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39:4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2053 0,'-22'0'46,"1"0"-46,0 0 0,21 21 16,-21-21-16</inkml:trace>
  <inkml:trace contextRef="#ctx0" brushRef="#br0" timeOffset="892.27">1630 910 0,'0'0'0,"-21"-84"32,21 62-32,0 1 15,0 0 1,21 42 15,0 22-31,0-22 0,21 21 0,-20 0 16,20 1-16,-21-1 0,21 22 15,1-22-15,-22 0 0,21 1 16,-21-1-16,22 0 0,-1 1 0,0-1 16,-20-21-16,20 21 0,0-20 15,1-1-15,-22 0 0,21 0 0,-21 0 16,0 0-16,1 1 0,-1-22 16,0 0-16,-21 21 0,0-42 46,0-1-46,-21 1 16,0-21-16,-1 21 0,22 0 16,-21-22-16,0 1 0</inkml:trace>
  <inkml:trace contextRef="#ctx0" brushRef="#br0" timeOffset="1228.08">2307 635 0,'0'-21'16,"-21"42"-1,0 0-15,0 22 16,-1-1-16,1 0 0,0 22 16,-21-1-16,21 1 0,-1-1 0,-20 22 15,21-22-15,-21-20 0,-1 20 16,22 1-16,-21-22 0,21 22 0,-1-22 15,1 0-15,0 1 0,0-1 16,0 0-16,0 1 0,21-22 16,-22 0-16,22 0 0,0 0 0,0 0 15,0-42 32,22 0-47,-1 0 0,0 0 16,0 0-16,0-1 0,22-20 15</inkml:trace>
  <inkml:trace contextRef="#ctx0" brushRef="#br0" timeOffset="1668.01">2667 1249 0,'0'21'31,"0"0"-15,0 0-16,0 1 0,0-1 16,0 21-16,0-21 0,0 22 0,21-1 15,-21 21-15,0-20 0,21 20 16,-21 1-16,0-1 0,0 1 0,0-1 15,0 1-15,0-1 0,0 1 16,0-1-16,0 1 0,0 20 0,0-20 16,0-1-16,0 1 15,0-1-15,0 22 0,0-43 0,0 22 16,0-1-16,0-20 0,0 20 16,0-20-16,0-1 0,0 0 0,0 1 15,0-22-15,0 21 0,0-21 16,0 0-16,0 1 0,0-44 31,21 1-31,-21 0 0,22-21 0,-1 21 16,0-22-16,-21 1 0,21 0 15,-21-1-15,21-20 0,-21-1 0,0 1 16</inkml:trace>
  <inkml:trace contextRef="#ctx0" brushRef="#br0" timeOffset="2065.78">2646 1355 0,'0'0'16,"-21"-21"-16,21-1 0,0 1 16,0 0-16,0 0 0,0 0 15,0 0-15,21-1 16,21 22-16,-21 0 0,0 0 15,22 0-15,-1 0 0,0 0 16,-20 0-16,20 0 0,0 22 16,1-1-16,-22-21 0,21 42 0,-21-21 15,0 0-15,1 1 0,-22 20 16,0-21-16,0 0 0,0 22 0,0-22 16,-22 21-16,1-21 0,0 0 15,-21 22-15,-1-22 0,22 0 0,-21 0 16,0 0-16,20-21 0,-20 22 15,0-22-15,21 0 0,-1 0 0,1 0 16,0 0-16,0 0 16,0 0-16,21-22 31,21 1-15,21 0-16,-21 21 0</inkml:trace>
  <inkml:trace contextRef="#ctx0" brushRef="#br0" timeOffset="2659.78">3598 1185 0,'0'-21'0,"0"42"0,0-63 16,0 21-1,-21 21 1,0 0-16,0 0 16,0 21-16,-22 0 0,22 0 0,0 1 15,-21-1-15,20 0 0,1 21 16,0-21-16,0 22 0,-21-22 0,42 21 16,-22-21-16,1 22 0,21-22 15,-21 0-15,21 0 0,0 0 16,0 1-16,0-1 0,0 0 0,0 0 15,21-21 1,0 0-16,1 0 16,-22-21-16,21 0 0,0 21 15,21-21-15,-21-1 0,1-20 0,-1 21 16,0 0-16,0-22 0,0 22 16,0-21-16,1 21 0,-1 0 0,0-22 15,0 22-15,-21 0 16,0 0-16,0 0 15,0 42 17,0 0-17,0 0-15,0 21 0,0-20 0,0-1 16,0 0-16,0 21 0,0-21 16,0 22-16,-21-22 0,21 0 0,0 21 15,0-20-15,0-1 0,0 0 16,0 0-16,0 0 0,0 0 0,21-21 15,0 0-15,0 0 16,1 0-16,-1 0 16,0-21-16,0 0 0,0 0 0,0-21 15,1 20-15,-1 1 0</inkml:trace>
  <inkml:trace contextRef="#ctx0" brushRef="#br0" timeOffset="2952.4">3979 847 0,'0'0'0,"0"-21"0,0-64 32,0 64-32,0 42 15,0 0 1,0 0-16,0 22 0,0-1 0,0 21 16,-21-20-16,21 20 0,0 1 15,-21-22-15,21 22 0,0-22 0,0 0 16,0 1-16,-21-1 0,21 0 15,0 1-15,0-22 0,0 0 16,0 21-16,0-21 0,0 1 16,0-1-16,0 0 0,0-42 31,21 0-31,0-1 16,-21 1-16,21 0 0,0-21 15,1-1-15</inkml:trace>
  <inkml:trace contextRef="#ctx0" brushRef="#br0" timeOffset="3488.02">4233 826 0,'0'0'0,"0"-22"0,0 1 16,21 42 0,-21 1-1,0-1-15,22 0 0,-22 21 16,0-21-16,0 22 0,0 20 0,0-20 15,0-1-15,0 0 0,0 1 16,0-1-16,0 0 0,0 1 0,0-1 16,0-21-16,0 21 0,-22-20 15,22-1-15,0 0 0,0 0 0,0 0 16,0 0-16,-21 1 16,21-44 30,0 1-46,0 0 0,0 0 0,0 0 16,0 0-16,0-1 0,0-20 16,21 21-16,1 0 0,-1-22 0,0 22 15,0-21-15,0 21 0,0 0 16,22-1-16,-22-20 0,0 21 0,21 21 16,-20-21-16,20 21 0,-21 0 15,21 0-15,-20 0 0,20 21 0,-21 0 16,21 0-16,-20 0 15,-1 22-15,0-22 0,-21 21 0,0-21 16,0 22-16,0-1 0,0-21 16,0 22-16,0-22 0,0 0 0,-21 0 15,21 21-15,-21-20 0,21-1 16,-22-21-16,22 21 0,0 0 0,-21-21 16,0 0-1,21-21 1,0 0-16,-21 0 0,21-1 15,-21 1-15,21-21 0</inkml:trace>
  <inkml:trace contextRef="#ctx0" brushRef="#br0" timeOffset="3751.87">3852 995 0,'0'0'0,"21"0"16,1 0-1,20 0-15,-21 0 0,21-21 16,-20 21-16,20 0 0,0 0 16,-21 0-16,22-21 0,-1 21 15,-21 0-15,0 0 0,1 0 0,-1 0 16,0 0-16,-42 0 31,0 21-31</inkml:trace>
  <inkml:trace contextRef="#ctx0" brushRef="#br0" timeOffset="4343.68">1376 2180 0,'0'0'0,"-43"0"0,22 0 15,-42 0 1,84 0 15,0 0-31,0 0 16,22 0-16,20 0 0,1 0 0,-1 0 15,22 0-15,-22 0 0,43 0 16,-21 0-16,42 0 0,0-21 0,21 21 16,0 0-16,21 0 0,1-21 15,-1 21-15,22 0 0,-1 0 0,1 0 16,-22 0-16,21 0 0,-20 0 16,-22 0-16,21 0 0,-21 0 15,1 0-15,-22 0 0,-22 0 16,1 0-16,0 0 0,-21 0 0,-22 0 15,1 0-15,-1 0 0,-20 0 16,20 0-16,-21 0 0,-20-21 0,-1 21 16,0 0-16,0 0 0,0 0 15,0 0-15,-42 0 63,0 0-63</inkml:trace>
  <inkml:trace contextRef="#ctx0" brushRef="#br0" timeOffset="4476.24">5609 2180 0,'0'0'0,"21"0"32,0 0-17,1-21 1</inkml:trace>
  <inkml:trace contextRef="#ctx0" brushRef="#br0" timeOffset="69755.46">698 3471 0,'0'0'0,"0"-21"15,0 0 1,0 0-16,0 0 16,0 0-16,0-1 15,0 1-15,-21 21 16,21-21-16,0 0 0,0 0 0,0 0 16,-21-1-16,21 1 15,-21 21-15,21-21 16,-21 21 15,21 21-31,0 0 0,-21 1 0,21 20 16,-22-21-16,22 21 0,0 1 15,0-1-15,0 0 0,-21 22 16,21-22-16,0 1 0,-21-1 0,21 0 16,0 1-16,0-1 0,0-21 15,0 21-15,0 1 0,0-1 16,0 0-16,0 1 0,0-1 15,0-21-15,21 22 0,0-22 0,1 0 16,-1 0-16,0 0 0,0 0 16,21-21-16,-20 0 0,-1 0 15,0 0-15,21 0 0,-21 0 16,1 0-16,20-21 0,-21 0 0,0 0 16,22-21-16,-22 20 0,0-20 15,21 0-15,-21-1 0,1 1 0,-1-21 16,0 20-16,0 1 0,0 0 15,0-22-15,1 22 0,-22-1 16,0-20-16,21 21 0,-21-1 16,21 1-16,-21 0 0,0 20 15,0-20-15,0 21 0,0 0 0,0 0 16,0-1-16,0 1 0,-21 21 16,0 0-1,-1 43-15,1-22 0,0 0 16,21 21-16,-21 1 0,0 20 15,21-21-15,-21 1 0,21 20 16,0-20-16,0-1 0,0 0 0,0 1 16,0-1-16,0 0 0,0 1 15,0-22-15,0 21 0,0-21 16,0 22-16,21-22 0,0 0 16,0 0-16,0 0 0,0 0 15,1 1-15,-1-22 0,0 0 0,0 0 16,0 0-16,0 0 0,1-22 15,-1 1-15,21 0 0,-21 0 16,22-21-16,-22 20 0,0-20 0,0 21 16,21-21-16,-20-1 0,-1 1 15,-21 21-15,21-22 0,0 22 0,-21-21 16,21 21-16,-21 0 0,0-1 16,0 1-1,0 42 1,0 1-1,0-1-15,0 0 0,0 0 16,0 0-16,0 22 0,0-22 16,0 0-16,0 0 0,0 21 0,0-20 15,0-1-15,-21 0 0,21 21 16,0-21-16,-21 1 0,21-1 16,0 0-16,0 0 0,0 0 15,0-42 16,0 0-31,0 0 16,0 0-16,0-1 0,0 1 16,0 0-16,0-21 0,0 21 15,21-1-15,0 1 0,0 0 16,1 0-16,-1 0 0,0 0 0,0-1 16,21 22-16,-20-21 0,-1 0 15,0 21-15,0 0 0,0 0 0,0 0 16,1 0-16,-1 21 0,0 0 15,-21 1-15,0-1 0,0 0 0,0 0 16,0 0-16,0 22 0,0-22 16,0 0-16,0 21 0,0-21 15,0 1-15,0-1 0,0 0 0,0 0 16,0 0-16,0 0 16,0-42 15,0 0-16,0 0-15,0 0 0,0 0 16,0-1-16,0 1 0,0-21 0</inkml:trace>
  <inkml:trace contextRef="#ctx0" brushRef="#br0" timeOffset="70903.38">2625 3323 0,'0'0'0,"0"-21"0,-22 21 16,1 0-16,0 0 15,0 21-15,0 0 16,21 1-16,-21 20 0,-1-21 0,22 21 16,-21 1-16,21-1 0,0-21 15,-21 22-15,21-1 0,-21 0 0,21-21 16,0 22-16,0-22 0,-21 21 15,21-21-15,-21 1 0,21 20 0,-22-21 16,22 0-16,0 0 0,0 1 16,0-1-1,0-42 17,0-1-32,0 1 0,0 0 0,0 0 15,0 0-15,0 0 0,0-1 16,0-20-16,0 21 0,22 0 0,-1 0 15,0 21-15,0-22 0,0 1 16,0 0-16,1 21 0,-1-21 0,0 21 16,0 0-16,0-21 0,0 21 15,1 0-15,-1 0 0,0 0 0,-21 21 47,-21-21-31,0 21-16,-1-21 0,1 0 0,-21 21 15,21-21-15,0 21 0,-22-21 16,22 0-16,-21 22 0,21-22 0,-1 0 16,-20 21-16,21-21 0,0 0 15,0 21-15,21 0 16,0 0-16,0 0 16,21-21-1,0 22-15,0-1 0,0-21 16,0 0-16,22 21 15,-22-21-15,0 0 0,0 21 0,22-21 16,-22 0-16,0 0 0,0 0 16,21 0-16,-20 0 0,-1 0 0,0 0 15,0 0-15,0 0 0,22-21 16,-22 21-16,0-21 0,0 0 0,0-1 16,0 1-16,1 0 0,-1 0 15,0 0-15,0 0 0,0-1 0,-21-20 16,0 21-16,21 0 15,-21 0-15,-21 21 47,21 21-47,0 0 0,0 0 16,-21 0-16,21 0 0,-21 1 16,21-1-16,0 21 0,0-21 15,-21 0-15,21 1 0,-21-22 0,21 21 16,0 0-16,-22 0 0,22 0 15,0 0-15,0-42 47,0 0-47,0 0 16,22 0-16,-1 0 0,0-1 0,-21 1 16,21 0-16,0-21 15,0 21-15,1-1 0,-1 1 0,0 0 16,0 21-16,21-21 0,-20 21 15,-1 0-15,0 0 0,21 0 0,-21 0 16,1 0-16,-1 0 0,0 21 16,0 0-16,-21 0 0,0 1 0,21-1 15,-21 0-15,0 0 0,0 0 16,0 0-16,0 1 0,0-1 0,0 0 16,0 0-16,0 0 0,-21 0 15,0 1-15,21-1 0,-21-21 16,21 21-1,0-42 17,0 0-32,0-1 0,0 1 15</inkml:trace>
  <inkml:trace contextRef="#ctx0" brushRef="#br0" timeOffset="71436.08">3746 3577 0,'0'0'0,"-21"0"31,0 21-31,0 1 0,0-22 16,0 21-16,21 0 0,-22 0 0,1 0 15,0 0-15,0 22 0,0-22 16,0 0-16,21 0 0,0 0 0,-22 1 15,22-1-15,0 0 0,0 0 16,0 0-16,0 0 0,22 1 0,-1-22 16,0 21-16,0-21 0,21 0 15,-20 0-15,20 0 0,-21 0 0,21 0 16,-20 0-16,20-21 0,-21-1 16,21 1-16,-20 21 0,-1-21 15,0 0-15,0-21 0,0 20 16,0 1-16,-21-21 0,0 21 0,0-22 15,0 22-15,0-21 0,0 21 16,0-22-16,0 22 0,0 0 0,-21 0 16,0 0-16,0 21 0,0 0 15,-22 0-15,22 0 0,0 0 16,-21 21-16,21 0 0,-22 0 16,22 0-16,-21 1 0,21-1 0,-22 0 15,22 0-15,0 21 0,0-20 16,21-1-16,-21 0 0,21 0 0,0 21 15,0-20-15,0-1 16,0 0-16,0 0 0,0 0 0,0 0 16,21 1-16,0-22 0,0 21 15,0-21-15,0 0 0,22 0 0,-22 0 16,21 0-16,-21-21 0,22 21 16,-1-22-16</inkml:trace>
  <inkml:trace contextRef="#ctx0" brushRef="#br0" timeOffset="72480.17">4254 3598 0,'0'0'0,"0"-21"0,22 21 15,-22-21 1,0 42 0,-22-21-1,22 21-15,-21 1 0,0-1 0,21 21 16,0-21-16,0 0 0,-21 1 15,21 20-15,-21-21 0,21 0 0,0 0 16,0 1-16,0-1 0,0 0 0,0 0 16,0 0-16,21-21 15,0 0 1,0 0-16,0 0 0,1 0 16,-1-21-16,0 0 0,0 0 15,0 0-15,0-1 0,1 1 16,-1 0-16,0 0 0,0-21 0,0 20 15,0 1-15,-21 0 0,22 0 16,-1 0-16,-21 42 31,0 0-15,0 0-16,-21 0 0,21 1 16,-22-1-16,22 0 0,0 0 0,0 0 15,0 0-15,0 1 0,0-1 16,0 0-16,0 0 0,0 0 0,0 0 15,22-21 1,-1 0-16,21 0 0,-21 0 0,0 0 16,1 0-16,20 0 0,-21 0 15,21 0-15,-20-21 0,20 0 0,-21 0 16,0 0-16,0 0 0,1-22 0,-1 22 16,-21 0-16,0-21 0,0 20 15,0 1-15,0-21 0,0 21 0,0 0 16,0-1-16,0 1 15,-21 21 1,42 0 31,0 0-47,0 0 0,0 0 0,0 0 16,22 0-16,-22 0 0,0 0 15,0 0-15,0 0 0,1 0 0,-1 21 16,0-21-16,0 0 0,-21 22 15,21-22-15,-21 21 0,21 0 0,-21 0 16,0 0-16,0 0 16,0 1-16,0-1 0,0 0 15,0 0-15,0 0 0,0 0 16,0 1-16,-21-1 16,0 0-16,21 0 15,-21-21-15,21-21 47,0 0-47,0 0 16,0-1-16,0 1 0,0 0 0,21 0 15,0-21-15,0 20 0,-21-20 16,22 21-16,-1-21 0,0 20 0,21 1 16,-21-21-16,22 21 0,-22 0 15,21 21-15,1-22 0,-1 22 0,0 0 16,1 0-16,-1 0 0,-21 0 15,21 22-15,-20-1 0,-1 0 16,0 0-16,-21 0 0,0 0 16,0 22-16,0-22 0,0 21 0,0-21 15,-21 22-15,0-22 0,-1 0 0,1 0 16,0 0-16,0 1 0,0-1 16,21 0-16,0 0 0,-21-21 0,21 21 15</inkml:trace>
  <inkml:trace contextRef="#ctx0" brushRef="#br0" timeOffset="73280.46">7070 3514 0,'0'0'15,"0"-21"-15,0-1 16,-22 22-16,22-21 0,0 0 0,-21 0 16,21 0-1,-21 21 1,0 0 0,21 21-16,0 0 15,0 0-15,-21 22 0,21-1 0,0 0 16,-21 22-16,21-22 0,0 22 15,0-1-15,0 22 0,0-22 0,0 22 16,0 0-16,-22-1 0,22-20 16,-21 20-16,21-20 0,0-1 0,0 22 15,0-21-15,-21-1 0,21 1 0,0-22 16,0 21-16,0-20 16,0 20-16,0-20 0,0-1 0,0 0 15,-21-21-15,21 1 0,0-1 16,0 0-16,0 0 0,0-42 15,0 0 1,0-22-16,0 1 0,0-21 16,0 20-16,0-41 0,0 20 0,0 1 15,0-22-15</inkml:trace>
  <inkml:trace contextRef="#ctx0" brushRef="#br0" timeOffset="73647.94">6794 3725 0,'0'-21'0,"0"42"0,0-63 0,0 21 0,0-21 16,0 20-16,0 1 0,0 0 15,0 0-15,22 0 0,-1 0 0,0-1 16,0 1-16,21 0 0,-20 0 16,20 0-16,0 21 0,-21-21 0,22-1 15,-1 22-15,0 0 0,-20 0 16,20 22-16,-21-1 0,21 0 0,-20 0 15,-1 21-15,0-20 0,-21 20 16,0-21-16,0 21 0,0-20 0,0 20 16,0-21-16,-21 0 15,0 0-15,-22 1 0,22-1 0,-21 0 16,-1-21-16,22 21 0,-21-21 0,21 0 16,-22 0-16,22 0 0,0 0 15,0 0-15,0 0 16,42 0-1,0 0 1,21-21-16,-20 21 0,20-21 16,-21 21-16,21-21 0,1-1 0</inkml:trace>
  <inkml:trace contextRef="#ctx0" brushRef="#br0" timeOffset="74152.78">7810 3408 0,'0'0'0,"22"-21"15,-44-64 1,1 85-16,0-21 16,0 21-16,0 0 0,0 0 15,-22 0-15,22 0 0,0 21 0,-21 0 16,20 0-16,1 1 0,0 20 16,-21-21-16,21 21 0,-1 1 0,22-22 15,-21 21-15,21-21 16,-21 22-16,21-22 0,0 0 0,-21 0 15,21 0-15,0 1 0,0-1 16,21-21 0,0 0-16,0 0 0,1 0 0,-1 0 15,0 0-15,0-21 0,21-1 16,-20 1-16,-1 0 0,21 0 0,-21-21 16,0 20-16,1-20 0,-1 0 15,0-1-15,0 1 0,0 21 0,0-21 16,-21 20-16,0 1 0,0 0 15,22 0-15,-22 42 16,0 0 0,0 0-16,0 1 0,0 20 0,0-21 15,0 21-15,0 1 0,0-1 16,0-21-16,-22 22 0,22-22 0,0 21 16,0-21-16,0 0 0,0 1 0,0-1 15,0 0-15,22-21 0,-1 21 16,0-21-16,0 21 15,0-21-15,0 0 0,1 0 16,-1-21-16,0 21 0,0-21 0,0 0 16,0-22-16,1 22 0,-1-21 15</inkml:trace>
  <inkml:trace contextRef="#ctx0" brushRef="#br0" timeOffset="74427.7">8361 2963 0,'0'0'0,"0"-21"31,0 42-31,-21 1 16,21 20-16,-22-21 0,22 21 15,-21 22-15,21-22 0,0 22 0,0-1 16,0-20-16,0 20 0,0-21 16,0 22-16,0-22 0,0-21 0,0 22 15,0-22-15,0 21 0,0-21 16,0 1-16,0-1 0,0 0 15,21-21 1,1-21 0,-22 0-16,0-1 0,21-20 15,0 0-15,0-1 0,-21 1 16,0 0-16,21-22 0,0 1 0</inkml:trace>
  <inkml:trace contextRef="#ctx0" brushRef="#br0" timeOffset="74892.44">8572 2921 0,'0'0'16,"22"0"-16,-22 21 16,0 0-16,0 1 0,0-1 0,0 0 15,0 21-15,0 1 0,0-1 16,0 0-16,0 1 0,0 20 16,0-21-16,0 1 0,0-1 0,0 0 15,0 1-15,0-1 0,0 0 16,0-20-16,0-1 0,0 0 0,0 0 15,0 0-15,0 0 0,0 1 16,-22-22-16,1-22 31,21 1-15,0 0-16,0 0 0,0-21 16,0 20-16,0-20 0,0 21 15,0-21-15,0 20 0,0-20 0,21 21 16,1-21-16,-1 20 0,21 1 15,-21 0-15,22 0 0,-22 0 0,21 21 16,0 0-16,-20 0 0,20 0 16,0 0-16,-21 42 0,1-21 0,-1 0 15,0 22-15,0-1 0,-21 0 16,0-20-16,0 20 0,0-21 0,0 21 16,-21-20-16,0-1 0,0 0 15,21 0-15,-22 0 0,1 0 0,0-21 16,0 0-16,21 22 0,-21-22 15,0 0 1,-1-22-16,22 1 16,0-21-16,0 21 0</inkml:trace>
  <inkml:trace contextRef="#ctx0" brushRef="#br0" timeOffset="75087.91">8064 3239 0,'0'0'0,"22"0"16,-1 0-16,0 0 15,21-22-15,-21 22 0,22 0 0,-22 0 16,21-21-16,-21 21 0,22 0 16,-22 0-16,21 0 0,-21 0 0,1 0 15,-1 0-15,0 0 16</inkml:trace>
  <inkml:trace contextRef="#ctx0" brushRef="#br0" timeOffset="76456.19">9800 3641 0,'-21'0'0,"42"0"0,-63 0 15,42-21 32,0-1-47,0 1 0,0 0 16,0 0-16,21 0 0,0 0 16,0-22-16,0 1 0,1 0 0,-22-1 15,21 22-15,0-21 0,0-1 0,-21 22 16,0 0-16,0 0 0,0 0 15,0 0-15,21 21 0,-42 21 32,0 0-32,0 0 0,0 21 15,-1-20-15,1 20 0,21 0 0,-21-21 16,0 22-16,0-1 0,21 0 16,0 1-16,0-1 0,0-21 0,0 22 15,0-22-15,0 0 0,0 0 16,0 0-16,0 0 0,21-21 15,0 0-15,21 0 0,-20 0 0,-1 0 16,21 0-16,0 0 0,1 0 16,-1-21-16,0 0 0,1 0 0,-1 0 15,0-22-15,-20 22 0,20-21 0,-21 21 16,0-22-16,0 1 0,-21 0 16,0-1-16,0 1 0,0 0 0,0 21 15,-21-22-15,0 22 0,0 0 0,-21 21 16,20 0-16,-20-21 0,21 21 15,-21 0-15,-1 0 0,22 0 16,-21 0-16,21 0 0,-22 21 0,22-21 16,0 21-16,0 0 0,21 0 15,0 1 1,21-22-16,0 0 16,21 0-16,1 0 0,-1 0 15,22 0-15,-1 0 0,-21-22 0,22 22 16,-22-21-16,22 0 0,-22 0 0,0 21 15,1-21-15,-22 0 0,21 21 0,-21-22 16,1 22-16,-1-21 0,0 0 16,-21 0-16,21 21 15,-21-21-15,0 0 16,0 42 15,0 0-31,0 0 0,0 0 16,0 22-16,0-1 0,0 0 0,0 22 15,0-22-15,0 22 0,0-1 16,0 1-16,0-22 0,0 21 0,0 1 16,0-1-16,0-20 0,0 20 0,0 1 15,0 20-15,0-20 16,0-1-16,0 1 0,0-1 0,0 1 0,0-1 16,0 1-16,0-22 0,0 22 15,21-1-15,0-20 0,-21 20 0,0-21 16,22 22-16,-1-22 0,-21 1 15,0-1-15,21 0 0,0-21 0,-21 1 16,0-1-16,0 0 0,0 0 0,21 0 16,-21-42-1,0-21-15,0 21 16,-21-22-16,0 1 0,0 0 16,0-22-16,-1 22 0,1-22 0,0 1 15,-21-1-15,21 1 0,-1-22 0,-20 0 16,21 1-16,0-1 0,21 22 0,0-22 15,0 21-15,0 1 16,0 21-16,0-22 0,0 22 0,21-1 16,-21 1-16,21 0 0,21-1 0,-20 22 15,-1-21-15,0 21 0,21 0 16,-21-1-16,22 22 0,-22-21 0,21 21 16,-21 0-16,22 0 0,-1 0 0,0-21 15,-20 21-15,20 0 0</inkml:trace>
  <inkml:trace contextRef="#ctx0" brushRef="#br0" timeOffset="76788.12">12425 2921 0,'0'-21'16,"-21"21"0,-1 21-1,22 21-15,0-20 16,-21-1-16,21 21 0,-21 0 16,21 22-16,-21-22 0,21 22 0,0-22 15,0 22-15,-21-22 0,21 0 16,-21 1-16,21-1 0,0-21 15,0 21-15,-22-20 0,22-1 0,0 0 16,22-42 15,-1 0-31,0-1 0</inkml:trace>
  <inkml:trace contextRef="#ctx0" brushRef="#br0" timeOffset="77039.89">12742 2921 0,'21'0'31,"-21"21"-31,0 22 16,0-22-16,-21 0 0,21 21 16,-21 1-16,21-1 0,0 0 15,0 22-15,0-22 0,0 0 0,-21 1 16,21-1-16,0-21 0,0 22 15,0-22-15,0 0 0,0 0 0,0 0 16,0 0-16,0-42 31,0 0-15</inkml:trace>
  <inkml:trace contextRef="#ctx0" brushRef="#br0" timeOffset="77243.78">12361 3302 0,'0'0'15,"-21"0"1,42 0 0,0 0-1,1 0-15,-1 0 0,0 0 0,0 0 16,21 0-16,-20 0 0,20-21 15,-21 0-15,0 21 0,22-21 0,-22 21 16</inkml:trace>
  <inkml:trace contextRef="#ctx0" brushRef="#br0" timeOffset="77516.74">13017 3048 0,'0'0'0,"43"-21"16,-22 21-1,21 0-15,1 0 0,-1 0 16,-21 0-16,21-21 0,1 21 0,-1 0 16,0 0-16,1-21 0,-22 21 15,21 0-15,-21 0 0,1 0 0,-1 0 16,0 0-16,0 0 15,-21-22 1,-21 22-16,0 0 16,0 0-16</inkml:trace>
  <inkml:trace contextRef="#ctx0" brushRef="#br0" timeOffset="77759.84">13314 3006 0,'0'63'15,"0"-126"-15,-21 147 16,-1-41-16,22-22 0,-21 21 16,21-21-16,0 22 0,0-1 0,-21 0 15,21-20-15,-21 20 0,21 0 16,0 1-16,-21-22 0,21 21 16,0-21-16,0 0 0,0 1 0,0-1 15,0 0-15,0 0 16,0 0-16,21-21 31,0-21-31,0 0 16</inkml:trace>
  <inkml:trace contextRef="#ctx0" brushRef="#br0" timeOffset="78051.67">13949 3112 0,'0'0'0,"-21"0"0,-1 0 0,1 0 15,0 42-15,21-21 16,0 21-16,-21-20 0,21 20 0,-21 0 16,21 1-16,-21-1 0,21 0 15,0 1-15,0-1 0,0-21 0,0 21 16,-22-20-16,22-1 0,0 0 15,0 0-15,-21 0 0,21 0 16,0-42 31,0 0-47,21 0 0</inkml:trace>
  <inkml:trace contextRef="#ctx0" brushRef="#br0" timeOffset="78251.56">13928 3112 0,'42'63'31,"-42"-42"-31,21 0 0,0 1 16,0-1-16,-21 0 0,22 21 0,-1-21 15,0 1-15,0-1 0,-21 0 0,0 0 16,21 0-16,-21 0 15,21-21-15</inkml:trace>
  <inkml:trace contextRef="#ctx0" brushRef="#br0" timeOffset="78520.41">14563 3069 0,'-22'0'0,"44"0"0,-65 21 15,1 1-15,21-1 0,-22 0 16,22 0-16,-21 21 0,0-20 0,20-1 16,-20 0-16,0 0 0,21 21 15,-22-20-15,22-1 0,0-21 0,0 21 16,21 0-16,21-21 31,0 0-31,0-21 0,22 0 16,-1 0-16</inkml:trace>
  <inkml:trace contextRef="#ctx0" brushRef="#br0" timeOffset="78772.25">14605 3027 0,'0'106'16,"-21"-64"0,21 0-16,-21 1 0,-1-1 0,22 0 15,0 1-15,-21-1 0,21 0 16,-21 1-16,21-22 0,-21 21 0,21-21 16,0 1-16,0-1 0,0 0 15,-21 0-15,21 0 0,0 0 16,-21-21-16,42-21 31,0 0-15,0 0-16,0 0 0,0 0 0</inkml:trace>
  <inkml:trace contextRef="#ctx0" brushRef="#br0" timeOffset="79039.98">14901 3090 0,'21'-21'0,"-42"42"0,64-42 15,-43 42 17,0 1-32,0-1 0,-22 21 0,1-21 15,0 22-15,21 20 0,-21-21 16,0 1-16,0-1 0,-1 0 0,1 1 16,0-1-16,0 0 0,21-20 15,0-1-15,0 0 0,0 0 0,0 0 16,0 0-16,21-21 0,0 0 0,0 22 15,1-22-15,-1 0 0,0 0 16,0 0-16,0 0 0,22 0 16,-22-22-16,0 22 0,21-21 15,-21 0-15,1 21 0,-1-21 0,21 21 16</inkml:trace>
  <inkml:trace contextRef="#ctx0" brushRef="#br0" timeOffset="79664.62">16235 3027 0,'0'0'0,"-21"0"0,21-21 15,21 21 1,0 0 0,21 0-16,1-21 0,-1 21 0,21 0 15,1-22-15,-1 1 0,-20 21 16,20 0-16,1 0 0,-1-21 0,-20 21 15,-1 0-15,0 0 0,-21 0 16,1 0-16,-1 0 0,-42 0 16,-1 0-1,1 0-15,-21 0 0,0 0 0</inkml:trace>
  <inkml:trace contextRef="#ctx0" brushRef="#br0" timeOffset="79916.48">16489 2963 0,'0'0'16,"0"22"-16,0-1 0,0 0 0,0 0 16,0 21-16,0 1 0,0-1 15,0 0-15,0 1 0,0-1 0,0 0 16,0 22-16,0-22 0,0 1 16,0-1-16,0 0 0,-21 1 0,21-22 15,-22 21-15,1-21 16,21 0-16,0 1 0,-21-1 0,21 0 15,-21 0-15,42-21 32,0 0-32,0-21 0,1 0 15,-1 21-15,21-21 0,-21-1 16</inkml:trace>
  <inkml:trace contextRef="#ctx0" brushRef="#br0" timeOffset="80320.35">16912 3471 0,'0'0'0,"0"-84"32,0 63-32,0-1 15,0 1-15,0 0 16,21 21-16,0 0 16,1 0-16,-1 0 0,21 21 0,-21 0 15,22 1-15,-1-1 0,-21 21 16,21-21-16,1 22 0,-22-22 0,21 21 15,-21 0-15,1-20 0,-22-1 16,0 21-16,0-21 0,0 0 0,0 1 16,0-1-16,0 0 0,-22 0 15,1-21-15,0 0 0,0 0 16,21-21 0,0 0-1,0 0-15,0-1 0,0 1 0,0-21 16,21 21-16,-21-22 0,21 1 15,0 0-15,1 21 0,-1-22 0,21 1 16,-21 21-16,0 0 0,1-1 16,-1 22-16,0-21 0,0 21 0,0 0 15,0 0-15,1 0 0,-1 0 16,0 0-16,0 0 0,0 21 16,0-21-16</inkml:trace>
  <inkml:trace contextRef="#ctx0" brushRef="#br0" timeOffset="80916.02">17780 3598 0,'0'0'0,"21"0"31,0 0-15,0 0-16,22-21 0,-22 21 15,0-21-15,0 0 0,0 0 16,1 0-16,-1-1 0,21 1 0,-21-21 15,-21 21-15,21 0 0,1-1 16,-22 1-16,0 0 0,-22 21 31,1 21-31,0 0 16,0 1-16,0-1 0,0 0 16,21 21-16,-22-21 0,1 22 0,0-22 15,21 21-15,0-21 0,0 1 16,0 20-16,0-21 0,0 0 0,0 0 15,0 1-15,0-1 16,21 0-16,0-21 16,1 0-16,-1 0 0,0 0 0,0 0 15,21 0-15,1 0 16,-1-21-16,0 0 0,1 21 0,-1-22 0,0 1 16,1 0-16,-1 0 15,-21 0-15,22 0 0,-22-22 0,21 22 16,-21 0-16,0 0 0,-21 0 15,0-1-15,0 1 0,0 0 0,0 0 16,-21 21 0,0 0-16,0 21 15,0 0-15,0 22 16,-1-22-16,1 0 0,0 21 0,0-21 16,21 22-16,0-22 0,-21 0 15,21 0-15,0 0 0,0 1 0,0-1 16,0 0-16,0 0 0,0 0 15,21-21-15,0 0 16,0 0-16,0 0 0,22 0 16,-22 0-16,21 0 0,1-21 15,-1 0-15,0 0 0,22 0 0</inkml:trace>
  <inkml:trace contextRef="#ctx0" brushRef="#br0" timeOffset="81427.72">20383 3260 0,'0'-21'0,"0"42"0,22-64 15,-22 22-15,0-21 0,0 21 16,0 0-16,0-1 15,-22 1-15,1 21 16,-21 0-16,21 0 0,0 0 16,-22 0-16,1 0 0,21 21 0,-22 1 15,1-1-15,21 0 0,-21 0 16,20 0-16,1 0 0,0 1 16,0-1-16,21 0 0,0 0 15,0 0-15,0 0 0,0 1 0,21-1 16,0 0-16,0 0 0,22 0 15,-22 0-15,21 1 0,-21-1 0,22-21 16,-22 21-16,21 0 0,-21 0 16,1 0-16,-1-21 0,0 22 0,-21-1 15,0 0-15,0 0 16,0 0-16,-21 0 0,0-21 16,-1 0-16,1 22 0,-21-22 15,21 0-15,-22 0 0,1 0 0,0 0 16,-1 0-16,22 0 0,-21 0 15,21 0-15,0 0 0,-1 0 16,1 0-16,21-22 16,21 1-1,1 0-15,-1 21 0,0-21 0,0 21 16,21-21-16,-20 0 0</inkml:trace>
  <inkml:trace contextRef="#ctx0" brushRef="#br0" timeOffset="81716.17">20680 3027 0,'0'0'0,"0"-21"0,-21 21 32,-1 0-32,22 21 15,-21 0-15,0 21 0,21 1 16,-21-1-16,0 22 0,0-22 0,-1 21 15,1 1-15,0-22 0,0 22 16,0-22-16,0 0 0,21 1 0,0-22 16,0 21-16,0-21 0,0 1 0,0-1 15,0 0-15,0 0 0,0 0 16,21-21 0,0 0-16,0 0 15,0 0-15,-21-21 0,21 0 0,1 21 16,-1-21-16</inkml:trace>
  <inkml:trace contextRef="#ctx0" brushRef="#br0" timeOffset="81920.06">20320 3556 0,'0'0'0,"-21"0"0,0-21 0,-1 21 0,22-21 46,22 21-30,-1 0-16,0 0 16,0 0-16,21 0 0,-20 0 15,20 0-15,0 0 0,1 0 0,-1 0 16,0 0-16</inkml:trace>
  <inkml:trace contextRef="#ctx0" brushRef="#br0" timeOffset="82355.97">20764 3556 0,'0'0'0,"-63"0"31,63-21-31,0 0 0,0 0 16,21-1-1,0 22-15,0-21 0,1 21 0,20 0 16,-21 0-16,21 0 0,-20 0 15,-1 0-15,21 0 0,-21 0 16,0 0-16,1 21 0,-1 1 0,0-1 16,0 0-16,-21 0 0,21 21 15,-21-20-15,0-1 0,0 0 0,0 0 16,0 21-16,0-20 16,0-1-16,-21-21 0,0 21 0,21 0 15,-21-21-15,21 21 16,-21-21-16,-1 0 15,22-21 1,0 0-16,0 0 16,0 0-16,0-1 0,0 1 15,22 0-15,-1 0 0,-21 0 0,21-22 16,0 22-16,-21 0 0,21 0 16,0 0-16,1 0 0,-22-1 0,21 22 15,0-21-15,0 21 16,0 0-16,-21-21 0,21 21 0,1 0 0,-1-21 15</inkml:trace>
  <inkml:trace contextRef="#ctx0" brushRef="#br0" timeOffset="82848.44">21590 3408 0,'0'-21'47,"-21"21"-32,21 21 1,-21-21-16,21 21 0,-22 0 16,22 0-16,-21 22 0,21-22 0,0 0 15,0 21-15,0-20 0,0-1 16,0 21-16,-21-21 0,21 0 16,0 1-16,0-1 0,0 0 15,21-21-15,-21 21 16,21-21-16,1 0 0,-1 0 15,0 0-15,0 0 0,0-21 16,0 21-16,22-21 0,-22 0 0,0-1 16,0 1-16,22 0 0,-22-21 15,0 21-15,0-22 0,21 1 0,-20 0 16,-22 20-16,21-20 16,-21 21-16,21 0 0,-21 0 0,0 42 31,0 0-31,-21 21 15,0-21-15,-1 22 0,1-22 16,0 21-16,21-21 0,-21 22 0,21-22 16,-21 0-16,0 0 0,21 0 15,0 1-15,0-1 0,0 0 16,0 0 0,21-21-16,0 0 0,0 0 15,0 0-15,0-21 0,22 0 16,-22 21-16,0-21 0</inkml:trace>
  <inkml:trace contextRef="#ctx0" brushRef="#br0" timeOffset="83108.28">22246 3408 0,'-21'21'31,"0"0"-31,0-21 0,-1 21 0,22 1 15,-21-1-15,0 21 0,0-21 16,0 0-16,21 1 0,-21-1 0,21 21 16,-22-21-16,22 0 15,0 1-15,0-1 0,0 0 0,0 0 16,22 0-16,-1 0 16,0-21-16,0 0 0,0 0 0,0 22 15,1-22-15,-1 0 0,0 0 16,0 0-16,0-22 0,22 1 0,-22 21 15,0-21-15</inkml:trace>
  <inkml:trace contextRef="#ctx0" brushRef="#br0" timeOffset="83844.19">22839 2985 0,'0'0'0,"0"-22"0,-21 22 0,-1 0 16,1 0-16,0 0 16,0 22-16,0-1 0,0 0 15,-1 0-15,1 0 0,0 22 16,21-22-16,-21 21 0,0 0 0,21 1 16,0-1-16,-21 22 0,-1-22 15,22 0-15,-21 1 0,21-1 0,0-21 16,0 21-16,0-20 0,0 20 15,0-21-15,0 0 0,0 0 16,0 1-16,0-1 0,21-21 16,1 21-16,-1-21 0,0 0 15,0 0-15,0 0 0,0 0 16,1 0-16,20-21 0,-21 21 0,0-21 16,0-1-16,1 1 0,20 0 15,-21 0-15,0-21 0,0 20 0,1 1 16,-1 0-16,0 0 0,-21 0 15,0 0-15,0 42 32,-21-21-32,21 21 0,-21 0 15,-1 0-15,1 0 0,0 1 16,21-1-16,0 0 0,-21 0 0,21 0 16,0 0-16,0 1 15,0-1-15,21-21 16,0 0-16,0 0 15,1 0-15,-1 0 0,21 0 0,-21 0 16,0-21-16,22 21 0,-22-22 16,0 1-16,0 0 0,0 0 15,1-21-15,-1 20 0,0-20 0,-21 21 16,21 0-16,-21 0 0,0-1 16,0 44 15,-21-22-31,21 21 15,0 0-15,0 0 0,-21 21 16,21-20-16,0-1 0,0 0 0,0 0 16,0 0-16,0 0 15,0 1-15,21-1 16,0-21-16,0 0 16,0 0-16,1 0 15,-1 0-15,0 0 0,0-21 16,0-1-16</inkml:trace>
  <inkml:trace contextRef="#ctx0" brushRef="#br0" timeOffset="84308.88">23516 3577 0,'0'0'16,"-21"-106"15,21 85-31,0 0 0,0 0 15,0 0-15,21 21 0,0-21 16,0 21-16,1 0 16,-1 0-16,0 0 0,0 0 15,0 0-15,0 0 0,1 0 16,-1 21-16,0-21 0,0 21 16,-21 0-16,0 0 0,21 0 0,-21 1 15,0 20-15,0-21 0,0 0 16,0 0-16,0 1 0,-21 20 0,0-21 15,21 0-15,0 0 0,-21 1 16,21-1-16,-21-21 0,21 21 16,-22-21-1,22-21 17,22 0-17,-1-1-15,0 1 0,-21-21 16,21 21-16,0 0 0,0-22 0,1 22 15,-1 0-15,0 0 0,0 0 16,0-1-16,-21 1 0,21 0 0,1 0 16,-1 21-16,0-21 0,0 21 15,0-21-15,0 21 0,1 0 16,-1-22-16,0 22 16</inkml:trace>
  <inkml:trace contextRef="#ctx0" brushRef="#br0" timeOffset="84764.52">24278 3514 0,'0'0'0,"85"21"31,-64-21-31,0 0 15,0-21-15,0 21 0,-21-21 0,22 21 16,-1-22-16,0 22 16,-21-21-16,0 0 0,21 0 15,-21 0-15,0 0 16,-21 21 15,0 0-31,0 0 0,21 21 0,-22 0 16,1 0-16,0 0 0,0 0 15,0 1-15,0-1 0,-1 21 0,1-21 16,21 0-16,0 1 0,0-1 16,0 21-16,0-21 0,0 0 0,0 1 15,21-22-15,1 21 0,-1 0 16,0-21-16,-21 21 0,42-21 16,-21 0-16,1 0 0,-1 0 15,0 0-15,0 0 0,21 0 0,-20 0 16,-1 0-16,0 0 0,21 0 15,-21-21-15,1 0 0,20 21 0,-21-21 16,0-1-16,22 1 0,-22 0 16,0 0-16</inkml:trace>
  <inkml:trace contextRef="#ctx0" brushRef="#br0" timeOffset="85165.81">22394 3217 0,'85'-21'31,"-43"0"-31,1 21 0,-1 0 16,0 0-16,1-21 0,20 21 15,-21 0-15,1 0 0,-1-21 0,0 21 16,1 0-16,-22-21 0,0 21 15,0 0-15,0 0 0,1 0 16,-1 0 0</inkml:trace>
  <inkml:trace contextRef="#ctx0" brushRef="#br0" timeOffset="120936.66">11578 4403 0,'0'-21'0,"21"21"15,-21-22-15,21 22 16,-21-21-16,-21 21 62,0 21-62,0 1 16,0-1-16,0 0 16,-22 21-16,22-21 0,-21 1 0,-22 20 15,22-21-15,-22 21 0,22 1 16,-21-1-16,-1 0 0,22 1 0,-22 20 15,1-20-15,-1-1 0,22 21 0,-22-20 16,22 20-16,-21-20 0,-22-1 16,21 21-16,-20-20 0,-1-1 0,0 0 15,1 1-15,-1 20 0,0-20 16,1-1-16,20 0 0,1 1 0,-1-1 16,22-21-16,0 21 0,-1-20 0,1 20 15,0-21-15,20 0 0,1 0 16,0 1-16,0-1 0,0 0 15,21 0-15,-21 0 0,-1 0 16,1 1 0,0-22-16,21-22 31,0 1-31,0 0 16,0 0-16</inkml:trace>
  <inkml:trace contextRef="#ctx0" brushRef="#br0" timeOffset="121511.94">9588 5249 0,'0'0'15,"0"22"1,0-1 0,0 0-16,-21 0 0,21 0 15,-21 0-15,0 1 0,21 20 16,-21-21-16,0 21 0,21 1 0,-22-1 16,1-21-16,0 22 0,0-1 15,0 0-15,21-21 0,-21 22 16,-1-22-16,1 0 0,0 0 0,21 0 15,0 1-15,0-1 0,-21-21 0,21-21 47,0-1-31,0 1-16,0 0 0,21 0 16,0 21-16,0-21 15,1 21-15,-1 0 16,0 0-16,0 0 15,0 0-15,0 0 0,1 21 0,20-21 16,-21 21-16,0 0 0,22-21 16,-22 21-16,21 1 0,-21-1 0,22-21 15,-22 21-15,21 0 0,-21-21 16,0 21-16,22-21 0,-22 0 0,0 21 16,0-21-16,0 0 0,1 0 15,-1-21 32,0 21-47,0-21 16,0 0-16</inkml:trace>
  <inkml:trace contextRef="#ctx0" brushRef="#br0" timeOffset="122251.51">12869 4445 0,'0'0'0,"0"-21"15,0 42 32,0 0-47,0 0 16,21 1-16,-21-1 15,22 21-15,20-21 0,-21 0 0,21 22 16,1-22-16,-1 21 0,22 22 16,-1-22-16,-21 0 0,22 1 15,-1 20-15,1-20 0,-1-1 16,-20 0-16,20 22 0,1-22 0,-22 0 16,22 1-16,-1-22 0,-21 21 15,22 1-15,-1-1 0,-20-21 0,20 21 16,1-20-16,-22 20 0,22 0 0,-22-21 15,21 1-15,-20 20 0,-1-21 16,0 0-16,1 0 0,-1 1 0,-21-22 16,0 21-16,1-21 0,-1 21 15,0-21-15,0 0 16,-21-21 46,0 0-46,0-1-16</inkml:trace>
  <inkml:trace contextRef="#ctx0" brushRef="#br0" timeOffset="122924.14">14605 5249 0,'0'22'16,"21"-22"-16,-21 21 0,0 0 16,0 0-16,21 0 15,0 0-15,-21 1 0,22-1 16,-1 0-16,-21 0 0,21 0 0,0 0 16,0 1-16,-21 20 0,21-21 15,1 0-15,-22 0 0,21 1 0,0-22 16,-21 21-16,21 0 0,0 0 15,0 0-15,1-21 0,-1 21 16,0 1-16,0-22 0,0 21 16,0-21-16,1 0 15,-1 21-15,0-21 32,-42 0 14,0 0-46,-1 0 0,1 0 16,0 0-16,0 21 16,0-21-16,0 0 0,-1 21 0,1-21 15,-21 21-15,21-21 0,-22 22 16,22-22-16,-21 21 0,0 0 0,20-21 16,-20 21-16,0 0 0,21-21 15,-1 21-15,-20 1 0,21-22 0,0 21 16,0-21-16,-1 21 0,1-21 15,21 21 1,-21-21 15,0 0-31,21-21 16</inkml:trace>
  <inkml:trace contextRef="#ctx0" brushRef="#br0" timeOffset="124516.09">1609 6519 0,'0'0'0,"0"-21"16,0 0-16,0 0 16,0 0-16,-22 21 15,1 0 17,0 21-32,21 0 0,-21 0 15,21 0-15,0 22 0,-21-1 16,0-21-16,-1 22 0,22-1 0,-21 0 15,0 1-15,21-1 16,-21 0-16,0 1 0,21-1 0,-21 0 16,-1 1-16,22-1 0,-21 0 15,0 1-15,21-1 0,-21 0 0,21-21 16,0 1-16,0 20 0,0-21 16,0 0-16,0-42 31,0 0-31,0 0 15,21 0-15,0-1 0,-21-20 0,21 0 16,1 21-16,-1-22 0,21 1 16,-21 0-16</inkml:trace>
  <inkml:trace contextRef="#ctx0" brushRef="#br0" timeOffset="124783.93">1630 6392 0,'0'-21'15,"21"42"1,-21 1-16,21 20 0,-21-21 16,0 21-16,21 1 0,-21-1 15,21 22-15,-21-22 0,22 0 0,-22 1 16,0-1-16,0 0 0,0 1 16,0-1-16,0-21 0,0 21 15,0 1-15,0-22 0,0 21 16,0-21-16,0 1 0,0-1 0,0 0 15,0 0-15,21-21 0,-21 21 16,0-42 0,0 0-1,0 0-15,0 0 0</inkml:trace>
  <inkml:trace contextRef="#ctx0" brushRef="#br0" timeOffset="124983.82">1355 6964 0,'0'0'0,"-22"0"16,44 0 15,-1 0-31,0 0 0,0 0 16,21 0-16,1-21 0,-22 21 0,21 0 15,1 0-15,-1 0 0,0-21 16,1 21-16,-1-22 0,-21 1 0,21 21 15,1-21-15</inkml:trace>
  <inkml:trace contextRef="#ctx0" brushRef="#br0" timeOffset="125583.53">2244 6350 0,'0'0'16,"-22"0"-16,1 0 0,21 21 0,-21 0 16,0 1-16,21-1 0,-21 0 15,21 21-15,0-21 0,0 22 0,0-1 16,0 0-16,0 1 16,0-1-16,0 0 0,0 1 0,0-22 15,0 21-15,0 1 0,0-1 16,0-21-16,0 21 0,0-20 0,0-1 15,0 21-15,0-21 0,0 0 16,0 1-16,0-1 0,0-42 47,0-1-47,0 1 0,0 0 16,0 0-16,0 0 0,21 0 0,-21-1 15,21 1-15,-21 0 0,21 0 16,0 0-16,1 0 0,-1-1 15,0 1-15,0 0 0,21 21 16,-20-21-16,20 0 0,0 21 0,-21 0 16,22-21-16,-1 21 0,0 0 15,1 0-15,-22 0 0,21 0 0,-21 21 16,1 0-16,-1 0 0,-21 0 16,0 0-16,0 1 0,0 20 15,-21-21-15,-22 0 0,1 0 16,21 1-16,-43-1 0,22 0 0,0 0 15,-1 0-15,1 0 0,0 1 16,-1-1-16,1 0 0,0-21 0,20 21 16,1-21-16,-21 0 0,21 21 15,0-21-15,-1 0 16,22-21 0,0 0-1,22 0-15,-1 0 0,0-1 0</inkml:trace>
  <inkml:trace contextRef="#ctx0" brushRef="#br0" timeOffset="126120.22">3429 6731 0,'0'-21'0,"0"0"16,0 0-16,0-1 0,0 1 15,-21 21-15,0 0 16,21-21-16,-43 21 0,22 0 0,0 0 16,-21 0-16,20 0 0,-20 21 15,0-21-15,21 21 0,-22 1 0,1-1 16,21 0-16,-22-21 0,22 21 15,0 0-15,21 0 0,0 1 16,0-1-16,0 0 16,21-21-16,0 21 0,22-21 15,-1 21-15,-21-21 0,22 21 16,-1 1-16,0-22 0,1 21 0,-1-21 16,-21 21-16,21-21 0,-20 21 0,-1 0 15,-21 0-15,0 1 16,-21-1-16,-1 0 15,1-21-15,-21 0 0,21 0 16,-22 21-16,22-21 0,-21 0 0,21 0 16,-22 0-16,22 0 0,-21 0 0,21 0 15,0 0-15,-22 0 16,22 0-16,-21 0 0,21 0 0,-1 0 16,1 0-16,0-21 0,0 21 15,21-21 1,21 21-1,0-21-15,0-1 0,22 22 0,-22-21 16</inkml:trace>
  <inkml:trace contextRef="#ctx0" brushRef="#br0" timeOffset="126464.02">3768 6265 0,'0'0'0,"-22"0"0,1 0 15,0 0 1,21 22-16,-21-1 16,21 21-16,0 0 0,0-20 15,0 41-15,0-21 0,0 1 0,0-1 16,0 22-16,-21-22 0,21 0 0,-21 1 15,21-1-15,-22 0 16,22-21-16,0 22 0,0-22 0,0 21 16,0-21-16,0 1 0,0-1 15,0 0-15,0 0 0,22-21 32,-22-21-17,21 0-15,0 0 0,21-1 0,-21-20 16</inkml:trace>
  <inkml:trace contextRef="#ctx0" brushRef="#br0" timeOffset="127932.2">4106 6625 0,'0'0'0,"0"21"31,-21 1-31,0-1 16,21 0-16,0 0 0,-21 0 0,0 0 15,21 1-15,-22 20 0,22-21 16,0 0-16,0 22 0,0-22 0,0 0 16,0 85-1,22-106-15,-1 21 16,0-21-16,0 21 0,0-21 16,0 0-16,22 0 0,-22 0 0,0 0 15,21 0-15,-20-21 0,-1 21 16,21-21-16,-21 0 0,0-1 15,1 1-15,-1 0 0,0 0 0,0-21 16,-21 20-16,0 1 0,0-21 0,0 0 16,0 20-16,0-20 0,0 0 15,0 21-15,-21-22 0,0 22 0,0 0 16,-1 0-16,-20 21 0,21 0 16,0 0-16,-22 0 0,22 0 0,-21 0 15,21 21-15,-22 0 0,22 0 16,0 22-16,0-22 0,0 21 15,21-21-15,0 22 0,0-22 0,0 21 16,0-21-16,0 22 0,0-22 16,0 21-16,0-21 0,21 0 0,-21 1 15,21-1-15,0 0 0,0 0 0,1 0 16,-1 0-16,21-21 0,0 0 16,-20 22-16,20-22 0,0 0 0,1 0 15,-1-22-15,0 1 0,1 21 16,-22-21-16,21 0 0,0-21 0,-20 20 15,20 1-15,-21-21 0,0 21 0,0-22 16,1 22-16,-22-21 16,21 21-16,-21-22 0,21 22 0,-21 0 15,21 0-15,-21 0 0,0 0 16,0 42 0,0 0-1,0 0-15,0 0 0,-21 0 16,21 22-16,-21-22 0,21 0 0,0 21 15,0-20-15,0-1 0,0 0 0,0 0 16,0 0-16,0 0 0,0 1 16,21-1-16,0-21 0,-21 21 0,21-21 15,0 0-15,1 0 0,-1 0 16,0 0-16,0 0 0,0 0 16,0-21-16,1 0 0,-1 21 0,0-22 15,0 1-15,0 0 0,0-21 16,1 21-16,-1-22 0,0 22 0,0-21 15,-21 21-15,0-1 0,21 1 0,-21 0 16,21 21-16,-21-21 0,0 42 31,0 0-15,-21 0-16,21 1 0,0-1 16,0 0-16,0 0 0,0 0 0,0 0 15,0 1-15,0-1 0,0 0 16,0 0-16,0 0 0,0 0 15,21-21-15,-21 22 0,22-22 0,-1 0 16,0 0-16,0 0 16,0 0-16,0 0 0,1 0 0,-1 0 15,0 0-15,0-22 0,0 1 0,0 0 16,1-21-16,-1 21 0,0-22 16,0 1-16,-21 0 0,21-1 0,-21 1 15,21-22-15,-21 1 0,0 21 16,0-1-16,0 1 0,0 0 0,0-1 15,0 22-15,0 0 0,0 0 0,0 0 16,0 42 15,0 0-31,0 21 16,0-21-16,0 22 0,0-1 0,0 0 16,0 1-16,0-1 0,0 0 0,0 1 15,0-1-15,0-21 0,0 22 16,0-1-16,0-21 0,0 21 0,0-20 15,0-1-15,0 0 0,0 0 0,0 0 16,0 0-16,22-21 0,-1 22 16,0-22-16,0 0 0,0 0 0,22 0 15,-22 0-15,21 0 0,0 0 0,-20 0 16,20 0-16,0-22 0,-21 22 16,22-21-16,-1 0 0,-21 0 15,22 0-15,-22-22 0,0 22 0,0-21 16,0 21-16,0-22 0,-21 22 15,0-21-15,0 21 0,0 0 0,0-1 16,0 1-16,-21 21 16,0 0-1,0 21-15,21 1 0,-21-1 16,0 0-16,21 21 0,0-21 0,0 1 16,-22-1-16,22 21 0,0-21 0,0 0 15,0 1-15,0-1 0,0 0 16,0 0-16,22-21 15,-1 21-15,0-21 0,0 0 16,0 0-16,0 0 0,1 0 16,-1 0-16,0 0 0,0 0 15,0-21-15,0 21 0,1-21 0,-22 0 16,21 21-16,0-21 0,0-1 16</inkml:trace>
  <inkml:trace contextRef="#ctx0" brushRef="#br0" timeOffset="128172.06">5376 6519 0,'0'0'0,"43"0"16,-22 0-1,21 0-15,0 0 0,1 0 16,-22 0-16,21-21 0,1 21 0,-1-21 16,0 21-16,1 0 0,-22-21 15,21 0-15,-21 21 0,0-21 16,1 21-16</inkml:trace>
  <inkml:trace contextRef="#ctx0" brushRef="#br0" timeOffset="128719.75">7429 6308 0,'0'0'0,"0"-43"0,0 22 15,0 0-15,0 0 0,0 42 47,0 0-47,0 22 0,22-22 16,-1 21-16,0 0 0,0 22 0,-21-22 15,21 22-15,0-22 0,1 0 16,-22 1-16,0-1 0,21 0 0,-21 1 16,21-1-16,-21-21 0,0 0 0,0 1 15,21-1-15,-21 0 0,0 0 16,21-21 15,-21-21-31,0 0 0,21 0 16,-21-22-16,0 22 0</inkml:trace>
  <inkml:trace contextRef="#ctx0" brushRef="#br0" timeOffset="128980.61">7789 6202 0,'0'0'0,"0"-21"0,0 0 16,0-1-16,-21 22 16,0 0-16,-21 0 15,20 22-15,1-1 0,0 0 16,0 0-16,-21 21 0,20 1 15,1-1-15,-21 0 0,21 1 0,-22 20 16,22-20-16,-21 20 0,21-21 16,-22 22-16,22-22 0,0 1 0,0-1 15,0-21-15,0 21 0,21-20 16,0-1-16,0 0 0,0 0 0,0 0 16,21-21-16,0 0 15,0 0-15,0 0 0,0 0 16,22-21-16,-22 0 0,21 21 0,1-21 15</inkml:trace>
  <inkml:trace contextRef="#ctx0" brushRef="#br0" timeOffset="129291.42">8043 6541 0,'0'0'0,"0"21"31,-21-21-31,21 42 0,0-21 15,0 0-15,-21 22 0,21-1 0,0 0 16,-21 1-16,21-1 0,0 0 0,0 22 16,0-1-16,-21 1 0,21-1 15,-22 1-15,22 21 0,0-22 0,0 22 16,-21-22-16,0 22 0,21-22 0,-21 1 16,21-1-16,0 1 15,0-1-15,0-20 0,0 20 0,0-20 16,0-1-16,0 0 0,0-21 0,0 1 15,0-1-15,0 0 0,0 0 16,21-21-16,0 0 16,-21-21-16,21 0 0,-21 0 0,22-22 15,-22 1-15,21 0 0,0-22 16</inkml:trace>
  <inkml:trace contextRef="#ctx0" brushRef="#br0" timeOffset="129636.22">7916 6604 0,'0'0'0,"0"-106"31,21 85-31,1 21 16,-1-21-16,0 21 0,0 0 0,21 0 15,1 0-15,-22 0 0,21 0 0,1 0 16,-1 21-16,-21 0 0,21 0 15,-20 1-15,20-1 0,-42 21 0,0 0 16,0-20-16,0 20 16,0-21-16,-21 21 0,0-20 0,-22-1 0,1 0 15,0 0-15,-1 0 0,-20 0 16,20-21-16,1 22 0,0-22 16,-1 0-16,1 21 0,21-21 0,0 0 15,42 0 16,0 0-31,0 0 0,0 0 0,22 0 16,-1-21-16,0 21 0,1-22 16</inkml:trace>
  <inkml:trace contextRef="#ctx0" brushRef="#br0" timeOffset="130123.95">8848 6541 0,'0'0'0,"0"-22"15,0 1-15,-22 21 16,1 0-16,21-21 0,-21 21 0,0 0 16,0 0-16,0 0 0,-1 21 0,1 0 15,-21 1-15,21-1 0,0 0 16,-1 21-16,1 1 0,0-1 0,0-21 16,0 21-16,0 1 0,21-22 15,-22 21-15,22-21 0,0 1 0,0-1 16,0 0-16,0 0 0,0 0 0,22-21 15,-1 21 1,0-21-16,0 0 0,0 0 0,0 0 16,22 0-16,-22-21 0,0 0 0,0 0 15,22 0-15,-22 0 0,0-1 16,0-20-16,-21 21 0,0-21 0,21-1 16,-21 1-16,0 21 0,0-22 15,0 22-15,0 0 0,0 0 0,0 0 16,-21 42-1,0 0 1,21 0-16,0 0 0,0 22 0,0-22 16,0 0-16,0 21 0,0-20 0,0-1 15,0 21-15,0-21 16,0 0-16,0 1 0,0-1 0,0 0 16,21 0-16,0-21 0,0 21 0,1-21 15,-1 21-15,0-21 16,0 0-16,0 0 0,0 0 0,1 0 15,-1-21-15,0 0 0,21 0 16,-21 0-16</inkml:trace>
  <inkml:trace contextRef="#ctx0" brushRef="#br0" timeOffset="130383.8">9334 6350 0,'0'-21'0,"0"42"0,0-63 0,0 63 31,-21 0-31,21 0 0,-21 0 16,21 22-16,0-1 0,0 0 0,0 1 16,0-1-16,0 0 0,0 1 15,0-1-15,0 0 0,0-20 0,0 20 16,0 0-16,0-21 0,0 1 0,0-1 16,0 0-16,0 0 0,0 0 15,0 0-15,21-21 31,-21-21-15,21 0-16,1 0 0,-1 0 0,-21-22 16</inkml:trace>
  <inkml:trace contextRef="#ctx0" brushRef="#br0" timeOffset="130855.53">9610 6265 0,'0'22'0,"0"-1"0,0 0 16,0 21-16,0 1 0,0-1 16,0 0-16,0 1 0,0-1 15,0 0-15,0 1 0,0-1 0,0 0 16,0 1-16,0-1 0,0-21 0,0 21 16,0-20-16,0-1 0,0 0 15,0 0-15,-22 0 16,22-42 15,0 0-31,0 0 0,0 0 16,0-22-16,0 22 0,0-21 0,0 21 15,0-22-15,22 1 0,-1 0 16,-21 20-16,42-20 0,-21 0 16,0 21-16,22-22 0,-22 22 0,21 0 15,1 21-15,-22 0 0,21 0 16,0 0-16,1 0 0,-22 0 0,21 42 15,-21-21-15,1 1 0,-1 20 0,-21 0 16,0-21-16,0 22 0,0-1 16,0-21-16,0 22 0,0-22 0,-21 21 15,21-21-15,-22 0 0,22 1 16,-21-1-16,0 0 0,21 0 0,-21 0 16,0-21-1,21-21 1,-21 0-1</inkml:trace>
  <inkml:trace contextRef="#ctx0" brushRef="#br0" timeOffset="131069.4">9144 6625 0,'0'-21'15,"21"21"-15,0 0 16,0-21-16,22 21 0,-22 0 16,21 0-16,-21 0 0,22 0 15,-22 0-15,0 0 0,0 0 0,0-21 16,-21 0 0</inkml:trace>
  <inkml:trace contextRef="#ctx0" brushRef="#br0" timeOffset="131756.01">14203 6435 0,'0'0'0,"0"-21"0,0-64 31,0 64-31,-21 42 31,21 0-31,0 0 0,0 22 16,0-1-16,0 21 0,-22-20 0,1 20 16,21-20-16,-21 20 0,0-21 15,21 1-15,0-1 0,-21 0 0,21 1 16,-21-1-16,21-21 0,0 22 0,0-22 16,0 0-16,0 0 0,-22 0 15,22 0 1,0-42-1,0 0-15,0 0 16,22 0-16,-22-22 0,0 22 0</inkml:trace>
  <inkml:trace contextRef="#ctx0" brushRef="#br0" timeOffset="132199.76">14097 6562 0,'0'0'16,"0"-43"-16,0 1 0,0 21 0,-21 0 15,21-22-15,0 22 0,-21 0 0,21 0 16,0 0-16,0 0 15,21-1-15,0 22 0,0-21 0,0 21 16,0 0-16,22-21 0,-1 21 16,0 0-16,1 0 0,-1 0 15,0 0-15,22 21 0,-22 0 0,1 1 16,-1-1-16,-21 0 0,0 21 16,0 1-16,-21-1 0,0-21 0,0 21 15,-21 1-15,-21-22 0,0 21 16,-22-21-16,1 1 0,-1-1 0,1 0 15,-1 0-15,22 0 0,-22-21 0,22 0 16,0 0-16,20 0 0,1 0 16,0 0-16,0 0 0,21-21 15,21 21 17,0 21-32,0 0 15,1-21-15,-1 22 0,21-1 16,-21 0-16,22 0 0,-22 0 0,0 0 15,21 1-15,-21-1 0,22-21 16,-22 21-16,0 0 0,21-21 0,-20 21 16,-1 0-16,0-21 0,0 0 0,0 22 15,0-22-15,1 0 16,-1 0-16,0 0 16,0 0-16,-21-22 0,21 1 15,0 21-15</inkml:trace>
  <inkml:trace contextRef="#ctx0" brushRef="#br0" timeOffset="132583.54">14774 6816 0,'21'0'31,"1"0"-31,-1 0 16,0-21-16,0-1 0,0 22 15,0-21-15,22 21 0,-22-21 16,21 0-16,-21 0 0,1 0 0,20 21 16,-42-22-16,21 1 0,-21 0 15,0 0-15,0 0 0,-21 21 16,0 0-16,-22 0 16,22 0-16,-21 21 0,0 0 0,-1 0 15,1 0-15,21 1 0,-22 20 0,22-21 16,0 21-16,0-20 0,21-1 15,0 21-15,0-21 0,0 0 0,0 1 16,0-1-16,0 0 0,21 0 16,0-21-16,0 21 0,1-21 15,20 21-15,-21-21 0,0 0 0,22 0 16,-1 0-16,-21 0 0,21 0 0,1-21 16,-1 0-16,0 0 0,1 21 15,-1-42-15,0 20 0,1 1 0</inkml:trace>
  <inkml:trace contextRef="#ctx0" brushRef="#br0" timeOffset="132835.39">15684 6223 0,'0'0'0,"0"-21"0,0 0 32,0 42-32,-21 0 15,0 0-15,21 0 0,0 22 0,-21-1 16,0 22-16,21-22 0,-21 21 15,-1-20-15,22 20 0,0-20 0,-21-1 16,21 0-16,-21 1 0,21-22 0,-21 21 16,21-21-16,0 22 0,-21-22 15,21 0-15,-21 0 0,42-21 32,0 0-17,21-21-15,-21 0 0,1 0 0</inkml:trace>
  <inkml:trace contextRef="#ctx0" brushRef="#br0" timeOffset="133348.1">16214 6625 0,'0'0'0,"0"-21"0,0 0 0,0 0 0,0 0 15,0-1-15,0 1 0,-22 0 0,22 0 16,-21 0-16,0 0 0,0 21 15,0 0-15,0 0 0,-22 0 0,22 0 16,0 0-16,0 21 0,-22 21 16,22-21-16,0 22 0,-21-1 0,21 0 15,-1 1-15,-20-1 0,21 0 16,0-21-16,21 22 0,0-1 16,-21-21-16,21 22 0,0-22 0,0 0 15,0 0-15,21 0 0,0 0 16,0 1-16,0-22 0,0 0 0,1 0 15,-1 0-15,0 0 0,0 0 0,0 0 16,0-22-16,22 22 0,-22-21 16,0 0-16,0 0 0,0-21 0,22 20 15,-22-20-15,0 0 0,0-1 0,0 1 16,-21 0-16,22-1 0,-22 1 16,21 0-16,-21 21 0,0-1 15,0 1-15,0 42 16,0 22-1,0-22-15,-21 21 0,21-21 0,-22 22 16,22-1-16,0 0 0,0-20 16,0 20-16,0-21 0,0 0 0,0 0 15,0 1-15,0-1 0,22 0 16,-22 0-16,21-21 0,0 0 0,0 0 16,0 0-16,22 0 0,-22 0 15,0 0-15,0 0 0,21-21 16,-20 0-16,20 0 0</inkml:trace>
  <inkml:trace contextRef="#ctx0" brushRef="#br0" timeOffset="133831.82">16976 6181 0,'0'0'16,"-22"-21"-16,1 21 0,0 0 15,0 0-15,0 0 16,21 21-16,0 0 15,-21 0-15,21 21 0,-22 1 0,22-1 16,-21 22-16,21-22 0,0 21 0,0-20 16,-21 20-16,21-20 15,0-1-15,-21 0 0,21 1 0,0-1 16,0-21-16,0 0 0,0 0 16,0 1-16,0-1 0,0 0 0,21 0 15,0-21-15,0 0 16,1 0-16,-1 0 15,0-21-15,0 0 0,21 0 0,-20-1 16,-1 1-16,0 0 0,0-21 0,0-1 16,0 22-16,1-21 0,-1 0 15,0 20-15,-21 1 0,21 0 0,-21 0 16,0 42 0,0 0-16,0 22 15,0-22-15,0 0 0,0 21 0,0-21 16,-21 1-16,21 20 0,0-21 15,0 0-15,0 0 0,0 1 0,0-1 16,0 0-16,21-21 16,0 0-1,0 0-15,1 0 0,-1 0 16,0 0-16,0-21 16,0 0-16,0-1 0,1 1 0,-22 0 15,21 0-15,0-21 0</inkml:trace>
  <inkml:trace contextRef="#ctx0" brushRef="#br0" timeOffset="134015.72">17505 6265 0,'0'0'0,"0"-21"0,-21 21 16,-1-21-16,1 21 16,0 0-1,0 0-15,21 21 16,0 0-16,0 1 15,0-1 1,0 0 0,-21-21-16</inkml:trace>
  <inkml:trace contextRef="#ctx0" brushRef="#br0" timeOffset="134219.6">16743 6689 0,'0'0'0,"-85"21"16,106-21 15,0 0-31,1 0 16,-1 0-16,21 0 0,-21 0 0,22 0 15,-22 0-15,21 0 0,-21 0 16,22-21-16,-22 21 0</inkml:trace>
  <inkml:trace contextRef="#ctx0" brushRef="#br0" timeOffset="134662.35">17420 6646 0,'0'-21'31,"0"0"-31,21 0 16,0 21-16,1 0 0,-1 0 0,0 0 16,21 0-16,-21 0 0,1 0 15,20 0-15,-21 21 0,0 0 0,0 0 16,-21 1-16,22-1 0,-22 0 16,0 0-16,0 21 0,0-20 0,0-1 15,0 0-15,0 0 0,0 0 16,-22 0-16,22 1 0,0-1 0,-21-21 15,0 21-15,0-21 16,21-21 15,0 0-15,21-1-16,0 1 0,0 0 16,1-21-16,-1 21 0,0-22 0,0 22 15,0-21-15,0 21 0,1-22 16,-1 22-16,0-21 0,0 21 0,0-1 15,0 22-15,1-21 0,-1 0 16,0 21-16,0 0 0,0 0 16,0 0-1,-21 21-15,22-21 0</inkml:trace>
  <inkml:trace contextRef="#ctx0" brushRef="#br0" timeOffset="135052.13">18097 6773 0,'0'0'0,"22"0"32,-1 0-32,0 0 0,0-21 0,0 21 15,0-21-15,1 0 0,-1 0 16,21 0-16,-21-1 0,0 1 0,1 0 16,20 0-16,-42 0 0,21 21 15,-21-21-15,0-1 0,0 1 16,-21 21-1,0 0-15,0 0 0,-1 0 16,1 0-16,-21 0 0,21 21 0,0 1 16,-1-1-16,-20 0 0,21 21 15,0-21-15,0 1 0,21 20 0,-22-21 16,22 0-16,-21 22 0,21-22 16,0 0-16,0 0 0,0 0 15,21 0-15,1-21 0,-1 0 0,21 22 16,-21-22-16,0 0 0,22 0 15,-22 0-15,21 0 0,1 0 16,-22 0-16,21 0 0,-21 0 0,22-22 16,-22 22-16,21 0 0,-21-21 0,0 0 15,1 21-15,-1-21 0,0 21 16,0-21-16,0 21 0</inkml:trace>
  <inkml:trace contextRef="#ctx0" brushRef="#br0" timeOffset="135884.65">19918 6689 0,'0'21'15,"21"0"-15,0 0 0,0 0 0,-21 22 16,21-22-16,1 0 0,-22 0 0,21 0 16,-21 1-16,0-1 0,0 0 15,0-42 32,0 0-47,-21-1 0,21-20 0,0 21 16</inkml:trace>
  <inkml:trace contextRef="#ctx0" brushRef="#br0" timeOffset="136178.48">20278 6117 0,'-43'0'16,"22"0"-16,0 21 16,-21 1-16,20-1 15,-20 0-15,21 0 0,-21 0 0,-1 22 16,1-1-16,-22 0 0,22 22 16,-21-22-16,-1 22 0,1-22 0,-1 21 15,1-20-15,20-1 0,1 0 0,0 1 16,-1-1-16,22-21 0,0 0 15,0 1-15,21-1 0,0 0 0,21-21 32,0 0-32,0 0 0,0-21 15,1 0-15,20-1 0,-21 1 0,21 0 16,-20 0-16</inkml:trace>
  <inkml:trace contextRef="#ctx0" brushRef="#br0" timeOffset="136695.38">19643 6181 0,'-22'0'0,"44"0"0,-44-21 0,1-1 15,21 1-15,-21 21 0,0 0 16,0-21-16,21 42 31,0 0-15,0 1-16,0 20 16,21-21-16,0 21 0,0 1 0,22 20 15,-22-20-15,0-1 0,21 21 16,-21-20-16,1-1 0,-1 22 0,0-43 15,0 21-15,0 0 0,-21-20 0,21-1 16,-21 21-16,0-21 16,0 0-16,22-21 0,-22 22 15,21-22-15,0 0 16,0 0-16,0-22 0,0 1 16,1 0-16,-1 21 15</inkml:trace>
  <inkml:trace contextRef="#ctx0" brushRef="#br0" timeOffset="137065.04">20426 6562 0,'0'0'0,"0"-21"0,0 42 47,0 0-47,0 0 0,0 0 0,0 22 15,0-22-15,0 21 16,0 0-16,0 1 0,0-1 0,0 0 16,0 1-16,0-1 0,0 22 0,0-22 15,0 21-15,0 1 0,0-1 16,-21 1-16,-1-1 0,22 1 0,0 21 16,-21-43-16,0 21 0,0 1 0,21-1 15,0-20-15,0 20 0,-21-20 16,21-1-16,0-21 0,0 21 0,0-20 15,0-1-15,0 0 16,0-42 0,21 0-16,-21-1 0,21 1 15,0 0-15,-21-21 0,21-1 16,1 1-16,-1 0 0,0-1 16,0-20-16,0-1 0</inkml:trace>
  <inkml:trace contextRef="#ctx0" brushRef="#br0" timeOffset="137399.85">20489 6816 0,'0'0'0,"-21"-43"0,0 1 0,0 0 16,0 21-16,-1-22 0,22 22 15,0 0-15,0-21 0,0 20 0,0 1 16,0 0-16,22 0 0,-1 21 16,21-21-16,0 0 0,1 21 15,-1 0-15,0 0 0,1 0 16,20 0-16,1 21 0,-22 0 0,0 0 15,1 21-15,-1-20 0,-21 20 16,0-21-16,-21 21 0,0-20 0,0-1 16,-21 0-16,0 21 0,0-21 0,-21-21 15,-1 22-15,-20-1 0,20-21 16,-20 21-16,21-21 0,-22 0 0,22 0 16,-1 0-16,22 21 0,-21-21 15,21 0-15,42 0 31,0 0-31,0 0 16,22 0-16,-1 0 0,-21 0 0,43 0 16,-22-21-16,0 21 0,22-21 15</inkml:trace>
  <inkml:trace contextRef="#ctx0" brushRef="#br0" timeOffset="137871.57">21505 6541 0,'0'0'16,"21"-22"-16,1 1 0,-22 0 0,0 0 15,0 0-15,0 0 16,-22 21-16,1 0 16,0 0-16,0 0 0,-21 0 15,20 21-15,1 0 0,0 0 0,0 0 16,-21 22-16,20-22 0,1 0 16,0 21-16,0-21 0,-21 22 0,42-22 15,-22 21-15,22-21 0,-21 1 0,21-1 16,0 0-16,0 0 15,21-21-15,1 0 0,-1 0 16,0 0-16,0 0 0,0 0 16,0 0-16,22 0 0,-22-21 0,21 0 15,-21 0-15,1-1 0,20-20 16,-21 21-16,0-21 0,-21-1 16,21 1-16,-21 0 0,0-1 0,0 1 15,22 21-15,-22-22 0,0 22 16,0 42-1,0 1-15,0 20 16,-22-21-16,22 21 0,0-20 0,0 20 16,0-21-16,0 21 0,0-20 15,0 20-15,0-21 0,22 0 0,-1 0 16,0 1-16,0-1 0,0-21 16,0 0-16,1 21 0,-1-21 15,0 0-15,0 0 0,0 0 0,0 0 16,22 0-16,-22-21 15,0 21-15,0-43 0,0 22 0,1 0 16,20-21-16</inkml:trace>
  <inkml:trace contextRef="#ctx0" brushRef="#br0" timeOffset="138124.43">22204 6096 0,'21'-21'0,"-42"42"0,42-63 0,-21 21 15,0-1-15,0 44 31,0 20-31,-21-21 0,21 21 16,-21-20-16,21 41 0,0-21 16,0 1-16,-22-1 0,22 22 15,-21-22-15,21 0 0,0 22 16,0-22-16,-21-21 0,21 22 0,0-1 16,0-21-16,0 0 0,0 0 15,0 1-15,0-1 0,21-21 16,0 0-1,1 0-15,-1-21 16,0-1-16</inkml:trace>
  <inkml:trace contextRef="#ctx0" brushRef="#br0" timeOffset="138652.01">22521 6033 0,'0'0'0,"0"-64"16,0 43-16,0 0 15,0 42 1,0 0-16,0 0 16,0 22-16,0-22 0,0 21 0,0 0 15,0-20-15,0 20 0,0 0 16,0 1-16,0 20 0,0-21 0,0 1 16,0-1-16,0 0 0,-21 1 15,21-22-15,0 21 0,0-21 0,0 1 16,0-1-16,0 0 0,-21 0 15,21 0-15,0-42 47,0 0-47,0 0 0,0 0 0,0-22 16,0 22-16,0-21 0,0 21 16,21-22-16,0 1 0,-21 21 0,21-22 15,1 22-15,-1 0 0,0-21 16,21 21-16,-21 21 0,22-22 0,-1 1 15,0 21-15,1 0 0,-1 0 16,0 0-16,-20 0 0,20 0 0,-21 0 16,21 43-16,-20-22 0,-22 0 0,0 21 15,0 1-15,0-1 16,0-21-16,0 21 0,0 1 0,0-22 16,-22 21-16,22-21 0,-21 1 15,0-1-15,21 0 0,-21 0 0,21 0 16,-21-21-16,0 0 15,-1 0 1,1-21-16,0 0 16,21 0-16,-21 0 15</inkml:trace>
  <inkml:trace contextRef="#ctx0" brushRef="#br0" timeOffset="138879.89">21992 6329 0,'0'-21'31,"21"21"-31,0 0 0,1 0 0,-1 0 16,0 0-16,0 0 0,0 0 15,22 0-15,-22 0 0,0 0 16,0 0-16,0 0 0,0 0 0,1 0 15,-1 0-15,0 0 16</inkml:trace>
  <inkml:trace contextRef="#ctx0" brushRef="#br0" timeOffset="140356.32">14605 7557 0,'0'0'0,"-21"0"16,0 0-16,-1-22 16,1 22-16,0 0 15,0 0-15,0-21 0,0 21 16,-1 0-16,1 0 0,0 0 0,0 0 16,0 0-16,0 0 0,-1 0 15,1 0-15,0 0 0,42 0 63,0 0-63,1 0 0,-1 0 15,21 0-15,-21 0 0,22 0 0,-1 0 16,0 0-16,-21 0 0,22 0 16,-1 0-16,0 0 0,-20 0 0,20 0 15,0 0-15,1 0 0,-1 0 0,0 0 16,1 0-16,-1 0 0,0 0 15,1-21-15,20 21 0,-21 0 0,22 0 16,-22 0-16,22-21 0,-1 21 16,-20 0-16,20 0 0,-21-21 0,1 21 15,20 0-15,-20 0 0,-1 0 0,0-21 16,1 21-16,-1 0 16,0 0-16,1 0 0,-1 0 0,21 0 15,-20 0-15,20 0 0,1 0 16,-1 0-16,1 0 0,-1 0 0,22 0 15,-22 0-15,22 0 0,-21 0 0,20 21 16,-20-21-16,-1 0 0,-20 0 16,20 0-16,1 0 0,-22 0 0,21 0 15,1 0-15,-22 0 0,22 0 16,-22 0-16,22 0 0,-1 0 0,-21 0 16,22 0-16,-1-21 0,-20 21 15,-1-22-15,22 22 0,-22 0 0,0-21 16,-21 21-16,22 0 0,-1-21 15,0 21-15,-20 0 0,20 0 16,0 0-16,1-21 0,-1 21 0,0 0 16,1 0-16,-1 0 0,0 0 15,22 0-15,-22-21 0,22 21 0,-1 0 16,-21 0-16,22 0 0,-1 0 16,-20 0-16,-1 0 0,22 0 0,-22 0 15,0 0-15,22 0 0,-22 0 16,0 0-16,22 0 0,-1 0 0,-20 0 15,20 0-15,1 0 0,-1 0 16,1 0-16,-1 0 0,1 0 0,-1 0 16,1 0-16,-22 0 0,22 0 15,-22 0-15,21 0 0,-20 21 16,-1-21-16,0 0 0,1 0 0,-1 0 16,0 0-16,1 0 0,-1 0 15,22 0-15,-22 0 0,0 0 0,22 0 16,-22 0-16,22 0 0,-22 0 0,21 0 15,1 0-15,-22 21 0,22-21 16,-22 0-16,0 0 0,1 0 0,-1 0 16,-21 0-16,22 21 0,-1-21 15,0 0-15,-21 0 0,22 0 0,-22 0 16,21 0-16,1 0 0,-22 0 16,21 0-16,0 0 0,-20 0 15,20 0-15,0 0 0,-21 0 16,22 0-16,-22 0 0,21 0 0,-21 0 15,1 0-15,-1 0 0,0 0 0,0 0 16,0 0-16,0 0 0,1 0 16,-1 0-16,0-21 15,0 21-15,0 0 16,-21-21 15,-21 21-15,-21 0-1</inkml:trace>
  <inkml:trace contextRef="#ctx0" brushRef="#br0" timeOffset="142213.12">1714 7768 0,'-21'0'16,"42"0"-16,-63 0 0,21 0 16,0 0-16,-22 0 0,22 0 0,0 0 15,0 0-15,0 0 0,0 0 16,-1 0-16,1 0 16,42 0 62,1-21-63,-1 21-15,0 0 0,0 0 0,0 0 16,0 0-16,1 0 0,20 0 16,-21-21-16,0 21 0,22 0 0,-22 0 15,21 0-15,-21 0 0,22 0 16,-22 0-16,21-21 0,-21 21 15,22 0-15,-1 0 0,0 0 16,1 0-16,-1-21 0,0 21 0,1 0 16,-1 0-16,21 0 0,1-22 15,-22 22-15,22 0 0,-1 0 0,1 0 16,-22 0-16,22 0 0,-1 0 0,-21 0 16,22 0-16,-22-21 0,1 21 15,-1 0-15,0 0 0,1 0 0,-1 0 16,21 0-16,-20 0 0,-1 0 15,22 0-15,-1-21 0,-21 21 0,22 0 16,-1 0-16,-20 0 0,20 0 16,1 0-16,-22 0 0,0 0 15,22 0-15,-22 0 0,-21 0 0,22 0 16,-1 0-16,0 0 0,-20-21 16,20 21-16,0 0 0,1 0 0,-1 0 15,0 0-15,1-21 0,-1 21 0,21 0 16,1 0-16,-22 0 0,22 0 15,-1 0-15,1 0 0,-1 0 0,1 0 16,-1 0-16,1-21 0,-22 21 16,22 0-16,-22 0 0,0 0 0,22 0 15,-22 0-15,0 0 0,1 0 0,-1 0 16,22 0-16,-22 0 0,0 0 16,22 0-16,-22 0 0,22 0 15,-22 0-15,21 0 0,-20 0 0,-1 0 16,22 0-16,-22 0 0,0 0 15,1 0-15,-1 0 0,0-22 0,1 22 16,-1 0-16,0 0 0,1 0 16,-1 0-16,0 0 0,-21 0 0,22 0 15,-1 0-15,22 0 0,-22 0 0,0 0 16,1 0-16,-1 0 0,0-21 16,22 21-16,-22 0 0,0 0 0,22 0 15,-22-21-15,22 21 0,-22 0 16,22 0-16,-1-21 0,-21 21 0,22 0 15,-1 0-15,-20 0 0,20 0 16,1 0-16,-22 0 0,22-21 16,-22 21-16,21 0 0,-20 0 0,-1 0 15,0 0-15,1-21 0,-1 21 0,0 0 16,1 0-16,-1 0 0,0 0 16,1 0-16,-1 0 0,0-22 0,1 22 15,-1 0-15,0 0 0,1 0 16,-22 0-16,21 0 0,1 0 0,-1 0 15,0 0-15,1 0 0,-1 0 16,0 0-16,-21 0 0,22 0 0,-1 0 16,0 0-16,1 0 0,-22 0 0,21 0 15,-21 0-15,22 0 16,-22 0-16,21 0 0,-21 0 0,1 0 16,-1 0-16,0 0 0,0 0 15,0 0-15,0 0 0,1 0 16,-1 0-16,0 0 0,0 0 15,0 0 1,0 0-16,1 0 16,-1 0-16,0 0 15,0-21 1,0 21-16,-21-21 16,0 0-1</inkml:trace>
  <inkml:trace contextRef="#ctx0" brushRef="#br0" timeOffset="147336.14">1355 8551 0,'0'0'0,"21"-21"16,-21 0-1,0 0-15,0 0 0,0 0 16,0-1-1,0 1-15,-21 21 16,-1-21-16,-20 21 0,21 0 16,0 0-16,0 0 0,-22 0 15,22 0-15,-21 21 0,-1-21 0,1 21 16,21 22-16,-21-22 0,-1 0 16,1 21-16,0-20 0,-1 20 15,1 0-15,21 1 0,-22 20 16,22-21-16,0 22 0,0-22 15,21 22-15,0-22 0,0 0 0,0 1 16,0-1-16,0 0 0,0-20 16,0 20-16,0-21 0,21 0 0,0 0 15,0 1-15,22-22 0,-22 21 16,0-21-16,0 0 0,22 0 0,-22 0 16,0 0-16,21 0 0,-21 0 15,22 0-15,-1-21 0,0-1 0,1 1 16,-1 0-16,0 0 0,1-21 15,-1 20-15,0-20 0,1 0 16,-1 21-16,-21-22 0,0 1 16,1 21-16,-22-22 0,0 22 15,0 0-15,0 0 0,0 0 0,-22 21 32,1 21-32,21 0 15,-21 0-15,0 22 0,21-22 16,-21 21-16,21-21 0,0 22 0,0-22 15,0 0-15,0 21 0,0-21 16,0 1-16,0 20 0,0-21 0,21-21 16,0 21-16,-21 0 0,21 1 15,0-22-15,22 0 0,-22 0 16,0 0-16,0 0 0,22 0 16,-22 0-16,21 0 0,-21-22 0,0 1 15,1 21-15,20-21 0,-21 0 16,0 0-16,-21 0 0,0-1 0,21-20 15,-21 21-15,0-21 0,0-1 16,0 22-16,-21-21 0,0-1 0,0 1 16,0 21-16,0-21 0,-22 20 15,22 1-15,-21 21 0,21 0 16,-1 0-16,-20 0 0,21 0 0,-21 0 16,20 21-16,1 1 0,0 20 15,0-21-15,0 21 0,21-20 16,0 20-16,0 0 0,0-21 15,0 22-15,0-22 0,42 21 0,-21-21 16,0 1-16,1-1 0,-1-21 16,21 21-16,0-21 0,-20 0 0,20 0 15,0 0-15,-21 0 0,22 0 16,-1 0-16,-21 0 0,22-21 0,-1 0 16,-21-1-16,21 1 0,-20 0 15,-1 0-15,0-21 0,0 20 0,0 1 16,0 0-16,-21-21 15,0 21-15,0-1 0,22 22 0,-22 22 32,0-1-17,0 0-15,0 0 0,0 0 16,0 0-16,0 1 0,0 20 0,0-21 16,0 0-16,0 0 0,0 1 15,0-1-15,0 0 0,0 0 0,0 0 16,0 0-16,0 1 15,0-44 17,21 1-32,-21 0 15,0 0-15,0 0 0,0-22 16,21 22-16,-21-21 0,21 21 16,-21 0-16,21-22 0,-21 22 15,21 0-15,-21 0 0,22 0 0,-1-1 16,-21 1-16,21 21 0,0 0 15,0 0-15,0 21 0,1 1 16,-1-1-16,0 21 0,-21-21 16,0 0-16,0 1 0,21 20 15,-21-21-15,21 0 0,-21 0 0,0 1 16,0-1-16,21 0 16,-21 0-16,22 0 0,-22 0 15,21-21-15,0 0 16,0 0-16,0 0 15,0-21-15,1 0 16,-1 0-16,-21 0 0,21 0 0,0-1 16,-21 1-16,21-21 0,0 21 0,1-22 15,-22 1-15,21 0 0,0 21 16,0-22-16,-21 22 0,21-21 0,0 21 16,1-1-16,-1 22 15,-21 22 1,21-1-1,-21 0-15,0 0 0,0 0 0,0 0 16,0 1-16,0 20 0,0-21 16,0 21-16,21-20 0,-21-1 0,0 0 15,21 0-15,-21 21 0,21-20 16,-21-1-16,22 0 0,-1-21 16,0 21-16,0-21 15,0 0-15,0 0 0,1-21 16,-1 21-16,0-21 0,0 0 15,0-1-15,-21 1 0,21 0 16,1-21-16,-22 21 0,0-22 0,21 1 16,-21 0-16,0 20 0,21-20 15,-21 21-15,0-21 0,0 20 16,0 1-16,0 42 31,0 1-31,0-1 0,0 0 16,0 21-16,0 1 0,-21-1 15,21 0-15,0 1 0,0-1 0,0 0 16,0 1-16,-21-1 0,21 21 0,0-20 16,0 20-16,0 1 0,0-1 15,-22 1-15,22-22 0,-21 22 16,21-1-16,0 1 0,0-1 0,0 1 16,0-1-16,0 1 0,0-22 0,21 21 15,-21-20-15,22-1 0,-22 0 16,0 1-16,0-1 0,21-21 15,-21 22-15,21-22 0,-21 0 0,0 0 16,21-21 0,0-21-1,-21 0-15,0 0 0,0-1 0,21-20 16,-21 21-16,22-21 0,-22-1 0,21-20 16,-21 20-16,0-20 0,0-1 15,0 1-15,0-22 0,0 1 0</inkml:trace>
  <inkml:trace contextRef="#ctx0" brushRef="#br0" timeOffset="147669.95">3217 9081 0,'0'0'0,"-21"-43"0,21 22 15,0 0-15,-21 0 0,21 0 16,0-22-16,-21 22 0,21 0 0,0 0 16,0 0-16,0-1 0,21 1 15,0 0-15,0 21 0,0-21 0,22 0 16,-1 21-16,-21 0 0,22-21 0,-1 21 15,0 0-15,1 0 0,-22 0 16,21 21-16,-21 0 0,22 0 16,-22 21-16,-21-20 0,0-1 15,0 21-15,0 0 0,0-20 0,0 20 16,-21-21-16,-1 0 0,1 22 16,-21-22-16,21 0 0,-22 0 0,1 0 15,21-21-15,-21 21 0,20-21 0,1 0 16,0 0-16,0 0 0,0 0 15,21-21 32,0 0-47,21 21 0,0-21 0,21 0 16</inkml:trace>
  <inkml:trace contextRef="#ctx0" brushRef="#br0" timeOffset="147951.79">3852 8530 0,'-21'0'16,"21"21"-16,-21 1 0,21-1 16,-21 0-16,21 0 0,0 21 15,0 1-15,0-1 0,0-21 0,-21 22 16,21-1-16,0 0 0,0 1 15,0-1-15,0-21 0,0 21 16,0-20-16,0-1 0,0 21 0,0-21 16,0 0-16,0 1 15,0-1-15,21-21 16,0 0 0,-21-21-16,21-1 0,-21 1 15,21 0-15</inkml:trace>
  <inkml:trace contextRef="#ctx0" brushRef="#br0" timeOffset="148924.76">4000 9017 0,'0'0'0,"0"21"0,22-21 15,-1 0 1,0 0-16,0 0 15,0 0-15,0 0 0,1-21 16,-1 21-16,-21-21 0,0 0 16,21 0-16,-21-1 0,21 1 15,-21 0-15,0 0 0,0 0 0,0 0 16,0-1-16,0 1 16,-21 21-1,0 0-15,0 0 16,-1 21-16,1 1 0,0-1 15,0 0-15,0 0 0,0 0 0,21 22 16,0-22-16,-22 21 0,22-21 16,0 22-16,0-22 0,0 0 0,0 0 15,0 21-15,0-20 0,22-1 0,-1-21 16,-21 21-16,21 0 0,0-21 16,0 0-16,0 21 0,1-21 0,-1 0 15,0 0-15,0 0 0,0 0 16,0 0-16,1 0 0,-1-21 15,0 0-15,0 0 0,0 0 0,0-1 16,1 1-16,-22-21 0,21 0 16,0-1-16,0 1 0,0 0 0,0-1 15,-21-20-15,22 20 0,-22 1 0,21 0 16,-21-1-16,21 22 0,-21-21 16,0 21-16,0 0 0,0-1 15,-21 22 1,0 0-16,21 22 15,-22-1-15,1 0 0,21 21 0,0-21 16,0 22-16,-21-1 0,21 0 16,0 1-16,-21-1 0,21-21 15,0 22-15,0-1 0,0 0 16,0 1-16,0-22 0,0 21 0,0-21 16,0 0-16,21 1 0,0-1 0,0 0 15,1 0-15,-1-21 0,0 0 16,0 21-16,0-21 0,22 0 0,-22 0 15,0 0-15,21 0 0,-21 0 0,22-21 16,-22 0-16,21 21 0,-21-21 16,22 0-16,-22-1 0,0 1 0,0 0 15,0-21-15,1 21 0,-1-22 16,0 22-16,-21-21 0,21 21 0,-21-22 16,0 22-16,0 0 0,0 0 0,0 0 15,0-1-15,0 1 16,-21 21-16,0 0 15,0 0-15,21 21 0,-22 1 16,1-1-16,21 0 0,0 0 0,-21 0 16,21 22-16,-21-22 0,21 21 0,0-21 15,0 0-15,0 22 0,0-22 16,0 0-16,0 0 0,0 0 0,0 1 16,21-1-16,0 0 0,0 0 15,1-21 1,-1 0-16,0 0 0,0 0 0,0 0 15,0 0-15,1 0 16,-1 0-16,0-21 0,0 0 0,0 21 16,0-21-16,1-1 0,-22 1 0,21 0 15,-21 0-15,21-21 0,-21 20 16,0-20-16,0 21 0</inkml:trace>
  <inkml:trace contextRef="#ctx0" brushRef="#br0" timeOffset="149195.62">4424 8657 0,'0'0'0,"-43"0"0,65 0 15,-1 0 1,21-21-16,0 21 0,1 0 16,20-21-16,-20 21 0,20-21 0,-21 21 15,22 0-15,-22-21 0,1 21 0,20-22 16,-42 22-16,22 0 16,-22 0-16,21 0 0,-21-21 0</inkml:trace>
  <inkml:trace contextRef="#ctx0" brushRef="#br0" timeOffset="161607.57">6371 8996 0,'0'0'0,"-21"-21"0,0 0 0,21-1 16,-21 1-16,-1-21 0,1 21 15,21 0-15,0-1 0,-21 1 16,21 0-16,-21 0 0,21 0 0,-21 21 16,21 21-1,0 0 1,0 21-16,0 1 0,0-1 16,0 0-16,0 22 0,0-1 0,0 1 15,0-1-15,0 1 0,0-1 0,0 22 16,0-21-16,0 20 0,-21 1 15,21 0-15,-22-1 0,22-20 0,0 20 16,-21-41-16,21 20 0,-21-20 0,21 20 16,-21-42-16,21 22 15,0-22-15,0 21 0,0-21 0,0 0 16,0-42 0,0 0-16,0-21 15,0 21-15,0-22 0,0 1 16,0-22-16,0 1 0,0-1 15,21-20-15</inkml:trace>
  <inkml:trace contextRef="#ctx0" brushRef="#br0" timeOffset="161932.4">6011 8975 0,'-21'-21'16,"42"42"-16,-63-64 0,42 1 0,0 21 15,0 0-15,0-22 0,0 22 16,0 0-16,0 0 0,0 0 0,21 0 15,21-1-15,-20 1 0,-1 0 16,21 21-16,0 0 0,1-21 0,-1 21 16,0 0-16,1 0 0,20 21 0,-20 0 15,-1 0-15,0 22 0,-21-22 16,22 21-16,-43 1 0,0-22 0,0 21 16,0 0-16,-21 1 0,-22-22 15,1 21-15,21-21 0,-22 1 0,1-1 16,0 0-16,21 0 0,-22-21 15,22 21-15,0-21 0,0 0 16,0 0-16,-1 0 0,22-21 31,22 21-15,-1-21-16,0 0 0,21 0 0,-21-1 16</inkml:trace>
  <inkml:trace contextRef="#ctx0" brushRef="#br0" timeOffset="162436.1">7175 8678 0,'0'0'0,"0"-21"0,0-21 16,-21 21-16,0 0 16,-21 21-16,21 0 0,-1 0 0,-20 0 15,21 0-15,-21 0 0,-1 0 16,22 21-16,-21 0 0,-1 0 0,22 0 15,-21 22-15,21-22 0,-22 21 16,22 0-16,0 1 0,21-22 0,0 21 16,0 1-16,0-22 0,0 0 0,0 21 15,0-21-15,0 1 16,21-1-16,22-21 0,-22 0 0,0 0 16,21 0-16,-21 0 15,22 0-15,-1-21 0,-21 21 0,22-22 16,-22 1-16,21 0 0,-21-21 0,0 21 15,1-22-15,-1 22 0,0-21 16,-21-1-16,21 1 0,-21 21 0,0-21 16,0 20-16,0 1 0,0 0 15,0 0-15,0 42 16,-21 0 0,21 22-16,-21-22 15,21 21-15,0-21 0,0 22 16,0-1-16,0 0 0,0-21 0,0 22 15,0-22-15,0 21 0,21-21 16,-21 1-16,21-1 0,0 0 0,0-21 16,1 0-16,-1 0 0,0 0 15,0 0-15,21 0 0,-20 0 0,-1-21 16,0 0-16,21-1 0,-21 1 16,22-21-16</inkml:trace>
  <inkml:trace contextRef="#ctx0" brushRef="#br0" timeOffset="162691.97">7726 8382 0,'0'0'0,"0"-21"16,0 0-16,0 0 0,-21 21 31,-1 21-31,22 0 0,0 0 16,-21 21-16,21-20 0,-21 20 0,21 0 15,0 1-15,0-1 0,0 0 0,0 1 16,0-1-16,0 0 0,0 1 15,0-1-15,-21 0 0,21-21 0,0 22 16,0-22-16,0 0 0,0 0 16,0 0-16,0 1 15,21-22-15,0 0 0,0-22 16,1 1-16,-1 0 16,0 0-16,0-21 0,0-1 0</inkml:trace>
  <inkml:trace contextRef="#ctx0" brushRef="#br0" timeOffset="163164.69">8043 8297 0,'0'22'16,"0"-1"-16,0 0 0,0 0 16,0 21-16,0-20 0,0 20 0,0-21 15,0 0-15,0 22 0,0-1 16,0-21-16,0 21 0,-21 1 15,21-1-15,0-21 0,0 22 0,0-22 0,-21 0 16,21 21-16,0-21 16,0 1-16,0-1 15,0-42 17,0-1-32,0-20 15,0 21-15,0-21 0,0 20 0,0-20 16,0 21-16,0-21 0,21 20 0,0-20 15,0 21-15,1-21 0,-1 20 16,0 1-16,21 21 0,-21-21 16,1 21-16,20 0 0,-21 0 15,0 0-15,22 0 0,-22 21 0,0 0 16,0 1-16,0-1 0,-21 21 0,0-21 16,0 0-16,0 22 0,0-1 15,0-21-15,0 22 0,0-22 0,0 0 16,0 0-16,0 0 0,0 0 15,0 1-15,-21-22 0,21 21 16,-21-21-16,21-21 16,0-1-1,-21 1-15,21 0 0</inkml:trace>
  <inkml:trace contextRef="#ctx0" brushRef="#br0" timeOffset="163381.57">7641 8615 0,'0'0'15,"21"0"1,22 0 0,-22-21-16,0 21 0,0 0 15,21-21-15,-20 21 0,20 0 0,0-22 16,-21 1-16,22 21 0,-22 0 15,21 0-15,-21 0 16</inkml:trace>
  <inkml:trace contextRef="#ctx0" brushRef="#br0" timeOffset="164616.21">741 10393 0,'0'-21'16,"0"42"-16,0-63 0,0 20 16,0 1-16,0 0 0,21 0 0,0 0 15,-21 0 1,0-1-16,0 44 31,0-1-31,0 0 0,-21 0 16,0 21-16,0 22 0,-1-22 15,1 1-15,21 20 0,-21-21 16,0 22-16,0-22 0,0 1 0,-1 20 16,22-42-16,0 22 0,0-22 15,0 21-15,0-21 0,22 0 16,-1-21-16,21 0 15,-21 0-15,22-21 0,-22 0 16,21 0-16,-21 0 0,22 0 0,-1-22 16,-21 22-16,21-21 0,-20-1 0,-1-20 15,0 21-15,-21-1 16,0 1-16,0 0 0,0-1 0,0 1 16,-21 21-16,0-22 0,-22 43 15,22-21-15,-21 21 0,21 0 0,-22 0 16,22 0-16,-21 0 0,21 21 15,-1 1-15,1-1 0,0 0 16,21 0-16,-21 0 0,21 0 16,0 1-16,0-1 0,21-21 15,0 0-15,0 21 0,22-21 0,-22 0 16,21 0-16,1 0 0,-1 0 16,0-21-16,1 0 0,20-1 0,-21 1 15,1 0-15,20 0 16,-20 0-16,-22 0 0,21 21 0,-21-22 15,0 1-15,1 21 0,-22-21 16,21 21-16,-21 21 47,0 0-47,0 22 0,0-22 0,0 42 16,0-20-16,0 20 0,0-20 15,0 20-15,0 1 0,0-1 16,0 1-16,0 20 0,0 1 15,0 0-15,0-1 0,0 1 0,0 21 16,0-22-16,0 1 0,0 0 16,0-22-16,-21 22 0,21 0 0,0-22 15,0 1-15,-22-22 0,22 21 16,0-20-16,0-1 0,0-21 0,0 0 16,0 1-16,0-1 0,-21-21 15,0 0 1,0 0-16,21-21 0,-21-22 15,0 22-15,21-21 0,0-1 0,0-20 16,0-1-16,0 1 0,0-1 16,0-20-16,0-1 0,0 0 0,0 1 15,21-1-15,0-21 16,-21 22-16,21-1 0,0 21 0,0-20 16,1 20-16,-1 1 0,0 20 15,0 1-15,0 0 0,0-1 0,1 22 16,-1 0-16,21 0 0,-21 0 15,22 0-15,-22-1 0,21 1 0</inkml:trace>
  <inkml:trace contextRef="#ctx0" brushRef="#br0" timeOffset="164900.04">2498 10033 0,'0'21'0,"0"-42"0,0 0 16,-22 21-1,1 0-15,0 21 16,0 0-16,21 0 16,-21 22-16,21-22 0,0 21 0,0 1 15,0-22-15,0 21 0,0 0 16,0 22-16,0-43 0,0 21 0,0 1 15,-21-1-15,21 0 0,0-20 16,0-1-16,0 0 0,0 0 16,21-21-16,0-21 15</inkml:trace>
  <inkml:trace contextRef="#ctx0" brushRef="#br0" timeOffset="165620.19">2709 9948 0,'0'22'15,"0"-1"-15,0 0 0,0 0 16,0 0-16,0 22 0,0-22 0,0 21 16,0 0-16,0 1 0,0-1 15,-21 0-15,21 1 0,0-1 0,0 0 16,-21 1-16,21-22 0,0 21 15,-21-21-15,21 1 0,0-1 0,0 0 16,0-42 15,0 0-31,0-1 0,0-20 16,0 21-16,0-21 0,0 20 0,0-20 16,21 0-16,0 21 0,-21-22 15,21 22-15,-21 0 0,21 0 16,1 21-16,-22-21 0,21 21 0,0 0 15,0 0-15,-21 21 16,21-21-16,-21 21 0,21 0 16,-21 21-16,22-20 0,-22 20 15,0-21-15,0 21 0,21-20 0,-21 20 16,21-21-16,-21 21 0,0-20 16,21-1-16,-21 0 0,21 0 0,0-21 15,-21 21-15,22-21 0,-1 0 0,0 0 16,0 0-16,0 0 15,0-21-15,22 0 0,-22 0 0,0 0 16,0-1-16,0 1 16,1-21-16,-1 21 0,0-22 0,-21 1 15,0 0-15,21 21 0,-21-22 16,21 22-16,-21 0 0,0 0 0,0 0 16,0-1-16,0 1 0,-21 21 31,0 0-31,21 21 0,-21 1 15,21-1-15,-21 21 0,21-21 16,0 22-16,0-1 0,0-21 0,0 21 16,0-20-16,0-1 0,0 21 15,21-21-15,0 0 0,-21 1 16,21-22-16,0 0 0,-21 21 0,21-21 16,1 0-16,-1 0 0,0 0 15,0-21-15,0-1 0,0 1 0,-21 0 16,22 0-16,-1 0 0,0-22 15,-21 22-15,21-21 0,-21 21 0,0-22 16</inkml:trace>
  <inkml:trace contextRef="#ctx0" brushRef="#br0" timeOffset="165853.04">2392 10202 0,'0'0'0,"-21"22"0,-1-22 16,1 0-16,0 0 0,21 21 15,21-21 1,0 0-16,22 0 0,-1 0 0,0-21 16,22 21-16,-22-22 0,22 1 15,-1 21-15,1-21 0,-22 21 0,22-21 16,-22 21-16,0-21 15</inkml:trace>
  <inkml:trace contextRef="#ctx0" brushRef="#br0" timeOffset="166300.81">4593 9991 0,'0'-21'0,"0"42"0,21-64 0,-21 22 16,0 42-1,0 1 1,0-1-16,0 21 16,0-21-16,0 0 0,0 22 0,0-22 15,0 21-15,-21 1 0,-21 84 16,21-85-1,21-21-15,0 21 0,-22-20 0,22-1 16,0 0-16,-21 0 0,21 0 0,21-42 31,1 0-31,-1 0 0,0-22 16,21 22-16,-21-21 0</inkml:trace>
  <inkml:trace contextRef="#ctx0" brushRef="#br0" timeOffset="166523.81">4995 9906 0,'0'0'0,"0"21"31,0 0-31,0 1 0,0 20 0,0-21 16,0 0-16,0 22 0,0-22 0,0 0 16,-21 21-16,21-21 0,0 1 15,0 20-15,0-21 0,0 0 0,-21 0 16,21 1-16,0-1 0,0 0 15,0 0-15,0-42 32,0 0-17</inkml:trace>
  <inkml:trace contextRef="#ctx0" brushRef="#br0" timeOffset="166696">4614 10202 0,'0'0'0,"-21"0"31,21-21-31,21 21 0,0 0 0,1 0 16,-1 0-16,0 0 0,21-21 15,-21 21-15,22-21 0,-1 21 0,0 0 16,1-21-16,-1 21 16,0-21-16,1-1 0,-1 1 0,0 21 0</inkml:trace>
  <inkml:trace contextRef="#ctx0" brushRef="#br0" timeOffset="166896.13">5249 9970 0,'21'0'47,"1"0"-47,-1 0 0,0-22 16,0 22-16,0-21 0,22 21 15,-22 0-15,0 0 0,0 0 16,0 0-16</inkml:trace>
  <inkml:trace contextRef="#ctx0" brushRef="#br0" timeOffset="167096.01">5376 9970 0,'0'0'16,"-21"21"-16,21 0 0,0 0 0,0 0 15,0 22-15,0-22 0,0 0 16,0 0-16,0 0 0,0 0 0,0 22 16,0-22-16,0 0 0,0 21 15,-21-20-15,21-1 0,0 0 16,0 0-16,0 0 0,0 0 0,21-21 31,0-21-15,0 0-16,1 0 0</inkml:trace>
  <inkml:trace contextRef="#ctx0" brushRef="#br0" timeOffset="167804.81">5778 9970 0,'0'21'15,"0"0"1,0 0-16,0 0 0,0 0 0,0 1 15,0-1-15,0 0 0,-21 0 16,21 0-16,0 22 0,0-22 0,0 0 16,0 0-16,-21 0 0,21 0 0,0 1 15,0-1-15,0-42 47,0-1-47,21 1 0,-21 0 16,21 0-16,-21 0 0,0-22 0,0 22 15,0-21-15,0 21 0,0-22 0,0 22 16,0-21-16,0 21 0,0 0 16,0-1-16,0 1 0,0 0 15,22 21-15,-1 0 16,-21 21-16,21 0 16,0-21-16,-21 22 0,21-1 0,0 0 15,-21 0-15,0 0 0,22 0 16,-1 1-16,-21-1 0,0 0 0,0 0 15,21 0-15,0 0 0,-21 1 16,21-22 0,0 0-16,1 0 15,-1 0-15,-21-22 0,21 1 16,0 21-16,-21-21 0,21 0 16,-21 0-16,21 0 0,1-1 0,-22-20 15,21 21-15,0 0 0,-21 0 0,0-1 16,21 1-16,-21 0 0,21 21 15,-21-21-15,21 21 32,-21 21-32,0 0 0,0 0 0,0 1 15,0 20-15,0-21 0,0 0 16,0 0-16,0 1 16,0 20-16,0-21 0,-21 21 0,21-20 15,0 20-15,0-21 0,-21 21 0,21-20 16,0-1-16,0 21 0,-21-21 15,21 0-15,0 1 0,0-1 16,0-42 15,0-1-31,0 1 0,21 0 16,0 0-16,-21 0 0,21 0 0</inkml:trace>
  <inkml:trace contextRef="#ctx0" brushRef="#br0" timeOffset="168111.63">6689 9843 0,'0'0'0,"0"21"16,0 0-16,-22 0 15,1 21-15,21-20 0,0-1 0,-21 21 16,21-21-16,-21 0 0,21 22 0,-21-22 15,21 0-15,0 21 0,0-20 16,0-1-16,0 0 0,0 0 16,0 0-16,0 0 0,0 1 0,0-1 15,21-21 1,0 0-16,0 0 0,0 0 0,1 0 16,-1 0-16,0-21 0,0 21 0,0-22 15,0 1-15,1 0 0,-1 21 16,0-21-16,0 0 0,0 0 0,0-1 15,1 1-15,-22-21 0</inkml:trace>
  <inkml:trace contextRef="#ctx0" brushRef="#br0" timeOffset="168447.92">7556 9673 0,'-42'-21'0,"84"42"0,-105-42 16,42 0-16,21 0 0,0 0 15,0-1 1,21 22-16,0-21 0,21 21 15,-20 0-15,20-21 0,0 21 0,1-21 16,-1 21-16,0 0 0,1 0 16,-1 0-16,0 0 0,1 0 0,-1 0 15,-21 0-15,21 0 0,-20 0 0</inkml:trace>
  <inkml:trace contextRef="#ctx0" brushRef="#br0" timeOffset="168684.78">7705 9567 0,'-22'22'16,"44"-44"-16,-44 65 0,22-1 0,0 0 0,0-20 16,0 20-16,0 0 0,0 1 15,-21-1-15,21-21 0,0 21 0,0 1 16,0-22-16,0 21 0,0-21 15,0 22-15,0-22 0,0 0 0,0 0 16,0 0-16,0 1 0,0-1 16,21 0-16,1-21 15,-1 0-15,0 0 16,0 0-16,0 0 0,0 0 16,1-21-16</inkml:trace>
  <inkml:trace contextRef="#ctx0" brushRef="#br0" timeOffset="169087.51">8043 9927 0,'0'0'0,"-21"0"0,21-21 16,0 0-16,0 0 16,0 0-16,21 21 0,0-22 0,22 22 15,-22 0-15,0 0 0,21 0 16,-20 0-16,20 0 0,-21 0 15,0 0-15,0 0 0,1 22 16,-1-1-16,0 0 0,0 0 0,-21 21 16,0-20-16,0-1 0,0 0 0,0 0 15,0 0-15,0 0 0,0 1 16,0-1-16,0 0 0,-21 0 0,0-21 16,21 21-16,-21-21 0,-1 0 15,22-21 16,0 0-31,0 0 0,0 0 0,22-1 16,-22 1-16,21-21 0,0 21 16,0-22-16,-21 22 0,21-21 15,0 21-15,1-22 0,-22 22 0,21 0 16,0 0-16,0 21 0,0-21 16,0 21-16,1 0 0,-1 0 15,0 0-15,0 0 0</inkml:trace>
  <inkml:trace contextRef="#ctx0" brushRef="#br0" timeOffset="169708.33">8721 9970 0,'0'0'16,"42"21"-1,-21-21 1,0 0-16,0 0 0,1-21 0,-1-1 15,21 22-15,-21-21 0,0 0 16,1 21-16,-1-21 0,21 0 0,-42 0 16,21-1-16,0 1 0,1 0 15,-22 0-15,0 0 0,0 0 0,0-1 16,0 1-16,0 0 16,-22 21-16,1 0 0,-21 0 0,21 0 15,0 0-15,-1 21 0,1 0 16,0-21-16,0 22 0,0 20 15,0-21-15,-1 0 0,22 22 0,0-22 16,0 0-16,0 21 0,0-21 0,0 1 16,0 20-16,0-21 0,0 0 15,22 0-15,-1-21 0,0 22 0,0-1 16,0-21-16,22 0 0,-22 21 16,21-21-16,0 0 0,1 0 0,-1 0 15,0 0-15,1 0 0,-1-21 0,0 0 16,1 21-16,-1-22 0,0 1 15,-20-21-15,20 21 0,-21-22 0,0 22 16,0-21-16,1 0 0,-1 20 0,0-20 16,-21 0-16,0 21 15,0-1-15,0 1 0,0 0 0,0 0 16,-21 21-16,0 0 16,-1 0-16,1 21 0,0 0 0,0 0 15,21 1-15,0 20 0,-21-21 0,21 21 16,0-20-16,0 20 0,0-21 15,0 0-15,0 22 0,0-22 0,21 0 16,0 0-16,0 0 0,0-21 16,1 0-16,-1 0 0,21 0 15,-21 0-15,0 0 0,1 0 0,20-21 16,-21 0-16,21 21 0,-20-21 0,-1 0 16,0-22-16,21 22 15,-21 0-15,1-21 0,-1 20 0</inkml:trace>
  <inkml:trace contextRef="#ctx0" brushRef="#br0" timeOffset="170611.81">2561 11536 0,'0'-21'32,"0"0"-32,0-1 0,0 1 15,0 0-15,21 0 0,0 0 16,1 0-16,-1-1 0,0-20 15,0 21-15,0 0 0,-21 0 0,0-1 16,0 1-16,0 0 0,-21 21 16,0 0-1,0 0-15,-22 0 0,1 21 16,0 0-16,-1 1 0,22-1 0,-21 0 16,0 0-16,20 0 0,1 22 15,0-22-15,0 0 0,21 21 16,0-21-16,0 1 0,0-1 0,0 0 15,21 0-15,0 0 0,0-21 0,1 21 16,20 1-16,-21-22 0,21 21 16,1 0-16,-1 0 0,-21-21 15,22 21-15,-22 0 0,0-21 0,0 22 16,-21-1-16,0 0 0,0 0 16,0 0-16,-21 0 0,0 1 0,-22-22 15,1 21-15,0 0 0,-1-21 16,1 0-16,0 0 0,-1 0 0,1 0 15,0 0-15,-1 0 0,22-21 16,-21 0-16,21-1 0,0 1 16,-22 0-16,22 0 0,0 0 0,0 0 15,21-1-15,-21 1 0,21 0 0,-22 0 16,22 0-16,0 0 0,0-1 16,22 22-1,-1 0-15,0-21 0,21 21 16,-21-21-16,22 21 0,-1-21 15,0 21-15,1-21 0</inkml:trace>
  <inkml:trace contextRef="#ctx0" brushRef="#br0" timeOffset="170887.66">3006 11134 0,'21'-21'0,"-42"42"0,63-64 15,-21 22-15,-21 0 0,0 42 31,0 0-15,-21 1-16,0 20 0,21 0 16,0 1-16,0-1 0,-21 0 0,21 22 15,0-22-15,0 0 0,-22 1 16,22-1-16,0 0 0,0 1 0,0-1 16,0-21-16,0 22 0,0-22 0,0 0 15,0 0-15,0 0 16,22-21-1,-1 0 1,-21-21-16,21 0 0,-21 0 0,0 0 16,0-1-16</inkml:trace>
  <inkml:trace contextRef="#ctx0" brushRef="#br0" timeOffset="171083.55">2836 11536 0,'0'0'0,"-21"0"0,21-21 31,21 21-31,0 0 0,1 0 16,-1 0-16,0 0 15,0 0-15,0-21 0,0 21 0,22 0 16,-22 0-16,0 0 0,0 0 16,22 0-16,-22 0 0,0 0 0,0-22 15,0 22-15,0 0 0,1 0 0</inkml:trace>
  <inkml:trace contextRef="#ctx0" brushRef="#br0" timeOffset="171532.29">3471 11621 0,'-42'0'31,"21"0"-31,21-22 0,0 1 15,0 0-15,0 0 16,0 0-16,21 0 16,-21-1-16,21 22 0,0-21 0,0 21 15,22 0-15,-22 0 0,0 0 16,21 0-16,-20 0 0,20 21 0,-21 1 16,21-1-16,-20 0 0,-1 0 15,21 21-15,-42-20 0,21-1 0,-21 21 16,21-21-16,-21 0 0,0 22 0,0-22 15,0 0-15,0 21 16,-21-20-16,21-1 0,-21 0 0,0 0 16,0 0-16,0-21 31,21-21-31,0 0 0,0 0 16,0 0-16,0-1 0,0 1 15,0 0-15,0-21 0,0 21 0,0-1 16,0 1-16,0-21 0,0 21 15,0 0-15,21-1 0,0 1 0,0 0 16,0 0-16,0 21 0,1-21 0,-1 0 16,0 21-16,0-22 0,0 22 15,0 0-15</inkml:trace>
  <inkml:trace contextRef="#ctx0" brushRef="#br0" timeOffset="172020.01">4297 11367 0,'0'-22'32,"0"44"-17,0-1-15,-21 0 16,21 0-16,0 0 0,0 22 0,0-22 16,0 21-16,-22-21 15,22 0-15,0 22 0,0-22 0,0 0 16,-21 21-16,21-20 0,0-1 0,0 0 15,0 0-15,0 0 16,21-21-16,1 0 0,-1 0 0,0 0 16,0 0-16,0 0 15,22 0-15,-22-21 0,0 0 0,0 0 16,0 0-16,22-1 0,-22 1 16,0-21-16,0 21 0,0-22 0,0 1 15,1 0-15,-22-1 0,0 22 16,0-21-16,0 21 0,21 0 0,-21-1 15,0 1-15,0 42 32,0 1-32,-21 20 15,21-21-15,0 0 0,0 22 0,0-1 16,0-21-16,-22 21 0,22-20 0,0 20 16,0-21-16,0 0 0,0 0 15,0 1-15,0-1 0,0 0 0,0 0 16,22-21-16,-22 21 15,21-21-15,0 0 0,21 0 0,-21 0 16,1 0-16,20-21 0,0 0 0,-21 0 16,22 0-16</inkml:trace>
  <inkml:trace contextRef="#ctx0" brushRef="#br0" timeOffset="173012.12">5334 11324 0,'0'0'0,"0"-21"0,0 0 0,0 0 0,0 0 15,-21 21 1,0 0-16,-1 0 0,1 0 16,0 21-16,0 0 15,21 0-15,-21 21 0,21-20 0,-21 20 16,-1 0-16,22-21 0,0 22 16,0-1-16,0-21 0,0 22 0,0-22 15,0 21-15,0-21 0,0 0 16,0 1-16,0-1 0,22 0 0,-1-21 15,0 21-15,0-21 16,0 0-16,0 0 0,1 0 0,20 0 16,-21 0-16,0-21 0,22 0 0,-22 0 15,21-1-15,-21 1 0,22 0 16,-22-21-16,0 21 0,0-22 0,0 1 16,0-22-16,1 22 0,-1-21 15,0 20-15,-21-20 0,0 20 0,0 1 16,0 0-16,0-1 0,0 22 0,0 0 15,0 0-15,0 0 16,0 0-16,0-1 0,-21 22 0,0 0 16,-1 0-16,1 22 15,21-1-15,-21 0 0,21 21 16,0 1-16,0-1 0,0 0 0,0 22 16,0-22-16,0 0 0,0 1 15,0-1-15,0 0 0,0 1 0,0-1 16,0-21-16,0 0 0,0 22 0,0-22 15,21 0-15,0 0 16,1-21-16,-1 0 0,0 0 0,0 0 16,0 0-16,0 0 0,22 0 0,-1-21 15,-21 0-15,22 0 16,-22 0-16,0-1 0,21 1 0,-21 0 16,1-21-16,-1 21 0,-21-22 0,21 22 15,-21-21-15,21 21 0,-21-22 16,0 22-16,0 0 0,0 0 15,0 0-15,0 42 32,0 0-32,-21 0 0,21 0 15,-21 22-15,21-22 0,0 21 16,0-21-16,0 0 0,0 22 0,0-22 16,0 0-16,0 0 0,0 0 15,0 1-15,0-1 0,21 0 16,0 0-16,21-21 0,-20 0 15,20 0-15,0 0 0,1 0 16,-1 0-16,-21 0 0,21 0 0,1-21 16,-22 21-16,21-21 0,-21 0 0,1-1 15,-1 1-15,0 0 0,0-21 16,-21-1-16,0 22 0,0-21 0,0 21 16,0-22-16,0 22 0,0 0 0,0 0 15,0 42 16,-21 0-31,0 0 0,21 22 16,0-22-16,0 21 0,-21-21 16,21 22-16,0-22 0,0 0 0,0 0 15,0 22-15,0-22 0,21 0 16,0 0-16,0 0 0,0-21 16,0 0-16,1 0 0,-1 0 15,0 0-15,0 0 0,0 0 16,0 0-16,1 0 0,-1-21 0,0 0 15,0 0-15,0 0 0,-21-1 16,0 1-16,21-21 0,-21 21 16</inkml:trace>
  <inkml:trace contextRef="#ctx0" brushRef="#br0" timeOffset="173380.58">6943 11324 0,'0'0'0,"0"-21"0,0 0 15,21 21-15,-21-21 0,21 0 16,0 21-16,0-22 0,0 22 0,1-21 15,-1 21-15,0-21 0,0 21 0,0 0 16,0 0-16,1 0 0,-1 21 16,0 0-16,0-21 0,0 43 0,0-22 15,-21 0-15,0 21 16,0-20-16,0 20 0,0-21 0,0 0 0,0 22 16,0-22-16,0 0 0,0 0 0,0 0 15,0 0-15,0 1 16,0-1-16,-21-21 15,21-21 17,0-1-32,0 1 0,21 0 15,-21 0-15,22 0 0,-22-22 16,21 22-16,0-21 0,-21 21 0,21-22 16,-21 22-16,0 0 0,21-21 15,0 21-15,1-1 0,-22 1 0,21 0 16,0 0-16,0 21 15,-21-21 1,21 21-16,0 0 0</inkml:trace>
  <inkml:trace contextRef="#ctx0" brushRef="#br0" timeOffset="173787.5">7705 11388 0,'0'0'0,"0"21"15,21-21 1,0 0-16,0 0 16,0 0-16,0 0 0,1 0 15,-1-21-15,0 21 16,0-21-16,0-1 0,22 1 0,-22 0 16,0 0-16,0 0 0,0-22 15,0 22-15,1 0 0,-1-21 0,0 21 16,-21-1-16,0 1 0,0 0 15,0 0-15,-21 21 16,0 0-16,-1 0 0,1 0 0,0 0 16,-21 21-16,21 0 0,-1 0 15,1 22-15,0-1 0,0-21 0,0 22 16,21-1-16,-21-21 0,21 21 16,0-20-16,0 20 0,0-21 15,0 0-15,0 0 0,21 1 0,0-1 16,0-21-16,21 0 0,-20 21 0,-1-21 15,21 0-15,-21 0 0,0 0 16,22-21-16,-22 21 0,21-21 0,-21-1 16,1 1-16,20 0 0,-21 0 15,0-21-15,0 20 0,1-20 0</inkml:trace>
  <inkml:trace contextRef="#ctx0" brushRef="#br0" timeOffset="174187.79">5270 11007 0,'0'0'0,"43"0"15,-22 0 1,21 0-16,1 0 0,20 0 0,1-21 16,-1-1-16,22 22 0,-22-21 0,1 21 15,-1-21-15,1 21 0,-1-21 16,-20 21-16,20 0 0,-42-21 0,22 21 15,-22 0-15,0 0 0,0 0 16,-21-21-16,-21 21 47,0 21-47,0-21 16,-1 21-16</inkml:trace>
  <inkml:trace contextRef="#ctx0" brushRef="#br0" timeOffset="177623.7">889 12996 0,'0'22'16,"0"-44"15,21 1-15,0 0-16,0 0 0,1 0 0,20 0 15,-21-1-15,21-20 0,-20 21 16,20-21-16,-21 20 0,21 1 16,-20-21-16,-1 21 0,0 0 0,-21-1 15,21 1-15,-21 0 16,0 0-16,0 0 0,-21 0 0,0-1 16,0 22-16,-1 0 15,1 0-15,0 0 0,0 0 16,0 0-16,0 22 0,-1-1 15,1 0-15,21 21 0,-21-21 16,0 22-16,21-1 0,-21 22 0,21-22 16,0 21-16,0 1 0,0-1 15,-21 1-15,21-1 0,0 22 0,0-21 16,0-1-16,-22 22 0,22-22 16,0 22-16,0-22 0,0 22 0,0-21 15,0-22-15,0 21 16,0-20-16,0 20 0,0-42 0,0 22 15,0-22-15,22 21 0,-1-21 16,0-21-16,0 0 16,0 0-16,0-21 0,22 0 15,-22 0-15,0 0 0,21-22 16,-20 1-16,-1 0 0,21-1 0,-21-20 16,0 21-16,1-22 0,-22 1 15,0-1-15,0 22 0,0-22 0,0 22 16,-22 0-16,-20-1 0,21 1 15,-21 21-15,20-22 0,-20 22 0,21 0 16,-21 0-16,20 21 16,1-21-16,0 21 0,0 0 0,21-21 15,-21 21 1,21-22 0,21 22-16,0 0 0,0-21 15,0 21-15,1 0 0,20-21 16,0 0-16,1 21 0,-1-21 0,0 21 15,1-21-15,-22-1 0,21 1 16,0 0-16</inkml:trace>
  <inkml:trace contextRef="#ctx0" brushRef="#br0" timeOffset="178004.54">1714 12848 0,'-21'0'0,"0"0"0,21-21 0,0 0 15,0 0-15,-21 0 16,21-1-16,0 1 16,0 0-16,21 0 0,0 21 15,0 0-15,1-21 0,-1 21 16,21 0-16,-21 0 0,22 0 0,-22 21 16,21 0-16,-21 0 0,22 0 15,-22 22-15,0-22 0,-21 21 0,0 1 16,21-1-16,-21 0 0,0-21 15,0 22-15,0-22 0,0 21 16,-21-21-16,21 1 0,0-44 31,0 1-31,0 0 16,0 0-16,0 0 0,0-22 16,0 22-16,0 0 0,0-21 15,21 21-15,0-1 0,-21-20 0,21 21 16,1 0-16,-1 0 0,0-1 15,21 1-15,-21 0 0,1 21 0,20-21 16,-21 21-16,21-21 0</inkml:trace>
  <inkml:trace contextRef="#ctx0" brushRef="#br0" timeOffset="178833.07">2688 12679 0,'0'0'15,"-21"21"-15,-21 64 16,20-64-16,1 21 0,0-21 0,21 1 16,0 20-16,0-21 0,-21 0 0,21 0 15,0 1-15,0-1 0,0 0 16,0 0-16,21-21 16,0 0-1,0 0-15,1 0 0,-1 0 0,0-21 16,0 0-16,0 21 0,0-21 15,-21-1-15,0 1 0,22-21 0,-22 21 16,0 0-16,0-1 0,0-20 16,0 21-16,0 0 0,0 0 0,0-1 15,0 1-15,0 0 16,21 21-16,0 0 16,0 0-16,0 0 0,0 21 15,1 0-15,-1 1 0,0-1 16,-21 0-16,21 0 0,-21 21 15,21-20-15,-21-1 0,0 0 16,0 21-16,0-21 0,0 1 0,0-1 16,0 0-16,0 0 0,0 0 15,21-42 17,1 0-17,-22 0-15,0-22 0,0 22 16,21 0-16,0-21 0,0-1 0,-21 22 15,21 0-15,0-21 0,-21 21 16,22-1-16,-1 22 0,0-21 0,0 21 16,0 0-16,0 0 15,-21 21-15,0 1 0,22-1 16,-22 0-16,21 21 0,-21-21 0,0 22 16,0-22-16,0 0 0,0 21 15,0-20-15,0-1 0,0 0 0,0 0 16,0 0-16,0 0 15,0-42 17,0 0-32,21-21 15,0 21-15,-21-22 0,21 1 16,0 0-16,1-1 0,-1 1 0,21 21 16,-21-22-16,22 1 0,-22 21 15,21 0-15,-21 0 0,22 21 16,-22 0-16,0 0 0,0 0 0,0 0 15,0 21-15,1 0 0,-22 21 16,0-21-16,0 22 0,0-22 0,0 21 16,0 1-16,0-1 0,0-21 0,0 0 15,0 22-15,0-22 0,0 0 16,0 0-16,0 0 0</inkml:trace>
  <inkml:trace contextRef="#ctx0" brushRef="#br0" timeOffset="179271.93">5101 12510 0,'0'-22'0,"0"44"0,-21-65 16,21 22-16,0 42 31,0 0-15,0 1-16,0 20 0,0 0 15,0-21-15,0 22 0,0-1 0,0 22 16,0-22-16,-21 0 0,21 1 16,-21-1-16,-1 0 0,22 1 0,-21-1 15,21-21-15,0 21 0,0-20 16,0-1-16,0-42 31,0-22-15,0 22-16,0 0 0</inkml:trace>
  <inkml:trace contextRef="#ctx0" brushRef="#br0" timeOffset="179571.76">4826 12594 0,'0'0'0,"0"-21"0,-21-127 31,42 127-31,0 0 0,0-1 0,43-20 16,-22 21-16,-21 0 16,22 0-16,-1-1 0,-21 22 0,21 0 15,1 0-15,-1 0 0,0 22 16,1-1-16,-1 0 0,0 21 0,-20-21 16,-1 22-16,0-22 0,-21 21 0,0-21 15,0 22-15,0-22 0,-42 21 16,20-21-16,1 1 0,-21-1 0,21 21 15,0-21-15,-22 0 0,22-21 16,0 22-16,0-1 0,0-21 16,42 0 15,21-21-15,-21-1-16,0 22 15</inkml:trace>
  <inkml:trace contextRef="#ctx0" brushRef="#br0" timeOffset="180052.07">6054 12573 0,'0'0'16,"0"-21"-16,0 0 0,0 0 16,-22 21-16,1 0 0,0-22 15,0 22-15,-21 0 0,20 0 16,-20 0-16,21 0 0,-21 22 0,-1-22 15,1 21-15,21 0 0,-22 0 0,22 21 16,-21-20-16,21 20 0,0-21 16,-22 21-16,22 1 0,0-1 0,21-21 15,0 22-15,-21-22 0,21 0 16,0 0-16,0 0 0,21-21 16,-21 21-16,21-21 0,21 0 15,-20 0-15,20-21 0,-21 21 0,21-21 16,1 0-16,-1 0 0,0-22 0,-20 22 15,20 0-15,-21-21 16,21-1-16,-20 22 0,-1-21 0,0 21 16,-21 0-16,0-22 0,0 22 15,0 0-15,0 42 32,0 0-32,-21 0 0,21 1 15,-21-1-15,21 0 0,0 0 0,0 0 16,0 22-16,0-22 0,0 0 0,0 0 15,0 21-15,0-20 0,0-1 16,21-21-16,0 21 0,0 0 0,0-21 16,0 0-16,1 0 0,-1 0 15,21 0-15,-21 0 0,0-21 16,1 21-16,-1-21 0,21 0 0</inkml:trace>
  <inkml:trace contextRef="#ctx0" brushRef="#br0" timeOffset="180412.87">6329 12637 0,'0'-22'16,"0"44"-16,0-65 0,0 22 16,21 0-16,0 21 0,-21-21 15,21 21-15,0 0 16,1 0-16,-1 0 0,0 0 16,0 0-16,0 21 0,0 0 15,1 0-15,-1 0 0,0 1 16,-21-1-16,0 21 0,0-21 0,0 0 15,0 22-15,0-22 0,0 21 16,0-21-16,0 1 0,0-1 0,-21 0 16,0 0-16,21-42 31,0 0-31,0 0 16,0-1-16,21 1 0,-21-21 15,21 21-15,0-22 0,-21 22 0,21-21 16,0 21-16,1-22 0,-1 22 0,0 0 15,0 0-15,0 0 16,0 21-16,1-21 0,-1 21 0,0 0 16,0 0-16,0 0 0,0 0 0,1 0 15</inkml:trace>
  <inkml:trace contextRef="#ctx0" brushRef="#br0" timeOffset="181463.27">6964 12785 0,'0'0'16,"21"0"-16,0 21 0,0-21 16,0 0-16,1 0 0,-1 0 15,0 0-15,21-21 0,-21 0 0,1 21 16,20-22-16,-21 1 0,0 0 0,0 0 16,1 0-16,-1 0 0,0-1 15,-21 1-15,0 0 0,0 0 0,0 0 16,0 0-16,0-1 15,-21 22-15,0 0 16,-1 0-16,1 0 0,-21 0 0,21 0 16,-22 22-16,22-22 0,0 21 15,-21 0-15,21 0 0,-1 0 0,22 22 16,0-22-16,0 0 0,0 21 16,0-21-16,0 1 0,0 20 15,22-21-15,-1 0 0,0 0 0,0-21 16,21 22-16,-20-1 0,-1-21 15,21 0-15,-21 0 0,0 0 0,1 0 16,20-21-16,-21-1 0,0 22 0,0-21 16,22 0-16,-22-21 0,0 21 15,-21-1-15,21-20 0,0 21 0,-21 0 16,22-22-16,-22 22 0,0 0 16,0-21-16,0 21 0,0-1 0,0 1 15,0 42 16,0 1-15,0-1-16,0 0 0,0 0 16,0 0-16,-22 22 0,22-22 15,0 0-15,-21 21 0,21-21 0,-21 1 16,21 20-16,0-21 0,0 0 16,-21 0-16,21 1 0,0-1 15,0-42 16,21-1-31,-21 1 0,21 0 0,0 0 16,1 0-16,-1 0 0,0-22 16,0 22-16,0-21 0,0-1 15,22 22-15,-22-21 0,0 21 0,21 0 16,-20-1-16,-1 1 0,0 21 16,0 0-16,0 0 0,0 21 15,-21 1-15,0-1 0,22 0 16,-22 0-16,0 0 0,0 22 15,0-22-15,0 0 0,0 0 0,0 21 16,0-20-16,21-1 0,-21 0 16,21 0-16,0 0 0,0 0 15,22-21-15,-22 0 0,0 0 0,0 0 16,21 0-16,-20 0 0,-1 0 16,0 0-16,21-21 0,-21 0 15,1 0-15,-1 0 0,0 0 16,0-22-16,0 22 0,0-21 0,1 21 15,-1-22-15,-21 1 0,0 0 0,21-1 16,-21 1-16,21 0 0,-21-22 16,0 22-16,0-1 0,21 22 0,-21-21 15,0 21-15,21 0 0,-21-1 16,0 44 0,-21-1-16,0 0 15,0 21-15,21 1 0,-21-22 0,0 21 16,21 0-16,0 1 0,0-1 0,-22 0 15,22 1-15,0-1 16,0 0-16,0 1 0,0-22 0,0 21 16,0-21-16,0 22 0,0-22 0,22 0 15,-1 0-15,0-21 16,0 21-16,0-21 0,0 0 0,1 0 16,-1-21-16,0 21 0,0-21 15,0 0-15,0 0 0,1-22 0,-1 22 16</inkml:trace>
  <inkml:trace contextRef="#ctx0" brushRef="#br0" timeOffset="181699.14">8424 12361 0,'-21'0'0,"21"22"15,0-1-15,0 0 16,21-21-16,0 0 15,1 0-15,-1 0 0,0 0 0,0 0 16,21 0-16,-20 0 0,-1 0 16,0 0-16,21 0 0,-21 0 0,1 0 15,-1 0-15,0 0 0,0 0 0,0 0 16,0 0 0,-21-21-16</inkml:trace>
  <inkml:trace contextRef="#ctx0" brushRef="#br0" timeOffset="182495.7">9461 12319 0,'-42'21'15,"63"-21"17,0-21-32,1 21 0,-1-21 0,0 0 15,0 21-15,0-21 0,22-1 16,-1 1-16,-21 21 0,0-21 0,22 0 15,-22 0-15,0 0 0,-21-1 0,0 1 16,0 0-16,0 0 0,-42 21 16,20 0-16,-20 0 15,21 0-15,-21 0 0,-1 0 0,22 21 16,-21 0-16,-1 0 0,22 22 16,-21-22-16,21 0 0,0 21 15,-1-20-15,1-1 0,21 21 16,0-21-16,0 0 0,0 1 0,0-1 15,0 0-15,21-21 0,1 21 0,20-21 16,-21 0-16,0 21 0,22-21 16,-22 0-16,21 0 0,0 0 0,-20 0 15,20 0-15,-21 0 0,0 0 0,0 0 16,1 0-16,-44 0 16,1 0-1,0 0-15,-21 0 0,-1 0 0,22 21 16,-21 1-16,0-1 15,-1-21-15,1 21 0,21 0 0,-22 0 16,1 22-16,21-22 0,0 0 16,0 21-16,21-21 0,0 1 0,0 20 15,0-21-15,0 0 0,0 0 0,0 1 16,21-1-16,21-21 16,-21 0-16,0 0 0,22 0 0,-1 0 15,-21 0-15,22 0 0,20 0 0,-21 0 16,1-21-16,20-1 0,1 1 15,-1-21-15,1 21 0,-1-22 0,1 1 16</inkml:trace>
  <inkml:trace contextRef="#ctx0" brushRef="#br0" timeOffset="182775.54">10456 11853 0,'0'0'0,"-21"-21"31,0 21-31,0 0 0,0 21 0,-1 1 0,22 20 16,-21 0-16,0 1 0,0-1 16,21 21-16,-21-20 0,21 20 0,0-20 15,0 20-15,0-21 0,0 1 16,-21-1-16,21 0 0,0 1 16,0-22-16,-22 21 0,22-21 0,0 22 15,0-22-15,0 0 0,0 0 16,0 0-16,0 1 0,22-22 15,-1 0-15,0 0 0,0 0 16,0-22-16,0 1 0,1 21 16,-1-21-16,0 0 0,0 0 0,0 0 15</inkml:trace>
  <inkml:trace contextRef="#ctx0" brushRef="#br0" timeOffset="184435.93">10520 12552 0,'21'0'63,"0"0"-48,0-21-15,0 21 0,1 0 0,-1-21 16,0-1-16,0 22 0,0-21 16,0 0-16,1 21 15,-22-21-15,0 0 16,-22 21-16,1 0 15,0 0-15,0 0 0,0 21 0,0 0 16,-1 0-16,1-21 0,-21 21 16,21 1-16,21-1 0,-21 0 15,-1 0-15,22 0 0,0 0 0,-21 1 16,21-1-16,0 0 0,0 0 16,0 0-16,21 0 0,1 1 0,-1-22 15,0 21-15,0-21 0,0 0 16,0 0-16,22 0 0,-22 0 0,0 0 15,21-21-15,1 21 0,-22-22 16,21 1-16,1 0 0,-22 0 0,21 0 16,-21 0-16,0-22 0,1 22 0,-1 0 15,0 0-15,-21 0 0,0-1 16,0 1-16,0 0 0,-21 21 47,21 21-47,-21 0 0,21 1 0,-22-22 15,22 21-15,0 0 0,0 21 16,0-21-16,-21 1 0,21-1 0,0 0 16,-21 0-16,21 0 0,0 0 0,0 1 15,0-1-15,0 0 16,0-42 15,21 0-15,0-1-16,-21 1 0,0 0 15,22-21-15,-1 21 0,0-1 16,-21 1-16,21-21 0,0 21 0,-21 0 16,21-1-16,1 1 0,-22 0 15,21 21-15,-21-21 0,21 21 0,0 0 16,0 21 0,0 0-1,-21 0-15,0 1 0,0-1 0,0 0 16,22 0-16,-22 0 0,0 0 15,21 1-15,-21-1 0,0 0 16,0 0-16,0 0 0,21-21 0,-21 21 16,21-21-16,-21 22 0,21-22 15,0 0-15,1 0 16,-1 0-16,0-22 16,0 1-16,-21 0 0,21 0 0,0 0 15,1 0-15,-1-1 0,0 1 0,-21 0 16,21-21-16,-21 21 0,21-1 15,-21 1-15,0 0 0,0 0 0,0 0 16,0 0-16,0 42 31,0 0-15,0 0-16,0 0 0,0 0 0,0 1 16,0-1-16,-21 0 0,21 0 0,0 0 15,0 22-15,0-22 0,0 0 16,0 0-16,0 0 0,21 0 15,0 1-15,1-1 0,-1-21 16,21 0-16,-21 0 0,22 0 16,-22 0-16,21 0 0,0 0 0,-20-21 15,20 21-15,-21-22 0,21 1 16,-20 0-16,-1 0 0,0 0 0,0-22 16,0 22-16,-21 0 0,0 0 0,0 0 15,0 0-15,0-1 16,0 1-16,-21 0 0,0 21 15,0 0-15,0 0 0,-1 21 0,1 0 16,21 1 0,-21-1-16,21 0 0,0 0 0,0 0 15,0 0-15,0 1 0,0-1 16,0 0-16,0 0 0,0 0 16,0 0-16,21-21 0,0 0 0,1 0 15,-1 0-15,0 0 16,0 0-16,0-21 0,0 21 0,1-21 15,-1 0-15,-21 0 0,21 0 16,0-1-16,0 1 0,-21 0 0,0 0 16,21 0-16,-21 0 0,22-1 15,-22 1-15,0 42 32,0 1-17,0-1-15,0 0 0,0 0 16,0 0-16,0 0 0,0 1 15,21-1-15,0 0 16,0 0-16,0-21 0,0 0 16,1 0-16,-1 0 0,0 0 15,21 0-15,-21 0 0,1-21 0,-1 0 16,0 21-16,0-21 0,21-22 16,-20 22-16,-1-21 0,-21-1 15,21 1-15,0 0 0,0-1 0,-21-20 16,0-1-16,21 1 0,-21-1 15,22 1-15,-22 21 0,0-1 0,0 1 16,0 21-16,0 0 0,0-1 0,-22 22 31,1 22-31,0 20 0,21 0 16,-21 1-16,0-1 0,21 21 16,0-20-16,0 20 0,0-20 0,0-1 15,0 21-15,0-20 0,0-1 16,0-21-16,0 22 0,0-1 15,0-21-15,0 0 0,0 0 0,21 22 16,0-43-16,0 21 0,-21 0 16,21-21-16,1 0 0,-1 0 0,0 0 15,0 0-15,0 0 0,0-21 0,1 0 16,-1 21-16,0-21 0,0-1 16,-21 1-16</inkml:trace>
  <inkml:trace contextRef="#ctx0" brushRef="#br0" timeOffset="184664.35">12573 12277 0,'21'0'16,"0"0"-16,0 0 16,1 0-16,-1 0 0,0 0 15,21 0-15,-21 0 0,1 0 0,20 0 16,-21 0-16,0 0 0,22 0 15,-22 0-15,0-21 0,0 21 0,0 0 16,0 0-16,1-22 16,-44 22-1</inkml:trace>
  <inkml:trace contextRef="#ctx0" brushRef="#br0" timeOffset="185331.75">2625 13907 0,'0'-22'0,"0"44"0,0-86 0,0 22 16,0 21-16,0-1 0,0-20 15,0 21-15,0 0 0,0 0 0,-22 21 32,22 21-17,0 21-15,-21 0 0,0 1 0,21-1 16,-21 0-16,21 1 0,0 20 15,-21-20-15,21-1 0,-21 0 0,21 22 16,-22-22-16,22 0 0,0 1 16,0-22-16,0 21 0,0-21 0,0 1 15,0-1-15,0 0 0,22-21 16,-1-21-16,21 0 16,-21-1-16,22 1 0,-1-21 15,0 0-15,1 20 0</inkml:trace>
  <inkml:trace contextRef="#ctx0" brushRef="#br0" timeOffset="185660.58">3069 13928 0,'-21'84'16,"0"-62"0,21-1-16,-21 0 0,21 0 15,-22 21-15,22-20 0,0-1 0,0 0 16,0 0-16,0 0 0,0 0 15,0 1-15,22-22 0,-1 0 16,0 0-16,0 0 0,0 0 0,0 0 16,1-22-16,20 1 15,-21 21-15,0-21 0,-21 0 0,21 0 16,-21 0-16,0-22 0,0 22 16,0 0-16,0 0 0,0 0 15,-21-1-15,0 1 0,0 21 0,0-21 16,0 21-16,-1 0 0,1 0 15,0 0-15,0 0 16,0 0-16,0 0 0,-1 0 16,1 0-1,0 0-15,0-21 0</inkml:trace>
  <inkml:trace contextRef="#ctx0" brushRef="#br0" timeOffset="185863.46">2328 13907 0,'0'0'0,"43"0"31,-22 0-31,0 0 0,21 0 16,1 0-16,-1 0 0,0-22 0,22 22 16,-22-21-16,22 21 0,-22 0 15,0-21-15,1 0 0,-1 21 0,0 0 16,-21-21-16,22 21 0,-22 0 15,21-21-15,-21 21 0</inkml:trace>
  <inkml:trace contextRef="#ctx0" brushRef="#br0" timeOffset="186193.28">4657 13526 0,'0'0'0,"-22"0"16,1 0-16,0 21 0,0 0 16,0 0-16,21 21 0,-21 1 0,-1-1 15,22 22-15,-21-22 0,21 0 16,0 1-16,0 20 0,-21-42 0,21 22 15,0-1-15,0-21 0,0 21 0,0-20 16,0-1-16,0 0 0,0 0 16,0 0-16,21-21 31,-21-21-15,0 0-16</inkml:trace>
  <inkml:trace contextRef="#ctx0" brushRef="#br0" timeOffset="186963.21">4043 14034 0,'0'0'0,"21"0"31,21 0-31,1 0 0,-1 0 0,0-22 16,22 22-16,-22-21 0,22 21 15,20-21-15,-20 21 0,-1-21 0,1 0 0,-1 0 16,1-1-16,-22 22 0,0-21 0,1 0 15,-1-21-15,-21 21 16,0-1-16,1 1 0,-22-21 0,0 21 16,0 0-16,0-1 0,0 1 15,-22 0-15,1 0 0,0 21 0,0 0 16,0 0-16,0 21 16,21 21-16,-22-20 0,22 20 15,0-21-15,0 21 0,0 1 0,-21-1 16,21 0-16,0 1 0,0-22 0,0 21 15,0-21-15,0 22 0,-21-22 16,21 21-16,0-21 0,-21 1 16,21-1-16,0 0 0,0 0 0,0-42 47,21 21-47,0-21 0,0 0 0,1-1 15,-22 1-15,21 0 0,0 0 16,-21 0-16,21 0 0,0-1 0,-21 1 15,21 21-15,1-21 0,-22 0 0,21 21 16,0 0-16,0 0 16,-21 21-1,21 0-15,-21 0 16,0 1-16,0-1 0,0 0 0,0 0 0,0 0 16,0 0-16,0 1 0,21-1 15,-21 0-15,22 0 0,-1 0 16,0-21-16,0 0 15,0 0-15,0 0 0,1 0 16,-1 0-16,0 0 0,0 0 0,0 0 16,0-21-16,22 0 0,-22 0 0,0 0 15,0-1-15,0 1 0,1 0 0,-22 0 16,0 0-16,21-22 0,-21 22 16,0-21-16,0 21 0,0 0 0,0-1 15,-21 22 1,-1 0-16,1 0 0,0 22 15,0-1-15,21 0 0,0 21 16,0-21-16,0 1 0,0-1 0,0 0 16,0 0-16,0 0 0,0 0 0,0 1 15,0-1-15,0 0 16,21-21-16,0 0 0,0 0 16,1 0-16,-1 0 15,0-21-15,0 0 16</inkml:trace>
  <inkml:trace contextRef="#ctx0" brushRef="#br0" timeOffset="187948.52">6456 14012 0,'0'0'0,"0"-21"16,-21 0-16,21 0 0,-22 21 0,22-21 16,0 0-16,0-1 0,0 1 15,-21 0-15,21 0 16,0 0-16,21 0 0,1 21 15,20 0-15,-21 0 16,0 0-16,22 0 0,-1 21 0,0 0 16,-21 0-16,22 0 0,-1 22 15,-21-22-15,0 21 0,1-21 0,-1 22 16,-21-22-16,0 21 0,0-21 0,0 0 16,0 1-16,-21-1 0,-1 0 15,22 0-15,-21-21 0,0 0 0,21 21 16,-21-21-16,0 0 15,0-21-15,21 0 16,0 0-16,0-22 0,0 22 0,0 0 16,0-21-16,21 21 0,0-22 15,0 1-15,-21 0 0,21-1 16,22 1-16,-22 0 0,0 20 16,0 1-16,0 0 0,22 0 0,-22 0 15,0 21-15,0 0 0,0 0 0,0 21 16,1-21-16,-1 21 15,-21 0-15,0 0 0,21 1 0,-21-1 16,21 21-16,-21-21 0,0 0 16,0 1-16,0-1 0,42 42 15,-42-42 1,22-21-16,-1 0 0,-21 22 0,21-22 16,0 0-16,0 0 0,0 0 15,1 0-15,-1-22 16,0 22-16,0-21 0,0 0 0,0 0 15,1 0-15,-1 0 0,0-1 0,0 1 16,0 0-16,-21 0 0,21 0 16,-21 0-16,0-1 0,0 1 0,-21 21 15,0 0 1,0 0-16,-21 0 0,20 21 0,1-21 16,0 22-16,-21 20 0,21-21 15,-1 0-15,1 22 0,21-22 0,0 0 16,-21 0-16,21 21 0,0-20 15,0-1-15,0 0 0,0 0 16,21-21-16,0 21 0,1 0 0,-1-21 16,21 0-16,-21 0 0,22 0 0,-1 0 15,0 0-15,1 0 0,20 0 16,1 0-16,-22-21 0,21 0 0,1 0 16,-1 0-16,1 0 0,-1-1 15</inkml:trace>
  <inkml:trace contextRef="#ctx0" brushRef="#br0" timeOffset="189051.89">8297 13716 0,'0'-21'0,"0"42"0,0-63 0,-21 42 0,0-21 16,0 21-16,0 0 15,-22 0-15,22 0 0,-21 21 0,-1 0 16,22 0-16,-21 0 0,0 22 16,-1-22-16,1 21 0,0-21 0,20 22 15,-20-22-15,21 21 0,21-21 0,0 22 16,0-22-16,0 0 0,0 0 15,0 0-15,21 0 0,0-21 16,22 0-16,-22 0 0,21 0 16,0 0-16,-20 0 0,20 0 0,0-21 15,1 0-15,-22 0 0,21 21 0,-21-21 16,22-22-16,-22 22 0,0 0 16,0 0-16,-21 0 0,0 0 15,21-1-15,-21 1 16,0 0-16,0 42 31,0 0-31,0 1 16,-21-1-16,21 21 0,0 0 0,0-20 15,-21 20-15,0 21 0,0-20 16,21 20-16,-22 1 0,1-1 0,21 22 16,-21-22-16,0 1 0,0-1 0,21 1 15,0-1-15,-21-20 0,21-1 16,0 22-16,0-43 0,0 21 15,21 0-15,-21-20 0,21-1 0,0 0 16,0 0-16,0-21 16,1 0-16,-1 0 0,0-21 0,0 0 15,0 0-15,0-22 0,1 22 16,-1-21-16,0-22 0,0 22 0,0-22 16,0 1-16,1-1 0,-1-20 15,0-1-15,0 0 0,0 1 0,0-1 16,-21 22-16,22-22 0,-22 21 0,21 22 15,-21-21-15,0 20 0,0 22 16,0-21-16,0 21 0,0-1 16,0 44-1,0-1 1,0 0-16,0 21 0,-21-21 0,21 1 16,0 20-16,0-21 0,0 21 15,0-20-15,0 20 0,0-21 0,0 0 16,0 0-16,0 1 0,0-1 0,0 0 15,21 0-15,0-21 0,0 0 16,0 0-16,0 0 0,1 0 0,-1 0 16,0 0-16,21-21 0,-21 0 15,22 0-15,-22-1 0,21 1 0,1-21 16,-22 21-16,21-22 0,-21 22 16,0-21-16,1 21 0,-1-22 0,0 22 15,0 0-15,0 0 0,-21 0 16,0 0-16,21 21 0,-21 21 31,-21 0-15,21 0-16,-21 0 0,21 0 0,0 1 15,0-1-15,0 21 0,0-21 0,0 0 16,0 1-16,0-1 0,21-21 16,0 21-16,1 0 0,-1-21 0,0 0 15,0 21-15,0-21 16,0 0-16,22 0 0,-22 0 0,0-21 15,0 0-15,0 21 0,1-21 0,-1 0 16,0-1-16,-21-20 16,21 21-16,-21-21 0,21 20 0,-21 1 15,0-21-15,0 21 0,0 0 16,0-1-16,0 44 16,0-1-16,0 21 15,0-21-15,0 0 16,0 1-16,-21-1 0,21 0 0,0 0 15,0 0-15,0 0 0,0 1 16,0-1-16,0 0 16,21-21-1,-21-21 1</inkml:trace>
  <inkml:trace contextRef="#ctx0" brushRef="#br0" timeOffset="189239.3">9567 13547 0,'0'0'0,"-21"0"0,0 0 31,42 0 0,0 0-31,0 21 16,1-21-16,-1 0 15,0 21-15,-21 0 0,21-21 0</inkml:trace>
  <inkml:trace contextRef="#ctx0" brushRef="#br0" timeOffset="189612.08">9864 13801 0,'-22'-43'16,"22"22"-1,0 0-15,0 0 16,0 0-16,22 0 16,-1-1-16,0 22 0,0 0 15,0 0-15,0 0 0,1 22 16,-1-22-16,-21 21 0,0 21 16,21-21-16,-21 0 0,0 1 15,0 20-15,0-21 0,0 0 0,0 22 16,0-22-16,0 0 0,0 0 15,-21 0-15,21-42 47,21 21-47,0-21 0,0 0 16,-21 0-16,21-1 0,1 1 16,-1 0-16,0 0 0,-21 0 0,21-22 15,0 22-15,0 0 0,1-21 0,-1 21 16,0-1-16,0 1 0,0 0 15,0 21-15,1 0 0</inkml:trace>
  <inkml:trace contextRef="#ctx0" brushRef="#br0" timeOffset="189963.38">10477 13758 0,'0'0'0,"0"22"15,0-1-15,22-21 31,-1-21-15,0 21-16,0-22 0,0 1 16,-21 0-16,21 0 0,1 0 0,-1 0 15,0-1-15,0 1 0,-21 0 16,0 0-16,0 0 0,0 0 16,-21 21-1,0 21-15,21 0 16,-21 0-16,-1 0 0,1 0 0,0 1 15,21-1-15,0 0 16,-21 21-16,21-21 0,0 1 0,0 20 16,0-21-16,0 0 0,0 0 15,0 1-15,0-1 0,0 0 0,21-21 16,0 21-16,0-21 0,1 0 16,-1 0-16,21 0 0,-21 0 15,0 0-15,22-21 0,-22 0 0,21 21 16</inkml:trace>
  <inkml:trace contextRef="#ctx0" brushRef="#br0" timeOffset="190435.7">11218 13589 0,'0'0'0,"21"-21"0,-21 0 0,0 0 16,-21 21 0,0 0-16,0 0 0,0 0 0,0 0 15,-1 21-15,1 0 0,0 0 16,0 0-16,21 0 0,-21 1 0,0 20 15,21-21-15,-22 21 0,22 1 16,0-22-16,0 0 0,0 21 0,0-20 16,0-1-16,0 0 0,22 0 15,-1-21-15,0 0 16,0 0-16,21 0 0,-20 0 16,-1 0-16,0 0 0,21-21 15,-21 0-15,1 0 0,-1-1 0,0 1 16,0-21-16,0 0 0,0-22 15,1 22-15,-22-22 0,21 22 0,-21-22 16,21 1-16,0 21 0,-21-1 16,0 1-16,0 0 0,0-1 0,0 22 15,0 0-15,0 0 0,-21 42 16,0 0 0,21 0-16,-21 0 0,-1 22 0,22-1 15,-21-21-15,21 22 0,0 20 16,0-21-16,0 1 0,0 20 15,0-20-15,0-1 0,0 0 16,0 1-16,0-22 0,21 21 0,1-21 16,-22 0-16,21 1 0,0-22 0,0 0 15,0 0-15,0 0 16,1 0-16,-1 0 0,0-22 0,0 1 16,0 21-16</inkml:trace>
  <inkml:trace contextRef="#ctx0" brushRef="#br0" timeOffset="193099.6">9610 14563 0,'21'0'16,"0"0"-1,0 0-15,0 0 16,-21-21-16,21 21 0,22-22 16,-22 1-16,0 0 0,0 0 0,22 0 15,-22 0-15,0-1 0,0 1 16,0 0-16,-21 0 0,0 0 15,-21 21 1,0 0-16,0 21 16,-22 0-16,22 0 0,-21 0 0,0 1 15,20-1-15,-20 21 0,21-21 16,0 0-16,0 22 0,-1-22 0,1 0 16,21 0-16,0 0 0,0 1 15,0-1-15,21-21 16,1 0-16,-1 21 0,21-21 0,-21 0 15,22 0-15,-22 0 0,0 0 16,21 0-16,-21 0 0,1 0 0,-1 0 16,0 0-16,-63 0 31,20 21-31,1-21 16,0 21-16,-21 0 0,21-21 15,-22 22-15,22-1 0,0 0 0,0 0 16,0 0-16,-1 0 0,22 1 0,-21-1 15,21 0-15,0 0 0,0 0 16,21-21-16,1 21 16,-1-21-16,21 0 0,-21 0 15,22 0-15,-22 0 0,21 0 0,0-21 16,1 0-16,20 21 0,-20-21 16,-1 0-16,0 0 0,1-1 15,-1 1-15,0-21 0,1 21 0,-1-22 16,0 1-16,-21 0 0,1-22 0,-1 22 15,0 0-15,0-22 0,-21 22 16,0-1-16,0 22 0,0-21 0,0 21 16,0 0-16,0 42 31,0 0-31,0 21 0,0-21 16,-21 22-16,21-1 0,-21 0 0,0-20 15,21 20-15,0 0 0,-22 1 0,1-1 16,21 0-16,-21-21 15,21 22-15,0-22 0,0 0 0,0 0 16,21 0-16,0 1 0,1-22 0,-1 0 16,0 21-16,21-21 0,-21 0 15,22 0-15,-22 0 0,21 0 0,1-21 16,-1-1-16,0 22 0,1-21 16,-22 0-16,21 0 0,0-21 0,1 20 15,-22 1-15,0-21 0,0 21 16,-21-22-16,0 22 0,0 0 0,0 0 15,0 0-15,0 0 0,-21 21 0,0 0 16,0 0-16,0 0 0,-1 0 16,1 0-16,0 21 0,0 0 15,0 0-15,21 0 0,0 0 16,0 1-16,0-1 0,0 0 0,0 0 16,0 0-16,0 0 0,0 1 0,21-1 15,0 0-15,0-21 0,0 21 16,1-21-16,-1 0 0,21 0 0,-21 0 15,0 0-15,22 0 0,-22 0 16,0 0-16,21 0 0,-20-21 0,-1 0 16,0 0-16,0-1 0,0 1 0,-21 0 15,0 0-15,0 0 0,21-22 16,-21 22-16,0 0 0,0 0 0,0 0 16,0 42 15,0 0-31,0 0 15,0 0-15,0 1 0,0-1 16,0 21-16,0-21 0,0 0 16,0 1-16,0-1 0,0 0 15,0-42 32,0 0-47,0-1 16,22 1-16,-22 0 0,21 0 15,-21-21-15,21 20 0,0-20 16,-21 21-16,21-21 0,0 20 16,-21 1-16,22 0 0,-1 21 15,0 0-15,-21 21 16,0 0-16,21 1 0,-21-1 16,0 0-16,0 21 0,0-21 0,0 22 15,0-22-15,0 0 0,0 0 16,0 22-16,0-22 0,21-21 0,-21 21 15,21 0-15,1-21 0,-1 21 16,0-21-16,0 0 16,0 0-16,0 0 0,1-21 15,-1 21-15,0-21 16,0 0-16,0 0 0,-21-1 0,21 1 16,1-21-16,-1 21 0,-21 0 0,21-22 15,-21 22-15,0-21 0,21 21 16,-21-1-16,0 1 0,0 0 15,0 42 1,0 0 0,0 1-16,0-1 0,0 0 15,0 0-15,0 21 0,0-20 0,0-1 16,0 0-16,0 0 0,0 0 0,0 0 16,21 1-16,-21-1 0,21 0 15,1-21-15,-1 0 0,0 21 16,0-21-16,0 0 0,22 0 0,-1 0 15,-21 0-15,21 0 0,1 0 16,-22-21-16,0 0 0,21 0 0,-20 21 16,-1-22-16,0 1 0,-21 0 15,0-21-15,21 21 0,-21-1 0,0-20 16,0 21-16,0 0 0,0 0 16,-21-1-16,21 1 0,-21 21 0,0 0 15,-1 0-15,1 21 16,0 1-16,21-1 0,0 0 15,0 0-15,0 0 0,0 22 0,0-22 16,0 0-16,0 0 16,0 0-16,0 0 0,0 1 0,21-1 15,0 0-15,1-21 0,-1 21 16,21-21-16,-21 0 0,0 0 16,1 0-16,20 0 0,-21 0 0,0 0 15,0-21-15,1 0 0,-1 0 16,0-1-16,-21 1 0,21 0 0,0 0 15,-21 0-15,21-22 0,-21 22 16,0 0-16,0 0 0,0 0 16,0 42-1,0 0 1,0 0-16,0 0 0,0 1 16,0-1-16,-21 0 0,21 0 15,0 0-15,0 0 0,0 1 16,0-1-1,21-21 1,1 0-16,-22-21 16,21-1-16,-21 1 0,0 0 15,21 0-15,0 0 0,-21 0 0,21-22 16,-21 22-16,0 0 16,21 0-16,-21 0 0,0-1 0,0 1 15,0 42 1,0 1-16,0-1 15,0 0-15,0 21 0,0-21 16,0 1-16,0-1 0,0 0 16,0 0-16,0 0 0,0 0 0,22 1 15,-1-1-15,0-21 0,-21 21 16,21-21-16,0 0 0,0 0 16,1 0-16,-1 0 0,0 0 0,-21-21 15,21 0-15,0 21 0,0-22 16,1 1-16,-22-21 0,21 21 15,0-22-15,0 1 0,-21-21 0,0 20 16,0-20-16,21 20 0,-21-20 16,21 21-16,-21-1 0,0 1 0,0 0 15,0 20-15,0 1 0,0 0 16,0 0-16,0 42 31,0 0-31,0 0 0,0 22 0,-21-22 16,21 21-16,0 1 0,0-1 0,-21 21 15,21-20-15,0-1 0,0 0 16,0 1-16,0-1 0,0 0 0,0 1 16,0-22-16,0 0 15,0 0-15,0 0 0,0 1 0,21-22 32,0 0-32,1 0 0,-1 0 15,0-22-15,-21 1 0,21 0 16,0 0-16,0 0 0</inkml:trace>
  <inkml:trace contextRef="#ctx0" brushRef="#br0" timeOffset="193356.46">12869 14351 0,'0'0'0,"21"0"31,1 0-31,-1 0 0,0 0 0,21 0 16,-21 0-16,22 0 0,-1 0 16,-21 0-16,22 0 0,-1-21 0,-21 21 15,21 0-15,-20 0 0,-1 0 16,0 0-16,0-21 0,0 21 0,0 0 16,-21-21-1,-21-1 16,0 22-31</inkml:trace>
  <inkml:trace contextRef="#ctx0" brushRef="#br0" timeOffset="194367.46">847 15536 0,'0'0'0,"21"-21"0,0 21 0,0-21 16,0-42-1,0 63-15,-21-22 0,0 1 0,0 0 16,0 0-16,0 0 15,-21 21-15,0 0 0,0-21 16,0 21-16,0 0 0,-1 0 0,1 0 16,-21 21-16,21 0 0,-22 0 15,1 0-15,21 22 0,-21-1 16,-1 0-16,1 1 0,0-1 0,-1 0 16,22 22-16,-21-1 0,21 1 15,-1-1-15,1 1 0,21-1 16,0-20-16,0 20 0,0 1 15,0-22-15,0 0 0,21 1 16,1-1-16,20 0 0,-21-21 0,21 1 16,-20-1-16,20 0 0,0-21 15,-21 21-15,22-21 0,-1 0 16,-21 0-16,22 0 0,-1 0 0,-21 0 16,21 0-16,-20-21 0,-1 0 15,0 21-15,21-21 0,-21-1 16,1 1-16,-1-21 0,0 21 15,0-22-15,0 22 0,0-21 16</inkml:trace>
  <inkml:trace contextRef="#ctx0" brushRef="#br0" timeOffset="195236.96">1587 15558 0,'0'-22'15,"-21"22"1,0 22 0,0-1-16,0 0 0,21 0 15,-21 0-15,-1 22 0,1-22 0,0 21 16,0 0-16,0 1 0,0-1 15,21 0-15,-22 1 0,1-1 16,0 0-16,0-20 0,0 20 0,0-21 16,-1 21-16,22-20 0,0-1 15,-21-21-15,21 21 0,0-42 32,0 0-17,0-1-15,0 1 0,21 0 0,1-21 16,-1-1-16,0-20 0,0 21 15,0-1-15,22 1 0,-22-22 0,21 22 16,-21 0-16,22 21 0,-22-22 16,21 22-16,-21 0 0,0 0 15,1 0-15,-22-1 0,-22 44 32,1-1-17,0 0-15,0 0 0,0 21 16,0-20-16,-1 20 0,-20 0 15,21 1-15,0-1 0,-22 0 16,22 22-16,-21-22 0,21 0 16,0 1-16,-1-1 0,1-21 0,0 0 15,0 1-15,21-1 0,-21 0 16,21-42 15,21 0-31,0-1 0,0-20 16,0 21-16,22-21 0,-22-22 15,21 22-15,-21-1 0,22 1 0,-1-21 16,0 20-16,1 1 0,-22 0 16,21 20-16,-21-20 0,1 21 0,-22 0 15,0 0-15,21 21 16,-42 0 0,-1 21-16,1 0 15,0 0-15,0 0 0,0 0 16,0 22-16,-1-1 0,1-21 0,0 22 15,0 20-15,0-21 0,0 1 16,-1-1-16,-20 0 0,21 1 0,21-1 16,-21-21-16,0 0 0,21 1 15,-22-1-15,22 0 0,0-42 47,22 0-31,-1-22-16,0 22 0,0 0 15,21-21-15,-20-1 0</inkml:trace>
  <inkml:trace contextRef="#ctx0" brushRef="#br0" timeOffset="195711.99">1884 15155 0,'0'0'0,"0"-21"16,0 0-1,21 21 1,0 0-16,0 0 0,0 0 0,1 0 16,-1 0-16,0 0 0,21 21 15,-21 22-15,22-22 0,-22 21 0,21 0 16,-21 1-16,22-1 0,-22 0 15,21 1-15,-21-1 0,1 0 0,-1-20 16,0 20-16,0 0 16,-21 1-16,0-1 0,0-21 0,0 21 15,0 1-15,-42-1 0,21 0 16,-1 1-16,-20-1 0,0 0 16,-1 1-16,22-1 0,-21-21 0,0 22 15,-1-22-15,22 0 0,-21 21 16,21-21-16,-1 1 0,1-1 0,0-21 15,0 21-15,21 0 0,-21-21 16,21 21 0,0-42 31,0 0-32,0 0-15,0 0 0,0-1 16</inkml:trace>
  <inkml:trace contextRef="#ctx0" brushRef="#br0" timeOffset="196448.97">3006 15769 0,'0'0'0,"-22"0"0,1 0 0,0 0 16,42 0 31,0 0-47,22 0 0,-1 0 15,0 0-15,1 0 0,20 0 16,1 0-16,-1-21 0,22 21 0,-22 0 16,22 0-16,-21 0 0,20-21 15,-20 21-15,-1 0 0,-20 0 0,20 0 16,-21 0-16,1 0 0,-22 0 15,0 0-15,0 0 0,0 0 16,-42 0 15,0 0-15,0 0-16,0 0 16,0 0-16,-1-21 15</inkml:trace>
  <inkml:trace contextRef="#ctx0" brushRef="#br0" timeOffset="196951.68">3852 15409 0,'-21'-21'15,"0"21"-15,21 21 16,-21-21-16,21 22 0,0-1 16,0 0-16,0 0 15,0 0-15,21 0 0,0-21 0,0 22 16,22-1-16,-22-21 16,21 21-16,-21 0 0,22-21 0,-22 21 15,21-21-15,-21 0 0,0 0 0,22 21 16,-22-21-16,0 0 0,0 0 15,0 0-15,1 0 16,-44 0 15,1 22-15,0-22-16,0 21 0,0-21 0,0 21 16,-1 0-16,1 0 0,0 0 15,-21 22-15,21-22 0,-1 21 0,-20-21 16,0 22-16,21-1 15,-22-21-15,1 0 0,21 22 0,-22-22 16,22 0-16,0 0 0,0 0 16,0 1-16,21-1 0,0 0 15,21-21 1,0 0 0,0 0-16,22-21 0,-22 21 15,21-21-15</inkml:trace>
  <inkml:trace contextRef="#ctx0" brushRef="#br0" timeOffset="197488.38">4635 15325 0,'0'0'0,"-21"0"0,0-21 0,21-1 16,-21 22-16,21-21 15,21 0 1,0 21-1,22 0-15,-22 0 0,21 0 0,22-21 16,-22 21-16,0 0 0,22 0 0,-22-21 16,0 21-16,22 0 0,-22 0 15,1-21-15,20 21 0,-21-22 0,1 22 16,-1 0-16,-21 0 0,22 0 16,-65 0-1,1 22 1,0-1-16,0-21 0,-21 21 0,20-21 15,-20 0-15,0 21 0</inkml:trace>
  <inkml:trace contextRef="#ctx0" brushRef="#br0" timeOffset="197728.24">5080 15240 0,'21'0'0,"-42"0"0,21 21 32,0 0-17,0 1-15,0-1 0,0 0 0,0 0 16,0 21-16,0 1 0,0-22 15,0 21-15,0 1 0,-21-1 0,21 0 16,0 1-16,-21-1 0,21-21 0,0 21 16,-22 1-16,22-1 0,0 0 15,0-20-15,0 20 0,0-21 0,-21 0 16,21 0-16,0 1 16,0-44 15,0 1-31,0 0 0,21 0 15</inkml:trace>
  <inkml:trace contextRef="#ctx0" brushRef="#br0" timeOffset="198152.12">5313 15706 0,'0'-21'0,"21"-22"31,-21 22-31,21 0 15,-21 0 1,21 21-16,0 0 16,1 0-16,-1 0 0,0 0 0,0 0 15,0 0-15,22 0 0,-22 0 16,21 0-16,-21 21 0,22 0 0,-22 0 16,21 0-16,-21 1 0,0-1 15,1 0-15,-22 21 0,0-21 0,0 22 16,0-22-16,0 21 0,0-21 0,-22 1 15,1 20-15,0-21 0,0 0 16,0-21-16,21 21 0,-21-21 0,-1 0 16,22-21-1,0 0-15,0 0 16,0 0-16,0-22 0,0 22 0,0 0 16,0-21-16,22 21 0,-1-22 15,-21 22-15,21 0 0,0-21 0,21 20 16,-20 1-16,-1 0 0,21 0 15,0 0-15,-20 21 0,20-21 0,0 21 16,-21 0-16,22 0 0,-22 0 0,0 0 16,21 0-16,-20 0 0,-1 0 15</inkml:trace>
  <inkml:trace contextRef="#ctx0" brushRef="#br0" timeOffset="198699.91">6625 15812 0,'0'0'0,"21"0"0,64-64 31,-64 64-31,0-21 0,0 0 16,-21 0-16,0-1 0,0 1 0,0 0 16,0 0-16,0 0 0,0-22 0,-21 22 15,0 0-15,0 0 0,0 21 16,0 0-16,-22-21 0,22 21 0,0 0 15,-21 0-15,-1 21 16,22 0-16,-21 0 0,-1 0 0,22 1 16,-21 20-16,21-21 0,-22 0 0,22 22 15,0-1-15,21-21 0,0 21 16,0 1-16,0-1 0,0-21 0,0 22 16,0-22-16,21 0 0,-21 21 15,21-42-15,1 21 0,20-21 0,-21 0 16,0 0-16,22 0 0,-22 0 0,0 0 15,21-21-15,-21 0 0,22 0 16,-22 0-16,21-22 0,-21 22 0,1 0 16,-1-21-16,0 21 0,0-1 15,0-20-15,-21 21 0,0 0 16,0 0-16,0-1 0,0 1 0,0 0 16,0 42-1,0 0 1,0 1-16,0-1 0,0 0 0,0 0 15,0 0-15,0 0 0,0 1 16,0-1-16,0 0 0,21 21 0,-21-21 16,22 1-16,-22-1 15,21 0-15,0-21 16,0 0-16,0 0 0,0 0 0,1 0 16,-1-21-16,0 0 15</inkml:trace>
  <inkml:trace contextRef="#ctx0" brushRef="#br0" timeOffset="201083.79">7197 15600 0,'0'0'15,"0"-21"-15,21 21 0,-21-21 16,21 21 0,0 21-16,-21 0 0,0 0 15,21 0 1,-21 0-16,0 1 0,21-1 0,-21 0 15,0 21-15,0-21 0,0 1 0,0-1 16,0 0-16,0 21 0,0-21 16,0 1-16,0-1 0,22-42 47,-1-1-47,-21 1 0,21 0 15,0 0-15,-21-21 0,21 20 0,0 1 16,-21-21-16,22 21 0,-1-22 0,-21 22 15,21 0-15,-21 0 0,21 0 16,-21 0-16,0-1 0,0 44 31,0-1-31,0 0 16,0 0-16,0 0 0,0 0 0,0 22 16,0-22-16,0 0 0,0 0 15,0 0-15,0 22 0,0-22 0,0 0 16,0 0-16,0 0 0,0 1 0,21-1 15,22 0-15,-22 0 0,21-21 16,0 0-16,1 21 0,-1-21 0,22 0 16,-22 0-16,21 0 0,-20-21 15,20 21-15,-20-21 0,-1 0 0,0 0 16,1-1-16,-22 1 16,21-21-16,-21 21 0,-21 0 0,0-1 15,21 1-15,-21 0 0,0 0 16,0 0-16,-21 21 15,0 0-15,0 0 0,0 0 0,0 0 16,-1 0-16,1 0 0,0 0 16,0 21-16,21 0 0,-21 0 15,21 0-15,0 1 0,0 20 0,0-21 16,0 0-16,0 0 0,0 1 16,0-1-16,0 0 0,0 0 0,21 0 15,-21 0-15,21-21 0,0 0 16,0 22-16,1-22 0,-1 0 15,0 0-15,0-22 16,21 1-16,-20 21 0,-1-21 0,0 0 16,0-21-16,0 20 0,0 1 15,1-21-15,-1 21 0,0-22 0,0 22 16,-21 0-16,0 0 0,0 0 0,0 0 16,0-1-16,0 1 15,0 42 16,0 1-31,0-1 16,0 0-16,0 0 16,21 0-16,-21 0 0,0 1 15,21-1-15,1 0 0,-22 0 0,0 0 16,21-21-16,0 21 0,-21 1 16,21-22-16,0 0 0,22 0 0,-22 0 15,21 0-15,-21 0 0,22 0 16,-1 0-16,0 0 0,1-22 0,-1 1 15,0 0-15,1 0 0,-1 0 16,0 0-16,-21-1 0,1 1 0,-1 0 16,0-21-16,0 21 0,-21-1 0,0 1 15,0 0-15,0 0 0,0 0 16,-21 21-16,0 0 16,0 0-16,-1 0 15,1 21-15,21 0 0,0 0 16,0 0-16,0 1 0,0-1 0,0 0 15,21 0-15,-21 0 0,22 0 16,-22 1-16,0-1 0,21 0 0,-21 0 16,21 0-16,-21 0 0,0 1 15,-21-44 32,0 1-47,-1 0 0,1 21 16,0-21-16,0 21 15,0 0-15,21 21 32,0 0-32,21 0 15,0-21-15,0 22 0,0-1 16,1-21-16,-1 21 0,0-21 0,0 0 16,21 0-16,-20 0 0,20 0 0,-21 0 15,21 0-15,-20 0 0,20-21 16,-21 0-16,21 21 0,-20-22 0,-1 1 15,0 0-15,0 0 16,0 0-16,-21 0 0,21-1 0,-21-20 0,22 21 16,-22 0-16,0 0 0,0-1 15,0 1-15,0 42 47,-22 1-47,22-1 0,0 0 16,0 0-16,-21 0 0,21 0 0,0 1 15,0-1-15,0 0 0,0 0 16,0 0-16,0 0 0,0 1 0,21-22 16,1 21-16,-1-21 0,0 0 15,21 0-15,-21 0 0,22 0 0,-22 0 16,21 0-16,-21 0 0,1-21 16,20-1-16,-21 1 0,0 0 15,0 0-15,1 0 0,-1 0 16,0-1-16,-21 1 0,0 0 0,0 0 15,21 0-15,-21 0 0,0-1 0,0 1 16,21 21-16,-21-21 16,0 42-1,0 0-15,0 1 16,0-1-16,-21 0 0,21 0 0,-21 0 16,21 0-16,-21 22 0,21-22 15,0 0-15,0 0 0,0 0 16,-21 1-16,21-1 0,0 0 0,21-21 31,0 0-31,0 0 16,0-21-16,0 0 0,1-1 15,-22 1-15,21 0 0,0 0 0,0 0 16,0 0-16,0-1 0,1 1 16,-1 0-16,-21 0 0,0 0 0,21 0 15,0 21-15,-21 21 31,0 0-31,0 0 16,0 0-16,0 0 16,0 1-16,0-1 0,0 0 0,0 0 15,21 0-15,0 0 0,1-21 16,-1 22-16,0-1 0,0-21 16,0 0-16,0 21 0,22-21 0,-22 0 15,21 0-15,-21 0 0,1 0 16,20-21-16,-21 0 0,21-1 0,-20 1 15,-1 0-15,0 0 0,0 0 16,0 0-16,22-1 0,-43-20 0,21 21 16,0 0-16,0-22 0,-21 22 15,0 0-15,0 0 0,0 0 0,-21 0 16,0 21 0,-22 0-16,22 0 0,0 21 0,-21-21 15,21 21-15,-1 0 0,1 21 16,0-20-16,0-1 0,21 0 15,0 0-15,0 21 0,0-20 0,0-1 16,0 0-16,0 0 0,0 0 0,0 0 16,21-21-1,0 0 1,0 0-16,1-21 16,-1 21-16,-21-21 0,21 21 0,0 0 15,-21-21-15,21 21 16,0 0-16,-21 21 15,0 0 1,0 0-16,0 22 16,0-22-16,0 0 0,-21 21 0,0-20 15,0 20-15,21-21 0,-21 21 16,21 1-16,-21-1 0,-1 0 0,22 1 16,-21-22-16,21 21 0,-21 1 0,21-1 15,0 0-15,-21 1 0,21-1 16,0 0-16,0 1 0,0-1 0,0 0 15,0 1-15,0-22 0,0 21 16,0-21-16,0 0 0,0 1 16,0-1-16,0 0 0,0-42 31,0 0-31,0-1 0,0 1 16,-21 0-16,0-21 0,-1-1 15,1 1-15,0 0 0,0-22 0</inkml:trace>
  <inkml:trace contextRef="#ctx0" brushRef="#br0" timeOffset="201296.22">9694 15346 0,'-21'0'15,"0"21"17,42-21-1,0 0-31</inkml:trace>
  <inkml:trace contextRef="#ctx0" brushRef="#br0" timeOffset="202083.77">11663 15621 0,'0'0'0,"0"21"0,21-21 31,0 0-15,0-21-16,22 0 0,-22 21 0,0-21 15,21 0-15,-21-1 0,1 1 16,-1 0-16,0 0 0,0-21 0,0 20 16,-21 1-16,21-21 0,-21 21 15,0 0-15,0-1 0,0 1 0,-21 0 16,0 21-16,0 0 16,0 0-16,0 0 0,-1 21 0,1 0 15,0 1-15,0 20 0,21 0 16,-21 1-16,0 20 0,-1-21 15,22 22-15,-21-1 0,0 1 0,21-1 16,-21 22-16,21-21 0,-21 20 0,0 1 16,21-22-16,0 22 0,-22 0 0,1-1 15,0 1-15,21 0 0,-21-22 0,0 22 16,21 0-16,0-22 0,0 1 0,0-1 16,0 1-16,0-22 0,0 0 15,21-21-15,0 22 0,-21-22 0,0 0 16,21-21-16,0 0 0,1 0 15,-1 0-15,0 0 0,0 0 16,0-21-16,22 0 0,-22-22 0,21 22 16,-21-21-16,22 0 0,-1-22 15,-21 1-15,21-1 0,-20 1 0,-1-1 16,0-21-16,-21 22 0,0-22 16,0 22-16,0-22 0,-21 22 0,0-22 15,-22 21-15,22 22 0,-21-21 0,-1 20 16,1 1-16,21 21 0,0 0 15,-22-1-15,22 1 0,0 0 16,21 0 15,21 21-31,0 0 0,1 0 16,20 0-16,-21 0 0,21 0 16,1 0-16,-22-21 0,21 21 0,1 0 15,-1-21-15,0 21 0,1 0 0</inkml:trace>
  <inkml:trace contextRef="#ctx0" brushRef="#br0" timeOffset="202448.21">12255 15685 0,'0'-22'16,"0"44"-16,-42-65 0,42 22 0,0 0 16,0 0-16,0 0 15,0-1-15,21 22 16,0-21-16,1 21 0,-1 0 15,0 0-15,0 0 0,0 0 0,0 0 16,1 21-16,-1 1 0,0-22 0,0 21 16,0 21-16,0-21 0,1 0 0,-22 1 15,0-1-15,0 0 0,0 0 16,0 0-16,0 0 0,0 1 0,0-1 16,-22-21-1,22-21 1,0-1-1,0 1 1,0 0-16,0 0 0,0 0 16,0 0-16,22-1 0,-1 1 0,-21 0 15,21 0-15,0 0 0,0 0 16,0-1-16,1 22 0,-1-21 0,0 0 16,21 21-16,-21-21 0,1 0 0,20 21 15</inkml:trace>
  <inkml:trace contextRef="#ctx0" brushRef="#br0" timeOffset="203280.24">13017 15409 0,'-42'22'0,"21"-1"16,0 0-16,0 0 0,-1 0 15,1 0-15,0 22 0,0-22 16,21 0-16,0 0 0,-21 0 0,21 1 16,0-1-16,0 0 0,0 0 15,21 0-15,0-21 0,0 0 16,0 21-16,1-21 0,-1 0 15,0 0-15,0 0 0,0 0 16,0-21-16,-21 0 0,0 0 16,0 0-16,0 0 15,0-22-15,-21 22 0,0 0 0,0-21 16,0 20-16,21 1 0,-21 0 0,21-21 16,0 21-16,0-1 0,0 1 15,21 21-15,0-21 0,0 0 16,0 21-16,22 0 0,-22 0 15,21 0-15,-21 0 0,22 0 0,-22 21 16,21 0-16,-21 0 0,0 1 0,1-1 16,-1 21-16,0-21 0,0 0 15,-21 22-15,21-22 0,-21 0 0,0 0 16,0 22-16,0-22 0,0 0 16,-21 0-16,0 0 15,0-21 1,21-21-1,0 0 1,0 0-16,0 0 0,0-1 16,0 1-16,0 0 0,21 0 15,0-21-15,0 20 0,0-20 0,1 21 16,-1 0-16,21-22 0,-21 22 0,22 0 16,-22 21-16,21-21 0,-21 21 15,0 0-15,1 0 0,-1 21 0,0 0 16,0 0-16,-21 1 0,0-1 0,0 0 15,0 21-15,0-21 0,0 1 16,0-1-16,0 0 0,0 0 0,0 0 16,0 0-16,0 1 0,0-1 15,-21-21 1,0 0 0,21-21-1,0-1-15,0 1 16,0 0-16,0 0 0,0 0 15,0 0-15,21-22 0,0 1 0,0 0 16,0-1-16,1 1 0,20 21 16,-21-22-16,21 1 0,1 21 0,-1 21 15,0 0-15,1 0 0,-1 0 0,0 21 16,-20 21-16,-1-20 0,0 20 16,0 0-16,-21 1 0,0-1 15,0-21-15,0 21 0,0 1 0,0-22 16,0 21-16,0-21 0,-21 1 0,0-1 15,0 0-15,-1 0 0,1 0 16,0-21-16,0 21 0,0 1 0,0-22 16,-22 0-16,22 21 0,0-21 0,-21 0 15,-22 0-15</inkml:trace>
  <inkml:trace contextRef="#ctx0" brushRef="#br0" timeOffset="203968.21">1291 16806 0,'0'0'0,"0"-42"0,21 21 0,-21-21 0,0 20 16,0 1-16,0 0 15,0 42 1,0 22-16,0-22 15,0 42-15,0-20 0,0-1 16,0 21-16,0 1 0,0-22 0,0 1 16,0 20-16,0-21 0,0-20 15,0 20-15,0-21 0,0 21 16,0-20-16,0-1 0,0-42 31,21-1-31,-21 1 16</inkml:trace>
  <inkml:trace contextRef="#ctx0" brushRef="#br0" timeOffset="204268.04">1101 16849 0,'0'0'0,"0"-43"16,42-126 0,0 148-16,1-21 15,-1 20-15,0 1 0,22 0 16,20 0-16,-20 0 0,-1 21 0,22 0 15,0 0-15,-22 0 0,-20 21 16,-1 0-16,0 21 0,-21 1 0,-21-1 16,22 0-16,-22 1 0,-22-1 15,1 0-15,-21 22 0,0-22 16,-1-21-16,1 22 0,21-22 0,-22 0 16,1 0-16,0 0 0,21 1 15,-22-1-15,22-21 0,0 0 16,0 0-1,42 0 1,0 0-16,0 0 0,0 0 16,22 0-16,-22 0 0</inkml:trace>
  <inkml:trace contextRef="#ctx0" brushRef="#br0" timeOffset="204779.74">2201 17145 0,'0'0'0,"43"0"0,-22 0 15,0 0-15,0 0 0,0 0 16,0-21-16,-21 0 0,0 0 16,0-1-16,0 1 15,0 0-15,-21 0 0,0 0 0,0 0 16,-21-1-16,20 1 0,-20 21 16,21 0-16,0 0 0,0 0 0,-22 0 15,22 0-15,0 21 0,-21 1 0,20-1 16,1 21-16,0-21 0,-21 0 15,21 22-15,-1-1 0,1-21 0,21 22 16,-21-22-16,21 21 0,0-21 16,0 0-16,0 1 0,0-1 15,0 0-15,21-21 0,0 0 16,1 0-16,-1 0 16,0 0-16,21-21 0,-21 21 0,1-21 15,20-1-15,-21 1 0,21 0 16,-20 0-16,20 0 0,-21-22 0,0 22 15,0 0-15,1-21 0,-22 21 0,0-1 16,21 1-16,-21 42 31,0 1-31,0-1 16,0 0-16,0 0 0,0 0 16,0 0-16,-21 1 0,21-1 0,0 0 15,0 0-15,0 0 0,0 0 16,0 1-16,0-1 0,21 0 15,0-21-15,0 0 16,0 0-16,22 0 0,-22 0 0,21 0 16,-21-21-16,0 0 0,1 21 0,-1-22 15,0 1-15</inkml:trace>
  <inkml:trace contextRef="#ctx0" brushRef="#br0" timeOffset="205119.55">2582 17145 0,'0'-21'0,"0"42"0,0-63 0,0 21 0,0-1 16,0 1-16,0 0 0,21 0 15,1 0-15,-1 0 0,0 21 16,0-22-16,0 22 0,0 0 16,1 0-16,-1 0 0,0 0 0,21 0 15,-21 22-15,1-1 0,20 0 0,-21 0 16,0 0-16,0 22 0,-21-22 16,0 21-16,0-21 0,0 0 0,0 1 15,0 20-15,0-21 0,0 0 16,0 0-16,-21-21 0,0 0 15,0 0 1,21-21-16,0 0 16,0 0-1,0 0-15,0 0 0,0-22 0,0 22 16,0 0-16,0 0 0,21-22 0,-21 22 16,21 21-16,0-21 0,1 0 15,-1 21-15,0 0 0,0 0 16,0 0-16,0 0 15,-21 21-15,0 0 0</inkml:trace>
  <inkml:trace contextRef="#ctx0" brushRef="#br0" timeOffset="206061.02">3154 17187 0,'21'43'16,"-63"-128"-16,105 170 0,-105-128 0,105 86 16,-42-43-16,1 0 15,-1-21-15,0-1 0,0 22 0,0-21 16,0 0-16,1 0 0,-1 21 0,0-21 15,-21 0-15,0-22 0,21 22 16,-21 0-16,0 0 0,0 0 16,-21-1-16,0 1 0,0 21 15,-1 0-15,1 0 0,0 0 0,0 21 16,0 1-16,0-1 0,-1 0 16,1 21-16,0-21 0,21 1 0,-21 20 15,21-21-15,0 0 0,0 0 0,0 1 16,0-1-16,21 0 0,0 0 15,0 0-15,1-21 0,-1 21 16,0-21-16,21 0 0,-21 0 0,22 0 16,-22 0-16,21 0 0,-21-21 15,22 21-15,-1-21 0,-21 0 0,22 0 16,-22 0-16,0-1 0,0 1 0,0 0 16,0-21-16,1 21 0,-22-1 15,0 1-15,0 0 0,0 0 0,0 0 16,0 42-1,0 0 1,-22-21-16,22 21 0,0 0 0,0 1 16,0-1-16,0 0 0,0 0 15,0 0-15,0 0 0,0 1 16,-21-1-16,21 0 0,0 0 0,0 0 16,0-42 15,21 21-16,1-21-15,-22 0 0,21 0 0,0-1 16,0 1-16,-21-21 0,21 21 0,0 0 16,-21-22-16,22 22 0,-1 0 15,-21 0-15,21 21 0,0 0 16,-21 21 0,0 0-16,0 0 0,21 0 15,-21 1-15,0-1 0,0 0 0,21 0 16,-21 0-16,0 0 0,22 1 15,-22-1-15,0 0 0,21-21 0,0 21 16,0-21-16,0 0 0,0 0 16,1 0-16,-1 0 15,0 0-15,0 0 0,-21-21 0,21 21 16,0-21-16,1 0 0,-22-1 0,21 1 16,0-21-16,-21 21 0,0-22 0,0 1 15,21 0-15,-21-1 0,0 1 16,21 0-16,-21-22 0,0 22 0,0 21 15,0-22-15,0 22 0,0 0 16,0 0-16,0 0 0,0 42 31,0 0-31,0 21 0,-21-20 16,21 20-16,-21 0 0,21 1 0,0 20 16,0-21-16,0 1 0,0-1 15,0-21-15,0 22 0,0-22 0,0 21 16,0-21-16,0 0 0,0 1 0,0-1 15,0 0-15,21-21 0,0 0 16,0 0-16,1 0 0,-1 0 16,0 0-16,0 0 0,0-21 0,0 0 15,-21-1-15,22 1 16,-1 0-16,0 0 0,-21 0 0,0-43 16</inkml:trace>
  <inkml:trace contextRef="#ctx0" brushRef="#br0" timeOffset="206263.91">4276 16912 0,'0'0'0,"0"21"16,21-21 0,0 0-16,0 0 0,0 0 15,0 0-15,1-21 16,-1 21-16,0-21 0,21 0 15,-21 0-15,1 21 0,-1-21 0,0-1 16,0 1-16,-21 0 0,21 0 16,0 0-16</inkml:trace>
  <inkml:trace contextRef="#ctx0" brushRef="#br0" timeOffset="206724.64">5948 16616 0,'0'0'0,"-21"-21"0,21 0 16,-22-1-16,22 1 16,-21 0-16,0 21 15,21 21 1,-21 0-16,0 1 0,21 20 0,0-21 15,-21 21-15,21 1 0,-22-1 0,22 0 16,0 1-16,-21-1 0,21-21 16,-21 22-16,21-22 0,-21 21 0,21-21 15,0 0-15,0 1 0,0-1 0,0 0 16,0 0-16,21-21 16,-21-21 15,0 0-31</inkml:trace>
  <inkml:trace contextRef="#ctx0" brushRef="#br0" timeOffset="207247.34">5482 17018 0,'0'0'0,"-21"0"0,0 0 0,42 0 32,0 0-32,0 0 15,0 0-15,22 0 0,-1-21 16,0 21-16,1-21 0,20 21 15,-20-21-15,20-1 0,1 22 16,-22-21-16,21 0 0,-20 0 0,-1 0 16,0 21-16,-20-21 0,20-1 15,-21 22-15,0 0 16,-21 22 0,0-1-16,-21 0 0,0 0 15,21 0-15,-21 0 0,0 22 16,-1-22-16,22 0 0,0 21 0,0-20 15,0-1-15,0 0 0,0 0 16,0 0-16,22-21 16,-1 0-16,0 0 15,0 0-15,0 0 0,0 0 0,22 0 16,-22 0-16,0-21 0,21 21 16,-20-21-16,20 0 0,0 0 0,-21-22 15,1 22-15,-1 0 0,0-21 16,-21-1-16,0 1 0,0 21 0,0-22 15,0 22-15,0 0 0,-21 0 16,0 0-16,21 0 0,-22 21 0,1 0 16,0 0-16,0 0 0,0 21 15,0 0-15,-1 0 0,1 0 0,0 0 16,21 1-16,-21 20 0,0-21 16,21 0-16,0 22 0,0-22 15,-21 0-15,21 0 0,0 0 16,0 0-16,0 1 0,0-1 0,21-21 15,0 0-15,0 0 0,0 0 16,22 0-16</inkml:trace>
  <inkml:trace contextRef="#ctx0" brushRef="#br0" timeOffset="207500.2">7366 16891 0,'21'0'0,"0"64"31,-21-43-31,0 0 16,-21 0-16,21 0 0,-21 0 15,21 1-15,0-1 0,0 0 0,0 0 16,-21 0-16,21 0 16,0-42 30,0 0-46,0 0 16,0 0-16</inkml:trace>
  <inkml:trace contextRef="#ctx0" brushRef="#br0" timeOffset="207668.04">7302 16679 0,'0'0'0,"0"-21"0,-21 21 15,21-21-15,0 0 16,0 42 31,0 0-32,21-21-15,1 0 16</inkml:trace>
  <inkml:trace contextRef="#ctx0" brushRef="#br0" timeOffset="210927.77">7535 16912 0,'0'0'0,"-21"-21"0,21-21 15,0 21 1,-21 21-1,21 21 1,0 0 0,0 0-16,0 0 0,0 0 0,0 22 0,0-22 15,0 0-15,0 0 0,0 0 0,0 1 16,0-1-16,0 0 16,0 0-16,0 0 0,0 0 0,0 1 15,0-44 16,0 1-15,0 0-16,0 0 0,21 0 0,0 0 16,-21-1-16,0-20 0,21 0 0,1 21 15,-22-22-15,21 22 0,0-21 0,-21 21 16,21-1-16,0 22 16,-21-21-16,21 21 0,1 0 0,-1 0 15,0 21-15,-21 1 0,21-1 16,0 0-16,-21 21 0,0-21 15,21 22-15,-21-22 0,22 0 0,-22 0 16,0 0-16,0 1 0,21-1 0,-21 0 16,21 0-16,-21 0 15,21-21-15,0 0 16,0 0-16,1 0 0,-1 0 0,-21-21 16,21 21-16,0-21 0,0 0 0,0 0 15,1-1-15,-1 1 0,0 0 16,-21 0-16,21-21 0,0 20 15,0-20-15,-21 21 0,0 0 0,22 0 16,-1-1-16,-21 1 0,21 21 31,-21 21-31,0 1 0,0-1 16,0 0-16,0 0 0,0 21 16,0-20-16,0-1 0,0 21 0,0-21 15,0 0-15,0 1 0,21-1 0,-21 0 16,0 0-16,21-21 0,0 21 15,1-21-15,-1 0 0,0 0 16,0 0-16,0 0 0,0 0 16,22 0-16,-22-21 0,0 0 15,21 0-15,-20 0 0,-1-1 0,0 1 16,0 0-16,0-21 0,0 21 16,-21-22-16,0 22 0,0 0 0,0-21 15,0 20-15,0 1 0,0 0 16,0 42-1,0 0-15,0 1 16,-21 20-16,21-21 0,0 0 0,-21 22 16,21-22-16,0 0 0,0 0 15,0 21-15,-21-20 0,21-1 0,0 0 16,0 0-16,-21 0 0,21 0 31,21-42-15,-21 0-1,21 21-15,-21-21 0,21 0 0,0 0 16,-21-22-16,22 22 0,-1 0 16,-21 0-16,0-22 0,21 22 0,0 0 15,0 0-15,0 21 0,1-21 0,-1 21 16,0 0-16,0 21 16,-21 0-1,0 0-15,21 0 0,-21 22 0,21-22 16,-21 0-16,0 0 0,0 0 15,22 1-15,-22-1 0,0 0 0,21 0 16,-21 0-16,21-21 0,-21 21 16,21-21-16,0 0 0,0 0 15,1 0-15,-1 0 0,0-21 16,0 21-16,0-21 0,0 0 16,1 0-16,-1 0 0,0-1 0,0 1 15,0 0-15,0-21 0,1 21 0,-1-22 16,0 1-16,-21 21 0,21 0 15,0-1-15,0 1 0,-21 0 0,22 21 16,-22 21 0,0 0-1,0 1-15,0-1 0,0 21 16,0-21-16,0 0 0,21 1 0,-21 20 16,0-21-16,0 0 0,0 22 0,0-22 15,0 0-15,21 0 0,0-21 16,-21 21-16,21 0 0,0-21 0,1 0 15,20 0-15,-21 0 16,0 0-16,22 0 0,-22 0 0,21-21 16,0 0-16,-20 21 0,20-21 15,0 0-15,-21-22 0,1 22 0,-1 0 16,0-21-16,0 21 16,-21-22-16,21 1 0,-21 21 0,0 0 15,0-1-15,0 1 0,0 0 0,-21 21 16,0 0-16,0 0 0,0 0 15,-1 21-15,1 0 0,0-21 16,21 22-16,0-1 0,-21 21 0,21-21 16,0 0-16,0 1 0,0 20 0,0-21 15,0 0-15,21 0 0,-21 1 16,21-1-16,0 0 0,1-21 0,20 21 16,-21 0-16,21-21 0,1 0 15,-1 0-15,0 0 0,22 0 0,-22 0 16,1 0-16,20 0 15,-21-21-15,1 0 0,-1 21 0,-21-21 16,0 0-16,22-1 0,-22 1 16,-21-21-16,21 21 0,-21 0 0,0-22 15,0 22-15,0 0 0,0 0 16,0 0-16,0-1 0,-21 22 0,0 0 16,0 0-16,-22 0 0,22 0 15,0 0-15,0 22 0,-22-1 16,22 0-16,0 21 0,21-21 0,-21 1 15,21 20-15,0-21 0,0 21 16,0-20-16,0-1 0,0 0 0,0 0 16,21 0-16,-21 0 15,21 1-15,0-22 0,1 0 0,-1 0 16,0 0-16,0 0 0,0 0 16,0 0-16,1 0 0,-1-22 0,0 1 15,0 0-15,-21 0 0,21-21 16,0-1-16,1 1 0,-22 0 0,21-22 15,0 22-15,-21-22 0,0 22 16,21 0-16,-21-1 0,21 1 0,-21 21 16,0-22-16,0 22 15,-21 21 1,0 0-16,21 21 0,-21 1 0,0-1 16,-1 21-16,22-21 15,-21 22-15,21-1 0,0 0 0,0 1 16,0-1-16,0 0 0,0 1 15,0-1-15,0 0 0,0 1 0,21-22 16,1 21-16,-1-21 0,0 0 16,0 1-16,0-22 0,22 21 0,-22-21 15,21 0-15,0 0 0,-20 0 16,20 0-16,0 0 0,1-21 0,-22 21 16,21-22-16,-21 1 0,22-21 15,-22 21-15,0 0 0,0-22 16,0 22-16,-21-21 0,0 21 0,0-22 0,0 22 15,0 0-15,0 0 16,0 0-16,0 42 16,-21 0-1,0 0-15,21 0 16,0 22-16,0-22 0,0 0 0,0 0 16,0 0-16,0 0 0,0 1 0,21 20 15,0-21-15,0 0 16,1 0-16,-1-21 0,21 22 0,-21-22 15,22 0-15,-22 0 0,21 0 16,0 0-16,1 0 0,-1 0 0,-21 0 16,22-22-16,-22 1 0,21 0 0,-21 0 15,0 0-15,1 0 0,-1-1 16,0-20-16,0 21 0,-21 0 16,0-22-16,0 22 0,0-21 0,0 21 15,0 0-15,0-1 0,-21 1 0,0 21 16,0 0-16,-1 0 0,1 0 15,0 0-15,0 21 0,0-21 0,0 22 16,-1 20-16,1-21 0,0 21 16,21-20-16,0 20 0,-21-21 0,21 21 15,-21-20-15,21-1 0,0 21 16,0-21-16,0 0 0,0 1 16,21-1-16,0-21 0,0 0 15,0 0-15,1 0 16,-1 0-16,0 0 0,-21-21 0,21 21 15,0-22-15,0 1 0,1 0 16,-22 0-16,0-21 0,21 20 0,0 1 16,-21-21-16,0 21 0,0 0 15,0-1-15,0 1 0,0 42 32,0 1-32,0-1 15,0 0-15,0 0 0,0 0 16,0 0-16,0 1 0,0-1 0,0 0 15,0 0-15,0 0 0,0 0 16,0 1-16,21-22 0,0 21 16,0-21-16,22 21 0,-22-21 0,21 0 15,-21 0-15,22 0 0,-1 0 16,-21 0-16,22-21 0,-22 0 0,21-1 16,-21 1-16,0-21 0,1 0 15,-1 20-15,0-20 0,0-21 0,0 20 16,0-20-16,1 20 0,-1-20 15,-21 21-15,0-1 0,21 22 0,-21 0 16,21-21-16,-21 20 16,0 44-1,-21-22 1,0 42-16,0-21 0,-1 21 0,22 1 16,-21-1-16,0 0 0,0 1 15,21-1-15,-21 0 0,21 1 0,0-1 16,0 0-16,0 1 0,0-22 15,0 21-15,0-21 0,0 1 0,21-1 16,0 0-16,0-21 0,0 21 16,1-21-16,-1 0 0,21 0 15,-21 0-15,0 0 0,1 0 0,-1-21 16,21 0-16,-21 21 0,0-21 16,1-1-16,-1 1 0,-21 0 15,21-21-15,0 21 0,-21-22 0,0 22 16,0 0-16,0-21 0,0 20 15,0 1-15,0 0 0,-21 21 16,0 0-16,0 21 16,21 0-16,0 1 0,0-1 0,-22 0 15,22 21-15,0-21 0,0 1 16,0 20-16,0-21 0,0 0 0,0 0 16,0 1-16,22-1 0,-1 0 0,0 0 15,0-21 1,0 0-16,0 0 0,1 0 0,-1 0 15,0 0-15,0-21 16,0 21-16,22-21 0,-22 0 0,0-1 16,0 22-16,0-21 0,0 0 15,-21 0-15,22-21 0,-22 20 0,0 1 16,0 0-16,0-21 0</inkml:trace>
  <inkml:trace contextRef="#ctx0" brushRef="#br0" timeOffset="211156.64">12594 16806 0,'0'0'0,"21"0"16,0 0-16,1 0 16,-1 0-16,0 0 0,21 0 0,-21 0 15,1 0-15,-1 0 0,0 0 0,0 0 16,0 0-16,0 0 0,1 0 15,-1 0-15,0 0 0,-21-21 0,21 21 16,-21-21-16,0 0 16,0 0-16,-21 21 15,-21-21-15</inkml:trace>
  <inkml:trace contextRef="#ctx0" brushRef="#br0" timeOffset="211343.8">11557 16616 0,'0'0'0,"-42"42"31,42-21-15,21-21-1,0 0 1,0 0-16,0 0 0</inkml:trace>
  <inkml:trace contextRef="#ctx0" brushRef="#br0" timeOffset="211888.21">14182 16870 0,'-22'-42'16,"1"20"-16,0 1 0,0 21 0,-21-21 15,20 0-15,1 21 0,-21 0 16,21 0-16,0 0 0,-22 0 0,22 21 15,0 0-15,-21 0 0,20 1 16,-20 20-16,21-21 0,0 21 0,0-20 16,-1 20-16,1 0 0,0-21 15,21 22-15,0-22 0,0 21 0,0-21 16,0 1-16,0-1 0,21 0 16,0 0-16,22 0 0,-22-21 0,21 0 15,1 21-15,-1-21 0,0 0 16,1 0-16,20 0 0,-21 0 0,22-21 15,-1 21-15,1-21 16,-1 0-16,1 0 0,-1 0 0,1-22 16,-22 22-16</inkml:trace>
  <inkml:trace contextRef="#ctx0" brushRef="#br0" timeOffset="212355.94">14753 16637 0,'0'0'0,"0"-21"0,-42-43 31,21 64-31,-1 0 0,1 22 15,0-1-15,0 0 0,-21 21 16,20-21-16,1 22 0,0-1 0,0 0 0,0 1 16,-22 20-16,22-20 0,0-1 0,0-21 15,21 21-15,0-20 0,-21 20 16,21-21-16,0 0 0,-21 0 0,21 1 16,0-1-16,-22 0 0,22 0 0,0 0 15,0-42 16,0 0-15,22 0-16,-1 0 0,0-1 0,-21 1 16,21 0-16,0 0 0,0 0 0,1 0 15,-1-1-15,0 1 0,0-21 0,21 21 16,-20 21-16,-1-21 0,21-1 16,-21 22-16,0 0 0,1 0 0,-1 0 15,0 0-15,0 22 0,-21-1 0,0 0 16,21 0-16,-21 0 0,0 0 0,21 1 15,-21-1-15,0 0 0,0 0 0,0 0 16,0 0-16,0 1 0,-21-1 0,21 0 16,-21 0-16,21 0 0,0 0 15,-21-21 1,21 22-16,21-44 31,-21 1-15,21 21-16,0-21 0,1 0 0,-1 0 0,0 0 15</inkml:trace>
  <inkml:trace contextRef="#ctx0" brushRef="#br0" timeOffset="212568.82">15049 17039 0,'0'0'0,"22"0"16,-22 21 0,-43-21-16,22 22 15,21-1-15,0 0 0,0 0 0,-21 0 16,0 0-16,21 1 15,0-1-15,0 0 0,-21-21 0,21 21 16,-22-21-16,22 21 16,22-21 15,-1-21-31,0 21 0,0-21 16,0 0-16,0 0 0,1-1 0</inkml:trace>
  <inkml:trace contextRef="#ctx0" brushRef="#br0" timeOffset="212908.65">15092 16722 0,'0'0'0,"-21"-21"0,-106 84 31,127-42-31,-22 0 0,22 1 16,0-1-16,0 0 15,22-21-15,-1 0 16,0 0-16,0 0 0,0 0 0,0 0 15,1 0-15,-1 0 0,0 0 0,0-21 16,0 0-16,0 21 0,-21-22 0,0 1 16,0 0-16,0 0 0,0 0 0,0 0 15,0-1-15,0 1 0,0 0 0,0 0 16,-21 0-16,0 21 0,0-21 16,0 21-16,0 0 0,-1 0 0,1 0 15,0 21-15,0 0 0,0-21 16,0 21-16,21 0 15,0 0-15,-22 1 0,22-1 0,0 0 16,0 0-16,0 0 0,22 0 16,-1-21-16,0 0 0,0 0 15,21 0-15,1 0 0</inkml:trace>
  <inkml:trace contextRef="#ctx0" brushRef="#br0" timeOffset="213180.49">15494 16574 0,'21'0'0,"-42"0"0,42-22 16,-21 44 15,0-1-31,0 0 0,0 0 16,-21 21-16,0-20 0,21 20 0,0-21 16,-21 21-16,21 1 0,-22-1 15,1-21-15,21 22 0,0-1 0,0-21 16,-21 21-16,21-20 0,-21 20 15,21-21-15,0 0 0,-21 0 0,21 1 16,0-1-16,0 0 16,21-21-1,0 0-15,0 0 0,0 0 16,1 0-16,20-21 0,-21 21 0</inkml:trace>
  <inkml:trace contextRef="#ctx0" brushRef="#br0" timeOffset="213728.18">15960 16997 0,'0'0'0,"21"-21"0,-21 0 0,0-1 15,0 1-15,0 0 0,0 0 16,0 0-16,0 0 0,0-1 0,-21 22 16,-1-21-16,1 21 0,-21 0 15,21 0-15,0 21 0,-22 1 0,22-1 16,0 0-16,-21 0 0,20 0 15,1 22-15,-21-22 0,21 0 16,0 21-16,21-21 0,-22 22 0,22-22 16,0 0-16,0 0 0,0 0 15,0 1-15,0-1 0,22 0 0,-1 0 16,0-21-16,0 0 0,0 0 16,22 0-16,-22 0 0,21 0 0,-21 0 15,0 0-15,1-21 0,-1 21 0,0-21 16,0 0-16,0-22 0,0 22 15,1-21-15,-1-1 0,-21 1 0,21-21 16,0-1-16,43-169 16,-64 191-16,21 0 15,-21-1-15,0 1 0,0 21 16,0 0-16,-21 21 16,-1 0-16,1 0 15,0 21-15,0 21 0,0-21 0,0 22 16,21-1-16,0 0 0,-22 1 15,22-1-15,0 0 0,0 22 0,0-22 16,0 0-16,22 1 0,-22-1 0,21-21 16,-21 22-16,21-22 0,0 0 0,-21 21 15,21-42-15,0 21 0,-21 1 16,22-22-16,-1 21 0,0-21 16,0 0-16,0 0 15,0 0-15,-21-21 0,22 21 16,-1-22-16,0 22 0,-21-21 0,21 0 15</inkml:trace>
  <inkml:trace contextRef="#ctx0" brushRef="#br0" timeOffset="213920.07">16489 17166 0,'0'21'15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57:53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1566 3069 0,'0'0'0,"0"-21"16,21 21-16,-21-21 15,22 21-15,-1 0 31,-21 21 1,0 0-17,0 22-15,0-22 0,0 21 0,-21 0 16,-1 22-16,1-22 0,-21 22 16,0-1-16,-1 1 0,1-1 0,-22 1 15,1-1-15,-1 1 0,22-22 16,-21 22-16,-1-22 0,22 21 0,-22-20 15,22-22-15,21 21 0,-22-21 16,22 1-16,0-22 0,0 0 0,0 0 16,0 0-16,21-22 0,0 1 15,0 0-15,0 0 0,0 0 16,0 0-16,0-1 0,0-20 16,21 21-16,0 0 0,0 0 15,21-1-15,-20 1 0,-1 21 0,21-21 16,0 0-16,1 21 0,-1 0 15,0 0-15,1 0 0,-1 0 0,0 21 16,1 0-16,-1 0 0,-21 1 16,22-1-16,-1 21 0,-21-21 0,21 22 15,-20-22-15,20 0 0,-21 21 16,0-21-16,0 1 0,22-22 0,-43 21 16,21 0-16,0-21 15,0 0 1,-21-21-1,0 0-15,0-1 16,21 1-16</inkml:trace>
  <inkml:trace contextRef="#ctx0" brushRef="#br0" timeOffset="643.63">2307 3514 0,'0'0'0,"21"-21"16,0 21-16,22-22 0,-22 1 16,21 21-16,-21-21 0,22 0 15,-1 0-15,-21 0 0,22-22 0,-22 22 16,0 0-16,-21 0 0,0 0 15,-21 21-15,0 0 16,-43 0-16,22 0 0,-22 21 16,1 0-16,-1 0 0,22 21 0,-22-20 15,1 20-15,21 0 0,-1 1 16,22-22-16,0 21 0,21-21 0,0 22 16,0-22-16,0 0 15,21 0-15,0 0 0,22 0 0,-1 1 16,0-22-16,22 21 0,-22 0 15,22-21-15,-1 21 0,-21 0 0,22-21 16,-22 21-16,-21 1 0,1-22 0,-1 21 16,-21 0-16,0 0 0,-21 0 15,-22 0-15,1-21 0,0 22 0,-22-1 16,1 0-16,-1-21 0,22 21 16,-22-21-16,22 21 0,-22-21 0,43 0 15,-21 0-15,21 0 0,0 0 16,-1-21-16,22 0 0,0 0 15,0 0-15,0-1 16,22 1-16,-1 0 0,21 21 0,-21-21 16,22 0-16</inkml:trace>
  <inkml:trace contextRef="#ctx0" brushRef="#br0" timeOffset="943.49">2921 3577 0,'0'21'31,"0"1"-31,0-1 0,0 0 16,0 21-16,-21-21 0,21 22 15,0-1-15,0 0 0,0 1 16,0 20-16,0 1 0,-21 20 16,21-20-16,-22 21 0,1-1 0,21 1 15,-21 21-15,0 0 0,0-1 0,0 1 16,-1 0-16,1-21 0,0 21 15,0-22-15,21 1 0,0-22 0,0-20 16,0 20-16,0-42 0,0 22 16,0-22-16,21-21 0,0 0 15,0-21-15,-21 0 0,22-1 16,-1 1-16,-21-21 0,0 0 16,21-1-16,-21 1 0</inkml:trace>
  <inkml:trace contextRef="#ctx0" brushRef="#br0" timeOffset="1254.79">2857 3641 0,'0'0'16,"0"-43"-16,0 22 0,0 0 0,0 0 16,0 0-16,0 0 0,0-1 0,22 22 15,-1 0-15,21 0 0,-21 0 0,22 0 16,-1 0-16,21 0 0,-20 22 15,-1-22-15,0 21 0,1 21 16,-1-21-16,-21 0 0,0 22 16,-21-22-16,0 0 0,0 21 0,-42-20 15,21-1-15,-21 21 0,-1-21 16,1 0-16,0 1 0,-1-1 0,1 0 16,21-21-16,-22 21 0,22-21 15,0 0-15,42-21 31,0 21-15,22-21-16</inkml:trace>
  <inkml:trace contextRef="#ctx0" brushRef="#br0" timeOffset="2132.06">4106 3493 0,'-148'-85'31,"106"85"-31,-1 0 16,-20 0-16,21 21 0,-1 0 15,-20 0-15,20 22 0,1-22 0,0 21 16,-1-21-16,22 22 0,0-1 16,0 0-16,21-20 0,0 20 15,0-21-15,0 0 0,0 22 0,0-22 0,21-21 16,0 21-16,0 0 15,22-21-15,-1 0 0,0 0 0,1 0 16,20 0-16,-20-21 0,20 0 16,-21 21-16,1-21 0,-1-1 0,0-20 15,1 21-15,-22 0 0,0-22 0,0 22 16,0-21-16,1 21 0,-22-22 16,0 22-16,0 0 0,0 0 0,-22 21 31,1 21-31,21 0 15,-21 0-15,0 1 0,21-1 0,0 0 0,0 0 16,0 21-16,0-20 16,0-1-16,0 0 0,0 0 15,0 0-15,21-21 0,0 0 16,0 21-16,1-21 0,20 0 0,-21 0 16,21 0-16,1 0 0,-1 0 0,0-21 15,1 21-15,-1-21 0,0 0 16,1 0-16,-22 0 0,21-22 0,-21 22 15,1 0-15,20-21 0,-42 20 16,0-20-16,21 21 0,-21 0 0,0 0 16,0-1-1,-21 22-15,0 0 0,21 22 0,-21-22 16,-1 21-16,22 0 0,0 0 16,-21 21-16,21-20 0,-21-1 0,21 0 15,0 0-15,0 21 0,0-20 16,0-1-16,-21 0 0,21 0 0,0 0 15,0 0-15,0 1 16,0-44 15,0 1-15,21 0-16,-21-21 0,21 21 16,-21-1-16,21-20 0,1 0 15,-1 21-15,21-22 0,-21 1 16,22 21-16,-1-22 0,21 22 0,-20 0 15,-1 0-15,22 0 0,-22 21 16,0 0-16,22 0 0,-22 21 0,0 0 16,-20 21-16,20-20 0,-21 20 15,21-21-15,-42 21 0,22 1 0,-22-22 16,0 21-16,0-21 0,0 22 0,0-22 16,-22 0-16,1 0 0,21 0 15,-21 1-15,0-22 0,21 21 16,0-42 15,0-1-31,21 22 0,0-21 0</inkml:trace>
  <inkml:trace contextRef="#ctx0" brushRef="#br0" timeOffset="2511.84">5715 3154 0,'0'-21'0,"0"42"0,0-63 0,0 20 0,-21 22 16,21 22-1,0-1-15,-21 21 0,21-21 16,0 0-16,0 22 0,0-22 16,0 21-16,21-21 0,0 1 0,21 20 15,1-21-15,-1 0 0,0 0 16,1-21-16,20 22 0,-21-22 16,22 0-16,-22 0 0,22 0 0,-22 0 15,22 0-15,-22-22 0,-21 1 16,21 21-16,-20-21 0,-1 21 0,0-21 15,-63 21 1,20 0 0,1 0-16,-21 21 0,0 21 0,-1-20 15,1 20-15,0 0 0,-1-21 16,-20 22-16,20-1 0,1 0 0,0 1 16,-1-1-16,1-21 0,0 22 15,21-1-15,-1-21 0,1 0 16,0 0-16,21 1 0,-21-1 0,21 0 15,21-21 17</inkml:trace>
  <inkml:trace contextRef="#ctx0" brushRef="#br0" timeOffset="3156.47">7091 3683 0,'0'21'0,"0"0"0,21-21 63,0 0-63,0 0 0,0 0 0,1 0 16,-1 0-16,0 0 0,0 0 15,0 0 1,0 0 46</inkml:trace>
  <inkml:trace contextRef="#ctx0" brushRef="#br0" timeOffset="3536.26">8064 3704 0,'22'0'62,"-1"0"-62,0 0 16,0 0-16,0 0 16,0 0-16,1 0 0,-1 0 0,0 0 15,0 0 1,0 0 46</inkml:trace>
  <inkml:trace contextRef="#ctx0" brushRef="#br0" timeOffset="3856.21">8848 3683 0,'21'0'31,"0"0"-16,0 0-15,0 0 16,0 0 0,1 0-16,-1 0 0,0 0 15,0 0-15,0 0 16,0 0 0,1 0-1,-1 0-15,-21-21 31</inkml:trace>
  <inkml:trace contextRef="#ctx0" brushRef="#br0" timeOffset="4164.04">9610 3620 0,'21'0'47,"0"21"-31,0-21-16,0 0 0,0 0 15,1 0 1,-1 0-16</inkml:trace>
  <inkml:trace contextRef="#ctx0" brushRef="#br0" timeOffset="4632.26">10647 3598 0,'-21'0'31,"21"22"1,21-22-32,0 0 15,0 0-15,0 0 16,22 0-16,-22 0 0,0 0 0,0 0 15,0 0-15,0 0 0,1 0 0,-1 0 16</inkml:trace>
  <inkml:trace contextRef="#ctx0" brushRef="#br0" timeOffset="5011.88">12001 3535 0,'22'0'31,"-1"0"-15,0 0-16,0 0 0,0 0 15,0 0-15,1 0 16,-1 0-16,0 0 0,0 0 15,0 0-15,0 0 0,1 0 16,-1 0-16,-21-21 0,21 21 16</inkml:trace>
  <inkml:trace contextRef="#ctx0" brushRef="#br0" timeOffset="5283.45">12933 3450 0,'21'0'32,"0"0"-32,0 0 15,0 0-15,1 0 16,-1 0-16,21 0 0,-21 0 0,0 0 15,22 0-15,-22 0 0,0 0 0,0 0 16,0 0-16,1 0 0,-1 0 16,0 0-16,0 0 0,-21-21 15</inkml:trace>
  <inkml:trace contextRef="#ctx0" brushRef="#br0" timeOffset="5547.29">13949 3450 0,'21'0'31,"0"0"-15,0 0-16,0 0 0,1 0 15,-1 0-15,0 0 0,21 0 16,-21 0-16,1 0 0,-1 0 0,0 0 16,0 0-16,0 0 0,0 0 15,1 0-15,-1 0 0</inkml:trace>
  <inkml:trace contextRef="#ctx0" brushRef="#br0" timeOffset="5836.26">15155 3408 0,'21'0'62,"1"0"-62,-1 0 0,0 0 16,0 0 0,0 0-16,0-21 15,1 21-15,-1 0 0,0 0 0</inkml:trace>
  <inkml:trace contextRef="#ctx0" brushRef="#br0" timeOffset="6088.13">16277 3366 0,'21'0'62,"0"0"-62,1 0 16,20 0-16,-21 0 0,0 0 0,0 0 16,1 0-16,-1 0 0,0 0 15,0 0-15,0 0 0,0 0 0</inkml:trace>
  <inkml:trace contextRef="#ctx0" brushRef="#br0" timeOffset="6368.05">17145 3344 0,'21'0'16,"0"0"-1,0 0 1,1 0 0,-1 0-1,0 0-15,0 0 32,0 0-32,0 0 31,1-21-31,-1 0 15,0 21-15,0 0 0,21 0 0</inkml:trace>
  <inkml:trace contextRef="#ctx0" brushRef="#br0" timeOffset="6576">17970 3281 0,'0'0'0,"22"0"31,-1-21-31,0 21 0,0 0 31,0 0-15,0-21 15,1 21-15,-1-22-16,0 22 15</inkml:trace>
  <inkml:trace contextRef="#ctx0" brushRef="#br0" timeOffset="6792.89">18796 3239 0,'0'0'0,"21"0"0,0 0 16,0 0 0,1 0-1,-1 0-15,0 0 0,0 0 16,0 0-16,0 0 0,1 0 15,-1 0-15,0 0 0,0 0 16,0 0 0</inkml:trace>
  <inkml:trace contextRef="#ctx0" brushRef="#br0" timeOffset="7632.02">1228 5779 0,'0'0'0,"21"0"47,0 0-31,21 0-16,-21 0 0,1 0 15,20 0-15,-21 0 0,0 0 0,22-22 16,-22 22-16,21 0 0,0 0 15,-20-21-15,20 21 0,-21 0 0,21-21 16,1 21-16</inkml:trace>
  <inkml:trace contextRef="#ctx0" brushRef="#br0" timeOffset="7860.21">2625 5652 0,'0'0'16,"21"0"-16,85 0 16,-85 0-1,0 0 1,0 0 0,0 0-1,0 0-15,1 0 0,-1 0 16,0-22-16,0 22 0,0 0 15,0-21-15</inkml:trace>
  <inkml:trace contextRef="#ctx0" brushRef="#br0" timeOffset="8096.36">3895 5609 0,'21'0'0,"-42"0"0,63 0 31,-21 0-15,0 0-16,0 0 15,1 0-15,20 0 16,-21 0-16,0 0 0,22 0 0,-22 0 16,21 0-16,-21-21 0,22 21 15,-1 0-15,-21 0 0,21 0 0,-20 0 16,-1-21-16</inkml:trace>
  <inkml:trace contextRef="#ctx0" brushRef="#br0" timeOffset="8304.24">5165 5525 0,'0'0'15,"21"0"-15,0 0 16,0 0-1,0 0-15,0 0 16,-21-22-16,22 22 0,-1 0 16,0 0-16,0 0 15,0 0-15,0 0 0,1-21 0,-1 21 0,0 0 16,0 0-16,0 0 0</inkml:trace>
  <inkml:trace contextRef="#ctx0" brushRef="#br0" timeOffset="8509.12">6308 5440 0,'0'0'0,"42"0"0,-21 0 0,0 0 15,0 0 17,1 0-17,-1 0 1,0 0-16,0 0 15,0 0-15,0 0 0,1-21 16,-1 21-16,0 0 0</inkml:trace>
  <inkml:trace contextRef="#ctx0" brushRef="#br0" timeOffset="8719.48">7302 5398 0,'22'21'15,"-1"-21"17,0 0-1,0 0-15,0 0-1,0 0-15,1 0 0,-1 0 16</inkml:trace>
  <inkml:trace contextRef="#ctx0" brushRef="#br0" timeOffset="8890.37">7747 5419 0,'21'0'16,"0"0"0,0 0 46,1 0-62</inkml:trace>
  <inkml:trace contextRef="#ctx0" brushRef="#br0" timeOffset="9059.28">8234 5440 0,'0'0'0,"21"0"0,0 0 0,0 0 15,0 0 48,1-21-63</inkml:trace>
  <inkml:trace contextRef="#ctx0" brushRef="#br0" timeOffset="9575.83">9906 4868 0,'0'0'0,"0"-84"31,0 105 0,0 0-31,0 0 0,0 0 16,0 22-16,0-1 0,0 22 15,-21-22-15,0 0 0,-1 1 0,1 20 16,0-21-16,21 1 0,-21-1 16,21-21-16,-21 22 0,21-22 0,0 0 15,0 0-15,0 0 0,0 0 0,21-21 32,0 0-32,0 0 0,0-21 15</inkml:trace>
  <inkml:trace contextRef="#ctx0" brushRef="#br0" timeOffset="9811.7">10393 4805 0,'21'-42'0,"-42"84"0,42-106 0,-21 43 16,0 42 0,0 1-16,-21-1 0,0 21 15,21-21-15,-22 22 0,22 20 0,0-21 16,-21 1-16,21-1 0,-21 0 15,21 1-15,0-1 0,0 0 0,-21 1 16,21-22-16,-21 0 0,21 21 0,0-20 16,0-1-16,0 0 15,0-42 17</inkml:trace>
  <inkml:trace contextRef="#ctx0" brushRef="#br0" timeOffset="9987.6">9737 5186 0,'21'21'31,"0"-21"-31,0 0 16,0 0-16,22 0 0,-1 0 15,0 0-15,1 0 0,20 0 0,-21 0 16,22 0-16,-1-21 0,-20 0 15,20 21-15,-20-21 0</inkml:trace>
  <inkml:trace contextRef="#ctx0" brushRef="#br0" timeOffset="10364.37">10668 5144 0,'0'0'16,"0"21"-16,21-21 15,0 0-15,0 0 16,1 0-16,20 0 0,-21-21 16,0 21-16,22-22 0,-22 1 0,0 21 15,21-21-15,-21 21 0,1-21 16,-1 0-16,-21 0 0,0-1 16,0 1-16,-21 0 15,21 0-15,-43 21 0,22 0 0,0 0 16,-21 0-16,20 0 0,-20 21 0,21 0 15,-21 0-15,20 1 0,1-1 16,0 21-16,0-21 0,0 0 0,21 22 16,0-22-16,0 0 0,0 0 0,0 0 15,0 1-15,0-1 16,21 0-16,0-21 0,0 21 0,0-21 16,1 0-16,20 21 0,-21-21 0,0 0 15,22 0-15,-22 0 0,0 0 16,21 0-16,-21-21 0,22 21 0,-22-21 15,21 0-15,-21 0 0</inkml:trace>
  <inkml:trace contextRef="#ctx0" brushRef="#br0" timeOffset="10628.38">11599 4614 0,'0'0'0,"0"22"31,-21-22-31,21 42 0,0-21 16,-21 21-16,21-20 0,-21 41 0,0-21 16,21 1-16,-22-1 0,1 0 15,21 22-15,-21-22 0,0 1 0,21-22 16,0 21-16,-21-21 0,21 22 0,-21-22 16,21 0-16,0 0 0,0 0 15,21-21 1,0 0-16,0 0 15,0-21-15,0 21 0,1-21 16,-1 0-16</inkml:trace>
  <inkml:trace contextRef="#ctx0" brushRef="#br0" timeOffset="10880.23">11980 4593 0,'0'0'0,"21"0"0,-21-21 0,-21 42 31,0 0-31,21 1 0,-21-1 0,0 0 16,0 21-16,-1 1 0,1 20 16,21-21-16,-21 1 0,0 20 0,0-20 15,0-1-15,21 0 0,-22 1 0,1-1 16,21 0-16,0-21 0,-21 22 16,21-22-16,-21 0 0,21 0 15,0 0-15,0 1 0,21-22 16,0 0-16,0 0 15,1 0-15,20 0 0,-21 0 16,21-22-16,1 1 0</inkml:trace>
  <inkml:trace contextRef="#ctx0" brushRef="#br0" timeOffset="11328.11">12467 5038 0,'0'-21'15,"-21"21"-15,0 0 0,0 0 0,-1 0 16,1 0-16,0 0 0,0 21 0,0 0 16,0-21-16,-1 21 0,1 0 15,0 0-15,21 1 0,-21-1 0,0 0 16,0 21-16,21-21 0,0 1 0,0-1 16,0 0-16,0 0 0,0 0 15,0 0-15,0 1 0,0-1 0,21 0 16,0 0-16,21-21 0,-21 21 15,22-21-15,-1 0 16,-21 0-16,22 0 0,-1 0 0,0 0 16,1 0-16,-22 0 0,21-21 0,-21 21 15,0-21-15,22 0 0,-22 0 16,0-1-16,0-20 0,-21 21 0,21-21 16,-21-1-16,0 1 0,0-22 0,0 22 15,0 0-15,0-1 0,-21 22 16,21-21-16,-21 21 0,-21 21 0,21 0 15,-22 0-15,22 0 0,-21 0 16,-1 0-16,22 21 0,-21 0 0,21 0 16,-22 0-16,22 1 0,0-1 0,0 0 15,0 0-15,21 0 0,0 0 16,0 1-16,21-22 31,0 0-31</inkml:trace>
  <inkml:trace contextRef="#ctx0" brushRef="#br0" timeOffset="11799.62">13822 5271 0,'0'-22'47,"21"22"-32,0 0 1,0 0-16,0 0 0,1 0 16,-1 0-16,0 0 15,0 0-15,0 0 0,22 0 16,-1 0-16,0-21 0</inkml:trace>
  <inkml:trace contextRef="#ctx0" brushRef="#br0" timeOffset="11996">15367 5186 0,'0'0'0,"63"0"15,-41 0 1,-1 0-16,0 0 16,0 0-1,21 0-15,-20 0 0,20 0 16,0 0-16,1 0 0,-1 0 15,0 0-15,1-21 0,20 21 0,-21 0 16</inkml:trace>
  <inkml:trace contextRef="#ctx0" brushRef="#br0" timeOffset="12163.91">17060 5101 0,'0'0'0,"21"0"0,1 0 31,-1 0-31,0 0 16,21 0-16,-21 0 0,22-21 0,20 0 15,-20 21-15,20 0 0,1-21 0</inkml:trace>
  <inkml:trace contextRef="#ctx0" brushRef="#br0" timeOffset="12340.97">18732 4974 0,'191'0'31,"-382"0"-31,445 0 0,-232 0 0,20-21 0,-21 21 0,0 0 16,0 0-16,1-21 15,-1 21 1,0 0 0</inkml:trace>
  <inkml:trace contextRef="#ctx0" brushRef="#br0" timeOffset="12915.67">1905 7493 0,'-21'21'15,"21"0"1,21-21-1,0 22-15,0-22 16,0 0-16,1 0 0,-1 0 0,0 0 16,0 0-16,0 0 0,22 0 0,-1-22 15,0 1-15,22 0 0</inkml:trace>
  <inkml:trace contextRef="#ctx0" brushRef="#br0" timeOffset="13112.63">4000 7281 0,'0'0'0,"43"0"0,-1 0 0,-21 0 15,0 0-15,1 0 0,-1-21 16,0 21-16,0 0 16,0 0-16,0-21 0,22 21 15,-22 0-15,21-21 0,1 21 0,-1 0 16,0-21-16,22 0 0,-22 21 0,22-22 15,-22 22-15</inkml:trace>
  <inkml:trace contextRef="#ctx0" brushRef="#br0" timeOffset="13280.75">6032 7112 0,'0'0'0,"64"0"0,-1 0 0,1 0 15,-1 0-15,-20 0 0,-1 0 0,0 0 16,1 0-16,-22 0 0,21 0 0,-21 0 15,1 0-15,-1 0 0,21 0 16,-21-21-16,22 21 0,-22-21 0,21 21 16,0 0-16,1 0 0,-1-21 15,22 21-15</inkml:trace>
  <inkml:trace contextRef="#ctx0" brushRef="#br0" timeOffset="13452.68">8276 7049 0,'0'0'0,"64"0"0,-1 0 0,-21 0 0,22 0 16,-22 0-16,1 0 0,-22 0 0,21 0 16,-21 0-16,0 0 0,1 0 15,-1 0-15,0 0 0,0 0 0,0 0 16,0 0-16,22 0 0,-22 0 16,0-22-16,21 22 15,1-21-15</inkml:trace>
  <inkml:trace contextRef="#ctx0" brushRef="#br0" timeOffset="13628.58">10266 6964 0,'0'0'0,"42"0"0,22 0 0,-22 0 0,0 0 16,1 0-16,-1 0 0,-21 0 0,0 0 16,22 0-16,-22 0 0,0 0 15,0 0-15,0 0 16,0 0-1,1-21-15,-1 0 16,0 21-16,0 0 0</inkml:trace>
  <inkml:trace contextRef="#ctx0" brushRef="#br0" timeOffset="13792.51">12425 6922 0,'0'0'0,"63"0"0,22 0 0,-22 0 0,1 21 15,-1-21-15,1 0 0,-1 0 0,1 0 16,-22 21-16,22-21 0,-22 0 16,0 0-16,1 0 0,-1 0 0,0 0 15,1 0-15,-1 0 0,0 0 16</inkml:trace>
  <inkml:trace contextRef="#ctx0" brushRef="#br0" timeOffset="13963.6">14541 6922 0,'0'0'0,"43"0"0,190 0 31,-191 0-31,-21 0 0,21 0 16,1 0-16,-22 0 0,21 0 16,1 0-16,20 0 0,-21 0 0,1 0 15,20 0-15,-20 0 0,20 0 16</inkml:trace>
  <inkml:trace contextRef="#ctx0" brushRef="#br0" timeOffset="14099.52">15960 6900 0,'42'22'15,"-84"-44"-15,105 44 0,-42-22 0,0 0 0,1 0 16,-1 0-16,0 0 47,-21-22-47,21 1 0</inkml:trace>
  <inkml:trace contextRef="#ctx0" brushRef="#br0" timeOffset="14741.8">18140 6244 0,'0'0'0,"0"-21"0,21 0 31,-21 42-15,-21 0-16,0 0 15,-22 22-15,22-1 0,0-21 0,-21 22 16,-1-1-16,1 0 0,0 1 16,-22-1-16,22 0 0,-22 1 0,1-1 15,-1-21-15,1 21 0,20-20 16,-20-1-16,21 0 0,-1-21 0,22 21 16,0-21-16,0 0 0,42 0 15,0 0 1,21 0-16,1 21 0,-1-21 0,0 0 15,22 21-15,-1-21 0,1 22 0,-22-22 16,22 21-16,-1-21 16,1 21-16,-22-21 0,22 0 0,-22 21 15,0-21-15,1 0 0,-22 0 0,0 21 16,0-21-16,0 0 0,-21 21 16</inkml:trace>
  <inkml:trace contextRef="#ctx0" brushRef="#br0" timeOffset="15124.53">19135 6265 0,'0'-21'0,"0"42"0,0-63 0,0 21 16,0 0 0,-22 42-1,1 0-15,0 0 16,0 22-16,0 20 0,0-21 15,-1 22-15,-20-1 0,0 22 0,21-21 16,-22-1-16,1 1 0,-22-1 0,22 1 16,0-1-16,-1 22 0,-20-22 15,21-20-15,-1 20 0,1 1 0,21-22 16,-22 0-16,22 1 0,0-22 0,0 21 16,21-21-16,-21-21 0,21 21 15,21-21-15,0-21 16,21 21-16,-20-21 0,20-21 0,0 21 15,22-22-15,-22 1 16,0 0-16</inkml:trace>
  <inkml:trace contextRef="#ctx0" brushRef="#br0" timeOffset="15476.35">19452 6731 0,'0'0'0,"85"-42"0,63-64 31,-148 85-31,-21 21 16,-22 0-16,1 0 0,0 0 0,-1 0 15,-20 0-15,21 0 0,-1 0 0,1 21 16,0-21-16,-1 21 0,22 0 16,-21 0-16,21 1 0,21-1 0,0 0 15,-22 0-15,22 0 16,0 0-16,22 1 0,-22-1 16,21 0-16,0 0 0,21 0 0,-21 0 15,22 1-15,-22-1 0,21 0 16,-21-21-16,22 21 0,-22 0 0,0-21 15,0 21-15,-21 1 16,-42-22 0,21 0-16,-22 0 0,22 0 0,-21 0 15,0 0-15,-1 0 0,1 0 0,0 0 16,-1 0-16,22 0 0,0 0 16,0 0-16,21-22 0,0 1 15,21 21 1,0-21-16,21 21 0,1-21 0</inkml:trace>
  <inkml:trace contextRef="#ctx0" brushRef="#br0" timeOffset="15832.12">20087 6668 0,'0'21'31,"-21"-21"-31,0 21 0,0 21 0,21-21 15,-22 1-15,1 20 0,21 0 16,-21 1-16,21-1 0,0 0 16,0 1-16,-21 20 0,21 1 0,-21-1 15,21 1-15,-21-1 0,-1 1 16,1-1-16,0 1 0,0-1 0,-21 1 16,20-1-16,1 1 0,0-22 0,-21 21 15,21 1-15,-1-22 0,22 1 16,-21-1-16,21 0 0,-21-21 0,21 22 15,0-22-15,-21-21 0,0 21 0,0-21 16,-1 0 0,22-21-1,0 0-15,0 0 0,0-22 0,0 1 16,0 0-16,22-1 0,-1 1 16,21 0-16,-21-22 0,22 1 15,-1 20-15,0-20 0</inkml:trace>
  <inkml:trace contextRef="#ctx0" brushRef="#br0" timeOffset="16099.97">20045 7027 0,'0'0'0,"21"-63"0,-21 21 0,0-1 0,0 1 16,0 0-16,0-1 0,0 22 15,21 0-15,-21 0 0,21 0 0,-21-1 16,0 1-16,21 21 0,1 0 0,-1-21 16,0 21-16,0 0 15,21 0-15,-20 0 0,-1 21 0,0-21 0,0 21 16,0 1-16,0-1 0,-21 21 15,0-21-15,0 0 0,0 1 16,0 20-16,-21-21 0,-21 0 0,21 0 16,-22 1-16,22-22 0,-21 21 15,0-21-15,-1 0 0,1 21 0,21-21 16,-22 21-16,22-21 0,0 0 0,42 0 31,0 0-15,1 0-16,-1-21 0</inkml:trace>
  <inkml:trace contextRef="#ctx0" brushRef="#br0" timeOffset="16575.7">20934 6773 0,'0'-21'0,"-21"-85"31,-1 85-31,1 0 0,0 21 16,0-21-16,-21 21 0,20 0 15,1 0-15,-21 0 0,21 0 0,-22 21 16,22 0-16,-21 0 0,21 1 0,0 20 16,-22-21-16,22 21 15,0 1-15,0-22 0,0 0 0,-1 21 16,22-20-16,-21-1 0,21 0 0,0 0 16,0 0-16,0 0 0,21 1 15,1-22-15,-1 0 0,0 0 16,0 0-16,0 0 0,22 0 0,-22-22 15,21 22-15,-21-21 0,22 0 16,-1 0-16,0 0 0,1-22 0,-1 22 16,-21-21-16,21 21 0,-20-22 15,20 22-15,-21 0 0,-21 0 0,0 0 16,21 21-16,-21 21 16,0 0-16,-21 0 15,0 0-15,21 1 0,-21-1 0,0 0 16,21 0-16,-22 0 0,22 0 15,0 1-15,0-1 0,0 0 16,0 0-16,22-21 0,-1 0 16,0 21-16,21-21 0,-21 0 15,1 0-15,-1 0 0,21 0 0,-21 0 16,0 0-16,22 0 0,-22 0 0,0-21 16,21 0-16,-20 0 0,-1 0 15</inkml:trace>
  <inkml:trace contextRef="#ctx0" brushRef="#br0" timeOffset="16992.46">21399 6816 0,'0'0'0,"22"-21"0,-22-1 15,-22 22 1,1 22 0,0-1-16,0-21 15,21 21-15,-21 0 0,21 0 0,-21-21 16,21 21-16,0 1 0,-22-1 0,22 0 16,-21 0-16,21 0 15,0 0 1,0 1-16,0-44 47,0 1-47,0 0 0,0 0 15,0 0-15,0 0 16,21-1-16,1-20 0,-1 21 0,0-21 16,0 20-16,21 1 0,-20 0 0,20 0 15,-21 0-15,21 0 0,-20 21 16,20 0-16,0 0 0,1 0 0,-22 21 15,21 0-15,-21 0 0,0 0 16,-21 22-16,0-22 0,0 21 0,0-21 16,0 22-16,0-22 0,0 0 0,0 0 15,-21 21-15,0-20 0,21-1 16,-21-21-16,0 21 0,0 0 0,-1-21 16,1 0-16,21 21 0,-21-21 15,21-21 16,21 0-31,0 21 0,1-21 0</inkml:trace>
  <inkml:trace contextRef="#ctx0" brushRef="#br0" timeOffset="17415.59">22204 6392 0,'-21'0'0,"42"0"0,-64 0 0,22 0 15,0 0-15,21 22 0,0-1 16,0 0-16,0 0 16,0 0-16,21 0 0,0 1 0,1-1 15,-1 0-15,21 0 0,0 0 16,1 22-16,-1-22 0,0 0 0,1 0 16,20 0-16,-20 0 0,-1-21 15,0 22-15,1-22 0,-1 0 0,-21 0 16,21 0-16,-20 0 0,-1 0 0,-21-22 15,0 1 1,-21 21-16,-1-21 0,1 21 16,-21 0-16,0 0 0,-1 21 15,-20 0-15,20 1 0,1-1 16,0 21-16,-22 0 0,22-20 0,0 20 16,-1 0-16,1-21 0,0 22 15,20-1-15,1-21 0,-21 22 0,21-22 16,21 0-16,-21 0 0,21 0 15,-22 0-15,22 1 0,0-1 16,-21-21 15,0 0-31</inkml:trace>
  <inkml:trace contextRef="#ctx0" brushRef="#br0" timeOffset="30592.12">7175 3725 0,'-21'0'0,"0"0"15,0 0 1,0 0-16,0 0 0,-1 0 15,1 0-15,0 0 0,0 0 16,0 0-16,0 0 0,-1 0 0,1 0 16,0 0-16,21 22 31,21-22-15,22 0-16,-22 0 0,0 0 0,21 0 15,1 0-15,-22 0 0,21 0 16,0 0-16,-20 0 0,20 0 15,-21 0-15,0 0 0,0 0 0,1 0 16,-1 0-16,0 0 16,-42 0 15,0 0-31,-1 0 16</inkml:trace>
  <inkml:trace contextRef="#ctx0" brushRef="#br0" timeOffset="31024.35">8001 3747 0,'0'0'0,"-21"0"15,42 0 17,0 0-17,0 0-15,0 0 0,1 0 16,-1 0-16,0 0 0,21 0 16,-21 0-16,1 0 0,-1 0 15,0 0-15,-42 0 31,0 0-15,-1 0-16,1 0 0,0 0 16</inkml:trace>
  <inkml:trace contextRef="#ctx0" brushRef="#br0" timeOffset="31464.12">8699 3725 0,'0'0'0,"22"0"31,-1 0-31,0 0 0,0 0 16,21 0-16,-20 0 0,20 0 0,0 0 16,1 0-16,-1 0 0,0 0 15,1 0-15,-1 0 0,-21 0 0,0 0 16,0 0-16,1 0 0,-44 0 31</inkml:trace>
  <inkml:trace contextRef="#ctx0" brushRef="#br0" timeOffset="35676.08">7387 5376 0,'0'0'16,"-21"0"-16,0 0 0,0 0 16,-1 0 15,22 22-31,22-22 31,-1 0-15,0 0-1,0 0-15,0 0 16,0 0 0,1 0-1,-1 0 1,0 0-16</inkml:trace>
  <inkml:trace contextRef="#ctx0" brushRef="#br0" timeOffset="36011.89">7747 5398 0,'0'0'0,"-21"0"0,0 0 32,42 0-1,0 0-31,0 0 16,0 0-1,0 0-15,1 0 31,-1 0-15</inkml:trace>
  <inkml:trace contextRef="#ctx0" brushRef="#br0" timeOffset="36507.83">8340 5419 0,'0'0'0,"-22"0"0,1 0 15,42 0 32,1 0-47,-1 0 0,0 0 16,0 0-16,0 0 0,0 0 15,1 0-15,-1 0 0,21 0 0,-21 0 16,0 0-16,22 0 0,-22 0 16,0 0-16,0 0 0,0 0 0,1 0 15,-44 0 16,1 0-15,-21 0-16,21 0 0,0 0 0,-22 0 16,22 0-16,0 0 0,-21 0 15,20 0-15,1 0 0,42 0 47,1 0-47,-1 0 16,0 0-16,0 0 0,21 0 0,-20 0 15,-1 0-15,0 0 16,0 0-16,0 0 0,0 0 0</inkml:trace>
  <inkml:trace contextRef="#ctx0" brushRef="#br0" timeOffset="37824.66">13102 5313 0,'21'0'47,"0"0"-47,1 0 0,-1 0 15,0 0-15,0 0 0,0 0 16,0 0-16,1 0 0,-1 0 0,0 0 16,-42 0 15,0 0-15</inkml:trace>
  <inkml:trace contextRef="#ctx0" brushRef="#br0" timeOffset="38187.46">14711 5292 0,'21'0'32,"0"0"-17,0 0-15,22 0 0,-22 0 0,0 0 16,21 0-16,1 0 0,-1 0 16,0-21-16</inkml:trace>
  <inkml:trace contextRef="#ctx0" brushRef="#br0" timeOffset="38620.35">16552 5165 0,'0'0'0,"-21"0"15,42 0 32,0 0-47,1 0 16,-1 0-16,0 0 0,21 0 15,-21 0-15,1-21 0,20 21 0</inkml:trace>
  <inkml:trace contextRef="#ctx0" brushRef="#br0" timeOffset="39031.51">18224 5165 0,'22'0'62,"-1"0"-46,0 0-16,0 0 15,0 0-15,0 0 0,1 0 16,-1 0 0</inkml:trace>
  <inkml:trace contextRef="#ctx0" brushRef="#br0" timeOffset="39820.14">2963 7430 0,'21'0'47,"1"0"-32,-1 0-15,0 0 0,0 0 16,0 0-16,0 0 0,22 0 0,-1-22 16,0 22-16,22-21 0</inkml:trace>
  <inkml:trace contextRef="#ctx0" brushRef="#br0" timeOffset="40224.25">5334 7154 0,'21'0'0,"0"0"15,0 0 1,1 0-16,-1 0 16,0 0-16,0 0 0,0 0 0,22 0 15,-1 0-15,-21 0 0,43 0 16,-22-21-16,0 21 0</inkml:trace>
  <inkml:trace contextRef="#ctx0" brushRef="#br0" timeOffset="41260.35">12023 7006 0,'-22'0'0,"44"0"0,-65 0 0,22 0 15,21-21 1,21 21 0,0 0-1,1 0-15,-1 0 16,0 0-16,0 0 0,0 0 0,0 0 15,1 0-15</inkml:trace>
  <inkml:trace contextRef="#ctx0" brushRef="#br0" timeOffset="45611.47">6837 4170 0,'0'0'0,"-21"0"0,-1 0 16,22-21 0,0 0-1,22-1-15,-1 1 0,0 0 0,0 0 16,21 0-16,-20 0 0,20-1 16,0 1-16,1 0 0,-22 0 0,21 0 15,0 0-15,-20-1 0,20 1 16,-21 0-16,0 0 0,0 0 0,1 21 15,-1 0-15</inkml:trace>
  <inkml:trace contextRef="#ctx0" brushRef="#br0" timeOffset="46052.22">7959 4297 0,'0'-21'16,"0"0"-16,0-1 16,0 1-1,0 0-15,0 0 0,0 0 16,0 0-16,21-1 0,0 1 15,-21-21-15,21 21 0,0 0 0,0-1 16,1 1-16,-1 0 0,0 21 16,0-21-16,-21 0 0,21 0 15,0 21-15</inkml:trace>
  <inkml:trace contextRef="#ctx0" brushRef="#br0" timeOffset="46432.62">8805 4276 0,'0'-21'31,"0"-1"-15,0 1-16,0 0 0,0 0 15,0 0-15,21 0 0,1-1 16,-22 1-16,21 0 0,0-21 0,0 21 16,0-1-16,-21 1 0,21 0 15,1 21-15,-1-21 0,0 0 0,0 21 16,0 0-16,0 0 0</inkml:trace>
  <inkml:trace contextRef="#ctx0" brushRef="#br0" timeOffset="46875.36">9779 4170 0,'21'0'0,"-21"-21"32,0 0-17,0-1-15,0 1 0,0 0 16,0 0-16,0 0 0,0 0 16,0-1-16,21 1 0,-21 0 15,21 0-15,1 0 0,-22 0 16,21 21-16,-21-22 15,21 22-15,0 0 16</inkml:trace>
  <inkml:trace contextRef="#ctx0" brushRef="#br0" timeOffset="47280.43">10837 4212 0,'0'-21'16,"0"0"-1,0 0-15,0 0 0,0-1 16,0 1-16,0 0 15,21 0-15,-21 0 0,22 0 0,-22-1 16,21 22-16,0-21 16</inkml:trace>
  <inkml:trace contextRef="#ctx0" brushRef="#br0" timeOffset="50356.3">7345 2879 0,'0'-21'0,"0"42"0,0-64 16,21 22-16,0 0 16,-21 0-16,0 0 0,21 21 0,-21-21 15,0-1-15,0 1 0,0 0 16,-42 21-16,21 0 16,-22 0-16,-20 21 0,-1 22 0,1-22 15,-22 21-15,-21 22 0,22-1 16,-1 22-16,-21-1 0,22 22 0,20-21 15,-21 21-15,22 0 0,-1-1 16,22 1-16,0 21 0,21-21 0,-1-21 16,22 21-16,0-22 0,22 1 15,20-22-15,0 1 0,1-1 0,20 1 16,1-22-16,20 1 0,1-22 16,21 21-16,0-21 0,-1 0 15,-20-21-15,21 0 0,-21 0 0,20 0 16,-20 0-16,0 0 0,-1-21 15</inkml:trace>
  <inkml:trace contextRef="#ctx0" brushRef="#br0" timeOffset="51136.36">16087 6054 0,'0'0'0,"42"0"31,-21 21-16,43 0-15,-1 0 0,1 0 0,20 22 16,-20-1-16,20 0 0,1 22 16,-21-1-16,-1 1 0,-21 21 0,1-1 15,-22-20-15,0 20 0,-21-20 16,0-1-16,0 22 0,-21 0 0,-21-1 16,20-20-16,-41 21 0,21-22 0,-22 1 15,-21-1-15,22-21 0,-22 22 16,22-22-16,-22-21 0,0 22 15,22-22-15,-22 21 0,1-21 0,-22-21 0,21 22 16,-21-1-16,0-21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59:46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572 0,'-22'0'0,"22"-22"0,-21 1 31,21 0-15,0 0 0,0 42 30,0 0-46,21 0 16,1 1-16,-1 20 0,0-21 0,0 21 16,21 1-16,-20-1 0,20 0 15,-21 22-15,21-22 0,1 1 0,-22-1 16,21 0-16,1 1 0,-22-1 16,21 0-16,-21 1 0,0-22 0,1 0 15,-1 21-15,-21-21 0,0 1 16,21-22-16,-21 21 0,21 0 0,-21 0 31,-21-42 0,21 0-31,-21 21 16,21-21-16,0-1 0,-21 1 16,21-21-16,0 21 0</inkml:trace>
  <inkml:trace contextRef="#ctx0" brushRef="#br0" timeOffset="340.85">1884 529 0,'21'-21'0,"-42"42"0,42-63 16,-21 21-16,0 0 16,-21 21-1,0 0 1,-1 0-16,1 0 15,0 21-15,0 0 0,0 0 16,-22 21-16,22 1 0,-21-1 16,0 0-16,-1 1 0,1 20 0,0 1 15,-1-1-15,-20 1 0,20-1 16,1 1-16,0-1 0,-1-20 0,1 20 16,21-21-16,-21 1 15,20-22-15,-20 21 0,21-21 0,0 1 16,0-1-16,21 0 0,0 0 15,-22-21-15,22 21 0,-21-21 16,21-21 0,21 0-16,1 0 15,-1 0-15</inkml:trace>
  <inkml:trace contextRef="#ctx0" brushRef="#br0" timeOffset="848.63">2159 868 0,'0'21'16,"0"0"0,0 22-16,0-22 0,0 21 0,0-21 15,0 22-15,0-1 0,0 21 0,0-20 16,0-1-16,0 22 0,0-1 15,0 1-15,-21 20 0,21-20 0,-21 42 16,-1-22-16,22 1 0,-21 0 16,0-1-16,0 1 0,0 0 0,0-1 15,-1-20-15,22 20 0,0 1 16,-21-21-16,0-1 0,21 1 0,0-1 16,0 1-16,-21-22 0,21 0 15,0 1-15,0-22 0,0 0 16,0 0-16,0 0 0,0 0 0,0-63 47,0 21-47,0-21 0,0-1 15,21 1-15,-21-22 0,21 1 0</inkml:trace>
  <inkml:trace contextRef="#ctx0" brushRef="#br0" timeOffset="1247.97">2032 1143 0,'0'-42'0,"0"84"0,0-105 0,0 41 16,0 1-16,0-21 0,0 21 16,0 0-16,0-1 0,0 1 0,21-21 15,0 21-15,0 0 0,1-1 16,-1 1-16,0 21 0,0-21 0,21 0 15,-20 21-15,20 0 0,-21 0 16,21 0-16,-20 0 0,20 21 0,-21 0 16,21 0-16,-20 22 0,-1-22 15,-21 21-15,0 1 0,0-1 16,0 0-16,0 1 0,-21-1 16,-1 0-16,1-21 0,-21 22 0,0-1 15,-1-21-15,1 0 0,21 1 16,-22-1-16,22 0 0,0-21 0,0 0 15,0 21-15,0-21 0,-1 0 16,1 0 0,21-21-1,0 0 1,21 21-16,1-21 0,-1 21 0,0-22 16,21 1-16</inkml:trace>
  <inkml:trace contextRef="#ctx0" brushRef="#br0" timeOffset="1811.76">3048 889 0,'0'0'0,"0"-21"0,0 0 0,0 0 15,0-1-15,0 1 16,-21 21-16,0 0 0,-1 0 15,1 0-15,0 0 16,0 0-16,-21 21 0,20 1 16,1 20-16,0-21 0,-21 21 15,21-20-15,-1 20 0,1 0 0,-21 1 16,21-1-16,0-21 0,21 21 16,0-20-16,-22-1 0,22 21 0,0-21 15,0 0-15,0 1 16,22-22-16,-1 0 0,0 0 15,0 0-15,0 0 0,0 0 16,22 0-16,-22-22 0,0 22 0,21-21 16,-20-21-16,20 21 0,-21 0 15,0-22-15,0 1 0,1 0 16,-1 20-16,0-20 0,0 0 16,0 21-16,-21-1 0,0 1 0,0 0 15,0 0-15,21 21 16,-21 21-1,0 0-15,0 0 16,-21 1-16,21 20 0,-21-21 16,21 21-16,0-20 0,0 20 0,0-21 15,0 0-15,0 22 0,0-22 0,0 0 16,0 0-16,0 0 0,0 0 16,0 1-16,0-1 0,0 0 15,21-21 1,0 0-16,1 0 0,-1 0 15,0-21-15,0 0 0,0-1 16,0 1-16,1 0 0</inkml:trace>
  <inkml:trace contextRef="#ctx0" brushRef="#br0" timeOffset="2090.6">3725 550 0,'0'0'16,"0"-21"-16,-21 21 31,0 21-31,0-21 0,21 22 16,-21 20-16,-1-21 0,22 21 0,-21 1 15,0-1-15,21 0 0,-21 22 16,21-22-16,-21 1 0,21 20 0,-21-21 16,-1 1-16,22-1 0,0-21 15,0 22-15,-21-22 0,21 0 0,0 0 16,0 0-16,0 0 0,0 1 15,21-22 1,1-22 0,-1 1-16,0 0 0,21-21 15</inkml:trace>
  <inkml:trace contextRef="#ctx0" brushRef="#br0" timeOffset="2600.34">4064 508 0,'0'0'0,"0"42"16,0-20-16,0-1 15,-21 0-15,21 21 0,-21 1 16,-1-1-16,22 0 0,0 1 0,0-1 16,-21 0-16,21 1 0,-21-1 15,21 0-15,-21 1 0,21-1 16,0-21-16,0 0 0,0 0 0,0 22 15,0-22-15,0 0 16,-21-21-16,21-21 31,0 0-31,0 0 16,0-1-16,0 1 0,0-21 16,0 0-16,0 20 0,21-20 0,0 0 15,-21 21-15,21-22 0,0 1 16,1 21-16,-1-22 0,0 22 0,21 0 15,-21 0-15,22 21 0,-22-21 16,21 21-16,1 0 0,-1 0 16,-21 21-16,21-21 0,-20 21 15,20 21-15,-21-20 0,0 20 0,-21 0 16,0 1-16,0-22 0,0 21 16,0 0-16,0 1 0,0-22 0,-21 0 15,0 21-15,0-20 0,0-1 0,21 0 16,-22-21-16,22 21 0,-21-21 15,0 0 17,21-21-32,0 0 0,-21 0 15,21-1-15,0-20 16</inkml:trace>
  <inkml:trace contextRef="#ctx0" brushRef="#br0" timeOffset="2821.21">3514 826 0,'-22'0'32,"44"0"-32,20 0 0,-21 0 15,0 0-15,22 0 0,-1 0 16,0 0-16,-21-22 0,22 22 15,-1 0-15,0-21 0,-20 21 16,-1 0-16,0 0 0,0 0 0,0 0 16</inkml:trace>
  <inkml:trace contextRef="#ctx0" brushRef="#br0" timeOffset="3659.63">5948 529 0,'0'0'0,"0"-21"0,-21 0 0,21 0 0,0 0 16,0-1-16,-22 1 0,22 0 15,-21 21-15,21-21 0,0 42 31,0 0-31,0 0 0,0 1 16,0 20-16,0-21 0,0 21 16,0 22-16,0-22 0,0 1 0,0 20 15,0-21-15,0 22 0,0-22 16,0 22-16,-21-22 0,21 0 0,0 1 16,-21-1-16,21 0 0,0-20 15,0 20-15,0-21 0,-21 0 16,21 0-16,0 1 0,-21-22 0,21 21 15,-22-21 17,22-21-32,-21-1 15,21 1-15,0 0 0,0 0 16,0 0-16,0 0 0,0-1 16,0-20-16,0 21 0,0 0 0,0 0 15,21-1-15,1-20 0,-22 21 0,21 0 16,0 0-16,0-1 0,0 1 15,22 0-15,-22 0 0,0 0 16,0 21-16,21 0 0,-20 0 16,20 0-16,-21 0 0,0 21 0,0 0 15,22 0-15,-43 0 0,21 1 16,0-1-16,-21 0 0,21 21 0,-21-21 16,0 1-16,0 20 0,0-21 15,0 0-15,-21 0 0,0 1 0,0-1 16,0-21-16,-22 21 0,22 0 15,-21-21-15,21 21 0,-22-21 0,22 0 16,0 0-16,0 0 0,-22 21 16,22-21-16,0 0 0,0 0 15,0 0 1,21-21 0,0 0-1,21 0-15,0 0 16,0 0-16,0-1 0,1 1 0</inkml:trace>
  <inkml:trace contextRef="#ctx0" brushRef="#br0" timeOffset="4568.56">6413 804 0,'0'0'16,"22"0"-1,-22 22 1,0-1-16,0 0 15,-22 0-15,22 0 0,0 0 0,-21 22 16,0-22-16,21 0 0,-21 21 16,0-20-16,21 20 0,0-21 0,0 0 15,0 0-15,0 1 0,0-1 0,0 0 16,0 0-16,21-21 16,0 0-16,0 0 15,0 0-15,22 0 0,-22 0 16,21 0-16,1-21 0,-22 0 0,21 0 15,0-1-15,-20 1 16,20 0-16,-21 0 0,0 0 0,0 0 16,1-22-16,-1 22 0,0 0 0,0 21 15,-21-21-15,0 0 0,0-1 16,21 22-16,-21 22 47,0-1-47,0 0 15,-21 0-15,21 0 0,-21 0 0,21 22 16,0-22-16,-21 21 0,21 1 16,-21-22-16,21 21 0,0 0 0,-22 1 15,22 20-15,-21-20 0,21 20 16,-21-21-16,21 22 0,0 21 16,0-22-16,0 1 0,0-1 0,0 22 15,0-22-15,0 1 0,0 20 16,0 1-16,0 0 0,0-22 0,0 22 15,0 0-15,0-1 0,0-20 0,0 20 16,0-20-16,0-1 0,0 1 16,0 21-16,21-22 0,-21 1 0,0-1 15,0-21-15,0 22 0,0-22 0,0 1 16,0-1-16,0-21 0,0 0 0,0 0 16,0 1-16,-21-22 0,0 0 15,0 0-15,0 0 16,-1-22-16,1 1 0,-21 0 0,21 0 15,-22-21-15,1-1 0,21 1 16,-21-22-16,-1 1 0,-20 21 0,20-22 16,1 1-16,0-1 0,-1 1 0,1-1 15,0 1-15,-1-1 0,1 1 16,21-1-16,-21-21 0,42 22 0,0-1 16,0-20-16,0 20 0,0 1 0,0-1 15,21 1-15,0-1 0,0 1 16,0 20-16,22-20 0,-1 21 0,-21-22 15,21 22-15,1-1 0,-1 1 16,0 0-16,1-1 0,-1 22 16,0-21-16,1 21 0,-1 0 0,0-1 15,-20 1-15,20 0 0,-21 0 16,0 21-16,0-21 0,1 21 0,-1 0 16,-21-21-1,21-1 32,0 22-47,0-21 0,0 21 16</inkml:trace>
  <inkml:trace contextRef="#ctx0" brushRef="#br0" timeOffset="5082.78">8086 614 0,'21'-21'0,"-42"42"0,42-63 15,-21 20-15,0 1 16,0 0-16,-21 21 16,-1 0-1,1-21-15,0 21 0,0 0 0,-21 0 16,20 0-16,1 0 0,-21 21 15,0 0-15,20-21 0,-20 21 16,0 1-16,21 20 0,-22-21 0,1 21 16,21 1-16,-22 20 0,22-20 15,0 20-15,0 1 0,-21-1 0,42-21 16,-22 22-16,22-22 0,-21 1 16,21-1-16,0 0 0,0 1 0,0-22 15,0 0-15,21 0 0,1 0 0,-1 0 16,0-21-16,21 0 0,-21 22 15,22-22-15,-1 0 0,0 0 0,-20 0 16,20 0-16,0-22 0,1 22 16,-1-21-16,0 0 0</inkml:trace>
  <inkml:trace contextRef="#ctx0" brushRef="#br0" timeOffset="5861.33">8424 995 0,'0'0'0,"0"-21"0,0-43 31,-21 64-15,0 0-16,0 0 15,0 21-15,-1 1 0,1-1 16,0 0-16,0 0 0,0 21 0,0-20 16,-1 20-16,22-21 0,-21 21 0,21-20 15,-21-1-15,21 21 16,0-21-16,0 0 0,0 1 0,0-1 15,0 0-15,0 0 0,21-21 16,0 0-16,1 0 16,-1 0-16,0 0 0,0 0 0,0 0 15,0 0-15,-21-21 0,0 0 16,22 21-16,-22-21 0,0-1 0,0 1 16,0 0-16,0 0 0,0-21 0,0 20 15,0 1-15,0-21 0,0 21 16,0 0-16,0-1 0,0 1 0,0 0 15,0 0-15,21 0 16,0 0-16,0 21 16,0 0-16,0 0 0,1 0 15,-1 0-15,0 0 0,0 0 0,21 0 16,-20 21-16,-1 0 0,0 0 0,0 21 16,0-20-16,0-1 0,1 21 15,-22-21-15,0 0 0,0 22 0,0-22 16,0 0-16,0 0 0,0 0 15,0 1-15,0-1 0,0 0 0,0 0 16,-22-21-16,1 0 16,21-21 15,0 0-15,0 0-16,0-1 0,0 1 15,0-21-15,21 21 0,1-22 0,-1 1 16,0 21-16,21-21 0,-21 20 15,22-20-15,-22 21 0,21 0 0,1 0 16,-22 21-16,21 0 0,0 0 16,-20 0-16,20 0 0,-21 21 0,0 0 15,0 0-15,1 0 0,-22 22 0,21-22 16,-21 21-16,0 0 0,0-20 16,0 20-16,-21-21 0,-1 21 0,1-20 15,21-1-15,-21 0 0,0 0 16,0 0-16,0-21 0,-1 21 15,22 1 1,0-44 15,22 1-31,-22 0 0,21 0 0,0 0 16,0-22-16</inkml:trace>
  <inkml:trace contextRef="#ctx0" brushRef="#br0" timeOffset="6112.19">9715 656 0,'0'0'0,"0"21"0,-21 22 16,0-22-16,0 21 0,21 1 16,-21 20-16,0-21 0,-1 1 0,22-1 15,-21 22-15,0-22 0,0 0 16,21 1-16,0-22 0,-21 21 0,21-21 15,-21 22-15,21-22 0,0 0 16,0 0-16,0 0 0,0 0 16,21-21-1,0 0 1,0-21-16</inkml:trace>
  <inkml:trace contextRef="#ctx0" brushRef="#br0" timeOffset="6324.07">9377 1080 0,'0'0'0,"21"0"32,0 0-32,0 0 15,0 0-15,22 0 0,-22 0 0,0 0 16,21 0-16,-20 0 0,20 0 15,-21-22-15,21 22 0,-20 0 0,-1 0 16,0 0-16,0 0 0</inkml:trace>
  <inkml:trace contextRef="#ctx0" brushRef="#br0" timeOffset="7144.6">10223 1228 0,'0'0'0,"22"0"0,-22-21 16,0-1-16,0 1 16,0 0-16,0 0 0,0 0 15,0 0-15,0-1 0,-22 1 16,1 0-16,0 21 0,0 0 15,0 0-15,0 0 0,-1 0 0,-20 0 16,21 21-16,-21 0 0,-1 1 16,22-1-16,-21 0 0,21 0 0,-22 21 15,22-20-15,0 20 16,0-21-16,0 0 0,-1 22 0,22-22 16,0 0-16,0 0 0,0 0 0,0 0 15,0 1-15,0-1 0,22-21 16,-1 21-16,0-21 0,21 0 15,-21 0-15,1 0 0,-1 0 0,0 0 16,21 0-16,-21-21 0,1 0 16,20 21-16,-21-22 0,21 1 0,-20-21 15,-1 21-15,0 0 0,21-22 16,-21 22-16,-21-21 0,22 21 0,-1-1 16,-21-20-16,21 21 0,-21 0 15,0 42 16,-21 0-15,21 0-16,-21 0 0,21 1 0,0-1 16,-22 0-16,22 0 0,-21 0 15,21 0-15,0 1 0,0-1 16,0 0-16,0 0 0,0 0 16,21-21-1,1 0-15,-1 0 0,0 0 0,0 0 16,0 0-16,0 0 0,1-21 0,-1 21 15,0-21-15,0 0 16,0 0-16,0-1 0,1 1 0,-1 0 16,-21-21-16,21 21 0,0-1 15,-21 1-15,0 0 0,0 0 0,21 21 16,-21-21-16,0 42 16,0 0-1,0 0-15,0 0 0,0 1 16,-21-1-16,21 21 0,0-21 15,0 0-15,0 1 0,0-1 16,0 0-16,-21 0 0,21 0 31,0-42 1,0 0-32,0 0 15,0-22-15,0 22 0</inkml:trace>
  <inkml:trace contextRef="#ctx0" brushRef="#br0" timeOffset="7336.49">10583 847 0,'0'0'0,"-21"0"16,0 0 15,21 21-16,0 0 1,0 0 0</inkml:trace>
  <inkml:trace contextRef="#ctx0" brushRef="#br0" timeOffset="7875.69">10880 1016 0,'-22'21'16,"1"-21"-1,0 0-15,21 21 0,-21-21 16,21 22-16,0-1 0,0 0 16,-21 0-16,21 0 15,-21 0-15,21 1 0,0-1 0,0 0 16,0 0-16,0 0 0,0 0 15,0 1-15,0-1 16,-22-21 0,22 21-16,0-42 31,0 0-15,0-1-16,0 1 15,0 0-15,0 0 0,22 0 0,-22 0 16,21-1-16,0-20 0,0 21 15,0-21-15,0 20 0,22 1 0,-22-21 16,21 21-16,1 0 0,-1-1 16,0 1-16,1 0 0,-1 21 0,0 0 15,1 0-15,-22 21 0,21 0 16,-21 1-16,0-1 0,1 0 0,-22 21 16,0-21-16,0 22 0,0-22 0,0 21 15,0-21-15,-22 1 16,-20-1-16,21 21 0,0-21 0,0-21 15,-1 21-15,1 1 0,0-22 0,0 21 16,21 0-16,-21-21 16,42-21 31,0 21-47,-21-21 0</inkml:trace>
  <inkml:trace contextRef="#ctx0" brushRef="#br0" timeOffset="8356.41">11832 1016 0,'0'0'0,"0"-21"16,0 0-16,-21 21 15,0 0-15,0 0 16,-1 0-16,1 0 15,0 21-15,0 0 0,0-21 16,21 21-16,-21 0 0,21 1 16,-22-22-16,22 21 0,0 0 15,0 0 1,0 0 0,22-21-16,-1 0 0,0 21 15,0-21-15,0 0 0,0 0 16,1 22-16,-1-1 0,0-21 0,0 21 15,-21 0-15,21-21 16,-21 21-16,0 0 0,0 1 16,0-1-16,-21-21 15,21 21-15,-21-21 16,0 21-16,0-21 0,-1 0 0,1 0 16,0 0-16,0 0 0,0 21 0,0-21 15,-1 0-15,1 0 16,0 0-16,0 0 0,0 0 0,0 0 15,-1 0 1,22-21 0,0 0-1,22 0 1,-1 21-16</inkml:trace>
  <inkml:trace contextRef="#ctx0" brushRef="#br0" timeOffset="8708.2">12552 910 0,'0'0'16,"0"-21"-16,0 0 0,0 0 15,0 0-15,-21 21 16,-1 21-1,22 0-15,-21 0 0,0 0 16,0 0-16,0 22 0,0-22 0,21 0 16,-22 21-16,1-20 0,0 20 15,21-21-15,-21 21 0,21-20 0,-21-1 16,21 0-16,0 21 16,0-21-16,0 1 0,0-1 0,0 0 15,0 0-15,0 0 0,0 0 16,21-21-1,0 0-15,-21 22 0,21-22 0,0 0 16,1 0-16,-1 0 0,0 0 16,0 0-16,0 0 0,0-22 0</inkml:trace>
  <inkml:trace contextRef="#ctx0" brushRef="#br0" timeOffset="9088">12933 868 0,'0'-21'15,"0"42"-15,21-42 32,0 21-17,0 0-15,0 0 16,1 21-16,-1 0 0,-21 0 15,21 0-15,0 1 0,-21-1 16,21 0-16,-21 0 0,0 21 0,0-20 16,0 20-16,0-21 0,0 0 0,0 22 15,-21-22-15,0 0 0,0 0 16,21 0-16,-21 0 0,-1 22 0,1-43 16,0 21-16,0 0 0,0 0 15,0 0-15,-1-21 0,1 22 0,0-1 16,0-21-1,0 0 1</inkml:trace>
  <inkml:trace contextRef="#ctx0" brushRef="#br0" timeOffset="10592.34">1333 2180 0,'0'0'0,"-21"0"0,0 0 16,0 0-16,0 0 0,0 0 0,-1 0 16,44 0 62,-1 0-78,0 0 15,0 0-15,21 0 0,-20 0 0,20 0 16,-21 0-16,21 0 0,1 0 16,-1 0-16,22 0 0,-22 0 0,0 0 15,22 0-15,-22 0 0,0 0 16,22 0-16,-22 0 0,1 0 0,-1 0 15,21 0-15,1 0 0,-1 0 16,1 0-16,-1 0 0,22 0 16,-21-21-16,20 21 0,1 0 0,0 0 15,-1 0-15,1 0 0,0 0 16,-1 0-16,1 0 0,0 0 0,-1 0 16,1 0-16,0 0 0,20 0 15,-20 0-15,0 0 0,21 0 0,-22 0 16,1 0-16,0 0 0,-1 0 15,1 0-15,0 0 0,20 0 0,-20 0 16,21 0-16,0 0 0,-22 0 16,22 0-16,0 0 0,-21 0 0,-1 0 15,22 0-15,0 0 0,-21 0 0,21 0 16,-22 0-16,1 0 16,0 0-16,-1 0 0,1 0 0,0 0 15,-1 0-15,-20 0 0,20 0 0,1 0 16,0 0-16,-1-21 0,1 21 15,21 0-15,-21 0 0,-1 0 0,1 0 16,0 0-16,-1 0 0,1 0 16,0 0-16,-1 0 0,1-21 0,0 21 15,-1 0-15,1 0 0,0 0 0,-1 0 16,1 0-16,0 0 0,-1 0 16,-20 0-16,20 0 0,1 0 0,0 0 15,21 0-15,-22 0 0,1 0 16,21 0-16,-22 0 0,22 0 15,-21 0-15,0 0 0,-1 0 0,1 0 16,21 0-16,-22-21 0,22 21 16,-21 0-16,21 0 0,0 0 0,-22 0 15,1 0-15,21 0 0,-22 0 16,1 0-16,21 0 0,0 0 0,-22 0 16,22 0-16,0 0 0,0 0 0,0 0 15,-22 0-15,22 0 0,-21 0 16,21 0-16,0 0 0,-22 0 0,22 0 15,-21 0-15,21 0 0,-22 0 16,1 0-16,-22 0 0,22 0 16,-21 0-16,-1 0 0,1 0 0,-22 0 15,21 0-15,-20 0 0,-1 0 16,-21 0-16,22 0 0,-22 0 0,0 0 16,0 0-16,-21-22 78,-21 22-63,21-21-15</inkml:trace>
  <inkml:trace contextRef="#ctx0" brushRef="#br0" timeOffset="10748.25">12954 2032 0,'0'21'47,"-21"-21"-32,0 21 1,-1-21-16,1 0 16,0 22-16</inkml:trace>
  <inkml:trace contextRef="#ctx0" brushRef="#br0" timeOffset="13979.69">720 3725 0,'21'0'31,"0"0"-15,-21-21-16,21 21 0,0-21 15,0 21-15,-21-21 0,22 0 16,-1 21-16,0-21 0,-21-1 16,0 1-16,0 0 15,0 0-15,-21 21 16,21-21-16,-21 21 16,-1 0-16,-20 0 0,21 0 15,0 0-15,0 0 0,-22 0 16,22 21-16,0-21 0,-21 21 0,20 0 15,1-21-15,0 21 0,-21 1 16,42-1-16,-21 0 0,21 0 16,0 0-16,0 0 0,21 1 15,0-1-15,21-21 0,-21 21 16,22 0-16,-22-21 0,21 21 16,1-21-16,-22 21 0,21-21 15,0 22-15,-20-22 0,20 21 16,0-21-16,-21 21 0,1 0 0,-1 0 15,0 0-15,-21 1 0,0-1 16,0 0-16,0 0 0,0 21 16,-21-20-16,0-1 0,-1 0 0,-20 21 15,21-21-15,-21-21 0,-1 22 16,1-1-16,0-21 0,-1 0 0,1 0 16,0 0-16,-1 0 0,22 0 15,-21 0-15,21-21 0,-1-1 0,1 1 16,0 0-16,0 0 0,0 0 15,21 0-15,0-1 0,-21 1 0,21 0 16,0 0-16,0 0 16,0 0-16,0-1 0,21 1 15,0 21-15,0 0 0,0-21 16,22 21-16</inkml:trace>
  <inkml:trace contextRef="#ctx0" brushRef="#br0" timeOffset="14396.45">1206 3768 0,'-21'0'16,"21"21"-16,-21 0 15,21 0-15,-21-21 0,21 21 16,-21 1-16,21-1 0,0 0 0,0 0 15,0 21-15,-21-20 0,21-1 16,0 21-16,0-21 0,0 0 16,0 1-16,0-1 0,0 0 15,21-21-15,0 0 0,0 0 16,0 0-16,0 0 0,1 0 16,-1-21-16,0 21 0,0-21 15,-21-1-15,21 22 16,-21-21-16,0 0 31,0 0 47</inkml:trace>
  <inkml:trace contextRef="#ctx0" brushRef="#br0" timeOffset="15975.72">698 3514 0,'0'-21'16,"0"42"46,0 0-62,-21 0 16,21 0-16,-21 22 0,0-22 16,21 21-16,-21 0 0,0 1 0,-1-1 15,22 0-15,-21 1 0,0-1 16,0 22-16,0-22 0,-22 21 15,22-20-15,0-1 0,0 0 0,-21 1 16,20-22-16,1 21 16,21-21-16,-21 1 0,0-1 0,21 0 0,-21-21 15,21-21 17,21 0-17,0-22-15,0 22 0,0-21 0,1-1 16,-1 1-16,0 0 0,0-22 15,0 22-15,0 0 0,22-22 0,-22 22 16,21-1-16,-21-20 0,1 21 16,20-1-16,-21 1 0,0 21 15,0-22-15,-21 22 0,22-21 0,-22 21 16,21 0-16,0 21 0,-21-22 16,0 1-16,21 21 15,-21 21 1,21 1-16,0-1 0,-21 21 0,22-21 15,-22 22-15,0-1 0,21-21 16,-21 21-16,21 1 0,-21-1 0,0 0 16,0 1-16,0-1 0,21 0 15,-21 1-15,0-1 0,21 0 0,-21 1 16,0-22-16,0 21 0,0-21 16,0 22-16,21-22 0,-21 0 0,0 0 15,0 0-15,22 1 16,-22-44 15,0 1-15,0 0-16,0 0 15,-22 0-15,22 0 0,-21-1 0</inkml:trace>
  <inkml:trace contextRef="#ctx0" brushRef="#br0" timeOffset="16180.14">550 4022 0,'0'0'0,"-21"0"0,0 21 32,21 0-32,21-21 15,21 0 1,-20 0-16,-1 0 0,21 0 16,-21-21-16,22 0 0,-1 21 0,-21-21 15,21 21-15,-20-22 0,-1 22 16,0 0-16,0-21 0,0 21 0,0 0 15,1-21-15</inkml:trace>
  <inkml:trace contextRef="#ctx0" brushRef="#br0" timeOffset="16864.78">1778 3810 0,'0'0'0,"-64"-63"31,43 41-31,0 22 0,0 0 0,0-21 16,0 21-16,-1 0 0,-20 0 15,21 0-15,-21 0 0,-1 0 0,22 0 16,-21 21-16,-1 1 16,22-22-16,-21 21 0,21 0 0,0 21 15,-22-21-15,22 1 0,0 20 16,21-21-16,-21 21 0,21-20 0,-21 20 16,21 0-16,0-21 0,0 1 15,0-1-15,0 21 0,21-21 16,0 0-16,0-21 0,0 0 15,0 0-15,1 0 0,-1 0 0,0 0 16,0 0-16,0 0 0,0-21 16,22 0-16,-22 0 0,21 0 15,-21 0-15,22-22 0,-22 22 0,21-21 16,-21 21-16,1-22 0,-1 1 16,21 0-16,-21-1 0,0 1 15,-21 21-15,22-22 0,-22 1 0,21 0 16,-21-1-16,0 1 0,0 21 15,0 0-15,0-22 0,0 22 16,0 0-16,-21 42 31,21 0-31,-22 1 0,22-1 0,0 21 16,0 0-16,0 1 0,0-1 16,0 0-16,-21 1 0,21-1 0,0 0 15,0 1-15,0-1 0,0 0 16,0 1-16,0-22 0,0 21 15,0-21-15,0 22 0,0-22 0,21 0 16,1-21-16,-22 21 0,21 0 16,0-21-16,0 0 0,0 0 15,0 0-15,1-21 16,-1 0-16,0 0 0,0 0 0</inkml:trace>
  <inkml:trace contextRef="#ctx0" brushRef="#br0" timeOffset="17279.54">2011 3789 0,'0'0'0,"0"-21"15,21 21 17,0 0-17,0 0-15,0 21 16,-21 0-16,22 0 0,-1 0 0,0 1 15,-21-1-15,0 21 0,0-21 16,0 22-16,0-22 0,0 21 0,0 0 16,0-20-16,0 20 0,0-21 15,0 0-15,0 0 0,0 1 16,0-1-16,0-42 31,0-1-31,21 1 0,0 0 16,-21 0-16,21-21 0,1-1 15,-22 22-15,21-21 0,0-1 0,0 1 16,0 0-16,0 21 0,-21-22 16,22 22-16,-1 0 0,0 0 0,0 0 15,0 21-15,-21-22 0,21 22 16,1 0 0,-22 22-1,0-1 1</inkml:trace>
  <inkml:trace contextRef="#ctx0" brushRef="#br0" timeOffset="17875.58">3048 4022 0,'0'0'0,"21"-21"0,-21-1 16,0 1-16,0 0 0,0 0 0,0 0 16,0 0-16,-21-1 0,0 1 0,0 0 15,21 0-15,-22 21 0,1-21 16,0 21-16,-21 0 0,21 0 0,-1 0 16,1 0-16,-21 21 0,21-21 15,0 21-15,-22 0 0,22 0 0,0 1 16,0-1-16,-22 21 0,22 0 15,21 1-15,-21-22 0,21 21 0,-21 1 16,21-1-16,0-21 0,0 21 16,0-20-16,0 20 0,0-21 0,21-21 15,0 21-15,-21 0 0,21-21 16,1 0-16,20 0 0,-21 0 16,0 0-16,22 0 0,-22-21 0,0 21 15,21-21-15,-21 0 0,1 0 16,20 0-16,-21-22 0,0 22 0,0-21 15,1 21-15,-22-22 0,0 1 16,21 21-16,-21-22 0,21 22 0,-21-21 16,0 21-16,0 0 0,0-1 15,0 1-15,-21 42 32,0 1-32,21 20 15,0-21-15,0 0 0,-22 22 16,22-22-16,0 21 0,0-21 0,0 0 15,0 22-15,0-22 0,0 0 16,0 0-16,0 0 0,22 1 0,-22-1 16,21-21-16,0 0 0,0 21 15,0-21-15,0 0 0,1 0 16,-1-21-16,0 0 0,21-1 16,-21 1-16,1 0 0</inkml:trace>
  <inkml:trace contextRef="#ctx0" brushRef="#br0" timeOffset="18356.16">3429 3831 0,'-21'0'15,"0"21"-15,-1-21 0,22 22 16,0-1-16,0 0 0,0 0 16,-21 0-16,21 0 0,0 1 0,0-1 15,0 0-15,0 0 0,0 21 0,0-20 16,0-1-16,0 0 0,0 0 15,0 0-15,0 0 0,0 1 16,0-44 31,0 1-47,0 0 16,0 0-16,0 0 0,0-22 0,0 22 15,0-21-15,0 0 0,21 20 16,1-20-16,-1 21 0,0-21 0,21 20 15,-21 1-15,43 0 0,-22 0 0,1 0 16,-1 0-16,0 21 0,22 0 16,-22 0-16,-21 0 0,22 21 0,-1 0 15,-21 0-15,0 0 0,0 0 16,-21 22-16,0-22 0,0 21 16,0 1-16,0-1 0,0 0 0,-21 1 0,0-22 15,0 21-15,0-21 0,0 0 16,-1 1-16,22-1 0,-21 0 15,42-42 17,1 0-32,-1 21 0,-21-43 15,21 22-15,0-21 0,0 21 16,0-22-16</inkml:trace>
  <inkml:trace contextRef="#ctx0" brushRef="#br0" timeOffset="18613.02">4318 3535 0,'0'0'0,"0"-21"0,0 42 31,0 21-31,0-21 16,-21 1-16,21 20 0,-21-21 16,21 21-16,-22 1 0,22-1 0,0-21 15,-21 22-15,21-1 0,-21 0 16,21 1-16,-21-1 0,21-21 0,0 21 15,0-20-15,0-1 0,0 0 0,0 0 16,0 0-16,21-21 31,0 0-31,0 0 16,1-21-16,-1 0 0,0 0 0</inkml:trace>
  <inkml:trace contextRef="#ctx0" brushRef="#br0" timeOffset="18832.89">4170 3831 0,'-21'0'32,"42"0"-17,0 0 1,0 0-16,0 0 15,0 0-15,1 0 0,-1 0 0,0-21 16,0 21-16,0 0 0,-21-21 16,21 21-16,1-21 0,-1 21 0</inkml:trace>
  <inkml:trace contextRef="#ctx0" brushRef="#br0" timeOffset="19484.54">4995 4064 0,'0'0'0,"0"-21"16,21 0-16,-21 0 15,22-1-15,-22 1 16,0 0-16,0 0 0,21 0 15,-21 0-15,0-1 0,0 1 16,0 0-16,-21 0 16,-1 0-16,1 21 0,0-21 0,0 21 15,0 0-15,0 0 0,-1 0 16,1 0-16,0 0 0,0 0 16,0 21-16,-22 0 0,22 0 0,0 0 15,0 0-15,0 1 0,0-1 16,-1 21-16,1-21 0,0 22 0,21-1 15,0-21-15,0 21 0,0-20 0,0 20 16,0-21-16,0 0 0,0 0 16,0 1-16,21-22 0,0 21 0,1-21 15,-1 0-15,0 0 16,0 0-16,0 0 0,22 0 0,-22-21 16,0 21-16,0-22 0,21 1 0,-20 0 15,-1-21-15,0 21 16,21-1-16,-21-20 0,1 0 0,-1 21 15,0-22-15,-21 22 0,21-21 0,-21 21 16,21-1-16,-21 1 0,0 0 16,0 0-16,0 42 31,0 0-31,0 0 0,-21 1 16,21-1-16,-21 21 0,21-21 0,0 22 15,0-22-15,0 21 0,0-21 16,0 0-16,0 22 0,0-22 0,0 0 15,0 0-15,0 0 0,21 1 0,0-1 16,0-21-16,-21 21 0,22-21 16,20 0-16,-21 0 0,0 0 15,22 0-15,-22 0 0,0-21 0,21 21 16,1-21-16,-1-1 0</inkml:trace>
  <inkml:trace contextRef="#ctx0" brushRef="#br0" timeOffset="20108.52">5842 3958 0,'0'-21'15,"0"42"-15,0-63 0,0 21 0,0 0 0,0-1 16,0 1-16,-21 21 16,0 0-16,-1-21 0,1 21 15,0 0-15,0 0 0,-21 0 0,20 0 16,1 21-16,0-21 0,0 21 0,0 1 16,0-1-16,-1 0 0,1 0 15,21 0-15,-21 0 0,21 22 0,-21-22 16,21 0-16,-21 21 0,21-20 0,0-1 15,0 0-15,0 0 0,0 0 16,0 0-16,21-21 0,0 0 16,0 0-16,0 0 0,1 0 0,20 0 15,-21 0-15,0 0 0,0-21 16,1 21-16,20-21 0,-21 0 0,0 0 16,-21 0-16,21-1 0,1-20 15,-22 21-15,21 0 0,-21 0 0,0-1 16,0 1-16,0 0 15,0 42 17,0 0-32,0 1 15,0-1-15,0 0 0,-21 0 16,21 21-16,0-20 0,0 20 0,-22 0 16,22-21-16,-21 22 0,21-1 0,0 0 15,0 1-15,0-1 0,0 22 16,0-22-16,0 21 0,0-20 0,0 20 15,21 1-15,-21-1 0,0 1 0,0-22 16,0 22-16,0-22 0,0 0 16,0 22-16,0-22 0,0 0 15,0 1-15,0-1 0,0-21 0,0 22 16,-21-22-16,21 0 0,-21 0 0,0 0 16,0 0-16,0-21 0,-1 0 15,1 0-15,0 0 16,0 0-16,21-21 0,-21 0 0,0 0 15,21 0-15,-22 0 0,22-1 0,0 1 16,-21 0-16,21-21 0,-21-1 16,21 22-16,0-21 0,0 0 15,0-1-15,0 1 0,0-22 0,21 1 0,0 21 16,1-22-16</inkml:trace>
  <inkml:trace contextRef="#ctx0" brushRef="#br0" timeOffset="20743.74">6138 4085 0,'21'0'62,"1"0"-46,-1 0-16,0-21 0,0 21 15,0-21-15,-21 0 0,21 21 0,-21-21 16,22-1-16,-22 1 0,0 0 16,0 0-16,0 0 15,-22 21 1,1 0-16,0 0 0,21 21 16,-21 0-16,0-21 0,21 42 0,-21-20 15,21-1-15,-22 0 0,1 21 16,21-21-16,0 22 0,0-22 0,0 0 15,0 21-15,0-20 0,0-1 0,0 0 16,0 0-16,0 0 0,21-21 16,1 21-16,-1-21 0,0 0 15,0 0-15,0 0 0,22 0 0,-22 0 16,21 0-16,-21 0 0,22 0 16,-1-21-16,-21 0 0,21 0 0,1 0 15,-1 0-15,22-1 0,-22-20 0,0 0 16,-21 21-16,22-22 0,-22 1 15,0 21-15,0 0 0,-21-22 0,0 22 16,0 0-16,-21 21 16,0 0-1,0 0-15,0 21 0,-1 0 0,1 0 16,0 1-16,21 20 0,-21-21 0,21 0 16,0 22-16,0-22 0,0 21 15,0-21-15,0 0 0,21 1 0,-21 20 16,21-21-16,-21 0 0,0 0 0,0 1 15,0-1-15,0 0 16,0 0-16,-21-21 16,0 0-16,0 0 15,0 0-15,-1 0 16,1 0-16,0-21 0,0 21 0,0 0 16</inkml:trace>
  <inkml:trace contextRef="#ctx0" brushRef="#br0" timeOffset="21488.42">0 4763 0,'0'-22'0,"0"44"0,42-44 78,1 22-78,-1 0 0,21 0 16,1 0-16,-1 0 0,1 0 15,21 0-15,-22 0 0,22 0 0,-22 0 16,22 0-16,0 0 0,-1 0 16,1 0-16,21 0 0,0 0 0,-1 0 15,22 0-15,-21 0 0,21 0 16,0 0-16,0 0 0,21 0 0,-21-21 16,22 21-16,20 0 0,-21 0 15,0 0-15,0-21 0,1 21 16,20 0-16,-21 0 0,21 0 0,-20-21 15,20 21-15,-21 0 0,21 0 16,-20 0-16,20 0 0,-21 0 0,21 0 16,-20-21-16,-1 21 0,0 0 0,0 0 15,0 0-15,0 0 0,-21 0 16,22 0-16,-44 0 0,22 0 0,0 0 16,-21 0-16,21 0 0,-21 0 0,-21 0 15,21 0-15,-43 0 0,22 0 16,-22-21-16,-20 21 0,-1 0 0,0 0 15,-21 0-15,1 0 0,-1 0 16,-21-22 31,-21 22-47</inkml:trace>
  <inkml:trace contextRef="#ctx0" brushRef="#br0" timeOffset="21637.33">7260 4636 0,'0'21'31,"0"0"1</inkml:trace>
  <inkml:trace contextRef="#ctx0" brushRef="#br0" timeOffset="22479.65">6752 6011 0,'-21'-21'15,"0"21"-15,0 0 0,-1 0 16,44 0 31,20 0-47,-21 0 15,21 0-15,1 0 0,20 0 0,1 0 16,-1 0-16,1 0 0,-1 0 0,1 0 16,-1 0-16,1 0 0,-1 0 15,1 0-15,-1 0 0,1-21 16,-1 21-16,-20 0 0,-1 0 0,43-21 16,-64 21-16,0 0 15,0 0-15,-21-21 0,-21 0 16,0 21-16,0 0 15,-1-22-15,1 22 0,-21 0 16,21-21-16,-22 0 0,22 21 0,-21-21 16,21 21-16,-22-21 0,22 21 0,0 0 15,0-21-15,0 21 0,0 0 16,21-22 0,21 44 15,0-22-31,0 0 15,0 21-15,0-21 0,22 0 0,-22 0 16,21 21-16,-21-21 0,22 0 16,-22 0-16,21 21 0,-21-21 0,1 0 15,-1 21-15,0 0 0,-21 1 16,0-1-16,0 0 16,-21 0-16,0 0 0,-22 0 0,1 22 15,21-22-15,-22 0 0,1 0 16,0 0-16,-1 22 0,22-22 0,-21 0 15,21 0-15,-22 0 0,22 1 0,0-1 16,21 0-16,-21-21 0,21 21 16,-21-21-16,42 0 31,0 0-31</inkml:trace>
  <inkml:trace contextRef="#ctx0" brushRef="#br0" timeOffset="24852.59">8572 5355 0,'0'0'0,"0"-21"16,0 0-16,0 0 15,0 0-15,0-1 16,0 1-16,0 0 15,0 42 17,0 0-17,0 1-15,0-1 0,0 21 0,0 0 16,0-20-16,0 20 0,-21 0 16,21 1-16,0 20 0,0-21 0,0-20 15,0 20-15,0 0 0,0-21 0,0 22 16,0-22-16,0 0 0,0 0 15,21-21 1,1-21 0,-1 0-16,0 0 0,0 0 0,0-1 15,-21 1-15,21-21 0,1 0 16,-1 20-16,0-20 0,0 0 0,0 21 16,0-22-16,-21 22 0,22-21 0,-1 21 15,-21-1-15,0 1 0,21 21 16,-21 21-1,0 1-15,0-1 0,0 0 16,0 0-16,0 21 0,0 1 16,0-22-16,0 21 0,0 1 0,0-22 15,0 21-15,0 0 0,0-20 16,0-1-16,21 21 0,0-21 16,-21 0-16,21-21 0,1 22 0,-1-22 15,0 0-15,0 0 0,21 0 0,-20 0 16,-1 0-16,21 0 0,-21-22 15,0 1-15,22 0 0,-22 0 0,0 0 16,0 0-16,0-22 0,22 1 0,-43 0 16,21-1-16,0-20 0,0 20 15,-21 1-15,0 0 0,0-22 0,0 22 16,0 0-16,0 20 0,0-20 0,0 21 16,0 0-16,0 0 0,0-1 15,-21 22 1,0 0-16,0 0 0,21 22 15,-21-1 1,21 0-16,0 0 0,0 0 16,0 0-16,0 1 0,0-1 0,0 0 15,0 0-15,21 0 16</inkml:trace>
  <inkml:trace contextRef="#ctx0" brushRef="#br0" timeOffset="25204.02">9694 5630 0,'0'0'0,"21"0"0,1 0 15,-1 0-15,-21-21 16,21 0-16,0 0 0,0 21 0,0-21 16,1 0-16,-1-1 0,0 1 0,21 0 15,-21 0-15,-21 0 0,22 0 16,-22-1-16,21 1 0,-21 0 0,-21 21 15,-1 0 1,1 0-16,0 0 0,0 0 16,-21 21-16,20-21 0,1 43 0,-21-22 15,21 0-15,0 0 0,-1 0 16,1 22-16,21-22 0,0 21 16,0-21-16,0 0 0,0 22 0,0-22 15,21 0-15,1 0 0,-22 0 0,21-21 16,0 22-16,21-22 0,-21 0 0,22 21 15,-22-21-15,21 0 0,1 0 16,-1 0-16,-21 0 0,21-21 0,1-1 16,20 22-16,-20-21 0</inkml:trace>
  <inkml:trace contextRef="#ctx0" brushRef="#br0" timeOffset="25543.82">11663 5017 0,'0'0'0,"0"-43"15,0 22-15,0 0 0,0 0 0,0 0 16,0-1-16,-21 1 0,21 0 16,-22 21-16,-20 0 0,21 0 0,0 0 15,0 0-15,-22 21 0,1 0 16,21 1-16,-22 20 0,1-21 0,21 21 15,-21 1-15,-1-1 0,22 0 16,0 1-16,-21-1 0,20 0 16,1 1-16,0-22 0,21 21 0,0 1 15,0-1-15,0-21 0,0 21 0,21-20 16,0 20-16,1-21 0,20 0 16,-21 0-16,21 1 0,1-1 0,-1 0 15,0-21-15,1 0 0,-1 0 0,22 0 16,-22 0-16,0 0 0,1 0 15,-1-21-15</inkml:trace>
  <inkml:trace contextRef="#ctx0" brushRef="#br0" timeOffset="26412.51">12107 5313 0,'0'0'0,"21"-21"0,-21 0 0,0-22 0,0 22 16,0 0-16,-21 0 0,0 21 15,0 0-15,0 0 0,-22 0 16,22 0-16,-21 0 0,21 21 0,-22 0 15,22 0-15,-21 0 0,21 1 16,-22-1-16,22 21 0,0-21 0,0 0 16,0 22-16,21-22 0,0 21 0,0-21 15,0 1-15,0-1 0,0 0 16,21 0-16,0 0 0,0 0 0,0-21 16,1 0-16,-1 0 0,21 0 0,-21 0 15,22 0-15,-1 0 0,-21-21 16,21 0-16,1 0 0,-22 0 15,0 0-15,0-1 0,0 1 0,1 0 16,-1 0-16,-21-21 0,21 20 0,-21 1 16,0 0-16,0 0 0,0 0 15,0 0-15,-21 21 16,0 0-16,-1 0 0,1 21 16,21 0-16,-21 0 0,21 0 15,-21 0-15,21 1 0,0-1 0,0 0 16,0 0-16,0 0 0,0 0 0,0 1 15,0-1-15,0 0 16,21 0-16,0-21 0,0 21 0,1-21 16,-1 0-16,21 0 0,-21 0 0,22 0 15,-22 0-15,21-21 0,-21 21 16,22-21-16,-22 0 0,21 0 0,-21-1 16,0 1-16,1 0 0,-1-21 0,0 21 15,-21-22-15,0 22 0,21 0 16,-21 0-16,21 0 0,-21-1 0,0 1 15,0 42 17,0 1-32,0-1 0,-21 0 0,21 0 15,0 0-15,-21 0 0,21 1 16,0 20-16,0-21 0,-21 0 0,21 0 16,-21 1-16,21-1 0,0 0 15,0 0-15,0 0 0,-22 0 0,22 1 16,0-1-16,0-42 31,0-1-15,0 1-16,22 0 0,-22-21 15,21 21-15,-21-1 0,21-20 16,0 21-16,0-21 0,0 20 0,1-20 16,20 21-16,-21-21 0,21 20 0,1 1 15,-1 0-15,0 0 16,1 0-16,-1 21 0,0 0 0,22 0 15,-22 21-15,1 0 0,-22 0 0,21 22 16,-21-22-16,0 21 0,1 0 0,-22-20 16,21 20-16,-21 0 0,0-21 15,0 22-15,0-22 0,-21 0 0,-1 0 16,1 0-16,0 1 0,-21-22 0,21 21 16,-1-21-16,1 0 0,0 0 15,21-21 1,0-1-16</inkml:trace>
  <inkml:trace contextRef="#ctx0" brushRef="#br0" timeOffset="27048.87">14012 4890 0,'0'0'0,"-21"-22"0,0 1 0,21 0 16,0-21-16,0 21 0,0-1 0,0 1 15,0 0-15,0 0 0,0 0 16,0 42 15,0 0-31,0 21 0,0-20 16,0 41-16,0-21 0,0 1 0,0 20 15,0-20-15,0-1 0,0 21 16,0-20-16,0-1 0,-21 0 0,21 1 16,0-1-16,-21-21 0,21 22 15,0-22-15,0 0 0,0 0 0,0 0 16,0 0-16,0 1 0,0-44 31,0 1-15,0 0-16,0 0 0,0 0 15,0 0-15,21-22 0,0 1 0,0 0 16,0 20-16,22-20 0,-22 0 0,21-1 16,0 22-16,1 0 0,-1-21 15,0 42-15,22-21 0,-43 21 0,21 0 16,1 0-16,-1 21 0,-21 0 0,22 0 15,-22 0-15,0 22 16,-21-1-16,0-21 0,0 21 0,0 1 16,0-22-16,0 21 0,-21-21 0,0 22 15,-1-22-15,1 0 0,0 0 16,0 0-16,0 1 0,0-22 0,-1 21 16,1-21-16,21 21 0,0-42 31,21 0-31,1-1 15,-1 22-15,21-21 0</inkml:trace>
  <inkml:trace contextRef="#ctx0" brushRef="#br0" timeOffset="27972.71">15176 5249 0,'0'0'0,"22"-21"0,-22 0 15,0 0-15,0 0 0,0 0 16,0-1-16,-22-20 0,1 21 0,0 0 15,0 0-15,0-1 0,-22 1 16,22 0-16,-21 21 0,21 0 0,-22 0 16,22 0-16,-21 0 0,0 21 0,20 0 15,-20 1-15,21 20 0,-21-21 16,20 21-16,-20 1 0,21-1 0,0 0 16,0 1-16,21-1 0,0 0 0,0-20 15,0 20-15,0-21 0,0 0 16,21 0-16,21 1 0,-21-1 15,0-21-15,22 0 0,-22 0 0,21 0 16,-21 0-16,22 0 0,-22-21 16,21 21-16,-21-22 0,22 1 0,-22 0 15,0 0-15,0 0 0,22 0 0,-43-1 16,21-20-16,0 21 0,-21-21 0,0 20 16,0 1-16,0 0 0,0 0 15,0 0-15,-21 21 16,0 21-1,21 0-15,-22-21 0,1 21 16,21 0-16,0 22 0,0-22 0,-21 0 16,21 0-16,0 0 0,0 1 0,0-1 15,0 0-15,0 0 0,21 0 16,0-21-16,1 21 16,-1-21-16,0 0 0,21 0 0,-21 0 15,22 0-15,-22-21 0,21 21 16,1-21-16,-22 0 0,21 0 0,-21 0 15,22-1-15,-22 1 0,21 0 0,-21-21 16,0 21-16,-21-1 0,22 1 16,-22 0-16,0 0 0,0 0 0,0 0 15,-22 42 17,22 0-32,0 0 0,-21 0 0,21 0 15,-21 1-15,21-1 0,-21 0 0,21 0 16,0 0-16,0 0 0,0 1 15,-21-1-15,21 0 0,0 0 0,0 0 16,-21-21-16,21 21 0,0 1 0,0-44 47,0 1-31,0 0-16,0 0 0,21 0 15,0 0-15,0-1 0,0 1 16,0-21-16,1 21 0,-1-22 0,21 22 15,-21-21-15,22 21 0,-22 0 16,21-1-16,0 1 0,1 0 0,-1 21 16,0 0-16,1 0 0,-22 21 0,21 0 15,-21 1-15,1 20 0,-1-21 16,0 21-16,-21-20 0,0 20 0,0 0 16,0-21-16,0 1 0,-21 20 0,0-21 15,-1 0-15,1 0 0,0 1 16,0-22-16,0 21 0,0 0 0,-1-21 15,1 0 1,42-21 15,1 21-31,20-21 0,-21-1 0</inkml:trace>
  <inkml:trace contextRef="#ctx0" brushRef="#br0" timeOffset="28503.78">16849 5207 0,'0'0'0,"0"-85"16,-22 64-16,22 0 15,-21 0-15,0 0 0,0 0 0,0 21 16,-22 0-16,22 0 0,-21 0 16,21 0-16,-22 21 0,22 0 0,-21 21 15,0-21-15,20 22 0,-20-22 0,21 21 16,-21-21-16,20 22 0,1-22 15,0 21-15,21-21 0,0 1 0,0 20 16,0-21-16,0 0 0,21 0 0,0-21 16,22 22-16,-22-1 0,21-21 15,1 0-15,-1 0 0,0 0 0,1 0 16,-22 0-16,21 0 0,0-21 0,-20-1 16,20 1-16,-21 0 15,0 0-15,22-21 0,-22 20 0,0-20 16,0 0-16,0-22 0,-21 22 0,21-22 15,-21 1-15,22-1 0,-22 1 16,0-1-16,0 22 0,0 0 0,0-1 16,0 22-16,0 0 0,0 0 15,0 42-15,0 0 16,-22 22-16,1-22 0,21 42 0,-21-20 16,0-1-16,21 21 0,-21-20 15,21 20-15,0-20 0,-21-1 0,21 0 16,-22 1-16,22-1 0,-21 0 0,21 1 15,0-22-15,0 0 16,0 21-16,0-21 0,0 1 0,0-1 16,0 0-16,21-21 0,1 0 15,-1 0-15,0 0 0,0 0 16,0 0-16,0 0 0,1-21 0,-1 21 16,0-21-16,21-1 0,-21 1 0</inkml:trace>
  <inkml:trace contextRef="#ctx0" brushRef="#br0" timeOffset="28747.94">17505 4699 0,'0'0'0,"-64"-42"31,43 42-31,21 21 16,-21 21-16,0-21 0,21 22 15,-21 20-15,21-20 0,0-1 0,-22 21 16,1-20-16,21 20 0,-21-20 0,21-1 15,0 0-15,-21 1 0,0-22 16,21 21-16,-21-21 0,21 0 0,0 1 16,0-1-16,0 0 0,0 0 0,21-21 31,0 0-15,0-21-16</inkml:trace>
  <inkml:trace contextRef="#ctx0" brushRef="#br0" timeOffset="29100.71">17589 5313 0,'0'0'0,"22"0"15,-1 0 1,0 0-16,0 0 0,0-21 16,0 21-16,1 0 0,20-21 15,-21-1-15,0 22 0,0-21 0,1 0 16,-22 0-16,21 0 15,-21 0-15,0-1 16,-21 22-16,-1 0 16,1 0-16,-21 22 0,21-1 15,-22 0-15,1 0 0,21 0 0,-21 0 16,20 22-16,1-22 0,0 0 0,0 0 16,21 22-16,-21-22 0,21 0 15,0 0-15,0 0 0,21 0 16,0 1-16,0-22 0,0 0 0,1 21 15,-1-21-15,0 0 0,0 0 16,21 0-16,-20 0 0,-1 0 0,0-21 16,0 21-16,0-22 0,0 1 0,1 0 15,-1 0-15,0 0 16</inkml:trace>
  <inkml:trace contextRef="#ctx0" brushRef="#br0" timeOffset="31028.22">19050 4657 0,'0'-21'0,"21"-85"31,-21 85-31,0 42 47,0 0-47,0 0 0,-21 0 0,0 22 16,0-1-16,21 0 0,-22 22 15,1-22-15,0 22 0,0-1 0,0-21 16,0 22-16,-1-1 0,1-20 0,0-1 16,0 0-16,0 1 0,0-1 15,-1-21-15,1 0 0,0 1 0,0-1 16,21 0-16,-21-21 0,0 0 15,-1 0-15,1 0 16,0 0-16,0-21 0,21 0 16,-21-1-16,21 1 0,0-21 0,0 21 15,0-22-15,0 1 16,0 0-16,0-1 0,0 1 0,0 0 16,21-1-16,0 1 0,-21 21 0,21 0 15,0 0-15,1 21 16,-1 21-16,-21 0 0,21 0 15,0 0-15,-21 22 0,0-1 0,21-21 16,0 21-16,-21 1 0,0-22 16,22 21-16,-22-21 0,21 22 0,0-22 15,-21 0-15,21 21 0,-21-20 0,21-22 16,0 21-16,1 0 0,-1-21 16,0 0-16,0 21 0,0-21 0,0 0 15,22 0-15,-1 0 0,-21 0 16,22 0-16,-1-21 0,0 21 15,1-21-15,-1 0 0,-21-1 0,21 1 16,1 0-16,-1 0 0,-21 0 0,22-22 16,-22 22-16,0-21 0,-21 21 15,0 0-15,0-1 0,0 1 0,0 0 16,-21 21-16,0 0 16,-22 0-16,22 0 15,0 0-15,0 21 0,0 0 0,-22 1 16,22 20-16,0-21 0,21 0 15,0 0-15,-21 22 0,21-22 0,0 0 16,0 0-16,0 0 0,0 1 16,0-1-16,21-21 0,0 21 0,0 0 15,0-21-15,22 0 0,-22 0 16,21 0-16,1 0 0,-1 0 0,21 0 16,-20 0-16,-1 0 0,22-21 0,-22 21 15,0-21-15,1 0 0,-1-1 16,-21 1-16,21 0 0,-20 0 0,-1-21 15,0 20-15,0 1 0,-21 0 0,0 0 16,0 0-16,-21 21 31,0 0-31,21 21 0,-21 0 16,-1 0-16,22 0 0,0 1 16,0-1-16,-21 0 0,21 0 0,0 0 15,-21 0-15,21 1 0,0-1 0,0 0 16,0 0-16,0 0 31,0-42-15,0 0-1,0 0-15,21 21 0,0-21 16,-21-1-16,22 1 0,-1 0 0,0 0 16,0-21-16,0 20 0,0 1 15,1 0-15,-1-21 0,0 42 16,0-21-16,0 21 0,0 0 0,22 0 15,-22 0-15,0 0 16,0 21-16,-21 0 0,0 0 16,0 0-16,0 0 0,0 1 0,0 20 15,0-21-15,0 0 0,0 0 16,0 1-16,0-1 0,0 0 16,21-21-16,-21 21 0,22-21 0,-1 0 15,0 0-15,-21 21 0,42-21 16,-21 0-16,22 0 0,-22 0 0,21 0 15,1 0-15,20 0 0,-21-21 0,1 21 16,-1-21-16,22 0 16,-22 0-16,0 21 0,1-22 0,-22-20 15,21 21-15,-21 0 0,-21 0 0,0-1 16,0 1-16,0 0 0,0 0 16,0 0-16,0 0 0,-21 21 0,-21 0 15,21 0-15,-22 0 0,22 0 16,-21 0-16,-1 21 0,1-21 0,0 21 15,-1 0-15,1 0 0,21 0 0,0 1 16,0-1-16,21 0 0,0 0 16,0 0-16,0 0 0,0 1 0,21-22 15,0 21-15,0-21 0,21 0 16,-20 0-16,-1 21 0,21-21 16,-21 0-16,22 0 0,-22 0 0,21 0 15,-21-21-15,0 21 0,1-21 0,-1-1 16,0 1-1,-21 0-15,0 0 0,0 42 63,0 0-63,0 0 0,-21-21 16,21 22-16,0-1 0,0 21 0,0-21 15,0 0-15,0 22 0,0-22 0,0 21 16,0 1-16,0-22 15,0 21-15,0 0 0,0 1 0,21 20 16,0-20-16,-21-1 0,0 0 0,21 1 16,-21-1-16,21 0 0,-21 1 0,0-1 15,0 0-15,0 1 0,0-1 16,0 0-16,0-21 0,-21 22 0,0-22 16,0 21-16,0-21 0,0 1 0,-1-22 15,1 21-15,0 0 0,0-21 16,-21 0-16,20 0 0,1 0 0,0 0 15,-21 0-15,21 0 0,-22 0 0,22-21 16,-21 0-16,21-1 0,-22 1 0,22-21 16,-21 21-16,21-22 15,-22 1-15,22 0 0,0 21 0,0-22 16,21 1-16,0 21 0,0-22 0,0 22 16,0-21-16,21 21 0,0 0 15,0-22-15,22 22 0,-1-21 0,0 21 16,1-22-16</inkml:trace>
  <inkml:trace contextRef="#ctx0" brushRef="#br0" timeOffset="31312.06">21378 4932 0,'0'0'0,"0"-42"0,0 20 15,0 1-15,0 0 16,0 42-1,-21 0-15,0 1 0,21-1 16,-21 21-16,21 0 0,-21 1 16,-1-1-16,22 0 0,-21 1 0,21-1 15,-21 0-15,21 1 0,-21-1 16,21-21-16,0 22 0,-21-22 0,21 0 16,0 0-16,0 0 0,0 0 15,0 1-15,21-22 31,0 0-31,0 0 0,0-22 0,1 1 16,-1 0-16,0 0 0</inkml:trace>
  <inkml:trace contextRef="#ctx0" brushRef="#br0" timeOffset="32531.81">21653 4995 0,'0'0'0,"0"-42"0,22-43 31,-44 107-16,1-1-15,21 0 0,-21 21 16,0-21-16,21 22 0,-21-1 0,0 0 16,21 1-16,-22-1 0,22-21 15,0 22-15,-21-1 0,0-21 0,21 21 16,-21-20-16,21-1 0,0 0 16,0 0-16,0 0 0,-21 0 15,21 1-15,21-44 31,-21 1-31,21 21 16,0-21-16,-21 0 0,21 0 0,1 0 16,-1-1-16,0 1 0,0-21 15,0 21-15,0 0 0,-21-1 16,22 22-16,-22 22 31,0-1-31,0 0 0,0 0 16,0 0-16,0 0 0,-22 1 0,22-1 15,0 0-15,0 0 0,0 0 16,0 0-16,0 1 0,0-1 0,22 0 16,-1-21-16,0 0 0,0 0 15,0 0-15,22 0 0,-22 0 16,0 0-16,21 0 0,-21 0 0,22-21 16,-1 0-16,0-1 0,-20 1 15,20-21-15,0 0 0,-21-1 16,22 1-16,-1 0 0,-21-1 0,22-20 15,-22 20-15,21-20 0,-21 21 16,-21-1-16,21 1 0,-21 0 0,0-1 16,0 22-16,0 0 0,0 0 0,-21 21 31,21 21-31,-21 0 0,0 21 16,0-20-16,0 20 0,21 0 15,-22 1-15,1-1 0,21 0 0,-21 1 16,21-1-16,-21 0 0,21 1 0,-21-1 15,21-21-15,0 21 0,0-20 16,0-1-16,0 21 0,0-21 16,0 0-16,21 1 0,0-1 15,0-21-15,0 0 0,1 0 16,-1 0-16,0 0 0,0 0 0,0 0 16,0 0-16,1 0 0,-1 0 0,0-21 15,0-1-15,0 22 0,0-21 16,1 0-16,-22 0 0,21 21 0,0-21 15,-21 0-15,0-1 0,21 22 16,-21 22 15,0-1-31,-21 0 0,21 0 16,0 0 0,0 0-16,0 1 0,0-1 15,0 0-15,0 0 16,21-21-16,0 0 15,0 0-15,1 0 0,-1 0 0,0 0 16,21 0-16,-21 0 0,1-21 16,-1 0-16,0 0 0,0 21 0,21-22 15,-42 1-15,22 0 0,-1 0 0,-21 0 16,0 0-16,0-1 16,-21 22 62,21 22-63,-22-1-15,22 0 0,0 0 0,0 0 16,-21 0-16,0 1 0,21 20 16,0 0-16,-21 1 0,0-1 0,21 0 15,-21 22-15,-1-22 0,22 0 0,-21 1 16,0 20-16,21-20 0,-21-1 15,0 0-15,21-21 0,0 22 16,-21-1-16,-1-21 0,22 22 0,-21-1 16,21-21-16,0 21 0,0-20 0,0-1 15,0 0-15,0 0 0,-21-21 16,21-21 15,0-21-31,0 20 16,0 1-16,0 0 0</inkml:trace>
  <inkml:trace contextRef="#ctx0" brushRef="#br0" timeOffset="33943.85">21632 5186 0,'0'0'0,"-21"21"0,0-21 0,0 0 16,0 0-16,-1 0 0,1 0 0,0 0 16,42 0-1,0 0 1,22 0-16,-1 0 0,22 0 15,-1 0-15,1-21 0,20 0 16,1 0-16,0-1 0,-1 1 0,22 0 16</inkml:trace>
  <inkml:trace contextRef="#ctx0" brushRef="#br0" timeOffset="36616.9">11430 6371 0,'-21'0'0,"0"0"16,21-21 0,0 0-1,0 0-15,0 0 0,0-1 16,21 1-16,-21 0 0,21 21 15,-21-21-15,0 0 16,0 0-16,0 42 31,0 0-31,-21 0 16,0 0-16,21 22 0,0-22 0,-22 42 16,22-20-16,-21-1 0,21 21 0,-21-20 15,21-1-15,0 22 0,-21-22 16,0 0-16,21-21 0,-21 22 0,21-22 15,0 21-15,0-21 0,0 1 16,0-1-16,21-21 0,0 0 16,0 0-16,0 0 0,0 0 15,1-21-15,-1-1 0,0 1 16,0 0-16,0 0 0,0-21 0,1 20 16</inkml:trace>
  <inkml:trace contextRef="#ctx0" brushRef="#br0" timeOffset="36800.79">11112 6498 0,'-21'0'16,"42"0"-16,-63 21 0,21-21 0,42 0 31,0 22-31,0-22 0,22 0 16,-22 0-16,21 0 0,-21 0 0,22 0 15,-1 0-15,0 0 16,1-22-16,-1 22 0,0 0 0,1-21 15,-22 21-15,21-21 0,1 21 0</inkml:trace>
  <inkml:trace contextRef="#ctx0" brushRef="#br0" timeOffset="37148.64">11811 6562 0,'0'0'0,"-21"21"0,21 0 15,21-21 16,0-21-15,0 0-16,0 21 0,22-21 16,-22-1-16,21 1 0,-21 0 0,1 21 15,20-21-15,-21 0 0,-21 0 0,0-1 16,21 22-16,-21-21 0,-21 21 16,0 0-16,0 0 15,0 0-15,-22 21 0,22 1 0,-21-1 16,21 0-16,-22 0 0,22 21 15,0 1-15,0-22 0,0 21 0,21-21 16,-22 22-16,22-22 0,0 0 0,0 0 16,0 0-16,0 1 0,22-1 15,-1-21-15,21 21 0,-21-21 16,22 0-16,-22 0 0,21 0 0,0 0 16,1 0-16,-1 0 0,0 0 0,1-21 15,-22 0-15,21 21 0,1-22 16</inkml:trace>
  <inkml:trace contextRef="#ctx0" brushRef="#br0" timeOffset="37864.23">12382 6498 0,'0'0'0,"0"-42"0,0 21 0,0 0 0,0-1 15,43-20-15,-22 42 16,0 0-16,0 0 16,0 0-16,1 0 0,-1 21 0,0 0 15,0 1-15,0-1 0,-21 0 16,21 21-16,-21-21 0,22 22 0,-22-22 15,0 21-15,0 1 0,0-22 16,0 0-16,-43 21 0,22-21 0,0 1 16,0-1-16,0 0 0,-1 0 0,1 0 15,0-21-15,21 21 16,0-42 0,21 21-16,0-21 0,1 0 15,-1 0-15,0 0 0,0-22 16,0 22-16,0-21 0,1-1 15,20 1-15,-21 0 0,0-1 0,0-20 0,1 42 16,-1-22-16,0 22 0,0 0 16,-21 0-16,0 42 15,0 0 1,0 0-16,-21 1 0,0 20 0,0-21 16,-1 21-16,22 1 0,-21-22 15,0 21-15,21 1 0,0-22 0,0 21 16,0-21-16,0 0 0,0 1 0,0-1 15,0 0-15,0 0 0,21 0 16,0-21-16,1 21 0,20-21 0,-21 0 16,21 0-16,1 0 0,-22 0 15,21 0-15,22 0 0,-22-21 0,0 0 0,1 0 16,20 0-16,-20 0 16,-1-1-16,-21-20 0,21 21 0,1-21 15,-22-22-15,0 22 0,21-1 0,-20-20 16,-1 21-16,0-22 0,0 22 15,-21 21-15,0-22 0,21 22 0,-21 0 16,0 0-16,0 0 0,0 42 16,-21 0-1,0 0-15,0 0 0,0 22 0,-1-1 16,1 0-16,0 1 0,21-1 16,-21 0-16,21 22 0,-21-22 0,21-21 15,0 22-15,0-1 0,0-21 16,0 21-16,0-20 0,0-1 0,21 0 15,0 0-15,0 0 0,0-21 16,1 21-16,-1-21 0,0 0 0,0 0 16,21 0-16,-20 0 0,-1 0 0,0 0 15,21-21-15,-21 0 0,1 0 16,-1 0-16,0 0 0,0-1 0</inkml:trace>
  <inkml:trace contextRef="#ctx0" brushRef="#br0" timeOffset="38080.11">13377 6435 0,'0'0'0,"0"0"31,21 0-31,22 0 0,-1 0 16,0 0-16,1 0 0,-1-21 15,22 21-15,-22-22 0,21 22 0,-20-21 16,20 21-16,-20 0 0,-1-21 0,-21 21 15,0 0-15,0 0 0,1 0 16,-44 0 0,1 0-16</inkml:trace>
  <inkml:trace contextRef="#ctx0" brushRef="#br0" timeOffset="38804.54">6816 8488 0,'0'0'0,"-64"0"0,22 0 0,21 0 15,-1 0-15,1 0 16,21 21-16,21-21 16,1 0-16,20 21 0,0-21 15,1 0-15,20 0 0,1 21 16,-1-21-16,1 0 0,-1 0 0,1 0 16,20 22-16,-20-22 0,-1 0 0,22 0 15,0 0-15,-22 0 0,22 0 0,-22 0 16,1 0-16,20 0 0,-41-22 15,20 22-15,-20 0 0,-22-21 0,21 21 16,-21 0-16,-21-21 0,0 0 16,0 0-16,-42 21 15,21-21-15,0 21 0,-1-22 16,-20 1-16,21 21 0,0-21 0,0 21 16,-1 0-16,22-21 0,22 21 31,-1 0-31,0 0 0,21 0 0,-21 0 15,22 0-15,-22 21 0,21-21 16,-21 21-16,1 0 0,-1-21 0,-21 22 16,0-1-16,0 0 0,0 0 0,0 0 15,-21 0-15,-22 1 0,22-1 0,-21 0 16,-1 0-16,1 0 0,0 22 16,-1-22-16,1 0 0,0 0 0,-1 0 15,22 0-15,0 1 0,0-22 16,21 21-16,21-21 15,0-21-15,0-1 16</inkml:trace>
  <inkml:trace contextRef="#ctx0" brushRef="#br0" timeOffset="39737">9419 8107 0,'0'0'0,"-63"42"31,41-21-31,1 22 0,21-1 16,-21 0-16,21 1 0,0-1 0,-21 0 15,21 1-15,-21-1 0,21 0 16,-21 1-16,21-1 0,0 0 0,-22-20 15,1 20-15,21-21 0,-21 0 0,21 0 16,0-42 15,0 0-31,21 0 0,0 0 16,1 0-16,-1-1 0,0-20 16,0 21-16,0-21 0,-21 20 15,21-20-15,1 21 0,-1-21 0,-21 20 16,21 1-16,-21 0 0,21 21 0,0 0 15,0 0 1,-21 21-16,22 0 0,-22 1 0,0-1 16,0 0-16,21 21 0,-21-21 0,0 1 15,0 20-15,21-21 0,-21 21 0,0-20 16,0-1-16,0 0 0,0 21 16,21-21-16,0 1 0,0-22 15,1 0-15,-1 0 0,0 0 16,0 0-16,0 0 15,0-22-15,1 1 0,20 0 0,-21 0 16,0 0-16,22-22 0,-22 22 0,0 0 16,0-21-16,0-1 0,0 1 0,1 0 15,-1-1-15,0 1 0,0 0 16,0-1-16,0 1 0,-21 0 0,22-1 16,-22 22-16,21 0 0,-21 0 0,0 0 15,0 42 1,0 0-16,0 0 0,0 22 15,0-22-15,-21 21 0,-1 0 0,1 1 16,21-1-16,0 0 0,-21 1 16,21-22-16,-21 21 0,21 1 15,0-22-15,0 21 0,0-21 0,0 0 16,0 22-16,0-22 0,21 0 0,0-21 16,22 21-16,-22-21 0,21 0 15,-21 0-15,22 0 0,-1 0 0,0-21 16,-21 0-16,22 21 0,-1-21 0,0 0 15,-20-22-15,20 22 0,-21 0 0,21-21 16,-20 20-16,-1-20 0,0 21 16,0-21-16,-21 20 0,0-20 15,0 21-15,0-21 0,0 20 0,-21 22 16,0 0 0,0 0-16,-1 0 0,1 22 0,0-1 15,0 21-15,0-21 0,21 0 0,0 22 16,0-22-16,0 0 0,0 0 0,0 22 15,0-22-15,21 0 16,0 0-16,0 0 0,0-21 0,1 0 16,-1 21-16,0-21 0,0 0 0,0 0 15,22 0-15,-22 0 0,21-21 0,-21 21 16,22-21-16,-1 0 0</inkml:trace>
  <inkml:trace contextRef="#ctx0" brushRef="#br0" timeOffset="40220.73">12509 8213 0,'0'0'0,"0"-21"0,0-1 16,22 1-16,-22 0 0,21 0 16,-21 0-16,0 0 0,0-1 0,0 1 15,0 0-15,0 0 0,-21 0 0,-1 0 16,-20-1-16,21 22 0,0 0 0,-22 0 15,1 0-15,0 0 0,21 22 16,-22-1-16,1 21 0,0-21 0,-1 22 16,22-1-16,-21 21 0,21-20 0,-22-1 15,22 22-15,0-22 16,0 0-16,0 1 0,21-1 0,0 0 16,0 1-16,0-1 0,0 0 0,0-21 15,42 22-15,-21-22 0,0 0 0,22 0 16,-1 0-16,0-21 0,1 0 15,20 0-15,-21 0 0,1 0 0,20 0 16,-20 0-16,20-21 0,-21 0 0,22 0 16,-22 0-16,22-22 0,-22 22 15,0 0-15,1-21 0</inkml:trace>
  <inkml:trace contextRef="#ctx0" brushRef="#br0" timeOffset="41028.26">12912 8488 0,'21'-42'0,"-85"126"0,107-126 16,-22-43-16,-21 64 0,0-21 0,0 21 15,0-22-15,0 22 0,0 0 16,-21 0-16,-1 21 0,1 0 0,0 0 15,0 0-15,0 0 0,0 0 16,-1 0-16,1 21 0,-21 0 0,21 21 16,0-20-16,-1-1 0,1 21 0,0 0 15,21-20-15,-21 20 0,21-21 0,-21 21 16,21-20-16,0 20 0,0-21 16,0 0-16,0 0 0,0 1 0,0-1 15,21-21-15,0 21 0,0-21 0,0 0 16,1 0-16,20 0 0,-21 0 15,0-21-15,22 21 0,-22-21 16,0-1-16,21 1 0,-21 0 0,1 0 16,-1 0-16,0 0 0,-21-22 0,0 22 15,0 0-15,21-21 0,-21 20 16,0-20-16,0 21 0,0 0 0,0 0 16,-21 21-16,0 0 15,21 21-15,-21-21 0,21 21 16,0 0-16,-22 0 0,22 22 15,0-22-15,0 0 0,0 0 0,0 0 0,0 22 16,0-22-16,0 0 0,0 0 0,22 0 16,-1-21-16,0 0 15,0 0-15,0 0 0,0 0 0,1 0 16,20 0-16,0 0 0,-21 0 16,22 0-16,-1-21 0,0 0 15,1 0-15,-22 0 0,21-1 0,-21 1 16,1 0-16,-1 0 0,0-21 0,-21 20 15,0 1-15,21 0 0,-21 0 0,0 0 16,0 0-16,0 42 16,0 0-16,-21 0 15,21 0-15,0 0 0,-21 22 16,21-22-16,-21 0 0,21 0 16,-22 0-16,22 1 0,0-1 0,0 0 15,0 0-15,-21 0 0,21 0 16,-21-21-16,21 22 15,0-44 17,0 1-32,0 0 0,0 0 15,0 0-15,0 0 0,0-1 0,21-20 16,0 21-16,1-21 0,20-1 16,-21 22-16,0-21 0,22-1 0,-1 22 15,0 0-15,-21 0 0,22 21 0,-1 0 16,0 0-16,1 0 0,-1 21 15,0 0-15,1 0 0,-1 22 0,0-22 16,-20 21-16,-1-21 0,-21 22 16,0-22-16,0 21 0,0-21 15,0 1-15,-21-1 0,-1 21 0,1-42 16,0 21-16,0 0 0,-21 1 0,20-22 16,1 0-16,42-22 31,1 22-31</inkml:trace>
  <inkml:trace contextRef="#ctx0" brushRef="#br0" timeOffset="42536.4">14880 8488 0,'0'0'0,"-21"21"0,-21-21 0,20 21 16,1 0-16,-42 1 31,84-22-15,0-22 0,0 1-16,0 21 15,22-21-15,-22-21 0,0 21 0,21-1 16,-20-20-16,20 0 0,-21-1 0,0 1 15,0-21-15,1 20 0,-22 1 16,0-22-16,0 22 0,0 0 0,0-1 16,0 22-16,-22-21 0,1 42 0,0-21 15,0 21-15,0 0 16,0 0-16,-1 21 0,1 0 0,0 21 16,0 1-16,0-1 0,21 0 0,-21 22 15,21-22-15,-22 22 0,22-22 16,0 22-16,0-22 0,0 0 0,0 1 15,0-22-15,0 21 0,0-21 16,0 22-16,0-22 0,0 0 0,0 0 16,22-21 15,-1 0-31,-21-21 0,21 0 16,0-22-16,0 22 0,0 0 15,1-21-15,-1 21 0,0-22 16,0 22-16,0 0 0,22-21 0,-22 20 15,0 22-15,0-21 0,0 21 16,0 0-16,1 21 16,-22 1-16,0-1 0,21 0 0,-21 0 15,21 0-15,-21 0 0,0 1 16,21-1-16,0 21 0,0-21 0,1 0 16,-1 1-16,0-22 0,0 21 15,21 0-15,-20-21 0,-1 0 0,21 21 16,0-21-16,-20 0 0,20 0 0,0 0 15,1 0-15,-1-21 0,-21 21 16,21-21-16,1 0 0,-1 21 0,0-22 16,1 1-16,-1-21 0,-21 21 0,22 0 15,-43-22-15,21 1 0,-21 21 16,0-22-16,0 1 0,0 0 0,0 21 16,-21-22-16,-1 22 0,-20 0 15,21 0-15,-21 21 0,20 0 0,-20 0 16,0 0-16,-1 0 0,22 21 15,-21 0-15,0 21 0,-1-20 0,22 20 16,-21-21-16,21 21 0,-1 1 0,1-1 16,21-21-16,0 22 0,0-22 15,0 0-15,0 0 0,0 0 0,21 0 16,1 1-16,-1-1 0,21-21 0,-21 0 16,0 0-16,22 0 0,-22 0 15,21 0-15,-21 0 0,1 0 0,20-21 16,-21-1-16,0 1 0,22 21 0,-22-42 15,0 21-15,0 0 0,-21-1 16,21-20-16,-21 0 0,0 21 16,0-22-16,0 22 0,0 0 0,0 0 15,0 0-15,0 42 16,-21 0 0,0 0-16,21 0 0,0 0 0,0 22 15,-21-22-15,21 0 0,0 21 0,0-20 16,0-1-16,0 0 0,21 0 15,-21 0-15,21 0 0,0 1 0,0-1 16,1-21-16,-1 0 0,0 21 0,21-21 16,-21 0-16,22 0 0,-22 0 0,21 0 15,-21 0-15,22-21 16,-1 0-16,-21-1 0,22 22 0,-22-21 16,0-21-16,0 21 0,0 0 0,0-22 15,1 22-15,-22-21 0,21-1 16,-21 22-16,0-21 0,0 21 0,0 0 15,0-1-15,0 1 0,0 42 32,-21 1-32,-1-1 0,22 21 0,-21-21 15,21 22-15,-21-1 0,21-21 0,0 21 16,0-20-16,0-1 0,0 0 0,0 0 16,0 0-16,0 0 0,0 1 15,0-44 32,0 1-47,0 0 0,21 0 16,-21-21-16,21 20 0,1 1 0,-1-21 15,0 0-15,0 20 0,0-20 0,0 0 16,22 21-16,-22-1 0,21-20 16,1 42-16,-22-21 0,21 21 0,-21 0 15,22 0-15,-22 21 0,0 0 0,0 0 16,0 22-16,0-1 0,-21-21 15,0 22-15,0-22 0,0 21 0,0 0 16,0-20-16,0-1 0,0 0 16,0 0-16,-21 0 0,21 0 15,-21-21-15,0 22 0,21-1 0,-21-21 16,42 0 15,-21-21-15,21 21-16,0-22 0,22 1 0</inkml:trace>
  <inkml:trace contextRef="#ctx0" brushRef="#br0" timeOffset="43492.37">17843 8234 0,'0'0'0,"0"-64"16,0 43-16,0-21 15,-21 21-15,0 0 0,0-1 0,-21 1 16,20 0-16,-20 0 0,21 21 0,-21 0 15,-1 0-15,1 0 0,21 0 16,-22 21-16,1 0 0,0 0 0,-1 22 16,22-1-16,0 0 0,-21 1 0,21-1 15,21-21-15,0 22 0,0-1 16,0 0-16,0-21 0,0 1 0,21 20 16,-21-21-16,21 0 0,21-21 15,-21 21-15,22 1 0,-22-22 0,21 0 16,-21 0-16,22 0 0,-1 0 15,-21 0-15,22 0 0,-22-22 0,0 1 16,21 21-16,-21-21 0,1 0 0,-1-21 16,0 20-16,-21-20 0,21 0 15,0-1-15,0 1 0,1-21 0,-1-1 16,-21 1-16,21 20 0,0-20 0,-21-1 16,0 22-16,21 0 0,-21-1 15,21 22-15,-21 0 0,0 0 0,-21 42 31,0 21-15,0-21-16,0 22 0,21 20 0,-21-20 0,21 20 16,-22-21-16,22 22 0,0-22 15,0 22-15,0-22 0,0 0 16,0 1-16,0-1 0,0-21 0,22 22 16,-1-22-16,0 0 0,0 0 0,0 0 15,0-21-15,1 0 0,-1 21 16,0-21-16,0 0 0,21 0 0,-20 0 15,-1-21-15,21 21 0,-21-21 0,22 0 16,-22 0-16,21 0 0,-21-22 0,22 1 16,-1 0-16,-21-1 15,21 1-15,-20-22 0,-1 22 0,0-21 16,0 20-16,0-20 0,0 20 0,-21 22 16,0-21-16,0 21 0,0 0 15,0-1-15,0 1 0,-21 21 16,0 0-16,0 21 0,0 1 15,0-1-15,-1 21 0,1 0 16,0 1-16,0-1 0,21 0 0,0 1 16,0 20-16,-21-20 0,21-1 0,0 0 15,0 1-15,0-22 0,0 21 16,0-21-16,0 0 0,21 22 0,0-22 16,0-21-16,0 21 0,22 0 0,-22-21 15,21 0-15,1 0 16,-22 0-16,21 0 0,0 0 0,1 0 15,20-21-15,-20 21 0,-1-21 0,0 0 16,-21 0-16,22-1 0,-22 1 0,21 0 16,-21-21-16,1 21 0,-22-1 15,0-20-15,0 21 0,0 0 0,-22 21 16,1 0-16,0 0 16,-21 0-16,21 21 0,-1 0 15,1 0-15,0 0 0,21 1 0,0-1 16,0 0-16,0 0 0,0 21 0,0-20 15,21-1-15,0 0 16,-21 0-16,22-21 0,-1 21 16,0-21-16,0 0 0,0 0 0,0 0 15,1 0-15,-1 0 0,0-21 16,0 0-16,0 0 0,0 0 16</inkml:trace>
  <inkml:trace contextRef="#ctx0" brushRef="#br0" timeOffset="44112.12">20616 7938 0,'0'21'0,"43"-21"32,-22 0-32,0 0 0,0 0 0,0 0 15,22 0-15,-22 0 0,0-21 0,0 21 16,0-22-16,0 1 0,1 21 15,-1-21-15,-21 0 0,0 0 0,0 0 16,0-1-16,-21 1 0,-1 0 0,1 21 16,-21-21-16,0 0 0,-1 21 15,1 0-15,-22 0 0,22 0 0,0 0 16,-1 0-16,1 21 0,0 0 0,-1 0 16,22 0-16,0 1 0,21-1 15,0 0-15,0 0 0,0 21 0,21-20 16,0-1-16,22 0 0,-22 21 0,21-21 15,1 1-15,-1 20 0,21-21 16,-20 0-16,-1 22 0,0-22 0,1 0 16,-22 21-16,0-21 0,0 1 15,-21-1-15,0 0 0,0 0 16,0 0-16,-21 0 0,-21-21 0,-1 22 16,1-22-16,-21 0 0,20 0 0,-20 0 15,-1 0-15,1 0 0,20 0 16,-20 0-16,42 0 0,-22 0 0,22-22 15,0 22-15,0 0 0,21-21 0,0 0 16,21 0-16,0 21 16,22 0-16,-22 0 0,21-21 15,0 21-15,1 0 0,-1-21 16,22 21-16,-22-22 0,21 22 0</inkml:trace>
  <inkml:trace contextRef="#ctx0" brushRef="#br0" timeOffset="44479.92">21230 8022 0,'0'0'16,"0"-21"-16,-21 21 31,21 21-31,0 0 0,-21 1 16,21-1-16,-21 0 0,21 0 16,-22 0-16,22 22 0,0-22 15,0 21-15,-21-21 0,21 22 0,-21-1 16,21 0-16,-21 1 0,21-1 15,0 21-15,-21-20 0,0 20 0,-1 1 16,22-1-16,-21 1 0,0-1 0,0 22 16,0-22-16,-22 22 0,22-21 0,0 20 15,0-20-15,0 20 0,0 1 16,-1 0-16,1-22 0,0 22 0,0-22 16,0 1-16,0-1 0,-1-20 0,22-1 15,0 0-15,-21-20 0,21 20 0,0-21 16,0-42-1,0 0 1,21 0-16,-21-22 0,22 1 16,-1 0-16,21-1 0,-21-20 0,0-1 15,22 1-15,-22-22 0,21 22 0,-21-22 16,22 0-16</inkml:trace>
  <inkml:trace contextRef="#ctx0" brushRef="#br0" timeOffset="44796.74">21188 8361 0,'0'0'0,"0"-42"0,0-22 0,0-84 32,21 127-32,-21-22 0,21 22 0,0 0 0,0-21 15,1 42-15,-1-21 0,0-1 16,0 22-16,0 0 0,0 0 16,22 0-16,-22 0 0,0 22 0,0-1 15,0 0-15,1 0 0,-1 21 16,0 1-16,-21-22 0,0 21 0,0 1 15,0-1-15,0 0 0,-21 1 0,-22-22 16,22 21-16,-21-21 0,0 0 0,-1 1 16,22-1-16,-21-21 0,-1 21 15,22-21-15,-21 0 0,21 0 0,0 0 16,-1 0-16,1 0 0,42 0 47,1 0-47,-1 0 0,0-21 0,21 21 15,1 0-15,-1-21 0</inkml:trace>
  <inkml:trace contextRef="#ctx0" brushRef="#br0" timeOffset="45299.93">22204 8213 0,'0'0'0,"42"-21"0,0-128 15,-42 107 1,0 21-16,0 0 0,0 0 0,0-1 15,-21 1-15,0 0 0,0 21 16,0 0-16,-22 0 0,22 0 0,-21 0 16,0 21-16,20 0 0,-20 22 15,0-1-15,-1-21 0,1 22 0,0-1 16,21 0-16,-22 1 0,22-22 0,0 21 16,0 0-16,21-20 0,0-1 15,0 0-15,0 21 0,0-21 16,21 1-16,0-22 0,0 0 0,22 21 15,-22-21-15,21 0 0,-21 0 16,22 0-16,-22 0 0,21-21 0,-21-1 16,0 22-16,22-42 0,-22 21 0,21 0 15,-21-22-15,1 22 16,-1-21-16,0 0 0,0-1 0,0 1 16,0 21-16,-21-22 0,22 22 0,-22 0 15,0 0-15,-22 21 16,1 21-1,0 0-15,0 0 0,21 1 0,-21 20 16,0-21-16,21 21 0,0-20 16,-22 20-16,22-21 0,-21 21 0,21-20 15,0-1-15,0 0 0,0 0 0,0 0 16,0 0 0,21-21-16,1 0 0,-22 22 0,21-22 0,0 0 15,21 0-15,-21 0 0,22 0 0,-22 0 16,21 0-16,1-22 15,20 22-15,-21-21 0</inkml:trace>
  <inkml:trace contextRef="#ctx0" brushRef="#br0" timeOffset="45553.31">22945 8149 0,'0'0'0,"0"-42"0,0 0 0,0 20 16,0-20-16,0 21 0,0 0 0,0 0 16,-22-1-16,1 22 0,0 0 15,0 0-15,0 0 0,0 0 16,-1 22-16,-20-1 0,21 0 0,0 0 15,0 21-15,-22 1 0,22-22 16,0 21-16,0 1 0,0-1 16,21-21-16,0 21 0,-22-20 0,22 20 15,0-21-15,0 0 0,0 22 16,0-22-16,22 0 0,-22 0 16,21-21-16,0 0 0,0 21 0,0-21 15,0 0-15,22 0 0,-22 0 16,21 0-16,-21-21 0,22 0 0,-1 0 15,0 0-15,22-1 0,-22 1 0</inkml:trace>
  <inkml:trace contextRef="#ctx0" brushRef="#br0" timeOffset="46236.11">23347 8149 0,'0'0'0,"-106"0"15,85 0 1,21 21-16,21-21 31,0 0-31,0 0 0,0 0 16,1 0-16,-1 0 0,0-21 15,0 21-15,21-21 0,-20 0 16,-1 0-16,0 0 0,-21-1 0,21 1 16,-21 0-16,0 0 15,0 0-15,-21 21 16,0 0-16,0 0 0,-1 0 15,-20 21-15,21 0 0,0 0 16,-22 0-16,22 1 0,0 20 0,0-21 16,0 21-16,0-20 0,-1 20 0,1-21 15,21 0-15,0 22 0,0-22 16,0 0-16,0 0 0,0 0 0,0 0 16,0 1-16,21-22 0,1 21 0,-1-21 15,0 0-15,0 0 0,21 0 16,-20 0-16,20 0 0,0 0 0,-21 0 15,43 0-15,-22-21 0,1-1 16,-1 1-16,21 0 0,-20 0 16,-1-21-16,22-1 0,-22 22 0,-21-21 15,21-1-15,-20 1 0,-1 0 0,0-1 16,-21 1-16,0 21 0,0 0 16,0 0-16,0-1 0,-21 1 0,0 0 15,-1 21-15,1 0 0,0 0 0,0 0 16,0 21-16,0 0 0,-1 1 15,1-1-15,21 21 0,0-21 0,0 22 16,0-22-16,0 21 0,0-21 16,0 22-16,0-22 0,21 0 0,1 21 15,-1-21-15,0 1 0,-21-1 16,21 0-16,-21 0 0,0 0 0,0 0 16,0 1-16,-21-1 15,0-21-15,0 0 0,-1 21 16,1-21-16,0 0 0,0 0 0,-21 0 15,20 21-15,1-21 0,0 0 16,0 0-16,0 0 16,42-21 15</inkml:trace>
  <inkml:trace contextRef="#ctx0" brushRef="#br0" timeOffset="46396.02">23812 8530 0,'0'0'0,"-21"0"0,0 0 16,0 0-1,0 0 32</inkml:trace>
  <inkml:trace contextRef="#ctx0" brushRef="#br0" timeOffset="47832.37">7556 10562 0,'0'0'0,"-21"0"15,0 0-15,0 0 16,0 0-16,0 0 0,-22 0 16,22 0-16,-21 0 0,-1 21 0,1-21 15,0 0-15,-1 0 0,-20 0 16,21 0-16,-22 0 0,22 0 0,-1 22 15,-20-22-15,21 0 0,-1 0 0,1 0 16,21 0-16,0 0 0,-1 0 16,1 0-16,0 0 0,42 0 31,22 0-31,-22 0 0,21 0 16,22 0-16,-22 0 0,21 0 0,22 0 15,-21 0-15,20 0 0,-20 0 16,20 0-16,1-22 0,0 22 0,-1 0 15,1 0-15,0-21 0,-1 21 16,1 0-16,0 0 0,-22 0 0,1-21 16,-1 21-16,-20 0 0,-1 0 0,-21 0 15,0 0-15,0 0 0,-21-21 32,-21 0-17,0 21 1,0-21-16,0 21 0,0-22 0,-1 22 0,1-21 15,0 21-15,0-21 0,-21 0 16,20 21-16,-20-21 0,0 21 16,21-21-16,-22-1 0,1 22 0,21-21 15,0 21-15,-1 0 0,1-21 0,0 21 16,0 0-16,0 0 16,42 0 15,0 0-31,0 21 15,0 0-15,1 1 0,20-22 0,0 21 16,-21 0-16,22 0 0,-1 0 0,0-21 16,22 21-16,-22 1 0,1-22 15,-1 0-15,-21 21 0,21-21 0,-20 0 16,-1 0-16,0 0 0,0 0 16,0 0-16,0 0 15,-42 0 16,0 0-31,0 0 16,0 0-16,0 0 0,-1 21 0,-20 0 16,21 0-16,-21 22 0,-1-22 0,1 21 15,0 0-15,-1-20 0,-20 20 16,20 0-16,1 1 0,0-1 0,-1-21 16,1 21-16,21 1 0,0-22 0,0 21 15,-1-21-15,22 1 0,-21-1 16,21 0-16,0 0 0,0 0 15,21-21 1,1-21-16,-1 0 16,0 0-16,0 0 0</inkml:trace>
  <inkml:trace contextRef="#ctx0" brushRef="#br0" timeOffset="50679.9">9779 10605 0,'0'0'0,"0"-22"0,0 1 0,-21-42 32,21 42-32,-21 21 15,21 21 1,0 0-16,0 0 0,0 21 15,-22-20-15,22 20 16,0 0-16,0-21 0,0 22 0,0-22 0,0 21 16,-21-21-16,21 1 0,0 20 15,0-21-15,0 0 0,0 0 0,0 1 16,21-22 0,1 0-1,-1 0-15,0-22 0,0 22 16,0-21-16,0 0 0,1 0 0,-1 0 15,0-22-15,0 22 0,0 0 16,0-21-16,22 21 0,-22-22 0,0 22 16,0-21-16,0 21 0,1-1 0,-1 1 15,0 21 1,0 0-16,-21 21 16,0 1-16,21-1 0,-21 0 15,0 21-15,0-21 0,0 22 16,0-22-16,0 0 0,0 0 0,0 22 15,0-22-15,0 0 0,0 0 0,21-21 16,-21 21-16,22 0 0,-1-21 16,0 0-16,0 0 15,0 0-15,0 0 0,1-21 0,-1 21 16,0-21-16,0 0 0,0 0 0,0 0 16,1-1-16,-1 1 0,0-21 15,0 21-15,0-22 0,0 1 16,1 0-16,-1-1 0,0 22 0,-21-21 15,0 0-15,21-1 0,-21 22 16,21 0-16,-21 0 0,0 0 0,0 42 31,0 0-31,0 0 0,0 0 16,0 22-16,0-22 0,0 21 0,0 0 16,0-20-16,0 20 0,0 0 0,0-21 15,0 22-15,0-22 0,0 21 16,0-21-16,0 1 0,0-1 15,21-21-15,1 21 0,-1 0 0,0-21 16,0 0-16,0 0 0,22 0 0,-1 0 16,-21 0-16,21 0 0,1-21 15,-1 0-15,0 0 0,1-1 0,-1 1 16,0 0-16,1-21 0,-22 21 0,0-22 16,21 1-16,-20 0 0,-22 20 0,0-20 15,21 0-15,-21 21 0,0-1 16,0-20-16,0 21 0,-21 21 15,-1 0-15,22 21 16,-21 0-16,0 0 0,0 1 0,0-1 16,0 21-16,21 0 0,0-20 0,0 20 15,-22-21-15,22 21 0,0-20 16,0-1-16,0 21 0,0-21 0,22 0 16,-1 1-16,0-22 0,0 21 15,0-21-15,0 0 0,1 21 0,-1-21 16,21 0-16,-21 0 0,22 0 0,-1 0 15,0 0-15,22-21 0,-22 0 16</inkml:trace>
  <inkml:trace contextRef="#ctx0" brushRef="#br0" timeOffset="50983.79">13039 10266 0,'0'-21'0,"0"42"0,0-63 15,-22 20-15,1 1 0,0 0 0,0 21 16,0-21-16,0 21 0,-22 0 16,22 0-16,0 0 0,-21 0 0,20 21 15,1 0-15,-21 0 0,21 1 0,-22-1 16,22 21-16,0 0 0,0 1 16,0-1-16,0 0 0,-1 22 0,1-22 15,0 1-15,21-1 0,0-21 0,0 21 16,0 1-16,0-22 0,0 21 0,21-21 15,0 1-15,22-1 16,-22 0-16,21-21 0,-21 21 0,22-21 16,-1 0-16,22 0 0,-22 0 0,21 0 15,1 0-15,-1-21 0,1 0 0,-1 21 16,22-21-16</inkml:trace>
  <inkml:trace contextRef="#ctx0" brushRef="#br0" timeOffset="51796.61">13652 10499 0,'0'0'0,"0"-43"15,0 22-15,-21-21 0,0 21 0,-21 0 16,21-1-16,-22 1 0,22 21 0,-21 0 16,-1 0-16,22 0 0,-21 0 15,0 0-15,20 21 0,-20 1 16,0 20-16,21-21 0,-1 21 0,-20 1 16,21-1-16,21 0 0,0-20 0,0 20 15,0 0-15,0-21 0,0 22 0,0-22 16,0 0-16,21 0 0,0 0 15,0 1-15,22-22 0,-22 0 0,21 0 16,1 0-16,-1 0 0,-21 0 0,21 0 16,1-22-16,-1 1 0,-21 21 15,22-21-15,-22-21 0,21 21 0,-21-1 16,0-20-16,-21 21 0,22-21 0,-22-1 16,0 22-16,21-21 0,-21 21 15,0-22-15,0 22 16,-21 21-16,-1 0 0,1 0 15,21 21-15,-21 0 0,21 1 0,-21-1 16,21 0-16,0 42 16,0-41-16,0 20 0,0-21 0,0 0 15,21 0-15,0 1 0,-21-1 0,21 0 16,1-21-16,-1 21 0,0-21 0,0 0 16,0 0-16,0 0 0,1 0 15,-1 0-15,0 0 0,0-21 0,0 21 16,0-21-16,1 0 0,-1-1 0,-21-20 15,21 21-15,-21-21 0,21-1 16,-21 22-16,21-21 0,-21-1 16,0 22-16,0 0 0,0 0 0,0 0 15,0 42 1,0 0-16,0 0 0,-21 0 16,21 22-16,0-22 0,-21 21 0,21-21 15,0 22-15,0-22 0,0 0 0,0 21 16,-21-20-16,21-1 0,0 0 0,0 0 15,0 0-15,-21-21 16,21 21-16,0-42 31,0 0-31,0 0 16,0 0-16,0-22 0,0 22 16,0-21-16,21 0 0,0-1 0,0 1 15,21 0-15,1-1 0,-22 1 0,21 0 16,1 20-16,20-20 0,-21 42 15,22-21-15,-22 21 0,1 0 0,-1 21 16,0-21-16,1 42 0,-22-20 0,0 20 16,-21 0-16,0 1 0,0-1 15,0 0-15,0-21 0,0 22 16,-21-22-16,0 21 0,-1-21 0,1 1 0,0-1 16,0 0-16,0-21 0,0 21 0,-1-21 15,1 0 1,21-21-1</inkml:trace>
  <inkml:trace contextRef="#ctx0" brushRef="#br0" timeOffset="54208.71">15536 10753 0,'0'0'0,"-21"0"0,42-21 31,0-1-15,1 1-16,-1 0 0,0-21 0,0 21 15,0-22-15,0 1 0,1 0 16,-1-1-16,0 1 0,0-22 0,0 22 16,-21 0-16,21-1 0,-21 1 0,0 0 15,0-1-15,0 22 0,0 0 0,0 0 16,0 0-16,-21 21 16,0 0-16,0 0 0,21 21 15,-21 0-15,0 0 0,-1 22 0,22-1 16,-21 0-16,0 1 0,0 20 15,0 1-15,21-22 0,0 21 0,-21 1 16,21-22-16,-22 22 0,22-22 0,0 0 16,0-20-16,0 20 0,0-21 0,0 0 15,0 0-15,0 1 0,22-44 47,-1 1-47,0 0 0,0-21 16,0 21-16,0-22 0,1 22 15,-1-21-15,21-1 0,-21 1 0,0 21 16,1-21-16,20 20 0,-21 1 0,0 21 16,0 0-16,1 0 15,-22 21-15,21 1 0,-21-1 0,0 0 16,0 0-16,21 0 0,-21 22 0,0-22 16,21 0-16,-21 21 0,0-21 15,0 1-15,21-1 0,0 0 0,-21 0 16,22 0-16,-1 0 0,0-21 0,0 22 15,0-22-15,22 0 0,-1 0 16,-21 0-16,21 0 0,1 0 16,-1 0-16,0 0 0,1-22 0,-1 1 15,0 21-15,1-21 0,-1-21 0,0 21 16,-20-1-16,20-20 0,-21 0 16,-21-1-16,21 1 0,-21 0 0,0-1 15,0 1-15,0 0 0,0 21 0,-21-22 16,0 22-16,0 0 0,-22 0 15,22 21-15,-21 0 0,0 0 0,20 0 16,-20 0-16,0 21 0,-1 0 0,1 0 16,0 22-16,-1-1 0,22-21 15,0 21-15,0 1 0,0-1 0,21 0 16,0-20-16,0 20 0,0-21 16,0 21-16,0-20 0,21-1 0,0 0 15,0 0-15,0-21 0,1 21 16,20-21-16,-21 0 0,21 0 0,1 0 15,-22 0-15,21 0 0,-21 0 0,22 0 16,-22-21-16,21 0 0,-21 0 16,1 0-16,-1-22 0,0 22 0,-21-21 15,0 21-15,21-22 0,-21 1 0,0 0 16,21 20-16,-21-20 0,0 21 16,0 0-16,0 63 31,-21-21-31,21 0 15,-21 22-15,21-22 0,0 21 0,0-21 16,0 22-16,0-22 0,0 0 0,0 0 16,0 0-16,21 1 0,0-1 0,-21 0 15,21-21-15,1 0 0,-1 0 16,0 0-16,21 0 0,-21 0 0,22 0 16,-22 0-16,21-21 0,1 21 0,-22-21 15,21-1-15,-21 1 0,0-21 16,1 21-16,-1-22 0,-21 1 0,21 0 15,-21-1-15,21 1 0,-21 21 0,0-21 16,0 20-16,0 44 31,-21 20-31,0-21 16,0 21-16,21-20 0,-22 20 0,22 0 16,-21-21-16,21 1 0,0 20 15,-21-21-15,21 0 0,0 0 0,-21 1 16,21-1-1,0-42 17,0-1-32,21 22 0,0-21 15,0 0-15,-21-21 0,22 21 0,-1-22 16,0 22-16,21-21 0,-21 21 16,22-22-16,-1 22 0,0-21 0,-20 21 15,20 21-15,-21-22 0,0 22 0,0 0 16,1 22-16,-22-1 15,0 0-15,0 21 0,0-21 0,0 1 16,0 20-16,0-21 0,0 21 0,0-20 16,0-1-16,0 0 0,0 21 15,21-42-15,0 21 0,0 1 0,0-1 16,0-21-16,1 0 0,20 0 0,-21 0 16,21 0-16,1 0 15,-1 0-15,0 0 0,1 0 0,-1 0 16,0-21-16,22 21 0,-22-22 0,1 1 15,-1 0-15,0-21 0,1 21 0,-22-22 16,0 22-16,0-21 0,-21-1 16,0 22-16,0-21 0,0 21 0,0 0 15,-21-1-15,0 1 0,-22 21 0,22 0 16,-21 0-16,0 0 0,-1 0 16,22 21-16,-21 1 0,-1-1 0,22 0 15,0 21-15,-21-21 0,21 22 0,21-22 16,0 21-16,-22-21 0,22 22 15,0-22-15,0 0 0,0 0 16,0 0-16,22 1 0,-1-1 0,0 0 16,0-21-16,0 0 0,22 0 15,-22 0-15,0 0 0,0 0 16,0 0-16,22 0 0,-22-21 0,0 0 16,0-1-16,0 1 0,0-21 0,1 21 15,20-22-15,-21 1 0,0 0 16,0-1-16,-21 1 0,22 0 15,-1-22-15,-21 22 0,0-22 0,0 22 16,0 21-16,0-21 0,0 20 16,0 1-16,0 0 0,0 42 31,-21 0-31,-1 1 0,22 20 16,-21 0-16,0 1 0,21 20 0,0-21 15,0 22-15,0-1 0,0-20 0,0-1 16,0 22-16,0-22 0,0-21 15,0 21-15,0-20 0,21-1 0,0 0 16,22 0-16,-22 0 0,0-21 0,21 0 16,-20 0-16,20 0 0,-21 0 0,21 0 15,1-21-15,-22 0 0,21 0 16,-21-22-16,22 1 0,-1 0 0,-21-1 16,22-20-16,-22 21 0,0-22 15,21 22-15,-21-22 0,1 22 16,-1 0-16,0-22 0,-21 43 0,0-21 15,21 20-15,-21 1 0,0 0 0,0 0 16,-21 42 0,0 0-16,0 0 15,-1 22-15,1-22 0,21 21 0,-21 1 16,0-1-16,0 0 0,0 1 0,-1-1 16,22 0-16,0 22 0,-21-22 15,21 0-15,0-20 0,0 20 16,0 0-16,0-21 0,0 1 0,0-1 0,0 0 15,21 0-15,-21 0 16,22-21-16,-1 0 0,0 21 0,0-21 16,0 0-16,0 0 0,22 0 0,-22 0 15,21-21-15,-21 0 0,22 21 16,-1-21-16,-21 0 0,22 0 0,-1-22 16,-21 22-16,0-21 0,22 21 0,-22-22 15,-21 1-15,0 0 0,0 20 16,0-20-16,0 21 0,0 0 0,0 0 15,-21 21-15,-1 0 0,1 0 0,-21 0 16,21 21-16,0 0 0,-22 21 0,22-21 16,21 22-16,-21-22 15,21 21-15,0-21 0,0 22 16,0-22-16,0 21 0,0-21 0,21 1 0,-21-1 16,21 0-16,0-21 0,1 21 15,-1-21-15,0 0 0,42 0 16,-41 0-16,-1 0 0,21 0 0,-21 0 15,22 0-15,-22-21 0,0 0 16,0 0-16,0-1 0,0 1 0,1 0 16,-22 0-16,0 0 0,21 0 0</inkml:trace>
  <inkml:trace contextRef="#ctx0" brushRef="#br0" timeOffset="54920.67">20934 10414 0,'0'-21'15,"0"0"-15,21 0 0,-21-1 0,0 1 16,0 0-16,0 0 16,0 42-1,-21 0 1,21 22-16,-21-1 0,21 21 16,-22 1-16,22-1 0,0 1 0,0-1 15,0 22-15,-21-21 0,0 20 16,21 1-16,-21-22 0,0 22 0,0 0 15,-1-1-15,-20 1 0,21-21 16,0 20-16,-22-20 0,22 20 0,-21-20 16,21-1-16,-22 1 0,22-1 0,0 1 15,0-1-15,0-20 0,0-1 0,-1 0 16,1 1-16,0-22 0,21 0 16,-21 0-16,21-42 15,0 0-15,21 0 16,0 0-16,0-22 0,1 1 0,-1 0 15,-21-1-15</inkml:trace>
  <inkml:trace contextRef="#ctx0" brushRef="#br0" timeOffset="55247.81">20637 10753 0,'0'0'15,"0"-43"-15,0 1 0,0-21 0,0 20 16,0 1-16,0 0 0,0-1 0,22 1 15,-1 21-15,0-22 0,0 22 0,21 0 16,1-21-16,-22 21 0,42-1 16,-20 22-16,-1-21 0,0 21 15,1 0-15,-1 0 0,0 0 0,1 21 0,-22 1 16,0-1-16,0 21 0,-21-21 16,0 22-16,0-1 0,-21 0 15,0 1-15,-21-22 0,20 21 0,-20-21 16,0 22-16,-1-22 0,1 0 0,0 0 15,-1-21-15,22 21 0,0 0 16,-21-21-16,21 22 0,42-22 31,0 0-31,0 0 16,0 0-16,0 0 0,22-22 0,-1 22 16,0-21-16</inkml:trace>
  <inkml:trace contextRef="#ctx0" brushRef="#br0" timeOffset="56368.37">21802 10393 0,'0'-21'0,"0"42"0,21-63 0,-21 20 15,0 1-15,0 0 0,0 0 0,0 0 16,0 0-16,-21-1 0,-1 22 16,-20-21-16,21 21 15,0 0-15,0 0 0,-1 0 0,-20 21 16,21 1-16,-21-1 0,20 21 15,1-21-15,0 22 0,0-1 0,0-21 16,0 21-16,-1 1 0,22-1 16,-21-21-16,21 22 0,0-22 0,0 21 15,0-21-15,0 0 0,0 1 0,21-1 16,1 0-16,-1-21 16,0 0-16,0 0 0,0 0 15,0 0-15,1 0 0,20-21 0,-21 0 16,0 21-16,0-22 0,1 1 15,-1-21-15,0 21 0,0-22 0,21 22 16,-20-21-16,-1 0 0,0-1 0,0 22 16,0-21-16,0 21 0,1-1 15,-1 1-15,-21 0 0,21 21 16,-21 21 0,0 0-16,0 1 0,0-1 15,0 21-15,0 0 0,0-20 16,0 20-16,0-21 0,0 21 0,0-20 15,0-1-15,0 0 0,0 0 0,0 0 16,0 0-16,21-21 0,-21 22 16,21-22-16,0 0 0,1 0 15,-1 0-15,0 0 0,0 0 0,0-22 16,0 1-16,1 21 0,-22-21 16,21 0-16,0-21 0,0 20 0,0-20 15,-21 0-15,21 21 0,1-22 16,-1 22-16,-21 0 0,0 0 15,0 0-15,21-1 0,-21 44 32,0-1-32,0 0 0,-21 0 0,21 0 15,0 0-15,0 22 0,0-22 16,0 0-16,0 0 0,0 0 0,0 1 16,0-1-16,0 0 0,0 0 0,0 0 15,21 0-15,0-21 0,0 22 16,0-22-16,1 0 0,20 0 0,-21 0 15,0 0-15,22 0 0,-22 0 0,0 0 16,0 0-16,0-22 16,22 1-16,-22 0 0,0-21 0,0 21 15,0-22-15,0 1 0,1-22 0,-1 22 16,21-21-16,-42 20 0,21-20 16,0 20-16,1-20 0,-22 21 0,0-1 15,0 1-15,0 0 0,21 20 0,-21 1 16,0 0-16,-21 42 15,-1 0 1,1 1-16,0 20 0,21-21 0,-21 21 16,0 1-16,0-1 0,21 0 15,-22 1-15,22-1 0,0 0 0,0 22 16,0-22-16,0-21 0,0 22 16,0-1-16,0-21 0,0 0 15,22 1-15,-1-1 0,0 0 0,0 0 16,0-21-16,0 0 0,1 0 0,-1 0 15,0 0-15,0 0 0,21 0 16,-20-21-16,-1 21 0,0-21 0,0-22 16,21 22-16,-20 0 0,-1-21 0,-21 21 15,21-22-15,0 22 0,-21 0 16,0 0-16,0 0 0,0 42 16,0 0-16,0 0 15,0 0-15,-21 0 0,21 1 16,-21-1-16,21 21 0,-21-21 15,21 0-15,0 1 0,0-1 16,0 0-16,21-21 31,0 0-15,0-21-16,-21 0 0,21-1 16</inkml:trace>
  <inkml:trace contextRef="#ctx0" brushRef="#br0" timeOffset="56565.26">23516 10075 0,'0'0'0,"-21"0"0,0 0 15,0 0-15,-1 0 16,1 0-16,0 0 16,0 0 30,0 0-30</inkml:trace>
  <inkml:trace contextRef="#ctx0" brushRef="#br0" timeOffset="56740.16">22733 10139 0,'0'0'0,"-21"0"0,0 42 31,42-21-31,0-21 0,0 0 16,21 0-16,-20 0 0,20 0 0,0 0 16,1 0-16,-1 0 0,0 0 15,22 0-15,-43 0 0,21 0 0,1 0 16,-1 0-16,-21 0 0,21 0 0</inkml:trace>
  <inkml:trace contextRef="#ctx0" brushRef="#br0" timeOffset="57028">24024 10245 0,'0'0'15,"0"-21"-15,0-1 16,-21 1-16,0 21 0,21-21 0,-21 21 16,-1 0-16,22-21 0,-21 21 0,0 0 15,0 0-15,0 0 0,0 0 16,-1 21-16,1 0 0,0-21 0,0 43 15,0-22-15,0 0 0,-1 21 16,1-21-16,0 22 0,0-22 16,21 21-16,0-21 0,0 1 0,0 20 15,0-21-15,0 0 0,0 0 0,21-21 16,0 22-16,0-1 0,1-21 16,20 0-16,-21 21 0,43-21 0,-22 0 15,0 0-15,22 0 0,-1 0 0,-20 0 16,20-21-16</inkml:trace>
  <inkml:trace contextRef="#ctx0" brushRef="#br0" timeOffset="58435.9">24490 10329 0,'0'-42'15,"0"84"-15,0-105 0,0 42 0,0 0 16,-21-1-16,-1 22 16,1 0-16,0 0 0,0 0 0,0 0 15,0 22-15,-1-22 0,-20 21 16,21 0-16,0 0 0,0 21 0,-1-20 15,1 20-15,0-21 0,21 0 0,0 22 16,0-22-16,0 0 0,0 0 16,0 0-16,0 0 0,0 1 0,21-22 15,0 21-15,1-21 0,-1 0 0,0 0 16,0 0-16,0 0 0,0 0 16,1 0-16,-22-21 0,21-1 15,0 1-15,0 0 0,0 0 0,-21-21 16,21 20-16,1-20 0,-22 0 15,0 21-15,21-22 0,-21 22 0,0 0 16,21 0-16,-42 42 31,0 0-31,-1 21 0,22-20 16,0 20-16,0 0 0,-21-21 0,21 22 16,0-22-16,0 21 0,0-21 0,0 1 15,0-1-15,0 0 0,21 0 16,1 0-16,20 0 0,-21 1 0,0-22 15,22 0-15,-1 0 0,-21 0 16,21 0-16,1 0 0,-22-22 16,21 1-16,-21 0 0,22 0 0,-22 0 15,0-22-15,21 1 0,-20-21 0,-1 20 16,0-20-16,0 20 0,0-20 16,0 21-16,1-1 0,-22 1 0,21 0 15,-21-1-15,0 22 0,0 0 0,0 0 16,-21 21-1,-1 0-15,-20 0 0,21 21 0,0 0 16,-22 0-16,22 0 0,0 22 0,0-22 16,0 21-16,0-21 0,21 22 15,0-1-15,0 0 0,0 1 16,0-1-16,0 0 0,0 1 0,21-1 16,-21-21-16,21 22 0,0-22 15,0 0-15,22 0 0,-22 0 0,0 0 16,0 1-16,0-22 0,22 0 0,-22 0 15,0 0-15,0 0 0,0 0 16,22-22-16,-22 1 0,0-21 0,0 21 16,0-22-16,0 1 0,1 0 0,-1-1 15,0-20-15,0 21 0,0-22 16,0 22-16,1-1 0,-1-20 0,-21 21 16,0 20-16,21-20 0,-21 21 0,0 0 15,0 0-15,-21 42 31,0-21-31,21 42 0,-22-21 16,1 0-16,0 1 0,0 20 16,0 0-16,21-21 0,-21 22 0,21-1 15,-22 0-15,22 1 0,0-1 0,0 0 16,0 1-16,0-22 0,0 21 16,0-21-16,0 1 0,0 20 0,22-42 15,-1 21-15,-21 0 0,21-21 0,0 0 16,0 0-16,0 0 15,1 0-15,-1 0 0,0-21 0,0 0 16,0 0-16,0 0 0,1-22 16,-1 22-16,0-21 0,0 21 15,0-1-15,-21 1 0,0 0 0,0 0 16,0 42 0,0 0-1,-21 0-15,0 1 0,21-1 16,-21 0-16,21 0 0,0 0 0,0 0 15,0 1-15,0-1 0,0 0 16,0 0-16,21-21 0,21 21 16,-21-21-16,22 0 0,-22 21 0,21-21 15,-21 0-15,22 0 0,-22 0 16,21-21-16,-21 21 0,1-21 16,-1 0-16,21 0 0,-21 0 0,0-22 15,-21 22-15,22 0 0,-22-21 16,21 20-16,-21 1 0,0 0 15,-21 42 1,-1 0 0,1 1-16,0-1 0,21 0 0,-21 21 15,0-21-15,0 22 0,-1-22 16,1 21-16,0-21 0,21 22 16,-21-1-16,0 0 0,0 1 0,21-1 0,0 0 15,-22 1-15,22-1 0,0 22 0,0-1 16,0-21-16,0 22 15,0-1-15,0 1 0,0-22 0,0 22 16,0-22-16,0 22 0,-21-22 0,0 0 16,21-21-16,-21 22 0,0-1 15,0-21-15,-1 0 0,1 1 0,0-1 16,0 0-16,-21-21 0,20 21 16,1-21-16,0 0 0,0 0 0,0 0 15,0 0-15,-1 0 0,1 0 16,0 0-16,0 0 0,0-21 15,0 21-15,-22-21 0,1 21 16,0 0-16,-1-21 0</inkml:trace>
  <inkml:trace contextRef="#ctx0" brushRef="#br0" timeOffset="59085.64">10096 11832 0,'0'0'16,"0"-21"-16,0 0 0,0 0 0,0 0 15,-21-22-15,0 22 0,21 0 0,-21 0 16,0 0-16,0-1 0,-1 22 15,1 0-15,0 0 0,-21 0 16,21 0-16,-1 0 0,1 22 0,0-1 16,0 0-16,0 21 0,-22-21 15,43 22-15,-21-1 0,0 0 0,0 22 16,21-22-16,0 22 0,0-22 0,0 0 16,0 1-16,0-1 0,0 0 15,0-20-15,21-1 0,0 0 0,0 0 16,1-21-16,-1 0 0,21 0 0,-21 0 15,22 0-15,-1 0 0,0 0 16,1-21-16,-1 0 0,0 0 0,1-22 16,-22 22-16,21-21 0,0-1 0</inkml:trace>
  <inkml:trace contextRef="#ctx0" brushRef="#br0" timeOffset="62135.91">10456 11578 0,'0'0'0,"0"-21"0,0 0 16,0 0-16,-63 84 31,42-42-31,21 1 0,0 20 0,0-21 16,-22 21-16,22 1 0,-21-1 15,21 0-15,0 1 0,0-1 0,-21 0 16,21 1-16,-21-1 0,21 0 0,-21-20 16,21 20-16,0-21 0,0 0 15,0 0-15,0-42 31,21 21-31,-21-21 16,21 0-16,0 0 0,0-22 0,-21 22 16,22 0-16,-1-21 0,-21 21 0,21-22 15,0 22-15,-21 0 0,21 0 16,0 0-16,-21-1 0,22 22 0,-1 0 16,-21 22-16,0-1 15,0 0-15,0 0 0,0 0 0,0 22 16,0-22-16,0 0 0,0 21 15,0-21-15,21 22 0,-21-22 16,21 0-16,-21 0 0,21 0 0,0 1 16,1-22-16,-1 21 0,21-21 15,-21 0-15,22 0 0,-1 0 0,0 0 16,1 0-16,-1-21 0,0-1 0,1 1 16,20 0-16,-21 0 0,1 0 15,-1-22-15,0 22 0,-20-21 0,-1 21 16,0-22-16,0 1 0,-21 21 0,0 0 15,0-22-15,0 22 0,0 0 16,-21 0-16,21 0 0,-42 21 16,20 0-16,1 0 0,0 0 0,-21 0 15,21 0-15,-22 21 0,1-21 0,21 21 0,-22 21 16,22-20-16,0 20 16,-21 0-16,21-21 0,21 22 0,-22-1 15,22 0-15,0-20 0,0 20 0,0-21 16,0 0-16,0 0 0,0 1 15,22-1-15,-1-21 0,0 0 0,0 0 16,21 0-16,-20 0 0,-1 0 0,21-21 16,-21-1-16,0 22 0,22-21 15,-22 0-15,0 0 0,21-21 0,-20 20 16,-1-20-16,0 21 0,-21-21 16,0 20-16,21-20 0,-21 21 0,0 0 15,0 0-15,0-1 0,0 44 31,0-1-31,0 21 16,0-21-16,0 0 0,0 22 16,-21-22-16,21 0 0,0 21 0,0-20 15,0-1-15,0 0 0,0 0 0,21-21 16,0 21-16,0-21 0,1 0 16,-1 0-16,0 0 0,0 0 0,21 0 15,-20 0-15,-1-21 0,21 0 16,-21 0-16,22 21 0,-22-21 0,0-22 15,0 22-15,0 0 0,0-21 16,1 20-16,-22-20 0,0 21 0,0 0 0,0 0 16,0-1-16,0 1 0,0 42 31,0 1-31,0-1 16,0 21-16,0-21 0,0 0 0,0 22 15,-22-22-15,22 21 0,-21-21 0,21 1 16,0-1-16,0 0 0,0 0 15,-21 0-15,21 0 0,0-42 47,21 0-47,-21 0 0,21 0 16,1 0-16,-1-1 0,-21 1 0,21-21 16,0 21-16,0 0 0,0-22 0,22 22 15,-22 0-15,0 0 0,0 0 16,22 21-16,-22 0 0,0 0 0,0 0 15,0 21-15,-21 0 16,0 0-16,21 0 0,-21 0 16,0 22-16,0-22 0,0 0 0,0 0 15,0 22-15,22-22 0,-1 0 0,-21 0 16,21 0-16,0-21 0,0 21 0,0-21 16,1 0-16,20 0 0,-21 0 15,21 0-15,1 0 0,-1 0 16,-21 0-16,22-21 0,-1 0 0,21 0 15,-20 0-15,-1 0 0,0-1 16,-20-20-16,20 21 0,0-21 0,-21 20 16,1-20-16,-1 21 0,0 0 0,-21-22 15,0 22-15,0 0 0,0 0 16,-21 0-16,0 21 0,-1 0 0,1 0 16,-21 0-16,21 0 0,-22 0 0,22 21 15,-21 0-15,21 0 0,-22 22 0,22-22 16,-21 21-16,21-21 0,0 22 15,-1-22-15,1 21 0,21-21 16,0 0-16,0 1 0,0-1 0,0 0 16,21-21-16,1 0 0,-1 0 15,21 0-15,-21 0 0,0 0 0,22 0 16,-1-21-16,-21 0 0,22-1 0,-1 1 16,-21 0-16,21 0 0,-20 0 0,-1 0 15,0-1-15,0-20 0,0 21 16,-21 0-16,0 0 0,0-1 15,0 44 17,-21-1-32,21 0 0,0 0 15,-21 0-15,0 22 0,21-22 16,-21 21-16,21-21 0,0 22 0,-22-1 16,22 0-16,0 1 0,0 20 15,0-21-15,0 22 0,0-22 0,22 22 16,-1-1-16,0 22 0,-21-22 0,21 1 15,0 21-15,-21-22 0,21 22 0,-21-22 16,0 22-16,0-22 0,22 22 16,-22-21-16,0-1 0,0 1 0,0-1 15,0 1-15,0-22 0,0 0 0,0 1 16,0-22-16,-22 21 0,1-42 0,0 21 16,0-21-16,0 0 0,0 0 15,-1 0-15,1 0 0,-21-21 16,21 0-16,0 0 0,-22-22 0,1 1 15,21 0-15,0-1 0,-22-20 0,22 21 16,21-22-16,0 1 0,0-1 0,0 1 16,0-1-16,0 1 0,0-1 15,21 1-15,0-22 0,22 21 0,-1 1 16,0-1-16,1 1 0,20-1 0,1 1 16,-1-1-16,22-20 0,-22 20 15,1 1-15,-1-1 0,1 22 0,-22-22 16,1 22-16,-1-21 0,-21 20 0,0 22 15,-21-21-15,0 21 0,0-1 16,-21 22 0,0 0-16,0 0 0,0 0 0,-1 0 15,1 22-15,0-1 0,0 21 0,21-21 16,-21 22-16,21-22 0,-21 21 16,21 0-16,0-20 0,0 20 0,0-21 15,0 21-15,0-20 0,21-1 0,0 0 16,0 0-16,21-21 0,-20 21 15,-1-21-15,21 0 0,0 0 0,1 0 16,-22 0-16,21 0 0,1-21 0,-1 0 16,0 0-16,22 0 0,-22-1 15,0 1-15,1 0 0,20-21 16,-20-1-16,-1 22 0,0-21 0,1 0 16,-22 20-16,0-20 0,0 21 0,-21 0 15,21 0-15,-42 21 31,0 21-31,21 0 0,0 21 16,-21-21-16,21 22 0,0-22 16,-21 21-16,21-21 0,0 22 0,0-22 15,0 0-15,0 0 0,0 0 0,0 1 16,0-1-16,21-21 0,0 0 16,0 0-1,0 0-15,0-21 16,-21-1-16,22 1 15,-22 0-15,0-21 0,0 21 0,21-22 16,-21 22-16,0-21 0,0 21 0,0-22 16,0 22-16,0 0 0,0 0 15,21 21-15,0 0 0,0 0 16,0 0 0,-21 21-16,0 0 0,0 0 0,22 22 15,-22-22-15,0 0 0,0 0 16,21 0-16,-21 0 0,0 1 0,0-1 15,0 0-15,0 0 0,21 0 16,0-21 0,0 0-16,0 0 0,1 0 0,-1 0 15,0 0-15,21 0 0,-21 0 0,22 0 16,-22-21-16,21 0 0,-21 21 16,22-21-16,-22-22 0,21 22 0,1 0 15,-22-21-15,21 21 0,0-22 0,-20 22 16,20 0-16,-21 0 0,0 21 15,0 0-15,1 0 0,-22 21 16,0 0-16,0 0 16,0 0-16,-22 1 0,22-1 15,-21 0-15,21 21 0,0-21 16,0 1-16,0-1 0,21 0 16,1 0-16,-1 0 0,0-21 0,21 0 15,1 21-15,-1-21 0,-21 0 16,21 0-16,1 0 0,-1 0 0,0 0 15,1 0-15,-1-21 0,0 0 0,-20 21 16,-1-21-16,0 0 0,0 0 16,0-22-16,-21 22 0,21-21 0,-21 21 15,0-22-15,0 1 0,0 21 0,-21-22 16,0 22-16,-21 0 0,21 0 16,-22 0-16,22 0 0,-21 21 15,-1 0-15,22 0 0,-21 21 0,0 0 16,20 0-16,-20 0 0,21 0 15,0 22-15,0-1 0,21-21 0,0 22 16,0-1-16,0-21 0,0 21 0,21-20 16,0-1-16,0 0 0,0 0 15,0 0-15,1 0 0,20-21 0,-21 0 16,0 22-16,0-22 0,1 0 16,-1 0-16,0 0 0,0 0 0,-21 21 15,0 0-15,21 0 0,-21 0 16,0 0-16,21 1 0,-21 20 0,0-21 15,0 21-15,0 1 0,0 20 16,0-20-16,0 20 0,0-21 16,0 22-16,0-1 0,0 1 0,0-22 15,0 22-15,0-1 0,0-20 0,22 20 16,-1 1-16,-21-22 0,0 21 16,21-20-16,0 20 0,-21-20 0,21 20 15,-21-21-15,0 1 0,0-1 0,0-21 16,-21 22-16,-21-22 0,21 0 0,-22 0 15,1 0-15,0-21 0,-1 0 16,1 0-16,0 0 0,-1 0 0,22 0 16,-21-21-16,21 0 0,-22 0 0,22 0 15,0-22-15,21 1 0,-21 0 16,21-22-16,-21 22 0,21-22 16,-22 1-16,22-22 0,0 22 0,0-22 15,0 0-15</inkml:trace>
  <inkml:trace contextRef="#ctx0" brushRef="#br0" timeOffset="62328.8">14605 11642 0,'-21'0'15,"42"0"16,0 0-15,0 0-16,0 0 16</inkml:trace>
  <inkml:trace contextRef="#ctx0" brushRef="#br0" timeOffset="64956.25">17420 11726 0,'0'0'0,"-21"22"15,42-22 1,0 0 0,0 0-16,22 0 0,-22-22 0,0 22 15,21-21-15,1 0 0,-22 21 16,0-21-16,21 0 0,-20 0 16,-1-1-16,-21 1 0,0-21 0,0 21 15,0 0-15,0-1 0,-21 22 0,-1-21 16,1 21-16,0 0 0,-21 0 15,21 0-15,-22 21 0,1-21 0,0 22 16,20-1-16,-20 0 0,21 21 0,0-21 16,0 1-16,-1-1 0,22 0 15,0 0-15,0 0 0,0 0 0,0 1 16,22-1-16,-1 0 0,0-21 0,0 21 16,0-21-16,0 0 0,22 0 15,-22 21-15,21-21 0,-21 0 16,1 0-16,-1 0 0,0 0 0,0 0 15,-42 21 1,0-21 0,0 22-16,-1-1 0,-20-21 0,21 21 15,-21 0-15,20 21 0,-20-20 0,0-1 16,21 21-16,-22 0 0,22-20 16,0 20-16,0-21 0,0 21 0,21-20 15,0 20-15,0-21 0,0 0 0,21 0 16,21-21-16,-21 22 15,0-22-15,22 0 0,-1 0 0,0 0 0,22 0 16,-22 0-16,22 0 0,-22-22 16,22 1-16,-22 0 0,21 0 15,-20 0-15,-1 0 0,0-22 0,1 1 16,-22 0-16,21-1 0,-21 1 0,22-22 16,-1-41-16,-21 62 0,-21-20 15,21 20-15,-21-20 0,22 21 16,-22-1-16,0 1 0,0 0 0,0 20 15,0 1-15,0 0 0,0 42 32,0 0-32,0 22 0,-22-22 0,22 21 15,-21 1-15,0-22 0,21 21 0,-21 22 16,21-22-16,0 0 16,-21 1-16,21-1 0,-21 0 0,21 1 15,0-1-15,0 0 0,0-21 0,0 1 16,0 20-16,0-21 0,21 0 0,0-21 15,0 21-15,0-21 0,0 0 16,1 0-16,-1 0 0,21 0 0,0 0 16,-20 0-16,20-21 0,21 0 0,-20 0 15,-1 0-15,0 0 0,22-1 16,-22 1-16,-21-21 0,22 21 16,-22 0-16,0-22 0,0 22 0,-21 0 0,0 0 15,-21 21 1,0 0-16,0 0 0,0 0 15,-1 21-15,1 0 0,0-21 0,0 21 16,0 22-16,0-22 0,21 0 16,0 0-16,0 0 0,0 0 0,0 22 15,0-22-15,0 0 0,21 0 16,0 0-16,0 1 0,0-22 16,0 0-16,1 21 0,20-21 0,-21 0 15,21 0-15,1 0 0,-1 0 0,0 0 16,1 0-16,-1-21 0,0-1 0,1 1 15,-1 0-15,0 0 0,-20 0 16,20-22-16,-21 22 0,0-21 16,0 21-16,1-22 0,-22 22 0,0 0 15,0 0-15,-22 21 32,1 21-32,0 0 0,21 22 0,0-22 15,-21 0-15,0 0 0,21 21 16,0-20-16,0-1 0,-21 0 0,21 0 15,0 0-15,0 0 0,-22 1 0,22-1 16,0 0-16,0-42 47,0 0-47,0-1 16,0 1-16,0-21 0,22 21 15,-1 0-15,0-22 0,0 1 0,0 21 16,0-22-16,1 22 0,20-21 0,-21 21 15,0 0-15,22 21 0,-22 0 0,21-22 16,-21 22-16,0 0 0,1 22 16,-22-1-16,21 0 0,-21 21 15,0-21-15,0 22 0,0-22 0,0 0 16,0 21-16,0-20 0,0-1 16,0 21-16,0-21 0,0 0 0,0 1 15,0-1-15,0-42 47,0-1-31,21 1-16,-21 0 15,21-21-15,0 21 0,0-1 0,1-20 16,-1 0-16,0 21 0,21-22 0,-21 22 16,1-21-16,20 21 0,-21-1 15,0 22-15,0-21 0,1 21 0,-1 0 16,0 0-16,-21 21 15,0 1-15,0-1 0,0 0 0,0 0 16,0 21-16,0-20 0,0 20 16,0-21-16,0 0 0,0 22 0,0-22 15,0 0-15,0 0 0,0 0 16,0 0-16,21-21 0,0 22 16,0-22-16,1 0 0,20 0 0,-21 0 15,0 0-15,22 0 0,-1 0 0,0 0 16,1 0-16,-1-22 0,0 1 15,1 0-15,-22 0 0,21 0 0,0 0 16,-20-22-16,-1 1 0,0 21 0,-21-22 16,0 1-16,0 21 0,0-21 15,0 20-15,0 1 0,-21 21 16,0 0-16,-1 0 0,1 0 16,0 0-16,-21 21 0,21 1 15,-1 20-15,1-21 0,21 21 0,-21-20 16,21 20-16,-21-21 0,21 0 0,0 22 15,0-22-15,0 0 0,0 0 16,0 0-16,21-21 0,0 21 0,0 1 16,1-22-16,-1 0 0,21 0 0,-21 0 15,22 0-15,-1 0 0,0 0 16,1 0-16,20-22 0,-21 22 0,1-21 16,-1 0-16,0 0 0,1-21 0,-22 20 15,0-20-15,0 21 16,0-21-16,1-1 0,-22 22 0,21 0 15,-21 0-15,0 0 0,0-1 0,-21 44 32,-1-1-32,22 0 0,-21 0 15,0 0-15,0 22 0,21-22 0,-21 0 16,21 21-16,-21-21 0,21 1 0,-22-1 16,22 0-16,0 0 0,0 0 15,0 0-15,-21-21 0,21 22 16,0-44-1,0 1 1,21 21-16,1-21 0,-1 0 16,0 0-16,0-22 0,0 22 0,0-21 15,22 21-15,-1-22 0,-21 22 16,22-21-16,-1 21 0,-21 0 0,0-1 16,0 22-16,1 0 0,-1 0 0,-21 22 31,0-1-31,0 0 0,0 0 0,0 0 15,0 22-15,0-22 0,0 0 0,0 21 16,0-21-16,0 1 0,0-1 16,0 0-16,21 0 0,0 0 0,0 0 15,0-21-15,1 0 16,-1 0-16,21 0 0,-21 0 16,0 0-16,1 0 0,20 0 0,-21 0 15,0-21-15,0 0 0,1 0 0,-1 0 16,21-22-16,-21 1 0,0 0 15,1-1-15,-1 1 0,0 0 0,21-1 16,-21 1-16,1-21 0,-1 20 16,-21 1-16,21 21 0,-21-22 0,21 22 15,-21-21-15,0 21 0,0 0 16,-21 42 0,0 0-16,0 0 15,-1 21-15,-20-20 0,21 20 0,0 0 16,21-21-16,-21 22 15,-1-1-15,1 0 0,21 1 0,0-1 16,-21 0-16,21 1 0,0-1 0,0 0 16,0-20-16,0-1 0,0 0 15,0 0-15,0 0 0,0 0 0,21-21 16,0 0-16,1 0 16,-1 0-16,0 0 0,21 0 15,-21 0-15,1-21 0,-1 21 0,21-21 16,-21 0-16,0 0 0,1 0 0,-1-1 15,0 1-15,0 0 0,-21 0 16,0 0-16,0-22 0,0 22 0,0 0 16,0 0-16,0 0 0</inkml:trace>
  <inkml:trace contextRef="#ctx0" brushRef="#br0" timeOffset="65192.12">21675 11726 0,'0'0'16,"-22"0"-16,22 22 0,22-22 15,20 0-15,-21 0 16,21 0-16,1 0 0,-1 0 0,0 0 16,1 0-16,-1 0 0,0 0 15,-20 0-15,20 0 0,-21 0 0,0 0 16,0 0-16,1 0 0,-1 0 0,-21 21 78</inkml:trace>
  <inkml:trace contextRef="#ctx0" brushRef="#br0" timeOffset="65416.5">22839 12319 0,'0'21'31,"-21"-21"31</inkml:trace>
  <inkml:trace contextRef="#ctx0" brushRef="#br0" timeOffset="74464.35">1079 13885 0,'0'-21'15,"0"0"-15,0 0 16,0 0 0,-21 0-1,21-1-15,-21 22 47,21 22-31,0-1-1,0 0-15,0 0 16,0 0-16,0 22 0,0-22 0,0 21 16,0-21-16,0 22 0,0-1 15,21 0-15,-21 1 0,0-1 16,0 21-16,0-20 0,0 20 15,0 1-15,0-1 0,21 1 16,-21-1-16,22-20 0,-22 20 0,0 1 16,21-22-16,-21 21 0,0-20 15,0 20-15,0-20 0,0 20 0,0-21 16,0 1-16,0-1 0,0 0 16,0 1-16,0-22 0,0 0 0,0 0 15,0 0-15,0 1 0,-21-1 16,21-42-1,0-1 1,0-20-16,0 21 16,0 0-16,0-22 0,0 1 15,0 0-15</inkml:trace>
  <inkml:trace contextRef="#ctx0" brushRef="#br0" timeOffset="75844.71">1164 13801 0,'0'0'15,"-21"-21"-15,0 21 0,0 0 0,-1 0 16,22 21 46,22-21-62,-1 0 0,21 0 0,-21 0 16,22 0-16,-1 0 0,0 0 16,22 0-16,-1 0 0,1 0 0,-1 0 15,22 0-15,-22 0 16,22 0-16,-21 0 0,20 0 0,22 21 15,-21-21-15,21 0 0,-1 0 16,22 0-16,-21 0 0,21 0 0,-21 0 16,21 0-16,0 21 0,21-21 0,-21 0 15,21 0-15,1 0 0,-22 0 16,21 0-16,-21 0 0,21 0 0,0 0 16,0 0-16,0 21 0,-21-21 15,0 0-15,22 0 0,-22 0 0,0 0 16,0 0-16,0 0 0,0 0 15,0 0-15,-22 0 0,1 0 16,0 21-16,-21-21 0,21 0 0,-22 0 16,22 0-16,-21 0 0,-1 0 0,1 0 15,0 0-15,-22 0 0,1 0 16,-1 0-16,1 0 0,-22 0 0,0 0 16,1 0-16,-22 0 0,0 0 0,0 0 15,0 0-15,1 0 16,-22 22 46,0-1-46,0 0-16,0 0 16,0 0-16,0 0 0,0 1 0,0-1 15,0 0-15,0 0 0,0 0 0,0 22 16,0-22-16,0 21 0,0 0 15,0 1-15,0-1 0,0 22 0,0-22 16,0 0-16,0 1 0,0 20 0,0-21 16,0 1-16,0-1 0,0 0 15,0 1-15,0-1 0,0 0 0,0 1 16,0-1-16,0-21 0,0 22 0,0-1 16,0 0-16,0-21 15,0 22-15,0-22 0,0 21 0,0-21 16,0 1-16,-22 20 0,22-21 0,0 0 15,-21 0-15,21 1 16,-21-1 0,0-21-16,0 0 0,0 21 15,-1-21-15,1 0 16,0 0-16,0 0 0,0 0 0,-22 0 16,1 0-16,0 0 0,-1 0 0,1 0 15,-21 0-15,20 0 0,-20 0 0,-1 0 16,-20 0-16,20 0 0,-21 0 15,1 0-15,-22 0 0,21 0 16,-21 0-16,1 0 0,-1 0 0,0 21 16,-21-21-16,21 0 0,0 21 15,0-21-15,-21 21 0,0-21 0,-21 0 16,21 22-16,-21-22 0,0 0 0,0 0 16,0 21-16,-1-21 0,1 0 15,0 0-15,0 0 0,21 21 0,0-21 16,0 0-16,0 0 0,0 21 15,0-21-15,21 0 0,0 0 0,0 0 16,1 0-16,-1 0 0,21 0 0,0 0 16,1 0-16,-1 0 0,0 0 15,1 0-15,-1 0 0,0 0 16,1 0-16,20 0 0,-20 0 16,20 0-16,22 0 0,-22 0 0,22 0 15,21 0-15,-22 0 0,22 0 16,0 0-16,0 0 0,0 0 0,0 0 15,21-21 17,-22 21 30,1 0-46,0 0-1,0 0 1,21-21 0,0 0-16,0-1 15,0 1-15</inkml:trace>
  <inkml:trace contextRef="#ctx0" brushRef="#br0" timeOffset="76500.39">1714 14478 0,'0'0'16,"-21"0"-16,21-21 0,-21 21 15,0 21 1,21 0-16,-21 0 16,21 1-16,0-1 0,0 0 0,0 0 15,0 0-15,0 0 16,21 1-16,0-22 0,0 0 16,0 0-16,1 0 0,20 0 15,-21 0-15,21 0 0,-20-22 0,20 22 16,-21-21-16,0 0 0,0 0 15,22 0-15,-22 0 0,-21-1 0,0-20 16,21 21-16,-21 0 0,0 0 16,0-1-16,0 1 0,0 0 0,0 0 15,-21 21 1,21 21 0,-21 21-16,21-20 15,0 20-15,0 0 0,0 1 16,-21-1-16,21 0 0,0 1 15,0-1-15,0 0 0,0 1 0,0-1 16,0 0-16,0 1 0,0-1 0,0 0 16,0 1-16,0-1 0,0 0 15,0 1-15,0-1 0,0 0 0,0-21 16,0 22-16,0-22 0,0 0 16,-22 0-16,1 0 0,0 1 0,0-22 15,0 0-15,0 0 0,-1 0 16,1 0-16,-21 0 0,21-22 15,0 22-15,-22-21 0,22 0 16,-21 0-16,21-21 0,-1 20 0,1 1 16,0 0-16,0 0 0,21 0 15,0 0-15,0-1 0,0 1 0,21 0 16,0 0-16,0 21 0,22-21 16,-22 0-16,21-1 0</inkml:trace>
  <inkml:trace contextRef="#ctx0" brushRef="#br0" timeOffset="76975.12">2286 14859 0,'0'21'16,"0"0"-16,-21-21 15,21 22-15,0-1 0,0 0 16,0 0-16,0 0 0,0 0 0,0 1 15,0-1-15,0 0 0,0 0 16,-21 0-16,21 0 0,0 1 0,0-1 16,-22 0-16,1-42 47,21 0-47,0-1 0,0 1 15,0 0-15,0 0 0,0 0 0,0 0 16,0-22-16,0 22 15,21-21-15,1 21 0,-1-1 0,0 1 16,0 0-16,21 0 0,1 0 16,-1 21-16,-21 0 0,22 0 0,-1 0 15,0 0-15,-21 21 0,22 0 16,-22 0-16,0 0 0,0 1 0,-21-1 16,21 21-16,-21-21 0,0 22 0,0-22 15,0 0-15,-21 0 0,0 21 16,0-20-16,0-22 0,0 21 0,-1 0 15,1-21-15,21-21 32,0 0-17,21-1-15,1 1 0,-1-21 0</inkml:trace>
  <inkml:trace contextRef="#ctx0" brushRef="#br0" timeOffset="77499.82">3069 14351 0,'0'0'0,"0"21"0,0 0 15,0 1-15,0-1 0,-21 21 16,21 0-16,-21 1 0,21-1 0,0 0 16,0 1-16,0 20 0,0-20 15,0-1-15,0 0 0,0-21 0,0 22 16,0-1-16,0-21 0,0 22 0,0-22 15,0 0-15,0 0 0,0 0 16,0 0-16,-21-21 16,-1-21-1,22 0 1,0 0-16,0 0 0,0 0 16,0-1-16,0 1 0,0 0 15,0 0-15,22 0 0,-1 0 0,0-1 16,0 1-16,0 0 0,22 0 15,-22 21-15,0-21 0,21 21 0,-21 0 16,22 0-16,-22 0 0,0 0 16,0 0-16,0 21 0,1 0 0,-1 0 15,0 0-15,-21 1 0,21-1 0,-21 0 16,0 0-16,0 21 0,-21-20 16,0 20-16,0-21 0,-1 0 0,-20 0 15,0 22-15,-1-22 0,22-21 16,-21 21-16,21 0 0,-22-21 0,22 0 15,0 0-15,0 0 0,0 0 16,0 0-16,-1 0 16,22-21-1,0 0 1,22 21-16,-1-21 16,0 0-16,0 21 0</inkml:trace>
  <inkml:trace contextRef="#ctx0" brushRef="#br0" timeOffset="78244.41">3746 14732 0,'0'-21'16,"-21"21"0,0 0-16,0 0 15,0 0-15,0 21 0,-1 0 0,1 0 16,0 1-16,0-1 0,0 21 15,0-21-15,21 0 0,0 1 0,-22 20 16,22-21-16,0 0 0,0 0 16,0 1-16,0-1 0,0 0 0,22 0 15,-22 0-15,21-21 0,0 0 0,0 0 16,0 0-16,0 0 16,1 0-16,-1 0 0,-21-21 0,21 21 15,-21-21-15,0 0 16,0 0-16,0-1 0,0 1 15,0 0-15,0-21 0,-21 21 0,0-1 16,21 1-16,0-21 0,-22 21 16,22 0-16,0-1 0,0 1 0,22 0 15,-1 0-15,21 0 0,-21 0 16,0 21-16,22 0 0,-22-22 0,21 22 16,1 0-16,-22 0 0,21 0 0,-21 22 15,22-1-15,-22 0 0,21 0 16,-21 21-16,0-20 0,-21-1 0,0 21 15,0-21-15,0 22 0,0-22 16,0 21-16,0-21 0,0 22 16,-21-22-16,0 21 0,0-21 0,0 0 15,0 1-15,-1-1 0,1 0 16,0-21-16,42 0 16,0 0-1,1-21-15,-1 21 0,0-21 16,0-1-16,0-20 0,22 21 0,-22 0 15,0-22-15,21 22 0,-21 0 16,1-21-16,-1-1 0,21 22 0,-21 0 16,0 0-16,-21 0 0,0 0 0,22 21 15,-44 0 1,1 21 0,0 0-16,0-21 0,0 42 15,0-21-15,21 1 0,0-1 16,-22 0-16,22 21 0,0-21 0,0 1 15,0-1-15,0 21 0,0-21 0,0 0 16,0 1-16,0-1 0,22-21 16,-22 21-16,21-21 0,0 0 0,0 0 15,0 0-15,0 0 0,1 0 16,20-21-16,-21 0 0,21-1 0,-20 22 16</inkml:trace>
  <inkml:trace contextRef="#ctx0" brushRef="#br0" timeOffset="78948">5101 14626 0,'0'-21'15,"0"42"-15,-21-42 0,21 0 0,0 0 16,0 0-16,0-1 16,21 1-16,0 21 15,0-21-15,1 21 0,-1 0 0,0 0 16,0-21-16,0 21 0,0 0 15,1 0-15,-1 0 0,0 0 0,0 21 16,0 0-16,0-21 0,-21 21 0,0 1 16,0-1-16,0 21 15,0-21-15,-21 0 0,0 1 0,-21-1 0,21 0 16,-22 0-16,22 0 0,-21 0 16,-1 1-16,22-22 0,0 21 15,0-21-15,0 0 0,0 0 16,42 0 15,0-21-31,0 21 0,0 0 0,0 0 16,1 0-16,-1 0 0,0 0 15,21 0-15,-21 0 0,1 0 0,20 0 16,-21 0-16,21 0 0,1 21 0,-22-21 16,21 21-16,-21 0 0,1-21 15,-1 21-15,0 0 0,-21 1 16,0-1-16,0 0 0,-21 0 0,0 0 15,-1 0-15,-20 1 0,21-1 0,-21 0 16,20 0-16,-20 0 0,0-21 16,-1 21-16,22-21 0,-21 0 0,21 0 15,-22 0-15,22 0 0,0 0 16,0 0-16,0 0 0,0-21 0,21 0 16,-22 21-1,22-21-15,0 0 16,22 0-1,-1 21-15,0-22 16,0 22-16,0-21 0,0 0 16,1 21-16</inkml:trace>
  <inkml:trace contextRef="#ctx0" brushRef="#br0" timeOffset="79708.57">6138 14605 0,'0'0'0,"0"-21"0,0-21 16,-21 42 0,0 0-16,0 0 0,0 0 15,-1 0-15,1 0 0,0 0 16,0 21-16,0 0 0,0 0 16,-1 0-16,1 0 0,0 22 0,0-22 15,21 0-15,-21 21 0,0-20 0,21-1 16,0 21-16,0-21 0,0 0 15,0 1-15,0-1 0,21 0 16,21-21-16,-21 0 0,0 0 16,22 0-16,-22 0 0,0 0 15,21 0-15,-20 0 0,-1 0 0,0-21 16,0 21-16,0-21 0,-21-1 0,0 1 16,0 0-16,0 0 15,0 0-15,0 0 0,0-22 16,0 22-16,0 0 0,-21 0 0,21 0 15,-21-1-15,21 1 16,0 0-16,0 0 0,21 0 16,0 21-16,0 0 0,1-21 0,-1 21 15,21 0-15,-21 0 0,0 0 16,1 0-16,-1 0 0,21 0 0,-21 21 16,0-21-16,1 21 0,-1 0 15,-21 0-15,21 22 0,-21-22 0,0 0 16,0 0-16,0 0 0,0 22 0,0-22 15,0 0-15,-21 0 0,21 0 16,0 0-16,-21-21 0,21 22 16,0-1-16,0 0 0,0 0 15,21-21-15,0 0 16,0 0-16,21 0 16,-20 0-16,-1 0 0,21-21 0,0 0 15,1 21-15,-1-21 0,-21-1 0,22 1 16,-1 0-16,-21 0 0,0 0 15,0 0-15,-21-22 0,0 22 0,0-21 16,0 21-16,-21-22 0,0 22 0,0-21 16,-21 21-16,20-1 0,-20 1 15,0 21-15,-1 0 0,1 0 16,0 0-16,-1 21 0,1 1 0,0-1 16,21 0-16,-22 0 0,22 0 15,21 0-15,0 22 0,-21-22 0,21 0 16,0 0-16,0 0 0,0 1 15,21-22-15,0 0 0,0 21 16,1-21-16,-1 0 0,0 0 0,0 0 16,0 0-16,0 21 0,1-21 0</inkml:trace>
  <inkml:trace contextRef="#ctx0" brushRef="#br0" timeOffset="85080">2011 16320 0,'0'-22'16,"0"44"-16,0-86 0,0 43 0,0-21 15,0 20-15,0 1 0,0 0 0,0 0 16,0 0-16,-21 42 31,21 0-31,-22 21 0,22 1 16,-21-1-16,21 22 0,0-1 0,0 1 15,-21 20-15,21 1 0,0 0 16,-21-1-16,21 1 0,0-22 0,0 22 16,0-21-16,-21-1 0,21-21 15,0 22-15,0-22 0,-21-21 0,21 22 16,0-22-16,0 0 0,0 0 15,21-42 1,0 0-16,-21-21 16,0 20-16,21-20 0</inkml:trace>
  <inkml:trace contextRef="#ctx0" brushRef="#br0" timeOffset="85755.63">1968 16320 0,'0'0'15,"-21"-22"-15,21-20 0,-21 21 0,21 0 16,0 0-16,0-1 0,42 22 31,-20 0-31,20 0 0,0 0 16,22 0-16,-1 0 0,22 0 16,0 22-16,20-22 0,22 0 15,-21 0-15,21 0 0,0 0 16,0 0-16,21 0 0,1 0 0,-1 0 15,0 0-15,0 0 0,0 0 16,0 0-16,22 0 0,-22 0 0,0 0 16,-21 0-16,21 0 0,-21 0 0,-21 0 15,21 0-15,-21 0 0,0 0 16,-22 0-16,1 0 0,-21 0 0,-1 0 16,1 0-16,-22 0 0,0 0 15,-21 0-15,1 0 0,-1 0 16,-21 21-16,0 0 15,21 0-15,-21 0 16,0 22-16,0-1 0,0 0 0,0 1 16,0-1-16,0 0 0,0 1 15,0 20-15,0-21 0,0 22 0,0-22 16,0 1-16,0 20 0,0-21 0,0 1 16,0 20-16,-21-20 0,0-22 15,21 21-15,-22 0 0,1-20 0,0 20 16,0-21-16,-21 21 0,20-20 15,1-1-15,-21 0 0,0 0 0,20 0 16,-20 0-16,0 1 0,-1-22 16,-20 21-16,21 0 0,-1-21 0,-20 21 15,-1-21-15,-20 21 0,-1-21 16,-21 0-16,-21 21 0,0-21 16,0 0-16,-42 0 0,-1 0 0,1 0 15,-21 0-15,-1 0 0,1 0 16,-1 0-16,1 0 0,-1 0 0,22-21 15,-1 0-15,22 21 0,21-21 16,0 21-16,21-21 0,22 21 16,20 0-16,1-21 0,-1 21 0,43 0 15,-21 0-15,42-22 16,0 1-16,21 0 0,0 21 16,21-21-16,-20 0 0</inkml:trace>
  <inkml:trace contextRef="#ctx0" brushRef="#br0" timeOffset="86684.3">2603 16658 0,'0'0'16,"-21"0"0,21 21-16,-21 1 15,21-1-15,0 0 16,0 0-16,0 0 15,21-21-15,0 0 0,1 0 16,-1 0-16,0 0 0,21 0 16,-21-21-16,22 0 0,-22 0 15,0 0-15,0-1 0,0 1 0,1 0 16,-22 0-16,0 0 0,0 0 16,0-1-16,0 1 0,-22 0 0,22 0 15,-21 21-15,0 0 0,0 0 16,0 0-16,21 21 15,0 0-15,0 0 0,0 22 16,0-1-16,0 0 0,0 22 0,21-22 16,-21 22-16,0-22 0,21 0 15,-21 22-15,0-22 0,21-21 0,-21 22 16,0-1-16,0-21 16,0 0-16,0 1 0,-21-1 0,0 0 15,-21-21-15,20 0 0,1 0 16,-21 0-16,0 0 0,-1 0 0,1 0 15,0-21-15,-1 0 0,1-1 16,-22 1-16,22 0 0,21 0 0,-21 0 16,20 0-16,1 21 0,42 21 31,1 0-31,-1 0 0,21 0 16,-21 0-16,22 1 0,-1-1 0,0 0 15,1-21-15,20 21 0,-21 0 16,1-21-16,-1 0 0,0 0 15,1 0-15,-1 0 0,0 0 16,1 0-16,-1-21 0,0 0 0,-20 0 16,20 0-16,-21-1 0,0 1 15,-21 0-15,21-21 0,-21 21 0,0-1 16,0-20-16,0 21 0,0-21 16,0 20-16,0 44 31,0-1-31,-21 0 0,21 0 15,0 21-15,0-20 0,0-1 16,0 0-16,0 0 0,0 0 0,0 0 16,0 1-16,0-1 15,0-42 17,0-1-32,0 1 0,21 0 15,1 0-15,-22 0 0,21-22 0,0 22 16,0-21-16,0 0 0,0 20 15,1 1-15,-1-21 0,0 42 0,0 0 16,0 0-16,0 0 0,1 0 16,-1 21-16,0 0 0,-21 0 0,0 1 15,21 20-15,-21-21 0,21 21 16,-21-20-16,0 20 0,0-21 16,0 0-16,0 22 0,0-22 0,0 0 15,21-21 1,1 0-16,-1 0 0,0 0 15,0-21-15,0 0 0,-21-1 16,43 1-16</inkml:trace>
  <inkml:trace contextRef="#ctx0" brushRef="#br0" timeOffset="87132.75">3937 16489 0,'0'21'0,"0"127"15,-21-105 1,21-1-16,-21 21 0,21-20 16,0-1-16,0 0 0,0 1 0,0-1 15,-22-21-15,22 22 0,0-22 0,-21 0 16,21 0-16,0 0 0,0 0 16,-21-21-16,21-21 31,0 0-31,0 0 15,0 0-15,0 0 16,0-1-16,0 1 0,21 0 0,0 0 16,1-21-16,-1 20 0,0 22 15,0-21-15,21 0 0,-20 21 0,-1 0 16,0 0-16,21 0 0,-21 0 0,1 21 16,-1 0-16,0 1 0,0-1 15,0 0-15,-21 0 0,21 0 0,-21 0 16,0 1-16,0-1 0,0 0 15,-21 0-15,0 0 0,0 0 0,-21 1 16,20-22-16,-20 21 0,0 0 16,21 0-16,-22-21 0,22 0 0,0 0 15,0 0-15,21-21 32,21 21-32,0-21 0,0 0 15</inkml:trace>
  <inkml:trace contextRef="#ctx0" brushRef="#br0" timeOffset="87768.4">4720 16828 0,'0'0'0,"-21"0"32,0 21-32,0 0 0,-1 0 0,1 0 15,0 0-15,0 1 16,21 20-16,-21-21 0,21 0 0,-21 22 15,21-22-15,-22 0 0,22 0 16,0 0-16,0 0 0,0 1 16,22-22-16,-1 0 15,0 0-15,0 0 0,0-22 16,0 22-16,1-21 0,-22 0 16,0 0-16,0 0 0,21 0 15,-21-1-15,21-20 0,-21 21 0,0-21 16,21 20-16,0-20 0,-21 21 15,21-21-15,1 20 0,20 1 0,-21 21 16,0 0-16,22 0 0,-22 0 16,0 0-16,21 0 0,-21 21 15,1 1-15,-1 20 0,0-21 0,-21 0 16,0 22-16,0-22 0,0 21 16,0-21-16,0 0 0,-21 1 0,0 20 15,-1-21-15,1-21 0,0 21 16,0 0-16,0-21 15,21-21 1,21 21-16,0-21 16,0 0-16,0 0 0,1 0 0,-1-22 15,0 22-15,0-21 0,0-1 16,0 22-16,1-21 0,-1 21 16,0 0-16,0-1 0,-21 1 15,0 42 1,0 1-16,0 20 0,0-21 15,-21 0-15,0 22 0,0-22 16,-1 21-16,1 0 0,21-20 0,-21-1 16,21 21-16,0-21 0,0 0 15,0 1-15,0-1 0,21-21 16,0 0-16,22 0 16,-22 0-16,21 0 0,1 0 0,-1 0 15,21-21-15,1-1 0</inkml:trace>
  <inkml:trace contextRef="#ctx0" brushRef="#br0" timeOffset="88176.45">6519 16256 0,'0'106'31,"0"-64"-31,0 1 0,0-1 0,0 0 15,0 22-15,0-22 0,0 22 16,0-1-16,0-21 0,0 22 0,0-22 16,-21 22-16,21-22 0,-21 0 15,21 1-15,-21-22 0,0 21 0,21-21 16,0 1-16,0-1 16,0-42-1,0-1 1,21 1-16,0 0 0,0-21 15,-21 21-15,21-22 0,-21-20 0</inkml:trace>
  <inkml:trace contextRef="#ctx0" brushRef="#br0" timeOffset="88852.06">6583 16277 0,'0'0'0,"0"-21"0,0 0 0,0 0 0,0 0 15,0-1-15,0 1 0,21 0 16,0 21-16,0 0 0,22-21 15,20 21-15,1-21 0,20 21 16,1-21-16,21 21 0,0-22 0,21 22 16,0-21-16,21 0 0,0 21 15,21 0-15,1-21 0,-22 21 0,42 0 16,1 0-16,-22 0 0,0 0 16,1 0-16,-1 0 0,-21 0 0,0 0 15,1 0-15,-22 0 0,0 0 0,-22 0 16,1 0-16,-21 0 0,-22-21 15,-20 21-15,20 0 0,-42 0 0,1 0 16,-1 0-16,-21 21 31,0 0-31,0 0 16,0 0-16,0 22 0,0-22 16,0 21-16,0-21 0,-21 22 0,21-1 15,-22 0-15,22 1 0,-21-1 16,21 0-16,0 1 0,-21 20 0,21-20 15,-21 20-15,21-21 0,-21 22 16,21-22-16,0 22 0,0-22 0,-21 0 16,21 1-16,0-1 0,-22 0 0,22 1 15,0-22-15,0 21 0,-21-21 16,0 1-16,0-1 0,21 0 0,-42 0 16,20 0-16,1-21 15,-21 21-15,21 1 0,-22-22 0,1 21 16,-21-21-16,20 21 0,-20-21 0,-1 21 15,-20-21-15,-1 21 0,-21-21 16,0 21-16,-21-21 0,0 0 0,-21 22 16,-21-22-16,-1 0 0,-20 0 15,-1 0-15,1 0 0,-1 0 0,1 0 16,-1 0-16,1 0 0,21 0 16,-1 0-16,22 0 0,0 0 15,21 0-15,21 0 0,0 0 0,22 0 16,-1 0-16,21 0 0,1 0 15,-1 0-15,22-22 0,21 22 0,0 0 16,21-21-16,0 0 16,21 21-16,0-21 0,0 0 0,22 0 15,-1-1-15,0 1 0,1-21 16</inkml:trace>
  <inkml:trace contextRef="#ctx0" brushRef="#br0" timeOffset="89428.17">7387 16383 0,'0'0'0,"0"-21"31,0 0-15,21 21-1,0 0-15,1 0 0,20 0 0,-21 21 16,0-21-16,0 21 0,1 0 16,-1 0-16,0 22 0,-21-22 0,0 0 15,0 0-15,-21 22 0,0-22 16,-22 21-16,22-21 0,-21 22 16,-1-22-16,-20 0 0,21 21 0,-1-42 15,1 21-15,0 1 0,-1-22 16,22 0-16,21-22 31,21 1-31,0 0 0,1 21 0,20-21 16,0 0-16,1 21 0,-1 0 15,0 0-15,22 0 0,-22 0 0,22 0 16,-1 0-16,1 21 0,-22 0 0,21 0 16,1 0-16,-22 1 15,1 20-15,-1-21 0,-21 0 0,0 0 0,-21 22 16,0-22-16,0 0 15,-21 0-15,-21 0 0,-1 1 0,1-1 16,-21 0-16,20 0 0,-20-21 0,-1 0 16,22 21-16,-22-21 0,22 0 15,0 0-15,-1 0 0,1 0 0,0 0 16,21 0-16,-1 0 0,1-21 16,0 21-16,21-21 0,-21 21 0,21-21 15,0 0-15,21-1 16,0 22-16,0-21 15,22 0-15,-1 0 0,0 0 0,1 0 16</inkml:trace>
  <inkml:trace contextRef="#ctx0" brushRef="#br0" timeOffset="90119.59">8572 16531 0,'0'0'0,"22"0"0,-1 0 0,-42 0 16,-1 0-1,1 21-15,0 1 0,-21 20 16,21-21-16,-22 0 0,1 22 0,21-1 16,-22-21-16,22 21 0,0 1 15,0-22-15,0 21 0,21-21 16,0 1-16,0-1 0,0 0 0,0 0 16,21 0-16,0 0 15,21-21-15,-20 0 0,-1 0 0,21 0 16,-21 0-16,0 0 0,1 0 0,-1 0 15,0-21-15,0 0 0,-21 0 16,0-21-16,0 20 0,0 1 16,0 0-16,0-21 0,-21 21 15,21-22-15,-21 1 0,21 21 0,0-22 16,0 22-16,0 0 0,0 0 16,0 0-16,21 0 0,0-1 15,0 22-15,22-21 0,-22 21 0,21-21 16,0 21-16,-20 0 0,20 0 15,0 0-15,-21 21 0,22 0 0,-22 1 16,0-1-16,0 21 0,-21-21 0,0 22 16,0-22-16,0 21 0,0 0 15,-21-20-15,0 20 0,0-21 0,0 21 16,-1-20-16,22-1 0,0 0 16,0 0-16,0 0 0,22-21 15,-1 0-15,0 21 0,0-21 0,21 0 16,-20 0-16,20 0 0,0 0 15,1-21-15,-1 21 0,0-21 16,1 0-16,-1 0 0,0-22 16,1 22-16,-22-21 0,0 21 0,0-22 15,-21 1-15,0-21 0,0 20 0,0 1 16,-21 0-16,0-1 0,-22 22 16,1-21-16,0 21 0,-1-1 0,-20 1 15,21 21-15,-22 0 0,1 0 0,20 0 16,1 0-16,0 21 0,-1 1 15,1-1-15,21 0 0,-22 0 0,22 0 16,21 0-16,0 1 0,0-1 16,0 0-16,0 0 0,0 0 15,0 0-15,0 1 0,21-1 0,1-21 16,-1 21-16,21 0 0,-21-21 16,22 21-16</inkml:trace>
  <inkml:trace contextRef="#ctx0" brushRef="#br0" timeOffset="90292.5">9610 17124 0,'21'0'0,"0"21"32,-21-42 14</inkml:trace>
  <inkml:trace contextRef="#ctx0" brushRef="#br0" timeOffset="100052.09">6244 14076 0,'0'0'16,"0"-21"15,0 0-31,0-1 31,0 1-15,0 0-16,-21 21 16,0 0-16,0-21 0,-1 21 15,1-21-15,0 21 16,0-21-16,0 21 0,0 0 0,-22 0 16,22-22-16,0 22 0,0 0 15,0 0-15,-1 0 0,-20 0 0,21 0 16,0 0-16,0 0 0,-1 0 15,-20 0-15,21 0 0,0 0 0,-22 0 16,22 0-16,-21 0 0,21 22 0,-22-22 16,1 0-16,21 21 0,-21-21 15,20 21-15,-20-21 0,21 21 0,0-21 16,0 21-16,-1-21 0,1 21 0,0-21 16,0 22-16,21-1 15,-21-21-15,21 21 0,-21-21 16,-1 21-16,22 0 15,-21 0-15,0-21 0,0 22 16,0-1-16,0-21 0,21 21 16,-22 0-16,1-21 0,21 21 15,0 0-15,-21-21 0,21 22 0,-21-1 16,0-21-16,21 21 0,0 0 0,-21-21 16,21 21-16,-22 0 0,1-21 15,21 22-15,0-1 0,0 0 0,-21-21 16,21 21-16,-21 0 0,21 0 15,0 1-15,-21-1 16,21 0-16,0 0 0,0 0 16,0 0-16,0 1 0,0-1 15,0 0-15,0 0 0,0 0 16,0 0-16,0 1 0,0-1 16,0 0-16,0 0 15,0 0-15,0 0 0,0 1 0,0-1 16,0 0-16,0 0 0,21 0 15,-21 0-15,21-21 16,-21 22-16,21-1 0,-21 0 0,0 0 16,21 0-16,-21 0 0,22-21 15,-22 22-15,21-1 0,-21 0 16,21 0-16,0-21 0,-21 21 0,21 0 16,0-21-16,-21 22 0,22-22 0,-1 21 15,0-21-15,0 0 0,-21 21 16,21-21-16,0 0 0,1 21 0,-1-21 15,0 21-15,0-21 0,0 0 0,0 21 16,1-21-16,-1 0 0,21 0 16,-21 22-16,0-22 0,1 0 0,20 0 15,-21 21-15,0-21 0,22 0 0,-22 0 16,21 0-16,-21 21 0,22-21 16,-22 0-16,21 0 0,-21 0 0,22 0 15,-1 0-15,-21 0 0,21 0 16,-20 0-16,20 0 0,-21 0 15,21 0-15,-20 0 0,20 0 0,-21 0 16,21 0-16,-20 0 0,-1 0 0,21 0 16,-21 0-16,0-21 0,22 21 0,-22 0 15,0 0-15,0 0 0,22-21 16,-22 21-16,0 0 0,21 0 0,-21-22 16,1 22-16,-1-21 0,21 21 0,-21 0 15,0-21-15,1 21 0,20 0 16,-21-21-16,0 21 0,22-21 0,-22 21 15,0-21-15,0 21 0,21 0 0,-20-22 16,-1 22-16,0-21 0,0 21 16,0 0-16,0-21 0,1 0 15,-1 21-15,0-21 0,0 21 0,0-21 16,0 21-16,-21-22 0,22 1 0,-1 21 16,0-21-16,0 0 0,-21 0 15,21 0-15,0 21 0,1-22 0,-22 1 16,21 0-16,0 21 0,-21-21 0,21 0 15,-21 0-15,21 21 0,-21-22 16,0 1 0,21 0-16,-21 0 0,0 0 0,0 0 15,0-1-15,0 1 0,0 0 0,22 0 16,-22 0-16,0 0 16,0-1-16,0 1 0,0 0 0,0 0 15,0 0-15,0 0 0,0-1 0,0 1 16,0 0-16,0 0 0,0 0 15,-22 0-15,1-22 0,21 22 16,0 0-16,-21 0 0,0 0 0,21-1 16,-21 1-16,21 0 0,-21 0 15,21 0-15,-22 21 0,1-21 0,0-1 16,0 1-16,0 0 0,0 21 16,-1-21-16,1 21 0,0 0 15,0-21-15,0 21 0,0-21 0,-22 21 16,22 0-16,0-22 0,0 22 15,-22-21-15,22 21 0,0 0 0,0 0 16,-21-21-16,20 21 0,1 0 16,-21 0-16,21 0 0,0 0 0,-22 0 15,22 0-15,0 0 0,-21 0 16,20 0-16,-20 0 0,21 0 0,-21 0 16,20 0-16,-20 0 0,21 0 0,0 0 15,-22 0-15,22 0 0,0 0 16,0 0-16,-21 0 0,20 0 0,1 0 15,0 0-15,0 0 0,0 0 16,0 0-16,-1 0 16,1 21-16,0-21 0,0 0 0,0 0 15,0 21-15,-1-21 0,1 22 0,0-22 16,0 0-16,0 21 16,0-21-16,21-21 46</inkml:trace>
  <inkml:trace contextRef="#ctx0" brushRef="#br0" timeOffset="100731.84">5228 13229 0,'-42'-21'0,"84"42"0,-105-42 0,41 0 16,1 21-16,21-21 0,-21 21 0,0 0 16,0-21-16,0-1 15,-1 22 1,1 0-16,0 0 15,0 0 1,21 22 0,0-1-16,0 0 15,0 0-15,0 0 0,21 0 16,0 1-16,0-1 0,1 21 0,-1-21 16,0 0-16,0 22 0,0-1 15,22 0-15,-22 1 0,21-1 0,0 22 16,1-22-16,-1 0 0,22 22 0,-1-22 15,1 0-15,-1 22 16,1-22-16,-1 1 0,22-1 0,-22 21 16,22-20-16,-22-1 0,1 22 0,21-22 15,-22 21-15,1-20 0,20 20 16,-20-20-16,-1-1 0,22 0 0,-22 1 16,-20-1-16,20 0 0,-20 1 0,-1-1 15,0-21-15,1 21 0,-22-20 16,0-1-16,21 0 0,-42 0 0,21 0 15,1 0-15,-1 1 0,-21-1 0,0 0 16,21-21-16,-21 21 16,21-21-16,-21 21 0,21-21 15,-21 21 1,21-21 0,-21-21 30,22 21-30,-22-21 0,21 0-16,0 0 15,0 21-15,0 0 16,-21-21-16</inkml:trace>
  <inkml:trace contextRef="#ctx0" brushRef="#br0" timeOffset="101284.52">7578 14838 0,'-22'0'31,"22"21"16,0 0-31,0 0-16,22 1 15,-22-1-15,21-21 0,-21 21 0,21 0 16,0 0-16,0 0 16,-21 1-16,21-22 0,1 21 15,-1 0-15,0 0 0,0-21 0,0 21 16,-21 0-16,21-21 0,1 22 0,-1-22 15,0 21-15,-21 0 16,21-21-16,-21 21 31,-21-21-15,0 0 0,0 21-16,-1-21 0,1 21 15,0-21-15,0 22 0,0-22 0,0 21 16,-22 0-16,22 0 0,-21-21 15,21 21-15,-22 0 0,22 1 0,-21-22 16,21 21-16,-22 0 0,22-21 0,-21 21 16,21-21-16,-1 21 0,1-21 0,0 0 15,0 21-15,0-21 0,0 0 16,-1 0-16,1 0 16,0 0-16,21-21 15,0 0 1,0 0-16,0 0 0</inkml:trace>
  <inkml:trace contextRef="#ctx0" brushRef="#br0" timeOffset="101967.82">8467 14457 0,'0'0'0,"0"-21"16,21 0 0,0 21-16,-21-22 0,21 1 15,0 21-15,0-21 0,1 21 16,-1 0-16,0 0 0,0-21 16,21 21-16,-20 0 0,-1 0 15,0 0-15,21 21 0,-21 0 0,1 0 16,-1 1-16,-21-1 0,0 0 0,0 0 15,0 0-15,0 0 0,0 1 16,-21-1-16,-22 0 0,22 0 0,-21 21 16,21-42-16,-22 22 0,22-1 0,-21 0 15,21-21-15,-1 0 0,1 21 16,42-21 15,22 0-31,-22 0 0,21 0 16,1 0-16,-1 0 0,0 0 15,1 0-15,-1 21 0,0 0 0,1-21 16,-1 22-16,-21-1 0,0-21 16,0 21-16,1 0 0,-22 0 0,0 0 15,-22 1-15,1-1 0,0 0 16,-21-21-16,-1 21 0,-20 0 0,21-21 16,-1 21-16,-20-21 0,20 0 15,1 0-15,21 0 0,0 0 0,-22 0 16,22 0-16,21-21 31,0 0-31,21 0 0,1 21 16,-1-21-16,21 0 0,0-1 0,1 1 15,-1 0-15,0 0 0</inkml:trace>
  <inkml:trace contextRef="#ctx0" brushRef="#br0" timeOffset="102424.56">9398 14542 0,'0'0'16,"21"-22"-16,0 1 0,-21 0 15,-21 21 1,0 21-16,0 0 0,0 1 16,-1-1-16,1 0 0,0 0 0,0 0 15,0 0-15,0 22 16,21-22-16,0 0 0,0 0 0,0 0 16,0 1-16,21-1 0,0-21 15,0 0-15,21 0 16,-20 0-16,-1 0 0,0 0 0,0 0 15,0 0-15,0-21 0,-21-1 16,22 1-16,-22 0 0,0 0 16,0 0-16,0 0 0,0-1 15,-22 1-15,22-21 0,0 21 16,0 0-16,0-1 0,0 1 0,0 0 16,43 21-16,-22 0 0,0 0 15,0 0-15,22 0 0,-22 0 16,21 0-16,-21 0 0,0 21 0,1 0 15,-1 1-15,0-1 0,-21 0 16,0 0-16,0 0 0,0 0 0,0 22 16,0-22-16,-21 0 0,0 0 0,-1 0 15,22 1-15,-21-1 0,21 0 16,21-21 15,1 0-31,-1 0 0,0 0 0,21 0 16,1-21-16,-22 0 0,21-1 15,0 1-15,1 0 0</inkml:trace>
  <inkml:trace contextRef="#ctx0" brushRef="#br0" timeOffset="102632.44">10202 14563 0,'43'-43'15,"-128"149"-15,127-169 0,1-1 0,-22 43 0,-21 42 32,0 0-17,0 1-15,0-1 0,0 0 16,-21 21-16,21-21 0,0 1 0,0-1 15,0 0-15,0 0 0,0 0 0,0 0 16,0 1-16,0-1 0,0 0 16,0 0-16,0 0 0,0-42 47,21 0-32</inkml:trace>
  <inkml:trace contextRef="#ctx0" brushRef="#br0" timeOffset="102984.24">9292 13907 0,'0'0'0,"-21"-22"0,0 1 0,0 21 15,-1-21-15,1 0 0,0 21 16,21 21-1,0 21-15,21-20 0,0 20 16,1 0-16,20 1 0,0 20 0,1-21 16,-1 22-16,0-1 0,1 1 0,20-1 15,-21 1-15,22-22 0,-1 22 16,-20-22-16,20 22 0,-20-22 0,20 0 16,-21-21-16,1 22 0,-1-22 0,0 21 15,-20-21-15,-1 1 0,0-1 0,-21 0 16,0 0-16,0 0 15,21-21 1,0 0 0,0 0-16,1 0 0,-22-21 15,21 21-15,0-21 0,0 21 16,-21-21-16,21 0 0</inkml:trace>
  <inkml:trace contextRef="#ctx0" brushRef="#br0" timeOffset="103452.22">9588 14986 0,'0'0'16,"0"21"-1,0 0-15,22 1 16,-1-22-16,0 21 0,21 0 0,-21-21 16,22 21-16,-22-21 0,21 21 0,1 0 15,-1-21-15,-21 22 0,21-22 16,-20 0-16,20 21 0,-21-21 16,0 0-16,0 0 0,1 0 0,-1 0 15,0 0-15,0 0 0,0 0 0,0 0 16,1-21-1,-22-1-15,0 1 16,0 0-16,0 0 16,0 0-16,0 0 15,0-1-15,0 1 16,0 0 0,21 21 62,0 0-78</inkml:trace>
  <inkml:trace contextRef="#ctx0" brushRef="#br0" timeOffset="104133.25">11366 14563 0,'0'0'0,"0"-21"16,22-1-16,-22 1 16,21 42-1,-21 1-15,0-1 16,0 0-16,0 0 0,0 21 0,0-20 15,0 20-15,0-21 0,0 0 0,0 22 16,0-22-16,0 0 0,-21 21 0,21-21 16,-22 1-16,1-1 0,0 0 15,0 0-15,0-21 16,21 21-16,-21-21 0,-1 0 16,22-21-1,0 0 1,0 0-16,22 0 0,-1-1 15,0 1-15,0 21 0,0-21 0,0 0 16,1 21-16,-1 0 0,0 0 16,0 0-16,0 0 0,0 0 0,1 0 15,-1 0-15,0 0 0,0 0 0,0 0 16,0 0-16,1 0 16,-1 0-16,0 0 15,0 0-15,-21-21 0,0 0 16,0-1-1,0 1-15,0 0 0,0 0 0,0 0 16,0 0-16,0-1 0,0 1 16,0 0-16,0 0 0,0 0 0,0 0 15,0 42 17,0 0-32,0 0 0,0 0 0,0 0 15,0 1-15,0 20 0,0-21 0,0 0 16,0 22-16,0-22 0,0 0 15,0 0-15,0 0 0,0 0 0,0 1 16,0-1-16,0 0 0,0 0 0,0 0 16,0-42 31,21 21-47,0-21 0,1 0 15</inkml:trace>
  <inkml:trace contextRef="#ctx0" brushRef="#br0" timeOffset="104778.26">12319 14626 0,'63'0'15,"-126"0"-15,126 21 16,-63 1-16,-21-1 0,0 0 16,0 0-16,0 0 0,0-21 0,-1 43 15,1-22-15,21 0 16,-21 0-16,21 0 0,0 0 15,0 1-15,0-1 0,21 0 16,0-21 0,1 0-16,-1 0 0,0 0 15,0 0-15,0 0 0,0 0 16,-21-21-16,0 0 16,0-1-16,0 1 15,-21 0-15,0 0 0,21 0 0,-21 0 16,21-1-16,-21 1 0,21 0 0,0-21 15,0 21-15,0-1 0,21 1 16,0 0-16,0 21 16,0 0-16,1-21 0,-1 21 0,21 0 15,-21 0-15,0 0 0,22 0 16,-22 0-16,0 21 0,0 0 0,0-21 16,1 21-16,-1 1 0,-21-1 0,0 0 15,0 0-15,0 0 0,0 0 0,0 1 16,0-1-16,0 0 0,0 0 15,0 0-15,0 0 0,0 1 16,0-1-16,21 0 16,0-21-1,0 0-15,0 0 0,1 0 0,-1 0 16,0 0-16,0 0 0,0 0 16,0 0-16,1 0 0,-1-21 0,0 21 15,-21-21-15,0-1 0,0 1 16,21 0-16,-21 0 0,0 0 0,0 0 15,0-22-15,0 22 0,-21 0 0,0-21 16,0 20-16,-1 1 0,1 21 16,0-21-16,-21 21 0,21 0 0,-1 0 15,-20 0-15,21 0 0,0 21 0,-22 0 16,22-21-16,0 22 16,0-1-16,21 0 0,-21 0 0,0 0 15,-1 0-15</inkml:trace>
  <inkml:trace contextRef="#ctx0" brushRef="#br0" timeOffset="105264.21">11472 15367 0,'-42'0'0,"84"0"0,-126-21 15,62 0-15,1 21 0,0 0 0,0-21 16,42 21 15,0 0-31,22 0 0,-22 0 0,21 21 16,22-21-16,-22 0 0,21 21 0,1-21 15,21 0-15,-1 21 0,1-21 16,21 0-16,0 0 0,-1 0 16,-20 0-16,21 21 0,-21-21 0,-1 0 15,1 0-15,-22 0 0,22 0 16,-43 0-16,22 0 0,-22 0 0,1-21 15,-1 21-15,-21 0 0,0 0 0,-21-21 16,-21 21 15,0 0-31,0 0 16,0 0-16,-1 0 16,1 0-16,-21 0 0,21 0 15,0 0-15,-22 21 0</inkml:trace>
  <inkml:trace contextRef="#ctx0" brushRef="#br0" timeOffset="113388.48">2095 15579 0,'0'0'0,"0"-21"15,0-1-15,-21 22 16,21-21 0,0 42 46,0 1-46,21-22-16,1 0 0,-1 21 15,21-21-15,0 0 16,1 0-16,20 21 0,1-21 0,-1 0 16,1 0-16,20 0 0,-20 0 15,21 0-15,-22 21 0,1-21 0,-1 0 16,1 0-16,-1 0 0,1 0 0,-22 0 15,21 0-15,-20 0 0,20 0 16,-20 0-16,20 0 0,-21 0 0,1-21 16,-1 21-16,0 0 0,1 0 15,-22-21-15,21 21 0,-21 0 0,1 0 16,-1-21-16,0 21 16,-21-22-16,0 1 15,-21 21 110</inkml:trace>
  <inkml:trace contextRef="#ctx0" brushRef="#br0" timeOffset="120764.46">6392 14118 0,'21'0'32,"-21"-21"-1,0 0-15,0 0-1,-21 0 1,0 21-16,0 0 15,0-22 1,0 22-16,-1 0 0,1 0 0,0 0 16,0 0-16,0-21 0,0 21 0,-1 0 15,-20 0-15,21 0 0,0 0 16,-22 0-16,22 0 0,-21-21 0,21 21 16,-22 0-16,1 0 0,21 0 15,-21 0-15,20 0 0,-20 0 16,21 0-16,0 0 0,-22 0 0,22 21 15,0-21-15,0 0 0,0 0 16,-22 21-16,22-21 0,0 22 0,-21-22 16,21 21-16,-1-21 0,1 21 0,-21-21 15,21 21-15,0 0 0,-22-21 16,22 21-16,0-21 0,0 22 0,-22-1 16,22-21-16,0 21 0,0 0 15,0 0-15,0 0 0,-1 1 16,22-1-16,-21 0 0,0 0 15,21 0-15,-21 0 0,0 1 16,0-1-16,21 21 0,-22-21 0,22 0 16,0 1-16,-21 20 0,0-21 15,21 0-15,-21 0 0,21 22 0,0-22 16,0 0-16,0 0 0,0 0 0,0 1 16,0-1-16,0 0 0,0 0 15,0 0-15,0 0 0,0 1 0,0-1 16,0 0-16,0 0 0,0 0 0,21 0 15,-21 1-15,21-1 0,-21 0 16,21 0-16,-21 0 0,0 0 0,22 1 16,-1-1-16,0 0 15,-21 0-15,21 0 0,0-21 0,0 21 16,1 1-16,-1-1 0,-21 0 0,21-21 16,0 21-16,0 0 0,0-21 15,1 21-15,-1-21 0,0 22 0,21-22 16,-21 0-16,1 21 0,20-21 0,0 0 15,-21 21-15,22-21 0,-1 0 16,-21 0-16,22 0 0,-1 21 0,0-21 16,1 0-16,-1 0 0,0 0 0,1 0 15,-1 0-15,0 0 0,22 0 16,-22 0-16,0 0 0,1 0 0,-1 0 16,22 0-16,-22 0 0,0 0 15,1 0-15,-1 0 0,0 0 16,22 0-16,-22-21 0,0 21 0,1 0 15,-1 0-15,0-21 0,1 21 0,-1 0 16,0-21-16,1 21 0,20-22 16,-20 1-16,-1 21 0,0-21 0,1 0 15,-1 0-15,0 0 0,1-1 0,-22 1 16,21 21-16,0-42 0,-20 42 16,20-21-16,-21-22 0,0 43 0,0-21 15,1 0-15,-1 0 0,0 0 0,0 0 16,-21-1-16,0 1 0,21 0 15,-21 0-15,21 0 0,-21 0 16,22-1-16,-22 1 0,0 0 0,0-21 16,21 21-16,-21-22 0,0 22 15,21-21-15,-21 21 0,0-1 0,0-20 16,0 21-16,0 0 0,0 0 0,0-22 16,0 22-16,-21 0 0,0 0 15,21 0-15,-22-1 0,1 1 0,0 0 16,21 0-16,-21 0 0,0 0 0,0 21 15,21-22-15,-22 1 0,1 0 16,0 21-16,0-21 0,0 0 0,0 21 16,-1 0-16,1-21 0,-21 21 15,21 0-15,-22-22 0,1 22 16,0 0-16,-1-21 0,1 21 0,0-21 16,-1 21-16,1 0 0,0 0 0,21-21 15,-22 21-15,1 0 0,21 0 16,-22 0-16,1 0 0,21 0 0,-21-21 15,20 21-15,-20 0 0,0 0 16,-1 0-16,1 0 0,21 0 0,-43 0 16,22 0-16,0 0 0,-1 0 0,1 0 15,0 0-15,-1 21 0,1-21 16,0 0-16,-1 0 0,1 21 0,0-21 16,-1 0-16,22 0 0,-21 21 0,0-21 15,20 21-15,-20 1 16,21-22-16,-21 21 0,20-21 0,-20 21 15,21 0-15,-21-21 0,-1 21 16,22 0-16,-21 1 0,21 20 0,-1-21 16,1 0-16,0 22 0,0-22 0,0 21 15,0 0-15,-1-20 0,22 20 16,0-21-16,-21 21 0,0-20 0,21 20 16,-21-21-16,21 0 0,0 22 0,0-22 15,0 0-15,0 0 0,0 21 16,0-20-16,0-1 0,0 0 0,0 0 15,0 0-15,0 22 16,0-22-16,0 0 0,0 21 0,0-21 16,0 1-16,0-1 0,0 21 0,0-21 15,0 0-15,0 1 0,0-1 16,0 0-16,0 0 0,0 0 0,0 0 16,21-21-16,0 22 0,0-1 0,1 0 15,-1-21-15,0 21 0,0 0 16,21-21-16,-20 21 0,20-21 0,0 22 15,22-22-15,-22 21 0,0-21 0,22 0 16,-22 21-16,1-21 0,20 0 16,-21 21-16,22-21 0,-22 0 15,1 0-15,-1 0 0,0 0 0,22 0 16,-22 0-16,0 0 0,1 0 16,-1 0-16,0 0 0,22 0 0,-22 0 15,22-21-15,-1 21 0,-20-21 0,20 21 16,22-21-16,-22 21 0,1-22 15,-1 22-15,1-21 0,-1 0 0,1 21 16,-22-21-16,22 0 0,-22 0 0,0-1 16,1 1-16,-1 0 0,-21 0 15,21 0-15,-20-22 0,20 22 0,-21 0 16,21-21-16,-20-1 0,-1 22 0,21-21 16,-21 21-16,0-22 0,1 22 15,20-21-15,-21 0 0,0 20 16,-21-20-16,21 0 0,-21 21 0,22-22 15,-22 1-15,0 0 0,0-1 16,0 1-16,-22 21 0,1-22 0,-21 1 16,21 21-16,-22-21 0,22-1 0,-21 22 15,0 0-15,20-21 0,-20 20 16,0 1-16,-1 0 0,22 0 16,-21 0-16,0 21 0,-1-21 0,1-1 0,-22 1 15,22 21-15,0-21 0,-22 21 16,22 0-16,-22 0 0,22-21 0,-21 21 15,-1 0-15,1 0 0,-1 0 16,1 0-16,-1 0 0,1 0 16,20 0-16,-20 0 0,-1 0 0,22 0 15,-22 0-15,1 0 0,-1 0 0,1 21 16,21-21-16,-22 21 0,1 0 16,-1-21-16,22 22 0,-22-22 0,22 21 15,-22 0-15,22 0 0,0 0 16,-22 0-16,22 1 0,0 20 0,-1-21 15,1 0-15,0 0 0,-1 22 16,1-22-16,21 21 0,-22-21 0,22 22 16,-21-22-16,21 21 0,0-21 0,21 22 15,-22-22-15,22 21 16,-21-21-16,21 22 0,0-22 0,0 21 16,0-21-16,0 22 0,0-1 0,0-21 15,0 22-15,0-1 0,21 0 16,1-21-16,-1 22 0,0-1 0,0-21 15,0 22-15,0-22 0,1 21 0,20-21 16,-21 0-16,0 1 0,22-1 16,-22 0-16,21 0 0,-21 0 0,22 0 15,-1 1-15,0-22 0,1 21 16,-1 0-16,21-21 0,-20 21 0,-1-21 16,22 0-16,-22 0 0,21 21 15,-20-21-15,20 0 0,1 0 0,-22 0 16,22 0-16,-1 0 0,-21 0 15,22 0-15,-1 0 0,1 0 0,-1 0 16,1 0-16,21 0 0,-22 0 0,22 0 16,-22-21-16,22 0 0,-22 21 15,1-21-15,21 0 0,-22 21 0,1-22 16,-22 1-16,21 0 0,-20 0 0,20-21 16,-20 20-16,-1-20 0,0 21 15,22-21-15,-43 20 0,21-20 16,43-43-16,-64 64 0,0-21 15,22 0-15,-22 20 0,0-20 0,0 21 16,-21-21-16,0 20 0,0-20 16,0 21-16,0-21 0,0-1 0,0 22 15,-21-21-15,0-1 0,0 1 16,-22 0-16,22-1 0,-21 1 0,-1 0 16,1-1-16,0 1 0,-64-21 15,64 20-15,-1 22 0,-20 0 16,20 0-16,-20 0 0,-1 21 0,1-22 15,-1 1-15,-20 21 0,20 0 0,1 0 16,-22 0-16,22-21 0,-1 21 16,-21 0-16,22 0 0,21 0 0,-22 0 15,1 0-15,-1 0 0,1 0 16,-1 0-16,1 21 0,-1 0 16,22 1-16,-22-22 0,1 21 0,-1 0 15,1 0-15,-1 0 0,1 22 16,20-22-16,-20 21 0,21-21 0,-1 22 15,1-22-15,0 21 0,-1-21 16,22 22-16,0-22 0,-21 21 0,20-21 16,22 0-16,-21 1 0,0-1 0,21 0 15,-21 0-15,21 0 16,0 0-16,0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2:02:11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550 0,'0'0'0,"0"-21"62,0 0-31,21 21-31,1-21 16,-1 0-16,0 0 16,0-1-16,-21 1 0,0 0 0,21 0 15,-21 0 1,0 0-16,-21-1 16,0 22-16,-21 0 0,20 0 15,-20 22-15,21-1 0,-21 0 0,-1 0 16,1 0-16,0 0 0,20 1 15,-20-1-15,21 21 0,0-21 0,0 0 16,21 1-16,0-1 0,0 0 16,0 0-16,0 0 0,21 0 15,0 1-15,0-1 0,0 0 0,22 0 16,-22 0-16,21 0 0,-21 1 16,22 20-16,-22-21 0,21 0 0,-21 0 15,0 22-15,1-22 0,-1 21 16,-21-21-16,0 22 0,0-22 15,0 0-15,0 21 0,-21-20 16,-22-1-16,22 0 0,-21 0 0,-1 0 16,1-21-16,-21 21 0,20-21 15,1 0-15,-22 0 0,22 0 0,0 0 16,-1 0-16,22-21 0,-21 0 16,21 0-16,0 0 0,-1 0 0,1-1 15,0 1-15,0-21 0,21 21 16,0 0-16,0-1 0,0-20 15,0 21-15,21 21 0,0-21 0,0 0 16,1-1-16,20 22 0,0-21 16,1 21-16,-1-21 0</inkml:trace>
  <inkml:trace contextRef="#ctx0" brushRef="#br0" timeOffset="619.64">1355 783 0,'0'21'32,"0"1"-32,0-1 15,0 0-15,-22 0 0,1 0 0,21 22 16,0-22-16,-21 0 0,0 21 0,0-21 16,21 22-16,0-22 0,0 0 15,0 0-15,0 0 0,0 1 16,0-1-16,0 0 0,21-21 15,0 0-15,21 0 0,-20 0 16,20 0-16,0-21 0,1 21 0,-1-21 16,-21-1-16,21-20 0,1 21 15,-1 0-15,-21 0 0,0-22 0,22 22 16,-22-21-16,-21 21 0,21-22 16,-21 22-16,21 0 0,-21 0 15,0 0-15,0 42 31,0 0-15,0 0-16,0 21 0,0-20 16,-21 20-16,21 0 0,0 1 0,-21-1 15,21 0-15,0 22 0,0-22 16,0 0-16,0 22 0,0-22 0,0 22 16,0-1-16,0 1 0,21 20 15,-21-20-15,0-1 0,0 1 0,0-1 16,0 1-16,0-22 0,0 22 0,0-22 15,0 0-15,-21 1 16,0-1-16,0 0 0,-1 1 0,-20-22 0,21 21 16,-21-21-16,-1 1 15,1-22-15,0 0 0,-22 0 0,22 0 16,-1 0-16,-20-22 0,21 1 16,-1-21-16,1 21 0,0 0 0,-1-22 15,1 1-15,0 21 0,20-22 16,1 1-16,0 0 0,21-1 0,0 1 15,0 0-15,21-22 0,0 22 16,1-22-16,20 1 0,0 21 0,1-22 16,20 1-16</inkml:trace>
  <inkml:trace contextRef="#ctx0" brushRef="#br0" timeOffset="1112.35">2032 699 0,'21'0'0,"-42"0"0,42 21 32,-21 0-32,0 0 15,0 21-15,0 1 0,0-1 16,0 0-16,0 1 0,0-1 0,0 0 16,0 1-16,0-1 15,0-21-15,0 22 0,0-22 0,0 0 16,0 0-16,-21 0 0,21 0 15,0-42 17,0 0-32,0 0 15,0 0-15,0 0 0,0-22 0,0 1 16,0 21-16,0-22 0,0 1 16,21 0-16,-21-1 0,21 1 15,22 0-15,-22-1 0,21 22 0,-21 0 16,22 0-16,20 0 0,-21 21 15,1 0-15,-1 0 0,0 0 16,-20 21-16,20 21 0,-21-21 0,0 22 16,-21-1-16,0 0 0,0 1 15,0-1-15,0-21 0,-21 22 0,0-1 16,21-21-16,-21 21 0,0-20 16,-1-1-16,22 0 0,-21 0 15,21 0-15,-21-21 0,42-21 31,0 0-15,1 0-16,-1-22 0,21 22 16</inkml:trace>
  <inkml:trace contextRef="#ctx0" brushRef="#br0" timeOffset="1372.21">3027 529 0,'0'0'0,"0"-21"0,0 0 16,0 42 15,0 21-31,0-20 0,0 20 16,0 0-16,-21 1 0,21-1 0,0 21 15,-22-20-15,1 20 0,0-20 16,21-1-16,-21 21 0,0-20 0,21-22 16,-21 21-16,21-21 0,0 22 15,0-22-15,0 0 0,0 0 16,21-21 15,0 0-31,-21-21 0,21 0 16,0-21-16,-21 20 0</inkml:trace>
  <inkml:trace contextRef="#ctx0" brushRef="#br0" timeOffset="1544.11">2815 910 0,'0'0'0,"-21"0"0,0 0 0,0 0 0,42 0 47,0-21-47,0 21 15,0 0-15,22 0 0,-1 0 0,0-21 16,1 21-16,-1-21 0,-21 21 16,21 0-16,1 0 0</inkml:trace>
  <inkml:trace contextRef="#ctx0" brushRef="#br0" timeOffset="2075.81">3641 889 0,'0'0'0,"0"-21"16,21 21-16,0-21 0,-21 0 16,0-1-16,0 1 0,0 0 0,0 0 15,0 0-15,0 0 16,0-1-16,-21 22 0,0 0 0,-1-21 15,1 21-15,-21 0 0,21 0 16,0 0-16,-22 21 0,22 1 0,0-1 16,-21 0-16,20 21 0,-20 1 15,21-22-15,0 21 0,0 0 0,-1 1 16,22-1-16,0 0 0,-21-20 16,21 20-16,0-21 0,0 21 0,0-20 15,0-1-15,0 0 16,0 0-16,21-21 15,1 0-15,-1 0 0,0 0 0,0 0 16,0-21-16,22 0 0,-22 0 16,21-1-16,-21 1 0,22-21 0,-22 21 15,21-22-15,-21 1 0,0 0 16,1-1-16,-1 22 0,-21-21 0,0 21 16,0 0-16,21-1 0,-21 44 31,-21 20-16,0-21-15,21 0 0,0 22 0,-22-22 0,22 21 16,-21-21-16,21 22 0,0-22 16,0 0-16,0 21 0,0-21 15,0 1-15,0-1 0,0 0 0,21 0 16,1-21-16,-1 21 16,0-21-16,21 0 0,-21 0 15,1 0-15,-1-21 0,21 21 16,-21-21-16,22 0 0</inkml:trace>
  <inkml:trace contextRef="#ctx0" brushRef="#br0" timeOffset="2579.37">4085 762 0,'0'0'0,"0"-21"0,0 0 16,21 21-16,-21-21 0,21-1 0,1 1 15,-1 21-15,21 0 16,-21 0-16,22 0 0,-22 0 0,21 0 15,-21 0-15,22 0 0,-22 0 16,0 21-16,0 1 0,0-1 0,-21 0 16,0 21-16,0 1 0,0-22 15,0 21-15,-21 0 0,0 1 0,-21-1 16,20 0-16,-20-20 0,21-1 16,0 21-16,-22-21 0,22 0 15,0 1-15,42-44 31,0 1-15,1 0-16,-1 0 0,0-21 16,0 20-16,21-20 0,-20-21 0,20 20 15,-21 1-15,21 0 0,1-1 16,-22 1-16,21 21 0,-21 0 0,1-1 16,-1 1-16,0 0 0,-21 42 31,0 0-31,-21 1 0,0 20 0,-1-21 15,-20 21-15,21 1 16,0-1-16,0 0 0,21-20 0,-22 20 16,22 0-16,0-21 0,-21 22 15,21-22-15,0 0 0,0 21 0,0-20 16,21-1-16,1 0 0,-1-21 16,21 0-16,-21 21 0,22-21 15,-22 0-15,21 0 0,0 0 0,1 0 16,-22 0-16,21 0 0</inkml:trace>
  <inkml:trace contextRef="#ctx0" brushRef="#br0" timeOffset="3120.06">889 1799 0,'0'0'0,"-64"0"0,43 0 0,-21 0 16,21 21-16,0-21 0,42 0 31,0 0-31,21 0 16,1 0-16,-1 0 0,21 0 0,1 0 15,-1 0-15,22 0 0,0-21 16,21 21-16,21-21 0,-22 21 0,22-21 16,0 21-16,22-21 0,-1 21 15,21-21-15,0 21 0,1-22 16,-22 22-16,21-21 0,1 21 0,-1-21 15,0 21-15,-21-21 0,22 0 16,-43 21-16,21-21 0,-21 21 16,-21-22-16,21 1 0,-43 21 0,22-21 15,-21 21-15,-22 0 0,1-21 0,-22 21 16,22 0-16,-43 0 0,21-21 16,1 21-16,-22 0 0,0 0 0,0 0 15,0 0 1,-21-21-16,-21-1 31,21 1-31,-21 0 16</inkml:trace>
  <inkml:trace contextRef="#ctx0" brushRef="#br0" timeOffset="3383.91">5715 826 0,'0'0'15,"0"-22"1,0 1 0,0 42 46,0 1-62,0-1 16,0 0-16,0 0 0,-21 0 0,21 0 15</inkml:trace>
  <inkml:trace contextRef="#ctx0" brushRef="#br0" timeOffset="3591.63">5651 1312 0,'0'0'0,"0"43"32</inkml:trace>
  <inkml:trace contextRef="#ctx0" brushRef="#br0" timeOffset="4576.08">952 2942 0,'0'0'16,"22"0"-16,-1-21 0,-21 0 16,21 0-16,0 0 0,-21-1 15,0 1 16,0 42 1,0 1-32,0-1 15,-21 0-15,21 0 0,-21 0 16,0 0-16,21 22 0,-22-1 0,1-21 16,-21 22-16,21-1 0,0 21 15,-22-20-15,1 20 0,21-20 0,-22-1 16,1 21-16,0-20 0,21-1 15,-22 0-15,1-20 0,21 20 16,-22 0-16,1-21 0,21 1 16,0 20-16,0-21 0,-1-21 15,1 21-15,0 0 0,0-21 16,21-21 15,21 0-31,0 0 16,0 0-16,1 0 0</inkml:trace>
  <inkml:trace contextRef="#ctx0" brushRef="#br0" timeOffset="5027.82">1228 2879 0,'0'0'0,"21"-43"31,-21 22-31,0 42 32,0 1-17,-21-1-15,-1 21 16,1-21-16,21 0 0,-21 22 15,0-1-15,0 0 0,-22 1 16,22 20-16,0-20 0,0 20 16,-21 1-16,20-22 0,-20 21 0,21-20 15,0-1-15,-22 22 0,22-22 16,0 0-16,0-21 0,0 22 0,0-1 16,-1-21-16,1 0 0,0 22 15,0-22-15,21 0 0,-21-21 0,21 21 16,0 0-16,-21 1 15,21-44 17,0 1-32,0 0 15,21 0-15,0 0 0,-21-22 16,21 22-16,21-21 0</inkml:trace>
  <inkml:trace contextRef="#ctx0" brushRef="#br0" timeOffset="5530.54">1587 3006 0,'0'0'0,"0"-21"15,0 42 17,0 0-32,0 0 0,0 0 15,0 0-15,0 22 0,-21-1 0,21 0 16,-21 22-16,0-22 0,21 1 16,-21-1-16,21 21 0,-21-20 15,21-22-15,-22 21 0,22-21 0,0 22 16,0-22-16,0 0 0,0 0 15,0 0-15,22-21 16,-1 0-16,0 0 0,0 0 16,0 0-16,0 0 0,1-21 15,-1 21-15,0-21 0,0 0 0,-21 0 16,21 0-16</inkml:trace>
  <inkml:trace contextRef="#ctx0" brushRef="#br0" timeOffset="5740.41">1333 3344 0,'0'0'0,"22"0"32,-1 0-17,21 0-15,-21 0 0,22 0 16,-1 0-16,0 0 0,1 0 0,-1-21 15,0 21-15,-21 0 0,22-21 16,-22 21-16,21 0 0,-21-21 0,1 21 16</inkml:trace>
  <inkml:trace contextRef="#ctx0" brushRef="#br0" timeOffset="6348.07">2265 3429 0,'0'0'16,"21"0"-16,0 0 0,-21-21 15,21 0-15,0 21 0,-21-21 16,22-1-16,-22 1 0,0 0 16,0 0-16,0 0 0,0-22 15,0 22-15,0 0 0,0 0 0,-22 0 16,1 0-16,0-1 0,-21 1 15,21 21-15,-1 0 0,1 0 0,0 0 16,-21 0-16,21 0 16,-1 0-16,1 21 0,-21 1 0,21 20 15,0-21-15,-1 21 0,1 1 16,0-1-16,0 0 0,21 1 0,0-22 16,-21 21-16,21 1 0,0-22 15,0 21-15,0-21 0,0 0 0,0 1 16,21-1-16,-21 0 0,21-21 15,0 0-15,0 0 0,1 0 0,-1 0 16,0 0-16,21 0 0,-21-21 16,1 21-16,20-21 0,-21-1 0,0-20 15,0 21-15,22 0 0,-22-22 16,0 22-16,0-21 0,0 0 16,-21 20-16,22-20 0,-22 21 0,21 0 15,-21 0-15,0-1 0,0 1 16,0 42-1,0 1 1,-21-1-16,21 0 0,-22 0 0,22 0 16,0 22-16,0-22 0,0 21 15,0-21-15,0 0 0,0 22 0,0-22 16,0 0-16,0 0 0,0 0 16,22-21-16,-1 22 0,0-1 0,0-21 15,21 0-15,-20 0 0,20 0 16,0 0-16,1 0 0,-1 0 15,0 0-15,1-21 0,-1-1 0,21 1 16</inkml:trace>
  <inkml:trace contextRef="#ctx0" brushRef="#br0" timeOffset="6964.71">3217 3217 0,'0'-21'0,"0"42"0,0-63 16,0 21-16,-21 0 15,0 0-15,0 21 0,-22 0 0,22 0 16,0 0-16,-21 0 0,21 21 0,-22 0 15,1 0-15,21 0 0,-22 22 16,1-22-16,21 21 0,0 0 16,0-20-16,-1 20 0,22-21 15,0 21-15,0-20 0,0-1 0,0 0 16,22 0-16,-1 0 0,0-21 16,21 0-16,-21 0 0,22 0 0,-22 0 15,21 0-15,1 0 0,-22 0 16,21-21-16,-21 0 0,0 0 0,1 0 15,-1-1-15,0 1 0,0 0 0,-21 0 16,0 0-16,0 0 0,0-1 16,0 1-16,0 0 0,0 42 47,0 0-47,0 1 15,0-1-15,0 0 0,0 21 0,0-21 16,0 22-16,0-1 0,0-21 15,0 22-15,0-1 0,0 0 0,0 22 16,0-22-16,21 22 0,-21-1 16,21 1-16,-21-1 0,0 1 0,0 20 15,0-20-15,0-1 0,0 22 0,0-22 16,0 1-16,0 21 0,0-22 16,0 1-16,-21-1 0,0 1 0,0-1 15,0-21-15,0 1 0,-1-1 16,1-21-16,-21 22 0,0-22 15,-1-21-15,1 21 0,0-21 0,-22 0 16,1 0-16,20-21 0,-20 0 0,-1-1 16,22-20-16,-22 21 0,22-21 15,0-1-15,21 1 0,-22 0 0,22-1 16,0 1-16,21 0 0,0-1 16,0-20-16,0 20 0,0 1 0,0 0 15,21-22-15,0 1 0,0-1 0,1 1 16,20-1-16,0-20 0,1 20 15,20-21-15</inkml:trace>
  <inkml:trace contextRef="#ctx0" brushRef="#br0" timeOffset="7447.44">3471 3006 0,'0'0'0,"0"21"0,0 0 0,0 0 16,0 0-16,0 1 0,0 20 0,0-21 16,0 21-16,0-20 0,0 20 0,0-21 15,-21 21-15,21-20 0,0-1 16,0 0-16,0 0 0,-21 0 16,21 0-16,0 1 15,-21-22 1,21-22-1,0 1-15,0 0 0,0 0 16,0 0-16,0 0 0,0-22 0,0 22 16,0-21-16,21 21 0,0-22 15,0 22-15,0-21 0,22 21 0,-22-1 16,21 1-16,-21 0 0,22 0 0,-1 0 16,0 21-16,1 0 0,-1 0 15,-21 0-15,22 0 0,-1 21 16,-21 0-16,21 0 0,-20 0 15,-1 1-15,0 20 0,-21-21 0,0 21 16,0 1-16,0-22 0,0 21 0,-21-21 16,0 22-16,-1-22 0,22 0 15,-21 0-15,0-21 0,0 21 0,21 1 16,-21-22-16,21 21 16,21-42-1,0-1-15,0 1 16,0 0-16</inkml:trace>
  <inkml:trace contextRef="#ctx0" brushRef="#br0" timeOffset="7924.52">4741 3133 0,'0'0'0,"0"-21"0,0-1 0,0 1 15,0 0-15,-21 21 0,0-21 0,0 0 16,-22 0-16,22 21 0,0 0 15,-21-22-15,-1 22 0,22 0 0,-21 0 16,21 0-16,-22 22 16,22-1-16,0 0 0,-21 0 0,21 0 0,-1 22 15,1-22-15,0 21 0,0 0 16,21 1-16,0-1 0,-21-21 16,21 22-16,0-1 0,0-21 0,0 0 15,0 0-15,21 1 0,0-1 16,0-21-16,0 0 0,22 0 15,-22 0-15,21 0 0,1-21 0,-22-1 16,21 1-16,0 0 0,1 0 16,-1-21-16,0 20 0,-20-20 0,-1 0 15,0-1-15,0 22 0,-21-21 16,0 21-16,0-22 0,0 22 0,0 0 16,-21 21-1,0 21 1,0 0-16,21 22 0,-22-22 15,22 0-15,0 21 0,0-20 0,0-1 16,0 21-16,0-21 0,0 0 16,0 1-16,0-1 0,22 0 0,-1 0 15,0-21-15,0 21 0,0-21 16,0 0-16,1 0 0,-1 0 0,0 0 16,21-21-16,-21 21 0,22-21 0</inkml:trace>
  <inkml:trace contextRef="#ctx0" brushRef="#br0" timeOffset="8800.01">5143 3048 0,'0'-21'0,"0"42"31,-21 0-31,21 0 16,0 1-16,0-1 0,0 0 0,0 21 15,0-21-15,0 22 0,0-22 16,0 0-16,0 21 0,0-20 0,0-1 15,0 0-15,0 0 0,0 0 0,-21 0 16,0-21 15,21-21-15,0 0-16,0 0 0,0 0 16,0 0-16,0-22 0,0 1 0,0 21 15,0-22-15,0 1 0,21 0 16,0 21-16,-21-22 0,21 22 0,1 0 15,-1 0-15,0 0 0,0-1 16,0 22-16,22 0 0,-22 0 0,0 0 16,0 0-16,0 0 0,0 22 0,1-1 15,-1 0-15,-21 0 16,21 0-16,0 22 0,-21-22 0,21 21 0,-21 0 16,0-20-16,0-1 0,0 21 0,0-21 15,0 0-15,0 1 16,0-1-16,0 0 0,0 0 15,0-42 17,0 0-32,0 0 0,0-1 0,0 1 15,0 0-15,0-21 0,21 21 16,1-22-16,-1 22 0,-21-21 0,21 21 16,0-22-16,0 22 0,0 0 0,22 0 15,-22 0-15,0 21 0,0 0 16,0 0-16,22 0 0,-22 0 0,0 0 15,0 21-15,-21 0 16,0 0-16,0 0 0,0 22 16,0-22-16,0 21 0,0-21 0,0 0 15,0 22-15,0-22 0,0 0 16,0 0-16,0 0 0,0 1 0,21-1 16,1 0-16,-1-21 15,0 0-15,0 0 0,0 0 0,22 0 16,-22 0-16,21-21 0,0 0 0,-20-1 15,20 1-15,-21 0 0,21 0 16,-20 0-16,-1-22 0,0 22 0,0-21 16,-21 21-16,0-22 0,0 22 15,0 0-15,0-21 0,0 21 16,-21 21-16,0 0 0,0 0 16,-1 0-16,1 21 15,0 0-15,0 0 0,0 0 0,21 22 16,-21-1-16,21-21 0,0 21 0,0-20 15,0 20-15,0-21 0,0 21 16,0-20-16,21-1 0,0 0 0,0 0 16,0-21-16,0 21 0,1-21 15,-1 0-15,0 0 0,0 0 0,21 0 16,-20 0-16,-1-21 0,0 0 0,0 0 16,0 0-16,0-22 15</inkml:trace>
  <inkml:trace contextRef="#ctx0" brushRef="#br0" timeOffset="9560.15">7408 1820 0,'0'0'16,"-21"-21"-16,0-21 15,21 21-15,0 0 0,0-1 16,21 22-1,0 0-15,22 0 16,-1 0-16,0 0 0,22 0 0,-22 0 0,22 0 16,-1-21-16,-21 21 0,22 0 15,-22 0-15,1 0 0,-1 0 16,-21 0-16,0 0 0,-42 0 16,0 0-1,-43 0-15,22 0 0,-21 0 0,-1 0 16,1 0-16,-1 21 0,1-21 15,20 0-15,1 0 0,21 0 0,-22 0 16,22 0-16,0 0 0,0 0 16,0 0-16,21 22 0,-21-22 0,-1 21 15,1 0 1,0-21-16,21 21 0,-21-21 16,0 21-16,21 0 0,-21 1 15,-1-1-15,22 0 0,-21 0 16,21 21-16,-21-20 0,0 20 0,21 0 15,0-21-15,-21 22 0,0 20 16,21-20-16,0-1 0,-22 21 0,1 1 16,0-1-16,0 1 0,21 21 15,-21-22-15,0 1 0,21-1 0,-22 22 16,22-22-16,-21 22 0,21-22 0,0 22 16,0-21-16,0 20 0,0-20 15,0-1-15,0 1 0,0-1 0,0-20 16,0 20-16,21-21 0,1 1 15,-22-22-15,21 21 0,0-21 0,0 1 16,0-1-16,0 0 0,1 0 16,-1-21-16,0 0 0,0 0 0,0 0 15,0 0-15,22 0 0,-22-21 16,21 21-16,-21-21 0,22 0 0,-1-1 16,0-20-16,1 21 0,-1-21 0,0-1 15,1 1-15</inkml:trace>
  <inkml:trace contextRef="#ctx0" brushRef="#br0" timeOffset="9887.95">7980 2328 0,'0'0'0,"-21"-21"0,-1 0 16,1 21-16,0 0 0,0 0 0,-21 0 15,20 0-15,-20 0 0,21 21 0,-21 0 16,20 1-16,-20-1 0,21 21 16,0 0-16,-22 1 0,22-1 0,0 0 15,0 22-15,-21-22 0,42 22 16,-22-22-16,1 0 0,21 1 16,-21-1-16,21 0 0,0-20 0,0 20 0,0 0 15,0-21-15,0 22 0,21-22 16,0 0-16,1 0 0,-1 0 15,21 1-15,-21-1 0,22-21 0,-1 0 16,0 21-16,1-21 0,-22 0 16,21 0-16,0-21 0,1 21 0,-1-21 15,0-1-15,1 1 0</inkml:trace>
  <inkml:trace contextRef="#ctx0" brushRef="#br0" timeOffset="10611.55">8382 2752 0,'0'0'0,"0"-21"0,0-1 16,-21 22-16,0 0 0,-1 0 0,1 0 16,0 0-16,-21 22 15,21-1-15,-1 0 0,1 0 0,-21 0 16,21 0-16,0 1 0,-1 20 0,22-21 16,0 0-16,-21 0 0,21 1 15,0-1-15,0 0 0,0 0 0,0 0 16,0 0-16,21 1 0,1-22 15,-1 21-15,0-21 0,0 0 0,0 0 16,0 0-16,1 0 0,-1 0 0,0 0 16,0 0-16,-21-21 0,0-1 15,21 1-15,-21 0 16,0 0-16,0-21 0,0 20 0,0 1 16,0 0-16,0-21 0,0 21 15,0-1-15,0-20 0,0 21 0,0 0 16,0 0-16,21-1 0,-21 1 0,22 21 15,-1-21-15,0 21 0,0 0 16,21 0-16,-20 0 0,-1 0 0,0 0 16,21 21-16,-21 0 0,1 1 15,-1-1-15,0 0 0,0 0 0,0 21 16,0-20-16,-21-1 0,0 0 0,0 21 16,0-21-16,0 1 15,0-1-15,0 0 0,0 0 0,0 0 16,-21 0-16,0-21 0,21 22 0,-21-22 15,21 21-15,-21-21 16,21-21 0,0-1-16,0 1 15,0 0-15,21 0 0,-21 0 16,21 0-16,0-1 0,0-20 0,1 0 16,-1 21-16,21-22 0,-21 22 0,22-21 15,-1-1-15,0 22 0,1 0 16,-1 0-16,0 0 0,1 21 0,-1 0 15,0 0-15,-21 21 0,1 0 16,-1 0-16,0 22 0,-21-22 16,0 21-16,0-21 0,0 0 0,0 22 15,-21-22-15,21 0 0,-21 21 0,-1-20 16,1-1-16,21 0 16,-21 0-16,0 0 0,42-21 46,0 0-46,0-21 0,-21 0 16,22 0-16,-1 0 0,0-1 0</inkml:trace>
  <inkml:trace contextRef="#ctx0" brushRef="#br0" timeOffset="10867.4">9610 2286 0,'0'0'0,"-43"21"31,43 0-31,0 1 0,-21 20 0,21 0 16,-21 1-16,0-1 0,21 0 0,-21 22 15,21-22-15,0 0 0,0 1 16,-22-1-16,22 0 0,-21-20 0,21 20 16,0-21-16,0 21 0,0-20 0,0-1 15,0 0-15,0 0 16,21-21-1,1 0-15,-1 0 16,0-21-16,0 0 16</inkml:trace>
  <inkml:trace contextRef="#ctx0" brushRef="#br0" timeOffset="11064.29">9271 2709 0,'0'0'0,"21"0"32,0 0-17,0 0-15,1 0 0,-1 0 0,0 0 16,0 0-16,21-21 0,-20 21 16,-1 0-16,21 0 0,-21-21 0,22 21 15,-22 0-15,0 0 0,21 0 0</inkml:trace>
  <inkml:trace contextRef="#ctx0" brushRef="#br0" timeOffset="11847.86">10118 2858 0,'42'0'31,"-21"0"-31,0-22 0,0 1 15,-21 0-15,22 0 16,-1 0-16,-21 0 0,0-1 0,0-20 16,0 21-16,0 0 0,0 0 0,-21-22 15,-1 43-15,1-21 0,0 0 16,0 21-16,-21 0 0,-1 0 0,1 0 16,0 21-16,20 0 0,-20-21 15,0 43-15,-1-22 0,1 0 0,21 21 16,0-21-16,-22 22 0,22-1 15,0-21-15,21 22 0,0-22 16,0 21-16,0-21 0,0 0 0,0 22 16,0-22-16,21 0 0,22 0 15,-22 0-15,0-21 0,0 0 16,21 0-16,-20 0 0,20 0 0,-21 0 16,21 0-16,-20 0 0,20-21 0,-21 0 15,0 0-15,0 0 0,1 0 16,-1-1-16,0-20 0,0 0 0,0 21 15,-21-22-15,0 1 0,0 21 0,0-22 16,0 22-16,0 0 16,0 0-16,0 0 0,0 42 31,0 0-31,0 0 0,0 0 16,0 1-16,-21-1 0,21 21 0,0-21 15,0 0-15,0 1 0,0 20 16,0-21-16,21 0 0,0 0 15,1 1-15,-1-22 0,0 0 0,0 0 16,0 0-16,22 0 0,-22 0 16,0 0-16,0 0 0,0 0 0,22-22 15,-22 1-15,0 21 0,0-21 16,-21 0-16,21-21 0,0 20 16,1-20-16,-22 21 0,0-21 0,0 20 15,0 1-15,21 0 0,-21 0 0,0 42 31,0 0-31,-21 0 0,21 1 16,-22 20-16,22-21 0,0 0 16,0 22-16,-21-22 0,21 0 0,0 0 15,0 0-15,0 0 0,0 1 0,0-1 16,0 0-16,0 0 16,0-42 15,0 0-16,0 0-15,0-1 0,21 1 16</inkml:trace>
  <inkml:trace contextRef="#ctx0" brushRef="#br0" timeOffset="12007.83">10647 2477 0,'0'0'0,"0"-22"0,0 1 16,0 0-16,0 0 15,0 42 32,0 0-47,0 0 0,0 1 0,0-1 16,0 0-16,21-21 15,0 21-15</inkml:trace>
  <inkml:trace contextRef="#ctx0" brushRef="#br0" timeOffset="12499.65">11070 2582 0,'-21'22'0,"0"-22"0,21 21 16,-21 0-16,-1 0 15,22 0-15,-21-21 0,21 21 16,0 22-16,0-22 0,0 0 0,0 0 16,0 0-16,0 1 0,0-1 15,0 0-15,0 0 0,0 0 16,0 0-16,-21-21 31,21-21-15,0 0-1,0 0-15,0 0 0,0 0 16,0-1-16,0-20 0,0 21 0,21-21 16,0 20-16,1-20 0,-1 0 15,21 21-15,-21-22 0,22 22 16,-1 0-16,0 0 0,1 0 0,-1 21 15,0 0-15,-21 0 0,22 0 16,-22 21-16,21 0 0,-21 0 0,-21 21 16,0-20-16,0 20 0,0-21 0,0 21 15,0-20-15,0 20 0,-21-21 16,21 21-16,-21-20 0,0-1 0,0 0 16,0 0-16,-1-21 0,22 21 0,-21-21 15,0 0-15,0 21 0,0-21 16,42 0 15,0-21-15,0 21-16,0-21 0,22 0 0</inkml:trace>
  <inkml:trace contextRef="#ctx0" brushRef="#br0" timeOffset="12899.79">12107 2519 0,'0'0'0,"0"-21"0,0 0 15,0-1-15,0 1 0,0 0 16,0 0-16,-42 21 0,21 0 16,0 0-16,-1 0 0,-20 0 0,0 21 15,21 0-15,-22 0 0,1 1 16,21-1-16,0 0 0,-22 0 16,22 21-16,0-20 0,21-1 0,0 0 15,0 0-15,0 0 0,0 0 16,0 1-16,21-22 0,0 21 15,22-21-15,-22 21 0,21-21 0,-21 21 16,22-21-16,-22 21 0,0-21 16,21 21-16,-21-21 0,1 22 0,-1-22 15,0 21-15,-21 0 0,0 0 16,0 0 0,-21-21-16,0 0 0,-22 21 0,22-21 15,-21 0-15,21 22 0,-22-22 16,1 0-16,0 0 0,-1 21 15,22-21-15,-21 0 0,-1 0 0,22 0 16,0 0-16,0 0 0,0 0 0,0 0 16,21-21-1,0-1-15,0 1 16</inkml:trace>
  <inkml:trace contextRef="#ctx0" brushRef="#br0" timeOffset="13579.93">13525 1672 0,'22'-21'0,"-22"-42"16,0 41-1,-22 22 17,1 0-32,0 0 15,0 0-15,0 0 0,-22 0 0,22 0 16,-21 22-16,0-1 0,-1 0 15,1 21-15,-22-21 0,22 22 0,-21-1 16,20 0-16,-20 1 0,20 20 16,1-20-16,0 20 0,-1-21 0,1 22 15,0-1-15,-1 1 0,1 21 16,0-22-16,-1 22 0,1-22 0,21 22 16,0-22-16,0 22 0,-1-21 0,22-1 15,0 1-15,0-1 0,0 1 16,22-1-16,-1-21 0,0 22 0,21-22 15,-21 1-15,22-1 0,-1 0 0,0-21 16,1 1-16,-1-1 0,-21 0 16,22 0-16,-1-21 0,0 0 15,-21 0-15,22 0 0,-22 0 0,21 0 16,-21-21-16,1 0 0,20 0 16,-21-1-16,0 1 0,0-21 0,1 21 15,20-22-15,-21 22 0,0-21 0,0 0 16,1-1-16,-1 22 0</inkml:trace>
  <inkml:trace contextRef="#ctx0" brushRef="#br0" timeOffset="14227.96">13229 2201 0,'0'0'16,"0"-21"-16,21 21 0,-21-21 15,-21 63 16,0-20-31,0-1 0,21 21 16,-21 0-16,-1 1 0,1-1 16,0 0-16,0 22 0,0-22 0,0 1 15,-1-1-15,22 0 0,-21 1 16,0-1-16,21-21 0,-21 0 16,21 0-16,0 1 0,0-1 0,0 0 15,21-21-15,0 0 16,0 0-16,1 0 0,20 0 15,-21 0-15,0-21 0,0 0 0,-21-1 16,22 22-16</inkml:trace>
  <inkml:trace contextRef="#ctx0" brushRef="#br0" timeOffset="14415.85">12912 2604 0,'-22'0'0,"44"0"0,-65 0 16,22 21-1,42-21 17,0 0-32,1 0 0,20 0 15,-21 0-15,21 0 0,1 0 0,-1 0 16,0 0-16,1-21 0,-1 21 16,-21-22-16</inkml:trace>
  <inkml:trace contextRef="#ctx0" brushRef="#br0" timeOffset="14772.01">13504 2582 0,'0'22'31,"21"-22"-15,1 0-16,-22-22 0,21 1 15,0 21-15,0-21 0,0 0 16,0 21-16,22-21 0,-43 0 0,21 21 15,0-22-15,-21 1 0,0 0 16,-21 21 0,0 0-16,0 0 0,-1 21 15,1 0-15,0 1 16,0-1-16,-21 0 0,20 0 0,1 21 16,0-20-16,0 20 0,21-21 0,0 21 15,-21-20-15,21-1 0,0 0 16,0 0-16,0 0 0,0 0 0,21-21 15,0 22-15,0-22 0,0 0 16,1 0-16,20 21 0,-21-21 0,0 0 16,22 0-16,-22 0 0,0-21 0,21 21 15,-21-22-15,1 1 0,-1 21 16</inkml:trace>
  <inkml:trace contextRef="#ctx0" brushRef="#br0" timeOffset="15279.72">13949 2498 0,'0'21'0,"0"-42"0,0 0 0,0-1 0,21 1 16,0 21-16,-21-21 16,21 21-16,0 0 0,1 0 0,20 0 15,-21 0-15,0 0 0,0 0 16,22 21-16,-22-21 0,0 21 16,0 22-16,0-22 0,1 0 0,-22 21 15,0-20-15,0-1 0,0 21 16,0-21-16,-22 0 0,-20 1 0,21 20 15,0-21-15,-22-21 0,22 21 0,0 0 16,0-21-16,0 0 0,0 22 16,42-22 15,0-22-31,0 22 0,0-21 16,0 0-16,1 0 0,20 0 0,-21 0 15,0-1-15,22 1 0,-22-21 0,21 21 16,-21-22-16,22 22 0,-22 0 15,0 0-15,0 0 0,0 0 0,-42 42 47,0 0-47,0 0 0,0 0 16,-1 0-16,1 22 0,0-22 16,0 0-16,0 21 0,0-20 0,21 20 15,0-21-15,0 0 0,0 0 0,0 1 16,0-1-16,0 0 0,0 0 15,21-21-15,0 21 0,0-21 0,0 0 16,22 0-16,-22 0 0,21 0 0,0 0 16,-20 0-16,20 0 0,-21-21 15,21 21-15,1-21 0,-22 0 0,21-22 16,-21 22-16,22 0 0</inkml:trace>
  <inkml:trace contextRef="#ctx0" brushRef="#br0" timeOffset="15523.58">15092 2223 0,'0'-22'0,"0"44"0,0-65 16,-21 64 15,21 1-31,-22-1 0,1 21 0,21 0 16,0 1-16,-21-1 0,0 0 0,0 1 16,21-1-16,-21 0 0,21 1 15,-22-1-15,1 0 0,21 1 0,0-22 16,0 21-16,-21-21 0,21 1 0,0-1 15,0 0-15,0 0 16,0 0-16,21-21 16,0 0-16,1 0 0,-1 0 15,0 0-15,0-21 0,0 21 16,0-21-16</inkml:trace>
  <inkml:trace contextRef="#ctx0" brushRef="#br0" timeOffset="15711.47">14859 2561 0,'0'0'16,"-21"0"-16,0 0 0,42 0 31,0 0-15,0 0-16,0 0 0,22 0 0,-1 0 15,0 0-15,1 0 0,-1 0 16,0 0-16,1-21 0,20 21 0,1-21 15,-22 21-15</inkml:trace>
  <inkml:trace contextRef="#ctx0" brushRef="#br0" timeOffset="15975.32">15748 2265 0,'0'0'0,"-21"0"16,0 0-1,-1 0-15,1 21 16,0 0-16,0 22 0,0-22 0,21 21 16,-21 0-16,-1-20 0,1 20 0,21 0 15,0 1-15,-21-1 0,21-21 16,-21 21-16,21-20 0,0-1 0,0 21 16,0-21-16,0 0 0,0 1 15,21-22-15,0 21 0,0-21 0,1 0 16,-1 0-16,0 0 0,21 0 0,-21 0 15,1 0-15,20 0 0,-21-21 16</inkml:trace>
  <inkml:trace contextRef="#ctx0" brushRef="#br0" timeOffset="16284.09">16129 2265 0,'0'0'0,"0"-21"31,21 21-31,0 0 0,0 0 16,1 21-16,20 0 0,-21-21 0,0 21 0,22 22 15,-22-22-15,21 21 0,-21-21 16,0 22-16,1-1 0,-22 0 16,0 1-16,0-22 0,0 21 0,-22 0 15,1-20-15,0 20 0,-21-21 16,21 0-16,-22 0 0,1 1 0,0-22 15,-1 21-15,22-21 0,-21 0 16,21 21-16,-1-21 0,1 0 0,42 0 47,1 0-47,-1-21 0,0 0 0</inkml:trace>
  <inkml:trace contextRef="#ctx0" brushRef="#br0" timeOffset="16799.8">16827 2879 0,'0'0'0,"-63"0"16,42 0-16,0 0 16,42-21 15,0 21-31,0 0 15,0-22-15,0 22 0,1 0 16,-1 0-16,-21 22 47,0-1-47,-21-21 16,-1 0-16,1 21 0,0-21 15,0 0 1,0 0-16,21-21 15,0 0 1,0-1 0,21 1-16,0 21 15,0-21-15,0 21 0,1 0 16,-1 0-16,0 0 16,0 0-16,0 21 15,-21 0-15,21 1 0,-21-1 16,0 0-16,0 0 0,0 0 0,0 0 15,0 22-15,-21-1 0,-21-21 0,21 22 16,-22-1-16,1 0 0,0 1 16,-1-1-16,1-21 0,0 21 0,-1-20 15,1-1-15,0 0 0,-1 0 0,22 0 16,-21 0-16,0-21 0,20 0 16,-20 0-16,21 0 0</inkml:trace>
  <inkml:trace contextRef="#ctx0" brushRef="#br0" timeOffset="17939.53">17674 1799 0,'-21'0'47,"21"21"-31,-21-21-16,21 22 0,0-1 0,0 0 15,0 0 1,21-21 0,0 0-1,0 0-15,0 0 16,1 0-16,-22-21 15,21 21-15,-21-21 0,0 0 16,0-1-16,0 1 16,0 0-1,-21 21-15,-1 0 16,1 21-16,21 0 16,-21 1-16,21-1 15,-21 0-15,21 0 0,0 0 0,-21 0 16,21 1-16,0-1 15,21-21 1,0 0-16,0 0 0,0 0 16,1 0-16,-1 0 0,0-21 15,0 21-15,-21-22 0,21 1 16,-21 0-16,0 0 16,0 0-16,0 0 15,-21 21 1,0 0-1,0 21-15,0 0 0,-1 0 0,1 0 16,0 0-16,21 22 0,-21-22 16,0 0-16,0 21 0,-1-20 0,22 20 15,0-21-15,0 0 0,0 22 16,0-22-16,0 0 0,0 0 0,0 0 16,22 0-16,-1-21 0,0 22 15,21-1-15,-21-21 0,22 0 0</inkml:trace>
  <inkml:trace contextRef="#ctx0" brushRef="#br0" timeOffset="18310.25">18394 2096 0,'0'0'0,"0"-22"0,0 1 15,0 0-15,0 0 32,0 42-1,0 0-31,0 0 0,-21 1 0,-1-1 16,1 21-16,21-21 0,-21 22 0,0-1 15,0 0-15,0 1 0,-1-1 16,1 0-16,21 1 0,-21-1 0,0 0 15,21 1-15,0-1 0,0-21 16,0 21-16,0-20 0,0-1 0,0 0 16,21-21-16,0 21 0,0-21 0,1 0 15,-1 0-15,0 0 0,0 0 16,0 0-16,22 0 0,-22-21 0,0 0 16,21 0-16,-21-1 0,1 1 15,-1 0-15</inkml:trace>
  <inkml:trace contextRef="#ctx0" brushRef="#br0" timeOffset="18712.02">18161 2350 0,'0'0'0,"-21"0"31,42 0-15,21 0-16,-21 0 0,1 0 16,20 0-16,-21 0 0,21 0 0,1 0 15,-22 0-15,21 0 0,-21 0 16,22 0-16,-22 0 0,0-22 0</inkml:trace>
  <inkml:trace contextRef="#ctx0" brushRef="#br0" timeOffset="19076.34">18605 2392 0,'0'21'16,"0"-42"-16,22 42 0,-1-21 0,0 0 15,0 0-15,0 0 0,0 0 16,22 0-16,-22-21 0,21 21 0,-21-21 16,22 21-16,-22-21 0,0 21 15,0-22-15,0 22 0,1-21 0,-22 0 16,0 0 0,-22 21-16,1 0 15,0 0-15,0 0 0,0 0 0,-22 0 16,22 21-16,-21 0 0,21 0 15,-22 1-15,22-1 0,0 21 16,0 0-16,0-20 0,21 20 16,-21-21-16,21 21 0,0-20 0,0 20 15,0-21-15,21 0 0,0 0 0,0 1 16,21-1-16,-20 0 0,20-21 16,0 0-16,-21 21 0,22-21 0,-1 0 15,-21 0-15,22 0 0,-22-21 16,0 21-16,0-21 0</inkml:trace>
  <inkml:trace contextRef="#ctx0" brushRef="#br0" timeOffset="19316.21">19177 2413 0,'0'0'0,"0"-21"0,0-43 32,21 64-17,0 22-15,0-1 16,1 0-16,-1 0 0,0 21 0,0 1 15,0-22-15,0 21 0,22 1 0,-22-22 16,0 21-16,0 0 0,-21-20 16,0-1-16,0 0 0,0 0 0,0 0 15,0 0-15,0 1 0,0-44 47,0 1-31</inkml:trace>
  <inkml:trace contextRef="#ctx0" brushRef="#br0" timeOffset="19528.09">19600 2371 0,'-21'0'0,"-21"0"0,21 0 16,-1 21-16,1 0 0,-21 0 0,0 0 15,20 22-15,-20-22 0,21 21 16,-21-21-16,20 22 0,1-22 0,-21 0 15,21 21-15,0-20 0,21-1 16,0 0-16,-22 0 0,22 0 16,0 0-16,22-21 15,-1 0-15,0 0 16,21 0-16,-21-21 0</inkml:trace>
  <inkml:trace contextRef="#ctx0" brushRef="#br0" timeOffset="19791.93">19875 2096 0,'0'0'0,"0"21"16,-21 0 0,21 0-16,-21 0 0,0 22 15,0-22-15,21 21 0,-21 0 0,-1 1 16,1 20-16,21-20 0,0-1 15,-21 0-15,21 1 0,0-1 0,0-21 16,0 21-16,0-20 0,0-1 16,0 0-16,0 0 0,21-21 0,0 21 15,1-21-15,-1 0 0,0 0 16,0 0-16,0-21 0,0 21 16,-21-21-16</inkml:trace>
  <inkml:trace contextRef="#ctx0" brushRef="#br0" timeOffset="19975.89">19706 2434 0,'0'21'16,"21"-21"0,0 0-16,1 0 0,-1 0 0,0 0 15,21 0-15,-21 0 0,22 0 16,-22 0-16,21 0 0,-21 0 15,22 0-15,-22 0 0,21 0 0,-21 0 16</inkml:trace>
  <inkml:trace contextRef="#ctx0" brushRef="#br0" timeOffset="20228">20362 2117 0,'0'0'0,"0"21"15,0 0 1,0 0 0,0 0-16,0 22 0,0-22 0,0 21 0,0 1 15,0-1-15,0 0 16,21 1-16,-21-1 0,22 0 0,-22 1 16,0-22-16,21 21 0,-21-21 0,0 0 15,21 1-15,-21-1 0,0 0 16</inkml:trace>
  <inkml:trace contextRef="#ctx0" brushRef="#br0" timeOffset="20471.2">20934 2138 0,'0'0'0,"0"-21"16,-21 21-1,-1 21-15,1 0 16,0 0-16,0 22 0,0-22 16,-22 21-16,22 0 0,-21 1 0,21-22 15,-22 42-15,22-41 0,0 20 16,0 0-16,0 1 0,0-22 0,-1 21 16,1-21-16,0 22 0,21-22 15,-21 0-15,21 0 0,0 0 16,21-21-16,0 0 0,0 0 15,22 0-15,-22 0 0</inkml:trace>
  <inkml:trace contextRef="#ctx0" brushRef="#br0" timeOffset="20935.48">21251 2477 0,'0'-43'0,"0"86"0,0-107 16,0 43-16,0 0 0,0 0 0,0-1 15,-21 22-15,0-21 0,0 21 0,0 0 16,-1 0-16,-20 0 0,21 0 16,-21 21-16,20 1 0,-20-1 0,0 21 15,21 0-15,-1-20 16,-20 20-16,21 0 0,21 1 0,0-22 16,0 21-16,0-21 0,0 22 0,0-22 15,0 0-15,0 0 0,0 0 16,21 0-16,0-21 0,0 0 0,1 22 15,-1-22-15,0 0 0,0 0 16,0 0-16,0 0 0,1-22 0,-1 1 16,0 0-16,0 0 0,0 0 15,0-22-15,1 1 0,-1 0 0,0-1 16,0 1-16,-21 21 0,0-21 16,21 20-16,-21 1 0,0 0 15,0 42 1,0 0-16,0 1 0,0-1 15,-21 21-15,21-21 0,-21 22 0,21-22 16,0 21-16,0-21 0,0 22 16,0-22-16,0 0 0,0 0 0,0 0 15,0 0-15,0 1 0,21-22 16,0 0-16,0 0 16,1 0-16,-1 0 0,0-22 15,-21 1-15,21 0 0</inkml:trace>
  <inkml:trace contextRef="#ctx0" brushRef="#br0" timeOffset="21855.78">21759 2096 0,'0'-22'0,"0"44"0,-21-44 32,21 44-32,-21-1 0,0 0 15,21 0-15,-21 21 0,-1 1 16,22-22-16,0 42 0,-21-20 0,21-1 15,-21 0-15,21 1 0,-21 20 16,21-20-16,0-1 0,0-21 0,0 21 16,0 1-16,0-22 0,0 0 15,0 0-15,0 0 0,0 1 16,0-1-16,21-21 31,0 0-31,0 0 0,1-21 16,-1-1-16,0 1 0,0 0 15,0 0-15,0 0 0,22-22 0,-22 22 16,0-21-16,21 21 0,-20-22 16,-1 22-16,-21 0 0,0 0 0,21 21 15,-21 21 1,0 0 0,-21 0-16,21 1 0,-21-1 0,21 0 15,-22 21-15,22-21 16,-21 1-16,21-1 0,0 0 0,0 0 15,0 0-15,0 0 16,0 1-16,21-22 16,1 0-1,-1 0-15,21 0 0,-21 0 16,0-22-16,22 1 0,-22 0 16,0 0-16,21 0 0,-20 0 0,-1-1 15,21-20-15,-21 21 0,-21 0 0,21 0 16,-21-1-16,22 22 0,-22-21 15,-22 42 17,1 1-17,0-1-15,21 0 16,0 21-16,-21-21 0,21 1 0,-21-1 16,21 0-16,0 0 0,0 0 15,0 0-15,0 1 0,0-1 16,0 0-16,21 0 15,0-21 1,0 0-16,0 0 0,1 0 0,20 0 16,-21-21-16,21 0 0,-20 21 15,20-21-15,0-1 0,-21 1 16,22-21-16,-22 21 0,21-22 0,1 1 16,-22 0-16,0-1 0,0 1 15,0 0-15,-21 21 0,0-22 0,0 22 16,0 0-16,-21 21 15,0 0-15,0 0 0,0 21 16,-1 0-16,1 0 0,0 1 16,0 20-16,0-21 0,21 21 0,0-20 15,0 20-15,0-21 0,0 21 16,0-20-16,0-1 0,0 0 0,0 0 16,0 0-16,21 0 15,0-21-15,0 0 16,0 0-16,22 0 0,-22 0 0,0-21 15,21 21-15,1-21 0,-22 0 16,21 0-16,1 0 0</inkml:trace>
  <inkml:trace contextRef="#ctx0" brushRef="#br0" timeOffset="22479.99">23326 2053 0,'0'0'0,"-22"0"16,1 0 31,0 0-1,0 0-14,21-21-32,0 0 0,0 0 15,21 0 1,0 21 0,0 0-1,1 0-15,-22 21 0,0 0 16,0 0-16,0 0 15,0 0-15,0 1 0,0-1 16,-22 0 0,1-21-1,0 0 1,0 0 0,21-21-1,0 0-15,0-1 16,0 1-16,0 0 15,21 21-15,0-21 0,0 21 0,1 0 16,-1 0 0,0 21-16,-21 0 15,0 0-15,0 1 0,0 20 0,0-21 16,0 21-16,0-20 0,-21-1 16,0 21-16,-1-21 0,1 0 0,0 22 15,0-22-15,0 0 0,-22-21 16,22 21-16,0 0 0,0-21 0</inkml:trace>
  <inkml:trace contextRef="#ctx0" brushRef="#br0" timeOffset="23094.64">23410 1630 0,'-21'0'16,"42"0"-16,-42-21 0,42 21 94,-21 21-94,21-21 0,1 21 15,-22 0-15,21 0 0,0 1 0,0-1 16,0 0-16,0 0 0,1 0 16,-1 0-16,0 22 0,21-22 0,-21 21 15,1-21-15,-22 22 0,21-1 16,0-21-16,-21 22 0,0-1 0,0-21 16,0 21-16,0 1 0,0-1 0,0 0 15,-21 22-15,0-22 0,-1 22 16,1-22-16,0 22 0,0-22 0,0 0 15,0 22-15,-22-22 16,22 0-16,-21-20 0,21 20 0,-1 0 16,-20-21-16,21 1 0,-21-1 15,20 0-15,1 0 0,0-21 0,0 0 16,0 21-16,0-21 0,-1 0 16,22-21-1,0 0 1,22 0-16,-1 0 0,0-22 15,0 22-15,0-21 0</inkml:trace>
  <inkml:trace contextRef="#ctx0" brushRef="#br0" timeOffset="23923.77">23347 1312 0,'-21'0'16,"42"0"-16,-42-21 0,21 0 31,21 21-16,0 0 1,0 0-16,0 0 0,22 0 0,-22 0 16,21 0-16,22 0 0,-22 0 15,21 0-15,-20 0 0,20 0 0,1 0 16,-1 0-16,1 0 0,-1 0 16,-20 0-16,-1 0 0,0 21 0,-21-21 15,1 0-15,-1 0 0,0 0 16,0 0-16,0 0 15,-21 21 1,21-21-16,1 22 0,-22-1 16,0 0-16,0 0 15,21 0-15,-21 0 0,0 1 0,0-1 16,0 0-16,0 0 0,21 0 16,-21 22-16,0-22 0,0 21 0,0 0 15,0 1-15,0-1 0,0 0 16,0 1-16,0-1 0,0 22 0,-21-22 15,0 0-15,21 22 0,-22-22 16,1 0-16,0 22 0,0-1 0,21 1 16,0-1-16,0 1 0,0-1 15,0 1-15,0-1 0,0 1 16,0-1-16,0-20 0,0 20 0,0-20 16,0 20-16,0 1 0,-21-22 15,21 0-15,-21 22 0,-1-22 0,1 0 16,21 1-16,-21-22 0,-21 21 15,21 1-15,-1-22 0,-20 0 0,21 0 16,-21 21-16,20-20 0,-20-1 16,21-21-16,-21 21 0,-1 0 0,22-21 15,-21 0-15,-1 0 0,1 21 0,0-21 16,-1 0-16,1 0 0,-21 0 16,20 0-16,1 0 0,-22-21 15,22 21-15,0 0 0,-43-21 16,43 21-16,21 0 0,-1 0 15,-20 0-15,21 0 0,0-21 0,0 21 16,-1 0 31,22-21-31,-21 21-16,0 0 0,0 0 0</inkml:trace>
  <inkml:trace contextRef="#ctx0" brushRef="#br0" timeOffset="26296.31">910 6202 0,'0'0'0,"0"-21"0,0 0 0,0-1 16,0 1-16,0 0 0,21 0 0,-21 0 16,21 0-16,-21-1 0,0 1 15,0 0-15,0 0 0,22 0 16,-22 0-16,0 42 31,0 0-31,-22 0 16,1 21-16,0-20 0,0 20 15,0 0-15,0 1 0,-1-1 16,1 0-16,-21 22 0,21-22 16,-22 22-16,1 20 0,0-20 0,-1-1 15,1 1-15,0-1 0,-1 1 16,1-22-16,21 22 0,-21-22 15,20 0-15,1-21 0,21 22 0,0-22 16,0 0-16,0 0 0,0-42 31,21 0-31,1 0 0,-1 0 16,0-1-16,0-20 0,0 0 16,22-1-16,-22 1 0</inkml:trace>
  <inkml:trace contextRef="#ctx0" brushRef="#br0" timeOffset="26612.19">1312 5863 0,'0'0'0,"0"-21"32,-21 21-32,0 0 0,0 0 0,0 21 0,-1 0 15,1 1-15,0 20 16,0 0-16,0 1 0,0-1 0,-1 0 0,1 1 15,0-1-15,0 21 0,-21 1 16,20-1-16,1 1 0,0-1 16,0 1-16,-21-1 0,20 1 15,1-1-15,0-20 0,0-1 16,0 22-16,0-22 0,21-21 0,0 21 16,0-20-16,0-1 0,0 0 15,0 0-15,21-42 31,0 0-31,-21 0 0,21-1 0,0 1 16,0-21-16,1 21 0</inkml:trace>
  <inkml:trace contextRef="#ctx0" brushRef="#br0" timeOffset="26880.54">1693 6138 0,'-42'85'32,"42"-64"-32,-21 0 0,0 22 0,21-1 15,-22 22-15,1-22 0,0 0 16,21 22-16,-21-22 0,0 0 0,21 1 16,0-1-16,-21 0 0,21 1 15,0-1-15,0-21 0,0 0 0,0 1 16,0-1-16,21-21 15,0 0-15,0 0 0,0 0 16,0 0-16,1 0 0,20-21 16,-21-1-16,0 1 0,0 0 0,-21 0 15</inkml:trace>
  <inkml:trace contextRef="#ctx0" brushRef="#br0" timeOffset="27083.42">1249 6562 0,'0'0'0,"-21"0"0,-1 0 0,1 0 16,21 21-16,21-21 31,22 0-31,-22 0 0,21 0 0,1-21 16,-1 0-16,0 21 0,22-22 15,-22 22-15,22-21 0,-22 21 0,21-21 16,-20 0-16,20 21 0,-20-21 15</inkml:trace>
  <inkml:trace contextRef="#ctx0" brushRef="#br0" timeOffset="28144.14">2413 6731 0,'63'-21'31,"-41"0"-31,-1 0 0,-21-1 16,21 1-16,-21 0 0,0 0 15,0 0-15,0-22 0,0 22 0,0-21 16,0 21-16,-21-22 0,0 22 16,-1 0-16,1 0 0,-21 0 15,21 21-15,-22 0 0,1 0 16,21 0-16,-21 0 0,20 0 0,-20 21 15,0 0-15,21 0 0,-22 22 16,22-22-16,-21 21 0,21 0 0,-1 1 16,1-1-16,0 0 0,0 1 15,21-1-15,0-21 0,0 22 0,0-1 16,0-21-16,0 0 0,21 0 16,-21 1-16,21-22 0,22 21 0,-22-21 15,0 0-15,21 0 0,1 0 16,-22 0-16,21 0 0,0-21 0,1 21 15,-1-22-15,22 1 16,-22 0-16,0 0 0,-21-21 0,22 20 16,-1-20-16,-21 0 0,0 21 0,1-22 15,-1 1-15,-21 0 0,21 20 16,-21 1-16,0-21 0,0 21 16,-21 42-1,0 0 1,-1 0-16,22 0 0,-21 1 0,0 20 15,0-21-15,21 21 0,0-20 0,0-1 16,0 21-16,0-21 0,0 0 16,0 1-16,0-1 0,0 0 15,21 0-15,0 0 0,0-21 16,22 0-16,-1 21 0,0-21 0,1 0 16,-1 0-16,0 0 0,22 0 15,-22-21-15,1 21 0,-1-21 0,0 0 16,-21 0-16,22 0 0,-22-1 15,0 1-15,0 0 0,0-21 0,-21 21 16,0-22-16,0 22 0,0-21 0,0 21 16,0-1-16,-21 1 0,21 0 15,-21 0-15,-21 21 0,21 0 0,-1 0 16,-20 0-16,0 21 0,21 0 16,-22 0-16,22 1 0,-21-1 0,21 21 15,-1-21-15,1 0 16,21 1-16,0-1 0,0 0 0,0 0 15,0 0-15,0 0 0,21 1 16,1-22-16,-1 21 0,0-21 16,0 21-16,21-21 0,-20 21 0,-1 0 15,0 0-15,0 1 0,0-1 16,0 21-16,-21-21 0,43 85 16,-22-64-16,-21 22 0,0-1 15,21 22-15,0-21 0,-21-1 0,0 22 16,0-22-16,0 1 0,0 20 0,0 1 15,0-21-15,0 20 0,0 1 16,0-22-16,-21 22 0,21-21 16,-42-1-16,21 1 0,-1-22 0,-20 0 15,21 22-15,-21-43 0,-1 21 16,1-21-16,-22 1 0,1-1 0,21-21 16,-22 0-16,1 0 0,-1 0 15,1-21-15,20-1 0,-20-20 0,20 21 16,1-21-16,0-1 0,-1-20 0,22-1 15,-21 1-15,21-1 0,0-20 16,-1 20-16,22-21 0,0 22 0,0-1 16,0 1-16,0-1 0,43 1 15,-22-1-15,21 1 0,1-22 0</inkml:trace>
  <inkml:trace contextRef="#ctx0" brushRef="#br0" timeOffset="28808.14">3535 6392 0,'0'0'0,"-21"0"0,21-21 16,0 0-16,-22 21 0,22-21 16,0 42-1,0 0 1,0 22-16,0-22 0,0 21 15,0-21-15,0 22 0,0-1 16,0-21-16,0 21 0,0-20 16,0 20-16,-21-21 0,21 0 15,0 0-15,-21 1 0,21-1 0,0 0 16,0-42 15,0 0-31,0-1 16,0 1-16,0 0 0,0 0 15,0-21-15,0-1 0,0 22 0,0-21 16,21-1-16,0 1 0,1 0 16,-1-1-16,0 22 0,21 0 0,1-21 15,-1 21-15,0 21 0,-21-22 16,22 22-16,-1 0 0,0 0 16,-20 22-16,20-1 0,-21 0 0,0 21 15,0-21-15,1 22 0,-22-1 16,0 0-16,0 1 0,0-1 0,0-21 15,0 22-15,0-22 0,0 21 16,-22-21-16,1 0 0,21 1 0,-21-1 16,21 0-16,-21-21 0,21-21 31,21 0-15,-21-1-16,21 1 15,0-21-15</inkml:trace>
  <inkml:trace contextRef="#ctx0" brushRef="#br0" timeOffset="29297.73">4487 6350 0,'21'-21'0,"-42"42"0,64-63 15,-43 21-15,0-1 0,0 1 16,0 0-16,0 0 0,-22 21 16,1-21-16,0 21 0,-21-21 15,21 21-15,-1 0 0,-20 0 0,21 0 16,-21 21-16,20 0 0,1 0 0,-21 0 15,21 0-15,0 22 16,-1-1-16,1 0 0,0 1 0,0 20 16,21-20-16,0-1 0,0 0 15,0 1-15,0-22 0,0 21 0,0-21 16,0 0-16,0 1 0,21-22 16,0 0-16,0 0 0,1 0 15,20 0-15,-21 0 0,0-22 0,22 22 16,-1-21-16,-21-21 0,21 21 15,1 0-15,-1-22 0,0 1 0,-20 0 16,20-1-16,-21 1 0,0 0 16,0 20-16,-21-20 0,0 0 15,0 21-15,0-1 0,0 1 0,0 0 0,0 0 16,-21 21 0,0 0-16,0 0 0,21 21 0,-21 0 15,0 0-15,-1 1 0,1 20 16,21-21-16,0 21 0,-21-20 0,21 20 15,0 0-15,0-21 0,0 22 0,0-22 16,21 0-16,-21 0 0,21 0 16,1 1-16,-1-1 0,21-21 0,-21 0 15,22 0-15,-22 0 0,21 0 16,0 0-16,1-21 0,20-1 0,-20 1 16,-1 0-16,0-21 0</inkml:trace>
  <inkml:trace contextRef="#ctx0" brushRef="#br0" timeOffset="29960">5186 6223 0,'0'0'0,"-21"0"16,-1 0-16,1 0 15,0 21-15,21 0 0,-21 1 16,21-1-16,0 0 0,-21 21 16,21-21-16,0 1 0,-21 20 0,21-21 15,0 21-15,0-20 0,0-1 16,0 21-16,0-21 0,0 0 0,0 1 15,-22-1-15,22 0 16,0-42 31,0 0-47,0-1 0,0 1 0,0-21 16,22 21-16,-22-22 0,21 1 0,-21 0 15,21-1-15,0 1 0,0 21 16,-21-21-16,21 20 0,1 1 0,-1 0 15,0 0-15,0 0 0,0 21 16,0 0-16,1 0 0,-1 21 0,0 0 16,0-21-16,0 42 0,0-20 0,1-1 15,-22 21-15,0-21 16,0 22-16,0-1 0,0-21 0,0 0 16,0 22-16,0-22 0,0 0 0,0 0 15,0 0-15,0 0 0,0 1 16,-22-22-1,1 0 1,21-22-16,0 1 16,0 0-16,0 0 0,0 0 0,0 0 15,0-1-15,0-20 0,21 0 16,1 21-16,-1-22 0,-21 1 0,42 21 16,-21-22-16,0 22 0,1-21 15,20 21-15,0 0 0,-21-1 0,22 22 16,-1 0-16,-21 0 0,22 0 15,-22 22-15,0-1 0,0 0 16,0 21-16,0-21 0,-21 22 0,0-1 16,0 0-16,0 1 0,0-1 0,0 0 15,0-20-15,0 20 0,-21-21 16,0 0-16,0 0 0,21 1 0,-21-1 16,0 0-16,21-42 31,21 0-31,0-1 15</inkml:trace>
  <inkml:trace contextRef="#ctx0" brushRef="#br0" timeOffset="30343.81">6181 6202 0,'0'21'16,"21"-21"15,0 0-31,0 0 0,0-21 16,0 21-16,1-21 15,-1 21-15,0-21 0,0-1 16,0 22-16,0-21 0,1 0 0,-22 0 16,0 0-16,0 0 15,-22-1-15,1 22 16,0 0-16,0 0 0,0 22 0,0-1 15,-1 0-15,1 0 0,0 0 16,-21 22-16,42-22 0,-21 21 0,-1-21 16,22 22-16,0-1 0,0 0 15,0-21-15,0 22 0,0-22 0,0 21 16,22-21-16,-22 1 0,21-1 0,0 0 16,21-21-16,-21 21 0,1-21 15,20 0-15,-21 0 0,21 0 0,-20 0 16,20-21-16,0 21 0,1-21 15,-1 0-15,0-22 0</inkml:trace>
  <inkml:trace contextRef="#ctx0" brushRef="#br0" timeOffset="30715.64">7239 5101 0,'0'0'0,"0"-21"15,21 21 1,0 0-16,0 0 0,1-21 16,20 21-16,-21 0 15,21 0-15,22 0 0,-22-21 0,22 21 16,-22 0-16,22 0 0,-22 0 16,0 0-16,1 0 0,-22 0 0,0 0 15,-42 0 1,-22 0-16,22 0 15,-21 0-15,-22 0 0</inkml:trace>
  <inkml:trace contextRef="#ctx0" brushRef="#br0" timeOffset="31044.25">7429 5017 0,'0'0'0,"-21"0"0,0 0 0,0 0 15,0 0-15,0 0 0,-1 0 16,1 0 0,21 21-16,-21-21 15,21 21-15,-21 0 0,21 21 16,-21-20-16,21 20 0,0-21 0,0 21 15,-21 22-15,21-22 0,-22 1 16,22 20-16,0 1 0,0-1 0,-21 1 16,21 20-16,-21-20 0,21 20 0,-21-20 15,21-1-15,-21 22 0,0-21 16,-1 20-16,1-20 0,21 20 0,-21 1 16,0 0-16,21-22 0,-21 1 15,21-1-15,0 1 0,0-1 0,0-20 16,21-22-16,0 21 0,0-21 0,0 0 15,22 1-15,-22-22 0,21 0 0,-21 0 16,22 0-16,-1 0 16,-21 0-16,22 0 0,-22-22 0,0 1 15,21 0-15,-21 21 0,22-42 0,-22 21 16,21-1-16,-21-20 0,22 21 16,-22-21-16,21-1 0</inkml:trace>
  <inkml:trace contextRef="#ctx0" brushRef="#br0" timeOffset="31435.68">8064 5461 0,'0'0'0,"0"-21"16,-21 21 0,0-21-16,0 21 0,0 0 15,0 0-15,-1 0 0,1 21 0,0 0 16,-21 21-16,21-20 0,-22 20 16,22 21-16,-21-20 0,21 20 0,-22 1 15,22-1-15,0 1 16,0-22-16,0 22 0,21-1 0,0-21 15,0 1-15,0-1 0,0 0 0,0 1 16,0-22-16,0 21 0,21-21 16,0 1-16,0-22 0,21 21 0,1-21 15,-1 0-15,0 0 0,1 0 16,-1-21-16,22 21 0,-22-22 0,21 1 16,-20-21-16,-1 21 0,22 0 0,-22-22 15,0 22-15</inkml:trace>
  <inkml:trace contextRef="#ctx0" brushRef="#br0" timeOffset="32156.41">8488 5884 0,'0'0'0,"0"-21"0,0-21 31,0 63-15,-21 0-16,-1 0 0,1 22 0,21-22 16,-21 0-16,0 21 0,21 1 0,-21-22 15,21 0-15,0 21 0,0-20 16,0 20-16,0-21 0,0 0 0,0 0 15,0 1-15,0-1 0,0 0 0,21-21 16,0 21-16,0-21 0,0 0 16,1 0-16,-1 0 0,0 0 15,0 0-15,0-21 0,0 0 16,-21 0-16,22-1 16,-22 1-16,0 0 0,0 0 0,0-21 15,0 20-15,0 1 0,0 0 16,-22-21-16,1 21 0,0-1 0,21 1 15,-21 0-15,21 0 0,-21 0 0,21 0 16,0-1-16,0 1 16,21 0-16,0 21 0,21 0 15,-20 0-15,-1-21 0,21 21 16,-21 0-16,22 0 0,-22 21 0,21 0 16,-21-21-16,22 21 0,-22 1 0,0 20 15,0-21-15,0 0 16,0 22-16,-21-22 0,22 0 0,-22 0 15,0 21-15,0-20 0,0-1 0,0 0 16,0 0-16,-22 0 0,1 0 16,21 1-16,-21-1 0,0-21 0,21 21 15,-21-21-15,0 0 32,21-21-32,0 0 0,0-1 15,0 1-15,21 0 0,0 0 0,-21 0 16,21 0-16,0-22 0,0 1 15,22 21-15,-22-22 0,0 1 16,21 0-16,1-1 0,-1 22 16,0-21-16,1 21 0,-1-22 0,-21 43 15,22-21-15,-1 21 0,-21 0 0,21 21 16,-20 1-16,-1-1 0,-21 21 16,0-21-16,0 22 0,0-1 0,0 0 15,0 1-15,0-22 0,-21 21 16,-1 0-16,1-20 0,0-1 0,21 0 15,-21 0-15,0 0 0,21 0 0,-21-21 16,21 22-16,21-22 31,0-22-15,-21 1-16,21 0 0,0 0 0</inkml:trace>
  <inkml:trace contextRef="#ctx0" brushRef="#br0" timeOffset="32415.74">9948 5440 0,'0'0'0,"0"-21"0,0 0 15,-21 21 1,0 21-16,21 21 16,-21-21-16,21 22 0,-21-1 15,21 21-15,-22-20 0,22 20 16,0-20-16,0-1 0,-21 21 0,21-20 15,-21-1-15,21-21 0,-21 22 16,21-1-16,0-21 0,0 0 0,-21 0 16,21 1-16,0-1 0,21-21 31,0 0-31,0 0 0,0-21 16,1 21-16</inkml:trace>
  <inkml:trace contextRef="#ctx0" brushRef="#br0" timeOffset="32599.75">9694 5800 0,'21'0'0,"-42"0"0,42 0 32,1 0-32,-1 0 0,0 0 0,21 0 15,-21 0-15,22 0 0,-1-21 16,0 21-16,-20 0 0,20 0 0,0-22 15,1 22-15,-1-21 0,0 21 16</inkml:trace>
  <inkml:trace contextRef="#ctx0" brushRef="#br0" timeOffset="34093.25">10710 6075 0,'0'0'0,"0"-21"16,21 0-16,-21-1 15,0-20-15,0 21 0,0 0 16,0 0-16,0-22 0,0 22 16,-21-21-16,0-1 0,21 22 15,-21 0-15,0-21 0,0 21 0,-1 21 16,1 0-16,-21 0 0,21 0 15,-22 0-15,22 0 0,-21 21 0,21 21 16,-22-21-16,1 22 0,21-1 16,-21-21-16,20 21 0,-20 1 0,21-1 15,0 0-15,0 1 0,21-22 0,0 21 16,0-21-16,0 1 0,0-1 16,21 0-16,0 0 0,21 0 0,-21-21 15,1 0-15,-1 21 0,21-21 16,-21 0-16,22 0 0,-1 0 0,-21-21 15,21 21-15,-20-21 0,20 0 16,-21 0-16,21 21 0,-20-43 16,20 22-16,-21 0 0,0-21 0,0 21 15,1-22-15,-1 1 0,0 0 0,-21-1 16,0 22-16,21-21 0,-21 21 16,0-1-16,0 1 0,0 0 0,-21 42 31,0 0-31,21 1 0,-21-1 15,21 0-15,0 21 0,0-21 16,-22 22-16,22-22 0,0 21 0,-21-21 16,21 1-16,0 20 0,0-21 0,0 0 15,0 0-15,0 1 0,21-1 16,1 0-16,-1-21 0,0 21 16,0-21-16,0 0 0,0 0 0,22 0 15,-1 0-15,-21 0 0,22 0 0,-1 0 16,0-21-16,1 21 0,-1-21 15,0 0-15,1-1 0,-1 1 0,0 0 16,-21-21-16,1 21 0,-1-1 16,0-20-16,0 21 0,-21-21 0,0 20 15,0 1-15,0 0 0,-21 21 16,0 0 0,0 0-16,21 21 0,-22 0 0,1 1 15,0-1-15,21 21 16,0-21-16,0 0 0,0 1 0,0-1 15,0 0-15,0 0 0,0 0 0,0 0 16,21 1-16,0-1 16,1-21-16,-1 21 0,0-21 0,0 0 15,0 0-15,0 0 0,1 0 0,20 0 16,-21-21-16,0 0 0,0 21 16,1-22-16,20 1 0,-21 0 0,0 0 15,0 0-15,1-22 0,-1 22 16,0-21-16,-21 21 0,0 0 0,0-1 15,0 44 17,-21-1-32,21 0 0,-21 0 15,21 0-15,0 0 0,-22-21 16,22 22-16,-21-1 0,21 0 0,0 0 16,-21-21-16,21 21 0,0 0 0,0 1 15,-21-22 1,21-22 15,21 1-15,-21 0-16,21 0 0,0 0 0,1-22 15,-1 22-15,0 0 0,21-21 16,-21 21-16,22-1 0,-22 1 16,21 0-16,-21 0 0,1 21 0,-1 0 15,-21 21 1,0 0-16,0 0 0,0 1 15,0-1-15,0 0 0,0 0 0,0 0 16,-21 22-16,21-22 0,0 0 16,0 0-16,0 0 0,0 0 15,0 1-15,21-22 16,0 0-16,0 0 0,0 21 16,22-21-16,-22 0 0,21 0 0,-21 0 15,22 0-15,-1-21 16,0 21-16,-21-22 0,22 1 0,-1 0 15,0 0-15,1 0 0,-22-22 0,21 22 16,-21-21-16,22 0 0,-22-1 16,-21 1-16,21 0 0,-21-1 0,0 1 15,0 0-15,0 20 0,0 1 16,0 0-16,-21 21 0,0 0 0,0 0 16,-1 21-16,1 0 0,0 1 0,21-1 15,0 21-15,-21-21 0,21 22 16,0-1-16,0-21 0,0 21 0,0-20 15,0-1-15,0 21 0,0-21 16,0 0-16,0 1 0,0-1 16,0 0-16,0 0 0,0 0 0,0 0 15,0 1-15,0-1 0,-21 0 16,21 0-16,-21-21 0,-1 0 16,1 0-16,0 0 0,0 0 15,0 0-15,0 0 0,-1-21 16,1 0-16,0 0 0,0-1 15,0 1-15,0-21 0</inkml:trace>
  <inkml:trace contextRef="#ctx0" brushRef="#br0" timeOffset="34272.14">11811 5398 0,'-85'0'16,"170"0"-16,-191 0 0,85 0 0,0 0 15,21 21 1,21-21 15,-21-21-31,21-1 16</inkml:trace>
  <inkml:trace contextRef="#ctx0" brushRef="#br0" timeOffset="34847.89">14287 4657 0,'0'0'16,"0"-21"-16,0-1 0,-21 1 15,0 21-15,0-21 0,0 21 0,0 0 16,-22 0-16,1 0 0,21 0 16,-22 0-16,1 0 0,0 0 0,-1 21 15,1 0-15,0 1 0,-1 20 16,1-21-16,0 43 0,-1-1 16,-20 1-16,21-1 0,-22 1 0,22 20 15,-22-20-15,1 20 0,20 1 16,-20 0-16,-1-1 0,22 1 0,0 0 15,-1-1-15,22 1 0,-21 0 0,42-1 16,0-20-16,-21 21 0,21-1 16,0 1-16,0-22 0,21 22 0,0-21 15,0-1-15,0-21 0,1 22 0,20-22 16,-21-21-16,21 22 0,-20-43 16,20 21-16,0-21 0,22 0 0,-22 0 15,0 0-15,1-21 0,20 0 16,-20-22-16,20 22 0,-21-21 15,1-1-15,20 1 0,-20-21 0,-1 20 16</inkml:trace>
  <inkml:trace contextRef="#ctx0" brushRef="#br0" timeOffset="35583.44">14351 5567 0,'0'0'0,"-21"-21"0,0 0 16,-1-1-16,1 22 0,-21 0 15,21-21-15,0 21 0,-1 0 0,1 0 16,0 0-16,0 21 0,-21 1 16,20-1-16,1 0 0,21 0 15,-21 0-15,21 0 0,-21 1 0,21-1 16,0 0-16,0 0 0,0 0 16,0 0-16,21 1 15,0-22 1,0 0-16,1 0 0,-1 0 15,0 0-15,0-22 0,0 1 0,0 21 16,1-21-16,-1 0 0,-21 0 16,21 0-16,0-1 0,0 22 15,-21-21-15,0 0 0,0 0 16,21 21-16,-21-21 0,-21 42 47,21 0-47,-21 0 0,21 0 15,-21 1-15,21-1 0,0 0 16,0 0-16,0 0 0,0 0 0,0 1 16,0-1-16,0 0 0,0 0 15,21-21-15,0 21 16,0-21-16,22 0 0,-22 0 0,0 0 16,21 0-16,-20 0 15,20 0-15,-21-21 0,0 0 0,22 0 16,-22 0-16,0-1 0,0-20 15,0 21-15,-21-21 0,0-1 0,0 1 16,0 0-16,0-1 0,0 1 0,-21 0 16,0-1-16,0 22 0,-22-21 15,1-1-15,0 22 0,-1-21 0,-20 21 16,21 21-16,-22-21 0,1 21 16,-1 0-16,22 0 0,-22 21 0,22 0 15,0 0-15,-22 21 0,22-20 0,-1 20 16,1 0-16,0 22 0,21-22 15,-22 22-15,22-1 0,0 1 16,0-22-16,0 21 0,21-20 16,0-1-16,0 0 0,0 1 0,0-1 15,21 0-15,0-20 0,0-1 0,0 0 16,0 0-16,1 0 0,20-21 16,-21 0-16,21 0 0,1 0 0,-22 0 15,21 0-15,22 0 0,-22-21 0,0 21 16,22-21-16,-22 0 0,22-22 15</inkml:trace>
  <inkml:trace contextRef="#ctx0" brushRef="#br0" timeOffset="35827.29">15092 5334 0,'0'0'15,"0"-21"-15,0 0 0,-21 21 16,-1 0-16,22 21 15,-21 0-15,0 0 0,0 0 0,0 22 16,0-22-16,21 21 0,-22 1 16,1-1-16,0 21 0,21-20 0,-21-1 15,21-21-15,-21 22 0,21-1 0,0-21 16,0 21-16,-21-20 0,21-1 16,0 0-16,0 0 0,21-21 15,0 0 1</inkml:trace>
  <inkml:trace contextRef="#ctx0" brushRef="#br0" timeOffset="36120.16">15028 5440 0,'0'-21'0,"0"42"0,21-63 16,-21 20-16,22 1 0,-22 0 15,21 0-15,0 21 16,0 0-16,0 0 0,0 0 0,1 0 15,20 0-15,0 0 0,1 0 0,-1 21 16,0 0-16,1 22 0,-22-22 16,21 21-16,-21-21 0,0 22 15,1-1-15,-22 0 0,0 1 0,0-1 16,0 0-16,-22-21 0,1 22 16,0-22-16,0 0 0,0 21 0,-22-20 15,22-22-15,-21 21 0,21 0 0,0-21 16,-1 0-16,1 0 0,21 21 15,0-42 1,0 0-16,0 0 16</inkml:trace>
  <inkml:trace contextRef="#ctx0" brushRef="#br0" timeOffset="36300.46">15007 5652 0,'-21'0'16,"42"0"-16,-63-22 0,63 22 31,0 0-31,21 0 16,-20 0-16,20 0 0,0 0 15,1 0-15,20 0 0,-21 0 0,22 0 16,-22 0-16,22 0 0,-22 0 16,22 0-16,-22-21 0,0 21 0</inkml:trace>
  <inkml:trace contextRef="#ctx0" brushRef="#br0" timeOffset="36527.86">16065 5398 0,'-21'0'15,"0"21"1,21 0-16,0 0 0,-21 0 0,0 22 16,21-1-16,-21-21 0,21 21 15,0 1-15,0-1 0,-22-21 0,22 22 16,0-22-16,0 0 0,-21 0 15,21 21-15,0-20 16,0-1-16,0-42 31,21 21-15,-21-22-16,22 1 0</inkml:trace>
  <inkml:trace contextRef="#ctx0" brushRef="#br0" timeOffset="36753.8">16044 5461 0,'0'0'15,"21"-106"1,-21 85-16,22 21 0,-22 21 16,21 0-16,0 1 15,-21-1-15,21 0 0,0 21 0,-21-21 16,21 22-16,1-1 16,-1 0-16,0-20 0,0 20 0,0-21 15,-21 21-15,0-20 0,21-1 0,-21 0 16,0 0-16,0 0 15,22-42 17,-22 0-32,21 0 0</inkml:trace>
  <inkml:trace contextRef="#ctx0" brushRef="#br0" timeOffset="36980.67">16764 5249 0,'0'0'0,"0"-21"0,0 0 15,-21 42 1,0 0-16,-1 1 16,-20 20-16,21 0 0,0-21 0,0 22 15,-1-1-15,1 0 0,0 1 16,-21-1-16,21 0 0,-22 22 16,43-22-16,-21-21 0,0 1 15,21-1-15,-21 0 0,21 0 0,0 0 16,0 0-16,21-21 31,21 0-31,1 0 0</inkml:trace>
  <inkml:trace contextRef="#ctx0" brushRef="#br0" timeOffset="37279.41">17145 5863 0,'0'0'16,"-21"0"-16,0 0 0,-1 0 0,22-21 47,22 21-47,-22-21 0,21 21 16,-21-21-16,21 21 0,0 0 15,-21 21 1,0 0-16,21 0 0,-21 0 15,0 1-15,0 20 0,0-21 0,-21 0 16,0 22-16,0-22 0,-22 0 0,22 0 16,-21 21-16,0-42 0,-22 22 15,22-1-15,-1-21 0,-20 0 0,21 0 16,-1 0-16,1 0 0</inkml:trace>
  <inkml:trace contextRef="#ctx0" brushRef="#br0" timeOffset="37845.08">18288 4868 0,'0'0'0,"0"22"31,-21-22-15,21 21-1,21-21 32,-21-21-47,21 21 0,-21-22 16,21 22-16,-21-21 0,0 0 15,0 0-15,0 0 16,-21 21 0,0 21-16,0 0 15,0 21-15,-1-20 16,1 20-16,0 0 0,0 1 0,0-1 16,0 0-16,-1 1 0,22-1 15,0 0-15,0-21 0,0 22 0,0-22 16,0 0-16,22 0 0,20 0 15,0 1-15,1-22 0</inkml:trace>
  <inkml:trace contextRef="#ctx0" brushRef="#br0" timeOffset="38119.41">19135 5080 0,'0'0'0,"0"-21"0,0 0 15,-22 21 1,1 0-16,21 21 16,-21 0-16,0 21 15,21-20-15,-21 20 0,0-21 0,21 21 16,-22 1-16,22-22 0,-21 21 16,0 1-16,21-22 0,-21 21 0,0 0 15,0-20-15,-1 20 0,1 0 0,21-21 16,-21 1-16,21 20 0,-21-21 15,21 0-15,21-42 32</inkml:trace>
  <inkml:trace contextRef="#ctx0" brushRef="#br0" timeOffset="38376.44">18965 5207 0,'0'0'0,"21"-21"0,-21 0 0,22 0 0,-22-1 15,21 22-15,0 0 16,-21 22-16,21-1 0,-21 0 16,0 0-16,0 0 0,21 22 0,0-22 15,-21 21-15,0 0 0,0-20 16,0 20-16,22 0 0,-22-21 0,0 22 16,0-1-16,0-21 0,0 22 0,0-22 15,0 0-15,0 0 16,0 0-16,0 0 0,0 1 15,0-1-15,-22-21 16,1-21 0,0-1-16</inkml:trace>
  <inkml:trace contextRef="#ctx0" brushRef="#br0" timeOffset="38555.33">18690 5525 0,'0'0'0,"-63"-22"31,84 22-15,0 0-16,21 0 16,-21 0-16,22 0 0,-1 0 0,0 0 15,1 0-15,-1 0 0,22 0 0,-22 0 16,0 0-16,1 0 0,-1 0 16,0 0-16,1-21 0,-22 21 0,21-21 15,0 21-15</inkml:trace>
  <inkml:trace contextRef="#ctx0" brushRef="#br0" timeOffset="38812.21">19727 5165 0,'0'0'0,"21"21"31,-21 0-31,0 21 0,22-20 16,-22-1-16,21 21 0,0-21 0,-21 22 15,21-22-15,0 21 0,0-21 16,-21 22-16,0-1 0,0-21 0,0 21 16,0-20-16,0-1 0,0 0 15,0 0-15,0 0 0,0 0 0,0-42 47,22 0-47</inkml:trace>
  <inkml:trace contextRef="#ctx0" brushRef="#br0" timeOffset="39056.14">20256 5144 0,'0'0'0,"0"-22"0,-21 44 31,21-1-31,-21 0 0,0 21 16,0-21-16,0 1 0,-22 20 0,22-21 15,-21 21-15,21-20 0,-22 20 16,22-21-16,-21 21 0,21-20 16,-1-1-16,1 21 0,0-21 15,21 0-15,0 1 0,0-1 16,21-21-16,0 0 16,1 0-16,-1 0 0,21-21 15,-21 21-15</inkml:trace>
  <inkml:trace contextRef="#ctx0" brushRef="#br0" timeOffset="39571.73">20913 5165 0,'-22'21'15,"1"-21"-15,0 0 0,0 0 16,0 21-16,0-21 15,-1 0-15,22-21 32,22 0-17,-1 0-15,0-1 16,0 22-16,0-21 0,0 21 16,1 0-16,-1 0 15,0 0-15,0 0 16,-21 21-16,0 1 15,0-1-15,0 0 0,0 0 16,-21 0-16,0-21 0,0 21 0,-1-21 16,1 0-16,0 0 0,0 0 15,0 0-15,0 0 0,-1 0 16,22-21 0,0 0-1,22 0-15,-1 0 16,0 0-16,0 21 0,0-22 0,0 22 15,1-21-15,-1 21 16,-21 21 0,0 1-16,21-1 0,-21 0 0,0 0 15,0 21-15,0-20 0,0 20 16,-21-21-16,0 21 0,-1-20 0,1-1 16,0 0-16,-21 21 0,21-42 15,-22 21-15,22 1 0,-21-22 0,21 0 16,-1 21-16</inkml:trace>
  <inkml:trace contextRef="#ctx0" brushRef="#br0" timeOffset="39999.48">21315 4784 0,'0'0'0,"0"-21"15,0-1-15,21 1 16,0 21-16,0 0 16,22 0-16,-22 0 0,0 0 15,21 0-15,-21 21 0,1 22 16,-1-22-16,0 0 0,0 21 0,-21 1 15,0-1-15,0 0 0,0 22 0,0-22 16,0 1-16,0-1 0,0 0 16,0 22-16,0-22 0,0 0 0,-21 1 15,0-1-15,0 0 0,-1-20 16,1 20-16,-21 0 0,21 1 0,0-1 16,-22-21-16,1 0 0,21 0 15,-22 1-15,1-1 0,21 0 0,-21 0 16,-1-21-16,22 0 0,0 21 0,0-21 15,0 0-15,21-21 16,0 0 0,21 21-16,0-21 0,0 0 0</inkml:trace>
  <inkml:trace contextRef="#ctx0" brushRef="#br0" timeOffset="40719.58">21738 4445 0,'0'0'0,"-21"-21"0,0 21 15,21-21-15,0 0 16,21-1-1,0 22-15,21 0 0,-20-21 16,20 21-16,0 0 0,1 0 16,-1-21-16,0 21 0,1 0 0,-1 0 15,0 0-15,1 0 0,-1 0 16,-21 0-16,21 0 0,-20 0 0,-1 0 16,0 0-16,0 0 15,0 0-15,0 0 0,-21 21 16,22-21-16,-22 21 15,21-21-15,-21 22 0,0-1 16,0 0-16,0 0 16,0 0-16,0 0 0,0 1 15,0-1-15,0 0 0,0 0 16,0 0-16,0 0 0,0 22 0,0-22 16,0 21-16,0 1 0,0 20 0,0-21 15,0 22-15,0-1 0,0-20 16,0 20-16,0 1 0,0-1 0,0 1 15,0-1-15,0 1 16,0-1-16,21 22 0,-21-22 0,21 22 16,-21-21-16,0-1 0,0 22 0,0-43 15,0 22-15,0-1 0,0-21 16,0 22-16,-21-22 0,0 1 0,0-1 16,-1 0-16,1 1 0,0-1 15,0-21-15,-21 21 0,-1-20 0,1-1 16,0 0-16,-1 0 0,1 0 0,0-21 15,-22 21-15,22 1 0,-22-22 16,1 0-16,20 21 0,1-21 0,-21 0 16,20 21-16,1-21 0,0 0 0,20 0 15,-20 0-15,21 0 16,0 0-16,0 0 0,-1 0 0,1 0 16,21-21-1,0 0 1,21 21-16,1-22 0,-1 22 15,0 0-15,-21-21 0,21 21 0</inkml:trace>
  <inkml:trace contextRef="#ctx0" brushRef="#br0" timeOffset="40891.48">22034 6689 0,'-42'0'15,"21"0"1,0 0-16,0 0 0,-1 0 16,1 0-16,0 0 15,0 0-15,0 0 0,-22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2:03:00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1122 0,'-21'0'15,"0"0"1,21 21 0,0 0-16,21 0 31,0-21-31,0 0 15,1 0-15,-1 0 0,0 0 0,21-21 16,-21 0-16,1 21 0,20-21 16,-21 0-16,0 21 0,-21-21 0,21-1 15,-21 1-15,0 0 16,0 0-16,-21 21 16,-21 0-1,21 0-15,0 0 0,-22 0 16,1 0-16,0 21 0,20 0 0,-20 0 15,0 1-15,-1 20 0,22-21 16,0 0-16,-21 0 0,42 1 0,0-1 16,0 0-16,0 0 0,0 0 15,0 0-15,21-21 0,21 0 16,-21 0-16,22 0 0,20 0 0,-20 0 16,-1 0-16,0 0 0,1 0 15,-1 0-15,-21 0 0,0 0 0,0 0 16,1 0-16,-44 0 31,1 0-31,-21 0 16,0 22-16,-1-1 0,1 0 0,0-21 15,-1 21-15,1 0 0,-22 0 16,22 1-16,0-1 0,21 0 16,-22 21-16,22-21 0,21 1 0,0-1 15,0 0-15,0 0 0,0 0 16,21-21-16,0 21 0,22 1 15,-22-22-15,21 0 0,1 0 0,-1 0 16,0 0-16,1 0 0,-1-22 16,0 1-16,-21 0 0,22 21 0</inkml:trace>
  <inkml:trace contextRef="#ctx0" brushRef="#br0" timeOffset="651.65">1609 1270 0,'0'0'0,"21"-21"0,-42-64 32,-1 85-32,1 0 0,-21 0 0,21 0 15,-22 0-15,1 21 0,21-21 0,-21 22 16,-1-1-16,1 21 0,21-21 16,-22 0-16,1 22 0,21-22 15,0 21-15,0-21 0,-1 1 16,22 20-16,0-21 0,0 0 15,0 0-15,0 1 0,22-22 16,-1 0-16,21 0 0,0 0 16,1 0-16,-1 0 0,0-22 15,22 1-15,-22 21 0,22-21 0,-22 0 16,0 0-16,-20 0 0,20-1 16,-21 1-16,-21 0 0,21 0 15,-21 0 1,-21 21 15,0 21-31,21 0 16,0 0-16,0 0 0,-21 1 15,21 20-15,0-21 0,0 21 16,0 1-16,0 20 0,0-20 0,0 20 16,21 1-16,0-1 0,0 22 15,-21-22-15,21 1 0,1 20 0,-1-20 16,-21 21-16,0-1 0,21-20 15,-21 20-15,21 1 0,-21-21 0,0-1 16,0 1-16,0-1 0,0-21 16,0 1-16,0-1 0,-21 0 0,0-20 15,0-1-15,-22-21 0,22 0 16,-21 0-16,21 0 0,-43 0 16,22 0-16,-22-21 0,1-1 0,-1-20 15,-20 21-15,20-21 0,1-1 16,20-20-16,-20 20 0,42-20 15,-22-1-15,22 22 0,0-21 0,21-1 16,0 22-16,0-22 0,21 1 16,0 20-16,0-20 0,22 21 0,-22-22 15,21 22-15,1-22 0,-1 22 16,21-22-16,-20 1 0</inkml:trace>
  <inkml:trace contextRef="#ctx0" brushRef="#br0" timeOffset="875.57">2201 1143 0,'-21'0'0,"21"21"47,0 0-32,0 1 1,0-1-16,0 0 16,0 0-1</inkml:trace>
  <inkml:trace contextRef="#ctx0" brushRef="#br0" timeOffset="1059.47">2201 1651 0,'0'0'0,"0"21"32,0 0-32,21-21 31,1 0-15,-22 22-1</inkml:trace>
  <inkml:trace contextRef="#ctx0" brushRef="#br0" timeOffset="4067.13">698 3704 0,'0'-21'16,"0"42"31,0 0-47,0 1 0,0-1 15,0 21-15,0 0 0,0 1 16,0 20-16,22 1 0,-22-1 16,0 1-16,0-1 0,0 1 0,0-1 15,0 1-15,0-1 0,0 1 16,0-22-16,0 22 0,0-1 0,0-21 15,0 1-15,0-1 0,0 0 16,0 1-16,0-22 0,0 0 0,0-42 47,0-21-47,0 20 16,0-20-16,-22 21 0,22-21 0,0-1 15,0 1-15,0 0 0,0-22 16,0 22-16</inkml:trace>
  <inkml:trace contextRef="#ctx0" brushRef="#br0" timeOffset="4883.26">720 3620 0,'21'21'15,"0"0"-15,0-21 0,21 0 16,-20 21-16,-1 0 16,21-21-16,0 0 0,1 0 0,20 0 15,1 0-15,20 0 0,22 0 16,-21 0-16,42 0 0,-21 0 0,0 0 16,21 0-16,0 0 0,21 0 15,0 0-15,0 0 0,0-21 0,0 21 16,22-21-16,-22 21 15,0 0-15,21-21 0,-20 21 0,-1 0 16,0 0-16,0 0 0,-21 0 16,0-21-16,0 21 0,0 0 0,-21 0 15,-21 0-15,-1 0 0,-20 0 0,-1 0 16,-20 0-16,-1 0 0,-21 0 16,0 0-16,0 0 0,-21 21 31,0 0-31,0 0 15,0 0 1,0 0-16,0 1 0,0-1 16,0 0-16,0 0 0,0 0 0,0 0 15,0 22-15,0-1 0,0 0 16,0 1-16,0-1 0,0 0 16,0 1-16,0 20 0,0-20 15,0 20-15,0-21 0,0 1 0,0-1 16,0 22-16,0-22 0,0 0 0,0 1 15,0-1-15,0 0 0,0 1 16,-21-1-16,0 0 0,0 1 0,21-22 16,-21 21-16,0-21 0,-1 0 0,-20 1 15,21-1-15,0 0 0,-22 0 16,22-21-16,-21 21 0,0-21 0,20 0 16,-20 21-16,0-21 0,-1 0 15,1 0-15,-21 0 0,20 0 16,-20 0-16,-1 0 0,1 0 0,-22 0 15,0 0-15,-20 0 0,-1 0 0,-21 0 16,0 0-16,-21-21 0,-1 21 16,1 0-16,-21 0 0,-22 0 0,22-21 15,0 21-15,-22 0 0,1 0 16,20 0-16,1 0 0,21 0 0,21 0 16,21 0-16,0 0 0,22-21 15,20 21-15,22 0 0,-1 0 0,1-21 16,0 21-16,21 0 0,-1-21 15,1 21-15,21-22 16,0 1-16,0 0 16,0 0-16,21 21 15,1-21-15,-1 0 0</inkml:trace>
  <inkml:trace contextRef="#ctx0" brushRef="#br0" timeOffset="5407.7">1503 3979 0,'0'0'0,"0"-21"0,-21 21 16,21 21-1,-22 1-15,22-1 0,-21 21 16,21 0-16,0 22 0,-21-22 15,21 22-15,0-1 0,0-20 0,-21 20 16,0-21-16,0 22 0,21-22 16,-22 1-16,1 20 0,0-42 0,0 22 15,0-1-15,0-21 0,21 0 16,-22-21-16,1 0 16,21-21-1,0 0-15,0 0 0,0-22 16,0 22-16,0 0 0,0-21 15,0-1-15,0 1 0,0 21 0,0-21 16,0-1-16,21 1 0,-21 0 16,0 20-16,22 1 0,-1 21 31,0 21-31,-21 1 0,21 20 16,0-21-16,-21 21 0,21 1 0,-21-22 15,0 21-15,22 1 0,-1-22 16,0 21-16,-21-21 0,21 22 15,0-22-15,0 0 0,-21 0 16,22 0-16,-1-21 0,0 0 0,0 0 16,0 0-16,0 0 0,22 0 15,-22 0-15,0-21 0,0 0 0,22 0 16,-22 0-16,0-22 0,0 22 16</inkml:trace>
  <inkml:trace contextRef="#ctx0" brushRef="#br0" timeOffset="5816.46">1947 4403 0,'0'-21'0,"0"42"0,0-64 16,0 65 15,0-1-31,-21 0 0,0 0 16,21 0-16,-21 22 0,21-22 16,0 0-16,0 21 0,0-21 15,0 1-15,0 20 0,0-21 16,0 0-16,0 22 0,0-22 0,0 0 15,0 0-15,21 0 0,0 0 16,0-21-16,0 0 0,1 0 16,20 0-16,-21 0 0,0-21 15,0 0-15,22 0 0,-22 0 0,0 0 16,0-1-16,0-20 0,1 21 0,-22 0 16,0 0-16,0-22 15,0 22-15,0-21 0,0 21 0,-22-22 0,1 22 16,21-21-16,-21 21 15,-21-1-15,21 1 0,-1 21 0,1 0 16,0 0-16,0 0 0,0 0 16,0 0-16,-22 21 0,22 1 0,0-1 15,0 0-15,0 0 0,-1 0 16,22 0-16,0 1 0,0-1 0,0 0 16,0 0-16,0 0 0,22 0 15,-1-21-15,0 0 0,21 0 16</inkml:trace>
  <inkml:trace contextRef="#ctx0" brushRef="#br0" timeOffset="6467.05">2942 4360 0,'0'0'0,"-106"-21"31,64 21-31,21 0 0,-22 0 0,22 0 15,0 21-15,-21 1 0,21-1 16,-22 0-16,22 0 0,0 0 0,0 0 16,0 1-16,-1-1 15,22 0-15,0 0 0,0 0 0,0 0 16,0 1-16,0-1 0,0 0 16,22-21-16,20 0 15,-21 0-15,0 0 0,22-21 0,-1 0 16,0 21-16,-21-22 0,22 1 15,-1 0-15,0 0 0,-20 21 0,-1-21 16,0 0-16,0-1 0,0 1 16,-21 0-16,21 21 0,-21-21 0,-21 21 47,21 21-47,-21 0 0,21 0 15,0 1-15,0-1 0,0 21 16,0-21-16,0 22 0,0-1 0,0 0 15,0 22-15,0-22 0,0 22 16,0-1-16,0 1 0,0-1 0,0 1 16,21 20-16,-21-20 0,0-1 0,0 1 15,0 20-15,0-20 0,0-1 16,0 1-16,0-1 0,0 1 0,-21-1 16,0-20-16,21-1 0,-21 0 15,0 1-15,-1-22 0,1 0 0,0 0 16,-21-21-16,21 0 0,-22 0 0,1 0 15,-22 0-15,1 0 16,-1-21-16,1 0 0,-1 0 0,-20 0 16,20-22-16,1 1 0,-1 0 0,22-22 15,0 1-15,20 20 0,-20-20 16,42 20-16,0-20 0,0 21 0,0-1 16,21 1-16,0 0 0,1-1 15,-1 1-15,21 0 0,0-1 0,1 1 16,-1-22-16,0 22 0,1-21 15,20 20-15,-20-20 0,20 20 0</inkml:trace>
  <inkml:trace contextRef="#ctx0" brushRef="#br0" timeOffset="6702.9">3069 4318 0,'0'21'31,"0"0"-31,0 1 0,0 20 16,0-21-16,0 0 0,0 0 16,0 1-16,0-1 0,0 0 0,0 0 15,0 0-15,0 0 16,0 1-16,-21-22 0,21 21 16,0-42 15,0-1-31,0 1 0,0 0 15</inkml:trace>
  <inkml:trace contextRef="#ctx0" brushRef="#br0" timeOffset="7027.76">3027 4106 0,'0'0'0,"-21"0"15,-1 22-15,22-1 0,0 0 16,0 0-16,0 0 15,22-21 17,-1 0-32,0 0 15,0-21-15,0 21 0,0-21 0,-21 0 16,22 0-16,-22-1 0,0 1 16,0 0-16,-22 21 15,1-21-15,0 21 0,0 0 0,0 0 16,0 0-16,-1 0 0,1 0 15,21 21-15,-21-21 0,21 21 0,0 0 16,-21 1-16,21-1 0,0 21 16,0-21-16,0 0 0,0 22 15,21-22-15,0 0 0,0 0 0,-21 0 16,22 1-16,20-22 0</inkml:trace>
  <inkml:trace contextRef="#ctx0" brushRef="#br0" timeOffset="7492.54">3408 4360 0,'-43'22'31,"43"-1"-31,0 0 16,0 0-16,0 0 15,0 0-15,0 1 0,0-1 16,0 0-16,0 0 0,0 0 15,0 0-15,0 1 0,0-1 0,0 0 16,0 0-16,0 0 16,0-42 15,-21 0-15,21 0-16,0 0 0,0-1 0,0 1 15,0-21-15,0 21 0,0-22 16,21 1-16,1 21 0,-1-21 0,21-1 15,0 22-15,1 0 0,-1 0 16,0 0-16,22 21 0,-1 0 16,-20 0-16,-1 21 0,22-21 0,-22 42 15,-21-21-15,21 0 0,-20 22 16,-1-22-16,-21 21 0,0-21 0,0 22 16,0-22-16,0 0 0,-21 21 15,-1-20-15,1-1 0,0 0 0,0 0 16,0 0-16,0 0 0,-1 1 0,22-1 15,0-42 17</inkml:trace>
  <inkml:trace contextRef="#ctx0" brushRef="#br0" timeOffset="9341.15">6964 3620 0,'0'0'0,"21"0"0,0-22 16,0 22-16,0 0 0,1-21 15,-1 0-15,0 21 16,0-21-1,-21 42 17,0 0-32,-21 0 0,0 1 15,0 20-15,-22-21 16,1 21-16,0 1 0,-1-1 0,1 0 0,-22 1 16,22-1-16,-21 22 0,20-22 15,1 0-15,-22 22 0,22-22 16,0 0-16,-1 1 0,1-22 0,0 21 15,21-21-15,-22 1 0,22-1 16,0-21-16,0 21 0,21-42 31,0 0-31,0-1 16,0 1-16,0 0 0,21-21 0,0 21 16,0-1-16,0 1 0,1 0 15,-1 0-15,0 0 0,21 0 16,-21 21-16,22 0 0,-1 0 0,-21 0 15,22 0-15,-1 21 0,0 0 0,-21 0 16,22 0-16,-22 0 0,21 22 16,-21-22-16,22 0 0,-22 21 0,0-20 15,0-1-15,0 0 0,1 0 16,-1 0-16,0 0 0,0-21 0,-21 22 16,21-22-16,0 0 0,1 0 31,-1 0-31,-21-22 0,21 22 15,-21-21-15,0 0 0</inkml:trace>
  <inkml:trace contextRef="#ctx0" brushRef="#br0" timeOffset="9887.07">7874 3725 0,'0'-21'31,"21"0"-15,0 21-16,0-21 0,1 21 15,-1-21-15,0 0 0,0 21 0,0-22 16,0 22-16,-21-21 0,-21 21 31,-21 0-31,0 0 0,-1 21 16,1-21-16,-22 22 0,22-1 15,-21 0-15,20 0 0,1 0 0,0 0 16,20 1-16,1-1 0,0 0 0,21 0 16,0 0-1,21 0-15,0 1 0,1-22 16,20 21-16,-21 0 0,21-21 0,1 21 15,-1 0-15,0 0 0,1 1 16,-1-1-16,0 0 0,-20 0 0,-1 0 16,0 0-16,-21 1 0,0-1 15,0 0-15,-21 0 0,0 0 16,-1-21-16,-20 21 0,0-21 0,-1 0 16,-20 22-16,21-22 0,-1 0 15,1 0-15,0 0 0,-1 0 0,22 0 16,-21-22-16,21 22 0,21-21 0,0 0 15,-22 21-15,22-21 16,0 0-16,0 0 0,0-1 16,22 1-16,-1 21 0,0-21 0,0 0 15,21 21-15,1-21 0</inkml:trace>
  <inkml:trace contextRef="#ctx0" brushRef="#br0" timeOffset="10199.65">8361 3810 0,'0'0'16,"0"21"15,0 0-31,0 1 0,0 20 16,0 0-16,0 43 16,0-43-16,0 22 0,0-1 15,0 1-15,0-1 0,0 1 0,0 20 16,0 1-16,0 21 0,-21-21 0,-1 20 15,1 1-15,-21-21 0,21 21 16,-22-22-16,1 1 0,0-21 0,21 20 16,-22-41-16,22 20 0,0-21 0,21 1 15,0-22-15,-21-21 0,21-21 32,0 0-32,0-1 0,0-20 15,0 21-15,21-21 0,-21-1 0,21 1 0,0-22 16,-21 22-16,21-21 0</inkml:trace>
  <inkml:trace contextRef="#ctx0" brushRef="#br0" timeOffset="10523.46">8318 3874 0,'0'0'0,"-21"-43"0,21 22 0,-21-21 15,21 21-15,0-22 0,0 22 0,0 0 16,0 0-16,21 0 0,0-1 0,1 1 15,-1 21-15,21 0 16,-21 0-16,22 0 0,-1 0 0,0 0 0,1 0 16,-1 21-16,0 1 0,1-1 15,-22 0-15,21 0 0,-42 0 16,0 22-16,0-22 0,0 0 0,-21 21 16,0-21-16,-22 1 0,1 20 0,-21-21 15,20 0-15,1 0 0,-22 1 16,22-1-16,0-21 0,-1 21 0,1-21 15,21 0-15,0 0 0,63 0 32,-21 0-32,0 0 15,22 0-15,-1 0 0,0-21 16,22 0-16</inkml:trace>
  <inkml:trace contextRef="#ctx0" brushRef="#br0" timeOffset="10989.2">9419 3683 0,'0'-21'16,"0"42"-16,-21-63 0,21 21 0,-21 21 15,0-22-15,-1 1 0,1 21 0,0 0 16,0 0-16,0 0 0,0 0 0,-43 21 16,43 1-1,0-1-15,-22 0 0,22 21 0,-21-21 0,21 22 16,-22-22-16,22 21 0,0-21 15,0 22-15,21-22 0,0 21 16,0-21-16,0 1 0,0-1 0,0 0 16,0 0-16,21-21 0,0 0 0,0 21 15,1-21-15,20 0 0,0 0 16,-21 0-16,22-21 0,-1 0 0,0 0 16,1 0-16,-1-1 0,-21 1 15,22 0-15,-22-21 0,0 21 0,0-1 16,0-20-16,0 21 0,-21-21 0,0 20 15,0 1-15,0 0 16,-21 42 0,0 0-1,0 22-15,21-22 16,0 0-16,0 0 0,0 0 0,0 22 16,0-22-16,0 0 0,0 21 0,0-20 15,0-1-15,0 0 0,0 0 16,21-21-16,0 21 0,0-21 0,1 0 15,-1 0-15,21 0 0,-21 0 0,22 0 16,-22-21-16,21 0 0,0 21 16</inkml:trace>
  <inkml:trace contextRef="#ctx0" brushRef="#br0" timeOffset="11419.95">9969 3704 0,'0'0'15,"-21"0"-15,0 0 16,21 21-16,-21 1 15,21-1-15,-21 0 0,21 0 0,0 0 16,0 0-16,0 1 0,0-1 0,0 21 16,0-21-16,0 0 0,0 1 15,0-1-15,0 0 0,0 0 0,0 0 16,0 0-16,-21-21 16,-1 0-1,22-21 1,0 0-16,0 0 0,0 0 0,0 0 15,0-1-15,0 1 0,0-21 16,0 21-16,22-22 0,-1 22 0,0-21 16,0 21-16,21-22 0,1 22 15,-1 0-15,0 0 0,22 0 0,-22 0 16,22 21-16,-22 0 0,0 21 0,1 0 16,-1 0-16,0 0 0,-20 0 15,-1 22-15,0-22 0,-21 21 0,0 1 16,0-22-16,0 21 0,0-21 0,0 0 15,0 22-15,0-22 16,0 0-16,-21 0 0,0 0 16,21 1-16,-22-22 0,22-22 31,0 1-15,22 0-16,-1 0 0</inkml:trace>
  <inkml:trace contextRef="#ctx0" brushRef="#br0" timeOffset="11812.72">10753 3366 0,'0'0'0,"-22"0"32,22 21-32,0 0 0,0 0 15,0 0-15,0 0 0,0 1 16,22-1-16,-22 0 0,42-21 0,-21 21 15,0 0-15,22 0 0,-1 1 0,0-22 16,1 21-16,-1-21 0,0 0 16,1 21-16,-1-21 0,0 0 0,-21 0 15,1 0-15,-1 0 0,0 0 16,0 0-16,-42 21 16,0-21-1,-22 21-15,22 0 16,-21 1-16,0-1 0,20 0 0,-20 0 15,0 0-15,-1 22 0,1-22 0,0 21 16,21 0-16,-22 1 0,1-22 16,21 21-16,0 1 0,-1-22 0,1 21 15,0-21-15,0 0 0,21 1 0,-21-1 16,21 0-16,0 0 0,0 0 16</inkml:trace>
  <inkml:trace contextRef="#ctx0" brushRef="#br0" timeOffset="15679.23">12171 3239 0,'0'-22'32,"0"65"15,0-22-47,0 0 15,0 21-15,0 1 0,-21-1 0,21 0 16,0 22-16,0-22 0,-22 1 15,1-22-15,0 21 0,21 0 0,-21-20 16,0-1-16,0 21 0,21-21 0,-22 0 16,22 1-16,-21-1 0,21 0 15,0-42 17,0 0-32,21 21 15,1-22-15,20-20 0</inkml:trace>
  <inkml:trace contextRef="#ctx0" brushRef="#br0" timeOffset="15899.11">12404 3281 0,'21'-21'0,"-42"42"0,42-63 0,-21 63 31,0 21-31,-21-21 0,21 22 16,-22-1-16,22 21 0,0-20 15,0-1-15,-21 0 0,21 1 0,-21-1 16,21 0-16,-21-20 0,21 20 0,0-21 15,0 0-15,0 0 16,0 1-16,0-1 0,0 0 0,0-42 47</inkml:trace>
  <inkml:trace contextRef="#ctx0" brushRef="#br0" timeOffset="16068.01">12044 3641 0,'0'0'0,"-21"0"0,21 21 31,21-21-15,0 0-16,21 0 0,-21 0 0,22 0 16,-1 0-16,0 0 0,1 0 15,-1 0-15,0 0 0,-20-21 0,-1 0 16,21 21-16</inkml:trace>
  <inkml:trace contextRef="#ctx0" brushRef="#br0" timeOffset="16411.81">12531 3662 0,'0'21'0,"21"-21"31,0 0-15,0 0-16,0 0 0,22 0 0,-22 0 15,0-21-15,21 0 0,-21 21 0,1-21 16,-1 21-16,0-22 0,0 1 16,-21 0-16,0 0 0,0 0 15,-21 0-15,-21-1 16,20 22-16,1 0 0,0 0 0,0 0 16,0 0-16,-22 22 0,22-22 0,0 21 15,21 21-15,-21-21 0,21 0 16,-21 22-16,21-22 0,0 21 0,0-21 15,0 1-15,0-1 0,0 21 16,21-42-16,0 21 0,0 0 16,0 1-16,1-22 0,-1 0 0,0 0 15,0 0-15,0 0 0,22 0 16,-22 0-16,21-22 0,-21 22 0,0-21 16,22 0-16</inkml:trace>
  <inkml:trace contextRef="#ctx0" brushRef="#br0" timeOffset="16647.68">13314 3133 0,'0'0'0,"0"-21"0,0-1 0,-21 22 15,-1 22 1,1 20-16,21-21 0,-21 21 16,0 22-16,0-22 0,21 1 15,-21 20-15,-1-21 0,22 1 0,-21-1 16,21 0-16,-21 1 0,0-22 15,21 21-15,0-21 0,0 1 0,0-1 16,0 0-16,0 0 0,0 0 0,21-21 31,0 0-31,0-21 16,1 21-16</inkml:trace>
  <inkml:trace contextRef="#ctx0" brushRef="#br0" timeOffset="16879.55">13610 3154 0,'0'0'0,"0"-21"0,0 0 0,0-1 16,0 44-1,0-1-15,0 21 16,-21-21-16,21 22 0,-21-1 0,0 0 16,21 22-16,0-22 0,-22 0 0,22 1 15,-21-1-15,0 0 0,21-20 16,0 20-16,0-21 0,0 0 15,-21 0-15,21 1 0,0-1 0,0 0 0,21-21 32,0 0-32,0-21 15</inkml:trace>
  <inkml:trace contextRef="#ctx0" brushRef="#br0" timeOffset="17219.34">13843 3493 0,'0'0'0,"-21"42"16,0-42-16,21 21 16,-22 0-16,1 0 0,21 1 15,0-1-15,0 21 0,-21-21 0,21 0 16,0 1-16,0-1 16,0 0-16,21 0 0,0-21 15,1 21-15,20-21 0,-21 0 16,0 0-16,22 0 0,-22 0 0,21-21 15,0 0-15,1 21 0,-22-21 0,21 0 16,-21-22-16,1 22 0,-1-21 16,-21 21-16,0-22 0,0 1 0,-21 21 15,-1-22-15,-20 22 0,21 0 16,-21 0-16,-1 21 0,1 0 0,0 0 16,-1 0-16,22 0 0,-21 21 0,-1 0 15,22 0-15,0 1 0,0-1 16,21 0-16,-21 0 0,21 0 15,0 0-15,0 1 0,21-1 0,0-21 16</inkml:trace>
  <inkml:trace contextRef="#ctx0" brushRef="#br0" timeOffset="17639.2">15325 3133 0,'0'0'0,"0"-21"0,21-1 16,0 1-16,-21 42 31,0 1-31,0-1 0,0 21 16,0 0-16,0 1 0,0-1 15,0 22-15,-21-22 0,21 0 0,-21 1 16,-1-1-16,22 0 0,-21 1 0,0-1 15,21-21-15,-21 0 0,21 0 16,0 1-16,0-1 0,0 0 0,21-21 16,0 0-16,22 0 15,-22 0-15,21-21 0</inkml:trace>
  <inkml:trace contextRef="#ctx0" brushRef="#br0" timeOffset="17847.08">15854 3344 0,'0'0'0,"-21"0"16,-106 64 0,105-43-16,-20 21 0,0-20 15,-1-1-15,22 21 0,-21-21 0,21 22 16,-22-22-16,22 0 0,0 0 16,0 0-16,0 0 0,21 1 15,21-22 1,0 0-16,0 0 0,0 0 15,22-22-15,-22 22 0,21-21 16,-21 0-16</inkml:trace>
  <inkml:trace contextRef="#ctx0" brushRef="#br0" timeOffset="18027.98">15833 3387 0,'0'21'15,"0"-42"-15,0 84 0,0-20 0,0-22 16,0 21-16,0 0 0,0-20 0,0-1 15,0 0-15,0 0 0,21 0 16,-21 0-16,21 1 0,0-22 0,0 21 16,0-21-16,1 0 15,-1 0-15,0-21 16,0 21-16,0-22 0,0 1 0</inkml:trace>
  <inkml:trace contextRef="#ctx0" brushRef="#br0" timeOffset="18235.86">16256 3090 0,'0'0'16,"0"-42"-16,0 21 0,-21 21 16,0 21-16,21 0 15,-22 22-15,1-1 0,21 0 16,-21 22-16,21-22 0,-21 22 0,21-22 16,-21 0-16,21 22 0,0-22 0,0 0 15,-21-20-15,21 20 16,0-21-16,0 0 0,0 0 0,0 1 15,0-1-15,21-21 0,0 0 16,0 0-16,0 0 0,22-21 16</inkml:trace>
  <inkml:trace contextRef="#ctx0" brushRef="#br0" timeOffset="18603.72">16510 3450 0,'0'0'15,"-21"0"-15,0 21 0,-1 1 0,22-1 16,0 0 0,22-21-1,-1 0-15,21 0 16,-21 0-16,22 0 0,-22 0 0,21-21 16,0 0-16,-20 21 0,20-22 0,-21 1 15,0 21-15,0-21 0,-21 0 16,0 0-16,0 0 0,0-1 0,-21 1 15,0 21-15,0 0 16,-21 0-16,-1 0 0,1 21 0,0-21 16,-1 43-16,1-22 0,21 0 0,-22 21 15,22 1-15,0-22 0,0 21 16,21-21-16,0 1 0,0-1 16,0 0-16,0 0 0,42 0 15,-21 0-15,1-21 0,20 0 0,0 0 16,-21 0-16,22 0 0,20 0 0,-20 0 15,-1 0-15,0 0 0,22-21 16,-22 0-16,22 0 0</inkml:trace>
  <inkml:trace contextRef="#ctx0" brushRef="#br0" timeOffset="18839.84">17505 3006 0,'0'0'0,"0"-21"0,-106-22 31,85 64-31,0 1 0,-1-1 16,1 21-16,0 0 0,0 1 16,-21 20-16,42-20 0,-22 20 0,1 1 15,0-22-15,21 21 0,0-20 0,-21-1 16,21 0-16,-21-20 0,21 20 16,0-21-16,0 0 0,0 0 0,0 1 15,0-1-15,21-21 0,0 0 16,0 0-16,22 0 0,-22 0 15,21 0-15,0-21 0,1-1 0</inkml:trace>
  <inkml:trace contextRef="#ctx0" brushRef="#br0" timeOffset="19067.72">17949 3239 0,'0'0'0,"0"-22"0,0 1 15,-21 21-15,-21 0 16,21 0-16,-1 21 0,-20 1 15,21-1-15,-21 21 0,20-21 0,-20 22 16,21-1-16,-21 0 0,20-21 16,1 22-16,0-22 0,21 21 0,0-21 15,0 1-15,0-1 0,0 0 0,0 0 16,21 0-16,0 0 16,22-21-16,-22 0 0,21 0 0,1 0 15,-1 0-15,0 0 0,1 0 16,-1 0-16</inkml:trace>
  <inkml:trace contextRef="#ctx0" brushRef="#br0" timeOffset="19950.9">18351 3429 0,'0'0'0,"0"-21"0,-21-21 32,0 42-32,0 0 0,0 21 0,0 0 15,-1 0-15,1 21 0,0-20 16,0-1-16,0 21 0,21-21 15,0 22-15,-21-22 0,21 0 0,0 21 16,0-21-16,0 1 0,21-1 16,0 0-16,0-21 0,0 0 15,0 0-15,22 0 0,-22 0 0,0 0 16,21 0-16,-20 0 0,-1 0 16,0-21-16,0 21 0,0-21 0,-21-1 15,21 1-15,-21 0 0,0 0 16,0-21-16,0 20 0,0-20 15,-21 21-15,21-21 0,-21-1 0,21 22 16,-21-21-16,21 21 0,0-1 16,0 1-16,0 0 0,0 0 0,21 21 15,0 0-15,0 0 16,22 0-16,-22 0 0,0 21 0,0 0 16,22 0-16,-22 22 0,0-22 15,0 21-15,-21 1 0,21-1 0,0-21 16,-21 21-16,0-20 0,0 20 15,0-21-15,0 0 0,0 0 0,0 1 16,0-1-16,0 0 0,0-42 63,0 0-63,0-1 0,0 1 15,0 0-15,22 0 0,-1-21 0,0 20 16,0-20-16,21 21 0,-20-21 15,20-1-15,0 22 0,-21 0 0,22 0 16,-22 0-16,0 21 0,0 0 16,22 0-16,-22 0 0,0 21 0,-21 0 15,21 21-15,-21-21 0,21 22 16,-21-1-16,0-21 0,0 22 0,0-22 16,0 21-16,0-21 0,0 0 0,0 1 15,-21-1-15,0-21 16,0 21-1,0-21 1,21-21-16,0 0 16,0-1-16,0 1 0,0 0 15,21 0-15,0 0 0,0 0 16,21-22-16,-20 1 0,20 21 0,0-22 16,1 1-16,20 21 0,-21-21 15,1 20-15,-1 22 0,0 0 0,1 0 16,-22 0-16,21 22 0,-21-1 15,-21 21-15,0-21 0,0 22 16,0-22-16,0 21 0,0-21 0,0 22 16,-21-22-16,0 0 0,0 0 15,0 0-15,0 0 0,-1-21 0,1 22 16,0-22-16,0 0 0,21 21 0,-21-21 16,42 0-1,0-21 1,0-1-16,0 22 0</inkml:trace>
  <inkml:trace contextRef="#ctx0" brushRef="#br0" timeOffset="20263.72">19875 3556 0,'0'0'0,"22"0"31,-1 0-31,0 0 0,0 0 16,0 0-16,0-21 0,1 0 15,-1 21-15,0-21 0,0 21 0,0-22 16,0 22-16,1-21 0,-22 0 0,0 0 16,0 0-16,0 0 0,0-1 15,-22 22-15,1 0 0,-21 0 16,21 0-16,-22 22 0,1-1 16,0 0-16,-1 0 0,22 21 0,-21 1 15,21-22-15,0 21 0,-1-21 16,1 22-16,21-22 0,0 0 15,0 21-15,0-20 0,21-1 0,1-21 16,-1 21-16,21 0 0,0-21 16,1 0-16,-1 21 0,22-21 0,-1 0 15,1 0-15,-1 0 0,22 0 0</inkml:trace>
  <inkml:trace contextRef="#ctx0" brushRef="#br0" timeOffset="20540.56">21632 3006 0,'0'0'0,"-21"0"0,-127 127 31,127-85-31,0 0 0,-22 22 0,22-22 16,0 22-16,0-22 0,0 0 0,21 22 15,0-43-15,-22 21 0,22 1 16,0-22-16,0 21 0,0-21 0,0 1 16,0-1-16,0 0 0,22-21 15,-1 0-15,0 0 16,21 0-16,-21 0 0,22-21 16,-1 0-16,22-1 0</inkml:trace>
  <inkml:trace contextRef="#ctx0" brushRef="#br0" timeOffset="20870.37">22077 3387 0,'0'0'0,"-64"0"31,43 21-31,-21 0 0,21 0 0,-22 0 16,22 22-16,0-22 0,0 0 0,0 0 16,-1 0-16,22 1 0,0 20 15,0-21-15,0 0 16,22 0-16,-1-21 0,21 0 15,-21 22-15,0-22 0,1 0 0,20 0 16,-21 0-16,21 0 0,-20 0 16,20-22-16,-21 22 0,21-21 0,-20 0 15,-1 0-15,0 0 0,0 0 0,0-22 16,-21 22-16,0-21 0,0 21 16,0-1-16,0 1 0,0 0 0,-21 21 15,0-21-15,-21 21 16,20 0-16,-20 0 0,21 0 0,0 0 15,-22 21-15,22-21 0,0 0 16,0 0-16,0 0 16,0 0-16</inkml:trace>
  <inkml:trace contextRef="#ctx0" brushRef="#br0" timeOffset="21091.24">21188 3069 0,'0'0'0,"0"-21"16,21 21-16,0 0 0,21 0 16,1-21-16,20 21 0,1 0 15,20 0-15,-20 0 0,21-21 0,-1 21 16,1 0-16,-22 0 0,1 0 16,-1 0-16,1 0 0,-22 0 15,1 0-15,-22 0 0,0 0 0,0 0 16,0 0-16,-42 0 15,0 0-15</inkml:trace>
  <inkml:trace contextRef="#ctx0" brushRef="#br0" timeOffset="21931.76">9419 5376 0,'0'0'0,"21"0"31,0-21-31,-21 0 0,22 0 0,-1 21 16,0-21-16,0 0 0,0-1 16,0 1-16,-21 0 0,0 0 0,0 0 15,0 0-15,0-1 0,0 1 16,-21 0-16,0 21 0,0-21 16,0 21-16,0 0 0,-1 0 0,1 0 15,0 21-15,0 0 16,0 0-16,0 1 0,-1-1 0,22 21 15,0-21-15,0 0 0,0 1 0,0 20 16,22-21-16,-1 0 0,0 22 16,0-22-16,21 0 0,-20 21 0,20-21 15,-21 22-15,0-1 0,22-21 16,-22 22-16,0-1 0,-21-21 0,0 21 16,0-20-16,0-1 0,-42 21 0,20-21 15,-20 0-15,0 1 0,-1-1 16,1-21-16,-21 21 0,-1-21 15,22 0-15,-22 0 0,1 0 0,-1 0 16,22-21-16,0 0 0,-1-1 16,22 1-16,0 0 0,0-21 0,0 21 15,21-22-15,0 1 0,0 0 0,0-1 16,21 22-16,0-21 0,21-1 16,1 22-16,20-21 0,1 21 0,-1-22 15,1 22-15,-1-21 0</inkml:trace>
  <inkml:trace contextRef="#ctx0" brushRef="#br0" timeOffset="22475.45">10181 5101 0,'-21'106'16,"0"-85"0,0 22-16,-1-22 0,1 21 15,0 0-15,0-20 0,21 20 0,-21 0 16,0 1-16,-1-1 0,1 0 15,21 1-15,0-1 0,-21 0 0,21-21 16,0 22-16,0-22 0,0 0 0,0 0 16,0 0-16,21-42 31,-21 0-31,0 0 16,0 0-16,0-22 0,0 22 15,0-21-15,21 21 0,-21-22 0,22 1 16,-22 0-16,21-1 0,21 22 15,-21-21-15,0 21 0,22 0 16,-1-1-16,0 1 0,-20 0 0,20 21 16,0 0-16,1 0 0,-22 0 15,0 0-15,0 0 0,0 0 0,-21 21 16,0 0-16,0 1 0,-21-22 16,0 21-16,-21-21 0,20 21 15,-20 0-15,0-21 0,-1 21 0,1-21 16,0 0-16,-1 21 0,22-21 0,0 0 15,0 22-15,21-1 16,0 0-16,0 0 16,21 0-16,0 0 0,0-21 0,1 22 15,-1 20-15,0-21 0,21 0 16,-21 0-16,1-21 0,-1 22 0,21-1 16,-21 0-16,0-21 0,1 0 0,-1 0 15,21 0-15,-21 0 0,0 0 16,22 0-16,-22 0 0,0 0 0,21-21 15,-20 0-15,-1-1 0,0 1 0,21 0 16</inkml:trace>
  <inkml:trace contextRef="#ctx0" brushRef="#br0" timeOffset="22647.35">10880 5461 0,'0'21'15,"0"0"1,-22 1-16,1 20 0,21-21 0,0 0 15,-21 0-15,21 1 0,-21-1 0,21 0 16,-21 0-16,21 0 16,21-42 15</inkml:trace>
  <inkml:trace contextRef="#ctx0" brushRef="#br0" timeOffset="22799.26">10880 5228 0,'0'0'0,"0"-21"0,0 0 0,-22 21 16,1-21-16,0 21 15,21 21 1,21-21 0,22 0-16,-22 0 15</inkml:trace>
  <inkml:trace contextRef="#ctx0" brushRef="#br0" timeOffset="23036.14">11430 5017 0,'0'0'0,"0"-22"0,-21 22 16,0 22 0,-1 20-16,1-21 0,21 21 0,-21-20 15,0 20-15,0 0 0,21 22 16,-21-22-16,21 0 0,-22 1 0,1-1 15,21 0-15,-21 22 0,21-22 16,-21-21-16,21 22 0,0-22 0,0 0 16,0 0-16,0 0 0,0 1 0,21-22 15,0 0 1,0 0-16,22-22 0,-22 1 0,21 0 16,-21 0-16</inkml:trace>
  <inkml:trace contextRef="#ctx0" brushRef="#br0" timeOffset="23255">11811 4995 0,'0'-21'0,"0"42"0,0-63 16,0 21-16,0 42 15,-21 0-15,0 22 16,-1-1-16,1 0 0,0 1 16,0-1-16,0 21 0,21-20 0,-21-1 15,-1 0-15,1 22 0,0-22 16,0 1-16,21-22 0,0 21 15,0-21-15,0 22 0,0-22 0,0 0 16,21 0-16,0-21 0,0 0 16,1 0-16,-1 0 0,0-21 15,0 0-15</inkml:trace>
  <inkml:trace contextRef="#ctx0" brushRef="#br0" timeOffset="23622.79">12001 5355 0,'-21'0'0,"42"0"0,-42-21 16,0 21-16,21-21 15,0 0 1,0 0-16,21 21 0,0 0 16,22 0-16,-22 0 0,21 0 0,1 0 15,-1 21-15,0-21 0,1 21 16,-1 0-16,-21 0 0,21 22 0,-20-22 15,-22 0-15,0 0 0,0 21 0,0-20 16,0 20-16,0-21 0,-22 0 16,1 0-16,0 1 0,0-22 0,0 21 15,0-21-15,-1 0 16,22-21 0,0-1-16,0 1 15,0 0-15,22 0 0,-1 0 16,0-22-16,0 22 0,-21 0 0,21-21 15,0 21-15,1-1 0,-1 1 0,21 0 16,-42 0-16,21 0 0,0 0 16,1 21-16,-1 0 0,0 0 0</inkml:trace>
  <inkml:trace contextRef="#ctx0" brushRef="#br0" timeOffset="24886.92">13039 5376 0,'0'-21'0,"0"42"0,21-42 0,-21 0 16,21 0-16,-21 0 0,0 0 15,0-1-15,0 1 0,0 0 0,-21 0 16,0 0-16,-1 0 0,1 21 16,0 0-16,0 0 0,0 0 0,-22 21 15,22 0-15,0 0 0,-21 0 0,21 22 16,-1-22-16,1 21 15,0-21-15,0 22 0,0-22 0,0 0 16,21 21-16,0-21 0,0 1 0,0-1 16,0 0-16,0 0 0,21 0 15,0-21-15,21 0 0,-21 0 16,1 0-16,-1 0 0,21 0 0,-21-21 16,22 21-16,-22-21 0,0 0 15,21 0-15,-21-1 0,1 1 0,-1 0 16,0-21-16,-21 21 0,0-22 0,21 22 15,-21-21-15,0 21 0,0-1 16,0 1-16,-21 42 31,0 1-31,0-1 0,21 0 0,-22 0 16,1 0-16,21 22 0,-21-22 16,21 21-16,0-21 0,0 22 15,0-22-15,0 0 0,0 21 0,21-21 16,-21 1-16,43-1 0,-22 0 0,0-21 15,21 21-15,1-21 0,-1 0 16,0 0-16,1 0 0,20 0 0,-21 0 16,1-21-16,-1 21 0,22-21 0,-43 0 15,21-22-15,0 22 0,-20-21 16,-1 21-16,0-22 0,0 1 16,-21 21-16,0-22 0,0 22 0,0-21 15,0 21-15,-21 0 0,0 21 0,0 0 16,-1-22-16,1 22 0,0 22 15,21-1 1,0 0-16,0 0 0,0 0 16,21 0-16,0 1 0,1-1 0,-22 0 15,21 0-15,0 0 0,-21 22 16,0-22-16,0 0 0,0 0 0,21 0 16,-21 0-16,0 1 0,21-1 0,0 0 15,1-21 1,-1 0-16,0 0 0,0 0 15,21 0-15,-20 0 0,20 0 0,0-21 16,1 21-16,-1-21 0,-21-1 16,21-20-16,-20 21 0,20 0 0,-21 0 15,21-22-15,-20 22 0,-1 0 16,-21 0-16,0 0 0,21-1 0,-21 1 16,-21 21-1,0 0-15,-1 21 0,1 1 16,0-1-16,0 0 0,0 0 15,21 0-15,0 0 0,0 1 0,0-1 16,0 0-16,0 0 16,0 0-16,21-21 0,0 0 15,0 0-15,0 0 0,1 0 16,-1 0-16,0 0 0,0 0 0,0-21 16,22 21-16,-22-21 0,0 0 0,0 0 15,0-1-15,0 1 0,-21-21 16,22 21-16,-1 0 0,-21-1 0,0 1 15,21 0-15,-21 0 0,21 21 0,-21 21 32,0 0-32,-21 0 0,21 1 15,-21-1-15,0 21 0,-1 0 0,22 1 16,0-1-16,-21 0 0,21 22 16,0-1-16,0 1 0,0-22 15,0 22-15,0-1 0,0 1 0,0-1 16,0 1-16,0-1 0,0 22 15,0-22-15,0 22 0,0 0 0,0-22 16,0 22-16,0 0 0,0-22 0,0 1 16,0-1-16,0-21 0,-21 22 0,0-22 15,-21 1-15,20-22 0,-20 0 16,0 0-16,-22-21 0,22 0 0,0 0 16,-22-21-16,22 0 0,21 0 0,-22-1 15,22 1-15,0-21 0,0 0 16,0-1-16,-1 1 0,1-22 0,0 22 15,0-21-15,21-1 0,0 1 0,0-1 16,-21 1-16,21-1 0,0 22 16,0-22-16,0 22 0,0 0 15,0-22-15,0 22 0,21-22 0</inkml:trace>
  <inkml:trace contextRef="#ctx0" brushRef="#br0" timeOffset="25507.56">16065 4890 0,'0'0'0,"22"-22"0,-22-62 32,0 63-32,0-1 0,0 1 15,-22 21-15,1 0 0,0 0 16,0 21-16,0 1 0,0-1 16,-1 21-16,-20 0 0,21 1 0,0 20 15,-22-20-15,22 20 0,-21-21 16,21 22-16,0-22 0,-1 1 15,1-1-15,21 0 0,0-21 0,0 22 16,0-22-16,21 0 0,1 0 0,-1-21 16,0 0-16,21 21 0,1-21 15,-1 0-15,0 0 0,22 0 0,-22-21 16,22 21-16,-1-21 0,1 0 16,-22 0-16,21 0 0,1-22 0,-1 22 15,-20-21-15,-1-1 0,-21 1 0,0 0 16,-21-22-16,0 1 15,0 20-15,-21-20 0,0-1 0,-21 22 0,21 0 16,-43-1-16,22 22 0,-1 0 16,-20 0-16,21 21 0,-22 0 15,1 0-15,20 21 0,-20 0 0,20 0 16,1 22-16,-21-1 0,20 22 16,22-1-16,-21 1 0,21-22 0,21 21 15,0-20-15,0 20 0,0-20 0,0-1 16,21-21-16,21 21 0,-21-20 15,22-1-15,-1 0 0,0-21 0,1 21 16,-1-21-16,0 0 0,1 0 0,20 0 16,1 0-16,-22-21 0,21 21 15,1-21-15</inkml:trace>
  <inkml:trace contextRef="#ctx0" brushRef="#br0" timeOffset="25919.33">16849 5080 0,'0'0'0,"0"-21"0,-22 21 15,1 0-15,0 21 16,0 0-16,0 0 0,0 1 0,-1-1 16,22 0-16,-21 0 0,0 21 15,21-20-15,-21-1 0,21 0 0,-21 0 16,21 0-16,0 0 0,0 1 0,0-1 16,0-42 30,0-1-46,21 22 16,0-21-16,0-21 0,0 21 0,1-22 16,-1 22-16,0-21 0,0 21 15,21-22-15,-20 1 0,-1 21 0,21 0 16,-21 0-16,0-1 0,1 22 0,-1 0 16,0 22-16,0-1 0,-21 0 15,0 21-15,0-21 0,0 22 0,0-22 16,0 21-16,0-21 0,0 22 15,-21-22-15,21 21 0,-21-21 16,21 1-16,-21-1 0,21 0 0,0 0 16,0 0-16,21-42 31,0 0-31,0 21 16,0-21-16,0 0 0,22-22 0</inkml:trace>
  <inkml:trace contextRef="#ctx0" brushRef="#br0" timeOffset="26971.73">17653 4678 0,'0'-21'0,"0"42"0,21-63 0,-21 20 15,-21 22 1,0 22-16,0-1 0,-1 0 16,-20 21-16,21 1 0,0-1 0,-22 0 15,22 22-15,0-22 0,0 22 16,-21-22-16,42 0 0,-22 1 0,1-1 15,21 0-15,-21 1 0,21-22 16,0 21-16,0-21 0,0 0 0,21 1 16,0-22-16,1 21 0,-1-21 0,0 0 15,21 0-15,-21 0 0,22 0 16,-1 0-16,0 0 0,1-21 0,-1 21 16,0-22-16,1 1 0,-1 0 15,0 0-15,-20 0 0,-1 0 16,0-1-16,0 1 0,-21 0 0,0 0 15,0 0-15,-21 42 32,0-21-32,0 21 0,-1 0 0,22 0 15,-21 1-15,21-1 0,-21 0 16,21 0-16,0 0 0,0 0 0,0 1 16,0-1-16,21-21 0,0 0 15,1 21-15,-1-21 0,0 0 16,0 0-16,21 0 0,-20 0 0,20 0 15,0 0-15,1 0 0,-1-21 16,0 21-16,1-21 0,-1-1 16,0 1-16,1 0 0,-22-21 0,0 21 15,0-22-15,0 22 0,0 0 0,-21 0 16,0 0-16,0-1 0,-21 22 16,0 0-1,0 22-15,21-1 0,-21 0 16,0 0-16,-1 21 0,1-20 0,21-1 15,0 0-15,-21 0 0,21 0 0,-21 0 16,21 1-16,-21-22 16,21 21-16,21-42 47,0 21-47,-21-22 0,21 1 15,0 0-15,-21 0 0,22 0 0,-1 0 16,0-22-16,0 22 0,0-21 15,0 21-15,1-1 0,-1 1 0,0 0 16,0 21-16,0 0 0,0 0 16,-21 21-16,0 0 15,0 1-15,0-1 0,0 0 0,0 0 16,0 21-16,0-20 0,0-1 16,0 0-16,0 0 0,0 0 0,0 0 15,0 1-15,22-1 0,-1-21 16,0 21-16,21-21 0,-21 0 15,22 21-15,-1-21 0,0 0 0,1 0 16,-1 0-16,0 0 0,22 0 16,-22 0-16,1-21 0,-1 21 0,0-21 15,1 0-15,-1-1 0,0 1 0,-21-21 16,1 21-16,-1-22 0,-21 1 16,0 0-16,0-1 0,0 1 0,0 21 15,-21 0-15,-1 0 0,1-1 0,0 22 16,0 0-16,-21 22 0,20-1 15,1 0-15,0 0 0,0 21 0,0 1 16,21-22-16,0 21 0,0-21 16,0 22-16,0-22 0,0 0 15,21 0-15,0 0 0,0 1 0,22-1 16,-22 0-16,0-21 0,21 0 0,1 21 16,-22-21-16,21 0 0,0 0 15,-20 0-15,20 0 0,0-21 0,-21 0 16,1 21-16,-1-21 0,0-1 15,0 1-15,-21 0 0,0-21 0,0 21 16</inkml:trace>
  <inkml:trace contextRef="#ctx0" brushRef="#br0" timeOffset="27131.72">18415 4784 0,'0'0'15,"-42"0"-15,20 0 0,1 21 0,0 0 0,0-21 16,0 0-16</inkml:trace>
  <inkml:trace contextRef="#ctx0" brushRef="#br0" timeOffset="27567.75">20934 4593 0,'0'0'0,"21"-21"16,0 0-16,0 21 0,-21-21 0,0 0 15,0-1-15,0 1 0,0 0 0,-21 0 16,-21 0-16,21 21 0,-22 0 16,1 0-16,0 0 0,-22 0 0,22 21 15,-1 0-15,-20 21 0,21-20 16,-1 20-16,1 0 0,0 22 0,-1-22 15,1 22-15,0-1 0,20 1 0,1-1 16,0 1-16,0-1 0,21-21 16,0 1-16,0-1 0,0 0 0,21 1 15,21-22-15,-20 0 0,20 0 0,0 0 16,22 1-16,-1-22 16,-20 0-16,20 0 0,1 0 0,-1 0 15,1 0-15,-1 0 0,-21-22 0,22 1 16</inkml:trace>
  <inkml:trace contextRef="#ctx0" brushRef="#br0" timeOffset="27963.87">21209 5101 0,'0'0'0,"0"-127"31,-21 127-15,0 0-16,-1 21 16,1 1-16,0-1 0,0 21 0,0-21 15,21 0-15,-21 22 0,-1-22 16,22 21-16,-21-21 0,21 1 15,0-1-15,0 0 0,0 0 0,0 0 16,0 0-16,21-21 16,1 0-16,-1 0 0,0 0 15,21 0-15,-21 0 0,1 0 0,20 0 16,-21-21-16,0 21 0,22-21 16,-22 0-16,0 0 0,0 0 0,0-22 15,-21 1-15,0 21 0,0-22 0,0 1 16,0 0-16,0-1 0,0 1 15,-21 21-15,0 0 0,0 0 0,-22 21 16,22 0-16,0 0 16,-21 21-16,21 0 0,-22 0 0,1 0 15,21 22-15,0-22 0,-22 21 0,22-21 16,0 0-16,21 22 0,0-22 16,0 0-16,0 0 0,0 0 0,0 1 15,21-1-15,0-21 0,0 21 16,1-21-16,20 0 0,-21 0 0,21 0 15,1 0-15,-1 0 0</inkml:trace>
  <inkml:trace contextRef="#ctx0" brushRef="#br0" timeOffset="29351.04">21632 5017 0,'0'0'0,"21"-43"0,-21-41 16,0 62-16,-21 22 15,0 22 1,0-1-16,0 0 0,0 0 15,21 21-15,-22-20 0,22 20 0,-21 0 16,21-21-16,-21 22 0,21-22 0,0 21 16,0-21-16,0 1 0,0-1 15,0 0-15,0 0 0,21 0 16,0-21-16,1 21 0,-1-21 16,0 0-16,0 0 0,21 0 0,-20 0 15,20 0-15,-21-21 0,0 0 16,22 21-16,-22-21 0,0 0 15,0-22-15,0 22 0,0-21 0,1 21 16,-1-22-16,-21 1 0,0 0 0,21 21 16,-21-22-16,21 22 0,-21 0 15,-21 42 1,21 0 0,-21 0-16,0 22 0,-1-22 0,22 21 15,0-21-15,-21 1 0,21 20 0,0-21 16,-21 0-16,21 0 15,0 1-15,0-1 0,21 0 16,0-21-16,1 0 16,-1 0-16,21 0 0,-21 0 15,0 0-15,22-21 0,-22 21 0,21-21 16,1-1-16,-22 1 0,21 0 16,-21 0-16,22-21 0,-22 20 0,0-20 15,-21 21-15,0-21 0,0 20 0,0 1 16,0 0-16,0 0 15,0 42 1,0 0 0,0 0-16,0 1 0,0-1 0,0 0 15,0 0-15,0 0 0,0 0 0,0 1 16,0-1-16,21 21 16,-21-21-16,0 0 0,21 1 0,-21-1 15,0 0-15,21 0 0,1 0 16,-1-21-1,0 0-15,0 0 0,0 0 16,0 0-16,1 0 0,-1 0 0,0 0 16,0-21-16,0 0 0,22 0 15,-22 0-15,0-1 0,0-20 0,0 21 16,0-21-16,1-1 0,-1 1 16,0 0-16,0 20 0,-21-20 0,21 21 15,0 0-15,1 21 0,-22-21 16,21-1-16,0 22 15,0 0-15,-42 0 47,0 0-31,0 0-16,-1 0 16,1 0-1,21 22 1,0-1-1,0 0 1,0 0-16,0 0 16,0 0-1,21-42 17,-21 0-17,0 0-15,22 21 0,-22-21 0,0 0 31,-22 21-15,1 21 0,0-21-16,21 21 0,-21-21 0,0 21 15,21 0-15,0 0 0,-21-21 16,-1 22-16,1 20 0,21-21 16,0 0-16,0 0 0,-21 1 0,21-1 15,0 0-15,0 0 0,0 0 0,0 0 16,0 1-16,0-1 15,21 0-15,0-21 0,1 0 0,-1 21 16,0-21-16,21 0 0,1 0 16,-1 0-16,-21 0 0,21 0 0,1 0 15,-1 0-15,0 0 0,1 0 0,-22-21 16,21 0-16,-21 21 0,22-21 16,-22-22-16,0 22 0,0 0 15,-21 0-15,0-22 0,21 22 0,-21 0 16,0 0-16,0 0 0,-21 21 15,0 0 1,0 21-16,0 0 16,0 21-16,-1-20 0,22-1 0,0 21 15,-21-21-15,21 0 0,0 1 0,0-1 16,0 0-16,0 0 0,0 0 16,21 0-16,1-21 0,-1 0 15,0 0-15,0 0 0,0 0 16,0 0-16,1 0 15,-1 0-15,0 0 0,0-21 0,21 0 16,-20 0-16,-1 0 0</inkml:trace>
  <inkml:trace contextRef="#ctx0" brushRef="#br0" timeOffset="30055.04">24130 4466 0,'0'-21'234,"0"0"-125,0 0-46,-21 21 15,21 21-78,-21-21 0,21 21 16,21-21-1</inkml:trace>
  <inkml:trace contextRef="#ctx0" brushRef="#br0" timeOffset="30423.83">24215 4445 0,'0'-21'31,"-22"21"-15,1 0-16,0 0 16,0 0-16,0 21 15,0-21-15,21 21 16,-22-21-16,1 21 0,0-21 15,0 22-15,0-22 0,21 21 0,-21-21 16,-1 21-16,1-21 0,0 21 16,0-21-16,0 21 15,21 0-15,0 1 16,0-1-16,21-21 16,0 21-16,0-21 0,0 21 15,1-21-15,-1 21 0,0 0 0,0 1 16,0-1-16,0 0 0,1 0 15,-1-21-15,0 21 0,0 0 0,-21 1 16,21-1-16,0-21 16,1 0 15,-22-21-31,0-1 16,0 1-16,21 0 0,0 0 15</inkml:trace>
  <inkml:trace contextRef="#ctx0" brushRef="#br0" timeOffset="30663.69">24701 4318 0,'-21'0'0,"-63"0"16,62 0 0,1 21-16,0 0 0,0 1 0,0-1 15,0 0-15,21 0 0,-22 21 16,1-20-16,0 20 0,0-21 0,0 21 15,0-20-15,-1 20 0,1-21 0,0 21 16,0 1-16,0-22 0,0 21 16,-1-21-16,1 1 0,0-1 0,21 0 15,-21 0-15,21 0 0,21-21 16,0 0 0,0 0-16</inkml:trace>
  <inkml:trace contextRef="#ctx0" brushRef="#br0" timeOffset="30992.15">24744 4699 0,'0'0'0,"0"-21"15,-21 21-15,-1 0 0,1 0 0,-21 0 16,21 0-16,0 0 0,-22 0 16,22 21-16,0-21 0,-21 21 0,20 0 15,22 1-15,0-1 16,0 0-16,22-21 15,-22 21-15,21 0 0,0-21 16,0 21-16,0 1 0,-21-1 16,21 0-16,-21 0 15,0 0-15,0 0 0,0 1 16,-21-22-16,0 21 0,0-21 16,0 0-16,-22 0 0,22 0 0,0 21 15,0-21-15,0 0 0,0 0 16,-1 0-16,44 0 31,-1-21-31,0 0 0,21 21 16,-21-22-16</inkml:trace>
  <inkml:trace contextRef="#ctx0" brushRef="#br0" timeOffset="31224.02">24765 4805 0,'0'21'16,"0"0"-16,0 0 0,-21 22 15,0-22-15,-1 21 0,22 1 16,-21-1-16,0 0 0,0 1 0,0-1 16,21 21-16,-21-20 0,-1-1 0,1 0 15,0 1-15,0-22 0,0 21 16,0 1-16,-1-1 0,22 0 0,-21-21 16,21 22-16,-21-22 0,21 0 0,0 0 15,0 0-15,21-21 31,0 0-31,-21-21 0,22 21 16</inkml:trace>
  <inkml:trace contextRef="#ctx0" brushRef="#br0" timeOffset="31511.85">24723 4932 0,'0'-21'0,"0"42"0,0-85 0,0 43 16,0 0-16,0 0 15,21 21 17,0 0-32,0 0 0,0 0 0,0 0 15,1 21-15,-22 0 16,0 0-16,0 1 16,0-1-16,-22-21 0,1 21 15,0 0-15,0-21 0,0 0 16,0 21-16,-1-21 0,1 0 0,0 21 15,42-21 17,0 0-32,1 0 0,-1 0 15,0 0-15</inkml:trace>
  <inkml:trace contextRef="#ctx0" brushRef="#br0" timeOffset="31992.64">25040 4890 0,'0'0'0,"-21"0"31,0 0-15,0 0-16,-1 0 0,1 0 15,21 21-15,-21 0 16,21 0 0,21-21 15,0 0-16,1 0-15,-1-21 16,0 21-16,-21-21 0,21 0 16,0-1-16,0 22 15,-21 22 17,0-1-32,0 0 15,-21-21-15,21 21 16,21-21 15,1 0-31,-1-21 16,0 21-16,0-21 15,0 21-15,-21-21 16,0 42 15,0 0-31,0 0 16,0 0-16,21-21 15,1 21-15,-1-21 0,0 0 16,0 0-16,0 0 0,0 0 16,1 0-16</inkml:trace>
  <inkml:trace contextRef="#ctx0" brushRef="#br0" timeOffset="32299.47">25358 4551 0,'-22'-21'0,"44"42"0,-65-42 0,22 21 16,21 21 0,21 0-1,0-21-15,1 21 0,-1-21 0,0 21 16,0-21-16,0 22 0,0-22 0,1 21 16,-1-21-16,0 21 0,-21 0 15,0 0 1,0 0-1,-21 1-15,0-22 16,-1 21-16,1 0 0,21 0 0,-21 0 16,0 22-16,0-22 0,0 0 15,21 21-15,-22-21 0,1 1 0,0 20 16,0-21-16,0 0 0,0 0 16,-1 1-16,1-1 0,0 0 0,-21 0 15</inkml:trace>
  <inkml:trace contextRef="#ctx0" brushRef="#br0" timeOffset="33671.78">868 7662 0,'0'0'0,"-21"0"16</inkml:trace>
  <inkml:trace contextRef="#ctx0" brushRef="#br0" timeOffset="35226.85">698 7684 0,'0'21'47,"0"0"-32,22-21 17,-1 0-17,0 0-15,0 0 16,0 0-16,22 0 0,-22-21 0,0 21 15,0-21-15,0-1 16,0 22-16,-21-21 0,22 0 16,-22 0-16,-22 0 15,1 21-15,0 0 16,0 0-16,0 0 0,-22 0 16,1 0-16,21 0 0,-21 0 0,20 21 15,-20 0-15,21 0 0,-21 0 16,20 1-16,1 20 0,0-21 0,21 0 15,0 0-15,0 22 0,0-22 16,0 0-16,0 0 0,21 0 16,0 1-16,1-1 0,-1-21 0,0 21 15,21-21-15,-21 0 16,22 0-16,-1 0 0,-21 0 0,22 0 16,-22 0-16,0 0 0,0-21 15,0 21-15,-42 0 31,-21 0-31,21 0 0,-22 0 0,1 0 16,0 21-16,-1 0 0,1 0 16,0 0-16,-1 1 0,1 20 0,0-21 15,20 21-15,-20-20 0,21 20 16,21-21-16,0 21 0,-21-20 16,21-1-16,0 0 0,0 0 0,21 0 15,0 0-15,0-21 16,0 0-16,1 0 0,20 0 0,0 0 15,1 0-15,-1 0 0,0 0 16,1-21-16,-1 21 0</inkml:trace>
  <inkml:trace contextRef="#ctx0" brushRef="#br0" timeOffset="35909.5">1503 7895 0,'0'0'16,"0"-21"-16,0 0 0,0 0 0,0 0 15,-21 21-15,-1 0 0,1-22 16,0 22-16,0 0 0,0 0 16,-22 22-16,22-1 0,0-21 0,-21 42 15,21-21-15,-1 22 0,-20-22 16,21 21-16,0 0 0,21 1 0,-21-1 16,21 0-16,-22-20 0,22 20 15,0-21-15,0 0 0,0 0 16,22 1-16,-1-22 0,0 0 15,21 0-15,-21 0 0,22-22 16,-1 1-16,0 0 0,1 0 0,-22 0 16,21 0-16,1-1 0,-22-20 15,21 21-15,-21 0 0,-21 0 0,21-22 16,-21 22-16,22 0 16,-22 0-16,0 0 0,-22 42 31,1 0-31,0 0 15,21 0-15,0 0 0,0 22 16,-21-1-16,21 0 0,0 1 0,0-1 16,0 0-16,0 22 0,0-22 15,0 22-15,0-22 0,0 22 0,0 20 16,0-20-16,0 20 0,0 1 16,0-21-16,0 20 0,0 1 0,0 0 15,0-1-15,0-20 0,0 20 0,-21 1 16,21 0-16,-21-22 15,-1 1-15,1 20 0,0-20 0,0-1 16,-21-20-16,20 20 0,-20-20 16,21-1-16,-21-21 0,20 0 0,-20 0 15,21 1-15,-21-22 0,-1 0 16,1 0-16,0-22 0,-1 1 0,-20 0 16,-1 0-16,22-21 0,-22-1 15,1 1-15,21-22 0,-22 1 0,43-1 16,-21 1-16,20-22 0,22 22 15,0-22-15,0 22 0,43-22 16,-22 21-16,21-20 0,1 20 0,-1-20 16,0 20-16,1-21 0,-1 22 15,0-1-15,1 1 0,-1 21 0,0-22 16,1 22-16,-1-22 0,21 22 16</inkml:trace>
  <inkml:trace contextRef="#ctx0" brushRef="#br0" timeOffset="36167.05">1905 8043 0,'0'-21'31,"0"0"-31,0 42 62,0 0-46,0 1-16,0-1 0,0 0 0,0 0 16,0 0-16</inkml:trace>
  <inkml:trace contextRef="#ctx0" brushRef="#br0" timeOffset="36343.94">1841 8509 0,'-21'21'16,"42"-42"46,1 21-46</inkml:trace>
  <inkml:trace contextRef="#ctx0" brushRef="#br0" timeOffset="37675.17">4000 7133 0,'0'-21'15,"0"63"16,-21-20-15,0 20-16,0 0 0,0 1 16,0 20-16,-1-21 0,1 22 0,-21-1 15,21 1-15,-22-1 0,22 1 16,-21-1-16,0 1 0,20-1 0,-20 1 16,0-1-16,-1 1 0,1-1 15,0 1-15,-1-22 0,1 22 0,0-22 16,-1 0-16,1 1 0,21-1 0,-21-21 15,20 22-15,1-22 0,0 0 16,0 0-16,21 0 0,0 0 16,0-42 15,0 0-31,0 0 0,21 0 16,0 0-16,-21-22 15,21 22-15</inkml:trace>
  <inkml:trace contextRef="#ctx0" brushRef="#br0" timeOffset="38242.85">4254 7154 0,'0'0'0,"22"-21"32,-1 21-32,-21 21 47,0 1-47,-21-1 0,-1 0 0,1 21 15,21-21-15,-21 22 0,0-1 16,0 0-16,0 1 0,-1-1 0,1 0 15,0 1-15,0 20 0,-21-20 0,20-1 16,-20 21-16,0-20 0,21 20 16,-22 1-16,1-22 0,21 22 0,-22-1 15,1-21-15,21 22 16,-21-22-16,20 1 0,1 20 0,0-21 16,-21-20-16,21 20 0,-1 0 0,22-21 15,-21 1-15,0-1 0,21 0 16,-21 0-16,21 0 0,0 0 15,0-42 48,0 0-32,0 0-15,21 21-1,-21-21 1,0 0-16,21 21 0,-21-22 16,0 1-16</inkml:trace>
  <inkml:trace contextRef="#ctx0" brushRef="#br0" timeOffset="39771.4">4572 7874 0,'21'0'16,"0"0"-16,0 0 15,1 0 1,-1-21-16,0 21 0,0 0 15,0-21-15,0 21 16,1-21-16,-22-1 16,21 1-16,-21 0 15,-21 21 17,-1 0-32,1 0 0,0 0 0,0 0 15,0 0-15,0 21 0,-1-21 16,-20 21-16,21 1 0,0-1 0,0 0 15,-1-21-15,1 21 0,0 0 16,21 0-16,-21 1 0,21-1 0,0 0 16,0 0-16,21-21 0,0 21 15,0-21-15,22 21 16,-22-21-16,0 22 0,0-22 16,22 21-16,-22-21 0,0 21 0,21 0 15,-21-21-15,1 21 0,-1 0 16,0-21-16,-21 22 0,0-1 0,0 0 15,0 0-15,0 0 0,0 0 16,-21 1-16,0-1 0,-1 0 0,1 0 16,-21 0-16,0 0 0,20 1 0,-20-22 15,21 21-15,-21-21 0,20 0 16,-20 0-16,21 0 0,0 0 0,0 0 16,-1 0-16,1 0 0,0-21 0,21-1 15,0 1-15,-21 0 16,21 0-16,-21 0 0,21 0 15,0-1-15,-21 1 0,21 0 0,0 0 16,0 0-16,0 0 16,0-1-16,21 22 15,0-21-15,0 21 0,0 0 16,0 0-16</inkml:trace>
  <inkml:trace contextRef="#ctx0" brushRef="#br0" timeOffset="40183.17">5165 7853 0,'0'0'16,"-22"0"-1,22 21-15,-21 0 0,21 0 16,0 1-16,0 20 0,0-21 0,0 21 15,0 1-15,-21-1 0,21 0 16,0 22-16,0-22 0,0 22 0,0-22 16,0 22-16,-21-1 0,21 22 0,0-22 15,0 22-15,0 0 16,-21-1-16,21 1 0,-21 0 0,21-22 16,-22 22-16,22-1 0,0 1 0,-21-21 15,21 20-15,-21-20 0,21 20 16,-21-20-16,21-1 0,0 1 0,0-22 15,-21 22-15,21-22 0,0 0 0,-21-20 16,21-1-16,0 21 0,0-21 16,0-42-1,0 0-15,0 0 16,0-22-16,0 22 0,0-42 0,21 20 16,-21-20-16,21-1 15,-21 1-15,21-22 0,-21 1 0</inkml:trace>
  <inkml:trace contextRef="#ctx0" brushRef="#br0" timeOffset="40499.12">5038 8192 0,'0'0'0,"0"-43"0,0-211 32,0 212-32,21 21 15,-21 0-15,21-1 0,0 1 0,0 0 16,22 0-16,-22 21 0,21 0 0,-21 0 15,22 0-15,-1 0 16,0 0-16,-21 0 0,22 21 0,-22 21 16,0-20-16,0-1 0,-21 21 0,0 0 15,0 1-15,0-1 0,-21 0 16,0 1-16,0-1 0,-22-21 0,22 22 16,-21-22-16,0 21 0,20-21 0,-20 0 15,21 1-15,0-1 0,0-21 16,-1 0-16,1 21 0,42-42 31,-21 0-15,22 21-16,-1-22 0,21 1 0</inkml:trace>
  <inkml:trace contextRef="#ctx0" brushRef="#br0" timeOffset="40991.91">6075 7832 0,'0'0'0,"-64"-64"31,43 64-31,0 0 0,-21 0 16,20 0-16,-20 0 0,0 21 0,-1 1 0,22-1 16,-21 0-16,0 21 0,-1-21 15,22 22-15,-21-1 0,21 0 16,-1 1-16,1-1 0,0 0 0,21 1 15,0-22-15,0 21 0,0-21 16,0 1-16,0-1 0,0 0 0,21-21 16,0 0-16,22 0 15,-22 0-15,21 0 0,1-21 0,-22 21 16,42-21-16,-20-22 0,-1 22 0,0 0 16,1-21-16,-22 20 0,21-20 15,-21 0-15,0-1 0,1 1 0,-1 0 16,-21 21-16,0-1 0,0 1 0,0 0 15,-21 42 17,21 0-32,-22 1 15,22-1-15,0 21 0,0-21 16,0 22-16,0-22 0,0 21 0,0-21 16,0 22-16,0-22 0,0 0 0,0 0 15,22 0-15,-1 0 0,0-21 16,0 22-16,0-22 0,0 0 0,1 0 15,-1 0-15,0 0 0,21 0 0,-21-22 16,22 1-16,-22 0 0,21 0 16,-21 0-16</inkml:trace>
  <inkml:trace contextRef="#ctx0" brushRef="#br0" timeOffset="41399.57">6604 7832 0,'-21'0'0,"21"21"15,0 0-15,-21 0 0,21 0 0,-22 1 16,22-1-16,0 21 0,-21-21 0,21 0 16,0 22-16,0-22 0,0 0 15,0 0-15,0 0 0,0 1 0,0-1 16,0 0-16,0 0 16,-21-21-1,21-21 1,0 0-16,0 0 0,0-1 15,0 1-15,0-21 0,0 21 16,0-22-16,0 1 0,0 21 0,21-21 16,0-1-16,1 22 0,-1-21 0,0 21 15,0-1-15,21 1 0,1 0 16,-1 0-16,0 21 0,1 0 0,-1 0 16,0 0-16,1 21 0,-1 0 0,-21 0 15,22 1-15,-1 20 0,-21-21 16,0 21-16,0 1 0,1-1 0,-22-21 15,0 22-15,0-1 0,0 0 0,-22-21 16,1 22-16,0-22 0,0 0 16,0 0-16,-22 0 0,22 1 15,0-1-15,0-21 0,21-21 16</inkml:trace>
  <inkml:trace contextRef="#ctx0" brushRef="#br0" timeOffset="41803.19">8043 7070 0,'0'0'16,"-21"-21"-16,0 21 0,21-22 16,21 22-1,0 0-15,0 0 16,1 0-16,20-21 0,0 21 15,1 0-15,-1 0 0,0 0 0,1-21 16,20 21-16,-21 0 0,-20 0 0,20 0 16,0 0-16,-21 0 0,1 0 15,-65 0 1,22 0 0,-21 0-16,-1 0 0,1 0 0,-21 0 15,20 0-15</inkml:trace>
  <inkml:trace contextRef="#ctx0" brushRef="#br0" timeOffset="42127.02">8086 6985 0,'105'0'0,"-210"0"0,62 0 15,22 0-15,-21 0 0,21 0 0,-1 0 16,1 0-16,0 0 0,0 0 0,0 0 16,0 0-16,-1 0 15,22 21-15,-21 0 0,0-21 16,21 22-16,0 20 0,0-21 0,0 21 16,-21 1-16,21 20 0,0-20 15,0 20-15,0 1 0,-21-22 0,21 21 16,0 1-16,0-1 0,0 22 15,-21-21-15,-1 20 0,1-20 0,21 20 16,-21 1-16,0 0 0,21-22 0,-21 22 16,21 0-16,-21-1 0,21 1 0,0 0 15,0-22-15,0 22 16,0-1-16,0-20 0,21-1 0,0-20 16,0 20-16,0-20 0,0-22 0,1 21 15,-1-21-15,21 0 0,-21 1 16,22-22-16,-22 0 0,21 0 0,0 0 15,1 0-15,-1-22 0,0 1 0,-20 0 16,20 0-16,0-21 0,1 20 0,-1-20 16,0 0-16,-21-1 0,22 1 15</inkml:trace>
  <inkml:trace contextRef="#ctx0" brushRef="#br0" timeOffset="42447.15">8805 7557 0,'0'0'0,"-21"-43"0,0 22 0,0-21 0,0 21 15,-1 21-15,1-22 0,0 22 16,0-21-16,0 21 0,-22 0 0,22 0 16,0 21-16,0 1 0,-21-1 0,20 0 15,1 21-15,0-21 0,-21 22 16,21-1-16,-1 0 0,-20 22 15,21-22-15,0 22 0,-22-22 0,22 22 16,0-1-16,0 1 0,0-22 16,21 21-16,0-20 0,0-1 0,0 0 15,0 1-15,21-22 0,0 0 0,0 0 16,0 0-16,22 1 0,-1-22 16,-21 0-16,22 0 0,-1 0 0,21 0 15,-20-22-15,-1 1 0,0 0 0,1 0 16,20-21-16</inkml:trace>
  <inkml:trace contextRef="#ctx0" brushRef="#br0" timeOffset="43179.61">9017 7916 0,'0'0'0,"0"-42"15,21-21 1,-42 63-16,0 0 16,0 0-16,-1 21 15,1 0-15,-21 0 0,21 0 0,0 22 16,-1-1-16,1-21 0,0 21 0,0 1 15,21-1-15,0 0 0,-21-20 16,21 20-16,0-21 0,0 21 16,0-20-16,0-1 0,21 0 0,-21 0 0,21-21 15,0 21-15,0-21 0,1 0 16,20 0-16,-21 0 0,0 0 0,0 0 16,22 0-16,-22-21 0,0 0 0,0 0 15,-21 0-15,0-1 0,0 1 16,0 0-16,0-21 0,0 21 15,0-1-15,-21-20 0,0 21 0,0-21 16,0 20-16,-1 1 0,1 0 16,21-21-16,0 21 0,0-1 15,0 1-15,0 0 0,0 0 0,0 0 16,21 21-16,22-21 0,-22 21 16,0 0-16,21-22 0,-20 22 0,20 0 15,-21 0-15,21 0 0,-20 22 0,20-1 16,-21 0-16,0 0 0,0 21 15,1-20-15,-1 20 0,0 0 0,-21-21 16,0 22-16,0-1 0,0-21 16,0 22-16,0-1 0,0-21 15,0 0-15,0 0 0,0 1 0,0-1 16,0 0-16,0 0 0,0 0 16,-21-21-1,21-21 1,0 0-16,0 0 0,0 0 0,0-1 15,0 1-15,0-21 0,0 21 16,21-22-16,-21 1 0,21 0 0,0-1 16,0 1-16,1 0 0,-1 21 0,0-22 15,0 22-15,0 0 0,22 0 16,-22 21-16,0 0 0,0 0 16,21 0-16,-20 0 0,-1 21 0,0 0 15,-21 21-15,21-20 0,0 20 16,-21 0-16,0 1 0,0-1 0,0-21 15,0 21-15,0 1 0,0-22 0,0 21 16,0-21-16,-21 1 0,0-1 16,21 0-16,-21 0 0,0-21 15,42-21 17,0 0-32,0 0 15,0-1-15</inkml:trace>
  <inkml:trace contextRef="#ctx0" brushRef="#br0" timeOffset="43439.52">10329 7557 0,'-21'42'31,"0"-21"-31,0 0 0,21 22 0,-21-22 0,-1 21 16,22 0-16,-21 22 0,0-22 15,21 1-15,-21 20 0,0-21 16,21 1-16,0-1 0,-21 0 0,21 1 0,0-1 16,0-21-16,0 0 15,0 1-15,0-1 0,0 0 0,0 0 16,21-21-16,0 0 0,0 0 16,0 0-16,0 0 15,1 0-15,-1-21 0,0 0 0,0 0 16</inkml:trace>
  <inkml:trace contextRef="#ctx0" brushRef="#br0" timeOffset="43635.46">10012 7959 0,'0'0'0,"0"21"31,21-21-31,0 0 15,0 0-15,0 0 0,22 0 0,-22 0 16,21 0-16,-21 0 0,22 0 0,-1 0 16,-21-21-16,22 21 0,-22 0 15,21-21-15,0 21 0</inkml:trace>
  <inkml:trace contextRef="#ctx0" brushRef="#br0" timeOffset="45135.02">11176 8086 0,'0'0'0,"0"-21"0,0-1 15,0-20-15,0 21 0,0-21 0,0 20 16,-21 1-16,0 0 0,-1 0 15,1 0-15,-21 21 0,21 0 0,-22 0 16,22 0-16,-21 0 0,21 0 16,-22 0-16,1 21 0,0 0 0,21 0 15,-22 0-15,1 22 0,21-22 16,-22 21-16,22 1 0,0-1 0,0 0 16,0-21-16,21 22 0,0-1 0,0-21 15,0 22-15,0-22 0,0 0 16,0 0-16,21 0 0,0 0 0,0-21 15,22 0-15,-22 0 0,21 0 0,-21 0 16,22 0-16,-1 0 0,0 0 16,-21-21-16,22 21 0,-1-21 0,0 0 15,-20 0-15,20-22 0,-21 22 0,0-21 16,0 21-16,1-22 16,-1 1-16,-21 0 0,0-1 0,0 1 15,0 21-15,0 0 0,0 0 0,0-1 16,0 1-16,0 0 0,0 42 31,0 0-31,0 1 16,0 20-16,0-21 0,0 21 0,0 1 15,0-22-15,0 21 0,0 1 16,0-1-16,0-21 0,0 0 0,0 22 16,21-22-16,0 0 0,0 0 0,0-21 15,22 21-15,-22-21 0,21 0 16,-21 0-16,22 0 0,-22 0 15,21 0-15,-21-21 0,22 21 0,-1-21 16,-21 0-16,0 0 0,22-1 16,-22 1-16,0-21 0,0 21 0,0-22 15,1 1-15,-1 0 0,-21 21 0,0-22 16,21 22-16,-21 0 0,0 0 0,0 0 16,0 42-1,-21 0 1,21 0-16,0 21 0,0-20 0,0-1 15,-21 21-15,21-21 0,0 0 16,0 22-16,0-22 0,0 0 0,0 0 16,0 0-16,0 1 0,0-1 15,21-21-15,-21 21 0,21-21 16,0 0-16,0 0 0,0 0 16,1 0-16,-1 0 0,0 0 0,0-21 15,0 0-15,0-1 0,1 1 0,-1 0 16,-21 0-16,21-21 0,0 20 15,-21-20-15,0 21 0,0 0 0,21-22 16,-21 22-16,0 0 0,0 42 31,0 0-31,0 1 16,0-1-16,-21 0 0,21 0 16,0 0-16,0 0 0,-21 1 15,21-1-15,-21 0 0,21 0 0,-21-21 16,21 21-16,0 0 0,0 1 15,0-44 17,0 1-32,0 0 15,0 0-15,0 0 16,21 0-16,0-1 0,0 1 0,0-21 16,0 21-16,1-22 0,-1 22 15,0 0-15,21 0 0,-21 0 16,1 0-16,20-1 0,-21 1 0,0 21 15,0 0-15,1 0 0,-1 0 0,0 0 16,0 21-16,-21 1 0,0-1 16,0 0-16,0 0 0,0 0 0,0 22 15,0-22-15,0 0 0,0 21 0,0-21 16,0 1-16,0-1 0,0 21 16,0-21-16,0 0 0,0 1 15,0-1-15,0 0 0,21 0 16,0-21-16,22 0 0,-22 0 15,21 21-15,1-21 0,-1 0 16,-21 0-16,21 0 0,1 0 0,-1-21 16,0 0-16,-20 21 0,20-21 0,0 0 15,1-1-15,-22-20 0,0 21 16,21-21-16,-21-1 0,1 1 0,-22 0 16,0 20-16,0-20 0,0 0 0,0 21 15,0-1-15,0 1 0,-22 21 16,1 0-16,0 0 0,0 0 0,0 0 15,0 0-15,-1 21 0,1 1 0,21-1 16,0 21-16,0-21 0,0 22 16,0-22-16,0 21 0,0-21 0,0 0 15,0 22-15,0-22 0,21 0 16,-21 0-16,0 0 0,0 1 16,22-1-16,-22 0 0,0 0 15,0 0-15,-22-21 16,1 0-16,0 0 0,0 0 15,0 0-15,0 0 0,-1 0 16,1 0-16,0 0 0,21-21 0,-21 21 16,0-21-16,21 0 0,-21 0 15,-1-1-15,1-20 0</inkml:trace>
  <inkml:trace contextRef="#ctx0" brushRef="#br0" timeOffset="45315.92">12150 7684 0,'0'0'0,"-22"0"0,1 0 16,0 0-16,0 0 0,0 0 0,0 0 15,42 0 17,0 0-17,0 0-15,0 0 0,-21-22 16</inkml:trace>
  <inkml:trace contextRef="#ctx0" brushRef="#br0" timeOffset="45859.91">14478 7408 0,'0'0'0,"0"-21"0,0 0 0,-42-64 31,20 64-31,1 0 0,0 21 16,0 0-16,-21 0 0,20 0 0,-20 21 15,0 22-15,21-22 0,-22 21 16,1 0-16,0 22 0,-1-22 0,1 22 15,0-1-15,-1-20 0,1 41 16,0-20-16,20-1 0,-20 22 0,0 0 16,-1-22-16,1 22 0,21-1 0,0-20 15,0-1-15,21 1 0,0-1 0,0 1 16,0-1-16,0-20 0,21 20 16,0-20-16,0-1 0,21-21 0,-20 21 15,-1-20-15,21-1 0,-21-21 0,22 0 16,-1 0-16,-21 0 0,21 0 15,1-21-15,-1-1 0,0 1 0,1 0 16,20-21-16,-20 21 0</inkml:trace>
  <inkml:trace contextRef="#ctx0" brushRef="#br0" timeOffset="46131.75">14753 7684 0,'0'0'0,"0"-22"0,-21 1 0,0 21 16,0 0 0,-1 0-16,1 0 0,21 21 0,-21 22 15,0-22-15,0 21 0,21 1 16,-21-1-16,-1 0 0,22 1 16,0 20-16,-21-21 0,0 22 0,0-22 15,21 1-15,-21-1 0,21 0 0,0 1 16,0-22-16,0 0 0,0 21 15,0-21-15,0 1 0,21-22 32,0 0-32,0 0 0,-21-22 15,21 1-15</inkml:trace>
  <inkml:trace contextRef="#ctx0" brushRef="#br0" timeOffset="46318.65">14266 8001 0,'0'0'0,"-21"0"0,-21 0 31,42 21-31,21-21 16,0 0-16,0 0 0,22 0 16,-22 0-16,21 0 0,0 0 0,1 0 15,-1 0-15,0 0 0,-20-21 16,20 21-16</inkml:trace>
  <inkml:trace contextRef="#ctx0" brushRef="#br0" timeOffset="46682.92">14817 8107 0,'0'0'0,"0"42"31,21-42-16,0 0-15,0 0 16,0-21-16,0 0 0,1 21 0,20-21 16,-21 0-16,0-1 0,0 22 15,1-21-15,-1 0 0,-21 0 0,0 0 16,0 0-16,0-1 16,-21 22-16,-22 0 15,22 0-15,0 0 0,0 0 16,-22 22-16,22-1 0,0 0 0,0 21 15,0-21-15,0 22 0,-1-22 16,22 21-16,0-21 0,0 1 0,0 20 16,0-21-16,0 0 0,0 0 0,0 1 15,22-1-15,-1-21 0,0 21 16,21-21-16,-21 0 0,1 0 0,-1 0 16,21 0-16,-21 0 0,0 0 0,22-21 15,-22 21-15,0-21 0</inkml:trace>
  <inkml:trace contextRef="#ctx0" brushRef="#br0" timeOffset="47440.49">15303 7874 0,'0'0'0,"0"-21"0,22-21 32,-1 42-32,0 0 15,21 0-15,-21 0 0,1 0 16,20 0-16,-21 21 0,21 0 0,-20 0 15,20 0-15,-21 22 0,0-22 0,0 21 16,-21 0-16,0-20 16,0 20-16,0-21 0,-42 21 0,21-20 15,0 20-15,-22-21 0,22 0 0,0 0 16,-21-21-16,21 22 0,-1-22 16,1 0-16,0 0 0,21 21 0,0-42 31,21 21-31,0-22 0,1 1 15,-1 0-15,21 0 0,-21 0 0,0 0 16,22-22-16,-22 1 0,21 21 0,-21-22 16,22 1-16,-22 21 0,0-21 15,21 20-15,-20 1 0,-1 0 0,0 21 16,-21-21-16,0 42 31,0 0-31,-21 0 0,0 1 0,-1-1 16,1 0-16,0 21 0,0-21 0,21 22 15,-21-22-15,21 21 0,-21-21 16,21 1-16,0 20 0,0-21 0,0 0 16,0 0-16,0 1 0,21-22 0,0 21 15,-21 0-15,21-21 0,21 0 16,-20 0-16,-1 0 0,21 0 0,-21 0 16,22 0-16,-1 0 0,-21 0 0,21-21 15,1 0-15,-22-1 0,21 1 16,1 0-16,-22 0 0,0-21 15,0-1-15,0 1 0,0 0 0,1-22 16,-1 22-16,0-1 0,-21 1 16,21-21-16,-21 20 0,21 22 0,0-21 15,-21 21-15,0-1 0,0 1 16,0 0-16,0 42 16,0 0-16,-21 1 15,0-1-15,0 21 0,0-21 16,21 22-16,-21-1 0,-1 0 0,22 22 15,0-22-15,-21 0 0,0 1 0,21-1 16,0-21-16,-21 22 0,21-22 16,0 21-16,0-21 0,0 0 15,0 1-15,21-22 0,0 21 0,0-21 16,1 21-16,-1-21 0,0 0 16,0 0-16,0 0 0,0 0 0,1-21 15,-1 0-15,21 21 0,-42-22 0,21 1 16</inkml:trace>
  <inkml:trace contextRef="#ctx0" brushRef="#br0" timeOffset="47627.38">16171 7938 0,'0'0'0,"-21"0"31,42 0-31,0 0 16,1 21-16,-1-21 0,21 0 15,0 0-15,1 0 0,-1 0 0,0 0 16,1 0-16,20 0 0,-20 0 0,-1 0 16,0 0-16,1-21 0,-22 21 15</inkml:trace>
  <inkml:trace contextRef="#ctx0" brushRef="#br0" timeOffset="47903.61">17187 7620 0,'0'-21'0,"-84"21"15,62 0-15,22 21 16,-21-21-16,0 21 0,0 0 16,0 1-16,0-1 0,-1 21 0,22-21 15,-21 22-15,21-22 0,-21 21 0,21-21 16,0 22-16,0-1 0,0-21 15,0 21-15,0-20 0,0 20 0,0-21 16,0 0-16,21 0 0,0 1 16,-21-1-16,22 0 0,-1-21 15,0 0-15,0 21 0,0-21 0,22 0 16,-22 0-16,0 0 0,0-21 0</inkml:trace>
  <inkml:trace contextRef="#ctx0" brushRef="#br0" timeOffset="48195.45">17632 7620 0,'0'0'0,"0"-21"0,42 0 16,-21 21 0,0 0-16,1 0 0,-1 21 15,0 0-15,0 0 0,0 0 0,-21 1 16,21 20-16,1 0 0,-22-21 15,21 22-15,-21-1 0,0 0 0,0 1 16,0-1-16,0 0 0,0 1 0,-21-22 16,-1 21-16,1 1 0,0-22 15,-21 0-15,21 0 0,-1 0 0,-20-21 16,21 21-16,0 1 0,0-22 0,-1 0 16,1 0-16,42 0 31,1-22-31,20 22 0</inkml:trace>
  <inkml:trace contextRef="#ctx0" brushRef="#br0" timeOffset="48495.27">18224 8297 0,'-21'0'31,"0"0"-31,0 0 0,0 0 15,0 0-15,-1 0 0,22-21 16,0 0-16,0 0 16,22 0-1,-1 21-15,0 0 0,0 0 0,0 0 16,-21 21 0,21 0-16,-21 0 0,0 0 0,22 1 15,-22-1-15,0 21 0,0-21 0,0 0 16,-22 22-16,1-22 0,0 0 15,0 21-15,-21-20 0,-1-1 0,1 0 16,0 0-16,-1 0 0,1 0 0,-22-21 16,22 0-16,0 22 0</inkml:trace>
  <inkml:trace contextRef="#ctx0" brushRef="#br0" timeOffset="49138.99">18923 7112 0,'-21'0'16,"0"0"-1,-1 0-15,22 21 16,-21 0-16,0-21 16,21 22-16,0-1 15,21-21 16,0 0-31,1 0 16,-22-21-16,21-1 0,-21 1 16,21 21-16,-21-21 0,0 0 15,0 0 1,-21 21 0,0 0-16,-1 0 15,1 21-15,0 0 0,0 0 16,0 0-16,0 1 0,21 20 0,-22-21 15,22 0-15,-21 0 0,21 22 16,0-22-16,0 0 0,0 0 0,0 0 16,21 1-16,1-22 15,-1 21-15,21 0 0,-21-21 0</inkml:trace>
  <inkml:trace contextRef="#ctx0" brushRef="#br0" timeOffset="51238.87">19304 7726 0,'0'0'16,"42"-64"-1,-42 43-15,21 21 0,-21-21 16,0 0-16,22 0 0,-22 0 16,0 42-1,-22 0 1,1 0-16,0 21 0,0-20 15,0 20-15,0 0 0,-1-21 16,22 43-16,-21-22 0,0 1 0,21 20 16,0-21-16,-21 1 0,0 20 0,21-20 15,-21-1-15,21 0 0,0-21 16,-22 22-16,22-22 0,-21 0 0,21 0 16,0 0-16,21-42 46,1 0-46,-22 0 0,21 0 0,0 0 16,0-1-16,0-62 16,0 63-16</inkml:trace>
  <inkml:trace contextRef="#ctx0" brushRef="#br0" timeOffset="51471.73">19664 7578 0,'0'84'16,"0"-41"0,-21-22-16,-1 21 0,22 1 0,0-1 15,-21 21-15,0-20 0,21-1 0,0 0 16,-21 1-16,21-1 0,-21 0 16,0 1-16,21-22 0,0 0 0,0 0 15,0 0-15,0 1 0,0-44 31,-22 22-15</inkml:trace>
  <inkml:trace contextRef="#ctx0" brushRef="#br0" timeOffset="51651.14">19177 8065 0,'0'0'0,"0"21"31,21-21-31,0 0 16,0 0-16,1 0 0,-1 0 0,21 0 16,0 0-16,1 0 0,-1 0 15,0 0-15,-20-21 0,20 21 0,0 0 16,1-22-16,-22 22 0</inkml:trace>
  <inkml:trace contextRef="#ctx0" brushRef="#br0" timeOffset="52007.94">19812 7959 0,'21'0'16,"0"0"-16,0 0 16,1 0-16,20-21 0,-21 21 0,21-22 15,-20 22-15,-1-21 0,21 0 0,-21 21 16,0-21-16,-21 0 15,0 0-15,0-1 16,-21 22-16,-21 0 16,21 0-16,0 0 15,-22 0-15,22 0 0,0 22 0,-21-1 16,20 21-16,1-21 0,0 22 0,0-22 16,0 21-16,21 0 0,-21-20 15,21 20-15,0-21 0,0 21 0,0-20 16,21-1-16,0 0 0,0 0 0,-21 0 15,42-21-15,-20 0 0,-1 21 16,0-21-16,0 0 0,21 0 0,-20 0 16,-1-21-16,21 0 0,-21 0 15,22 21-15</inkml:trace>
  <inkml:trace contextRef="#ctx0" brushRef="#br0" timeOffset="52271.79">20510 7578 0,'0'0'0,"-21"21"0,0 0 0,21 21 0,-21-20 16,0 20-16,0 0 0,21 1 0,-22-1 16,1 0-16,21 22 0,-21-22 15,0 0-15,21 1 0,-21-1 16,0 0-16,21-20 0,0 20 0,-22-21 15,1 0-15,21 0 0,0 1 16,0-1-16,21-42 31,1-1-31,-1 1 0,0 0 16,0 0-16</inkml:trace>
  <inkml:trace contextRef="#ctx0" brushRef="#br0" timeOffset="52523.64">20764 7578 0,'0'0'16,"22"-21"-16,-22-1 16,0 44-1,-22-1 1,22 21-16,-21-21 0,0 0 16,0 22-16,0-1 0,0 0 0,-1 1 15,22-1-15,-21 0 0,0 1 0,0-1 16,21 0-16,0-20 0,-21 20 15,21 0-15,-21 1 0,21-22 0,0 0 16,0 0-16,0 0 0,0 0 16,0 1-16,21-22 15,0 0-15,0 0 16,-21-22-16</inkml:trace>
  <inkml:trace contextRef="#ctx0" brushRef="#br0" timeOffset="52915.42">21145 7811 0,'-42'21'31,"21"0"-31,0 0 0,21 0 16,-21 0-16,-1 1 0,1 20 0,0-21 15,21 21-15,0-20 0,-21 20 0,21-21 0,0 21 16,0-20-16,0-1 15,0 21-15,0-21 0,0 0 0,21-21 16,-21 22-16,21-1 0,0-21 0,1 0 16,-1 0-16,21 0 0,-21 0 15,0 0-15,1 0 0,20-21 0,-21-1 16,0 1-16,22 0 0,-22 0 0,0 0 16,-21-22-16,21 22 0,-21-21 15,0 0-15,0-1 0,0 22 0,0-21 16,0-1-16,0 22 0,-21 0 0,21 0 15,-21 0-15,0 21 0,-1 0 16,1-21-16,0 21 0,-21 0 0,21 0 16,-1 0-16,1 0 0,-21 0 15,21 21-15,0-21 0,-1 21 16,22 0-16</inkml:trace>
  <inkml:trace contextRef="#ctx0" brushRef="#br0" timeOffset="53475.1">21802 7366 0,'0'0'16,"-22"0"-16,1 0 0,0 0 15,0 0 17,21-21-17,-21 21-15,21-21 16,0 0-16,0-1 16,21 22-1,-21-21-15,21 21 0,0 0 0,0 0 16,1 0-1,-22 21 1,0 1-16,0-1 16,0 0-16,0 0 0,0 0 0,-22 0 15,22 1-15,-21-22 0,0 21 16,21 0-16,0 0 0,-21-21 0,0 0 16,21 21-16,0-42 31,0 0-31,0 0 0,0 0 15,0-1-15,0 1 16,0 0-16,21 0 0,0 21 16,0-21-16,-21 0 0,21 21 0,1 0 15,-1 0-15,0 0 0,0 0 16,0 21-16,0 0 0,-21 0 16,0 0-16,0 22 0,0-22 15,0 21-15,0-21 0,0 22 0,-21-22 16,0 21-16,0-21 0,0 0 0,0 1 15,-22-1-15,22 0 0,-21 0 16,21-21-16</inkml:trace>
  <inkml:trace contextRef="#ctx0" brushRef="#br0" timeOffset="53943.83">22267 6964 0,'0'0'0,"-21"0"15,21-21-15,0 42 31,21-21-31,0 21 16,-21 0-16,22 0 0,-1 1 16,0-1-16,0 21 0,0-21 0,0 22 15,1 20-15,-1-21 0,0 1 0,0 20 16,0-20-16,0 20 0,1 1 16,-1-22-16,0 21 0,0 1 0,-21-22 15,0 22-15,0-1 0,0-20 16,0 20-16,-21 1 0,0-22 0,-22 21 15,22-20-15,-21-1 0,0-21 0,-1 22 16,1-22-16,0 21 16,-1-21-16,22 0 0,-21-21 0,21 22 15,-1-1-15,1-21 0,0 0 0,0 0 16,21-21 0,0-1-1,21-20-15,0 21 0,0 0 16,1-22-16</inkml:trace>
  <inkml:trace contextRef="#ctx0" brushRef="#br0" timeOffset="54594.96">22818 6795 0,'21'-22'32,"21"22"-32,-21 0 0,22 0 0,-1 0 15,0-21-15,1 21 0,-1 0 0,21 0 16,-20-21-16,-1 21 0,0 0 15,22 0-15,-22 0 0,1 0 16,-22 0-16,21 0 0,-21 0 0,0 0 16,-21 21-1,0 0-15,0 1 0,0-1 16,0 0-16,0 0 16,0 0-16,0 0 0,0 1 0,-21-1 15,21 21-15,0-21 0,0 22 0,0-1 16,0 0-16,0 1 0,0-1 15,0 21-15,-21-20 0,21 20 0,0 1 16,0-22-16,-21 22 0,21-1 16,-21 1-16,21-22 0,0 21 15,0 1-15,0-1 0,0 1 0,0-1 16,0 1-16,-21-1 0,21 1 0,0-22 16,-22 1-16,22-1 0,-21 0 15,21 1-15,-21-1 0,0-21 0,21 21 16,-21-20-16,0-1 0,-1 0 0,1 0 15,21 0-15,-21 0 0,0 1 16,0-1-16,0 0 0,-1 0 0,1 0 16,0-21-16,0 21 15,0-21-15,0 0 16,-1 0-16,1 0 0,0-21 0,0 21 16,0-21-16,0 21 0,-1-21 15,1 0-15,-21 21 0,21-21 0,0-1 16,-1 22-16,1-21 0,21 0 15</inkml:trace>
  <inkml:trace contextRef="#ctx0" brushRef="#br0" timeOffset="54733.41">22839 8742 0,'-21'0'31,"-1"0"-31,1 0 0,0 0 0,0 0 16,-21 0-16,20 21 0,-20-21 0</inkml:trace>
  <inkml:trace contextRef="#ctx0" brushRef="#br0" timeOffset="67621.59">8086 4551 0,'0'0'0,"-22"-21"0,1 21 16,0 0-16,0 0 0,0-21 16,0 21-16,-1 0 0,1 0 15,0 0-15,0 0 0,0 0 16,-22 0-16,22 0 0,0 0 0,0 0 16,0 0-16,0 0 0,-1 0 15,1 0-15,0 0 0,21 21 16,21-21 15,22 0-15,-1 0-16,0 0 0,1 0 15,20 0-15,1 0 0,20 0 0,-20 0 16,20 0-16,1 0 0,0 0 16,21 0-16,21 0 0,0 0 0,0-21 15,0 21-15,0-22 0,0 22 0,0 0 16,0 0-16,0-21 0,0 21 15,0 0-15,-22 0 0,1-21 0,0 21 16,-21 0-16,-1 0 0,-20 0 16,-22-21-16,1 21 0,-1 0 0,-21 0 15,0 0-15,0 0 0,1 0 16,-44 0 46,1 0-46,0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2:04:1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2709 0,'0'0'0,"0"-21"0,-21 0 16,0 0-16,0 21 31,0 0-31,0 42 16,21-21-16,0 1 0,0 20 15,-22 0-15,22 1 0,0-1 16,0 21-16,-21-20 0,21 20 0,0 1 15,0-1-15,0 1 0,-21-1 16,21 1-16,0-22 0,0 22 0,0-22 16,21 0-16,0 1 0,1-22 15,-22 0-15,21 0 0,0 0 0,0 0 16,21-21-16,-20 0 16,-1 0-16,0 0 0,21-21 0,-21 0 0,22 0 15,-22-21-15,21 20 16,1-20-16,-22-21 0,21 20 0,-21-20 15,0-1-15,1 1 0,20-1 16,-21 1-16,-21-1 0,21 1 0,0 20 16,-21-20-16,22-1 0,-22 1 15,0 21-15,0-1 0,0-20 16,0 42-16,0-22 0,0 22 0,0 0 16,0 0-16,0 42 31,0 0-31,0 0 0,0 22 15,0-22-15,21 0 0,-21 21 0,21-21 16,-21 22-16,0-22 0</inkml:trace>
  <inkml:trace contextRef="#ctx0" brushRef="#br0" timeOffset="431.75">2434 3217 0,'0'0'0,"21"-21"16,0 0-16,-21 0 16,0 0-16,22 0 0,-22-1 0,21 22 15,-21-21-15,0 0 0,0 0 16,0 0-16,-21 21 16,-1 0-1,-20 0-15,21 21 0,0-21 0,-22 21 16,22 0-16,-21 0 0,21 1 15,0-1-15,-1 0 0,22 0 0,0 21 16,0-20-16,0-1 0,0 0 16,0 0-16,22 0 0,-1 0 0,21 1 15,-21-22-15,0 21 0,22 0 16,-22 0-16,0 0 0,-21 0 16,21 1-16,-21-1 15,-21 0-15,0 0 0,0-21 16,0 21-16,-22-21 0,22 0 0,-21 0 15,-1 0-15,22 0 0,-21 0 16,21 0-16,-22 0 0,22 0 16,0 0-16,0 0 0,21-21 15,0 0 1,0 0-16,21 0 0,21 21 16,-20-22-16,-1 1 0</inkml:trace>
  <inkml:trace contextRef="#ctx0" brushRef="#br0" timeOffset="767.56">2667 3323 0,'0'0'16,"21"0"-16,0-21 0,0 21 16,-21-21-16,22 0 0,-1 0 15,0-1-15,0 1 0,0 0 0,0 0 16,-21 0-16,22 0 0,-1 21 0,0-22 15,-21 1-15,-21 21 32,0 0-32,-22 21 15,22 1-15,-21 20 0,-1-21 16,22 21-16,-21 1 0,21-1 16,0-21-16,-1 22 0,1-22 0,21 21 15,-21-21-15,21 0 0,0 1 16,0-1-16,21 0 0,0-21 15,22 21-15,-22-21 0,21 0 16,-21 0-16,22 0 0,-1 0 0,-21-21 16,22 0-16,-1 21 0,-21-21 15</inkml:trace>
  <inkml:trace contextRef="#ctx0" brushRef="#br0" timeOffset="1115.51">3090 3196 0,'0'-21'0,"0"42"0,0-63 16,0 21-16,0 0 16,21 21-1,1 0-15,-1 0 0,0 0 16,0 21-16,0 0 0,0 0 16,1 0-16,-22 0 0,21 22 0,0-22 15,-21 21-15,21-21 0,-21 22 16,0-1-16,0-21 0,0 0 0,0 22 15,0-22-15,0 0 0,-21 0 16,0-21 0,21-21-1,0 0 1,0 0-16,0 0 0,0-1 0,0 1 16,0 0-16,0 0 0,0-21 15,21 20-15,0 1 0,0 0 0,-21 0 16,21 0-16,22 0 0,-22-1 15,0 1-15,0 21 0,0-21 0,1 21 16,-1 0-16</inkml:trace>
  <inkml:trace contextRef="#ctx0" brushRef="#br0" timeOffset="1576.63">3789 3048 0,'0'42'16,"0"-20"-16,0-1 15,0 0-15,0 0 0,0 0 16,0 0-16,0 22 0,0-22 0,0 0 16,0 21-16,0-20 0,0-1 0,0 21 15,0-21-15,0 0 0,-21 1 16,21-1-16,0 0 0,-22-21 16,22 21-1,0-42 1,0 0-1,0 0-15,-21-1 0,21 1 16,0-21-16,0 21 0,0-22 0,0 1 16,0 0-16,21 21 0,1-22 15,-1 1-15,0 21 0,0 0 0,0-1 16,22 1-16,-1 0 0,-21 21 16,21 0-16,-20 0 0,20 0 0,0 0 15,-21 0-15,22 21 0,-22 0 16,0 22-16,0-22 0,0 0 0,1 21 15,-22 1-15,0-22 0,0 21 16,0-21-16,0 22 0,-22-22 16,1 21-16,0-21 0,21 1 0,-21-1 15,0 0-15,21 0 0,-21-21 16,21 21-16,21-21 31,0 0-31,0-21 0</inkml:trace>
  <inkml:trace contextRef="#ctx0" brushRef="#br0" timeOffset="2963.76">4974 3175 0,'0'0'0,"0"-21"0,0-43 31,-21 43-31,0 0 0,0 21 0,-1-21 16,-20 0-16,21 21 0,-21 0 15,20 0-15,-20 0 0,21 0 0,-21 0 16,20 0-16,-20 21 0,21 0 0,-21 0 16,20 0-16,1 22 0,-21-1 15,21 0-15,0 1 0,-1-1 0,22-21 16,0 22-16,-21-1 0,21 0 16,0-21-16,0 1 0,0-1 0,0 0 15,0 0-15,21 0 0,1-21 16,-1 0-16,21 0 0,-21 0 15,22 0-15,-22 0 0,21-21 0,0 21 16,1-21-16,-1 0 0,-21 0 16,22-22-16,-22 22 0,21 0 0,-21-21 15,0-1-15,1 22 0,-1-21 16,-21-1-16,0 22 0,21-21 0,-21 21 16,0 0-16,0-1 0,0 44 31,-21-1-31,21 0 0,-21 0 15,21 21-15,0-20 0,0 20 16,0-21-16,0 0 0,0 22 16,0-22-16,0 0 0,0 0 0,0 0 15,0 0-15,21-21 0,-21 22 16,21-22-16,0 0 0,0 0 0,22 0 16,-22 0-16,0 0 0,21 0 15,-21-22-15,22 1 0,-22 0 0,0 0 16,0 0-16,0 0 0,1-22 0,-1 22 15,0-21-15,-21-1 0,0 22 16,21 0-16,-21-21 0,0 21 0,0-1 16,0 44 15,0-1-31,0 0 0,0 0 16,0 0-16,0 22 0,-21-22 15,21 21-15,0-21 0,0 0 0,-21 22 16,21-22-16,0 0 0,-21 0 15,21 0-15,0 1 0,0-1 16,0-42 15,0-1-31,0 1 16,0 0-16,21-21 0,-21 21 16,0-22-16,21 22 0,0-21 0,-21 21 15,21-22-15,0 22 0,1 0 16,-22 0-16,21 0 0,0-1 15,0 22-15,0 0 0,0 0 0,1 0 16,-1 0-16,0 22 0,0-1 16,0 0-16,-21 0 0,0 21 15,21-20-15,-21-1 0,0 21 0,0-21 16,0 0-16,0 1 0,0-1 16,0 0-16,0 0 0,0 0 0,0 0 15,22-21 16,-1 0-31,0-21 16,-21 0-16,42 0 0,-21 0 16,1 0-16,-1-1 0,21 1 15,0-21-15,-20 21 0,20-22 16,-21 22-16,0 0 0,0 0 0,1 0 16,-1 0-16,0 21 0,0-22 15,-21 44 1,0-1-16,0 0 15,0 0-15,0 21 16,-21-20-16,21-1 0,0 0 0,0 0 16,-21 0-16,21 0 0,0 1 15,0-1-15,0 0 0,0 0 0,0 0 16,0 0-16,21-21 0,0 22 16,0-22-16,22 0 0,-22 0 15,21 0-15,0 0 0,22 0 0,-22 0 16,1 0-16,-1-22 0,0 1 0,1 0 15,20 0-15,-21 0 0,-20 0 16,20-1-16,-21 1 0,0-21 0,0 21 16,-21-22-16,0 22 0,0 0 15,0-21-15,0 21 0,-21 21 0,0-22 16,0 22-16,0 0 0,-22 0 0,22 0 16,0 0-16,0 22 15,0-1-15,0 21 0,-1-21 0,22 22 16,-21-22-16,21 21 0,0-21 15,0 22-15,0-22 0,0 0 0,21 0 16,1 0-16,-1 0 0,0 1 0,0-22 16,0 21-16,22-21 0,-1 0 15,-21 0-15,21 0 0,1 0 0,-1 0 16,-21 0-16,22 0 0,-22 0 16,21-21-16,-21 21 0,0-22 0,1 22 15,-1-21-15,-21 0 0,0 0 0,0 0 16,21 0-16</inkml:trace>
  <inkml:trace contextRef="#ctx0" brushRef="#br0" timeOffset="3147.65">7387 3069 0,'0'21'46,"0"1"-30,0-1 0,0 0-16,0 0 15</inkml:trace>
  <inkml:trace contextRef="#ctx0" brushRef="#br0" timeOffset="3315.55">7408 3450 0,'0'0'0,"0"21"16,0-42 47,0 0-63,0 0 15</inkml:trace>
  <inkml:trace contextRef="#ctx0" brushRef="#br0" timeOffset="3755.31">8509 2773 0,'0'0'16,"0"-21"-16,0 0 0,0-1 0,0 1 0,0 0 16,0 0-16,0 42 31,0 0-31,-21 0 0,21 22 15,0-1-15,0 0 0,0 1 0,0-1 16,-21 0-16,21 22 0,0-22 0,0 1 16,0 20-16,-22-21 0,22 1 15,0-1-15,-21 0 0,21 1 16,0-22-16,0 0 0,0 21 0,0-20 16,0-1-16,0-42 46,0-1-46,0 1 0,0 0 16,0-21-16,0-1 0,0 1 0,21 21 16</inkml:trace>
  <inkml:trace contextRef="#ctx0" brushRef="#br0" timeOffset="4616.1">8467 2794 0,'0'0'0,"0"-21"16,0 0-1,21 21-15,0-21 16,0 21-16,0 0 0,0 0 16,1 0-16,20 0 0,0 0 15,1 0-15,20-22 0,1 22 0,20 0 16,1 0-16,0 0 0,-1 0 16,22 0-16,-21 0 0,21 0 0,21 0 15,-22 0-15,22 0 0,0 0 16,0 0-16,0 0 0,0 0 0,0 0 15,-21 0-15,21 0 0,0 0 0,0 0 16,0 0-16,0 0 16,-21 0-16,106 0 0,-128-21 15,22 21-15,-21 0 0,0-21 16,-1 21-16,-20 0 0,-1 0 0,1 0 16,-1-21-16,1 21 0,-22 0 15,0 0-15,1 0 0,-22-21 0,21 21 16,-21 0-16,1 0 0,-1 0 0,0 0 15,0 0 1,-21 21-16,21 0 16,-21 0-16,0 0 15,0 1-15,21-1 0,-21 21 0,0-21 16,0 22-16,0-22 16,0 21-16,0-21 0,0 22 0,0-22 15,0 21-15,0 0 0,0 1 16,0-1-16,0 0 0,0 1 0,0-1 15,0-21-15,0 22 0,0-1 0,0 0 16,0-21-16,0 22 0,0-22 16,0 0-16,0 0 0,-21 0 0,21 1 15,-21-22-15,0 21 0,0 0 16,0-21-16,-1 0 16,1 21-16,0-21 0,0 0 0,-21 0 0,20 0 15,-20 0-15,0 0 16,-1 0-16,-20 21 0,21-21 0,-22 0 15,1 0-15,-1 0 0,1 0 0,-1 0 16,1 0-16,-1 0 0,-21 0 16,1 21-16,-1-21 0,-21 0 0,22 0 15,-22 0-15,0 0 0,-21 0 16,21 0-16,-21 0 0,-21 0 0,0 0 16,0 0-16,-1 0 0,22 0 0,-21 0 15,21 0-15,0 0 0,0 0 16,21-21-16,-21 21 0,22-21 0,-1 21 15,0 0-15,0-21 0,21 21 16,1 0-16,-1-21 0,22 21 16,-1 0-16,1 0 0,-1-21 0,22 21 15,-22 0-15,43 0 0,-21 0 16,21 0-16,-1 0 16,44 0 15,-1 0-31,0 0 15</inkml:trace>
  <inkml:trace contextRef="#ctx0" brushRef="#br0" timeOffset="5356.19">1418 5376 0,'0'0'16,"0"-21"-16,21 0 0,0 0 0,1 0 15,-1 0-15,0-1 0,-21 1 0,21 21 16,-21 21 0,0 1-16,0-1 15,0 21-15,-21 0 0,-21 22 0,-22-1 16,22 1-16,-43-1 0,22 22 15,-22-21-15,0-1 0,1 1 0,-1-1 16,0 1-16,1-22 0,20 0 16,1-21-16,-1 1 0,22-1 0,21-21 15,-22 0-15,22 0 16,21-21-16,0-1 16,0 1-16,42 0 0,-20 0 0,20-21 15,0 20-15,1 1 0,-1 0 16,21 0-16,-20 21 0,-1 0 0,0 0 15,1 0-15,-1 0 0,0 21 16,1 0-16,-22 22 0,21-22 0,-21 0 16,1 21-16,20-21 0,-21 1 15,0 20-15,0-21 0,1 0 0,-22 0 16,21 1-16,0-1 0,0-21 16,0 0-16,0 21 0,1-21 15,-1 0-15,0 0 16,0 0-16,0-21 0,0 0 15,1-1-15,-22 1 0</inkml:trace>
  <inkml:trace contextRef="#ctx0" brushRef="#br0" timeOffset="5562.07">1799 5842 0,'0'64'31,"0"-43"-16,0 0-15,0 0 0,0 0 0,-21 0 0,0 1 16,0-1-16,21 0 16,-22 0-16,22 0 0,0 0 0,-21 1 15,0-1-15,21-42 32,0-1-32</inkml:trace>
  <inkml:trace contextRef="#ctx0" brushRef="#br0" timeOffset="5724.01">1778 5673 0,'0'-21'0,"0"42"16,0-85-16,0 43 0,-21 21 31,21 21-15,0 0-16,0 1 0,0-1 15,0 0-15,0 0 0,0 0 16,0 0-16,21 1 0,0-1 15</inkml:trace>
  <inkml:trace contextRef="#ctx0" brushRef="#br0" timeOffset="6137.81">2095 5927 0,'0'42'0,"0"-84"0,-21 105 16,21-42-16,0 1 0,0 20 15,-21-21-15,21 0 0,0 0 0,-21 1 16,21-1-16,-21 0 0,21 0 16,0 0-16,0-42 31,0 0-15,0 0-16,0 0 0,0-1 0,0 1 15,0-21-15,0 21 0,0-22 16,21 1-16,0 0 0,0-1 0,0 22 15,1-21-15,20 21 0,-21 0 16,21-1-16,1 22 0,-1 0 0,0 0 16,1 22-16,-1-1 15,0 0-15,1 21 0,-22-21 0,21 22 16,-21-1-16,-21 0 0,0-20 16,0 20-16,0 0 0,0-21 0,0 22 15,-21-22-15,0 0 0,21 0 16,-21 0-16,0 1 0,0-22 15,21 21-15,0-42 16,21 21 0,0-22-16,0 1 0</inkml:trace>
  <inkml:trace contextRef="#ctx0" brushRef="#br0" timeOffset="6483.6">3048 5736 0,'0'21'16,"0"1"0,0-1-16,0 42 0,0-20 15,0-1-15,0 0 0,0 1 16,0-1-16,0 21 0,0 1 0,0-1 16,0 22-16,0 0 0,0-1 15,-21 1-15,0 21 0,21 0 16,-22 21-16,-20-21 0,21 21 0,0 0 15,0 0-15,-1-22 0,1 1 0,0 21 16,0-21-16,0-21 0,21-1 16,0 1-16,-21-21 0,21-1 0,0-21 15,0 1-15,0-22 0,0 0 0,0-42 32,0 0-32,0 0 0,21-22 0,0 1 15,0 0-15,-21-22 0,21 22 16,0-22-16,-21 1 0,22-22 0,-1 0 15,0 1-15,0-22 0,-21 21 16</inkml:trace>
  <inkml:trace contextRef="#ctx0" brushRef="#br0" timeOffset="6799.42">2794 5927 0,'0'0'15,"0"-64"-15,-21 22 0,21 0 0,0-1 16,0 1-16,0 21 0,21-22 0,0 22 15,21-21-15,-20 21 0,20 0 16,-21-1-16,21 1 0,1 0 0,-1 21 16,0 0-16,1 0 0,-1 0 15,-21 0-15,22 21 0,-22 0 16,0 1-16,-21 20 0,0 0 0,0 1 16,0-1-16,-21 0 0,0 1 15,-1-1-15,-20 0 0,21-21 0,-21 22 16,20-22-16,1 21 0,-21-21 15,21-21-15,0 22 0,21-1 0,-22-21 16,22-21 15,22-1-31,-1 1 0,0 0 16,0-21-16,0 21 0,22-22 16</inkml:trace>
  <inkml:trace contextRef="#ctx0" brushRef="#br0" timeOffset="7492.05">3492 5525 0,'0'0'16,"0"21"-16,0 0 0,0 0 0,0 0 15,0 0-15,0 22 0,0-22 16,0 21-16,0-21 0,0 1 0,0 20 16,0-21-16,0 21 0,0-20 15,0-1-15,0 0 0,0 0 16,0 0-16,22-21 15,-1 0-15,0 0 0,0 0 16,0 0-16,0 0 0,1 0 0,-1 0 16,0-21-16,0 0 0,21 0 15,-20-22-15,-1 22 0,0-21 0,0 0 16,21-1-16,-20 1 0,-1 21 16,0-22-16,-21 22 0,21 0 0,-21 0 15,21 21-15,-21 21 16,0 0-1,0 0-15,0 1 0,0 20 0,0-21 16,0 21-16,0 1 0,-21-22 16,21 21-16,0-21 0,0 22 0,0-22 15,0 21-15,0-21 0,0 1 0,0-1 16,21 0 0,0-21-16,1 0 0,-1 0 0,0 0 15,21 0-15,-21 0 0,22 0 16,-22 0-16,21-21 0,1 0 0,-22-1 15,21 1-15,0-21 0,1 21 0,-1-22 16,0-20-16,1 21 0,20-22 16,-20 1-16,-1 20 0,-21-20 0,21 20 15,-20-20-15,20 21 0,-42-1 16,0 22-16,0-21 0,0 21 0,0-1 16,-21 22-16,0 0 0,-1 0 15,1 0-15,0 22 16,0-1-16,0 0 0,0 21 0,-1-21 15,22 22-15,0-1 0,0 0 0,0 1 16,0-1-16,0 0 0,0 1 16,0-1-16,0 0 0,0 1 0,0-1 15,0-21-15,0 22 0,22-22 16,-1 0-16,0 0 0,-21 0 0,21-21 16,0 21-16,0-21 0,1 0 15,-1 0-15,0 0 0,0 0 16,0-21-16,0 21 0,1-21 15,-22 0-15,21 0 0,-21 0 16,21-22-16</inkml:trace>
  <inkml:trace contextRef="#ctx0" brushRef="#br0" timeOffset="7708.94">4487 5588 0,'0'0'0,"21"0"31,1 0-15,-1 0-16,0 0 0,21 0 0,-21 0 15,22 0-15,-1 0 0,0 0 16,-20 0-16,20 0 0,-21 0 16,21 0-16,-20 0 0,-1 0 15,-21-21 1</inkml:trace>
  <inkml:trace contextRef="#ctx0" brushRef="#br0" timeOffset="9156.29">7091 5292 0,'0'-21'31,"0"42"0,0 0-15,0 0-16,0 21 0,0-20 0,0 20 16,0-21-16,0 21 0,0 1 15,0-22-15,0 21 0,0-21 0,0 22 16,0-22-16,0 0 0,0 0 0,0 0 15,0-42 17,21 0-17,-21-21-15,21 21 0,-21-1 0</inkml:trace>
  <inkml:trace contextRef="#ctx0" brushRef="#br0" timeOffset="9492.12">7027 4911 0,'0'0'0,"-21"0"0,0 0 15,0 0-15,21 21 0,-21-21 0,21 21 16,0 0-16,0 0 0,0 1 16,0-1-16,21-21 15,0 0-15,0 0 16,0 0-16,0 0 0,1-21 15,20 21-15,-21-22 0,0 1 0,0 0 16,1 21-16,-1-21 0,-21 0 16,0 0-16,0-1 0,0 1 0,-21 0 15,-1 21-15,-20-21 0,21 21 0,-21 0 16,20 0-16,-20 0 0,21 0 16,-21 21-16,20 0 0,1 0 0,0 22 15,21-22-15,0 21 0,0-21 16,0 22-16,21-1 0,0 0 0,1-20 15,-1 20-15,0 0 0,21-21 0,1 1 16</inkml:trace>
  <inkml:trace contextRef="#ctx0" brushRef="#br0" timeOffset="10040.39">8128 5398 0,'0'0'0,"0"-22"0,-21 1 16,0 0-16,-1 0 16,1 0-16,0 21 0,0-21 0,0 21 15,-22 0-15,22 0 0,-21 0 0,21 0 0,0 0 16,-22 21-16,22 0 16,-21 0-16,21 0 0,-1 22 0,1-22 15,-21 21-15,21 0 0,21 1 16,-21-1-16,21 0 0,-22 1 0,22-1 15,0-21-15,0 22 0,0-22 0,0 0 16,22 0-16,-1 0 0,0-21 16,0 0-16,0 0 0,22 0 0,-22 0 15,21 0-15,0-21 0,1 0 0,-1 0 16,0 0-16,1-22 0,-1 22 16,0-21-16,1-1 0,-22-20 0,21 21 15,-21-1-15,1-20 0,-1 20 16,0-20-16,0-1 0,-21 1 15,0-1-15,0 22 0,0-21 0,0-1 16,0 22-16,0-1 0,0 22 16,-21 0-16,21 0 0,-21 21 0,0 0 15,-1 0-15,1 21 0,21 0 16,-21 22-16,0-1 0,21 21 0,0 1 16,0-22-16,0 22 0,0-1 0,0-20 15,0 20-15,0-21 0,0 1 16,0 20-16,21-20 0,-21-1 0,21-21 15,0 21-15,1-20 0,-1-1 0,-21 0 16,21 0-16,0 0 16,21-21-16,-20 0 0,-1 0 0,0 0 15,21 0-15,-21 0 0,22-21 0,-22 0 16,21 0-16</inkml:trace>
  <inkml:trace contextRef="#ctx0" brushRef="#br0" timeOffset="10260.26">9123 5313 0,'0'0'0,"0"21"16,21-21 15,0 0-31,0 0 0,0 0 0,1 0 15,-1 0-15,21 0 0,-21 0 16,0 0-16,1 0 0</inkml:trace>
  <inkml:trace contextRef="#ctx0" brushRef="#br0" timeOffset="10400.18">8996 5503 0,'0'0'0,"0"22"16,21-22-1,0 0-15,21 0 16,-20 0-16,-1 0 0,0 0 0,21 0 16,-21 0-16,22-22 0,-22 1 15,21 21-15,-21-21 0</inkml:trace>
  <inkml:trace contextRef="#ctx0" brushRef="#br0" timeOffset="10831.94">10477 4911 0,'0'0'16,"0"-21"-16,0-1 0,0 1 31,0 0 1,22 21-32,-22-21 0,21 21 15,-21-21-15,0 0 0,0-1 16,-21 1-1,-1 21-15,1 0 16,0 0-16,0 0 0,21 21 16,-21 1-16,0-1 0,-1 21 0,1-21 15,21 22-15,-21-1 0,21-21 0,-21 21 16,21 1-16,0-22 16,0 21-16,0-21 0,0 1 0,21-1 15,0 0-15,0 0 0,22 0 0,-1-21 16,0 0-16</inkml:trace>
  <inkml:trace contextRef="#ctx0" brushRef="#br0" timeOffset="11335.64">11261 5038 0,'0'0'0,"0"-21"0,-85-22 31,64 43-31,-22 21 0,1 1 16,21-1-16,-21 0 0,-1 0 0,22 21 16,-21-20-16,-1 20 0,22-21 15,-21 21-15,21 1 0,0-22 16,-1 21-16,1 1 0,0-22 0,21 21 16,0-21-16,0 0 0,0 22 0,0-22 15,21-21-15,0 21 0,1 0 16,20-21-16,-21 0 0,21 0 0,1 0 15,-1 0-15,0-21 0,1 0 16,-1 0-16,-21 0 0,22-22 0,-1 22 16,-21 0-16,21-21 0,-20-1 0,-1 22 15,-21-21-15,0-22 16,21 22-16,-21 0 0,21-1 0,-21 1 16,0 0-16,0 20 0,0 1 0,0 42 31,-21 1-31,0-1 0,21 21 15,0 0-15,0-20 0,-21 20 16,21 0-16,0 1 0,0-22 0,0 21 16,0-21-16,0 0 0,0 22 0,0-22 15,0 0-15,0 0 0,0 0 16,21-21-16,0 0 0,0 0 16,0 0-16,0 0 0,1 0 15,20 0-15,-21 0 0,21-21 16,-20 0-16,20 0 0</inkml:trace>
  <inkml:trace contextRef="#ctx0" brushRef="#br0" timeOffset="11808.68">11832 4784 0,'0'0'0,"0"-21"0,0-43 32,-21 64-32,0 0 0,0 0 0,21 21 15,-22 22-15,22-22 0,-21 21 0,21 0 16,0 22-16,0-22 0,-21 1 15,21 20-15,0-21 0,0 1 0,0 20 16,0-42-16,-21 22 0,21-1 16,0-21-16,0 22 0,0-22 15,0 0-15,0 0 0,0 0 16,0-42 15,0 0-31,0 0 0,0 0 16,0-1-16,21-20 0,0 21 15,0 0-15,-21-22 0,22 22 0,-1-21 16,0 21-16,21 0 0,-21-22 0,1 43 16,20-21-16,0 21 0,-21 0 15,22 0-15,-1 0 0,0 21 16,1 0-16,-1 1 0,-21-1 0,22 0 16,-22 21-16,-21-21 0,0 1 15,0 20-15,0-21 0,-21 0 0,-1 22 16,-20-22-16,0 0 0,-1 0 15,-20 0-15,21 0 0,-22-21 0,22 22 16,-1-22-16,1 0 0,21 0 0,-21 0 16,20 0-16,1 0 0,21-22 15,0 1 1,43 21-16,-22-21 0,0 0 0,21 21 16,1-21-16,20 0 0</inkml:trace>
  <inkml:trace contextRef="#ctx0" brushRef="#br0" timeOffset="12067.53">12933 4932 0,'0'0'0,"0"-21"0,-43 0 32,22 21-32,0 0 0,0 21 15,-21 0-15,20 0 0,1 21 0,-21-20 16,21 20-16,-22 0 0,22 1 0,0-1 15,0 0-15,0 1 16,21-1-16,0-21 0,0 21 0,0-20 16,0 20-16,0-21 0,21 0 0,0 0 15,0 1-15,0-1 0,22-21 16,-22 21-16,21-21 0,1 0 0,-1 0 16,0 0-16,1 0 0,-1-21 0,0 0 15</inkml:trace>
  <inkml:trace contextRef="#ctx0" brushRef="#br0" timeOffset="12444.16">14499 4805 0,'0'21'31,"0"21"-31,0-20 0,0 20 16,21 0-16,0 1 0,1-1 15,-1 0-15,0 1 0,0-1 0,0 0 16,0 1-16,1-22 0,-22 21 0,0-21 16,0 0-16,0 1 0,0-1 15,21 0-15,-21-42 32,0 0-17,21-1-15</inkml:trace>
  <inkml:trace contextRef="#ctx0" brushRef="#br0" timeOffset="12672.03">14965 4826 0,'0'0'0,"-21"0"16,-1 0-16,1 21 0,0 0 0,-21 22 16,21-1-16,-64 22 0,43-22 15,-1 0-15,1 1 0,0-1 16,-1 0-16,1-21 0,0 22 0,-1-22 15,1 21-15,21-21 0,-22 1 16,22-22-16,21 21 0,0 0 0,21-21 31,1 0-31,20 0 0,-21-21 0,21 21 16,1-21-16,-1-1 16</inkml:trace>
  <inkml:trace contextRef="#ctx0" brushRef="#br0" timeOffset="13092.13">15134 4847 0,'0'0'0,"0"-21"0,0 0 31,0 42-31,-21 0 16,0 0-16,0 1 0,21-1 0,0 21 16,-22-21-16,22 0 0,0 1 15,0-1-15,0 0 0,0 0 16,0 0-16,22 0 0,-1 1 0,0-22 15,21 0-15,-21 0 0,22 0 16,-22 0-16,21 0 0,1 0 0,20 0 16,-21-22-16,1 22 0,-1-21 15,0 0-15,1 0 0,-1 0 0,-21-22 16,0 22-16,1 0 0,-1 0 0,-21 0 16,-21 21-1,-1 42 1,1-21-16,0 0 0,0 22 15,0-1-15,-22-21 0,22 22 0,0-1 16,0 0-16,0-21 0,0 22 16,-22-1-16,22-21 0,0 22 15,0-22-15,21 0 0,0 0 0,-21 0 16,21 0-16,0 1 0,0-1 16,21-21-1,0 0-15,0-21 16,0-1-16,0 1 0</inkml:trace>
  <inkml:trace contextRef="#ctx0" brushRef="#br0" timeOffset="13600.15">16129 4911 0,'-21'0'0,"0"0"0,21 21 0,0 0 16,0 0-1,21-21 1,0 0-16,0 0 0,0 0 0,22 0 16,-22 0-16,21 0 0,-21-21 15,22 0-15,-1 21 0,-21-21 0,21 21 16,-20-21-16,-1 21 0,0 0 16,-21-22-16,-21 44 15,-22-22 1,22 21-16,-21 21 0,21 0 0,-22-20 15,1 20-15,0 0 0,-1 1 0,1-1 16,0 0-16,21-21 0,-22 22 16,1-22-16,21 0 0,0 0 0,-1 0 15,1 1-15,0-22 0,42 0 32,0 0-32,1-22 15,-1 1-15,0 0 0,0 0 16,0 0-16,22 0 0,-22-1 0,0 1 15,0 0-15,21 0 0,-20 0 0,-1 21 16,0 21 0,0 0-16,-21 0 0,0 0 15,21 1-15,0-1 0,1 0 0,-22 0 16,21 0-16,0 0 0,0 1 16,0-1-16,0-21 0,1 21 0,-1-21 15,21 0-15,-21 0 0,0 0 0,43 0 16,-22 0-16,-21-21 15,22 0-15</inkml:trace>
  <inkml:trace contextRef="#ctx0" brushRef="#br0" timeOffset="13983.93">18436 4911 0,'0'0'0,"-21"21"0,0 21 15,21-21-15,-21 22 0,-1-1 16,1 22-16,21-22 0,-21 21 15,0 1-15,0-1 0,0 1 16,-1-1-16,1 22 0,21-21 0,-42 20 16,21 1-16,0-22 0,-1 22 0,1-21 15,0-1-15,0 1 0,0-1 16,21 1-16,-21-22 0,21 0 0,0 1 16,0-22-16,0 0 0,21-21 15,0 0-15,0-21 0,0 0 16,-21-1-16,21 1 0,1-21 15,-1 0-15,-21-1 0,21 1 0</inkml:trace>
  <inkml:trace contextRef="#ctx0" brushRef="#br0" timeOffset="14264.94">18246 5101 0,'0'0'15,"0"-42"-15,0 0 0,0-1 0,0 22 0,0-21 16,21 21-16,0-1 0,0 1 15,21 0-15,1 0 0,-1 21 0,0 0 16,22 0-16,-22 0 0,22 21 16,-22-21-16,-21 21 0,22 22 0,-22-22 15,-21 21-15,0 0 0,-21 1 16,-1-22-16,-20 21 0,0 1 16,-1-22-16,-20 0 0,-1 21 0,22-21 15,0 1-15,-22-1 0,22-21 16,21 21-16,-22 0 0,22-21 0,42 0 31,22 0-15,-1 0-16,0 0 0,1-21 0</inkml:trace>
  <inkml:trace contextRef="#ctx0" brushRef="#br0" timeOffset="14840.34">19473 4932 0,'0'0'16,"0"-21"-16,-21 0 0,-21 21 0,21-22 16,-1 22-16,-20 0 0,0 0 0,-1 22 15,1-1-15,21 0 0,-21 0 0,-1 21 16,1-20-16,0 20 0,-1 0 16,1 1-16,21-22 0,0 21 0,-1 0 15,22-20-15,0-1 0,0 0 16,0 0-16,22 0 0,-1 0 0,0-21 15,0 0-15,21 0 0,-20 0 16,-1 0-16,21 0 0,-21 0 16,22 0-16,-1-21 0,-21 0 0,21 0 15,-20 0-15,-1 0 0,0-1 0,0 1 16,0-21-16,0 21 0,1-22 16,-1 22-16,-21 0 0,0 0 0,21 0 15,-21 0-15,0-1 0,0 44 16,0-1-1,0 0-15,0 21 0,0 1 0,0-1 16,0 0-16,-21 1 0,21 20 16,-21-21-16,21 22 0,-22-1 0,22 1 15,0-1-15,-21 1 0,0-1 16,0 1-16,21-1 0,-21 1 16,0-1-16,-1 1 0,22-22 0,-21 22 15,21-22-15,-21 0 0,21 1 0,-21-1 16,21 0-16,0-20 0,0-1 15,21-42 1,0-1 0,0 1-16,1 0 0,-1-21 15,0 21-15,0-22 0,21 1 0,1 21 16,-22-22-16,21-20 0,1 21 0,-22-1 16,21 1-16,0-22 0,-20 22 15,-1 0-15,21-22 0,-21 22 16,0 0-16,1-1 0,-1 1 0</inkml:trace>
  <inkml:trace contextRef="#ctx0" brushRef="#br0" timeOffset="15224.07">19960 4847 0,'0'0'0,"-21"-21"15,21 0-15,21 21 16,0 0 0,0 0-16,1 21 15,-1 0-15,0 0 0,0 22 0,0-1 16,0 0-16,1 1 0,-1-1 16,0 0-16,-21 1 0,0-1 0,0-21 15,0 22-15,0-22 0,0 0 0,0 0 16,-21-21-16,0 0 15,-1 0-15,1 0 16,21-21 0,0 0-16,0 0 0,0-1 0,0-20 0,21 21 15,1-21-15,20-1 0,-21 1 16,21 0-16,-20-1 0,20 1 16,0 0-16,1 20 0,-1 1 0,-21 0 15,21 21-15,-20 0 0,-1 0 16,0 0-16,-21 21 0,0 0 0,0 1 15,-21 20-15</inkml:trace>
  <inkml:trace contextRef="#ctx0" brushRef="#br0" timeOffset="15879.85">9948 7789 0,'0'0'0,"-21"22"15,21-1-15,-21 0 0,21 0 0,0 0 16,-21-21-16,0 21 0,-1-21 15,44-21 1,-1 0 0,0 0-16,21 0 0,-21-22 15,22 22-15,-1-21 0,-21 21 16,22-22-16,-1 1 0,-21-21 0,0 20 16,22-20-16,-43 20 0,21-20 0,-21-1 15,0 22-15,0-21 0,0 20 16,0 22-16,0-21 0,-21 21 0,-1-1 15,1 1-15,0 21 0,0 0 0,-21 0 16,20 21-16,-20 22 0,21-1 16,-21 0-16,20 22 0,1-1 0,0 1 15,0-22-15,21 22 0,0-1 0,0-20 16,0 20-16,0-21 0,0 1 16,21-22-16,0 21 0,-21-21 15,21 22-15,1-22 0,-1 0 0,21 0 16,-21-21-16,0 21 0,22-21 15,-22 0-15,21 0 0,1 0 0,-22 0 16,21-21-16,0 0 0,1 0 0,-1 0 16,0 0-16</inkml:trace>
  <inkml:trace contextRef="#ctx0" brushRef="#br0" timeOffset="16471.59">10753 7472 0,'0'0'0,"0"-21"0,0 0 15,-22 21 1,1 21-16,0 0 0,21 0 15,0 0-15,-21 0 0,0 1 16,21-1-16,0 21 0,0-21 0,-21 0 16,21 1-16,-22-1 0,22 21 15,-21-21-15,21 0 0,0 1 16,0-44 15,21 1-31,1 0 16,-22 0-16,21 0 0,-21 0 15,21-22-15,0 22 0,-21-21 0,21 21 16,0-22-16,1 1 0,-22 21 0,21 0 16,0-1-16,0 22 0,0 0 15,0 0-15,1 0 0,-1 22 16,-21-1-16,0 21 0,21-21 0,-21 0 16,0 22-16,0-22 15,0 0-15,0 21 0,0-20 0,0-1 16,0 0-16,0 0 0,0 0 0,0 0 15,0 1-15,0-44 32,0 1-32,21 0 0,0 21 15,0-42-15,1 21 0,-1-1 0,21-20 16,0 21-16,1-21 0,-1-1 16,0 1-16,22 0 0,-22-1 15,22 1-15,-22 21 0,0 0 0,1 21 0,-1 0 16,-21 0-16,22 21 15,-43 0-15,21 21 0,-21-21 0,21 22 16,-21-1-16,0-21 0,0 22 0,0-22 16,0 21-16,0-21 0,0 22 15,0-22-15,-21 0 0,21 0 0,-21 0 16,21 0-16,0 1 0,0-1 16,21-21-1,0 0-15,0-21 16,0-1-16,22 1 0,-22 0 0,21 0 15</inkml:trace>
  <inkml:trace contextRef="#ctx0" brushRef="#br0" timeOffset="16867.46">12234 7345 0,'0'0'0,"-21"21"31,0-21-31,21 21 0,0 0 16,-21 1-16,21-1 0,-21 21 0,21-21 15,0 0-15,0 1 0,0 20 16,0-21-16,0 0 0,0 0 0,0 1 16,0-1-16,-22 0 0,22 0 0,0 0 15,0-42 32,0 0-47,0 0 0,0 0 16,22-22-16,-22 22 0,21-21 0,0-1 15,0 1-15,0 0 0,0-22 0,1 22 16,20 0-16,0-1 0,-21 1 16,22 21-16,-1 0 0,0-1 0,1 22 15,-1 0-15,0 22 0,1-1 0,-22 21 16,21-21-16,-21 22 0,1-1 16,-1-21-16,-21 21 0,0 1 15,0-1-15,0 0 0,0-20 0,0 20 0,-21-21 16,-1 0-16,1 0 15,0 1-15,0-1 0,0-21 0,0 0 16</inkml:trace>
  <inkml:trace contextRef="#ctx0" brushRef="#br0" timeOffset="17592.5">14668 7027 0,'0'0'0,"0"-21"0,0 0 0,0 0 15,-21 0-15,0 21 16,0 0-16,0 0 0,0 0 15,-1 21-15,1-21 0,0 21 16,-21 0-16,21 0 0,-1 1 0,1-22 16,0 21-16,0 0 0,21 0 0,0 0 15,0 0-15,0 1 16,0-1-16,0 0 16,0 0-1,21 0-15,-21 0 0,21-21 0,0 22 16,-21-1-16,0 0 0,22 0 0,-1 0 15,-21 0-15,0 1 0,21-1 16,0 0-16,0-21 0,-21 21 16,21-21-16,1 0 0,-1 0 0,0 0 15,0 0-15,21-21 16,-20 0-16,-1 21 0,0-21 0,0-1 16,0 1-16,22 0 0,-22 0 15,-21 0-15,21-22 0,-21 22 0,0-21 16,0 21-16,0-22 0,0 22 0,0-21 15,0 21-15,-21 0 16,0-1-16,-1 1 0,1 0 0,0 21 16,0 0-16,0 0 0,-22 0 0,22 0 15,0 0-15,-21 21 0,21 0 16,-1 1-16,1-1 0,0 0 0,21 0 16,0 21-16,0-20 0,0 20 0,0-21 15,0 21-15,0-20 0,0-1 16,21 0-16,22 0 0,-22-21 0</inkml:trace>
  <inkml:trace contextRef="#ctx0" brushRef="#br0" timeOffset="17896.32">15219 7154 0,'21'-21'0,"-42"42"0,42-63 0,-21 21 15,0 0-15,21 21 0,-21 21 31,0 0-31,0 0 0,-21 0 16,21 22-16,-21-1 0,21 0 0,0 22 16,0-22-16,0 22 0,0-1 15,-21 1-15,21-22 0,-22 22 0,22-1 16,-21 22-16,21-22 0,-21 1 0,0 20 16,21-20-16,-21-1 0,21 1 15,-21-1-15,21-20 0,0-1 16,0-21-16,0 22 0,0-22 15,21-21 1,0-21-16,-21-1 0,21 1 16,0-21-16,0 0 0,1-1 0,-22-20 15,21 20-15</inkml:trace>
  <inkml:trace contextRef="#ctx0" brushRef="#br0" timeOffset="18171.16">15198 7430 0,'0'0'0,"-22"-64"16,1-148-1,21 191-15,0 0 0,0-21 16,43 21-16,-22-1 16,21 1-16,-21 21 0,22 0 15,20 0-15,-21 0 0,1 21 0,-1 1 16,0-1-16,-20 0 0,-1 21 0,0-21 16,-21 22-16,0-1 0,0-21 15,0 22-15,-21-1 0,0-21 0,-22 0 16,1 0-16,-22 1 0,22-1 0,0 0 15,-1 0-15,1-21 0,0 0 16,21 21-16,-22-21 0,64 0 31,1-21-31,20 0 16,0 0-16,1 21 0,-1-21 16</inkml:trace>
  <inkml:trace contextRef="#ctx0" brushRef="#br0" timeOffset="18503.34">15854 7176 0,'0'-22'16,"0"44"-16,0-65 0,0 22 0,-21 0 15,21 0-15,0 0 16,21 21 0,0 21-1,0 0-15,0 0 0,0 21 0,1 1 16,-1-1-16,-21 0 0,21 1 15,-21-1-15,21 0 0,-21-20 16,0 20-16,0 0 0,0-21 0,0 1 16,0-1-16,0 0 0,-21-21 0,0 0 15,21-21 1,0 0 0,0-1-16,0-20 0,0 21 0,0-21 15,0 20-15,0-20 0,0 0 16,0-1-16,21 1 0,0 0 0,0 21 15,0-22-15,1 22 0,-1 0 0,21 0 16,0 0-16,1-1 16,-1 1-16</inkml:trace>
  <inkml:trace contextRef="#ctx0" brushRef="#br0" timeOffset="19143.33">18521 7197 0,'-21'0'0,"42"0"0,-64-21 0,22-1 16,0 22-16,21-21 0,0 0 16,-21 21-16</inkml:trace>
  <inkml:trace contextRef="#ctx0" brushRef="#br0" timeOffset="20267.41">18373 7133 0,'-22'0'0,"44"0"0,-44-21 16,22 42 0,0 0-1,0 1-15,0 20 0,22-21 16,-1 21-16,0 1 0,0-1 16,0 0-16,0 1 0,22-1 0,-22-21 15,0 22-15,21-22 0,-20 0 16,-1 0-16,0 0 0,0 0 0,-21 1 15,21-22-15,0 0 16,-21-22 0,0 1-16,0 0 0,0 0 15</inkml:trace>
  <inkml:trace contextRef="#ctx0" brushRef="#br0" timeOffset="20492.29">18838 7091 0,'0'0'0,"-84"63"16,62-20 0,-20-22-16,0 21 0,-1 1 15,1-1-15,0 0 0,-1-21 0,1 22 16,-21-1-16,20-21 0,1 22 0,21-22 16,-22 0-16,22 0 0,0 0 15,0 0-15,21 1 0,0-1 16,21-21-16,21 0 15,-20 0-15,20 0 0,0-21 16,1-1-16</inkml:trace>
  <inkml:trace contextRef="#ctx0" brushRef="#br0" timeOffset="21064.21">19135 7197 0,'0'21'31,"0"0"0,21-21-15,0 0-16,0 0 0,0 0 0,22 0 16,-1 0-16,0 0 0,1-21 15,-1 21-15,0-21 0,1 21 0,-22-21 16,21 21-16,-21 0 0,0-22 0,-21 1 15,-21 21 1,-21 0-16,21 0 16,-22 21-16,22 1 0,-21 20 15,0-21-15,-1 21 0,1 1 0,21-1 16,-22-21-16,22 22 0,-21-1 0,21 0 16,-22-21-16,22 22 0,0-22 15,0 0-15,0 0 0,0-21 0,21 21 16,-22-21-16,44 0 31,-1-21-15,0 0-16,-21 0 0,21 0 0,0 0 15,0-1-15,1 1 0,-1 0 16,0-21-16,0 21 0,0-1 0,0 1 16,1 21-16,-1 0 0,-21 21 15,21 1-15,-21-1 16,21 0-16,-21 0 0,0 0 0,21 22 15,0-22-15,1 0 0,-1 0 16,0 0-16,0-21 0,0 21 16,0 1-16,22-22 0,-22 0 0,21 21 15,-21-21-15,22 0 0,-1 0 16,-21 0-16,22 0 0,-22 0 0,21-21 16,-21-1-16,0 1 0,1 0 0,-1 0 15</inkml:trace>
  <inkml:trace contextRef="#ctx0" brushRef="#br0" timeOffset="21491.96">20193 7133 0,'0'0'0,"0"-21"31,-21 42-31,21 0 16,-21 1-16,21-1 0,0 0 15,-22 0-15,22 0 0,0 0 0,0 22 16,0-22-16,0 0 0,0 0 15,0 0-15,0 1 0,22-22 16,-1 0-16,0 0 0,0 0 0,0 0 16,0 0-16,1 0 0,20 0 15,-21 0-15,0-22 0,22 1 0,-22 21 16,0-21-16,0-21 0,0 21 16,-21-1-16,21-20 0,1 21 0,-22 0 15,21 0-15,-21-1 0,0 1 0,0 42 31,-21 1-31,21-1 16,-22 21-16,1 0 0,0 1 0,21-1 16,-21 22-16,0-22 0,0 0 15,21 1-15,-22-1 0,22 0 0,-21 1 16,21-22-16,0 21 0,-21 0 0,21-20 16,-21-1-16,21 0 0,0 0 15,0 0-15,0 0 0,0-42 31,0 0-15,0 0-16</inkml:trace>
  <inkml:trace contextRef="#ctx0" brushRef="#br0" timeOffset="22163.21">21653 6816 0,'-21'0'31,"21"21"-31,-21-21 0,0 0 16,21 21-16,-21-21 0,0 0 0,-1 0 16,1 0-1,21-21 16,0 0-15,0 0-16,21-1 16,1 1-16,-1 21 15,-21-21-15,21 21 0,0 0 0,0 0 16,0 0 0,-21 21-16,0 0 15,0 1-15,0-1 0,0 0 0,-21 0 16,0 0-16,0 0 0,0 1 15,0-22-15,21 21 0,-22-21 0,1 0 16,0 0-16,0 0 0,0 0 31,21-21-31,0-1 16,0 1-16,21 0 0,0 21 16,0-21-16,0 0 0,22 0 15,-22-1-15,21 22 0,-21 0 0,1 0 16,-1 0-16,0 0 0,0 22 15,-21-1-15,0 0 0,0 0 0,0 21 16,-21 1-16,0-1 0,0 0 16,-22 1-16,1-1 0,0 0 15,-1 1-15,1-22 0,0 21 0,-1-21 0,1 1 16,0-1-16</inkml:trace>
  <inkml:trace contextRef="#ctx0" brushRef="#br0" timeOffset="23347.47">22923 6710 0,'0'0'0,"0"-21"0,-21 0 15,0 21-15,21-22 16,0 1 0,0 42-1,0 1 1,0-1-16,21 0 0,0 0 16,1 0-16,-22 0 0,21 1 0,0-1 15,0 21-15,0-21 0,0 0 16,1 1-16,-1-22 0,21 21 0,0 0 15,1 0-15,-1 0 0,-21 0 16,22-21-16,-1 22 0,0-22 16,1 0-16,-22 21 0,21-21 0,-21 0 0,22 0 15,-22 0-15,0 0 16,0 0-16,0 0 0,0 0 0,-42 0 31,0 0-15,0 21-16,-21 0 0,20 0 0,-20 0 15,0 22-15,-1-22 0,1 21 16,-21 1-16,-1-1 0,22 0 0,-43 1 16,22-1-16,-1-21 0,1 21 0,-1-20 15,1-1-15,20 0 0,1 0 16,-22 0-16,43 0 0,-21 1 0,21-22 16,0 21-16,-1-21 0,1 0 0,0 0 31</inkml:trace>
  <inkml:trace contextRef="#ctx0" brushRef="#br0" timeOffset="23748.24">22691 6583 0,'0'-21'0,"0"42"0,0-63 0,21 20 16,-21 1-16,0 0 0,0 0 15,-21 21 1,-1 21-16,1 21 15,-21 1-15,0-1 0,20 22 0,-20-1 16,0 1-16,-1 20 0,1 1 16,0 0-16,-1 20 0,1-20 0,0 0 15,-1-1-15,1 1 0,21 0 16,-21-22-16,20 1 0,-20-1 16,21 1-16,-21-22 0,20 22 0,-20-22 15,21 0-15,0 1 0,0-1 0,-1-21 16,1 21-16,0-20 0,0-1 15,0-21-15</inkml:trace>
  <inkml:trace contextRef="#ctx0" brushRef="#br0" timeOffset="23903.9">21950 8065 0,'-21'0'78</inkml:trace>
  <inkml:trace contextRef="#ctx0" brushRef="#br0" timeOffset="28192.14">1079 10181 0,'0'0'16,"22"-21"-16,-22 0 0,21 0 0,0 0 15,-21-1-15,0 1 16,0 0-16,0 42 31,-21 0-15,0 1-16,-1 20 15,1-21-15,21 21 0,-21 1 0,0 20 16,-21-20-16,20 20 0,1 22 16,-21-22-16,0 1 0,-1-1 0,1 1 15,0-22-15,-1 22 0,1-1 16,0-21-16,-1 1 0,1-1 0,0 0 15,-1 1-15,1-1 0,21-21 16,0 0-16,-1 1 16,1-1-16,0-21 0,21-21 31,21-1-31,0 1 16,1 0-16,-1-21 0,0 21 15,0-1-15</inkml:trace>
  <inkml:trace contextRef="#ctx0" brushRef="#br0" timeOffset="28601.22">1609 9927 0,'0'0'16,"0"21"0,-22 1-1,1-1-15,0 0 0,0 0 16,0 21-16,-22-20 0,22 20 16,-21 0-16,0 22 0,-1-1 0,1 1 15,0-1-15,-1 22 0,-20-22 16,20 1-16,1 21 0,0-22 0,-1-21 15,1 22-15,0-1 0,-1-20 16,22 20-16,0-20 0,-21-1 16,21 0-16,-1-21 0,22 22 15,-21-22-15,21 0 0,-21-21 0,21 21 16,0-42 15,0 0-31,21 0 0,0 0 16,1-1-16,-1-20 0,0 21 0,0 0 15</inkml:trace>
  <inkml:trace contextRef="#ctx0" brushRef="#br0" timeOffset="29328.37">1587 10583 0,'0'0'0,"0"-21"31,0 42-31,0 1 16,0-1-16,0 0 0,0 0 16,0 21-16,0-20 0,0-1 0,0 21 15,-21-21-15,21 22 0,-21-22 16,21 0-16,-21 0 0,21 0 0,0 0 15,0 1-15,0-1 16,0-42 47,-21 21 30,0 0-77,-1 0 0,22-22-16,0 1 15,0 0 1</inkml:trace>
  <inkml:trace contextRef="#ctx0" brushRef="#br0" timeOffset="29531.25">1651 10393 0,'0'-21'0,"0"42"0,0-63 16,0 20-16,0 1 0,-21 21 15,0-21-15,-1 21 0,22-21 16,-21 21-16,0 0 15,21 21-15,0 0 16,0 0-16,0 1 16,0-1-16,0 0 0,0 0 0,21 0 15,0 0-15,-21 1 0,22-1 16</inkml:trace>
  <inkml:trace contextRef="#ctx0" brushRef="#br0" timeOffset="30003.98">1926 10605 0,'0'0'0,"0"21"0,0 0 15,0 0-15,-21-21 0,21 21 16,0 0-16,-21-21 0,21 22 16,0-1-16,0 0 0,0 0 0,0 0 15,0 0-15,0 1 0,0-1 16,0 0-16,0 0 0,0 0 0,0 0 15,0 1-15,0-1 0,-21-21 16,21 21-16,0 0 0,-22-21 16,22-21-1,0 0-15,0 0 16,0-1-16,0 1 0,0 0 16,22 0-16,-1-21 0,-21-1 0,21 22 15,0-21-15,0-22 0,0 22 16,22 0-16,-22 20 0,21-20 15,1 21-15,-1 0 0,0 21 16,-21 0-16,22 0 0,-1 21 0,0 0 16,-20 21-16,20-20 0,-21 20 15,0 0-15,-21 1 0,0-1 0,0-21 16,0 21-16,0 1 0,0-22 0,-21 21 16,0-21-16,0 1 0,21-1 15,0 0-15,-21 0 0,21 0 16,-22-21-16,22 21 0,22-21 15,-1-21 1,0 0-16,0 0 16,0 0-16</inkml:trace>
  <inkml:trace contextRef="#ctx0" brushRef="#br0" timeOffset="30375.77">2879 10499 0,'0'42'32,"0"-21"-32,0 0 15,0 1-15,-22 20 0,22-21 0,0 21 16,0-20-16,0 20 0,0 0 0,0 22 16,0-22-16,0 22 0,22-1 15,-22 1-15,0 20 0,0-20 0,0 20 16,0 1-16,0 0 0,0-1 15,0 1-15,0 21 0,0-21 0,0 20 16,0-20-16,0 21 0,0-21 16,0-1-16,-22 1 0,22-22 0,-21 22 15,21-21-15,-21-1 0,21 1 0,0-22 16,-21-21-16,21 21 0,-21-20 16,0-22-16,21-22 15,0 1-15,0-21 16,0 0-16,0-1 0,0 1 15,0-22-15,0 1 0,0-1 0,0 1 16,0-22-16,0-21 0,0 22 16</inkml:trace>
  <inkml:trace contextRef="#ctx0" brushRef="#br0" timeOffset="30676.6">2603 10668 0,'0'0'0,"-21"-63"16,0-128-1,21 170-15,0-21 0,0 20 16,21 1-16,0 0 0,1 0 16,20 0-16,0 21 0,-21 0 0,22 0 15,-1 0-15,0 0 0,1 0 0,-1 0 16,-21 21-16,22 21 0,-22-21 16,0 22-16,-21-1 0,0 0 0,0 1 15,0-1-15,0 0 0,0 1 16,-21-1-16,0-21 0,-22 22 0,22-22 15,-21 0-15,21 0 0,-22 0 16,22 0-16,0-21 0,0 0 0,0 0 16,-1 0-16,22-21 15,0 0 1,0 0-16,22 0 0,-1-22 0,21 1 16,-21 0-16</inkml:trace>
  <inkml:trace contextRef="#ctx0" brushRef="#br0" timeOffset="31344.44">3196 10308 0,'0'85'31,"0"-64"-31,0 0 0,0 22 16,0-22-16,0 21 0,0-21 16,-21 22-16,21-1 0,0-21 15,0 0-15,0 22 0,0-22 0,0 0 16,0 0-16,21-21 0,-21 21 15,21-21-15,0 0 0,1 0 0,-1 0 16,0 0-16,0 0 0,0 0 16,0-21-16,22 0 0,-22 0 0,0 0 15,0-1-15,0 1 0,1-21 0,-1 21 16,-21-22-16,0 1 0,21 21 16,-21-21-16,21 20 0,-21 1 0,0 0 15,0 0-15,0 0 0,0 42 31,0 0-31,0 0 16,0 22-16,0-22 0,0 21 0,0-21 16,0 22-16,0-1 0,0 0 0,0-21 15,0 22-15,0-22 0,0 0 16,21 21-16,0-20 0,1-22 0,-1 21 16,0 0-16,21-21 0,-21 0 15,22 0-15,-22 0 0,21 0 0,-21 0 16,22-21-16,-1 0 0,-21-1 0,22 1 15,-22-21-15,21 0 0,-21-1 16,0 1-16,22-22 0,-22 1 0,0-1 16,-21 22-16,21-21 0,-21-1 15,21 22-15,1-1 0,-22 1 16,0 0-16,0 21 0,21-1 0,-21 1 16,0 0-16,0 42 15,0 0-15,0 1 0,0-1 16,-21 21-16,21-21 0,0 22 15,-22 20-15,1-21 0,21 22 0,-21-22 16,21 22-16,0-22 0,0 0 0,0 1 16,0-1-16,0 0 0,0 1 15,0-22-15,0 0 0,0 0 0,0 0 16,21 1-16,0-22 0,1 0 16,-1 0-16,0 0 0,0 0 15,0-22-15,0 22 0,1-21 16,-1-21-16,0 21 0,-21 0 15</inkml:trace>
  <inkml:trace contextRef="#ctx0" brushRef="#br0" timeOffset="31520.34">4085 10329 0,'0'0'0,"-21"0"15,42 0 16,0 0-31,0 0 0,1 0 0,20-21 16,-21 21-16,21 0 0,1 0 16,-1-21-16,-21 0 0,22 0 15,-1 21-15</inkml:trace>
  <inkml:trace contextRef="#ctx0" brushRef="#br0" timeOffset="31864.14">5503 9483 0,'-42'0'0,"84"0"0,-126 0 0,62 0 15,1-21-15,42 21 16,1 0-16,-1 0 16,21-22-16,0 22 0,22 0 0,-1 0 15,1 0-15,-1-21 0,1 21 16,21 0-16,-22 0 0,1-21 0,-22 21 16,0 0-16,1 0 0,-22 0 15,0 0-15,-42 0 16,0 0-16,-22 0 0,1 0 15,-22 0-15,1 0 0,-22 0 16,22 0-16</inkml:trace>
  <inkml:trace contextRef="#ctx0" brushRef="#br0" timeOffset="32139.99">5440 9398 0,'0'0'0,"-21"0"15,-22 0-15,22 0 0,0 21 16,0-21-16,0 21 0,21 1 16,0-1-16,0 0 0,-22 0 15,22 21-15,0 1 0,0-1 0,0 0 16,0 22-16,-21-22 0,21 22 15,0-1-15,0 1 0,0-1 0,-21 1 16,0-1-16,21 22 0,-21 0 16,0-22-16,-1 22 0,22-1 15,-21 1-15,0 0 0,0-1 0,0 1 16,-22 0-16,22-1 0,0 1 0,0 0 16,0-1-16,21 1 0,0-21 15,0-1-15,0 1 0,0-22 0,0 0 16,42 1-16,-21-22 0,0 0 0,22-21 15,-1 0-15,0 0 0,1 0 16,-1-21-16,22 0 0,-22-1 0,21-20 16,1 0-16,-1-1 0,1 1 0</inkml:trace>
  <inkml:trace contextRef="#ctx0" brushRef="#br0" timeOffset="32471.84">6223 10012 0,'0'0'16,"-21"-42"-16,0 20 0,-1 22 0,-20-21 0,21 21 15,0 0-15,-22 0 0,22 0 16,-21 21-16,0 1 0,20-1 16,-20 0-16,21 21 0,0 1 0,0-1 0,-22 21 15,22-20-15,0 20 0,0 22 16,0-22-16,21 1 0,-22-1 15,22-20-15,-21 20 0,21 1 0,0-22 16,0 0-16,0 1 0,0-22 16,21 21-16,22-21 0,-22 1 0,21-1 15,-21-21-15,22 0 0,-1 0 16,22 0-16,-22 0 0,0 0 0,1 0 16,20-21-16,-21-1 0,1 1 0,-1 0 15,0-21-15,1 21 0,-1-22 16,-21 1-16,22 0 0,-22-1 0,0 1 15</inkml:trace>
  <inkml:trace contextRef="#ctx0" brushRef="#br0" timeOffset="33108.48">6540 10499 0,'0'-43'0,"-21"128"0,42-127 0,-21-22 16,0 43-16,0 0 0,-42 42 15,21 0-15,0 0 16,-22 22-16,22-22 0,0 21 16,0-21-16,0 22 0,0-22 0,-1 21 15,22-21-15,0 1 0,0 20 16,0-21-16,0 0 0,0 0 0,22-21 15,-1 22-15,0-1 0,0-21 0,0 0 16,0 0-16,1 0 0,-1 0 16,21 0-16,-21 0 0,0 0 15,1-21-15,-22-1 0,0 1 16,0 0-16,0 0 0,0 0 16,0 0-16,-22-1 0,1-20 0,21 0 15,-21 21-15,21-22 0,-21 1 0,21 21 16,0-22-16,0 22 0,0-21 15,21 21-15,0 0 0,22-1 0,-22 1 16,21 0-16,-21 21 0,22 0 0,-1 0 16,0 21-16,-21 0 0,22 1 15,-1-1-15,-21 21 0,22-21 0,-22 22 16,0-1-16,-21-21 0,0 21 16,0 1-16,0-1 0,0-21 15,0 22-15,0-22 0,0 0 0,0 0 16,-21 0-16,21 0 0,-21 1 15,-1-22-15,22-22 32,0 1-32,0 0 15,0-21-15,0 21 0,22-22 0,-1 1 16,0 0-16,0-1 0,0 1 16,0 0-16,22-1 0,-22 1 0,21 21 15,-21 0-15,22-1 0,-22 1 0,0 21 16,0 0-16,0 0 0,22 21 15,-43 1-15,21 20 0,0-21 16,0 21-16,-21 1 0,21-1 0,-21 0 16,0 1-16,0-22 0,0 21 15,0-21-15,0 22 0,0-22 0,0 0 16,0 0-16,-21-21 0,21 21 0,0 1 16,-21-22-16,21-22 31,21 1-31,0 0 0,1 0 15,-1-21-15,0 20 0</inkml:trace>
  <inkml:trace contextRef="#ctx0" brushRef="#br0" timeOffset="33339.33">7874 9970 0,'-106'169'31,"106"-127"-31,-21 22 0,0-22 0,21 22 16,-21-22-16,21 21 0,0-20 16,-22-1-16,22 0 0,0 1 0,0-1 15,0-21-15,0 22 0,0-22 0,0 0 16,0 0-16,22-21 0,-22 21 16,21-21-16,0 0 0,0 0 0,0 0 15,0 0-15,1-21 0,-22 0 16,21 21-16,0-42 0</inkml:trace>
  <inkml:trace contextRef="#ctx0" brushRef="#br0" timeOffset="33527.24">7514 10329 0,'-42'22'15,"42"-1"1,21-21-16,0 0 0,0 0 15,0 0-15,22 0 0,-1 0 0,-21 0 16,22 0-16,-1 0 16,21 0-16,-20-21 0,20 21 0,1-22 15,-22 1-15,22 21 0,-22-21 0</inkml:trace>
  <inkml:trace contextRef="#ctx0" brushRef="#br0" timeOffset="34941.43">8594 10393 0,'0'0'16,"0"21"0,0-42 15,0 0-31,0 0 16,0-1-16,0 1 0,0 0 15,-22 0-15,22 0 16,-21 0-16,0-1 0,0 22 0,0-21 15,0 21-15,-1-21 0,1 21 0,0 0 16,-21 0-16,21 21 0,-1 0 16,1-21-16,0 22 0,-21-1 0,21 21 15,-1-21-15,1 22 0,0-1 0,0 0 16,0-21-16,21 22 0,-21-1 16,21 0-16,0-20 0,0-1 0,0 21 15,21-21-15,0 0 0,0-21 16,0 22-16,22-22 0,-22 0 15,0 0-15,0 0 0,21 0 0,-20 0 16,-1 0-16,0-22 0,21 1 16,-21 0-16,1 0 0,-1-21 0,0 20 15,0-20-15,0 0 0,0-1 0,1 1 16,-22 0-16,0 21 0,21-22 16,-21 22-16,0 0 0,0 0 0,0 0 15,0 42 1,-21-21-1,21 21-15,-22 21 0,22-21 0,-21 22 16,21-22-16,0 21 0,0 1 0,0-22 16,0 21-16,0-21 15,0 0-15,21 22 0,1-22 0,-1 0 16,0-21-16,0 21 0,0-21 0,0 0 16,1 0-16,-1 0 0,21 0 15,-21 0-15,22 0 0,-22 0 0,21-21 16,0 0-16,-20 0 0,20 0 15,-21-22-15,0 22 0,0-21 0,1-1 16,-1 22-16,-21-21 0,21 0 0,-21 20 16,0 1-16,0 0 15,0 42 1,-21-21-16,21 21 0,-21 22 16,21-22-16,0 0 0,0 0 15,0 22-15,0-22 0,0 0 0,0 21 16,0-21-16,0 1 0,0-1 0,21 0 15,0 0-15,21 0 16,-21-21-16,1 0 0,-1 0 0,0 0 16,21 0-16,-21 0 0,1 0 15,-1-21-15,0 0 0,0 21 0,0-21 16,0 0-16,1-22 0,-1 22 0,0-21 16,-21 21-16,0-22 0,0 1 15,21 21-15,-21 0 0,0-1 16,0 1-16,0 42 15,0 1 1,0-1-16,-21 0 0,0 0 0,21 21 16,0-20-16,0-1 0,-21 21 15,-1-21-15,22 0 0,-21 1 0,21-1 16,0 0-16,0 0 0,-21 0 16,21-42 15,0 0-31,21 0 15,0 0-15,-21-1 16,22-20-16,-1 21 0,21-21 0,-21-1 16,0 1-16,22 0 0,-22 20 15,21-20-15,-21 21 0,22 0 0,-22 0 16,0 21-16,0 0 0,0 0 0,1 21 31,-22 0-31,0 21 0,0-21 0,0 22 16,0-22-16,0 21 0,-22-21 0,22 22 15,-21-22-15,21 0 0,0 0 16,0 0-16,0 1 0,0-1 0,0 0 16,21 0-16,1-21 0,-1 0 0,21 21 15,-21-21-15,22 0 16,-22 0-16,21 0 0,0 0 0,1-21 16,-1 21-16,22-21 0,-22 0 15,21 0-15,-20-1 0,-1-20 0,0 21 16,1-21-16,-1-1 0,0 22 0,-20-21 15,20-1-15,-21 1 0,-21 21 16,0-21-16,0 20 0,0 1 0,0 0 16,-21 21-16,0 0 0,0 0 15,-1 0-15,1 0 0,0 0 16,0 21-16,0 22 0,21-22 0,0 21 16,0-21-16,0 22 0,0-1 15,0-21-15,0 21 0,0 1 16,0-22-16,0 0 0,0 21 0,0-20 15,0-1-15,0 0 0,0 0 16,0 0-16,-21-21 31,-1 0-31,1 0 0,0 0 16,21-21-16,-21 0 0,0 0 0,0 0 16,-22-22-16,22 22 0,-21-21 15</inkml:trace>
  <inkml:trace contextRef="#ctx0" brushRef="#br0" timeOffset="35136.32">9334 9843 0,'0'0'16,"-21"0"-16,0 0 15,0 0-15,21 21 16</inkml:trace>
  <inkml:trace contextRef="#ctx0" brushRef="#br0" timeOffset="35712.01">12234 9631 0,'0'0'0,"21"-42"0,1 20 0,-22 1 15,0 0-15,0 0 0,0 0 0,0 0 16,0-1-16,-22 1 15,1 21-15,0-21 0,0 21 0,-21 0 0,20 0 16,-20 0-16,0 21 0,-1 0 16,1 1-16,0 20 0,-1 0 15,1 22-15,0-1 0,-22 1 0,22-1 16,0 22-16,-22-22 0,22 1 16,-22 21-16,22-22 0,-22 22 0,22-1 15,21 1-15,-21 0 0,20-22 0,-20 22 16,42-22-16,0 1 0,0 21 15,0-43-15,0 21 0,21 1 0,0-22 16,22 22-16,-22-22 0,21 0 16,-21 1-16,22-22 0,-1 0 0,0 0 15,-20 0-15,20-21 0,0 0 0,1 0 16,-1 0-16,0 0 0,1-21 16,-1 0-16,21 0 0,-20 0 15,-1-22-15,0 22 0,22-21 0,-22 0 16,1-1-16,-1 22 0</inkml:trace>
  <inkml:trace contextRef="#ctx0" brushRef="#br0" timeOffset="36492.25">12763 10118 0,'0'0'0,"0"-21"0,0-1 15,-21 22-15,21-21 0,-21 21 16,0-21-16,-21 21 0,20 0 0,1 0 15,-21 0-15,21 21 0,-22 0 0,22-21 16,-21 22-16,21 20 0,0-21 16,-1 0-16,1 0 0,0 22 0,21-1 15,0-21-15,0 22 0,0-22 0,0 21 16,0-21-16,0 0 0,0 1 16,0-1-16,0 0 0,21-21 0,0 0 15,1 0-15,-1 0 0,0 0 16,0 0-16,21 0 0,-20-21 0,-1 21 15,0-21-15,21-1 0,-21-20 16,1 21-16,-1 0 0,0-22 16,0 22-16,0 0 0,-21-21 0,0 21 15,21-1-15,-21 1 0,22 0 0,-22 0 16,0 0 0,-22 21-1,1 21-15,21 0 0,-21 0 16,21 0-16,-21 1 15,21-1-15,-21 0 0,21 0 0,0 0 16,0 0-16,0 1 0,0-1 0,0 0 16,0 0-16,0 0 0,0 0 15,21-21-15,0 22 0,0-22 16,0 0-16,1 0 0,20 0 0,-21 0 16,0 0-16,22 0 0,-1-22 15,-21 1-15,21 0 0,-20 0 0,20 0 16,0-22-16,-21 22 0,1 0 15,-1-21-15,-21-1 0,0 22 0,0-21 16,0 0-16,0-1 0,0 1 0,-43 21 16,22-22-16,-21 1 0,0 0 15,-1 21-15,1-1 0,-22 1 16,22 0-16,-21 0 0,-1 21 0,1 0 0,-22 0 16,21 21-16,-20 0 0,-1 22 15,22-22-15,-22 21 0,21 0 16,1 1-16,21-1 0,-1 0 15,1 22-15,21-22 0,0 1 0,21 20 16,0-21-16,0 1 0,0 20 0,0-20 16,21-1-16,0 0 0,21 1 15,1-22-15,-1 21 0,0-21 0,22 0 16,-1 1-16,-20-1 0,20 0 0,1-21 16,-1 0-16,1 21 0,-1-21 15,1 0-15,-22 0 0,0 0 0,22-21 16,-22 21-16,0-21 0,-20 0 0,20-1 15,0 1-15,1-21 0,-1 0 16,-21 20-16</inkml:trace>
  <inkml:trace contextRef="#ctx0" brushRef="#br0" timeOffset="36772.08">13801 9948 0,'0'0'0,"-22"22"32,1-1-32,0 0 0,21 0 15,-21 21-15,0-20 0,21 20 16,-21 0-16,21-21 0,-22 22 0,22-1 16,0-21-16,-21 22 0,0-1 15,21-21-15,-21 21 0,21-20 0,0-1 16,0 0-16,0 0 0,0 0 15,0-42 17,21 0-32,-21 0 0,21-22 15,0 22-15</inkml:trace>
  <inkml:trace contextRef="#ctx0" brushRef="#br0" timeOffset="36955.99">13737 9673 0,'0'-21'0,"0"42"0,0-63 16,-21 21-16,0 21 16,0 0-1,-1 0-15,1 21 16,21 0-16,0 0 16,0 0-16,0 1 15,0-1-15,0 0 0,21-21 0,1 21 16</inkml:trace>
  <inkml:trace contextRef="#ctx0" brushRef="#br0" timeOffset="37539.65">14690 10097 0,'0'0'0,"0"-22"0,0 1 15,0 0-15,0 0 0,0 0 16,-22 0-16,1 21 0,0-22 0,0 1 16,0 21-16,0 0 0,-22 0 0,22 0 15,-21 0-15,-1 0 16,22 21-16,-21 1 0,0-1 0,-1 0 16,1 0-16,0 0 0,-1 22 0,22-22 15,-21 0-15,21 21 0,-22-21 16,22 22-16,21-22 0,0 21 0,0-21 15,0 1-15,0 20 0,0-21 0,0 0 16,21 0-16,0-21 0,1 22 16,20-22-16,-21 0 0,21 0 0,1 0 15,-22 0-15,21 0 0,1-22 16,-1 1-16,0 0 0,1 0 0,-22-21 16,21 20-16,0-20 0,1 0 15,-22-1-15,21 1 0,-21-21 16,22 20-16,-22-20 0,0-1 0,0 1 15,0-1-15,1 1 0,-1 20 16,-21-126 0,-21 190-1,-1 0 1,1 22-16,21-1 0,-21 0 0,21 1 16,0 20-16,-21-20 0,21 20 15,0-21-15,0 1 0,-21 20 0,21-20 16,0-1-16,0-21 0,0 21 0,0 1 15,0-1-15,0-21 16,21 0-16,0 22 0,-21-22 0,21 0 16,-21 0-16,21-21 0,1 0 15,-1 21-15,21-21 0,-21 0 16,0 0-16,1-21 0</inkml:trace>
  <inkml:trace contextRef="#ctx0" brushRef="#br0" timeOffset="37883.46">15536 10393 0,'0'0'16,"0"21"-16,-21-21 15,0 0-15,0 0 16,0 0-16,-1 0 16,22-21-1,22 0 1,-1 21-16,0 0 15,0-21-15,-21-1 0,21 22 0,0 0 16,1 0 0,-1 0-16,-21 22 0,0-1 0,0 0 15,0 0-15,0 0 0,0 0 16,0 22-16,0-22 0,-21 0 0,-1 21 16,1-20-16,0-1 0,-21 21 0,21-21 15,-22 22-15,1-22 16,-22 0-16,22 0 0,0 0 0,-22 22 15,22-22-15,0-21 0,-1 21 0,1 0 16,21-21-16,0 0 0,-1 0 16,1 0-16</inkml:trace>
  <inkml:trace contextRef="#ctx0" brushRef="#br0" timeOffset="38464.12">16552 9377 0,'-21'21'15,"21"0"1,-21-21-16,0 0 16,21 21-16,21-21 31,0 0-31,0 0 16,0 0-16,-21-21 0,22 21 0,-22-21 15,21 21-15,-21-21 16,0 0-1,-21 21 1,-1 21-16,1-21 16,0 21-16,0 0 0,0 0 0,0 1 15,-1 20-15,1-21 0,21 0 16,0 22-16,-21-22 0,21 0 0,0 21 16,0-21-16,0 1 0,0-1 0,21 0 15,0 0-15,1 0 0,-1 0 16,0 1-16,21 20 0</inkml:trace>
  <inkml:trace contextRef="#ctx0" brushRef="#br0" timeOffset="39095.76">17187 9821 0,'0'-21'0,"-21"21"31,0 0-15,0-21 15,0 21-16,-1 0-15,22-21 0,-21 21 16,0 0-16,0 0 0,-21 0 16,20 0-16,1 21 0,0 0 15,-21 0-15,21 1 0,-22 20 16,22-21-16,-21 21 0,-1-20 0,22 20 16,-21-21-16,21 21 0,0-20 0,-1 20 15,22-21-15,0 21 16,0-20-16,0-1 0,0 0 0,22 0 15,-1 0-15,0-21 0,0 21 0,21-21 16,-20 0-16,20 0 0,-21 0 16,21 0-16,-20 0 0,20 0 0,-21-21 15,21 0-15,-20 0 0,-1 0 16,0 0-16,21-1 0,-21 1 0,1 0 16,-1-21-16,0 21 0,-21-1 0,21-20 15,-21 21-15,21 0 0,-21 0 16,0-1-16,-21 44 31,0-1-31,21 0 0,-21 0 16,21 21-16,-21-20 0,21-1 15,0 0-15,0 0 0,0 0 0,0 0 16,0 1-16,0-1 0,0 0 16,21 0-16,0-21 0,0 21 0,0-21 15,0 0-15,1 0 0,20 0 0,-21 0 16,21 0-16,1-21 0,-22 0 15</inkml:trace>
  <inkml:trace contextRef="#ctx0" brushRef="#br0" timeOffset="39599.48">17822 9504 0,'0'0'0,"0"-21"0,-21 21 15,0 0-15,0 0 16,0 0-16,-1 0 0,1 42 0,0-21 15,21 22-15,-21-1 0,0 0 16,21 1-16,0 20 0,-21-21 0,21 1 16,-22 20-16,22-20 0,0-1 0,0 0 15,0 1-15,0-22 0,0 21 16,0-21-16,0 0 0,0 1 0,0-1 16,0 0-16,0 0 0,22-21 31,-1-21-16,-21 0-15,21 0 16,0-1-16,-21 1 0,21 0 0,0 0 16,1-21-16,-1 20 0,0 1 0,21-21 15,-21 21-15,1 0 0,20-1 16,-21 1-16,0 0 0,22 0 0,-22 21 16,0 0-16,21 0 0,-21 0 15,1 21-15,-1 0 0,21-21 0,-21 21 16,0 1-16,1 20 0,-1-21 0,-21 0 15,0 0-15,0 1 16,0-1-16,-21 21 0,-1-21 0,-20-21 16,21 21-16,-21 1 0,20-1 0,-20-21 15,0 21-15,-1-21 0,1 0 16,0 21-16,21-21 0,-22 0 0,22 0 16,0 0-16,0 0 0,42-21 31,0 21-31,21-21 15,-20 21-15</inkml:trace>
  <inkml:trace contextRef="#ctx0" brushRef="#br0" timeOffset="39868.32">18881 9843 0,'0'-43'16,"0"86"-16,0-107 0,-22 43 0,1 21 15,-21 0-15,21 0 0,-22 0 16,22 21-16,-21 0 0,0 0 0,20 1 16,-20-1-16,21 21 0,0-21 15,0 22-15,-1-22 0,22 21 0,-21-21 16,21 0-16,0 1 0,0 20 0,0-21 16,21 0-16,1-21 0,-1 21 15,-21 1-15,42-22 0,-21 0 16,0 21-16,22-21 0,-1 0 15,0 0-15,1 0 0,-1-21 0,-21 21 16,22-22-16,-1 1 0</inkml:trace>
  <inkml:trace contextRef="#ctx0" brushRef="#br0" timeOffset="40204.12">19304 9567 0,'-42'0'32,"20"0"-1,22-21 0,0 0-15,0 0-16,22 21 15,-1 0 17,-21 21-32,0 0 0,0 0 15,0 1-15,0-1 0,-21 21 0,-1 0 16,22-20-16,-21 20 0,0-21 16,0 0-16,0 0 0,21 1 15,0-1-15</inkml:trace>
  <inkml:trace contextRef="#ctx0" brushRef="#br0" timeOffset="40639.39">19833 9356 0,'0'0'0,"0"-21"0,0-1 15,21 22 17,0 0-32,1 0 15,-1 22-15,0-1 0,0 0 16,-21 21-16,21-21 0,0 22 15,1-1-15,-22 0 0,0 22 0,0-22 16,0 22-16,0-22 0,0 22 0,0-22 16,0 0-16,0 22 15,-22-22-15,1 0 0,0 1 0,0-1 16,0 0-16,-22 1 0,22-1 16,-21 0-16,0 1 0,-1-22 0,1 21 15,0-21-15,-1 1 0,1-1 0,0 0 16,-1 0-16,22 0 0,0-21 15,0 0-15,0 21 0,21-42 16,21 0 0,0 0-16,0-21 0</inkml:trace>
  <inkml:trace contextRef="#ctx0" brushRef="#br0" timeOffset="41299.51">20278 9102 0,'0'0'0,"0"-21"15,21 21 1,0-22-16,21 22 0,-21 0 15,22 0-15,-22 0 16,21-21-16,1 21 0,-1 0 0,21 0 16,-20 0-16,-1 0 0,0 0 15,1 0-15,-22 0 0,21 0 0,1 0 16,-22 0-16,0 0 0,0 0 16,0 0-16,0 0 0,-21 21 0,22 1 15,-1-1 1,-21 0-16,0 0 0,0 0 0,0 0 15,0 1-15,0 20 0,0-21 16,0 0-16,0 22 0,-21-1 16,-1-21-16,22 21 0,-21 1 0,21 20 15,-21-20-15,0 20 0,21 1 16,-21-1-16,0 1 0,-1-1 0,22-21 16,-21 22-16,21-1 0,0 22 15,0-21-15,0 20 0,0-20 0,0-1 16,0 22-16,0-22 0,21 1 15,-21-1-15,0 1 0,0-22 0,22 22 16,-22-22-16,21 22 0,-21-22 0,0 21 16,0-20-16,0-1 0,0 0 15,-21 1-15,-22-1 0,22 0 16,-21-20-16,21-1 0,-22 0 0,1 0 16,0 0-16,-1 0 0,1-21 15,0 22-15,-1-22 0,22 0 0,-21 0 16,-1 0-16,1 0 0,0 0 0,21 0 15,-22 0-15,22 0 0,-21 0 16,21 0-16,-1-22 0,1 22 0,0 0 16,21-21-16,0 0 15,21 21 1,0-21-16,1 21 16</inkml:trace>
  <inkml:trace contextRef="#ctx0" brushRef="#br0" timeOffset="41459.43">20553 11451 0,'21'0'0,"-42"0"0,42-21 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48:34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14605 7938 0,'0'-22'32,"21"22"61</inkml:trace>
  <inkml:trace contextRef="#ctx0" brushRef="#br0" timeOffset="3544.76">14647 8065 0,'0'21'110,"21"-21"-79,1 0-31,-1 0 0,0 0 16,0 0-16,-21-21 15,21 21-15,0-22 0,1 1 0,-1 0 16,-21 0-16,21 0 16,-21 0-16,0-1 0,0 1 15,0 0-15,0 0 16,0 0-16,0 0 0,0-1 31,-21 22-31,21 22 16,0-1-1,0 0-15,0 21 0,0-21 16,0 22-16,-21-1 0,21 0 0,0 1 16,0-1-16,0 0 0,0 1 15,0-1-15,0 0 0,0 1 0,0-1 16,0 0-16,0 1 0,0-1 0,0 0 15,0-20-15,21 20 0,-21 0 16,0-21-16,21 1 0,-21 20 16,0-21-16,0 0 0,0 0 15,0 1-15,-21-44 32,0 1-32,-1 0 15,1 0-15,0 0 0,-21 0 0,21-1 16,-1 1-16,1-21 0,0 21 15,0 21-15,0-21 0,0-1 0,21 1 16,-22 21-16,22-21 16,0 42-1,0 0 1,22 1-16,-1-1 0,0 0 0,0 0 16,0 0-16,22 22 0,-22-22 15,21 0-15,-21 21 0,22-21 0,-1 1 16,-21-1-16,21 0 0,22-21 15,-22 0-15,1 0 0,20 0 0,1 0 16,-1 0-16,1-21 0,-1 0 16,1-1-16,-1 1 0,-21-21 0,22 21 15,-22 0-15,-21-22 0,22 22 0,-22-21 16,0 21-16,-21-22 16,0 22-16,0 0 0,0 0 0,0-22 0,0 22 15,-21 21-15,0-21 16,0 0-16,-1 21 0,1 0 0,0 0 15,-21 0-15,21 0 0,-22 0 0,22 0 16,-21 21-16,21 0 0,-22 0 16,22 1-16,0 20 0,-21-21 0,42 0 15,0 0-15,-22 22 0,22-22 16,0 0-16,0 0 0,0 0 0,22 1 16,-1-1-16,0 0 0,0 0 15,0-21-15,22 0 0,-22 0 0,21 0 16,0 0-16,-20 0 0,20-21 15,0 21-15,-21-21 0,1 0 16,-1-1-16,0-20 0,0 21 0,0-21 16,0-1-16,1 1 0,-22 0 15,0-1-15,21 1 0,0-22 0,-21 22 16,21-21-16,-21 20 0,0 1 16,21 0-16,-21-1 0,0 1 0,0 21 15,21 0-15,-21-1 0,0 1 0,0 42 31,0 22-31,-21-22 0,21 21 16,-21 1-16,21-1 16,0 21-16,0-20 0,-21-1 0,21 22 15,-21-22-15,21 0 0,0 1 0,-21-1 16,21 0-16,0-21 0,0 22 16,0-1-16,0-21 0,21 0 0,0 1 15,0-1-15,0 0 0,0-21 16,22 0-16,-1 0 0,-21 0 0,43 0 15,-22 0-15,0-21 0,22 0 16,-22-1-16,1 1 0,20-21 0,-21 21 16,1 0-16,-1-22 0,-21 22 0,0-21 15,1 21-15,-1-1 0,-21 1 16,0 0-16,0 0 0,0 0 16,-21 0-1,-1 21-15,1 0 0,0 0 0,-21 0 16,21 21-16,-1-21 0,-20 21 0,21 0 15,-21 0-15,20 0 0,1 1 16,0-1-16,21 0 0,0 21 0,0 1 16,0-22-16,0 0 15,42 0-15,-20-21 0,-1 21 0,21 0 16,0-21-16,1 0 0,-1 0 0,0 0 16,1 0-16,-1 0 0,0 0 15,1 0-15,-1-21 0,0 0 0,1 0 16,-22 0-16,21 0 0,-21-1 15,1 1-15,-22-21 0,21 21 16,-21-22-16,21 22 0,-21 0 0,0 0 16,0 0-16,0 0 15,0 42 1,-21 0 0,21 0-16,-21 0 0,21 0 15,-22 1-15,22 20 0,0-21 0,0 0 16,0 0-16,-21 1 0,21-1 15,0 0-15,0 0 0,0 0 16,0 0-16,0-42 47,0 0-47,21 0 0,-21 0 16,22 0-16,-22-22 0,21 22 0,0 0 15,-21-21-15,21 20 0,0-20 0,0 21 16,1-21-16,-1 20 0,21 1 15,-21 0-15,0 21 0,1 0 0,-1 0 16,0 0-16,0 0 0,0 0 16,0 21-16,-21 0 0,0 1 0,22-1 15,-22 0-15,0 21 0,0-21 0,0 1 16,0-1-16,21 21 0,-21-21 16,0 0-16,21 1 0,0-1 15,0 0-15,0-21 0,22 21 16,-22 0-16,0-21 0,21 0 0,1 0 15,-22 0-15,21 0 0,1 0 0,-22 0 16,21-21-16,-21 21 0,22-21 16,-22 0-16,0 0 0,0-22 0,0 22 15,0-21-15,1-1 0,-1 1 16,0 0-16,-21-22 0,0 22 0,21-22 16,-21 22-16,0 0 0,0-1 15,0 22-15,0-21 0,0 21 0,0 0 16,-21 21-16,0 0 15,0 0-15,21 21 16,-22 0-16,22 21 0,-21 1 0,21-1 16,0 0-16,0 1 0,0-1 15,0 0-15,0 1 0,0-1 0,0-21 16,0 21-16,0-20 0,0 20 0,0-21 16,0 0-16,21 0 0,1 1 15,-1-22-15,0 21 0,0-21 0,0 0 16,22 0-16,-22 0 0,21 0 0,-21 0 15,22-21-15,-22-1 16,21 22-16,-21-21 0,22-21 0,-22 21 0,0 0 16,21-22-16,-21 22 15,1 0-15,-1-21 0,-21 20 0,21 1 16,-21 0-16,21 21 0,-42 21 31,0 0-31,0 1 16,21-1-16,0 21 0,-22-21 15,22 0-15,-21 1 0,21-1 0,0 21 16,0-21-16,0 0 0,21 1 16,1-1-16,-1 0 0,0 0 15,21-21-15,1 21 0,-1-21 16,0 0-16,1 0 0,-1 0 0,0 0 16,1 0-16,-1 0 0,0-21 15,-21 0-15,22 0 0,-22 0 0,0-22 16,0 22-16,22-21 0,-22 21 15,0-22-15,-21 1 0,21 0 0,0-1 16,0 1-16,-21 0 0,0 20 16,0 1-16,22-21 0,-22 21 0,0 0 15,0-1-15,0 44 32,-22-1-32,22 0 0,-21 21 0,21 1 15,0-1-15,-21 0 16,0 1-16,21-1 0,-21 0 0,21 22 0,-21-22 15,-1 0-15,1 22 0,0-22 16,21 22-16,-21-1 0,0 1 16,21-1-16,0 22 0,-21-22 0,-1 1 15,22-1-15,-21 1 0,21-22 16,-21 22-16,21-22 0,0 22 0,0-22 16,0 0-16,21 1 0,0-22 0,1 21 15,-1-21-15,0 0 16,0-21-16,0 0 0,0 0 0,1 0 0,20 0 15,-21 0-15,21-21 0,-20 0 0,20 0 16,0 0-16,-21-22 16,22 22-16,-22-21 0,21 0 0,-21-1 15,1 1-15,-1 0 0,-21-22 0,0 1 16,0 20-16,-43-20 0,22-1 16,-21 1-16,0-1 0,-22 1 15,22 20-15,-1 1 0,1 21 0,0-21 16,21 20-16,-22 22 0,43-21 0,-21 21 15,0 0-15,21-21 16,21 21 0,0 0-16,0 0 0,22 0 0,-1 0 15,0-21-15,1 21 0,20-21 0,-20 0 16,20 21-16,1-22 16,-1 1-16,-21 0 0,22 0 0,-22 0 15,1-22-15,-1 22 0,-21 0 16,0 0-16,0 21 0,1-21 0,-22 0 15,-22 42 17,1 0-32,21 0 15,-21 0-15,21 0 0,0 1 16,0 20-16,0-21 0,0 0 0,0 22 16,0-22-16,21 0 0,0 0 0,1 0 15,-1 0-15,0 1 0,21-1 16,-21-21-16,1 21 0,20-21 15,-21 0-15,21 0 0,-20 0 16,-1 0-16,21-21 0,-21 21 0,0-21 16,1-1-16,-1 1 0,0-21 15,0 21-15,-21 0 0,0-22 0,21 22 16,0-21-16,1 21 0,-22-1 0,21 1 16,-21 0-16,21 0 0,-21 0 15,0 42 1,0 0-16,0 0 15,0 0-15,-21 22 0,21-22 16,0 21-16,0 1 0,-21-1 0,-1 21 0,1-20 16,21 20-16,-21 1 15,0-22-15,21 22 0,-21-1 0,0-21 16,-1 22-16,22-22 0,-21 1 0,0-1 16,0 0-16,0 1 0,0-1 15,21-21-15,-22 0 0,1 22 0,21-22 16,-21 0-16,21 0 0,-21 0 15,0-21-15,0 0 16,-1 0-16,1 0 16,0 0-16,0-21 0,0 0 15,21 0-15,0 0 0,0-1 16,-21 1-16,21-21 0,0 0 0,-22-1 16</inkml:trace>
  <inkml:trace contextRef="#ctx0" brushRef="#br0" timeOffset="3752.91">19008 7938 0,'0'0'0,"-22"0"0,22-22 16,-21 1-16,0 21 0,0-21 15,0 42 32,0 0-47,-1-21 16,1 22-16,-21-22 0</inkml:trace>
  <inkml:trace contextRef="#ctx0" brushRef="#br0" timeOffset="3921.81">17759 8170 0,'0'0'15,"-21"22"-15,21-1 0,21-21 32,21 0-32,-21 0 0,22 0 15,-1 0-15,0-21 0,1-1 16,20 22-16,-21-21 0,22 21 0,-1-21 16,22 0-16</inkml:trace>
  <inkml:trace contextRef="#ctx0" brushRef="#br0" timeOffset="4676.38">21823 8192 0,'0'0'0,"-21"0"16,-1 0-16,65 0 16,-22 0-1,21-22-15,1 1 0,-1 0 16,0 0-16,1-21 0,-1 20 0,0-20 15,1 21-15,-22-21 16,21-1-16,-21 1 0,0 0 0,1-1 16,-22 22-16,0-21 0,0-1 15,0 22-15,0 0 0,0 0 0,0 0 16,-22 21-16,1 0 0,0 0 16,0 21-16,0 0 0,0 21 15,-1 1-15,1-1 0,0 22 0,0-1 16,0 1-16,0 20 0,-1 1 15,22 0-15,-21-1 0,0 1 0,0 21 16,0-22-16,0 22 0,-1 0 16,1 0-16,0-21 0,0 20 0,-21 1 15,20-21-15,1 0 0,0-1 16,21 1-16,-21 0 0,21-1 16,-21-20-16,21-1 0,0-20 0,0-1 15,0 0-15,0 1 0,0-22 0,21 0 16,0-21-16,0 0 0,0 0 15,22 0-15,-22 0 0,21-21 0,1-22 16,-1 22-16,0-21 0,1 0 0,-1-22 16,0 22-16,1-22 0,-1 1 15,-21-1-15,0 1 0,0-1 0,-21-20 16,0 20-16,0 1 0,-21-1 0,0 1 16,0-1-16,-21 1 0,-1-1 15,1 22-15,0-22 0,-22 43 16,22-21-16,-1 21 0,1-1 0,21 1 15,0 0-15,0 21 0,-1-21 16,44 21 0,-1 0-16,0 0 15,21 0-15,-21-21 0,22 21 0,-1 0 16,0 0-16,1-21 0,-22 21 0,21-22 16,1 22-16</inkml:trace>
  <inkml:trace contextRef="#ctx0" brushRef="#br0" timeOffset="5076.17">22394 8340 0,'0'0'0,"-21"-21"0,21-1 0,0 1 16,-21 0-16,21-21 0,0 21 16,0-1-16,0 1 0,0 0 15,0 0-15,21 0 0,0 21 16,0 0-16,22 0 0,-22 0 15,21 0-15,-21 0 0,22 0 0,-22 21 16,21 0-16,-21 0 0,1 0 16,-1 1-16,0 20 0,-21-21 15,0 21-15,0-20 0,0 20 0,0-21 16,-21 0-16,0 0 0,-1 1 16,1-1-16,0-21 0,0 0 0,0 0 15,21-21 16,0-1-31,0 1 0,0 0 0,21 0 16,-21 0-16,21 0 0,0-22 16,0 22-16,-21-21 0,22 21 0,-1-1 15,0-20-15,0 21 0,0 0 16,0 21-16,1-21 0,-1 21 16,0-22-16,0 22 0,21 0 0,-20 0 15,20 0-15,-21 0 0,21 0 16,-20 0-16</inkml:trace>
  <inkml:trace contextRef="#ctx0" brushRef="#br0" timeOffset="5888.91">23347 8043 0,'0'22'0,"0"-44"0,0 65 15,0-22-15,0 0 16,-21 0-16,-1 0 0,1 1 16,0-1-16,0 0 0,0 0 0,0 0 15,-1 0-15,1 1 16,21-1-16,-21 0 15,21 0 1,21-21-16,0 0 0,1 0 16,-1 0-16,0 0 0,0-21 15,-21 0-15,21 0 16,-21-1-16,21 1 0,-21-21 0,0 21 16,0-22-16,0 22 0,0-21 15,22 0-15,-22 20 0,0 1 0,0 0 16,21 0-16,0 0 0,0 21 15,0 0-15,0 0 0,1 0 16,-1 21-16,21 0 16,-21 0-16,0 0 0,1 1 0,-1 20 0,0-21 15,-21 21-15,0-20 0,21 20 16,-21-21-16,0 0 0,0 0 16,0 22-16,0-22 0,0 0 0,0 0 15,0 0-15,-21-21 16,21 22-16,0-44 31,0 1-31,0 0 16,0 0-16,0-21 0,0 20 15,21 1-15,-21-21 0,21 0 16,0 20-16,1-20 0,20 0 16,-21 21-16,21-1 0,1-20 15,-1 42-15,-21-21 0,22 21 0,-1 0 16,0 0-16,-21 0 0,22 0 15,-22 21-15,0 21 0,0-20 0,-21-1 16,0 21-16,21 0 0,-21-20 16,0-1-16,0 21 0,0-21 0,0 0 15,0 1-15,0-1 0,-21 0 16,0 0-16,21 0 0,-21-21 16,0 0-1,0 0-15,21-21 16,0 0-16,0 0 0,0 0 15,0-1-15,0 1 0,0-21 16,0 0-16,21 20 0,0-20 0,0 0 16,0-1-16,22 22 0,-1-21 15,-21 21-15,21 0 0,1-1 0,-1 22 16,0 0-16,1 0 0,-1 22 16,0-1-16,-20 0 0,20 21 0,-21 1 15,-21-1-15,0 0 0,0 1 16,0-1-16,0 0 0,-21-21 0,0 22 15,0-1-15,-1-21 0,1 0 0,-21 22 16,21-22-16,-22 0 0,22 0 16,-21 0-16,0 1 0,-1-1 15,-20 0-15</inkml:trace>
  <inkml:trace contextRef="#ctx0" brushRef="#br0" timeOffset="6423.58">14880 9271 0,'0'0'0,"0"-21"15,0 0-15,0 0 0,0-1 16,0 44 15,0 20-31,0-21 0,0 21 0,0 1 16,0-1-16,0 22 0,0-22 0,0 21 15,0 1-15,0-1 0,0-20 16,0 20-16,0-20 0,0-1 0,0 0 16,0 1-16,0-22 0,0 21 15,0-21-15,0 0 16,-21-21 0</inkml:trace>
  <inkml:trace contextRef="#ctx0" brushRef="#br0" timeOffset="7216.64">14414 9673 0,'0'0'0,"0"21"15,0 1-15,0-1 16,22-21-16,-1 0 0,21 21 16,-21-21-16,22 0 15,-1 0-15,0 0 0,1 0 0,20 0 16,1-21-16,-1 0 0,1-1 0,-1 22 15,1-21-15,-1 0 0,-21 0 16,22-21-16,-22 20 0,1 1 0,-22 0 16,0 0-16,0-21 0,-21 20 15,0 1-15,0 0 0,0 0 0,0 0 16,-21 0-16,0-1 0,0 22 16,-1 0-16,1 22 15,21-1-15,-21 0 0,21 0 16,0 21-16,0 1 0,0-1 15,0 0-15,0 1 0,0-1 16,0 22-16,0-22 0,0 0 16,0 1-16,0-1 0,0-21 0,0 21 15,0-20-15,0 20 0,21-21 0,-21 0 16,0 0-16,21-21 16,1-21-1,-1 0 1,0 0-16,0 0 0,-21-22 0,21 22 15,0 0-15,1-21 0,-1 21 16,0-22-16,0 22 0,0 0 16,0 0-16,1 21 0,-1 0 0,0 0 31,-21 21-31,0 21 0,0-21 16,0 1-16,0-1 0,0 0 0,0 0 15,21 0-15,-21 0 0,0 1 16,0-1-16,0 0 0,21 0 0,0-21 15,1 21-15,-1 0 16,0-21-16,0 0 0,21 0 0,-20 0 16,20 0-16,-21-21 0,21 0 0,1 21 15,-1-21-15,0-21 0,1 20 16,-1 1-16,0-21 0,-20 21 0,-1-22 16,0 1-16,-21 21 15,0 0-15,0-22 0,0 22 0,0 0 16,-21 21-16,0 0 15,-1 21-15,1-21 0,-21 21 16,21 1-16,21-1 0,-21 21 0,21-21 16,-22 0-16,22 1 0,0 20 15,0-21-15,0 0 0,0 0 0,0 1 16,22-1-16,-1-21 0,0 21 16,0-21-16,0 21 0,0-21 0,22 0 15,-22 0-15,21 0 0,1 0 0,-1 0 16,0 0-16,22 0 0,-22-21 15</inkml:trace>
  <inkml:trace contextRef="#ctx0" brushRef="#br0" timeOffset="8890.01">17357 9758 0,'0'0'15,"0"-21"-15,-22 0 0,22-1 0,0 1 16,0 0-16,0 0 0,0 0 16,22 0-16,-1 21 0,0 0 15,0 0 1,0 0-16,0 21 0,1 0 0,-22 0 16,21 0-16,0 0 0,-21 22 15,21-1-15,-21-21 0,0 22 0,0-1 16,0-21-16,0 21 0,0-20 15,0-1-15,0 21 0,0-21 0,-21 0 16,0 1-16,21-1 0,-21-21 16,21-21 15,0-1-31,0 1 0,0 0 16,0 0-16,21-21 0,-21-1 15,21 22-15,0-21 0,0-1 16,0 1-16,-21 0 0,22 21 15,-1-22-15,0 22 0,0 0 0,0 0 16,0 0-16,1 21 0,-1 0 16,0 0-16,-21 21 0,21 0 0,0 0 15,0 21-15,-21-20 0,22 20 0,-1 0 16,-21-21-16,0 22 0,0-1 16,21-21-16,-21 22 0,0-22 0,21 21 15,-21-21-15,0 0 0,0 1 16,0-1-16,0 0 15,21-42 17,-21 0-32,0-1 15,21 1-15,-21-21 0,22 21 16,-1-22-16,-21 1 0,21 0 0,0-1 16,0 1-16,0 21 0,1-21 0,20-1 15,-21 22-15,0 0 16,0 0-16,1 21 0,-1 0 0,0 21 15,-21 0-15,0 0 16,0 22-16,0-22 0,0 21 0,0 0 16,0-20-16,0 20 0,0-21 15,0 21-15,0-20 0,0-1 16,0 0-16,0 0 0,0 0 0,21 0 16,0 1-16,0-22 0,1 0 15,-1 21-15,21-21 0,-21 0 0,0 0 16,22 0-16,-1 0 0,-21 0 0,22-21 15,-22-1-15,21 1 0,-21 0 16,0 0-16,1 0 0,-1-22 0,0 22 16,0-21-16,-21 21 0,0-22 15,0 22-15,0 0 0,0 0 0,0 0 16,21 0-16,-21 42 31,-21 0-31,21 0 0,0 0 16,0 22-16,-21-22 0,21 0 15,0 21-15,0-21 0,0 1 0,0-1 16,0 21-16,0-21 0,0 0 0,21-21 16,0 22-16,0-1 0,1-21 15,-1 0-15,21 21 0,-21-21 0,0 0 16,22 0-16,-22 0 0,21 0 16,-21 0-16,1-21 0,20 0 0,-21 21 15,21-22-15,-20-20 0,20 21 0,0 0 16,1-22-16,-1 1 0,0 21 15,22-21-15,-1-1 0,-20 22 16,20 0-16,1 0 0,-1 0 16,-21 21-16,1 0 0,-22 0 0,21 0 15,-21 0-15,-21 21 0,22 0 16,-22 0-16,0 0 16,0 0-16,0 1 0,-22-22 0,22 21 15,-21 0-15,0 0 16,21-42 31,0 0-47,0 0 15,0-1-15,0 1 16,0 0-16,0 0 0,-21 0 16,0 21-16,0 0 0,-22-21 15,22 21-15,-21 0 0,21 0 0,-22 0 16,1 21-16,21 0 0,-22-21 15,1 21-15,0 21 0,21-20 0,-22-1 16,22 0-16,0 0 0,0 21 0,0-20 16,21-1-16,0 21 0,0-21 15,0 0-15,0 1 0,0-1 0,0 0 16,21-21-16,0 21 0,0-21 0,0 0 16,22 21-16,-22-21 15,21 0-15,0 0 0,1 0 0,-1 0 16,-21-21-16,22 21 0,-1-21 0,-21 0 15,21 0-15,1-1 0,-22-20 16,21 0-16,-21-1 0,1 1 16,-1-21-16,0-1 0,0 1 15,0-1-15,-21 1 0,21-1 0,-21 1 0,43-43 16,-43 63-16,0 1 16,0 0-16,0 21 0,0-1 0,0 1 15,-21 42 1,-1 22-1,1-22-15,0 21 0,0 22 0,21-22 16,0 22-16,-21-1 0,21 1 16,-21-1-16,21 1 0,0-1 0,0 128 15,21-170 1,-21 21-16,21-21 0,0 0 16,0 1-16,0-1 0,1 0 0,-1-21 15,0 0-15,0 0 0,0 0 0,22 0 16,-22 0-16,0 0 0,21-21 15,1 21-15,-22-21 0,21-1 0,-21 1 16,22 0-16,-22-21 16,0 21-16,0-22 0,-21 1 0,0 0 15,0-1-15</inkml:trace>
  <inkml:trace contextRef="#ctx0" brushRef="#br0" timeOffset="9091.89">18542 9335 0,'0'0'0,"-21"0"0,0 0 15,-1 21-15,22 0 47,22-21-31,-1 0-16,21 0 0,-21 0 0,0 0 15,22 0-15</inkml:trace>
  <inkml:trace contextRef="#ctx0" brushRef="#br0" timeOffset="10144.53">22394 9991 0,'0'0'0,"21"0"0,22-64 15,-22 43 1,-21 0-16,21 0 0,-21-22 16,21 22-16,-21-21 0,0 0 0,0-1 15,0 1-15,0 0 0,0-1 16,0 22-16,0-21 0,0 21 0,0-1 15,-21 22 1,0 22 0,21 20-16,-21-21 0,0 21 0,21-20 15,-22 20-15,22 0 0,0 1 16,-21-1-16,21 0 0,0 1 0,0-22 16,0 21-16,0-21 0,0 0 15,0 1-15,21-1 0,1 0 16,-1-21-16,21 21 0,-21-21 0,22 0 15,-1 0-15,0 0 0,1 0 0,-22 0 16,21 0-16,0 0 0,1-21 16,-22 0-16,0 0 0,21-22 0,-20 22 15,-1-21-15,-21-1 0,0-20 16,0 21-16,0-1 0,0-20 0,-21 20 16,-1 1-16,-20 0 0,21 21 15,-21-22-15,-1 22 0,1 0 0,21 21 16,-22 0-16,1 0 0,21 0 15,0 0-15,0 0 0,-1 0 16,22 21-16,0 0 0,0 0 16,22 1-1,-1-22-15,21 0 0,0 0 0,1 0 16,-1 0-16,22 0 0,-1 0 0,1 0 16,-1 0-16,1 0 0,-22-22 15,21 22-15,-20-21 0,-1 0 0,-21 21 16,22-21-16,-22 0 15,0 0-15,-21-1 0,0 1 0,0 0 16,0 42 15,0 0-31,0 1 16,-21-1-16,21 0 0,-21 21 16,-1 1-16,22-1 0,-21 21 0,21-20 15,0 20-15,0 1 0,-21-1 16,21 1-16,-21-1 0,21 1 0,0-1 15,0 1-15,0 20 0,0-20 0,0 21 16,0-1-16,21 1 0,-21 0 16,21-22-16,-21 1 0,0-1 0,0 1 15,0-1-15,0-21 0,0 1 0,0-1 16,0-21-16,0 0 0,0 1 16,0-1-16,-21 0 0,0-21 15,0 0-15,0 0 0,-22 0 0,22-21 16,-21 0-16,-1 21 0,1-22 15,0 1-15,-22 0 0,22 21 0,0-21 16,-1 0-16,1 21 0,21-21 0,-22 21 16,22-22-16,0 22 0,0-21 15,0 0-15,0 0 0</inkml:trace>
  <inkml:trace contextRef="#ctx0" brushRef="#br0" timeOffset="10676.16">15663 10837 0,'0'-21'16,"0"42"-16,0-63 0,0 0 0,0 21 16,0-1-16,0 1 0,0 0 0,0 0 15,-21 21-15,0 21 16,21 0-16,-21 22 16,21-1-16,0 0 0,0 1 15,-21-1-15,-1 21 0,22-20 16,-21 20-16,21 1 0,0-1 0,-21-20 15,21 20-15,-21-21 0,21 22 16,-21-22-16,21-21 0,0 22 0,0-22 16,0 0-16,0 0 0,21-21 15,0 0 1,-21-21 0,0-21-16,-21 21 0</inkml:trace>
  <inkml:trace contextRef="#ctx0" brushRef="#br0" timeOffset="11460.21">14922 11155 0,'0'0'0,"-63"21"31,63 0-31,21-21 16,0 21-16,22-21 0,-1 0 16,21 0-16,1 0 0,-1-21 0,22 0 15,0 0-15,-22 0 0,22 0 16,-22-1-16,22 1 0,-43 0 0,22 0 15,-22 0-15,1 0 0,-22-1 0,21 1 16,-21 0-16,-21 0 0,0 0 16,0 0-16,0-1 0,0 1 15,0 0-15,-21 0 0,0 21 16,0 0-16,0 21 16,21 0-16,0 22 0,0-22 15,0 21-15,-22 0 0,22 1 16,0-1-16,0 0 0,0 1 0,0 20 15,0-20-15,-21-1 0,21 0 16,0 1-16,0-1 0,0 0 0,0-21 16,0 22-16,0-22 0,0 0 15,21-21 1,1 0-16,-1 0 16,0-21-16,0 0 0,0 0 0,0-22 15,1 22-15,-1-21 16,0-1-16,0 22 0,0-21 0,22 0 15,-22-1-15,0 22 0,0 0 16,0 0-16,0 21 0,1 0 16,-22 21-1,0 0-15,0 0 0,0 22 16,0-22-16,0 0 0,0 0 0,0 0 16,0 22-16,0-22 0,0 0 15,0 0-15,0 0 0,0 0 0,21 1 16,0-1-16,0 0 0,0-21 15,0 0-15,22 0 0,-22 0 16,21 0-16,1 0 0,-22-21 0,42 0 16,-20-1-16,-1 1 0,0-21 0,1 21 15,-1-22-15,-21 1 0,21 0 16,-20-1-16,20-20 0,-42 21 16,0 20-16,0 1 0,0 0 15,0 0-15,-21 21 0,0 0 16,-1 0-16,-20 21 0,21 0 15,0 0-15,0 1 16,-1 20-16,1-21 0,21 21 0,0 1 0,0-1 16,0-21-16,0 22 15,0-1-15,21-21 0,1 0 0,-22 22 16,21-22-16,0 0 0,0 0 0,0-21 16,0 21-16,1-21 0,-1 0 15,0 0-15,21 0 0,-21 0 0,22 0 16,-1 0-16,0 0 0,22-21 0</inkml:trace>
  <inkml:trace contextRef="#ctx0" brushRef="#br0" timeOffset="11728.06">18182 10880 0,'0'0'15,"0"-21"-15,0-1 0,0 44 31,-21-1-31,21 0 0,0 0 16,0 21-16,-21 1 0,21-1 0,-21 0 16,21 1-16,0-1 0,-22 0 15,22 1-15,0-1 0,0 0 0,0-20 16,0 20-16,-21-21 0,21 0 0,0 0 16,0 1-16,0-1 15,21-42 1,1-1-16,-1 1 0,0 0 15,0-21-15,0 21 16</inkml:trace>
  <inkml:trace contextRef="#ctx0" brushRef="#br0" timeOffset="11955.93">18500 10816 0,'0'0'0,"21"-21"0,-21-21 0,0 21 16,21-1-16,-21 44 15,0-1 1,0 0-16,0 0 0,0 21 15,0 1-15,-21-22 0,21 21 0,0 1 16,-21-1-16,21 0 0,0 1 0,0-1 16,0 0-16,0 1 15,0-22-15,0 21 0,0-21 0,0 0 16,-22 22-16,22-22 0,0 0 16,-21-21-16,21-21 31</inkml:trace>
  <inkml:trace contextRef="#ctx0" brushRef="#br0" timeOffset="12136.82">18097 11155 0,'0'0'0,"-21"0"0,0-21 32,42 21-17,0 0-15,1 0 16,20-21-16,-21 21 0,21 0 15,-20 0-15,20 0 0,0-22 0,1 22 16,-1-21-16,-21 21 0,21-21 0,1 21 16,-22-21-16,21 21 0,-21-21 15</inkml:trace>
  <inkml:trace contextRef="#ctx0" brushRef="#br0" timeOffset="12355.7">18775 10922 0,'-21'0'31,"42"0"-15,0 0-16,0-21 15,0 21-15,0 0 0,22 0 16,-22 0-16,0 0 0,21-21 0,-20 21 16,-1 0-16,0 0 0,0 0 0,0-21 15,0 21-15,-42 0 31,0 0-15</inkml:trace>
  <inkml:trace contextRef="#ctx0" brushRef="#br0" timeOffset="12539.59">18965 10837 0,'-63'85'32,"63"-43"-32,0-20 0,-21 20 15,21 0-15,-22 1 0,22-1 0,0 0 16,-21 1-16,21-1 0,-21 0 0,21 1 15,0-1-15,0-21 0,0 21 16,0-20-16,0-1 0,0 0 0,21 0 16,0 0-1,1-21-15,-1 0 0,0-21 16,0 0-16,0 0 0</inkml:trace>
  <inkml:trace contextRef="#ctx0" brushRef="#br0" timeOffset="13204.23">19346 10964 0,'0'0'0,"-21"22"31,21-1-31,-21 0 0,0 21 0,21-21 16,-21 22-16,21-1 0,0 0 0,-22-20 15,1 20-15,21-21 0,-21 21 16,21-20-16,0-1 0,0 0 0,0 0 15,0 0-15,-21-21 0,21 21 16,21-42 15,0 0-31,-21 0 0,0 0 0,21 0 16,1-1-16,-22-20 0,0 0 16,0-1-16,21 1 0,-21 0 0,21-1 15,0 1-15,-21 21 0,0-21 16,0 20-16,21 1 0,-21 0 0,21 0 15,1 21 17,-22 21-32,21 0 0,-21 0 0,0 1 0,0 20 15,21-21-15,-21 0 0,21 0 16,-21 22-16,0-22 0,21 0 16,0 0-16,-21 0 0,22-21 0,-1 22 15,63-22 1,-62 0-16,-1 0 15,0-22-15,0 1 16,21 0-16,-20 0 0,-1-21 16,21 20-16,-21-20 0,0 21 0,22-21 0,-22 20 15,0 1-15,0-21 0,0 21 16,-21 0-16,22 21 0,-22 21 31,-22 0-31,1 0 16,21 0-16,-21 0 0,0 22 0,0-1 15,0-21-15,21 22 0,-22-1 16,1 0-16,0-21 0,21 22 0,-21-1 16,21-21-16,-21 22 0,21-22 15,0 0-15,0 0 0,0 0 0,0 0 16,0 1-16,0-1 0,21-21 31,0 0-31,21 0 0,-20-21 16,-1-1-16</inkml:trace>
  <inkml:trace contextRef="#ctx0" brushRef="#br0" timeOffset="13485.16">20426 10964 0,'0'0'16,"0"-21"-16,0 0 0,0 0 0,0 0 0,0 42 31,0 0-31,-21 0 16,21 0-16,-22 1 0,1 20 15,21 0-15,0-21 0,-21 22 0,0-1 16,21 0-16,0 1 0,0-1 16,-21 0-16,21-20 0,0 20 0,0-21 15,0 0-15,0 0 0,0 1 16,0-1-16,21-21 0,0 21 16,0-21-16,0 0 0,22 0 15,-22 0-15,21 0 0,-21 0 0,22-21 16,-22 0-16,21-1 0,-21 1 15,22 0-15,-1 0 0,-21 0 0,22 0 16,-22-22-16</inkml:trace>
  <inkml:trace contextRef="#ctx0" brushRef="#br0" timeOffset="13884.56">22034 10859 0,'0'0'0,"-42"0"0,21 0 16,0 0-16,42 0 15,0 0-15,21 0 16,-20-22-16,20 22 0,0 0 0,1 0 16,-1 0-16,21 0 0,-20 0 15,20 0-15,1 0 0,-22 0 0,0-21 16,1 21-16,-1 0 0,-21 0 15,0 0-15,1 0 0,-65-21 32,22 21-32,0 0 0,-21 0 0</inkml:trace>
  <inkml:trace contextRef="#ctx0" brushRef="#br0" timeOffset="14088.45">22310 10774 0,'0'0'15,"-22"0"-15,1 21 0,21 0 0,-21 0 0,21 1 16,0 20-16,0-21 0,0 21 15,0 1-15,0-1 0,0 0 0,0 1 16,0-1-16,0 0 0,0 1 16,0-1-16,0 0 0,0-20 0,-21 20 15,21 0-15,0-21 0,0 1 16,-21-1-16,21 0 0,0 0 0,0 0 16,21-21-1,0 0-15,0 0 16,0 0-16,1 0 0,-1-21 0,21 21 15</inkml:trace>
  <inkml:trace contextRef="#ctx0" brushRef="#br0" timeOffset="14464.23">22691 11155 0,'0'0'0,"0"-64"31,0 43-31,0 0 0,0 0 16,21 21-16,0 0 15,0 0-15,21 0 0,1 0 0,-22 21 16,21 0-16,1 0 16,-1 1-16,-21-1 0,0 21 0,0 0 15,1 1-15,-22-1 0,0-21 16,0 22-16,0-1 0,0-21 0,-22 21 16,22-20-16,-21-1 0,0 0 0,0-21 15,0 21-15,0-21 0,-1 0 16,1 0-16,0 0 0,21-21 15,0 0 1,0 0-16,0-1 0,0 1 16,21 0-16,0-21 0,1-1 0,-1 22 15,0-21-15,21 0 0,-21-1 16,1 22-16,20-21 0,-21 21 0,21-22 16,-20 43-16,20-21 0,-21 0 15,0 21-15,22 0 0,-22 0 0,0 0 16,0 0-16,0 0 0</inkml:trace>
  <inkml:trace contextRef="#ctx0" brushRef="#br0" timeOffset="15029.34">23410 11240 0,'0'21'0,"0"-42"0,0 63 0,21-42 31,1 0-15,-1 0-16,0 0 0,0 0 0,21-21 15,-20 0-15,20 21 0,0-22 16,1 1-16,-22 0 0,21 0 0,0 0 16,-20 0-16,-1-1 0,0 1 15,0 21-15,-21-21 0,0 0 0,-21 21 16,-21 0-16,20 0 16,-20 0-16,0 0 0,21 0 15,-22 0-15,1 21 0,21 0 0,-22 22 16,22-22-16,0 0 0,0 21 15,21 1-15,0-22 0,0 21 16,0 0-16,0-20 0,0-1 0,0 21 16,21-21-16,0 0 0,22 1 15,-22-1-15,21 0 0,0-21 0,1 21 16,20-21-16,-20 0 0,20 0 16,-21 0-16,22 0 0,-22 0 0,22-21 15,-22 21-15,0-21 0,22 0 0,-22-1 16,1-20-16,-1 21 15,0-21-15,-21-1 0,22 1 0,-22 0 16,21 20-16,-42-20 0,0 0 16,0 21-16,0-1 0,0 1 0,-21 21 15,0 0-15,0 0 0,-22 0 0,22 21 16,0 1-16,-21 20 0,21-21 16,-1 21-16,22 1 0,0-1 0,0-21 15,0 22-15,0-22 0,22 0 16,-22 21-16,21-21 0,0-21 0,0 22 15,21-1-15,-20-21 0,-1 0 0,21 0 16,-21 0-16,22 0 0,-1 0 16,0 0-16,1 0 0,-1 0 15,0-21-15,1 21 0,-22-22 0,0 1 16</inkml:trace>
  <inkml:trace contextRef="#ctx0" brushRef="#br0" timeOffset="15740.14">16764 12594 0,'21'0'16,"-42"0"-16,63-21 0,-21 21 16,-21-21-16,22 0 0,-1 21 15,0-21-15,0-1 0,0-20 0,-21 21 16,21 0-16,-21 0 0,0-1 16,0-20-16,0 21 0,-21 0 15,0 21-15,-21 0 0,-1 0 0,1 0 16,0 21-16,-1 0 0,1 0 15,0 0-15,-1 1 0,22-1 0,0 0 16,0 0-16,21 21 0,0-20 16,0-1-16,0 21 0,21-21 0,0 0 15,22 22-15,-1-22 0,-21 0 16,43 21-16,-22-20 0,0 20 0,1-21 16,-1 0-16,0 22 0,1-22 15,-22 0-15,0 0 0,0 0 16,-21 0-16,0 1 0,0-1 0,-42 0 15,21 0-15,-43 0 0,22 0 0,-22-21 16,1 0-16,-1 0 0,1 0 16,-1 0-16,1 0 0,20 0 0,1 0 15,-21-21-15,41 0 0,-20 21 16,21-21-16,0 0 0,21 0 0,0-22 16,0 22-16,0 0 0,0 0 15,21 0-15,0-1 0,0 1 0,22 0 16,-1 0-16,0 0 0,1-22 0,20 22 15,-21 0-15,22 0 16,-1-21-16,1 20 0,-22 1 0</inkml:trace>
  <inkml:trace contextRef="#ctx0" brushRef="#br0" timeOffset="15956.02">17208 12361 0,'0'-21'0,"0"42"0,-21-21 31,21 22-31,0-1 16,0 0-16,0 0 0,0 0 0,0 22 15,0-22-15,0 21 0,0-21 16,0 22-16,0-1 0,0-21 0,0 21 16,0 1-16,0-22 0,-21 21 15,21-21-15,0 22 0,0-22 16,0 0-16,0 0 0,0 0 16,21-21-16,0 0 15,1 0-15,-22-21 0,21 21 16,-21-21-16,21 0 0</inkml:trace>
  <inkml:trace contextRef="#ctx0" brushRef="#br0" timeOffset="16139.91">16997 12658 0,'-21'0'0,"42"0"0,-64 0 16,43-21-16,0-1 15,22 22 1,-1 0-16,0-21 0,21 21 0,1 0 15,-1 0-15,0 0 0,1 0 16,-1 0-16,0 0 0,1 0 0,-22 0 16,21 0-16,0 0 0,-20 0 0,-1 0 15,21 0-15</inkml:trace>
  <inkml:trace contextRef="#ctx0" brushRef="#br0" timeOffset="16567.66">17632 12637 0,'0'0'0,"-21"0"0,-1 0 16,1 0-16,0 0 0,0 0 0,21-22 16,0 1-1,0 0-15,21 0 16,0 21-16,0 0 0,1-21 16,-1 21-16,0 0 0,21 0 0,-21 0 15,22 0-15,-22 0 0,21 21 0,-21 0 16,22 0-16,-22 0 15,21 1-15,-21-1 0,1 21 0,-1-21 0,0 22 16,0-1-16,-21 0 0,0-21 16,0 22-16,0-22 0,0 21 15,0-21-15,-21 1 0,0-1 0,21 0 16,-21-21-16,21-21 31,0 0-31,0-1 0,0 1 16,0 0-16,0-21 0,21-1 0,-21 22 15,21-21-15,0 0 0,-21-1 0,21 22 16,0 0-16,1-21 0,-22 20 16,21 1-16,0 21 0,0-21 0,0 0 15,0 21-15,1 0 16,-1 0-16,0 0 16,0 0-16,0 0 0,0-21 15,1 21-15</inkml:trace>
  <inkml:trace contextRef="#ctx0" brushRef="#br0" timeOffset="18220.23">18478 12531 0,'0'0'0,"22"0"16,-22 21 0,0 0-16,0 0 0,-22-21 15,22 21-15,-21 22 0,21-22 16,0 0-16,0 0 0,-21 22 0,21-22 16,0 21-16,0-21 0,0 0 15,0 1-15,21 20 0,-21-21 0,21 0 16,1 0-16,-1-21 0,21 22 15,-21-22-15,0 0 0,1 0 16,-1 0-16,21 0 0,-21 0 0,0-22 16,22 1-16,-22 0 0,0 0 15,0 0-15,0-22 0,1 22 0,-1-21 16,0 0-16,0-1 0,-21 1 16,0 21-16,21-22 0,-21 22 0,21 0 15,-21 0-15,0 0 0,0 42 31,0 0-31,0 21 0,-21-20 16,21-1-16,0 21 0,0-21 16,0 22-16,0-22 0,0 21 15,0-21-15,0 0 0,0 22 16,0-22-16,0 0 0,21 0 16,1-21-16,-1 21 0,0-21 15,0 0-15,0 0 16,0 0-16,1-21 0,-1 21 0,0-21 15,21 0-15,-21 0 0,22 0 16,-22-22-16,21 22 0,1-21 0,-22 21 16,21-22-16,0 22 0,-20-21 15,-1 21-15,0-1 0,-21 1 0,0 0 16,0 0-16,0 0 16,-21 21-16,0-21 15,-1 21-15,1 0 0,0 0 16,0 0-16,0 21 0,0-21 15,21 21-15,0 0 0,-22 0 16,22 22-16,-21-22 0,21 21 0,0-21 16,0 22-16,0-1 0,0-21 15,0 21-15,0-20 0,0-1 0,0 21 16,0-21-16,21 0 0,1 1 16,-1-22-16,0 21 0,21-21 0,-21 0 15,22 0-15,-1 0 0,-21 0 0,22 0 16,-1-21-16,0 21 15,-21-43-15,22 22 0,-1 0 0,-21-21 16,22-1-16,-22 1 0,0 0 16,21-1-16,-21 1 0,1 0 0,-22-22 15,21 22-15,-21-1 0,0 1 0,21 0 16,-21-1-16,0 1 0,0 21 16,0 0-16,0 0 0,0-1 0,-21 22 31,0 22-31,-1-1 0,22 0 0,0 21 15,-21-21-15,21 22 0,0-1 16,-21 0-16,21-20 0,0 20 0,0 0 16,0 1-16,0-1 0,0 0 15,0 1-15,0-1 0,0-21 16,0 21-16,21-20 0,0 20 0,1-21 16,-1 0-16,0 0 0,21-21 15,-21 22-15,1-22 0,20 0 0,-21 0 16,0 0-16,22 0 0,-22-22 15,0 1-15,0 0 0,0 0 0,22-21 16,-22 20-16,0-20 0,0 0 0,-21-1 16,21 1-16,-21 21 0,21-21 15,-21-1-15,0 22 0,22 0 0,-22 0 16,-22 42 15,1-21-31,21 21 0,-21 0 0,21 22 16,0-22-16,-21 21 0,21-21 15,0 22-15,0-22 0,0 21 0,0-21 16,0 0-16,0 22 0,0-22 16,0 0-16,21-21 0,-21 21 0,21-21 15,0 0-15,1 0 0,-1 0 16,0 0-16,0 0 0,0 0 16,0-21-16,1 0 0,-1-21 0,0 20 15,0 1-15,0-21 0,-21 0 16,0 20-16,21-20 0,1 21 0,-22 0 15,0 0-15,0-1 16,0 1-16,21 21 0,-21 21 16,0 1-1,0-1-15,-21 0 0,21 0 16,0 0-16,0 22 0,0-22 0,0 0 16,0 21-16,0-21 0,0 1 15,21-1-15,0 0 0,0 0 0,0-21 16,0 21-16,22 0 15,-22-21-15,0 0 0,0 0 16,0 0-16,-21-21 16,22 21-16,-22-21 0,0-21 15,21 21-15,-21-1 0,21-20 16,-21 0-16,0 21 0,21-22 16,0 1-16,-21 21 0,21 0 0,1-1 15,-1 1-15,0 0 0,0 0 16,0 21-16,0 0 0,1 0 0,-1 0 15,21 0-15,-21 21 0,-21 0 16,21 22-16,-21-22 16,0 21-16,0-21 0,0 22 0,0-1 15,0-21-15,0 21 0,0-20 16,0 20-16,0-21 0,0 0 0,0 0 16,0 1-16,0-1 0,22-21 15,-22-21 16,0-1-31,0 1 16,0-21-16,0 21 0,0-22 0,21 22 16,0-21-16,0 0 0,-21 20 15,21-20-15,0 21 0,1 0 0,20-22 16,-21 43-16,0-21 0,0 0 0,1 21 16,-1 0-16,0 0 0,0 0 15,0 0-15,0 0 0,1 0 16,-1 0-16,0 0 15</inkml:trace>
  <inkml:trace contextRef="#ctx0" brushRef="#br0" timeOffset="18611.52">21929 12742 0,'0'0'0,"0"22"0,21-22 32,0 0-17,0 0-15,0 0 0,0 0 16,1 0-16,-1-22 0,0 1 15,0 21-15,0-21 0,0 0 16,1 21-16,-1-21 0,0 0 16,-21-1-16,0 1 0,0 0 0,0 0 15,0 0-15,-21 21 16,0 0-16,-1 0 0,1 0 16,0 0-16,-21 21 0,21 0 15,-1 0-15,1 0 0,0 1 0,0 20 16,0-21-16,0 21 0,21-20 15,-22 20-15,22-21 0,0 21 0,0-20 16,0-1-16,22 0 0,-1 0 16,0 0-16,0 0 0,0-21 0,0 0 15,22 22-15,-22-22 0,21 0 16,-21 0-16,22 0 0,-22 0 0,21 0 16,1-22-16,-22 22 0,21-21 15,-21 0-15,22 0 0,-22 0 16,21 0-16,-21-1 0,-21 1 15,0 0-15,0 0 0,0 0 16,0 0-16,-21-1 0</inkml:trace>
  <inkml:trace contextRef="#ctx0" brushRef="#br0" timeOffset="18988.3">19897 12446 0,'-22'-21'0,"44"42"0,-65-42 16,43 0-1,21 21-15,1 0 16,20 0-16,-21-21 0,21 21 16,1 0-16,-22 0 0,21 0 15,1 0-15,20-22 0,-21 22 0,1 0 16,-1 0-16,0 0 0,-20 0 16,20 0-16,0-21 0,-21 21 0,1 0 15,-1 0-15,0 0 0,-21-21 16,0 0 15</inkml:trace>
  <inkml:trace contextRef="#ctx0" brushRef="#br0" timeOffset="25136.48">15917 14139 0,'0'-21'16,"0"0"0,21 21-16,-21-21 0,22 21 15,-22-21-15,0 0 0,0-1 16,0 1-16,21 21 0,-21-21 0,0 0 15,21 21-15,-21-21 0,0 0 32,0 42-1,0 0-31,0 0 16,0 0-16,0 0 0,-21 1 0,21 20 15,-21-21-15,21 21 0,-22-20 0,22 20 16,-21 0-16,0 1 0,21-1 15,0 21-15,-21-20 0,21-1 0,-21 0 16,0 1-16,21-22 0,-22 21 16,22 1-16,0-1 0,-21-21 0,0 0 15,21 22-15,-21-22 0,21 0 16,0 0-16,0 0 0,0 0 0,-21 1 16,21-1-16,0 0 31,0-42-16,0 0-15,21-1 16,0 1-16,-21 0 0,21-21 16,0 21-16,-21-22 0,22 22 0,-1-21 15</inkml:trace>
  <inkml:trace contextRef="#ctx0" brushRef="#br0" timeOffset="25611.21">16446 13970 0,'22'-21'0,"-44"42"0,44-63 16,-22 21-16,0-1 0,0 1 15,0 0-15,0 0 0,0 0 16,0 0-1,0 42 1,0 0-16,0 0 16,0 0-16,0 0 0,0 1 15,-22 20-15,1 0 0,0-21 16,21 22-16,-21-1 0,0 0 0,0 22 16,21-22-16,-22 1 0,1 20 0,0-21 15,0 22-15,0-22 0,0 1 16,21-1-16,0 0 0,-22-21 0,22 1 15,0 20-15,0-21 0,0 0 16,0 0-16,0 1 16,0-44 46,22 1-46,-1 0-16,0 21 0,0-21 15,0 0-15,0 21 0,22-21 16,-22-1-16</inkml:trace>
  <inkml:trace contextRef="#ctx0" brushRef="#br0" timeOffset="26083.43">17081 14415 0,'-42'0'31,"21"0"-15,21-22-16,-21 22 0,42 0 62,0 0-62,0 0 16,0 0-16,22 0 0,-22 0 0,21 0 15,1 0-15,-1 0 0,0 0 0,1 0 16,20 0-16,1 0 0,-1 0 16,1 0-16,-1 0 0,1 0 0,-22 0 15,0-21-15,1 21 0,-1 0 16,-21 0-16,0 0 0,0 0 0,-21-21 31,22 21-31,-22-21 78,0 0-62</inkml:trace>
  <inkml:trace contextRef="#ctx0" brushRef="#br0" timeOffset="26600.22">17928 14076 0,'0'0'16,"-21"-21"-16,-21 21 15,20 0-15,1 0 16,21 21 0,-21-21-16,21 21 0,0 0 15,0 0-15,21 1 0,0-1 16,1 0-16,-1 0 0,0-21 0,0 21 16,0 0-16,0-21 0,22 0 15,-22 22-15,0-22 0,21 0 0,-20 0 16,20 0-16,-21 0 0,21 0 15,-20 0-15,-1 0 0,0 0 0,0 0 16,-21-22-16,-21 22 31,0 0-15,0 0-16,-1 0 0,1 22 16,-21-1-16,21-21 0,-22 42 0,22-21 15,0 0-15,-21 22 0,21-22 16,-1 21-16,-20 1 0,21-22 0,0 21 15,-22-21-15,22 0 0,0 22 0,0-22 16,0 0-16,21 0 0,-21-21 16,21 21-16,-22 1 0,22-1 15,0-42 48,0-1-63,22 1 15,-22 0-15,21 0 0,21 0 0</inkml:trace>
  <inkml:trace contextRef="#ctx0" brushRef="#br0" timeOffset="27168.48">19262 14034 0,'0'0'0,"-22"0"0,1 0 15,0 0-15,0-22 0,0 22 0,0 0 16,-1 0-16,1 0 0,21-21 31,21 0-15,1 21-16,-1 0 0,21 0 16,0 0-16,1-21 0,-1 21 15,22 0-15,-1 0 0,-21 0 0,22 0 16,-22 0-16,1 0 0,-1 0 15,0 0-15,-21 0 0,1 0 0,-44 0 32,1 0-17,0 21-15,0-21 0,0 0 16,-22 21-16,22-21 0,0 0 0,0 0 16</inkml:trace>
  <inkml:trace contextRef="#ctx0" brushRef="#br0" timeOffset="27437.18">19494 14012 0,'0'0'0,"-21"22"16,21-1-16,-21 0 15,21 0-15,-21 0 0,21 0 16,0 1-16,0-1 0,0 21 0,0-21 16,0 22-16,0-1 0,0 21 15,0-20-15,0-1 0,-21 0 0,21 1 16,0-1-16,-21-21 0,21 22 0,0-22 15,0 21-15,0-21 0,0 0 16,0 1-16,21-44 47,0 22-31,0-21-16,0 0 0,0 0 15,1 0-15</inkml:trace>
  <inkml:trace contextRef="#ctx0" brushRef="#br0" timeOffset="27855.94">19791 14436 0,'0'-64'31,"0"43"-31,0 0 0,0 0 0,0 0 16,21 21-16,-21-22 0,21 1 15,-21 0-15,21 21 0,0-21 0,1 21 0,-1 0 16,21 0-16,-21 0 15,0 0-15,22 0 0,-22 21 16,0 0-16,21 0 0,-20 1 0,-1 20 16,0 0-16,0 1 0,0-22 15,-21 21-15,21 0 0,-21 1 0,0-22 16,0 21-16,0-21 0,-21 22 0,0-22 16,0 0-16,21 0 0,-21-21 15,21 21-15,-21-21 0,-1 0 16,22-21-1,0 0-15,0 0 0,0 0 16,0-22-16,22 22 16,-1-21-16,0 0 0,0 20 0,0-20 15,0 0-15,1 21 0,-1-22 0,0 22 16,0 0-16,0 21 0,0-21 16,1 0-16,-1 21 0,0 0 15,0 0-15,0 0 0,0 21 16,1 0-16,-1-21 0,0 21 15,-21 0-15,21-21 0,0 21 16</inkml:trace>
  <inkml:trace contextRef="#ctx0" brushRef="#br0" timeOffset="30602.41">21124 14520 0,'0'0'0,"21"0"0,43-84 31,-64 63-31,0-1 0,0-20 0,0 21 15,0 0-15,0-22 0,0 22 16,0 0-16,-21 0 0,0 0 0,-1 0 16,1-1-16,0 22 0,0 0 15,0 0-15,0 0 0,-22 0 0,22 0 16,-21 22-16,21-1 0,-22 0 0,22 21 16,-21-21-16,21 22 15,-1-1-15,-20 0 0,21 1 0,21-1 16,-21 0-16,21-20 0,0 20 15,0 0-15,0-21 0,0 22 0,21-22 16,0 0-16,0 0 0,0-21 0,1 21 16,-1-21-16,0 0 0,21 0 15,-21 0-15,1 0 0,-1 0 0,21-21 16,-21 0-16,0 21 0,1-21 16,-1 0-16,-21-22 0,21 22 0,0-21 15,0 0-15,0 20 0,-21-20 16,22 0-16,-22-1 0,21 22 15,-21-21-15,0 21 0,0 0 0,0 42 32,0 0-17,0 0-15,0 21 0,0-20 16,0-1-16,0 21 0,0-21 0,0 22 16,0-22-16,0 0 0,0 0 0,0 0 15,0 0-15,21 1 0,0-1 16,0 0-16,0-21 0,1 0 0,-1 21 15,0-21-15,0 0 0,0 0 16,22 0-16,-22 0 0,0-21 0,0 0 16,0 0-16,22-1 0,-22-20 15,0 21-15,0-21 0,0-1 16,0 1-16,1 0 0,-1 20 0,-21-20 16,0 0-16,21 21 0,-21-1 15,21 1-15,-21 42 31,0 1-31,-21-1 0,21 0 16,0 21-16,0-21 0,0 1 0,0 20 16,0-21-16,0 21 0,0-20 15,0-1-15,21 0 0,0 0 0,0 0 16,1 0-16,-1-21 0,21 0 16,-21 22-16,22-22 0,-1 0 15,-21 0-15,21 0 0,-20-22 16,-1 22-16,0-21 0,21 0 0,-21-21 15,1 21-15,-1-22 0,0 22 16,-21-21-16,21-1 0,-21 1 0,21 21 16,-21-21-16,0 20 0,0-20 0,21 21 15,-21 0-15,22 21 16,-22-21-16,0 42 16,0 0-16,0 0 15,-22 0-15,22 22 0,0-22 0,-21 21 16,21-21-16,0 22 0,0-22 15,0 21-15,0-21 0,0 0 16,0 1-16,21-1 0,1 0 0,-1 0 16,0 0-16,21-21 15,-21 21-15,1-21 0,-1 0 0,0 0 16,21 0-16,-21 0 0,1-21 16,-1 0-16,0 0 0,0 0 0,0 0 15,0-1-15,1-20 0,-22 21 16,21-21-16,-21 20 0,0 1 0,0-21 15,0 21-15,-21 0 0,-1-1 0,1 1 16,0 21-16,0 0 16,0 0-16,0 0 0,-1 0 0,1 0 15,21 21-15,0 1 16,-21-1-16,21 21 0,0-21 0,0 0 16,0 22-16,0-22 0,0 0 15,21 21-15,0-20 0,1-1 0,20 0 16,-21-21-16,21 21 0,1-21 0,-1 0 15,0 0-15,1 0 0,-1 0 16,-21 0-16,22 0 0,-1 0 0,-21 0 16,21-21-16,-20 0 0,-1 0 15,0-22-15,0 22 0,0-21 0,0 21 16,1-22-16,-22 22 0,0 0 16,21 0-16,-21 0 0,0-1 0,0 44 31,0-1-16,0 0-15,0 0 0,0 0 16,0 0-16,0 1 0,0-1 0,0 0 16,0 0-16,0 0 0,0 0 15,0 1-15,21-22 0,0 21 0,0-21 16,0 0-16,1 0 16,-1 0-16,0 0 0,0 0 0,0 0 15,0 0-15,1 0 0,-1-21 0,0-1 16,-21-20-16,21 21 15,0-21-15,0 20 0,1-20 0,-22 21 16,0-21-16,21 20 0,-21-20 16,0 21-16,0 0 0,0 0 0,0 42 47,0 0-47,0 0 0,0 0 0,0 22 15,0-22-15,0 0 0,0 21 16,21-21-16,-21 1 0,0 20 0,0-21 15,0 0-15,0 0 16,0 1-16,-21-22 47,0-22-47,21 1 0,-22 0 16,1 21-16,21-21 0,0 0 0,-21 21 15,0-21-15,0 21 31,21 21-31,0 0 0,0 0 16,21 0-16,0 0 16,-21 1-16,21-22 0,0 21 0,1-21 15,-1 21-15,0-21 0,0 0 16,21 21-16,-20-21 0,20 0 0,0 0 16,1 0-16,-22 0 15,21 0-15,0-21 0,1 0 0,-22 21 16,21-21-16,-21-22 0,1 22 0,-1-21 15,21 21-15,-42-22 0,21 1 16,0 21-16,-21-22 0,0 22 0,0-21 16,0 21-16,0 0 15,0 42 1,0 0 0,-21 0-16,21 0 0,-21 22 0,21-22 15,0 0-15,0 21 0,0-21 16,0 1-16,0-1 0,21 21 0,0-21 15,1 0-15,-1 1 16,0-1-16,0-21 0,21 0 16,-20 21-16,-1-21 0,0 0 15,0 0-15,0 0 0,0-21 0,1 21 16,-22-21-16,21-1 0,0 1 0,0 0 16,0-21-16,0 21 0,1-22 15,-22 22-15,0 0 0,21 0 0,-21 0 16,21 21-16,-42 21 31,21 0-15,-21 0-16,21 0 0,0 0 15,-22 1-15,22-1 16,0 0-16,-21-21 16,21 21-16,21-42 46,1 0-46,-22 0 16,21-1-16,0 1 0,-21 0 16,21 0-16,0 0 0,0 0 0,1-1 15,-1 1-15,0 0 0,21 0 0,-21 21 16,1 0-16,-1 0 0,0 0 16,0 0-16,-21 21 15,0 0-15,0 0 16,0 1-16,0-1 0,0 0 15,0 0-15,21 0 0,-21 0 0,21 1 16,1-1-16,-22 0 0,21 0 16,0 0-16,21 0 0,1 1 15,-1-22-15,0 0 0,-21 0 16,22 0-16,-1 0 0,-21 0 0,22 0 16,-22 0-16,21 0 0,-21-22 15,22-20-15,-22 21 0,21 0 0,-21-22 16,0 22-16,1-21 15,-1 21-15,0-22 0,0 22 0,-21 0 16,0-42-16,0 41 0,-21 1 16,0 21-16,0 0 15,-22 0-15,22 0 0,-21 0 0,21 21 16,-22-21-16,22 22 0,-21-1 16,21 0-16,-1 0 0,1 0 0,21 0 15,0 22-15,0-22 0,0 0 16,0 0-16,0 0 0,21 1 0,1-1 15,-1 0-15,-21 0 0,21 0 16,0-21-16,0 21 0,0 1 0,-21-1 16,22 0-16,-1-21 15,-21 21-15,0 21 0,0-20 0,0-1 16,21 0-16,-21 21 0,0-21 16,0 1-16,0 20 0,0-21 15,0 0-15,0 0 0,0 22 0,-21-22 16,21 0-16,-21 0 0,21 22 15,-22-22-15,1 0 0,21 0 0,-21 0 16,0 0-16,0 1 0,0-1 0,-1 0 16,1-21-16,0 21 0,-21-21 15,21 0-15,-1 0 0,1 0 0,0 0 16,0 0 0,0 0-16,0-21 31,21 0-31,-22 0 0,22-1 0,0 1 15,-21-21-15,21-22 0</inkml:trace>
  <inkml:trace contextRef="#ctx0" brushRef="#br0" timeOffset="30796.3">24426 13737 0,'0'0'0,"-21"-21"0,-21-21 32,21 42-32,-1 0 0,1 0 15,21 21-15,0 0 16,0 0-16,-21 0 0,0 1 0,0-1 16,0 0-16</inkml:trace>
  <inkml:trace contextRef="#ctx0" brushRef="#br0" timeOffset="31640.29">16849 15854 0,'0'0'0,"0"21"0,-22-21 15,44 0 1,-1 0 0,0 0-16,0-21 0,0 0 0,22 0 15,-22-1-15,0 1 0,0 0 16,0 0-16,0 0 0,1-22 0,-22 22 15,0-21-15,0 21 0,0-22 16,0 22-16,0-21 0,0 21 16,0 0-16,-22-1 0,22 1 0,-21 21 15,0 0 1,21 21-16,-21 1 0,0 20 0,21 0 16,0 1-16,-21 20 0,-1 1 15,22-1-15,-21 1 0,21 20 0,-21 1 16,0 21-16,21-22 0,-21 1 15,0 0-15,-1 21 0,22-22 16,-21 22-16,0 0 0,21-21 0,-21-1 16,21 1-16,0-22 0,0 1 0,0-1 15,0-20-15,0-1 0,0-21 16,0 22-16,21-22 0,0 0 16,0-21-16,1 0 0,20-21 15,-21 0-15,21-1 0,1-20 16,-1 0-16,0-1 0,1-20 0,20-1 15,-42-20-15,22 20 0,-22-20 16,0 20-16,-21-21 0,0 22 0,-21-22 16,0 22-16,-22 20 0,1-20 0,21 21 15,-21-1-15,-1 22 0,1 0 16,0 0-16,-1 0 0,22 21 0,0 0 16,0 0-16,0 0 0,-1 0 15,22-22-15,22 22 31,-1 0-31,0-21 0,21 21 0,-21 0 16,22 0-16,-1 0 0,0-21 0,1 21 16,-1-21-16,0 21 0,-20-21 15,20 21-15</inkml:trace>
  <inkml:trace contextRef="#ctx0" brushRef="#br0" timeOffset="31991.76">17399 15917 0,'0'0'0,"-21"-148"31,21 127-31,0 0 0,0 0 16,0 0-16,21 21 0,0 0 15,0-22-15,0 22 0,22 0 0,-22 0 16,0 0-16,21 0 0,-20 22 16,20-1-16,-21-21 0,21 21 0,-20 21 15,-1-21-15,0 1 0,-21 20 16,0 0-16,0-21 0,0 22 0,0-1 15,0-21-15,0 0 0,-21 1 16,0-1-16,-1 0 0,1 0 0,0-21 16,0 0-16,21-21 31,0 0-31,0 0 0,0-1 0,0-20 16,0 21-16,21-21 0,-21 20 15,21 1-15,0-21 0,1 21 0,-1 0 16,0-1-16,0 22 0,0-21 15,0 0-15,1 21 0,-1-21 0,21 21 16,-21 0-16,0-21 0,22 21 0</inkml:trace>
  <inkml:trace contextRef="#ctx0" brushRef="#br0" timeOffset="32764.32">18161 15663 0,'0'22'0,"-21"-1"15,0 0-15,-1 0 0,22 0 16,-21 0-16,0 1 0,21 20 15,0-21-15,0 21 0,-21-20 0,21-1 16,0 0-16,0 21 0,0-21 16,0 1-16,21-22 0,0 0 15,0 0-15,1 0 0,-1 0 16,0 0-16,0 0 0,0 0 0,0 0 16,1-22-16,-22 1 0,21 0 15,-21-21-15,0 21 0,0-1 0,0-20 16,0 21-16,0-21 0,-21 20 0,21-20 15,0 21-15,0 0 16,0 0-16,0-1 0,21 1 16,0 21-16,0 0 0,0 0 15,0 0-15,1 21 0,-1-21 0,0 22 16,0-1-16,0 0 0,0 0 0,1 0 16,-1 22-16,-21-22 0,0 21 15,0-21-15,0 0 0,0 22 0,0-22 16,0 0-16,0 0 0,0 0 15,0 1-15,0-1 0,0-42 32,0-1-17,0 1-15,0 0 16,0 0-16,0-21 0,0 20 0,0-20 16,0 21-16,21-21 0,0 20 0,0 1 15,0 0-15,1 0 0,-1 0 16,0 0-16,0 21 0,0 0 0,0 0 15,22 0-15,-43 21 0,21 0 16,0 0-16,0 0 0,0 0 0,-21 1 16,0-1-16,0 21 0,0-21 15,0 0-15,0 22 0,0-22 0,0 0 16,0 0-16,0 0 0,0 1 16,0-44 15,0 1-31,0-21 15,0 21-15,22 0 0,-1-1 16,0-20-16,-21 21 0,21-21 16,0 20-16,0-20 0,1 21 0,20-21 15,-21 20-15,0-20 0,22 21 0,-1 21 16,-21-21-16,21 21 0,1 0 16,-1 0-16,-21 21 0,0 0 0,1 0 15,-1 22-15,-21-22 0,0 21 16,0-21-16,0 22 0,0-22 15,0 21-15,0-21 0,0 0 0,0 1 16,-21-1-16,21 0 0,-22 0 16</inkml:trace>
  <inkml:trace contextRef="#ctx0" brushRef="#br0" timeOffset="33154.4">20913 15409 0,'0'0'0,"-22"-42"16,1 21-16,-21-85 16,21 127-1,21 0-15,0 1 16,0 20-16,0-21 0,0 21 0,0 22 16,0-22-16,0 1 0,0-1 15,0 0-15,0 22 0,0-22 16,0 0-16,0 1 0,0-1 15,0 0-15,0-20 0,0 20 0,-21-21 16,21 21-16,0-20 16,0-1-16,-22-21 15,22-21-15,-21-1 16</inkml:trace>
  <inkml:trace contextRef="#ctx0" brushRef="#br0" timeOffset="33444.24">20553 15600 0,'0'0'0,"0"-21"15,-21-22-15,21 1 0,0 0 0,0 21 16,0-22-16,0 22 0,21 0 16,0 0-16,21 0 0,-21-1 15,22 1-15,-1 21 0,22-21 0,-22 21 16,21 0-16,1 0 0,-1 0 16,-20 21-16,-1 0 0,0 1 0,-20 20 15,-1 0-15,-21-21 0,0 22 16,0-1-16,-21-21 0,-1 22 0,1-22 15,-21 21-15,0-21 0,-22 0 16,22 1-16,-22-1 0,22 0 16,0 0-16,20 0 0,-20-21 0,21 21 0,21 1 31,21-22-31,21 0 16,-20 0-16,20 0 0,0 0 15,1 0-15,20 0 0,-21 0 0</inkml:trace>
  <inkml:trace contextRef="#ctx0" brushRef="#br0" timeOffset="33864.54">21653 15642 0,'0'0'0,"0"-21"15,0 0-15,-21 0 16,0 21-16,0 0 0,0 0 0,-22 0 16,22 0-16,0 0 15,-21 0-15,21 0 0,-1 21 0,-20 0 16,21 0-16,0 22 0,0-22 15,-22 0-15,43 0 0,-21 21 0,0 1 16,0-22-16,21 21 0,0 1 0,0-22 16,0 21-16,0-21 0,0 0 15,0 1-15,21-22 0,0 0 16,0 0-16,22 0 0,-22 0 16,21 0-16,0-22 0,1 1 0,-1 0 15,-21-21-15,22 21 16,-22-22-16,0 22 0,21-21 0,-42 21 0,21-22 15,-21 22-15,22-21 0,-22 21 16,0-1-16,21 1 0,-21 42 31,0 22-15,0-22-16,-21 0 0,21 0 0,0 22 16,0-22-16,0 21 0,0-21 15,0 0-15,0 22 0,21-22 0,-21 0 16,21 0-16,0-21 0,0 21 15,22-21-15,-22 0 0,0 0 16,21 0-16,-21 0 0,1 0 0</inkml:trace>
  <inkml:trace contextRef="#ctx0" brushRef="#br0" timeOffset="34240.32">22056 15790 0,'0'0'0,"0"-42"0,0 21 15,0 0-15,0 0 0,0-1 0,21 1 16,-21 0-16,0 0 0,0 0 15,21 21-15,0-21 0,0 21 16,0 0-16,1 0 0,-1 0 16,0 0-16,0 21 0,0-21 0,0 21 15,1 21-15,-1-21 0,0 1 16,-21-1-16,0 21 0,21-21 0,-21 22 16,0-22-16,0 0 0,0 21 15,0-21-15,0 1 0,0-1 16,0 0-16,-21-21 0,0 21 15,0-21 1,-1 0-16,22-21 0,-21 0 0,21 0 16,0-1-16,0 1 0,0 0 15,0 0-15,0 0 0,0 0 0,0-22 16,21 22-16,1-21 0,-1 21 16,21-1-16,-21 1 0,0 0 0,22 0 15,-1 0-15,-21 0 0,22 21 16,-1 0-16,0 0 0,-21 0 0,1 0 15,-1 0-15,0 0 0,0 21 16,-21 0-16</inkml:trace>
  <inkml:trace contextRef="#ctx0" brushRef="#br0" timeOffset="34997.44">22712 15790 0,'0'0'0,"0"22"0,21-22 31,0 0-31,0 0 15,0 0-15,1 0 0,-1 0 16,21-22-16,-21 1 0,22 21 0,-22-21 16,0 0-16,21 0 0,-21 0 15,1 21-15,-22-22 0,0 1 16,0 0-16,-22 21 16,1 0-16,0 0 15,-21 0-15,21 0 0,-22 0 0,1 21 16,21-21-16,-22 21 0,22 1 15,0-1-15,0 0 0,0 21 0,21-21 16,0 1-16,0-1 0,0 0 0,0 21 16,0-21-16,0 1 0,21-1 15,0 0-15,21 0 0,-20-21 0,20 21 16,0-21-16,22 0 0,-22 0 16,0 0-16,1 0 0,-1 0 15,0 0-15,1-21 0,-22 0 0,21 0 16,-21 0-16,1-22 0,-1 22 15,0-21-15,0 21 0,0-1 0,-21-20 16,0 21-16,0 0 0,0 0 16,0-1-16,0 1 0,0 0 0,0 42 31,-21 0-15,21 1-16,-21-1 0,21 0 0,-21 0 15,21 0-15,0 0 0,0 1 16,0-1-16,0 0 0,-21 0 15,21 0-15,0 0 0,0 1 16,-22-22-16,22 21 0,0-42 47,0-1-47,0 1 0,0 0 0,0 0 16,0 0-16,22 0 0,-1-1 15,0 1-15,0 0 0,0-21 0,0 21 16,1-1-16,20-20 0,0 21 15,1 0-15,-22 21 0,21-21 0,-21 21 16,0 0-16,1 0 0,-1 21 0,-21 0 16,0 0-1,0 21-15,0-20 0,0-1 0,0 0 16,0 0-16,-21 21 0,21-20 16,0-1-16,-22 0 0,22 0 0,-21 0 15,21 0-15,0 1 0,0-44 47,0 1-47,21 0 0,-21 0 16</inkml:trace>
  <inkml:trace contextRef="#ctx0" brushRef="#br0" timeOffset="35237.31">24278 15261 0,'0'0'0,"-21"21"16,0 1-16,0-1 16,-1 21-16,1 0 0,-21-20 15,21 20-15,0 0 0,-1 1 0,1-1 16,0 0-16,0 1 0,21-22 0,-21 21 16,21-21-16,0 0 0,0 22 15,0-22-15,0 0 0,0 0 0,21 0 16,0 1-16,0-22 15,0 0-15,22 0 0,-22 0 16,0 0-16,0 0 0</inkml:trace>
  <inkml:trace contextRef="#ctx0" brushRef="#br0" timeOffset="35411.51">24045 15600 0,'-42'0'16,"84"0"-16,-105 0 0,63-21 0,21 21 31,0 0-31,0 21 16,0-21-16,22 0 0,-22 0 15,21 0-15,1 0 0,-1 0 16,-21 0-16,21 0 0,22 0 0</inkml:trace>
  <inkml:trace contextRef="#ctx0" brushRef="#br0" timeOffset="35680.44">25188 15346 0,'0'-21'16,"0"42"-16,0-63 0,0 20 0,0 1 16,-21 21-16,0 0 15,0 0-15,0 0 0,-1 21 0,1 1 16,0 20-16,-21-21 0,21 21 16,-1 1-16,1-22 0,0 21 0,0 1 15,21-1-15,-21-21 16,21 21-16,-21 1 0,21-22 0,0 21 15,0-21-15,0 1 0,0 20 0,0-21 16,0 0-16,0 0 0,0 1 16,21-22-1,0 0-15,0 0 0,0 0 16,0 0-16,22-22 0,-22 1 0,21 0 16,1 0-16,-22 0 0</inkml:trace>
  <inkml:trace contextRef="#ctx0" brushRef="#br0" timeOffset="36020.24">25336 15685 0,'0'0'0,"22"-85"31,-44 85-15,1 0-1,0 21-15,0-21 0,21 21 0,-21 0 16,0 1-16,21-1 0,0 0 16,0 0-16,0 0 0,0 0 0,0 1 15,0-1-15,0 0 0,0 0 16,0 0-16,0 0 0,21-21 0,0 0 15,0 22-15,0-22 0,0 0 16,1 0-16,-1 0 0,0 0 0,0 0 16,0-22-16,0 1 0,1 0 15,-1 0-15,0 0 0,-21 0 16,21-1-16,-21-20 0,21 21 0,-21 0 16,0-22-16,0 22 0,0 0 15,0 0-15,-21 0 0,0 0 0,0 21 16,0 0-16,-1 0 15,1 0-15,-21 21 0,21 0 0,0-21 16,-22 21-16,22-21 0,-21 21 16,21-21-16,-1 0 0,1 0 0,0 0 15</inkml:trace>
  <inkml:trace contextRef="#ctx0" brushRef="#br0" timeOffset="36240.15">24828 15515 0,'22'-21'16,"20"21"-1,-21 0-15,43 0 0,-22 0 0,0 0 16,22-21-16,-22 21 0,22 0 16,-22 0-16,21 0 0,-20 0 0,-1-21 15,0 21-15,-20 0 0,20 0 16,-21 0-16,21 0 0,-20 0 0,-1 0 15,0 0-15,-21 21 16</inkml:trace>
  <inkml:trace contextRef="#ctx0" brushRef="#br0" timeOffset="37896.12">20066 17018 0,'0'-21'0,"0"0"16,0 0-16,0-1 15,0 1-15,0 0 0,0 0 0,0-21 16,0 20-16,0 1 0,0-21 16,0 21-16,-21-22 0,0 22 0,21 0 15,-22 0-15,1 0 0,0 0 16,0 21-16,-21 0 0,20 0 0,1 0 16,-21 21-16,21 0 0,-22 0 15,1 0-15,21 22 0,-21-1 0,20 0 16,-20 1-16,21-1 15,0 21-15,0-20 0,21-1 0,0-21 16,0 22-16,0-22 0,0 0 16,21 0-16,21 0 0,-21-21 0,0 0 15,22 0-15,-1 0 0,0 0 16,1 0-16,-1-21 0,-21 0 0,22 0 16,-22 0-16,21-1 0,-21-20 15,0 21-15,1-21 0,-1 20 0,-21-20 16,21 21-16,-21 0 0,21 0 15,-21-1-15,0 1 0,0 42 16,0 1 0,0-1-16,0 0 0,0 0 15,0 0-15,0 22 0,0-22 16,0 0-16,0 0 0,0 0 0,0 0 16,0 1-16,0-1 0,21-21 15,0 21-15,1-21 0,-1 0 16,0 0-16,21 0 0,-21-21 0,22 21 15,-1-21-15,0-1 0,-20 1 16,20 0-16,0 0 0,-21-21 0,1 20 16,20 1-16,-21-21 0,-21 21 15,0 0-15,21 21 0,-21-22 0,0 44 32,0-1-32,0 0 0,-21 0 15,21 0-15,0 0 0,-21 22 16,21-22-16,-21 0 0,0 0 15,21 0-15,0-42 47,0 0-47,21 0 16,0 0-16,-21 0 0,21-22 16,0 22-16,0 0 0,1 0 0,-22-22 15,21 22-15,0 0 0,0 21 16,0 0-16,0 0 15,-21 21-15,0 0 16,0 1-16,22 20 0,-22-21 0,0 21 16,21-20-16,-21 20 0,21-21 15,-21 0-15,0 0 0,21 1 0,0-1 16,0-21-16,1 21 16,-1-21-16,0 0 0,0 0 0,21 0 15,-20 0-15,-1-21 0,0 0 16,21-1-16,-21 22 0,1-42 0,-1 21 15,0 0-15,0 0 0,0-22 16,0 22-16,-21-21 0,22 21 16,-22-1-16,21 1 0,-21 42 15,0 1 1,0-1-16,0 0 16,0 0-16,0 0 0,0 0 0,0 22 15,0-22-15,0 0 0,0 0 16,0 0-16,0 1 0,21-1 15,0-21-15,21 0 16,-20 0-16,20 0 0,-21-21 0,21-1 16,1 1-16,-1 0 0,-21 0 15,22 0-15,-22-22 0,0 22 0,0-21 16,0 21-16,0 0 0,-21-1 16,0 1-16,0 0 0,0 0 0,0 42 31,0 0-16,0 0-15,0 22 0,0-22 0,0 21 16,0 1-16,-21-1 0,21 21 16,0-20-16,-21 20 0,0 1 0,0-1 15,21 1-15,-21 20 0,-1 1 16,1-21-16,0 20 0,0 1 0,21 0 16,-21-1-16,21-20 0,-21 20 15,21-20-15,-22-1 0,22 1 0,0-1 16,0-20-16,0-1 15,0 0-15,0-20 0,-21-1 0,21 0 16,-21 0-16,0-21 16,0 0-16,0 0 0,-1 0 0,1 0 15,0-21-15,0 0 0,0 0 16,0-1-16,21-20 0,0 0 0,-22-1 16,22 1-16,0-21 0,0 20 15,0-41-15,0 20 0,22 1 0,-1-22 16,0 0-16,0 1 0,21-1 15,-20 0-15,20 22 0,0-1 0,22 1 16,-1-1-16,1 1 0,-1 20 16,1-20-16,20 21 0,-20-1 15,-22 1-15,22 0 0,-22 20 0</inkml:trace>
  <inkml:trace contextRef="#ctx0" brushRef="#br0" timeOffset="38844.3">22881 16595 0,'0'-21'16,"0"42"-16,0-64 0,0 22 0,0 0 15,0 0-15,-21 0 0,0 0 16,0 21-16,-1 0 0,1 0 16,0 0-16,0 0 0,-21 0 0,20 21 15,1 0-15,0 0 0,-21 21 16,21 1-16,-1-1 0,1 0 15,21 1-15,0 20 0,0-20 0,0-1 16,0 0-16,0 1 0,0-1 16,21 0-16,22-21 0,-22 22 0,21-22 15,1 0-15,-1-21 0,0 21 16,1-21-16,20 0 0,-21 0 0,1 0 16,-1 0-16,0-21 0,1 0 15,-22 0-15,21-22 0,-21 1 0,1 0 16,-1-1-16,0-20 0,0-1 15,-21 1-15,0 21 0,21-22 0,-21 1 16,0 20-16,0 1 16,0 0-16,0 20 0,0 1 0,0 0 15,0 42 1,-21 0-16,21 1 0,-21 20 16,0-21-16,21 21 0,0 1 0,-21-1 15,21 0-15,-22 22 0,22-22 16,0 1-16,0-1 0,0 0 0,0-21 15,0 22-15,0-22 0,0 0 16,0 0-16,0 0 0,0 1 0,0-1 16,0-42 15,22 21-31,-22-22 16,21 1-16,-21-21 0,21 21 0,0-22 15,0 22-15,0-21 0,1 21 16,-1 0-16,0-1 0,21-20 0,-21 42 15,1-21-15,-1 21 0,0 0 16,0 0-16,0 0 0,0 0 0,1 21 16,-22 0-16,0 0 0,0 1 15,0-1-15,0 0 0,0 0 16,0 0-16,0 0 0,0 1 16,0-1-16,0 0 0,0 0 0,0 0 0,21 0 31,0-21-31,0 0 15,0 0-15,0 0 16,1-21-16,-22 0 0,21 0 16,0 0-16,0-22 0,0 22 15,0-21-15,22 21 0,-22-22 0,0 22 16,0-21-16,0 21 0,1 0 16,-1-1-16,-21 44 31,0-1-31,0 0 0,0 0 15,0 21-15,0-20 0,0-1 0,0 0 16,0 0-16,0 21 16,0-20-16,0-1 0,0 0 0,0 0 15,0 0-15,0 0 16,0 1 0,0-44 15,0 1-31,0 0 15,21 0-15</inkml:trace>
  <inkml:trace contextRef="#ctx0" brushRef="#br0" timeOffset="39018.19">24088 16489 0,'0'0'0,"0"-21"0,-22 21 0,22-21 0,-21-1 15,0 22 1,0 0-1,21 22 1,0-1 0,21-21-16,0 0 15</inkml:trace>
  <inkml:trace contextRef="#ctx0" brushRef="#br0" timeOffset="39308.36">24405 16341 0,'0'-21'16,"0"42"-16,0-21 31,0 21-31,0 0 16,0 21-16,0-20 0,0-1 16,-21 21-16,21-21 0,0 22 0,-21-1 15,21-21-15,-21 21 0,21 1 16,-22-1-16,22 0 0,-21 1 0,21-22 15,0 21-15,0 1 16,0-22-16,0 21 0,-21-21 0,21 0 16,0 1-16,0-1 0,-21 0 15,21 0-15,21-21 32,0 0-32,0-21 0,1 21 15</inkml:trace>
  <inkml:trace contextRef="#ctx0" brushRef="#br0" timeOffset="39892.32">25125 16997 0,'0'0'0,"106"-42"16,-85 42-16,21-22 0,-21 1 16,0 0-16,1-21 0,-1 21 15,-21-22-15,0 22 0,0 0 0,0-21 16,0 20-16,0 1 0,0 0 15,-21 0-15,-1 21 0,1 0 0,0 0 16,-21 0-16,21 0 0,-22 0 16,1 21-16,21 0 0,-22 22 0,1-22 15,0 0-15,21 21 0,-22 1 16,22-22-16,0 21 0,0-21 0,21 22 16,0-22-16,0 21 15,0-21-15,0 0 0,0 1 0,21-1 16,0 0-16,0-21 0,0 0 15,1 0-15,-1 0 0,21 0 0,-21 0 16,22 0-16,-22 0 0,21-21 16,-21 0-16,22-22 0,-22 22 0,21-21 15,-21-1-15,0 1 0,22-21 16,-22 20-16,0 1 0,-21-22 0,21 22 16,0-21-16,-21 20 0,22 1 15,-22 21-15,0-22 0,0 22 0,0 0 16,0 42 15,-22 0-31,22 1 0,-21 20 0,0-21 16,21 21-16,-21 1 0,21-1 15,-21 0-15,21 1 0,0-1 0,0 0 16,0 1-16,0-22 0,0 21 16,0-21-16,21 1 0,0-1 0,-21 0 15,21 0-15,0-21 0,1 0 16,-1 0-16,0 0 0,0 0 15,0 0-15,0-21 16,1 21-16,-22-21 0,21 0 16,0 21-16,0-22 0,-21 1 15,21 0-15</inkml:trace>
  <inkml:trace contextRef="#ctx0" brushRef="#br0" timeOffset="40132.6">25929 16976 0,'0'21'16,"-21"-21"62,21-21-62,0 0-16</inkml:trace>
  <inkml:trace contextRef="#ctx0" brushRef="#br0" timeOffset="47252.79">14309 7599 0,'0'0'0,"-22"0"0,1 0 15,0 0-15,0 21 0,0-21 16,0 0-16,-1 0 0,1 0 0,0 0 16,0 0-1,21 21 17,21-21-1,0 0-31,0 0 15,1 21-15,20-21 0,-21 0 16,21 0-16,1 0 0,-22 0 0,21 0 16,1 0-16,20 0 0,-21 0 15,1 0-15,-1 0 0,0 0 0,1 0 16,-1 0-16,0 0 0,1 0 0,-1 0 16,-21 0-16,22 0 0,-1 0 15,0 0-15,1 0 0,20 0 0,-21 0 16,1 0-16,20 0 0,-20 0 15,-1 0-15,21 0 0,-20 0 0,20 0 16,-20 0-16,-1 0 0,21 0 16,-20 0-16,-1 0 0,0-21 15,1 21-15,-1 0 0,0 0 0,1 0 16,20 0-16,-20 0 0,-1 0 16,0 0-16,22 0 0,-22 0 0,22 0 15,-1-21-15,-21 21 0,22 0 16,-22 0-16,22 0 0,-22 0 0,0 0 15,22 0-15,-22-21 0,1 21 0,-1 0 16,0 0-16,-21 0 16,22 0-16,-1 0 0,0 0 0,1-21 0,-22 21 15,21 0-15,1 0 0,20 0 16,-21 0-16,1 0 0,-1 0 16,0 0-16,1 0 0,-1 0 0,0 0 15,1 0-15,-1 0 0,0 0 16,22 0-16,-22 0 0,1 0 0,-1 0 15,0 0-15,1 0 0,20 0 16,-21 0-16,1 0 0,-1 0 0,22 0 16,-22 0-16,21 0 0,-20-21 15,20 21-15,-20 0 0,20 0 0,-21 0 16,22 0-16,-22 0 0,1 0 16,-1 0-16,0 0 0,1 0 15,-1 0-15,-21 0 0,21 0 0,-20 0 16,20-22-16,-21 22 0,0 0 15,0 0-15,43 0 0,-43 0 16,0 0-16,0 0 0,1 0 16,-1 0-16,0 0 0,21 0 0,-21-21 15,1 21-15,20 0 0,-21 0 16,21 0-16,-20 0 0,20 0 0,-21 0 16,21 0-16,1 0 0,-1 0 0,-21 0 15,22 0-15,-1 0 0,0 0 16,1 0-16,-1 0 0,0 0 15,-21 0-15,22 0 0,-22 0 16,21 0-16,-21 0 0,22-21 0,-22 21 16,21 0-16,-21 0 0,1 0 15,20 0-15,-21 0 0,21 0 0,1 0 16,-22 0-16,21 0 0,1-21 0,-1 21 16,0 0-16,1 0 0,-1 0 15,0 0-15,22 0 0,-22 0 0,0 0 16,1 0-16,-1 0 0,0 0 15,1 0-15,-22 0 0,0 0 0,21 0 16,-20 0-16,-1 0 0,0 0 16,0 0-16,0 0 0,22 0 15,-22 0-15,0 0 0,0 0 16,0 0-16,0 0 0,1 0 0,20 0 16,-21 0-16,0 0 0,0 0 15,22 0-15,-22 0 0,0 0 0,0 0 16,0 0-16,1 0 0,-1 0 15,0 0-15,0 0 0,0 0 0,0 0 16,1 0-16,-1 0 0,0 0 16,0 0-16,0 0 0,0 0 0,22 0 15,-22 0-15,0 0 0,0 0 16,0 0-16,1 0 0,20 0 16,-21 0-16,0 0 0,0 0 15,1 0-15,-1 0 0,0 0 16,0 0 15,-21 21 16,-21-21 15,0 0-46,0 0-16,-1 0 0,-20 0 0,21 0 16,-21 0-16,-1 0 0</inkml:trace>
  <inkml:trace contextRef="#ctx0" brushRef="#br0" timeOffset="48841.04">1778 7789 0,'-21'0'0,"0"0"15,-1 0-15,1 0 0,0 0 16,0 0 0,0 0-1,21 22 1,21-22-1,0 21 1,21-21-16,-20 0 0,20 0 16,0 0-16,1 0 0,-1 21 15,21-21-15,-20 0 0,20 0 16,-20 0-16,20 0 0,22 0 0,-22 0 16,22 0-16,0 0 0,-1 0 15,22 0-15,-21 0 0,21 0 0,-22 0 16,22 0-16,0 0 0,0 0 0,0 0 15,21 0-15,-22 0 0,22 0 16,-21 0-16,0 0 0,0 0 0,-21 0 16,20 0-16,1 0 0,21 0 15,-21 0-15,0 0 0,21 0 0,-21 0 16,0 0-16,-1 0 0,1 0 16,21 0-16,0 0 0,-21 0 0,21 0 15,0 0-15,0 0 0,-21-21 16,0 21-16,0 0 0,-1 0 15,-20-21-15,21 21 0,0-22 0,-22 22 16,22 0-16,-21-21 0,0 21 0,-1 0 16,1-21-16,-22 21 0,22 0 15,0 0-15,-22-21 0,22 21 0,0 0 16,-1 0-16,22 0 0,-21 0 16,-1 0-16,1 0 0,0 0 0,-22 0 15,1 0-15,20 0 0,-20 0 16,-1 0-16,1 0 0,-22 0 15,22 0-15,-1 0 0,1 0 0,-22 0 16,22 0-16,-1 0 0,-21 0 16,1 0-16,20 0 0,-20 0 0,-1 0 15,-21 0-15,21 0 0,-20 0 0,20 0 16,-21 0-16,0 0 16,0 0-16,-21-21 15,0 0 1</inkml:trace>
  <inkml:trace contextRef="#ctx0" brushRef="#br0" timeOffset="48996.95">9440 7705 0,'-21'0'78</inkml:trace>
  <inkml:trace contextRef="#ctx0" brushRef="#br0" timeOffset="50560.79">15663 13526 0,'0'0'0,"0"-22"0,0 1 15,0 0-15,0 0 16,0 0 0,-21 21-16,0 0 0,0 0 0,0 0 15,-1 0-15,1 0 0,-21 0 16,21 0-16,-22 21 0,1-21 0,0 21 15,21 0-15,-22 22 0,1-22 16,0 21-16,-1 0 0,1 1 0,21-1 16,-22 0-16,22 22 15,0-22-15,0 22 0,0-22 0,0 22 16,21-22-16,-22 21 0,22 1 16,0-1-16,0 1 0,0-1 0,0 1 15,0-1-15,0 1 0,22-1 0,-1-20 16,0 20-16,21-20 0,-21-1 15,22 21-15,-1-41 0,0 20 0,22 0 16,-22-21-16,22 22 0,-1-22 16,-20 0-16,20 0 0,-21-21 0,22 0 15,-22 0-15,1 0 0,-1 0 0,0 0 16,1 0-16,-22-21 0,21 21 16,-21-21-16,22 0 0,-1 0 15,-21-22-15</inkml:trace>
  <inkml:trace contextRef="#ctx0" brushRef="#br0" timeOffset="51076.49">16976 13504 0,'0'-21'0,"0"42"0,0-63 15,-22 42-15,22-21 0,-21 21 16,21 21 15,0 0-31,0 0 16,0 22-16,21-22 0,-21 21 0,22 22 15,-1-22-15,0 0 0,0 22 16,0-22-16,0 22 0,1-22 16,-22 22-16,0-22 0,0 21 0,0-20 15,0 20-15,0-20 0,0 20 16,0-21-16,-22 1 0,1 20 0,0-20 15,-21-1-15,21 0 0,-22-21 0,1 22 16,-22-1-16,22-21 0,-21 0 16,20 1-16,-20 20 0,20-21 0,1 0 15,0-21-15,-1 21 0,22-21 16,-21 0-16,21 22 0,0-22 0,-1 0 16,22-22 15,0 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43:22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1333 1016 0,'0'-21'0,"-21"21"16,0 0-1,0 0 1,0 21 0,21 0-16,-21 0 0,21 1 15,0 20-15,0-21 0,0 21 0,0 1 16,0-1-16,0 0 0,0 1 15,0-1-15,0 0 0,0 1 16,0 20-16,0-20 0,0-1 0,0 0 16,0 1-16,0-1 0,0 0 15,0-21-15,21 22 0,-21-22 16,0 0-16,0 0 16,0-42 15,0 0-31,0 0 0,0 0 15,0-22-15,0 22 0,0-21 16,0-1-16,0 1 0,0 21 0,0-21 16,0-1-16,0 1 0,21 21 15,0-22-15,0 22 0,0 0 16,22-21-16,-1 21 0,-21-1 0,22 1 16,-1 0-16,0 21 0,-21-21 15,22 21-15,-1 0 0,-21 0 0,22 0 16,-22 21-16,0 0 15,0 0-15,0 1 0,0 20 0,-21-21 16,22 0-16,-22 22 0,0-1 16,0-21-16,0 21 0,0 1 15,0-1-15,-22-21 0,1 22 0,0-22 16,21 0-16,0 21 0,-21-21 16,21 1-16,-21-22 0,21 21 0,0 0 15,0-42 16,0 0-31,0-1 16,21 1-16,-21-21 0</inkml:trace>
  <inkml:trace contextRef="#ctx0" brushRef="#br0" timeOffset="585.52">2074 995 0,'0'0'0,"21"-21"16,-21 0-16,0 42 31,0 0-31,0 0 0,0 0 16,0 22-16,0-22 0,0 21 0,0 43 16,0-22-1,0-20-15,-63 20 0,84 487 63,-21-550-63,169-190 62</inkml:trace>
  <inkml:trace contextRef="#ctx0" brushRef="#br0" timeOffset="1158.24">1863 1334 0,'0'0'16,"-43"-22"15,64 44 32,-21-22-63,22 0 62</inkml:trace>
  <inkml:trace contextRef="#ctx0" brushRef="#br0" timeOffset="4652.54">2032 1249 0,'0'0'0,"0"-21"31,-21 21-31,0 0 16,-1 0-16,1 0 15,0 0-15,0 21 16,0-21 0,42 0 15,0 0-16,21 0-15,-20 0 0,20 0 0,0 0 16,1 0-16,-1 0 0,0 0 16,22 0-16,-22 0 0,0-21 0,1 21 15,-1 0-15,0 0 16,-20 0-16,-1 0 0,0 0 0,0 0 16,0 0-16</inkml:trace>
  <inkml:trace contextRef="#ctx0" brushRef="#br0" timeOffset="5487.99">2794 1249 0,'-21'0'16,"0"0"-16,-1 21 16,22 0-16,0 0 15,-21 1-15,21-1 0,-21 0 16,21 21-16,0-21 0,0 1 15,-21 20-15,21 0 0,-21-21 16,21 22-16,-21-22 0,21 21 0,0-21 16,0 1-16,0 20 0,-22-42 15,22 21-15,0 0 0,0 0 16,0-42 15,0 0-31,0 0 16,0 0-16,0 0 0,0-1 15,0 1-15,0 0 0,0 0 16,0-21-16,0 20 0,0 1 16,0 0-16,22 0 0,-22 0 15,0-22-15,21 22 0,0 0 0,-21 0 16,21 0-16,0 0 0,-21-1 16,21 1-16,1 21 0,-22-21 0,21 21 15,0 0-15,0 0 16,0 0-16,0 0 0,1 0 0,-1 0 15,0 0-15,0 21 0,0 0 16,0 1-16,-21-1 0,22 0 16,-22 21-16,0-21 0,0 1 15,0-1-15,0 0 0,0 0 16,0 21-16,0-20 0,0-1 16,0 0-16,-22 0 0,1 0 0,21 0 15,0 1-15,0-1 0,-21-21 16,21 21-16,-21-21 15,21-21 1,0 0 0,0-1-16,0 1 0,0 0 15,21 0-15,0-21 0,-21 20 0,21-20 16,1 0-16,-1-1 0,0 22 16,0-21-16,0 0 0,22 20 0,-22-20 15,0 21-15,0 0 0,0 0 16,0 21-16,22 0 0,-22 0 15,0 0-15,-21 21 0,21 0 0,0 0 16,-21 0-16,22 0 0,-22 22 16,0-22-16,0 21 0,0-21 0,0 22 15,0-22-15,-22 21 0,1-21 16,0 22-16,0-22 0,21 0 0,0 0 16,-21 0-16,21 1 0,-21-1 15,21 0-15,0-42 31,0 0-31,21-1 0</inkml:trace>
  <inkml:trace contextRef="#ctx0" brushRef="#br0" timeOffset="5824.79">3852 889 0,'0'0'0,"0"42"32,-21-20-32,0 20 15,0 0-15,21 1 0,-21-1 0,-22 21 16,22-20-16,0 20 0,0-20 16,-22-1-16,22 21 0,-21-20 15,21-1-15,0 22 0,21-22 0,0-21 16,0 21-16,0-20 0,0-1 15,0 0-15,0 0 0,21 0 0,0-21 16,0 0-16,21 0 0,-20 0 16,20 0-16,0-21 0,1 21 0,-22-21 15,21 0-15,0 0 0,1-1 16,-22 1-16,0 0 0,21 21 0,-20-21 16,-22 0-16,21 0 0,0 21 15</inkml:trace>
  <inkml:trace contextRef="#ctx0" brushRef="#br0" timeOffset="6780.29">2074 2519 0,'0'0'0,"0"-21"0,0 0 16,-21 21-16,21-22 0,0 1 0,0 0 15,-21 21-15,21-21 16,0 42-1,0 21 1,-21 1-16,21-1 0,0 0 16,0 1-16,0 20 0,0 1 0,-21-1 15,21-20-15,0 20 0,-22-21 16,1 22-16,0-1 0,21-20 0,-21 20 16,21-20-16,-21-1 0,21 0 15,0 1-15,0-22 0,0 21 16,0-21-16,0 0 0,0 1 0,0-1 15,21-21-15,0 0 0,0 21 0,0-21 16,1 0-16,20 0 0,-21 0 16,43 0-16,-22 0 0,21 0 15,1 0-15,-1-21 0,22 21 0,0-21 16,-22 21-16,22-22 0,-22 22 16,22 0-16,-21-21 0,-22 0 0,0 21 15,1 0-15,-1 0 0,-21-21 16,0 21-16,0 0 0,-21-21 0,0 0 15,0-1 1,-21 1-16,0 21 0,0-21 16,0 0-16,0 21 0,-1-21 0,-20 21 15,21-21-15,0 21 16,0 0-16,-1-22 0,1 22 0,0-21 16,42 21 15,0 0-31,1 0 15,-1 0-15,0 0 0,21 21 0,-21 1 16,1-22-16,-1 21 0,0 0 16,0-21-16,-21 21 0,0 0 0,0 0 15,0 22-15,0-22 0,0 0 16,-21 21-16,0-20 0,0 20 16,-1-21-16,1 0 0,-21 22 0,21-22 0,0 0 15,-1 0-15,1 0 16,0-21-16,0 21 0,0-21 0,0 22 15,42-44 17,0 22-32,0-21 0,0 0 0,0-21 15,22 21-15</inkml:trace>
  <inkml:trace contextRef="#ctx0" brushRef="#br0" timeOffset="7319.99">3535 2794 0,'0'0'0,"-21"0"31,21 21-31,0 22 0,0-22 16,0 21-16,-22-21 0,22 22 0,0 20 15,0-21-15,-21 1 0,0 20 16,0-20-16,21 20 0,-21-21 0,21 1 15,-21-1-15,21 0 0,0 1 16,0-22-16,-22 0 0,22 21 16,0-20-16,0-1 0,0-42 47,0-1-47,0 1 15,0 0-15,0 0 0,0 0 0,0-22 16,22 22-16,-22-21 0,21 0 15,0 20-15,0-20 0,21 21 0,-20-21 16,20 20-16,-21 1 0,21 0 16,1 0-16,-22 21 0,21 0 0,1 0 15,-22 0-15,21 0 0,-21 0 0,22 21 16,-22 0-16,0 0 16,0 22-16,-21-22 0,0 21 0,0-21 15,0 22-15,0-22 0,0 21 0,-21-21 16,0 1-16,-22 20 0,22-21 15,-21 0-15,0 0 0,-1 1 0,1-1 16,0 0-16,20-21 0,-20 21 16,21-21-16,-21 0 0,20 0 0,1 0 15,21-21 1,21 0 0,-21 0-16,43-1 0,-22 1 0,0 0 15</inkml:trace>
  <inkml:trace contextRef="#ctx0" brushRef="#br0" timeOffset="8896.95">4149 3112 0,'0'0'0,"0"-22"16,0 44 15,0 20-31,0-21 16,-22 0-16,22 22 0,-21-1 15,0-21-15,21 21 0,-21 1 16,0-22-16,0 21 0,21-21 0,-22 22 0,1-1 16,21-21-16,0 0 15,0 1-15,21-22 16,1 0-16,-1 0 0,0 0 0,0 0 16,0 0-16,0-22 0,22 22 15,-22-21-15,0 0 0,0 0 0,0 0 16,1 0-16,-1-1 0,0-20 15,-21 21-15,0 0 0,0-22 0,0 22 16,0-21-16,0 21 0,-21 0 0,0-1 16,-1 1-16,1 0 0,0 21 15,0 0-15,0 0 0,0 0 0,-1 0 32,44 0-17,-1 0-15,0 0 0,0-21 16,21 21-16,1 0 0,-1-21 15,0 21-15,22-21 0,-22 21 0,1 0 16,20-22-16,-21 22 0,1 0 16,-1-21-16,0 21 0,1 0 0,-22 0 15,0 0-15,0 0 0,-21 21 16,-21 1 0,0-22-16,-21 21 0,20 0 15,-20 0-15,21 0 0,-21 0 0,20 1 16,-20 20-16,21-21 0,0 0 15,0 22-15,-1-22 0,1 21 16,0-21-16,21 0 0,-21 1 0,21-1 16,0 0-16,0 0 0,0 0 15,21 0-15,0-21 0,0 0 16,22 0-16,-22 0 0,21 0 16,-21 0-16,22 0 0,-22-21 0,21 0 15,1 21-15,-22-21 0,21 0 0,0 0 16,-20-22-16,20 22 0,-21-21 15,0-1-15,0 1 0,1 0 0,-1-22 16,-21 22-16,0 0 0,21-22 16,-21 22-16,0-22 0,0 22 0,0 0 15,0 20-15,0-20 0,0 21 16,0 0-16,0 0 0,0-1 16,0 44-1,0-1-15,-21 21 0,21-21 16,0 22-16,-21-1 0,21 0 0,-22 1 15,1 20-15,21-21 0,0 1 0,-21-1 16,21 0-16,-21 1 0,21-1 16,-21 0-16,21 1 0,0-22 0,0 21 15,0-21-15,0 1 0,0-1 16,21-21-16,0 21 0,0-21 16,0 0-16,1 0 0,20 0 0,-21 0 15,21 0-15,-20-21 0,20 0 16,-21-1-16,21 1 0,-20 0 0,20 0 15,-21-21-15,0 20 0,0-20 0,1 21 16,-1 0-16,0-22 0,-21 22 16,0 0-16,0 0 0,0 42 31,-21 0-15,0 0-16,21 1 0,-22-1 0,22 21 15,-21-21-15,0 0 0,21 22 16,0-22-16,0 0 0,0 21 15,0-20-15,0-1 0,0 0 0,0 0 16,21 0-16,0-21 16,1 0-16,20 0 0,-21 0 0,21 0 15,1 0-15,-22 0 0,21-21 0,1 21 16,-1-21-16,-21 0 0,21 0 16,-20-1-16,20-20 0,-21 21 0,0-21 15,0 20-15,1-20 0,-22 21 16,21-21-16,-21 20 0,21 1 0,-21 0 15,0 0-15,0 42 32,-21 0-17,0 0-15,21 22 0,-22-22 16,22 21-16,-21-21 0,21 22 16,-21-1-16,0 0 0,21 1 0,0-1 15,-21 0-15,21 1 0,-21 20 0,21-20 16,0 20-16,0-21 0,0 22 15,0-1-15,0 1 0,0-1 0,0 22 16,-22-21-16,22-1 0,0 1 0,0 20 16,0-20-16,0-1 0,0 22 15,0-22-15,0 1 0,0 21 0,0-22 16,0-21-16,0 22 0,0-22 16,0 1-16,0-1 0,0-21 0,0 21 15,0-20-15,0-44 31,0 1-31,-21-21 0,0 21 16,0-22-16,0-20 0,0 21 16,-1-22-16,22 1 0,0-1 0,0 1 15,0-1-15,-21 1 0,21-1 0,0-21 16,0 22-16,0-22 0,0 22 16,0-22-16,21 22 0,-21-1 0,22-21 15,-1 22-15,0 21 0,0-22 0,21 22 16,-20-22-16,-1 22 15,0 21-15,21-22 0,-21 22 0,1 0 16,-1 0-16,0 21 0,0 0 0,0 0 16,-21 21-16</inkml:trace>
  <inkml:trace contextRef="#ctx0" brushRef="#br0" timeOffset="9648.52">4085 4403 0,'0'84'16,"21"-41"-16,-21-22 0,21 21 16,-21 1-16,0 20 0,0-21 15,0 22-15,0-22 0,0 22 16,0-1-16,0 1 0,0-1 0,0 1 15,0-22-15,0 22 0,0-1 0,0-21 16,0 22-16,0-22 0,-21 22 16,21-22-16,0 0 0,0 1 0,0-1 15,0 0-15,0-20 0,0-1 0,21 0 16,1 0-16,-1 0 0,21 0 16,0-21-16,22 0 0,-1 0 0,1 0 15,21 0-15,-1 0 0,1 0 0,0 0 16,-1 0-16,1 0 0,21-21 15,-22 21-15,-20 0 0,21-21 16,-22 21-16,1 0 0,-1-21 0,-21 21 16,1 0-16,-1-21 0,-21 0 15,0 21-15,-21-22 0,0 1 16,-21 0-16,0 21 0,0-21 16,-21 21-16,-1 0 0,1-21 15,21 21-15,-22 0 0,1-21 0,21 21 16,0 0-16,0-22 0,-1 22 0,22-21 15,22 21 1,-1 0 0,0 0-16,0 0 0,0 0 0,22 0 15,-22 21-15,21-21 16,-21 22-16,0-1 0,1 0 0,-1 0 16,-21 0-16,0 0 0,0 1 0,0-1 15,0 21-15,-21-21 0,-1 0 16,1 22-16,-21-22 0,21 0 0,-22 0 15,22 22-15,-21-22 0,21 0 0,0 0 16,-22-21-16,22 21 0,0-21 16</inkml:trace>
  <inkml:trace contextRef="#ctx0" brushRef="#br0" timeOffset="10564.11">6562 5736 0,'0'0'0,"21"0"0,-21-21 0,21 21 15,-21-21-15,21 0 0,-21 0 0,21-1 16,-21 1-16,0 0 0,0 0 0,0 0 16,0 0-16,-21-1 0,0 1 15,0 0-15,-22 0 0,22 21 0,-21 0 16,21 0-16,-22 0 0,1 0 0,0 0 15,-1 21-15,1 0 0,0 0 16,-22 22-16,22-1 0,0 0 0,-1 1 16,22-1-16,-21 0 0,21 1 15,-1-1-15,22 0 0,0-20 16,0 20-16,0-21 0,0 0 0,0 0 16,22-21-16,-1 22 0,0-22 0,21 0 15,-21 0-15,22 0 0,-22 0 16,21 0-16,1 0 0,-22-22 0,21 1 15,0 21-15,1-21 0,-22-21 0,21 21 16,1-22-16,-22 22 0,21-21 16,-21-1-16,22-20 0,-22 21 0,0-1 15,21-20-15,-21 20 0,-21-20 0,22 21 16,-22-1-16,21-20 0,-21 20 16,0 1-16,0 0 0,0 21 0,0-22 15,0 22-15,0 0 0,0 63 31,0-21-31,-21 22 16,21-1-16,0 22 0,0-22 0,-22 21 16,22 1-16,-21-1 0,21 1 15,0-22-15,0 22 0,-21-1 0,21-20 16,-21-1-16,21 21 0,0-41 0,0 20 16,0-21-16,0 21 0,0-20 15,21-1-15,0-21 16,0 0-16,1 0 0,-1 0 15,21 0-15,-21-21 0,22 21 16,-22-22-16,21 1 0,0 0 0,-20 0 16,20-21-16,-21 20 0,21-20 0,-20 0 15,-1 21-15,0-22 0,0 1 16,0 21-16,-21 0 0,0-1 0,0 44 31,0-1-31,0 0 16,0 0-16,-21 0 0,21 22 0,0-22 15,-21 0-15,21 0 0,-21 0 0,21 0 16,-21 1-16,21-1 0,0 0 16,0 0-16,0-42 47,21 0-47,0 0 0</inkml:trace>
  <inkml:trace contextRef="#ctx0" brushRef="#br0" timeOffset="10859.94">7281 5376 0,'21'0'78,"-21"-21"-78,22 21 15,-22-21-15,0 0 0,0 0 16,-22 21 0,1 0-16,0 0 0,0 0 15,0 0-15,0 0 0,-1 21 0,1 0 16,0 0-16,21 0 0,0 22 16,0-22-16,0 0 0,0 0 0,0 0 15,0 1-15,21-1 0,-21 0 0,21 0 16,1-21-16,-1 0 15,0 0-15,0 0 0,21 0 0</inkml:trace>
  <inkml:trace contextRef="#ctx0" brushRef="#br0" timeOffset="11103.8">7535 5503 0,'0'0'0,"0"-21"0,0 42 31,21 1-31,-21-1 0,0 0 15,0 0-15,22 0 0,-22 0 0,21 22 16,-21-22-16,0 0 0,0 21 16,0-20-16,0-1 0,21 21 15,-21-21-15,0 0 0,0 1 0,21-22 16,-21 21-16,0 0 0,0 0 16,21-21-1,0 0 1,-21-21-16,22 0 0,-1 0 0,0-1 15,0 1-15</inkml:trace>
  <inkml:trace contextRef="#ctx0" brushRef="#br0" timeOffset="11292.7">8107 5398 0,'0'0'0,"21"-22"0,-21 44 31,-21-1-31,0 0 0,-1 0 16,1 0-16,0 0 0,-21 22 15,21-22-15,-22 21 0,22-21 0,0 22 16,-21-22-16,42 0 0,-22 0 0,1 22 16,21-22-16,-21 0 0,21 0 15,0 0-15</inkml:trace>
  <inkml:trace contextRef="#ctx0" brushRef="#br0" timeOffset="12192.18">5948 6414 0,'21'-22'0,"0"22"31,-21 22-31,0-1 16,0 0-16,0 21 0,0-21 0,0 22 15,0-1-15,-21 0 0,21 1 16,-21 20-16,21-20 0,0-1 15,-21 0-15,21 1 0,0-1 0,0 0 16,-22 1-16,22-1 0,-21 0 0,0 1 16,21-22-16,0 21 0,0-21 15,-21 0-15,21 1 0,0-1 0,0 0 16,0 0-16,21-21 0,0 21 0,22-21 16,-1 0-16,0 0 0,1 21 15,20-21-15,-21 0 0,22 0 0,-1 0 16,1 0-16,-1 0 0,1 0 15,-1 0-15,1 0 0,-1 0 0,1 0 0,-1-21 16,1 21-16,-22-21 16,1 21-16,-1-21 0,0 21 0,-21-21 15,22 0-15,-43-1 0,0 1 16,0 0-16,0 0 16,-21 0-16,-22 21 0,22-21 15,-21 21-15,-1-22 0,1 22 0,0 0 16,21 0-16,-22-21 0,1 21 0,21 0 15,0 0-15,63 0 32,-21 0-32,0 0 15,22 0-15,-1 0 0,0 0 16,-21 0-16,22 0 0,-1 21 0,-21-21 16,0 22-16,1-1 0,-1 0 0,-21 0 15,0 0-15,0 0 0,0 22 0,-21-22 16,-1 0-16,1 21 0,-21-20 15,21 20-15,-22-21 0,22 0 0,-21 0 16,21 22-16,-22-22 0,22 0 0,-21 0 16,21-21-16,0 21 0,-1 1 15,1-22-15,0 0 0,21 21 0,21-42 32,0-1-32,22 22 15</inkml:trace>
  <inkml:trace contextRef="#ctx0" brushRef="#br0" timeOffset="12445.1">7726 7154 0,'-43'127'31,"22"-105"-31,0-1 0,21 21 15,-21-21-15,0 0 0,21 1 16,-21-1-16,21 0 0,0 0 0,-22 0 16,1-21-16,21 21 0,0-42 31,0 0-15,0 0-16,21 0 0,1 0 15</inkml:trace>
  <inkml:trace contextRef="#ctx0" brushRef="#br0" timeOffset="12620.03">7726 6943 0,'-43'0'32,"43"21"-1,0 0-31,22-21 15,-22 21-15,21-21 0,-21 21 0,21-21 16,0 0-16</inkml:trace>
  <inkml:trace contextRef="#ctx0" brushRef="#br0" timeOffset="13070.77">8043 7091 0,'0'0'0,"0"21"0,0 43 15,0-43-15,-21 0 16,21 0-16,0 0 0,-21 0 16,21 1-16,0-1 0,0 0 0,0 0 15,-21 0-15,21 0 0,-21-21 0,21 22 16,0-1-16,-22 0 16,1-21-16,0 0 31,21-21-31,0 0 15,0-1 1,0 1-16,0 0 0,0 0 0,21-21 16,0-1-16,1 22 0,-1-21 0,0-1 15,21 22-15,-21-21 0,22 21 16,-1-22-16,0 22 0,1 0 0,-1 21 16,0 0-16,1 0 0,-1 0 0,0 0 15,1 0-15,-22 0 0,0 21 16,0 22-16,0-22 0,-21 0 0,0 21 15,0 1-15,0-22 0,0 21 0,0-21 16,0 22-16,0-22 0,-21 0 0,21 0 16,-21 0-16,0 0 15,21 22-15,-21-43 0,21 21 16,-21-21-16</inkml:trace>
  <inkml:trace contextRef="#ctx0" brushRef="#br0" timeOffset="13670.52">8763 6900 0,'0'0'0,"-21"0"0,21-21 16,0 42 0,0 1-16,0-1 15,0 21-15,0 0 0,0 1 0,21-1 16,-21 22-16,0-1 0,0 1 0,0-1 15,0 22-15,0-22 0,0 1 0,0-1 16,0 1-16,0 20 0,0-20 16,0 21-16,-21-1 0,0-20 0,21 20 15,-22-20-15,1 21 0,0-22 16,0 1-16,21-1 0,-21 1 0,0-1 16,-1 1-16,1-22 0,21 0 15,-21 1-15,21-1 0,-21-21 0,21 21 16,-21-20-16,21-44 15,0 1 1,0 0-16,0-21 0,21-1 16,0 22-16,0-42 0,-21 20 15,21 1-15,1-21 0,-1-22 0,0 21 16,0-20-16</inkml:trace>
  <inkml:trace contextRef="#ctx0" brushRef="#br0" timeOffset="13984.37">8699 7133 0,'0'0'0,"0"-21"0,0-21 0,0 21 16,0-1-16,0-20 0,0 21 0,22 0 15,-1 0-15,0-1 0,0 1 0,0 0 16,22 0-16,-22 0 0,21 21 16,0 0-16,1 0 0,-1 0 0,0 0 15,1 0-15,-22 0 0,21 42 0,-21-21 16,1 0-16,-1 22 0,-21-22 15,0 21-15,0-21 0,0 22 0,0-1 16,-21-21-16,-1 22 0,-20-22 16,21 21-16,-21-21 0,20 0 0,1 1 15,-21-1-15,21-21 0,0 21 16,-1-21-16,22-21 31,0 0-15,22-1-16,-1 22 0,0-21 0,0 0 15,0-21-15,22 21 0</inkml:trace>
  <inkml:trace contextRef="#ctx0" brushRef="#br0" timeOffset="14708.95">9588 6816 0,'0'0'0,"0"21"31,0 0-31,0 0 15,0 0-15,0 1 0,0 20 0,0-21 16,0 0-16,0 22 0,0-1 16,0-21-16,-21 21 0,21-20 0,0 20 15,0-21-15,0 0 0,0 0 0,0 1 16,21-22-16,1 0 16,-1 0-16,0 0 15,0 0-15,0 0 0,0-22 0,1 1 16,-1 0-16,21 0 0,-21 0 0,22-22 15,-22 22-15,0-21 0,21 21 16,-21-22-16,1 22 0,-1-21 0,0 21 16,0 0-16,0-22 0,-21 22 15,21 0-15,-21 42 32,0 0-32,0 0 0,0 22 15,0-22-15,0 0 0,0 21 0,-21 1 16,21-22-16,0 21 15,0 1-15,0-22 0,0 21 0,21-21 16,1 0-16,-1 1 0,0-1 0,0 0 16,0-21-16,22 0 0,-22 0 0,21 0 15,-21 0-15,22 0 0,-22 0 16,21-21-16,0 0 0,-20-1 0,20 1 16,0 0-16,-21-21 0,22-1 0,-22 1 15,0 0-15,21-1 0,-20 1 16,-1-21-16,21-1 0,-21 1 0,0-1 15,1 1-15,-1-22 0,0 21 0,0 1 16,-21-1-16,0 22 0,21 0 16,-21-1-16,0 22 0,0 0 15,0 0-15,-21 42 16,0 21-16,0 1 0,0-1 16,-22 22-16,22-1 0,0 1 15,-21-1-15,20 1 0,22-1 0,-21 1 16,21-22-16,0 21 0,0-20 0,0-1 15,0 0-15,0 1 0,0-22 16,0 21-16,0-21 0,0 1 0,0 20 16,21-42-16,1 21 0,-22 0 0,21-21 15,0 0-15,0 0 0,0 0 0,0 0 16,1 0-16,-1 0 0,0-21 16,21 0-16,-21 21 0,22-21 15,-22 0-15,21-1 0,-21 1 0,22 0 16</inkml:trace>
  <inkml:trace contextRef="#ctx0" brushRef="#br0" timeOffset="14960.7">10837 6752 0,'85'0'16,"-64"0"-1,21-21-15,22 21 0,-22-21 16,1 21-16,-1 0 0,0-21 0,22 21 16,-22 0-16,-21 0 0,22-21 15,-1 21-15,-21 0 0,21 0 0,-20 0 16,20-22-16,-21 22 0,0 0 0,0 0 31,-42 0-15</inkml:trace>
  <inkml:trace contextRef="#ctx0" brushRef="#br0" timeOffset="16092.07">5884 7578 0,'0'0'0,"-21"21"15,0 0 1,21 21-16,0 1 0,0-1 16,-21 0-16,0 22 0,-1 21 0,22-22 15,-21 22-15,0-1 0,0-20 16,0 21-16,0-22 0,-1 22 16,1-22-16,0 22 0,0-22 0,0 22 15,0-21-15,-1-1 0,1 1 0,0-1 16,21-21-16,-21 22 0,0-22 15,21 1-15,0-1 0,-21-21 0,-1 21 16,22-20-16,-21-1 0,21 0 0,0 0 16,21-21 15,1 0-31,-1 0 0,21 0 0,0 0 16,1-21-16,-1 21 0,0 0 15,22-21-15,-1 0 0,1 21 16,-1-22-16,1 22 0,-1-21 0,1 21 15,-1-21-15,-20 21 0,20-21 0,-20 21 16,-1-21-16,0 21 0,1-21 0,-1 21 16,-21 0-16,0-22 0,0 22 15,1 0-15,-1 0 0,-21-21 0,-21 21 32,-1-21-32,-20 21 0,21 0 15,0 0-15,-22 0 0,22-21 16,-21 21-16,21 0 0,0 0 0,-1 0 0,1 0 15,0-21-15,0 21 16,42 0 0,0 0-1,22 0-15,-22 0 0,21 0 0,0 0 16,1 0-16,-1 21 0,0-21 16,1 0-16,-1 0 0,0 21 0,-20-21 15,-1 21-15,0-21 0,-21 21 0,21-21 16,-21 22-16,0-1 0,-21 0 0,-21 0 15,20 0-15,-20 0 0,21 1 16,-21-1-16,-1 0 0,1 0 0,0 0 16,-1 22-16,22-22 0,-21 0 15,21 0-15,-22 0 0,22 0 0,21 1 16,21-22 15,22-22-15,-22 1-16,0 21 0</inkml:trace>
  <inkml:trace contextRef="#ctx0" brushRef="#br0" timeOffset="16356.92">7472 9038 0,'0'0'0,"-21"21"31,21 1-15,-22-1-16,22 0 0,0 0 0,-21 21 16,21-20-16,-21-1 0,21 0 0,-21 0 15,0 0-15,21 0 0,0 1 0,0-1 16,-21 0-16,21 0 0,-22 0 16,22-42 30,22-21-46,-1 21 0</inkml:trace>
  <inkml:trace contextRef="#ctx0" brushRef="#br0" timeOffset="16528.82">7472 8742 0,'0'-21'0,"0"42"0,0-63 15,-21 42-15,21 21 47,0 0-47,0 0 0,0 0 16,21 0-16,0-21 15,0 22-15,-21-1 0</inkml:trace>
  <inkml:trace contextRef="#ctx0" brushRef="#br0" timeOffset="16992.55">8001 8890 0,'-21'21'16,"0"0"-1,21 1-15,0-1 16,0 0-16,0 0 0,0 21 0,0-20 16,-22-1-16,22 21 0,0-21 15,0 0-15,-21 1 0,21-1 0,-21 0 16,21 0-16,0 0 0,-21 0 0,0 1 15,0-1-15,21 0 16,0-42 15,0 0-31,0-1 0,0 1 16,0 0-16,0 0 0,21-21 0,0 20 16,0-20-16,0 0 0,22 21 0,-22-22 15,0 1-15,21 0 0,1 20 16,-1-20-16,-21 21 0,21 0 0,43 0 0,-43 21 15,-20 0-15,-1 0 0,0 21 16,0 0-16,21 21 0,-20-21 16,-1 22-16,-21-22 0,0 21 0,0-21 15,0 22-15,0-22 0,0 0 0,0 0 16,0 0-16,0 1 0,-21-1 16,-1 0-16,22 0 0,-21 0 0,0-21 15,21 21-15,-21-21 0,0 0 16,21 22-16,21-44 15,0 1 1</inkml:trace>
  <inkml:trace contextRef="#ctx0" brushRef="#br0" timeOffset="17352.58">9080 8848 0,'0'0'15,"0"-21"-15,-21 21 0,0 0 16,21 21-16,0 0 0,-21 0 16,21 0-16,-21 0 0,0 22 0,21-1 15,0-21-15,-22 22 0,1-1 0,0 0 16,21 22-16,-21-22 0,0 0 0,21 22 16,-21-22-16,-1 22 0,1-1 15,0 1-15,0-1 0,0 1 0,0 20 16,-1-20-16,1-1 0,0 1 0,-21-1 15,21 22-15,-1-21 0,1-1 0,-21 1 16,21-1-16,21 1 0,-21-1 0,-1-21 16,1 1-16,21-1 0,0 0 0,0-20 15,0-1-15,0 0 0,0 0 0,0 0 16,21-21-16,1-21 16,-22 0-16,21 0 0,0 0 0,0-1 15,21-20-15,-20 21 0,-1-43 0,21 22 16,-21 0-16,22-22 0,-1 1 0,0-1 15</inkml:trace>
  <inkml:trace contextRef="#ctx0" brushRef="#br0" timeOffset="17668.4">8932 8869 0,'0'0'15,"0"-42"-15,0 20 0,0-20 0,0 21 0,0 0 16,21 0-16,1-1 0,-1 1 0,21 0 15,-21 0-15,22 21 0,-22-21 0,21 21 16,-21 0-16,22 0 0,-22 0 0,21 0 16,-21 0-16,0 0 0,22 21 0,-22 0 15,0-21-15,-21 42 0,0-20 16,21-1-16,-21 21 0,0-21 0,0 22 16,0-22-16,-21 21 0,0 0 0,-21-20 15,20 20-15,-20-21 0,0 0 16,-1 0-16,22 1 0,-21-1 0,0 0 15,-1-21-15,22 21 0,0 0 0,21-42 32,21 21-17,0-21-15,22 0 0,-22 0 0,0-1 16,21 1-16</inkml:trace>
  <inkml:trace contextRef="#ctx0" brushRef="#br0" timeOffset="18357">9737 8615 0,'0'0'0,"0"21"31,0 0-31,-22 0 0,1 22 16,21-22-16,-21 21 0,21 1 0,-21-1 16,21-21-16,0 21 0,0 1 0,0-22 15,0 21-15,0-21 0,0 1 16,0-1-16,0 0 0,21-21 0,0 0 15,0 0-15,1 0 16,-1 0-16,0 0 0,21-21 0,-21 21 16,1-21-16,-1-22 0,0 22 15,21 0-15,-21-21 0,1 20 0,-1-20 16,0 0-16,0-1 0,-21 22 0,21-21 16,-21 21-16,21 0 0,-21-1 15,0 44 1,0-1-16,0 0 15,0 0-15,-21 21 0,21-20 16,0 20-16,0-21 0,0 0 0,0 22 16,0-22-16,0 0 0,21 0 0,1 0 15,-1 0-15,0 1 0,0-1 16,0-21-16,0 0 0,22 0 16,-22 0-16,0 0 0,21 0 0,-20 0 15,20-21-15,-21-1 0,21 1 0,-20 0 16,-1-21-16,21-1 0,-21 1 15,0-21-15,1 20 0,-1-20 0,0 20 16,0-20-16,-21 21 0,21-22 0,0 1 16,-21 20-16,22 1 0,-1-22 15,-21 22-15,0 0 0,21 21 0,-21-1 16,0 1-16,0 0 0,0 42 16,0 0-16,-21 1 15,0 20-15,-1 0 0,22 1 16,-21-1-16,0 21 0,0-20 0,0 20 15,21-20-15,0 20 0,-21-21 0,21 22 16,-22-22-16,22 1 0,0 20 16,0-21-16,0 1 0,0-22 0,0 21 15,22-21-15,-22 1 0,21-1 0,0 0 16,0 0-16,21-21 16,-20 0-16,-1 0 0,0 0 0,21 0 15,-21 0-15,22-21 0,-22 0 0,21 0 16,1-1-16,-22 1 0,0 0 15,21 0-15</inkml:trace>
  <inkml:trace contextRef="#ctx0" brushRef="#br0" timeOffset="18567.89">10562 8636 0,'0'0'0,"-21"0"0,42 0 16,0 0-16,22 0 15,20 0-15,-21 0 0,1-21 16,20 21-16,1 0 0,-1 0 0,1-21 16,-1 0-16,1 21 0,-22 0 15,0 0-15,22-22 0,-22 22 0,-21 0 16,22 0-16,-22 0 0,0-21 0,0 21 16,0 0-16,-21-21 0</inkml:trace>
  <inkml:trace contextRef="#ctx0" brushRef="#br0" timeOffset="19488.36">4106 5863 0,'0'85'16,"0"-64"-16,0 21 0,0 43 15,0-21-15,0-1 0,0 22 16,0-1-16,0 1 0,0 0 15,0-1-15,0 1 0,0 21 0,0 0 16,0 0-16,0-1 0,-21 1 0,0 21 16,21 0-16,-21 0 0,0 0 15,-1 21-15,1 1 0,0-22 0,0 21 16,0 0-16,0 0 0,-1 0 0,1 0 16,0 1-16,21-1 0,-21 0 0,0-21 15,0 21-15,21-21 0,0 0 16,-22 0-16,22 0 0,-21 0 0,0-21 15,21 21-15,0-21 0,0 0 0,-21-1 16,0-20-16,21 21 0,-21 0 16,21 0-16,0-22 0,0 1 0,0 0 15,0-22-15,0 22 0,21-22 16,0 1-16,-21-22 0,21 22 0,0-22 16,0 0-16,-21-21 0,22 22 0,-1-22 15,0 0-15,0-21 16,0 0-16,0 0 0,1 0 0,-1 0 15,0 0-15,0-21 0,-21 0 0</inkml:trace>
  <inkml:trace contextRef="#ctx0" brushRef="#br0" timeOffset="20070.03">3979 11875 0,'0'0'0,"-21"0"0,21 21 0,-21-21 15,21 21 1,21 0 0,0-21-16,22 0 0,-22 0 15,21 0-15,22 0 0,-1 0 0,1 0 16,-1 0-16,22 0 0,-22 0 15,22 0-15,0-21 0,-1 21 0,1-21 16,-22 21-16,22 0 0,-21-21 0,-22 21 16,21-22-16,-20 22 0,-22 0 0,21-21 15,-21 21-15,1 0 0,-22-21 16,0 0-16,0 0 16,-22 0-16,1 21 0,0-22 0,-21 22 15,21-21-15,-22 0 0,1 21 16,-22-21-16,22 21 0,0 0 15,-22-21-15,22 21 0,-22 0 0,22 0 16,21 0-16,-21 0 0,20 0 0,44 0 31,20 0-31,-21 21 0,21-21 16,1 0-16,20 0 0,-20 0 0,20 0 16,1 0-16,-22 0 0,21 21 15,-20-21-15,-1 0 0,22 21 0,-22-21 0,-21 21 16,0-21-16,0 22 0,-21-1 15,0 0-15,-21 0 0,0 0 16,-21 0-16,-1 1 0,1 20 0,-21 0 16,-1-21-16,1 22 0,-1-1 15,-21-21-15,22 22 0,-22-1 0,22-21 16,-1 21-16,22-20 0,-22-1 16,43 0-16,-21-21 0,21 0 0</inkml:trace>
  <inkml:trace contextRef="#ctx0" brushRef="#br0" timeOffset="20287.9">6350 11748 0,'0'0'16,"-42"0"-16,20-22 0,1 22 0,21-21 15,0 0-15</inkml:trace>
  <inkml:trace contextRef="#ctx0" brushRef="#br0" timeOffset="20888.56">6202 11684 0,'84'-63'32,"-62"41"-32,-1 1 15,-21 0-15,0 0 0,0 0 0,0 0 16,0-1-16,0 1 0,0 0 0,-21 0 16,-1 0-16,22 0 0,-21-1 15,0 1-15,0 0 0,0 0 0,0 21 16,-1 0-16,1 0 0,-21 21 0,21 0 15,-22 0-15,1 1 0,0 20 16,-1 0-16,1 1 0,0-1 0,21 0 16,-1 1-16,1-1 0,21 0 15,-21 1-15,21-1 0,0-21 0,0 0 16,0 22-16,21-22 0,-21 0 16,21-21-16,1 21 0,20-21 0,-21 0 15,0 0-15,22 0 0,-22 0 16,21-21-16,0 0 0,-20 0 0,20-1 15,0 1-15,-21 0 0,22-21 0,-22-1 16,21 1-16,-21 0 0,1-1 16,20-20-16,-21-1 0,0 1 0,-21-1 15,21 1-15,-21-1 0,0 1 0,0-1 16,0 1-16,0 21 0,0-1 16,0 1-16,0 0 0,0 20 15,-21 1-15,21 0 0,-21 21 16,0 0-16,0 21 0,21 0 15,0 22-15,-21-1 0,21 0 0,-22 22 16,22-1-16,0 1 0,0-1 0,0 1 16,0-1-16,0 1 0,0-1 15,0-20-15,0-1 0,0 0 0,0 1 16,0-1-16,0-21 0,22 0 0,-22 1 16,21-1-16,0 0 0,0-21 15,0 0-15,0 0 0,1 0 0,-1 0 16,0 0-16,21-21 0,-21 0 0,22-1 15,-1 1-15,-21 0 0,22-21 16,-22 21-16,21-22 0,-21 22 16,0-21-16,1-1 0</inkml:trace>
  <inkml:trace contextRef="#ctx0" brushRef="#br0" timeOffset="21060.87">6837 11388 0,'0'-21'0,"0"105"0,0-147 0,0 63 32,0 21-32,0 0 15,0 0-15,0 0 0,0 22 0,0-22 16,0 0-16,-21 0 0,21 22 15,0-22-15,0 0 0,0 0 16,0 0-16,0 0 0,21-21 31,0 0-15,0-21-16,-21 0 16,21 0-16,-21 0 0</inkml:trace>
  <inkml:trace contextRef="#ctx0" brushRef="#br0" timeOffset="21227.77">7006 11113 0,'0'0'0,"0"-22"0,0 1 15,0 0-15,-21 21 16,0 0-16,0 21 31,21 0-31,0 1 0,0-1 16,0 0-16,0 0 0,0 0 15,21 0-15</inkml:trace>
  <inkml:trace contextRef="#ctx0" brushRef="#br0" timeOffset="21484.62">7260 11282 0,'0'21'16,"0"0"-16,0 0 0,0 1 15,0-1-15,0 0 16,0 21-16,0-21 0,0 1 0,21 20 16,-21-21-16,21 0 0,-21 0 0,0 22 15,22-22-15,-22 0 0,21 0 16,-21 0-16,0 1 0,0-1 0,0 0 16,0 0-1,21-21-15,0 0 16,-21-21-16,21 0 15,0 21-15,1-21 0</inkml:trace>
  <inkml:trace contextRef="#ctx0" brushRef="#br0" timeOffset="21645.53">7726 11303 0,'21'-21'0,"-42"42"0,63-63 0,-42 21 0,0-1 16,0 44-1,0-1-15,-21 0 0,0 0 16,0 21-16,21-20 0,-22 20 0,1 0 15,0-21-15,0 22 0,0-22 16,0 21-16,-1-21 0,1 1 0,21 20 16,-21-21-16,0 0 0,0 0 0</inkml:trace>
  <inkml:trace contextRef="#ctx0" brushRef="#br0" timeOffset="22472.36">6519 12679 0,'0'-21'15,"0"42"-15,0-85 0,0 43 0,0 0 0,-21 21 16,21-21-16,-21 21 15,21 21 1,0 0-16,-21 0 0,0 22 0,-1-1 16,1 22-16,0-22 0,0 21 15,0 22-15,0-21 0,-1-1 16,-20 1-16,21-1 0,0 1 0,0-1 16,-1 1-16,1-1 0,0-21 15,21 22-15,0-22 0,0 1 0,0-22 16,0 21-16,21-21 0,0 0 15,1-21-15,20 22 0,0-22 0,1 21 16,-1-21-16,21 0 0,1 0 0,21 0 16,-22 0-16,22 0 0,21 0 15,-22 0-15,1 0 0,0 0 16,-1-21-16,1-1 0,0 22 0,-22-21 0,1 21 16,-1-21-16,-21 21 0,1-21 15,-1 0-15,-21 21 0,-21-21 16,0-1-16,0 1 0,0 0 15,-42 0-15,21 0 0,-22 0 16,1-1-16,0 1 0,-1 21 0,1-21 16,0 21-16,-1 0 0,1-21 0,0 21 15,21-21-15,-1 21 0,1 0 16,42 0 0,1 21-1,20 0-15,-21-21 0,21 21 16,-20 22-16,20-22 0,-21 0 15,21 21-15,-20-21 0,-1 22 0,0-1 0,0 0 16,-21-20-16,0 20 16,0 0-16,0-21 0,-21 22 0,0-1 15,0-21-15,-1 0 0,1 1 0,0-1 16,0 0-16,0 0 0,0 0 16,-1-21-16,1 0 0,21-21 15,21 0 1,1 0-16,-1 0 0,0-1 0</inkml:trace>
  <inkml:trace contextRef="#ctx0" brushRef="#br0" timeOffset="22652.25">7789 13377 0,'0'0'0,"21"0"16,-21 22-1,0-1-15,0 0 0,-21 0 16,21 0-16,0 0 0,-21 1 15,21-1-15,-21 0 0,0-21 0,21 21 16,0 0-16</inkml:trace>
  <inkml:trace contextRef="#ctx0" brushRef="#br0" timeOffset="22825.15">7853 13060 0,'-21'-21'0,"42"42"0,-64-63 16,43 20-16,-21 1 0,0 21 16,0 0-16,0 21 15,21 1-15,0-1 16,0 0-16,0 0 0,0 0 0,21 22 16,0-22-16,0 0 0,0-21 15,1 21-15</inkml:trace>
  <inkml:trace contextRef="#ctx0" brushRef="#br0" timeOffset="23222.93">8191 13250 0,'0'22'0,"0"62"32,0-63-32,0 1 0,-21-1 15,21 0-15,0 0 0,-21 0 0,21 0 16,0 1-16,-21-1 0,0 0 0,0 0 15,-1-21 1,22-21 0,0 0-1,0 0-15,0-22 16,22 22-16,-1 0 0,-21-21 0,21 20 16,0 1-16,21-21 0,-20 21 0,-1 0 15,0-1-15,0 1 0,0 0 16,22 21-16,-22 0 0,0 0 0,0 21 15,0 0-15,-21 1 0,21-1 0,-21 21 16,22-21-16,-22 0 0,0 22 16,0-1-16,0-21 0,0 22 0,0-22 15,-22 21-15,1-21 0,21 0 0,-21 1 16,21-1-16,0 0 0,-21 0 16,42-21 15,-21-21-31,21 0 0</inkml:trace>
  <inkml:trace contextRef="#ctx0" brushRef="#br0" timeOffset="23556.74">8953 13145 0,'-21'0'31,"0"21"-31,0 0 0,21 21 0,-21-21 0,0 1 15,-1 20-15,22 0 0,-21 1 16,0 20-16,21 1 0,-21-1 16,0 1-16,21-1 0,-21 1 0,-1 20 15,22-20-15,-21 20 0,21-20 0,-21 21 16,0-22-16,0 22 0,21-22 16,-21 1-16,-1-1 0,22 1 0,-21-1 15,0 1-15,21-22 0,0 0 0,0 1 16,0-22-16,0 0 0,0 0 15,21-21 1,-21-21-16,21 0 0,1 0 16,-1 0-16,0-1 0,0-20 0,0 0 15,22-1-15,-22-20 16,0-1-16,0 1 0,21-1 0,-20 1 16,20-1-16</inkml:trace>
  <inkml:trace contextRef="#ctx0" brushRef="#br0" timeOffset="23852.56">8975 13441 0,'-22'-42'0,"44"84"0,-44-127 16,1 43-16,0 0 0,21-1 0,0 22 16,0-21-16,0 21 0,0-1 15,0 1-15,0-21 0,42 21 0,-20 0 16,20 21-16,-21-22 0,21 1 16,1 21-16,-1 0 0,0 0 15,1 0-15,-1 21 0,-21 1 0,0-1 16,22 0-16,-43 0 0,0 21 15,0-20-15,0 20 0,0-21 0,0 21 16,0-20-16,-43 20 0,22-21 0,-21 0 16,21 0-16,-22 1 0,1-1 15,0-21-15,21 21 0,-22-21 0,22 0 16,0 0-16,21-21 16,21 0-1,0 21-15,0-22 0,1-20 0,20 21 16,0 0-16,-21-22 0,22 22 0,-1-21 15</inkml:trace>
  <inkml:trace contextRef="#ctx0" brushRef="#br0" timeOffset="24496.7">9567 13060 0,'0'0'0,"0"21"0,0 0 0,0 0 16,0 1-16,0 20 0,0-21 0,0 0 15,-21 0-15,21 1 0,0-1 16,0 21-16,0-21 0,0 0 15,0 1-15,21-22 16,-21 21-16,21-21 0,1 0 0,-1 0 16,0 0-16,21 0 0,-21-21 0,1 21 15,20-22-15,0 1 0,-21 0 16,1 0-16,20-21 0,-21 20 16,21-20-16,-20 21 0,-1-21 0,0-1 15,0 1-15,0 21 0,-21-22 16,0 22-16,0 0 0,-21 42 31,0 0-31,0 1 0,0 20 16,21 0-16,-22-21 0,22 22 0,0-1 15,0 0-15,0-20 0,0 20 0,0-21 16,0 0-16,22 22 16,-1-22-16,0-21 0,21 21 0,-21 0 0,22-21 15,-22 0-15,21 0 0,1 0 16,-1 0-16,0-21 0,1 21 15,-1-21-15,0 0 0,1-22 0,-1 22 16,-21-21-16,21-1 0,-20 1 0,20 0 16,-21-22-16,21 1 0,-20-1 15,-1 1-15,0-22 0,-21 43 0,0-22 16,0 1-16,0 20 0,0 22 16,0-21-16,0 21 0,-21 0 0,0 21 15,-1 0-15,1 0 0,0 21 16,21 21-1,-21-21-15,21 22 0,-21-1 0,21 0 16,0 22-16,0-1 0,0-20 0,0 20 16,-21 1-16,21-22 0,0 0 15,0 22-15,0-22 0,0 0 0,0-20 16,0 20-16,21-21 0,-21 0 0,21 0 16,0 1-16,-21-1 0,21-21 15,0 0-15,1 0 0,20 0 0,-21 0 16,0 0-16,22-21 0,-1-1 0,0 1 15,1 0-15,-1-21 0,0 21 16,1-22-16</inkml:trace>
  <inkml:trace contextRef="#ctx0" brushRef="#br0" timeOffset="24712.57">10922 12848 0,'0'0'0,"-42"-21"16,20 21-16,22-21 0,22 0 15,20 21 1,-21-21-16,21 21 0,1-22 0,-1 22 16,22 0-16,-22-21 0,21 21 0,-20 0 15,-1 0-15,22-21 0,-22 21 16,0 0-16,-21 0 0,22 0 0,-22 0 16,0 0-16,0 0 15</inkml:trace>
  <inkml:trace contextRef="#ctx0" brushRef="#br0" timeOffset="25714.38">6181 14118 0,'0'-21'0,"0"42"0,0-63 0,21 42 16,-21-21-16,21 0 0,-21-1 16,0 44 15,0-1-31,0 0 0,0 21 15,0 1-15,0 20 0,0-21 16,0 22-16,-21-1 0,0 1 0,21 21 16,-22-22-16,1 1 0,0-1 0,0 1 15,21-22-15,-21 21 0,0 1 16,-1-22-16,22 22 0,-21-22 0,0 22 16,21-22-16,-21 0 0,21 1 0,0-22 15,0 21-15,0-21 0,0 0 16,0 1-16,21-1 0,0 0 0,0-21 15,22 21-15,-1-21 0,0 0 16,1 0-16,20 0 0,1 0 16,-1 0-16,1 0 0,-1 0 0,1 0 15,20-21-15,-20 21 0,21-21 0,-1 0 16,-20-1-16,-1 22 0,1-21 16,-1 0-16,-20 0 0,-1 0 0,0 0 15,-21-1-15,22 1 0,-22 21 0,0-21 16,-21 0-16,0 0 0,0 0 15,0-1-15,0 1 0,0 0 0,-21 21 16,0-21-16,0 0 0,-1 21 0,1 0 16,0-21-16,0 21 0,0 0 15,0 0 1,42 0 15,0 21-31,0-21 0,21 0 0,-20 21 16,20-21-16,0 21 0,-21 0 0,22-21 15,-22 21-15,21 1 0,-21-1 16,1 0-16,-22 21 0,0-21 16,0 1-16,0-1 0,-22 0 0,1 21 15,0-21-15,0 1 0,-21-1 16,-1 21-16,22-21 0,-21 0 16,-22 1-16,22-1 0,0 0 0,-1 0 0,22-21 15,-21 0-15,21 21 0,-1-21 16</inkml:trace>
  <inkml:trace contextRef="#ctx0" brushRef="#br0" timeOffset="26108.2">8001 14944 0,'0'127'31,"0"-254"-31,0 275 16,0-106-16,0-21 0,0 1 0,0 20 15,0-21-15,0 0 0,0 0 16,-21 1-16,21-1 0,-21-21 0,21 21 16,-22 0-16,1-21 15,21-21 1,0 0-16,0 0 15,0-1-15,0 1 0</inkml:trace>
  <inkml:trace contextRef="#ctx0" brushRef="#br0" timeOffset="26264.11">7959 14774 0,'0'0'0,"0"-21"0,0 0 15,-22 21-15,44 21 31,-1 0-15,21-21-16,-21 22 0,0-22 16,22 21-16,-22-21 0</inkml:trace>
  <inkml:trace contextRef="#ctx0" brushRef="#br0" timeOffset="26692.87">8594 14901 0,'0'0'0,"0"22"15,0-1-15,0 0 0,-22-21 16,22 21-16,-21 0 0,21 22 16,0-22-16,0 0 0,0 21 0,-21-21 15,21 1-15,-21 20 0,21-21 16,-21 0-16,21 0 0,0 1 0,-21-1 16,21 0-16,-22-21 0,22-21 31,0 0-31,0-1 0,0 1 15,0 0-15,0 0 0,22-21 0,-1-1 16,0 22-16,0-21 16,21-1-16,-20 22 0,20-21 0,0 21 15,1 0-15,-1-1 0,-21 1 0,21 21 16,1 0-16,-22 0 0,21 0 16,-21 21-16,1 1 0,-1-1 0,0 0 15,0 0-15,-21 21 0,21-20 0,-21 20 16,0-21-16,0 21 0,0-20 15,0 20-15,0-21 0,0 0 0,0 0 16,0 1-16,0-1 0,0 0 16,21-21 15,-21-21-31,22 0 0,-1 21 0,0-22 16,0-20-16,21 21 15</inkml:trace>
  <inkml:trace contextRef="#ctx0" brushRef="#br0" timeOffset="27056.66">9461 14901 0,'0'-21'0,"0"42"0,22-42 0,-22 0 16,21 21-16,-21 21 15,0 0 1,0 1-16,0-1 0,0 0 16,0 0-16,0 21 0,0 1 0,0-22 15,-21 21-15,-1 22 0,1-22 0,0 0 16,0 22-16,0-22 15,21 22-15,-21-1 0,-1 1 0,1-1 16,21 1-16,-21-1 0,0 1 0,0-1 16,0 22-16,-1 0 0,1-22 15,0 22-15,0-22 0,0 22 0,0-22 16,21 22-16,-22 0 0,1-22 0,0 22 16,0-22-16,21 1 0,-21-1 0,0 1 15,-1-22-15,22 22 0,-21-22 16,21-21-16,-21 22 0,21-22 0,-21-21 15,21-43 1,0 22 0,0-21-16,0 0 0,21-1 0,0-20 15,0-1-15,1 1 0,-22-1 16,21-20-16,0-1 0,0-21 16,0 21-16</inkml:trace>
  <inkml:trace contextRef="#ctx0" brushRef="#br0" timeOffset="27401.47">9250 15261 0,'0'0'0,"0"-42"0,0 0 0,0 20 16,0-20-16,0 0 0,0 21 0,0-22 15,0 22-15,21-21 0,0 21 0,0-22 16,0 22-16,1 0 0,20 0 16,0 0-16,1-1 0,-1 1 0,0 21 15,1 0-15,-1 0 0,0 0 16,1 0-16,-1 21 0,0 1 0,-21-1 15,1 21-15,-1-21 0,0 22 0,-21-22 16,0 21-16,0-21 0,0 22 16,-21-22-16,0 21 0,-22-21 0,22 0 15,-21 1-15,-1-1 0,1 0 0,0-21 16,-1 21-16,1-21 0,0 21 0,21-21 16,-22 0-16,22 0 15,21-21 1,0 0-16,21 0 0,0 0 15,1-1-15,20 22 0,-21-42 0,21 21 16,1 0-16,-1 0 16,0-1-16,22 1 0,-22-21 0,1 21 15,-1 0-15</inkml:trace>
  <inkml:trace contextRef="#ctx0" brushRef="#br0" timeOffset="28073.08">10181 14753 0,'0'0'0,"21"0"0,0-21 15,1 21-15,-22 21 16,0 0-16,0 1 15,-22-1-15,1 0 0,21 0 0,-21 21 16,21-20-16,-21-1 16,21 21-16,0-21 0,0 0 0,0 1 0,0-1 15,0 0-15,0 0 0,0 0 0,21-21 16,0 21 0,0-21-16,1 0 0,20 0 0,-21 0 15,0-21-15,0 0 0,22 0 0,-22 0 16,0 0-16,0-1 0,22-20 0,-22 21 15,0-21-15,0 20 0,-21-20 16,0 21-16,21-21 0,-21 20 0,0 1 16,21 0-16,-21 42 31,-21 0-31,21 1 16,-21-1-16,21 0 0,0 0 0,0 0 15,0 0-15,0 1 0,0-1 0,0 0 0,0 0 16,0 0-16,0 0 0,21 1 15,0-1-15,1 0 0,-1-21 16,0 21-16,21-21 0,-21 0 0,22 0 16,-22 0-16,21 0 0,1 0 0,-1-21 15,0 21-15,1-21 0,-22 0 0,21-22 16,-21 22-16,22-21 0,-22-1 16,0-20-16,0 21 0,0-22 0,0 1 15,1-22-15,-1 21 0,0 1 16,21-1-16,-21 1 0,1 21 0,20-1 15,-21 1-15,0 0 0,0 20 16,-21 1-16,0 0 0,-21 42 31,-21 22-31,21-22 0,0 21 16,-1 0-16,-20 1 0,21 20 0,21-20 16,-21 20-16,0-21 0,21 22 0,-22-22 15,22 22-15,0-22 0,0 0 16,0-20-16,0 20 0,0 0 0,0-21 15,0 1-15,0 20 0,22-21 0,-1-21 16,0 21-16,0-21 0,0 0 0,0 0 16,1 0-16,-1 0 0,0 0 15,21 0-15,-21 0 0,1-21 16,-1 21-16,21-21 0,-21 0 0,0 21 16,1-21-16,-1-1 0,0 1 0,0 0 15,-21 0-15</inkml:trace>
  <inkml:trace contextRef="#ctx0" brushRef="#br0" timeOffset="28296.95">11091 14478 0,'0'0'0,"-21"0"0,0 0 0,0 0 0,21-21 16,21 21-16,21 0 15,-21 0-15,22 0 0,-1 0 16,0 0-16,1 0 0,-1 0 0,0 0 15,1-21-15,-1 21 0,0 0 0,1 0 16,-1 0-16,-21 0 0,22 0 0,-22 0 16,0 0-16,0 0 0,-21 21 15,0 0-15,-21-21 16,-21 21-16,20-21 0</inkml:trace>
  <inkml:trace contextRef="#ctx0" brushRef="#br1" timeOffset="33732.71">4953 741 0,'0'0'0,"-21"0"0,0-21 0,-1 21 15,1 0-15,0 0 16,21-21-16,21 21 31,0 0-31,1 0 16,20 0-16,-21 0 0,21-22 0,1 22 16,-1 0-16,0 0 0,1 0 15,-1 0-15,0-21 0,-20 21 0,20 0 16,-21 0-16,0 0 15,-42 0 1,0 0 0,-21 0-16,-1 0 0,1 0 0,0 0 15,-1 0-15,1 0 0,0 21 16,-1-21-16,1 0 0,21 0 0,-22 0 16,22 0-16,0 0 0,0 0 15,0 0-15,0 22 0,21-1 16,-22-21-16,1 21 15,21 0 1,0 0-16,0 0 0,0 1 0,0-1 16,0 0-16,0 0 15,0 21-15,0-20 0,0 20 0,-21-21 16,21 21-16,0 1 0,-21-1 16,21 0-16,0 1 0,0-1 0,0-21 15,0 22-15,0-1 0,0-21 16,0 21-16,0-20 0,0 20 0,0-21 15,0 21-15,0-20 0,21-1 16,0 0-16,0 0 0,1-21 0,-1 21 16,0-21-16,21 0 0,-21 0 15,22 0-15,-1 0 0,-21 0 16,22 0-16,-1 0 0,0 0 0,-21-21 16,22 21-16,-22-21 0,21 0 15,-21 21-15,1-21 0,-1-1 16,21 1-16,-21 0 0,0 0 0,1 0 15,20 0-15,-21-1 0</inkml:trace>
  <inkml:trace contextRef="#ctx0" brushRef="#br1" timeOffset="34009.18">5694 910 0,'0'21'15,"-21"22"-15,21-22 16,0 21-16,0-21 0,0 22 16,0-1-16,-22 0 0,22-20 0,-21 20 15,21-21-15,0 21 0,-21-20 16,0 20-16,0-21 0,21 0 0,0 0 16,-21 1-16,21-1 15,0 0 1,21-42-1,0 0 1,0-1-16,0 1 0,0 0 16,22-21-16</inkml:trace>
  <inkml:trace contextRef="#ctx0" brushRef="#br1" timeOffset="34500.9">5927 614 0,'0'0'0,"0"-21"16,21 21 0,0 0-1,0 0-15,0 0 0,22 0 16,-22 0-16,21 0 0,0 0 16,-20 0-16,20 0 0,0 0 15,1 0-15,-22 0 0,21 0 0,-21 0 16,0 0-16,1 0 0,-1 0 15,0 0-15,-21 21 0,0 0 16,0 0-16,0 0 16,0 1-16,0 20 0,0-21 0,0 0 15,0 22-15,0-22 0,0 21 16,0 0-16,-21-20 0,21 20 0,0 0 16,0-21-16,-21 22 0,21-1 15,0-21-15,0 22 0,0-22 0,0 21 16,0-21-16,-22 22 0,22-22 15,0 0-15,0 0 0,0 21 16,0-20-16,0-1 0,-21 0 0,21 0 16,0 0-16,0 0 0,0 1 15,-21-1-15,0 0 0,21 0 16,-21-21-16,0 21 0,-1-21 16,1 0-16,0 0 0,0 0 0,-21 21 15,20-21-15,-20 0 0,21 0 16,0 0-16,-22 0 0,22 0 0,0 0 15,0 0-15,0 0 0,0 0 16,-1 0-16</inkml:trace>
  <inkml:trace contextRef="#ctx0" brushRef="#br1" timeOffset="35072.58">6519 2709 0,'0'0'0,"0"-21"15,21 21 1,22 0-1,-22 0-15,21-21 0,1 21 16,-1 0-16,0 0 0,22 0 0,-22 0 16,22 0-16,-22 0 0,0 0 0,-21 0 15,22 0-15,-22 0 0,-42 0 32,0 0-32,-22 0 0,1 0 15,0 0-15</inkml:trace>
  <inkml:trace contextRef="#ctx0" brushRef="#br1" timeOffset="35384.41">6477 2709 0,'0'0'0,"0"22"16,0-1-16,0 0 0,0 0 16,0 0-16,0 0 0,0 1 0,0 20 15,0-21-15,0 21 0,-21 1 16,21-22-16,-21 21 0,21 22 0,0-22 15,0 0-15,0 22 0,-22-22 0,22 1 16,0-1-16,-21 21 0,21-20 0,0-22 16,0 21-16,0-21 0,0 22 15,0-22-15,0 0 0,0 0 0,0 0 16,21 1-16,1-22 0,-1 0 16,0 21-16,21-21 0,-21 0 0,22 0 15,-22 0-15,21 0 0,-21 0 0,22 0 16,-22 0-16,21-21 0,1 21 15,-22-22-15,21 1 0,-21 21 0,22-21 0,-22 0 16,21 0-16,-21 0 0,22-22 16,-22 22-16</inkml:trace>
  <inkml:trace contextRef="#ctx0" brushRef="#br1" timeOffset="35632.26">7260 3027 0,'0'0'16,"0"-21"-16,0 42 15,0 0 1,0 0 0,0 22-16,0-22 0,0 21 0,0 0 15,-21 1-15,21-1 0,0 0 0,-21 1 16,0-22-16,21 21 0,-22 1 16,22-22-16,0 0 0,-21 0 0,21 0 15,0 0-15,-21-21 0,21 22 0,21-22 31,0 0-31,1-22 16,-1 1-16,-21 0 0,21-21 0,0 21 16</inkml:trace>
  <inkml:trace contextRef="#ctx0" brushRef="#br1" timeOffset="36100.68">7556 2646 0,'0'0'16,"0"-21"-16,22 21 31,-1 0-31,0 0 16,0 0-16,21 0 0,1-21 16,-1 21-16,-21 0 0,22 0 0,20 0 15,-21 0-15,1 0 0,-1 0 0,0 0 16,-20 0-16,20 0 0,-21 0 15,-21 21-15,0 0 0,21 0 16,-21 0-16,0 0 0,0 1 0,0 20 16,0-21-16,0 0 0,0 22 15,0-22-15,0 21 0,0-21 0,0 22 16,0-22-16,0 0 0,0 21 0,0-21 16,0 1-16,0 20 0,0-21 0,0 21 15,0-20-15,0 20 0,0-21 0,0 0 16,0 22-16,0-22 0,0 0 0,0 21 15,0-21-15,-21 1 0,21-1 16,-21 0-16,0 0 0,0 0 0,-1 0 16,1 1-16,0-1 0,-21 0 0,21-21 15,-1 21-15,1-21 0,0 0 16,0 21-16,0-21 0,0 21 0,-22-21 16,22 0-16,0 0 0,0 0 0,0 0 15,-1 0-15,1 0 0,0 0 0,0 0 16,0 0-16,21-21 0,0 0 15</inkml:trace>
  <inkml:trace contextRef="#ctx0" brushRef="#br1" timeOffset="36681.33">8699 4741 0,'0'0'15,"22"0"-15,62-42 16,-63 42-16,1 0 0</inkml:trace>
  <inkml:trace contextRef="#ctx0" brushRef="#br1" timeOffset="37056.12">8509 4741 0,'-21'0'16,"42"0"-16,-42 22 0,0-1 0,42 0 0,-21 0 16,0 21-16,-21 1 0,21-1 0,-22-21 15,22 22-15,-21-1 0,21 0 0,0 1 16,0-1-16,0-21 0,-21 21 15,21 1-15,0-22 0,0 21 16,0-21-16,-21 1 0,21-1 0,0 0 16,0 0-16,0 0 0,0 0 0,0 1 31,0-1-31,0 0 16,0 0 15,21-21-16,0 0-15,0 0 0,1 0 16,-1-21-16,0 0 0,0 21 0,0-21 16,0 21-16,1-22 0,-1 1 15,0 0-15,0 0 0,21 0 0,-20 0 16,20-1-16,-21 1 0,0 0 0,0 0 16,1 0-16</inkml:trace>
  <inkml:trace contextRef="#ctx0" brushRef="#br1" timeOffset="37436.91">8975 4953 0,'0'-21'16,"0"42"0,0 0-16,0 0 0,0 1 0,0-1 15,0 0-15,0 0 0,0 0 0,0 0 16,0 22-16,0-22 0,0 0 15,0 0-15,0 0 0,-22 1 16,1-1-16,21 0 0,0 0 0,-21-21 16,21 21-16,-21-21 0,21 21 15,0-42 17,21 0-32,0 0 0</inkml:trace>
  <inkml:trace contextRef="#ctx0" brushRef="#br1" timeOffset="37876.58">9250 4636 0,'0'0'0,"21"0"31,-21-22-31,21 22 0,0-21 16,0 21-16,1 0 0,-1 0 15,0 0-15,0 0 0,21 0 0,-20 0 16,20 0-16,-21 0 0,0 0 16,22 0-16,-22 0 0,0 0 0,0 0 15,0 0-15,-21 21 16,0 1-16,0-1 16,0 21-16,-21-21 0,0 22 15,21-22-15,0 21 0,-21 0 16,21 1-16,-21-1 0,21 0 0,0 1 15,0-1-15,0 0 0,0 1 16,0-1-16,0-21 0,0 22 0,0-1 16,0-21-16,0 21 0,0-20 0,0 20 15,0-21-15,0 0 0,0 22 16,0-22-16,0 0 0,0 0 0,-22 21 16,1-20-16,21-1 0,-21 0 0,0-21 15,0 21-15,0 0 0,-1-21 16,1 21-16,-21-21 0,21 0 0,-22 0 15,1 0-15,-21 0 16,20 0-16,1 0 0,21 0 0</inkml:trace>
  <inkml:trace contextRef="#ctx0" brushRef="#br1" timeOffset="38457.28">11811 6054 0,'21'0'16,"0"0"-16,22 0 15,-22 0-15,21 0 0,-21 0 16,22 0-16,-1 0 0,0 0 16,1 0-16,-1 0 0,0 0 0,1 0 15,-1 0-15,-21 0 0,21 0 16,-63 0 0,0 0-16,-21 0 15,-22 0-15,22 0 0</inkml:trace>
  <inkml:trace contextRef="#ctx0" brushRef="#br1" timeOffset="38725.12">11769 6075 0,'0'0'0,"-22"21"0,22 0 0,-21 0 16,21 1-16,0-1 0,0 21 0,-21-21 16,21 22-16,0-1 0,0 0 0,0 1 15,0-1-15,0 21 0,-21-20 16,21-1-16,-21 22 0,21-22 0,0 0 15,0 1-15,0-1 0,0 0 16,0 1-16,0-22 0,0 21 0,0-21 16,0 0-16,21 1 0,-21-1 0,21 0 15,0 0-15,0-21 0,1 21 16,-1 0-16,0-21 16,21 0-16,-21 0 0,1 0 0,20 0 15,-21-21-15,21 0 0,1 21 0,-1-21 16,0 0-16,1 0 0,-1-1 15</inkml:trace>
  <inkml:trace contextRef="#ctx0" brushRef="#br1" timeOffset="38960.99">12552 6392 0,'0'0'0,"0"22"16,-21-1-16,-1 0 0,22 0 15,-21 21-15,0-20 0,21 20 0,-21 0 16,0-21-16,0 22 0,21-22 16,-22 21-16,1-21 0,0 22 0,21-22 15,0 0-15,0 0 0,-21 0 0,21 1 16,0-1-16,21-21 16,0 0-1,0 0-15,1-21 0,-1-1 0,21 1 16</inkml:trace>
  <inkml:trace contextRef="#ctx0" brushRef="#br1" timeOffset="39404.74">12827 6075 0,'-21'-21'31,"42"21"-31,0-21 0,0 21 0,22-22 16,-1 22-16,0 0 0,22 0 0,-22-21 16,22 21-16,-1 0 0,1 0 15,-22 0-15,0 0 0,1 0 0,-22 0 16,0 21-16,0 1 0,0-1 0,-21 0 16,0 0-16,0 0 15,0 0-15,0 1 0,-21-1 0,0 0 16,0 0-16,21 0 0,-21 0 0,-1 22 15,22-22-15,0 0 0,-21 21 0,21-20 16,-21 20-16,21 0 0,0-21 0,-21 22 16,21-1-16,0-21 0,0 22 15,0-1-15,0-21 0,0 21 0,0-20 16,0 20-16,-21-21 0,0 21 0,-1-20 16,1-1-16,21 0 0,-21 21 0,0-21 15,0 1-15,0-1 0,21 0 16,-22-21-16,1 0 0,0 21 0,0-21 15,0 0-15,0 0 16,-1 0-16,1 0 0,0 0 0,-21-21 16,21 21-16,-1-21 0,1 21 0,0-21 15,0-1-15,0 22 0</inkml:trace>
  <inkml:trace contextRef="#ctx0" brushRef="#br1" timeOffset="39996.69">12023 8065 0,'-22'-22'32,"44"22"-32,-1 0 15,0-21-15,21 21 0,-21 0 16,1 0-16,20 0 0,0 0 0,1-21 16,-1 21-16,-21 0 0,21 0 0,1 0 15,-22 0-15,0 0 0,0 0 0,0 0 16,1 0-16,-65 0 15,22 0-15,-21 0 16,-1 0-16</inkml:trace>
  <inkml:trace contextRef="#ctx0" brushRef="#br1" timeOffset="40260.54">12107 8001 0,'-21'42'31,"0"-20"-31,0 20 0,0-21 0,21 21 15,-22 1-15,1-1 0,21 0 0,-21 1 16,0-1-16,21 22 0,-21-22 16,0 0-16,21 1 0,0 20 0,0-21 15,-22 22-15,22-22 0,0 1 0,0-1 16,0 0-16,0 1 0,0-22 0,0 21 16,0-21-16,22 0 0,-1 1 15,0-22-15,0 21 0,0-21 16,0 0-16,22 0 0,-22 0 0,21 0 15,1 0-15,-1 0 0,0-21 0,1-1 16,-22 1-16,21 0 0,0-21 16,1 21-16</inkml:trace>
  <inkml:trace contextRef="#ctx0" brushRef="#br1" timeOffset="40768.25">12827 8361 0,'0'0'15,"0"-64"-15,0 43 16,0 0-16,0 0 0,0 0 0,0 0 16,0-1-16,21 1 15,-21 0-15,21 21 0,0 0 16,1 0-16,-1 0 0,0 0 0,0 21 16,21 0-16,-20 1 0,-1 20 15,21 0-15,-21 1 0,0-1 0,1 0 16,-22 1-16,0-1 0,0 0 0,0 1 15,0 20-15,-22-21 0,1 1 16,0-1-16,0 0 0,-21 1 0,-1-1 16,1-21-16,0 0 0,-1 1 15,1-1-15,0 0 0,20 0 16,-20-21-16,21 0 0,0 0 0,0 0 16,-1 0-16,1 0 0,21-21 0,0 0 15,-21 0-15,21-1 0,0 1 0,0-21 16,0 0-16,0 20 0,0-20 15,0 21-15,0-21 0,21 20 0,-21 1 16,21 0-16,1 0 0,-1 21 16,0 0-16,0 0 0,0 0 15,0 21-15,1 0 0,-22 0 0,21 1 16,0 20-16,0-21 0,0 21 16,0-20-16,-21-1 0,22 21 0,-1-21 15,0 0-15,-21 1 0,21-1 16,0-21-16,0 21 0,1-21 0,-1 0 15,0 0-15,21 0 16,-21 0-16,1 0 0,20 0 0,-21-21 16,21 0-16,-20-1 0,20 1 0</inkml:trace>
  <inkml:trace contextRef="#ctx0" brushRef="#br1" timeOffset="41243.98">13674 8043 0,'-22'0'0,"44"0"31,-1 0-31,0 0 0,0 0 16,0 0-16,0 0 0,22 0 15,-22 0-15,0 0 0,21 0 0,1-21 16,20 21-16,-20-21 0,-1 21 0,0 0 15,1 0-15,-22 0 0,0 0 0,0 0 16,-21 21-16,0 0 16,0 1-16,-21 20 0,0 0 15,0-21-15,21 22 0,-22-1 0,1 0 16,0 1-16,0-1 0,21 0 0,-21-20 16,21 20-16,0 0 0,0-21 0,0 22 15,0-22-15,0 21 0,21 1 16,-21-22-16,21 21 0,-21 0 0,0 1 15,0-22-15,0 21 0,0 1 0,0-22 16,0 21-16,0-21 0,-21 22 16,0-22-16,0 0 0,-1 21 0,1-21 15,-21 1-15,21-22 0,0 21 0,-1 0 16,1 0-16,0-21 0,0 21 0,0-21 16,0 21-1,-1-21-15,1 0 0,0 0 16,0 0-16,0 0 0,0-21 15,-1 21-15,-20-21 0,-21 0 16,41 21-16</inkml:trace>
  <inkml:trace contextRef="#ctx0" brushRef="#br1" timeOffset="42012.54">8678 10647 0,'0'0'0,"0"-21"0,0 0 0,21 21 31,22 0-15,-22 0-16,0 0 0,21 0 0,1 0 16,-22-22-16,21 22 0,1 0 0,-1 0 15,0 0-15,-21-21 0,22 21 0,-22 0 16,0 0-16,0 0 0,-21-21 15,0 0 1,-21 21-16,0 0 0,0 0 0,-22 0 16</inkml:trace>
  <inkml:trace contextRef="#ctx0" brushRef="#br1" timeOffset="42244.41">8742 10499 0,'-21'21'15,"42"-42"-15,-42 63 0,21-21 0,-22 22 16,22-22-16,-21 21 0,21 0 0,-21 1 15,21-1-15,0 0 0,0 22 0,-21-22 16,0 22-16,21-22 0,0 22 16,0-1-16,0-21 0,0 22 0,0-22 15,0 1-15,0-22 0,-21 21 16,21-21-16,21 0 0,0 1 0,-21-1 16,21 0-16,0-21 0,0 0 15,1 0-15,-1 0 0,42 0 16,-42 0-16,1 0 0,20 0 0,-21-21 15,21 0-15,1-1 0,-22 1 0,21 0 16,1-21-16</inkml:trace>
  <inkml:trace contextRef="#ctx0" brushRef="#br1" timeOffset="42739.99">9483 10774 0,'0'0'0,"-22"-21"0,22 0 0,0-1 0,0 1 16,0 0-16,0 0 16,22 21-16,-1 0 0,0 0 0,0 0 15,0 0-15,0 21 0,1 0 16,-1 0-16,0 1 0,0 20 0,0-21 16,0 21-16,-21 1 0,0-22 0,0 21 15,0 1-15,0-1 0,0 21 0,0-20 16,-21-1-16,0 0 0,-21 1 0,21-1 15,-22 0-15,22-20 0,-21 20 0,-1-21 16,1 0-16,21 0 0,-21 1 16,-1-22-16,22 21 0,-21-21 0,21 0 15,-1 0-15,1 0 0,0 0 0,0 0 16,0-21-16,21-1 0,0 1 0,0 0 16,-21 0-16,21-21 0,0 20 0,0-20 15,0 0-15,0 21 0,0-22 0,21 22 16,-21 0-16,21 0 0,0 0 0,0-1 15,0 22-15,1 0 0,-1 0 0,0 0 16,0 22-16,21-1 0,-20 0 0,-1 0 16,0 0-16,0 22 0,0-22 0,0 21 15,1-21-15,-1 0 0,-21 22 0,21-22 16,0 0-16,-21 0 0,21 0 0,0-21 16,-21 22-16,0-1 0,22-21 15,-1 0-15,0 0 16,0 0-16,0 0 0,0 0 15,1-21-15,-1-1 0,0 1 0,0 0 16</inkml:trace>
  <inkml:trace contextRef="#ctx0" brushRef="#br1" timeOffset="43200.72">10054 10520 0,'-21'0'0,"42"0"0,-63-21 0,63 21 32,0 0-32,0 0 0,0 0 0,1 0 15,20 0-15,0 0 0,-21 0 0,22 0 16,-1 0-16,-21 0 0,22 0 0,-22 0 16,21 0-16,-21 0 0,0 0 0,1 0 15,-1 0-15,0 0 0,-21 21 16,0 0-1,0 0-15,0 0 0,0 1 16,0 20-16,0-21 0,0 0 0,0 0 16,0 22-16,0-22 0,0 21 15,0-21-15,0 1 0,0 20 16,0-21-16,0 21 0,0-20 0,0 20 16,0 0-16,0 1 0,0-22 0,0 21 15,0 0-15,-21 1 0,21-1 16,0-21-16,0 22 0,-21-22 0,-1 21 15,1-21-15,21 22 0,-21-22 16,0 0-16,0 0 0,-22 0 0,22 0 16,0 1-16,-21-22 0,21 21 0,-22-21 15,1 0-15,0 21 0,-1-21 0,22 0 16,-21 0-16,21 0 0,-22 0 16,22 0-16,-21 0 0,21 0 15,-1 0-15,1 0 0</inkml:trace>
  <inkml:trace contextRef="#ctx0" brushRef="#br1" timeOffset="43992.68">12404 12404 0,'0'0'0,"-22"0"0,1-21 15,21-1 1,0 1-1,21 21-15,1 0 0,20 0 16,-21 0-16,21-21 0,-20 21 16,20-21-16,0 21 0,1 0 0,-1 0 15,0 0-15,-21 0 0,22 0 16,-22-21-16,0 21 0,-42 0 31,0 0-31,0 0 16,-22 0-16,1 0 0,0 0 0,-1 21 15,22-21-15,-21 0 0,-1 0 0,1 0 16,0 0-16,21 0 0,-1 0 0,1 21 16,0-21-16,0 0 0,21 21 0,-21 0 15,21 1-15,-21-1 16,-1 0-16,22 0 0,0 0 0,0 0 16,-21 22-16,21-22 0,-21 21 0,21 1 15,-21-1-15,21 0 0,0 22 0,0-22 16,0 0-16,0 22 15,0-22-15,0 1 0,0-1 0,0 0 16,0 1-16,0-1 0,0 0 0,0-21 16,0 22-16,0-22 0,0 0 0,0 0 15,0 0-15,21 1 0,-21-1 0,21-21 16,0 21-16,1-21 0,-1 0 0,0 0 16,0 0-16,0 0 0,0 0 0,22 0 15,-22 0-15,21 0 0,-21-21 0,22 21 16,-22-21-16,21-1 0,1 1 0,-1 0 15,-21 0-15,21 0 0,1 0 16,-1-1-16</inkml:trace>
  <inkml:trace contextRef="#ctx0" brushRef="#br1" timeOffset="44230.55">13166 12615 0,'0'0'0,"0"22"16,-22-1-1,1 0-15,21 0 0,0 21 16,0 1-16,-21-22 0,21 21 0,-42 1 16,42-1-16,0-21 0,-21 21 0,21 1 15,-22-22-15,22 21 0,0-21 0,-21 22 16,0-22-16,21 0 16,21-21-1,0 0 1,1-21-16,-1 0 0,0 0 0,21-1 15,-21 1-15</inkml:trace>
  <inkml:trace contextRef="#ctx0" brushRef="#br1" timeOffset="44636.75">13547 12298 0,'0'0'15,"0"-21"-15,21 21 16,0-21-16,0 21 15,21 0-15,-20-22 0,-1 22 16,0-21-16,21 21 0,1-21 16,-1 0-16,-21 21 0,21-21 0,1 21 15,-1 0-15,-21 0 0,22 0 16,-1 0-16,-21 0 0,0 21 0,0-21 16,-21 42-16,0-21 0,0 1 0,0-1 15,0 21-15,-21-21 0,0 22 0,0-22 16,0 21-16,21-21 0,0 22 0,-21-22 15,21 21-15,0 0 0,0 1 16,0-1-16,0 0 0,0 1 0,0-1 16,0-21-16,0 22 0,0-1 15,0 0-15,0 1 0,0-22 0,0 21 16,0-21-16,0 22 0,0-22 0,-22 0 16,1 0-16,0 0 0,21 0 0,-21 1 15,0-1-15,0 0 0,-1-21 16,1 21-16,0 0 0,0-21 0,0 0 15,0 21-15,-1-21 0,1 0 0,0 0 16,0 0-16,-21 0 0,20 0 0,1 0 16,0 0-16</inkml:trace>
  <inkml:trace contextRef="#ctx0" brushRef="#br1" timeOffset="45352.25">12700 14203 0,'21'0'31,"21"0"-31,-20-21 0,-1 21 16,0 0-16,21-21 0,1 21 0,-22 0 15,21 0-15,0-22 0,-20 22 16,20 0-16,-21 0 0,0 0 16,0 0-16,-42 0 15,0 0-15,-21 0 16,-1 0-16,22 0 0,-21 0 15,0 0-15,-1 0 0,1 0 0,21 0 16,-22 0-16,22 0 0,0 0 0,0 0 16,0 22-16,0-22 0,-1 0 15,22 21-15,-21-21 0,0 21 16,0 0-16,21 0 16,-21 0-16,0 22 0,21-22 0,-22 21 15,1 1-15,21 20 0,0-21 0,-21 1 16,21-1-16,-21 22 0,21-22 15,0 0-15,0 1 0,0 20 0,0-21 16,0 1-16,0-1 0,0 0 0,0 1 16,0-1-16,0 0 0,21-20 15,-21-1-15,21 0 0,-21 0 0,0 0 16,21 0-16,1-21 0,-1 0 0,0 0 16,0 0-16,0-21 15,0 0-15,1 0 0,20 0 0,-21 0 16,21-1-16,1-20 0,-1 0 15,0 21-15</inkml:trace>
  <inkml:trace contextRef="#ctx0" brushRef="#br1" timeOffset="45882.3">13441 14457 0,'0'-21'0,"0"42"0,21-63 0,-21 20 15,21 1-15,-21 0 0,21 0 0,0 21 16,1-21-16,-1 0 0,0 21 16,0 0-16,0 0 15,0 0-15,1 21 0,-1 0 0,-21 0 16,0 0-16,21 22 0,-21-1 16,0 0-16,0 1 0,0-1 0,0 0 15,0 1-15,0-1 0,-21 0 0,0 1 16,-1-1-16,1 0 0,-21 1 15,21-1-15,-22 0 0,1 1 0,0-22 16,-1 21-16,1-21 0,21 0 0,-21 1 16,-1-1-16,22-21 0,0 0 0,0 0 15,0 0-15,-1 0 0,1 0 16,21-21-16,0-1 0,0 1 16,0 0-16,0-21 0,0 21 0,0-22 15,0 22-15,0-21 0,21 21 16,1-1-16,-1 1 0,21 0 15,-21 0-15,22 21 0,-22 0 0,21 0 16,-21 0-16,0 0 0,22 0 0,-22 21 16,0 0-16,0 0 0,0 1 0,-21-1 15,0 0-15,22 0 0,-1 0 16,-21 22-16,21-22 0,-21 0 0,0 0 16,21 0-16,0-21 0,-21 21 0,21-21 15,1 22-15,-1-22 16,0 0-16,0 0 0,0 0 15,0 0-15,1-22 0,-1 1 0,0 21 0,0-21 16,21-21-16,-20 21 0,20-1 16</inkml:trace>
  <inkml:trace contextRef="#ctx0" brushRef="#br1" timeOffset="46412.19">14203 14330 0,'0'0'0,"0"-21"0,21 21 47,0 0-47,0 0 0,0 0 0,1-21 16,-1 21-16,21 0 0,-21-22 0,22 22 15,-22-21-15,0 21 0,21 0 0,-21-21 16,1 21-16,-1 0 0,0-21 0,0 21 15,-21 21 17,0 0-17,0 0-15,0 1 0,0-1 0,0 21 16,0-21-16,0 22 0,0-1 16,0 0-16,0-21 0,0 22 0,0-1 15,0 0-15,0-20 0,0 20 0,0 0 16,0-21-16,0 22 0,0-22 0,0 21 15,0-21-15,0 22 0,0-22 0,0 21 16,-21-21-16,21 22 0,-21-22 0,21 0 16,0 21-16,0-20 0,-21-1 0,21 21 15,-22-21-15,22 0 0,0 1 0,-21-1 16,0 0-16,21 0 0,-21-21 0,0 21 16,0 0-16,-1-21 0,1 22 15,0-22-15,0 0 0,0 0 0,0 0 16,-22 0-16,22 0 0,0 0 15,0 0-15,0 0 0,-22 0 0,22 0 16,0-22-16,0 1 0,0 21 16,21-21-16,0 0 15,0 0-15,21 0 16</inkml:trace>
  <inkml:trace contextRef="#ctx0" brushRef="#br1" timeOffset="46560.11">14563 15219 0,'0'-21'32</inkml:trace>
  <inkml:trace contextRef="#ctx0" brushRef="#br1" timeOffset="49324.15">14266 6054 0,'0'0'0,"0"-21"15,0-1-15,0 1 0,0 0 16,0 0-16,0 0 0,-21 21 16,0 0-1,0 21-15,21 0 16,-21 0-16,-1 0 0,22 1 16,-21 20-16,0-21 0,21 21 15,-21 1-15,0-22 0,0 21 0,21 1 16,-22-1-16,1 0 0,21 1 15,-21-22-15,0 21 0,21 0 0,-21-20 16,21 20-16,-21-21 0,21 0 0,0 0 16,0 1-16,0-1 0,0 0 15,0 0-15,21-42 32,0 21-32,0-21 0,0 0 15,0-1-15</inkml:trace>
  <inkml:trace contextRef="#ctx0" brushRef="#br1" timeOffset="49679.94">14139 6138 0,'0'0'16,"0"-21"-16,0 0 0,-21 21 0,21-21 0,0 0 16,0 0-16,0-1 0,0 1 15,21 0-15,0 21 0,1-21 16,20 21-16,-21 0 0,21-21 0,-20 21 15,20 0-15,0 0 0,1 0 16,-22 0-16,21 0 0,0 21 0,-20 0 16,-1 0-16,0 22 0,0-22 15,0 0-15,-21 21 0,0 1 16,0-22-16,0 21 0,0 0 0,0 1 16,0-22-16,0 21 0,0 1 15,0-22-15,-21 21 0,21-21 0,-21 22 16,21-22-16,-21 0 0,21 0 0,0 0 15,0 0-15,-21-21 16,21 22-16,-22-22 31,22-22-15,0 1-16,-21 21 0,0-21 16</inkml:trace>
  <inkml:trace contextRef="#ctx0" brushRef="#br1" timeOffset="49965.78">14012 6392 0,'-21'0'0,"42"0"0,-63 0 0,21 0 0,21-21 15,21 21 1,0 0-16,21-21 16,1 21-16,-1 0 0,0 0 15,1 0-15,20 0 0,-20 0 0,-1 0 16,0 0-16,1 0 0,-1 0 15,0-21-15,-21 21 0,22-21 16,-22 21-16,0 0 0,0 0 0,0-21 16,1 21-16,-1-22 15,-42 22 48</inkml:trace>
  <inkml:trace contextRef="#ctx0" brushRef="#br1" timeOffset="50612.41">14838 8319 0,'0'-22'0,"42"-20"31,-42 63-15,0 0-1,0 1-15,0-1 0,0 0 0,0 21 16,0-21-16,0 22 0,-21-1 15,21-21-15,0 22 0,-21-22 0,21 21 16,0-21-16,0 22 0,-21-22 16,21 0-16,0 21 0,-22-21 0,22 1 15,-21-1-15,21 0 16,0 0-16,0 0 16,-21-21-16,21-21 15,0 0-15,0 0 16,0 0-16,0-1 0,0 1 15,0-21-15,0 0 0,0 20 0</inkml:trace>
  <inkml:trace contextRef="#ctx0" brushRef="#br1" timeOffset="51231.05">14711 8234 0,'0'-21'16,"0"42"-16,0-63 0,0 20 0,-21 1 0,21 0 15,0 0 1,0 0-16,21 0 0,0-1 15,0 22-15,21 0 16,-20-21-16,20 21 0,0 0 0,-21 0 16,22 0-16,-1 0 0,22 0 0,-22 21 15,0 1-15,1-1 0,-1 0 16,0 21-16,-21-21 0,22 22 0,-22-1 16,-21-21-16,0 22 0,0-22 15,0 21-15,0-21 0,-42 22 0,20-22 16,-20 0-16,0 0 0,-22 0 15,22 0-15,0 1 0,-22-1 0,22-21 16,-1 0-16,1 21 0,21-21 16,-21 0-16,20 0 0,22-21 31,0 0-31,22 21 16,20 0-16,-21 0 0,0-22 0,22 22 15,-1 0-15,0 0 0,1 0 0,20 0 16,-21 0-16,22 0 0,-22 0 15,22 0-15,-22 0 0,0 0 0,1 22 16,-1-1-16,-21-21 0,22 21 16,-22 0-16,-21 0 15,21 0-15,-21 1 0,0-1 0,0 21 16,0-21-16,-21 0 0,0 1 16,-1-1-16,-20 0 0,21 0 0,-21 0 15,-1 0-15,-20 1 0,20-1 0,-20 0 16,-1-21-16,1 21 0,21-21 15,-22 0-15,1 0 0,20 21 0,1-21 16,0 0-16,-1 0 0,1 0 0,21 0 16,0 0-16,-1-21 0,1 21 15,0 0-15,21-21 0,0 0 32,21 21-1,0 0-31,1 0 15,-22 21-15</inkml:trace>
  <inkml:trace contextRef="#ctx0" brushRef="#br1" timeOffset="52268.54">15621 12425 0,'0'-64'16,"0"43"-1,-21 0-15,0 0 16,-1 21-16,1-21 0,0 21 15,-21 0-15,-1 0 0,22 0 16,-42 0-16,20 21 0,-20 0 0,21 0 16,-22 0-16,22 22 0,-22-22 15,22 21-15,0 1 0,-1-1 16,1 0-16,0 1 0,20-1 0,1 21 16,0-20-16,21-1 0,0 0 15,0 1-15,0-1 0,0 0 0,0 1 16,21-22-16,22 0 0,-22 0 0,21 0 15,0 1-15,1-1 0,20 0 16,-20-21-16,20 0 0,1 0 0,-1 0 16,1 0-16,-1 0 0,-21 0 15,1 0-15,20 0 0,-20-21 0,-22 21 16,21-21-16,-21 21 0,0-22 16,1 1-16,-1 21 0,-21-21 0,0 0 31,0 42 0,0 0-31,0 0 16,-21-21-16,21 22 0,0-1 0</inkml:trace>
  <inkml:trace contextRef="#ctx0" brushRef="#br1" timeOffset="52901.18">15430 14203 0,'-42'-42'16,"21"20"0,0 22-1,21 22-15,-21-1 16,21 0-16,0 0 0,0 21 15,0 1-15,0-1 0,0 0 16,0 22-16,0-22 0,0 1 0,0 20 16,0-21-16,0 22 0,0-22 0,0 1 15,0-1-15,0 0 0,21-21 16,-21 22-16,0-22 0,0 21 0,0-21 16,0 1-16,0-1 0,0 0 15,0-42 16,0 0-15,0-1-16,0 1 16,0 0-16,0-21 0,0 21 0,0-1 15,0-20-15</inkml:trace>
  <inkml:trace contextRef="#ctx0" brushRef="#br1" timeOffset="53340.75">15155 14266 0,'0'0'0,"0"-21"0,0 0 16,0 0-16,0 0 16,21 21-1,1 0-15,20-21 0,0 21 0,1 0 16,20 0-16,1 0 0,-1 0 0,1 0 16,-1 21-16,22 0 0,-22 0 15,1 0-15,-22 22 0,22-1 0,-22 0 16,21 1-16,-20-1 0,-22 0 15,21 1-15,-21-1 0,-21 0 0,0 1 16,0-1-16,0-21 0,0 21 0,0-20 16,-21 20-16,0-21 0,0 0 15,-21 0-15,20 1 0,-20-1 0,0 0 16,-22 0-16,22 0 0,-22-21 0,22 21 16,-21 1-16,-1-22 0,22 21 15,-22-21-15,22 0 0,0 21 16,-1-21-16,1 0 0,21 0 0,0 0 15,-1 21-15,1-21 0,0 0 16,0 0-16,21 21 31,0-42 32,0 0-63</inkml:trace>
  <inkml:trace contextRef="#ctx0" brushRef="#br2" timeOffset="59552.82">10160 1376 0,'0'-21'0,"0"42"0,0-63 0,-21 20 15,0 22 1,21-21-16,-22 21 31,22 21-31,-21 1 16,21-1-16,-21 21 0,0-21 0,21 22 15,0-22-15,-21 21 0,21 0 16,-21 1-16,-1 20 0,22-20 0,0-1 16,0 0-16,-21 1 0,0-1 15,21 0-15,-21-21 0,21 22 0,-21-22 16,21 0-16,-21 0 0,21 0 15,-22 1-15,22-1 0,0 0 16,0-42 15,0 0-31,0-22 16,0 22-16,22 0 0,-1-21 0,0-1 16</inkml:trace>
  <inkml:trace contextRef="#ctx0" brushRef="#br2" timeOffset="59943.84">10118 1418 0,'0'0'0,"0"-21"16,0 0-16,0 0 0,21 21 16,-21-21-16,21-1 0,0 22 15,0-21-15,0 21 16,1 0-16,-1 0 0,0 0 0,21 0 15,-21 0-15,22 0 0,-1 21 0,-21 1 16,22-1-16,-22 0 0,0 0 16,21 0-16,-42 22 0,21-22 0,1 21 15,-22 0-15,0-20 0,0 20 16,0 0-16,0 1 0,0-1 0,0 0 16,0 1-16,-22-22 0,1 21 15,0-21-15,21 22 0,-21-22 0,0 0 16,21 0-16,-21 0 0,21 0 0,-22 1 15,1-1 1,21-42 31,0-1-47,0 1 16,0 0-16,0 0 0</inkml:trace>
  <inkml:trace contextRef="#ctx0" brushRef="#br2" timeOffset="60272.65">10075 1757 0,'-21'0'16,"42"0"15,0 0-31,1 0 0,20 0 16,-21 0-16,21 0 0,1 0 15,-1 0-15,0-21 0,-20 21 0,20 0 16,-21 0-16,0-21 0,0 21 0,1 0 16,-1 0-1,0 0 48,0 0-63,0 0 15</inkml:trace>
  <inkml:trace contextRef="#ctx0" brushRef="#br2" timeOffset="60776.44">11493 1693 0,'0'0'16,"-21"0"-16,-42-21 15,42 21-15,-1 0 0,1 0 16,0 0-16,0 0 16,0 0-16,0 0 15,42 0 17,0 0-32,0 21 15,0-21-15,22 0 0,-1 0 16,0 0-16,1 0 0,-1 0 0,0 0 15,1 0-15,-1 0 0,0 0 16,1 0-16,20 0 0,-21 0 0,1 0 16,-1 0-16,0-21 0,1 21 0,-22 0 15,21 0-15,-21-21 0,1 21 16,-1 0-16,0 0 0,0 0 0,0-21 16,-21 0 46,-21 21-46,21-21-1</inkml:trace>
  <inkml:trace contextRef="#ctx0" brushRef="#br2" timeOffset="61269.51">12044 1355 0,'0'0'0,"-21"0"0,-22-21 15,43 42 32,0 0-47,0 0 16,0 0-16,21 0 0,1 1 15,-1-1-15,0 0 16,0-21-16,0 21 0,0 0 16,22-21-16,-22 21 0,0-21 15,0 0-15,0 0 0,1 22 0,-1-22 16,0 0-16,0 0 0,0 0 0,0 0 16,1 0-16,-1 0 15,-42 0 16,-1 0-31,1 0 0,0 0 16,-21 21-16,21 0 0,-22 0 16,1 0-16,0 22 0,-1-22 0,1 0 15,21 0-15,-22 0 0,22 22 16,-21-22-16,21 0 0,0 0 16,-1-21-16,1 21 0,21 0 0,-21 1 15,0-1 1</inkml:trace>
  <inkml:trace contextRef="#ctx0" brushRef="#br2" timeOffset="69068.64">444 1651 0,'-21'0'47,"0"0"-47,21 21 16,0 0 0,0 1-1,21-22 1,0 0-16,1 0 15,-1 0-15,0 0 0,0-22 0,0 22 16,-21-21-16,21 21 0,1-21 16,-1 0-16,-21 0 15,0 0-15,0-1 0,0 1 32,-21 21-32,-1 0 0,1 0 15,0 0-15,0 0 16,0 0-16,0 0 0,-1 21 0,22 1 15,-21-22-15,21 21 0,-21 0 16,21 0-16,0 0 16,0 0-16,0 1 0,0-1 15,21-21 1,0 0-16,1 0 16,-1 0-16,0 0 0,0 0 15,-21-21-15,21 21 16,-21-22-16,0 1 0,0 0 15,0 0-15,0 0 16,0 0 0,-21 21-1,0 0 1,0 0-16,0 21 16,-1 0-16,22 0 15,0 0 1,0 0-1,22-21-15,-1 0 16,0 0-16,0 0 16,0 0-16,-21-21 15,21 0-15,-21 0 16,0 0 0,-21 21-1,0 0 16,0 0-31,0 0 0,0 21 16,-1 0-16,1 0 0,21 0 16,-21 1-16,0-1 0,0 0 15,0 0-15,21 0 0,-22 0 16,1 22-16,0-22 0,21 0 0,-21 21 16,0-20-16,21-1 0,-21 0 15,21 21-15,0-21 0,-22 1 16,1 20-16,21-21 0,0 0 15,0 0-15,0 1 0,-21 20 0,21-21 16,0 0-16,0 0 0,0 22 16,0-22-16,0 0 0,0 0 0,0 0 15,0 1-15,0-1 0,0 21 16,0-21-16,21 0 0,0 1 16,1-1-16,-22 0 0,21 0 0,0 0 15,0 0-15,0 1 16,0-1-16,1 0 0,-1 0 0,0-21 15,0 21-15,0 0 16,22-21-16,-22 22 0,21-22 0,-21 21 16,22-21-16,-1 0 0,-21 0 15,21 21-15,1-21 0,-22 0 0,21 21 16,1-21-16,-22 0 0,21 0 16,-21 0-16,22 0 0,-22 0 0,0 0 15,0 0-15,0 0 0,0 0 16,1 0-1,-22-21 48,0 0-63,0 0 16,0-1-1</inkml:trace>
  <inkml:trace contextRef="#ctx0" brushRef="#br2" timeOffset="69583.97">1122 2519 0,'0'0'0,"-21"0"0,21-21 16,-22 21-16,1 0 15,0 0 1,21 21-1,0 0-15,0 0 0,0 0 16,0 1-16,0-1 16,21 0-16,0 0 0,-21 0 0,22 0 15,-1 1-15,0-1 16,0-21-16,-21 21 0,21-21 0,0 21 16,1-21-16,-1 0 0,0 21 15,21-21-15,-21 0 0,1 0 0,-1 0 16,0 0-16,0 21 0,0-21 15,-21 22 17,-21-1-32,0-21 15,0 21-15,-22 0 0,22-21 16,0 21-16,-21 0 0,21 1 16,-22-1-16,22 0 0,-21 0 0,21 0 15,-1 0-15,-20 1 0,21 20 16,-21-21-16,20 0 0,1 0 0,-21 1 15,21-1-15,0 0 0,-1 0 16,1 0-16,0 0 0,0 1 0,0-1 16,0-21-16,21 21 15</inkml:trace>
  <inkml:trace contextRef="#ctx0" brushRef="#br2" timeOffset="71133.55">1185 3493 0,'0'21'16,"-21"-21"0,21 21-16,0 0 15,21-21 32,0 0-47,-21-21 16,22 21-16,-22-21 15,21 21-15,-21-21 16,-21 21 15,-1 0-31,1 0 0,0 0 16,21 21-16,-21-21 0,21 21 15,-21 0-15,21 0 16,-21 0-16,21 1 16,0-1 15,21-21-31,0 0 16,0 0-16,0-21 15,-21-1-15,0 1 16,0 0 15,-21 21-15,0 0-1,21 21 1,-21-21-16,21 21 16,0 1-1,21-22 16,-21 21-31,21-21 16,0 0-16,0 0 16,1 0-1,-22-21-15,0-1 32,-22 22-17,1 0 1,0 0-16,0 0 0,0 0 15,0 0-15,-1 22 16,22-1-16,-21-21 0,0 21 16,0 0-16,0-21 0,0 21 0,-1 0 15,1 1-15,0-1 0,21 21 16,-21-21-16,0 0 0,0 1 0,-1 20 16,22-21-16,0 21 0,-21 1 15,0-22-15,21 21 0,0 1 16,0-1-16,0 0 0,-21-21 15,21 22-15,0-1 0,0-21 0,0 22 16,0-22-16,0 0 0,0 21 16,0-21-16,21 1 0,-21-1 0,21 0 15,0 0-15,-21 0 0,22 0 16,-1 1-16,0-1 0,0 0 0,0 21 16,0-21-16,1 1 15,-1-1-15,0 0 0,21 0 0,-21 0 16,1 0-16,20 1 0,0-1 15,-21 0-15,22 0 0,-1-21 0,0 21 16,1 0-16,-1-21 0,22 22 16,-22-22-16,0 21 0,1-21 0,20 0 15,-21 0-15,1 0 0,-1 21 16,0-21-16,1 0 0,-1 0 0,0 0 16,1 0-16,-22 0 0,21 0 15,1 0-15,-1-21 0,-21 21 0,21 0 16,1 0-16,-22 0 0,21-21 15,-21 21-15,1 0 0,20 0 0,-21 0 16,0 0-16,0 0 16,-21-22-16,0 1 78,0 0-63,0 0-15,0 0 16,0 0 0</inkml:trace>
  <inkml:trace contextRef="#ctx0" brushRef="#br2" timeOffset="71641.25">2498 4572 0,'0'0'0,"-22"-21"15,-41-21 1,42 42 0,21 21 15,0 0-31,0 0 16,21 0-16,0 0 15,0 1-15,0-1 16,1 0-16,-1 0 0,0-21 0,0 21 0,0 0 15,22-21-15,-22 22 0,0-22 16,0 0-16,0 21 0,0-21 16,22 0-16,-22 0 0,0 0 0,0 0 15,0 0-15,1 0 0,-1 0 16,0 0-16,-42 0 31,0 21-31,-1-21 16,1 0-16,0 21 0,-21 0 15,-1-21-15,22 21 0,-21 1 0,0 20 16,-1-21-16,1 0 0,0 22 16,20-22-16,-20 0 0,0 21 0,-1-21 15,22 22-15,-21-22 0,21 0 0,-22 0 16,22 22-16,0-22 16,0-21-16,21 21 0,-21 0 0,0 0 15,42-21 32,0 0-47,0-21 0,0 0 16,0 21-16</inkml:trace>
  <inkml:trace contextRef="#ctx0" brushRef="#br2" timeOffset="72788.55">2603 5376 0,'-21'0'16,"21"22"-1,0-1 1,21-21 0,1 0-16,-1 0 0,0 0 15,0 0-15,0 0 16,0 0-16,1-21 0,-22-1 15,0 1 1,0 0 0,-22 21-16,1 0 15,0 0-15,0 0 0,0 0 0,0 21 16,-1-21-16,1 21 0,0-21 16,21 22-16,-21-1 0,0 0 15,21 0-15,0 0 31,21-21-31,0 0 0,0 0 16,0 0-16,1 0 0,-1 0 16,0 0-16,0 0 0,0 0 0,0 0 15,-21-21-15,22 21 16,-22-21-16,0 0 16,-22 0-1,1 21-15,0 0 16,0 0-16,0 0 0,0 0 15,-1 0-15,1 21 16,0 0-16,-21-21 0,21 21 0,-1 0 16,-20 0-16,21 1 0,0 20 15,-22-21-15,22 21 0,-21 1 0,21-1 16,0 0-16,-1 1 0,-20-1 16,42 0-16,-21 1 0,0-1 0,0 0 15,21-20-15,0 20 0,0 0 16,0-21-16,0 22 0,0-22 0,0 0 15,0 21-15,0-20 0,0 20 0,0 0 16,21-21-16,-21 22 0,21-22 16,0 0-16,0 21 0,0-20 0,1-1 15,-1 0-15,0 0 16,0 0-16,21-21 0,1 21 0,-1 1 16,0-22-16,1 0 0,20 21 0,1-21 15,-22 0-15,22 0 0,-1 0 16,1 0-16,-1 0 0,1 0 0,-22 0 15,21 0-15,-20 0 0,20 0 16,-20 0-16,-1 0 0,0 0 0,1-21 16,20 21-16,-21 0 0,1 0 0,-1 0 15,-21 0-15,22 0 0,-22 0 16,21 0-16,-21 0 0,0 0 0,1 0 16</inkml:trace>
  <inkml:trace contextRef="#ctx0" brushRef="#br2" timeOffset="73341.23">3810 6329 0,'0'0'0,"-21"0"0,-64-21 32,64 21-32,0 0 15,21 21 1,0 0-1,0 0-15,0 0 0,21-21 16,0 22-16,0-1 0,0 0 16,1 0-16,-1 0 0,21 0 0,-21 1 0,22-22 15,-22 21-15,21-21 16,0 21-16,1-21 0,-22 0 0,21 0 16,-21 0-16,22 0 0,-22 21 0,0-21 15,0 0-15,0 0 0,1 0 16,-44 0 15,1 0-15,0 21-16,0-21 0,-21 21 15,20 1-15,1-22 0,0 21 0,-21 0 16,21 0-16,-22 0 0,22 0 16,-21 1-16,-1-1 0,1 0 15,21 0-15,-21 21 0,-1-20 0,1-1 16,21 0-16,-22 0 0,22 21 0,-21-20 15,21-1-15,0 0 0,-1 0 16,1 0-16,-21 22 0,21-22 16,0 0-16,21 0 0,0 0 15,-22-21-15,22 21 16,-21-21-16,21-21 31,0 0-15</inkml:trace>
  <inkml:trace contextRef="#ctx0" brushRef="#br2" timeOffset="76356.61">423 3683 0,'21'-21'15,"1"0"1,-22 0-16,21 21 16,-21-22-16,-21 22 47,21 22-47,-22-22 15,1 21-15,0 0 0,0-21 16,21 21-16,-21 0 0,0 0 15,-1 1-15,22 20 0,-21-21 16,0 0-16,0 22 0,0-22 0,21 21 16,-21 0-16,-1-20 0,1 20 15,0 0-15,0-21 0,0 22 16,21-22-16,0 0 0,0 0 0,-21-21 16,21 21-16,-22-21 15,22-21 16,0 0-31,22 0 0,-1-21 16,-21 20-16,21-20 0,0 21 0,-21-21 16,21-1-16,0 22 15,1-21-15,-1 21 0,0-22 0,0 22 16,0-21-16,22 21 0,-22-1 16,0 1-16,0 0 0,-21 0 15,21 21-15,-21-21 0,21 0 0,-21-1 16,-21 22 31,0 0-47,0 22 0,0-22 15,0 21-15,-1 0 0,1 21 0,21-21 16,-21 1-16,0-1 0,0 21 16,-22 0-16,22-20 0,0 20 15,0 0-15,0-21 0,0 22 16,-1-1-16,1-21 0,21 0 0,0 22 15,-21-22-15,0-21 0,21 21 16,0 0-16,0-42 47,0 0-47,21 0 16,0 0-16,-21-1 0,21 1 15,1 0-15,-1-21 0,0 21 0,0-22 16,21 22-16,-20-21 0,-1 21 15,0-22-15,21 22 16,-21-21-16,1 21 0,-1-22 0,0 22 16,-21 0-16,21 0 0,0 0 15,-21-1-15,0 1 0,0 0 0,0 0 16,21 21-16,-21-21 16,0 42-1,-21-21 1,0 21-16,21 0 0,-21 0 15,0 1-15,0 20 0,-1-21 16,1 21-16,0-20 0,0 20 0,0-21 16,0 21-16,-1 1 15,1-1-15,-21 0 0,21 1 0,0-1 16,-22 0-16,22-20 0,0 20 16,21-21-16,0 21 0,0-20 0,0-1 15,0 0-15,0 0 16,0-42 15,0 0-31,0-22 0,21 22 16,0 0-16,0-21 0,1-1 15,20 1-15,-21-21 0,21 20 16,1 1-16,-22 0 0,21-1 0,1 1 16,-22 0-16,0-1 15,21 1-15,-21 0 0,1 20 0,-22 1 16,21 0-16,-21 0 0,0 0 15,21 0-15,-42 42 16,0 0 0,-1 21-16,1-21 0,0 22 15,0-22-15,0 21 0,21-21 0,-21 22 16,-1-1-16,1-21 0,0 22 16,0-1-16,0-21 0,0 21 15,-1 1-15,1-22 0,0 0 16,21 21-16,0-20 0,0-1 0,0 0 15</inkml:trace>
  <inkml:trace contextRef="#ctx0" brushRef="#br2" timeOffset="78704.38">12763 1207 0,'0'-22'0,"0"1"31,0 42-15,0 1 0,0-1-16,0 21 15,0-21-15,0 22 0,0-22 0,0 21 16,0 0-16,0 1 0,0-1 15,0 0-15,0 1 0,0-1 16,0 0-16,0 1 0,0-22 16,0 21-16,0-21 0,0 22 0,0-22 15,0 0-15,0 0 0,0 0 16,0-42 15,0 0-31,0 0 16,0-21-16,0 20 0,0 1 0,0-21 15,0 0-15,0 20 0,22-20 16,-22 0-16,21 21 0,0-22 0,21 22 16,-21 0-16,1 0 0,-1 0 15,21-1-15,-21 22 0,0 0 16,22 0-16,-22 0 0,21 0 0,-21 0 16,22 22-16,-22-1 0,0 0 15,0 0-15,0 21 0,-21-20 0,0 20 16,0-21-16,0 0 0,0 22 15,0-22-15,0 0 0,0 21 0,-21-21 16,0 1-16,0-1 0,21 0 16,-21 0-16,0-21 15,-1 0-15,22-21 32,0 0-32,0 0 0,22-1 15,-1 1-15</inkml:trace>
  <inkml:trace contextRef="#ctx0" brushRef="#br2" timeOffset="78952.75">13610 1164 0,'0'0'16,"0"-21"-16,0 42 16,0 0-16,0 1 15,-21-1-15,0 21 16,21-21-16,0 22 0,-21-1 0,21-21 15,-22 21-15,1 1 0,0-1 0,21 0 16,-21 1-16,0-1 0,21 0 16,0 1-16,0-22 0,0 21 0,0-21 15,0 1-15,0-1 0,21-21 16,0 0 0,0 0-16,0 0 0,1-21 15,-1-1-15,0 1 0</inkml:trace>
  <inkml:trace contextRef="#ctx0" brushRef="#br2" timeOffset="79144.64">13377 1482 0,'0'0'0,"-21"0"16,0 0-16,42 0 31,0 0-31,22 0 0,-22 0 15,21 0-15,0 0 0,1 0 0,-22 0 16,21 0-16,1-21 0,-1 21 16,0 0-16,1 0 0,-1-22 0</inkml:trace>
  <inkml:trace contextRef="#ctx0" brushRef="#br2" timeOffset="79872.82">14076 1418 0,'-64'21'16,"64"1"0,-21-22-16,21 21 15,0 0-15,-21 0 0,21 0 16,0 0-16,0 1 0,0 20 0,0-21 16,0 0-16,0 0 0,-21 22 15,21-22-15,-21 0 0,21 0 0,0 0 16,-22 1-1,22-1-15,0-42 32,0-1-17,0 1-15,0 0 0,0-21 16,0 21-16,0-1 0,0-20 16,0 21-16,22-21 0,-1 20 0,0-20 15,0 21-15,0 0 0,0-22 16,1 22-16,20 21 0,-21-21 0,0 0 15,22 21-15,-22 0 0,0 0 16,0 0-16,0 0 0,0 21 0,1 0 16,-1 0-16,0 1 0,-21-1 15,0 0-15,0 0 0,0 21 16,0-20-16,0-1 0,0 0 0,0 21 16,0-21-16,0 1 0,0-1 15,0 0-15,0 0 0,0 0 0,0 0 16,-21-21-16,21 22 15,0-44 1,0 1 0,0 0-16,0 0 15,0-21-15,0 20 0,21-20 0,0 21 16,0-21-16,0 20 0,1-20 16,-1 21-16,0 0 0,21-22 15,-21 22-15,22 0 0,-22 21 16,0-21-16,21 21 0,-20 0 0,-1 0 15,0 0-15,-21 21 0,21 0 16,-21 0-16,0 1 0,0-1 16,0 0-16,0 21 0,0-21 0,0 1 15,0 20-15,0-21 0,-21 0 16,21 0-16,0 22 0,-21-22 0,21 0 16,-21 0-16,21 0 15,-22 1-15,22-1 16,0-42-1,22-1 1,-1 22-16,-21-21 0</inkml:trace>
  <inkml:trace contextRef="#ctx0" brushRef="#br2" timeOffset="80204.56">15071 1185 0,'0'-21'15,"0"42"-15,0-63 0,0 21 16,0 42 15,0 0-31,-22 0 0,1 1 16,21 20-16,0-21 0,-21 21 16,0-20-16,0 20 0,21 0 0,-21-21 15,-1 22-15,22-1 0,0 0 0,0-20 16,-21 20-16,21-21 0,0 21 15,0-20-15,0-1 0,0 0 0,0 0 16,0 0-16,21-21 16,1 0-16,-1 0 0,0 0 15,0 0-15,0 0 0,0 0 16,1-21-16,-1 0 0,0 0 0,0 0 16,0-1-16,0 1 0,1 0 0,-1 0 15,0-21-15</inkml:trace>
  <inkml:trace contextRef="#ctx0" brushRef="#br2" timeOffset="80588.67">16087 953 0,'0'0'0,"-43"-43"31,22 43-31,21 21 16,-21 1-16,0 20 0,0 0 16,21 1-16,-22-1 0,1 0 15,0 1-15,0 20 0,0-21 0,-22 22 16,1-1-16,21 1 0,-21-1 15,-22 1-15,22-1 0,-1 1 0,1-22 16,0 22-16,-22-1 0,43-20 0,-21-1 16,-1 0-16,22 1 0,0-1 15,0 0-15,0-21 0,21 1 16,-21 20-16,21-21 0,0 0 16,42-21-1,-21 0-15,0-21 0,0 0 16,22 0-16</inkml:trace>
  <inkml:trace contextRef="#ctx0" brushRef="#br2" timeOffset="81456.92">16002 1207 0,'0'-22'0,"0"44"0,0-65 16,-21 43 15,21 21-15,0 1-16,0-1 15,0 21-15,0-21 0,0 22 0,0-22 16,0 21-16,0-21 0,0 22 15,0-1-15,0 0 0,0-21 0,0 22 16,-21-1-16,21 0 0,0-20 16,-22-1-16,22 21 0,0-21 0,0 0 15,-21-21 1,21-21 15,0 0-31,0 0 0,0-21 16,0 20-16,0 1 0,0-21 0,0 21 15,21-22-15,-21 22 0,22 0 16,-1 0-16,0 0 0,21 0 0,-21-1 16,22 1-16,-1 21 0,0 0 15,1 0-15,20 0 0,-20 0 0,-1 0 16,0 21-16,1 1 0,-22-1 16,21 0-16,-21 0 0,-21 0 0,0 0 15,0 1-15,0 20 0,-21-21 16,-21 0-16,-1 22 0,1-22 0,0 0 15,-1 0-15,-20 0 0,21-21 16,20 21-16,-20 1 0,0-22 16,21 0-16,-1 0 0,1 0 0,21-22 31,21 1-15,1 21-16,-1-21 0,21 0 15,0 0-15,1 0 0</inkml:trace>
  <inkml:trace contextRef="#ctx0" brushRef="#br2" timeOffset="82892.35">16870 1355 0,'0'0'16,"-21"0"15,-1 21-31,1 0 0,21 0 16,0 0-16,-21 1 0,0-1 15,21 0-15,-21 0 0,21 21 0,-21-20 16,21-1-16,-22 0 0,22 21 16,0-21-16,0 1 0,0-1 15,0 0-15,22-21 16,20 0-16,-21 0 0,0 0 16,0 0-16,22-21 0,-22 0 15,0 21-15,0-22 0,0 1 16,1 0-16,-1 0 0,-21 0 0,0 0 15,0-1-15,0 1 0,0 0 16,0 0-16,0 0 0,-21 21 0,-1-21 16,1-1-16,0 22 0,0 0 15,0 0-15,21-21 0,-21 21 16,42 0 0,0 0-1,0 0-15,21-21 0,1 21 16,20 0-16,-20 0 0,20-21 0,1 21 15,-22 0-15,21-21 0,-20 21 16,-1 0-16,0-21 0,1 21 16,-22 0-16,0 0 0,-42 0 31,0 0-31,0 21 0,-22-21 16,22 21-16,-21 0 0,-1-21 15,22 21-15,-21 0 0,0 1 0,20-1 16,-20 21-16,21-21 0,-21 0 15,20 22-15,1-22 0,0 0 0,21 21 16,0-20-16,0-1 0,0 0 0,0 0 16,0 0-1,21-21-15,0 0 0,22 0 0,-22 0 16,21 0-16,-21-21 0,22 21 16,-1-21-16,0 0 0,1 0 0,-1-22 15,0 22-15,1 0 0,-1-21 16,-21 20-16,0-20 0,22 0 0,-22 21 15,0-22-15,0 1 0,-21 0 16,0-1-16,21 1 0,-21 0 0,22 20 16,-22-20-16,0 21 0,0 0 15,0 0-15,0 42 32,-22 21-32,1-21 15,0 22-15,0-1 0,21 0 0,-21-21 16,0 22-16,-1-1 0,1 0 15,0 1-15,21-1 0,0-21 0,-21 22 16,21-1-16,0-21 0,0 0 16,0 22-16,0-22 0,0 0 15,0 0-15,21-21 0,0 0 16,22 0-16,-22 0 0,21 0 0,-21-21 16,22 0-16,-22 0 15,21-1-15,0 1 0,-20 0 0,20 0 0,-21-21 16,0 20-16,0 1 0,1 0 15,-1 0-15,0 0 0,0 0 16,-21-1-16,0 1 16,0 42-1,0 1 1,0-1-16,0 0 0,-21 0 16,0 0-16,0 0 0,21 1 0,0-1 15,-22 21-15,22-21 0,0 0 16,-21 1-16,21-1 0,0 0 0,0 0 15,21-21 1,1 0 0,-1 0-16,21 0 0,-21-21 15,0 0-15,1 0 0,20-1 16,-21-20-16,0 21 0,22 0 16,-22 0-16,21-22 0,-21 22 0,0 0 15,1 21-15,-1-21 0,0 0 16,0 21-16,-21-22 0,0 44 47,0-1-47,0 0 0,-21 0 15,21 21-15,-21-20 0,0 20 16,21 0-16,-22 22 0,1-22 0,0 22 16,21-22-16,-21 21 15,21 1-15,-21-22 0,0 22 0,-1-1 16,22 1-16,-21-1 0,0 1 15,0 20-15,0-20 0,0-1 0,21 1 16,-22-1-16,1 1 0,0-22 0,21 1 16,-21-22-16,0 21 0,21-21 15,-21 0-15,-1 1 0,1-22 0,-21 21 16,21-21-16,-22 0 0,1 0 0,0 0 16,-1 0-16,-20 0 0,21 0 15,-22 0-15,22 0 0,-1 0 0,-20-21 16,42-1-16,-22 22 0,22-21 15,0 0-15,0 21 0,21-21 0,0-21 16,0 20-16,21 1 0,0-21 16,22 0-16,-1-1 0,0-20 0</inkml:trace>
  <inkml:trace contextRef="#ctx0" brushRef="#br2" timeOffset="83232.44">19071 1016 0,'0'0'0,"0"-21"0,0 42 31,-21 0-31,21 0 0,0 22 0,-21-1 15,0 0-15,-1 1 0,1-1 0,-21 0 16,21 22-16,0-22 0,-22 22 16,22-22-16,0 22 0,-21-22 0,20 0 15,1 1-15,0-1 0,0 0 16,21-21-16,0 22 0,-21-22 0,21 0 16,0 0-1,21-21 1,0 0-16,0-21 15,22 0-15</inkml:trace>
  <inkml:trace contextRef="#ctx0" brushRef="#br2" timeOffset="84108.7">19897 1524 0,'0'0'0,"-22"-21"0,22 0 16,-21 0-16,0-1 0,0 1 15,0 0-15,0 0 0,-1 21 16,1 0-16,0-21 0,0 21 16,-21 0-16,20 0 0,-20 0 0,0 0 15,-1 21-15,22 0 0,-21 0 16,0 0-16,-1 1 0,22-1 0,0 21 16,-21-21-16,20 22 0,1-22 15,21 21-15,0-21 0,-21 22 0,21-22 16,0 0-16,0 21 0,0-21 15,0 1-15,21-22 0,0 21 0,1 0 16,-1-21-16,0 0 0,21 0 16,1 0-16,-22 0 0,21 0 0,0 0 15,1-21-15,-1 0 0,0-1 16,1 1-16,-22-21 0,21 21 16,1-22-16,-1 1 0,-21 0 0,21-1 15,-20 1-15,20 0 0,-21-22 16,0 22-16,0 0 0,1-1 0,-1 1 15,-21 0-15,21-1 0,-21 22 16,0 0-16,0 0 0,0 0 16,0-1-16,-21 44 15,0 20 1,-1-21-16,1 21 0,0 1 0,21-1 16,-21 0-16,0 1 0,21-1 15,0 0-15,0 1 0,0-1 0,-21 0 16,21 1-16,0-1 0,0-21 15,0 22-15,0-22 0,0 0 16,0 0-16,21 0 0,0 0 0,0-21 16,0 0-16,0 0 0,1 0 15,20 0-15,-21 0 0,21 0 0,-20-21 16,20 21-16,0-21 0,-21 0 16,22 0-16,-22 0 0,0-22 0,0 22 15,0 0-15,1 0 0,-22 0 16,0-1-16,0 44 31,-22-1-31,1 0 0,21 0 0,-21 0 16,21 0-16,-21 1 15,0-1-15,21 0 0,0 0 16,0 0-16,0 0 0,0 1 16,21-44 15,0 1-16,0 21-15,-21-21 0</inkml:trace>
  <inkml:trace contextRef="#ctx0" brushRef="#br2" timeOffset="84284.63">20447 1334 0,'-42'-22'31,"42"1"-31,0 42 31,0 1-15,21-22-16,0 21 0,0-21 15,-21 21-15,21-21 0</inkml:trace>
  <inkml:trace contextRef="#ctx0" brushRef="#br2" timeOffset="84532.48">20807 1418 0,'0'21'47,"0"1"-47,0-1 0,0 0 0,0 0 16,0 0-16,0 22 0,0-22 15,0 0-15,0 0 0,0 21 0,0-20 16,0-1-16,21 0 0,-21 0 15,0 0-15,21-21 0,-21 21 16,21-21-16,0 0 16,1 0-16,-1 0 15,-21-21-15</inkml:trace>
  <inkml:trace contextRef="#ctx0" brushRef="#br2" timeOffset="84762.36">21209 1355 0,'-42'42'31,"20"-21"-31,1 0 16,-21 22-16,21-22 0,0 21 16,-1-21-16,1 22 0,0-22 0,0 21 15,0-21-15,0 1 0,-1-1 16,22 0-16,-21 0 0,21 0 15,0 0-15,21-21 16,1 0-16,20 0 16</inkml:trace>
  <inkml:trace contextRef="#ctx0" brushRef="#br2" timeOffset="85068.18">21357 1185 0,'21'0'31,"0"0"-31,1 0 16,20-21-16,-21 21 0,21 0 15,-20 0-15,20 0 0,0 0 0,-21 0 16,22-21-16,-22 21 0,0 0 15,0 0-15,0 0 0,-42 0 32,0 0-32,0 0 15,-21 0-15,20 0 0,1-21 16,0 21-16,-21 0 0,21 0 0,-1 0 16,1 0-16,0 0 0,0 0 15</inkml:trace>
  <inkml:trace contextRef="#ctx0" brushRef="#br2" timeOffset="85313.11">21357 1164 0,'0'-21'0,"0"42"0,-21 0 0,21 1 0,-21-1 16,21 0-16,0 0 0,0 0 16,-21 0-16,21 1 0,-22 20 0,1-21 15,21 0-15,0 0 0,0 1 16,-21 20-16,21-21 0,-21 0 16,21 22-16,0-22 0,0 21 0,0-21 15,0 0-15,0 22 0,0-22 16,0 0-16,0 0 0,0 0 0,0 1 15,0-1-15,21 0 16,0 0-16,0-21 0,1 21 16,-1-21-16,0 0 15,0 0-15,0 0 0,0 0 0,1 0 16,-1 0-16,21-21 16,-21 0-16,0 0 0,1 21 0</inkml:trace>
  <inkml:trace contextRef="#ctx0" brushRef="#br2" timeOffset="85575.96">21929 1376 0,'0'-21'32,"-22"21"-32,1 0 0,21 21 0,-21 0 15,0 0-15,21 0 0,-21 1 16,0-1-16,21 21 0,-22-21 0,1 0 15,21 22-15,0-22 0,-21 21 16,0-21-16,21 1 0,-21-1 0,21 0 16,0 0-16,0 0 0,0 0 15,0 1-15,21-22 32,0 0-32,0-22 15,0 22-15,1-21 0</inkml:trace>
  <inkml:trace contextRef="#ctx0" brushRef="#br2" timeOffset="86068.68">22225 1101 0,'0'0'0,"-21"-21"31,42 21 0,0-22-31,0 22 16,0 0-16,1 0 0,-1 0 0,0 0 15,0 0-15,0-21 0,0 21 16,1 0-16,-1 0 0,0 0 16,-21 21 15,0 1-31,0-1 0,0 0 15,0 0-15,0 21 0,0-20 16,0 20-16,-21-21 0,21 21 0,-21-20 16,-1 20-16,22-21 0,-21 21 15,21-20-15,0-1 0,-21 21 0,21 0 16,-21-20-16,21 20 0,-21-21 16,21 21-16,0-20 0,-21-1 0,21 21 15,-22-21-15,1 0 0,21 1 16,-21-1-16,0 0 0,0 0 0,0-21 15,-1 21-15,1-21 0,0 21 16,0-21-16,21 22 0,-21-22 0,0 0 16,-1 0-16,1 0 0,0 0 15,0 0-15,0 0 16,0 0-16,-1 0 16,22-22-16,0 1 0,0 0 15</inkml:trace>
  <inkml:trace contextRef="#ctx0" brushRef="#br2" timeOffset="86709.88">22966 741 0,'0'0'0,"42"-21"0,85-64 31,-106 85-31,-21-21 16,0 42 15,-21 0-31,21 22 0,-21-1 16,0 21-16,0 1 0,-1-1 0,1 22 16,0 0-16,0-22 0,-21 22 15,-1 0-15,1-1 0,-22 22 0,22-21 16,-21 21-16,20-22 0,1 22 15,-22-21-15,22-1 0,0 1 0,21 0 16,-22-1-16,22-20 0,0-1 0,0 1 16,0-22-16,-1 1 0,1-1 15,21-21-15,0 0 0,0 0 0,0-42 32,0 0-32,43 0 0,-22-21 15,21-22-15,22 22 0,-22-22 0,43 1 16</inkml:trace>
  <inkml:trace contextRef="#ctx0" brushRef="#br2" timeOffset="88512.72">23262 1566 0,'0'-21'31,"0"42"16,0 1-47,0-1 16,0 0-16,0 0 0,0 21 0,0-20 15,0-1-15,0 0 0,0 21 16,0-21-16,0 1 0,0-1 0,-21 0 16,21 0-16,0 0 15,0-42 32,0 0-47,0 0 0,0 0 16,0-1-16</inkml:trace>
  <inkml:trace contextRef="#ctx0" brushRef="#br2" timeOffset="88960.46">23304 1270 0,'0'0'15,"-21"0"1,0 0 0,42 0 31,0 0-47,1 0 15,-1-21 1,-21 0-1,0 0-15,-21 21 32,-1 0-32,1 0 15,0 0-15,21 21 16,0 0-16,0 0 0,-21 0 16,21 0-16,0 1 0,0-1 15,0 0-15,0 0 0,21 0 16</inkml:trace>
  <inkml:trace contextRef="#ctx0" brushRef="#br2" timeOffset="89440.18">23580 1503 0,'-64'63'16,"64"-41"-16,-21-1 15,21 0-15,0 0 0,0 0 16,0 0-16,0 1 0,0 20 0,0-21 16,0 0-16,0 0 0,0 1 15,0-1-15,0 0 0,0 0 0,0 0 16,0-42 31,0 0-47,0 0 15,21 0-15,0-1 0,-21-20 16,21 21-16,1 0 0,-1-22 16,21 22-16,-21-21 0,0 21 0,22 0 15,-22-1-15,21 1 0,1 21 16,-22 0-16,21 0 0,-21 0 0,22 0 16,-22 21-16,0 1 0,0-1 15,0 21-15,0-21 0,-21 22 0,22-22 16,-22 21-16,0-21 15,0 0-15,0 1 0,0-1 0,0 0 16,-22 0-16,1 0 0,21 0 0,-21-21 16,21 22-16,-21-22 15,42 0 17,0 0-32,0-22 0,1 1 0</inkml:trace>
  <inkml:trace contextRef="#ctx0" brushRef="#br2" timeOffset="89799.98">24426 1609 0,'0'-21'0,"0"42"0,0-64 16,0 65 15,0-1-31,0 0 0,0 0 0,0 21 16,0 1-16,0-1 0,-21 0 15,21 1-15,-21-1 0,21 22 0,0-22 16,0 21-16,-21-20 0,0 20 16,-1 1-16,1-1 0,21 1 0,-21-1 15,0 1-15,0-1 0,0 1 16,-1-1-16,1-20 0,0 20 16,0-21-16,0 1 0,0-1 0,-1-21 15,1 22-15,0-22 0,21 0 16,-21 0-16,21 0 0,0 0 0,0-42 47,21 0-47,-21 0 0,21 0 0,0 0 15,1-22-15,-1 1 0,0 21 0,21-43 16,-21 22-16,1-22 0</inkml:trace>
  <inkml:trace contextRef="#ctx0" brushRef="#br2" timeOffset="90104.32">24426 1651 0,'0'0'0,"0"-21"0,0 0 0,0 0 0,0-1 15,0 1-15,0 0 0,0 0 16,21 21-16,1 0 0,-1-21 16,0 21-16,0 0 0,21 0 15,-20 0-15,-1 0 0,0 21 0,0 0 16,0 0-16,0 22 0,-21-22 15,0 21-15,0 0 0,0 1 0,0-22 16,-21 21-16,0-21 0,0 22 16,-21-22-16,20 0 0,-20 0 15,21 0-15,-21 1 0,20-22 0,1 21 0,0-21 16,0 0-16,42 0 47,0-21-47,22 21 0,-22-22 0,0 1 15,21 21-15</inkml:trace>
  <inkml:trace contextRef="#ctx0" brushRef="#br2" timeOffset="90780.93">24998 1609 0,'0'0'0,"-21"21"31,-1 0-31,22 0 0,-21 0 15,0 1-15,21 20 0,-21-21 16,21 21-16,0-20 0,-21 20 0,21-21 16,0 0-16,-21 22 0,21-22 15,0 0-15,0 0 0,0 0 0,21 0 16,0-21-16,0 0 0,0 0 16,0 0-16,1 0 0,-1 0 15,21 0-15,-21 0 0,22-21 0,-22 0 16,0 21-16,21-21 15,-21 0-15,1-22 0,-1 22 0,0 0 16,-21 0-16,21-21 0,-21 20 16,21 1-16,-21 0 0,0 0 15,0 42 1,-21 0-16,0 22 16,0-22-16,21 0 15,0 0-15,-21 0 0,21 22 0,-22-22 16,22 0-16,0 0 0,0 0 0,0 0 15,0 1-15,0-1 0,22-21 16,-1 0-16,0 21 0,0-21 16,0 0-16,22 0 15,-22 0-15,0-21 0,0 21 0,0-21 16,0-1-16,22 1 0,-22 0 16,0-21-16,0-1 0,0 22 0,1-21 15,-1-22-15,0 22 0,0-21 16,0 20-16,0 1 0,-21-22 0,0 43 15,0-21-15,22 21 0,-22 0 0,0-1 16,0 1-16,-22 21 16,1 21-16,21 1 0,-21-1 15,0 0-15,0 21 0,0 1 16,21-1-16,0 0 0,-22 1 0,22-1 16,-21 0-16,21 1 15,0-1-15,0-21 0,0 21 0,0-20 16,0-1-16,0 0 0,0 0 0,0 0 15,0 0-15,0 1 16,21-22-16,1 0 0,-1 0 16,0 0-16,0-22 0,0 22 15,0-21-15,1 0 0</inkml:trace>
  <inkml:trace contextRef="#ctx0" brushRef="#br2" timeOffset="90984.82">25633 1651 0,'0'0'0,"-21"21"0,-1-21 0,1 21 0,21 1 47,21-22-47,1 0 16,-1 0-16,0 0 0,0 0 0,0 0 15,0-22-15,22 22 0</inkml:trace>
  <inkml:trace contextRef="#ctx0" brushRef="#br2" timeOffset="91552.49">26374 1503 0,'21'0'16,"0"0"-16,0-21 16,0 21-1,22 0-15,-22 0 0,0 0 0,0 0 16,21 0-16,-20 0 0,20 0 0,-21 0 15,0 0-15,0 0 0,1 0 16,-1 0-16,-42 0 31,-1 0-31,1 0 0,0 0 16,0-21-16,-21 21 0,20 0 16,1 0-16,0 0 0,0 0 0,0 0 15,0 0-15,-1 0 0,1 0 16,0 0-16,0 0 0,0 21 15,0 0 1,-1-21-16,1 21 0,21 0 0,-21 0 16,0 1-16,0-1 0,0 21 15,21-21-15,-22 22 0,1-22 0,21 21 16,0-21-16,0 22 0,-21-22 0,21 21 16,0-21-16,-21 22 0,21-22 15,0 0-15,0 0 0,0 0 0,0 0 16,0 1-16,0-1 0,0 0 15,0 0-15,21-21 0,0 21 0,0-21 16,1 0 0,20 0-16,-21 0 0,0 0 0,0 0 0,1 0 15,-1 0-15,21 0 16,-21 0-16,0-21 0,22 0 0,-22 21 16</inkml:trace>
  <inkml:trace contextRef="#ctx0" brushRef="#br2" timeOffset="91816.34">26987 1693 0,'-42'0'32,"21"0"-32,21 22 0,-21-1 0,0 0 15,-1 0-15,22 21 16,-21-20-16,0 20 0,21-21 0,-21 0 15,0 22-15,21-22 0,0 0 16,-21 0-16,-1 0 0,22 0 0,-21-21 16,21 22-16,0-1 15,0 0-15,21-21 16,1 0-16,20 0 16,-21 0-16,0-21 0</inkml:trace>
  <inkml:trace contextRef="#ctx0" brushRef="#br2" timeOffset="92369.02">27432 1439 0,'0'-21'31,"21"21"0,0 0-31,0 0 0,1 0 16,-1 0-16,0 0 0,0 0 16,0 0-16,0 0 15,1 0-15,-1 0 0,0 0 16,0 21 0,-21 1-1,0-1-15,0 0 16,0 0-16,0 0 0,0 0 15,0 22-15,-21-22 0,21 21 16,-21-21-16,0 22 0,21-1 0,-22-21 16,1 22-16,0-1 0,21-21 15,-21 21-15,0-20 0,21 20 0,0-21 16,-21 21-16,21-20 0,-22-1 16,22 0-16,-21 0 0,21 0 15,0 0-15,-21 1 0,21-1 0,-21 0 16,0-21-16,21 21 0,-21-21 15,-1 21-15,1 0 0,0-21 16,0 0-16,0 0 0,0 0 16,-1 22-16,1-22 0,0 0 0,0 0 15,0 0-15,0 0 0,-1 0 16,1 0-16,0 0 0,0 0 16,0 0-1,0 0-15,21-22 16,-22 22-1</inkml:trace>
  <inkml:trace contextRef="#ctx0" brushRef="#br2" timeOffset="92515.94">27072 2413 0,'-63'0'31,"41"0"-31,1 0 0,0-21 0,0 21 16</inkml:trace>
  <inkml:trace contextRef="#ctx0" brushRef="#br2" timeOffset="95540.62">10202 2985 0,'0'-22'15,"0"1"-15,0 0 16,0 42 31,0 0-47,0 1 0,0-1 15,0 21-15,0 0 0,-21 1 0,21-1 16,0 0-16,0 22 0,0-22 16,0 1-16,0 20 0,0-42 0,0 22 15,0-1-15,0-21 0,0 21 0,0-20 16,0-1-16,0 0 15,0 0 1,0-42 0,21 21-16,-21-21 15,0 0-15,0-1 0,21 1 16,-21-21-16</inkml:trace>
  <inkml:trace contextRef="#ctx0" brushRef="#br2" timeOffset="95948.39">9969 2985 0,'-21'0'16,"42"0"-16,-63-22 0,21 22 0,0-21 15,0 21-15,21-21 16,0 0-16,21 21 16,0 0-16,21-21 15,1 21-15,20 0 0,-21 0 16,22 0-16,-1 21 0,22 0 0,-21 0 15,-1-21-15,1 21 0,-22 22 16,21-22-16,1 0 0,-22 21 0,1 1 16,-22-22-16,0 21 0,21 1 15,-42-1-15,0 0 0,0 1 0,0-1 16,-21 0-16,0 1 0,0-22 0,-22 21 16,1-21-16,0 22 0,-1-22 15,-20 0-15,-1 0 0,22 0 0,-21-21 16,-1 21-16,1-21 0,20 0 15,1 0-15,0 0 0,-1 0 16,22 0-16,-21 0 0,21 0 0,-1 0 16,22-21 15,22 21-31,-1 0 0,21-21 16,-21 21-16,22-21 0,-22 21 15,21-21-15</inkml:trace>
  <inkml:trace contextRef="#ctx0" brushRef="#br2" timeOffset="96709.99">11239 3366 0,'-42'0'0,"84"0"16,-126 0-16,41 0 0,22 0 16,42 0-1,1 0-15,20 0 0,21 0 16,-20 0-16,20 0 0,22 0 0,-22 0 15,22 0-15,0 0 0,21 0 0,-22 0 16,1 0-16,0 0 0,-1 0 16,-20 0-16,-1 0 0,1 0 0,-22 0 15,0 0-15,1 0 0,-22 0 16,0 0-16,0-22 0,-21 1 16,-21 21-1,0-21-15,0 0 0,0 21 0,-1-21 16,-20 0-16,21 21 0,0-22 15,0 1-15,-1 0 0,1 21 16,0-21-16,0 0 0,0 0 0,0-1 16,-1 22-16,1-21 0,21 0 15,-21 21-15,0 0 0,21-21 0,-21 21 16,21 21 15,0 0-31,0 0 16,21 1-16,0-22 15,0 21-15,0 0 0,22-21 0,-1 21 16,-21 0-16,22-21 0,-1 0 16,21 21-16,-20-21 0,-1 0 15,-21 0-15,22 0 0,-1 0 0,-21 0 16,21 0-16,-20 0 0,-1 0 16,-21 22-16,0-1 0,0 0 15,0 0-15,-21 21 16,-1-20-16,-20-1 0,21 21 0,-21-21 15,20 22-15,-20-22 0,0 21 16,21-21-16,-22 22 0,1-22 0,21 0 16,-22 0-16,1 0 0,21 0 0,0 1 15,-22-1-15,22-21 0,0 21 16,0 0-16,0-21 0,0 0 0,-1 0 16,1 0-1</inkml:trace>
  <inkml:trace contextRef="#ctx0" brushRef="#br2" timeOffset="107328.3">13039 3133 0,'0'-21'0,"0"-1"15,0 1-15,0 0 16,0 0-16,0 0 0,0 0 31,0 42-15,0 0-16,0 0 0,0 0 15,-22 0-15,1 22 0,21-1 16,-21 0-16,21 1 0,-21-1 0,0 0 16,21 1-16,0-1 0,-21 0 15,21 1-15,-22-22 0,22 21 16,-21-21-16,21 1 0,0-1 0,0 0 16,0 0-16,0 0 15,-21-21-15,21-21 16,0 0-16,0 0 15,0-22-15,0 22 16,21-21-16,0 21 0,1-22 0,-1 1 16,0 0-16,0-1 0,0 1 15,22 21-15,-22-21 0,0 20 0,21 1 16,-21 21-16,22 0 0,-22 0 16,0 0-16,21 21 0,-20 1 15,-1 20-15,0-21 0,0 21 0,-21 1 16,0-22-16,0 21 0,0 1 15,0-22-15,0 21 0,0-21 0,0 0 16,0 1-16,0-1 0,0 0 16,0 0-16,-21-21 0,21 21 15,21-42 17,0 0-32,0 0 0,1 0 0,-1-22 15,0 22-15,21-21 0</inkml:trace>
  <inkml:trace contextRef="#ctx0" brushRef="#br2" timeOffset="107556.17">13801 3027 0,'0'0'0,"0"-42"31,-22 63-15,1 0-16,0 21 0,0-21 15,0 22-15,21-1 0,-21 0 0,-1 1 16,1-1-16,21 0 0,-21 1 15,21-1-15,-21-21 0,21 22 0,0-22 16,0 0-16,0 0 0,0 0 16,0 0-16,0 1 0,21-22 15,0 0-15,0 0 16,1 0-16,-1-22 0,0 1 16,0 0-16</inkml:trace>
  <inkml:trace contextRef="#ctx0" brushRef="#br2" timeOffset="107752.06">13610 3281 0,'-21'0'0,"42"0"0,-63 0 0,42-21 15,21 21 17,0-21-32,0 21 0,0 0 15,22 0-15,-22-22 0,21 22 16,1 0-16,-1-21 0,-21 21 0,21-21 15,1 0-15,-22 21 0,0-21 16,0 21-16,22 0 0,-43-21 0</inkml:trace>
  <inkml:trace contextRef="#ctx0" brushRef="#br2" timeOffset="108352.72">14076 3112 0,'0'21'16,"0"-42"-16,0 63 0,-21-21 0,-1 0 16,22 0-16,0 1 0,-21-1 15,21 0-15,-21 0 0,21 0 0,0 22 16,0-22-16,0 0 0,0 0 15,0 0-15,0 0 0,0 1 16,-21-1-16,21 0 0,0 0 16,0 0-16,0-42 47,0 0-47,0 0 0,0 0 15,21-1-15,-21-20 0,21 21 0,0-21 16,-21-1-16,22 22 0,-1-21 0,0 21 15,0-22-15,0 22 0,0 0 16,1 0-16,-1 21 0,0 0 0,0 0 16,0 0-16,0 0 15,1 42-15,-22-21 0,0 0 16,0 22-16,21-22 0,-21 0 0,0 21 16,0-20-16,0 20 0,0-21 15,0 0-15,0 0 0,0 1 0,0-1 16,0 0-16,0-42 47,0 0-47,0-1 15,0 1-15,0 0 0,21 0 0,0-21 16,-21 20-16,21-20 0,0 0 16,22 21-16,-22-22 0,0 22 15,21 0-15,-20 0 0,20 0 0,-21-1 16,21 22-16,-20 0 0,-1 0 15,0 22-15,0-1 0,-21 0 0,0 0 16,0 0-16,0 22 0,0-1 16,0-21-16,0 21 0,0-20 0,-21 20 15,21-21-15,-21 0 0,0 0 0,-1 1 16,22-1-16,-21 0 0,21 0 16,-21-21-16,21 21 0,21-21 31,0-21-16,1 21-15</inkml:trace>
  <inkml:trace contextRef="#ctx0" brushRef="#br2" timeOffset="108613.58">15155 3027 0,'0'-42'15,"-21"42"1,0 0-16,0 0 0,0 21 0,-1 0 15,1 21-15,0-21 0,0 22 16,21-1-16,-21 0 0,0 1 16,-1-1-16,1 0 0,21 1 0,0-1 15,0-21-15,0 22 0,-21-22 16,21 21-16,0-21 0,0 0 0,21 1 16,22-22-1,-22 21-15,0-21 0,21 0 0,1 0 16,-22 0-16,21-21 0,0 21 0,-20-22 15,20 1-15,0 0 0</inkml:trace>
  <inkml:trace contextRef="#ctx0" brushRef="#br2" timeOffset="108876.42">16023 2879 0,'0'0'0,"-21"-21"15,0 21-15,0 0 0,21 21 16,-22 0-16,1 0 0,0 21 0,0-20 16,0 41-16,-22-21 0,22 1 15,0 20-15,-21 1 0,21-1 0,-22 1 16,1-22-16,21 22 0,-22-22 16,22 0-16,-21 1 0,21-1 0,0 0 15,-1 1-15,1-22 0,0 0 16,21 21-16,-21-21 0,21 1 0,0-1 15,21-21 1</inkml:trace>
  <inkml:trace contextRef="#ctx0" brushRef="#br2" timeOffset="109659.97">16362 3090 0,'0'0'0,"0"-21"0,-21 0 16,21 0-16,-22 21 31,1 0-31,0 21 0,0 0 16,21 0-16,-21 22 0,0-1 15,21 0-15,-22 1 0,22-1 0,0 0 16,0 1-16,-21-1 0,21 0 15,-21 1-15,21-1 0,0-21 16,-21 0-16,21 1 0,0-1 0,0 0 16,0-42 15,0 0-15,0-1-16,0-20 15,0 21-15,21 0 0,0-22 0,0 22 16,1 0-16,-1-21 0,21 21 15,0-1-15,1 1 0,-1 0 0,0 21 16,1 0-16,20 0 0,-20 0 16,-1 21-16,-21 0 0,21 1 15,-20-1-15,-1 0 0,0 0 0,-21 21 16,0-20-16,0-1 0,-21 0 16,0 0-16,-22 0 0,1 0 0,0 1 15,-1-1-15,1-21 0,21 0 16,-22 21-16,1-21 0,21 0 0,0 0 15,0 0-15,-1 0 0,1 0 16,21-21-16,0 0 16,21-1-16,1 1 0,-22 0 15,42 21-15,-21-21 0</inkml:trace>
  <inkml:trace contextRef="#ctx0" brushRef="#br2" timeOffset="111081.51">17145 3175 0,'-42'21'31,"20"0"-31,1 22 0,0-22 0,0 0 0,-21 21 16,20 1-16,1-22 0,0 21 0,-21-21 16,21 22-16,21-22 0,-22 21 15,22-21-15,-21 1 0,21-1 0,0 0 16,0 0-16,21-21 15,22 0-15,-22 0 16,0 0-16,21 0 0,-20 0 0,20 0 16,-21 0-16,21-21 0,1 0 15,-22 0-15,21-1 0,-21 1 0,-21 0 16,0 0-16,0 0 0,0-22 16,0 22-16,0-21 0,0 21 0,-21 0 15,-21-1-15,21 1 0,-22 0 16,22 21-16,-21 0 0,21 0 0,0-21 15,-1 21-15,1 0 0,42 0 32,1 0-32,20 0 0,0 0 15,1 0-15,-1 0 16,21 0-16,1 0 0,-1 0 0,1 0 16,-1 0-16,-20 0 0,20-21 15,1 21-15,-22 0 0,0-21 0,-20 21 16,20 0-16,-42-22 15,-21 22 1,0 0-16,-1 22 16,-20-22-16,0 21 0,-1 0 0,1 0 15,0 0-15,-1 22 0,22-22 0,-21 21 16,21-21-16,-22 0 0,22 22 16,0-22-16,0 0 0,21 0 0,0 0 15,0 1-15,0-1 16,0 0-16,21-21 0,0 21 15,0-21-15,1 0 0,20 0 0,0 0 16,-21 0-16,22 0 0,-1-21 16,0 21-16,1-21 0,-1 0 0,0-1 15,1 1-15,-22-21 0,21 21 16,-21-22-16,22 1 0,-22 0 0,0-1 16,0 1-16,-21-21 0,0 20 15,21 1-15,-21 0 0,22-1 0,-22 22 16,0 0-16,0-21 0,0 20 15,0 1-15,0 42 16,0 1 0,-22-1-16,1 0 0,21 21 15,-21 1-15,0-1 0,21 0 0,-21 1 16,0-1-16,21 0 0,0 1 16,-22-1-16,22 0 0,0 1 0,0-22 15,0 21-15,0-21 0,0 0 0,0 1 16,22-1-16,-1-21 0,0 21 15,0-21-15,0 0 0,0 0 0,1 0 16,20 0-16,-21 0 0,0 0 16,22-21-16,-1 21 0,-21-21 15,21-1-15,-20 1 0,20 0 0,-21 0 16,0 0-16,0 0 0,22-22 16,-22 22-16,0 0 0,-21 0 15,21 21-15,-42 0 31,0 21-31,0 0 16,0 0-16,21 0 0,-22 1 0,1-1 16,21 0-16,-21-21 0,21 21 15,0 0-15,0 0 0,0 1 0,0-1 16,21-21 0,0 0-16,1 0 0,20 0 15,-21 0-15,21 0 0,-20 0 16,20-21-16,-21 21 0,21-22 15,-20 1-15,20 0 0,-21 0 0,0 0 16,22 0-16,-22-22 0,0 22 16,-21 0-16,21 0 0,0 0 15,-21 42 17,-21 0-32,0 0 0,0 0 15,0 22-15,-1-22 0,1 21 16,0-21-16,0 22 0,0-1 15,-22 0-15,22 1 0,0-1 16,21 0-16,0 22 0,-21-1 0,21 1 16,0-1-16,0 1 0,0-1 0,0-20 15,0 20-15,-21 1 0,21-22 16,-21 21-16,21-20 0,0-1 0,0-21 16,-22 22-16,1-1 0,21-21 0,-21 0 15,0 0-15,0-21 0,0 22 16,-1-22-16,1 0 0,0 0 0,-21 0 15,21 0-15,-22 0 0,22-22 0,-21 22 16,21-21-16,-22 0 0,22 21 16,0-21-16,0 0 0,0 21 0,-1-21 15,22-1-15,0 1 16,0 0-16,0 0 0,0 0 16,0 0-16,22-22 0,-1 22 0,0-21 15,21-1-15,1-20 0,-1 21 0</inkml:trace>
  <inkml:trace contextRef="#ctx0" brushRef="#br2" timeOffset="111372.3">19304 2900 0,'0'0'0,"-21"0"0,0 0 0,-1 0 0,1 0 15,0 21-15,0 0 0,0 22 16,0-22-16,-1 21 0,1 0 16,0 1-16,0 20 0,0 1 0,0-22 15,-1 22-15,1-1 0,0-21 16,0 22-16,0-22 0,21 1 0,-21-1 16,-1-21-16,22 0 0,-21 22 15,21-22-15,0 0 16,-21 0-16</inkml:trace>
  <inkml:trace contextRef="#ctx0" brushRef="#br2" timeOffset="112264.8">19770 3577 0,'0'-21'0,"21"21"16,0 0-1,-21-21-15,21 21 0,0-21 0,0 21 16,1-21-16,-1-1 0,0 22 16,0-21-16,0 21 0,0-21 0,1 0 15,-22 0-15,0 0 0,0-1 16,0 1-1,0 0-15,0 0 0,0 0 0,-22 0 16,1 21-16,0-22 0,0 1 16,-21 21-16,-1 0 0,22 0 0,-21 0 15,-22 0-15,22 21 0,0 1 16,-1-1-16,1 21 0,0 0 0,20-20 16,-20 20-16,21 0 0,0 1 15,0-22-15,21 21 0,0-21 0,0 22 16,0-22-16,0 0 0,21 0 15,0-21-15,0 0 0,21 0 16,-20 0-16,-1 0 0,21 0 16,0 0-16,1-21 0,-1 0 15,-21 21-15,22-43 0,-1 22 0,0 0 16,1-21-16,-1 21 0,-21-22 0,21 1 16,-20-22-16,-1 22 0,0 0 15,0-22-15,0 22 0,0 0 0,-21-22 16,0 22-16,0-1 0,0 22 15,0-21-15,0 21 0,0 0 0,0 42 32,0 0-32,0 0 0,-21 21 15,21 1-15,-21-1 0,21 22 16,-21-22-16,21 0 0,0 22 0,0-22 16,0 0-16,0 1 0,0-1 15,0-21-15,0 22 0,0-22 16,0 0-16,0 0 0,0 0 0,0 0 15,0 1-15,21-22 32,0-22-32,0 22 0</inkml:trace>
  <inkml:trace contextRef="#ctx0" brushRef="#br2" timeOffset="112488.67">20468 3217 0,'0'64'31,"-21"-43"-31,21 0 0,-21 0 16,21 1-16,-21 20 0,-1-21 0,22 0 15,-21 0-15,21 1 0,0-1 16,-21 0-16,21 0 0,-21 0 16,21-42 15,0 0-31,0 0 15,0 0-15</inkml:trace>
  <inkml:trace contextRef="#ctx0" brushRef="#br2" timeOffset="112657.57">20468 3006 0,'0'0'0,"0"-21"0,0-1 15,0 44 32,21-22-31,-21 21-16,21 0 15,1-21-15</inkml:trace>
  <inkml:trace contextRef="#ctx0" brushRef="#br2" timeOffset="112892.43">20680 3069 0,'0'21'16,"0"1"-16,-21-22 0,21 21 16,0 0-16,-22 0 0,22 0 15,0 0-15,0 1 0,0 20 0,0-21 16,0 0-16,22 22 0,-1-22 16,-21 0-16,21 21 0,-21-21 0,21 1 15,0-1-15,-21 0 16,0 0-16,0 0 15,21-21-15,1 0 16,-22-21 0,21 0-16,0 21 0</inkml:trace>
  <inkml:trace contextRef="#ctx0" brushRef="#br2" timeOffset="113113.31">21103 3133 0,'0'0'0,"0"21"31,-21 0-31,0 0 0,0 22 16,-1-22-16,1 21 15,0-21-15,0 22 0,0-1 0,-22-21 16,22 21-16,0-20 0,-21-1 0,21 0 16,-1 0-16,1 0 0,0 0 15,0 1-15,21-1 0,21-21 31,0 0-31,22-21 0</inkml:trace>
  <inkml:trace contextRef="#ctx0" brushRef="#br2" timeOffset="113358.17">21484 3027 0,'21'0'32,"0"0"-32,1 0 15,20 0-15,-21 0 0,21 0 0,1 0 16,-22 0-16,21 0 0,1 0 16,-22 0-16,0 0 0,0 0 0,0 0 15,-42 0 1,0 0-1,0 0-15,-22 0 0</inkml:trace>
  <inkml:trace contextRef="#ctx0" brushRef="#br2" timeOffset="113596.03">21399 3048 0,'0'21'0,"0"-42"0,-21 42 0,21 0 15,-21 1-15,0-1 0,21 21 16,0-21-16,-21 22 0,0-1 15,-1-21-15,22 21 0,0 1 0,-21-1 16,0 0-16,21-20 0,-21 20 0,21-21 16,0 21-16,-21-20 0,21-1 15,0 0-15,0 0 0,0 0 16,0 0-16,0 1 0,0-1 16,21-21-16,0 0 15,0 0-15,0 0 0,1 0 0,-1 0 16,0-21-16,21 21 0,1-22 0</inkml:trace>
  <inkml:trace contextRef="#ctx0" brushRef="#br2" timeOffset="114080.75">22056 3239 0,'-22'-22'0,"44"44"0,-44-65 16,1 43-16,21-21 0,0 0 15,0 0 1,21 21-16,1 0 16,-1 21-16,0-21 0,0 21 15,0 21-15,0-20 0,-21 20 0,0 0 16,0-21-16,0 22 0,0-1 16,0 0-16,0-20 0,0 20 0,-21-21 15,0 0-15,0 22 0,0-22 0,-22 0 16,22-21-16,0 21 0,-21 0 15,21-21-15,-1 0 0,1 0 16,0 21-16,0-21 0,0 0 16,21-21-16,0 0 15,0 0-15,0 0 0,0 0 16,0-1-16,21 1 16,0 21-16,0 0 15,0 0-15,1 0 16,-22 21-16,0 1 0,21-22 15,-21 21-15,0 0 0,21 0 16,0 0-16,-21 0 0,21-21 16,0 0-16,-21 22 0,22-22 15,-1 0-15,0 0 0,0 0 16,0 0-16,0 0 0,1 0 0,-1 0 16,0 0-16,21-22 0,-21 1 15,1 0-15,-1 0 0,0 0 0</inkml:trace>
  <inkml:trace contextRef="#ctx0" brushRef="#br2" timeOffset="114517.27">22585 3027 0,'0'0'0,"0"-21"0,21 0 31,0 21-15,0 0-16,0 0 0,22 0 0,-22-22 15,21 22-15,-21 0 0,1 0 16,-1 0-16,0 0 0,0 0 0,0 0 16,0 0-16,-21 22 15,0-1-15,0 0 0,0 0 16,0 0-16,-21 0 0,21 1 16,-21 20-16,0-21 0,21 21 0,-21-20 15,21 20-15,0-21 0,0 21 16,0-20-16,-21 20 0,21-21 15,0 0-15,0 22 0,0-22 0,0 0 16,0 0-16,0 0 0,21 0 16,-21 22-16,0-22 0,0 0 0,0 0 15,0 0-15,0 1 0,0-1 16,-21 0-16,-1-21 0,1 21 16,-21-21-16,21 0 0,-22 0 0,22 0 15,-21 0-15,21 0 0,0 0 16,-1 0-16,1 0 0,0 0 0,21-21 31,0 0-31,21 0 16,22-1-16,-22 1 0,21 0 0</inkml:trace>
  <inkml:trace contextRef="#ctx0" brushRef="#br2" timeOffset="114820.1">23749 2858 0,'0'0'15,"-21"0"-15,0 0 0,-1 0 16,1 21-16,0 21 0,0 0 16,-21 1-16,20-1 0,1 22 0,-21-1 15,0 1-15,20-1 0,-20-21 16,0 22-16,21-1 0,-22-20 0,22 20 15,0-20-15,-21-1 0,20 0 16,1-21-16,0 22 0,0-22 0,21 0 16,0 0-16,0 0 0,-21 1 0,21-1 15,0 0 1,21-21-16,0 0 16,-21-21-16,21 0 0,0-1 15</inkml:trace>
  <inkml:trace contextRef="#ctx0" brushRef="#br2" timeOffset="116340.39">24215 3577 0,'0'-21'15,"0"0"32,-22 42 0,22 0-31,-21 0-16,21 1 15,0-1-15,0 0 0,0 0 0,-21 0 16,21 0-16,-21 1 0,21-1 16,-21 0-16,21 0 0,0 0 0,-21 0 15,21 1-15,-22-22 16,22 21-16,-21-21 16,21-21-1,0-1 1</inkml:trace>
  <inkml:trace contextRef="#ctx0" brushRef="#br2" timeOffset="116524.28">24172 3450 0,'0'0'0,"0"-84"32,0 62-32,0 1 0,0 0 15,21 21 16,-21 21-31,22 0 16,-22 1-16,0-1 16,21 0-16,-21 0 0,0 0 0</inkml:trace>
  <inkml:trace contextRef="#ctx0" brushRef="#br2" timeOffset="117009.56">24723 3535 0,'0'0'16,"0"-21"-16,0 0 0,0-1 16,-22 22-1,1 0-15,21 22 16,0-1-16,-21 0 0,21 0 16,0 0-16,-21 0 15,21 1-15,0-1 0,0 0 0,0 0 16,0 0-16,0 0 0,0 1 15,-21-22-15,21 21 0,0 0 0,-21 0 16,21-42 31,0 0-47,0 0 16,0-1-16,0 1 0,21 0 0,0-21 15,0 21-15,0-22 0,-21 22 0,21-21 16,22 21-16,-22-22 0,21 22 15,-21-21-15,22 21 0,-1-1 16,0 22-16,1 0 0,-1 0 16,-21 0-16,22 22 0,-22-1 0,0 0 15,21 21-15,-21-21 0,-21 22 16,22-22-16,-22 21 0,21-21 0,-21 1 16,0-1-16,0 0 0,0 0 15,0 0-15,0 0 0,0 1 0,-21-22 16,-1 21-16,1-21 0,0 21 0,0-21 15</inkml:trace>
  <inkml:trace contextRef="#ctx0" brushRef="#br2" timeOffset="117352.72">25590 3344 0,'0'0'0,"0"-21"0,0 42 32,-21 22-32,21-22 0,0 21 15,0-21-15,0 22 0,0-1 0,0 0 16,0 1-16,0-1 0,0 0 16,0 1-16,-21-1 0,21 22 15,0-22-15,0 21 0,0 1 0,-21-1 16,0 1-16,0 21 0,21-22 15,-22 1-15,1-1 0,0 1 0,0-1 16,-21-21-16,20 22 0,1-1 16,0-20-16,0-1 0,0 0 0,0 1 15,21-22-15,0 0 0,0 0 0,-22 0 16,22-42 15,0 0-31,22 0 0,-1 0 0,0-22 0,0 1 16,0 0-16,0-1 0,1-20 15</inkml:trace>
  <inkml:trace contextRef="#ctx0" brushRef="#br2" timeOffset="117696.52">25717 3260 0,'0'-43'16,"0"86"-16,0-107 0,0 43 0,0 0 0,0 0 15,22 21 1,-1-21-16,0 21 0,0 0 0,0 0 16,22 0-16,-22 0 0,21 21 15,0 0-15,-20 0 0,20 0 16,-21 22-16,0-1 0,0-21 16,1 21-16,-22 1 0,0-1 0,0 0 15,0 1-15,-22-22 0,1 0 0,-21 21 16,0-20-16,-1-22 0,1 21 15,0 0-15,20-21 0,-20 0 0,0 0 16,21 0-16,-1 21 0,1-21 16,0 0-16,42-21 47,0 0-47,22 21 0,-22-21 0,21 21 0,-21-22 15</inkml:trace>
  <inkml:trace contextRef="#ctx0" brushRef="#br2" timeOffset="118420.11">26352 3323 0,'0'-21'0,"0"42"0,0-63 15,0 21-15,0 42 32,-21 0-17,21 0-15,-21 22 0,21-22 16,0 0-16,-21 21 0,21-21 0,-21 1 15,21 20-15,0-21 16,0 0-16,0 0 0,0 1 0,0-1 16,0 0-16,0 0 0,21 0 15,0-21-15,0 0 16,0 0-16,1 0 0,-1 0 16,0 0-16,0-21 15,0 21-15,-21-21 0,21 0 0,1 0 16,-1-1-16,-21-20 0,21 21 15,0-21-15,-21-1 0,21 22 0,0-21 16,-21-1-16,0 22 16,22 0-16,-22 0 0,21 0 0,-21 0 15,0 42 1,0 0-16,0 0 0,0 0 16,0 0-16,0 22 0,0-22 0,0 21 15,0-21-15,0 22 0,0-22 16,0 0-16,0 21 0,0-20 0,0-1 15,0 0-15,0 0 16,21 0-16,0-21 0,0 0 0,0 21 16,1-21-16,-1 0 0,0 0 0,0 0 15,0 0-15,22 0 0,-22-21 16,0 0-16,0 0 0,0 0 0,0 0 16,1-1-16,-1-20 15,0 0-15,-21-1 0,21 1 0,0-21 16,-21 20-16,0-20 0,0 20 15,21-20-15,-21 21 0,22-1 0,-22 22 16,21-21-16,-21 21 0,0-1 16,0 1-16,0 42 15,0 1-15,-21-1 16,21 0-16,-22 21 0,1 1 16,0-1-16,21 0 0,0 22 0,0-22 15,-21 0-15,21 1 0,-21-1 16,21 0-16,0 1 0,0-22 15,0 0-15,0 21 0,0-20 16,0-1-16,0 0 0,21-21 31,0 0-31,0 0 0,0 0 16,1-21-16,-1 0 0</inkml:trace>
  <inkml:trace contextRef="#ctx0" brushRef="#br2" timeOffset="118656.51">27093 3154 0,'0'0'16,"-42"0"-16,21 0 0,0 0 0,-1 0 0,1 0 16,21-21 15,21 21-31,1 0 15,-1 0-15,0 0 0,0 0 0,0 0 16,0 0-16,1 0 0,-1 0 16,0 0-16,21 0 0,-21 0 0,1-21 15,-1 21-15,0 0 0</inkml:trace>
  <inkml:trace contextRef="#ctx0" brushRef="#br2" timeOffset="119188.2">27792 3006 0,'0'-21'31,"21"-1"-31,0 22 16,0 0-16,0 0 0,1 0 0,-1 0 15,0 0-15,0 0 16,21 0-16,-20 0 0,20 0 0,-21 0 15,21 0-15,-20 0 0,-1 0 0,0 0 16,-42 0 15,0 0-31,-1 0 0,1 0 0,0 0 16,-21 0-16,-1 0 0,22 0 16,0 0-16,-21 0 0,21 0 0,-1 0 15,1 0-15,0 0 0,0 0 0,0 0 16,0 0-16,-1 0 0,1 0 15,0 0-15,0 22 16,21-1 0,-21 0-16,0 0 0,21 0 0,-22 0 15,22 22-15,0-1 0,-21 0 0,0 1 16,21-1-16,-21 22 0,0-22 16,21 0-16,-21 1 0,-1-1 0,22 21 15,0-20-15,-21-22 0,21 21 16,0 1-16,0-22 0,0 21 0,0-21 15,0 22-15,0-22 0,21 0 16,1 0-16,-1 0 0,0-21 16,0 0-16,21 0 0,-20 0 15,20 0-15,-21 0 0,21 0 0,-20 0 16,20-21-16,0 0 16,1 0-16,-1 0 0,21-1 0</inkml:trace>
  <inkml:trace contextRef="#ctx0" brushRef="#br2" timeOffset="120982.09">28384 3344 0,'-21'0'0,"0"0"31,21-21 0,0 0-31,0 0 32,0 42 46,0 0-47,0-42 47,0 0-62,0 0 15,0 42 16,0 0-16,-21-21-31,21 21 16,-21-21-1,21 21-15,0-42 78,0 0-62,0 0-16,0 0 16,0 0-1,0-1 32,21 1-31,0 21-16,0 0 15,0-21-15,1 21 0,-1 0 16,0 0-16,0 0 0,0 0 16,0 0-16,1-21 0,-1 21 15,0 0-15,0 21 16,-21 0 0,0 0-16,0 1 0,0-1 0,0 0 15,0 0-15,-21 21 0,0-20 16,21-1-16,-43 21 0,22-21 0,0 22 15,0-22-15,-21 0 0,-1 0 16,22 21-16,-21-20 0,21-1 0,-22 0 16,22-21-16,-21 21 0,21 0 15,-1-21-15,-20 21 0,21 1 0,0-22 16,0 21 0,-1-21-1,22-21 16,22-1-31,-1 22 16,0-21-16,0 0 0,0 0 16,0 0-16,1 0 0,20 21 0,-21-22 15,0 1-15,0 21 0,1 0 16,-1 0-16,0 0 0,0 0 16,-21 21-16,21 1 15,-21-1-15,0 0 0,21 0 16,1-21-16,-22 21 15,21-21-15,0 21 0,-21 1 0,21-22 16,0 0-16,-21 21 0,21-21 16,1 0-16,-1 0 0,0 0 15,0 21-15,0-21 16,0 0-16,1 0 16,-1-21-1,-21 0-15,21 21 0,-21-22 0,21 1 16,0 0-16,0 0 0,1-21 15,-1 20-15</inkml:trace>
  <inkml:trace contextRef="#ctx0" brushRef="#br2" timeOffset="121604.36">28935 2900 0,'-21'0'0,"42"0"0,-64 0 16,22 0-16,0 0 16,63 0 15,-20 0-31,20 0 16,-21 0-16,21 0 15,1 0-15,-1 0 0,0 0 0,1 0 16,-1 0-16,0-21 0,-20 21 15,20 0-15,-21-21 0,0 21 0,0 0 16,1 0-16,-22-22 16,21 22-1,-21 22 1,0-1 0,0 0-16,-21 0 0,21 0 15,0 0-15,-22 1 0,1-1 0,0 21 16,21 0-16,-21 1 0,0-1 15,21 0-15,0 22 0,-21-1 16,-1-20-16,22 20 0,-21-20 16,21-1-16,0 0 0,0 22 0,0-22 15,0 0-15,0-20 0,0 20 16,0 0-16,0-21 0,0 22 0,-21-22 16,21 0-16,-21 0 0,21 22 15,0-22-15,-21 0 0,0 0 16,-1 0-16,1-21 15,0 0-15,0 0 0,0 0 0,0 0 16,-1 0-16,1 0 16,0 0-16,0 0 15,0 0-15,0 0 0,-1 0 16,1-21 0,0 21-16,0 0 15,21-21 1,21 21-1,0 0-15</inkml:trace>
  <inkml:trace contextRef="#ctx0" brushRef="#br2" timeOffset="121840.65">29252 4128 0,'0'-22'94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47:26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1757 0,'0'0'0,"0"21"31</inkml:trace>
  <inkml:trace contextRef="#ctx0" brushRef="#br0" timeOffset="543.69">1884 572 0,'0'0'0,"21"-22"0,0 1 31,0 42 0,-21 1-31,21-1 0,-21 21 16,22-21-16,-22 22 0,0 20 0,0-21 16,0 22-16,0-1 0,0 1 15,0-1-15,0-20 0,0 20 16,0-20-16,0-1 0,0 0 16,0 1-16,0-22 0,0 0 15,0 0-15,21 0 0,-21 0 0,0-42 47,21-21-31</inkml:trace>
  <inkml:trace contextRef="#ctx0" brushRef="#br0" timeOffset="967.44">1799 720 0,'0'0'0,"-42"-21"0,-1 21 0,1-22 16,0 1-16,21 0 0,-1 0 16,1 0-16,21-22 0,0 22 15,0 0-15,21 0 16,1 0-16,20 0 0,0 21 0,1-22 16,-1 22-16,21 0 0,22 0 15,0 0-15,21 0 0,21 0 16,0 22-16,-22-1 0,22 0 15,-21 21-15,-21-21 0,0 22 16,-1 20-16,-41-20 0,-1 20 0,0 22 16,-42-22-16,0 1 0,0 20 15,-42-20-15,21-1 0,-43 22 0,1-43 16,-22 22-16,0-1 0,-20-20 16,-1-1-16,21 0 0,0-20 15,1 20-15,-1-21 0,22-21 0,-1 21 16,22-21-16,-22 0 0,22 0 15,0 0-15,-1-21 0,1 0 16,21 21-16,-22-21 0,43 0 0,-21-1 16,21 1-16,0 0 15,0 0-15,21 21 0,22-21 16,-22 0-16,21-1 0,1 1 16,-1 0-16</inkml:trace>
  <inkml:trace contextRef="#ctx0" brushRef="#br0" timeOffset="1415.18">3069 1185 0,'0'0'0,"0"-21"15,0 0-15,0 0 16,0 0-16,0 0 15,0-1-15,0 1 0,21 21 16,0 0-16,1-21 0,20 21 16,-21 0-16,21 0 0,1 0 15,-1 21-15,0 0 0,1 1 0,-1-1 16,0 21-16,-20-21 0,20 22 16,-21-22-16,0 21 0,-21 0 0,0 1 15,0-22-15,0 21 0,0-21 16,0 1-16,-21 20 0,0-42 15,21 21-15,0 0 0,-21-21 16,0 0-16,-1 0 0,22-21 16,0 0-16,-21 0 15,21 0-15,0-1 0,0-20 0,0 21 16,0-21-16,0 20 0,0-20 16,0 21-16,0-21 0,21 20 15,1-20-15,-1 21 0,0 0 0,21 0 16,-21-1-16,1 1 0,20 21 15,-21 0-15,21-21 0,-20 21 0,-1 0 16,21 0-16,-21 0 0</inkml:trace>
  <inkml:trace contextRef="#ctx0" brushRef="#br0" timeOffset="1983.86">4424 1355 0,'0'0'0,"21"0"0,0 0 16,0-21-16,0-1 15,-21 1-15,22 0 0,-1 0 0,-21 0 16,0 0-16,0-22 0,0 1 16,0 21-16,0-22 0,0 1 15,-21 21-15,-1-21 0,1 20 16,0 1-16,0 21 0,-21 0 15,20 0-15,1 0 0,-21 0 0,0 21 16,20 1-16,-20 20 0,0-21 16,21 21-16,-22 1 0,1-1 0,21 0 15,-22 1-15,22-1 0,0 0 16,21-20-16,0 20 0,0-21 0,0 21 16,0-20-16,0-1 0,21 0 15,0-21-15,22 21 0,-22-21 16,21 21-16,1-21 0,-1 0 15,0 0-15,1 0 0,-22-21 0,21 0 16,0 0-16,1 21 0,-1-21 16,-21-1-16,0-20 0,22 21 15,-22 0-15,0-22 0,-21 22 0,21-21 16,-21 21-16,21-22 0,-21 22 16,0 0-16,0 0 15,0 42 1,0 0-16,-21 0 0,21 1 15,-21-1-15,21 21 0,0-21 16,0 0-16,0 1 0,0 20 0,0-21 16,0 0-16,0 0 0,0 1 15,21-1-15,0 0 0,1-21 16,-1 21-16,0-21 16,0 0-16,0 0 0,0 0 0,1 0 15,20 0-15</inkml:trace>
  <inkml:trace contextRef="#ctx0" brushRef="#br0" timeOffset="3291.75">5186 1143 0,'0'0'0,"0"-21"16,0 0-16,0 0 15,0-1-15,0 1 16,-21 21 15,-1 0-15,22-21 46,0 0-46,0 0 0,-21 21 15,0 0-15,21 21-16,0 0 0,0 21 15,-21-20-15,21-1 0,-21 21 0,21-21 16,0 22-16,0-22 0,0 0 15,-21 21-15,21-21 0,0 1 0,0-1 16,0 0-16,0 0 16,21-21 15,-21-21-31,21 0 16,0 21-16,0-21 0,0-1 15,1 1-15,-22-21 0,21 21 0,0 0 16,0-1-16,-21 1 15,21 0-15,-21 42 16,0 0 0,0 1-16,0-1 0,0 0 15,0 0-15,0 0 0,21 0 0,-21 1 16,22-1-16,-1-21 16,-21 21-16,21-21 0,0 0 0,21 0 15,-20 0-15,-1 0 0,21 0 16,0 0-16,-20 0 0,20 0 15,0-21-15,1 21 0,-1-21 16,-21-1-16,21-20 0,-20 21 0,-1-21 16,0-1-16,-21 22 0,0-21 15,0-1-15,0 1 0,-21 0 0,-22-1 16,22 22-16,-21 0 0,0 0 16,20 0-16,-20 21 0,0 0 15,-1 0-15,22 0 0,0 0 0,0 0 16,0 0-16,21 21 0,0 0 15,42-21 1,-21 0-16,22 0 16</inkml:trace>
  <inkml:trace contextRef="#ctx0" brushRef="#br0" timeOffset="3819.79">6265 550 0,'0'0'0,"-63"0"16,42 22 0,-1-22-16,22 21 0,0 21 0,-21-21 15,0 22-15,21-1 0,0 0 0,0 1 16,0-1-16,-21 21 16,21-20-16,0-1 0,0 0 0,-21 1 15,21-1-15,0 0 0,0 1 16,0-22-16,0 0 0,0 0 0,0 0 15,0 1-15,0-44 47,0 1-47,0 0 16,0-21-16,0 21 0,0-22 0,21 22 16,0-21-16,0-1 0,0 22 15,1-21-15,-1 0 0,21 20 16,-21 1-16,22 0 0,-1 21 15,0 0-15,22 0 0,-22 0 0,0 21 16,1 0-16,-1 22 0,0-22 16,-20 0-16,20 0 0,-42 22 0,0-22 15,0 0-15,0 21 0,0-21 16,-21 1-16,-22-1 0,1 0 0,0 0 16,-1 0-16,1-21 0,0 21 15,-1-21-15,1 0 0,21 0 0,-21 0 16,20 0-16,1 0 0,0 0 15,0 0-15,0 0 16,42 0 0,0 0-16,0-21 15,0 21-15,22-21 0</inkml:trace>
  <inkml:trace contextRef="#ctx0" brushRef="#br0" timeOffset="4295.52">7239 1037 0,'0'0'0,"21"-21"16,-21-64 0,0 64-16,0 0 0,0 0 0,0-21 0,0 20 15,-21 22-15,0-21 0,21 0 16,-21 21-16,-1 0 0,-20 0 16,21 0-16,0 21 0,-22 22 15,1-22-15,0 21 0,21 0 0,-22 1 16,1-1-16,0 22 0,20-22 15,1 0-15,0-21 0,21 22 0,-21-22 16,21 21-16,0-21 0,0 1 16,21-1-16,0-21 0,0 21 0,1-21 15,-1 0-15,21 0 0,0 0 16,-20 0-16,20 0 0,0-21 0,-21 0 16,22 21-16,-1-22 0,-21-20 15,22 21-15,-22-21 0,0 20 16,0-20-16,0 0 0,-21-1 15,0 22-15,0-21 0,21 21 0,-21 0 16,0-1-16,0 44 31,-21-22-31,21 42 0,0-21 0,-21 0 16,21 22-16,0-22 0,0 0 16,0 21-16,0-21 0,0 1 0,0-1 15,0 0-15,0 0 0,0 0 16,21 0-16,0 1 15,1-22-15,-1 0 0,0 0 16,0 0-16,21 0 0,1 0 0,-1 0 16,0-22-16</inkml:trace>
  <inkml:trace contextRef="#ctx0" brushRef="#br0" timeOffset="4547.37">8064 826 0,'0'0'0,"0"-22"0,0 1 15,0 0-15,-21 21 16,0 0-16,0 21 0,0 0 16,0 22-16,-1-22 0,1 21 15,-21 1-15,21-22 0,0 21 16,-1 0-16,1 1 0,21-1 0,0-21 16,0 22-16,0-22 0,0 0 15,0 0-15,0 0 0,0 0 0,21 1 16,1-1-16,-1-21 0,0 0 15,21 21-15,-21-21 0,22 0 0,-1 0 16,0 0-16,1-21 0,-1 21 16,0-21-16</inkml:trace>
  <inkml:trace contextRef="#ctx0" brushRef="#br0" timeOffset="5168.02">8467 804 0,'0'0'0,"0"-63"15,0 21-15,0-1 0,0 22 0,0-21 16,0 21-16,0-1 15,-22 22-15,1 0 0,0 22 16,0-22-16,21 21 0,-21 21 16,0-21-16,21 22 0,0-1 15,-22 0-15,1 22 0,21-22 0,0 22 16,0-22-16,0 21 0,0-20 16,0-1-16,0 0 0,0 1 0,0-22 15,0 0-15,0 21 0,0-20 16,0-1-16,0 0 0,0-42 47,0 0-47,21-1 0,1 1 15,-22-21-15,21 21 0,0-22 16,0 1-16,-21 0 0,21 21 16,0-22-16,1 22 0,-1-21 0,21 21 15,-21-1-15,0 22 0,1 0 16,-1 0-16,0 0 0,0 0 0,0 0 15,0 0-15,1 22 0,-1-22 16,-21 21-16,0 0 0,0 0 0,0 0 16,-21 0-1,-1-21-15,1 22 0,0-22 0,-21 0 16,21 21-16,-22-21 0,22 0 16,-21 0-16,21 0 0,-1 0 0,-20 0 15,42-21-15,-21 21 0,0 0 16,0-22-16,-1 22 15,22 22 1,0-1-16,0 0 16,22 0-16,-1 21 0,0-20 15,0-1-15,0 0 0,0 0 0,22 21 16,-22-20-16,0-22 0,0 21 16,22 0-16,-22 0 0,0 0 15,0-21-15,0 0 16,-21 21-16,21-21 15,-42 0 17</inkml:trace>
  <inkml:trace contextRef="#ctx0" brushRef="#br0" timeOffset="5955.81">1905 2032 0,'-42'0'0,"84"0"0,-148 0 16,64 21-16,-1-21 0,1 0 15,0 0-15,-1 0 0,1 21 16,21-21-16,0 0 0,0 0 0,-1 0 16,44 0 15,-1 0-31,21 0 15,0 0-15,1 0 0,20 0 16,1 0-16,20 0 0,-20-21 0,21 21 16,20 0-16,1-21 0,21 21 15,21 0-15,-21 0 0,22-21 0,-1 21 16,0 0-16,21-21 0,1 21 16,20 0-16,-21 0 0,22 0 0,-1 0 15,1-21-15,21 21 0,-22 0 16,22 0-16,-1 0 0,1 0 15,0 0-15,-1-22 0,22 22 16,0 0-16,0 0 0,-21 0 0,20 0 16,22 0-16,-21 0 0,0 0 15,0 0-15,-21 0 0,20 0 0,-20 0 16,-21 0-16,-1 0 0,1 0 16,-43 0-16,0 0 0,0 0 0,-21 0 15,-21-21-15,0 21 0,-22 0 16,-20 0-16,-1 0 0,1 0 0,-22 0 15,1 0-15,-22 0 0,0 0 16,0 0-16,-42 0 31,0 0-31,-43 0 16,22 0-16,-43 0 0</inkml:trace>
  <inkml:trace contextRef="#ctx0" brushRef="#br0" timeOffset="6720.13">0 3154 0,'0'0'16,"0"21"-1,21-21 16,43 0-31,20 0 0,1 0 16,0 0-16,20 0 0,1 0 0,-21 0 16,21 0-16,-22 0 0,1-21 15,0 21-15,-1 0 0,-20 0 16,-1-21-16,-20 21 0,-1-21 16,-21 21-16,0 0 0,-21-22 15,-21 22 1,0 0-16,-21 0 0,-1-21 15,22 21-15,-21 0 0,0 0 16,20 0-16,1 0 0,0 0 0,0 0 16,21-21-16,-21 21 15,42 0 1,0 0 0,21 0-16,-20 0 0,-1 0 0,21 0 15,-21 21-15,0 0 0,1-21 16,-1 22-16,-21-1 15,0 0-15,0 0 0,-21 0 0,-1 0 16,-20 1-16,0 20 0,-1-21 16,1 0-16,-21 0 0,20 1 15,1-1-15,0 0 0,20 0 0,1 0 16,0-21-16</inkml:trace>
  <inkml:trace contextRef="#ctx0" brushRef="#br0" timeOffset="8035.61">2265 2836 0,'0'0'0,"0"-21"0,0 0 0,0 0 0,0 0 16,0 0-16,0-1 0,0 1 15,0 0-15,0 0 16,0 63-1,0-21 1,0 1-16,0 20 0,0 0 0,-21 1 16,-1-1-16,1 21 0,0-20 15,0-1-15,0 22 0,0-1 16,-1-21-16,1 22 0,0-22 0,-21 1 16,21-1-16,-1 0 15,1 1-15,0-22 0,21 0 0,-21 0 16,21 0-16,-21-21 0,0 0 15,21-21 1,0 0-16,-22 0 0,22-22 16,0 1-16,0 0 0,0-1 0,0 1 15,0 0-15,0-1 0,0 1 16,0 21-16,0-21 0,0 20 16,0 1-16,0 0 0,0 42 31,0 22-16,0-22-15,0 21 16,22-21-16,-1 22 0,0-1 0,-21-21 16,21 21-16,0-20 0,0 20 15,-21-21-15,22 0 0,20 0 16,-21 1-16,0-1 0,22-21 0,-1 0 16,0 0-16,1 0 0,20 0 15,1 0-15,-22 0 0,21-21 0,1-1 16,-1 1-16,-20-21 0,20 21 15,-20 0-15,-1-22 0,0 1 0,1 21 16,-22-22-16,21 22 0,-21-21 16,-21 21-16,0 0 0,21-1 0,-21 1 15,0-21 1,-21 42 0,0 0-16,0 0 15,0 21-15,0 0 0,-1 0 16,1 1-16,0 20 0,0-21 15,0 21-15,0 1 0,21-22 0,-22 21 16,22-21-16,0 22 0,0-22 16,0 0-16,22 0 0,-1 0 0,0-21 15,21 22-15,-21-22 16,22 0-16,-22 0 0,21 0 0,1 0 0,-1-22 16,0 1-16,1 21 0,20-42 15,-21 21-15,1 0 0,-1-22 16,0 22-16,1-21 0,-22-1 15,21 22-15,-21-21 0,1 21 0,-22 0 16,0-1-16,0 1 16,-22 21-1,22 21 1,-21-21-16,21 22 0,-21-1 0,0 21 16,21-21-16,0 0 0,0 22 15,-21-22-15,0 21 0,21 1 0,-22-22 16,22 0-16,0 21 0,0-21 15,0 1-15,-21-1 16,21-42 0,21-1-1,-21 1-15,22 0 0,-1 0 16,0-21-16,0-1 0,21 22 16,-20-21-16,-1-1 0,21 1 0,-21 21 15,22-21-15,-1 20 0,-21 1 16,21 0-16,-20 21 0,-1 0 0,0 0 15,0 0-15,0 0 0,0 0 16,-21 21-16,22 0 0,-22 1 16,0 20-16,0-21 0,0 21 0,0-20 15,0 20-15,0-21 0,0 0 16,0 22-16,0-22 0,0 0 16,0 0-16,0 0 0,0 0 15,0 1-15,21-22 0,-21 21 0,21-21 16,0 0-16,0 0 0,0 0 15,1 0-15,-1 0 0,0 0 0,0-21 16,21-1-16,1 1 0</inkml:trace>
  <inkml:trace contextRef="#ctx0" brushRef="#br0" timeOffset="8692.29">4741 3112 0,'0'0'0,"21"-22"15,-21 1-15,0 0 16,0 0-16,0 0 0,-21 0 15,0 21-15,-21 0 0,21 0 16,-1 0-16,-20 0 0,0 0 0,-1 0 16,1 0-16,21 21 0,-21 0 0,-1 0 15,22 0-15,0 0 0,-21 1 16,20 20-16,22-21 0,-21 21 0,21-20 16,0 20-16,0-21 0,0 0 15,0 0-15,0 1 0,0-1 0,21-21 16,1 0-1,-1 0-15,21 0 0,-21 0 0,22 0 16,-1-21-16,-21-1 0,21 1 16,1 0-16,-22-21 0,21 21 0,-21-1 15,1 1-15,-1-21 0,0 21 16,-21 0-16,21-1 0,-21 1 16,21 0-1,-21 42 1,-21 0-1,0 1-15,21 20 0,-21-21 16,0 21-16,21 22 0,-22-22 0,1 22 16,21-22-16,-21 22 15,21-1-15,0 1 0,-21-1 0,21 1 16,0 20-16,0 1 0,-21 0 16,21-1-16,0 1 0,0 0 0,0-1 15,0 1-15,0 0 0,0-22 0,0 22 16,0-1-16,0 1 0,0-21 15,0-1-15,21 1 0,-21-22 0,0 21 16,0-20-16,0-22 0,0 0 16,0 0-16,0 0 0,-21-21 15,0 0-15,-22 0 0,22 0 0,-21-21 16,-1 0-16,1 0 0,0-21 16,-1 20-16,1-20 0,0 0 15,-1-1-15,1 1 0,0 0 0,-1-1 16,1 1-16,21 0 0,-21 21 15,20-22-15,1 1 0,-21 0 0,42 20 16,0-20-16,-21 0 0,21-1 16,0-20-16,21 21 0,0-22 0,0 1 15,0-1-15,22 1 0</inkml:trace>
  <inkml:trace contextRef="#ctx0" brushRef="#br0" timeOffset="9132.06">5101 2667 0,'0'0'0,"42"-21"16,-42 42 15,0 0-31,0 0 0,0 22 16,0-1-16,0-21 0,0 22 15,-21-1-15,21 0 0,-21 1 0,0 20 16,21-21-16,-21 1 0,0-1 16,21 0-16,0-20 0,-22 20 0,22-21 15,-21 0-15,21 0 0,0 1 16,21-22 0,1-22-1,-1 1-15,0 0 16,0-21-16,0 21 0,0-22 0</inkml:trace>
  <inkml:trace contextRef="#ctx0" brushRef="#br0" timeOffset="9591.79">5482 2646 0,'-21'42'15,"21"1"-15,0-22 16,0 0-16,-21 21 0,21-21 15,-21 22-15,21-1 0,0-21 16,0 22-16,-22-1 0,22 0 0,-21-21 16,21 22-16,0-1 0,0-21 15,0 22-15,-21-22 0,21 0 0,0 0 16,-21-21-16,21 21 0,0-42 31,0 0-15,0 0-16,0 0 0,0-22 0,0 22 15,0-21-15,21 21 0,0-22 16,0 22-16,-21-21 0,43 21 0,-22-22 16,0 22-16,21 0 0,1 0 15,-22 0-15,21 21 0,1 0 16,-1 0-16,-21 0 0,21 21 16,-20 0-16,-1 0 0,0 0 0,-21 0 15,0 22-15,0-22 0,0 21 0,0-21 16,0 22-16,-21-22 0,21 21 15,-21-21-15,-1 1 0,1 20 0,0-42 16,21 21-16,0 0 0,-21 0 16,0-21-16,21-21 31,-21 0-31,21 0 16,0 0-16</inkml:trace>
  <inkml:trace contextRef="#ctx0" brushRef="#br0" timeOffset="9767.7">5059 2900 0,'0'0'0,"21"0"32,0 0-17,0 0-15,22 0 0,-22 0 16,21-21-16,0 21 0,1-21 0,-22 21 15,21 0-15</inkml:trace>
  <inkml:trace contextRef="#ctx0" brushRef="#br0" timeOffset="10779.68">6413 3069 0,'0'0'0,"85"-21"31,-64 21-31,0-21 0,1 0 15,-1 0-15,0-1 0,0 1 16,0-21-16,0 21 0,1 0 0,-1-22 16,-21 22-16,0 0 0,0 0 15,0 0-15,0-1 0,0 44 32,0-1-32,-21 0 15,-1 0-15,1 21 0,0-20 16,0 20-16,21 0 0,-21-21 0,0 22 15,-1-22-15,22 21 0,0-21 16,0 1-16,0-1 0,0 0 0,0 0 16,0 0-16,43-21 15,-22 0-15,0 0 0,21 0 0,1 0 16,-1 0-16,0 0 0,1-21 0,-22 0 16,21 0-16,1 0 0,-1-1 15,-21 1-15,21-21 0,-20 21 0,-1 0 16,0-22-16,-21 22 0,0-21 15,0 21-15,0-1 0,-21 1 16,0 0-16,-1 0 0,-20 0 16,0 21-16,21 0 0,-22 0 0,1 0 15,0 0-15,-1 0 0,22 0 16,-21 21-16,21-21 0,21 21 16,0 0-16,42-21 15,-21 0-15,21 0 16,1 0-16,20 0 0,-20 0 0,20 0 15,-21-21-15,22 21 0,-1-21 16,-20 21-16,-1-21 0,22 0 0,-22-1 16,0 1-16,1 21 0,-22-21 15,0 0-15,0 21 0,0-21 16,0 21-16,-42 21 31,0 0-15,0 21-16,0-20 0,21 20 0,-21 0 15,-1 1-15,22-1 0,-21 0 16,21 22-16,0-1 0,0 1 0,0-1 16,0 1-16,0 20 0,0 1 0,0-21 15,0 20-15,0 1 0,0 0 16,-21-1-16,21 1 0,-21 0 0,0 20 16,21-20-16,-21 0 0,-1-1 15,22 1-15,0 0 0,-21-22 16,21 22-16,-21-22 0,21 22 0,-21-21 15,21-1-15,0-21 0,0 22 0,-21-43 16,0 21-16,21-20 0,-22-1 16,1-21-16,0 0 0,0 0 0,0 0 15,-22-21-15,22-1 0,-21 1 0,0-21 16,-1 0-16,1 20 0,0-20 16,-1 0-16,1-1 0,21 1 0,-22 0 15,22-1-15,0 22 0,0-21 16,0 0-16,21-1 0,0 1 15,0 0-15,0-22 0,0 1 0,0-1 16,21 1-16</inkml:trace>
  <inkml:trace contextRef="#ctx0" brushRef="#br0" timeOffset="11195.44">8636 2477 0,'0'0'0,"0"21"32,-21 21-32,21-21 0,-21 22 15,-1-1-15,1 0 0,0 1 16,0-1-16,0 0 0,0 1 16,-1-1-16,22 0 0,-21-21 0,0 22 15,21-1-15,0-21 0,0 22 16,0-22-16,0 0 0,0 0 0,0 0 15,21-21 1,0 0 0,1-21-16,-1 0 0,21 0 15,-21-22-15,22 22 0,-1-21 0</inkml:trace>
  <inkml:trace contextRef="#ctx0" brushRef="#br0" timeOffset="11635.19">8932 2540 0,'0'0'0,"0"-21"0,0 0 15,0 42 17,0 0-32,0 0 0,-21 22 0,21-22 15,0 21-15,0 0 0,-21 1 16,21-1-16,-21 0 0,0-20 0,21 20 16,0 0-16,-22-21 0,22 22 0,-21-22 15,21 0-15,-21 0 0,21 0 16,0 1-16,0-44 31,0 1-15,21 0-16,-21 0 0,21 0 15,1 0-15,-1-22 0,0 22 16,21-21-16,-21 21 0,1-22 0,20 22 16,-21-21-16,21 21 0,-20-1 15,-1 22-15,0 0 0,0 0 0,0 0 16,0 0-16,1 0 0,-1 22 15,-21-1-15,0 21 0,0-21 0,0 22 16,0-22-16,0 0 0,0 21 16,0-21-16,0 1 0,-21-1 0,-1 0 15,22 0-15,0 0 0,-21 0 16,0 1-16,42-22 47,0-22-47,1 22 0,-1-21 15</inkml:trace>
  <inkml:trace contextRef="#ctx0" brushRef="#br0" timeOffset="12011.98">9588 2879 0,'0'0'0,"-42"0"31,63 0-15,0 0-16,1 0 16,-1-21-16,21 21 0,-21-22 0,0 1 15,22 21-15,-22-21 0,0 0 16,0 0-16,0 0 0,-21-1 0,22 1 16,-22 0-16,-22 21 15,1 0-15,-21 0 16,21 21-16,-22 0 0,22 1 15,-21-1-15,21 0 0,-22 0 0,22 21 16,0-20-16,0 20 0,0-21 0,21 0 16,0 0-16,0 1 0,0-1 15,0 0-15,0 0 0,21-21 16,21 0-16,-21 21 0,22-21 16,-1 0-16,0 0 0,1 0 0,-1 0 15,0-21-15,1 21 0,-1-21 0,-21 0 16,22 0-16,-22-1 0,0 1 15</inkml:trace>
  <inkml:trace contextRef="#ctx0" brushRef="#br0" timeOffset="12247.84">8318 2709 0,'0'0'0,"-21"22"0,0-22 0,42 0 31,0 0-31,1 0 16,20 0-16,-21 0 0,21 0 15,1-22-15,-1 22 0,0-21 0,1 0 16</inkml:trace>
  <inkml:trace contextRef="#ctx0" brushRef="#br0" timeOffset="12995.41">11112 2498 0,'0'0'0,"43"0"62,-22 0-62,0-21 0,21 21 0,-20-22 16,20 1-16,0 0 16,-21 0-16,22 0 0,-1 0 0,-21-1 0,0 1 15,1 0-15,-1 21 16,-21-21-16,0 0 0,0 0 0,0-1 15,0 1-15,-43 0 0,22 21 0,0 0 16,-21 0-16,21 0 0,-22 0 16,1 0-16,0 0 0,-1 0 0,1 21 15,0 0-15,-1 1 0,1-1 16,0 0-16,20 21 0,1-21 0,21 22 16,0-22-16,0 0 0,0 21 15,21-20-15,1-1 0,-1 0 0,21 0 16,0-21-16,1 21 15,-1-21-15,0 0 0,1 0 0,-1 0 16,0 0-16,1 0 0,-22 0 0,21 0 16,-21 0-16,1 0 0,-44 0 31,-20 0-31,0 0 16,-1 21-16,1 1 0,0-1 0,-22 0 15,22 0-15,-22 0 0,22 0 16,-21 22-16,41-22 0,-20 21 0,21-21 15,-21 22-15,42-22 0,0 0 16,0 0-16,0 0 0,0 1 0,21-22 16,0 21-16,21-21 15,1 0-15,20 0 0,-21 0 16,22 0-16,-1 0 0,-20-21 0,20 21 16,1-22-16,-22 1 0,22 0 15,-22 0-15,21 0 0,-20 0 0,-1-1 16</inkml:trace>
  <inkml:trace contextRef="#ctx0" brushRef="#br0" timeOffset="13192.3">11874 2561 0,'0'0'16,"0"-21"-16,0 0 0,-21 21 15,0 0 1,0 21-16,21 0 0,0 0 16,0 22-16,0-22 15,0 0-15,0 0 0,0 22 0,21-22 16,0 0-16,0 0 0,-21 0 15,0 0-15,22 1 0,-1-1 16,0-21 0,0 0-16,0 0 0,0 0 15,1-21-15,-1-1 0</inkml:trace>
  <inkml:trace contextRef="#ctx0" brushRef="#br0" timeOffset="13414.17">12277 2519 0,'-22'0'0,"-147"63"32,127-41-32,-1 20 0,1-21 15,0 0-15,-1 0 0,-20 22 16,42-22-16,-22 0 0,1 21 0,21-20 16,-21-1-16,20 0 0,22 0 15,0 0-15,0 0 0,22-21 16,20 0-1,0 0-15,1 0 0,-1 0 16,0-21-16,22 0 0</inkml:trace>
  <inkml:trace contextRef="#ctx0" brushRef="#br0" timeOffset="13743.98">12446 2561 0,'0'0'0,"0"-21"0,0 0 16,0 42-1,-21 0 1,21 0-16,-21 22 0,-1-1 0,1 0 16,21 1-16,0-1 0,-21 22 15,0-22-15,0 21 0,21 1 0,0 21 16,-21-22-16,-1 22 0,1-1 16,0 1-16,21 0 0,-21-1 15,0-20-15,0 21 0,-1-22 0,22 22 16,-21-22-16,21 1 0,-21-1 15,21 1-15,0-22 0,0 0 0,0 1 16,0-1-16,0-21 0,0 0 0,0 1 16,0-44-1,0 1 1,0-21-16,21 0 0,0-1 0,-21 1 16,22-22-16,-1 1 0,0-1 15,0 1-15,0-1 0,0-20 16</inkml:trace>
  <inkml:trace contextRef="#ctx0" brushRef="#br0" timeOffset="14035.82">12361 2900 0,'0'0'0,"0"-42"0,0-128 31,0 128-31,21 21 0,1 0 0,-1-1 16,0 1-16,0 0 0,0 0 15,22 0-15,-22 21 0,21 0 0,0 0 16,-20 0-16,20 21 0,0 0 15,-21 21-15,1-20 0,-1 20 0,-21 0 16,0 1-16,0-22 0,-21 21 16,-22-21-16,22 22 0,-21-22 0,21 0 15,-22 0-15,1 0 16,0-21-16,20 21 0,-20-21 0,21 22 16,0-22-16,0 0 0,-1 0 15,44-22 1,-1 22-16,0-21 15,21 0-15,-21 0 0,22 0 16,-22 0-16,21-1 0</inkml:trace>
  <inkml:trace contextRef="#ctx0" brushRef="#br0" timeOffset="14427.83">13144 2540 0,'0'0'0,"-21"0"0,-42-106 31,63 85-31,0 0 0,0 0 16,21 0-16,0 21 15,0 0-15,0 0 0,22 0 0,-22 0 16,21 0-16,1 21 0,-1 0 16,0 0-16,-21 21 0,22 1 0,-22-1 15,21 0-15,-21 1 0,-21-1 16,0 0-16,0-20 0,0 20 15,0 0-15,-21-21 0,0 1 0,0-1 16,0 0-16,0-21 0,-1 0 16,1 21-16,0-21 0,21-21 31,0 0-31,0 0 0,0-1 16,0 1-16,21 0 0,0-21 15,1 21-15,-1-22 0,-21 22 0,21-21 16,0-1-16,0 22 0,0 0 15,1 0-15,-1 0 0,0 0 0,-21-1 16,21 1-16,0 21 0,0-21 0,1 21 16,-1 0-16</inkml:trace>
  <inkml:trace contextRef="#ctx0" brushRef="#br0" timeOffset="16579.59">13885 2646 0,'-21'42'31,"42"-42"0,0-21-31,1 21 16,-1-21-16,0 0 0,0 21 0,0-21 16,0-1-16,1-20 0,-22 21 0,0 0 15,21-22-15,-21 22 16,0 0-16,0 0 0,0 0 15,-21 21-15,-1 0 0,1 0 16,0 0-16,0 0 0,0 21 0,0 0 16,-22 0-16,22 22 0,21-1 15,-21-21-15,0 21 0,0 1 0,21-22 16,0 21-16,0-21 0,0 22 16,0-22-16,0 0 0,0 0 0,0 0 15,0 1-15,21-1 0,0-21 0,-21 21 16,21-21-16,0 0 0,0 0 15,22 0-15,-22 0 0,0 0 16,21 0-16,-20 0 0,20-21 16,0 0-16,1-1 0,-22 1 0,21 0 15,0-21-15,1 21 0,-1-22 0,-21 1 16,22 0-16,-22-1 0,0 1 16,0 21-16,-21-22 0,0 22 0,0 0 15,0 0-15,-21 21 16,0 0-16,0 0 0,-22 21 15,22 0-15,0 0 0,0 1 16,21 20-16,0-21 0,0 21 16,0-20-16,0 20 0,0-21 0,0 0 15,0 22-15,21-22 0,-21 0 16,21-21-16,0 21 0,-21 0 16,0 0-16,21-21 0,-21 22 0,22-22 15,-44 0 16,1 0-31,0-22 16,0 1-16,0 21 16,0 0-16,-1 0 0,22-21 0,-21 21 15,0 0-15,0 0 16,21 21 0,0 0-16,0 1 15,0-1 1,21-21-16,0 21 0,0-21 15,1 0-15,20 0 0,-21 0 16,0 0-16,22 0 0,-22 0 0,21 0 16,0 0-16,-20 0 0,20-21 15,0 21-15,-21-21 0,22-1 0,-1 1 16,-21 0-16,22-21 0,-22 21 0,21-22 16,-21 1-16,-21 0 0,21-1 15,-21 1-15,0 0 0,0 20 0,0 1 16,0 0-16,0 0 15,0 0-15,-21 21 0,0 0 0,0 0 16,0 21-16,0 0 0,-1 0 16,22 0-16,-21 22 0,21-22 0,-21 21 15,21 1-15,0-22 0,0 21 16,0-21-16,0 0 0,0 22 0,21-22 16,0 0-16,1 0 0,-1 0 15,0 1 1,0-22-16,-21-22 31,-21 22-31,0-21 16,0 21-16,-1-21 15,1 21-15,0 0 0,0 0 16,0 0-16,21 21 16,0 0-1,21-21-15,-21 22 16,21-22-16,21 0 0,-20 0 15,-1 21-15,0-21 0,21 0 0,-21 0 16,1 0-16,20 0 0,-21 0 16,0-21-16,22 21 0,-22-22 0,0 1 15,21 0-15,-21 21 0,22-42 0,-22 21 16,21-1-16,-21 1 0,1-21 16,-1 0-16,0 20 0,0-20 15,-21 21-15,21 0 0,-21 0 16,0-1-16,0 1 0,0 42 15,0 1 1,-21 20-16,0-21 0,0 21 0,21-20 16,0 20-16,-21-21 0,21 21 15,-22-20-15,22-1 0,0 21 0,0-21 16,0 0-16,0 1 16,22-22-16,-1 21 0,0-21 15,0 0-15,0 0 0,0 0 16,22 0-16,-1 0 0,0 0 0,1-21 15,-1 21-15,0-22 0,-20 1 16,20 0-16,-21-21 0,21 21 16,-20-1-16,-1-20 0,0 0 0,0 21 15,-21-1-15,0 1 0,0 0 16,0 0-16,-21 42 31,21 0-31,-21 0 0,0 1 0,21 20 16,0-21-16,0 21 0,0-20 15,-22-1-15,22 0 0,0 0 0,0 0 16,0 0-16,0 1 0,0-1 16,22 0-16,-1-21 15,0 0-15,0 0 16,0 0-16,0 0 0,1 0 16,20 0-16,-21 0 0,0-21 0,22 0 15,-22 21-15,0-22 0,-21-20 16,0 21-16,0 0 0,0-22 0,0 22 15,0-21-15,-21 21 0,0-22 16,-1 22-16,1 0 0,-21 0 0,21 0 16,-22 21-16,22 0 0,-21-21 15,21 21-15,0 0 0,-1 0 16,44 0 15,-1 0-31,21-22 16,0 22-16,-20 0 0,20-21 0,0 21 15,1 0-15,-1 0 0,0-21 16,1 21-16,-1 0 0,-21 0 16,0 0-16,22 0 0,-22 0 15,0 21-15,-21 0 0,21 1 16,-21-1-16,0 0 0,0 0 0,0 0 16,0 22-16,0-22 0,0 0 15,0 21-15,0-21 0,0 1 16,0 20-16,0-21 0,0 0 0,0 0 0,-21-21 15,21 22-15,-21-1 0,21 0 16,0-42 47,0 0-63,0-1 0,0-20 0,21 21 15,0-21-15,21-1 0,1 1 16,-22 0-16,21-1 0,1-20 0,-1 20 15,21 1-15,-20 0 0,-1 21 0,-21-22 16,22 22-16,-22 0 0,0 21 16,0 0-16,0 0 0,0 0 0,1 21 15,-22 0-15,21 22 0,-21-1 16,0 21-16,0-20 0,0 20 16,0-20-16,0 20 0,0-21 15,0 1-15,-21-1 0,21-21 0,0 22 16,-22-22-16,22 0 0,-21 0 0,21 0 15,0 0-15,-21-21 16,0 0 0,0 0-16,0 0 15,-1-21-15,-20 0 0,0 0 16,21-21-16</inkml:trace>
  <inkml:trace contextRef="#ctx0" brushRef="#br0" timeOffset="16759.5">16002 2117 0,'-64'0'31</inkml:trace>
  <inkml:trace contextRef="#ctx0" brushRef="#br0" timeOffset="17203.64">18309 2371 0,'0'0'16,"0"-21"-1,0 42 17,0 0-32,0 0 0,0 21 0,0-20 15,0 20-15,0 0 0,0 1 16,-21-1-16,21 0 0,-21-21 15,21 22-15,0-22 0,-21 0 0,-1 0 16,22 0-16,0 1 0,-21-22 16,21 21-16,43-42 31</inkml:trace>
  <inkml:trace contextRef="#ctx0" brushRef="#br0" timeOffset="17588.74">18944 2350 0,'0'0'0,"21"0"0,-42 0 31,0 0-31,0 0 16,0 0-16,-1 0 0,-20 0 15,21 21-15,0 0 0,0-21 0,-22 21 16,22 0-16,21 0 0,-21-21 15,21 22-15,0-1 0,0 0 0,0 0 16,0 0-16,21 0 16,0 1-16,0-22 15,22 21-15,-1-21 0,-21 21 0,22 0 16,-1-21-16,-21 21 0,21 0 16,-20 1-16,-1-1 0,0 0 15,-21 0-15,0 0 0,0 0 16,0 1-16,-21-1 15,0 0-15,-1-21 0,1 0 0,0 21 16,0-21-16,-21 0 0,20 0 0,-20 0 16,21 0-16,-21 0 0,20 0 15,1 0-15,-21 0 0,21-21 0,0 0 16,-1 0-16,1-1 16</inkml:trace>
  <inkml:trace contextRef="#ctx0" brushRef="#br0" timeOffset="17767.64">18203 2180 0,'0'0'0,"-42"-21"31,42 42 16,0 0-47</inkml:trace>
  <inkml:trace contextRef="#ctx0" brushRef="#br0" timeOffset="18231.93">20256 2159 0,'0'0'15,"0"-21"-15,0 0 0,22 21 0,-1-21 16,-21-1-16,21 1 16,-21 42 15,-21 1-31,21-1 0,-21 21 16,-1 0-16,1-20 0,0 20 15,0 21-15,0-20 0,21-1 16,-21 22-16,-1-22 0,1 0 15,21 1-15,0-1 0,0 0 0,0-21 16,0 1-16,0 20 0,0-21 16,0 0-16,0 0 0,21-21 31,1 0-31,-1-21 16,0 0-16,-21 0 0,0 0 15</inkml:trace>
  <inkml:trace contextRef="#ctx0" brushRef="#br0" timeOffset="19115.71">20108 2498 0,'-21'-21'0,"-64"-22"16,64 43-1,21-21 1,21 21 0,22-21-16,-22 21 0,21 0 15,1 0-15,-1-21 0,0 21 0,22 0 16,-22 0-16,22-21 0,-22 21 15,0-22-15,1 22 0,-1 0 0,-21 0 16,0 0-16,0 0 16,-21 22-16,0-1 15,0 0 1,-21 0-16,0 21 0,0-20 0,0 20 16,0-21-16,-22 21 0,22 1 15,0-22-15,0 21 0,0-21 0,-1 1 16,1 20-16,21-21 0,0 0 15,0 0-15,21 1 16,1-22-16,20 0 16,-21 0-16,21 0 0,1 0 0,20 0 15,-20 0-15,-1 0 0,21-22 16,-20 22-16,-1-21 0,-21 0 0,22 0 16,-22 0-16,0 0 0,-21-1 15,0 1-15,0 0 0,0-21 16,-21 21-16,0-1 0,-1 1 0,-20 0 15,21 0-15,0 0 0,-22 0 16,22 21-16,0 0 0,0-22 16,0 22-16,21-21 31,42 21-31,-21 0 16,0 0-16,22 0 0,-1-21 15,0 21-15,1 0 0,-1 0 0,0-21 16,1 21-16,-22 0 0,21 0 15,1 0-15,-1 0 0,-21 0 16,0 0-16,0 0 0,1 0 16,-22 21-16,0 0 0,0 0 0,0 1 15,0-1-15,0 0 0,-43 0 16,43 0-16,-21 0 0,0 22 0,0-22 16,0 21-16,-1-21 0,1 1 15,21 20-15,0-21 0,0 0 0,0 0 16,0 1-16,0-1 15,21-21-15,1 0 0,-1 21 0,21-21 16,0 0-16,1 0 0,-1 0 16,0 0-16,22 0 0,-1 0 0,-20-21 15,20 0-15,1 21 16,-22-22-16,0 1 0,-20-21 0,20 21 16,-42-22-16,0 22 0,0-21 15,0 0-15,-21-1 0,0 1 0,-22 21 16,1-22-16,0 22 0,-22 0 15,22 0-15,-22 21 0,22-21 0,-22 21 16,22 0-16,0 0 0,-1 0 16,1 0-16,21 21 0,0 0 0,0 0 15,21 0-15,0 1 0,0-1 16,0 0-16,0 0 0,0 0 0,21 0 16,21-21-16,-21 22 0,43-22 15,-22 21-15,22-21 0</inkml:trace>
  <inkml:trace contextRef="#ctx0" brushRef="#br0" timeOffset="19650.98">22542 2201 0,'0'0'0,"0"-42"0,0 21 16,-21 0-16,0 0 0,0 21 15,0 0 1,0 0-16,-1 21 0,1 0 15,0 21-15,21-21 16,-21 22-16,21-1 0,0 0 0,0 1 16,0-1-16,0 22 0,-21-1 15,21-21-15,0 1 0,0-1 0,0 0 16,0 1-16,0-1 0,0-21 0,0 0 16,0 1-16,0-1 0,0 0 15,0-42 16,0 0-31,0-1 16,0 1-16,0 0 0,0-21 16,21 21-16,0-22 0,0 22 0,22-21 15,-22-1-15,21 22 16,0 0-16,1-21 0,-1 42 0,0-21 16,1 21-16,-1 0 0,0 0 15,1 0-15,-22 21 0,21 0 0,-21 0 16,1 21-16,-1-20 0,-21-1 15,0 21-15,0-21 0,0 0 0,-21 22 16,-1-22-16,-20 0 0,0 0 16,-1-21-16,-20 21 0,21 1 0,-22-22 15,22 0-15,-1 21 0,-20-21 16,42 0-16,-22 0 0,22 0 0,0 0 16,0 0-16,63 0 31,-21 0-31,1-21 15,20 21-15,0-22 0,1 1 16</inkml:trace>
  <inkml:trace contextRef="#ctx0" brushRef="#br0" timeOffset="19892.84">23156 2540 0,'0'0'0,"21"0"0,-21-21 31,0 42-16,0 21-15,0-20 16,0-1-16,0 21 0,-21-21 16,21 22-16,0-22 0,-21 0 0,21 21 15,0-21-15,0 1 0,0-1 16,0 0-16,0 0 16,0-42 15,21 21-31,-21-21 15,21 0-15</inkml:trace>
  <inkml:trace contextRef="#ctx0" brushRef="#br0" timeOffset="20243.64">23241 2201 0,'0'0'0,"-21"-21"15,-106 21 1,106 0-16,-22 21 0,22-21 15,0 22-15,0-1 0,21 0 0,0 0 16,0 0-16,0 0 16,0 1-16,21-1 0,0-21 0,21 21 15,-20-21-15,20 0 0,-21 0 16,0 0-16,22 0 0,-22 0 0,0 0 16,0 0-16,0-21 15,0 0-15,1-1 0,-22 1 0,0 0 16,0 0-16,0 0 0,0 0 15,0-1-15,0 1 0,-22 21 0,1-21 16,-21 21-16,21 0 0,0 0 16,-22 0-16,1 0 0,21 0 0,-22 21 15,22-21-15,-21 21 0,21 1 16,0-1-16,-1 0 0,22 0 0,0 0 16,0 0-16,0 1 0,0-1 15,22 21-15,-1-21 0,21 0 16</inkml:trace>
  <inkml:trace contextRef="#ctx0" brushRef="#br0" timeOffset="21107.08">24066 2604 0,'0'0'0,"43"-22"0,-43 1 15,21 21-15,-21-21 0,0 0 0,0 0 16,0 0-16,0-1 0,0 1 15,-21 0-15,0 21 0,-1 0 16,1 0-16,-21 0 16,21 0-16,-22 0 0,1 21 0,0 0 15,-1 1-15,-20-1 0,21 0 0,-1 21 16,1-21-16,21 22 0,-22-1 16,22-21-16,0 22 0,0-22 15,21 0-15,0 0 0,0 21 0,0-20 16,21-1-16,0 0 15,22-21-15,-22 0 0,21 21 0,0-21 16,1 0-16,-1 0 0,22 0 16,-22 0-16,0-21 0,-21 21 0,22-21 15,-1 0-15,-21-1 0,0 1 16,1 0-16,-1 0 0,0 0 16,0 0-16,-21-1 0,0 1 0,21 0 15,-21 0-15,0 0 16,0 42 15,0 0-31,0 0 0,0 0 16,0 1-16,0 20 0,-21-21 0,0 21 15,0-20-15,21 20 0,-21 0 0,-1 1 16,22 20-16,-21 1 0,0-1 16,21 1-16,0 20 0,-21-20 0,21 20 15,0 1-15,0 0 0,0 21 16,0-22-16,0 22 0,0-21 15,-21 21-15,21-22 0,0 22 16,-21-21-16,21-1 0,0 1 0,-22 0 16,22-1-16,-21 1 0,0 0 0,21-22 15,-21 1-15,0-1 0,0 1 16,-1-22-16,1 0 0,0 1 0,0-1 16,0-21-16,0 22 0,-22-22 0,22 0 15,0 0-15,0-21 0,0 0 16,-1 0-16,1-21 15,0 0-15,21-22 0,-21 22 0,21-21 16,-21-22-16,0 1 0,21-1 0,-22-20 16,1-1-16,21-21 15,-21 22-15,21-22 0,-21 0 0,21 0 16,0-21-16,0 21 0,0 0 16,0 1-16,0-1 0,21 0 0,0 21 15,0 1-15,1-1 0,-1 0 16,0 1-16,21 20 0,-21 1 0,1-1 15,20 22-15,-21-1 0,21 1 16,-20 0-16,-1 21 0,0-1 0,21 1 16,-21 0-16,1 21 0,-1-21 0,0 21 15,-21-21-15,21 21 16,0-21-16,0 21 0,-21-22 16,0 1-16,0 0 15</inkml:trace>
  <inkml:trace contextRef="#ctx0" brushRef="#br0" timeOffset="23939.93">1609 5122 0,'0'0'16,"0"-42"-16,-22 21 0,22 0 0,0 0 15,0-1-15,0 1 0,0 0 16,-21 0-16,21 0 0,0 0 16,0-1-16,-21 44 15,21-1 1,0 0-16,0 21 0,0 1 15,0-1-15,-21 0 0,0 22 16,0-22-16,21 0 0,0 22 0,-22-22 16,1 1-16,0-1 0,21 0 15,0 1-15,0-1 0,0 0 0,0-21 16,0 1-16,0-1 0,0 0 16,21-21-1,0 0-15,1-21 0,-1 0 16,0-22-16,0 22 0,0 0 15,22-21-15,-22-1 0,0 22 16,0-21-16,0-1 0,0 22 16,1 0-16,-1-21 0,0 42 15,-21-21-15,0-1 0,0 44 16,0-1 0,0 0-16,0 0 0,0 0 15,0 0-15,0 22 0,0-22 16,0 0-16,0 0 0,0 0 0,0 1 15,21-1-15,-21 0 0,0 0 16,21 0-16,0-21 16,1 21-16,-1-21 0,0 0 0,0 0 15,0-21-15,22 0 16,-22 21-16,21-21 0,0 0 0,1 0 16,-1-22-16,0 22 0,1 0 15,-1-21-15,0 20 0,1-20 0,-1 21 16,-21-21-16,0 20 0,1-20 15,-1 21-15,-21 0 0,0 0 0,0-1 16,0 1 0,0 42-1,0 1-15,-21-1 0,-1 0 16,1 21-16,21-21 16,-21 22-16,0-22 0,0 21 0,0 1 0,21-22 15,0 21-15,0 0 16,0-20-16,0 20 0,0-21 0,0 0 15,21 0-15,0 1 0,0-22 16,21 0-16,1 0 0,-22 0 0,21 0 16,1 0-16,-1 0 0,21-22 15,-20 1-15,-1-21 0,22 21 0,-22 0 16,0-22-16,22 1 0,-22 0 16,0 20-16,1-20 0,-1 0 0,0-1 15,-20 1-15,-1 0 0,-21 21 16,0-22-16,0 22 0,0 0 0,-21 0 15,-1 0-15,1 21 16,0 0-16,-21 0 0,21 21 0,-1-21 16,1 21-16,0 21 0,-21-21 15,42 22-15,-21-22 0,21 21 0,-22-21 16,22 22-16,0-22 0,0 21 16,0-21-16,22 1 0,-22 20 0,21-21 15,0 0-15,0 0 0,0 1 16,22-1-16,-22-21 0,21 21 15,-21-21-15,22 0 0,-1 0 0,21 0 16,-20 0-16,20 0 0,22-21 16,-22 21-16,1-43 0,21 22 0,-22 0 15,22-21-15</inkml:trace>
  <inkml:trace contextRef="#ctx0" brushRef="#br0" timeOffset="24287.72">5080 4932 0,'127'-127'16,"-106"106"-16,0 0 0,0-22 16,-21 22-16,22 0 0,-22-21 0,21 20 15,-21 1-15,-21 21 16,-1 0 0,-20 0-16,21 21 0,-21 22 0,-1-22 15,-20 21-15,20 1 0,-20 20 16,-1 1-16,22-22 0,-21 21 0,20 1 15,1-22-15,0 22 0,20-22 16,1 0-16,21 1 0,0-1 0,0 0 16,0-20-16,21 20 0,22-21 15,-22 0-15,21 0 0,22 1 0,-22-1 16,22-21-16,-22 0 0,21 0 16,1 0-16,-22 0 0,22 0 0,20 0 15,-20 0-15,-1-21 0,22-1 16,-21 1-16,20 0 0,-20 0 15,-1 0-15,1 0 0,-22-1 0,0-20 16,1 21-16,-22-21 0</inkml:trace>
  <inkml:trace contextRef="#ctx0" brushRef="#br0" timeOffset="25919.79">5990 5207 0,'0'-42'0,"0"105"0,0-84 0,0-85 15,-21 64-15,0 21 0,0 0 16,-22-1-16,22 1 0,-21 0 0,-1 21 16,22 0-16,-21 0 0,0 0 15,-1 21-15,-20 0 0,20 1 0,1 20 16,21-21-16,-21 0 0,-1 22 15,22-22-15,0 21 0,0 0 0,21-20 16,0 20-16,0-21 0,0 0 16,0 22-16,0-22 0,0 0 15,0 0-15,21 0 0,0-21 0,0 21 16,0-21-16,22 0 0,-22 0 16,0 0-16,21 0 0,1 0 0,-1-21 15,-21 0-15,22 21 0,-1-21 16,0 0-16,1-22 0,-22 22 0,21 0 15,-21-21-15,0 21 0,1-22 16,-1 22-16,-21-21 0,0 21 0,0-1 16,0 1-16,0 0 0,-21 42 31,-1 0-31,1 1 16,0-1-16,21 0 0,0 0 15,-21 21-15,21-20 0,0-1 0,0 0 16,0 21-16,0-21 0,0 1 15,0-1-15,21-21 0,0 21 0,0 0 16,1-21-16,-1 0 0,0 0 16,0 0-16,21 0 0,-20 0 0,20 0 15,0 0-15,-21 0 0,22-21 0,-22 0 16,21 0-16,1-1 0,-22 1 16,21 0-16,-21 0 0,0 0 0,1-22 15,-1 22-15,-21 0 0,0 0 16,0 0-16,0 0 15,-21 21 1,-1 21-16,1 0 16,21 0-16,0 0 0,-21 0 15,0 1-15,21-1 0,-21 0 0,21 0 16,0 21-16,0-20 0,-21-1 16,21 0-16,0 0 0,0 0 15,0-42 16,21 0-15,-21 0-16,21 0 16,0-1-16,0-20 0,0 21 15,1 0-15,-1-22 0,0 22 0,0 0 16,0 0-16,0 0 0,1 21 16,-1 0-16,0 0 15,-21 21-15,0 0 16,0 0-16,21 0 0,-21 1 0,0-1 15,0 0-15,0 0 0,0 0 16,0 0-16,21 1 0,-21-1 0,0 0 16,21 0-16,1-21 0,-1 0 15,0 0-15,0 0 16,21 0-16,-20 0 0,-1 0 0,21 0 16,-21-21-16,22 21 15,-1-21-15,-21 0 0,21-1 0,1 1 16,-22 0-16,21-21 0,-21 21 0,22-22 15,-22 22-15,0 0 0,-21 0 16,0 0-16,0-1 0,0 1 0,0 0 16,-21 42-1,21 0 1,-21 1-16,0 20 0,21-21 16,-22 0-16,22 0 0,-21 1 0,0 20 15,21-21-15,0 0 0,0 0 0,-21 1 16,21-1-16,0 0 0,-21-21 15,21 21-15,21-21 47,0 0-47,0-21 0,-21 0 0,21 0 16,1-1-16,-1 1 0,0 0 16,0 0-16,0-21 0,0 20 0,-21 1 15,22-21-15,-1 21 0,0 0 16,0-1-16,0 22 0,0 0 15,1 0 1,-22 22-16,0-1 0,0 0 16,0 0-16,0 0 0,0 0 0,0 1 15,0 20-15,0-21 16,0 0-16,0 0 0,21 1 16,0-1-16,0 0 15,0-21-15,0 0 0,22 0 16,-22 0-16,0 0 0,21 0 15,-20-21-15,20 0 0,0-1 16,1 22-16,-22-21 0,21 0 0,-21 0 16,22 0-16,-22 0 0,0-22 15,0 22-15,0 0 0,0 0 0,1 0 16,-22-1-16,0 44 31,-22-22-15,1 21-16,0 0 0,0 0 15,21 21-15,0-20 0,-21-1 0,21 0 16,-21 0-16,21 0 0,0 0 16,0 1-16,0-1 0,0 0 15,21 0-15,0-21 0,0 0 0,0 0 16,0 0-16,1 0 0,20 0 16,-21 0-16,21 0 0,-20 0 0,20-21 15,0 21-15,-21-21 0,22 0 16,-1-1-16,-21 1 0,0 0 0,1 0 15,-1-21-15,0 20 0,-21-20 16,0 21-16,0-21 0,0 20 16,0-20-16,0 21 0,-21 0 0,0 0 15,-1 21-15,1 0 0,-21 0 16,0 0-16,-1 0 0,1 0 0,0 21 16,-22-21-16,22 21 0,-1 0 0,22 0 15,-21 0-15,21 1 0,0-1 16,-1 0-16,22 0 0,0 0 0,0 0 15,0 1-15,22-22 16,-1 21-16,0-21 0,0 0 0,0 0 16</inkml:trace>
  <inkml:trace contextRef="#ctx0" brushRef="#br0" timeOffset="26215.62">8763 4445 0,'-42'0'16,"20"21"-16,1 0 15,0 1-15,21 20 0,-21-21 16,0 21-16,0 1 0,-1-1 16,22 22-16,-21-22 0,0 21 0,21 1 15,-21-22-15,21 1 0,0 20 16,0-21-16,-21-20 0,21 20 0,0-21 15,0 21-15,0-20 0,0-1 16,0 0-16,21-21 0,0 0 16,0 0-16,0 0 0,1 0 15,-1 0-15,0-21 0,0 0 16,0-1-16,0 1 0,1-21 0,-1 21 16</inkml:trace>
  <inkml:trace contextRef="#ctx0" brushRef="#br0" timeOffset="26379.53">8467 4805 0,'0'0'0,"-43"0"0,22 0 16,0 0-16,0 0 0,0 0 15,42 0 1,0 0 0,0 0-16,0 0 0,22 0 15,-22 0-15,21-21 0,-21 0 0,22-1 16,-22 22-16,0-21 0</inkml:trace>
  <inkml:trace contextRef="#ctx0" brushRef="#br0" timeOffset="27715.62">10075 4487 0,'0'0'0,"43"-21"0,-22 21 15,0 0-15,-21 21 32,0 1-32,0-1 0,-21 0 0,0 0 15,-1 0-15,1 22 0,0-22 16,-21 21-16,21 0 0,-1 1 0,1 20 15,21-20-15,-21-1 0,21 0 16,0 1-16,0-1 0,0 0 16,0 1-16,21-22 0,-21 21 0,43-21 15,-22 0-15,0 1 0,21-1 16,1-21-16,-22 0 0,21 0 0,0 0 16,22 0-16,-22 0 0,1-21 0,-1 21 15,0-22-15,1-20 0,-1 21 16,0-21-16,1-1 0,-1 1 0,-21-22 15,0 22-15,0-21 0,1-1 16,-22 1-16,0 20 0,0-20 0,0 20 16,0 1-16,0 21 0,0-21 15,0 20-15,0 1 0,0 0 16,-22 42 0,1 0-1,21 22-15,-21-22 0,0 21 0,21 1 16,-21-1-16,21 0 0,-21 1 15,21 20-15,-22-21 0,22 1 0,0 20 16,0-20-16,0-1 0,0-21 0,0 21 16,22-20-16,-1 20 0,0-21 15,0 0-15,21 0 0,-20-21 0,20 0 16,-21 22-16,21-22 0,1 0 16,-1 0-16,0 0 0,1-22 0,-1 1 15,0 0-15,1 0 0,-1 0 16,0-22-16,1 1 0,-1 0 15,-21-1-15,0 1 0,1 0 0,-1-1 16,-21 1-16,21 21 0,-21 0 16,0 0-16,0-1 0,-21 22 15,0 0-15,-1 0 16,1 22-16,0 20 0,0-21 16,21 0-16,0 22 0,0-22 0,0 21 15,0-21-15,0 0 0,0 22 16,0-22-16,0 0 0,0 0 0,0 0 15,0 1-15,21-1 0,0 0 16,-21 0-16,0-42 47,-21 21-47,0-21 0,0 21 16,0-21-16,-1 21 15,1 0-15,21-22 0,-21 22 16,0 0-16,0 0 15,21 22-15,0-1 16,0 0-16,21-21 16,0 21-16,0-21 0,0 0 15,1 0-15,20 0 0,-21 0 16,21 0-16,1 0 0,-1 0 0,0 0 16,1 0-16,20 0 0,-20-21 15,20 0-15,-21 0 0,22-1 0,-22 1 16,1 0-16,-22 0 0,0-21 15,21 20-15,-42-20 0,0 21 0,21-21 16,-21 20-16,0-20 0,0 21 0,0 0 16,-21 0-1,0 21-15,0 0 0,0 21 16,0 0-16,-1 0 0,1 0 16,0 22-16,21-22 0,0 21 15,0-21-15,0 0 0,0 22 16,0-22-16,0 0 0,21 0 0,0 0 15,1 1-15,-1-1 0,0-21 0,0 21 16,21-21-16,1 0 0,-1 0 16,0 0-16,1 0 0,-1 0 0,22 0 15,-22 0-15,0 0 0,22-21 16,-22 21-16,0-21 0,1-1 0,-1 1 16</inkml:trace>
  <inkml:trace contextRef="#ctx0" brushRef="#br0" timeOffset="28236.32">12912 4805 0,'0'42'0,"0"-84"0,0 21 0,21-22 0,-21 22 0,0 0 16,0 0-16,0 0 0,-21 21 16,21-21-16,-22 21 0,1 0 0,-21 0 15,21 0-15,0 0 0,-22 0 16,22 0-16,-21 21 0,21 0 0,-22-21 16,22 21-16,0 21 0,-21-20 15,20 20-15,1-21 0,0 21 0,0-20 16,0 20-16,21 0 0,0-21 15,0 22-15,0-22 0,0 0 0,0 0 16,21 0-16,0 1 0,-21-1 0,21 0 16,0-21-16,22 0 15,-22 0-15,0 0 0,0 0 0,22 0 16,-22-21-16,21 0 0,-21-1 16,22 1-16,-22-21 0,21 0 0,-21-1 15,0 1-15,1 0 0,20-22 0,-21 22 16,0-22-16,0 22 0,1-22 15,-22 22-15,21 0 0,-21-1 0,21 1 16,-21 0-16,0-1 0,0 22 16,0 0-16,0 0 0,0 0 0,-21 42 31,21 0-31,-21 0 0,-1 22 16,22-1-16,-21-21 0,21 21 0,0 1 15,0-1-15,0 0 0,0 22 16,0-22-16,0 1 0,0-1 0,0 0 15,0 1-15,0-1 0,0 0 16,0 1-16,21-22 0,1 0 0,-1 0 16,0 0-16,0 0 0,0-21 15,22 0-15,-22 0 0,21 0 0,-21 0 16,22 0-16,-1 0 0,0-21 0,22 0 16,-22 0-16,22-21 0,-1 20 15,-21-20-15</inkml:trace>
  <inkml:trace contextRef="#ctx0" brushRef="#br0" timeOffset="28459.19">14351 4593 0,'0'21'32,"-21"1"-32,21-1 0,0 0 0,-21 0 15,21 21-15,0-20 0,0 20 0,0-21 16,0 21-16,0-20 0,0-1 15,0 0-15,0 0 0,0 0 0,0 0 16,0 1-16,0-1 16,0-42 15,0-1-31,21 1 0,-21 0 0</inkml:trace>
  <inkml:trace contextRef="#ctx0" brushRef="#br0" timeOffset="28643.09">14414 4360 0,'0'0'0,"0"-21"31,0 42 32,0 1-63,0-1 15,0 0-15</inkml:trace>
  <inkml:trace contextRef="#ctx0" brushRef="#br0" timeOffset="29123.81">14647 4551 0,'0'0'0,"0"42"31,0-21-31,0 1 0,0-1 15,0 0-15,0 0 0,0 0 16,0 0-16,0 1 0,0-1 16,0 0-16,0 0 0,0 0 0,0 22 15,0-22-15,0 0 0,0 0 16,0 0-16,0 0 0,-21-21 31,21-21-15,0 0-1,0 0-15,0 0 0,0-22 0,0 22 16,0-21-16,0 21 0,21-22 16,0 22-16,1-21 0,-1 21 0,0-22 15,0 22-15,21-21 0,-20 21 16,20 0-16,-21 21 0,0 0 16,0 0-16,1 0 0,-1 0 0,-21 21 15,21 0-15,-21 0 16,21 0-16,-21 22 0,0-22 0,21 21 15,-21-21-15,0 22 0,0-22 0,0 21 16,0-21-16,0 22 0,0-22 16,0 0-16,0 21 0,0-21 0,-21 1 15,0-22-15,21 21 0,-21 0 16,0-21-16,21 21 0,-22-21 16,1 0-16,0-21 15,21 0-15,0 0 16,0-22-16</inkml:trace>
  <inkml:trace contextRef="#ctx0" brushRef="#br0" timeOffset="29791.43">16997 4424 0,'0'0'0,"0"-21"0,-21 0 16,21-1-16,-22 1 0,1 0 16,0 21-16,21-21 0,0 0 15,-21 0-15,21-1 0,0 1 0,0 0 16,0 0-16,21 21 15,-21-21-15,21 21 0,22 0 16,-22 0-16,0 21 0,21 0 0,-21 0 16,22 0-16,-1 22 0,-21-1 15,22 0-15,-22 1 0,0-1 0,0 0 16,0-20-16,-21 20 16,0 0-16,0 1 0,0-22 0,-21 21 15,0 0-15,0-20 0,21-1 16,-21 21-16,-1-42 0,22 21 0,-21-21 15,0 0 1,0-21-16,21 0 16,0 0-16,0 0 0,0-22 15,0 22-15,0-21 0,0 21 0,0-22 16,0 1-16,21 0 0,-21-1 0,21 22 16,0-21-16,1-1 0,-1 1 15,0 0-15,0 21 0,0-1 0,22 1 16,-1 0-16,-21 21 15,21 0-15,-20 0 0,-1 0 0,21 0 16,-21 0-16,0 0 0</inkml:trace>
  <inkml:trace contextRef="#ctx0" brushRef="#br0" timeOffset="30129.24">17738 4572 0,'0'0'15,"0"21"-15,0 0 0,21 1 16,0-22-1,0 0-15,0 0 16,0 0-16,1-22 0,20 22 16,-21-21-16,21 0 0,-20 21 15,20-21-15,0 0 0,-21 0 16,22-1-16,-22-20 0,0 21 0,0 0 16,-21 0-16,0-1 0,0 1 0,0 0 15,-21 21-15,0 0 16,-21 0-16,20 0 0,-20 21 0,21 0 15,-21 1-15,20-1 0,1 0 16,-21 21-16,42-21 0,-21 1 0,21-1 16,0 21-16,0-21 0,0 0 15,0 1-15,21-1 0,0 0 0,0 0 16,0 0-16,22-21 0,-22 21 16,21 1-16,22-22 0,-22 0 15,22 0-15,-1 0 0,22 0 16,-22 0-16,1 0 0</inkml:trace>
  <inkml:trace contextRef="#ctx0" brushRef="#br0" timeOffset="30835.83">19177 4424 0,'0'-42'0,"0"84"0,-21-106 16,0 43-16,21 0 0,-22 0 0,1 21 15,-21 0-15,21 0 0,0 0 16,-22 0-16,22 0 0,-21 21 0,-1-21 15,1 21-15,21 22 0,-21-22 16,-1 0-16,22 0 0,0 21 16,0-20-16,0 20 0,-1-21 0,22 0 15,0 0-15,0 1 0,0-1 16,0 0-16,0 0 0,0 0 0,0 0 16,0 1-16,22-22 0,-1 0 15,-21 21-15,21-21 0,0 0 0,21 0 16,-20 0-16,-1 0 0,0-21 15,21-1-15,-21 22 0,1-21 16,-1 0-16,21 0 0,-21 0 0,0-22 16,-21 22-16,22 0 0,-1-21 0,-21 21 15,21-22-15,-21 22 16,0 0-16,0 0 0,0 42 31,-21 0-31,21 0 0,0 22 16,0-22-16,-21 0 0,21 0 15,0 21-15,0-20 0,0-1 0,0 0 16,21 0-16,0 0 0,0-21 0,0 21 16,0 1-16,1-22 0,-1 0 15,0 0-15,21 0 0,-21 0 16,22 0-16,-1 0 0,-21-22 0,22 1 16,-22 0-16,0 0 0,21 0 0,-21-22 15,1 22-15,-22-21 16,21-22-16,0 1 0,-21-1 0,21 1 15,-21-1-15,0-20 0,0 20 16,0 1-16,0 20 0,0 1 0,-21 0 16,21 21-16,-21-1 0,0 22 15,-1 0-15,1 0 0,0 0 0,0 22 16,0 20-16,0-21 0,-1 21 16,1 1-16,21 20 0,0-20 0,-21-1 15,21 21-15,0-20 0,0-1 16,0 0-16,0 1 0,0-22 15,21 21-15,-21 1 0,21-22 0,1 0 16,-22 0-16,21 0 0,0 0 16,0 1-16,0-22 0,0 21 0,22-21 15,-1 0-15,0 21 0,1-21 16,20 0-16,1 0 0,-22 0 0</inkml:trace>
  <inkml:trace contextRef="#ctx0" brushRef="#br0" timeOffset="32299.99">20362 4657 0,'21'0'31,"1"0"-31,-1 0 16,0-21-16,0 21 0,0-22 15,0 1-15,1 21 0,-1-21 0,0 0 16,-21 0-16,21-22 0,0 22 15,-21-21-15,0 0 0,21-22 0,1 22 16,-1-22-16,-21 1 0,21-1 16,-21 1-16,21 20 0,-21-20 15,0 42-15,21-22 0,-21 22 0,0 0 16,0 0-16,0 42 16,0 0-1,-21 0-15,0 22 0,21-1 0,-21 22 16,0-22-16,-1 21 0,1 1 15,21-22-15,0 22 0,-21-1 0,21-20 16,0-1-16,0 0 0,0 1 16,0-22-16,0 21 0,0-21 0,0 0 15,0 1-15,21-1 0,0 0 16,22-21-16,-1 21 0,0-21 0,1 0 16,-1 0-16,22 0 0,-22 0 15,0 0-15,1 0 0,-1 0 0,0 0 16,-21-21-16,22 0 0,-22 0 0,0-1 15,0 1-15,0-21 16,1 21-16,-22 0 0,21-22 0,-21 22 16,0 0-16,0 0 0,0 0 15,-21 21-15,-1 0 16,1 21-16,0 0 16,21 0-16,0 0 0,-21 0 0,21 1 15,0-1-15,0 0 0,0 0 16,0 0-16,0 0 0,0 1 0,0-1 15,0 0-15,21-21 0,-21 21 0,21-21 16,0 0-16,1 0 0,-1 0 16,0 0-16,21 0 0,1 0 15,-22 0-15,21 0 0,0 0 16,1-21-16,-22 0 0,21 0 0,-21-1 16,1 1-16,-1 0 0,0 0 15,0 0-15,-21 0 0,0-1 0,0 1 16,0 42 15,-21 1-31,21-1 0,-21 0 0,21 0 16,-21 0-16,21 0 0,0 1 15,0-1-15,-22 0 0,22 0 16,0 0 15,0-42-15,22 0-1,-22 0-15,21 21 0,-21-21 16,21-22-16,0 22 0,-21 0 0,21 0 16,0 0-16,1-1 0,-1 1 15,0 0-15,0 21 32,-21 21-32,0 0 0,0 1 15,0-1-15,0 0 16,0 0-16,0 0 15,0 0-15,21 1 0,0-22 0,1 21 16,-1 0-16,21 0 16,-21-21-16,0 0 0,1 0 15,-1 0-15,0 0 0,0 0 16,0 0-16,0 0 0,1-21 0,-1 0 16,0 0-16,-21-1 0,21 1 15,0 0-15,0 0 0,-21 0 0,22-22 16,-22 22-16,21 0 0,0 0 15,-21 0-15,0 42 32,0 0-32,0 0 15,0 0-15,0 1 0,0-1 16,0 0-16,0 0 0,0 0 16,0 0-16,0 1 0,0-1 15,21-21-15,0 21 0,22-21 16,-1 21-16,-21-21 0,21 0 0,1 0 15,-1 0-15,0 0 0,1 0 16,-22 0-16,21 0 0,-21-21 0,22 0 16,-22 0-16,0-1 0,0 1 15,0-21-15,1 21 0,-22-22 0,0 22 16,0 0-16,0-21 0,-22 21 16,1 21-16,0 0 15,0 0-15,-21 0 0,20 0 16,-20 21-16,21 0 0,0 0 0,0 0 15,-1 0-15,22 1 0,-21 20 16,21-21-16,0 0 0,0 0 16,0 1-16,21-1 0,1-21 15,-1 21-15,0-21 0,0 0 0,0 0 16,0 0-16,1 0 0,-1 0 16,0 0-16,0 0 0,21 0 0,-20-21 15,-1 21-15,0-21 0,21-1 16,-21 1-16,1 0 0,-1 0 0,0 0 15,0 0-15,0-1 16,0 1-16,-21 0 0,0 0 0,0 0 16,0-22-16,0 22 0</inkml:trace>
  <inkml:trace contextRef="#ctx0" brushRef="#br0" timeOffset="32491.88">22204 4001 0,'0'0'0,"-43"0"0,-62-22 32,83 22-32,22 22 47,0-1-32,-21 0-15</inkml:trace>
  <inkml:trace contextRef="#ctx0" brushRef="#br0" timeOffset="32687.77">20383 4106 0,'0'0'0,"-21"0"0,-21 0 0,63 0 31,0 0-31,43 0 0,-22 0 0,22 0 15,-1 0-15,1 0 0,-1 0 16,1 0-16,-1 0 0,-21 0 0,1 0 16,-1 0-16,-21 0 0,0 0 15</inkml:trace>
  <inkml:trace contextRef="#ctx0" brushRef="#br0" timeOffset="33632.36">6604 7027 0,'-21'0'0,"21"-21"16,0 0 0,21 0-16,0 21 0,-21-21 15,21 0-15,0-1 0,-21 1 16,0 0-16,22-21 0,-22 21 0,0-1 16,0 1-16,-22 0 0,1 0 0,-21 0 15,0 0-15,-1-1 0,1 1 16,0 21-16,-1 0 0,-20 0 0,20 0 15,1 21-15,0 1 16,-1-1-16,22 21 0,-21-21 0,21 22 16,0-1-16,-1 0 0,1 1 15,21-1-15,-21-21 0,21 21 0,0 1 16,0-22-16,0 21 0,0-21 0,0 1 16,21-1-16,0-21 0,1 0 15,20 21-15,-21-21 0,0 0 0,22-21 16,-22 21-16,21-21 0,0-1 15,1 1-15,-1 0 0,-21 0 0,22-21 16,-1 20-16,0 1 0,-21-21 16,22 21-16,-22 0 0,0-22 15,0 22-15,0 0 0,1 0 0,-22 0 16,0-1-16,0 44 31,0-1-31,0 0 0,0 0 16,-22 0-16,22 22 0,-21-22 0,21 0 15,0 21-15,0-21 0,0 1 0,0 20 16,0-21-16,0 0 0,21 0 16,1 1-16,-1-22 0,0 21 0,21-21 15,1 0-15,-1 0 0,0 0 16,1 0-16,-1 0 0,21-21 0,-20-1 16,20 1-16,-20 0 15,-1 0-15,0 0 0,1-22 0,-1 1 16,-21 21-16,21-21 0,-20-1 0</inkml:trace>
  <inkml:trace contextRef="#ctx0" brushRef="#br0" timeOffset="33888.23">7472 6773 0,'0'0'0,"0"-21"0,0 0 0,-21 21 16,-1 0-1,1 0-15,0 21 0,0 0 16,21 1-16,-21 20 0,0 0 16,21 1-16,0-1 0,0 21 0,-22-20 15,22 20-15,-21 22 0,21-22 0,0 22 16,-21 0-16,21-22 15,0 22-15,0 0 0,-21-1 0,21 1 16,-21 0-16,0-1 0,21 1 0,0 0 16,0-22-16,-22 1 0,22-1 15,0-21-15,-21 1 0,21-22 0,0 0 16,0 0-16,0 0 0,0-42 16,0 0-1,0 0-15,21-21 0,1-1 0,-22 1 16,21-22-16,0 1 0,-21-22 0,21 22 15</inkml:trace>
  <inkml:trace contextRef="#ctx0" brushRef="#br0" timeOffset="34188.01">7387 6985 0,'0'0'0,"0"-42"0,0-1 0,0 1 16,0 21-16,-21-21 0,21 20 0,0-20 15,0 21-15,0 0 0,0 0 16,0-1-16,21 1 0,21 0 0,-20 0 15,20 0-15,0 21 0,1 0 16,20 0-16,-21 0 0,1 21 0,-1 0 16,-21 0-16,22 0 0,-43 22 15,0-22-15,0 21 0,-22-21 0,1 22 16,-21-22-16,0 21 0,-1-21 0,1 1 16,0-1-16,-1 0 15,1 0-15,0 0 0,20-21 0,-20 21 16,21-21-16,42 0 31,0 0-15,22-21-16,-1 0 0,0 21 15,1-21-15</inkml:trace>
  <inkml:trace contextRef="#ctx0" brushRef="#br0" timeOffset="34524.15">8297 6604 0,'0'0'0,"21"0"0,-21-21 0,0 42 32,0 0-17,0 0-15,-21 1 0,21 20 0,0-21 16,-21 21-16,21 1 0,0 20 16,0-20-16,0 20 0,0 1 0,0-1 15,-21 22-15,21-22 0,0 22 0,-21 0 16,21-22-16,-21 22 0,21-22 15,0 22-15,0-22 0,-22 22 0,22-21 16,-21-1-16,21 1 0,0-1 0,0-21 16,0 1-16,0-22 15,0 0-15,0 0 0,0 0 0,0 1 16,0-44 0,0 1-16,0 0 15,0-21-15,0-1 0,0 1 0,0-21 16,21 20-16,-21-20 0,22-1 15,-1-20-15,0 20 0,0-21 0</inkml:trace>
  <inkml:trace contextRef="#ctx0" brushRef="#br0" timeOffset="34796.31">8361 6900 0,'0'-63'0,"0"126"0,0-190 16,0 64-16,0-1 0,0 22 0,0 0 16,0-1-16,0 22 0,0 0 15,21-21-15,-21 21 0,21 21 0,0-22 16,0 1-16,1 21 0,-1 0 15,0 0-15,21 0 0,1 21 0,-22 22 16,21-22-16,-21 42 0,0-20 16,1-1-16,-22 22 0,0-22 0,0 0 15,0 22-15,-22-22 0,-20 0 0,21 1 16,-21-22-16,-1 21 0,1-21 16,0 1-16,-1 20 0,1-42 0,21 21 15,0 0-15,-1-21 0,1 0 16,21-21-1,0 0-15,21 0 16,1-22-16,-1 22 0,0-21 16,21 0-16</inkml:trace>
  <inkml:trace contextRef="#ctx0" brushRef="#br0" timeOffset="35223.54">9102 6308 0,'0'0'16,"0"21"15,0 21-31,0-21 16,0 22-16,0-1 0,-22 0 0,22 22 15,-21-22-15,21 1 0,-21-1 16,21 0-16,0 1 0,0-1 16,0 0-16,0 1 0,0-22 0,0 21 15,0-21-15,0 0 0,21-21 16,0 22-16,1-1 0,-1-21 0,0 0 15,0 0-15,0 0 0,0 0 0,22 0 16,-22 0-16,0-21 0,21-1 16,-20 1-16,-1 0 0,0 0 0,0 0 15,0 0-15,0-1 0,-21-20 16,0 21-16,22 0 0,-22 0 16,0 42-1,0 0 1,0 0-16,0 0 0,0 22 0,0-22 15,0 0-15,0 0 0,0 0 0,0 0 16,0 1-16,0-1 16,21-21-1,0-21 17,-21-1-32,0 1 0</inkml:trace>
  <inkml:trace contextRef="#ctx0" brushRef="#br0" timeOffset="35391.65">9525 6498 0,'0'-21'0,"0"42"0,0-63 16,-21 21-16,21 0 0,-21-1 15,-1 22-15,22 22 32,0-1-17,0 0-15,0 0 16,22-21-16,-1 21 15,-21 0-15</inkml:trace>
  <inkml:trace contextRef="#ctx0" brushRef="#br0" timeOffset="35671.48">10393 6519 0,'0'0'0,"0"-21"0,0 0 16,0 0-16,-21 0 0,-1 21 15,1 0-15,0 0 0,0 0 16,-21 0-16,20 21 0,-20 0 0,21 0 16,-21 0-16,-1 22 0,22-1 15,-21 0-15,21 22 0,-22-22 0,1 1 16,21-1-16,0 0 0,-1 1 16,22-1-16,0 0 0,0-21 15,0 1-15,22-1 0,20 0 0,-21 0 16,43-21-16,-22 0 0,21 0 0,191 0 31,-169 0-31,0-21 0,-1 0 0,1 0 16,21-1-16</inkml:trace>
  <inkml:trace contextRef="#ctx0" brushRef="#br0" timeOffset="36152.12">11388 6668 0,'0'0'15,"0"-43"-15,0 22 0,-22 0 0,-20-21 16,21 20-16,0 1 0,-22 21 15,22-21-15,-21 21 0,21 0 16,-22 0-16,1 21 0,21 0 0,-21 1 16,-1 20-16,1-21 0,21 21 0,-22 1 15,1-1-15,21 0 0,-21-20 16,20 20-16,1 0 0,0-21 0,21 22 16,0-22-16,0 0 0,0 0 15,0 0-15,0 1 0,21-1 0,22 0 16,-22-21-16,0 0 0,21 0 0,1 0 15,-22 0-15,21 0 0,0 0 16,1-21-16,-1 21 0,0-21 0,1-1 16,-1-20-16,0 21 0,-20-21 15,20 20-15,-21-20 0,21 0 16,-42-1-16,22 22 0,-22-21 0,21 21 16,-21 0-16,0-1 0,-21 22 31,-1 22-31,22 20 0,0-21 0,-21 0 15,0 22-15,21-22 0,-21 21 16,21-21-16,0 22 0,0-22 0,0 21 16,0-21-16,0 0 0,0 1 15,0-1-15,0 0 0,0 0 16,21-21-16,0 21 0,0 0 0,1-21 16,-1 22-16,0-22 15,0 0-15,21 0 0,-20 0 0,-1 0 16,0-22-16,21 1 0,-21 21 0,22-21 15,-1 0-15,0 0 0,1 0 16</inkml:trace>
  <inkml:trace contextRef="#ctx0" brushRef="#br0" timeOffset="36407.97">12192 6329 0,'0'0'0,"0"-42"0,-21 20 0,21 1 15,0 0-15,-21 0 0,21 0 16,-22 21-16,1 0 0,21 21 15,-21 0-15,0 21 16,0-20-16,0 41 0,21-21 0,-22 22 16,1-1-16,0-20 0,21 20 0,-21-20 15,21 20-15,-21-21 0,21 1 16,0-22-16,0 21 0,0-21 0,0 1 16,0-1-16,0 0 0,0 0 15,21-21-15,0 21 0,0-21 16,22 0-16,-22 0 0,0 0 15,21-21-15,-21 0 0,22 0 16,-1 0-16</inkml:trace>
  <inkml:trace contextRef="#ctx0" brushRef="#br0" timeOffset="36643.83">12721 6562 0,'0'0'0,"-21"21"46,21 0-46,-21 0 0,0 22 16,21-22-16,-22 21 0,1-21 0,0 22 16,21-1-16,0-21 0,-21 0 15,0 22-15,21-22 0,0 0 0,0 0 16,0 0-16,0 0 0,0 1 16,21-1-1,0-21-15,0 0 0,0 0 16,22 0-16,-22 0 0,0-21 0,21-1 15,1 22-15</inkml:trace>
  <inkml:trace contextRef="#ctx0" brushRef="#br0" timeOffset="37335.12">13208 6625 0,'0'0'0,"-21"0"16,0 0-16,21 21 15,-43 1-15,22-22 0,0 21 0,0 21 16,0-21-16,-1 0 0,22 1 15,0-1-15,-21 0 0,21 21 16,0-21-16,-21 1 0,21-1 0,0 0 16,0 0-16,0 0 15,0 0-15,21-21 16,0 0-16,1 0 16,-1 0-16,-21-21 15,0 0-15,0 0 0,0 0 16,0-22-16,0 22 0,21-21 15,-21 21-15,21-22 0,0 1 0,0 21 16,1-21-16,-1 20 0,21-20 16,-21 21-16,22 0 0,-1 0 0,0-1 15,1 1-15,-1 21 0,0 0 16,-21 0-16,22 0 0,-1 21 16,-21 1-16,0-1 0,1 21 0,-1-21 15,0 22-15,-21-1 0,21 0 16,-21 1-16,0-22 0,0 21 0,0-21 15,0 22-15,0-22 0,0 0 16,-21 0-16,21 0 0,-21 0 0,21 1 16,-21-22-1,21-22 17,0 1-32,0 0 0,0 0 0,0 0 15,21-22-15,-21 22 0,42-21 16,-21 0-16,0-22 0,22 22 0,-22-22 15,21 22-15,1-22 0,-1 22 16,0 0-16,-21 21 0,22-22 0,-1 22 16,-21 21-16,0 0 0,22 0 15,-22 0-15,0 0 0,0 21 0,0 0 16,1 22-16,-1-1 0,0 0 16,-21 22-16,21-22 0,-21 22 0,21-22 15,-21 22-15,21-22 0,1 0 0,-22 1 16,0-1-16,21 0 0,-21 1 15,0-1-15,0-21 0,0 0 16,0 0-16,0 1 0,-21-1 16,-1 0-16,1-21 0,0 0 0,0 0 15,-21 0-15,20-21 0,1 0 16,0-1-16,0 1 0,0 0 0</inkml:trace>
  <inkml:trace contextRef="#ctx0" brushRef="#br0" timeOffset="37523.26">13758 6160 0,'-21'0'16,"42"0"-16,-63 0 0,21-22 0,0 22 0,-1 0 15,1 0-15,0 0 16,0 0-16,0 0 0,0 0 15,-1 0-15,-20 0 0</inkml:trace>
  <inkml:trace contextRef="#ctx0" brushRef="#br0" timeOffset="37735.16">12023 6392 0,'-43'0'16,"86"0"-16,-107 22 0,43-22 0,0 0 15,42 0-15,0 0 0,21 0 16,1 0-16,20 0 0,1 0 16,-1-22-16,1 22 0,-1-21 0,1 21 15,-1 0-15,1-21 0,-22 21 16,22 0-16,-22-21 0,0 21 0,1-21 16,-22 21-16,21-21 0,0 21 0,1 0 15</inkml:trace>
  <inkml:trace contextRef="#ctx0" brushRef="#br0" timeOffset="38039.31">15388 6964 0,'-63'0'32,"41"0"-17,1 0-15,21 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39:52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1757 0,'0'0'0,"0"-21"0,0 0 16,0-1 15,0 44 1,-21-1-32,-1 0 0,1 21 15,0-21-15,0 22 0,0-1 0,-22 0 16,1 22-16,0-22 0,-1 1 15,1-1-15,-21 21 0,20-20 16,-20-1-16,20 22 0,-20-22 0,21 0 16,-22 1-16,22-1 0,21-21 15,-22 21-15,22-20 0,0-22 0,0 21 16,0-21-16,-1 0 16,22-21-1,0-1-15,0 1 16,0 0-16,0 0 0,22 21 15,-1-21-15,21 0 0,-21 21 0,22-22 16,-22 22-16,42 0 0,-20 0 16,-1 0-16,21 0 0,-20 0 0,20 0 15,-20 0-15,-1 0 0,0 0 16,1 0-16,-1 22 0,0-22 16,-21 21-16,22-21 0,-22 21 0,0-21 15,-21 21-15,21-21 0,-21 21 16,21 0-16,-21 1 15,0-1 1,0 0 15,0-42 1</inkml:trace>
  <inkml:trace contextRef="#ctx0" brushRef="#br0" timeOffset="652.62">2603 2265 0,'0'0'0,"22"0"0,-1-21 16,0 0-16,0-1 0,0 1 15,-21 0-15,0 0 0,0 0 0,0 0 16,0-1-16,0 1 0,-21 0 15,-21 0-15,21 21 0,-1 0 16,-20 0-16,0 0 0,-1 0 16,1 0-16,0 0 0,-1 21 15,1-21-15,21 21 0,-21 0 0,-1 22 16,1-22-16,21 0 0,0 21 16,-1-20-16,1 20 0,0 0 0,21 1 15,0-22-15,0 21 16,0-21-16,0 22 0,0-22 0,0 0 15,0 0-15,21 0 0,0 0 16,1-21-16,-1 0 0,0 0 0,0 0 16,21 0-16,-20 0 0,20-21 15,0 0-15,1 0 0,-1 0 0,-21 0 16,21-22-16,1 1 0,-1 21 16,0-22-16,1 1 0,-22 0 0,21-22 15,-21 22-15,22-22 16,-22 22-16,0-21 0,0-1 0,0 22 15,1-22-15,-22 22 0,0 0 16,0-1-16,0 1 0,0 21 0,0 0 16,0-1-16,0 1 0,0 0 15,0 63 17,0-20-32,-22 20 0,1 0 0,21 22 15,0-1-15,0-20 0,-21 20 16,21 1-16,0-22 0,0 21 15,0-20-15,0-1 0,0 0 0,0 1 16,0-22-16,0 21 0,21-21 16,0 1-16,-21-1 0,22-21 15,-1 21-15,0-21 0,0 0 0,0 0 16,0 0-16,1 0 0,-1 0 16,0 0-16,0 0 0,0 0 15,-21-21-15,21 0 0</inkml:trace>
  <inkml:trace contextRef="#ctx0" brushRef="#br0" timeOffset="899.48">3281 2011 0,'0'21'15,"0"0"-15,0 0 16,0 1-16,0-1 0,0 0 0,0 0 15,0 0-15,0 0 0,0 1 16,0-1-16,0 0 0,0 0 16,0 0-16,0 0 15,0 1-15,0-44 47,0 1-47</inkml:trace>
  <inkml:trace contextRef="#ctx0" brushRef="#br0" timeOffset="1220.3">3365 1672 0,'-21'-21'16,"42"42"-16,-63-42 15,21 42 1,42-21 31,0 0-47,0-21 15,-21 0-15,22 21 0,-22-21 16,0 0 0,-22 21 15,1 0-31,21 21 0,-21 0 15,21 0-15,-21 0 16,21 0-16,0 1 0,0-1 16,0 0-16,0 0 0,0 0 15,0 0-15,21 1 0</inkml:trace>
  <inkml:trace contextRef="#ctx0" brushRef="#br0" timeOffset="1508.13">3577 1947 0,'0'22'47,"0"-1"-47,0 0 16,21 0-16,0 0 0,-21 0 0,22 1 15,-22-1-15,0 0 0,21 0 16,-21 0-16,21 0 0,-21 1 0,0 20 15,0-21-15,0 0 0,21 0 16,-21 1-16,0-1 16,21-21-16,-21 21 0,21-21 15,1 0 1,-1-21-16,0 0 0,-21-1 16,21 1-16,0 0 0</inkml:trace>
  <inkml:trace contextRef="#ctx0" brushRef="#br0" timeOffset="1740">4170 1820 0,'0'0'0,"-21"22"16,-1-1-16,1 0 16,0 0-16,0 0 0,-21 22 0,20-1 15,-20-21-15,21 21 0,-21-20 16,20 20-16,1 0 0,-21-21 0,21 22 15,0-22-15,-1 21 0,1-21 0,21 1 16,0-1-16,0 0 16,127-85 15</inkml:trace>
  <inkml:trace contextRef="#ctx0" brushRef="#br0" timeOffset="2159.76">4466 1693 0,'0'43'16,"0"-22"-16,0 21 15,0-21-15,0 1 0,0-1 16,0 0-16,0 0 0,0 0 0,21 0 15,0-21-15,-21 22 0,22-22 0,-1 0 16,21 21-16,-21-21 16,0 0-16,22 0 0,-22 0 0,0 0 15,21 0-15,-20 0 0,-1 0 16,0 0-16,0 0 16,-42 21 15,0 0-31,0-21 15,-1 21-15,-20 0 0,21 1 0,-21-1 16,-1 21-16,22-21 0,-21 0 16,-1 1-16,22 20 0,-21-21 15,21 0-15,-22 0 0,22 1 0,0-1 16,0 0-16,0 0 0,0-21 16,21 21-16,0-42 31</inkml:trace>
  <inkml:trace contextRef="#ctx0" brushRef="#br0" timeOffset="2557.56">6202 1947 0,'-64'-21'15</inkml:trace>
  <inkml:trace contextRef="#ctx0" brushRef="#br0" timeOffset="3047.95">6075 1926 0,'0'0'0,"-21"0"15,21-21 1,0 0 0,0 0-16,21 21 0,0-21 15,0-1-15,0 1 0,0 0 0,1-21 16,20 21-16,-21-1 0,0-20 15,22 21-15,-22-21 0,0 20 0,0 1 16,-21 0-16,0 0 0,0 0 16,0 0-16,-21-1 0,0 22 15,0 0-15,-22 0 0,22 0 0,-21 0 16,-1 0-16,1 0 16,-21 22-16,20-22 0,1 21 0,0 0 0,-1 0 15,1 0-15,21 0 16,0 1-16,-1 20 0,1-21 0,21 21 15,0 1-15,0-1 0,0-21 16,21 22-16,1-1 0,-1 0 0,0 1 16,21-22-16,1 21 0,-22-21 15,21 22-15,-21-22 0,22 0 0,-22 21 16,0-21-16,0 1 0,-21-1 0,21 0 16,-21 0-16,0 0 0,-21 0 15,0 1-15,0-1 0,-22-21 0,1 21 16,0-21-16,-1 0 0,1 0 15,-21 0-15,20 0 0,1-21 16,0 0-16,-1-1 0,1 1 0,21 0 16,-22 0-16,22 0 0,-21 0 15,21-1-15,0 1 0,21 0 0,0 0 16,-22 21-16,22-21 0,0 0 16,22 21-1,-1 0-15,0 0 0,0-22 16,21 22-16,1 0 0,-1 0 0,0-21 15,1 21-15</inkml:trace>
  <inkml:trace contextRef="#ctx0" brushRef="#br0" timeOffset="3483.7">6308 1926 0,'0'0'0,"0"21"0,0 1 16,0-1-16,21 0 0,-21 0 15,0 0-15,0 0 0,0 1 0,0-1 16,0 21-16,0-21 0,0 0 0,0 1 16,0-1-16,0 0 0,0 0 15,0 0-15,21-21 16,-21 21-16,21-21 0,0 0 16,0 0-16,1 0 0,-1-21 0,0 0 15,0 21-15,21-21 0,-20 0 16,20 0-16,-21-22 0,0 22 15,22 0-15,-22-21 0,0 20 0,0-20 16,-21 21-16,0 0 0,21 21 16,-21-21-16,0 42 31,-21 0-31,21 0 16,-21 0-16,21 22 0,-21-22 15,21 0-15,0 0 0,0 0 16,0 0-16,0 1 0,0-1 0,0 0 15,0 0-15,21-21 16,0 0-16,21 0 16,-20 0-16,20 0 0,0-21 15,-21 21-15,22-42 0,-1 20 0,0 1 16,1 0-16</inkml:trace>
  <inkml:trace contextRef="#ctx0" brushRef="#br0" timeOffset="4108.6">7239 1863 0,'0'0'0,"-64"84"32,43-62-32,21-1 0,-21 0 15,21 21-15,-21-21 0,0 1 0,21-1 16,0 0-16,0 0 0,-21 0 16,21 0-16,0 1 0,0-1 0,0 0 15,0-42 16,0 0-15,21-1-16,-21 1 16,0 0-16,21-21 0,0 21 0,-21-1 15,21-20-15,0 21 0,1 0 16,-1 0-16,0-1 0,0 1 16,0 0-16,0 21 0,1 0 0,-1 0 15,0 0-15,0 0 0,0 21 16,-21 0-16,21 1 0,1-1 0,-1 0 15,-21 0-15,0 0 0,0 0 16,0 22-16,0-22 0,0 0 0,0 0 16,0 0-16,0 1 0,0-1 15,0 0-15,0 0 0,-21-21 16,21-21 15,0 0-31,0 0 0,0-1 0,0 1 16,0-21-16,0 21 15,21-22-15,-21 22 0,21-21 0,0 0 16,0 20-16,0 1 0,1-21 0,-1 42 16,21-21-16,-21 21 0,0 0 15,22 0-15,-22 0 0,0 0 0,21 21 16,-20 0-16,-1 0 0,0 22 16,-21-22-16,0 0 0,21 0 0,-21 0 15,0 0-15,0 1 0,0-1 16,0 0-16,0 0 0,-21 0 0,21 0 15,-21 1-15,0-22 16,21-22 15,0-20-15,21 21-16</inkml:trace>
  <inkml:trace contextRef="#ctx0" brushRef="#br0" timeOffset="4588.57">8149 1588 0,'0'169'31,"0"-127"-31,-21 1 0,21-1 16,0 0-16,0 1 0,0-22 0,0 21 15,-21 0-15,21-20 0,-21 20 16,21-21-16,0 0 0,0 0 0,0 1 15,-22-1-15,22 0 0,0 0 16,0-42 15,0 0-15,0 0-16,0-1 0,0 1 0,0 0 16,0-21-16,0 21 0,22-22 15,-1 22-15,0 0 0,0-21 16,0 20-16,0 1 0,22 21 15,-22 0-15,21 0 0,-21 0 0,1 0 16,20 0-16,-21 21 0,0 1 0,0-1 16,1 0-16,-1 0 0,-21 0 15,0 22-15,0-22 0,0 0 0,0 0 16,0 0-16,-21 22 0,-1-22 16,1 0-16,0 0 0,0 0 0,-21-21 15,20 21-15,1 1 0,0-22 16,0 0-16,0 21 0,0-21 15,21-21 1,0-1-16,0 1 16,0 0-16,21 0 0,0 21 15</inkml:trace>
  <inkml:trace contextRef="#ctx0" brushRef="#br0" timeOffset="4808.45">8763 1926 0,'0'21'0,"0"1"0,0-1 0,0 0 16,0 0-16,0 21 0,0-20 0,0-1 15,0 0-15,-21 0 0,21 0 16,0 0-16,-21 1 0,21-1 16,0 0-16,0 0 0,0 0 15,-22-21-15,22-21 31,0 0-31,22 0 16</inkml:trace>
  <inkml:trace contextRef="#ctx0" brushRef="#br0" timeOffset="5124.66">8784 1545 0,'0'0'0,"-21"0"0,-64 64 31,85-43-31,0 0 16,0 0-1,21-21-15,1 0 0,-1 0 16,0 0-16,0 0 0,0-21 16,0 0-16,1 21 0,-1-21 0,-21 0 15,0-1-15,0 1 16,0 0-16,-21 21 0,-1-21 15,1 21-15,0 0 0,0 0 0,0 0 16,0 0-16,-1 21 16,1-21-16,0 21 0,21 0 0,0 1 15,0-1-15,0 0 0,0 0 16,0 0-16,0 0 0,0 1 0,21-22 16,0 0-16</inkml:trace>
  <inkml:trace contextRef="#ctx0" brushRef="#br0" timeOffset="5404.49">9546 1566 0,'-21'22'0,"42"-44"0,-42 86 0,0-43 0,0 21 16,21 1-16,-22-1 0,1 22 15,21-22-15,-21 0 0,0 1 0,0 20 16,21-21-16,-21 1 0,21-22 16,-22 21-16,22-21 0,0 22 0,0-22 15,0 0-15,0 0 0,0 0 0,0 1 16,22-22 0,-1-22-1,0 1-15,0 0 0,0 0 16</inkml:trace>
  <inkml:trace contextRef="#ctx0" brushRef="#br0" timeOffset="5575.3">9165 1969 0,'-21'0'16,"42"0"-16,-63 0 0,21 0 0,21 21 0,42-21 31,-21 0-31,0 0 0,22 0 15,-1 0-15,0 0 0,22 0 0,-22 0 16,22-21-16,-1-1 0,1 22 16</inkml:trace>
  <inkml:trace contextRef="#ctx0" brushRef="#br0" timeOffset="5969.07">10562 1651 0,'0'0'16,"42"-21"-16,-20 21 0,-22-21 0,21 21 0,0 0 15,-21 21 17,-21 0-32,0 21 0,-1-20 15,1 20-15,0-21 0,-21 21 0,-1 1 16,1-22-16,0 21 0,-1-21 0,1 22 16,-21-22-16,20 0 15,-20 21-15,20-20 0,1-22 0,21 21 16,-21 0-16,20-21 0,1 0 15,0 0-15,42 0 16,0 0-16,1 0 16,20 0-16,-21 0 0,21 0 15,1 0-15,-1 0 0,-21 21 0,22-21 16,-1 21-16,0-21 0,1 21 16,-22-21-16,21 22 0,0-22 0,-20 21 15,-1-21-15,21 0 0,-21 0 16,0 21-16,1-21 0,-1 0 0,0 0 15,0 0-15,0 0 16,0 0-16,1 0 16,-22-21-16,21 0 0,0-1 15,0 1-15</inkml:trace>
  <inkml:trace contextRef="#ctx0" brushRef="#br0" timeOffset="6236.92">11557 1524 0,'0'-21'0,"0"42"0,0-63 16,-21 42-16,0 21 15,-1 0-15,1 21 16,-21 1-16,21-1 0,-22 22 16,22-1-16,-21 1 0,0-1 0,-1-21 15,1 22-15,0-1 0,-1-20 16,1 20-16,0-20 0,-1 20 0,1-21 15,0 22-15,-1-22 0,1 1 0,0-1 16,20 0-16,1 1 0,0-22 16,21 0-16,0 0 0,0 0 0,21-21 15,0 0-15,1 0 16,20 0-16,0-21 0</inkml:trace>
  <inkml:trace contextRef="#ctx0" brushRef="#br0" timeOffset="6956.1">11980 1842 0,'0'0'0,"-21"0"0,0 0 0,0 0 16,0 0-16,-1 0 0,1 0 15,-21 0-15,21 21 0,-22 0 0,22 0 16,-21 0-16,21 0 0,-22 22 16,22-22-16,0 0 0,-21 21 0,21-20 15,-1-1-15,22 0 0,0 0 16,-21 0-16,21 0 0,0 1 0,0-1 16,0 0-1,21-21-15,1 0 0,-1 0 0,0 0 16,0 0-16,0 0 0,22-21 0,-22 21 15,21-21-15,0-1 0,-20 1 16,20-21-16,0 21 0,-21-22 16,22 1-16,-1-21 0,-21 20 15,22-20-15,-22-1 0,0 22 0,0-22 16,-21 1-16,0 21 0,0-1 0,0 22 16,0 0-16,0 0 0,0 0 15,0-1-15,-21 22 0,0 0 16,0 22-16,-1-1 0,1 0 15,21 21-15,-21 1 0,21 20 0,-21-21 16,21 22-16,0-1 0,0-20 16,0 20-16,0-20 0,0-1 0,0 0 15,21-21-15,0 22 0,-21-22 16,21 0-16,1 0 0,-1 0 0,0-21 16,0 22-16,0-22 0,22 0 15,-22 0-15,21 0 0,0 0 16,1 0-16,-22-22 0,21 1 0,1 0 15,-22 0-15,21 0 0,-21-22 16,22 22-16,-22-21 0,0 21 0,0-22 16,0 22-16,-21 0 15,0 42-15,-21 0 16,21 1-16,-21 20 0,0-21 16,21 0-16,0 0 0,-21 1 15,21-1-15,-22 0 0,22 0 0,0 0 16,0 0-16,0 1 15,22-22 1,-1 0 0,-21-22-16</inkml:trace>
  <inkml:trace contextRef="#ctx0" brushRef="#br0" timeOffset="7124.01">12636 1715 0,'0'0'0,"-21"0"0,21 21 62,0 0-46,21-21-16,1 0 0,-1 0 16,0 21-16</inkml:trace>
  <inkml:trace contextRef="#ctx0" brushRef="#br0" timeOffset="7387.86">12975 1672 0,'0'0'0,"0"-21"16,0 0-16,0 42 31,0 0-31,0 22 16,0-22-16,0 21 0,0 0 0,21-20 15,-21 20-15,21 0 0,-21 1 16,0-22-16,0 0 0,22 21 0,-22-21 16,21 1-16,-21-1 0,0 0 15,21-21-15,0 21 0,0-21 16,0 0-16,1 0 16,-1 0-16,0-21 15</inkml:trace>
  <inkml:trace contextRef="#ctx0" brushRef="#br0" timeOffset="7627.72">13631 1672 0,'0'0'0,"-21"0"16,0 0-16,0 0 15,0 21-15,-22 22 0,22-22 16,-21 21-16,21-21 0,-22 22 0,1-1 15,21 0-15,-22-20 0,22 20 16,0-21-16,0 21 0,0-20 16,0-1-16,21 0 0,0 0 0,0 0 15,21-21 1,0 0-16,0 0 16,0 0-16,22 0 0</inkml:trace>
  <inkml:trace contextRef="#ctx0" brushRef="#br0" timeOffset="8027.49">14033 1418 0,'-21'0'0,"42"0"0,-42 21 31,21 1-16,21 20-15,1-21 0,-1 0 16,0 22-16,21-1 0,1-21 16,-1 21-16,0-20 0,1 20 0,-1-21 15,21 0-15,-20 0 0,-1 1 16,0-22-16,1 21 0,-22-21 0,21 0 16,-21 0-16,1 0 0,-1 21 15,0-21-15,-21 21 16,0 0-1,0 0-15,-21-21 0,-22 22 0,22-1 16,-21 0-16,0 0 0,-22 21 16,22-20-16,-22-1 0,22 0 0,-22 0 15,22 21-15,0-20 0,-1-1 16,1-21-16,21 21 0,-21 0 0,20 0 16,1-21-16,0 0 0,-21 21 0,21-21 15,-1 0-15,1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52:44.25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2815 3493 0,'0'0'0,"0"-22"15,-21 22-15,0-21 16,0 0-16,21 0 16,-22 0-16,22 0 15,-21 21 1,21-22-16,0 44 31,0-1-31,0 0 16,0 0-16,21 0 15,-21 0-15,22 1 0,-22-1 0,21 0 16,0 0-16,-21 0 16,21 0-16,-21 1 0,21-1 0,0 0 15,1 0 1,-1 0-16,0 0 0,0-21 0,0 22 16,0-1-16,22-21 0,-1 0 15,-21 21-15,43-21 0,-22 0 0,22 0 16,-22 0-16,21 0 0,1 0 0,21 0 15,-22 0-15,1 0 0,-1-21 16,22 21-16,-22-21 0,1-1 0,-1 1 16,1 21-16,-1-21 0,1-21 15,-1 21-15,22-1 0,0-20 16,-22 21-16,22-21 0,21 20 16,-22-20-16,1 0 0,0 21 0,20-22 0,-20 22 15,0 0-15,-1 0 16,1-22-16,0 22 0,-1 21 0,22-21 15,-21 0-15,0 21 0,-1-21 0,1 21 16,0-21-16,-1 21 0,-20 0 16,-1 0-16,22 0 0,-22 0 0,1 0 15,-1 0-15,1 0 0,-1 0 16,1 21-16,-1 0 0,1-21 0,-22 21 16,22 0-16,-22 0 0,0 1 15,22-1-15,-22 21 0,1-21 0,-22 0 16,21 22-16,0-22 0,1 0 0,-22 0 15,21 0-15,-21 1 16,1-1-16,-1 0 0,0 0 0,0 0 16,0-21-16,-21 21 0,21-21 15,-21 22-15,22-22 16,-22-22 15,0 1-31,21 0 16,-21 0-16,21 0 0,0 0 15,0-22-15,0 22 0,1-21 0,-1 21 16,21-22-16,0 1 0,22 0 16,-1 20-16,1-20 0,-1 21 0,22-21 15,-21 20-15,-1 1 0,22 21 16,-22-21-16,22 0 0,0 21 16,-1 0-16,1 0 0,0 0 0,-1 0 15,1 0-15,0 0 0,20 0 16,-20 0-16,0 0 0,-1 21 0,1-21 15,21 21-15,0 0 0,0-21 0,21 22 16,-22-1-16,1-21 0,0 21 16,0 0-16,-21 0 0,20-21 0,-20 21 15,21 1-15,-21-22 0,20 21 16,-20-21-16,21 21 0,-21-21 0,-1 0 16,1 0-16,0 0 15,-22 0-15,1 0 0,-1 0 0,1 0 16,-1 0-16,1 0 0,-22-21 15,21 0-15,-20 21 0,-1 0 0,0-22 16,-20 22-16,20-21 0,-21 21 16,0-21-16,0 0 0,1 21 0,-22-21 15,21 21-15,-21-21 0,0-1 16,0 1 0,-21 21-1,-1 0-15</inkml:trace>
  <inkml:trace contextRef="#ctx0" brushRef="#br0" timeOffset="147.91">12298 3112 0,'0'0'0,"-21"0"0,21 21 0,-22-21 16,22 21-16,0 0 0,0 0 16,0 0-16,0 1 15,0-1-15,0 0 0,0 21 0,0-21 16,0 1-16,0-1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49:48.2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1968 127 0,'0'0'0,"-21"0"32,0 0-17,21 21 32,0 0-47,21 1 16,-21-1-16,21 0 0,1 21 15,-1-21-15,0 22 0,0-1 0,21-21 16,-20 22-16,-1-1 0,0 0 16,0 1-16,21-1 0,-20-21 15,-1 21-15,21 1 0,-21-1 16,22 0-16,-22 1 0,0-1 0,21 0 15,-21 1-15,1-22 0,-1 21 16,0-21-16,0 1 0,0-1 16,0 0-16,1 0 0,-1 0 0,-21 0 15,21-21-15,-21-21 47,-21 0-47,21 0 16,-21 0-16,-1 0 0,22-22 15,0 22-15,-21-21 0</inkml:trace>
  <inkml:trace contextRef="#ctx0" brushRef="#br0" timeOffset="415.76">2646 85 0,'-21'42'0,"42"-84"0,-64 126 15,22-41-15,-21-1 0,21 0 16,-22 22-16,22-22 0,-21 22 0,21-1 16,-22 1-16,1-1 0,0 1 15,-1-1-15,1 1 0,0 20 0,-1-20 16,22-1-16,-21-20 0,0 20 16,20-20-16,1-1 0,-21-21 15,42 21-15,-21-20 0,21-1 16,-21 0-16,21 0 15,-22-21-15,22-21 32,22 0-17,-1 0-15</inkml:trace>
  <inkml:trace contextRef="#ctx0" brushRef="#br0" timeOffset="1119.56">3387 762 0,'0'0'16,"0"-21"-16,0 0 0,0 0 0,0-1 15,0 1-15,0 0 16,0 0-16,0 0 16,0 42 15,0 0-31,0 21 15,0 1-15,0-1 0,0 0 16,21 1-16,-21 20 0,21 1 0,-21-1 16,0 1-16,0-1 0,0 22 15,0-22-15,0 1 0,0 21 0,0-1 16,0-20-16,0 20 0,0 1 16,-21 0-16,21-1 0,0 1 0,-21 0 15,-1-1-15,1-20 0,21 21 0,-21-22 16,21 22-16,-21-22 0,0 1 15,21-1-15,0 1 0,-21-22 16,21 22-16,-22-43 0,22 21 16,0-21-16,0 22 0,0-22 15,0-42 1,0-1 0,0 1-16,0 0 0,0-21 0,0-1 15,22 1-15,-22 0 0,21-22 16,-21 1-16,0-1 0,0 1 0,0-1 15,0 1-15</inkml:trace>
  <inkml:trace contextRef="#ctx0" brushRef="#br0" timeOffset="1552.32">3090 953 0,'0'0'0,"-21"-22"0,21 1 0,0 0 16,0 0-16,0 0 0,0 0 15,0-1-15,0-20 0,0 21 0,0 0 16,21 0-16,-21-1 0,21 1 16,1 21-16,20-21 0,-21 0 15,0 21-15,22-21 0,-1 21 16,0 0-16,1 0 0,-1 0 15,0 0-15,22 0 0,-22 21 0,0 0 16,22 0-16,-43 0 0,21 22 16,-20-1-16,-1 0 0,-21 22 0,0-22 15,-21 22-15,-1-22 0,-20 0 16,0 22-16,-1-43 0,1 21 16,0 1-16,-1-22 0,1 0 0,21 0 15,-21 0-15,20-21 0,1 22 0,0-22 16,0 0-16,0 0 31,42 0 0,0-22-31,21 1 0,-20 21 16</inkml:trace>
  <inkml:trace contextRef="#ctx0" brushRef="#br0" timeOffset="2155.96">4445 910 0,'0'0'0,"21"-21"0,-21 0 0,0 0 0,0 0 16,0-1-16,0 1 16,0 0-16,0 0 0,-21 0 0,0 0 15,0-1-15,-1 22 16,1-21-16,0 21 0,0 0 0,0 0 15,0 0-15,-22 21 0,22 1 16,0-1-16,0 0 0,0 0 0,-1 21 16,-20 1-16,21-1 0,0 0 15,0 1-15,-1-1 0,1 0 0,0 1 16,0-1-16,21 0 0,0-20 16,0 20-16,0-21 0,0 0 15,0 0-15,0 1 0,21-1 16,0-21-16,0 0 0,1 0 15,-1 0-15,0 0 0,21 0 16,-21 0-16,1-21 0,-1 21 0,21-22 16,-21 1-16,0 0 0,1-21 15,20 21-15,-21-22 0,0 22 0,-21-21 16,21-1-16,1 1 0,-22 0 16,0-1-16,0 1 0,0 21 0,0-21 15,0 20-15,0 1 16,0 0-16,0 42 31,0 0-31,0 1 0,0 20 0,-22-21 16,22 21-16,0-20 0,0 20 15,0 0-15,-21-21 0,21 22 0,0-1 16,0-21-16,0 22 0,0-22 16,0 0-16,0 0 0,0 0 0,0 0 15,0 1-15,21-22 0,-21 21 16,22-21-16,-22 21 0,21-21 15,0 0-15,0 0 0,0-21 16,0 0-16,1-1 0,-1 1 16,0 0-16</inkml:trace>
  <inkml:trace contextRef="#ctx0" brushRef="#br0" timeOffset="2467.82">4847 466 0,'0'0'0,"0"-21"0,0-1 16,0 44 15,-21-1-31,21 0 16,0 0-16,-21 21 0,0 1 0,21-1 16,-22 0-16,22 22 15,0-1-15,0-20 0,0 20 0,0-20 16,-21 20-16,21-21 0,0 1 15,0-1-15,-21 0 0,21-20 0,0 20 16,0-21-16,0 0 0,0 0 16,0 1-16,0-1 0,21-42 47,-21-1-47,21-20 0,1 21 15,-1-21-15,0-1 0</inkml:trace>
  <inkml:trace contextRef="#ctx0" brushRef="#br0" timeOffset="3011.53">5270 466 0,'0'0'0,"0"-21"0,0 42 31,0 0-15,0 21-16,-21-21 0,21 22 15,-21-1-15,21 0 0,0 1 16,0-1-16,0 0 0,0 22 0,-21-22 16,21 22-16,0-22 0,0 0 15,-21 1-15,21-1 0,0 0 16,0-20-16,0 20 0,0-21 16,0 0-16,0 0 0,0 1 15,0-44 16,0 1-15,0 0-16,0 0 0,0 0 0,21-22 16,-21 22-16,21-21 0,0 0 15,-21-22-15,21 22 0,1-1 0,-1 1 16,0 0-16,0-1 0,0 1 16,22 21-16,-22 0 0,21 0 0,-21 21 15,22 0-15,-22 0 0,21 0 16,-21 21-16,22 0 0,-22 0 15,0 21-15,0-20 0,0 20 0,0 0 16,-21 1-16,0-1 0,0-21 16,0 21-16,0 1 0,0-22 0,0 0 15,0 21-15,0-20 0,-21-22 16,0 21-16,21 0 0,-21-21 0,21 21 16,-21-21-1,0 0 1,-1 0-1,1-21-15,0 0 0,0 0 16,21-1-16</inkml:trace>
  <inkml:trace contextRef="#ctx0" brushRef="#br0" timeOffset="3247.39">4635 720 0,'-21'0'31,"42"-21"-31,1 21 16,-1 0-16,0-22 0,0 22 16,21 0-16,-20 0 0,-1 0 0,21-21 15,-21 21-15,22 0 0,-22 0 16,0 0-16,21 0 0,-21 0 15,1 0-15</inkml:trace>
  <inkml:trace contextRef="#ctx0" brushRef="#br0" timeOffset="4199.35">6752 572 0,'0'0'0,"-21"0"0,21 21 31,-21 0-31,21 0 0,0 0 0,0 0 16,0 1-16,0-1 16,21-21-16,-21 21 0,21-21 15,0 0-15,22 0 16,-22 0-16,21 0 0,0 0 0,1 0 16,-1-21-16,0 21 0,1-21 15,-1-1-15,0 1 0,1 0 0,-1 0 16,-21 0-16,0 0 0,1-1 15,-1 1-15,-21 0 0,0 0 0,0 0 16,0 0-16,-21-1 16,-1 1-16,1 21 0,-21 0 0,21 0 15,-22 0-15,1 0 0,0 21 16,-1-21-16,1 22 0,-21 20 0,20-21 16,1 0-16,0 22 0,20-1 15,-20 0-15,21-21 0,-21 22 16,42-1-16,-22 0 0,22 1 15,0-1-15,0-21 0,0 22 0,0-22 16,22 0-16,-1 0 0,0 0 16,0 0-16,0 1 0,22-22 0,-22 21 15,21-21-15,0 0 0,1 0 16,-22 0-16,21 0 0,1 0 0,-22 0 16,0 0-16,21 0 0,-21 0 15,1 0-15,-22-21 0,21 21 16,-21-22-16,-21 1 15,-1 21-15,-20 0 16,0 0-16,-1 0 16,1 0-16,0 21 0,-1-21 0,1 22 15,0-1-15,-1 0 0,1 0 16,21 0-16,-21 0 0,20 22 0,1-22 16,0 0-16,0 0 0,21 0 0,0 1 15,0-1-15,0 0 0,0 0 16,21 0-16,21 0 15,-20-21-15,-1 0 0,21 0 16,0 0-16,1 0 0,-1 0 0,0 0 16,1 0-16,-22 0 15,21 0-15,1-21 0,-1 0 0,-21 21 16,21-21-16,-20 0 0,-1 0 16,0-1-16,0 1 0</inkml:trace>
  <inkml:trace contextRef="#ctx0" brushRef="#br0" timeOffset="4488.2">7493 847 0,'0'21'47,"0"0"-47,0 0 0,21 0 16,0 1-16,0-1 0,1 0 0,-1 21 15,0-21-15,0 1 0,0 20 16,0-21-16,22 0 0,-22 0 0,0 1 16,0-1-16,0 0 0,1 0 15,-1 0-15,-21 0 0,21-21 16,-21-21 15,0 0-15,0-21-16,21 21 15</inkml:trace>
  <inkml:trace contextRef="#ctx0" brushRef="#br0" timeOffset="4735.57">8022 826 0,'0'0'0,"-21"0"31,0 0-31,0 21 0,-1 0 0,-20 0 16,21 0-16,-21 0 0,-1 22 15,1-22-15,21 21 0,-22 1 0,1-22 16,21 21-16,0-21 0,-22 22 16,22-22-16,0 0 0,0 21 0,21-21 15,0 1-15,0-1 16,21-21 0,0 0-16,0 0 15,1 0-15,-1-21 0,21 21 16,-21-22-16,22 1 0,-22 0 0</inkml:trace>
  <inkml:trace contextRef="#ctx0" brushRef="#br0" timeOffset="5143.07">8318 762 0,'0'21'16,"0"0"-16,-21 1 0,21-1 16,0 21-16,0 0 0,0-20 15,0 20-15,-21 0 0,21 1 0,0 20 16,0-21-16,0 1 0,0 20 16,0-20-16,0-1 0,0 21 0,0 1 15,0-1-15,0 22 0,0-21 16,0-1-16,0 22 0,0-22 0,0 1 15,0-1-15,0 22 0,-21-22 0,21-20 16,0 20-16,0 1 0,-21-1 16,21-20-16,0-1 0,0 0 15,-21 1-15,21-1 0,0-21 0,0 0 16,0 0-16,0 1 0,0-1 0,0-42 47,0-22-47,21 22 0,0-21 15,0-1-15,0 1 0,0-21 16,1 20-16,-1-20 0,0-1 0</inkml:trace>
  <inkml:trace contextRef="#ctx0" brushRef="#br0" timeOffset="5539.85">8382 1016 0,'0'0'15,"0"-21"-15,-21-85 16,21 85-16,0 0 16,0 0-16,0-1 15,0 1 1,21 0-16,0 21 0,0 0 16,0 0-16,22 0 0,-22 0 15,21 0-15,-21 0 0,22 21 0,-22 0 16,21 1-16,1-1 0,-22 0 15,0 21-15,0-21 0,0 22 0,-21-22 16,0 21-16,0 1 0,0-22 16,-21 21-16,0-21 0,-21 22 0,20-22 15,-20 0-15,0 0 0,-1 0 16,1 0-16,0 1 0,-1-22 0,1 21 16,21-21-16,-21 0 0,20 21 15,1-21-15,0 0 0,42 0 47,0 0-31,1 0-16,-1-21 0,0 21 15,0-21-15</inkml:trace>
  <inkml:trace contextRef="#ctx0" brushRef="#br0" timeOffset="5999.85">8932 974 0,'0'0'0,"-21"-21"0,21-22 32,0 22-32,0 0 0,21 0 15,0 21-15,1-21 0,-1 21 16,0 0-16,0-22 0,0 22 0,22 0 15,-22 0-15,0 0 0,21 22 16,-21-22-16,22 42 0,-22-21 0,0 0 16,0 22-16,-21-22 0,0 21 15,21 0-15,-21-20 0,0 20 0,0-21 16,0 21-16,-21-20 0,0-1 16,21 0-16,-21 0 0,0 0 0,0 0 15,-1-21-15,22 22 16,-21-22-16,21-22 15,0 1 1,0 0-16,21-21 16,-21 21-16,22-1 0,-1-20 0,0 21 15,0-21-15,-21-1 0,21 1 16,0 21-16,1-22 0,-1 22 0,0 0 16,0 0-16,0 0 0,0 21 15,1 0-15,-1 0 0,0 0 16,0 0-16,0 0 15,-21 21-15</inkml:trace>
  <inkml:trace contextRef="#ctx0" brushRef="#br0" timeOffset="6371.82">9673 1143 0,'85'-21'31,"-64"21"-31,0-21 16,0 0-16,0-1 0,1 1 0,-1 0 15,0-21-15,0 21 16,0-1-16,0 1 0,1 0 0,-22 0 16,0 0-16,0 0 0,0-1 15,-22 22 1,1 0-16,0 0 0,-21 0 15,21 22-15,-1-1 0,1 0 0,0 0 16,0 0-16,0 0 0,0 22 16,21-22-16,-22 0 0,22 21 15,-21-20-15,21-1 0,0 0 0,0 21 16,0-21-16,0 1 0,0-1 0,0 0 16,21 0-16,1-21 0,-22 21 15,21-21-15,0 0 16,21 0-16,-21 0 0,1 0 0,20 0 15,-21 0-15,21 0 0</inkml:trace>
  <inkml:trace contextRef="#ctx0" brushRef="#br0" timeOffset="6832.07">10710 847 0,'0'0'0,"0"-21"0,0-1 0,-21 22 15,0-21-15,0 21 0,0 0 16,-1 0-16,1 0 16,0 0-16,0 0 0,-21 21 15,20-21-15,1 22 0,0-1 0,0 0 16,0 0-16,0 21 0,-1-20 16,22-1-16,-21 0 0,21 0 15,0 0-15,0 0 0,21 1 16,1-22-16,-1 0 0,0 0 15,21 21-15,-21-21 0,1 0 0,-1 0 16,21 0-16,-21 0 0,0 0 16,1 0-16,-1 0 0,0 21 0,0-21 15,0 0 1,-21 21-16,0 0 16,0 0-16,-21-21 15,0 22-15,0-22 0,-22 0 16,1 21-16,0-21 0,21 0 0,-22 0 15,1 0-15,0 21 0,-1-21 16,22 0-16,0 0 0,0 0 0,0 0 16,-1 0-16,1 0 15,21-21 1,0 0 0,21-1-16,1 22 0,-1-21 15</inkml:trace>
  <inkml:trace contextRef="#ctx0" brushRef="#br0" timeOffset="7391.77">11239 910 0,'0'0'0,"0"-21"0,0 0 0,22 0 16,-22 0 0,0-1-16,0 1 15,0 0 1,-22 21-16,-20 0 16,21 0-16,0 0 0,-22 0 15,1 0-15,21 0 0,-21 21 0,-1 0 16,1 1-16,21-1 0,0-21 15,-22 21-15,43 0 0,-21 0 0,21 0 16,0 1-16,0-1 0,0 0 16,0 0-16,21-21 0,0 21 15,1-21-15,20 21 0,-21-21 16,43 22-16,-22-22 0,0 21 16,1-21-16,20 21 0,-21-21 0,1 21 15,-22-21-15,21 0 0,-21 21 16,1-21-16,-22 21 0,0 1 15,-22-1-15,1-21 16,0 0-16,-21 21 0,-1-21 0,1 0 16,0 0-16,-1 21 0,-20-21 15,21 0-15,-1 0 0,22 0 0,-21 0 16,21 0-16,-22 0 0,22 0 0,0 0 16,0 0-16,0 0 15,42 0 16,21 0-15,-21-21-16,22 21 0,-1-21 0</inkml:trace>
  <inkml:trace contextRef="#ctx0" brushRef="#br0" timeOffset="7671.62">11705 868 0,'0'0'0,"0"21"47,0 0-47,0 0 0,0 1 16,0-1-16,0 21 0,0-21 15,0 0-15,0 1 0,-21-1 0,21 0 16,0 0-16,-21 0 0,21 0 0,0 1 15,0-1-15,0-42 47</inkml:trace>
  <inkml:trace contextRef="#ctx0" brushRef="#br0" timeOffset="8059.39">11747 656 0,'0'0'16,"-21"0"-16,0 0 0,0 0 16,0 0-16,0 21 0,-1 1 15,1-22-15,21 21 16,0 0-1,21-21 1,1 0-16,-1 0 0,0 0 16,0 0-16,0 0 15,-21-21 1,0 0 0,0-1-16,-21 22 15,0 0-15,0 0 16,0 0-16,-1 0 15,1 0 1,21 22-16,-21-1 16,21 0-16,0 0 15,0 0-15,21 0 0,0 1 16,1-22-16</inkml:trace>
  <inkml:trace contextRef="#ctx0" brushRef="#br0" timeOffset="8899.11">12234 847 0,'0'0'0,"0"-21"16,-21 21-1,0 0 1,0 0-16,0 21 0,-1 0 15,1 0-15,0 0 0,0 0 0,0 1 16,-22 20-16,22-21 0,0 0 16,21 0-16,-21 1 0,21 20 0,0-21 15,0 0-15,0 0 0,0 1 16,0-1-16,21 0 16,0-21-16,0 0 15,1 0-15,-1 0 0,0 0 16,0 0-16,0-21 15,0 21-15,-21-21 16,22-1-16,-22 1 0,0 0 0,21 0 16,-21 0-16,0-22 0,21 22 15,-21-21-15,0 21 0,0-22 0,0 22 16,21 0-16,0 0 0,-21-21 16,21 42-16,1-22 0,-22 1 0,21 21 15,0 0-15,0 0 0,21 0 0,-20 0 16,-1 0-16,0 0 15,21 21-15,-21 1 0,1-1 0,-1 0 16,0 0-16,0 21 0,-21-20 16,0 20-16,0-21 0,0 0 0,0 22 15,0-22-15,0 0 0,0 0 16,0 0-16,0 0 0,0 1 0,-21-1 16,0 0-16,21 0 15,-21-21 1,-1 0-1,22-21 1,0 0-16,0 0 16,0-1-16,0 1 0,0 0 15,0-21-15,0 21 0,22-22 0,-1 1 16,0 21-16,21-22 0,-21 1 16,1 0-16,20 21 0,-21-22 0,21 22 15,-20 0-15,20 0 0,0 21 16,1 0-16,-1 0 0,0 0 0,1 0 15,20 0-15,-21 21 0,-20 0 16,20 21-16,-21-20 0,0 20 0,-21 0 16,0-21-16,0 22 0,0-1 15,0-21-15,-21 22 0,0-22 0,0 21 16,21-21-16,-21 0 0,-1 1 16,1-1-16,21 0 0,-21-21 15,21 21-15,-21-21 0,0 21 16,0-21 31</inkml:trace>
  <inkml:trace contextRef="#ctx0" brushRef="#br0" timeOffset="9851.56">2371 2074 0,'0'0'0,"-43"0"0,-84 0 31,106 0-31,-21 0 0,21 0 0,-1 0 16,1 0-16,0 0 0,0 0 0,0 0 15,0 0-15,-1 0 0,1 0 16,0 0-1,21 22 48,21-22-63,0 0 16,1 0-16,-1 0 0,0 0 0,21 0 15,1 0-15,-1 0 0,21 0 16,22 0-16,0 0 0,-1 0 15,22 0-15,0 0 0,0 0 0,0-22 16,21 22-16,-21 0 0,-1 0 16,22 0-16,-21-21 0,21 21 0,-21 0 15,21 0-15,-21 0 0,0-21 16,21 21-16,-21 0 0,21 0 16,-22-21-16,22 0 0,-21 21 0,0 0 15,-21-21-15,21 21 0,-22 0 16,-20-22-16,20 22 0,-20 0 0,-22-21 15,22 21-15,-22-21 0,-21 21 16,22 0-16,-22 0 0,0 0 16,0 0-1,-21-21-15,0 0 63,21 21-63</inkml:trace>
  <inkml:trace contextRef="#ctx0" brushRef="#br0" timeOffset="11123.92">7218 1884 0,'0'0'0,"-64"0"15,43 0-15,0 0 0,0 0 0,0 0 16,-1 0 0,1 0-16,0 0 0,0 0 15,0 0 1,0 0-16,-1 0 15,44 0 48,-1 0-47,0 0-16,0 0 0,21 0 15,-20 0-15,20-21 0,0 21 0,1 0 16,-1 0-16,0-21 15,22 21-15,-22 0 0,22 0 0,-1 0 16,-21-22-16,22 22 0,21 0 16,-22 0-16,1 0 0,-1 0 0,1 0 15,-1-21-15,1 21 0,-1 0 16,1 0-16,-1 0 0,1 0 0,-1 0 16,1 0-16,-1-21 0,1 21 0,20 0 15,-20 0-15,20 0 0,1 0 16,-21-21-16,20 21 0,-20 0 0,-1 0 15,1 0-15,-1 0 0,1-21 16,-1 21-16,1 0 0,-1 0 0,1 0 16,-22 0-16,22 0 15,20 0-15,-20 0 0,-1 0 0,1 0 16,-1 0-16,22-21 0,-22 21 16,1 0-16,-22 0 0,22 0 0,-1 0 15,-20-22-15,20 22 0,1 0 0,-22 0 16,21 0-16,1 0 0,-1-21 15,22 21-15,-21 0 0,-1 0 0,1 0 16,20-21-16,-20 21 0,-1 0 16,1 0-16,-1-21 0,-20 21 0,20 0 15,1 0-15,-1 0 0,-21 0 16,22-21-16,-1 21 0,1 0 0,-1 0 16,1 0-16,-1 0 15,1 0-15,-1-21 0,1 21 0,-1 0 16,-20 0-16,20 0 0,1 0 15,-22 0-15,0 0 0,1 0 0,-1 0 16,0 0-16,1 0 0,-1 0 0,-21 0 16,22 0-16,-22 0 0,21-22 15,-21 22-15,22 0 0,-22 0 0,0 0 16,21 0-16,-21 0 0,22 0 16,-22 0-16,0 0 0,0 0 0,0 0 15,1 0-15,-1-21 0,0 21 16,0 0-16,0 0 15,0-21 1,1 21-16,-1 0 0,0 0 16,0 0-16,0 0 0,0 0 15,1 0-15,-1 0 0,0 0 16,0 0-16,0 0 0,0 0 0,1 0 16,-1 0-1,-21-21 1,-21 21-16,-1 0 0,1 0 15,0 0-15</inkml:trace>
  <inkml:trace contextRef="#ctx0" brushRef="#br0" timeOffset="11295.82">13568 1524 0,'0'21'16,"-21"-21"46,-1 0-62</inkml:trace>
  <inkml:trace contextRef="#ctx0" brushRef="#br0" timeOffset="15363.36">1122 3196 0,'0'-21'15,"-21"0"1,21 0-16,-22 21 0,22-21 16,0-1 15,0 44 16,0-1-32,22 0-15,-22 0 16,21 0-16,0 22 0,0-22 0,0 21 16,0 0-16,22 1 0,-22-22 15,21 21-15,1 1 0,-22-1 0,21 0 16,0 1-16,-20-1 0,20 0 15,-21-21-15,0 22 0,0-22 0,1 0 16,-1 0-16,0 0 0,0 1 16,-21-1-16,21-21 0,-21 21 0,-21-21 47,21-21-32,0 0-15,-21 21 0,0-22 0,21 1 16,-21 0-16,21 0 0,0 0 15</inkml:trace>
  <inkml:trace contextRef="#ctx0" brushRef="#br0" timeOffset="15716.02">1736 3069 0,'-22'-21'31,"1"21"-31,0 0 16,0 0-16,0 0 0,0 0 15,-1 21-15,1 0 0,0 1 0,-21 20 16,21 0-16,-1 1 0,-20-1 16,21 0-16,-21 22 0,-1-22 0,22 0 15,-21 22-15,-1-22 0,22 1 16,-21-1-16,21 0 0,0 1 15,-22-22-15,22 21 0,0-21 0,0 0 16,0 1-16,21-1 0,-22 0 16,22 0-16,-21-21 0,42 0 47,1-21-47,-1 21 0,0-21 15,0 0-15,21-1 0</inkml:trace>
  <inkml:trace contextRef="#ctx0" brushRef="#br0" timeOffset="16110.79">2032 3366 0,'-42'42'31,"42"-21"-31,-22 0 0,22 0 0,0 22 16,-21-22-16,21 21 0,0-21 15,0 22-15,0-1 0,0 0 0,0 1 16,0 20-16,0 1 0,0-1 16,0 1-16,0-1 0,0 1 0,0 20 15,0-20-15,0 21 0,-21-22 16,21 22-16,-21-22 0,21 22 0,0-22 15,0 1-15,-21-1 16,21 1-16,-21-22 0,21 22 0,0-22 16,0 0-16,0-20 0,0 20 15,0-21-15,0 0 0,0 0 16,0-42 0,0 0-16,0-21 15,0 21-15,0-22 0,0 1 0,21-22 16,-21 1-16,21 21 0</inkml:trace>
  <inkml:trace contextRef="#ctx0" brushRef="#br0" timeOffset="16463.84">1863 3577 0,'0'-42'0,"0"84"0,0-105 0,0 42 0,0-22 16,0 22-16,0 0 0,0 0 15,21 0-15,0-1 0,0 1 0,0 0 16,0 0-16,22 0 0,-22 21 16,21 0-16,-21 0 0,22 0 0,-1 0 15,0 0-15,-20 21 0,20 0 16,-21 0-16,21 0 0,-20 22 0,-22-1 16,0-21-16,0 22 15,0-22-15,0 21 0,-43-21 0,22 22 16,-21-22-16,21 0 0,-22 0 15,1 0-15,0 0 0,-1 1 0,1-1 16,21-21-16,-22 0 0,22 21 16,0-21-16,42 0 47,0-21-47,1 21 0,-1-21 15,21 21-15</inkml:trace>
  <inkml:trace contextRef="#ctx0" brushRef="#br0" timeOffset="17011.53">3069 3387 0,'0'-21'15,"0"42"-15,0-64 0,0 22 16,-21 0-16,0 21 0,0 0 15,21-21-15,-22 21 0,1 0 16,-21 0-16,21 0 0,0 0 0,-22 21 16,22 0-16,-21 0 15,21 1-15,-22-1 0,1 21 0,21-21 16,-22 22-16,22-22 0,-21 21 16,21 0-16,0-20 0,-1 20 0,22-21 15,0 21-15,0-20 0,0-1 0,0 0 16,0 0-16,22 0 15,-1-21-15,0 0 0,0 0 0,21 0 16,-20 0-16,20 0 0,-21-21 16,21 0-16,-20 21 0,20-21 0,0 0 15,-21-1-15,22 1 0,-22-21 16,21 21-16,-21-22 0,1 22 0,-1-21 16,0 21-16,0-22 15,-21 22-15,0-21 0,0 21 0,0 0 16,21 21-16,-21-22 0,0 44 31,0-1-31,0 0 0,-21 0 0,21 0 16,-21 22-16,21-22 0,0 21 15,0-21-15,0 22 0,0-22 0,0 0 16,0 21-16,0-21 0,0 1 16,0-1-16,0 0 0,0 0 15,21-21 1,0 0-16,0 0 0,1 0 15,-1 0-15,0-21 16,0 0-16</inkml:trace>
  <inkml:trace contextRef="#ctx0" brushRef="#br0" timeOffset="17287.93">3556 3090 0,'0'0'0,"0"-21"0,0 0 15,-21 42 1,21 0 0,-21 1-16,21-1 15,0 0-15,0 21 0,0 1 0,0-1 16,-22 0-16,22 1 0,0-1 16,-21 21-16,21-20 0,0-22 0,0 21 15,-21 1-15,21-22 0,0 21 16,-21-21-16,21 0 0,0 1 0,0-1 15,0 0-15,21-21 32,0 0-32,-21-21 0,21 0 0,1-1 15</inkml:trace>
  <inkml:trace contextRef="#ctx0" brushRef="#br0" timeOffset="17803.64">4000 3027 0,'0'106'31,"0"-64"-31,0-21 0,0 22 0,-21 20 16,21-21-16,0 1 0,0-1 15,-21 0-15,21 1 0,-21-22 0,21 21 16,0-21-16,0 1 0,0 20 15,-21-21-15,21 0 16,0 0-16,0-42 47,0 0-47,0 0 0,0 0 16,0 0-16,0-1 0,0 1 0,0 0 15,21-21-15,0 21 0,-21-1 0,21-20 16,0 21-16,1 0 0,-1 0 15,0-1-15,0 1 0,0 0 0,0 0 16,1 21-16,-1 0 0,0 0 16,0 0-16,0 0 0,22 21 0,-22 21 15,0-20 1,0-1-16,-21 0 0,0 21 0,0-21 16,0 1-16,0 20 0,0-21 0,0 0 15,0 0-15,0 1 0,0-1 16,0 0-16,-21 0 0,21 0 15,-21-21-15,0 0 0,21 21 16,-22-21 0,1 0-16,21-21 15,0 0-15,-21 0 16</inkml:trace>
  <inkml:trace contextRef="#ctx0" brushRef="#br0" timeOffset="18034.5">3217 3387 0,'0'0'0,"21"0"32,1 0-32,-1 0 0,21 0 15,0 0-15,1 0 0,-1 0 16,0 0-16,22-21 0,-22 21 0,1 0 15,-1 0-15,0 0 0,1-22 0,-1 22 16,-21 0-16,21 0 0,-20 0 16</inkml:trace>
  <inkml:trace contextRef="#ctx0" brushRef="#br0" timeOffset="18904">5524 3175 0,'0'0'0,"0"-21"0,0 0 16,-21 0-16,21-1 0,0 1 0,0 0 16,0 0-16,0 0 0,0 0 15,0 42 17,0 0-17,0 0-15,0 21 0,0-20 0,0 20 16,0 0-16,0 22 15,0-22-15,0 0 0,0 22 0,0-22 16,0 1-16,0-1 0,0 0 0,0 1 16,0-1-16,0-21 0,0 21 15,0-20-15,0-1 0,0 0 0,0 0 16,-21-21-16,0 0 31,21-21-31,0 0 16,0 0-16,0-1 0,0 1 15,0 0-15,0 0 0,0-21 0,0 20 16,0 1-16,0 0 0,21-21 0,-21 21 16,21-1-16,0 1 15,1-21-15,20 21 0,0 0 0,-21-1 16,22 22-16,20-21 0,-20 0 0,-1 21 16,21 0-16,-20 0 0,-1 0 15,0 0-15,1 21 0,-1 0 0,-21 1 16,0-1-16,1 21 0,-1-21 15,-21 0-15,0 22 0,0-22 0,-21 0 16,-1 0-16,-20 22 0,21-22 16,-43 0-16,22 0 0,-21 0 0,20 0 15,-20 1-15,20-1 0,1-21 0,0 21 16,-1-21-16,22 0 0,-21 0 16,21 0-16,0 0 15,21-21 1,21 21-1,0-21-15,0 21 0,0-22 0,0 22 16,22-21-16,-22 0 0,21 0 0,1 0 16,-1 0-16</inkml:trace>
  <inkml:trace contextRef="#ctx0" brushRef="#br0" timeOffset="19763.5">6583 3260 0,'0'21'16,"0"0"-16,-21 0 0,-1 0 15,22 1-15,-21-1 0,0 0 0,21 0 16,-21 21-16,21-20 0,-21-1 0,21 21 16,0-21-16,0 0 0,-21 1 15,21-1-15,0 0 0,0 0 0,21 0 16,0-21-16,0 0 15,0 0-15,0 0 0,22 0 0,-1 0 16,0 0-16,-20 0 0,20 0 16,0-21-16,1 0 0,-1 21 0,-21-21 15,21 0-15,-20-1 0,20-20 16,-21 21-16,0 0 0,0-22 0,1 22 16,-22-21-16,21 21 0,-21 0 15,21-1-15,-21 1 0,21 21 0,-21-21 16,0 0-1,0 42 17,0 0-32,0 22 0,-21-22 15,21 0-15,-21 21 0,21 1 0,0-1 16,-21 0-16,21 1 0,0-1 16,0 0-16,0 22 0,0-22 0,0 22 15,0-1-15,0 1 0,0-1 16,0 1-16,0-1 0,0 1 15,0-1-15,0 22 0,0-22 0,0 1 16,0 20-16,0-20 0,-22 21 0,22-22 16,-21 22-16,21-22 0,0 1 15,0-1-15,0 1 0,-21-22 0,21 0 16,0 1-16,-21-1 0,21-21 0,0 22 16,0-22-16,-21-21 0,0 21 0,21 0 15,-22-21-15,1 0 16,0 0-16,0 0 0,0-21 15,0 0-15,-1 0 0,1-1 0,0 1 16,0-21-16,-21 21 0,20-22 16,-20 1-16,0-21 0,-1-1 15,1 1-15,-21-1 0,20-21 0,1 22 16,0-22-16,20 22 0,1-22 0,0 0 16,21 1-16,0-1 0,0 22 15,21-22-15,0 21 0,1 22 0,20-21 16,0 20-16,-21 1 0,22 0 0,20 20 15,-20-20-15,-1 21 0,21 0 16,-20-22-16,-1 22 0,0 21 16,1-21-16,-1 0 0,-21 21 0,22 0 15,-22-21-15,0 0 16,-42 21 31</inkml:trace>
  <inkml:trace contextRef="#ctx0" brushRef="#br0" timeOffset="20643.33">9017 3217 0,'21'0'16,"-42"0"-16,63-21 0,-42 0 0,21 0 16,-21 0-1,0 0-15,0-1 0,0 1 16,0 0-16,-21 0 0,21 0 16,-21 0-16,0 21 0,0-22 0,0 1 15,-1 0-15,1 0 0,0 21 0,-21 0 16,21 0-16,-1-21 0,1 21 15,0 0-15,0 0 0,0 0 0,0 21 16,-22 0-16,22 0 0,0 0 0,0 1 16,0-1-16,-1 0 15,1 21-15,0 1 0,0-1 0,0 0 0,0 1 16,-1-1-16,22 0 0,0 1 16,0-1-16,0-21 0,0 21 15,0-20-15,0 20 0,0-21 0,0 0 16,22 0-16,-1-21 15,0 0-15,21 0 0,-21 0 0,22 0 16,-22-21-16,21 0 0,1 0 16,-22 0-16,21 0 0,0-1 0,1-20 15,-1 21-15,-21-21 0,22-1 0,-22 1 16,0 0-16,0-1 0,0 22 16,0-21-16,-21 21 0,0-22 0,0 22 15,0 0-15,0 0 0,0 0 0,0-1 31,-21 44-15,0-1 0,21 0-16,-21 0 0,21 21 0,0 1 15,0-22-15,0 21 0,0 1 0,0-1 16,0 0-16,0 1 0,0-1 16,0-21-16,0 21 0,21-20 0,0-1 15,0 0-15,1 0 0,-1-21 16,0 21-16,0-21 0,0 0 15,0 0-15,1 0 0,-1-21 0,21 0 16,-21 0-16,0 0 0</inkml:trace>
  <inkml:trace contextRef="#ctx0" brushRef="#br0" timeOffset="20927.16">9631 2688 0,'0'-21'0,"0"42"0,0-84 0,0 42 15,0-1-15,-21 22 32,21 22-32,-22-1 0,22 21 15,0-21-15,0 22 0,0-1 0,-21 0 16,21 1-16,0-1 0,0 21 0,-21-20 16,21-1-16,0 0 15,-21 1-15,21 20 0,0-20 0,0-1 16,0-21-16,0 21 0,0-20 0,0 20 15,0-21-15,0 0 16,21-21-16,0 0 16,0 0-16,1 0 0,-22-21 15,21 0-15,0 0 0,0 0 0,0-22 16</inkml:trace>
  <inkml:trace contextRef="#ctx0" brushRef="#br0" timeOffset="21195.01">10054 2582 0,'0'0'0,"0"-21"0,0 42 31,0 1-31,0-1 0,0 21 16,-21-21-16,0 22 0,21-1 16,-21 0-16,21 22 0,0-22 0,0 0 15,-22 22-15,22-22 0,-21 1 16,21-1-16,-21 21 0,21-20 0,-21-1 15,21-21-15,0 22 0,0-1 0,0-21 16,0 0-16,0 0 0,0 1 16,0-1-1,21-21-15,0 0 0,0 0 16,-21-21-16,0-1 0,22 1 16,-1 0-16</inkml:trace>
  <inkml:trace contextRef="#ctx0" brushRef="#br0" timeOffset="21450.86">9440 3006 0,'0'0'0,"0"21"0,21-21 47,1 0-47,-1 0 0,21 0 15,-21 0-15,22 0 0,-1 0 0,0 0 16,1 0-16,-1 0 0,0 0 16,1 0-16,-1 0 0,0 0 0,-21 0 15,1 0-15,-1 0 0,0 0 16</inkml:trace>
  <inkml:trace contextRef="#ctx0" brushRef="#br0" timeOffset="22143.66">10329 3133 0,'-21'0'16,"42"0"-16,-63 0 0,42-21 15,0-1-15,0 1 0,0 0 16,0 0-16,0 0 16,21 21-16,0-21 0,0 21 15,1 0-15,-1 0 0,0 0 16,0 0-16,0 0 0,0 0 0,1 0 16,-1 0-16,21 0 0,-21 21 15,0 0-15,1 0 0,-22 0 0,21 0 16,0 1-16,-21 20 0,0 0 15,0-21-15,0 22 0,0-22 0,0 21 16,0-21-16,0 22 0,0-22 0,-21 0 16,0 0-16,-1-21 0,22 21 15,-21 1-15,21-44 32,0 1-17,0 0-15,0-21 16,0 21-16,0-1 0,21-20 15,-21 21-15,22-21 0,-1 20 0,0-20 16,0 21-16,0 0 0,0-22 0,1 22 16,-1 0-16,21 0 0,-21 21 15,22-21-15,-22 0 0,21 21 0,-21 0 16,22-22-16,-22 22 0,0 0 0,0 0 16,0 0-16,0 22 15,-21-1-15,0 0 16,0 0-16,0 0 15,0 0-15,-21 1 0,21-1 16,0 0-16,0 21 0,-21-21 16,21 1-16,-21-1 0,21 21 15,0-21-15,0 0 0,0 1 0,0-1 16,0 0-16,0 0 0,0 0 0,0 0 16,0 1-16,0-1 31,0-42-16,0-1-15,0 1 16,0 0-16,0 0 0,0 0 0</inkml:trace>
  <inkml:trace contextRef="#ctx0" brushRef="#br0" timeOffset="22475.47">11091 2773 0,'0'0'0,"-21"0"0,0 0 15,0 0-15,0 0 0,21 21 16,0 0-16,0 0 16,21-21-1,0 0 1,0 0-16,0 0 0,0 0 16,1 0-16,-1 0 0,-21-21 15,21 21-15,-21-21 0,0 0 16,0 0-16,0 0 15,-21 21-15,0-22 0,-1 22 0,1 0 16,0 0-16,0 0 0,0 0 0,0 0 16,-1 0-16,1 0 0,0 22 15,21-1-15,-21 0 0,21 0 16,-21 0-16,21 0 16,0 1-16,0-1 0,21-21 15,0 0-15,0 21 0,0-21 0,1 0 16</inkml:trace>
  <inkml:trace contextRef="#ctx0" brushRef="#br0" timeOffset="23095.11">11684 2625 0,'0'0'0,"0"-21"0,-21-1 0,0 22 0,21-21 16,0 0-1,-22 21-15,22 21 16,-21-21-16,21 21 0,0 22 16,0-22-16,0 0 15,0 21-15,0-20 0,0 20 0,0 0 16,0 1-16,0-1 0,0 0 16,0 1-16,0-1 0,0 0 0,0 1 15,0-1-15,0 0 0,0 1 0,-21-1 16,21-21-16,0 21 0,-21-20 15,21-1-15,0 21 0,0-21 16,0 0-16,0-42 31,0 0-31,0 0 16,0 0-16,21 0 16,-21-1-16,21-20 0,-21 21 0,21-21 15,1 20-15,-22-20 0,21 21 0,0-21 16,0 20-16,0 1 0,0 0 15,1 0-15,-1 21 0,21-21 0,-21 0 16,0 21-16,22 0 0,-22 0 0,21 0 16,-21 0-16,1 21 0,20 0 15,-21-21-15,0 21 0,-21 0 0,0 22 16,0-22-16,0 0 0,0 21 16,0-21-16,0 22 0,-21-22 0,-21 0 15,21 21-15,-22-20 0,1-1 0,0 0 16,-1 0-16,22-21 15,-21 21-15,-1 0 0,22-21 0,-21 0 16,21 22-16,0-22 0,-1 0 0,1 0 16,0 0-16,0 0 15,21-22 1,21 1 0,0 21-16,0-21 15,1 0-15,-1 21 0,0-21 0</inkml:trace>
  <inkml:trace contextRef="#ctx0" brushRef="#br0" timeOffset="23867.67">12382 2942 0,'0'-21'0,"0"42"0,0-63 16,0 21-16,0 0 15,-21 42 16,0 0-31,21 0 16,-21 0-16,21 0 0,0 22 0,0-22 16,0 0-16,0 21 0,0-20 15,0-1-15,0 21 0,0-21 0,0 0 16,0 22-16,0-22 0,0 0 16,21 0-16,0-21 15,0 0-15,1 0 0,-1 0 0,21 0 16,-21 0-16,0 0 0,22 0 15,-22 0-15,0-21 0,0 0 0,0 0 16,22-22-16,-22 22 0,0 0 0,0-21 16,-21 21-16,21-22 0,-21 22 15,22 0-15,-22-21 0,0 20 0,0 1 16,0 0-16,-22 21 31,22 21-31,-21 0 16,21 1-16,0-1 0,0 21 15,0-21-15,0 0 0,0 1 16,0 20-16,0-21 0,0 0 0,0 22 16,0-22-16,0 0 0,0 0 15,0 0-15,21 0 0,1-21 0,-1 22 16,0-22-16,0 0 0,0 0 0,0 0 16,1 0-16,20 0 0,-21 0 15,21-22-15,-20 1 0,-1 0 0,21 0 16,-21 0-16,0-22 0,1 1 15,-1 0-15,0-1 0,0 1 0,0 0 16,-21-22-16,0 22 0,21 0 0,-21-22 16,22 22-16,-22-1 0,0 1 15,0 21-15,0 0 0,0 0 16,0-1-16,0 1 0,-22 21 16,1 21-1,21 1-15,-21-1 0,21 21 0,0-21 16,-21 22-16,0-1 0,21 0 15,-21 1-15,21-1 0,0 0 0,0 1 16,-22-1-16,22 0 0,0-21 0,-21 22 16,21-1-16,0-21 0,0 22 15,0-22-15,0 0 0,0 0 0,0 0 16,0 0-16,0 1 0,21-22 16,1 0-16,-1 0 15,0 0-15,0 0 16,0-22-16,0 1 0,1 0 15,-1 0-15</inkml:trace>
  <inkml:trace contextRef="#ctx0" brushRef="#br0" timeOffset="24135.6">13102 2879 0,'0'0'0,"-21"0"0,0 0 0,21 21 31,21-21-31,0 0 0,0 0 16,0 0-16,1 0 0,-1 0 0,21 0 15,-21 0-15,0 0 0,1 0 16,20 0-16,-21 0 0,0 0 16,0 0-16,1 0 15</inkml:trace>
  <inkml:trace contextRef="#ctx0" brushRef="#br0" timeOffset="24555.59">13652 3027 0,'0'0'0,"0"21"0,-21-21 16,42 0 0,1 0-1,-1 0-15,0 0 0,0-21 16,21 21-16,-20-21 0,-1 0 16,0 21-16,0-22 0,0 22 0,0-21 15,1 0-15,-1 21 0,-21-21 16,0 0-1,-21 21 1,-1 0-16,1 0 16,0 0-16,0 21 0,0-21 15,0 21-15,-1 0 0,1 0 0,0 1 16,0-1-16,0 21 0,21-21 16,0 0-16,-21 1 0,21-1 0,0 21 15,0-21-15,0 0 0,0 1 0,0-1 16,0 0-16,0 0 15,21 0-15,0-21 0,0 21 16,0-21-16,0 0 16,1 0-16,-1 0 0,0 0 15,21-21-15,-21 0 0,1 21 0,20-21 16,-21 0-16</inkml:trace>
  <inkml:trace contextRef="#ctx0" brushRef="#br0" timeOffset="25023.32">14584 2921 0,'0'0'0,"21"-21"0,-21 0 0,21 21 0,-21-21 16,0-1-16,0 1 15,0 0 1,-21 21 0,0 0-16,0 0 15,-1 0-15,1 0 0,0 21 0,-21 0 16,21 1-16,-1-1 0,1 0 15,0 0-15,0 0 0,0-21 0,21 21 16,0 1-16,0-1 0,0 0 16,0 0-16,0 0 0,21 0 15,0 1-15,0-22 0,22 0 16,-22 21-16,0-21 0,0 0 16,0 0-16,0 21 0,1-21 15,-1 0-15,0 21 0,0-21 0,0 21 16,0 0-16,-21 1 15,0-1 1,0 0-16,-21-21 16,0 0-16,0 21 0,0 0 0,0-21 15,-1 0-15,1 21 0,0-21 16,0 0-16,0 22 0,0-22 0,-1 0 16,1 0-16,0 21 0,0-21 0,0 0 15,0 0-15,-1 0 16,1 0-16,0 0 15,0 0-15,0 0 0,0 0 16,-1 0-16,1 0 16,0 0-16</inkml:trace>
  <inkml:trace contextRef="#ctx0" brushRef="#br0" timeOffset="26563.59">1185 4382 0,'0'0'0,"-21"0"15,0 0 1,42 0 46,0 0-46,22 0-16,-22 0 0,0 0 16,21 0-16,1 0 0,-1 0 0,0 0 15,1-22-15,20 22 16,1 0-16,-1 0 0,1 0 0,-1 0 16,1-21-16,-22 21 0,21 0 15,1 0-15,-1 0 0,22 0 0,-21 0 16,-1 0-16,1 0 0,20 0 15,-20 0-15,-1 0 0,22-21 0,-22 21 16,1 0-16,21 0 0,-22 0 16,1 0-16,-1 0 0,1 0 0,-1-21 15,1 21-15,-1 0 0,22 0 0,-22 0 16,22-21-16,-22 21 0,22 0 16,0 0-16,-22-21 0,1 21 15,20 0-15,-20 0 0,-1-22 16,1 22-16,-1 0 0,1 0 0,21-21 15,-22 21-15,1 0 0,20-21 0,-20 21 16,20-21-16,1 21 0,-21 0 16,-1-21-16,1 21 0,20 0 0,-20-21 15,-22 21-15,22 0 0,20 0 16,-20-22-16,-1 1 0,1 21 0,20 0 16,1 0-16,-21-21 0,20 21 15,1 0-15,0 0 0,-22-21 0,22 21 16,-1 0-16,1 0 0,0-21 0,-1 21 15,1-21-15,21 21 16,-21 0-16,20 0 0,1-22 0,-21 22 16,21 0-16,-22 0 0,22-21 0,-21 21 15,21 0-15,0 0 0,-1 0 16,-20-21-16,21 21 0,0 0 0,-22 0 16,22 0-16,-21-21 0,21 21 15,-22 0-15,22 0 0,0 0 0,0-21 16,-21 21-16,20-21 0,1 21 0,0 0 15,-21 0-15,21-22 0,-1 22 16,1 0-16,0 0 0,0 0 0,0-21 16,0 21-16,-1 0 0,-20 0 15,0-21-15,-1 21 0,1 0 16,0 0-16,-1 0 0,-20-21 0,21 21 16,-1 0-16,1 0 0,0 0 15,-1 0-15,1-21 0,0 21 0,-1 0 16,-20 0-16,20 0 0,1 0 0,0 0 15,-1 0-15,22 0 0,-21 0 16,0 0-16,20 0 0,-20 0 0,0-21 16,-1 21-16,22 0 0,-21 0 0,0 0 15,-1 0-15,22 0 16,-21 0-16,21 0 0,-22-22 0,1 22 0,0 0 16,-1 0-16,1 0 0,-22 0 15,1 0-15,21 0 0,-22 0 16,1 0-16,-1 0 0,1 0 0,20-21 15,-20 21-15,-1 0 0,22 0 16,-22 0-16,22 0 0,-21 0 0,-1 0 16,1 0-16,-1-21 0,1 21 15,-22 0-15,0 0 0,1 0 0,-1 0 16,-21 0-16,0 0 0,0 0 0,1 0 16,-44 0 62,1 0-47</inkml:trace>
  <inkml:trace contextRef="#ctx0" brushRef="#br0" timeOffset="26696.37">15113 3704 0,'0'0'16,"0"21"0,-21-21 31,0 0-47</inkml:trace>
  <inkml:trace contextRef="#ctx0" brushRef="#br0" timeOffset="30828.56">847 5588 0,'21'0'46,"0"0"-46,0-21 0,0 0 0,0 21 16,1-21-16,20-1 0,-21 1 16,0 0-16,0 21 0,1-21 0,-1 0 15,0 0-15,-21-1 0,0 1 16,0 0-16,0 0 0,0 0 16,-21 21-16,0 0 15,-1 0-15,1 0 0,-21 0 0,21 0 16,-22 0-16,1 21 0,21-21 15,-21 21-15,20 0 0,-20 0 16,21 1-16,0-1 0,0 0 16,-1 21-16,22-21 0,0 1 15,0-1-15,0 0 0,22 0 0,-1 0 16,0 0-16,0 1 0,21-22 16,-20 21-16,20 0 0,-21 0 0,21 0 15,-20 0-15,20 1 0,0-1 16,-21 0-16,1 0 0,20 0 0,-21 0 15,-21 1-15,0-1 0,0 0 16,0 0-16,0 0 0,0 0 16,-21 1-16,0-1 0,-22 0 0,22 0 15,-21-21-15,0 21 0,-1-21 16,-20 0-16,20 21 0,1-21 16,-21 0-16,20 0 0,1 0 15,0 0-15,-1-21 0,1 0 0,0 21 16,-1-21-16,22 0 0,-21-22 15,21 22-15,-1 0 0,1-21 0,0 21 16,21-22-16,0 22 0,0 0 16,0 0-16,0-22 0,21 22 15,0 21-15,1-21 0,-1 0 0,21 21 16,-21-21-16,22 21 16,-1 0-16,-21 0 0,21 0 0</inkml:trace>
  <inkml:trace contextRef="#ctx0" brushRef="#br0" timeOffset="31531.82">1439 5567 0,'0'0'0,"-21"0"31,0 0-31,21 21 16,-21 0-16,21 0 15,-21 1-15,21-1 0,0 0 0,0 0 16,0 0-16,0 0 0,0 1 16,0-1-16,0 0 0,0 21 0,0-21 15,0 1-15,21-1 16,-21 0-16,21 0 0,0-21 0,0 21 16,0-21-16,1 0 15,-1 0-15,21 0 0,-21-21 0,0 0 16,1 21-16,20-21 0,-21 0 15,0-1-15,0 1 0,1-21 0,-1 21 16,-21 0-16,21-1 0,-21-20 16,21 21-16,-21 0 0,0 0 15,0-1-15,0 1 16,0 42 15,0 1-31,0-1 0,0 21 16,0-21-16,0 22 0,0-22 15,0 21-15,0 0 0,0 1 0,0-1 16,0 0-16,0 1 0,0-1 16,0 22-16,0-22 0,-21 21 0,21-20 15,0 20-15,0 1 0,0-1 16,0 1-16,0 20 0,-21-20 0,21-1 16,0 1-16,0-1 15,-21 1-15,-1-22 0,22 22 0,-21-22 16,21 0-16,0 1 0,0-1 15,-21 0-15,0-20 0,0-1 0,0 0 16,-1 0-16,1-21 0,-21 0 16,21 0-16,-22 0 0,-20-21 0,21 0 15,-22 0-15,1-1 0,-1-20 0,1 21 16,-1-21-16,22-1 0,-22 1 16,22 0-16,21-1 0,-22 1 15,22 0-15,21-22 0,0 22 0,0-1 16,0 1-16,0 0 0,21-1 15,1 22-15,20-42 0,-21 20 16,21 1-16,1 0 0,-1-1 0,0 1 16,22 0-16,-22-22 0</inkml:trace>
  <inkml:trace contextRef="#ctx0" brushRef="#br0" timeOffset="32044.55">2095 5503 0,'0'0'0,"-21"0"0,0 0 0,0 22 15,21-1 1,0 0-16,-21 0 0,21 0 0,-21 0 16,21 22-16,0-22 0,0 21 15,0 1-15,0-22 0,0 21 0,0-21 16,-22 22-16,22-22 0,0 0 15,0 21-15,0-21 0,0 1 16,0-1 0,0-42-1,0-1 1,0 1-16,0 0 0,0-21 16,0 21-16,0-22 0,0 22 15,22-21-15,-22-1 0,21 22 16,0-21-16,0 21 0,0-22 0,0 22 15,1 0-15,-1 0 0,0 0 16,21 0-16,-21 21 0,22 0 0,-22 0 16,21 0-16,1 0 0,-22 0 15,21 21-15,-21 0 0,0 21 0,1 1 16,-1-1-16,-21-21 0,21 21 16,-21 1-16,0-1 0,0 0 0,0 1 15,-21-22-15,0 21 0,21-21 16,-22 1-16,22-1 0,-21-21 15,21 21-15,21-42 32,1 0-17,-1-1-15</inkml:trace>
  <inkml:trace contextRef="#ctx0" brushRef="#br0" timeOffset="32295.41">2900 5292 0,'0'21'15,"-21"0"-15,21 0 0,-22 22 16,22-22-16,0 21 16,0 0-16,-21 1 0,21-1 0,-21 22 15,21-22-15,-21 0 0,21 1 16,0-1-16,0 0 0,0-21 0,-21 22 15,21-22-15,0 0 0,0 0 16,21-21 0,0 0-16,0 0 0,0 0 15,-21-21-15</inkml:trace>
  <inkml:trace contextRef="#ctx0" brushRef="#br0" timeOffset="32491.63">2625 5652 0,'0'0'16,"21"0"-1,0 0 1,0 0-16,0 0 0,0-22 16,22 22-16,-22 0 0,21 0 0,-21-21 15,1 0-15,20 21 0,-21 0 16,0-21-16,0 21 0,1 0 0,-1 0 15</inkml:trace>
  <inkml:trace contextRef="#ctx0" brushRef="#br0" timeOffset="33060.31">3641 5757 0,'0'0'0,"0"-21"16,0 0-16,0 0 0,0 0 16,0 0-16,0-1 15,0 1-15,0 0 0,0-21 0,0 21 0,-22 21 16,1-22-16,0 1 16,0 21-16,0 0 0,-22 0 0,22 0 15,-21 0-15,21 0 0,-22 21 0,22 1 16,-21-1-16,21 0 0,0 0 15,-1 21-15,1 1 0,0-1 0,0 0 16,21-20-16,0 20 0,0 0 16,0 1-16,0-22 0,0 0 0,0 21 15,0-21-15,0 1 16,21-1-16,0-21 0,0 0 0,1 0 16,-1 0-16,0 0 0,0 0 15,0 0-15,22-21 0,-22-1 16,0 1-16,21 0 0,-21 0 0,1 0 15,-1 0-15,0-1 0,0-20 16,0 21-16,-21-21 0,21-1 0,-21 22 16,0-21-16,0 21 0,0-1 0,0 1 15,0 0-15,0 0 0,0 42 32,0 0-17,0 22-15,0-22 0,0 21 16,0-21-16,0 22 0,0-22 0,0 0 15,0 21-15,0-21 0,0 1 16,0-1-16,0 0 0,0 0 0,0 0 16,22-21-16,-1 0 15,0 0-15,0 0 0,0 0 0,0 0 16,1-21-16,-1 0 0</inkml:trace>
  <inkml:trace contextRef="#ctx0" brushRef="#br0" timeOffset="33608">3916 5652 0,'0'-64'16,"0"128"-16,0-149 0,0 64 15,0 0-15,21-1 16,0 22-16,0 0 0,0-21 0,1 21 16,20 0-16,-21 0 0,0 0 15,22 0-15,-22 0 0,0 0 0,0 21 16,0 1-16,-21-1 0,0 21 0,0-21 15,0 22-15,0-22 0,0 21 16,0-21-16,0 22 0,-21-22 0,21 0 16,-21 21-16,0-21 0,0 1 15,-1-1-15,1 0 0,0-21 0,21 21 16,-21-21-16,42-21 47,0 0-47,0 0 0,1-1 15,-1-20-15,0 21 0,0 0 16,0-22-16,0 22 0,1-21 0,-1 21 16,-21 0-16,21-22 0,0 22 15,0 0-15,-21 0 0,21 0 16,-21 42 15,-21 0-31,0 0 16,21 0-16,-21 0 0,0 22 15,21-22-15,-21 21 0,21-21 16,0 22-16,0-22 0,-22 21 0,22-21 16,0 1-16,0-1 0,0 0 15,0 0-15,0 0 0,22 0 0,-1-21 16,-21 22-16,21-22 0,0 0 0,0 0 16,22 0-16,-22 0 0,21 0 15,-21 0-15,22 0 0,-22 0 0,21-22 16,-21 1-16,22 21 0</inkml:trace>
  <inkml:trace contextRef="#ctx0" brushRef="#br0" timeOffset="34067.17">5334 5461 0,'0'0'0,"-21"0"16,0 21-1,21 0 1,21-21 15,-21-21 0,0 0-15,0 0-16,0 0 16,0 0-1,-21 21 1,-1 0-1,22 21-15,-21-21 16,21 21-16,-21-21 0,21 21 16,0 0-1,0 0-15,0 1 16</inkml:trace>
  <inkml:trace contextRef="#ctx0" brushRef="#br0" timeOffset="34579.11">5270 5863 0,'0'21'16,"22"-21"31,-1 0-32,-21-21-15,0 0 0,21 21 0,-21-21 16,0 0 0,-21 21 15,21 21-31,-21-21 15,21 21-15,0 0 0,0 0 16,0 1 0,21-22 15,0 0-31,0 0 16,-21-22-1,21 22-15,-21-21 0,0 0 16,0 0-1,-21 0 1,0 21 0,21 21-1,0 0-15,-21-21 0</inkml:trace>
  <inkml:trace contextRef="#ctx0" brushRef="#br0" timeOffset="35503.58">8255 4678 0,'0'0'0,"21"-21"0,-21 0 16,21-1 0,0 1-16,-42 21 62,0 21-62,21 1 0,-21-1 16,0-21-16,0 21 0,21 21 0,-22-21 15,1 22-15,-21-22 0,21 21 0,0 1 16,-1-1-16,1 0 16,-21 22-16,21-22 0,0 0 0,-22 1 0,22-1 15,-21 0-15,21 1 16,-22-1-16,22 22 0,0-22 0,-21 0 15,20 1-15,1-1 0,-21 0 0,21-21 16,0 22-16,-1-1 0,1 0 16,0-20-16,0-1 0,0 21 0,0-21 15,21 0-15,-22 1 0,22-1 16,-21-21-16,21-21 47,0-1-47,0 1 15,0 0-15,0 0 0,21-21 0</inkml:trace>
  <inkml:trace contextRef="#ctx0" brushRef="#br0" timeOffset="36100.32">8445 4699 0,'0'-21'0,"22"0"31,-1 21-16,-21-21-15,21 21 16,-21-22 0,0 44 15,-21-1-15,0 0-16,-1 0 0,22 0 15,-21 0-15,0 1 0,21 20 0,-21-21 16,0 21-16,0 1 0,-1-1 15,1 0-15,0 1 0,0-1 16,0 0-16,0 22 0,-22-22 0,22 1 16,0-1-16,0 21 0,-22-20 0,22-1 15,0 0-15,0 1 0,-21-1 16,20 0-16,1 1 0,0-1 0,0-21 16,0 22-16,0-22 0,-1 0 15,22 0-15,-21 0 0,21 0 0,-21 1 16,0-22-16,21 21 0,0 0 0,-21-21 31,21 21-31,0-42 47,21 0-47,0 21 16,-21-21-16,21-1 0,-21 1 15,21 21-15,1-21 0,-22 0 16</inkml:trace>
  <inkml:trace contextRef="#ctx0" brushRef="#br0" timeOffset="42765.14">8911 5080 0,'0'0'0,"0"-21"16,0 0-16,0 0 0,0-1 0,0 1 16,0 0-16,0 0 0,-21 0 15,21 0-15,0-1 0,0 1 16,-21 21 15,21 21-31,-21 1 0,21 20 0,0-21 16,0 21-16,-22 1 0,22-1 15,-21 0-15,21 1 0,0-1 0,0 0 16,0 1-16,-21-1 0,21 0 0,0 1 16,0-1-16,0-21 15,0 22-15,0-1 0,0-21 0,0 0 16,21 0-16,-21 1 0,21-1 0,1-21 16,-1 0-16,0 0 0,0 0 15,21 0-15,-20 0 0,-1 0 0,0-21 16,0 21-16,0-22 0,0 1 0,1 0 15,-1 0-15,0 0 0,-21 0 16,0-1-16</inkml:trace>
  <inkml:trace contextRef="#ctx0" brushRef="#br0" timeOffset="42964.02">8636 5271 0,'0'0'0,"-21"0"0,0 21 15,42-21 1,0 0-16,0 0 0,21 0 16,-20 0-16,20 0 0,0-21 15,22-1-15,-22 22 0,22-21 0,-22 21 16,21-21-16,-20 21 0,-1-21 16,0 21-16,-20-21 0,20 21 0,-21 0 15,0-21-15</inkml:trace>
  <inkml:trace contextRef="#ctx0" brushRef="#br0" timeOffset="43571.26">9610 5376 0,'0'0'0,"21"0"0,0 0 16,0 0-16,0-21 0,0 0 15,1 21-15,-1-21 0,0 0 0,0 21 16,-21-21-16,21-1 0,0 1 16,-21 0-16,22 0 0,-22 0 0,0 0 15,0-1-15,0 1 0,0 0 0,-22 21 16,1-21-16,0 21 16,0 0-16,0 0 0,0 0 0,-1 0 15,1 0-15,-21 0 0,21 21 0,-22 0 16,22 22-16,0-22 0,-21 21 15,21-21-15,-1 22 0,1-1 0,0 0 16,0 1-16,21-22 0,-21 21 0,21-21 16,0 22-16,0-22 0,0 21 15,0-21-15,0 0 0,0 1 16,21-22-16,0 0 0,0 0 16,0 0-16,22-22 15,-22 22-15,0-21 0,0 0 0,0 0 16,1 0-16,20-22 0,-21 22 15,0 0-15,0-21 0,1 21 0,-1-1 16,0-20-16,-21 21 0,0 0 0,21-22 16,-21 22-16,21 0 15,-21 0-15,0 42 32,0 0-32,0 0 15,0 1-15,0-1 0,0 0 0,0 0 16,0 0-16,0 0 0,0 1 15,0 20-15,0-21 0,0 0 16,0 0-16,0 1 0,0-1 0,0 0 16,21 0-16,1-21 0,-1 21 0,21 0 15,-21-21-15,22 0 0,-1 0 16,-21 0-16,21 0 0,1 0 0,-1 0 16,22-21-16</inkml:trace>
  <inkml:trace contextRef="#ctx0" brushRef="#br0" timeOffset="44287.85">10731 5228 0,'0'0'0,"0"-106"31,0 85-31,-21 0 0,21 0 0,-21 0 16,0 0-16,0 21 0,0 0 16,-1 0-16,1 0 0,-21 0 15,21 0-15,0 21 0,-1 0 0,-20 0 16,21 0-16,0 0 0,0 22 15,-1-22-15,1 21 0,0 1 0,0-22 16,0 21-16,21-21 0,0 0 0,0 22 16,0-22-16,0 0 0,0 0 15,0 0-15,21 1 0,0-22 16,0 0-16,0 0 0,1 0 16,20 0-16,-21 0 0,21 0 15,-20-22-15,-1 1 0,21 21 0,-21-21 16,0 0-16,1 0 0,-1 0 0,0-1 15,0-20-15,-21 21 0,21 0 16,-21 0-16,21-1 0,-21 1 16,-21 21 15,0 21-15,21 1-16,-21-1 0,21 21 15,0-21-15,0 22 0,0-1 16,0 0-16,0 1 0,0 20 0,0 1 15,-21-1-15,21 1 0,0-1 16,0 1-16,-21-1 0,21 22 16,0-22-16,0 1 0,0-1 0,0 22 15,-22-22-15,22 22 0,-21-21 0,0-1 16,21 22-16,-21-22 0,0-20 0,0 20 16,-1-21-16,1 22 0,0-22 0,0 1 15,21-1-15,-21 0 0,0 1 16,21-22-16,-22 21 0,1-21 0,0 0 15,0 1-15,0-1 0,0 0 16,-1-21-16,1 0 0,0 0 0,0 0 0,-21 0 16,20 0-16,1-21 0,-21 21 0,0-43 15,-1 22-15,1 0 16,-22-21-16,22-1 0,-21 1 0,-1 0 16,22-1-16,-1 1 0,1 0 0,0 21 15,-1-22-15,22 1 0,0 0 0,21 20 16,0-20-16,0 21 0,0-21 0,0-1 15,0 1-15,0 0 0,21-22 16,0 22-16,22-22 0,-22 22 0,21-22 16,1 1-16,-1-1 0,0 1 0,22-1 15</inkml:trace>
  <inkml:trace contextRef="#ctx0" brushRef="#br0" timeOffset="44848.49">11070 4932 0,'0'-21'16,"0"42"-16,-21-42 0,0 21 0,0 0 0,-1 21 16,1-21-16,21 21 15,-21 0-15,21 0 0,0 22 0,-21-22 16,21 0-16,0 21 0,0-20 0,0 20 15,0 0-15,0-21 0,0 22 16,0-22-16,0 0 0,0 21 16,0-20-16,0-1 0,0 0 0,0 0 15,0 0 1,0-42 15,0 0-31,0 0 16,0 0-16,0-1 0,0 1 0,0 0 15,0 0-15,0-21 0,0 20 0,0 1 16,21-21-16,0 21 0,0-22 16,1 22-16,20-21 0,-21 21 0,21 0 15,1-1-15,-1 1 0,-21 21 0,22-21 16,-1 21-16,0 0 16,-21 0-16,22 0 0,-1 21 0,-21 0 15,0 1-15,22-1 0,-22 21 0,-21-21 16,0 22-16,0-22 0,0 21 15,0-21-15,0 0 0,0 22 0,0-22 16,-21 0-16,21 0 0,-21 0 0,-1-21 16,1 22-16,0-1 0,0-21 15,21 21-15,-21-21 0,21 21 16,21-42 15,0 21-31,-21-21 16</inkml:trace>
  <inkml:trace contextRef="#ctx0" brushRef="#br0" timeOffset="45380.18">12382 5080 0,'-21'-21'16,"0"0"-16,-21 0 0,21-1 0,-1 1 15,-20 0-15,21 0 0,-21 21 16,20 0-16,1 0 0,-21 0 16,21 0-16,0 0 0,-22 21 0,22 0 15,0 0-15,-21 1 0,20-1 0,1 21 16,0-21-16,0 22 0,0-1 16,0-21-16,-1 21 0,1-20 0,21 20 15,0-21-15,0 0 0,0 0 16,0 1-16,0-1 0,0 0 0,21 0 15,1-21-15,-1 0 0,0 0 16,0 0-16,0 0 0,22 0 0,-22 0 16,21 0-16,-21-21 15,22 0-15,-1 0 0,0-1 0,-21 1 16,22 0-16,-22 0 0,21-21 0,-21 20 16,1-20-16,20 21 0,-42 0 15,21 0-15,-21-1 0,21 1 0,-21 0 16,-21 42 15,0 0-31,21 1 16,-21-1-16,21 21 0,0-21 15,0 0-15,0 1 0,0-1 0,0 0 16,0 0-16,0 0 0,0 0 0,0 1 16,21-1-16,0-21 15,0 0-15,0 0 16,1 0-16,-1 0 0,0 0 15,0 0-15,0-21 0,0-1 0,1 22 16</inkml:trace>
  <inkml:trace contextRef="#ctx0" brushRef="#br0" timeOffset="46134.76">12700 4995 0,'0'0'15,"-21"0"1,0 0-1,21 22-15,0-1 0,0 0 16,0 0-16,0 21 0,0-20 16,0-1-16,0 0 0,0 0 15,0 0-15,0 0 0,0 1 0,0-1 16,0 0-16,0 0 0,0 0 16,0 0-1,-22-21 16,22-21-31,0 0 16,0 0-16,0-21 0,0 20 16,0 1-16,0 0 0,0-21 0,0 21 15,0-22-15,22 22 16,-1-21-16,-21 21 0,21-1 0,0 1 16,-21 0-16,21 0 0,0 0 0,1 21 15,-1 0-15,0 0 0,0 0 16,0 0-16,0 0 0,22 21 0,-22 0 15,0 0-15,0 0 0,0 1 0,1 20 16,-1-21-16,0 0 0,-21 22 16,0-22-16,0 0 0,0 0 0,0 0 15,0 0-15,0 1 0,0-1 0,0 0 16,0 0-16,-21 0 16,0-21-1,21-21 16,0 0-31,0 0 16,0 0-16,0-1 0,0 1 16,0 0-16,0-21 0,0 21 15,0-1-15,0 1 0,21 0 0,0-21 16,0 21-16,0-1 0,0 1 16,22 0-16,-22 0 0,0 21 0,21-21 15,-20 21-15,-1 0 0,21 0 0,-21 0 16,0 0-16,1 21 0,-1 0 15,0 0-15,0 0 0,0 1 16,-21-1-16,21 21 0,-21-21 0,0 0 16,0 1-16,0 20 0,0-21 15,0 0-15,0 0 0,-21 1 0,0-22 16,0 21-16,21 0 0,-21-21 0,0 21 16,-1 0-16,22-42 46,0 0-30</inkml:trace>
  <inkml:trace contextRef="#ctx0" brushRef="#br0" timeOffset="46591.49">13779 5080 0,'0'0'0,"-21"0"0,0 0 0,42 0 47,0 0-47,1 0 0,-1-21 16,0 21-16,21-21 0,-21 21 15,1-21-15,-1-1 0,0 22 16,0-21-16,-21 0 0,21 0 0,0 0 15,-21 0-15,0-1 0,0 1 16,0 0-16,0 0 0,0 0 16,-21 21-16,0 0 15,0 0-15,0 0 0,0 21 0,-22-21 16,22 21-16,0 21 0,0-20 0,0 20 16,-22 0-16,43-21 0,-21 22 15,0-1-15,21-21 0,-21 22 0,21-22 16,0 21-16,0-21 0,0 0 0,0 1 15,0-1-15,21 0 16,0-21-16,0 21 0,0-21 0,1 0 16,-1 0-16,0 0 0,0 0 0,0 0 15,22 0-15,-22 0 0,0 0 16,0-21-16,0 0 0,0 21 0,1-21 16,-1-1-16,0 1 0,0 0 0,0 0 15,0 0-15</inkml:trace>
  <inkml:trace contextRef="#ctx0" brushRef="#br0" timeOffset="47203.14">14732 4233 0,'0'0'0,"-21"0"31,42 0-15,0 0-16,0 0 0,0 0 15,1 0-15,20 0 0,0 0 0,1 0 16,20 0-16,-21 0 0,22 0 15,-1 0-15,-20 0 0,20 0 0,-20 0 16,-22 0-16,21 0 0,-63 0 31,0 0-31,-22 0 16,1 0-16,0 0 0,-1 0 0,-20 0 16,21 0-16,-1 0 0</inkml:trace>
  <inkml:trace contextRef="#ctx0" brushRef="#br0" timeOffset="47583.93">14732 4255 0,'0'0'16,"-21"0"-16,21 21 15,0 0 1,0 0-16,-21-21 16,21 21-16,0 0 0,0 1 15,0-1-15,0 0 0,0 0 0,0 0 16,0 0-16,0 22 0,0-22 15,0 21-15,0 1 0,0-1 0,0 0 16,0 22-16,0-22 0,0 22 16,0-1-16,-22 1 0,22-1 0,-21 1 15,21-1-15,-21 1 0,21-1 0,0 1 16,0-1-16,-21 1 0,21-1 16,0 1-16,0-1 0,0-21 0,0 1 15,0-1-15,0 0 0,0 1 0,21-22 16,0 21-16,-21-21 0,21 1 15,1-1-15,-1 0 0,0-21 16,0 0-16,21 21 0,-20-21 0,-1 0 16,21 0-16,-21 0 0,0 0 0,22-21 15,-22 0-15,21 21 0,1-21 16,-1-1-16,-21 1 0,21 0 0,1-21 16,20 21-16,-20-22 0,-1 1 0,0 0 15</inkml:trace>
  <inkml:trace contextRef="#ctx0" brushRef="#br0" timeOffset="48647.42">16002 4784 0,'0'-21'0,"0"42"0,-21-64 0,0 22 0,-1 21 16,1-21-16,0 0 0,0 21 0,0 0 15,0-21-15,-1 21 0,1 0 16,0 0-16,0 0 0,0 0 0,0 0 16,-1 21-16,1-21 0,0 21 15,0 21-15,0-20 0,0 20 0,-1 0 16,22 1-16,-21-1 0,0 0 16,21 1-16,0-1 0,0-21 0,0 21 15,0-20-15,0 20 0,0-21 16,0 0-16,0 0 0,0 1 15,21-1-15,0-21 0,1 0 16,-1 0-16,0 0 0,0 0 16,0-21-16,0-1 0,1 22 15,-1-21-15,21 0 0,-21-21 0,0 21 16,1-22-16,-1 22 0,0-21 0,0-1 16,-21 1-16,21 0 0,-21 21 15,21-22-15,-21 22 0,0 0 0,0 0 16,0 0-16,0 42 47,0 0-47,0 0 0,0 0 15,0 22-15,0-22 0,0 21 0,0-21 16,0 22-16,0-22 0,0 0 0,0 21 16,0-21-16,0 1 0,0-1 15,0 0-15,0 0 0,22-21 0,-22 21 16,21-21-16,0 0 0,0 0 0,0 21 15,0-21-15,1 0 0,-1 0 16,0 0-16,21-21 0,-21 21 0,1-21 16,-1 0-16,0 0 0,0 0 0,0-22 15,0 22-15,-21-21 0,22-1 16,-22 1-16,21 0 0,-21-1 16,0-20-16,0 21 0,0-1 15,0 1-15,-21 21 0,-1-22 0,1 22 16,0-21-16,0 21 0,0 0 0,-22-1 15,22 22-15,-21-21 0,21 21 16,-22 0-16,1 0 0,21 0 0,-21 0 16,-1 0-16,1 0 0,-22 0 0,22 21 15,0 1-15,-1-1 0,-20 0 16,21 0-16,-1 21 0,-20 1 0,20-1 16,1 0-16,0 1 0,-1 20 15,22-20-15,-21 20 0,21-21 16,0 22-16,-1-1 0,1-20 0,21-1 15,0 0-15,0 22 0,0-22 16,0-21-16,0 22 0,21-1 0,1-21 16,-1 22-16,21-22 0,-21 0 0,22 0 15,-22 0-15,21 0 0,0-21 16,1 0-16,-1 22 0,0-22 0,1 0 16,-1 0-16,0 0 0,1 0 0,-1 0 15,0-22-15,-20 22 0,20-21 16,-21 0-16,0 21 0,0-21 0,1 21 15,-1 0-15,-21-21 0,21 21 16,-21-21-16,21 21 16,-21-22-1,21 22 1,0 0 15,-21-21-15,22 0 15,-1 0-15,-21 0-16</inkml:trace>
  <inkml:trace contextRef="#ctx0" brushRef="#br0" timeOffset="49235.59">16700 4678 0,'22'0'0,"-44"0"0,44-21 0,-1 21 0,-21-21 16,0 42 15,0 0-15,0 0-16,0 21 15,0-20-15,0 20 0,0 0 0,-21-21 16,21 22-16,-22-1 0,22 0 0,-21 1 16,21-1-16,-21-21 15,21 22-15,-21-1 0,0-21 0,21 0 16,0 0-16,0 1 0,0-1 0,0 0 16,0-42 15,21 21-31,0-21 0,-21-1 0</inkml:trace>
  <inkml:trace contextRef="#ctx0" brushRef="#br0" timeOffset="49571.4">16743 4741 0,'0'0'0,"0"-21"0,0 0 0,0 0 0,0 0 15,21 0-15,0 21 16,0-22-16,0 1 0,1 21 15,-1-21-15,0 21 0,0 0 0,21 0 16,-20 0-16,20 0 0,0 0 16,-21 0-16,22 0 0,-1 21 0,-21-21 15,22 21-15,-22 22 0,0-22 0,0 21 16,0 1-16,-21-22 0,21 21 16,-21 0-16,0 1 0,0-1 0,-21-21 15,0 22-15,0-1 0,0-21 16,0 0-16,21 0 0,-22 1 0,1-1 15,21 0-15,-21-21 0,21 21 16,0 0-16,0-42 63,0 0-63</inkml:trace>
  <inkml:trace contextRef="#ctx0" brushRef="#br0" timeOffset="49779.29">16743 5038 0,'0'0'0,"-21"0"0,-1 0 31,44 0-15,-1 0-16,0 0 0,0-21 0,0 21 15,0-22-15,22 22 0,-1 0 16,-21-21-16,22 21 0,-1 0 0,0-21 15,1 0-15,-1 21 0,0-21 0,1 21 16,-22-21-16,21 21 0,-21-22 16,22 1-16,-22 21 0</inkml:trace>
  <inkml:trace contextRef="#ctx0" brushRef="#br0" timeOffset="50031.14">17780 4614 0,'0'0'0,"-21"22"32,21-1-32,0 0 15,-21 0-15,-1 0 0,22 22 0,-21-1 16,0-21-16,21 21 0,0 1 16,-21-1-16,21 0 0,-21-20 0,21 20 15,0-21-15,-21 0 0,21 22 0,-22-22 16,22 0-1,0 0-15,22-21 32,-1 0-32</inkml:trace>
  <inkml:trace contextRef="#ctx0" brushRef="#br0" timeOffset="50298.99">17695 4763 0,'0'0'0,"0"-22"0,0 1 0,0 0 15,0 0-15,0 0 16,21 21-16,1 0 0,-1 21 16,0 0-16,0 0 15,21 0-15,-20 22 0,-1-22 16,0 21-16,21 1 0,-21-22 0,1 21 16,20 0-16,-21-20 0,21 20 15,-20-21-15,-1 0 0,0 0 0,0 1 16,-21-1-16,21-21 0,-21 21 0,21-21 15,-21-21 17,22 0-32,-22-1 15,21 1-15,-21 0 0</inkml:trace>
  <inkml:trace contextRef="#ctx0" brushRef="#br0" timeOffset="50571.87">18436 4487 0,'0'0'0,"0"-21"0,0 0 0,0 0 16,-21 21-16,21-21 16,-21 21-16,0 0 0,-1 0 15,22 21-15,-21 0 0,0 21 16,0-20-16,21 20 0,-21 0 0,0 1 16,21-1-16,0 0 0,-22 1 0,1-1 15,21 0-15,-21 1 0,21-1 16,0 0-16,0-21 0,-21 22 0,21-22 15,0 0-15,-21 0 0,21 0 16,0 1-16,0-1 0,21-21 31,0 0-31,0 0 16,-21-21-16,21-1 0,1 1 16,-1 0-16</inkml:trace>
  <inkml:trace contextRef="#ctx0" brushRef="#br0" timeOffset="50875.71">18965 4657 0,'21'0'31,"1"0"-15,-1 0-16,0 0 16,0 0-16,0-21 0,0 21 0,1 0 15,-1 0-15,0 0 0,0 0 16,0 0-16,0 0 0,1 0 0,-22-22 16,21 22-16,-42 0 46,-1 0-46,1 0 0,0 0 0</inkml:trace>
  <inkml:trace contextRef="#ctx0" brushRef="#br0" timeOffset="51095.59">18965 4805 0,'0'21'15,"21"-21"17,1 0-32,-1 0 0,0 0 0,0 0 15,0 0-15,0-21 16,1 21-16,-1 0 0,0 0 0,-21-21 16,21 21-16,0 0 0,0-21 15,1 21-15,-1 0 0</inkml:trace>
  <inkml:trace contextRef="#ctx0" brushRef="#br0" timeOffset="51523.34">20024 4382 0,'0'0'0,"-22"0"0,1 0 15,0 0-15,0 0 0,0 21 16,0 0-16,21 0 16,0 0-1,0 0-15,21-21 16,0 0-16,0 0 16,0 0-16,0 0 0,1 0 15,-1 0-15,0 0 0,-21-21 0,21 21 16,-21-21-16,21 0 0,-21 0 15,0 0-15,0-1 0,0 1 16,-21 21 0,0 0-16,0 0 0,0 0 15,-1 0-15,1 21 0,0 1 0,-21-1 16,21 21-16,-1-21 0,1 0 16,0 22-16,0-22 0,21 0 0,0 21 15,0-20-15,0-1 0,0 0 16,0 0-16,0 0 0,0 0 15,21 1-15,0-22 0,0 0 16,1 0-16,-1 0 0,21 0 16,-21 0-16</inkml:trace>
  <inkml:trace contextRef="#ctx0" brushRef="#br0" timeOffset="51807.66">20807 4509 0,'0'0'16,"-21"0"-16,-1 0 15,1 0-15,0 0 0,0 0 0,0 21 16,0 0-16,-1 0 0,22 0 0,-21 0 16,0 22-16,0-22 0,0 21 15,0-21-15,-1 22 0,1-1 0,0-21 16,0 22-16,21-22 0,0 21 15,-21-21-15,21 0 0,-21 1 0,21-1 16,0 0-16,0 0 0,0 0 16,21-21-1,0 0-15,0 0 16</inkml:trace>
  <inkml:trace contextRef="#ctx0" brushRef="#br0" timeOffset="52123.48">20701 4572 0,'0'0'0,"0"-21"15,0 0-15,21 21 16,0 0-16,0 0 0,1 0 0,-1 0 16,21 0-16,-21 0 0,0 0 15,1 0-15,20 0 0,-21 21 0,0-21 16,0 21-16,1 0 0,-1 0 15,-21 22-15,0-22 0,0 0 0,0 21 16,0-20-16,0 20 0,0-21 16,0 21-16,0-20 0,-21 20 15,21-21-15,-22 21 0,22-20 0,0-1 16,0 0-16,0 0 0,0 0 16,0 0-16,-21-21 15,21-21 16</inkml:trace>
  <inkml:trace contextRef="#ctx0" brushRef="#br0" timeOffset="52332.36">20553 4911 0,'0'0'16,"-21"0"-16,-1 0 0,44 0 31,-1 0-15,0-21-16,0 21 0,0 0 0,22 0 15,-22 0-15,21 0 0,-21 0 0,22 0 16,-22-22-16,21 22 0,0 0 16,-20-21-16,20 21 0,-21-21 15</inkml:trace>
  <inkml:trace contextRef="#ctx0" brushRef="#br0" timeOffset="52663.56">21399 4593 0,'0'0'0,"0"-21"15,0 42 32,0 0-47,22 1 0,-22-1 16,0 0-16,0 0 0,0 21 0,21-20 15,-21-1-15,0 21 0,0-21 16,0 0-16,0 22 0,21-22 0,-21 0 16,0 0-16,0 0 0,0 1 15,0-1-15,0 0 0,0 0 16,21-21-16,0 0 31,0-21-15,1 0-16,-22 0 0,21-1 15</inkml:trace>
  <inkml:trace contextRef="#ctx0" brushRef="#br0" timeOffset="52931.4">21823 4530 0,'-21'21'32,"-1"0"-32,1 0 15,0 0-15,21 22 16,-21-22-16,0 21 0,21-21 0,-21 22 16,-1-1-16,1-21 0,0 22 15,0-22-15,0 21 0,0-21 0,21 0 16,-22 1-16,1-1 0,21 0 15,0 0-15,-21 0 0,21-42 47,21 21-47,0-21 16,1 0-16</inkml:trace>
  <inkml:trace contextRef="#ctx0" brushRef="#br0" timeOffset="53788.03">22225 4445 0,'-21'0'16,"0"21"-16,21-42 78,21 21-62,0 0-16,0-21 0,0 21 15,0 0-15,1 0 16,-1 0-1,-21 21 1,0 0 0,0 0-16,0 1 15,-21-1-15,21 0 16,-22-21-16,1 0 16,0 0-1,0 0-15,21-21 31,0 0-15,0-1-16,0 1 0,21 21 16,0-21-16,-21 0 0,21 21 15,1-21-15,-1 21 16,0 0-16,0 0 16,-21 21-1,0 0-15,0 0 0,0 0 16,0 1-1,0-1-15,0 0 16,-21-21-16,21 21 16,-21-21-16,0 0 15,21-21 17,0 0-17,0 0-15,0-1 16,0 1-16,0 0 15,21 21-15,0 0 16,0-21-16,0 21 16,0 0-1,1 0-15,-1 21 0,0 0 16,-21 0-16,0 1 0,0-1 16,0 0-16,0 0 0,0 21 15,0-20-15,-21-1 0,21 0 0,-21 21 16,-1-21-16,1 1 0,0-1 0,0 0 15,0 0-15,0 0 0,-1-21 16,1 21-16,0-21 0,0 0 16,0 0-1</inkml:trace>
  <inkml:trace contextRef="#ctx0" brushRef="#br0" timeOffset="54527.9">22564 3958 0,'0'-21'0,"0"42"0,-22-42 0,22 0 16,22 0-16,-1 21 15,0 0-15,0-21 0,21 21 16,1 0-16,-1-22 0,0 22 0,1 0 16,-1 0-16,-21 0 0,22-21 15,-22 21-15,21 0 0,-21 0 0,0 0 16,1 0-16,-1 0 0,0 0 15,0 0-15,0 0 0,0 0 0,1 0 16,-1 21 0,-21 1-1,0-1-15,0 0 0,0 21 16,0-21-16,0 1 0,0 20 16,0-21-16,0 21 0,0 1 0,0-1 15,0 0-15,0 1 0,0-1 16,-21 0-16,21 1 0,-22-1 0,22 0 15,0 1-15,0-1 0,0 0 16,0 1-16,-21-1 0,21 0 0,0 1 16,-21-1-16,21 0 0,0 1 15,0-1-15,0 0 0,0 1 0,0-1 16,0 0-16,0-20 0,0 20 0,0-21 16,0 21-16,0-20 15,0-1-15,-21 0 0,21 0 0,0 0 16,-21 0-16,0 1 15,-1-22-15,1 21 0,0-21 16,-21 0-16,21 0 0,-1 0 16,-20 0-16,21 0 0,-21 0 15,-1 0-15,1 0 0,21 0 0,-22 0 16,1 0-16,21 0 0,0 0 0,-22 0 16,22 0-16,0 0 0,0 0 15,0 0-15,0 0 16,-1 0 31,1 0-47</inkml:trace>
  <inkml:trace contextRef="#ctx0" brushRef="#br1" timeOffset="72204.78">233 8022 0,'0'-21'0,"0"0"0,0 0 16,0 0-16,0-1 16,0 1-16,0 0 0,-21 21 15,21-21-15,0 0 0,0 0 0,0-1 16,0 44 15,0-1-31,0 0 16,0 0-16,0 21 0,0 1 15,0-22-15,0 42 0,0-20 0,-22-1 16,22 0-16,0 22 0,-21-22 16,21 1-16,0-1 0,0 0 0,0 1 15,0-1-15,0 0 0,0 1 16,0-22-16,0 21 0,0-21 0,21 0 16,1 1-16,-1-1 0,0 0 15,0-21-15,0 0 0,0 0 16,1 0-16,-1 0 0,21 0 0,-21 0 15,22 0-15,-22-21 16,21 0-16,-21-1 0,22 1 0,-22-21 16,21 21-16,-21-22 0,0 1 15,1 0-15,-1-1 0,-21-20 0,21 21 16,-21-22-16,21 1 0,-21-1 16,0 1-16,0-1 0,0 1 0,0 20 15,0 1-15,0 0 0,0 20 16,0 1-16,0 0 0,0 0 0,0 0 15,0 42 17,0 0-17,0 0-15,0 0 0,0 1 16,0-1-16,21 0 16,-21 0-16,21 0 0,-21 0 0</inkml:trace>
  <inkml:trace contextRef="#ctx0" brushRef="#br1" timeOffset="72719.49">1101 8340 0,'21'0'15,"-21"-21"1,21-1-16,0 22 0,0-21 15,-21 0-15,21 0 0,1 0 0,-22 0 16,0-1-16,21 1 0,-21 0 16,0 0-16,0 0 0,-21 21 31,-1 0-31,1 21 0,-21 0 0,21 0 16,0 0-16,-1 1 0,-20 20 15,21-21-15,0 0 0,0 22 0,-1-22 16,22 0-16,0 0 0,0 0 15,0 0-15,0 1 0,0-1 16,22 0-16,-1-21 16,0 0-16,0 21 0,0-21 0,0 21 15,22-21-15,-22 0 0,0 21 16,0-21-16,-21 22 0,21-22 16,-21 21-16,0 0 15,-21 0-15,0-21 16,0 0-16,-21 0 0,20 21 15,-20-21-15,21 0 0,-21 0 0,20 0 16,-20 0-16,21 0 16,0 0-16,0 0 0,-1 0 0,1 0 0,0-21 15,21 0 1,0 0 0,21 0-1,0 21-15,22-22 0,-22 22 0</inkml:trace>
  <inkml:trace contextRef="#ctx0" brushRef="#br1" timeOffset="73079.28">1333 8488 0,'0'0'0,"64"-21"15,-64 0 1,21 21-16,0-22 0,0 1 15,1 0-15,-1 0 0,0 0 16,0 0-16,0-1 0,0 1 16,-21 0-16,0 0 0,22 21 0,-22-21 15,-22 21 1,1 0 0,-21 21-16,21 0 0,0 0 15,-22 0-15,22 1 0,0-1 0,-21 21 16,20-21-16,1 0 0,21 22 15,0-22-15,0 0 0,0 0 16,0 0-16,0 1 0,21-1 16,1-21-16,-1 0 15,0 0-15,0 0 0,21 0 0,-20 0 16,20 0-16,-21 0 0,21 0 16,-20 0-16,-1-21 0,21 21 0</inkml:trace>
  <inkml:trace contextRef="#ctx0" brushRef="#br1" timeOffset="73497.05">1778 8319 0,'0'0'0,"0"-22"16,0 1-16,0 0 15,0 0-15,0 0 16,21 21-16,0 0 15,0 0-15,1 0 0,-1 0 16,0 0-16,0 0 0,0 21 16,0 0-16,1 0 0,-1 0 15,-21 1-15,0-1 0,21 0 16,-21 0-16,0 21 0,0-20 0,0-1 16,0 0-16,0 0 0,-21 0 15,0-21-15,-1 21 0,22 1 16,-21-22-16,0 0 0,21 21 0,-21-21 15,21-21 1,0-1 0,0 1-16,0 0 15,0 0-15,0 0 0,0 0 0,0-1 16,21 1-16,0 0 0,0 0 0,-21 0 16,22 0-16,-1-1 0,0 1 15,0 0-15,0 21 0,-21-21 16,21 21-16,1 0 0,-1-21 15</inkml:trace>
  <inkml:trace contextRef="#ctx0" brushRef="#br1" timeOffset="74007.75">2392 8128 0,'-21'0'0,"-1"0"16,22 21-1,-21 0 1,21 1-16,0-1 0,0 0 0,0 0 0,0 0 16,0 22-16,-21-22 0,21 0 15,0 0-15,0 0 0,0 0 16,0 1-16,0-1 0,0 0 16,0 0-16,0 0 15,-21-21 16,21-21-15,-21 21-16,21-21 0,0 0 0,0 0 16,0-1-16,0 1 0,0 0 15,0-21-15,0 21 0,0-1 0,0-20 16,21 21-16,21 0 0,-21-22 16,1 22-16,20 0 0,-21 0 0,21 0 15,1 21-15,-1 0 16,0 0-16,1 0 0,-1 0 0,0 0 15,1 21-15,-22 0 0,21 0 0,-21 22 16,1-22-16,-1 0 0,-21 21 16,0-21-16,0 1 0,0 20 0,0-21 15,0 0-15,0 0 0,-21 1 16,-1-22-16,1 21 0,0 0 0,0-21 16,0 0-1,42 0 16,0-21-31,0 21 16</inkml:trace>
  <inkml:trace contextRef="#ctx0" brushRef="#br1" timeOffset="74531.46">3387 8086 0,'0'0'0,"0"-43"32,-22 43-32,1 0 0,0 0 15,0 0-15,0 0 0,0 22 16,-1-1-16,-20 0 0,21 0 16,0 0-16,0 0 0,-1 1 0,1 20 15,21-21-15,-21 21 0,21-20 16,-21-1-16,21 21 0,0-21 0,0 0 15,0 1-15,0-1 0,0 0 0,0 0 16,21-21-16,0 21 16,0-21-16,1 0 0,-1 0 0,0 0 15,0 0-15,0 0 0,-21-21 0,21 0 16,1 21-16,-1-21 0,0 0 16,0-1-16,-21 1 0,21 0 0,0-21 15,-21 21-15,22-22 0,-22 22 16,0-21-16,21 21 0,-21-1 15,21 1-15,-21 0 0,0 0 0,0 0 16,0 42 0,0 0-16,0 0 15,0 22-15,0-22 0,-21 0 16,21 0-16,0 0 0,0 22 16,0-22-16,0 0 0,0 0 0,0 0 15,0 0-15,0 1 0,0-1 16,21-21-16,0 21 15,0-21-15,0 0 0,1 0 0,-1 0 16,0 0-16,0 0 0,0-21 16,0 21-16,1-21 0</inkml:trace>
  <inkml:trace contextRef="#ctx0" brushRef="#br1" timeOffset="74936.23">3852 8043 0,'0'0'0,"-21"0"15,0 0-15,0 0 16,21 22-16,0-1 0,0 0 16,0 0-1,0 0-15,0 22 0,0-22 0,-21 0 16,21 0-16,0 0 0,0 22 0,0-22 16,-22 0-16,22 0 0,0 0 15,0 0-15,-21 1 0,21-1 16,-21 0-16,21 0 15,0-42 17,0 0-32,0 0 0,0-1 15,0 1-15,0 0 0,0 0 16,0 0-16,0-22 0,0 22 16,0-21-16,21 21 0,0 0 0,1-22 15,-22 22-15,21 0 0,0 0 16,0 21-16,-21-21 0,21 21 0,0 0 15,1 0-15,-1 0 0,0 21 16,0-21-16,-21 21 0,0 0 16,21 21-16,0-20 0,-21-1 0,22 0 15,-22 0-15,0 21 0,0-20 16,0-1-16,0 0 0</inkml:trace>
  <inkml:trace contextRef="#ctx0" brushRef="#br1" timeOffset="75249.39">4022 8424 0,'0'43'15,"0"-86"-15,-22 107 16,1-64-1,21-21 1,0 0 0,0-1-16,0 1 0,0 0 0,21 0 15,-21 0-15,22-22 0,-1 22 0,0 0 16,0-21-16,0 21 0,0-1 16,1 1-16,-1 0 0,0 0 0,0 0 15,0 0-15,0 21 0,1 0 0,-1 0 16,0 21-16,-21 0 15,21 0-15,-21 0 0,0 0 0,0 1 16,0 20-16,0-21 0,0 0 0,0 0 16,0 1-16,0-1 15,0 0-15,0 0 0,0 0 0,-21 0 16,0 1-16,21-44 47,0 1-32,21 0-15,0 0 0</inkml:trace>
  <inkml:trace contextRef="#ctx0" brushRef="#br1" timeOffset="75644.16">4551 8234 0,'0'21'16,"0"-42"-16,-21 42 0,21 0 15,21-21 1,0 0 0,0 0-16,0-21 0,0 0 15,1 21-15,-1-21 0,0 0 16,0 21-16,0-22 0,0 1 0,1 0 16,-1 0-16,-21 0 0,0 0 15,0-1-15,0 1 16,-21 21-1,-22 0-15,22 0 0,0 21 0,-21 1 16,20-1-16,1 0 0,-21 0 16,21 0-16,0 0 0,-1 22 0,22-22 15,0 0-15,0 0 0,-21 22 0,21-22 16,0 0-16,0 0 0,0 0 16,0 0-16,21-21 0,1 22 0,-1-22 15,0 0-15,0 21 0,0-21 0,0 0 16,1 0-16,-1 0 0,0 0 15,21 0-15,-21 0 0,1-21 0,-1-1 16,0 1-16,0 21 0,0-21 0</inkml:trace>
  <inkml:trace contextRef="#ctx0" brushRef="#br1" timeOffset="76023.85">5397 8001 0,'-21'21'31,"21"-42"16,0 0-47,0 0 15,0 0 1,-21 21 0,0 21-1,0 0 1,21 0-16,-21-21 0,21 21 15,0 0 1,0 1 0</inkml:trace>
  <inkml:trace contextRef="#ctx0" brushRef="#br1" timeOffset="76331.67">5313 8319 0,'0'0'0,"0"21"0,21-21 31,0 0-31,0 0 16,0 0-16,-21-21 15,0-1-15,0 1 16,0 42 15,-21-21-31,21 22 16,-21-22-16,21 21 0,-21-21 0,21 21 15</inkml:trace>
  <inkml:trace contextRef="#ctx0" brushRef="#br1" timeOffset="77031.47">6054 7620 0,'21'0'0,"-21"-21"31,0 42-15,0 0-1,0 0-15,0 1 0,0-1 16,0 21-16,0-21 0,0 22 0,0-1 15,-21 0-15,21 1 0,0 20 16,-22-21-16,22 1 0,0-1 0,0 0 16,0 1-16,0-22 0,0 21 0,0-21 15,0 1-15,0-1 0,0 0 16,-21 0-16,21 0 0,0 0 0,0 1 16,0-44 15,0 1-16,0 0-15,0 0 0,0 0 16,0 0-16,0-1 0,0 1 16,21-21-16,-21 21 0</inkml:trace>
  <inkml:trace contextRef="#ctx0" brushRef="#br1" timeOffset="77880.98">6011 7599 0,'-21'0'0,"0"0"15,42 0 32,0 0-31,0 0-16,1 0 0,-1 0 0,0 0 15,0 0-15,21 0 0,-20 0 16,-1 0-16,21 0 0,-21 0 16,22 0-16,-22 0 0,21 0 0,0 0 15,1 0-15,-1 0 0,0 0 16,1 0-16,-1 0 0,22 0 0,-22 0 15,21 0-15,-20 0 0,20 0 0,-20 0 16,20 0-16,-21 0 0,22 0 16,-1 0-16,1 0 0,-1 0 0,1 0 15,-1 0-15,1 0 0,-1 0 0,22 0 16,-21 0-16,20 0 0,-20 0 16,-1 0-16,1 0 0,-1 0 0,1 0 15,-1 0-15,1 0 0,-22 0 0,22-21 16,-22 21-16,21 0 15,-20 0-15,20 0 0,-20 0 0,20 0 16,-21-21-16,22 21 0,-22 0 0,22 0 16,-1 0-16,1 0 0,-22 0 15,22 0-15,-1 0 0,1 0 0,-22 0 16,21 0-16,-20 0 0,-1 0 16,0 0-16,1 0 0,-1-22 0,0 22 15,1 0-15,-1 0 0,0 0 0,22 0 16,-22 0-16,1 0 0,20 0 15,1 0-15,-22 0 0,21 0 0,1 0 16,-1 0-16,-20 0 0,20 0 16,-20 0-16,20 0 0,-21-21 15,1 21-15,-1 0 0,-21 0 0,22 0 16,-1 0-16,0-21 0,-21 21 0,22 0 16,-1 0-16,-21 0 0,22 0 15,-1-21-15,0 21 0,1 0 0,-1 0 16,0 0-16,-21 0 0,22 0 0,-1-21 15,-21 21-15,22 0 0,-1 0 16,-21 0-16,0 0 0,0 0 0,1 0 16,-1 0-16,0 0 0,0-21 31,-42 21 0,0 0-31,0 0 16,-1 0-16</inkml:trace>
  <inkml:trace contextRef="#ctx0" brushRef="#br1" timeOffset="78251.77">11345 7472 0,'21'0'31,"-21"21"0,0 0-15,0 0-16,0 1 16,0-1-16,0 0 0,0 0 15,0 0-15,-21 0 0,21 1 0,0-1 16,0 21-16,-21-21 0,21 0 15,-21 22-15,21-22 0,-21 0 16,21 21-16,0 1 0,0-22 0,0 21 0,0-21 16,0 22-16,0-22 0,0 0 15,0 0-15,0 0 0,0 1 16,0-1-16,0 0 0,0-42 62,-21 21-62,-1-21 0</inkml:trace>
  <inkml:trace contextRef="#ctx0" brushRef="#br1" timeOffset="80071.46">6181 8467 0,'0'0'0,"0"21"0,-22-21 32,1 0-17,21 21 1,21-21 31,1 0-32,-1 0-15,0 0 0,0 0 16,0 0-16,0 0 0,1 0 0,-1 0 16,21 0-16,-21 0 0,22 0 15,-1 0-15,0 0 0,1 0 0,-1 0 16,0 0-16,1 0 0,-1 0 0,21 0 15,-20 0-15,20 0 0,-20 0 16,-1 0-16,21 0 0,-20 0 16,20-21-16,-20 21 0,20 0 0,-21 0 15,1 0-15,20 0 0,-20 0 0,20 0 16,-21 0-16,22 0 0,-22 0 16,22 0-16,-22 0 0,22 0 0,-22-21 15,21 21-15,-20 0 0,20 0 16,-20 0-16,-1 0 0,0 0 0,1 0 15,-1 0-15,0 0 0,1-21 0,-1 21 16,0 0-16,-21 0 0,22 0 16,-1 0-16,0 0 0,1 0 0,-1 0 15,-21 0-15,22-22 0,-1 22 16,0 0-16,1 0 0,-1 0 0,0 0 16,1 0-16,-1 0 0,43-21 15,-43 21-15,0 0 0,1 0 16,-1 0-16,0 0 0,-21-21 15,22 21-15,-1 0 0,-21 0 0,22 0 16,-22 0-16,21 0 0,-21 0 0,0 0 16,22 0-16,-22 0 0,0 0 15,21-21-15,-20 21 0,-1 0 0,21 0 16,-21 0-16,22 0 0,-22 0 0,0 0 16,21 0-16,-21-21 0,22 21 15,-22 0-15,21 0 0,-21 0 16,1 0-16,20 0 0,-21 0 0,0 0 15,0 0-15,22-21 0,-22 21 16,0 0-16,0 0 0,0 0 0,1 0 16,-1 0-16,0 0 0,0 0 0,0 0 15,0 0-15,1 0 0,-1-22 16,0 22-16,0 0 0,0 0 16,0 0-16,1 0 15,-1 0 1,0 0-16,0 0 15,0 0-15,0 0 16,1 0-16,-1 0 31,0 0-31,0 0 16,0 0 0,0 0-1,1 0 1,-1 0-16,0 0 0,0 0 15,0 0 1,0 0 0,1 0-16,-1 0 15,0 0-15,0 0 16,0 0 0,0 0-1,1 0 32,-1 0-47,0 0 16,0 0-1,0 0 1,0 0-16,1 0 16,-1 0-1,0 0 1,0 0 78,-21-21-63,0 0 0,21 21-15,-21-21 15</inkml:trace>
  <inkml:trace contextRef="#ctx0" brushRef="#br1" timeOffset="85791.37">1164 9440 0,'0'0'0,"0"-21"0,21 21 16,-21-21-16,21 0 15,-21 0-15,0 0 16,0-1-1,-21 44 32,0-22-47,21 21 16,-21 0-16,0 0 0,0 0 16,-1 22-16,-20-22 0,21 21 0,-21 0 15,-1 1-15,1-1 0,-22 0 16,22 1-16,-21-1 0,20 0 0,-20 1 15,20-22-15,1 21 16,0-21-16,-1 1 0,22-22 0,-21 21 16,21 0-16,0-21 15,-1 0-15,1 0 16,21-21-16,0 0 16,0-1-16,21 1 0,1 21 15,-1-21-15,0 0 0,0 21 16,21-21-16,-20 21 0,-1 0 0,21-21 15,0 21-15,-20 0 0,20 0 16,0 0-16,1 0 0,-22 0 0,0 21 16,21 0-16,-21 0 15,1-21-15,-1 21 0,0 0 0,0 1 16,0-1-16,0 0 0,1-21 16,-1 21-16,0 0 0,0 0 15,0-21-15,-21 22 16,21-1-16,1-21 15,-1 0 1,0 0 0,-21-21-16,21-1 15,0 22-15</inkml:trace>
  <inkml:trace contextRef="#ctx0" brushRef="#br1" timeOffset="86070.21">1630 9631 0,'0'0'0,"0"21"31,0 0-15,0 0-16,0 1 0,0 20 0,0-21 15,0 0-15,0 0 0,0 1 0,-21 20 16,21-21-16,0 0 15,0 0-15,-22 1 0,22-1 16,-21-21-16,21 21 16,-21-21-16,21-21 31,0 0-31</inkml:trace>
  <inkml:trace contextRef="#ctx0" brushRef="#br1" timeOffset="86435.26">1587 9440 0,'-42'0'32,"42"22"-32,0-1 0,0 0 15,21-21 1,0 0-1,1 0-15,-1 0 0,0 0 16,0 0-16,0-21 0,0 0 0,1-1 16,-1 22-16,-21-21 15,0 0-15,0 0 0,0 0 16,-21 21 0,-1 0-16,1 0 0,-21 0 0,21 0 15,-22 0-15,22 0 0,-21 21 16,21 0-16,-22 0 0,22 0 15,21 1-15,0-1 0,0 0 0,0 0 16,0 0-16,0 0 0,0 1 16,21-1-16,1 0 0,-1 0 0,21 0 15,-21-21-15,0 0 0,22 21 16,-22-21-16,21 0 0</inkml:trace>
  <inkml:trace contextRef="#ctx0" brushRef="#br1" timeOffset="86931.06">2053 9631 0,'0'0'0,"-21"21"16,21 0 0,0 0-16,0 1 15,0-1-15,0 0 0,0 0 0,0 0 16,0 0-16,0 1 0,0-1 15,0 0-15,0 0 0,0 0 0,0 0 16,-21 1-16,21-1 0,0 0 0,0 0 31,0-42 1,0 0-32,0 0 15,0-1-15,0 1 0,0 0 0,0-21 16,0 21-16,21-22 0,0 1 15,0 0-15,0 20 0,1-20 0,20 21 16,-21 0-16,21 0 0,1-1 16,-1 22-16,-21 0 0,22 0 0,-1 0 15,0 22-15,-21-1 0,1 0 16,-1 0-16,0 21 0,0-20 0,-21 20 16,0-21-16,0 0 15,0 22-15,0-22 0,-21 0 0,0 0 16,0 0-16,21 0 0,-22 1 0,1-1 15,42-42 32,1-1-31,-1 22-16</inkml:trace>
  <inkml:trace contextRef="#ctx0" brushRef="#br1" timeOffset="87296.59">2942 9589 0,'0'0'15,"-21"0"1,21 21-16,0 0 16,-21 0-16,21 0 0,0 22 15,0-22-15,0 21 0,0 0 16,0-20-16,0 20 0,0 0 0,0 22 15,0-22-15,0 0 0,0 22 0,0 21 16,0-22-16,0 1 0,0 20 16,0-20-16,0-1 0,0 1 15,-21-1-15,21 1 0,-22-22 0,22 22 16,-21-1-16,21-21 0,0 22 16,-21-22-16,0 1 0,21-1 0,-21 0 15,21-21-15,-21 1 0,-1-1 0,22 0 16,0-42-1,0 0-15,0-1 16,0 1-16,0-21 0,0 0 16,22-1-16,-22 1 0,21 0 0,0-22 15,0 22-15,0-22 0</inkml:trace>
  <inkml:trace contextRef="#ctx0" brushRef="#br1" timeOffset="87640.43">2836 9758 0,'-21'-21'0,"42"42"0,-42-85 16,21 43-16,0-21 0,0 21 0,0 0 15,0-1-15,21 1 0,22 0 0,-22 0 16,21 0-16,-21 0 0,22 21 16,-22 0-16,21-22 0,-21 22 0,22 0 15,-22 0-15,21 0 0,-21 22 16,0-1-16,1 0 0,-22 0 0,0 21 15,0-20-15,0 20 0,0 0 0,0 1 16,-22-22-16,1 21 16,-21 0-16,21-20 0,-22 20 0,22-21 15,-21 0-15,0 0 0,-1 1 0,22-22 16,0 21-16,0-21 0,0 0 16,21 21-16,-22-21 0,44 0 31,-1 0-31,0-21 0,0 0 15,0 21-15,0-22 0,22 1 0,-22 0 16,21 0-16</inkml:trace>
  <inkml:trace contextRef="#ctx0" brushRef="#br1" timeOffset="88336.54">3514 9483 0,'0'0'0,"0"21"31,-22 0-31,22 0 0,0 22 16,-21-22-16,21 0 0,0 21 16,-21 1-16,21-22 0,0 21 0,0-21 15,0 0-15,0 22 0,0-22 0,0 0 16,21 0-16,0 0 16,1 1-16,-1-22 0,0 0 15,0 0-15,0 0 0,0 0 0,1 0 16,-1 0-16,0-22 0,0 1 15,0 0-15,0 0 0,1 0 0,-1 0 16,0-22-16,-21 22 0,21-21 16,0-1-16,-21 22 0,21-21 0,-21 21 15,0-22-15,0 22 0,22 0 16,-22 42 15,-22 0-15,22 1-16,-21-1 0,21 21 0,0-21 15,0 22-15,0-1 0,0-21 0,0 21 16,0-20-16,0-1 0,0 0 16,0 0-16,21 0 0,1 0 15,-1-21-15,0 0 0,0 22 0,0-22 16,0 0-16,1 0 0,-1 0 0,21-22 16,-21 22-16,0-21 0,1 0 15,-1 0-15,21-21 0,-21 20 0,0-20 16,1 0-16,-22-1 0,21 1 15,0 0-15,-21-1 0,21-20 0,0 21 16,-21-1-16,0 1 0,0 21 16,0-22-16,0 22 0,0-21 0,0 21 15,0 0-15,0 42 32,0 0-32,0 21 0,0-21 0,-21 22 15,21-22-15,0 21 0,0 1 16,0-1-16,-21 0 0,21 1 0,0-1 15,0 0-15,0 1 0,0-1 16,0-21-16,0 21 0,0-20 0,0-1 16,0 0-16,21-21 0,0 21 0,0-21 15,1 0-15,-1 0 0,0 0 16,0 0-16,0 0 0,0 0 0,1-21 16,20 0-16,-21 0 0,0-1 0,0 1 15</inkml:trace>
  <inkml:trace contextRef="#ctx0" brushRef="#br1" timeOffset="88567.69">4233 9610 0,'85'0'31,"-43"0"-31,-21 0 0,1 0 15,-1 0-15,21 0 0,-21 0 0,0 0 16,1 0-16,-1 0 16,0 0-16,0 0 0,0-21 15,-21-1 17</inkml:trace>
  <inkml:trace contextRef="#ctx0" brushRef="#br1" timeOffset="89127.25">6540 9229 0,'0'-21'0,"0"-106"31,0 105-31,0 1 0,0 0 16,-21 42 15,21 0-31,-21 1 0,21 20 15,-21 0-15,21-21 0,0 22 0,-21-1 16,0 22-16,21-22 0,-22 0 16,22 22-16,-21-22 0,21 0 0,-21 1 15,21-1-15,0 0 0,0 1 0,0-22 16,0 21-16,0-21 0,0 1 16,0-1-16,21 0 0,0-21 15,1 0-15,-1 0 0,0 0 16,-21-21-16,21 0 15,0-1-15,-21 1 0,0 0 0</inkml:trace>
  <inkml:trace contextRef="#ctx0" brushRef="#br1" timeOffset="89847.36">6244 9525 0,'0'0'0,"-21"0"0,0 0 0,0 0 15,-1 0-15,22 21 16,0 0-1,22-21-15,-1 0 16,0 0-16,0 0 0,21 0 16,1-21-16,-22 0 0,21 21 0,22-21 15,-22 0-15,22 21 0,-22-21 0,0-1 16,1 22-16,-1-21 0,0 21 16,-21 0-16,1 0 0,-44 21 31,1 1-16,0-1-15,0 0 0,21 0 16,0 0-16,-21 0 0,21 1 0,-21 20 16,21-21-16,0 0 0,0 0 15,0 1-15,0-1 0,0 0 0,21 0 16,0-21-16,0 0 0,0 0 16,0 0-16,22 0 0,-1 0 15,-21 0-15,22-21 0,-1 0 0,0 0 16,1-1-16,-1 1 0,0 0 0,-21 0 15,1 0-15,20 0 0,-21-1 16,-21-20-16,21 21 0,-21 0 16,21 0-16,-21-1 0,0 1 15,0 0 1,0 42 0,-21 0-16,21 1 15,0 20-15,0-21 0,0 21 16,0-20-16,0 20 0,0 0 15,0 1-15,0-1 0,0 0 0,0 22 16,0-22-16,0 0 0,21 1 16,-21-1-16,0 0 0,0 22 15,0-22-15,0 1 0,22 20 0,-22-21 0,0 1 16,0-1-16,0 22 0,0-22 16,0-21-16,0 21 0,0 1 0,-22-22 15,1 0-15,0 0 0,0 0 16,-21 1-16,20-22 0,-20 0 0,0 0 15,-1 0-15,1 0 0,0 0 0,-1-22 16,1 1-16,0 0 0,-1 0 0,1-21 16,21 20-16,-21-20 0,20 0 15,1 21-15,21-22 0,0 22 0,0-21 16,0 21-16,0-1 0,21 1 16,1 0-16,-1 0 0,21 0 0,0 0 15,1-1-15,20-20 0,-20 21 16</inkml:trace>
  <inkml:trace contextRef="#ctx0" brushRef="#br1" timeOffset="90155.15">7768 9356 0,'-63'42'31,"63"-21"-31,0 0 0,0 22 0,0-1 16,0 0-16,0 22 0,0-22 16,0 22-16,0-22 0,0 22 0,0-22 15,0 21-15,-22-20 0,22 20 0,-21-20 16,21 20-16,-21-21 0,0 1 16,21-1-16,0 0 0,-21-20 0,21 20 15,-21-21-15,21 0 0,0 0 0,0 1 16,21-22-1,-21-22 1,21 1-16,0 0 0,0 0 0,-21-21 16,21 20-16,1-20 0</inkml:trace>
  <inkml:trace contextRef="#ctx0" brushRef="#br1" timeOffset="90487.59">7705 9462 0,'-22'-22'15,"44"44"-15,-65-65 0,22 22 0,0 0 0,21 0 16,0 0-16,0-1 16,21 22-1,0 0-15,22-21 0,-22 21 0,21 0 16,-21 0-16,22 0 0,-1 0 16,0 0-16,1 0 0,-1 21 15,0 1-15,1-22 0,-22 21 0,0 0 0,0 0 16,-21 21-16,0-20 15,0-1-15,0 21 0,-21-21 0,0 22 16,-22-22-16,1 0 0,0 0 0,-1 0 16,1 0-16,0 1 0,-1-1 15,1 0-15,21-21 0,0 0 0,0 21 16,42-21 15,0 0-31,0 0 0,21-21 0,-20 0 16,20 0-16,0-1 0,1 1 0</inkml:trace>
  <inkml:trace contextRef="#ctx0" brushRef="#br1" timeOffset="90867.38">8403 9440 0,'-21'0'0,"42"-21"47,0 21-47,0 0 16,-21-21-16,22 21 0,-1-21 0,0 0 15,0 21-15,0-21 0,0 21 16,-21-22-16,22 1 0,-1 0 16,-21 0-1,-21 21-15,-1 0 16,1 0-16,-21 0 0,21 21 0,0-21 15,-22 21-15,22 0 0,-21 1 16,21-1-16,-1 0 0,1 0 0,0 21 16,21-20-16,0-1 0,0 21 0,0-21 15,0 0-15,0 22 0,0-22 16,21 0-16,0 0 0,1-21 16,-1 21-16,0 1 0,0-22 0,0 0 15,0 0-15,22 0 0,-22 0 0,0 0 16,21-22-16,-20 1 0,20 0 15,-21 0-15</inkml:trace>
  <inkml:trace contextRef="#ctx0" brushRef="#br1" timeOffset="91110.2">9102 9292 0,'0'0'0,"-22"0"0,1 0 0,21 21 16,21-21 0,1 0-1,-1 0-15,0 0 0,0 0 16,0 0-16,22 0 0,-22 0 0,0 0 16,0 0-16,0-21 0,0 21 0,1 0 15,-1 0-15</inkml:trace>
  <inkml:trace contextRef="#ctx0" brushRef="#br1" timeOffset="91271.53">9017 9440 0,'0'22'16,"0"-44"-16,21 44 0,-21-1 15,21-21-15,0 0 0,1 0 0,-1 0 16,0 0-16,0 0 0,0 0 0,0 0 15,1 0-15,-1 0 0,0-21 0,21 21 16,-21-22-16,1 1 0,20 21 16</inkml:trace>
  <inkml:trace contextRef="#ctx0" brushRef="#br1" timeOffset="91671.77">9906 8975 0,'0'0'0,"-21"0"0,0 0 15,-1 0 1,22 21 0,0 0-1,22-21 16,-1 0-31,0 0 16,0-21-16,0 0 16,-21 0-16,0-1 15,0 1-15,0 0 16,-21 21-16,0 0 0,0 0 16,0 0-16,-1 0 15,1 0-15,0 21 0,0 22 0,0-22 16,21 0-16,-21 21 0,21 1 15,-22-22-15,22 21 0,0-21 0,0 22 16,0-22-16,22 0 0,-1 0 0,0 0 16,21 0-16,-21-21 0,22 0 15,-1 22-15,0-22 0</inkml:trace>
  <inkml:trace contextRef="#ctx0" brushRef="#br1" timeOffset="91955.88">10604 8954 0,'0'-22'0,"0"44"0,0-65 0,0 22 15,-21 21 1,0 0-16,0 21 16,21 0-16,0 1 0,-21 20 15,21-21-15,-21 21 0,-1 1 16,22-22-16,-21 21 0,0 1 0,21-22 15,0 21-15,-21 0 0,0-20 0,21-1 16,0 21-16,0-21 0,0 0 16,0 1-16,0-1 0,0 0 0,0 0 15,21-21-15,0 0 16,0 0-16,0 0 0,1 0 16,-1 0-16,0-21 0,21 21 0</inkml:trace>
  <inkml:trace contextRef="#ctx0" brushRef="#br1" timeOffset="92151.77">10287 9292 0,'0'0'0,"-21"0"0,0 0 16,42 0-1,0 0-15,0 0 16,0 0-16,22 0 0,-22-21 0,21 21 15,-21 0-15,22 0 16,-22-21-16,21 21 0,-21 0 0,22 0 0,-22-21 16,0 21-16</inkml:trace>
  <inkml:trace contextRef="#ctx0" brushRef="#br1" timeOffset="92535.65">10880 9186 0,'0'0'0,"0"22"0,-22-22 16,22 21-16,22-21 31,-1 0-15,0 0-16,21 0 0,-21 0 16,1 0-16,-1-21 0,0 21 0,0-22 15,21 1-15,-20 21 16,-22-21-16,21 0 0,-21 0 0,0 0 15,0-1-15,0 1 16,-21 21-16,-1 0 0,1 0 16,0 0-16,-21 0 0,21 0 0,-22 21 15,22-21-15,0 22 0,-21-1 0,20 0 16,1 21-16,0-21 0,21 1 16,0 20-16,0-21 0,-21 0 0,21 0 15,0 1-15,0-1 0,0 0 16,0 0-16,21 0 0,0-21 0,0 21 0,1-21 15,-1 0-15,21 0 0,-21 0 16,22 0-16,-1 0 0,-21 0 16,21 0-16,1-21 0,-1 21 0,0-21 15</inkml:trace>
  <inkml:trace contextRef="#ctx0" brushRef="#br1" timeOffset="92779.42">11409 9038 0,'0'0'0,"0"-21"0,0 42 16,0 0 0,0 1-16,0-1 0,21-21 15,0 21-15,-21 0 0,21 0 0,0 0 16,-21 1-16,0-1 0,22 0 16,-22 0-16,21 0 0,-21 0 0,21-21 15,-21 22-15,0-1 0,21 0 16,-21 0-16,21-21 15,0 0 1,1 0 0,-22-21-16,0 0 0</inkml:trace>
  <inkml:trace contextRef="#ctx0" brushRef="#br1" timeOffset="93035.68">11790 8975 0,'-21'0'16,"-1"21"0,1 0-16,0 0 0,0 0 15,0 1-15,0-1 0,-1 0 0,-20 21 16,21-21-16,0 1 0,-22-1 0,22 21 16,0-21-16,0 0 0,0 1 15,-22-1-15,43 0 0,-21 0 0,0-21 16,0 21-16,21 0 0,-21-21 0,21 22 15,21-22 17,21 0-32,-21 0 0,1-22 15</inkml:trace>
  <inkml:trace contextRef="#ctx0" brushRef="#br1" timeOffset="93343.5">12044 8805 0,'0'-21'0,"0"42"0,0-63 0,0 63 47,-21 0-47,-1 1 0,22 20 16,0-21-16,-21 21 0,0 1 15,21-1-15,-21-21 0,21 22 0,0-1 16,-21 0-16,21-21 0,0 1 0,0 20 15,0-21-15,0 0 0,0 0 16,0 1-16,0-1 0,0 0 16,21-21-16,0 0 0,0 0 15,0 0-15,1 0 0,-1 0 16,0 0-16,0 0 0,0 0 0,0-21 16,1 21-16,-1-21 0,0 21 0,0-22 15,0 1-15,0 0 0</inkml:trace>
  <inkml:trace contextRef="#ctx0" brushRef="#br1" timeOffset="93535.54">11874 9102 0,'0'0'16,"-21"21"-1,42-21 1,1 0-1,-1 0-15,0 0 0,21 0 16,-21 0-16,1-21 0,-1 0 16,0 21-16,0-22 0,21 22 15</inkml:trace>
  <inkml:trace contextRef="#ctx0" brushRef="#br1" timeOffset="93944.45">12509 8678 0,'0'0'16,"0"-21"0,22 0 15,-1 21-31,-21-21 15,0 42 110,0 0-125,0 0 16,0 1-16,0-1 0,0 21 0,0-21 16,0 0-16,0 1 0,0-1 15,-21 0-15,-1 0 0,22 0 0,-21-21 16,0 0-16,0 21 0,0-21 0,0 0 16</inkml:trace>
  <inkml:trace contextRef="#ctx0" brushRef="#br1" timeOffset="94480.14">13271 8869 0,'0'0'0,"22"0"31,-22 21-16,0 0-15,0 0 0,0 22 0,0-22 16,0 0-16,0 21 0,0-20 16,0 20-16,0-21 0,0 0 0,0 22 15,0-22-15,-22 0 0,22 0 0,0 0 16,0 0-16,-21-21 16,21 22-16,0-44 31</inkml:trace>
  <inkml:trace contextRef="#ctx0" brushRef="#br1" timeOffset="94712.01">13293 8636 0,'0'0'0,"0"-21"31,21 21 32,0 21-63,0 0 16,0 0-16,0-21 0,22 22 15,-22-1-15</inkml:trace>
  <inkml:trace contextRef="#ctx0" brushRef="#br1" timeOffset="95335.67">14160 9081 0,'0'-22'0,"0"44"0,0-65 0,0 22 15,0 0-15,0 0 0,0 0 16,0-1-16,0 1 0,-21 0 15,21 0-15,-21-21 0,0 20 0,0 1 16,0 0-16,-22 0 0,22 0 0,0 0 16,0 21-16,0 0 0,-22 0 15,22 0-15,0 0 0,0 21 0,0 21 16,-22-21-16,22 0 0,0 22 0,-21-1 16,20-21-16,-20 22 0,21-1 15,0-21-15,0 21 0,21 1 0,0-22 16,-22 0-16,22 21 0,0-20 15,0-1-15,0 0 16,22 0-16,-1-21 0,0 0 0,0 0 16,0 21-16,0-21 0,1 0 0,20 0 15,-21 0-15,21-21 0,-20 21 16,20-21-16,-21 0 0,21 0 0,-20-1 16,20 1-16,-21 0 0,0-21 0,22-1 15,-22 1-15,0 0 0,0-1 16,-21-20-16,0 21 0,21-1 0,-21-20 15,0 20-15,0 1 0,0 0 16,0-1-16,0 22 0,0-21 0,-21 21 16,0 0-16,21-1 0,-21 22 15,0 0 1,21 22-16,0-1 0,0 0 16,0 21-16,0-21 0,0 22 0,0-1 15,0 22-15,0-22 0,0 21 16,0-20-16,0-1 0,0 0 0,0 1 15,0-1-15,0 0 0,0-20 0,0 20 16,21-21-16,-21 0 0,21 0 16,0 1-16,0-22 15,0 0-15,1 0 0,-1 0 16,0 0-16,0 0 0,0-22 16,22 1-16,-22 0 0,21 0 0,-21 0 15</inkml:trace>
  <inkml:trace contextRef="#ctx0" brushRef="#br1" timeOffset="95579.52">14817 8784 0,'-22'0'16,"44"0"15,-1 0-16,0 0-15,0 0 0,0 0 16,0 0-16,1 0 0,-1 0 16,0 0-16,0 0 0,0 0 15,-42 0 17,0 0-32,0 21 0</inkml:trace>
  <inkml:trace contextRef="#ctx0" brushRef="#br1" timeOffset="95727.44">14795 8890 0,'0'21'15,"64"-84"-15,-128 105 0,43 0 0,21-20 0,0-1 16,0 0-16,0 0 16,21-21-1,1 0 1,-1 0-16,0 0 0,0 0 16,0 0-16,-21-21 0,21 21 0,1-21 15,-1 21-15,0-21 0,0 21 16,-21-22-16</inkml:trace>
  <inkml:trace contextRef="#ctx0" brushRef="#br1" timeOffset="96239.32">15748 8530 0,'0'0'16,"-21"0"15,42 0 16,0 0-47,0 0 16,0 0-16,-21-21 0,0 0 15,22 21-15,-22-21 0,0 0 16,0-1-16,0 1 0,0 0 15,-22 21 1,1 0 0,0 21-16,0 0 0,0 1 15,0-1-15,-1 0 0,22 0 16,-21 0-16,0 0 0,0 22 0,21-22 16,-21 0-16,21 0 0,0 0 0,0 1 15,0 20-15,0-21 0,21 0 16,0 0-16,0 1 0,0-22 15</inkml:trace>
  <inkml:trace contextRef="#ctx0" brushRef="#br1" timeOffset="96771.02">16341 8848 0,'0'0'0,"0"-106"31,0 85-31,0 0 0,0-1 0,-22 1 16,1 21-16,0-21 0,0 21 16,0 0-16,0 0 0,-1 0 0,-20 0 15,21 0-15,-21 0 0,20 21 0,-20 0 16,0 1-16,21 20 0,-22-21 16,1 21-16,0 1 0,-1-1 0,22 0 15,0-20-15,0 20 0,0 0 0,21-21 16,0 22-16,0-22 15,0 0-15,0 0 0,21 0 0,0 1 16,0-22-16,0 0 0,22 0 0,-1 0 16,0 0-16,1 0 0,-1 0 15,0 0-15,1-22 0,-1 1 0,0 21 16,1-21-16,-1-21 0,-21 21 0,21-1 16,-20-20-16,-1 21 0,0-21 15,0-1-15,-21 1 0,21 21 0,-21-22 16,0 22-16,0-21 0,0 21 0,0 0 15,-21-1 1,0 22-16,0 0 0,0 22 16,-1-1-16,1 0 0,21 21 15,0-21-15,-21 1 0,21 20 16,-21-21-16,21 21 0,0-20 0,0 20 16,0-21-16,0 0 0,0 0 0,0 1 15,0-1-15,21-21 0,0 21 16,0-21-16,1 0 0,-1 0 15,0 0-15,0 0 0,21 0 0,-20 0 16,-1-21-16,21 21 0,-21-21 16</inkml:trace>
  <inkml:trace contextRef="#ctx0" brushRef="#br1" timeOffset="97299.71">16849 8403 0,'0'0'0,"0"-21"0,0 0 0,0 0 0,-22 42 31,22 0-31,0 0 0,-21 0 16,21 1-16,0 20 0,0 0 0,0-21 15,0 22-15,0-1 0,0 0 16,0 1-16,0-1 0,0 0 0,0 1 16,0-1-16,-21 0 0,21-20 0,0 20 15,-21-21-15,21 0 0,0 0 16,0 1-16,0-1 0,0-42 47,0-1-32,0 1-15,0 0 0,0 0 0,0-21 16,21 20-16,0-20 0,0 21 16,-21-21-16,22-1 0,-1 22 0,0 0 15,21-21-15,-21 20 0,1 22 16,20-21-16,-21 0 0,21 21 0,-20 0 15,20 0-15,0 0 0,-21 0 0,22 21 16,-22 0-16,21 1 0,-21 20 16,1-21-16,-1 21 0,-21-20 0,0 20 15,0 0-15,0-21 0,-21 22 16,-22-22-16,22 0 0,-21 0 0,-1 0 16,1 1-16,0-1 0,-1 0 15,1-21-15,0 21 0,-1-21 0,1 0 16,21 0-16,-21 0 0,20 0 0,1 0 15,42-21 17,1 21-32,20-21 0,-21 21 15,21-21-15,-20-1 0</inkml:trace>
  <inkml:trace contextRef="#ctx0" brushRef="#br1" timeOffset="97603.54">18182 8615 0,'0'0'0,"-21"0"0,0-21 0,21 0 0,-21 21 16,-1 0-16,1 0 0,0 0 16,0 0-16,0 0 0,-22 0 0,22 21 15,0 0-15,-21 0 0,21 0 0,-1 22 16,-20-22-16,21 21 0,0 0 15,21-20-15,-21 20 0,21 0 0,0-21 16,0 22-16,0-22 0,0 0 16,21 0-16,-21 0 0,42 1 0,-21-1 15,0-21-15,22 21 0,-22-21 16,21 21-16,-21-21 0,22 0 0,-22 0 16,21 0-16,1 0 0,-22 0 0,21-21 15,-21 0-15,22 0 0,-22 21 0,0-22 16</inkml:trace>
  <inkml:trace contextRef="#ctx0" brushRef="#br1" timeOffset="98207.2">18627 8319 0,'0'0'0,"-22"21"15,1-21-15,0 0 0,0 0 32,21-21-17,0-1 1,0 1-16,21 0 15,0 0 1,0 21-16,-21-21 0,22 21 16,-1 0-16,0 0 15,0 0-15,-21 21 16,0 0-16,0 0 16,0 0-16,0 1 15,0-1-15,-21-21 0,21 21 16,-21 0-16,0-21 0,-1 0 15,22 21-15,-21-21 16,0 0-16,0 0 16,21-21-1,0 0-15,0 0 16,0 0-16,21-1 0,-21 1 16,21 21-16,0-21 0,1 0 15,-1 0-15,0 21 0,0-21 0,0 21 16,0 0-16,1 0 0,-1 0 0,0 0 15,-21 21-15,21 0 0,-21 0 16,0 0-16,0 22 0,0-22 0,0 21 16,-21-21-16,0 0 0,0 1 15,-1-1-15,1 0 0,-21 0 16,21 0-16,-22 0 0,22 1 0,0-22 16,-21 0-16,21 21 0,-1-21 0,1 0 15</inkml:trace>
  <inkml:trace contextRef="#ctx0" brushRef="#br1" timeOffset="100831.45">19685 8149 0,'-21'0'16,"0"0"-16,21-21 0,-22 21 31,1 0-15,21 21-16,0 0 16,0 1-16,0-1 15,0 0-15,0 0 0,0 0 16,21 0-16,1 1 15,-1 20-15,0-21 0,21 0 0,-21 0 16,22 1-16,-1-1 0,0 0 0,22 0 16,-22 0-16,1 0 0,-1 1 15,0-22-15,1 21 0,-1-21 0,0 21 16,1-21-16,-22 0 0,21 0 0,-21 21 16,0-21-16,1 0 0,-1 0 15,0 0-15,-42 0 31,0 0-31,-22 0 16,22 0-16,-21 0 0,-1 21 0,1 0 16,0-21-16,-1 22 0,1-22 15,-21 21-15,20 0 0,-20 0 16,-1 0-16,22 0 0,-22 1 0,22-1 16,-21 21-16,20-21 0,1 0 0,0 22 15,20-22-15,-20 0 0,21 0 16,0 0-16,0 1 0,-1-22 0,1 21 15,21 0-15,-21-21 16,21 21 0,-21-21-1,0 0 17,0-21-32,-1 21 15</inkml:trace>
  <inkml:trace contextRef="#ctx0" brushRef="#br1" timeOffset="109189.18">8128 12615 0</inkml:trace>
  <inkml:trace contextRef="#ctx0" brushRef="#br1" timeOffset="110846.87">1037 11155 0,'-21'0'16,"0"0"-16,0 0 0,-1 21 31,22 0-31,-21 0 0,21 1 16,0-1-16,0 0 0,0 0 15,0 0 1,21-21-16,1 0 0,20 0 0,-21 0 16,21 0-16,-20 0 0,20-21 15,0 0-15,1 0 0,-22 0 0,21 21 16,-21-22-16,22 1 0,-22 0 16,0 0-16,0 0 0,-21 0 0,0-1 15,0 1-15,0 0 0,0 0 0,-21 0 16,0 0-1,-22 21-15,22 0 0,-21 0 0,21 0 16,-22 0-16,22 0 0,-21 0 16,0 21-16,-1 0 0,22 0 0,-21 0 15,-1 22-15,22-1 0,0-21 0,-21 21 16,42 1-16,0-1 0,-21 0 16,21-20-16,0 20 0,0-21 0,0 0 15,0 0-15,21 1 0,0-1 16,0-21-16,0 0 0,22 0 0,-22 0 15,21 0-15,0 0 0,-20 0 16,20 0-16,0 0 0,-21-21 0,22 21 16,-22-22-16,0 1 0,0 21 0,-21-21 15,0 0 1,-21 21-16,0 0 16,0 0-16,-22 0 0,1 21 0,0 0 15,-1 0-15,1-21 0,0 43 16,-1-22-16,1 0 0,0 0 0,-1 22 15,1-22-15,21 0 0,0 0 16,0 21-16,-1-20 0,22-1 0,0 0 16,0 0-16,0 0 15,22-21-15,-1 0 0,0 21 0,0-21 16,21 0-16,1 0 0,-22 0 0,21 0 16,1 0-16,-1-21 0,21 21 15,-20-21-15,-1 0 0,22 21 16</inkml:trace>
  <inkml:trace contextRef="#ctx0" brushRef="#br1" timeOffset="111499.57">2095 11240 0,'0'0'0,"-63"-64"31,42 64-31,-22 0 0,22 0 0,-21 0 16,21 21-16,-22 0 0,1 1 15,0-1-15,-1 0 0,1 21 16,0-21-16,21 22 0,-22-1 16,22-21-16,0 22 0,0-1 0,0-21 15,21 0-15,0 22 0,0-22 16,0 0-16,21 0 0,0-21 16,0 0-16,21 0 0,-20 0 0,20 0 15,0 0-15,1 0 0,-1-21 16,0 0-16,1 0 0,-22-1 0,21 1 15,-21 0-15,22 0 0,-22 0 16,0 0-16,-21-1 0,0 1 0,21 0 16,-21 0-16,0 0 0,0 0 31,0 42-15,0 0-1,0 0-15,0 0 0,0 22 16,0-22-16,0 21 0,0-21 0,0 22 15,0-1-15,0 0 0,0 1 0,0-1 16,0 21-16,0 1 0,0-1 16,0 1-16,0-1 0,0 1 0,0 21 15,0-22-15,21 1 0,-21-22 0,0 21 16,0 1-16,0-1 0,0-20 0,0 20 16,0-20-16,0-1 15,0 0-15,0 1 0,0-1 0,0-21 16,-21 21-16,0-20 0,0-1 0,-22 0 15,22 0-15,-21-21 0,-22 21 16,22-21-16,-21 0 0,20 0 0,-20 0 16,-1 0-16,22-21 0,-22 0 0,22-21 15,21 20-15,-21-20 0,20 0 16,1-1-16,0 1 0,21 0 0,0-1 16,0 1-16,0 0 0,0-1 15,21 22-15,0-21 0,1 0 16,-1-1-16,21 1 0,0 0 0,-20-1 15,20 1-15,-21 0 0</inkml:trace>
  <inkml:trace contextRef="#ctx0" brushRef="#br1" timeOffset="111847.33">2392 11430 0,'0'21'15,"-21"-21"-15,21 21 0,21-42 47,-21 0-31,0 0-1,0 0-15,-21 21 16,-1 0 0,1 0-1,0 21-15,21 0 16,0 0-16,0 0 16,0 1-16,0-1 15,21-21-15</inkml:trace>
  <inkml:trace contextRef="#ctx0" brushRef="#br1" timeOffset="112136.18">2392 11769 0,'0'0'0,"-21"0"0,21 21 0,21-21 46,0 0-46,0-21 0,0 21 16,-21-21-16,0-1 16,0 1-1,-21 21 1,0 0-16,0 0 0,0 0 16,-1 0-16,22 21 15,-21 1-15,21-1 0,21-21 31,1 0-31,-1 0 16</inkml:trace>
  <inkml:trace contextRef="#ctx0" brushRef="#br1" timeOffset="112743.11">4805 10583 0,'0'0'0,"21"-21"0,-21-42 31,0 84 0,0 0-31,-21 0 0,0 0 0,-1 1 16,1 20-16,0-21 0,-21 21 0,21 1 16,-1-1-16,-20 22 0,21-22 15,-21 21-15,-1 1 0,22-1 0,-21 1 16,-1-1-16,1 1 0,0-1 0,-1 1 15,1-1-15,21 1 0,-21-22 0,-1 22 16,1-22-16,21 0 0,-22 1 16,22-22-16,-21 21 0,21-21 15,0 1-15,-1-1 0,22 0 0,-21-21 16,21-21 15,21 0-31,-21-1 0,22 1 16,-1 0-16,0 0 0,0 0 0,21-22 15,-20 22-15</inkml:trace>
  <inkml:trace contextRef="#ctx0" brushRef="#br1" timeOffset="113163.81">5016 10647 0,'0'0'0,"22"-21"16,-22 42 15,0 0-15,-22 21-16,1-20 0,0-1 15,0 21-15,0 0 0,0-20 0,-1 20 16,-20 0-16,21 22 0,-21-22 15,-1 22-15,1-1 0,0-21 16,-1 22-16,-20-1 0,20 1 0,1-1 16,-21-20-16,20 20 0,1-20 0,0-1 15,-1 0-15,22 1 0,-21-1 0,21 0 16,-1 1-16,1-22 0,0 0 16,0 21-16,0-21 0,0 1 0,21-1 15,-22 0-15,22 0 16,0-42 15,22 21-31,-22-21 0,21 0 16,-21-1-16,21 1 0,0 21 0,-21-21 15</inkml:trace>
  <inkml:trace contextRef="#ctx0" brushRef="#br1" timeOffset="119639.48">5207 11515 0,'0'-21'16,"0"-1"15,0 1-15,0 0-1,0 0 1,0 0 15,-21 42 0,21 0-15,0 0-16,0 0 0,0 1 0,-21-1 16,21 21-16,-22-21 0,22 0 15,-21 1-15,21-1 0,0 0 0,0 0 16,-21 0-16,21 0 0,-21 1 16,21-1-1,-21-21 1,21-21-1,0-1 1,0 1-16</inkml:trace>
  <inkml:trace contextRef="#ctx0" brushRef="#br1" timeOffset="120024.35">5207 11091 0,'0'0'0,"-21"0"0,0 0 16,21 22-16,0-1 15,-22 0-15,22 0 16,22-21 15,-1-21-31,0 0 16,0 21-16,0-21 0,0-1 15,-21 1-15,0 0 16,0 0-16,0 0 0,0 0 16,-21 21-16,0-22 0,0 22 15,0 0-15,0 0 0,-1 0 0,1 0 16,0 0-16,21 22 0,0-1 16,-21-21-16,21 21 0,0 0 0,0 0 15,0 0-15,0 1 0,0-1 16,0 0-16,0 0 0,21-21 15,-21 21-15,21 0 0,0 1 16,1-22-16,-1 21 0,0-21 0,0 21 16,0-21-16</inkml:trace>
  <inkml:trace contextRef="#ctx0" brushRef="#br1" timeOffset="120543.06">5736 11303 0,'-21'0'16,"0"0"-16,0 0 16,-1 21-16,1-21 15,21 21-15,-21 1 0,0-1 16,0 0-16,21 0 0,0 0 16,0 0-16,-21 1 0,21-1 0,-22 0 15,22 0-15,0 0 0,0 0 0,0 1 16,0-1-16,0 0 0,-21-21 15,21 21-15,0-42 47,0 0-47,0 0 16,0-1-16,0 1 0,0-21 16,0 21-16,0-22 0,0 22 15,21-21-15,-21 0 0,22 20 0,-1-20 16,21 0-16,-21 21 0,22-1 15,-1-20-15,0 21 0,1 0 0,-1 21 16,0 0-16,-21 0 0,22 0 0,-1 0 16,-21 0-16,0 0 0,1 21 0,-1 0 15,-21 21-15,0-20 0,0-1 16,0 21-16,0-21 0,0 22 0,0-22 16,-21 0-16,-1 21 0,1-21 0,0 1 15,21-1-15,-21 0 0,21 0 0,-21-21 16,21 21-16,0 0 15,21-21 17,0-21-32,0 0 15,0 0-15</inkml:trace>
  <inkml:trace contextRef="#ctx0" brushRef="#br1" timeOffset="120927.35">6562 11049 0,'0'0'0,"-22"0"15,1 0 1,0 0-16,21 21 16,0 0-16,0 1 0,-21-1 0,21 0 15,-21 21-15,21 1 0,0-1 0,0-21 16,0 21-16,-21 22 0,21-22 0,0 1 15,-22-1-15,22 21 0,0-20 16,-21 20-16,21 1 0,0-1 0,0 1 16,0-1-16,0 22 0,0-22 0,0 1 15,0 21-15,0-22 0,-21 1 0,21-1 16,-21 1-16,0-1 16,21 1-16,0-1 0,-21-21 0,21 1 15,-22-1-15,22-21 0,-21 0 0,21 1 0,0-1 16,0-42 15,0-1-31,0-20 16,0 21-16,21-21 0,1-1 0,-22 22 15,21-21-15,0-22 0,-21 22 0,21-22 16</inkml:trace>
  <inkml:trace contextRef="#ctx0" brushRef="#br1" timeOffset="121280.15">6435 11282 0,'0'0'16,"0"-42"-16,0 20 0,-22 1 0,22 0 15,-21 0-15,21 0 0,0 0 0,0-1 16,0 1-16,21 0 0,1 21 16,-1-21-16,21 0 0,0 21 15,1 0-15,-1 0 0,0 0 0,1 0 16,-1 0-16,22 0 0,-22 21 0,0-21 15,-21 21-15,1 21 0,-1-20 16,0 20-16,-21-21 0,0 21 0,0 1 16,-21-22-16,0 21 0,-22 1 15,22-22-15,-21 0 0,-1 21 0,1-21 16,0 1-16,21-1 0,-22-21 0,1 21 16,21 0-16,0-21 0,-1 0 15,1 0-15,0 21 0,42-21 31,0 0-15,1-21-16,-1 0 0,0 21 0,21-21 16,-21 0-16,22-1 0</inkml:trace>
  <inkml:trace contextRef="#ctx0" brushRef="#br1" timeOffset="122024.73">7324 11007 0,'0'0'0,"0"21"32,0 0-32,-22-21 0,22 42 15,0-20-15,0-1 0,-21 21 16,21-21-16,0 22 0,-21-1 0,21-21 16,0 21-16,0-20 0,0-1 0,0 21 15,0-21-15,0 0 0,0 1 16,0-1-16,21-21 0,0 0 15,1 0-15,-1 0 0,0 0 16,0 0-16,0 0 0,0 0 0,1-21 16,-22-1-16,21 1 0,0 0 0,0 0 15,0 0-15,0-22 0,1 1 0,-1 21 16,0-21-16,0-1 0,0 1 16,0 21-16,-21-22 0,22 22 0,-22 0 15,21 0-15,-21 0 0,0 42 31,0 0-15,0 0-16,-21 0 0,-1 1 16,22-1-16,0 21 0,0-21 0,0 22 15,0-22-15,0 21 0,0-21 16,0 0-16,0 1 0,0-1 0,0 0 16,22 0-16,-22 0 0,21-21 15,0 0-15,0 21 0,0-21 0,0 0 16,1 0-16,-1 0 0,0 0 0,21-21 15,-21 0-15,22 21 0,-22-21 0,21-21 16,-21 20-16,22-20 0,-22 21 16,0-21-16,21-1 0,-20 1 0,-1 0 15,0-1-15,-21-20 0,21 20 0,-21 1 16,21 0-16,-21-1 0,0 1 0,21 21 16,-21-21-16,0 20 0,0 1 15,0 0-15,0 0 0,0 42 31,-21 0-31,21 22 16,0-22-16,-21 21 0,21-21 0,-21 22 16,21-1-16,0 0 0,0 1 15,-21 20-15,21-21 0,0 1 0,0-1 16,0 0-16,0-20 0,0 20 0,0-21 16,0 21-16,0-20 0,0-1 15,0 0-15,21-21 0,0 21 16,0-21-16,0 0 0,1 0 0,-1 0 15,0 0-15,0-21 16,0 0-16,0 0 0,1 21 16,-1-22-16</inkml:trace>
  <inkml:trace contextRef="#ctx0" brushRef="#br1" timeOffset="122299.73">8149 10922 0,'-21'0'0,"21"21"16,21-21 0,0 0-16,0 0 15,1 0-15,-1 0 0,0 0 0,0 0 16,21 0-16,-20 0 0,-1 0 0,0 0 15,21 0-15,-21 0 0,1 0 0,-1 0 16,0 0-16,0 0 16,0 0-16,-21-21 15</inkml:trace>
  <inkml:trace contextRef="#ctx0" brushRef="#br1" timeOffset="122871.41">9334 10329 0,'0'0'0,"-21"-21"16,0 21-1,42 0 16,0 0-15,1 0-16,-1 0 0,21 0 0,-21 0 16,22 0-16,-1 0 0,-21 0 0,21 0 15,-20 0-15,20 0 0,-21 0 16,0 0-16,0 0 0,-21 21 31,-21-21-31,0 0 0,0 0 0,0 0 0,-22 0 16,22 0-16,0 0 15,-21 0-15,21 0 0</inkml:trace>
  <inkml:trace contextRef="#ctx0" brushRef="#br1" timeOffset="123219.73">9356 10329 0,'-22'0'0,"1"0"16,0 0 0,0 0-1,21 22-15,-21-1 16,21 0-16,0 0 15,-21 0-15,21 22 0,-22-22 0,22 21 16,0 0-16,0 1 0,-21-1 0,21 0 16,-21 22-16,0-22 0,21 1 0,-21-1 15,0 0-15,21 22 0,-22-22 16,1 22-16,21-1 0,-21-21 0,21 22 16,-21-22-16,21 22 0,0-22 0,0 0 15,0 1-15,0-22 0,0 21 16,0-21-16,21 1 0,0-1 0,0 0 15,1 0-15,20-21 0,-21 0 0,21 0 16,1 0-16,-1 0 16,0 0-16,-20 0 0,20 0 0,0 0 15,1-21-15,-1 21 0,-21-21 0,21 0 16,1-1-16,-22 22 0,21-21 0,-21 0 16,1 0-16,-1 0 0,0 0 15,0-1-15,0 22 0,0-21 0</inkml:trace>
  <inkml:trace contextRef="#ctx0" brushRef="#br1" timeOffset="125814.86">10393 10859 0,'21'0'31,"-21"-22"0,21 22-31,-21-21 16,0 0-16,0 0 16,0 0-16,0 0 15,-21-1-15,0 22 16,0 0-16,-1-21 0,1 21 16,0 0-16,0 0 0,0 0 0,0 0 15,-1 21-15,1-21 0,0 22 16,0-1-16,0 0 0,0 0 0,-1 0 15,1 0-15,21 1 0,-21-1 0,21 21 16,0-21-16,0 0 0,0 1 0,0-1 16,0 0-16,0 0 15,0 0-15,21 0 16,0-21-16,1 0 0,-1 0 0,0 0 16,0 0-16,0 0 0,0 0 15,1 0-15,-1 0 0,0-21 0,0 21 16,0-21-16,0 0 0,1 0 15,-1 0-15,-21-1 0,0 1 0,21 0 16,-21-21-16,21 21 0,-21-1 16,0 1-16,0 0 0,0 0 0,0 0 15,0 0-15,0 42 47,0 0-47,0 0 0,0 0 16,0 0-16,0 1 0,0-1 0,0 0 15,0 0-15,0 0 0,0 0 16,21 1-16,0-1 16,1-21-16,-1 0 0,0 0 15,0 0-15,0 0 0,0 0 16,1 0-16,-1 0 0,0 0 0,0-21 16,0-1-16,0 1 0,1 21 15,-1-21-15,-21 0 0,0 0 16,21-22-16,-21 22 0,0 0 0,0-21 15,0 21-15,0-22 0,0 22 16,-21-21-16,0-1 0,-1 22 0,1-21 16,-21 21-16,21 0 0,0-22 15,-22 22-15,22 21 0,-21-21 0,-1 21 16,22 0-16,-21 0 0,0 0 0,-1 0 16,1 21-16,21 0 0,-22 0 0,1 22 15,0-1-15,-1 0 0,1 1 16,21-1-16,-21 0 0,20 1 0,1 20 15,0-20-15,0-1 0,0 0 0,21 22 16,-21-22-16,21 0 0,0 22 0,0-22 16,0 1-16,0-1 0,0 0 15,21 1-15,0-22 0,0 0 16,21 0-16,-20 0 0,20 0 0,0-21 16,1 0-16,-1 0 0,0 0 15,1 0-15,-1 0 0,21 0 0,-20-21 16,-1 21-16,0-21 0,1 0 0,-22 0 15,21 21-15,1-21 0,-22-1 0,21 1 16,-21 0-16,0 21 0,1-21 16,-1 21-16,0-21 0,-21 0 15,21 21-15,0-22 0,-21 1 16,21 0-16</inkml:trace>
  <inkml:trace contextRef="#ctx0" brushRef="#br1" timeOffset="126570.94">11493 10583 0,'0'0'0,"0"-21"0,0 0 16,0 0-16,0 0 0,0 0 15,0-1-15,0 1 0,0 0 16,0 0-16,0 42 31,0 0-31,0 0 0,-21 22 0,21-1 16,-21 0-16,21 1 0,0-1 16,0 0-16,-21 1 0,21-1 15,-21 0-15,21 1 0,-21-1 0,21 0 0,0-20 16,0 20-16,0-21 0,0 21 0,0-20 15,0-1-15,0 0 16,0 0-16,21-21 0,0 0 16,0 0-16,0 0 0,0 0 15,-21-21-15,22 0 0,-1 0 16,-21-1-16,21 1 0,-21 0 0,21 0 16,-21 0-16</inkml:trace>
  <inkml:trace contextRef="#ctx0" brushRef="#br1" timeOffset="127311.03">11324 10753 0,'0'0'0,"-21"0"0,0 21 0,21 0 15,21-21 1,0 0 0,0 0-16,0 0 0,22 0 15,-22 0-15,21 0 0,-21 0 0,22 0 16,-1-21-16,0 21 0,1-21 0,-1 21 15,0-21-15,1 21 0,-22 0 16,0 0-16,21-22 0,-20 22 0,-1 0 16,-21 22-1,0-1 1,0 0-16,0 0 0,-21 0 16,21 0-16,0 1 0,-22 20 15,22-21-15,-21 0 0,21 0 0,-21-21 16,21 22-16,0-1 0,0 0 15,0 0-15,0 0 0,21-21 16,0 0-16,1 0 0,-1 0 16,0 0-16,21 0 0,1 0 15,-22-21-15,21 21 0,0-21 0,1 0 16,-1 0-16,-21-1 0,22 1 0,-22 0 16,21 0-16,-21-21 0,0 20 15,1 1-15,-22 0 0,0-21 16,0 21-16,21 21 0,-21-22 0,0 1 15,0 0-15,-21 21 32,-1 21-32,22 0 0,0 1 15,-21-1-15,21 0 0,-21 21 0,21-21 16,0 22-16,0-1 0,0 0 0,-21-20 16,21 20-16,0 21 0,-21-20 15,21-1-15,0 0 0,-21 22 0,21-22 16,0 22-16,0-22 0,0 22 0,0-22 15,0 21-15,0-20 0,21-1 0,-21 22 16,21-22-16,-21 0 0,0 1 16,0-1-16,0 0 0,0-21 15,0 22-15,0-22 0,0 0 0,-21 0 16,0 0-16,-22 1 0,22-22 0,-21 0 16,-1 21-16,1-21 0,-21 0 15,20 0-15,-20-21 0,20-1 0,1 1 16,-21 0-16,20 0 0,22 0 0,-21 0 15,21-22-15,-1 22 0,22 0 0,0 0 16,0 0-16,0-1 0,0 1 16,22 0-16,-1 0 0,0 0 0,0 0 15,21-1-15,1 1 0,-1 0 0,0-21 16,1 21-16,20-22 0</inkml:trace>
  <inkml:trace contextRef="#ctx0" brushRef="#br1" timeOffset="127640.84">12869 10583 0,'0'0'0,"-21"0"0,0 22 16,0-1-16,21 21 15,-21 0-15,21-20 0,0 41 0,0-21 16,0 1-16,0 20 0,-22 1 0,22-22 15,0 22-15,0-1 0,-21 22 16,21-22-16,-21 1 0,21-22 16,-21 22-16,0-1 0,21 1 0,-21-22 15,-1 21-15,22 1 0,-21-22 0,21 22 16,-21-22-16,0 0 0,21 1 16,0-22-16,0 21 0,0-21 0,21-21 31,0 0-31,0-42 15,1 21-15,-22-21 0,21 20 0,0-20 16,0 0-16,0-1 0</inkml:trace>
  <inkml:trace contextRef="#ctx0" brushRef="#br1" timeOffset="127973.65">12742 10795 0,'0'0'16,"-21"-21"-16,0 0 0,21 0 0,0-1 15,0 1-15,0 0 0,0 0 16,0 0-16,42 21 16,-21-21-16,22 21 0,-1 0 15,0 0-15,22 0 0,-1 0 0,1 21 16,-22 0-16,22 0 0,-22 0 0,0 0 16,-20 1-16,-1-1 0,-21 21 15,0-21-15,0 0 0,-21 22 16,-1-22-16,1 0 0,-21 0 0,0 0 15,-1 1-15,-20-1 0,20 0 0,1 0 16,0-21-16,-1 21 0,1 0 16,21-21-16,0 0 0,0 0 0,-1 22 15,44-22 17,-1 0-32,0 0 0,0 0 0,21-22 15,1 22-15,-1-21 0,0 21 16</inkml:trace>
  <inkml:trace contextRef="#ctx0" brushRef="#br1" timeOffset="128391.61">13547 10816 0,'0'0'0,"-22"0"15,1 0-15,42 0 47,1 0-47,-1 0 16,0 0-16,0 0 0,0-21 0,0 21 0,1-21 15,-1 0-15,21 21 0,-21-21 0,0 21 16,-21-22-16,22 1 0,-22 0 16,21 21-16,-21-21 0,0 0 15,-21 21 1,-1 0-16,1 0 0,0 0 15,0 21-15,0-21 0,-22 21 16,22 0-16,-21 0 0,21 1 0,-22-1 16,22 0-16,0 21 0,0-21 0,21 1 15,0 20-15,0-21 0,0 0 0,0 0 16,0 1-16,21-1 0,21 0 16,-20 0-16,-1 0 0,0-21 15,21 21-15,-21-21 0,1 0 0,-1 0 16,21 0-16,-21 0 0,0 0 15,1 0-15,20-21 0,-21 21 0,0-21 16,22 0-16,-22 0 0,0 0 0</inkml:trace>
  <inkml:trace contextRef="#ctx0" brushRef="#br1" timeOffset="128655.45">14499 10668 0,'0'0'0,"0"21"0,-21-21 15,21 21 1,21-21 0,0 0-16,0 0 15,1 0-15,-1 0 16,0 0-16,0 0 0,0 0 0,0 0 15,1 0-15,-1-21 0,0 21 0,0 0 16,-21-21-16,21 21 16</inkml:trace>
  <inkml:trace contextRef="#ctx0" brushRef="#br1" timeOffset="128819.87">14393 10795 0,'0'0'0,"-21"21"15,21 0-15,0 1 16,21-22 0,0 0-16,22 0 0,-22 0 15,0 0-15,21 0 0,-20 0 16,-1 0-16,21 0 0,-21 0 0,0 0 16</inkml:trace>
  <inkml:trace contextRef="#ctx0" brushRef="#br1" timeOffset="129404.55">15388 10372 0,'-21'0'0,"0"21"15,42-21 32,0 0-47,0 0 16,0 0-16,1-21 15,-22 0-15,21 21 0,-21-22 16,0 1-16,0 0 16,0 0-16,-21 21 15,-1 0-15,1 0 16,0 0-16,0 21 0,0 0 16,0 0-16,-1 1 0,1 20 0,21-21 15,0 21-15,-21-20 0,21 20 16,0-21-16,0 21 0,0-20 0,0-1 15,21 0-15,0 0 0,22-21 16,-22 0-16,21 0 0,1 0 16,-1 0-16,0 0 0</inkml:trace>
  <inkml:trace contextRef="#ctx0" brushRef="#br1" timeOffset="129720.37">16425 10181 0,'0'0'0,"-21"0"0,0 0 0,0 0 0,0 0 15,-1 0-15,1 21 0,0 1 16,0-1-16,0 0 0,0 0 0,-1 21 16,1-20-16,0 20 0,0 0 0,0 1 15,0-1-15,-1 0 0,1 1 16,0-1-16,21 0 0,0 1 0,-21-1 15,21-21-15,-21 21 0,21-20 0,0-1 16,0 21-16,0-21 16,0 0-16,21-21 0,0 22 0,0-1 15,0-21-15,1 0 0,-1 0 16,0 0-16,0 0 0,0 0 16,0 0-16,-21-21 0,22 21 15,-1-22-15,-21 1 0,21 21 0</inkml:trace>
  <inkml:trace contextRef="#ctx0" brushRef="#br1" timeOffset="129915.77">15960 10647 0,'0'0'0,"-43"0"16,22 0-16,-21 0 0,-1 0 31,65 0-15,-1 0-16,0 0 0,0 0 15,21 0-15,-20 0 0,20 0 16,0 0-16,1 0 0,-1 0 0,0 0 16,1 0-16,-1-21 0,0 21 0,1-21 15,-22 21-15</inkml:trace>
  <inkml:trace contextRef="#ctx0" brushRef="#br1" timeOffset="130320.7">16658 10626 0,'0'0'0,"-21"0"0,0 0 16,21 21-16,0 0 15,21-21 17,0 0-32,0 0 0,0 0 0,1 0 15,-1-21-15,21 0 0,-21 21 0,0-21 16,22-1-16,-22 22 0,0-21 15,0 0-15,-21 0 0,0 0 0,21 0 16,-21-1-16,0 1 0,0 0 16,-21 21-16,0 0 0,0 0 15,0 0-15,0 0 0,-1 0 16,-20 0-16,21 21 0,-21 0 16,20 1-16,1-1 0,-21 0 0,21 21 15,21-21-15,0 22 0,-21-22 16,21 0-16,0 21 0,0-20 0,0-1 15,0 0-15,21 0 0,-21 0 0,21 0 16,0-21-16,0 22 0,0-1 16,22-21-16,-22 0 0,0 21 0,21-21 15,-20 0-15,20 0 0,-21 0 0,21 0 16,-20 0-16,20 0 0,-21 0 16</inkml:trace>
  <inkml:trace contextRef="#ctx0" brushRef="#br1" timeOffset="130580.08">17505 10456 0,'-21'64'16,"21"-43"-16,0 0 0,0 0 15,0 1-15,0 20 0,0-21 16,0 0-16,21 0 0,-21 1 0,21-1 15,-21 0-15,0 0 0,21-21 16,0 21-16,-21 0 0,21-21 16,-21 22-16,22-22 15,-1 0 1,-21-22 0,0 1-16,21 21 0,0-21 0</inkml:trace>
  <inkml:trace contextRef="#ctx0" brushRef="#br1" timeOffset="130807.05">17801 10435 0,'0'0'0,"0"-21"0,0 0 16,-21 21-1,0 0-15,0 0 16,-1 21-16,1 0 0,0 0 0,-21 22 16,21-22-16,-22 21 0,22-21 0,-21 22 15,-1-22-15,22 21 0,-21 1 16,0-22-16,20 0 0,1 0 0,0 0 15,0 0-15,0 1 0,0-1 0,21 0 16,-22-21-16,22 21 0,22-21 31,20 0-31,-21 0 0,0 0 0,22-21 16,-1 21-16</inkml:trace>
  <inkml:trace contextRef="#ctx0" brushRef="#br1" timeOffset="131127.65">18267 10160 0,'-21'0'0,"42"0"0,-64 0 16,22 0-16,0 0 0,0 0 0,0 21 16,0 0-16,21 1 0,0-1 15,-22 21-15,1-21 16,21 22-16,-21-1 0,21 0 0,0 1 15,0-1-15,0-21 0,0 21 0,0 1 16,0-22-16,0 21 0,0-21 16,0 1-16,0-1 0,0 0 0,0 0 15,21 0-15,-21 0 0,21-21 16,1 0-16,-1 22 0,0-22 16,0 0-16,0 0 0,0 0 15,1 0-15,-1 0 0,0 0 0,0 0 16,0 0-16,0-22 0,1 1 15,-1 0-15,-21 0 0</inkml:trace>
  <inkml:trace contextRef="#ctx0" brushRef="#br1" timeOffset="131323.54">17992 10562 0,'0'0'0,"-22"0"0,44 0 47,-1 0-47,0 0 0,21 0 0,-21 0 15,1 0-15,20 0 0,-21-21 16,21 21-16,-20-21 0,20 21 0,-21-21 16,21 21-16</inkml:trace>
  <inkml:trace contextRef="#ctx0" brushRef="#br1" timeOffset="131871.26">18986 10202 0,'-21'0'15,"0"0"-15,21 22 0,-21-22 0,0 0 31,0 0-15,-1 0-16,22-22 16,0 1-1,0 0 1,22 0 0,-1 21-16,0-21 0,0 21 15,0 0 1,0 0-16,-21 21 15,0 0-15,0 0 16,0 0-16,0 1 16,-21-22-1,0 0-15,21 21 0,-21-21 0,0 0 16,0 0-16,-1 0 0,1 0 16,21-21-1,0-1 1,0 1-16,21 0 15,1 0-15,-1 0 16,0 21-16,0 0 16,-21 21-1,0 0-15,0 0 16,0 0-16,0 1 0,0-1 16,-21 0-16,0 0 0,21 0 0,-21 22 15,-1-22-15,1 0 0,0-21 0,21 21 16,-21-21-16,0 0 15,21 21-15</inkml:trace>
  <inkml:trace contextRef="#ctx0" brushRef="#br1" timeOffset="132520.62">19346 9906 0,'0'0'0,"-21"0"0,21-21 16,21 21 0,0 0-1,1 0-15,-1-21 0,0 21 0,21 0 16,-21 0-16,22 0 0,-22 0 15,21 0-15,-21-21 0,22 21 0,-22 0 16,0 0-16,0 0 0,0 0 0,1 0 16,-1-22-1,-21 44 1,0-1 0,0 0-16,0 0 0,0 0 15,0 0-15,-21 1 0,21-1 0,-22 21 16,22-21-16,-21 0 0,21 22 15,-21-22-15,21 21 0,-21 1 0,0-22 16,21 21-16,0 22 0,-21-22 0,-1 0 16,22 1-16,-21-1 0,21 0 15,0 1-15,0-22 0,-21 21 16,21 0-16,-21-20 0,21-1 0,0 0 0,0 21 16,0-21-16,0 1 0,-21-22 15,21 21-15,0 0 0,-21 0 16,21 0-16,0 0 0,-22 1 15,1-22-15,0 21 16,0-21-16,0 0 16,0 21-16,-1-21 0,1 0 0,0 0 15,0 0-15,0 0 0,0 0 0,-1 0 16,1 0-16,0 0 0,0 0 0,0 0 16,0 0-16,-1 0 0,1 0 15,0 0-15,0 0 0,0 0 0,0 0 16,-1 0-1,1 0-15,0 0 0,0 0 16,0 0-16,0 0 16</inkml:trace>
  <inkml:trace contextRef="#ctx0" brushRef="#br2" timeOffset="156251.46">3006 12594 0,'0'0'0,"0"-21"16,0 0 0,0 42 15,0 0-31,0 0 0,0 22 15,0-1-15,0 0 0,0 1 0,0-1 16,0 22-16,-22-22 0,22 21 16,0-20-16,-21-1 0,21 0 15,0 1-15,0-1 0,0-21 0,-21 22 16,21-22-16,0 0 0,-21 0 16,21 0-16,0 0 0,0-42 31,0 0-16,0 0-15,0 0 0</inkml:trace>
  <inkml:trace contextRef="#ctx0" brushRef="#br2" timeOffset="156698.85">2667 12658 0,'0'0'0,"-85"-64"15,64 64 1,21-21-16,0 0 16,0 0-16,21 21 15,0-21-15,1 21 0,20 0 16,0-22-16,1 22 0,-1 0 0,0 0 16,1 0-16,20 0 0,-21 0 15,22 0-15,-1 0 0,1 22 0,-1-1 16,1 0-16,-1 21 0,1-21 0,-22 22 15,1-1-15,-1 0 16,0 22-16,-42-22 0,0 1 0,0-1 16,0 0-16,0 1 0,-42-1 15,21 0-15,-43 1 0,22-22 0,-22 21 16,1 0-16,-1-20 0,1-1 0,-1 0 16,1 0-16,-1 0 0,1 0 15,-1 1-15,1-22 0,21 0 0,-22 0 16,22 0-16,-1 0 0,22 0 15,-21 0-15,21 0 0,0 0 16,-1-22-16,22 1 0,0 0 16,0 0-16,22 21 15,-1 0-15,0-21 16,21 0-16,-21 21 0,22-22 0,-22 22 16,21-21-16,1 21 0</inkml:trace>
  <inkml:trace contextRef="#ctx0" brushRef="#br2" timeOffset="157199.42">3683 12954 0,'0'-21'15,"0"42"-15,-21-63 0,21 21 0,0-1 16,-21 1-16,21 0 0,0 0 16,0 0-16,0 0 15,21 21-15,0 0 16,0 0-16,21 0 0,-20 0 16,-1 21-16,21 0 0,-21 0 15,22 0-15,-22 22 0,0-22 0,21 0 16,-21 21-16,-21-21 0,22 22 15,-22-22-15,0 21 0,0-21 16,0 22-16,0-22 0,0 0 0,-22 0 16,1 0-16,0 1 0,0-1 15,0-21-15,0 0 16,21-21 0,0-1-16,0 1 15,0 0-15,0-21 0,0 21 16,21-1-16,-21-20 0,21 0 0,0 21 15,0-22-15,0 1 0,1 21 0,-1 0 16,0-1-16,0 1 16,0 0-16,0 0 0,1 21 0,-1 0 15,0 0-15,0 0 16,0 0-16,-21 21 16,21-21-16,1 21 0</inkml:trace>
  <inkml:trace contextRef="#ctx0" brushRef="#br2" timeOffset="157795.26">4805 13081 0,'0'0'0,"21"-21"0,-21 0 0,0 0 15,21-1-15,-21 1 16,0-21-16,0 21 0,0 0 15,0-1-15,0 1 0,-21-21 0,21 21 16,-21 0-16,0-1 0,-1 22 16,1-21-16,-21 21 0,21 0 0,-22 0 15,22 0-15,-21 0 0,21 21 16,-22-21-16,1 22 0,21 20 0,-21-21 16,20 21-16,-20-20 0,21 20 15,0 0-15,0 1 0,-1-22 0,1 21 16,21-21-16,0 22 0,0-22 15,0 0-15,0 21 0,0-21 16,0 1-16,21-1 0,1-21 16,-1 0-16,0 0 15,21 0-15,-21 0 0,1 0 0,-1 0 16,21 0-16,-21-21 0,0-1 0,22 1 16,-22 0-16,0 0 0,0 0 15,0 0-15,1-1 0,-22-20 0,21 21 16,-21-21-16,21 20 0,-21-20 15,0 21-15,0 0 0,21 0 0,-21-1 16,0 1-16,0 0 0,0 42 31,0 0-31,0 1 0,-21-1 16,21 0-16,0 21 0,0-21 16,0 1-16,0 20 0,0-21 0,0 0 15,0 0-15,0 1 0,0-1 0,0 0 16,0 0-16,0 0 0,0 0 15,0 1-15,0-1 16,21-21 0,0 0-16,0 0 0,1-21 15,-1-1-15,0 22 0</inkml:trace>
  <inkml:trace contextRef="#ctx0" brushRef="#br2" timeOffset="158407.62">5186 12848 0,'0'-21'16,"0"42"-16,-21-21 31,21 21-31,-22 1 0,22-1 16,0 0-16,0 0 0,-21 21 16,21-20-16,0 20 0,-21-21 0,21 0 15,0 0-15,0 1 0,0-1 16,0 0-16,0 0 0,0 0 0,0 0 15,21-21 17,0 0-32,1-21 0,-1 0 15,0 0-15,-21 0 0,21 0 16,-21-1-16,42-83 16,-20 83-16,-1 1 15,-21 0-15,0 42 31,0 0-15,0 1-16,0-1 0,0 0 16,0 0-16,0 0 0,0 0 0,0 1 15,0-1-15,21 0 0,0 0 16,-21 0-16,21-21 0,0 21 16,1-21-16,-1 22 0,0-22 15,21 0-15,-21 0 0,1 0 16,-1 0-16,21 0 0,-21-22 0,22 22 15,-22-21-15,0 0 0,0 0 0,0 0 16,22-22-16,-22 22 0,-21-21 16,21 0-16,-21-1 0,21 1 0,-21 0 15,0-1-15,0 22 0,0-21 16,0 21-16,-21-1 0,0 1 0,0 0 16,-1 21-16,1 0 0,0 0 0,0 0 15,0 0-15,0 0 16,-1 0-16,22 21 0,-21-21 15,21 21-15,-21 1 0,21-1 16,21-21 0,0 21-16,1-21 0,-1 0 0</inkml:trace>
  <inkml:trace contextRef="#ctx0" brushRef="#br2" timeOffset="158999.79">6286 12425 0,'-21'0'31,"21"21"-31,-21 0 0,21 0 0,0 1 0,0-1 16,0 0-16,0 21 0,0-21 15,0 22-15,0-1 0,0 0 0,0-20 16,0 20-16,0 0 0,0 1 0,0-1 15,0 0-15,0 1 0,0-22 16,0 21-16,0-21 0,0 22 0,0-22 16,0 0-16,0 0 0,0 0 15,0 0-15,0-42 47,0 0-47,0 0 0,0 0 16,21 0-16,-21-22 0,21 22 0,-21-21 15,0 21-15,0-22 0,22 22 16,-1-21-16,0 21 0,0-22 0,-21 22 16,21 0-16,22 0 0,-22 0 15,0 21-15,21 0 0,-21 0 0,22 0 16,-22 0-16,21 0 0,1 0 16,-22 21-16,21 0 0,-21 0 0,0 21 15,1-20-15,-22-1 0,0 21 16,0-21-16,0 0 0,0 1 15,-22 20-15,1-21 0,-21 0 0,0 0 16,-1 1-16,1-1 0,0-21 0,-1 21 16,1-21-16,0 0 0,20 21 15,-20-21-15,21 0 0,0 0 0,0 0 16,-1 0-16,1 0 0,21-21 47,21 0-47,1 21 15,20-21-15,-21-1 0</inkml:trace>
  <inkml:trace contextRef="#ctx0" brushRef="#br2" timeOffset="159523.49">7366 12721 0,'0'0'0,"0"-21"0,0 0 16,0 0-16,-21 0 0,0 21 16,-1 0-16,1 0 0,0 0 15,0 0-15,0 0 16,0 0-16,-1 0 0,1 21 0,-21 0 16,21 0-16,-22 0 0,22 0 0,-21 22 15,21-22-15,-22 21 0,22-21 16,0 22-16,0-1 0,0-21 0,21 22 15,0-22-15,0 0 0,0 0 16,0 0-16,0 0 0,21 1 0,0-1 16,0-21-16,0 0 0,1 0 0,20 0 15,-21 0-15,21 0 0,1 0 16,-22-21-16,21 21 0,1-22 16,-22 1-16,21 0 0,-21-21 0,22 21 0,-22-1 15,0-20-15,-21 0 16,21 21-16,-21-22 0,0 22 0,21-21 15,-21 21-15,0-1 16,-21 22 0,0 22-16,0-1 0,21 0 15,0 0-15,-21 0 0,21 22 16,0-22-16,0 21 0,0-21 0,0 0 16,0 22-16,0-22 0,0 0 15,0 0-15,0 0 0,21-21 0,-21 22 16,21-1-16,0-21 0,0 0 0,0 0 15,1 0 1,-1 0-16,21 0 0,-21 0 0,22-21 16,-22-1-16</inkml:trace>
  <inkml:trace contextRef="#ctx0" brushRef="#br2" timeOffset="159806.92">8255 12594 0,'-21'0'16,"42"0"-16,-63 0 0,20 0 0,1 0 16,-42 0-16,20 21 15,1 1-15,21-1 0,-21 0 0,20 0 16,1 21-16,0-20 0,0 20 0,0 0 16,21-21-16,-21 22 0,21-22 15,0 21-15,0-21 0,0 1 0,0 20 16,0-21-16,21 0 0,0 0 0,0 1 15,0-1-15,0-21 0,22 21 16,-22-21-16,21 0 0,-21 0 0,22 0 16,-1 0-16,-21 0 0,22 0 15,-1 0-15,-21-21 0,21 0 0,1-1 16,-22 1-16</inkml:trace>
  <inkml:trace contextRef="#ctx0" brushRef="#br2" timeOffset="160543.5">8784 12383 0,'0'0'0,"0"-43"0,0 22 0,0 0 16,0 0-16,-21 21 31,21 21-31,0 0 0,-21 0 0,21 0 16,-21 22-16,-1-1 0,22-21 0,0 22 15,0-1-15,-21 0 0,21 1 16,-21 20-16,21-21 0,0 1 0,0-1 15,-21 0-15,21 1 16,-21-22-16,21 21 0,-21 1 0,21-22 16,0 0-16,0 0 0,0 0 0,0 0 15,-22 1-15,22-1 16,0-42 15,0-1-31,0 1 0,22 0 16,-1 0-16,-21 0 0,21-22 0,0 1 15,0 21-15,0-21 0,1-1 0,-1 1 16,0 0-16,21 20 0,-21 1 16,22-21-16,-22 21 0,21 0 0,1 21 15,-22-22-15,21 22 0,-21 0 16,22 0-16,-22 0 0,21 0 16,-21 0-16,0 0 0,1 0 0,-1 0 15,-21 22-15,0-1 0,0 0 16,0 0-16,-21-21 0,-22 21 15,22-21-15,-21 21 0,-1-21 0,1 0 16,-21 22-16,20-22 0,1 0 16,21 0-16,-22 0 0,22 0 0,0 0 15,0 0-15,0 0 0,0 0 16,-1 0-16,22 21 31,0 0-31,0 0 16,0 0-16,0 0 15,22 1-15,-22-1 0,0 0 0,21-21 16,0 21-16,-21 0 0,21 0 16,0 1-16,-21-1 0,21 0 0,1 0 15,-1 0-15,0 0 0,0 1 16,0-22-16,0 21 0,22 0 0,-22-21 16,0 0-16,0 0 0,22 0 0,-22 21 15,21-21-15,-21 0 0,0 0 16,1 0-16,20 0 0,-21-21 0,0 0 15,0 0-15,22-1 16,-22 1-16,0 0 0,0 0 0,0 0 16,-21 0-16,0-1 0,0 1 0,0 0 15,0 0-15</inkml:trace>
  <inkml:trace contextRef="#ctx0" brushRef="#br2" timeOffset="161494.95">2222 13822 0,'-21'0'0,"42"0"0,-63 0 15,21 0-15,0 0 16,42 0 31,0 0-47,0 0 0,0 0 15,1 0-15,20 0 0,-21 0 16,21 0-16,22 0 0,-22 0 16,22 0-16,-1 0 0,1 0 0,20 0 15,-20 0-15,21 0 0,-1 0 16,1 0-16,21 0 0,-22 0 0,43 0 16,-21 0-16,21 0 0,-21 0 15,21 0-15,0 0 0,-21 0 0,21 0 16,21 0-16,-21 0 0,21 0 15,0 0-15,-21 0 0,22 0 0,-1 0 16,0 0-16,0 0 0,0-21 0,22 21 16,-22 0-16,0 0 0,-21 0 15,42-21-15,-21 21 0,1 0 0,-1 0 16,0-22-16,-21 22 0,0 0 0,0 0 16,0-21-16,0 21 15,-21 0-15,21 0 0,-21-21 0,-22 21 16,22 0-16,-21 0 0,-22-21 15,1 21-15,-1 0 0,-20 0 0,20-21 16,-42 21-16,22 0 0,-22 0 0,0-21 16,0 21-16,0 0 0,0 0 15,-42 0 32,0 0-47,-21 0 0,-1 0 16,1 0-16,-21 0 0,-1 0 15,-21 0-15</inkml:trace>
  <inkml:trace contextRef="#ctx0" brushRef="#br2" timeOffset="162771.54">2286 13780 0,'0'0'0,"-21"0"0,0 0 16,21-22 0,21 22 30,0 0-30,0 0-16,0 0 0,0 0 16,1 0-16,20 0 0,-21 0 15,21 0-15,1 0 0,-1 0 16,22 0-16,-22 0 0,21 0 0,-20 0 16,20-21-16,1 21 0,-1 0 0,1 0 15,-1 0-15,1 0 0,-1 0 16,1 0-16,20 0 0,1 0 0,21 0 15,-21 0-15,20 0 0,-20 0 16,21 0-16,0 0 0,0 0 0,-1 0 16,1 0-16,21 0 0,0 0 0,0 0 15,-21 0-15,21 0 0,-21 0 16,21 0-16,0 0 0,0 0 0,0 0 16,0 0-16,0 0 15,0-21-15,0 21 0,-21 0 0,21 0 16,0 0-16,0-21 0,0 21 0,0 0 15,-21 0-15,21-21 0,-22 21 16,1 0-16,0 0 0,0 0 0,0 0 16,0 0-16,-1 0 0,1-21 0,-21 21 15,0 0-15,-1 0 0,-20 0 16,20 0-16,-41 0 0,20 0 0,-20 0 16,20 0-16,-21-22 0,1 22 15,-22 0-15,21 0 0,-21 0 0,1 0 16,-1-21-16,0 21 0,0 0 0,0 0 15,0 0-15,1 0 16,-22-21 0,21 21-16,0 0 15,0 0-15,0 0 16,0-21-16,1 21 16,-1 0-16,0 0 15,-21-21 1,-21 21 140</inkml:trace>
  <inkml:trace contextRef="#ctx0" brushRef="#br2" timeOffset="164103.6">6350 12552 0,'0'-21'16,"0"0"0,0-1 15,0 44 16,0-1-32,0 0-15,0 0 0,-21-21 0,21 21 16,0 0-16,0 22 0,0-22 16,-21 0-16,21 0 0,0 0 0,-22 22 15,22-22-15,0 0 0,0 0 0,0 0 16,0 1-16,0-1 15,0 0-15,0-42 47,0 0-31,0-1-16,0 1 0,0 0 16,0-21-16,0 21 0,0-22 0,0 22 15,0 0-15,0-21 0,0 20 0,0 1 16,0 0-16,0 0 0,0 0 15,0 0-15,0-1 0,0 1 16,0 0-16,0 42 63,0 0-63,22 1 0,-22-1 0,0 0 15,0 0-15,0 0 0,0 0 16,0 1-16,0-1 0,0 0 15,0 0-15,0 0 0,0 0 0,0 1 16,-22-1-16,22-42 47,0-1-47,0 1 16,0 0-16,0 0 0,0 0 0,0 0 15,-21-1-15,21 1 0,0 0 0,-21 0 16,21 0-16,0 0 0,0-1 15,0 1-15,0 0 0,0 42 47,0 0-47,0 1 16,0-1-16,0 0 16,0 0-16,0 0 0,0 0 15,0 1-15,0-1 0,0 0 16</inkml:trace>
  <inkml:trace contextRef="#ctx0" brushRef="#br2" timeOffset="168443.73">931 14647 0,'-21'0'109,"0"0"-109,0 0 0,0 0 16,-1 0-16,-20 0 0,21 0 16,0 0-16,0 0 0,-22 0 0,22 0 15,0 0-15,0 0 0,-22 0 16,22 0-16,0 0 0,0 0 0,0 0 15,0 0 1,42 0 47,0 0-63,21 0 0,-21 0 15,22 0-15,-1 0 0,0 0 16,22 0-16,-22 0 0,1 0 0,20 0 15,-21 0-15,22 0 0,-1 0 16,-20 0-16,20 0 0,1 0 0,-1-21 16,-20 21-16,20 0 0,-21 0 15,1 0-15,-1 0 0,0-21 16,-20 21-16,20 0 0,-21 0 0,0 0 16,0 0-16,-21-21 93,-21 0-77</inkml:trace>
  <inkml:trace contextRef="#ctx0" brushRef="#br2" timeOffset="169512.58">1418 14288 0,'0'0'16,"-21"0"-16,0 0 15,0 0 1,21 21 0,0 0-1,0 0-15,21-21 16,0 21-16,0 0 0,0 1 16,0-1-16,1-21 15,-1 21-15,0 0 0,0-21 0,0 21 16,0-21-16,1 0 0,-1 21 15,21-21-15,-21 0 0,0 22 0,1-22 16,-1 0-16,0 0 0,0 21 16,0-21-16,0 0 15,1 0 1,-44 0 62,22 21-62,-21-21-16,0 0 0,0 21 15,21 0-15,-21-21 0,0 21 0,-1-21 16,1 22-16,0-1 0,0-21 16,0 21-16,-22 0 0,22 0 15,0 0-15,0-21 0,-21 22 0,20-1 16,1-21-16,0 21 0,21 0 0,-21-21 15,21 21-15,-21-21 16,0 0-16,21 21 0,0 1 219,-22-22-204,22 21 1,-21-21-16,42-21 63,1 21-63,-1 0 0,-21-22 15,21 1-15,0 21 16,0-21-16,0 21 15,1 0-15,-22-21 0,21 21 16</inkml:trace>
  <inkml:trace contextRef="#ctx0" brushRef="#br2" timeOffset="204792.2">2476 14309 0,'22'0'157,"-1"-21"-142</inkml:trace>
  <inkml:trace contextRef="#ctx0" brushRef="#br2" timeOffset="205644.72">2540 14224 0,'0'-21'31,"-21"21"16,21 21-31,-21 0-16,21 0 0,-22 1 0,22-1 15,0 0-15,0 21 16,-21-21-16,21 22 0,-21-1 0,21 0 16,0 1-16,-21-1 0,0-21 15,0 22-15,21-1 0,0-21 0,-22 0 16,22 22-16,-21-22 0,21 0 16,-21-21-16,21 21 0,0 0 0,0-42 46,0 0-46,21 0 16,-21 0-16,21-1 0,-21-20 16</inkml:trace>
  <inkml:trace contextRef="#ctx0" brushRef="#br2" timeOffset="205895.91">2561 14245 0,'0'0'0,"21"-21"31,-21 42-15,21 0-16,-21 1 0,22 20 16,-22-21-16,21 21 0,-21 1 15,0-1-15,0 0 0,0 1 0,0-1 16,0 0-16,0-20 0,0 20 16,0 0-16,0-21 0,0 1 15,0-1-15,0 0 0,0 0 16,21-21-16,-21 21 0,21-21 15,-21-21 1,0 0 0</inkml:trace>
  <inkml:trace contextRef="#ctx0" brushRef="#br2" timeOffset="206078.8">2222 14647 0,'-21'0'0,"42"0"0,-63 0 0,63 0 31,0 0-15,22 0-16,-22 0 0,21 0 0,1 0 15,-1 0-15,0-21 0,22 0 16,-22 21-16,0-21 0,22 0 0,-22 21 16,-21-21-16,22-1 0</inkml:trace>
  <inkml:trace contextRef="#ctx0" brushRef="#br2" timeOffset="206379.63">3133 14097 0,'0'0'16,"0"-21"-16,0 42 31,0 0-15,0 0-16,0 1 0,-22 20 0,22 0 15,-21 1-15,21-1 0,0 0 16,0 1-16,0 20 0,-21-21 0,21 1 16,0-22-16,-21 21 0,21 1 15,0-22-15,0 0 0,0 0 0,0 0 16,0 0-16,21-21 16,0 0-1,0 0-15,1-21 16,-1 0-16,0 0 0,0 0 0,0-22 15,0 22-15,-21-21 0,22 0 16</inkml:trace>
  <inkml:trace contextRef="#ctx0" brushRef="#br2" timeOffset="206639.48">3408 14139 0,'0'-21'0,"0"42"31,0 1-16,0 20-15,0-21 0,-21 21 16,21 1-16,-22-1 0,22 0 16,-21 1-16,21 20 0,0-20 15,-21-1-15,0 0 0,21-21 0,-21 22 16,21-22-16,0 0 0,0 0 16,0 0-16,21-21 31,0-21-16,-21 0-15,0 0 0,0 0 0,0 0 16,0-1-16</inkml:trace>
  <inkml:trace contextRef="#ctx0" brushRef="#br2" timeOffset="206855.36">2984 14457 0,'22'0'16,"-1"0"-16,0 0 16,0 0-16,21 0 0,-20-21 15,-1 21-15,21-21 0,0 21 0,-20-22 16,20 22-16,0-21 0,1 21 16,-22-21-16,21 21 0,0 0 15,-20-21-15,-1 21 0,0 0 16,0-21-16,0 21 0</inkml:trace>
  <inkml:trace contextRef="#ctx0" brushRef="#br2" timeOffset="207330.87">3556 14457 0,'-21'0'0,"42"0"0,-63 0 16,42-21 0,0 0-16,0-1 15,0 1-15,21 21 16,0 0-16,0-21 0,0 21 16,0 0-16,1 0 0,-1 0 0,0 0 15,21 0-15,-21 0 0,1 21 16,-1-21-16,21 21 0,-21 1 0,0-1 15,1 21-15,-22-21 0,0 0 16,0 22-16,0-22 0,0 0 0,0 21 16,0-20-16,0-1 0,0 0 15,0 0-15,-22-21 0,22 21 16,-21 0 0,21-42-1,0 0 1,0 0-16,0 0 0,0 0 15,21-1-15,-21 1 0,22 0 0,-22 0 16,21-21-16,0 20 0,0 1 16,0 0-16,0-21 0,-21 21 0,22-1 15,-1 1-15,0 21 0,0-21 16,0 0-16,0 21 0,1-21 0,-1 21 16</inkml:trace>
  <inkml:trace contextRef="#ctx0" brushRef="#br2" timeOffset="207523.76">4233 14415 0,'0'21'0,"0"-42"0,0 63 0,0 0 15,0-21-15,-21 1 0,21-1 16,0 0-16,-21 0 0,21 0 0,0 0 16,0 1-16,0-1 15,0 0-15,0-42 47,0 0-31,0-1-16</inkml:trace>
  <inkml:trace contextRef="#ctx0" brushRef="#br2" timeOffset="207727.64">4233 14161 0,'0'0'15,"-21"0"-15,0 0 0,0 0 32,0 0-32,-1 0 15,22 21 1,0 0 0,22-21-1,-1 0-15,0 0 0,0 0 16</inkml:trace>
  <inkml:trace contextRef="#ctx0" brushRef="#br2" timeOffset="208271.79">4530 14161 0,'-22'0'16,"1"0"-1,0 0 1,21 21-16,0 0 15,0 0-15,0 0 0,0 0 0,0 22 16,0-22-16,0 21 0,0 1 16,0-22-16,0 21 0,0 0 0,0-20 15,0 20-15,0-21 0,0 21 16,0-20-16,0-1 0,0 0 0,0 0 16,0 0-16,0-42 46,0 0-30,0 0-16,0 0 0,0-1 0,0 1 16,0 0-16,0 0 0,21-21 15,0 20-15,1 1 0,-1 0 0,0 0 16,21 0-16,-21 21 0,22-21 16,-22 21-16,21 0 0,1 0 0,-22 0 15,21 0-15,0 0 0,-20 0 16,-1 21-16,21 0 0,-42 0 0,21 0 15,-21 0-15,0 1 0,0-1 0,0 0 16,0 21-16,-21-21 0,0 1 16,0-1-16,0 0 0,-22 0 0,1 0 15,21 0-15,-22 1 16,22-22-16,-21 21 0,21-21 0,0 0 16,-22 0-16,22 0 0,0 0 15,0 0-15,0 0 0,-1 0 0,1 0 16,21-21 15,21-1-31,1 22 0,-1-21 0,21 0 16</inkml:trace>
  <inkml:trace contextRef="#ctx0" brushRef="#br2" timeOffset="208987.42">5165 14309 0,'0'0'0,"-22"0"32,22 21-17,-21 0 1,21 0-16,0 22 0,0-22 0,0 0 16,0 0-16,0 21 0,0-20 15,0-1-15,0 21 0,0-21 0,0 0 16,0 1-16,0-1 0,21 0 15,1 0-15,-1-21 16,0 0-16,0 0 0,0 0 16,0 0-16,1-21 15,-1 0-15,0 0 0,0-1 16,-21 1-16,0 0 0,21-21 0,-21 21 16,21-22-16,-21 22 0,0-21 15,0 21-15,0-1 0,0 1 0,0 0 16,0 0-16,0 42 31,0 0-31,0 0 16,0 22-16,0-22 0,0 0 0,0 0 15,0 0-15,0 22 0,0-22 16,0 0-16,0 0 0,0 0 16,22-21-16,-22 22 0,21-1 0,0-21 15,0 0-15,0 0 0,0 0 16,1 0-16,-1 0 0,0 0 0,0 0 15,0 0-15,0-21 0,1-1 16,20 1-16,-21-21 0,0 21 0,0-22 16,22 22-16,-22-21 0,0 0 0,21-1 15,-20 1-15,-22 0 0,21-1 16,-21 22-16,0 0 0,21 0 16,-21 0-16,0-1 0,-21 44 31,21-1-31,-21 0 15,21 0-15,0 0 0,0 22 0,0-22 16,0 21-16,0-21 0,0 22 0,0-1 16,0-21-16,0 21 0,0-20 15,0-1-15,0 0 0,0 0 0,0 0 16,21 0-16,0-21 0,0 22 16,0-22-16,0 0 0,1 0 15,-1 0-15,0 0 0,0-22 16,0 1-16,0 0 0,1 21 15</inkml:trace>
  <inkml:trace contextRef="#ctx0" brushRef="#br2" timeOffset="209183.3">5821 14330 0,'21'42'15,"0"-42"-15,0 0 16,0 0-16,1 0 0,-1 0 0,21 0 16,-21 0-16,0-21 0,22 0 15,-22 21-15,21-21 0,-21 0 16,22 21-16,-22 0 0</inkml:trace>
  <inkml:trace contextRef="#ctx0" brushRef="#br2" timeOffset="209902.89">6435 14436 0,'0'0'0,"21"0"31,0-21-16,0 21-15,0-22 0,0 1 16,1 0-16,-22 0 16,21 0-16,-21 0 0,0-1 15,0 1-15,0 0 0,0 0 16,-21 21 0,-1 0-16,1 0 15,21 21-15,-21-21 0,21 21 16,0 0-16,-21 1 0,21-1 0,-21 0 15,21 0-15,0 21 0,0-20 16,-21 20-16,21-21 0,0 0 16,0 22-16,0-22 0,0 0 0,0 0 15,0 0-15,0 0 0,0 1 16,21-1-16,0-21 0,-21 21 0,21-21 16,0 0-16,22 0 0,-22 0 15,0 0-15,0 0 0,21 0 0,-20 0 16,20-21-16,-21 0 0,21-1 0,-20 1 15,20 0-15,-21 0 0,21 0 16,-20-22-16,-1 22 0,0-21 16,0 21-16,0-22 0,0 22 15,-21 0-15,0 0 0,0 0 0,0 0 16,-21 21-16,0 0 0,0 0 16,0 0-16,0 0 0,-1 21 15,1 0-15,0 0 0,21 0 0,0 0 16,0 1-16,0-1 0,0 0 15,0 0-15,0 0 0,0 0 0,0 1 16,21-1-16,0-21 0,-21 21 16,22-21-16,-22 21 0,21-21 0,0 0 15,-21 21-15,0 0 16,0 1 0,-21-22-1,0 0-15,-1 0 0,1 0 16,0 0-16,0 0 0,0 0 0,0 0 15,-1 0 1,22-22-16,0 1 16,0 0-16</inkml:trace>
  <inkml:trace contextRef="#ctx0" brushRef="#br2" timeOffset="210611.38">7832 14457 0,'105'-21'16,"-105"0"-16,22-1 15,-1 1-15,-21 0 0,21 0 0,-21 0 16,0 0-16,0-1 0,-21-20 15,0 21-15,-22 0 0,22 0 0,-21-1 16,21 22-16,-22-21 0,1 21 0,21 0 16,-22 0-16,22 0 0,0 0 15,-21 21-15,21 1 0,-1-1 0,1 0 16,0 21-16,0-21 16,0 22-16,21-1 0,0 0 0,0 1 0,0-1 15,0 0-15,0-20 0,0 20 16,0-21-16,21 0 0,0 0 15,0 1-15,0-1 0,1-21 0,-1 0 16,0 0-16,21 0 0,-21 0 0,1 0 16,-1-21-16,21-1 0,-21 1 15,0 0-15,1 0 0,-1-21 0,0 20 16,-21-20-16,0 0 0,0-1 16,0 1-16,0 21 0,0-21 0,0 20 15,0 1-15,0 42 31,0 1-31,0-1 0,0 0 16,0 21-16,0-21 16,0 22-16,0-22 0,0 0 0,0 21 15,0-20-15,0-1 0,0 0 16,21-21-16,0 21 0,-21 0 0,21-21 16,1 0-16,-1 0 0,0 0 0,0 0 15,21 0-15,-20-21 0,20 21 16,-21-21-16,0 0 0,22 0 0</inkml:trace>
  <inkml:trace contextRef="#ctx0" brushRef="#br2" timeOffset="210992.17">8318 14330 0,'0'0'0,"0"-21"0,0 0 16,0-1-16,-21 1 0,21 0 16,0 0-16,0 0 15,0 0-15,21-1 0,1 22 16,-1 0-16,0 0 0,0 0 15,0 0-15,0 0 0,1 0 16,-1 22-16,0-1 0,0 0 0,0 0 16,-21 0-16,0 22 0,0-22 15,0 21-15,0-21 0,0 22 0,0-22 16,-21 0-16,0 21 0,21-21 0,-21 1 16,21-1-1,-21-21-15,21-21 31,0-1-31,0 1 0,0 0 0,0 0 16,0-21-16,0 20 0,21-20 16,-21 21-16,21-21 0,-21 20 0,21-20 15,0 21-15,0 0 0,-21 0 0,22 21 16,-1-22-16,0 22 0,0 0 16,0 0-16,0 0 0,1 0 0,-1 22 15,0-1 1,-21 0-1,0 0-15</inkml:trace>
  <inkml:trace contextRef="#ctx0" brushRef="#br2" timeOffset="211327.45">8911 14372 0,'0'0'0,"64"21"16,-43-21-1,0-21-15,0 0 0,0 21 0,0-21 16,22 0-16,-22 0 0,21-1 0,-21 1 15,1 0-15,20 0 0,-21 0 16,-21 0-16,21-1 0,-21 1 16,-21 21-1,0 0-15,0 0 16,-22 0-16,22 21 0,-21 1 0,0-1 16,-1-21-16,22 42 0,-21-21 15,21 0-15,-1 22 0,1-22 0,21 0 16,0 21-16,0-20 0,0-1 15,21 0-15,1 0 0,-1 0 0,21 0 16,-21-21-16,22 0 0,-1 0 16,0 0-16,1 0 0,-1 0 0,0 0 15,1 0-15,-1-21 0,0 0 0,-21 0 16,1 0-16,20 0 0,-21-22 16,0 22-16,-21 0 0</inkml:trace>
  <inkml:trace contextRef="#ctx0" brushRef="#br2" timeOffset="212251.23">10456 14097 0,'0'0'0,"0"-85"31,0 64-31,0-21 0,21 21 0,1 0 16,-22-1-16,21 22 0,0-21 16,0 0-16,0 21 0,0 0 15,1 0-15,-1 0 0,0 0 0,0 21 16,0 0-16,0 1 0,1-1 0,-1 0 16,-21 0-16,0 21 0,21-20 15,-21-1-15,0 21 0,0-21 0,0 22 16,0-22-16,0 0 0,-21 0 15,0 0-15,-1 0 0,22 1 0,-21-1 16,0-21-16,21 21 16,-21-21-16,0-21 15,21 0-15,0-1 0,0 1 16,0 0-16,0-21 16,0 21-16,0-22 0,21 1 0,0 21 15,0-22-15,0 1 0,1 21 0,20-21 16,-21 20-16,21 1 0,-20 0 15,20 0-15,0 0 0,-21 21 0,22 0 16,-1 0-16,-21 0 0,22 0 16,-22 21-16,0 0 0,0 0 0,0 22 15,0-22-15,1 0 0,-22 21 16,21-21-16,-21 1 0,0 20 0,0-21 16,0 0-16,0 0 0,0 1 0,0-1 15,0 0-15,0 0 0,-21 0 16,-1-21-1,1 0 1,21-21 0,0 0-16,0 0 0,0 0 0,0-1 15,0 1-15,0 0 0,21-21 16,1 21-16,-1-22 0,0 22 0,21-21 16,-21 21-16,22-1 0,-22-20 15,21 21-15,1 0 0,-22 21 0,21 0 16,0 0-16,-20 0 0,20 0 15,-21 0-15,0 21 0,0 0 0,1 0 16,-22 0-16,21 1 0,-21 20 0,0-21 16,0 0-16,0 22 15,-21-22-15,-1 0 0,1 21 0,21-21 16,-21 1-16,0-22 0,21 21 0,0 0 16,-21-21-16,0 21 0,-1-21 15,44-21 16,-1 21-31</inkml:trace>
  <inkml:trace contextRef="#ctx0" brushRef="#br2" timeOffset="213222.95">12340 13822 0,'0'0'0,"0"-85"31,-21 64-31,-21 21 0,20 0 16,1 0-16,-21 0 0,0 21 16,20-21-16,-20 21 0,0 1 0,21-1 15,-22 21-15,22-21 0,0 22 16,-21-22-16,20 21 0,1-21 0,21 0 16,-21 22-16,21-22 0,0 0 0,0 21 15,0-20-15,0-1 0,0 0 16,0 0-16,21 0 15,0-21-15,1 0 0,-1 0 16,0 0-16,0 0 0,21 0 0,-20 0 16,20 0-16,-21-21 0,21 0 0,-20 0 15,-1 0-15,21-1 0,-21 1 16,0 0-16,1 0 0,-1-21 0,0 20 16,-21-20-16,21 21 0,-21-21 15,21 20-15,-21 1 0,0 0 0,0 0 16,0 0-16,-21 42 31,21 0-31,0 0 16,-21 0-16,21 1 15,-21-1-15,21 21 0,0-21 0,0 0 16,0 1-16,0-1 0,0 0 16,0 0-16,0 0 0,0 0 0,0 1 15,21-1-15,0-21 0,0 21 0,0-21 16,22 0-16,-22 0 0,21 0 15,1 0-15,-1 0 0,-21 0 0,21-21 16,1 21-16,-22-21 0,21-1 16,-21 1-16,22 0 0,-22 0 0,0-21 15,-21 20-15,21 1 0,-21-21 0,21 21 16,-21-22-16,0 22 0,22 0 16,-22 0-16,0 0 0,-22 21 31,22 21-31,-21 0 15,21 0-15,-21 0 0,21 1 0,0-1 16,0 0-16,0 21 0,0-21 16,0 1-16,-21-1 0,21 0 0,0 0 15,-21 0-15,21 0 0,0 1 16,0-1-16,0 0 0,0 0 16,0-42 15,0 0-31,0 0 15,0-1-15,21 1 0,-21 0 16,21 0-16,0 0 0,-21 0 16,21-1-16,1-20 0,-1 21 0,0 0 15,0 0-15,21-22 0,-20 22 16,-1 21-16,21-21 0,0 0 0,-20 21 16,20 0-16,0 0 0,-21 0 15,22 0-15,-22 21 0,0 0 0,0 0 16,-21 0-16,21 1 0,-21-1 0,0 0 15,0 21-15,0-21 0,0 1 16,-21-1-16,21 0 0,-21 0 0,0 0 16,21 0-16,0 1 0,-21-1 15,0-21 1,42-21 15,0-1-31,0 1 16</inkml:trace>
  <inkml:trace contextRef="#ctx0" brushRef="#br2" timeOffset="214243.36">14033 13991 0,'22'0'15,"-1"-21"1,0 21-16,-21-21 0,0 0 16,0 0-16,0-1 0,0 1 15,0 0-15,0 0 0,-21 0 16,0 0-16,-22-1 0,22 1 0,-21 0 15,21 0-15,-22 21 0,22 0 0,0 0 16,-21 0-16,20 0 0,-20 0 16,21 21-16,-21 0 0,20 0 15,1 1-15,-21 20 0,21-21 16,21 21-16,-21-20 0,21 20 0,0 0 16,0-21-16,0 1 0,0 20 0,21-21 15,0 0-15,0-21 0,0 21 16,0 1-16,1-22 0,20 0 0,-21 0 15,21 0-15,-20 0 0,-1 0 16,21 0-16,-21 0 0,22-22 0,-1 1 16,-21 21-16,0-21 0,22-21 0,-22 21 15,0-1-15,0-20 0,0 0 16,0-22-16,-21 22 0,0-22 0,22 22 16,-22-21-16,21-1 0,-21 22 15,0-1-15,0 1 0,0 0 16,0 21-16,0-22 0,0 22 15,0 42 1,0 0-16,-21 1 16,-1 20-16,22 0 0,-21 1 15,21-1-15,0 0 0,-21 22 0,21-22 16,0 0-16,-21 1 0,21-1 16,0 0-16,0 1 0,0-22 0,0 21 15,0-21-15,0 1 0,21-1 0,0 0 16,0 0-16,1-21 0,20 21 15,-21-21-15,0 0 0,22 0 16,-22 0-16,21 0 16,-21-21-16,22 0 0,-22 21 0,21-21 15,-21-22-15,0 22 0,1 0 0,-1 0 16,0 0-16,-21 0 0,0-1 16,21 1-16,-42 21 31,0 21-31,21 1 15,-21-1-15,-1 0 0,22 0 16,0 0-16,-21 0 16,21 1-16,-21-1 0,21 0 15,0 0-15,21-21 32,0 0-17,-21-21 1,22 0-16,-22 0 0,21-1 15</inkml:trace>
  <inkml:trace contextRef="#ctx0" brushRef="#br2" timeOffset="214434.79">14584 13610 0,'0'0'0,"0"-21"15,0 42 32,0 0-31,0 1-16,0-1 15,21-21 1,0 0-16,0 0 0</inkml:trace>
  <inkml:trace contextRef="#ctx0" brushRef="#br2" timeOffset="214731.62">15113 13441 0,'0'0'0,"-21"-21"31,0 21-31,-1 0 0,1 0 16,21 21-16,0 0 0,-21 0 0,0 22 15,21-22-15,-21 21 0,21 0 16,0 1-16,0-1 0,-21 0 0,21 1 15,-22-22-15,22 21 0,0-21 16,0 22-16,0-22 0,0 0 0,0 0 16,0 0-16,0 1 0,0-1 15,0 0-15,22-21 16,-1 0-16,0 0 16,0 0-16,0 0 15,0-21-15,1 0 0,-1-1 0,0 1 16,0 0-16,0 0 0</inkml:trace>
  <inkml:trace contextRef="#ctx0" brushRef="#br2" timeOffset="-214592.97">14922 13780 0,'0'0'0,"-21"0"0,0 0 16,0 0-16,0 0 0,42 0 31,0 0-16,0 0-15,22 0 0,-22 0 0,0 0 16,21 0-16,1 0 0,-1 0 16,-21 0-16,21 0 0</inkml:trace>
  <inkml:trace contextRef="#ctx0" brushRef="#br2" timeOffset="-214073.09">15727 13737 0,'0'0'0,"0"-21"0,0 0 0,0 0 16,0 0-16,-21-1 0,-1 1 15,22 0-15,-21 0 0,0 0 0,0 21 16,0 0-16,0 0 0,-1 0 16,1 0-16,-21 0 0,21 21 0,0-21 15,-22 21-15,22 21 0,0-20 16,-21-1-16,20 21 0,1-21 0,0 22 15,0-22-15,0 21 0,0-21 0,21 22 16,0-22-16,0 0 16,0 0-16,0 0 0,0 0 0,0 1 0,21-22 15,0 21-15,0-21 0,0 0 16,22 0-16,-22 0 0,21 0 16,-21 0-16,22 0 0,-22-21 0,21 21 15,0-22-15,-20 1 0,-1 0 16,21 0-16,-21-21 0,0 20 0,-21-20 15,22 21-15,-22-21 0,21 20 16,-21-20-16,0 21 0,0 0 0,0 0 16,0-1-16,-21 44 15,21-1 1,-22 0-16,22 21 0,0-21 0,-21 1 16,21 20-16,0-21 0,0 21 15,0-20-15,0-1 0,0 0 16,0 0-16,0 0 0,0 0 15,21 1-15,1-1 0,-1-21 16,0 0-16,0 0 0,0 0 0,0 0 16,1 0-16,20 0 0,-21 0 15,21-21-15,-20-1 0,-1 22 0</inkml:trace>
  <inkml:trace contextRef="#ctx0" brushRef="#br2" timeOffset="-213685.01">16087 13822 0,'-22'-21'16,"1"0"-16,21-1 0,-21 1 15,21 0 1,0 0-16,0 0 16,21 21-16,0-21 0,1 21 15,-1 0-15,0-22 0,21 22 0,-21 0 16,22 0-16,-1 0 0,-21 0 16,22 22-16,-1-22 0,-21 21 0,0 0 15,0 0-15,-21 21 0,0-20 16,0-1-16,0 21 0,0-21 0,0 0 15,0 1-15,0-1 0,-21 0 16,0 0-16,0 0 0,0-21 16,0 21-16,-1-21 0,1 0 0,21-21 47,0 0-47,0 0 15,0 0-15,21-22 0,1 22 0,-1-21 16,0 0-16,0 20 0,0-20 0,22 0 15,-22 21-15,0-22 0,0 22 16,0 0-16,0 21 0,1-21 0,-1 21 16,0 0-16,0 0 0,0 0 15,0 0-15,1 0 0,-1 0 16</inkml:trace>
  <inkml:trace contextRef="#ctx0" brushRef="#br2" timeOffset="-212860.34">17103 13568 0,'0'0'16,"0"-21"-16,0 0 0,0-1 15,-22 22-15,22-21 0,-21 21 16,0 21 0,0 1-1,21-1-15,-21 21 0,21-21 0,-21 0 16,21 22-16,0-22 0,0 0 15,-22 21-15,22-20 0,0-1 0,0 0 16,0 0-16,0 0 16,22 0-16,-22 1 0,42-22 0,-21 21 15,0-21-15,0 0 0,22 0 0,-22 0 16,0 0-16,0 0 0,0 0 16,1-21-16,20-1 0,-21 1 0,0 0 15,0 0-15,1-21 0,-1 20 16,0-20-16,-21 21 0,21-21 0,0 20 15,0 1-15,1-21 0,-22 21 16,0 0-16,21-1 16,-21 44-1,0-1 1,0 0-16,0 0 0,0 0 0,0 22 16,0-22-16,0 21 0,0 0 15,-21-20-15,21 20 0,0 0 0,0 1 16,0-1-16,0 0 0,0 1 15,0-1-15,0 0 0,-22 1 0,22 20 16,0-21-16,0 22 0,0-1 16,0 1-16,0-1 0,0 1 0,0-1 15,0 1-15,0-1 0,22 1 0,-1-1 16,0 1-16,0-1 0,-21 1 16,21-22-16,0 22 0,-21-1 0,22-20 15,-1-1-15,0 0 0,0 1 16,-21-1-16,0-21 0,21 0 15,-21 0-15,0 1 0,-21-22 16,0 0-16,0 0 16,0 0-16,-1-22 0,1 1 15,-21 21-15,21-42 0,0 21 0,-22-22 16,22 22-16,-21-42 0,21 20 0,-1-20 16,1-1-16,0 1 0,21-1 15,0 1-15,0-1 0,0-20 0,21 20 16,22-20-16,-1-1 0,0 21 15,1-20-15,-1 41 0,0-20 0,22 21 16,-22-1-16,0 1 0,1 0 16,-1 20-16,0 1 0,-20-21 15,20 42-15,-21-21 0,21 0 0,-20-1 16,-1 1-16,0 0 0,0 0 16,0 21-16</inkml:trace>
  <inkml:trace contextRef="#ctx0" brushRef="#br2" timeOffset="-212668.45">18732 13991 0,'-21'0'16,"0"0"0,0 0-16,0 0 15,0 21 1,-1-21 0</inkml:trace>
  <inkml:trace contextRef="#ctx0" brushRef="#br2" timeOffset="-210336.76">698 15812 0,'-21'21'0,"42"-42"0,-63 42 16,21-21-16,0 0 15,42 0 32,0-21-47,0 21 0,0 0 0,1 0 16,20 0-16,0 0 0,1 0 15,20 0-15,-21-22 0,22 22 0,-1 0 16,1 0-16,21 0 0,-22 0 16,22 0-16,-22 0 0,1 0 15,-1 0-15,-20-21 0,20 21 0,-21 0 16,1 0-16,-22 0 0,0 0 16,0 0-16,0 0 0,-21-21 15,-21 21 1,0-21-1,-21 21-15,21 0 0,-22-21 16,1 21-16,0 0 0,-1-21 0,1 21 16,0 0-16,20 0 0,-20 0 15,21-22-15,0 22 0,0 0 16,-1 0-16,22-21 0,22 21 31,20 0-31,-21-21 0,21 21 16,1 0-16,20 0 0,-20 0 15,-1 0-15,0 0 16,1 0-16,-1 0 0,-21 0 0,21 21 16,-20 0-16,-22 1 0,0-1 15,0 0-15,0 0 0,-22 0 0,1 0 16,-21 22-16,0-1 0,-1-21 16,-20 22-16,20-1 0,-20 0 0,21-21 15,-1 22-15,1-22 0,0 0 16,20 0-16,1 0 0,0 1 15,21-1-15,21-42 32,0-1-32,22 1 0,-1 0 0</inkml:trace>
  <inkml:trace contextRef="#ctx0" brushRef="#br2" timeOffset="-209645.88">3090 15769 0,'0'0'0,"-21"0"0,21-21 0,-21 21 0,21-21 78,21 0-78,0 0 0,0 21 16,-21-22-16,22 1 0,-1 0 15,-21 0-15,21 0 0,-21 0 0,0-1 16,0 1-16,0 0 16,0 0-16,0 0 0,-21 0 15,21-1-15,-21 22 0,-1-21 0,1 21 16,0 0-1,21 21 1,0 1-16,0-1 0,0 21 16,0-21-16,0 0 0,0 22 0,0-22 15,0 21-15,21-21 0,0 22 16,-21-1-16,22-21 0,-1 22 16,0-1-16,-21-21 0,21 21 15,0-20-15,-21 20 0,0-21 0,0 0 16,0 0-16,0 1 0,0-1 15,0 0-15,-21 0 0,0 0 0,0-21 16,0 0-16,-1 21 0,1-21 16,0 0-16,0 0 0,0 0 15,0-21-15,-1 0 0,1 0 16,21 0-16,0 0 0,0-1 0,0 1 16,0 0-16,0-21 0,21 21 15,1-1-15,-1-20 0,21 21 16,0-21-16</inkml:trace>
  <inkml:trace contextRef="#ctx0" brushRef="#br2" timeOffset="-209413.01">3535 15536 0,'21'-21'0,"-42"42"0,63-63 0,-21 21 15,-21 0-15,0 0 0,21 21 0,-21 21 32,0 21-17,22-21-15,-22 0 0,0 22 16,0-22-16,21 21 0,-21-21 0,0 22 15,0-1-15,0-21 0,0 22 16,0-1-16,0-21 0,0 21 16,0-20-16,0 20 0,0-21 15,0 0-15,21 0 0,0-21 16,0 0-16,0 0 16,1-21-16,-22 0 0,21 0 15</inkml:trace>
  <inkml:trace contextRef="#ctx0" brushRef="#br2" timeOffset="-209229.12">3492 15790 0,'0'0'15,"-21"0"-15,21-21 16,21 21 0,1 0-16,-1 0 0,21-21 0,-21 21 15,22 0-15,20 0 0,-21-21 16,1 21-16,-1 0 0,22-21 0,-22 21 15,0-21-15,1 21 0,-1-22 16,0 22-16,1 0 0,20-21 0</inkml:trace>
  <inkml:trace contextRef="#ctx0" brushRef="#br2" timeOffset="-208229.83">5482 15642 0,'0'-21'0,"0"0"15,0 0-15,0 0 16,-21-1-16,0 1 0,0 0 16,-22 0-16,22 21 0,0-21 15,-21 0-15,20 21 0,-20 0 0,21 0 16,-21 0-16,-1 0 0,22 0 15,-21 0-15,-1 21 0,1 0 0,21 0 16,-21 0-16,20 22 16,-20-22-16,21 21 0,0-21 0,21 22 15,0-22-15,0 21 0,0 0 0,0-20 16,0 20-16,0-21 0,21 0 16,0 0-16,21 1 0,-20-1 0,20 0 15,-21-21-15,0 0 0,22 0 16,-22 0-16,21 0 0,-21-21 0,0 0 15,22-1-15,-22 1 0,0-21 16,0 21-16,0 0 0,1-22 16,-1 1-16,-21 0 0,0-1 0,0 1 15,21 0-15,-21-1 0,0-20 16,0 20-16,0 1 0,0-21 0,0 41 16,0-20-16,0 21 0,0 0 15,0 0-15,0 42 16,0 21-1,0-21-15,0 22 0,0-1 0,0 0 16,0 1-16,0-1 0,0 0 16,0 1-16,0-1 0,0 0 0,0 1 15,0-22-15,0 21 0,0-21 16,21 0-16,-21 22 0,21-22 0,0 0 16,-21 0-16,22 0 0,-1-21 15,-21 22-15,21-22 0,0 0 16,0 0-16,0 0 0,1-22 15,-1 22-15,21-21 0,-21 0 0,0 0 16,22 0-16,-22 0 0,0-22 0,0 22 16,0 0-16,1 0 0,-1-22 15,0 22-15,-21-85 32,-21 106-17,0 0-15,21 22 0,-22-1 16,1 0-16,21 0 0,0 0 0,-21 0 15,0 1-15,21-1 0,0 0 16,0 0-16,0 0 0,0 0 16,0 1-16,0-1 0,21 0 0,0-21 15,0 21-15,1-21 0,-1 0 16,0 0-16,21 0 0,1 0 0,-22 0 16,21 0-16,-21-21 0,22 0 15,-22 21-15,21-21 0,-21-1 0,0 1 16,1-21-16,-1 21 0,0 0 15,-21-22-15,0 22 0,0-21 0,0-1 16,-21 22-16,0-21 0,-1 21 16,-20 0-16,21-1 0,-21 1 0,-1 21 15,1 0-15,0 0 0,-1 0 16,22 0-16,-21 21 0,21 1 16,-1-1-16,-20 21 0,21-21 0,21 0 15,0 1-15,0-1 0,0 0 16,0 21-16,0-21 0,21 1 15,0-1-15,0-21 0,22 0 16,-22 0-16,21 0 0,-21 0 0</inkml:trace>
  <inkml:trace contextRef="#ctx0" brushRef="#br2" timeOffset="-207604.9">6392 15621 0,'0'-21'15,"21"0"17,1 21-32,-1-21 0,0-1 15,0 1-15,0 21 0,0-21 16,-21 0-16,22 0 0,-1 0 0,0-1 16,-21 1-16,0 0 0,0 0 15,0 0-15,-21 21 16,0 0-16,-1 0 15,1 21-15,0 0 16,0 0-16,0 0 0,0 22 0,21-22 16,-22 21-16,22-21 0,-21 22 15,21-22-15,0 0 0,0 21 0,0-20 16,0-1-16,0 0 0,0 0 0,21 0 16,1 0-16,-1 1 0,0-22 15,0 21-15,21-21 0,-20 0 0,20 0 16,0 0-16,1 0 0,-1 0 15,0 0-15,22-21 0,-22-1 0,0 22 16,1-21-16,-1 0 0,0 0 0,-20-21 16,20 20-16,-21 1 15,0 0-15,0-21 0,1 21 0,-22-1 16,0 1-16,0 0 0,0 0 16,-22 21-16,1 0 0,0 0 15,0 0-15,0 0 0,21 21 16,0 0-16,-21 22 0,21-22 0,0 0 15,0 0-15,0 0 0,0 0 0,0 22 16,0-22-16,21 0 0,0 0 16,-21 0-16,21 1 0,0-22 0,-21 21 15,0 0-15,21 0 0,-21 0 16,0 0 0,-21-21-16,0 0 15,0 0-15,-21 0 0,20 0 16,-20 0-16,21 0 0,-21-21 0,20 21 15,1-21-15,-21 0 0,42 0 16,0 0-16,0-1 0</inkml:trace>
  <inkml:trace contextRef="#ctx0" brushRef="#br2" timeOffset="-206869.47">8022 15536 0,'-21'0'16,"21"-21"0,0 0-16,0 0 15,0 0-15,0 0 16,0-22-16,0 22 0,0 0 0,0 0 16,21 0-16,-21-1 0,21 1 15,0 0-15,1 0 0,-1 21 0,0 0 16,21 0-16,-21 0 0,1 21 15,-1 0-15,-21 0 0,21 1 0,0-1 16,0 21-16,0 0 0,-21 1 16,0-22-16,22 21 0,-22 1 0,21-1 15,-21-21-15,0 21 0,0-20 0,0 20 16,0-21-16,0 0 0,0 0 16,0 1-16,0-1 15,-21-21 1,21-21-1,0-1-15,0 1 0,0 0 16,0 0-16,21-21 0,-21 20 16,21-20-16,0 21 0,-21-21 0,21-1 15,0-20-15,1 20 0,-1 1 16,21 21-16,-21-21 0,0 20 0,22 1 16,-22 0-16,21 21 0,-21 0 15,22 21-15,-22 0 0,0 1 0,0 20 16,0-21-16,1 21 0,-22 1 15,0-1-15,0 0 0,0-20 16,0 20-16,0-21 0,-22 21 0,22-20 16,-21-1-16,0 0 0,21 0 15,-21 0-15,21 0 0,-21 1 0,0-1 16,21-42 31,21-1-47,0 22 15,0-21-15,0 0 0,22 0 0</inkml:trace>
  <inkml:trace contextRef="#ctx0" brushRef="#br2" timeOffset="-206449.36">9313 15367 0,'0'0'16,"21"-63"-1,-42 63 1,0 0-16,0 0 0,0 21 15,0 0-15,-1 0 0,-20 0 0,42 0 16,-21 22-16,0-22 0,0 21 16,21-21-16,0 22 0,-22-22 0,22 21 15,0-21-15,0 1 0,0-1 0,0 0 16,0 0-16,0 0 0,22 0 16,-1-21-16,0 0 0,21 22 15,-21-22-15,1 0 0,20 0 0,-21 0 16,21 0-16,-20-22 0,-1 1 15,0 21-15,0-21 0,0 0 0,0 0 16,1 0-16,-22-22 0,0 22 16,0 0-16,0-21 0,0-1 0,0 22 15,0-21-15,-22 21 0,22-22 16,-21 22-16,0 0 0,0 21 0,0 0 16,0 0-16,-1 0 0,-20 0 0,21 0 15,-21 0-15,20 21 0,-20 0 16,0 0-16,21 1 0,-1-1 0,1 0 15,21 0-15,0 0 16,0 0-16,0 1 0,21-1 0,1-21 16,20 0-16,-21 0 15,21 0-15,-20 0 0,20 0 0</inkml:trace>
  <inkml:trace contextRef="#ctx0" brushRef="#br2" timeOffset="-206157.53">9991 15219 0,'0'0'0,"63"-127"16,-63 106-16,0 0 16,-21 21-1,0 0-15,0 21 16,-1 0-16,22 0 0,-21 21 0,0 1 16,0-22-16,21 21 0,-21 1 15,0-1-15,21 0 0,0 1 0,-22-1 16,1-21-16,21 21 0,-21 1 15,21-22-15,0 0 0,0 0 0,0 0 16,0 1-16,0-1 0,0 0 0,0 0 16,21 0-1,0-21-15,1 0 0,-1 0 16,0 0-16,0 0 0,0-21 16,0 0-16,22 0 0,-22 0 15,0-1-15,0 1 0</inkml:trace>
  <inkml:trace contextRef="#ctx0" brushRef="#br2" timeOffset="-205937.43">9737 15346 0,'-43'0'16,"86"0"-16,-107 0 0,85 0 31,0 21-31,22-21 0,-22 0 0,21 0 16,1 0-16,-1 0 0,0 0 15,1 0-15,-1 0 0,0 0 16,1 0-16,-1 0 0,-21 0 0,21 0 16,-20 0-16,-1 0 0,-21-21 31</inkml:trace>
  <inkml:trace contextRef="#ctx0" brushRef="#br2" timeOffset="-204420.63">11684 15367 0,'-21'21'16,"42"-42"30,0 0-46,0 21 0,0-21 0,1 0 16,20-1-16,-21-20 0,21 21 16,-20-21-16,-1 20 0,21-20 0,-42 21 15,0 0-15,0-22 0,0 22 16,0 0-16,0 0 0,-21 0 0,0 0 16,0 21-16,-22 0 0,1 0 0,0 0 15,-1 0-15,1 0 0,0 0 16,-1 0-16,1 21 0,21 0 0,0 0 15,-1 0-15,1 22 16,21-22-16,0 0 0,0 21 0,0-21 16,21 22-16,-21-22 0,22 21 15,20 1-15,-21-22 0,0 21 0,22-21 16,-22 22-16,21-22 0,-21 0 0,0 21 16,1-21-16,-1 1 0,-21-1 15,0 0-15,0 0 0,0 0 0,0 0 16,-21 1-16,-1-22 0,1 21 15,0-21-15,-21 0 0,-1 0 0,1 0 16,0 0-16,-1 0 0,1 0 16,0 0-16,-1-21 0,1-1 0,0 1 15,-1 0-15,22 0 0,-21-21 16,21 20-16,0-20 0,21 21 16,0-21-16,-22 20 0,22 1 0,0 0 15,0 0-15,22 21 16,-22 21-1,21 0-15,-21 0 0,21 1 0,-21-1 16,21 0-16,0 0 0,0 0 16,-21 22-16,22-22 0,-1 0 0,21 0 15,-21 0-15,0 0 0,1 1 16,20-22-16,-21 21 0,0 0 0,0-21 16,22 0-16,-22 0 0,0 0 15,21 0-15,-20 0 0,20 0 16,0 0-16,-21 0 0,22 0 0,-1-21 15,0 0-15,1-1 0,-22 1 16,21 0-16,-21 0 0,1 0 0,-1 0 16,0-1-16,0 1 0,-21-21 15,21 42-15,-21-21 0,0 0 0,0-1 16,0 44 15,-21-22-31,21 21 0,-21 0 0,21 0 16,-21 0-16,21 0 0,0 1 15,0-1-15,0 0 0,0 0 0,0 0 16,21 0-16,0-21 16,0 0-16,-21 22 0,21-22 15,22 0-15,-22 0 0,0 0 0,0 0 16,22 0-16,-22-22 0,0 22 16,21-21-16,-21 0 0,1 0 0,20 0 15,-21 0-15,0-1 0,0 1 16,-21 0-16,0-21 0,22 21 0,-22-1 15,21 1-15,-21 0 0,0 0 0,0 42 32,-21 0-32,-1 0 15,22 1-15,0 20 16,0-21-16,-21 0 0,21 0 0,0 1 16,0-1-16,0 0 0,0 0 15,21-21-15,1 21 16,-1-21-16,0 0 0,0 0 0,0 0 15,0 0-15,1 0 0,20-21 16,-21 21-16,0-21 0,0 0 0,1 0 16,-1-1-16,0 1 0,0 0 0,0 0 15,0 0-15,-21 0 0,0-1 16,22-20-16,-22 21 0,21 0 0,-21 0 16,0-1-16,0 1 15,-21 42 16,-1 1-31,22-1 0,-21 0 0,21 21 16,0-21-16,0 22 0,-21-22 0,21 21 16,-21 1-16,21-1 0,-21-21 15,21 21-15,-21 1 0,21 20 0,0-20 16,0-1-16,-22 21 0,22 1 0,-21-1 16,0-20-16,21 20 0,0-20 15,0-1-15,0 0 0,-21 1 0,21-22 16,0 0-16,0 0 15,0 0-15,0-42 32,21 0-32,-21 0 15,0 0-15,0-22 0,0 22 0,21-21 16,-21-1-16,21 1 0,-21-21 0,22 20 16,-1-20-16</inkml:trace>
  <inkml:trace contextRef="#ctx0" brushRef="#br2" timeOffset="-204136.78">12869 15431 0,'-21'-22'0,"63"234"0,-63-402 0,-21 147 0,42 22 0,-21 0 0,21 0 16,-21 0-16,21-1 15,0 1-15,0 0 16,0 0-16,21 21 0,0-21 0,0 21 16,21 0-16,1-21 0,-1 21 15,0 0-15,22 0 0,-22 0 0,1 21 16,-1-21-16,0 21 0,-21 0 15,1 21-15,-1-20 0,-21-1 0,0 21 16,0-21-16,-21 0 0,-1 22 16,1-22-16,0 0 0,-21 0 0,-1 22 15,1-22-15,21 0 0,-21 0 0,-1-21 16,22 21-16,0 0 0,0-21 16,42-21-1,0 21 1,21-21-16,-20 0 0</inkml:trace>
  <inkml:trace contextRef="#ctx0" brushRef="#br2" timeOffset="-203832.67">13483 15240 0,'0'0'16,"-21"0"-16,21 21 15,-21 0-15,0 1 0,21-1 16,-22 21-16,22-21 0,0 22 15,0-1-15,0 0 0,0 1 16,0-1-16,0 0 0,0 1 16,0-1-16,0 21 0,0-20 0,-21 20 15,0 1-15,0-1 0,0 1 0,0-22 16,21 22-16,-22-1 0,1-21 16,21 1-16,0-1 0,0-21 0,0 22 15,0-22-15,0 0 0,0 0 16,21-42-1,1 21-15,-22-21 16,21 0-16,0-1 0,0 1 16,-21-21-16,21 0 0,0-1 15,1 1-15</inkml:trace>
  <inkml:trace contextRef="#ctx0" brushRef="#br2" timeOffset="-203513.46">13420 15409 0,'0'0'15,"-22"-21"-15,1 0 0,0-21 0,21 21 16,0-1-16,0 1 0,0 0 0,0 0 16,21 0-16,0 21 0,1-21 15,20-1-15,-21 22 0,21-21 0,1 21 16,-22 0-16,21 0 0,1 0 16,-1 0-16,-21 0 0,0 21 15,22 1-15,-43-1 0,0 0 0,21 21 16,-21 1-16,0-22 0,0 21 15,-21-21-15,-1 22 0,1-22 0,-21 21 16,21-21-16,-22 0 0,1 1 16,21-1-16,-21-21 0,20 21 0,1-21 15,0 0-15,0 0 0,42 0 32,0 0-17,0-21-15,22 0 0,-22 21 16,0-22-16,21 1 0</inkml:trace>
  <inkml:trace contextRef="#ctx0" brushRef="#br2" timeOffset="-203125.37">13970 15240 0,'0'-21'0,"0"42"0,0-63 0,21 21 16,-21-1-16,0 1 0,-21 21 31,0 21-31,0 1 0,-1-1 0,22 0 16,-21 21-16,0-21 0,0 22 0,21-22 15,0 21-15,0-21 0,0 22 16,0-22-16,0 0 0,0 21 0,0-20 16,0-1-16,21 0 15,0-21-15,0 0 0,22 0 16,-22 0-16,0 0 0,0 0 0,22 0 16,-22 0-16,0-21 0,21 0 15,-21 21-15,1-43 0,20 22 0,-21 0 16,-21 0-16,0-22 0,0 1 15,0 21-15,0-21 0,0-1 0,0 1 16,-21 0-16,-21-1 0,20 22 0,1 0 16,-21 0-16,21 21 0,-22 0 15,22 0-15,-21 0 0,21 0 0,-22 0 16,22 21-16,0 0 0,21 21 16,0-20-16,0 20 0,0-21 0,0 21 15,0-20-15,0 20 0,21-21 0,0 0 16,1 0-16,20 1 15,-21-22-15,21 21 0</inkml:trace>
  <inkml:trace contextRef="#ctx0" brushRef="#br2" timeOffset="-202748.79">14478 15409 0,'0'-21'15,"0"0"1,0 0-16,0 0 0,0 0 15,21 21-15,0-22 16,0 1-16,1 21 0,-1 0 0,0 0 16,0 0-16,0 0 0,0 0 0,1 21 15,-22 1-15,21-1 0,0 0 16,-21 0-16,0 0 0,0 0 0,0 1 16,0-1-16,0 21 0,0-21 15,0 0-15,0 1 0,-21-22 0,21 21 16,-21 0-16,-1-21 0,22 21 15,-21-21 1,21-21 0,0 0-16,0 0 15,0-1-15,0 1 16,0 0-16,21 0 0,-21 0 16,0 0-16,0-22 0,22 22 0,-22 0 15,21 0-15,0 0 0,-21-1 16,0 1-16,21 0 0,-21 0 15,21 0-15,0 0 0</inkml:trace>
  <inkml:trace contextRef="#ctx0" brushRef="#br2" timeOffset="-202492.93">15282 14859 0,'0'0'0,"0"-21"0,-21 42 31,0-21-31,0 21 0,21 0 15,-21 22-15,-1-22 0,1 21 16,21-21-16,0 22 0,-21-1 0,0 0 16,21 1-16,-21 20 0,21-20 0,-21-1 15,21-21-15,-22 21 0,22 1 16,-21-22-16,21 0 0,0 21 0,0-20 16,0-1-16,21-21 15,1 0 1,-1 0-16,0 0 0,0-21 0,21-1 15,1 1-15,-22 0 16</inkml:trace>
  <inkml:trace contextRef="#ctx0" brushRef="#br2" timeOffset="-202153.13">15557 15240 0,'22'-21'16,"-107"127"-16,148-191 0,-41 43 0,-22 21 0,0-1 0,0 1 16,0 0-16,-22 21 15,1 0 1,0 0-16,0 0 0,0 21 15,0-21-15,-1 21 0,1 1 0,21-1 16,-21 0-16,21 0 0,0 0 16,0 0-16,0 1 0,21-22 0,0 21 15,-21 0-15,22 0 16,-1 0-16,0-21 0,0 21 0,0 1 16,0-22-16,1 21 0,-22 0 15,21-21-15,0 0 16,-21 21-16,0 0 15,0 0-15,-21-21 16,0 22-16,-1-22 0,1 0 16,0 0-16,-21 0 0,21 0 15,-1 0-15,1 0 0,0 0 16,0 0-16,21-22 16,0 1-16,0 0 15,0 0-15</inkml:trace>
  <inkml:trace contextRef="#ctx0" brushRef="#br2" timeOffset="-201928.33">15092 15092 0,'0'0'0,"-21"-21"0,-1 0 31,22-1-31,22 22 0,20 0 0,-21 0 0,0-21 16,22 21-16,-22 0 0,21 0 0,-21 0 15,22-21-15,-1 21 16,0 0-16,-21 0 0,22 0 0,-22 0 16,0 0-16,0 0 0,0 0 0,1 0 31,-22-21-31</inkml:trace>
  <inkml:trace contextRef="#ctx0" brushRef="#br2" timeOffset="-201348.98">18034 14923 0,'-21'0'16,"42"0"-16,-42-22 0,0 22 0,-1 0 31,1 0-31,21 22 15,-21-1-15,21 0 16,0 21-16,0-21 0,-21 43 0,21-22 16,-21 1-16,0-1 0,21 21 0,0-20 15,0 20-15,-22-20 0,22-1 16,-21 0-16,21-21 0,0 22 0,0-22 16,0 0-16,0 0 0,0 0 15,0 1-15,0-1 0,21-21 0,1 0 16,-1 0-16,0 0 0,0 0 15,0 0-15,0 0 16,1-21-16,-1-1 0,0 1 0,0 0 16</inkml:trace>
  <inkml:trace contextRef="#ctx0" brushRef="#br2" timeOffset="-201137.76">17653 15367 0,'0'0'0,"-42"0"15,20 0-15,44 0 32,-1 0-17,0 0-15,21 0 0,-21 0 0,22 0 16,-1 0-16,0 0 0,-20 0 16,20 0-16,-21 0 0,21-21 15,-20 21-15,20-21 0,-21 21 0,0-21 16,0 21-16,1-22 0</inkml:trace>
  <inkml:trace contextRef="#ctx0" brushRef="#br2" timeOffset="-200773.97">18182 15325 0,'0'0'0,"-21"21"0,21 0 16,0 0-1,21-21 1,0 0-16,0 0 15,1 0-15,-1 0 0,0 0 16,21 0-16,-21-21 0,1 21 0,20-21 16,-21 0-16,0 21 0,0-21 15,-21-1-15,0 1 0,0 0 16,-21 0-16,0 21 16,0 0-16,0 0 0,-22 0 0,22 0 15,0 0-15,0 0 0,-21 21 16,20 21-16,1-20 0,0-1 15,21 0-15,-21 21 0,21-21 0,0 22 16,0-22-16,0 21 0,0-21 16,0 1-16,0-1 0,0 0 0,21 0 15,0 0-15,0 0 16,1-21-16,-1 0 0,0 0 16,0 0-16,21 0 0,-20 0 0,20-21 15,-21 0-15,21 21 0,-20-21 16</inkml:trace>
  <inkml:trace contextRef="#ctx0" brushRef="#br2" timeOffset="-199977.18">18754 15325 0,'0'0'15,"21"-64"1,0 64-16,0 0 16,0-21-16,0 21 15,1 0-15,20 0 0,-21 0 16,0 0-16,0 0 0,1 21 0,20-21 15,-21 21-15,-21 1 0,21-1 16,-21 0-16,0 0 0,0 21 0,0-20 16,0-1-16,0 0 0,-21 0 0,0 0 15,0 0-15,0 1 0,-22-1 16,22 0-16,-21 0 0,21-21 0,-1 0 16,22 21-16,-21-21 0,42-21 31,1 0-16,-1 0-15,0 0 16,21-1-16,-21 1 0,1-21 0,20 21 16,-21-22-16,0 1 0,22 0 15,-22-1-15,21 1 0,-21 21 0,0 0 16,1 0-16,-22-1 0,0 44 16,0-1-1,0 0-15,-22 0 0,1 21 16,0-20-16,0 20 0,0-21 0,0 21 15,21-20-15,-22 20 0,1-21 0,21 0 16,0 0-16,0 22 0,0-22 16,0 0-16,0 0 0,0 0 15,0 1-15,43-22 16,-22 21-16,0-21 0,21 0 16,-21 0-16,22 0 0,-1 0 0,0 0 15,1 0-15,-1-21 0,0-1 16,1 1-16,-1 0 0,0 0 0,1-21 15,-22 20-15,21-20 0,-21 0 16,1-22-16,-1 22 0,0 0 0,-21-22 16,0 22-16,21-1 0,-21 1 15,0 0-15,0 21 0,0-1 0,0 1 16,0 0-16,-21 21 16,21 21-1,-21-21-15,21 43 0,-21-22 16,-1 21-16,22 0 0,-21 1 15,0-1-15,21 0 0,-21-20 0,0 20 16,21 0-16,0 1 0,0-22 16,-21 21-16,21-21 0,0 0 0,0 1 15,0-1-15,0 0 0,0 0 0,0 0 16,21-21-16,0 0 16,0 0-16,0 0 0,0 0 15,1 0-15,-1 0 0,0 0 16,0 0-16,0 0 0,0-21 0,1 21 15,-1-21-15,0 0 0,0 0 16,-21-1-16,21 22 16</inkml:trace>
  <inkml:trace contextRef="#ctx0" brushRef="#br2" timeOffset="-199724.32">19685 15346 0,'-21'0'16,"42"0"-16,-63 0 0,20 0 0,44 0 31,-1 0-31,0 0 16,0 0-16,0 0 0,0 0 15,22 0-15,-22 0 0,0 0 16,0 0-16,22 0 0,-22 0 0,0 0 16,0 0-16,0 0 0,0-21 15,1 21-15,-22-21 31</inkml:trace>
  <inkml:trace contextRef="#ctx0" brushRef="#br2" timeOffset="-199493.42">20405 15621 0,'-43'0'32,"22"0"-32,0 0 15,0 0 1,0 0-1,-1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54:06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614 0,'0'0'0,"0"-21"15,0 0 1,-22 21 15,22 21 0,22 0-31,-1 0 0,0 21 16,0-20-16,0 20 0,0 0 16,22 1-16,-22 20 0,21-21 0,1 22 15,-1-22-15,-21 1 0,21-1 16,1 0-16,-1 1 0,-21-1 0,22 0 15,-22-21-15,21 22 0,-21-22 16,0 0-16,1 0 0,-22 0 0,21 1 16,-21-1-16,0 0 15,-21-42 17,21 0-17,-22-1-15,22 1 0,0 0 0,-21-21 16,21 21-16</inkml:trace>
  <inkml:trace contextRef="#ctx0" brushRef="#br0" timeOffset="323">1968 466 0,'0'-21'15,"-21"21"1,21 21-1,-21-21-15,0 21 0,-21 0 16,20 0-16,1 22 0,-21-1 0,0 0 16,-1 1-16,1 20 0,0 1 15,-1 20-15,1-20 0,-22-1 0,22 22 16,0-22-16,-1 1 0,1-22 16,0 22-16,-1-22 0,22 0 0,0 1 15,0-22-15,0 21 0,21-21 16,-21 1-16,21-1 0,-22 0 15,44-42 32,-1 0-47,0-1 0,0 1 16,0 0-16</inkml:trace>
  <inkml:trace contextRef="#ctx0" brushRef="#br0" timeOffset="703.86">2074 1037 0,'0'21'16,"0"1"-1,-21-1-15,21 0 0,0 0 16,0 0-16,0 22 0,0-1 0,0-21 15,0 21-15,0 1 0,0 20 16,0-20-16,0 20 0,0 1 0,0-1 16,0 1-16,0 20 0,0-20 0,0 20 15,0-20-15,0 21 0,0-22 16,0 1-16,0-1 0,0 1 0,0-1 16,0-21-16,0 22 15,0-22-15,0 1 0,0-22 0,0 21 16,0-21-16,0 22 0,0-22 15,0 0-15,0-42 32,21 0-32,-21-22 15,21 22-15,-21-21 0,0-1 0,0-20 16,22 21-16,-1-22 0</inkml:trace>
  <inkml:trace contextRef="#ctx0" brushRef="#br0" timeOffset="1059.89">2053 1270 0,'0'0'0,"-21"-21"0,-21-85 15,20 85-15,22 0 16,0 0-16,0-1 0,0 1 16,22 0-1,-1 0-15,21 21 0,0-21 0,1 0 16,-1 21-16,22 0 0,-1 0 15,1 0-15,-22 21 0,21 0 0,-20 0 16,-1 0-16,-21 0 0,22 22 16,-43-1-16,0-21 0,0 22 0,-22-22 15,1 21-15,0-21 16,-21 22-16,-1-22 0,-20 0 0,21 0 16,-1 0-16,1 0 0,0-21 0,20 22 15,-20-1-15,21-21 0,0 0 16,0 0-16,21 21 0,21-42 31,0 0-15,21-1-16,1 22 0,-22-21 15,42 0-15</inkml:trace>
  <inkml:trace contextRef="#ctx0" brushRef="#br0" timeOffset="1619.92">3260 1101 0,'0'0'0,"21"-21"0,-21-1 16,0 1-16,0 0 15,0 0-15,-21 0 0,-1 0 16,1-1-16,0 22 0,0 0 16,0-21-16,-22 21 0,22 0 0,0 0 15,0 21-15,-21 1 0,20-1 16,1 0-16,0 0 0,-21 21 0,21-20 15,-1 20-15,-20 0 0,21 1 0,0-1 16,0 0-16,-1 1 16,1-1-16,21-21 0,0 21 0,0-20 15,0-1-15,0 0 0,0 0 16,0 0-16,0 0 0,21-21 16,1 0-16,-1 0 0,21 0 0,-21 0 15,22-21-15,-22 21 0,21-21 16,-21 0-16,22 0 0,-22 0 0,21-22 15,-21 22-15,0-21 0,1-1 16,-1 22-16,0-21 0,0 0 0,-21-1 16,0 1-16,0 0 0,0 20 15,0 1-15,0 0 0,0 0 0,0 42 32,0 0-32,0 0 15,0 1-15,0 20 0,0-21 0,0 21 16,0 1-16,0-22 0,0 21 15,0-21-15,0 1 0,0 20 0,0-21 16,0 0-16,0 0 0,0 1 16,0-1-16,0 0 0,0 0 15,21-21-15,0 0 16,1 0-16,-1 0 16,0 0-16,0-21 0,0 21 0,0-21 15,1 0-15,-1-22 0,21 22 16</inkml:trace>
  <inkml:trace contextRef="#ctx0" brushRef="#br0" timeOffset="1911.9">3810 720 0,'0'-21'0,"0"42"0,0-64 0,0 22 16,0 0-16,0 42 31,0 0-31,-21 1 0,21 20 16,0 0-16,0 1 0,0-1 0,-21 21 15,21-20-15,-22 20 0,22-20 16,0 20-16,0-21 0,-21 1 16,21-1-16,-21-21 0,0 22 0,21-1 15,0-21-15,0 0 0,-21 0 0,21 22 16,-21-22-16,21 0 16,0 0-16,0 0 0,21-21 31,0-21-16,0 0-15,0 0 0,0 0 0,1 0 16,-1-22-16,21 22 0</inkml:trace>
  <inkml:trace contextRef="#ctx0" brushRef="#br0" timeOffset="2451.71">4149 677 0,'0'0'0,"0"-21"0,0 0 0,0 0 16,0 0-16,0 42 31,0 0-31,0 0 0,0 22 16,0-22-16,0 21 0,0 0 0,0 22 15,0-22-15,0 1 0,0 20 16,0-21-16,-22 1 0,22-1 0,-21 0 16,21 1-16,-21-1 0,21 0 15,0-20-15,0 20 0,0-21 16,0 0-16,0 0 0,0 1 0,0-1 15,0 0-15,0-42 47,0 0-47,0-1 16,0 1-16,0-21 0,0 21 16,0 0-16,0-22 0,0 1 0,21 21 15,0-22-15,-21 22 0,22-21 16,-1 0-16,0 20 0,21 1 0,-21 0 15,1 0-15,20 0 16,-21 0-16,0 21 0,22 0 0,-22 0 16,21 21-16,-21 0 0,0 0 0,1 0 15,-1 0-15,0 22 0,-21-22 16,0 21-16,0-21 0,0 22 0,0-1 16,0-21-16,0 0 0,0 22 15,0-22-15,-21 0 0,0 0 0,-1 0 16,22 1-16,0-1 0,-21 0 15,0-21-15,0 0 16,21-21 15,0 0-31,0-1 0,-21 1 16,21 0-16</inkml:trace>
  <inkml:trace contextRef="#ctx0" brushRef="#br0" timeOffset="2669.61">3492 974 0,'22'21'16,"-1"-21"-16,0 0 15,21 0-15,-21 0 0,22 0 0,-1 0 16,0 0-16,1 0 0,-1 0 0,0 0 15,1 0-15,-22 0 0,0 0 16,21 0-16,-20-21 0,-1 21 16</inkml:trace>
  <inkml:trace contextRef="#ctx0" brushRef="#br0" timeOffset="3459.89">5778 720 0,'0'-21'0,"0"42"0,0-64 16,0 22-16,0 0 0,0 0 16,0 0-16,0 42 46,0 21-46,0-21 0,0 22 0,0-1 16,0 0-16,0 1 0,0 20 0,0-20 16,0 20-16,0 1 0,0-22 15,-21 21-15,21-20 0,0-1 0,-21 0 16,21 1-16,0-1 0,0 0 16,0-20-16,0-1 0,0 21 15,0-21-15,0 0 0,-21-42 47,21 0-47,0 0 0,0 0 16,0 0-16,0-1 0,0 1 0,-21-21 15,21 21-15,0-22 0,0 22 16,0-21-16,0 21 0,21-22 0,0 22 16,0 0-16,0 0 0,1 0 0,-1 0 15,21-1-15,-21 22 0,22-21 16,-1 21-16,0 0 0,1 0 0,-1 0 15,0 21-15,1 1 16,-22-1-16,21 0 0,0 0 0,-20 0 16,-1 22-16,0-22 0,-21 0 0,0 21 15,0-21-15,0 1 0,0-1 16,-21 0-16,0 0 0,-1 0 0,-20 0 16,0 1-16,21-1 0,-22 0 0,1 0 15,0-21-15,-1 21 0,22-21 0,0 0 16,-21 21-16,20-21 0,1 0 15,0 0-15,21-21 32,21 21-17,0-21-15,1 0 0,-1 21 16,0-21-16,21 0 0,-21-1 0,1 1 16</inkml:trace>
  <inkml:trace contextRef="#ctx0" brushRef="#br0" timeOffset="4332.47">6667 1058 0,'0'0'16,"-21"0"15,0 22-31,0-1 16,21 0-16,-21 0 0,0 0 0,-1 22 15,1-22-15,21 0 0,-21 0 16,21 21-16,-21-20 0,21-1 15,0 0-15,0 0 0,0 0 0,0 0 16,0 1-16,0-1 0,21-21 16,0 0-16,0 0 0,22 0 15,-22 0-15,21 0 0,1 0 0,-1 0 16,0-21-16,1-1 0,-1 22 0,-21-21 16,21 0-16,1-21 0,-1 21 15,-21-1-15,0 1 0,1-21 0,-1 21 16,0-22-16,0 1 0,-21 21 0,0 0 15,0 0-15,0-1 16,0 1-16,0 0 0,0 0 16,0 42 15,0 0-31,0 0 0,0 1 0,0 20 16,0-21-16,0 21 0,0-20 15,0 20-15,0 0 0,-21-21 0,21 22 16,-21-1-16,21 0 0,0 22 0,0-22 15,0 22-15,0-1 0,0 1 16,0-1-16,0 1 0,0-1 0,0 22 16,0-22-16,0 22 0,0-21 0,0 20 15,0 1-15,0 0 0,0-1 16,0 1-16,21 0 0,-21-1 16,21-20-16,0 20 0,-21-20 0,21 21 15,-21-22-15,22 1 0,-1-1 0,-21 1 16,21-1-16,0 1 0,-21-22 0,21 0 15,-21 1-15,21-22 0,-21 0 0,0 21 16,0-21-16,0 1 16,-21-22-1,0 0-15,0-22 0,0 1 16,0 0-16,-22 0 0,22-21 0,-21 20 16,-1-20-16,1-21 0,0-1 15,-22 22-15,22-43 0,-22 22 0,1-22 16,-1 21-16,22-20 0,-21-1 15,20-21-15,1 22 0,21-22 0,0 21 16,21 0-16,0 1 0,0-1 0,0 22 16,21-22-16,0 21 0,0 1 15,21-1-15,-20 1 0,20 21 0,21-22 16,-20 22-16,-1-1 0,0 1 16,1 0-16,-1 21 0,0-1 0,1 1 15,-1 0-15,-21 0 0,0 21 0,1 0 16,-22-21-16,21 21 78</inkml:trace>
  <inkml:trace contextRef="#ctx0" brushRef="#br0" timeOffset="4828.25">8530 720 0,'0'0'0,"-21"0"32,42 0-17,0 0-15,22 0 0,-1 0 0,0 0 16,1 0-16,20 0 0,1 0 16,-1 0-16,22 0 0,-22 0 0,1 0 15,-1 0-15,-20 0 0,20 0 0,-21 0 16,1 0-16,-22 0 15,0 0-15,0 0 0,-42 0 32,0 21-32,0-21 0,-22 0 15,1 0-15,21 0 0,-21 0 0,-1 0 16,1 0-16,21 0 0</inkml:trace>
  <inkml:trace contextRef="#ctx0" brushRef="#br0" timeOffset="5096">8911 762 0,'0'0'0,"-42"127"31,42-106-31,0 22 0,0-1 16,-21 0-16,21 1 0,-22-1 0,22 21 16,0-20-16,0-1 0,-21 0 15,21 1-15,-21-1 0,21 0 0,-21 1 16,21-1-16,0 0 0,0 1 0,0-22 15,0 0-15,0 21 0,0-20 0,0-1 16,0 0-16,0 0 16,21-21-1,0 0 1,0-21-16,1 0 0,-1-22 16,0 22-16,0-21 0</inkml:trace>
  <inkml:trace contextRef="#ctx0" brushRef="#br0" timeOffset="5508.94">9292 1397 0,'0'0'0,"21"0"31,0 0-31,1 0 15,-1-21-15,0 21 0,21-21 16,-21 0-16,1 21 0,-1-22 16,0 1-16,0 0 0,0 0 0,0 0 15,-21 0-15,0-1 0,0 1 16,-21 21 0,0 0-16,0 0 15,0 0-15,-22 21 0,22 1 0,0-1 16,-21 0-16,21 0 0,-1 21 15,1-20-15,0 20 0,0-21 0,21 21 16,0-20-16,0-1 0,0 21 0,0-21 16,0 22-16,0-22 0,0 0 15,0 0-15,0 0 0,21 0 16,-21 1-16,21-22 0,0 21 0,1-21 16,-1 0-16,0 0 0,0 0 15,0 0-15,0 0 0,22 0 0,-22 0 16,0-21-16,21-1 0,-20 1 0,20 0 15</inkml:trace>
  <inkml:trace contextRef="#ctx0" brushRef="#br0" timeOffset="6083.61">9991 1228 0,'0'0'0,"0"-21"15,21-1 1,0 22-16,0 0 15,0 0-15,0 0 16,1 0-16,-1 0 0,0 0 0,0 22 16,0-22-16,0 21 0,1 0 0,-1 21 15,0-21-15,-21 1 0,0-1 16,0 0-16,0 21 0,0-21 0,-21 1 16,0 20-16,-1-21 0,1 0 0,-21 0 15,21 1-15,-22-1 0,22 0 16,-21 0-16,21-21 0,0 21 0,-1-21 15,22 21-15,0-42 32,0 0-32,22 0 0,-1 21 15,0-42-15,21 20 0,-21 1 0,22 0 16,-22-21-16,21 21 0,1-22 0,-1 22 16,-21-21-16,21 21 0,1-1 15,-22-20-15,0 21 0,0 21 0,0-21 16,-21 0-16,0 42 31,0 0-31,-21 0 16,0 0-16,21 0 0,-21 22 0,0-22 15,0 0-15,21 21 0,0-20 16,0-1-16,-22 0 0,22 21 16,0-21-16,0 1 0,0-1 0,0 0 15,0 0-15,0 0 0,0 0 16,22 1-16,-1-22 0,0 21 0,0-21 15,0 0-15,0 0 0,1 0 0,-1 0 16,21 0-16,-21 0 0,0-21 0,22-1 16,-22 1-16,21 0 0,-21 0 15,22 0-15,-22-22 0,21 1 0,-21 0 16,1-1-16,20 1 0,-21 0 16</inkml:trace>
  <inkml:trace contextRef="#ctx0" brushRef="#br0" timeOffset="6347.69">11049 1037 0,'0'0'0,"0"-63"0,21 20 16,-21 1-16,0 0 0,0 21 15,0-1-15,0 1 0,0 0 16,0 42 0,-21 0-16,0 1 15,21 20-15,-21 0 0,-1 1 0,1-1 16,21 21-16,0-20 0,-21-1 0,0 22 16,21-22-16,0 0 0,-21 1 15,0-1-15,21 0 0,-22-21 0,22 22 16,0-1-16,0-21 0,0 0 15,0 22-15,0-22 0,0 0 0,0 0 0,0 0 16,0 1 0,22-22-16,-1 0 0,0 0 15,0 0-15,0 0 16,0-22-16,1 1 0,-1 0 16,0 0-16,-21 0 0,21-22 0</inkml:trace>
  <inkml:trace contextRef="#ctx0" brushRef="#br0" timeOffset="6578.91">10880 1207 0,'-22'0'0,"44"0"0,-65 0 0,22 0 16,21 21 0,21-21-1,22 0-15,-22 0 0,0 0 0,21 0 16,1 0-16,-22 0 0,21 0 0,0 0 15,1 0-15,-1 0 0,0 0 16,-20 0-16,20 0 0,-21-21 0,0 21 16,0 0-16,1 0 0,-1-22 0,0 22 15,-21-21-15,21 21 16,-21-21-16</inkml:trace>
  <inkml:trace contextRef="#ctx0" brushRef="#br0" timeOffset="6928.02">12150 953 0,'0'0'16,"-22"0"-16,22-22 0,-21 22 0,0 0 15,0 0-15,0 0 16,0 0-16,-1 22 0,1-1 15,0 0-15,0 0 0,21 0 0,-21 0 16,0 22-16,-1-22 0,1 21 16,0-21-16,21 22 0,-21-1 15,0-21-15,21 22 0,0-22 0,0 21 16,-21-21-16,21 22 0,0-22 0,0 0 16,0 0-16,0 0 0,0 0 15,0 1-15,0-1 0,0 0 0,21-21 16,-21 21-16,21-21 0,0 0 0,0 0 15,0 0-15,22 0 0,-22 0 16,0 0-16,0 0 0,22-21 0,-22 0 16,0 0-16,21 21 0,-21-22 0</inkml:trace>
  <inkml:trace contextRef="#ctx0" brushRef="#br0" timeOffset="7305.9">12721 804 0,'0'0'15,"21"0"1,0 0 0,1 22-16,-1-22 0,0 21 15,0 0-15,0 0 0,0 21 16,22-20-16,-22-1 0,0 21 0,0 0 15,0-20-15,1 20 0,-1 0 0,-21-21 16,0 22-16,0-1 0,0 0 16,0 1-16,0-22 0,0 21 0,-21-21 15,-1 22-15,1-1 0,0-21 0,0 0 16,0 22-16,0-22 0,-22 0 16,22 0-16,0 0 0,0 1 0,0-22 15,-1 21-15,1-21 0,0 0 0,21 21 16,-21-21-1,0 0 1,21-21 0,0 0-16,0-1 0</inkml:trace>
  <inkml:trace contextRef="#ctx0" brushRef="#br0" timeOffset="8715.62">1376 2307 0,'0'0'0,"-43"-21"31,22 21-31,0 0 15,0 0 1,42 0 31,0 0-47,0 0 0,1 0 16,20 0-16,0 0 0,22 0 0,-22 0 15,22 0-15,-22 0 0,21 0 16,1 0-16,-22 0 0,22 0 15,-22 0-15,0 0 0,22 0 0,-22 0 16,22 0-16,-22 0 0,22 0 16,20 0-16,-20 0 0,20 0 0,1 0 15,0 0-15,-1 0 0,22 0 16,-21 0-16,0 0 0,20 21 0,-20-21 16,21 0-16,0 0 0,21 0 0,-21 0 15,-1 0-15,1 0 0,0 0 16,0 0-16,0 0 0,-22 0 15,43 0-15,-21 0 0,21 0 0,0 0 16,-21 0-16,21 0 0,0 0 16,0 0-16,0 0 0,0 0 0,21 0 15,-21 0-15,21 0 0,-21-21 0,0 21 16,22 0-16,-22 0 0,21 0 16,0-21-16,0 21 0,-21 0 0,21 0 15,0-21-15,1 21 0,-1 0 0,0 0 16,0 0-16,0 0 0,-21-21 15,21 21-15,-21 0 0,22 0 0,-1 0 16,0 0-16,-21 0 0,21 0 0,-21 0 16,0 0-16,21 0 0,-21 0 15,21 0-15,-21 0 0,22 0 16,-22 0-16,-22 0 0,22 0 0,0 0 16,0 0-16,0 0 0,0-22 0,-21 22 15,21 0-15,-21 0 0,21 0 16,-21 0-16,0 0 0,0 0 0,-1 0 15,22 0-15,-21 0 0,0 0 0,0 0 16,-21 0-16,20 0 0,-20 0 16,0 0-16,-22 0 0,22 0 0,-22 0 15,1 22-15,-1-22 0,-20 0 0,20 0 16,-42 0-16,22 0 0,-22 0 16,0 0-16,0 0 15,0 0 1,1 0 15,-1 0-15,-21-22-1,21 22-15,-21-21 16,21 21-16,-21-21 0,0 0 16</inkml:trace>
  <inkml:trace contextRef="#ctx0" brushRef="#br0" timeOffset="8863.53">13271 2223 0,'0'0'0,"-21"0"0,0 0 0,21 21 31,-21-21-31,0 0 31</inkml:trace>
  <inkml:trace contextRef="#ctx0" brushRef="#br0" timeOffset="19563.09">529 3133 0,'21'0'0,"0"0"15,1 0-15,-1 0 0,0 0 16,0 0-16,21 0 0,-20 0 15,-1-21-15,0 21 0,0-22 0,0 22 16,0-21-16,1 21 0,-1-21 16,0 21-16,0-21 0,-21 0 15,0 0-15,-21 21 16,0 0 0,-22 0-16,22 0 0,-21 0 15,0 0-15,-1 21 0,1 0 0,0-21 16,-22 21-16,22 0 15,-1 0-15,22 1 0,-21 20 0,21-21 16,-22 0-16,43 22 0,-21-22 16,21 0-16,0 0 0,0 0 0,0 0 15,0 1-15,21-1 0,1 0 16,20 0-16,-21 0 0,21-21 0,1 21 16,-1 1-16,0-1 0,-20 0 15,20-21-15,0 21 0,-21 0 0,22 0 16,-22 1-16,0-1 0,-21 0 15,0 0-15,0 0 0,0 0 0,-21 1 16,0-1-16,-22 0 0,1 0 16,0 0-16,-1 0 0,-20-21 15,-1 0-15,1 22 0,21-22 0,-22 0 16,1 0-16,20 0 0,1-22 16,0 22-16,-22-21 0,43 0 0,21 0 15,0 0-15,0 0 0,0-1 16,0 1-16,0 0 0,0-21 0,0 21 15,0-1-15,0 1 0,0 0 16,0 0-16,0 0 0,21 0 16,43 21-16,-22-22 0,21 22 15,-20-21-15,-1 21 0</inkml:trace>
  <inkml:trace contextRef="#ctx0" brushRef="#br0" timeOffset="20208.49">1122 3408 0,'0'0'0,"0"21"0,-21 0 0,-1 22 16,22-22-16,0 0 0,-21 0 16,0 0-16,21 0 0,-21 22 0,21-22 15,-21 0-15,21 0 0,0 0 16,0 1-16,0-1 0,21-21 15,0 0 1,0 0-16,22 0 0,-22 0 16,21 0-16,0 0 0,1-21 15,-1-1-15,0 1 0,22 0 0,-22 0 16,-21 0-16,22-22 0,-1 22 0,-21 0 16,0 0-16,1 0 0,-1 0 15,-21-1-15,0 1 0,21 21 16,-21 21 15,-21 1-31,21-1 0,0 0 16,0 0-16,-21 21 0,21-20 0,0 20 15,0 0-15,0 1 16,0-1-16,0 0 0,0 1 0,0 20 16,0 1-16,0-1 0,0 1 0,0-1 15,0 1-15,0-1 0,0 1 16,0-1-16,0 22 0,0-22 0,0 1 15,0-1-15,-22 22 0,22-22 16,-21 1-16,21-1 0,-21 1 0,0-1 16,0-20-16,0-1 0,-1 0 0,1-20 15,-21 20-15,21-21 0,-22 0 16,22-21-16,-21 0 0,0 0 0,-1 0 16,1 0-16,0-21 0,-1-21 15,1 21-15,0-22 0,-1-20 0,1 20 16,0-20-16,-1-1 0,22 1 15,0-1-15,0 1 0,21-1 16,0 22-16,0-21 0,0 20 0,21-20 16,0 20-16,21-20 0,-20 21 15,20-22-15,0 1 0,1-1 0,-1 1 16,0-1-16,1 22 0</inkml:trace>
  <inkml:trace contextRef="#ctx0" brushRef="#br0" timeOffset="20695.21">1947 3281 0,'0'21'16,"0"0"-16,0 0 0,-21 1 0,21-1 16,-21 21-16,21-21 0,0 22 0,-21-1 15,21-21-15,0 21 0,-21-20 16,21 20-16,0-21 0,0 0 0,0 22 15,0-22-15,0 0 16,-22 0-16,22 0 16,0-42 15,0 0-31,0 0 0,0 0 0,0-1 16,0 1-16,0-21 15,0 21-15,0-22 0,22 1 0,-22 0 16,21 21-16,0-22 0,0 1 15,0 21-15,22-22 0,-22 22 0,21 0 16,-21 21-16,22 0 0,-1 0 16,0 0-16,-21 0 0,22 21 0,-22 0 15,21 22-15,-21-1 0,-21-21 0,0 22 16,0-1-16,0 0 0,0-21 16,0 22-16,0-22 0,-21 21 15,0-21-15,21 1 0,-21-1 16,0-21-16,21 21 0,-21 0 0,42-21 47,-21-21-47,21 0 0,0 0 15,21-1-15,-20-20 0,-1 21 16</inkml:trace>
  <inkml:trace contextRef="#ctx0" brushRef="#br0" timeOffset="20932.07">2857 3048 0,'0'0'32,"0"21"-32,0 0 0,0 22 15,-21-1-15,21 0 0,-21 1 16,21 20-16,-21-20 0,0 20 0,21-21 16,-21 1-16,21-1 0,-22 0 0,22-20 15,0 20-15,-21-21 0,21 0 16,0 0-16,0 1 0,0-1 0,0 0 15,21-21 1,1 0 0,-1-21-16,0 0 0,-21-1 0,21 1 15</inkml:trace>
  <inkml:trace contextRef="#ctx0" brushRef="#br0" timeOffset="21123.97">2688 3408 0,'-21'0'0,"42"0"0,-63 0 16,21 0-16,21 21 16,21-21-1,0 0-15,0 0 16,0 0-16,22 0 0,-22 0 0,0 0 16,21 0-16,-21 0 0,22 0 15,-22-21-15,21 0 0,-21 21 16,22 0-16,-22-21 0</inkml:trace>
  <inkml:trace contextRef="#ctx0" brushRef="#br0" timeOffset="21681.76">3471 3450 0,'0'-21'16,"0"0"-16,0 0 0,0 0 15,0-1 1,0 1-16,0 0 0,0 0 0,0 0 16,0 0-16,0-1 15,0 1-15,-21 21 0,0 0 0,0 0 16,0 0-16,-1 0 0,1 0 0,0 21 16,-21 1-16,21-1 0,-22 0 15,22 21-15,0-21 0,-21 22 0,20-1 16,1-21-16,21 22 0,-21-22 15,21 21-15,0-21 0,0 22 0,0-22 16,0 0-16,0 0 0,0 0 16,21 0-16,0-21 15,1 0-15,-1 0 0,0 0 16,0 0-16,0 0 0,0 0 0,1 0 16,20-21-16,-21 0 0,0 21 15,0-21-15,1-21 0,-1 20 0,-21 1 16,21 0-16,-21-21 0,21 21 15,-21-1-15,0 1 0,0 0 0,0 0 16,0 0-16,0 42 16,0 0-1,0 0-15,0 0 0,0 22 0,0-22 16,-21 0-16,21 21 0,0-20 16,0-1-16,0 0 0,0 0 0,0 0 15,0 0-15,0 1 16,21-1-1,0-21-15,0 0 0,1 0 0,-1 0 16,0 0-16,0 0 0,0-21 0,22 21 16,-22-22-16,0 1 0,21 0 15</inkml:trace>
  <inkml:trace contextRef="#ctx0" brushRef="#br0" timeOffset="22175.79">3916 3387 0,'0'-21'0,"0"42"0,0-64 0,0 22 16,0 0-16,0 0 15,21 21-15,0-21 16,0 21-16,0 0 16,1 0-16,-1 0 0,0 0 0,21 0 15,-21 0-15,1 21 0,-1 0 16,0 0-16,0 22 0,-21-22 0,0 21 16,0-21-16,0 22 0,0-1 15,0-21-15,0 21 0,0-20 0,-21 20 16,0-21-16,0 0 0,-1 0 0,1 1 15,0-22-15,21 21 0,-21-21 16,42-21 15,0-1-31,0 1 16,-21 0-16,43 0 0,-22 0 16,0-22-16,0 22 0,0-21 0,22 0 15,-22-1-15,0 22 0,0-21 16,0 21-16,1-1 0,-1 1 0,-21 0 15,0 0-15,0 42 16,-21 0 0,21 0-16,-22 1 0,1 20 0,0-21 15,21 21-15,-21-20 0,0 20 0,21-21 16,-21 0-16,21 22 16,0-22-16,-22 0 0,22 0 0,0 0 0,0 0 15,0 1-15,0-1 0,0 0 16,0 0-16,22-21 15,-1 21-15,0-21 16,0 0-16,0 0 0,22 0 0,-22 0 16,0 0-16</inkml:trace>
  <inkml:trace contextRef="#ctx0" brushRef="#br0" timeOffset="22675.6">1376 4255 0,'0'0'0,"-106"0"0,42 21 16,-20-21-16,20 0 0,22 0 0,0 0 15,-1 21-15,22-21 0,0 0 16,42 0 15,21 0-31,1 0 0,20 0 16,1-21-16,20 21 0,1 0 16,21 0-16,21-21 0,0 21 15,0 0-15,0 0 0,21-22 0,0 22 16,22-21-16,-22 21 0,0 0 15,21-21-15,-21 21 0,-21 0 0,22-21 16,-1 21-16,0-21 0,-21 21 16,0-21-16,-21-1 0,-22 22 0,22-21 15,-42 21-15,20 0 0,-20-21 0,-22 21 16,22-21-16,-43 21 0,21-21 16,-21 21-16,1 0 0,-22-21 15,21 21-15,-21-22 31,0 1-15,0 0-16,0 0 16,21 21-16,-21-21 0</inkml:trace>
  <inkml:trace contextRef="#ctx0" brushRef="#br0" timeOffset="23040.39">5419 3408 0,'0'-21'47,"21"0"-32,-21-1 1,0 1 15,-21 21-31,-1 0 0,1 0 16,0 0-16,0 0 16,21 21-16,0 1 15,-21-22-15,21 21 0,0 0 16,0 0-16,0 0 31,21-21-31</inkml:trace>
  <inkml:trace contextRef="#ctx0" brushRef="#br0" timeOffset="23315.23">5334 3725 0,'0'0'0,"0"22"0,0 20 32,21-42-32,0 0 15,0 0-15,1 0 0,-1-21 16,-21 0 0,0-1-1,-21 22 1,-1 0-16,1 0 15,0 0-15,0 22 16,21-1-16,21-21 31,0 0-31</inkml:trace>
  <inkml:trace contextRef="#ctx0" brushRef="#br0" timeOffset="24111.62">8636 2773 0,'0'0'0,"21"-21"0,-21 0 16,21 21-16,-21-22 0,21 22 0,-21-21 15,-21 21 16,0 21-15,21 1-16,-21 20 0,0-21 16,0 21-16,-1-20 0,1 20 0,-21 0 15,21 22-15,0-22 0,-1 22 16,-20-22-16,21 21 0,0 1 16,-22-1-16,1 1 0,0-1 0,21 1 15,-22-1-15,1-20 0,21-1 0,-22 0 16,22 1-16,-21-1 0,21-21 15,0 22-15,-1-22 0,1 0 0,0 0 16,0 0-16,0-21 0,21 21 0,-21-21 31,21-21-31,0 0 16,21 0-16,-21 0 0,21 0 16,21-1-16,-21 1 0,1-21 15,20 21-15,-21-22 0</inkml:trace>
  <inkml:trace contextRef="#ctx0" brushRef="#br0" timeOffset="24431.44">8953 2815 0,'0'0'0,"0"-21"15,-21 21-15,0 0 16,0 0-16,0 21 15,0 0-15,-1 1 0,-20-1 16,21 21-16,0 0 0,-22-20 16,22 20-16,0 21 0,-21-20 0,21 20 15,-22 1-15,1-1 0,21 1 16,-22-22-16,22 22 0,-21-1 0,21-21 16,-22 22-16,22-22 0,0 1 0,0-22 15,0 21-15,0-21 0,-1 22 0,1-22 16,21 0-16,0 0 0,0 0 15,0 0-15,0-42 32,0 0-32,0 0 0,21 21 15</inkml:trace>
  <inkml:trace contextRef="#ctx0" brushRef="#br0" timeOffset="25004.11">9080 3006 0,'0'0'0,"0"-21"15,0-1-15,0 44 32,0-1-32,0 0 15,0 0-15,0 21 0,-21 1 0,0-1 16,21 0-16,-21 22 0,0-22 0,21 22 15,-21-22-15,-1 22 0,1-22 16,0 0-16,0 1 0,21-1 0,0-21 16,-21 21-16,21-20 0,0-1 15,0 0-15,0 0 0,21-21 16,0 0 0,0 0-16,0 0 0,1 0 0,-1 0 15,0 0-15,0 0 0,0-21 0,0 0 16,1 0-16,-1-1 0</inkml:trace>
  <inkml:trace contextRef="#ctx0" brushRef="#br0" timeOffset="25207.99">8699 3493 0,'0'0'0,"-21"0"0,0 0 15,42 0 16,0 0-31,1 0 0,-1 0 0,21-22 16,-21 1-16,22 21 0,-1 0 16,0-21-16,22 21 0,-22 0 0,0 0 15,1-21-15,20 21 0,-20-21 0,-22 21 16,21 0-16,0 0 0</inkml:trace>
  <inkml:trace contextRef="#ctx0" brushRef="#br0" timeOffset="26445.46">9673 3620 0,'85'0'16,"-64"-22"0,0 22-16,0-21 0,0 21 15,1-21-15,-1 0 0,0 0 0,-21 0 16,21-1-16,-21 1 0,21 0 0,-21 0 15,0-21-15,0 20 0,-21 1 16,0-21-16,0 21 0,0 0 0,-1-1 16,-20 22-16,21-21 0,-21 21 0,20 0 15,-20 0-15,21 0 16,-21 21-16,20 1 0,-20-1 0,21 21 16,0-21-16,0 22 0,-1-1 0,1 0 15,0 1-15,21-1 0,0 0 16,-21-21-16,21 22 0,0-22 0,0 21 15,0-21-15,0 1 0,0-1 0,0 0 16,0 0-16,21-21 16,0 0-16,0 0 0,1 0 0,-1 0 15,21 0-15,-21-21 0,22 0 16,-22 21-16,21-21 0,0-1 0,-20 1 0,20 0 16,-21 0-16,21-21 0,-20 20 15,-1 1-15,0-21 0,-21 21 16,0-22-16,21 22 0,-21 0 0,0-21 15,0 21-15,21-1 16,-42 44 15,0-1-31,21 0 0,-21 0 16,21 0-16,0 0 0,-21 22 0,21-22 16,0 0-16,0 21 0,0-20 0,0-1 15,0 0-15,0 0 16,0 0-16,21 0 0,-21 1 0,21-1 0,0-21 15,0 0-15,22 21 0,-22-21 0,21 0 16,0 0-16,1 0 0,-1 0 16,22 0-16,-22 0 0,0-21 15,22 21-15,-22-21 0,22-1 0,-22 1 16,0 0-16,1 0 0,-1-21 0,-21 20 16,0 1-16,0-21 0,1 0 15,-22 20-15,0-20 0,0 21 0,0-21 16,0 20-16,-22 1 0,1 0 0,0 0 15,0 0-15,0 21 0,-22 0 16,22 0-16,0 0 0,-21 0 0,21 0 16,-22 21-16,22 0 0,-21 0 0,21 0 15,-1 22-15,1-22 16,0 21-16,21-21 0,0 1 0,0 20 16,0-21-16,0 0 0,0 0 0,0 1 15,0-1-15,21-21 16,0 0-16,1 0 0,-1 0 0,21 0 15,-21 0-15,22 0 0,-22 0 0,21 0 16,-21-21-16,0-1 0,22 22 16,-22-21-16,0 21 0,0-21 0,0 0 15,1 21-15,-22-21 0,21 21 16,-21-21-16,0 42 31,0 0-15,-21 0-16,21 0 0,-22 0 15,22 1-15,0 20 0,0-21 16,0 0-16,-21 22 0,21-22 0,0 21 16,0 0-16,0 1 0,0 20 0,0-20 15,21-1-15,-21 21 0,22 1 0,-1-22 16,-21 22-16,21-1 0,-21 1 16,21-22-16,-21 22 0,0-1 0,21 1 15,-21-1-15,0 1 0,0-1 0,0 1 16,0-1-16,0 1 0,-21-22 0,0 21 15,0-20-15,-22-1 0,1-21 0,0 22 16,-1-22-16,1 0 16,-21-21-16,-1 0 0,1 0 0,-1 0 15,-21 0-15,1 0 0,-1-21 0,0 0 16,1-1-16,-1-20 0,0 0 0,22-1 16,21 1-16,-1-21 0,1-1 0,21 1 15,0 20-15,21-20 0,0 20 16,0-20-16,0 21 0,0-1 0,21 1 15,0 0-15,0-1 0,21 1 0,-20 21 16,20-22-16,0 1 0,22 0 0,-22-1 16,22 1-16,-1 0 0,1-22 15,20 22-15,-20-22 0,-1 22 16</inkml:trace>
  <inkml:trace contextRef="#ctx0" brushRef="#br0" timeOffset="26947.18">11070 3196 0,'0'0'0,"0"21"31,-21 1-31,21-1 0,-21 0 16,0 0-16,21 21 0,0-20 0,-22 20 15,22-21-15,0 21 0,-21-20 16,21 20-16,0-21 0,0 0 0,0 0 15,0 1-15,0-1 0,-21-21 47,21-21-47,0-1 16,0 1-16,0 0 0,0 0 0,0 0 16,0-22-16,0 22 0,0-21 15,0 21-15,21-22 0,-21 22 0,21-21 16,1 21-16,-1 0 0,0-22 15,21 22-15,-21 0 0,22 21 16,-22-21-16,21 21 0,-21 0 0,22 0 16,-1 0-16,-21 0 0,22 21 0,-22 0 15,0 0-15,21 22 0,-21-22 16,-21 21-16,22 0 0,-22 1 0,0-22 16,0 21-16,0-21 0,0 22 0,0-22 15,-22 0-15,22 0 0,-21 0 16,0 1-16,0-1 0,0-21 0,-22 21 15,22-21-15,0 21 0,42-21 47,0-21-47,1 0 0,-1 0 0,0 21 16,21-22-16</inkml:trace>
  <inkml:trace contextRef="#ctx0" brushRef="#br0" timeOffset="27447.89">12171 3260 0,'0'0'16,"0"-21"-16,0-1 0,0 1 0,0 0 0,0 0 15,-21 0-15,-1 0 0,1-1 0,0 1 16,-21 21-16,21 0 0,-1 0 16,-20 0-16,0 0 0,21 21 15,-22-21-15,1 22 0,0 20 0,-1-21 16,22 21-16,-21-20 0,21 20 15,-1 0-15,1 1 0,0-1 0,21 0 16,0-21-16,0 22 0,0-22 0,0 0 16,0 0-16,0 0 0,21 1 15,22-22-15,-22 0 0,0 21 0,21-21 16,1 0-16,-1 0 0,0 0 0,1-21 16,-22 21-16,21-22 0,0 1 15,1 0-15,-22 0 0,21-21 0,-21 20 16,1-20-16,-1 0 0,-21-1 15,0 1-15,0 0 0,21 21 0,-21-22 16,0 22-16,0 0 0,0 0 16,-21 21-1,0 21-15,-1 21 0,22-21 16,-21 1-16,0 20 0,21 0 16,0-21-16,0 22 0,0-22 0,0 21 15,0-21-15,0 22 0,0-22 0,0 0 16,0 0-16,21-21 0,-21 21 15,21 1-15,1-22 0,-1 0 0,0 0 16,21 0-16,-21 0 0,1 0 0,20 0 16,-21 0-16,21-22 0,-20 1 15,-1 0-15,21 0 0,-21-21 16,0-1-16</inkml:trace>
  <inkml:trace contextRef="#ctx0" brushRef="#br0" timeOffset="28111.56">12636 3154 0,'0'21'15,"0"0"1,-21 0-16,21 1 0,-21-1 0,21 0 16,0 21-16,0-21 0,0 1 0,0 20 15,0-21-15,0 0 0,-21 0 16,21 1-16,0-1 0,0 0 16,0 0-16,0 0 0,0 0 0,-21-21 31,21-21-16,-21 0 1,21 0-16,0 0 16,0-22-16,0 22 0,0-21 0,0 21 15,0-22-15,0 1 0,0 21 0,21-21 16,0-1-16,0 22 0,0 0 16,0 0-16,1 0 0,-1 21 0,0-22 15,0 22-15,0 0 0,22 0 0,-22 0 16,21 0-16,-21 22 0,0-1 15,22 0-15,-22 0 0,-21 21 16,21-20-16,-21 20 0,21 0 0,-21 1 16,0-22-16,0 21 0,0-21 0,0 0 15,0 22-15,0-22 0,0 0 16,-21 0-16,21 0 0,-21 1 16,0-22 15,21-22-31,0 1 0,0 0 15,0 0-15,0 0 0,21-22 16,0 22-16,0-21 0,0 21 16,22-22-16,-1 1 0,-21 0 0,22 21 15,-1-22-15,0 22 0,1 0 16,-1 0-16,0 21 0,-21 0 16,22 0-16,-22 0 0,0 0 0,0 21 15,-21 0-15,0 21 0,0-20 0,0 20 16,0 0-16,0 1 0,0-22 15,-21 21-15,21-21 0,-21 22 0,0-22 16,0 0-16,-1 0 0,22 0 16,-21 0-16,0-21 15,21 22-15,0-44 32,21 1-32,0 0 15,1 0-15,-1 0 0</inkml:trace>
  <inkml:trace contextRef="#ctx0" brushRef="#br0" timeOffset="28457.06">13716 3239 0,'42'0'32,"-21"0"-32,1 0 0,-1-22 15,0 22-15,0-21 0,0 0 0,0 21 16,22-21-16,-22 21 0,21-21 0,-21 0 15,22-1-15,-22 22 16,-21-21-16,0 0 0,0 0 16,-21 21-16,0 0 15,-1 0-15,-20 0 0,0 21 16,-1 0-16,22 0 0,-21 1 0,0 20 16,-1-21-16,22 21 0,0 1 0,-21-22 15,42 21-15,-22 1 0,22-22 16,0 21-16,0-21 0,0 0 0,22 1 15,-1-1-15,0 0 0,0 0 0,0-21 16,22 0-16,-22 21 0,21-21 16,-21 0-16,22 0 0,-1 0 0,-21-21 15,21 21-15,-20-21 0,20 0 16,-21 0-16,0-22 0,22 22 0</inkml:trace>
  <inkml:trace contextRef="#ctx0" brushRef="#br0" timeOffset="29179.77">14944 2180 0,'-22'-21'15,"44"42"-15,-44-63 16,22 21-1,22 21-15,20 0 16,0 0-16,1 0 0,-1 0 0,0 0 16,22 0-16,-1 0 0,-20 0 15,20 0-15,-21 0 0,1 0 0,-22 0 16,0 0-16,0 0 0,-42 0 31,0 0-31,-21 0 0,-1 0 0,1 21 16,0-21-16,-22 0 0,22 0 15,-1 0-15,1 0 0,0 21 0,21-21 16,-1 0-16,-20 0 0,21 0 0,0 21 16,0-21-16,21 21 0,-22-21 15,1 22-15,0-1 0,0-21 16,0 42-16,21-21 0,0 22 0,-21-22 16,-1 21-16,22 22 0,0-22 15,0 0-15,-21 22 0,21-22 0,-21 22 16,21-22-16,0 21 0,0-20 0,0 20 15,-21 1-15,21-22 0,-21 22 16,21-1-16,-21 1 0,21-1 0,-22 1 16,22-1-16,0 1 0,0-1 0,-21 1 15,21-22-15,0 21 0,0-20 0,0 20 16,0-20-16,0 20 0,0-21 16,21 1-16,-21-1 0,22 0 0,-1 1 15,-21-22-15,21 0 0,0 0 16,0 0-16,0-21 0,1 0 0,-1 0 15,0 0-15,0 0 0,0-21 16,0 0-16,22 0 0,-22 0 0,21 0 16,1-22-16,-1 1 0,0 0 0,1-1 15</inkml:trace>
  <inkml:trace contextRef="#ctx0" brushRef="#br0" timeOffset="29484.62">15748 2773 0,'0'0'0,"-21"0"16,0 0-16,-1 0 0,1 0 15,0 0-15,0 0 16,0 21-16,0 0 0,-1 0 0,22 22 16,-42-22-16,42 21 0,-42 1 0,42-1 15,-21 0-15,-1 1 0,1-1 16,0 0-16,21 22 0,-21-22 0,21 0 15,0-20-15,0 20 0,0-21 0,0 21 16,0-20-16,0-1 16,21 0-16,0-21 0,0 0 0,1 0 15,-1 0-15,0 0 0,0 0 16,0 0-16,0-21 16,1 0-16,-1-1 0,0 1 0,0 0 15,-21-21-15,21 21 0</inkml:trace>
  <inkml:trace contextRef="#ctx0" brushRef="#br0" timeOffset="29671.52">15325 3217 0,'-22'0'0,"44"0"16,-65 0-16,22 0 0,21 22 16,21-22 15,0 0-31,22 0 15,-1 0-15,0 0 0,1 0 0,20 0 16,-20 0-16,-1 0 0,21-22 0,-20 22 16,-1-21-16</inkml:trace>
  <inkml:trace contextRef="#ctx0" brushRef="#br0" timeOffset="30016.31">15917 3175 0,'0'0'0,"-21"0"0,21 21 15,-21-21-15,42 0 32,0 0-17,0 0-15,1 0 0,-1-21 0,0 21 16,0-21-16,0 21 0,0 0 16,1-21-16,-22 0 0,0-1 15,0 1 1,-22 21-16,1 0 0,0 0 15,0 0-15,0 0 0,0 0 0,-22 21 16,22 1-16,0-1 0,0 0 0,0 0 16,-1 0-16,22 0 0,0 22 15,0-22-15,0 0 0,0 21 0,0-20 16,0-1-16,0 0 0,0 0 16,22-21-16,-1 21 0,-21 0 0,21-21 15,0 0-15,21 0 0,-20 0 16,-1 0-16,21 0 0,-21 0 0,22 0 15,-22 0-15,0-21 0</inkml:trace>
  <inkml:trace contextRef="#ctx0" brushRef="#br0" timeOffset="30531.02">16298 3069 0,'0'0'0,"0"-21"0,106-42 31,-85 41-31,22 22 0,-22 0 15,0 0-15,0 0 0,21 0 0,-20 22 16,-1-1-16,0 0 0,0 0 0,-21 0 16,0 0-16,21 22 0,-21-1 15,0-21-15,0 22 0,0-22 0,-21 21 16,0-21-16,-21 22 0,20-22 0,-20 0 16,21 0-16,0 0 0,-22 0 15,22-21-15,0 22 0,0-22 16,42 0 15,0-22-31,0 1 0,22 0 16,-22 0-16,21 0 0,-21 0 0,22-22 15,-22 22-15,21-21 0,1 21 16,-22-22-16,21 22 0,0-21 0,-20 21 16,-1-1-16,0 1 0,0 21 0,-21-21 15,21 21-15,-21-21 0,-21 21 31,0 0-31,0 21 0,0 0 0,-1 0 16,1 1-16,0-1 0,0 0 0,21 21 16,-21-21-16,21 1 0,-21 20 15,21-21-15,0 0 0,0 22 16,0-22-16,0 0 0,0 0 0,0 0 16,0 0-16,0 1 0,21-1 15,0-21-15,0 0 0,0 0 16,0 0-16,1 0 0,-1 0 0,0 0 15,0 0-15,0 0 0,0-21 16,1-1-16,-1 1 0</inkml:trace>
  <inkml:trace contextRef="#ctx0" brushRef="#br0" timeOffset="30819.86">17420 2773 0,'0'0'0,"0"-21"0,0 0 16,0-1-16,0 1 0,-21 0 15,0 21-15,0 0 16,-1 21-16,22 0 0,-21 1 0,0-1 16,0 21-16,21 0 0,0 1 15,-21-1-15,0 0 0,21 1 0,-22-1 16,22 0-16,0 1 0,-21-1 0,21 22 16,-21-22-16,21-21 0,-21 21 15,21 1-15,0-22 0,0 21 0,0-21 16,0 1-16,0-1 0,0 0 0,21 0 15,0-21 1,0 0-16,1 0 0,-1 0 16,0 0-16,0-21 0,0 21 15,0-21-15,1 0 0,-22-22 16</inkml:trace>
  <inkml:trace contextRef="#ctx0" brushRef="#br0" timeOffset="31003.75">17103 3069 0,'-22'0'0,"44"0"0,-65 0 0,64 0 47,1 0-47,20 0 0,-21 0 16,0 0-16,22 0 0,-22 0 0,21 0 15,-21 0-15,22 0 0,-1 0 0,0 0 16,-21 0-16,22 0 0</inkml:trace>
  <inkml:trace contextRef="#ctx0" brushRef="#br0" timeOffset="31331.58">17970 2858 0,'0'0'0,"-21"0"0,0 0 0,0 0 16,0 21-16,0 0 15,-1 0-15,1 0 0,0 0 16,21 1-16,-21-1 0,0 0 0,21 21 16,0-21-16,-21 22 0,-1-22 15,22 21-15,-21-21 0,21 22 16,0-22-16,0 21 0,0-21 0,0 1 0,0-1 15,0 21-15,0-21 16,21 0-16,1 1 0,-1-22 16,0 0-16,0 21 0,0-21 0,0 0 15,1 0-15,-1 0 0,0 0 16,0-21-16,0 21 0,0-22 0</inkml:trace>
  <inkml:trace contextRef="#ctx0" brushRef="#br0" timeOffset="31655.67">18288 2900 0,'63'-42'32,"-41"42"-32,-1 0 15,-21 21-15,21-21 16,0 21-16,-21 0 0,0 0 0,0 0 15,21 1-15,-21 20 0,0-21 16,0 21-16,0 1 0,0-22 0,0 21 16,-21 1-16,21-22 0,-21 21 0,21-21 15,-21 0-15,0 22 0,21-22 16,-22 0-16,1 0 0,0-21 0,0 21 16,0-21-16,0 22 15,-1-22-15,1 0 0,0 0 16,21-22-1,0 1 1,0 0-16,21 0 0</inkml:trace>
  <inkml:trace contextRef="#ctx0" brushRef="#br0" timeOffset="31931.52">19092 3027 0,'0'0'0,"-21"0"31,42 0 0,0 0-31,1 0 16,-1 0-16,-21 21 15,21-21-15,0 0 0</inkml:trace>
  <inkml:trace contextRef="#ctx0" brushRef="#br0" timeOffset="32103.42">18965 3154 0,'0'21'0,"0"-42"0,-21 63 15,21-21 1,21 1 0,0-22-16,1 0 0,-1 0 15,0 0-15,0 0 16,0 0-16,0 0 16,-21-22-16</inkml:trace>
  <inkml:trace contextRef="#ctx0" brushRef="#br0" timeOffset="32716.07">19833 2434 0,'-21'21'31,"21"1"-31,0-1 15,21-21 17,0 0-32,0 0 15,1 0-15,-1 0 0,0-21 16,0-1-16,0 1 16,-21 0-16,0 0 15,0 0-15,0 0 16,-21 21-16,0 0 15,0 0-15,0 0 0,21 21 16,-22-21-16,1 42 0,0-21 0,0 22 16,0-1-16,21-21 0,-21 21 0,21 1 15,-22-1-15,22 0 0,0-20 16,0 20-16,0-21 0,22 0 0,-1 0 16,21 1-16</inkml:trace>
  <inkml:trace contextRef="#ctx0" brushRef="#br0" timeOffset="33023.89">20595 2413 0,'0'0'0,"-63"0"31,41 21-31,1 0 0,0 1 0,0-1 0,0 21 15,0 0-15,-1 1 16,1-1-16,21 0 0,-21 1 0,0-1 0,0 0 16,0 1-16,21-1 0,0-21 0,-22 22 15,1-1-15,21-21 16,0 21-16,0-20 0,0 20 0,0-21 16,0 0-16,0 0 0,0 1 0,0-1 15,21-21-15,1 0 16,-1 0-16,0 0 0,0 0 0,0 0 15,22 0-15,-22-21 0,0-1 16</inkml:trace>
  <inkml:trace contextRef="#ctx0" brushRef="#br0" timeOffset="33211.78">20214 2858 0,'-21'0'0,"42"0"0,-63 0 16,21 0-16,63 0 47,-21 0-47,0 21 0,22-21 0,-1 0 15,0 0-15,1 0 0,-1 0 0,21 0 16,-20 0-16,-1 0 0,-21-21 16</inkml:trace>
  <inkml:trace contextRef="#ctx0" brushRef="#br0" timeOffset="33571.01">20722 2879 0,'0'0'0,"21"0"47,0 0-47,1 0 15,-1 0-15,0 0 0,0 0 16,0 0-16,0-21 0,1 21 0,-1-22 15,-21 1 1,-21 21 0,-1 0-16,-20 0 15,21 0-15,-21 21 16,20 1-16,-20-22 0,21 21 0,0 21 16,0-21-16,-1 0 0,1 1 0,21-1 15,0 0-15,0 0 0,0 0 16,0 0-16,0 1 0,0-1 0,21 0 15,1 0-15,-1-21 0,0 21 16,21-21-16,-21 0 0,22 0 0,-1 0 16,-21 0-16,22 0 0,-1 0 0,-21 0 15,21-21-15,-20 21 0,-1-21 16</inkml:trace>
  <inkml:trace contextRef="#ctx0" brushRef="#br0" timeOffset="33774.89">21230 2794 0,'0'21'0,"0"64"15,21-64-15,-21 0 0,0 0 16,0 1-16,21-1 0,1 0 16,-22 0-16,21 0 0,-21 0 0,0 1 15,0-1-15,21 0 0,0-21 47</inkml:trace>
  <inkml:trace contextRef="#ctx0" brushRef="#br0" timeOffset="34003.76">21526 2773 0,'0'0'0,"-21"0"0,0 21 15,0-21-15,0 21 0,0 0 16,-1 1-16,-20 20 0,21-21 0,0 0 16,-22 0-16,22 1 0,0 20 0,-21-21 15,21 0-15,-1 0 16,1 1-16,0-22 0,0 21 0,21 0 16,0 0-16,21-21 31,0 0-31,0-21 0,22 21 0</inkml:trace>
  <inkml:trace contextRef="#ctx0" brushRef="#br0" timeOffset="34291.6">21992 2350 0,'0'0'15,"-21"0"-15,0 21 0,21 0 16,-21 21-16,-1 1 0,1-1 0,0 0 16,0 22-16,0-1 0,0-20 15,-1 20-15,1-21 0,21 1 0,-21-1 16,21 0-16,-21 1 0,21-22 0,0 21 16,0-21-16,0 1 0,0-1 15,0 0-15,0 0 0,21-21 0,-21 21 16,21-21-16,0 0 0,1 0 15,-1 0-15,0 0 0,0 0 16,0-21-16,0 0 0,1 21 16,-1-21-16</inkml:trace>
  <inkml:trace contextRef="#ctx0" brushRef="#br0" timeOffset="34467.5">21717 2879 0,'-21'0'0,"42"0"15,-63 0-15,20 0 0,44 0 32,20 0-17,-21 0-15,0 0 0,22-21 0,-22 21 0,21-22 16,0 22-16,1-21 16,-22 21-16,21-21 0</inkml:trace>
  <inkml:trace contextRef="#ctx0" brushRef="#br0" timeOffset="34739.33">22331 2434 0,'0'0'0,"-21"0"0,21 21 16,0 1-16,0-1 15,0 21-15,0 0 0,0 1 0,0-1 16,0 0-16,21 1 0,0-1 15,-21 0-15,0 1 0,0-1 0,21-21 16,-21 22-16,0-22 0,0 0 0,0 21 16,0-21-16,0 1 15,0-1-15,0 0 16,21-42 15,0 0-31,1-1 0</inkml:trace>
  <inkml:trace contextRef="#ctx0" brushRef="#br0" timeOffset="34963.33">22902 2413 0,'0'0'0,"-84"64"31,62-22-31,-20 0 0,0 1 0,21-1 16,-22 0-16,22 1 0,0-1 0,-21 0 15,20 1-15,1-1 0,21-21 16,-21 21-16,21-20 0,-21-1 0,21 0 16,-21 0-16,21 0 0,0 0 15,0 1-15,21-22 16,0 0-16,0 0 16</inkml:trace>
  <inkml:trace contextRef="#ctx0" brushRef="#br0" timeOffset="35427.94">23262 2836 0,'0'0'0,"-42"-63"32,21 63-32,-1 0 0,1-21 15,0 21-15,0 0 0,-21 0 0,20 0 16,1 0-16,-21 21 0,21 0 15,-22 0-15,22 0 0,-21 1 0,21-1 16,0 21-16,-1-21 0,1 0 16,21 1-16,-21 20 0,21-21 0,0 0 15,0 0-15,0 1 0,21-1 16,0 0-16,1-21 0,-1 0 16,0 0-16,0 0 0,0 0 0,0 0 15,1 0-15,-1 0 0,0-21 16,0 21-16,0-21 0,0-1 0,22 1 15,-43 0-15,21 0 0,0 0 16,0 0-16,0-22 0,1 22 16,-1 0-16,-21 0 0,0 42 31,0 0-31,0 0 16,-21 0-16,21 1 0,-22-1 0,22 0 15,-21 0-15,21 0 0,0 0 16,0 1-16,0-1 0,0 0 15,0 0-15,21-21 16,1 0-16,-1 0 16,0 0-16,0-21 0,0 21 0</inkml:trace>
  <inkml:trace contextRef="#ctx0" brushRef="#br0" timeOffset="36071.64">23537 2477 0,'0'-43'0,"0"86"0,0-107 0,0 43 0,0 0 16,-21 21 0,21 21-16,0 0 15,0 21-15,-21 1 0,0-1 0,21 22 16,-21-22-16,21 21 0,0-20 16,0-1-16,-22 0 0,22 1 0,0-1 15,-21 0-15,21-20 16,0-1-16,0 21 0,0-21 0,0 0 15,0 1-15,0-1 0,21-21 32,1 0-32,-1-21 15,0 21-15,-21-22 0,21 1 0,0 0 16,-21 0-16,21 0 0,1-22 16,-1 22-16,-21 0 0,21 0 0,0 0 15,-21 0-15,0 42 31,0 0-31,0 0 16,0 0-16,0 0 16,-21 1-16,21-1 0,-21 0 0,21 0 15,0 0-15,0 0 0,0 1 16,0-1-16,0 0 16,21-21-1,0 0 1,0 0-16,0 0 0,-21-21 0,22 0 15,-1 21-15,0-22 0,0 1 0,0 0 16,0 0-16,1 0 16,-1 0-16,-21-1 0,21 1 0,0 0 0,-21 0 15,0 42 17,0 0-32,-21 0 15,0 1-15,21-1 16,-21 0-16,21 0 0,0 0 15,0 0-15,0 1 16,21-22 0,0 0-16,0 0 0,0 0 15,0 0-15,22 0 0,-22 0 16</inkml:trace>
  <inkml:trace contextRef="#ctx0" brushRef="#br0" timeOffset="36439.42">24151 2942 0,'0'0'16,"-21"0"-16,0 0 15,42 0 1,0 0 0,0 0-16,0 0 15,1 0-15,-1 0 0,21 0 0,-21-21 16,0 0-16,1 21 15,-1-21-15,0 0 0,-21-1 16,0 1-16,-21 21 31,0 0-31,-22 0 0,22 21 16,0-21-16,0 22 0,0-1 16,-1 21-16,1-21 0,0 0 0,21 1 15,-21-1-15,21 0 0,0 0 0,0 0 16,0 0-16,0 1 15,0-1-15,21-21 16,0 0-16,0 0 0,1 0 16,-1 0-16,0 0 0,0-21 0,0 21 15,0-22-15,22 1 0</inkml:trace>
  <inkml:trace contextRef="#ctx0" brushRef="#br0" timeOffset="36933.14">24638 2434 0,'-21'0'31,"42"0"0,0-21-15,-21 0-16,21 0 15,0 21 95,-21-21-95,0 42 17,0 0-17,0 0-15,-21 0 0,21 0 16,0 1-16,0-1 15,-21 0-15,21 0 0,-21 0 16,21 0 0,-21-21-16,0 0 15</inkml:trace>
  <inkml:trace contextRef="#ctx0" brushRef="#br0" timeOffset="37595.8">24744 2053 0,'-21'-21'16,"42"42"-16,-42-63 15,42 21 1,0 21 0,0 0-16,21 0 0,-20 0 0,20 0 15,-21 0-15,21 0 0,-20 0 16,20 0-16,-21 0 0,0 0 0,0 0 16,1 0-16,-1 0 0,0 0 15,0 0 1,-21 21 15,21 0-31,-21 0 16,0 0-16,0 1 0,0-1 15,0 0-15,0 0 0,0 0 0,0 22 16,0-22-16,0 0 0,0 0 16,0 21-16,0 1 0,0-22 0,0 21 15,0 1-15,-21-1 0,21 0 16,0 1-16,0-1 0,0 0 0,0 1 15,0-1-15,0 0 0,-21 1 16,21-1-16,-21 0 0,21 1 0,0-1 16,0 0-16,-21 1 0,21-1 0,-22 0 15,1 1-15,21-1 16,-21 0-16,21-21 0,0 22 0,-21-1 16,0-21-16,21 0 0,-21 22 15,-1-22-15,22 0 0,-21-21 0,0 21 16,0 0-16,0-21 0,0 0 0,-1 22 15,1-22-15,0 0 0,0 0 16,0 0-16,0 0 0,-1 0 0,1 0 16,0 0-16,0 0 0,0 0 0,0 0 15,-1 0-15,1 0 0,0-22 16,0 22-16,0 0 0,0-21 0,-1 0 16,1 21-16,-21 0 0</inkml:trace>
  <inkml:trace contextRef="#ctx0" brushRef="#br1" timeOffset="45195.44">741 6033 0,'0'0'0,"0"-22"0,-21-83 31,21 83-31,-22 22 16,22 22 15,0-1-31,0 21 15,0-21-15,0 22 0,22-22 16,-22 21-16,21 0 0,-21 1 0,0-1 16,0 22-16,0-1 0,21-21 0,-21 22 15,0-1-15,0 1 0,0-22 16,0 22-16,0-1 0,0-20 0,0-1 16,0 21-16,0-20 0,0-1 15,0 0-15,-21 1 0,21-22 16,0 21-16,0-21 0,0 22 0,0-22 15,0 0-15,0-42 16,0 0 0,0 0-16,0-1 0,0 1 0,0 0 15,0-21-15,0-1 0,0 22 16</inkml:trace>
  <inkml:trace contextRef="#ctx0" brushRef="#br1" timeOffset="46299.81">762 5969 0,'0'0'0,"-21"0"15,42 0 32,0 0-47,0 21 0,0-21 16,1 0-16,20 0 0,0 0 15,1 0-15,-1 0 0,21 21 0,1-21 16,21 0-16,-1 0 0,1 0 16,21 0-16,-22 0 0,22 0 0,0 0 15,0 0-15,21 0 0,0 0 0,0 0 16,0 0-16,21 0 0,-21 0 15,21 0-15,-21 0 0,21 0 0,1 0 16,-1 0-16,0 0 0,0 0 0,0 0 16,0 0-16,-21 0 0,22 0 0,-22 0 15,21 0-15,-21 0 0,-21 0 16,-1 0-16,1 0 0,-21 0 0,0 0 16,-1 0-16,-20 0 0,-1 0 15,1 0-15,-22 0 0,0 0 0,1 0 16,-1 0-16,-21 0 0,0 0 15,1 0-15,-22 22 94,0-1-94,0 0 0,0 0 16,0 0-16,0 0 0,0 1 0,0-1 15,0 0-15,0 21 16,0-21-16,0 22 0,0-1 0,0-21 16,0 22-16,0-1 0,0 0 0,21 1 15,-21-1-15,21-21 0,-21 21 0,21 1 16,-21-1-16,0-21 0,21 22 0,0-22 16,-21 21-16,0-21 0,0 22 15,22-22-15,-22 0 0,21 0 0,-21 21 16,0-20-16,0-1 0,0 0 0,0 0 15,0 0-15,0 0 0,0 1 0,0-1 16,-21-21-16,-1 21 0,22 0 0,-21-21 16,0 21-16,0-21 0,0 0 0,0 21 15,-1-21-15,1 0 16,-21 0-16,0 0 0,20 0 0,-20 0 16,0 0-16,-22 0 0,22 0 0,0 0 15,-22 0-15,1 0 0,-1 0 0,1 0 16,-22 0-16,0 0 0,22 0 0,-22 0 15,0 0-15,-20 0 0,20 0 0,0 0 16,1 0-16,-22 0 0,0 0 16,-21 0-16,21 0 0,-21 0 0,21 0 15,-21 0-15,0 22 0,21-22 0,-21 0 16,0 21-16,22 0 0,-22-21 0,0 21 16,21-21-16,0 0 0,21 0 15,-21 21-15,22-21 0,-1 0 16,0 0-16,1 0 0,-1 0 0,0 0 15,1 0-15,20 0 0,-20 0 16,-1 0-16,0 0 0,22 0 0,-22-21 16,22 21-16,-22 0 0,21-21 0,1 21 15,21 0-15,-22 0 0,22-21 16,21 21-16,-22 0 0,22 0 0,-21 0 16,21 0-16,-1-21 0,1 21 0,0 0 15,21-22 16,-21 22-31,21-21 16,0 0 0,0 0-16,21 0 0</inkml:trace>
  <inkml:trace contextRef="#ctx0" brushRef="#br1" timeOffset="46851.51">1524 6668 0,'0'0'0,"21"-22"0,-21 1 0,21 21 16,0-21-16,1 0 16,-1 0-16,0 0 0,0-1 15,0 1-15,-21 0 0,21 0 16,-21 0-16,0 0 0,0-1 0,0 1 15,0 0-15,-21 21 16,0-21-16,0 21 0,0 0 0,-22 0 16,22 0-16,-21 0 0,0 21 0,20 0 15,-20 0-15,21-21 0,-21 22 16,20 20-16,1-21 0,0 0 16,0 0-16,21 1 0,0-1 0,0 0 15,0 0-15,21 0 16,0 0-16,0 1 0,22-1 0,-1-21 15,-21 21-15,22 0 0,-1 0 16,0-21-16,-21 21 0,22 1 0,-22-1 16,0-21-16,0 21 0,-21 0 0,0 0 15,0 0-15,0 1 16,-42-1-16,21 0 0,-22-21 0,1 21 16,-21 0-16,-1-21 0,22 0 0,-22 21 15,1-21-15,20 0 0,1 0 16,0 0-16,-1 0 0,22 0 0,0-21 15,0 0-15,0 21 0,21-21 16,-21 0-16,21 0 0,0-1 16,0 1-16,0 0 0,21 0 15,0 0-15,0 0 0,0-1 0,22 1 16,-1 0-16,0 0 0,22 0 16,-22 0-16,22-1 0,-22 22 0,21-21 15</inkml:trace>
  <inkml:trace contextRef="#ctx0" brushRef="#br1" timeOffset="47227.29">1884 6519 0,'0'85'31,"0"-64"-31,0 0 0,-21 1 16,21-1-16,0 0 0,0 21 0,0-21 15,-22 1-15,22-1 0,0 0 16,-21 0-16,21 0 0,0 0 0,0 1 15,0-1-15,0 0 0,21-21 16,1 0-16,-1 0 16,42 0-1,-42-21-15,1 21 0,-1-21 16,0-1-16,0 1 0,-21 0 0,21 0 16,-21 0-16,21 0 0,-21-1 15,0 1-15,0-21 0,0 21 0,0 0 16,0-1-16,0 1 0,-21 21 31,0 0-15,21 21-1,-21 1-15,21-1 16,21-21 0,0 0-1</inkml:trace>
  <inkml:trace contextRef="#ctx0" brushRef="#br1" timeOffset="47899.91">2455 6519 0,'0'0'0,"-21"0"0,0 0 0,0 0 0,21 22 16,-21-1-16,-1 0 0,1 0 15,21 0-15,0 0 0,0 1 0,0-1 16,0 0-16,-21 0 0,21 21 15,0-20-15,0-1 0,0 0 0,0 0 16,-21-21-16,21 21 0,0 0 0,0 1 16,0-44 31,0 1-47,0 0 15,0 0-15,0 0 16,0 0-16,0-22 0,0 22 0,0 0 15,0-21-15,0 20 0,21 1 0,0-21 16,0 21-16,1 0 0,-1-1 16,21 22-16,-21-21 0,0 21 0,22 0 15,-22 0-15,21 0 0,-21 21 0,22-21 16,-22 22-16,0-1 0,0 0 0,0 0 16,1 0-16,-1 22 15,-21-22-15,0 0 0,0 0 0,0 0 16,0 0-16,0 1 0,0-1 0,0 0 15,0 0-15,0 0 16,-21-21 0,-1 0-1,22-21-15,-21 0 0,21 0 16,0 0-16,0-1 0,0 1 16,0 0-16,21-21 0,1 21 0,-1-22 15,0 22-15,0-21 0,0 21 0,22-1 16,-22-20-16,21 21 0,0 21 0,-20-21 15,20 21-15,-21 0 16,0 0-16,0 21 0,22-21 0,-22 21 16,-21 0-16,0 0 0,21 22 0,-21-22 15,0 0-15,0 21 0,0-20 0,0-1 16,-21 0-16,21 21 0,-21-21 16,0 1-16,-1-1 0,22 0 0,-21 0 15,42-21 16,1-21-31,-1 0 16</inkml:trace>
  <inkml:trace contextRef="#ctx0" brushRef="#br1" timeOffset="48435.6">3598 6223 0,'0'0'0,"0"-21"0,-21 21 15,0 21 1,21 0-16,0 0 0,-21 1 0,21-1 16,-21 21-16,21 0 0,0 1 15,0-1-15,0 0 0,-22 1 0,22-1 16,0 0-16,0 1 0,0-22 16,0 21-16,0-21 0,0 22 0,0-22 15,0 0-15,0 0 0,0 0 16,0 1-16,0-44 47,0 1-47,0 0 0,0 0 15,0 0-15,0 0 0,0-1 0,0 1 16,0 0-16,0 0 0,0 0 16,22 0-16,-1-1 0,0 1 0,0 0 15,21 0-15,-20 0 0,20 0 0,-21-1 16,21 22-16,1 0 0,-1 0 15,-21 0-15,22 0 0,-22 0 0,21 22 16,-21-1-16,0 21 16,-21-21-16,0 22 0,0-22 0,0 0 15,0 0-15,-21 21 0,0-20 0,-21-1 16,21 0-16,-22 0 0,1 0 0,21 0 16,-22 1-16,22-1 0,-21-21 15,21 0-15,0 21 0,-1-21 0,1 0 16,0 0-16,21-21 15,0 0 1,0-1-16,21 22 0,0-21 16,1 0-16,-1 0 0,21 21 15,-21-21-15</inkml:trace>
  <inkml:trace contextRef="#ctx0" brushRef="#br1" timeOffset="48675.47">4297 6498 0,'0'21'16,"0"1"-16,0-1 0,0 21 15,0-21-15,-21 0 0,21 1 0,0-1 16,-22 21-16,22-21 0,0 0 16,0 1-16,0-1 0,0 0 15,0 0-15,-21-21 0,21 21 16,0-42 15,0 0-31,0 0 16,0 0-16,21-1 0,-21 1 0</inkml:trace>
  <inkml:trace contextRef="#ctx0" brushRef="#br1" timeOffset="48999.28">4170 6265 0,'0'0'0,"-64"64"32,64-43-32,0 0 15,0 0-15,0 1 16,21-22-16,1 0 0,-1 0 16,0 0-16,0 0 0,0-22 0,0 22 15,1-21-15,-1 21 0,-21-21 0,0 0 16,21 21-16,-21-21 0,0 0 15,0-1-15,-21 1 0,0 0 16,-1 21-16,1 0 0,0 0 16,0 0-16,0 0 0,0 0 15,-1 0-15,1 0 0,0 0 16,0 21-16,21 0 16,0 1-16,0-1 15,0 0-15,21-21 0,0 0 16,0 0-16,1 0 0</inkml:trace>
  <inkml:trace contextRef="#ctx0" brushRef="#br1" timeOffset="49292.11">4889 6160 0,'-21'21'15,"0"0"-15,0 0 16,21 0-16,-21 0 0,0 22 0,21-22 16,-22 21-16,1 1 0,0-1 0,21 0 15,0 1-15,-21-22 0,0 21 0,21 0 16,0 1-16,0-1 0,0-21 0,0 0 16,0 1-16,0 20 0,0-21 15,0 0-15,21-21 0,0 21 16,0-21-16,0 0 0,1 0 15,-1 0-15,0 0 0,0 0 16,0 0-16,0-21 0,1 0 0,-1 21 16,0-21-16</inkml:trace>
  <inkml:trace contextRef="#ctx0" brushRef="#br1" timeOffset="49503.99">4635 6541 0,'-21'21'16,"42"-21"-16,1 0 15,-1 0-15,0 0 0,21 0 16,-21 0-16,22 0 0,-22 0 0,21 0 16,-21 0-16,22 0 0,-22 0 0,0 0 15,0 0-15,0 0 0,1 0 16,-22-21-16,21 21 0</inkml:trace>
  <inkml:trace contextRef="#ctx0" brushRef="#br1" timeOffset="50348.58">6667 6456 0,'0'0'0,"0"21"31,22-21-31,-1 0 16,21 0-16,0 0 0,1 0 0,-1 0 16,22 0-16,-1 0 0,1 0 0,-1 0 15,1 0-15,-1 0 0,1 0 0,-1 0 16,22 0-16,-22 0 0,1 0 0,-1 0 15,22-21-15,-43 21 0,22 0 16,-22 0-16,0 0 0,1 0 16,-22 0-16,0-21 0,0 21 0,-21-21 31,-21 21-31,0-22 16,0 22-16,0-21 0,-1 21 0</inkml:trace>
  <inkml:trace contextRef="#ctx0" brushRef="#br1" timeOffset="50651.72">7683 6223 0,'0'0'0,"22"0"31,-1 0-31,0 0 16,0 0-16,0 0 0,22 21 0,-22-21 15,0 0-15,21 0 0,-21 21 0,1-21 16,-1 22-16,0-22 0,0 21 0,0-21 16,-21 21-16,0 0 0,0 0 0,0 0 15,0 1-15,0-1 0,-21 0 16,0 0-16,-21 0 0,20 0 16,-20 1-16,0-1 0,21 0 0,-22-21 15,1 21-15,0 0 0,20 0 0,-20-21 16,21 22-16,0-22 0,0 0 0,-1 0 15,1 0-15</inkml:trace>
  <inkml:trace contextRef="#ctx0" brushRef="#br1" timeOffset="51475.04">10054 5884 0,'0'0'16,"21"-21"-16,0 21 0,-21-21 15,22 21 1,-44 0 0,1 21-1,0 0-15,0 1 0,-21-1 0,-1 0 16,22 21-16,-21-21 0,-1 22 0,1-22 15,0 21-15,-1-21 0,1 22 0,0-1 16,-1-21-16,-20 22 0,21-1 16,-1 0-16,-20 1 0,20-1 0,1-21 15,-21 21-15,20-20 0,1-1 0,0 0 16,-1 0-16,22 0 0,-21-21 0,-1 0 16,22 21-16,0-21 0,0 0 0,0 0 15,21-21-15,0 0 16,0 0-16,0 0 0,0 0 15,21-1-15,0 1 0,21 0 16,-20 21-16,-1-21 0,21 21 0,0 0 16,1 0-16,-1 0 0,0 0 0,1 0 15,-22 21-15,21-21 0,1 21 0,-1 0 16,0 1-16,1-1 0,-1 0 16,-21 0-16,21 0 0,1 0 0,-22 1 15,21-1-15,1 0 0,-22-21 0,21 21 16,-21 0-16,0 0 0,1-21 0,-1 22 15,0-22-15,0 0 0,-21 21 0,21-21 32,0 0-1,-21-21-31,22 21 0,-1-22 16,0 1-16,0 0 0,0-21 0,0 21 15</inkml:trace>
  <inkml:trace contextRef="#ctx0" brushRef="#br1" timeOffset="52287.61">10922 6160 0,'0'0'0,"0"-22"0,0 1 15,-21 0-15,0 21 0,-1-21 0,1 0 16,0 21-16,0 0 0,0-21 0,0 21 15,-22 0-15,22 0 0,0 0 0,-21 21 16,20-21-16,1 21 0,-21 0 0,21 0 16,-22 0-16,1 1 0,21 20 15,-21-21-15,20 21 0,1-20 0,-21 20 16,21 0-16,0 1 0,-1-1 0,22 0 16,0-21-16,-21 22 0,21-22 0,0 21 15,0-21-15,0 1 0,0-1 0,21 0 16,1-21-16,-1 0 0,0 21 0,0-21 15,0 0-15,22 0 16,-22 0-16,21-21 0,-21 21 0,22-21 16,-22 0-16,21-1 0,-21 1 0,22-21 15,-22 21-15,21-22 0,-21 1 0,0 0 16,22-1-16,-22 1 0,0 0 0,0-1 16,22 1-16,-22 0 0,0-1 0,0 1 15,-21 0-15,21-1 0,-21 1 16,21-21-16,-21 20 0,0 1 0,0 21 15,0-22-15,0 22 0,0-21 0,0 21 16,0 0-16,0 42 16,0 0-1,-21 21-15,21 1 0,-21-1 16,21 0-16,0 22 0,-21-22 0,0 22 16,21-22-16,-21 21 0,21-20 0,0 20 15,-22-20-15,22-1 0,0 21 0,0-20 16,0-1-16,0-21 0,0 22 15,0-22-15,0 21 0,22-21 0,-22 0 16,21 1-16,0-22 0,-21 21 0,21-21 16,0 0-16,0 0 0,1 0 0,-1 0 15,21 0-15,-21-21 0,0-1 0,22 1 16,-22 0-16,21 0 0,-21 0 0,22-22 16,-22 22-16,0-21 0,0 21 15,0-22-15,1 22 0,-22-21 16,0 21-16,0 0 0,0-1 0,0 1 15,-22 42 1,1-21 0,21 22-16,-21-1 0,21 0 0,0 0 15,0 21-15,0-20 0,0-1 16,0 0-16,0 0 0,0 0 0,0 0 16,0 1-16,0-1 0,0 0 15,21-21 16,0 0-31,-21-21 0,0 0 16,0-1-16,0-20 16</inkml:trace>
  <inkml:trace contextRef="#ctx0" brushRef="#br1" timeOffset="52583.7">11430 6011 0,'-21'22'15,"21"-1"-15,0 0 16,0 0-16,0 0 16,21-21-1,0 0 1,0 0-16,0 0 16,1-21-16,-22 0 0,0 0 15,-22 0 1,1 21-16,0-22 15,0 22-15,0 0 16,0 0-16,-1 22 16,22-1-16,0 0 15,0 0-15,22-21 16,-1 21-16,0-21 16</inkml:trace>
  <inkml:trace contextRef="#ctx0" brushRef="#br1" timeOffset="52859.5">11811 6138 0,'-21'0'16,"21"22"0,0-1-16,0 0 15,0 0-15,0 0 0,0 0 0,0 1 16,0-1-16,21 21 0,0-21 15,-21 0-15,21 22 0,-21-22 0,21 0 16,-21 21-16,22-20 0,-22-1 16,0 0-16,21 0 0,-21 0 15,21-21-15,0 0 32,-21-21-32,21 0 15,0 0-15,1 0 0</inkml:trace>
  <inkml:trace contextRef="#ctx0" brushRef="#br1" timeOffset="53087.37">12298 6096 0,'0'0'0,"0"21"16,-21 0 0,-1-21-16,1 22 0,0-1 0,0 0 15,0 0-15,0 0 0,-1 0 0,1 1 16,-21 20-16,21-21 0,0 21 0,-1-20 15,1 20-15,0-21 0,0 0 0,0 22 16,0-22-16,21 0 0,0 0 16,0 0-16,21-21 31,21 0-31,-21-21 16,22 0-16</inkml:trace>
  <inkml:trace contextRef="#ctx0" brushRef="#br1" timeOffset="53499.03">12679 5863 0,'-43'0'16,"43"21"-16,0 1 15,0-1-15,0 0 16,0 0-16,22 0 0,-1 0 15,0 1-15,0-1 0,21-21 16,-20 21-16,20 0 0,-21-21 16,21 0-16,-20 21 0,20-21 0,0 0 15,1 0-15,-22 0 0,21 0 0,-21 0 16,0 0-16,1 0 0,-1 0 0,-42 0 31,-1 0-15,1 21-16,-21-21 0,21 22 0,0-22 15,-22 21-15,22 0 0,-21 0 0,21 0 16,-1 0-16,-20 22 0,21-22 0,-21 21 16,20-21-16,1 22 0,0-22 0,-21 21 15,21-21-15,-1 1 0,22-1 16,-21 0-16,0 0 0,21 0 16,0-42 15,0 0-31</inkml:trace>
  <inkml:trace contextRef="#ctx0" brushRef="#br1" timeOffset="54288.22">14372 5906 0,'0'0'0,"21"0"16,0 0-16,1 0 15,-1-22-15,0 22 0,0-21 16,0 0-16,22 0 0,-22 21 0,0-21 15,21 0-15,-21-1 0,1 1 0,-1 0 16,21 0-16,-42 0 0,0 0 0,21-1 16,-21 1-16,0 0 15,-21 21-15,0-21 0,0 21 0,-22 0 16,1 0-16,0 0 0,-1 21 16,-20-21-16,21 21 0,-22 0 0,22 1 15,-1-1-15,1 0 0,0 0 0,21 0 16,-1 0-16,1 1 0,21 20 15,0-21-15,0 0 0,21 0 0,1 22 16,-1-22-16,21 0 0,-21 0 0,22 0 16,-22 1-16,21-1 0,0 21 0,-20-21 15,-1 0-15,0 1 0,0-1 0,0 0 16,-21 0-16,21 0 0,-21 22 16,0-22-16,0 0 0,-21 0 15,0 21-15,-21-20 0,-1-1 0,1 0 16,0 0-16,-22 0 0,22-21 0,-22 21 15,22-21-15,-21 0 0,-1 0 0,22 0 16,-1 0-16,1-21 0,-21 0 0,41 0 16,-20 0-16,0 0 0,21-22 15,-1 22-15,1 0 0,0-21 0,21 20 16,0 1-16,0-21 0,0 21 0,0 0 16,0-1-16,0 1 0,0 0 0,0 0 15,21 0-15,0 21 0,1 0 16,-1 0-16,0 0 15,0 0-15,0 0 0,0 0 16,1 0-16,20 0 0,-21 21 0,0-21 16</inkml:trace>
  <inkml:trace contextRef="#ctx0" brushRef="#br1" timeOffset="54718.98">14774 6033 0,'-21'21'31,"21"0"-31,0 0 16,-21 0-16,21 0 0,0 1 0,0-1 15,0 0-15,0 0 0,0 0 16,0 0-16,0 1 0,0-1 0,0 0 15,21 0-15,0-21 0,-21 21 16,21-21-16,1 0 0,-1 0 16,0 0-16,0 0 0,0 0 0,22 0 15,-22 0-15,0-21 0,21 21 0,-21-21 16,1 0-16,-1 0 0,0 21 0,0-22 16,0 1-16,-21 0 0,0 0 15,21 0-15,-21 0 0,0-1 0,0-20 16,0 21-16,0 0 15,0 0-15,0-1 0,-21 1 16,0 21 0,21 21-1,0 1 1,0-1-16,21-21 16,0 0-16</inkml:trace>
  <inkml:trace contextRef="#ctx0" brushRef="#br1" timeOffset="55411.55">15536 6011 0,'-63'22'32,"42"-22"-32,-1 21 0,22 0 0,-21-21 15,21 21-15,-21 0 0,21 0 0,0 1 16,-21-1-16,0 0 0,21 0 15,0 0-15,0 0 0,0 1 16,0-1-16,-21-21 0,21 21 16,0-42 31,0 0-47,0-1 15,0 1-15,0 0 0,0 0 0,0 0 16,0 0-16,21-1 0,0 1 15,-21 0-15,21 0 0,0 0 0,0 0 16,22-1-16,-22 1 0,0 0 0,21 21 16,-20 0-16,-1-21 0,21 21 0,-21 0 15,0 0-15,22 0 0,-43 21 16,21 0-16,0 0 0,0 1 16,0-1-16,-21 0 0,0 0 0,0 0 0,0 0 15,0 1-15,0-1 16,0 0-16,0 0 0,0 0 15,-21-21-15,21 21 0,-21-21 16,0 0 15,21-21-31,0 0 16,0 0-16,0 0 0,0 0 16,21 21-16,-21-22 0,21-20 0,0 21 15,1 0-15,-1 0 0,0-1 0,0 1 16,0 0-16,0 21 0,1-21 15,-1 21-15,21 0 0,-21 0 0,0 0 16,1 0-16,-1 21 0,0 0 16,0 0-16,-21 1 0,0-1 0,0 0 15,0 0-15,0 0 0,0 0 0,0 1 16,0-1-16,0 0 0,-21 0 16,0 0-16,0-21 15,21 21-15,-22-21 0,1 0 16,21-21 15,21 0-31,1 0 16</inkml:trace>
  <inkml:trace contextRef="#ctx0" brushRef="#br1" timeOffset="55936.01">16616 5609 0,'-64'64'32,"43"-43"-32,0 21 0,0-21 15,21 22-15,0-1 0,-21 0 0,21-20 16,-22 20-16,22 0 0,-21-21 0,21 22 16,0-22-16,0 0 0,-21 0 0,21 0 15,0 1-15,-21-1 0,21 0 0,0 0 16,0 0-16,0 0 15,0-42 17,0 0-17,0 0-15,0 0 0,21 0 16,0-1-16,0 1 0,-21 0 16,22 0-16,-1 0 0,21 0 0,-21-1 15,0 1-15,22 21 0,-22-21 0,21 21 16,-21 0-16,22 0 0,-1 0 15,-21 0-15,22 0 0,-22 21 0,21-21 16,-21 21-16,0 1 0,1-1 16,-1 0-16,-21 0 0,0 0 0,0 0 15,0 1-15,0-1 0,0 0 0,-21 0 16,-1 0-16,-20-21 0,21 21 0,-21 1 16,20-1-16,-20-21 0,0 21 0,-1-21 15,22 0-15,-21 21 0,21-21 16,0 0-16,-1 0 0,1 0 0,0 0 15,0 0-15,21-21 16,0 0-16,0 0 16,0-1-16,21 22 0,0-21 0,0 0 15,1 21-15</inkml:trace>
  <inkml:trace contextRef="#ctx0" brushRef="#br1" timeOffset="56195.86">17357 5927 0,'0'21'15,"-22"0"-15,1 0 16,21 0-16,-21 1 0,0-1 0,21 0 16,0 0-16,0 0 0,-21 0 0,21 1 15,0-1-15,-21 0 0,21 0 16,0 0-16,0 0 15,0 1 1,-22-22-16,22-22 31,22 1-15</inkml:trace>
  <inkml:trace contextRef="#ctx0" brushRef="#br1" timeOffset="56543.67">17357 5630 0,'-22'0'0,"44"0"0,-86 22 16,43-1-16,0 0 0,21 0 0,0 0 16,0 0-16,0 1 15,21-1-15,0-21 16,0 0-16,0 0 0,1 0 15,-1 0-15,0 0 0,0 0 0,0 0 16,0-21-16,-21-1 0,22 22 16,-22-21-16,0 0 0,0 0 0,0 0 15,0 0-15,0-1 0,0 1 16,-22 0-16,1 0 0,21 0 0,-42 21 16,21 0-16,0 0 0,-1 0 0,1 0 15,0 0-15,0 0 0,-21 0 16,42 21-16,-22 0 0,22 0 0,-21 0 15,21 1-15,0-1 0,0 0 0,0 0 16,21 0-16,1 0 0,-1-21 0,21 22 16,-21-22-16</inkml:trace>
  <inkml:trace contextRef="#ctx0" brushRef="#br1" timeOffset="56843.52">18013 5546 0,'0'0'0,"0"21"31,-21 0-31,-1 0 0,1 22 0,21-22 16,-21 0-16,0 21 0,21-21 0,-21 22 16,0-1-16,-1-21 0,22 22 0,-21-22 15,0 21-15,21-21 0,0 22 16,-21-22-16,21 0 0,-21 0 0,21 21 15,0-20-15,0-1 0,0 0 16,0 0-16,0 0 0,21-21 16,-21 21-16,21-21 0,0 0 15,0 0-15,1 0 0,-1 0 16,0 0-16,0-21 16,0 21-16,0-21 0</inkml:trace>
  <inkml:trace contextRef="#ctx0" brushRef="#br1" timeOffset="57027.41">17716 5948 0,'0'0'0,"-21"0"0,42 0 32,1 0-32,-1 0 0,0 0 0,0 0 15,0 0-15,22 0 0,-22 0 16,21 0-16,-21 0 0,0 0 0,22 0 15,-22 0-15,0 0 0,0 0 0,0 0 16,1-21-16</inkml:trace>
  <inkml:trace contextRef="#ctx0" brushRef="#br1" timeOffset="57684.04">19431 5503 0,'0'0'0,"0"-21"0,0 0 15,21 21-15,-42 0 31,0 21-31,0 0 0,-1 1 16,1-1-16,0 21 0,-21-21 0,21 22 16,-22-1-16,22-21 0,-21 21 15,-1 1-15,1-22 0,0 21 0,-1-21 16,1 1-16,0 20 0,-1-21 16,1-21-16,21 21 0,-21 0 0,20-21 15,1 0-15,42 0 31,1 0-15,-1 0-16,21 0 0,-21 0 16,0 0-16,22 0 0,-22 0 0,21 0 15,1 22-15,-1-22 0,-21 21 0,21 0 16,1-21-16,20 21 0,-20-21 0,-1 21 16,0-21-16,1 0 0,-1 21 15,-21-21-15,21 0 0,-20 0 16,-1 0-16,-21 22 0,21-22 15,-21-22 17,0 1-32,21 0 15,-21 0-15</inkml:trace>
  <inkml:trace contextRef="#ctx0" brushRef="#br1" timeOffset="57986.86">20341 5313 0,'0'0'0,"0"-21"0,0 0 16,-21 42-1,0 0 1,0 21-16,-1 1 0,-20-1 0,21 0 16,0 22-16,-22-1 0,22 1 0,-21-1 15,21-20-15,-22 20 0,22 1 16,-21-22-16,0 21 0,20-20 0,-20-1 15,21 0-15,-21 1 0,20-1 0,1 22 16,-21-22-16,21 0 0,0 1 0,21-1 16,-22-21-16,22 21 0,-21-20 0,21 20 15,0-21-15,0 0 16,21-21 0,1 0-16,-1-21 15,0 0-15,21-21 0,-21 20 0</inkml:trace>
  <inkml:trace contextRef="#ctx0" brushRef="#br1" timeOffset="58755.66">20743 6054 0,'0'0'0,"21"0"16,64-43-1,-64 22-15,-21 0 16,21 0-16,-21 0 0,0 0 0,0-1 15,0 1-15,0 0 0,0 0 0,-21 0 16,0 0-16,-21-1 0,-1 1 16,22 21-16,-21 0 0,0 0 0,-22 0 15,22 0-15,-1 21 0,1 1 0,-21-1 16,20 0-16,1 21 0,0-21 0,-1 22 16,22-1-16,-21-21 0,21 22 0,-1-22 15,22 21-15,0-21 0,0 0 16,0 1-16,0-1 0,0 0 0,0 0 15,22 0-15,-1-21 0,0 0 16,21 21-16,-21-21 0,1 0 0,20 0 16,-21 0-16,21 0 0,1 0 0,-1-21 15,-21 21-15,22-21 0,-1 0 0,0 0 16,1 0-16,-22-1 0,21-20 16,0 21-16,-20-21 0,-1-1 0,21-20 15,-21 20-15,0-20 0,1 21 0,-1-22 16,0 1-16,0 20 0,-21 1 0,21 0 15,-21 20-15,0 1 16,0 0-16,0 0 0,0 0 0,0 42 31,-21 0-31,21 0 0,-21 22 0,0-1 16,0 21-16,-1-20 0,1-1 16,21 22-16,0-22 0,-21 0 0,21 1 15,0-1-15,0 0 0,0-21 0,0 22 16,0-22-16,0 0 0,0 21 0,0-20 15,21-1-15,0 0 0,1-21 16,-1 21-16,0-21 16,0 0-16,0 0 0,0 0 15,1 0-15,-1 0 0,0-21 0,0 0 16,0 21-16,0-21 0,1-1 0,-1 1 16,0 0-16,0 0 0,-21 0 15,21 0-15,0-1 0,1 1 16,-22 42-1,0 1 1,0-1-16,0 0 0,0 0 16,-22 0-16,22 0 0,0 1 15,-21-22-15,21 21 0,0 0 16,0-42 31,21 21-47,-21-21 0,22 21 0</inkml:trace>
  <inkml:trace contextRef="#ctx0" brushRef="#br1" timeOffset="59067.48">21421 5652 0,'0'0'0,"-22"0"0,1 0 15,0 0-15,0 21 0,0-21 16,21 21-16,0 0 0,0 0 15,0 0 1,21-21 0,0 0-16,0 0 0,0 0 15,1 0-15,-22-21 0,21 0 0,-21 0 16,0 0-16,0 0 16,0-1-16,0 1 0,0 0 15,-21 21-15,-1 0 0,1-21 0,0 21 16,0 0-16,0 0 15,0 21-15,21 0 0,0 0 16,-22 1-16,22-1 0,0 0 0,0 0 16,0 0-16,22 0 0,-22 1 15,21-1-15,0-21 0,21 21 0</inkml:trace>
  <inkml:trace contextRef="#ctx0" brushRef="#br1" timeOffset="59339.32">21802 5779 0,'-22'-22'0,"44"44"0,-44-22 31,22 21-15,0 0-16,0 0 0,0 0 0,0 22 15,0-22-15,0 21 0,22-21 0,-22 0 16,21 22-16,-21-22 15,0 0-15,21 0 0,-21 0 0,21 1 0,-21-1 16,0 0-16,0 0 16,21-21-16,0 0 15,1 0 1,-1 0-16,0-21 0,0 0 16</inkml:trace>
  <inkml:trace contextRef="#ctx0" brushRef="#br1" timeOffset="59580.19">22373 5694 0,'-63'0'16,"41"21"-16,1 0 0,0 0 0,-21 1 16,21 20-16,-22-21 0,1 21 0,21 1 15,-22-22-15,1 21 0,21-21 0,-21 1 16,20 20-16,1-21 0,-21 0 15,21 0-15,0 1 0,21-1 16,0 0-16,21-21 31,0 0-31,0 0 0,0 0 0,22 0 16,-22-21-16,21 0 0</inkml:trace>
  <inkml:trace contextRef="#ctx0" brushRef="#br1" timeOffset="60002.95">22691 5376 0,'0'0'0,"-22"0"0,-20 0 31,42 22-31,0-1 0,0 0 0,0 0 16,0 0-16,0 0 0,21 1 15,0 20-15,1-21 0,-1 21 16,21-20-16,0 20 0,1-21 0,20 21 16,-20-20-16,20-1 0,1 0 0,-22 0 15,21 0-15,-20 0 0,-1 1 16,0-22-16,1 0 0,-22 0 0,0 0 16,0 0-16,0 0 0,-21-22 15,-21 22 1,0 0-16,0 0 15,-21 0-15,20 0 0,-20 22 0,-21-22 16,20 21-16,1 21 0,-22-21 0,22 0 16,-21 1-16,20-1 0,1 21 0,0-21 15,-1 0-15,1 1 0,21-1 16,-22-21-16,22 21 0,0 0 16,0-21-16,0 21 0,21 0 15,-21 1-15</inkml:trace>
  <inkml:trace contextRef="#ctx0" brushRef="#br2" timeOffset="65652.38">1079 8742 0,'0'0'0,"-21"0"31,0 0-15,21 21 0,0 0-1,21-21 16,0 0-31,1 0 16,-1 0-16,0 0 0,21 0 16,-21 0-16,1 0 0,-1-21 0,0 21 15,0-21-15,0 0 0,0 21 16,1-21-16,-1-1 0,-21 1 0,21 21 16,-21-21-16,0 0 0,0 0 15,-21 21-15,-22 0 0,22 0 16,0 0-16,-21 0 0,-1 0 0,22 0 15,-21 0-15,0 21 0,-1-21 16,1 21-16,0 0 0,-1 0 16,1 22-16,0-22 0,20 0 0,1 21 15,0-20-15,0 20 0,21-21 16,0 21-16,0-20 0,0-1 0,0 21 16,0-21-16,21-21 0,0 21 0,0 1 15,1-1-15,-1-21 0,21 0 16,-21 21-16,22-21 0,-22 0 0,21 0 15,-21 0-15,22 0 0,-1 0 0,-21 0 16,21 0-16,-20 0 0,-1 0 16,0-21-16,0 21 0,-21-21 15,0-1-15,0 1 16,-21 21-16,0 0 16,0 0-16,-1 0 0,1 0 0,-21 0 15,21 0-15,0 0 0,-1 21 16,-20-21-16,21 22 0,0-1 0,0-21 15,-1 21-15,1 0 0,0 0 0,0 0 16,0 1-16,0-1 0,-1 0 16,1 0-16,21 0 0,0 0 0,0 1 15,0-1-15,0 0 0,0 0 0,0 0 16,0 0-16,21 1 16,1-22-16,-1 0 15,0 0-15,0 0 0,0 0 16,22 0-16,-22 0 0,21-22 15,-21 1-15,22 21 0,-1-21 0,0 0 16,1 21-16</inkml:trace>
  <inkml:trace contextRef="#ctx0" brushRef="#br2" timeOffset="66618.6">2053 8975 0,'0'-21'0,"0"42"0,0-64 16,0 22-16,0 0 0,-21 0 15,0 21-15,0 0 0,-1 0 16,-20 0-16,21 0 0,0 0 16,0 0-16,-1 0 0,1 21 15,-21 0-15,21 0 0,0 1 0,-1-1 16,1 0-16,0 0 0,0 21 16,0-20-16,21-1 0,0 21 0,-21-21 15,21 0-15,0 1 0,0-1 0,0 0 16,0 0-16,21 0 15,0-21-15,0 0 0,0 0 0,0 0 16,22 0-16,-22 0 0,21 0 0,-21 0 16,22-21-16,-22 0 0,0 0 15,0 21-15,0-21 0,22-1 16,-43 1-16,21 0 0,0 0 0,0 0 16,-21 0-16,0-1 0,0 1 0,0 0 15,21 21-15,-21-21 0,0 0 16,0 42 15,0 0-15,0 0-16,-21 0 0,21 1 15,0-1-15,0 0 0,0 0 16,0 0-16,0 22 0,0-22 0,0 21 16,0 0-16,0 1 0,0-1 0,0 0 15,0 1-15,0 20 0,0-20 16,0 20-16,0 1 0,0-1 0,0 1 15,0-1-15,0 1 0,0-1 16,0 1-16,0-1 0,0 1 0,21 20 16,-21 1-16,0-22 0,0 22 0,0 0 15,0-22-15,0 1 0,0 20 0,0-20 16,0-1-16,0 1 0,0-1 16,0 1-16,0-22 0,0 22 0,0-22 15,0 0-15,0-20 0,-21 20 0,21-21 16,-21 0-16,21 0 0,-21-21 15,0 0-15,0 0 16,-1 0 0,1-21-16,0 21 0,0-21 0,0 0 15,0 0-15,-1 0 0,-20-22 0,0 22 16,-1-21-16,1-1 0,-21 1 0,20 0 16,-20-1-16,-1-20 0,1-1 15,-1 1-15,1-22 0,20 1 0,1-1 16,0 0-16,21 1 0,-1-1 0,1 0 15,21 22-15,0-22 0,0 22 16,0-1-16,21 1 0,1-1 0,20 22 16,-21-22-16,21 22 0,-20 0 15,20-22-15,0 22 0,1-1 0,20 22 16,-21-21-16,1 0 0,-1 20 16,0 1-16,1 0 0,-22 0 0,21 0 15,-21 0-15,22-1 0,-22 22 16,0 0-16,-21-21 94,21 0-79,0 21-15,-21-21 16</inkml:trace>
  <inkml:trace contextRef="#ctx0" brushRef="#br2" timeOffset="67156.35">2498 8805 0,'0'22'0,"-22"-22"16,22 21-16,22-21 47,-1 0-47,0-21 15,-21-1-15,0 1 16,0 0 0,-21 21-1,0 0-15,-1 0 16,1 0-16,21 21 0,0 0 16,0 1-16,-21-22 0,21 21 15,0 0-15,0 0 16,0 0-1,21-21-15,0 0 16,1 0-16</inkml:trace>
  <inkml:trace contextRef="#ctx0" brushRef="#br2" timeOffset="67466.89">2476 9165 0,'0'21'0,"0"-42"0,0 64 0,0-22 15,22-21 17,-1 0-32,0-21 0,0 21 15,-21-22-15,0 1 0,0 0 16,0 0-1,-21 21 1,0 0 0,0 0-16,-1 0 15,22 21 1,22-21 0,-1 0-16</inkml:trace>
  <inkml:trace contextRef="#ctx0" brushRef="#br2" timeOffset="76379.92">4826 8276 0,'0'0'0,"0"-21"0,21 21 15,-21-21-15,0 0 0,0 0 16,-21 21 15,0 0-15,21 21-16,-21-21 0,21 21 15,-22 0-15,1 0 0,0 0 0,21 1 16,-21 20-16,0-21 0,0 21 0,-1-20 16,1 20-16,-21 0 0,21 1 0,0-1 15,-22 0-15,22 1 0,-21-1 16,21 0-16,-1 22 0,-20-22 15,21 0-15,0 1 0,0-22 0,-1 21 16,1 1-16,0-22 0,0 0 16,21 0-16,-21 0 0,21 0 0,0 1 15,-21-1-15,21-42 47,21-1-47,0 1 16,0 0-16,0 0 0,0-21 0</inkml:trace>
  <inkml:trace contextRef="#ctx0" brushRef="#br2" timeOffset="76832.66">5186 8192 0,'0'0'0,"0"-22"15,0 44 17,0-1-17,-21 0-15,21 0 16,-22 0-16,1 22 0,0-22 0,0 0 15,0 21-15,0 1 0,-1-22 16,-20 21-16,21 0 0,-21 1 0,20-1 16,-20 0-16,0 1 0,-1-1 0,22 0 15,-21 1-15,21-1 0,-22 0 0,22 1 16,0-22-16,0 0 0,0 21 16,0-20-16,21-1 0,0 0 0,-22 0 15,1-21-15,21 21 0,0 0 0,-21-21 16,21 22-16,-21-22 15,42-22 32,0 1-31,0 0-16,1 21 0</inkml:trace>
  <inkml:trace contextRef="#ctx0" brushRef="#br2" timeOffset="80409.37">6054 8932 0,'21'0'0,"-21"-21"15,21 21-15,-21-21 0,21 0 0,-21 0 16,21 0-16,-21-1 16,0 1-16,0 0 0,0 0 15,0 0-15,0 0 0,0-1 16,-21 1-16,0 21 0,0-21 16,-22 0-16,22 21 0,0-21 0,-21 21 15,21 0-15,-22 0 0,1 0 0,21 0 16,-22 0-16,1 0 0,0 0 0,-1 21 15,22 0-15,-21-21 0,0 42 16,20-20-16,-20-1 0,21 21 16,0-21-16,0 22 0,-1-1 0,22 0 15,0-21-15,-21 22 0,21-1 0,0-21 16,0 0-16,0 22 16,0-22-16,0 0 0,21-21 0,1 21 0,-22 0 15,21-21-15,0 0 0,21 22 0,-21-22 16,22 0-16,-22 0 0,21 0 15,-21 0-15,22-22 0,-1 22 0,0-21 16,-20 0-16,20 0 0,0 0 0,1 0 16,-1-1-16,-21-20 0,21 21 15,-20-21-15,20-1 0,-21 1 0,0 0 16,0-1-16,1 1 0,-22 0 16,0-1-16,21 1 0,-21 21 0,21-22 15,-21 1-15,0 0 0,0-1 0,0 22 16,0 0-16,0-21 0,0 21 15,0-1-15,0 1 0,0 42 32,0 1-32,0-1 0,-21 0 15,21 0-15,0 21 0,0 1 0,-21-22 16,21 21-16,-22 1 0,22-1 16,0 21-16,0-20 0,0-1 0,0 22 15,0-22-15,0 0 0,0 1 0,0-1 16,22-21-16,-1 0 0,0 22 15,0-22-15,0 0 0,0-21 16,1 21-16,-1-21 0,0 0 0,0 0 16,0 0-16,0 0 0,1-21 15,-1 0-15,0 0 0,0-1 0,0 1 16,0 0-16,1-21 0,-1 21 16,0-22-16,-21 22 0,21-21 0,0-1 0,-21 22 15,21-21-15,-21 21 0,0 0 16,0-1-16,0 1 0,22 0 15,-22 42 1,0 0 0,0 1-16,0-1 15,0 0-15,0 21 0,-22-21 0,22 1 16,0 20-16,-21-21 0,21 0 0,0 0 16,0 1-16,0-1 0,0 0 15,0 0-15,0 0 0,0 0 16,0 1-16,21-22 15,1-22 1</inkml:trace>
  <inkml:trace contextRef="#ctx0" brushRef="#br2" timeOffset="80827.78">6689 8340 0,'0'0'0,"-22"84"31,44-84 0,-1 0-31,0 0 16,0 0-16,0 0 0,-21-21 16,0 0-16,0 0 15,0 0-15,0 0 16,0-1-16,-21 22 0,0 0 16,0 0-16,0 0 0,-1 0 15,1 22-15,21-1 16,-21 0-16,21 0 15,0 0-15,0 0 0,0 1 0,0-1 16,0 0-16,0 0 16,21-21-16,0 0 15,1 0-15,-1 0 0,0 0 0,0 0 16,0 0-16,0 21 0</inkml:trace>
  <inkml:trace contextRef="#ctx0" brushRef="#br2" timeOffset="81203.57">7175 8530 0,'0'-21'0,"0"42"0,0-63 0,0 21 16,22 21 15,-1 0-31,-21 21 16,21-21-16,-21 21 0,21 0 0,0 0 15,-21 1-15,0-1 0,21 21 16,-21-21-16,0 0 0,22 1 16,-22-1-16,0 0 0,0 21 0,0-21 15,0 1-15,0-1 0,0 0 16,0 0-16,0 0 0,0 0 15,0 1-15,0-1 16,21-21 15,0-21-31,-21-1 16,0 1-16</inkml:trace>
  <inkml:trace contextRef="#ctx0" brushRef="#br2" timeOffset="81479.46">7683 8403 0,'0'0'0,"-21"21"47,0-21-47,21 22 0,-21-1 15,0 0-15,21 0 0,-21 0 0,-1 0 16,1 1-16,21 20 0,-21-21 0,0 21 15,0-20-15,21 20 0,-21-21 16,-1 21-16,1-20 0,21 20 16,-21-21-16,21 0 0,0 0 0,0 1 15,0-1-15,0 0 0,0 0 0,21-21 32,0 0-32,1-21 15,-1 0-15</inkml:trace>
  <inkml:trace contextRef="#ctx0" brushRef="#br2" timeOffset="82939.41">8424 7832 0,'-21'0'15,"21"-21"-15,-21 21 16,21-22-1,21 1 1,0 21-16,0 0 0,1 0 16,-1 0-16,21-21 0,-21 21 15,22 0-15,-1 0 0,0 0 0,1 0 16,-1-21-16,0 21 0,1 0 16,-1 0-16,-21 0 0,0 0 15,0 0-15,-42 0 16,0 0-1,0 21-15,0-21 0,-22 0 0,22 0 16,-21 0-16,21 21 0,0-21 16,-1 0-16,1 0 0,0 0 0,0 0 15,0 0-15,0 0 0,-1 0 16,1 0-16,0 0 16,0 0-1,0 0-15,0 0 16,-1 0-1,1 0 1,0 0-16,21 21 16,-21 1-16,21-1 15,0 0-15,-21-21 0,21 42 16,0-21-16,0 1 0,0 20 0,0-21 16,0 21-16,0 1 0,0-1 0,0 0 15,0 1-15,0-1 0,0 0 0,0 1 16,-21-1-16,21 22 0,0-22 15,-22 0-15,22 22 0,0-22 16,0 22-16,-21-1 0,0 1 0,21-1 16,-21-21-16,0 22 0,21-1 0,0-20 15,-21 20-15,21-20 0,-22-1 16,22 0-16,0 1 0,0-1 0,0-21 16,0 21-16,22-20 0,-22 20 0,21-21 15,0 0-15,0 0 0,0-21 0,0 22 16,1-22-16,-1 0 0,0 0 15,0 0-15,0 0 0,0 0 0,22-22 16,-22 1-16,0 0 0,21 21 0,-20-21 16,20 0-16,-21 0 0,0-22 0,22 22 15,-1 0-15,-21-21 0</inkml:trace>
  <inkml:trace contextRef="#ctx0" brushRef="#br2" timeOffset="84027.78">8996 8361 0,'21'0'0,"-21"-21"0,0 42 62,0 0-62,-21 0 0,21 0 0,-21 1 16,21 20-16,0-21 0,-22 21 0,22 1 15,-21-22-15,21 21 0,0 1 16,0 20-16,0-21 0,-21 1 0,21-1 16,0-21-16,0 22 0,0-1 0,0-21 15,0 0-15,0 0 0,0 1 16,0-1-16,21-21 16,-21 21-16,21-21 0,1 0 0,-1 0 15,0 0-15,0-21 0,-21 0 16,21 21-16,0-22 0,1 1 0,-1 0 15,-21-21-15,0 21 0,21-1 16,-21-20-16</inkml:trace>
  <inkml:trace contextRef="#ctx0" brushRef="#br2" timeOffset="84239.44">8763 8657 0,'0'0'15,"0"21"1,21-21-16,0 0 16,0 0-16,1 0 0,-1 0 15,21 0-15,-21 0 0,0 0 0,1-21 16,20 21-16,-21 0 0,0 0 0,0-21 16,22 21-16,-22-21 0,0 21 0,0 0 15,0-21-15,1 0 0</inkml:trace>
  <inkml:trace contextRef="#ctx0" brushRef="#br2" timeOffset="84643.22">9377 8636 0,'0'0'16,"42"42"-1,-21-20-15,0-22 16,1 0-1,-1 0-15,0 0 0,0 0 16,0-22-16,0 22 0,-21-21 0,22 21 16,-1-21-16,0 21 0,0-21 15,0 0-15,-21 0 0,21-1 16,-21 1-16,0 0 16,0 0-16,0 0 0,-21 0 15,0 21-15,0 0 0,0 0 16,0 0-16,-1 0 15,1 0-15,0 21 0,21 0 0,0 0 16,-21 0-16,21 0 0,-21 1 0,21 20 16,-21-21-16,21 21 0,0-20 0,0 20 15,0 0-15,0-21 16,0 22-16,0-22 0,0 0 0,0 0 0,0 0 16,0 1-16,0-1 15,21-21-15,0 0 0,0 0 0,0 0 16,0 0-16,1 0 0,-1-21 15,21-1-15,-21 1 0</inkml:trace>
  <inkml:trace contextRef="#ctx0" brushRef="#br2" timeOffset="85193.9">9948 8530 0,'0'0'0,"0"-21"0,21 21 16,-21-21-16,22 21 0,-1 0 15,0-21-15,0 21 16,0 0-16,0 0 0,22 0 16,-22 0-16,0 0 0,21 0 0,-20 0 15,-1 21-15,0 0 0,0-21 0,0 21 16,-21 0-16,21 1 0,-21-1 16,0 21-16,0-21 0,-21 0 0,0 22 15,0-22-15,0 0 0,0 21 0,-22-20 16,22-1-16,0 0 0,0 0 0,0 0 15,-1-21-15,22 21 0,-21-21 16,21 22-16,21-44 31,1 1-31,-1 0 0,0 0 16,0 0-16,0 0 0,0-22 16,22 22-16,-22 0 0,0-21 0,21-1 15,-20 22-15,20-21 0,-21 21 0,0-1 16,0 1-16,1 0 0,-1 0 0,0 0 15,-42 21 17,0 21-32,21 0 15,-22 0-15,1 0 0,21 1 0,-21-1 16,21 0-16,0 0 0,0 21 16,-21-20-16,21-1 0,0 21 0,0-21 15,0 0-15,0 1 0,0-1 16,0 0-16,0 0 0,0 0 0,21 0 15,0-21 1,0 0-16,1 0 0,-1 0 0,0 0 16,21 0-16,-21 0 0,1-21 0,20 0 15,-21 0-15,21 0 0,1 0 0</inkml:trace>
  <inkml:trace contextRef="#ctx0" brushRef="#br2" timeOffset="85500.72">11261 8086 0,'0'-21'0,"0"42"0,-22-42 15,1 21 1,0 0-16,21 21 0,-21 0 0,0 0 16,0 21-16,21-20 0,-22 20 0,1 0 15,21 1-15,-21-1 0,0 0 16,0 1-16,0 41 15,-1-63-15,1 22 0,0-1 0,21 0 16,0-20-16,-21 20 0,21-21 0,0 21 0,-21-20 16,21-1-16,0 0 0,0 0 15,0 0-15,21-21 16,0 21-16,0-21 0,0 0 16,1 0-16,20 0 0,-21-21 0,0 0 15,0 0-15,22 0 0,-22 0 16,0-1-16,0 1 0</inkml:trace>
  <inkml:trace contextRef="#ctx0" brushRef="#br2" timeOffset="85711.6">10837 8467 0,'0'0'0,"-21"21"31,42 0-31,0-21 0,1 0 16,20 0-16,-21 0 0,21 0 0,-20 0 16,20 0-16,0 0 0,1 0 15,-1 0-15,0 0 0,1 0 0,-22-21 16,21 21-16,-21 0 0,0-21 0,22 21 16</inkml:trace>
  <inkml:trace contextRef="#ctx0" brushRef="#br2" timeOffset="86047.41">12065 8276 0,'0'-63'15,"-21"42"1,0 21-1,-1 0-15,1 21 16,0-21-16,0 21 16,21 0-16,-21 21 0,0-20 0,21 20 15,0-21-15,-22 21 0,1-20 0,21 20 16,-21-21-16,21 21 0,-21-20 0,0-1 16,21 21-16,-21-21 0,21 22 15,0-22-15,0 0 0,0 0 0,0 0 16,0 0-16,0 1 0,0-1 15,21-21-15,0 0 0,0 0 0,0 0 16,0 0-16,22 0 0,-22-21 16,0-1-16,21 22 0</inkml:trace>
  <inkml:trace contextRef="#ctx0" brushRef="#br2" timeOffset="86383.22">12425 8192 0,'21'0'16,"-42"0"-16,63-22 0,-21 22 16,0 0-16,1 0 15,-1 0-15,0 0 0,0 22 0,0-22 16,0 21-16,-21 0 0,22 21 16,-1-21-16,0 1 0,0 20 0,0-21 15,-21 21-15,0-20 0,0 20 0,0 0 16,0-21-16,0 22 0,0-22 15,0 0-15,0 21 0,0-20 16,-21-1-16,0 21 0,0-21 0,0 0 16,-1 1-16,-20-1 0,21-21 0,0 21 15,0 0-15,-1 0 0,1-21 0,0 21 16,0-21-16,21-21 47,21 21-47,0-21 0,22 0 0,-22-21 15</inkml:trace>
  <inkml:trace contextRef="#ctx0" brushRef="#br2" timeOffset="86731.02">13504 8319 0,'0'0'0,"-21"0"0,21 21 16,21-21 15,0 0-31,1 0 16,-1 0-16,0 0 0,0 0 0,0 0 15,0 0-15,1 0 0,-1 0 0,0 0 16,0 0-16,0 0 0,0 0 16,1 0-16,-1 0 15</inkml:trace>
  <inkml:trace contextRef="#ctx0" brushRef="#br2" timeOffset="87018.85">13525 8530 0,'0'21'15,"22"-21"16,-1 0-31,0 0 16,0 0-16,21 0 0,-20 0 0,-1 0 16,0 0-16,0 0 0,0 0 15,0 0-15,1 0 16,-1 0-16,0 0 16,0 0-16,0 0 31,-21-21-16</inkml:trace>
  <inkml:trace contextRef="#ctx0" brushRef="#br2" timeOffset="87899.37">14859 7811 0,'-21'0'16,"0"0"-1,-1 21-15,22 0 16,0 0 0,22-21-1,-1 0-15,0 0 16,0 0-16,0 0 15,-21-21 1,0 0 0,0 0-16,-21 21 15,0 0 1,0 0-16,0 0 16,-1 21-1,22 0-15,-21-21 0,21 21 16,-21 0-16,21 0 15,0 1 1,21-22 0,0 0-16,1 0 15,-1 0-15,0 0 16,-21-22-16,21 22 0,-21-21 0,21 21 16,-21-21-16,0 0 0,0 0 15,0 0-15,0-1 0,0 1 16,-21 0-1,0 21-15,0-21 0,0 21 16,-1 0 0,1 21-16,21 0 0,0 0 15,-21 1-15,0-1 0,0 0 16,21 21-16,-21 1 0,-1-22 0,1 21 16,21 0-16,0 1 0,0-22 0,0 21 15,0-21-15,0 1 0,0 20 16,0-21-16,21 0 0,1-21 0,-1 21 15,0-21-15,21 0 0,-21 0 0,22 0 16</inkml:trace>
  <inkml:trace contextRef="#ctx0" brushRef="#br2" timeOffset="90308.73">15790 8065 0,'0'0'0,"0"-22"16,21 22-16,1-21 0,-1 21 15,0-21-15,0 21 0,0-21 16,0 0-16,1 21 0,-1-21 0,0-1 16,-21 1-16,21 21 0,-21-21 15,0 0-15,-21 21 16,0 0-16,0-21 0,-1 21 16,1 0-16,0 0 0,-21 0 0,21 0 15,-22 0-15,22 21 0,-21 0 16,21 0-16,-1 0 0,-20 1 15,21-1-15,21 21 0,-21-21 0,21 22 16,0-22-16,0 21 0,0-21 0,0 22 16,0-22-16,0 0 0,21 0 15,0 0-15,0 0 0,0 1 0,1-1 16,-1-21-16,21 21 0,-21 0 0,0 0 16,1 0-16,20 1 0,-21-22 15,0 21-15,0 0 0,-21 0 0,0 0 16,0 0-16,0 1 0,0-1 0,0 0 15,-21 0-15,0 0 0,0 0 0,-21 1 16,20-1-16,-20-21 0,0 21 16,-22 0-16,22-21 0,0 0 15,-1 0-15,-20 0 0,20 0 0,22 0 16,-21 0-16,0-21 0,20 21 0,1-21 16,-21 0-16,21-1 0,21 1 15,-21-21-15,21 21 0,-22-22 0,22 22 16,0 0-16,0-21 0,0 21 0,0-1 15,0 1-15,0 0 0,0 0 16,22 21-16,-1 21 16,0 0-16,-21 0 0,21 1 15,0-1-15,0 0 0,-21 21 16,22-21-16,-1 1 0,0-1 0,0 0 16,0 0-16,0 0 0,1 0 0,-1 1 15,0-1-15,0 0 0,21-21 16,-20 0-16,-1 21 0,21-21 15,-21 0-15,22 0 0,-1 0 0,-21 0 16,21-21-16,1 21 0,-1-21 0,0 0 16,1-1-16,-1 22 0,-21-21 0,22 0 15,-1 0-15,-21-21 0,21 20 16,-20 1-16,-1 0 0,0-21 0,0 21 16,0-1-16,0 1 0,1 0 0,-22 0 15,0 0-15,0 42 31,0 0-15,-22 0-16,1-21 0,0 21 0,21 22 16,-21-22-16,0 0 0,21 0 15,-21 0-15,21 1 0,0-1 0,0 0 16,0 0-16,0 0 0,0 0 0,0 1 16,21-22-16,0 21 0,0-21 15,0 0-15,22 0 16,-22 0-16,0 0 0,21 0 0,-21 0 15,22 0-15,-22-21 0,0 21 0,21-22 16,-20 1-16,-1 0 0,0 0 16,0 0-16,-21 0 0,21-1 15,0 1-15,-21 0 0,22 0 0,-22 0 16,0 0-16,0-1 0,0 1 16,0 42 15,0 1-31,-22-22 0,22 21 15,0 0-15,0 0 0,0 0 0,-21 0 16,21 1-16,0-1 0,0 0 16,0 0-16,0 0 0,0 0 15,0 1-15,21-1 0,1-21 16,-1 21-16,0-21 0,0 0 16,0 0-16,0 0 0,22 0 15,-22 0-15,0-21 0,0 0 0,0-1 16,1 22-16,20-21 0,-21 0 0,0-21 15,0 21-15,1-1 0,-22 1 16,21-21-16,0 21 0,0-22 0,-21 22 16,21 0-16,-21 0 0,0 0 0,0 0 15,-21 42 1,21 0 0,-21 0-16,0 0 0,21 0 0,0 1 15,0 20-15,-21-21 0,21 0 0,0 0 16,-22 1-16,22-1 0,0 0 0,0 0 15,0 0-15,0 0 16,0 1-16,0-1 0,0 0 0,0 0 16,0 0-16,0-42 47,0 0-47,0 0 15,0 0-15,0-1 0,0 1 0,0 0 16,0-21-16,22 21 0,-1-22 0,-21 22 15,21 0-15,0-21 16,0 20-16,0 1 0,1 0 0,-1 0 16,0 0-16,0 21 0,21 0 0,-20 0 15,20 0-15,-21 0 0,21 0 16,-20 21-16,-1 0 0,21 0 0,-21 0 16,0 1-16,1-1 0,-1 0 0,0 0 15,0 21-15,-21-20 0,0-1 0,0 0 16,0 0-16,0 0 0,0 0 15,0 1-15,-21-1 16,0-21-16,0 0 0,-1 0 0,1 0 16,0 0-1,21-21-15,0-1 16,0 1-16,0 0 0,21 0 16,0 0-16,1 0 0,-1-1 0,0 1 15,21-21-15,-21 21 16,22-22-16,-22 22 0,21 0 0,1 0 15,-1 0-15,0 21 0,-21 0 0,22 0 16,-1 0-16,-21 0 0,0 21 0,1 0 16,-1 0-16,-21 0 0,21 1 15,-21-1-15,0 0 0,0 21 0,0-21 16,0 1-16,0-1 0,0 21 0,-21 0 16,0-20-16,-1-1 0,22 0 15,-21 0-15,0-21 16,21 21-16,0-42 31,0 0-15,21 0-16,0 0 0,1-1 15,-1 1-15</inkml:trace>
  <inkml:trace contextRef="#ctx0" brushRef="#br2" timeOffset="90839.42">18669 7895 0,'-21'0'0,"42"0"0,-63 0 0,20 21 0,22 1 15,-21 20-15,0-21 0,21 21 16,-21 1-16,21-1 0,-21 0 16,0 1-16,21-1 0,-22 22 0,1-43 15,21 21-15,-21 0 0,21 1 0,-21-22 16,21 21-16,-21-21 0,21 1 0,0-1 15,0 0-15,0 0 16,0 0-16,0-42 31,21 0-15,-21 0-16,0 0 0,21-1 16,0 1-16,-21 0 0,21 0 15,1 0-15,-1-22 0,0 22 0,0 0 16,21 0-16,-20 0 0,-1 0 0,21-1 15,-21 1-15,22 21 0,-22 0 16,21 0-16,0 0 0,-20 0 0,20 21 16,0-21-16,-21 22 0,22-1 0,-22 21 15,21-21-15,-42 22 0,21-22 16,-21 0-16,0 21 0,0-21 0,-21 1 16,0-1-16,0 0 0,0 0 0,-22 0 15,1 0-15,0-21 0,-22 22 0,22-22 16,-22 0-16,22 0 0,-21 0 15,20 0-15,-20 0 0,20 0 0,22 0 16,-21 0-16,21 0 0,0 0 16,-1 0-16,44-22 31,-1 22-31,21-21 0,-21 21 0,22-21 16,-1 21-16</inkml:trace>
  <inkml:trace contextRef="#ctx0" brushRef="#br2" timeOffset="91088.28">19452 8213 0,'0'0'0,"0"-21"0,0 42 32,0 0-32,-21 0 0,0 0 15,21 0-15,-21 1 0,21-1 16,0 21-16,-22-21 0,22 0 0,-21 1 15,21-1-15,-21 0 0,21 0 0,0 0 16,0 0-16,0 1 0,0-1 31,21-21-15,0 0-16,1 0 0,-22-21 0,21-1 16</inkml:trace>
  <inkml:trace contextRef="#ctx0" brushRef="#br2" timeOffset="91467.06">19537 7853 0,'0'0'0,"-21"0"0,-1 0 0,-20 0 0,21 0 16,0 0-16,0 0 0,-1 21 15,1-21-15,21 21 0,-21 0 0,21 1 16,0-1-16,0 0 0,0 0 15,0 0-15,21-21 16,0 0-16,1 21 16,-1-21-16,0 0 0,0 0 0,0 0 15,0-21-15,1 0 0,-1 21 0,-21-21 16,21 0-16,-21 0 0,0-22 16,0 22-16,0 0 0,0 0 0,0 0 15,0-1-15,-21 22 0,0-21 0,-1 21 16,1 0-16,0 0 0,0 0 15,0 0-15,-22 0 0,22 0 0,0 21 16,0 1-16,0-22 0,0 21 0,21 0 16,0 0-16,0 0 0,0 0 0,0 1 15,0-1-15,0 0 16,0 0-16,21 0 0,0-21 0,0 21 16,21-21-16,-20 0 0</inkml:trace>
  <inkml:trace contextRef="#ctx0" brushRef="#br2" timeOffset="91799.87">20278 7811 0,'0'0'0,"-43"-22"16,22 22-1,0 0 1,0 22-16,0-1 0,21 21 15,-22-21-15,1 22 0,21-22 0,-21 21 16,0 0-16,0 1 0,0-1 0,21 0 16,-22 1-16,1-1 0,21 0 15,-21-20-15,21 20 0,0-21 0,0 21 16,0-20-16,0-1 0,0 0 0,0 0 16,0 0-16,0 0 0,0 1 15,21-22-15,0 0 0,1 0 16,-1 0-16,0 0 0,0 0 15,0 0-15,0 0 0,1 0 16,20-22-16,-21 1 0,0 21 0,0-21 16,1 0-16,20 0 0</inkml:trace>
  <inkml:trace contextRef="#ctx0" brushRef="#br2" timeOffset="91991.54">19812 8192 0,'0'0'0,"-21"0"0,-22 0 32,65 21-17,-1-21-15,0 0 0,0 0 16,21 0-16,1 0 0,-22 0 16,21 0-16,1 0 0,-1 0 0,-21 0 15,21 0-15,-20 0 0,20-21 0,-21-1 16</inkml:trace>
  <inkml:trace contextRef="#ctx0" brushRef="#br2" timeOffset="92583.21">20913 7705 0,'21'0'16,"0"0"-16,0 0 15,0 21-15,-21 0 16,0 0-16,0 0 0,0 1 16,0-1-16,0 0 0,-21-21 15,21 21-15,-21-21 0,0 0 16,0 0-16,-1 21 0,1-21 15,0 0-15,0 0 0,21-21 32,0 0-32,0 0 15,0 0-15,21 21 0,0-22 16,0 1-16,1 0 0,-1 21 16,0-21-16,0 21 0,0 0 0,0 0 15,1 0-15,-1 0 0,0 0 0,-21 21 16,0 0-16,0 22 15,0-22-15,0 21 0,0-21 0,-21 22 16,0-1-16,-1 0 0,1-21 0,-21 22 16,21-22-16,-22 0 0,22 0 15,0 0-15,0 1 0,0-22 0,0 0 16,-1 0-16</inkml:trace>
  <inkml:trace contextRef="#ctx0" brushRef="#br2" timeOffset="93262.81">21378 7345 0,'0'0'0,"0"-21"0,21 21 32,1 0-17,20 0-15,0 0 0,1 0 16,-1 0-16,0 0 0,22 0 0,-22 0 16,22 0-16,-22 0 0,0 0 0,1 0 15,-22 0-15,21-21 0,-21 21 16,22 0-16,-22 0 0,0 0 15,-21-22-15,0 44 32,0-1-32,0 0 15,0 0-15,0 0 0,0 0 16,0 22-16,-21-22 0,21 0 0,-21 21 16,21 1-16,-22-22 0,1 21 15,0 1-15,0-22 0,0 21 0,21 0 16,-21 1-16,-1-1 0,1 22 0,0-22 15,21 0-15,0 22 0,0-22 16,-21 22-16,21-22 0,-21 0 0,21 1 16,0-1-16,-21 21 0,21-41 0,0 20 15,0 0-15,0 1 0,0-1 0,0-21 16,0 21-16,0 1 0,0-22 16,0 21-16,0-21 0,0 22 0,0-22 15,0 0-15,-22 0 0,1 0 16,21 1-16,-21-22 0,0 0 15,0 21-15,-22-21 0,22 0 0,-21 0 16,21 0-16,-22 0 0,1 0 0,21 0 16,-21 0-16,-1 0 0,22 0 0,-21 0 15,21 0-15,-1-21 0,1 21 16,0 0-16,21-22 31,21 1-15</inkml:trace>
  <inkml:trace contextRef="#ctx0" brushRef="#br2" timeOffset="93427.71">21442 8996 0,'-21'0'78,"-1"0"-78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01:57:25.5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3641 10097 0,'0'0'0,"21"0"16,-21-22-16,0 1 15,0 0 16,0 42 16,0 0-47,0 1 16,0-1-16,0 0 0,-21 0 16,21 21-16,0-20 0,0 20 0,0 0 15,0 22-15,-22-22 0,22 22 16,0-22-16,-21 21 0,21-20 0,0-1 15,-21 0-15,21 1 0,0-1 0,0-21 16,0 22-16,0-22 16,0 0-16,0 0 0,0 0 0,0 0 15,0-42 17,0 0-17,0 0-15,0 0 0,0-22 16,21 22-16,-21 0 0</inkml:trace>
  <inkml:trace contextRef="#ctx0" brushRef="#br0" timeOffset="403.76">3429 10245 0,'-21'-21'0,"42"42"0,-63-42 0,-1-1 0,22 1 15,0 21-15,21-21 0,0 0 16,0 0-16,0 0 0,0-1 15,21 1-15,0 21 0,22-21 0,-1 0 16,21 21-16,-20-21 0,20 21 16,22 0-16,-22 0 0,22 0 0,-21 0 15,-1 21-15,1 0 0,20 0 16,-20 0-16,-1 22 0,-20-22 0,20 21 16,-21 1-16,-20-1 0,-1 0 0,0 1 15,-21 20-15,0-21 0,-21 22 16,-22-22-16,22 1 0,-21-1 0,-22 0 15,22 1-15,0-1 0,-22-21 16,22 0-16,-22 22 0,22-22 0,0 0 16,-22-21-16,22 21 0,0 0 15,-22-21-15,22 0 0,-1 21 16,1-21-16,0 0 0,21 0 0,-22 0 16,22 0-16,0 0 0,0 0 0,42 0 46,0 0-46,21 0 0,22-21 16,-22 0-16,22 21 0</inkml:trace>
  <inkml:trace contextRef="#ctx0" brushRef="#br0" timeOffset="939.14">4868 10795 0,'-21'-21'0,"42"42"0,-63-42 16,21 0-16,0 0 0,-1-1 0,22 1 0,-21 0 15,0 0-15,0 0 16,21 0-16,0-1 0,0 1 0,-21 0 15,21 0-15,0 0 0,0 0 16,0-1-16,21 22 16,0-21-16,0 21 0,0 0 0,1 0 15,-1 0-15,0 0 0,21 21 16,-21 1-16,22-1 0,-22 0 0,0 21 16,21-21-16,-20 22 0,-22-22 15,21 21-15,-21 1 0,0-22 0,0 21 16,0-21-16,0 22 0,0-22 0,-21 0 15,-1 0-15,1 0 0,0 0 16,0 1-16,0-22 16,0 0-16,-1 0 0,22-22 15,-21 22-15,21-21 16,0 0-16,0 0 0,0-21 0,0 20 16,0-20-16,0 0 0,21-1 15,-21 1-15,22 0 0,-1-1 0,0 1 16,0 0-16,0 21 0,0-22 0,1 22 15,-1 0-15,0 0 0,0 0 16,0 21-16,0 0 0,1 0 0,-1 0 16,0 0-16,0 21 15,0 0-15,0 0 0</inkml:trace>
  <inkml:trace contextRef="#ctx0" brushRef="#br0" timeOffset="1508.1">5884 10753 0,'0'0'0,"21"0"0,1-21 15,-22-1 1,21 1-16,-21 0 0,21 0 0,-21 0 0,0-22 16,0 22-16,0 0 0,0-21 15,0 21-15,-21-22 0,0 22 16,-22 0-16,22 0 0,-21 0 0,21-1 15,-22 22-15,1 0 0,0 0 16,-1 0-16,1 0 0,0 0 0,-1 22 16,1-1-16,0 21 0,-1-21 15,22 22-15,0-22 0,0 21 0,0 0 16,-1 1-16,1-22 0,21 21 0,-21 1 16,21-22-16,0 0 0,0 21 15,0-21-15,21 1 0,0-22 0,1 21 16,-1 0-16,21-21 0,-21 0 0,22 0 15,-1 0-15,0 0 0,1 0 16,20 0-16,-21-21 0,1 0 16,20-1-16,-20 1 0,-1 0 15,-21 0-15,21-21 0,-20 20 0,-1-20 16,0 0-16,-21 21 0,0-22 0,0 22 16,0-21-16,0 21 0,0-1 15,0 1-15,-21 21 0,0 0 16,-1 0-16,1 21 15,0 1-15,0-1 0,21 21 0,-21-21 16,21 22-16,-21-22 0,21 21 0,0-21 16,0 22-16,0-22 0,0 21 15,0-21-15,0 0 0,0 1 16,21-1-16,0 0 0,-21 0 0,21-21 16,0 21-16,0-21 0,1 0 15,-1 0-15,0 0 0,0 0 0,0 0 16,22 0-16,-22 0 0,0-21 0,0 0 15,0 0-15</inkml:trace>
  <inkml:trace contextRef="#ctx0" brushRef="#br0" timeOffset="2112.75">6435 10541 0,'0'0'0,"21"-21"0,-21 0 0,0 0 16,0-1-16,0 44 31,0-1-31,-21-21 0,21 21 0,-22 0 15,22 21-15,0-20 0,-21-1 16,21 0-16,-21 21 0,21-21 0,-21 22 16,21-22-16,-21 0 0,21 0 0,0 0 15,0 1-15,0-1 0,0 0 16,21-21 15,0 0-31,0 0 0,0 0 16,1-21-16,-1 0 0,0-1 0,0 1 15,0 0-15,0 0 0,1 0 0,20 0 16,-21-1-16,0 1 16,0 21-16,1-21 0,-1 0 0,0 21 31,-21 21-31,0 0 16,0 0-16,0 1 0,0 20 15,0-21-15,0 0 0,0 0 16,0 1-16,0-1 0,0 0 0,0 0 15,0 0-15,0 0 0,0 1 0,21-22 16,-21 21-16,21-21 0,0 0 16,1 0-16,20 0 0,-21 0 0,21 0 15,-20 0-15,20-21 0,0-1 0,1 22 16,-22-42-16,21 21 16,-21 0-16,0-22 0,1 22 0,-1-21 15,-21 0-15,0-1 0,0 1 0,0 0 16,0 20-16,-21-20 0,-1 21 15,1 0-15,-21 0 0,21 21 0,-22-22 16,22 22-16,-21 0 0,21 0 16,0 0-16,-1 0 0,1 0 0,0 0 15,0 0-15,0 22 0,0-1 16,21 0 0,0 0-16,21-21 0,0 0 15,0 21-15,0-21 0,0 0 16</inkml:trace>
  <inkml:trace contextRef="#ctx0" brushRef="#br0" timeOffset="2660.51">7641 10160 0,'0'0'0,"0"-21"15,0 42 16,-21-21-31,21 21 0,-21 0 16,0 22-16,21-22 0,0 21 0,-22 1 16,1-1-16,21 21 0,-21-20 15,21-1-15,0 0 0,-21 1 0,21-1 16,-21 0-16,21 1 0,0-22 0,-21 21 16,21-21-16,0 1 0,0-1 15,0 0-15,0 0 16,0-42-1,0 0 1,0 0-16,0-1 0,0 1 16,21-21-16,0 21 15,-21-22-15,21 22 0,0-21 0,0 21 16,1 0-16,-1-1 0,21-20 0,-21 42 16,22-21-16,-1 0 0,0 21 15,1 0-15,-1 0 0,21 0 0,-20 0 16,-1 0-16,-21 21 0,22 0 0,-22 0 15,0 0-15,-21 1 0,0 20 16,0-21-16,0 0 0,-21 22 0,0-22 16,-22 0-16,1 0 0,0 0 15,-22 0-15,22 1 0,-22-1 0,22-21 16,0 21-16,-1-21 0,1 0 16,21 21-16,-22-21 0,22 0 0,0 0 15,0 0 1,21-21-1,21 0-15,0 21 0,22-21 16,-22-1-16,21 22 0,0-21 16</inkml:trace>
  <inkml:trace contextRef="#ctx0" brushRef="#br0" timeOffset="3219.85">9080 10456 0,'-105'-105'16,"83"83"-16,22 1 16,-21 21-16,0 0 0,21-21 15,-21 21-15,0 0 0,0 0 0,-1 21 16,-20-21-16,21 21 0,-21 1 15,20 20-15,-20-21 0,21 21 16,-21-20-16,-1 20 0,22 0 16,0 1-16,-21-1 0,20-21 0,1 21 15,21-20-15,0 20 0,0-21 0,0 0 16,0 0-16,0 1 0,0-1 16,21 0-16,1-21 0,-1 0 15,0 0-15,0 0 0,21 0 16,-20 0-16,20 0 0,0-21 0,1 0 15,-1 21-15,-21-22 0,21-20 0,1 21 16,-22 0-16,21-22 0,-21 22 16,1-21-16,-22 0 0,0-1 0,0 22 15,0-21-15,0 21 0,0-1 16,0 1-16,-22 21 16,1 0-16,21 21 0,-21 1 15,0-1-15,0 0 0,21 21 0,0-21 16,-21 22-16,21-22 0,0 21 15,0-21-15,0 22 0,0-22 0,0 0 16,0 0-16,0 0 0,21 1 16,-21-1-16,21 0 0,0-21 0,0 21 15,0-21-15,1 0 0,-1 0 0,0 0 16,21 0-16,-21 0 0,22 0 16,-1-21-16,-21 0 0,22 0 0</inkml:trace>
  <inkml:trace contextRef="#ctx0" brushRef="#br0" timeOffset="3487.7">9715 10414 0,'0'0'0,"0"-21"0,0 0 15,-21 0 1,0 21-16,0 0 0,0 0 0,0 0 16,-1 21-16,22 0 0,-21 0 15,0 0-15,0 0 0,0 22 0,0-22 16,-1 21-16,1 1 0,0-22 0,21 21 15,-21 0-15,21-20 0,-21 20 16,21-21-16,0 0 0,0 0 0,0 22 16,0-22-16,0 0 15,21 0-15,0-21 0,0 0 16,0 21-16,1-21 0,20 0 0,-21 0 16,21 0-16,-20 0 0,20 0 0,0-21 15,1 0-15,-22 0 0,21 0 16</inkml:trace>
  <inkml:trace contextRef="#ctx0" brushRef="#br0" timeOffset="4236.05">10160 10224 0,'0'-43'0,"0"86"0,0-107 0,0 22 0,0 21 16,0-1-16,0 1 0,0 0 16,-21 21-1,21 21 1,0 0-16,-21 22 0,21-22 15,-22 21-15,22 1 0,0-1 0,0 0 16,-21 1-16,21 20 0,-21-21 0,21 1 16,-21-1-16,21 0 0,0 1 15,-21-1-15,21-21 0,-21 22 0,21-22 16,0 0-16,0 0 0,0 0 0,0 0 16,0-42 15,0 0-31,0 0 15,21 0-15,0 0 16,-21-1-16,21-20 0,0 21 0,0-21 16,1 20-16,-1 1 0,0-21 0,21 21 15,-21 0-15,1-1 0,20 22 16,-21-21-16,0 21 0,0 0 0,1-21 16,-1 21-16,0 0 0,0 0 15,0 0-15,-21 21 16,-21 0-1,0-21-15,0 22 16,0-22-16,-22 0 0,22 21 16,-21-21-16,21 0 0,-22 0 0,1 21 0,21-21 15,0 0-15,-1 0 16,1 0-16,0 0 0,0 0 0,0 0 16,21 21 30,21 0-30,0 0-16,0 1 0,0-1 0,-21 0 16,22 0-16,-1 0 0,-21 0 0,0 1 15,21-1-15,0 0 0,0 0 16,-21 0-16,21 0 0,1 1 16,-1-22-16,0 21 0,0 0 0,0-21 0,0 0 15,1 21-15,-1-21 16,0 0-16,0 0 0,21 0 0,-20 0 15,20 0-15,-21-21 0,0 0 16,0 21-16,1-21 0,-1-1 0,0 1 16,-21 0-16,21 0 15,-21 0-15,0 0 0,0-1 16,-21 22 0,0 0-16,0 0 15,-1 0-15,1 0 0</inkml:trace>
  <inkml:trace contextRef="#ctx0" brushRef="#br0" timeOffset="5299.82">3895 11091 0,'0'0'15,"-43"0"-15,-20 0 0,20 0 16,1 0-16,0 0 0,-1 0 0,1 0 16,0 0-16,21 0 0,-1 0 0,1 0 15,0 0-15,0 0 0,0 0 16,0 0-16,-1 0 0,1 0 16,42 0 30,1 0-46,20 22 0,0-22 16,1 0-16,-1 0 0,21 0 0,1 0 16,-1 0-16,1 0 0,-1 0 0,22 0 15,-21 0-15,-1 21 0,22-21 16,-1 0-16,1 0 0,0 0 16,21 0-16,-1 21 0,1-21 0,-21 0 15,21 0-15,21 0 0,-21 0 16,21 0-16,0 0 0,21 0 0,0 0 15,-21 0-15,21 0 0,0 0 16,22 0-16,-1 21 0,-21-21 0,21 0 16,1 0-16,-22 0 0,21 0 0,1 21 15,20-21-15,-21 0 0,1 0 16,-1 0-16,0 0 0,1 0 0,-1 0 16,0 0-16,1 0 0,-22 0 0,21 21 15,-21-21-15,22 0 0,-22 0 16,0 0-16,0 0 0,-21 0 15,0 0-15,0 22 0,-21-22 0,21 0 16,-21 0-16,0 0 0,0 0 16,-22 0-16,1 0 0,0 0 0,-22 0 15,1 0-15,-1-22 0,-42 22 0,22 0 16,-22 0-16,0 0 0,0 0 16,-21-21-16,0 42 62,-21-21-62,0 22 0,0-22 16,-22 21-16,1 0 0,0 0 15</inkml:trace>
  <inkml:trace contextRef="#ctx0" brushRef="#br0" timeOffset="6283.25">995 12806 0,'0'0'0,"-21"0"0,-1 0 0,1 0 0,0-21 15,0 21-15,0 0 0,0 0 16,-1 0-16,22-21 16,22 21 15,-1 0-31,21 0 15,0 0-15,22 0 0,-1 0 16,1 0-16,21 0 0,20 0 16,-20 0-16,21 0 0,0 0 0,-22 0 15,1-22-15,0 22 16,-1-21-16,1 21 0,-21 0 0,-1-21 16,1 21-16,-1 0 0,-42 0 15,22-21-15,-22 21 0,0 0 0,-21-21 16,-21 21-1,0-21-15,-1 21 0,1 0 16,-21 0-16,21 0 0,-22 0 0,22-22 16,-21 22-16,21 0 0,0 0 15,-1 0-15,1 0 16,42 0 0,1 0-1,20 0 1,-21 0-16,21 0 0,1 0 0,-22 0 15,21 0-15,1 0 0,-22 22 16,0-1-16,0-21 0,0 21 0,-21 21 16,0-21-16,-21 1 0,0 20 15,0-21-15,-22 21 0,1-20 0,-21 20 16,20-21-16,1 21 0,-22-20 16,22-1-16,0 0 0,-1 0 0,22 0 15,0-21-15,0 0 0,0 21 16,42-42-1,0 0 1,0 0-16,22 0 0,-22-22 0,21 22 16</inkml:trace>
  <inkml:trace contextRef="#ctx0" brushRef="#br0" timeOffset="6696.02">3133 12044 0,'0'0'0,"-22"0"0,1 0 15,0 0-15,0-21 0,0 21 16,42 0 15,0 0-31,21 0 0,1-21 16,-1 21-16,22 0 0,-1 0 0,1 0 16,-1-22-16,22 22 0,-22 0 15,1 0-15,-1 0 0,-20 0 16,-1 0-16,0 0 0,-21 0 0,1 0 15,-22 22 1,-22-22-16,1 0 0,0 21 16,0-21-16,-21 0 0,20 0 15,-20 0-15,21 0 0,0 0 0,0 0 16,-1 0-16</inkml:trace>
  <inkml:trace contextRef="#ctx0" brushRef="#br0" timeOffset="6951.87">3598 12023 0,'-21'21'16,"0"0"-16,0-21 16,21 21-16,-21 0 0,21 1 0,0-1 15,-22 0-15,1 21 0,21 1 16,-21-1-16,21 0 0,-21 1 0,0-1 16,21 0-16,-21 1 0,21-1 0,0 0 15,-22 1-15,22-1 0,0 0 16,-21-21-16,21 22 0,0-22 0,0 0 15,0 0-15,0 0 16,21-21 0,1 0-16,-1-21 0,0 0 15,0 0-15,0 0 0,0 0 16,1-22-16,-1 22 0,0-21 0</inkml:trace>
  <inkml:trace contextRef="#ctx0" brushRef="#br0" timeOffset="7343.7">3852 12531 0,'0'0'0,"0"21"15,21-21 17,1 0-32,-1 0 15,0-21-15,0 0 16,0 21-16,0-22 0,-21 1 0,22 21 15,-1-21-15,-21 0 0,21 21 16,-21-21-16,0 0 0,0-1 16,-21 22-1,-22 0-15,22 0 0,0 0 16,0 22-16,0-1 0,-22 0 0,22 0 16,0 0-16,0 0 0,0 1 15,0-1-15,-1 0 0,22 0 0,0 0 16,0 22-16,0-22 0,0 0 15,0 0-15,0 0 0,0 0 0,22-21 16,-1 22-16,0-1 0,0 0 16,0-21-16,0 0 15,1 0-15,-1 0 0,0 0 0,0 0 16,0 0-16,22 0 0,-22-21 0,0 0 16,0-1-16,0 1 0</inkml:trace>
  <inkml:trace contextRef="#ctx0" brushRef="#br0" timeOffset="8140.24">4403 12425 0,'0'0'0,"21"-21"0,0 0 15,0 21-15,-21-22 16,21 22-16,0 0 0,1-21 0,-1 21 16,0 0-16,0 0 0,21 0 15,-20 0-15,-1 0 0,0 0 0,0 0 16,0 21-16,-21 1 0,21-1 0,-21 0 15,0 0-15,0 0 0,-21 22 16,0-22-16,0 0 0,-21 0 0,20 21 16,-20-20-16,21-1 0,-21 21 15,20-21-15,1 0 0,0 1 0,0-22 16,21 21-16,21-21 31,0 0-31,0-21 0,22-1 16,-22 1-16,21 0 0,-21 0 0,22-21 15,-1 20-15,0 1 0,-20-21 16,20 21-16,0-22 0,1 22 0,-22 0 16,21-21-16,-21 21 0,0-1 15,1 22-15,-1-21 0,-21 0 0,-21 21 32,-1 0-32,1 21 15,0 0-15,21 1 0,-21-1 0,0 21 16,0-21-16,-1 0 0,22 22 0,-21-22 15,21 0-15,-21 21 16,21-20-16,0 20 0,0-21 0,0 0 16,0 0-16,21 1 0,0-1 15,1 0-15,-1-21 0,0 0 0,21 0 16,-21 0-16,22 0 0,-22 0 0,21-21 16,-21 21-16,22-21 0,-22-1 15,21 1-15,1-21 0,-22 21 0,21 0 16,-21-22-16,22 22 0,-22-21 0,0-1 15,0 1-15,-21 0 0,0-1 16,21 1-16,-21 0 0,0-1 0,0 22 16,0-21-16,0 21 0,0 0 15,0-1-15,0 1 0,-21 21 16,0 0 0,21 21-16,0 1 0,-21-1 15,21 0-15,-21 21 0,21 1 0,-22-22 16,22 21-16,0 0 0,0-20 0,0 20 15,0 0-15,0-21 0,0 22 16,0-22-16,0 21 0,0-21 0,0 1 16,22-1-16,-1 0 0,-21 0 15,21 0-15,-21 0 0,21-21 0,0 0 16,0 22-16,1-22 0,-1 0 16,0 0-16,0 0 0,-21-22 15,21 1-15,0 21 0,1-21 16,-22 0-16,0 0 0,21 0 0,-21-1 15,0 1-15,0-21 0</inkml:trace>
  <inkml:trace contextRef="#ctx0" brushRef="#br0" timeOffset="8356.12">5376 12361 0,'0'22'0,"21"-22"16,1 0-16,-1 0 15,0 0-15,21 0 0,-21 0 16,22 0-16,-1 0 0,0 0 16,1 0-16,-1 0 0,0 0 0,1 0 15,-1 0-15,-21-22 0,0 22 16,1 0-16,-1 0 0,0 0 0,0 0 16,-21-21-16</inkml:trace>
  <inkml:trace contextRef="#ctx0" brushRef="#br0" timeOffset="8811.86">7345 12298 0,'0'0'0,"0"-21"0,0-22 16,0 22-1,-21 42 17,21 1-17,0 20-15,0-21 0,0 0 0,0 22 16,0-22-16,-22 0 0,22 21 16,0-21-16,0 1 0,-21 20 0,21-21 15,0 0-15,0 0 0,0 1 0,0-1 16,0 0-16,0 0 15,21-21 17,1 0-32,-1-21 0,-21 0 15,21 0-15,0-1 0,0 1 0</inkml:trace>
  <inkml:trace contextRef="#ctx0" brushRef="#br0" timeOffset="9232.62">8001 12256 0,'0'0'0,"21"-22"0,0 22 16,-21-21 0,-21 21-16,0 0 0,0 0 15,-22 0-15,1 0 0,21 21 0,-21 1 16,-1-22-16,1 21 0,21 0 16,-22-21-16,22 21 0,0 0 0,0-21 15,21 21-15,0 1 0,0-1 16,21 0-1,0-21-15,0 0 0,1 0 0,-1 21 16,21-21-16,-21 0 0,22 0 16,-22 21-16,0-21 0,21 0 0,-21 21 15,1-21-15,-1 0 0,0 22 0,0-22 16,0 21-16,-21 0 16,0 0-16,0 0 15,-21 0-15,0 1 0,0-22 16,0 21-16,-22-21 0,22 21 15,0-21-15,-21 0 0,20 0 0,1 21 16,-21-21-16,21 0 0,0 0 0,-1 0 16,1 0-16,0 0 15,0 0-15,21-21 0,-21 21 0,0 0 16,21-21-16,0 0 0,-22 21 16,1-22-16,21 1 0,-21 0 15,21 0-15,0 0 0</inkml:trace>
  <inkml:trace contextRef="#ctx0" brushRef="#br0" timeOffset="9608.4">7387 11875 0,'0'0'0,"-21"21"0,0 0 0,21 0 0,-21 0 16,21 0-16,0 1 0,0-1 16,0 0-16,21-21 31,0 0-31,0 0 0,0 0 16,0 0-16,1 0 0,-1-21 0,0 0 15,0 21-15,0-22 0,-21 1 0,0 0 16,0 0-16,0 0 0,0 0 15,-21-1-15,0 22 0,0 0 16,0 0-16,-1 0 0,1 0 0,0 0 16,0 22-16,0-1 15,21 0-15,-21 0 0,21 0 0,0 0 16,0 1-16,0-1 0,0 0 16,0 0-16,0 0 0,21 0 15,0-21-15,0 0 0,0 22 0</inkml:trace>
  <inkml:trace contextRef="#ctx0" brushRef="#br0" timeOffset="10103.43">9229 12023 0,'0'0'15,"0"-21"-15,21-1 0,-21 1 16,0 0-16,-21 42 31,-1 0-15,22 1-16,0 20 0,-21-21 0,0 21 16,21-20-16,0 20 0,0 0 15,-21 1-15,21-22 0,-21 21 0,21 0 16,0 1-16,-21-22 0,21 21 0,0-21 15,0 1-15,0 20 0,0-21 16,0 0-16,0 0 0,0 1 16,0-1-16,21-21 31,-21-21-15,21 21-16,-21-22 0,0 1 15,0 0-15</inkml:trace>
  <inkml:trace contextRef="#ctx0" brushRef="#br0" timeOffset="11040.04">9038 12383 0,'0'0'0,"-21"0"0,0 0 0,0 0 15,-1 0-15,22-22 16,22 22 0,-1-21-16,0 21 15,21 0-15,-21-21 0,22 21 16,-1-21-16,0 21 0,1-21 0,-1 0 15,0 21-15,1-22 0,-1 22 16,0-21-16,1 21 0,-1 0 16,0 0-16,-20 0 0,-1-21 0,0 21 15,-21 21 1,0 0-16,0 1 16,-21-1-16,0 0 0,-1 0 0,22 0 15,-21 0-15,0 1 0,0-1 0,21 21 16,0-21-16,0 0 0,0 1 15,0-1-15,0 0 0,0 0 16,0 0-16,0 0 16,21-21-16,0 0 0,0 0 0,1 0 15,-1 0-15,0 0 0,0 0 16,21 0-16,-20 0 0,20 0 0,0 0 16,-21-21-16,22 21 0,-22-21 15,21 0-15,-21 21 0,1-21 0,-22 0 16,0-1-16,0-20 0,0 21 0,0 0 15,-22 0-15,-20-1 0,21 1 16,-21 0-16,-1 21 0,1-21 0,0 21 16,-1 0-16,1 0 0,21 0 15,-22 0-15,22 0 0,0 0 0,42 0 32,22 0-17,-22 0-15,21 0 0,0-21 16,22 21-16,-22 0 0,22 0 0,-1-21 15,1 21-15,-22-22 0,22 22 16,-1 0-16,-21 0 0,1-21 0,-1 21 16,0 0-16,1 0 0,-22 0 0,0 0 15,-21 21 1,0 1-16,-21-1 16,21 0-16,-21 0 15,0 0-15,-1 0 0,1 1 0,21-1 16,-21 0-16,0 0 0,21 0 0,-21 0 15,21 1-15,0-1 0,0 0 16,0 0-16,0 0 0,0 0 16,0 1-16,21-1 0,0 0 15,0-21-15,0 0 0,1 0 16,-1 0-16,21 0 0,0 0 0,-20 0 16,20 0-16,0 0 0,1-21 0,-1 21 15,0-21-15,1-1 0,-22 1 16,21 0-16,-21 0 0,-21-21 0,0 20 15,0 1-15,0-21 0,0 0 0,0 20 16,-21 1-16,-21-21 0,21 21 16,-22 0-16,1-1 0,21 1 0,-22 21 15,1 0-15,0 0 0,21 0 0,-22 0 16,22 0-16,-21 0 16,21 21-16,21 1 0,-22-1 0,22 0 15,-21 0-15,21 0 0,0 0 16,0 1-16,0-1 0,0 0 15,21-21-15,1 0 0,-1 21 16,0-21-16,0 0 0,21 0 16,-20 0-16</inkml:trace>
  <inkml:trace contextRef="#ctx0" brushRef="#br0" timeOffset="11811.61">11959 11832 0,'0'-21'0,"0"42"0,0-63 16,0 21-16,0 42 47,0 0-47,0 0 0,0 22 15,0-22-15,-21 21 0,21 0 16,0 22-16,0-22 0,0 1 0,-21-1 15,21 21-15,0-20 0,0-1 0,0 0 16,-21 1-16,21-22 0,-22 21 16,22-21-16,0 22 0,0-22 15,0 0-15,0 0 0,-21 0 0,21 1 16,-21-1 0,21-42 15,0-1-31,0 1 15,0 0-15,0 0 0,0 0 0,0 0 16,0-1-16,21 1 0,0 0 0,1 0 16,-1 0-16,21 0 0,-21-1 15,22 1-15,-1 0 0,21 0 0,-20 0 16,-1 21-16,22 0 0,-22 0 0,0 0 16,1 0-16,-1 0 15,-21 0-15,21 0 0,-20 21 0,-1 0 16,21 0-16,-42 0 0,0 1 0,0-1 15,0 0-15,0 0 0,0 0 16,0 0-16,-21-21 0,0 22 0,0-1 16,-22 0-16,1 0 0,0-21 0,-1 21 15,1 0-15,0-21 0,-1 0 0,1 0 16,21 0-16,-22 0 0,1 0 16,21 0-16,-21 0 0,20 0 0,-20 0 15,21 0-15,0 0 0,0 0 0,-1 0 16,1 0-16,21-21 31,43 21-15,-22-21-16,21 21 15,-21-21-15,22 21 0,20-21 0</inkml:trace>
  <inkml:trace contextRef="#ctx0" brushRef="#br0" timeOffset="12087.46">12975 12129 0,'0'0'0,"0"21"31,0 0-15,-21 0-16,21 0 0,0 22 0,0-22 15,-21 0-15,21 21 0,-21-21 16,21 1-16,-22-1 0,22 21 0,-21-21 15,21 0-15,0 1 0,-21-1 16,21 0-16,0 0 16,0-42 15,21 0-31,0 0 16</inkml:trace>
  <inkml:trace contextRef="#ctx0" brushRef="#br0" timeOffset="12504.24">13102 11790 0,'-21'0'0,"42"0"0,-63 0 0,21 0 0,-22 0 16,22 0-16,0 21 0,0-21 15,0 21-15,-22 0 0,43 1 16,-21-1-16,0 0 0,0 0 0,21 0 0,0 0 15,0 1-15,0-1 0,0 0 16,0 0-16,21-21 0,0 21 16,0-21-16,0 0 0,22 0 0,-22 0 15,21 0-15,-21 0 0,22 0 16,-1-21-16,-21 0 0,22 21 0,-22-21 16,0 0-16,0-22 0,-21 22 0,0 0 15,0 0-15,0 0 0,0-22 16,0 22-16,0 0 0,-21 0 0,0 21 15,0-21-15,-1 21 0,1 0 0,-21 0 16,21 0-16,0 0 0,-22 0 16,1 0-16,21 21 0,-22 0 0,22-21 15,0 21-15,0 0 0,0 0 16,0 1-16,21 20 0,0-21 16,0 0-16,0 0 0,0 1 0,0-1 15,21 0-15,0 0 0,0 0 0,0-21 16,0 21-16,1 1 0,20-22 15</inkml:trace>
  <inkml:trace contextRef="#ctx0" brushRef="#br0" timeOffset="13499.64">13864 12107 0,'21'0'16,"-42"0"-16,63-21 0,-42 0 0,0 0 15,0 0-15,0 0 0,0-1 16,-21 22-16,0 0 16,0 0-16,0 0 0,0 0 15,-1 0-15,1 22 0,0-1 0,0 0 16,-21 0-16,20 0 0,1 22 16,-21-22-16,21 0 0,0 0 0,-1 21 15,1-20-15,0-1 0,0 0 0,21 0 16,0 0-16,0 0 0,0 1 15,0-1-15,21-21 0,0 0 16,0 21-16,22-21 0,-22 0 16,0 0-16,21 0 0,-20 0 15,-1 0-15,21-21 0,-21 21 0,0-21 16,1-1-16,-1 1 0,0 0 0,0 0 16,0 0-16,0 0 0,1-1 15,-22 1-15,0 0 0,21 0 16,-21 0-16,0 0 0,0 42 47,0 0-32,0 0-15,0 0 0,0 0 0,-21 1 16,21-1-16,0 0 0,0 0 16,-22 21-16,22-20 0,-21 20 0,21-21 15,0 21-15,0 1 0,0-1 16,0 0-16,-21 1 0,21-1 0,0 22 15,0-22-15,0 21 0,0 1 16,0-1-16,0 1 0,0-1 0,0-20 16,0 20-16,0 1 0,0-1 0,0 1 15,0-1-15,0 1 0,0-1 16,0 1-16,0-1 0,0-20 16,0-1-16,0 0 0,0 1 0,0-1 0,0-21 15,0 21-15,0-20 0,-21-1 16,21 0-16,-21 0 0,0-21 15,-1 21-15,1-21 0,0 0 0,0 21 16,0-21-16,0 0 0,-1 0 0,1 0 16,0 0-16,-21 0 0,21 0 15,-22-21-15,1 0 0,21 0 0,-22 0 16,1-22-16,0 1 0,21 0 0,-22-1 16,22-20-16,0-22 0,0 22 15,21-22-15,0 22 0,0-22 0,0 21 16,21-20-16,0-1 0,21 0 0,1 1 15,-1-1-15,0 22 0,1-1 16,-1 1-16,0 20 0,1 1 16,-1 0-16,0-1 0,-20 22 0,20 0 15,-21 0-15,21 0 0,-20 21 16,-1 0-16,-21-22 0,21 22 16,0 0-16,-42 0 93,0 0-77,21 22 31,-21-22-47,-1 0 0</inkml:trace>
  <inkml:trace contextRef="#ctx0" brushRef="#br0" timeOffset="85128.83">1101 14097 0,'0'0'0,"-22"0"0,1 0 16,0 0-16,0 0 0,42 21 47,21-21-47,-20 0 0,20 0 15,21 0-15,-20 0 0,41 0 0,-20 0 0,21 0 16,-1 0-16,1-21 16,0 21-16,-22 0 0,22-21 0,-1 0 15,1 21-15,0-21 0,-22 21 16,1 0-16,-1-22 0,-20 22 0,-1 0 16,0 0-16,-21-21 0,-21 0 15,-21 21 1,-21 0-16,21 0 0,-22-21 0,1 0 15,-21 21-15,20 0 0,1-21 16,0 21-16,20 0 0,-20 0 16,21-22-16,0 22 0,0 0 0,42 0 47,0 0-47,0 0 15,0 0-15,22 0 0,-22 22 16,0-22-16,21 0 0,-21 21 0,1-21 15,-1 21-15,0-21 0,0 21 16,-21 0-16,0 0 0,0 1 0,0-1 16,-21 0-16,0 0 0,0 0 15,-22 0-15,22 22 0,-21-22 0,-1 0 16,1 21-16,0-20 0,21-1 16,-22 0-16,22 0 0,0 0 0,0 0 15,42-21 16</inkml:trace>
  <inkml:trace contextRef="#ctx0" brushRef="#br0" timeOffset="85492.65">3006 13568 0,'0'0'16,"-43"-21"-1,64 0 16,1 21-31,-1 0 0,21 0 0,0-22 16,1 1-16,-1 21 0,22 0 16,-22-21-16,21 21 0,1 0 15,-22-21-15,22 21 0,-22 0 16,0-21-16,-20 21 0,-1 0 0,0 0 16,-42 0-1,-22 0-15,22 0 16,-21 0-16</inkml:trace>
  <inkml:trace contextRef="#ctx0" brushRef="#br0" timeOffset="85727.51">3217 13483 0,'0'21'16,"0"1"0,21-1-16,-21 0 0,0 0 15,22 21-15,-22 1 0,0-22 0,0 21 16,0 1-16,0-1 0,0 0 15,0 1-15,0-1 0,0 0 0,-22 1 16,22-22-16,-21 21 0,21 0 16,0-20-16,0-1 0,0 0 0,0 0 15,0 0-15,0 0 0,21-21 32,-21-21-32,22 0 0,-1 0 15</inkml:trace>
  <inkml:trace contextRef="#ctx0" brushRef="#br0" timeOffset="86092.3">3619 13928 0,'0'0'0,"0"21"16,0 0-16,22-21 31,-1 0-15,0 0-16,0-21 15,0 21-15,0-21 0,1 0 0,-1-1 16,0 22-16,-21-21 0,21 0 16,-21 0-16,0 0 0,0 0 15,-21 21 1,0 0-16,0 0 0,-1 0 16,1 21-16,-21 0 0,21 0 0,0 0 15,-1 22-15,1-22 0,0 0 16,21 0-16,0 21 0,-21-20 0,21-1 15,0 0-15,0 0 0,0 0 16,0 0-16,0 1 0,0-1 0,21-21 16,0 21-16,0-21 0,1 0 15,20 0-15,-21 0 0,0 0 16,22 0-16,-22 0 0,21-21 0,-21 0 16,22-1-16,-22 1 0</inkml:trace>
  <inkml:trace contextRef="#ctx0" brushRef="#br0" timeOffset="86801.41">4106 13843 0,'0'0'0,"21"-21"16,1 0-1,-1 21-15,0 0 16,0 0-16,0 0 0,0 0 16,1 0-16,-1 21 0,0-21 15,0 21-15,0 0 0,0 0 0,-21 1 16,0-1-16,0 0 0,0 21 0,0-21 15,-21 1-15,21 20 0,-21-21 16,-21 0-16,21 0 0,-1 1 16,1-1-16,0 0 0,21 0 0,-21-21 15,21-21 1,21 21 0,0-42-16,-21 20 0,21 1 15,1 0-15,-1-21 0,0-1 0,0 22 16,21-21-16,-20 0 0,-1 20 0,0-20 15,0 0-15,0 21 0,0-1 16,1 1-16,-22 0 0,0 42 31,-22 0-31,1 1 0,0 20 16,0-21-16,0 21 0,0-20 16,-1 20-16,22 0 0,0-21 15,-21 22-15,21-22 0,0 21 0,0-21 16,0 1-16,0-1 0,0 0 0,21 0 15,1 0-15,-1-21 0,21 0 16,-21 0-16,22 0 0,-1 0 16,0 0-16,1 0 0,-1-21 0,0 0 0,1 0 15,-1 0-15,0-1 0,1-20 16,-22 21-16,21-21 0,-21 20 0,0-20 16,1 0-16,-1-22 0,-21 22 15,0 0-15,21-22 0,-21 22 0,21-1 16,-21 1-16,0 21 0,21-21 15,-21 20-15,0 44 32,-21 20-32,21-21 15,-21 21-15,21 1 0,-21-1 0,21 0 16,-21 1-16,21-1 0,0 0 0,0 1 16,0-1-16,0-21 0,0 22 15,0-22-15,0 21 0,0-21 0,0 0 16,0 1-16,21-1 15,0-21-15,0 0 0,0 0 16,0 0-16,1-21 16,-1-1-16,0 1 0,0 0 0,-21-21 15</inkml:trace>
  <inkml:trace contextRef="#ctx0" brushRef="#br0" timeOffset="86979.31">5016 13780 0,'0'21'32,"22"-21"-32,-1 0 0,0 0 15,0 0-15,21 0 16,-20 0-16,20-21 0,0-1 0,1 22 16,-1-21-16,0 0 0,1 0 0,-1 21 15,-21-21-15</inkml:trace>
  <inkml:trace contextRef="#ctx0" brushRef="#br0" timeOffset="87440.04">6731 13462 0,'0'0'0,"63"-85"31,-63 64-31,22 0 0,-22 0 0,21 0 16,-21 0-16,-21-1 15,-1 22-15,1 0 0,-21 0 16,21 0-16,-22 22 0,1-1 16,21 0-16,-21 0 0,-1 0 15,22 22-15,-21-1 0,21 0 0,-22 1 16,22 20-16,0-21 0,0 22 0,0-22 16,-1 22-16,22-22 0,0 0 15,0 22-15,0-43 0,0 21 0,0 1 16,0-22-16,0 0 0,22 0 0,-1 0 15,0 1-15,21-22 0,1 0 16,-1 0-16,0 0 0,22 0 0,-22-22 16,22 22-16,-1-21 0,1 0 0,-22 0 15,21-21-15,-20 20 0</inkml:trace>
  <inkml:trace contextRef="#ctx0" brushRef="#br0" timeOffset="88163.63">7218 13716 0,'0'0'16,"0"-21"-16,0 0 15,-21 21-15,-1 21 16,1 0-16,0 0 0,0 0 16,21 1-16,-21-1 0,0 21 0,21-21 15,-22 22-15,22-22 0,-21 21 0,21-21 16,-21 0-16,21 1 0,0 20 16,0-21-16,0 0 0,21 0 15,0-21-15,1 0 0,-1 0 0,0 0 16,0 0-16,21 0 15,-20 0-15,-1 0 0,0 0 0,0-21 16,0 0-16,0 0 0,1 21 0,-1-21 16,-21-22-16,0 22 0,0 0 15,0 0-15,0-21 0,0 20 0,0 1 16,-21-21-16,-1 21 0,1 0 0,0 21 16,0-22-16,0 1 0,0 21 15,-1 0-15,22-21 16,22 21-1,-1 0-15,0-21 0,0 21 16,21 0-16,-20 0 0,20 0 16,-21 0-16,21 0 0,1 0 0,-22 0 15,21 0-15,-21 0 0,1 0 16,20 21-16,-21 0 0,0 0 0,0 1 16,-21-1-16,0 0 0,0 0 15,0 21-15,0-20 0,0-1 0,0 0 16,0 0-16,0 0 0,0 0 0,0 1 15,-21-1-15,21 0 0,-21 0 16,21-42 15,0 0-31,0 0 16,0-1 0,21 1-16,-21-21 0,21 21 0,1-22 15,-1 22-15,0-21 0,0 21 0,0-22 16,0 22-16,22 0 0,-22 0 15,21 0-15,-21 21 0,22 0 0,-22 0 16,21 0-16,-21 0 0,22 0 16,-22 21-16,0 0 0,0 21 0,0-20 15,-21-1-15,0 21 0,0-21 0,0 22 16,0-22-16,0 0 0,-21 21 16,21-21-16,-21 1 0,0-1 15,0 0-15,0-21 0,21 21 0,21-42 47,0 21-47,0-42 0,0 20 16,0 1-16</inkml:trace>
  <inkml:trace contextRef="#ctx0" brushRef="#br0" timeOffset="88387.5">8678 13441 0,'21'-21'0,"-42"42"0,42-63 0,-42 63 31,21 0-31,-21 0 16,0 21-16,21-20 0,-21 20 0,21 0 16,0 1-16,-21-1 0,-1 0 15,22 1-15,-21-1 0,21 0 0,0 1 16,-21-22-16,21 21 0,-21-21 0,21 0 16,0 22-16,0-22 15,0 0-15,21-21 16,0 0-16,0 0 0,1-21 15,-22 0-15,21 0 0</inkml:trace>
  <inkml:trace contextRef="#ctx0" brushRef="#br0" timeOffset="88551.41">8403 13758 0,'-21'0'0,"42"0"0,-63 0 15,42 22 1,-21-22-16,42 0 15,0 0-15,0 0 0,21 0 0,-20 0 16,20 0-16,0 0 0,1 0 16,20 0-16,-21-22 0,22 22 0,-1-21 15</inkml:trace>
  <inkml:trace contextRef="#ctx0" brushRef="#br0" timeOffset="89949.61">9461 13885 0,'43'-42'31,"-43"21"-31,21 21 0,-21-21 16,21 0-16,-21-1 0,0-20 16,0 21-16,0 0 0,0-22 0,0 22 15,0-21-15,0 21 0,-21 0 0,0-1 16,0 1-16,-1 0 0,1 21 15,-21 0-15,21 0 0,-22 21 16,1 0-16,0 1 0,21-1 16,-22 21-16,1-21 0,21 22 0,-22-1 15,22 0-15,0 1 0,0-22 0,21 21 16,0 0-16,0-20 0,0-1 16,0 0-16,21 0 0,0 0 0,0 0 15,1-21-15,-1 0 0,21 0 0,-21 0 16,22 0-16,-22 0 0,21 0 15,-21 0-15,22-21 0,-22 0 0,21 0 16,-21 0-16,0 0 0,22-1 0,-22-20 16,-21 21-16,21-21 0,-21-1 15,21 22-15,-21-21 0,0-1 16,0 22-16,0 0 0,0 0 16,0 0-16,0 0 0,-21 21 15,0 21-15,21 0 16,0 0-16,0 0 0,-21 22 15,21-22-15,0 21 0,0-21 0,0 22 16,0-22-16,0 21 0,0-21 16,0 0-16,0 1 0,21-1 0,0 0 15,0 0-15,0 0 0,1-21 0,-1 0 16,21 0-16,0 0 0,1 0 16,-1 0-16,0 0 0,1-21 0,20 0 15,-20 0-15,-1 0 0,0-1 16,1 1-16,-22-21 0,21 21 15,-21-22-15,0 22 0,1-21 0,-22 21 16,0 0-16,0-1 0,0 1 0,0 0 16,-22 21-1,1 0-15,0 21 16,0 0-16,21 1 0,-21-1 16,21 0-16,0 0 0,0 21 0,0-20 15,0-1-15,0 0 0,0 21 16,21-21-16,0 1 0,0-22 0,0 21 15,1 0-15,-1 0 0,0-21 0,0 0 16,21 0-16,-20 0 0,20 0 16,-21 0-16,21 0 0,-20 0 15,-1-21-15,0 0 0,21 0 0,-21-1 16,1 1-16,-1 0 0,-21-21 0,21-1 16,-21 22-16,21-21 0,-21 21 15,0 0-15,0-1 0,0 1 0,0 42 47,-21 1-47,21-1 0,-21 0 0,21 0 16,-21 0-16,21 22 0,0-22 15,-22 0-15,22 0 0,-21 0 0,21 0 16,0 1-16,0-1 16,-21 0-16,42-42 31,0 0-16,1-1-15,-1 1 16,0-21-16,0 21 0,0-22 16,0 22-16,22 0 0,-22-21 0,21 21 0,-21-22 15,22 43-15,-22-21 0,0 0 16,0 21-16,0 0 16,-21 21-16,0 0 15,0 0-15,0 22 0,0-22 16,0 0-16,0 0 0,0 22 0,-21-22 15,21 0-15,0 0 0,0 0 0,0 0 16,0 1-16,21-1 16,1-21-16,-1 0 0,0 0 0,21 21 15,-21-21-15,22 0 0,-1 0 16,0 0-16,1-21 0,-22 21 0,21-21 16,1-1-16,-1 1 0,0 0 0,1 0 15,-22-21-15,21-1 0,-21 22 16,22-21-16,-22-1 0,0 1 15,0 21-15,-21-21 0,0 20 0,0 1 16,-21 21-16,0 0 16,-22 0-16,22 0 0,-21 0 0,21 21 15,-22 1-15,22-1 0,0 0 0,21 21 16,0-21-16,0 22 0,0-22 16,0 0-16,0 21 0,0-20 0,0-1 15,0 0-15,0 0 0,21 0 16,-21 0-16,21 1 0,-21-1 15,22 0-15,-22 0 16,-22-21 0,1 0-1,0 0-15,0-21 0,0 0 0,0 0 16,-1-1-16,1 1 0</inkml:trace>
  <inkml:trace contextRef="#ctx0" brushRef="#br0" timeOffset="90131.5">10350 13335 0,'0'0'0,"-21"0"0,21 21 0,-21-21 16,0 0 0,42 0 30,0 0-46</inkml:trace>
  <inkml:trace contextRef="#ctx0" brushRef="#br0" timeOffset="90796.12">13885 13293 0,'0'0'15,"43"0"-15,-1-21 0,0-1 16,1 22-16,20-21 0,-21 0 0,1 0 16,-22 0-16,21 0 0,-21-1 0,1 1 15,-22 0-15,0 0 0,-22 21 16,1 0-16,-21 0 0,0 0 15,-1 0-15,1 0 0,-22 0 0,1 21 16,21-21-16,-1 21 0,1 0 16,0 1-16,20-1 0,1 0 0,21 21 15,0-21-15,0 1 0,0-1 0,21 0 16,-21 0-16,43-21 0,-22 21 16,21 0-16,1 1 0,-1-1 0,0 0 15,1 0-15,-1 0 0,0 0 16,1 1-16,-1 20 0,-21-21 15,0 0-15,0 0 0,-21 1 0,0-1 16,0 0-16,-42 0 0,21 0 0,-21 0 16,-22 1-16,22-1 0,-22-21 15,22 21-15,-22-21 0,22 0 0,-21 0 16,20 0-16,1 0 0,21 0 0,-22 0 16,22 0-16,0 0 0,0-21 15,0 0-15,21-1 0,0 1 16,0 0-16,0 0 0,21 21 0,0-21 15,0 0-15,0 21 0,22-22 0,-22 1 16,21 21-16,1-21 16,-1 0-16,21 21 0,-20-21 0</inkml:trace>
  <inkml:trace contextRef="#ctx0" brushRef="#br0" timeOffset="91111.94">14520 13377 0,'0'64'31,"0"-43"-31,0 0 16,0 22-16,0-22 0,0 21 0,0 0 15,0 1-15,0 20 0,0-20 16,0 20-16,0-21 0,0 22 16,-21-1-16,21 22 0,-21-21 0,0 41 15,-22-20-15,22 0 0,-21 21 0,0-22 16,-1 1-16,1 0 0,0-1 15,-1 1-15,22 0 0,-21-22 0,-1 22 16,43-43-16,-21 22 0,0-22 0,0 0 16,21-21-16,0 22 0,0-22 15,0-42 1,42 0-16,-42-1 0,43-20 16,-22 21-16,0-21 0,21-1 0,1 1 15,-22-22-15,21 22 0,0-21 0</inkml:trace>
  <inkml:trace contextRef="#ctx0" brushRef="#br0" timeOffset="91456.75">14605 13589 0,'-21'-42'16,"42"84"-16,-85-127 0,43 43 0,0 21 16,-21 0-16,21 0 0,-1-1 0,22 1 15,0 0-15,22 21 16,-1-21-1,21 21-15,-21 0 0,22 0 0,-22 0 0,21 0 16,0 0-16,1 0 0,-1 21 16,-21 0-16,22 0 0,-1 1 15,-21-1-15,0 0 0,0 0 0,-21 0 16,0 22-16,0-22 0,0 21 0,-21-21 16,0 22-16,0-22 0,-21 0 15,20 0-15,-20 0 0,-21 0 0,20 1 16,1-22-16,0 21 0,20-21 15,-20 0-15,21 0 0,21 21 16,-21-21-16,42 0 16,0 0-16,0-21 15,22 21-15,-22-21 0,21 21 0,0-22 16,1 1-16,-1 0 0,22 21 16</inkml:trace>
  <inkml:trace contextRef="#ctx0" brushRef="#br0" timeOffset="91904.49">15515 13399 0,'42'-22'0,"-84"44"0,106-65 16,-64 22-16,0 0 0,0 0 0,0 0 16,-22 21-16,1 0 0,0 0 15,0 0-15,-21 0 0,-1 0 16,1 21-16,0 0 0,20 0 0,-20 0 16,0 0-16,-1 1 0,22 20 15,-21-21-15,21 21 0,0-20 16,-1 20-16,1 0 0,0-21 0,21 1 15,0 20-15,0-21 0,0 0 0,0 0 16,21 1-16,0-1 0,1-21 16,-1 21-16,0-21 0,0 0 0,21 0 15,-20 0-15,20 0 0,-21 0 16,21-21-16,-20 0 0,20-1 0,-21 1 16,21 0-16,-20-21 0,-1 21 0,0-22 15,0 1-15,-21 0 0,0 20 16,21-20-16,-21 21 0,0 0 0,0 0 15,0-1-15,0 44 32,-21-1-32,0 0 0,21 0 0,-21 21 15,21-20-15,-21 20 0,21 0 0,0-21 16,0 22-16,0-22 0,0 21 16,0-21-16,0 1 0,0-1 0,0 0 15,21-21-15,0 21 0,0-21 16,21 0-16,-20 0 0,-1 0 15,0 0-15,0-21 0,21 0 0,-20 0 16,20-1-16</inkml:trace>
  <inkml:trace contextRef="#ctx0" brushRef="#br0" timeOffset="92147.35">16214 13356 0,'21'-21'0,"-42"42"0,42-63 0,-21 21 15,-21 21-15,-1 0 16,1 0-16,0 0 0,-21 0 0,21 21 15,-1 0-15,-20 0 0,21 0 16,0 1-16,0-1 0,-1 0 0,22 21 16,0 1-16,0-22 0,0 21 15,-21-21-15,21 22 0,0-22 0,0 0 16,0 0-16,0 0 0,0 0 0,21 1 16,1-1-16,-22 0 0,21-21 15,0 0-15,0 0 0,0 0 16,0 0-16,1 0 0,20 0 0,-21 0 15,0-21-15,22 0 0,-22-1 16,21 1-16</inkml:trace>
  <inkml:trace contextRef="#ctx0" brushRef="#br0" timeOffset="92568.11">16700 13399 0,'-42'0'31,"42"21"-31,21-21 31,0 0-31,1 0 0,-1 0 16,0 0-16,0 0 0,21 0 15,-20-21-15,20 21 0,-21-22 0,21 22 16,-20-21-16,20 0 0,-21 0 0,0 0 16,-21 0-16,0-1 15,-21 22 1,0 0-16,-21 0 0,-1 0 0,1 0 15,0 22-15,-1-1 0,-20 0 16,-1 0-16,22 0 0,0 0 0,-1 1 16,1 20-16,21 0 0,0-21 0,-1 22 15,22-22-15,0 21 16,0 1-16,0-22 0,22 0 0,-1 0 16,0 0-16,21 0 0,-21 1 0,22-1 15,-1-21-15,-21 0 0,22 21 16,-1-21-16,0 0 0,-21 0 0,22 0 15,-22 0-15,21-21 0,-21 21 16,1-21-16,-1-1 0,0 1 0,0 21 16,0-21-16,-21 0 0,21 21 0,-21-21 15,22 21-15,-22-21 16</inkml:trace>
  <inkml:trace contextRef="#ctx0" brushRef="#br0" timeOffset="92788.48">17738 13801 0,'21'21'16,"-42"-21"46,-1 0-62,1-21 0,0 21 16,0 0-16,0 0 0,-22-21 0,22 21 16,0-22-16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F265-842F-4CEF-8EE2-A9BC6939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11CD-84FA-4DEA-9AA4-910042BA1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479F-40EE-4C6C-80FE-221FDE12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F3A5-D05B-4557-A531-8B73FB51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AC2E-E0AA-41C1-AA3B-DCACEE87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FBC-BE38-4E36-B9B3-E36B1DAB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4681-83B8-45D4-B35C-1B11562E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5DA-EDFC-4CDC-B1F5-1F21279C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A3AA-EAA0-408C-BBEC-BBA4BA35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DC61-C779-4569-9986-18E26ACF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8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471B1-F2A0-48B7-879F-8E433681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BBEB-CA40-4E4E-BBF8-E59263E47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334E-6CE0-439E-B1E9-31A327B6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47AA-9598-41F1-99ED-4EF5915C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A7C0-83A2-4D54-B636-729CCB5B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3051-E1CA-42F1-B765-2E6F61E4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7BF2-C998-48A3-8B1D-443224D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8BAF-5DC9-4DD9-9073-375D090B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B0B3-1249-4A34-AFBC-477DB9C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BBC9-F586-4D53-BFA0-E8BD34AC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3CEF-252A-4393-A9DD-CDB42C3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EE36-F7DF-49CF-8707-B27A723E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FBCA-5E13-49D6-9D67-C03D9C7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A25F-EF8C-4F91-A51C-D64DAA2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B76D-8A0C-4E95-B7FC-2ADD0E02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9CD2-F47E-4823-8A38-9325C09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CAC6-1F9C-4073-A6E1-6C02FC2D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94155-ADF0-4C89-9474-BAF924D9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6519-B383-493D-89E4-50F40A6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4BC5-40B2-407E-9C7F-97FF0F9E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FF9B-D0CA-48E2-807C-EEEE11E3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1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1767-EFD5-4F14-9151-CC8A2505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99FA-9F66-40F2-905A-B447558C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890A-185E-4188-8534-1F069D27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382DB-90DC-4183-A096-7B7B07B4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4CFDE-CFD9-49B6-9582-E414C446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E9AC1-47A6-4855-901B-3D4239CD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D0CD-6325-4F73-B168-EC3960EE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25B8E-77C3-44FB-9D34-DC97438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0C0-E688-4272-91EB-F3A64AA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45FF-7D94-4E3D-8481-4FDB8223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F505-528C-49B2-81E8-07B2C418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057E-C4A5-4931-AE40-F7608ED6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8F8A4-D659-434B-AB16-FACCFD30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7DC23-B6CF-4E37-A3A1-1358FF35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E6B7-6492-4953-955A-0DB768B0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1C96-2235-4D5C-8B56-CE9191A7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437F-2CA0-446A-B133-247E0827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AD76-38E0-4556-90AA-1435F127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6D441-5C18-4E11-B2AE-62214701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451B-1E40-4713-8CC5-8C44F978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ECB9-27B2-489D-9778-E30CB254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A200-8591-49F8-BB06-473696C2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337C6-9636-4188-B02C-08ED9BF8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CB406-7078-4499-8004-36F74274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A72B-9B0F-4DCF-BFE0-26F29E68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8F715-5B96-47B4-A0F6-37081FBC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9582-14A9-444B-ACC9-081E4097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51D3-9E91-4F03-A360-693C688B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3F83-65B0-4DF8-BE59-F8B65CF5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164B-C5C1-4483-A10B-604B2167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32B9-45CE-42C2-99F2-5C9CDABFF3C2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E528-D204-419C-BB4D-1867156FE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45A0-53C5-45A2-A1D6-209B1F4E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DDE9-5557-435E-A411-4C429E39C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1D3357-6AEF-45B9-AF5F-74EA0FACA288}"/>
                  </a:ext>
                </a:extLst>
              </p14:cNvPr>
              <p14:cNvContentPartPr/>
              <p14:nvPr/>
            </p14:nvContentPartPr>
            <p14:xfrm>
              <a:off x="106560" y="221040"/>
              <a:ext cx="885492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1D3357-6AEF-45B9-AF5F-74EA0FACA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11680"/>
                <a:ext cx="8873640" cy="60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9CACF0-B558-44C3-91D3-BBF699629E0E}"/>
                  </a:ext>
                </a:extLst>
              </p14:cNvPr>
              <p14:cNvContentPartPr/>
              <p14:nvPr/>
            </p14:nvContentPartPr>
            <p14:xfrm>
              <a:off x="586800" y="2689920"/>
              <a:ext cx="8748000" cy="398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9CACF0-B558-44C3-91D3-BBF699629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40" y="2680560"/>
                <a:ext cx="876672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36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53AF88-520B-451B-85A1-C31A256B7301}"/>
                  </a:ext>
                </a:extLst>
              </p14:cNvPr>
              <p14:cNvContentPartPr/>
              <p14:nvPr/>
            </p14:nvContentPartPr>
            <p14:xfrm>
              <a:off x="129600" y="358200"/>
              <a:ext cx="906048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53AF88-520B-451B-85A1-C31A256B7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48840"/>
                <a:ext cx="907920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29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7FAEC-7E04-4655-8634-08990E54BB7F}"/>
                  </a:ext>
                </a:extLst>
              </p14:cNvPr>
              <p14:cNvContentPartPr/>
              <p14:nvPr/>
            </p14:nvContentPartPr>
            <p14:xfrm>
              <a:off x="99000" y="899280"/>
              <a:ext cx="842796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7FAEC-7E04-4655-8634-08990E54B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89920"/>
                <a:ext cx="844668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4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021BAD-E207-4544-BB88-DEF79D5C7C3B}"/>
                  </a:ext>
                </a:extLst>
              </p14:cNvPr>
              <p14:cNvContentPartPr/>
              <p14:nvPr/>
            </p14:nvContentPartPr>
            <p14:xfrm>
              <a:off x="0" y="213480"/>
              <a:ext cx="1059984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021BAD-E207-4544-BB88-DEF79D5C7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1061856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5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321ACC-14D6-49FF-81EA-C25F1A20B24C}"/>
                  </a:ext>
                </a:extLst>
              </p14:cNvPr>
              <p14:cNvContentPartPr/>
              <p14:nvPr/>
            </p14:nvContentPartPr>
            <p14:xfrm>
              <a:off x="0" y="152280"/>
              <a:ext cx="870228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321ACC-14D6-49FF-81EA-C25F1A20B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72100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01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B4F5D-0F63-4030-AD55-293D189BDAD2}"/>
                  </a:ext>
                </a:extLst>
              </p14:cNvPr>
              <p14:cNvContentPartPr/>
              <p14:nvPr/>
            </p14:nvContentPartPr>
            <p14:xfrm>
              <a:off x="342720" y="510480"/>
              <a:ext cx="4961160" cy="45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B4F5D-0F63-4030-AD55-293D189BDA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01120"/>
                <a:ext cx="49798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341EFC-69CD-472F-B272-3FBFC38555E7}"/>
                  </a:ext>
                </a:extLst>
              </p14:cNvPr>
              <p14:cNvContentPartPr/>
              <p14:nvPr/>
            </p14:nvContentPartPr>
            <p14:xfrm>
              <a:off x="975240" y="1089720"/>
              <a:ext cx="3452400" cy="27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341EFC-69CD-472F-B272-3FBFC3855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880" y="1080360"/>
                <a:ext cx="347112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2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9F337-D410-4361-A8A8-F506EEFC4CBB}"/>
                  </a:ext>
                </a:extLst>
              </p14:cNvPr>
              <p14:cNvContentPartPr/>
              <p14:nvPr/>
            </p14:nvContentPartPr>
            <p14:xfrm>
              <a:off x="60840" y="30600"/>
              <a:ext cx="829872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9F337-D410-4361-A8A8-F506EEFC4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1240"/>
                <a:ext cx="83174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30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3503A1-DDAE-41E0-AD77-6DCC3D655CA5}"/>
                  </a:ext>
                </a:extLst>
              </p14:cNvPr>
              <p14:cNvContentPartPr/>
              <p14:nvPr/>
            </p14:nvContentPartPr>
            <p14:xfrm>
              <a:off x="0" y="160200"/>
              <a:ext cx="9068040" cy="397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3503A1-DDAE-41E0-AD77-6DCC3D655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9086760" cy="39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22B972-EAD6-45F6-B71C-A8A76BD91503}"/>
                  </a:ext>
                </a:extLst>
              </p14:cNvPr>
              <p14:cNvContentPartPr/>
              <p14:nvPr/>
            </p14:nvContentPartPr>
            <p14:xfrm>
              <a:off x="297000" y="3596760"/>
              <a:ext cx="6096600" cy="197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22B972-EAD6-45F6-B71C-A8A76BD91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3587400"/>
                <a:ext cx="611532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7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4D8F5-C521-4400-BC09-7E8935A6DE10}"/>
                  </a:ext>
                </a:extLst>
              </p14:cNvPr>
              <p14:cNvContentPartPr/>
              <p14:nvPr/>
            </p14:nvContentPartPr>
            <p14:xfrm>
              <a:off x="259200" y="960120"/>
              <a:ext cx="796320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4D8F5-C521-4400-BC09-7E8935A6D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950760"/>
                <a:ext cx="798192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4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BB6A14-A0C7-41B9-A26F-5FF48C369E17}"/>
                  </a:ext>
                </a:extLst>
              </p14:cNvPr>
              <p14:cNvContentPartPr/>
              <p14:nvPr/>
            </p14:nvContentPartPr>
            <p14:xfrm>
              <a:off x="0" y="129600"/>
              <a:ext cx="941112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BB6A14-A0C7-41B9-A26F-5FF48C369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42984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18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160-5A6B-476E-A128-B44888D7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43E1-CF17-433A-8C27-339D5DA8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F2EB9-E1C7-4932-A9CF-715C7CCB44FC}"/>
                  </a:ext>
                </a:extLst>
              </p14:cNvPr>
              <p14:cNvContentPartPr/>
              <p14:nvPr/>
            </p14:nvContentPartPr>
            <p14:xfrm>
              <a:off x="91440" y="106560"/>
              <a:ext cx="8687160" cy="30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F2EB9-E1C7-4932-A9CF-715C7CCB4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97200"/>
                <a:ext cx="870588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2022-02-17T02:08:40Z</dcterms:created>
  <dcterms:modified xsi:type="dcterms:W3CDTF">2022-02-17T02:09:56Z</dcterms:modified>
</cp:coreProperties>
</file>