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1:40:20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487 0,'0'0'0,"0"-85"78,0 64-78,0 0 15,0 42 48,0 0-47,0 0-16,-21 22 0,21-22 15,-21 0-15,21 21 0,-22-20 0,22 20 16,-21-21-16,21 21 0,-21 1 15,0-1-15,0 0 0,21 1 0,-21-1 16,-1 0-16,1 1 0,0-1 16,0 0-16,0 1 0,0-1 15,-22-21-15,43 0 0,-21 22 0,0-43 16,0 21-16,21 0 0,-21 0 16,-1-21-1,1 0 1,21-21-16,0 0 15,0 0-15,0-22 0,0 22 16,0-21-16,0 21 0,0-22 16,0 1-16,0 0 0,0-1 15,0 22-15,21-21 0,-21 21 0,22 0 16,-22-1-16,21 1 0,-21 0 16,0 0-16,21 21 0,0 0 15,0 0-15,0 21 16,1 0-16,-22 0 0,0 1 15,21-1-15,-21 21 0,21-21 16,-21 0-16,21 22 0,-21-22 16,0 0-16,21 21 0,-21-20 15,21-1-15,1 0 0,-22 0 0,21 0 16,0 0-16,0 1 16,0-22-16,0 0 0,1 0 15,-1 0-15,0 0 0,0-22 16,0 1-16,0 21 15,1-21-15,-1-21 0,0 21 0,0-1 16,0-20-16,-21 0 0,0 21 16,21-64-16,1 43 15,-22-1-15,0 1 0,0 0 16,0 20-16,0-20 0,0 0 16,-22-1-16,1 22 0,21-21 0,-21 21 15,0 0-15,0-22 0,0 22 16,-1 0-16,1 21 15,0 0-15,0 0 0,0 0 16,0 21-16,-1 0 0,1 0 16,0 1-16,21-1 0,-21 0 0,21 0 15,-21 21-15,21-20 0,0-1 16,0 21-16,0-21 0,0 0 16,0 1-16,0-1 0,0 0 0,0 0 15,0 0-15,0 0 16,21-21-16,0 22 0,0-22 0,0 0 15,1 0-15,-1 0 16,0 0-16,0 0 0,0 0 16,0 0-16,1-22 0,-1 22 15,0 0-15,0-21 0,0 21 16,0-21-16</inkml:trace>
  <inkml:trace contextRef="#ctx0" brushRef="#br0" timeOffset="836.48">1566 783 0,'0'-21'15,"-21"21"32,0 21-31,21 0-16,-21 1 15,21-1-15,0 0 0,0 0 16,0 0-16,-21 0 16,21 1-16,0-1 0,0 0 0,0 0 15,0 0-15,0 0 16,0 1-16,0-1 0,21 0 15,0-21 1,0 0-16,0 0 0,0 0 16,1-21-16,-1 21 0,0-21 0,0-1 15,21 1-15,-20 0 0,-1 0 16,-21 0-16,21 0 0,0-1 16,0 1-16,-21-21 0,0 21 0,21 0 15,-21-1-15,0 1 0,22 21 16,-22-21-16,0 0 0,0 42 62,0 0-62,0 0 16,0 1-16,0 20 0,0-21 16,0 0-16,0 22 0,0-1 0,0-21 15,0 21-15,-22 1 0,22-1 0,0 0 16,0 1-16,0-1 0,0 0 15,0 1-15,0-1 0,0 0 16,0 1-16,0-1 0,0 22 0,0-22 16,0 21-16,0-20 15,0-1-15,0 22 0,0-22 0,0 0 16,0 1-16,-21-1 0,0 43 16,21-64-16,-21 21 0,0-21 15,21 0-15,-21 1 0,-1-1 16,1 0-16,-21 0 0,21-21 15,0 21-15,-22-21 0,1 0 0,21 0 16,-22 0-16,1 0 0,0 0 0,-22 0 16,22-21-16,0 0 0,-1 0 15,1-22-15,0 22 16,-1-21-16,1 21 0,21-22 0,0 1 0,-1 0 16,1 21-16,0-22 15,0 1-15,21 21 0,0-22 0,0 22 16,0 0-16,0 0 0,0-21 15,0 20-15,0 1 0,21 0 0,0 0 16,-21 0-16,21 0 0,1-1 16,20 1-16,-21 0 0</inkml:trace>
  <inkml:trace contextRef="#ctx0" brushRef="#br0" timeOffset="1465.54">2095 804 0,'0'0'15,"0"-21"-15,-21 21 16,0 21 15,21 1-31,0-1 0,0 0 16,0 0-16,-21 0 0,21 0 15,0 22-15,0-22 0,0 0 16,0 21-16,0-20 0,0-1 0,-21 0 16,21 0-16,0 0 0,0 0 15,0 1-15,0-44 47,0 1-31,0 0-16,0 0 15,0-21-15,0 20 0,0 1 16,0 0-16,21-21 0,-21 21 16,21-22-16,0 22 0,0-21 0,1 21 15,-1-1-15,21 1 0,-21 21 16,0-21-16,22 21 0,-22 0 15,21 0-15,-21 0 0,1 0 0,20 21 16,-21-21-16,0 21 0,0 1 16,-21 20-16,0-21 0,22 0 0,-22 22 15,0-22-15,0 21 0,0-21 16,0 0-16,0 1 0,-22 20 16,22-21-16,-21 0 0,21 0 15,0 1-15,-21-22 0,21 21 16,-21-21-16,21-21 47,0-1-47</inkml:trace>
  <inkml:trace contextRef="#ctx0" brushRef="#br0" timeOffset="2248.61">2984 889 0,'0'0'0,"22"-42"31,-22 21-31,21-1 0,-21 1 16,0 0-16,0 0 15,0 0-15,-21 0 0,-1 21 16,1 0-16,0 0 15,0 0-15,0 0 0,0 0 16,-1 0-16,1 0 0,0 21 0,-21 0 16,21 0-16,-1 0 0,1 0 15,-21 1-15,21-1 0,21 21 0,-21-21 16,-1 0-16,1 22 0,21-22 16,-21 21-16,21-21 0,0 1 15,0-1-15,-21 21 0,21-21 0,0 0 16,0 1-16,0-1 15,21-21 1,0 0-16,0 0 0,1 0 16,-1 0-16,0 0 0,0 0 15,0-21-15,0 21 0,22-22 16,-22 1-16,0 21 0,0-21 0,0 0 16,1 0-16,-1-22 0,0 22 15,0 0-15,-21 0 0,21-21 0,-21 20 16,21 1-16,-21 0 15,0 0-15,0 0 0,0 0 0,0-1 16,0 1 0,0 42-1,0 1 1,0-1-16,0 0 0,0 0 16,0 0-16,0 0 0,0 22 0,0-22 15,0 0-15,0 0 0,0 0 16,0 1-16,0-1 0,0 0 0,0 0 15,0 0-15,22-21 16,-1 0 0,0 0-16,0 0 15,0 0-15,-21-21 16,21 0-16,1 0 16</inkml:trace>
  <inkml:trace contextRef="#ctx0" brushRef="#br0" timeOffset="3047.14">3302 762 0,'0'-21'31,"-21"42"-15,21 0-16,0 0 0,0 1 0,0-1 15,-21 0-15,21 0 0,0 21 16,-22-20-16,22-1 0,0 21 15,0-21-15,0 0 0,0 22 16,-21-22-16,21 0 0,0 0 0,-21 0 16,21 1-16,0-1 15,0-42 32,0-1-47,0 1 16,0 0-1,0-21-15,0 21 0,0-1 0,21-20 0,-21 21 16,21-21-16,-21 20 0,22-20 16,-1 21-16,0 0 0,0 0 15,0-1-15,0 1 0,1 0 16,-1 21-16,0 0 0,0 0 16,0 0-16,0 0 0,1 21 15,-1 0-15,0 1 0,0-1 16,-21 0-16,0 21 0,0-21 0,21 1 15,-21 20-15,0-21 0,0 0 16,0 0-16,0 1 0,0-1 0,0 0 16,0 0-16,0 0 15,0 0-15,-21 1 16,21-44 15,0 1-15,0 0-16,0 0 0,0 0 0,0 0 15,0-1-15,0-20 0,0 21 16,21-21-16,0-1 0,1 22 0,-1-21 16,0 21-16,0-22 0,0 22 15,22 0-15,-22 21 0,0-21 0,0 21 16,21 0-16,-20 0 0,-1 0 16,0 0-16,0 0 15,0 21-15,0 0 0,-21 21 16,0-20-16,0-1 0,22 21 0,-22-21 15,0 0-15,0 22 0,0-22 16,0 21-16,0-21 0,0 1 0,-22-1 16,22 0-16,0 0 0,0 0 15,-21-21-15,21 21 0,-21-21 0,21 22 16,0-44 31,0 1-47,21 0 15</inkml:trace>
  <inkml:trace contextRef="#ctx0" brushRef="#br0" timeOffset="3316.56">4297 720 0,'0'63'31,"0"-20"-31,-21-22 0,21 0 0,0 21 16,0-21-16,-22 1 15,22 20-15,0-21 0,-21 0 0,21 0 16,0 1-16,0-1 0,0 0 16,0 0-16,0 0 0,0 0 15,0-42 16,0 0-15,21 0-16</inkml:trace>
  <inkml:trace contextRef="#ctx0" brushRef="#br0" timeOffset="3720.37">4170 593 0,'0'0'0,"0"63"31,21-63-31,0 0 16,0 0-16,0 0 0,1 0 15,-1 0-15,0 0 0,-21-21 16,21 0-16,0 21 0,-21-21 16,21 21-16,-21-21 0,0-1 15,0 1-15,0 0 0,0 0 16,0 0-16,-21 21 16,0 0-16,0 0 15,0 0-15,0 0 16,-1 0-16,22 21 0,-21-21 0,21 21 15,-21 0-15,21 0 0,0 1 16,0-1-16,0 0 0,0 0 16,0 0-1,0 0-15</inkml:trace>
  <inkml:trace contextRef="#ctx0" brushRef="#br0" timeOffset="4171.31">4826 720 0,'0'-21'0,"0"-22"31,-21 43-31,0 0 16,-1 0-16,1 0 15,0 0-15,0 0 0,0 0 0,0 21 16,-1 1-16,1-1 0,0 0 16,0 21-16,-21-21 0,42 22 15,-22-1-15,1 0 0,0-20 16,21 20-16,0 0 0,0 1 0,0-22 0,0 21 15,0-21-15,0 0 16,0 1-16,21-1 0,0-21 0,1 21 16,-1-21-16,0 0 0,0 0 15,21 0-15,-20 0 0,20 0 0,0 0 16,1 0-16,-22 0 16,0 0-16,0-21 0,0 21 0,0-21 15,1-1-15,-1 1 16,-21 0-16,21 0 0</inkml:trace>
  <inkml:trace contextRef="#ctx0" brushRef="#br0" timeOffset="4781.96">6350 508 0,'0'0'0,"0"-21"0,0 0 15,-21 21 1,0 0-16,-1 0 16,1 0-16,0 0 0,0 0 0,0 0 15,0 0-15,-22 21 0,22 0 16,-42 21-16,41 1 0,1-1 16,-21-21-16,21 22 0,0 20 15,-1-21-15,22 1 0,-21-1 0,21 22 16,0-22-16,0-21 0,0 21 15,0 1-15,0-22 0,0 0 0,0 0 16,21 0-16,1 1 0,-1-1 16,0-21-16,0 0 0,21 0 0,-20 0 15,20 0-15,-21 0 16,21 0-16,1 0 0,-22-21 0,21-1 16,1 1-16,-1 0 0,21-21 15,-20 21-15,-1-22 0,0 1 0,22 0 16</inkml:trace>
  <inkml:trace contextRef="#ctx0" brushRef="#br0" timeOffset="5272.68">6858 275 0,'-21'0'0,"42"0"0,-63 0 0,20 21 0,22 1 15,-21-1-15,0 0 0,0 21 16,21 1-16,-21-1 0,0 0 15,-1 1-15,22-1 0,-21 21 0,0-20 16,21-1-16,-21 22 0,0-22 16,21 0-16,0 1 0,0-1 0,-21 0 15,21-21-15,0 1 0,-22-1 16,22 0-16,0 0 0,0 0 0,0-42 47,0 0-32,0 0-15,22 0 0,-22-22 16,21 22-16,-21-21 0,21 21 16,0-22-16,0 1 0,0 21 0,1-22 15,-1 22-15,0 0 0,21 0 16,-21 0-16,22 0 0,-22 21 0,42 0 16,-41 0-1,-1 21-15,0 0 0,0 21 0,0-21 16,0 22-16,-21-22 0,22 21 15,-22-21-15,0 22 0,0-22 0,0 21 16,0-21-16,0 1 0,0-1 16,0 0-16,-22 0 0,1 0 0,0 0 15,21 1 1,0-44 15</inkml:trace>
  <inkml:trace contextRef="#ctx0" brushRef="#br0" timeOffset="5976.27">7472 1016 0,'0'-21'16,"0"0"-16,0 0 0,0-1 16,0 1-16,21 21 0,-21-21 15,0 0-15,0-21 0,0 20 16,0 1-16,0 0 0,0 0 0,0 0 15,0 0-15,-21 21 16,0-22-16,-1 22 0,1 0 16,0 0-16,0 0 0,0 0 15,0 22-15,-1-22 0,-20 21 0,21 0 16,0 21-16,0-21 0,-22 22 16,22-1-16,0 0 0,0 1 15,21-1-15,0-21 0,-21 22 0,21-1 16,0-21-16,0 0 0,0 22 0,0-22 15,0 0-15,21 0 16,0-21-16,0 0 0,0 0 16,22 0-16,-22 0 15,0 0-15,0 0 0,21-21 0,-20 0 0,-1 21 16,21-21-16,-21-1 0,0 1 16,1 0-16,20 0 0,-21-21 15,0 20-15,-21 1 0,21-21 16,-21 0-16,22 20 0,-22-20 0,0 21 15,0 0-15,0-22 0,0 22 16,0 0-16,0 42 31,0 0-31,-22 1 0,1-1 0,21 0 16,0 21-16,-21 1 0,21-22 16,-21 21-16,21 0 0,0-20 15,0 20-15,0-21 0,0 0 16,0 0-16,0 1 0,0-1 0,0 0 15,21-21 1,0 0-16,0 0 0,1 0 0,-1 0 16,0 0-16,0-21 0,21 0 15,-20 21-15,-1-22 0</inkml:trace>
  <inkml:trace contextRef="#ctx0" brushRef="#br0" timeOffset="6492.98">8022 762 0,'0'0'0,"-21"42"15,-21 22 1,42-43-16,-22 0 0,22 0 0,0 22 16,-21-22-16,0 0 0,21 0 15,-21 0-15,21 1 0,0-1 0,0 0 16,-21-21-16,21 21 0,-21-21 15,21 21-15,0-42 47,0 0-31,0 0-16,0 0 16,0-1-16,0 1 0,0 0 0,0-21 15,21 21-15,0-22 0,0 22 16,21-21-16,-20 21 0,20-1 0,-21-20 15,21 21-15,1 21 0,-1-21 16,-21 21-16,22-21 0,-22 21 0,21 0 16,-21 0-16,0 21 0,-21 0 15,22 0-15,-1 0 0,-21 22 0,0-22 16,0 21-16,0-21 0,0 22 16,0-22-16,0 21 0,0-21 0,0 0 15,0 1-15,0-1 16,-21 0-16,21 0 0,-22-21 0,22 21 15,0 0-15,-21-21 16,21-21 15,21 0-15,1 0-16</inkml:trace>
  <inkml:trace contextRef="#ctx0" brushRef="#br0" timeOffset="7246.55">8953 762 0,'0'0'0,"0"-21"0,-21 0 16,0 21-1,0 0-15,0 0 0,0 0 16,-1 0-16,1 0 0,0 0 0,-21 21 15,21-21-15,-1 21 0,-20 0 16,21 0-16,0 22 0,-22-22 0,22 21 16,0-21-16,0 22 0,0-22 15,0 21-15,-1-21 0,22 1 0,0-1 16,0 0-16,0 0 16,0 0-16,0 0 0,22-21 15,-1 0 1,0 0-16,0 0 0,21 0 0,-20 0 15,20-21-15,-21 0 0,21 21 16,-20-21-16,-1 0 0,21 0 0,-21-1 16,0 1-16,1 0 0,-1 0 15,0 0-15,-21 0 0,0-1 0,21-20 16,-21 21-16,21 21 16,-21-21-16,0 42 31,0 0-31,0 0 15,0 0-15,-21 1 0,21-1 16,-21 21-16,21-21 0,0 22 0,0-1 16,-21 0-16,21 1 0,-21-1 0,-1 0 15,22 1-15,-21-1 0,21 0 16,0 22-16,-21-22 0,21 22 0,-21-22 16,21 21-16,0 1 0,-21-1 15,21-20-15,0 20 0,0 1 0,0-1 16,0-20-16,-21-1 0,21 21 0,-22-20 15,22-1-15,0 0 16,0 1-16,0-22 0,-21 21 0,21-21 0,-21 1 16,0-1-16,0-21 0,0 0 15,-1 21-15,-20-21 0,21 0 16,-21 0-16,-1 0 0,1-21 0,0 0 16,-1-1-16,-20 1 0,-1 0 15,22 0-15,-22 0 0,1-22 0,21 22 16,-1 0-16,1-21 0,21 21 15,-22-1-15,22-20 0,0 21 0,0-21 16,21 20-16,0-20 0,0 21 0,0-21 16,0 20-16,21-20 0,0 21 15,0-21-15,43-43 16,-22 43-16,1-1 0,-1 1 0</inkml:trace>
  <inkml:trace contextRef="#ctx0" brushRef="#br0" timeOffset="7700.62">9102 1016 0,'-22'0'16,"44"0"15,-1 0-15,0-21-16,0 21 0,0 0 15,0-21-15,1 0 0,-1 21 0,0-22 16,-21 1-16,21 21 16,-21-21-16,0 0 0,0 0 31,-21 21-31,0 0 0,0 0 15,-1 0-15,-20 0 16,21 21-16,0 0 0,0 0 0,-1 0 16,1 1-16,-21-1 0,21 42 15,0-42-15,21 1 0,-22 20 16,22-21-16,0 0 0,0 22 16,0-22-16,0 0 15,22-21-15,-1 0 0,0 0 16,0 21-16,0-21 0,22 0 0,-22 0 15,21 0-15,-21-21 0,22 0 16,-1 21-16,-21-21 0,21-1 0</inkml:trace>
  <inkml:trace contextRef="#ctx0" brushRef="#br0" timeOffset="7952.48">9652 826 0,'-21'0'31,"0"21"-31,-1 0 0,22 0 0,-21 0 16,0 0-16,21 22 0,0-22 15,-21 0-15,21 21 0,-21-20 0,21-1 16,-21 0-16,21 0 0,0 0 0,0 0 16,0 1-16,-22-1 15,22-42 32,22 21-47,-22-22 0,21 1 16</inkml:trace>
  <inkml:trace contextRef="#ctx0" brushRef="#br0" timeOffset="8284.99">9588 656 0,'22'0'16,"-1"0"-1,-21-21-15,21 21 0,-21-21 16,0 0-1,0 0-15,-21 21 16,0 0-16,-1 0 16,1 0-1,0 21-15,0 0 16,21 0-16,0 0 16,0 0-16,0 1 0,0-1 15,0 0-15,0 0 0,0 0 16</inkml:trace>
  <inkml:trace contextRef="#ctx0" brushRef="#br0" timeOffset="8820.28">9906 931 0,'0'0'0,"0"22"16,0-1-16,-21-21 0,21 21 16,-21 0-16,21 0 0,-22 0 0,22 1 15,0-1-15,-21 0 16,21 0-16,0 0 16,-21-21-16,21 21 15,0-42 32,0 0-31,0 0-16,0 0 15,21 0-15,-21-1 0,21-20 0,1 21 16,-1 0-16,21-22 0,-21 22 16,22-21-16,-1 21 0,0 0 0,1-1 15,-1 1-15,-21 0 0,21 21 16,1 0-16,-22 0 0,0 0 0,0 0 15,0 21-15,-21 0 0,0 22 16,0-22-16,0 0 0,0 21 0,0-20 16,0 20-16,0-21 0,0 21 15,-21 22 1,21-43-16,-21 0 0,0 0 0,21 1 16,0-1-16,-21-21 15,21 21-15,0-42 47,21 21-47,0-21 0</inkml:trace>
  <inkml:trace contextRef="#ctx0" brushRef="#br0" timeOffset="9478.9">10816 847 0,'0'0'0,"0"-21"15,0-22 17,-21 43-32,0 0 0,0 0 15,-1 0-15,1 0 0,0 0 0,0 21 16,0 1-16,-22-1 0,22 0 16,0 0-16,0 21 0,0-20 0,0-1 15,-1 21-15,1-21 0,21 0 16,0 1-16,0-1 0,0 0 15,0 0-15,0 0 0,0 0 16,21-21 0,1 0-16,-1 0 0,0 0 0,0 0 15,21 0-15,-20-21 0,20 0 16,-21 0-16,0 0 0,0 0 16,1 21-16,-1-22 0,-21 1 15,21 0-15,-21 0 0,21 0 0,-21 0 16,21-1-16,-21 1 15,0 42 17,0 22-32,0-22 0,0 0 15,-21 21-15,0-20 0,21 20 16,-21 0-16,0 1 0,21-1 16,-22 0-16,1 1 0,21-1 0,-21 0 15,0 1-15,21 20 0,0-21 16,-21 1-16,21 20 0,-21-20 0,21 20 15,-22-21-15,22 1 0,0-1 16,0 0-16,0 1 0,-21-1 0,21 0 16,-21 1-16,21-22 0,-21 0 0,21 0 15,-21 22-15,0-22 16,-1-21-16,1 21 0,0 0 0,-21-21 0,21 0 16,-22 21-16,22-21 0,-21 0 0,-1 0 15,22 0-15,0 0 16,-21 0-16,21 0 0,-1 0 0,1 0 15,0 0-15,21-21 16,0 0-16,0 0 16,0 0-16,0-1 0,0 1 15,21 0-15</inkml:trace>
  <inkml:trace contextRef="#ctx0" brushRef="#br0" timeOffset="10481.57">11747 1016 0,'0'-21'16,"22"21"-16,-1-21 16,0 21-16,0-21 0,21-1 0,-20 22 15,-1-21-15,21 0 16,-21 21-16,0-21 0,1 0 0,-1 0 15,0 21-15,-21-22 0,0 1 16,0 0-16,0 0 0,-21 21 16,0 0-16,-1-21 15,1 21-15,0 0 0,0 0 0,-21 0 16,20 0-16,1 0 0,-21 0 16,21 21-16,0 0 0,-1 0 0,1 0 15,0 1-15,0-1 0,0 0 16,21 0-16,-21 21 0,21-20 0,0-1 15,0 0-15,0 0 0,0 0 16,0 0-16,0 1 0,21-1 16,0 0-16,0-21 0,0 0 0,0 21 15,1-21-15,-1 0 0,21 0 0,-21 0 16,0 0-16,22 0 16,-22 0-16,0-21 0,0 21 0,0 0 15,-21-21-15,22 21 0,-22-21 16,0-1-16,-22 22 15,1 0-15,-21 0 16,21 0-16,-22 0 0,22 0 0,-21 0 16,0 22-16,20-1 0,-20 0 15,21 0-15,-21 0 0,20 0 0,1 22 16,0-22-16,-21 0 0,42 0 0,-21 22 16,-1-22-16,22 0 0,0 0 15,0 0-15,0 0 0,0 1 16,0-1-16,22 0 15,-1-21-15,0 0 16,0 0-16,0 0 0,0 0 0,22 0 16,-22-21-16,21 0 0,1 21 15,-1-22-15,0 1 0,1 0 0</inkml:trace>
  <inkml:trace contextRef="#ctx0" brushRef="#br0" timeOffset="10780.85">12509 699 0,'0'-22'0,"0"44"0,0-65 15,-21 43 1,0 21-16,0 1 0,0-1 16,0 21-16,-1-21 0,-20 22 15,21-1-15,0 21 0,0-20 0,-1-1 16,1 0-16,0 1 0,0 20 15,0-42-15,0 22 0,-1-1 16,1-21-16,0 22 0,21-22 0,0 0 16,0 0-16,-21 0 0,21 0 15,0 1-15,21-22 32,0 0-32,0 0 0,1-22 15,-1 1-15,0 21 0,0-21 16</inkml:trace>
  <inkml:trace contextRef="#ctx0" brushRef="#br0" timeOffset="11193.62">12467 1228 0,'21'0'0,"0"0"16,1 0-16,-1 0 0,0-21 15,0 21-15,0-22 0,0 22 16,-21-21-16,22 21 0,-22-21 16,21 21-16,-21-21 0,0 0 15,0 0-15,-21 21 31,-1 0-31,1 0 16,0 21-16,0 0 0,0 0 16,0 0-16,-1 0 0,1 1 0,0-1 15,0 0-15,0 0 0,21 0 16,0 0-16,-21 1 0,21-1 16,0 0-16,0 0 15,0 0-15,21-21 16,0 0-16,0 0 0,0 0 15,22 0-15,-22 0 0,0 0 16,0-21-16</inkml:trace>
  <inkml:trace contextRef="#ctx0" brushRef="#br0" timeOffset="11948.21">12996 1122 0,'-21'0'31,"0"0"-31,0 21 0,21 0 16,-21 0-16,-1 1 0,22-1 0,0 0 15,-21 0-15,21 0 16,0 0-16,-21 1 0,21-1 0,0 0 16,0 0-16,-21 0 15,21-42 48,0 0-48,0 0-15,0 0 0,0-1 16,0 1-16,21 0 16,0-21-16,0 21 0,1-1 0,-1-20 15,0 21-15,21 0 0,-21 0 16,22-1-16,-22 22 0,21-21 15,-21 21-15,1 0 0,-1 0 0,0 0 16,0 21-16,0-21 0,0 43 16,-21-22-16,0 0 0,0 0 15,0 22-15,0-22 0,0 0 16,0 0-16,0 0 0,0 0 0,0 1 16,0-1-16,0 0 0,0 0 15,0 0-15,-21 0 16,0-21-16,0 0 31,21-21-31,0 0 16,0 0-1,0 0-15,0 0 0,0-1 16,21-20-16,0 21 16,-21 0-16,21 0 0,22-22 0,-22 22 15,0-21-15,0 21 0,22-1 16,-22-20-16,0 42 0,21-21 0,-21 21 15,1 0-15,-1 0 0,0 21 16,-21 0-16,21 22 0,-21-22 16,21 21-16,-21-21 0,0 0 15,0 22-15,0-22 0,0 0 0,0 0 16,0 0-16,0 1 0,0-1 0,-21 0 16,0 0-1,21 0-15,0-42 47</inkml:trace>
  <inkml:trace contextRef="#ctx0" brushRef="#br0" timeOffset="12369.98">13674 1207 0,'21'0'0,"0"0"15,0 0 1,0 0-16,0-22 0,1 22 16,-1 0-16,-21-21 0,21 21 15,0-21-15,0 0 0,0 0 16,1 0-1,-22-1-15,0 1 16,-22 21 0,1 0-16,0 0 15,0 0-15,21 21 0,-21 1 0,0-1 16,-1 0-16,1 21 0,0-21 16,21 1-16,-42 62 15,42-63-15,0 1 0,0-1 16,0 0-16,0 0 0,0 0 15,21-21 17,0 0-32,0 0 0,0 0 0,22 0 15,-22 0-15,0-21 0,0 0 16,22 21-16,-22-21 0</inkml:trace>
  <inkml:trace contextRef="#ctx0" brushRef="#br0" timeOffset="12873.2">14287 1058 0,'-63'85'31,"63"-64"-31,-21 0 0,0 1 0,-1-1 16,22 0-16,-21 42 0,21-41 15,-21-1-15,0 0 16,21 0-16,-21 0 0,21 0 15,0 1 1,0-44 31,0 1-47,0 0 0,0 0 16,21 21-16,0-21 0,0-22 15,-21 22-15,43 0 0,-22-21 0,0-1 16,21 1-16,1 21 0,-1-21 15,0-1-15,1 22 0,-1-21 0,-21 21 16,21 21-16,-20 0 0,20 0 16,-21 0-16,-21 21 0,21 0 15,-21 0-15,0 0 0,0 22 16,0-22-16,0 21 0,0-21 16,0 22-16,0-22 0,-21 0 0,21 21 15,0-21-15,0 1 0,-21-1 16,21 0-16,-21 0 0,21 0 15,-21-21 1,21-21 15,21 0-15,0 0-16,0 0 0,0-1 0</inkml:trace>
  <inkml:trace contextRef="#ctx0" brushRef="#br0" timeOffset="13185.01">15155 677 0,'0'0'0,"0"-21"0,-21 42 32,0 1-32,21-1 15,-21 0-15,0 21 0,-1 1 16,1-1-16,0 0 0,-21 43 15,21-43-15,-1 22 0,1-22 16,0-21-16,21 22 0,0-1 16,-21-21-16,21 21 0,0-20 0,-21-1 15,21 0-15,0 0 0,0 0 16,0 0 0,21-21-16,0 0 0,0 0 15,0 0-15,1 0 0,-1 0 16,0-21-16,0 0 0,0 21 15,22-21-15,-1 0 0,-21 0 0</inkml:trace>
  <inkml:trace contextRef="#ctx0" brushRef="#br0" timeOffset="13457.37">14986 974 0,'-21'0'0,"42"0"0,-63 0 0,42 21 15,0 0 1,0 0 0,21-21-16,0 0 0,0 0 15,0 0-15,22 0 0,-22 0 16,21 0-16,-21 0 0,22 0 0,-22 0 16,21 0-16,-21 0 15,22 0-15,-1-21 0,-21 21 0,21-21 16,1 21-16,-1 0 0,-21 0 15,22-21-15,-22 21 0,0 0 0,0 0 16,-21-21-16,-21 21 16</inkml:trace>
  <inkml:trace contextRef="#ctx0" brushRef="#br0" timeOffset="14648.16">741 1820 0,'-21'0'16,"42"0"-16,-64 0 0,22 0 0,0-21 15,0 21-15,0 0 0,42 0 63,0 0-63,0 0 15,22 0-15,-22 0 0,21 0 0,0 0 16,22 0-16,-1 0 0,1 0 16,21 0-16,-1 0 15,22 0-15,0 0 0,0 0 0,0-21 16,-1 21-16,1 0 0,21 0 15,0 0-15,0 0 0,0-21 0,0 21 16,0 0-16,0 0 0,0 0 16,-21-21-16,21 21 0,-21-21 0,21 21 15,-21 0-15,0 0 0,-1-22 16,1 22-16,-21 0 0,0 0 16,-1-21-16,-20 21 0,-1 0 0,-20 0 15,20 0-15,-21-21 0,-20 21 16,20 0-16,-21 0 0,0 0 15,0 0 1,-21-21 62</inkml:trace>
  <inkml:trace contextRef="#ctx0" brushRef="#br0" timeOffset="15533.95">6286 1609 0,'0'0'0,"-21"21"0,0-21 0,0 0 0,0 0 16,0 0-16,-1 0 0,1 0 16,21 21-16,-21-21 0,42 21 46,0-21-46,1 0 16,-1 0-16,0 0 0,21 0 0,1 0 16,-1 0-16,21 0 0,1 0 15,-1 0-15,22 0 0,0-21 16,21 21-16,-1 0 0,1 0 16,0-21-16,0 21 0,21 0 0,-21-21 15,42 21-15,-21-21 0,-21 21 16,21 0-16,0 0 0,-21-22 0,-1 22 15,1 0-15,0 0 0,21 0 16,-21 0-16,-21 0 0,20-21 0,1 21 16,-21 0-16,0 0 0,-22 0 15,22 0-15,-22 0 0,1-21 0,-1 21 16,1 0-16,-1 0 0,1 0 16,-22 0-16,0 0 0,1 0 0,-1-21 15,0 21-15,-20 0 16,-1 0-16,0 0 0,0 0 0,0 0 15,0 0 64,-21-21-48</inkml:trace>
  <inkml:trace contextRef="#ctx0" brushRef="#br0" timeOffset="16485.41">11769 1863 0,'0'0'0,"-22"0"16,1 0-16,0 0 0,0 0 0,0 0 16,0 0-1,-1 0 1,44 0 31,-1 0-47,21 0 0,-21 0 0,22 0 15,-1 0-15,0 0 0,22 0 16,-22 0-16,22 0 0,-1 0 0,1 0 16,20 0-16,-20 0 0,-1 0 15,22 0-15,-22 0 0,22 0 0,0 0 16,-1 0-16,1 0 0,0 0 0,-1 0 16,1 0-16,0 21 15,-1-21-15,1 0 0,0 0 0,-1 0 16,1 0-16,-21 0 15,20 0-15,-20 0 0,20 0 0,1 0 0,0 0 16,-22 0-16,22 0 0,0 0 16,-22 0-16,22 0 0,-22 0 0,1 0 15,-22 0-15,22 0 0,-22 0 16,0 0-16,1 0 0,-1 0 0,-21-21 16,21 21-16,-20 0 15,-1 0-15,0 0 0,0 0 16,-21-21-16,21 21 15,-21-22 17,0 1-17,0 0 1</inkml:trace>
  <inkml:trace contextRef="#ctx0" brushRef="#br0" timeOffset="20573.84">4212 4636 0,'0'0'0,"0"-22"15,0 1-15,0 0 16,-21 0-16,21 0 15,-21 21-15,21-21 16,-21 21 15,21 21-15,0 0-16,0 0 0,-22 0 0,22 22 16,0-1-16,0 0 0,0 22 15,0-22-15,0 22 0,0-1 0,0 1 16,0-1-16,0 1 15,0-1-15,0 1 0,0-1 0,0 1 16,-21-1-16,0 1 0,21 20 16,-21-20-16,21-22 0,0 22 0,-21-1 15,21-21-15,-21 1 0,21-22 16,-22 21-16,22-21 0,0 1 0,0-1 16,0 0-1,0-42 1,0 0-1,0-22-15,0 22 16,-21 0-16,21-21 0,0-1 0</inkml:trace>
  <inkml:trace contextRef="#ctx0" brushRef="#br0" timeOffset="20984.59">3831 4763 0,'0'0'0,"0"-43"0,0 22 16,-21 0-16,21-21 0,-21 20 16,21 1-16,0 0 0,0 0 0,0-21 15,0 20-15,21 1 0,0 0 0,21 0 16,-20 21-16,-1-21 0,21 0 16,0 21-16,1 0 0,-22-22 15,21 22-15,22 0 0,-22 0 16,22 22-16,-1-1 0,1 0 0,-1 21 15,1-21-15,-1 22 0,-21-1 16,1 0-16,-22 1 0,21-1 0,-42 0 16,0 22-16,0-1 0,-21-20 15,0 20-15,-21-20 0,-1-1 0,1 0 16,-22 1-16,1-1 0,-43 21 16,64-41-16,-1-1 15,1 0-15,0-21 0,-1 21 0,22-21 16,-21 0-16,21 0 0,0 0 15,-1 0-15,1-21 16,21 0-16,0 0 16,0-1-16,21 1 0,-21 0 15,22 0-15,-1 0 0,0 0 16</inkml:trace>
  <inkml:trace contextRef="#ctx0" brushRef="#br0" timeOffset="21612.63">5059 4276 0,'0'0'0,"0"-21"0,-21 21 15,-1 0 1,1 0-16,0 21 15,0 0-15,21 0 0,-21 0 16,21 22-16,-21-1 0,21 0 16,-22-21-16,22 22 0,0 20 15,0-20-15,-21 20 0,21-21 0,-21 22 0,21-1 16,0 1-16,0-1 16,-21 1-16,21-22 0,0 1 0,-21-1 15,21 0-15,0 1 0,0-22 16,0 0-16,0 0 0,0 0 0,0 0 15,0 1 1,0-44 0,0 1-1,0 0-15,0 0 0,0 0 0,0 0 16,21-22-16,-21 1 0,21 0 16,0-1-16,0-20 0,22 20 15,-22 1-15,21 0 0,-21-22 0,43 1 16,-22 42-16,1-1 15,-22 1-15,0 21 0,21 0 16,-21 0-16,1 0 0,-1 21 0,21 1 16,-42-1-16,21 21 0,0-21 15,-21 22-15,0-1 0,0 0 0,0 1 16,0-22-16,0 21 0,0 0 16,0-20-16,-21 20 0,21-21 0,-21 0 15,21 0-15,0 1 0,0-1 16,-21 0-16,21 0 15,-21-21-15,21-21 47,0 0-47,0 0 0,21-1 16,0 1-16</inkml:trace>
  <inkml:trace contextRef="#ctx0" brushRef="#br0" timeOffset="22546.53">5905 4699 0,'-21'21'16,"0"0"-16,0 1 15,21-1-15,-21 21 0,0-21 16,-1 22-16,-20 20 0,21-42 15,0 22-15,21-1 0,-21-21 16,21 0-16,-22 22 0,22-22 0,0 0 16,0 0-16,0 0 0,0 0 15,0 1-15,22-22 32,-1 0-32,0 0 0,0 0 15,0 0-15,0 0 16,1-22-16,-1 1 0,0 21 0,-21-21 15,21 0-15,-21 0 16,0 0-16,0-1 0,0 1 0,0 0 16,0 0-16,0-21 0,0 20 15,0 1-15,0 0 0,0-21 0,0 21 16,0-1-16,0-20 0,0 21 16,0 0-16,21 0 0,0-1 0,1 1 15,-1 0-15,0 0 0,0 21 16,0-21-16,0 0 0,1 21 15,-1-22-15,0 22 0,0 0 16,0 0-16,0 0 0,1 0 16,-22 22-16,21-1 0,0-21 0,-21 21 15,21 0-15,-21 21 0,21-20 16,-21 20-16,0-21 0,0 21 0,21-20 16,-21 20-16,0 0 0,22-21 15,-22 22-15,0-22 0,0 21 0,0-21 16,0 1-16,0-1 0,0 0 15,0 0-15,0 0 0,0 0 0,0 1 16,-22-22-16,1 0 16,21-22 15,0 1-31,0 0 16,0 0-16,0 0 0,0-22 15,0 1-15,0 0 0,21-1 16,-21 1-16,22 0 0,-1-22 0,21 22 15,-21 0-15,22 20 0,-22-20 16,21 21-16,0 0 0,22 0 16,-43 21-16,0 0 0,22 0 15,-22 21-15,0 0 0,0 21 0,0-21 16,0 22-16,-21-1 0,0 0 16,0 1-16,0-1 0,0 0 0,0-20 15,0 20-15,0 0 0,0-21 16,0 22-16,0-22 0,0 0 15,0 0-15,-21 0 0,21 1 0,0-1 16,0 0-16,-21-21 0,21 21 16,-21-21-16,0 0 31,21-21-15,0 0-1,0 0-15,0-1 0,0 1 16,0 0-16,21 0 0,0 0 15</inkml:trace>
  <inkml:trace contextRef="#ctx0" brushRef="#br0" timeOffset="23031.24">7091 4995 0,'21'0'16,"-42"0"-16,42 22 0,0-22 0,0 0 0,0 0 16,1 0-16,-1 0 0,0-22 0,0 22 15,-21-21-15,21 0 0,0 0 16,1 21-16,-1-21 0,0 0 16,-21-1-16,21 1 0,-21 0 0,21-21 15,0 21-15,-21-1 0,0 1 16,0 0-16,0 0 0,0 0 0,0 0 15,0-1-15,0 1 16,-21 21-16,0 0 0,0 0 0,0 0 16,-22 0-1,22 21-15,0 1 0,0-1 0,0 0 16,0 21-16,-1 1 0,1 20 0,0-21 16,0 1-16,21 20 0,0-20 15,0-1-15,0 0 0,0 1 0,0-22 16,0 21-16,0-21 0,21 0 15,0 1-15,0-1 0,1 0 0,-1-21 16,0 0-16,0 0 0,0 0 16,0 0-16,1 0 0,-1 0 0,0 0 15,0 0-15,0 0 0,0-21 16,1 0-16,-1-1 0,-21 1 16,21 21-16,0-21 0,-21 0 0,0 0 15,0 0-15,21-1 0</inkml:trace>
  <inkml:trace contextRef="#ctx0" brushRef="#br0" timeOffset="25270.33">8382 4974 0,'-21'0'0,"0"0"0,-1 0 16,1 0-16,0-21 15,0 21 1,0-21-16,0 21 0,21-21 16,0 0 15,21 21-15,0 0-1,0 0-15,21 0 0,-20 0 0,20 0 16,0 0-16,22 0 0,-1 0 15,22 0-15,-22 0 0,43 0 16,-21 0-16,0 0 0,20 0 16,-20 0-16,0 0 0,21 0 0,105-22 15,-84 22-15,-21 0 16,0 0-16,0 0 0,84-21 16,-105 21-16,-22 0 0,1 0 15,-22-21-15,1 21 0,-1-21 0,-21 21 16,0 0-16,0-21 0,-21 0 15,0-1 1,0 1 0,0 0-1,0 0-15,0 0 16,0 0 0</inkml:trace>
  <inkml:trace contextRef="#ctx0" brushRef="#br0" timeOffset="25878.37">10054 4360 0,'0'0'0,"-21"0"16,21 22 0,0-1-1,0 0-15,21 0 0,0 0 16,-21 0-16,21 1 0,22-1 16,-22-21-16,0 21 0,0 0 0,22 0 15,-22 0-15,0-21 0,21 22 16,-21-1-16,22-21 0,-1 21 0,-21-21 15,22 0-15,-22 0 0,21 0 16,0 0-16,-20 0 0,20 0 16,-21 0-16,21 0 0,-20 0 0,-1 0 15,0 0-15,0 0 0,0 0 16,-21-21-16,21 21 0,-21-21 0,0-1 31,-21 22-31,0 0 0,0 0 16,0 0-16,0 0 0,-1 0 15,1 0-15,0 0 0,0 22 0,0-1 16,0-21-16,-22 21 0,22 0 16,0 21-16,-21-20 0,20 20 0,-20 0 15,21 1-15,-21-1 16,20 0-16,-20 1 0,21-1 0,-21 0 16,20 1-16,1-1 0,-21 0 15,21-21-15,-22 22 0,1-1 16,21 0-16,0-20 0,0-1 0,21 0 15,-22-21-15,22 21 16,0-42 15,22 21-31,-22-21 16,21 0-16,0-1 0,0 1 16</inkml:trace>
  <inkml:trace contextRef="#ctx0" brushRef="#br0" timeOffset="26888.71">11874 4276 0,'-21'0'16,"42"0"-16,-63-21 0,63 21 31,0 0-31,1 0 16,20 0-16,0 0 0,1 0 16,-1 0-16,21 0 0,-20 0 15,-1 0-15,0 0 0,1 0 0,-1 0 16,0 21-16,-20-21 0,-1 0 15,21 0-15,-21 21 0,-42-21 47,-21 0-47,21 0 16,-1 0-16,1 0 0,-21 0 16,21 0-16,0 0 0,-22 0 15,22 0-15,0 0 0,-21 0 0,20 0 16,1 0-16,0 0 0,0 0 15,0 0-15,-22 0 0,22 0 0,0 21 16,0 0-16,0 0 0,0-21 16,-1 22-16,1-1 0,0 21 0,0-21 15,0 0-15,0 1 0,-1-1 16,1 0-16,21 0 0,0 0 0,-21 0 16,21 1-16,-21-1 0,21 0 15,-21 0-15,21 0 31,21-21-15,0 0-16,0 0 16,0-21-16,1 0 0,20 21 15,-21-21-15,0 21 0,0-21 16,22 21-16,-22-22 0,21 22 0,-21-21 16,22 21-16,-22 0 0,21 0 15,-21-21-15,22 21 0,-22 0 0,21 0 16,-21 0-16,1 0 0,-1 0 0,0 21 15,0 0-15,0 1 16,-21-1-16,0 0 0,0 0 0,0 0 16,0 0-16,0 22 0,0-22 15,-21 0-15,0 21 0,0-20 16,0-1-16,-22 21 0,1-21 16,0 0-16,-1 1 0,22-1 0,-21 0 15,-1-21-15,1 21 0,21-21 16,-21 0-16,20 21 0,1-21 0,-21 0 15,21 0-15,0 0 16,-1 0-16,1 0 0,0-21 16,0 0-1,21 0-15,0 0 0,0-1 16,21 1-16,0 0 16,0 0-16,22-21 0,-22 20 0</inkml:trace>
  <inkml:trace contextRef="#ctx0" brushRef="#br0" timeOffset="27610.11">13610 4382 0,'0'-43'16,"0"22"-16,0 0 0,-21 0 16,0 0-16,-22 21 0,22-22 15,-21 22-15,21 0 0,-22-21 0,1 21 16,0 0-16,-1 0 0,1 0 16,0 21-16,-1-21 0,1 22 0,0-1 15,21 0-15,-1 0 0,1 0 16,0 0-16,21 1 0,0-1 0,0 0 15,0 0-15,0 0 0,0 0 16,21 1-16,0-1 16,1-21-16,20 21 0,-21-21 15,21 0-15,-20 0 0,20 0 16,-21 0-16,21 0 0,1 0 0,-22 0 16,21 0-16,-21 0 0,22-21 15,-22 21-15,21-21 16,-21-1-16,1 22 0,-1-21 0,-21 0 15,21 0-15,0 0 0,-21 0 16,0-1-16,21 22 16,-21 22 15,0-1-31,0 0 0,0 0 0,0 0 16,-21 0-16,21 22 0,0-22 15,0 0-15,-21 21 0,21-20 16,-21-1-16,21 21 0,-21-21 15,21 22-15,-22-1 0,22-21 0,0 21 16,-21-20-16,0 20 0,21-21 16,-21 0-16,21 0 0,0 1 0,-21-1 15,0 0-15,-1 0 0,1 0 16,0-21-16,0 0 0,0 21 0,0-21 16,-1 0-16,1 0 0,0 0 15,0 0-15,-21 0 0,20-21 16,1 21-16,0-21 0,0 0 0,0 21 15,0-21-15,21 0 0,-22-1 0,22 1 16,0 0-16,0 0 0,0 0 0,0 0 16,0-1-16,22-20 15,-1 21-15,21 0 0,-21 0 0,22-22 16</inkml:trace>
  <inkml:trace contextRef="#ctx0" brushRef="#br0" timeOffset="28316.62">14584 4297 0,'0'-21'0,"0"42"0,0-63 15,0 20-15,0 1 16,0 0-16,-21 0 0,-1 0 0,1 21 15,-21-21-15,21 21 0,-22 0 16,1 0-16,0 0 0,-1 0 16,-20 0-16,21 0 0,-1 21 0,1 0 15,0-21-15,20 21 0,-20 21 16,21-20-16,-21-1 0,20 0 0,22 21 16,-21-21-16,21 1 0,0-1 15,0 0-15,0 0 0,0 0 16,0 0-16,0 1 0,21-22 15,1 0-15,-1 21 0,0-21 16,21 0-16,1 0 0,-22 0 0,21 0 16,0 0-16,1 0 0,-1 0 15,0 0-15,1-21 0,-22 21 0,21-22 16,1 1-16,-22 0 0,21 21 16,-21-21-16,0 0 0,1 0 0,-1-1 15,-21 1-15,21 0 0,0 0 16,-21 0-16,0 42 47,-21 0-47,0 0 0,21 0 15,-21 1-15,-1 20 0,22-21 0,-21 21 16,21-20-16,-21 20 0,21-21 16,0 21-16,-21-20 0,21 20 0,-21 0 15,21-21-15,-21 22 0,21-22 16,0 21-16,0-21 0,0 22 0,0-22 15,-22 0-15,22 0 0,-21 0 16,21 1-16,-21-1 0,21 0 0,-21 0 16,0-21-16,0 0 15,-1 0-15,1 0 16,0 0-16,0 0 0,0 0 0,0-21 16,-1 0-16,1 21 0,21-21 15,-21-1-15,21 1 0,-21 0 0,21 0 16,0 0-16,0 0 0,0-1 15,0 1-15,0 0 0,21-21 0,0 21 16</inkml:trace>
  <inkml:trace contextRef="#ctx0" brushRef="#br0" timeOffset="28965.25">15388 4360 0,'0'-21'0,"0"42"0,0-63 0,0 21 15,0 0-15,0 0 0,0-1 16,-21 1-16,0 0 0,0 0 16,21 0-16,-22 0 0,1 21 0,0 0 15,21-22-15,-21 22 0,0 0 16,0 0-16,-1 22 0,1-1 15,0 0-15,-21 0 16,21 0-16,-1 22 0,1-22 0,-21 21 0,21-21 16,0 22-16,21-22 15,-22 0-15,22 0 0,0 21 0,0-20 16,0-1-16,0 0 16,0 0-16,22-21 0,-1 0 15,0 0-15,0 0 0,0 0 16,22 0-16,-22 0 0,0 0 0,0 0 15,21 0-15,-20-21 0,-1 21 16,0-21-16,21 21 0,-21-21 0,1-1 16,-1 1-16,0 0 0,-21 0 15,21 0-15,0 0 0,-21-1 16,21 1-16,-21 0 0,0 0 16,0 0-16,0 0 15,0 42 1,0 0-16,0 0 15,0 0-15,0 0 0,-21 1 16,21 20-16,0-21 0,0 0 16,0 22-16,-21-22 0,21 21 0,0-21 15,-21 22-15,21-22 0,0 21 0,0 0 16,0 1-16,0-1 0,0 0 16,-21 1-16,21-1 0,0 0 15,0-20-15,-21 20 0,21 0 16,0-21-16,0 22 0,-22-22 0,1 0 15,0 0-15,21 0 0,-21 1 16,0-1-16,0 0 0,-1-21 0,-20 21 16,0-21-16,-1 21 0</inkml:trace>
  <inkml:trace contextRef="#ctx0" brushRef="#br0" timeOffset="29453.62">12636 5313 0,'22'-42'15,"-44"84"-15,65-84 16,-22 42-16,0 0 0,0 0 16,-21 21-16,21-21 15,-21 21-15,0 0 0,0 0 16,0 0-16,0 22 0,0-22 0,-21 0 15,0 21-15,-21-20 0,21 20 16,-22 0-16,-20-21 0,20 1 0,-20 20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17:05.4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889 635 0,'-21'0'15,"0"0"-15,-1 0 16,1 0-16,0 0 0,0 0 16,0 0-16,42-21 47,0 21-32,21 0-15,1 0 0,-1 0 0,0-21 16,22 21-16,-1 0 0,1-21 15,21 21-15,-22 0 0,22-22 16,-22 22-16,22 0 0,-22 0 0,1-21 16,-1 21-16,-20 0 0,-1 0 15,-21 0-15,22 0 0,-22 0 16,0 0 0,-42 0-1,0 0-15,-1 0 16,1 0-16,0 0 0,-21 21 15,21-21-15,-22 0 0,1 22 0</inkml:trace>
  <inkml:trace contextRef="#ctx0" brushRef="#br0" timeOffset="331.8">1355 614 0,'-22'0'0,"1"-21"16,0 21-1,21 21 17,0 0-17,0 0-15,0 22 16,0-1-16,0 0 0,0 1 0,0 20 16,-21-21-16,0 22 0,21-1 15,-21 1-15,21-22 0,-22 22 16,22-22-16,-21 22 0,21-22 15,-21-21-15,21 21 0,0-20 0,0-1 16,0 0-16,0 0 0,0 0 16,21-42 31,0 0-47,1 0 15</inkml:trace>
  <inkml:trace contextRef="#ctx0" brushRef="#br0" timeOffset="934.05">2074 1291 0,'0'0'0,"0"-21"0,21 21 0,-21-21 16,22 0-16,-1 0 15,-21-1-15,21 1 0,-21 0 0,0-21 16,0 21-16,0-1 0,0-20 16,0 21-16,0 0 0,0 0 15,0-1-15,-21 1 0,0 0 0,-1 21 16,1 0-16,0 0 16,0 0-16,0 21 0,0 0 0,-1 1 15,-20 20-15,21-21 0,0 21 16,-22-20-16,22 20 0,-21 0 15,21 1-15,0-1 0,-1 0 16,1-21-16,0 22 0,21-22 16,0 21-16,0-21 0,0 1 0,0-1 15,21 0-15,0-21 16,1 0-16,-1 0 0,21 0 16,-21 0-16,0 0 0,1-21 15,20 0-15,-21-1 0,0 1 0,0 0 16,22 0-16,-22-21 0,0 20 15,0-20-15,0 0 0,-21-1 16,22 22-16,-22-21 0,21 0 0,-21 20 16,0-20-16,0 21 15,0 0-15,0 0 16,0 42 0,0 0-16,0 0 0,0 21 15,0-20-15,0-1 0,0 21 16,0-21-16,0 0 0,0 22 0,0-22 15,0 0-15,0 21 0,0-20 16,0-1-16,21 0 16,-21 0-16,21-21 0,0 0 0,0 0 15,22 0-15,-22 0 0,21 0 16,1 0-16,-1 0 0</inkml:trace>
  <inkml:trace contextRef="#ctx0" brushRef="#br0" timeOffset="1652.64">3006 931 0,'0'0'0,"-64"-21"31,43 21-31,0 0 16,-22 21-16,22-21 0,0 22 15,0-1-15,-21 0 0,20 0 16,1 0-16,0 0 0,0 22 0,0-22 15,21 0-15,0 21 0,-21-20 16,21-1-16,0 0 0,0 0 0,0 0 16,0 0-16,0 1 15,21-22-15,0 0 0,0 0 0,0 0 16,0 0-16,1 0 0,20 0 16,-21-22-16,21 22 0,-20-21 0,-1 0 15,0 0-15,21 0 0,-21-22 16,-21 22-16,22 0 0,-1 0 15,-21-21-15,0 20 0,0 1 0,0 0 16,0 0-16,0 0 16,0 42 15,0 0-31,0 21 16,0-20-16,0-1 0,0 21 15,-21 0-15,21-20 0,-22 20 0,22 0 16,0 1-16,0 20 0,0-21 15,0 22-15,-21-1 0,21 22 0,0-21 16,0 20-16,0 1 0,0-22 16,21 22-16,-21 0 0,22-1 0,-1 1 15,0 0-15,0-1 0,0 1 0,0 0 16,1-22-16,20 22 16,-21-22-16,-21 1 0,21-1 0,0 64 15,-21-84-15,0-1 16,0 22-16,0-22 0,-21-21 0,0 21 15,-21-20-15,21 20 0,-22-21 0,1 0 16,0-21-16,-1 21 0,-20-21 16,-1 0-16,1 0 0,-22-21 0,22 0 15,-22 0-15,0-21 0,1-1 16,20 1-16,-21-22 0,22 22 16,21-21-16,-22-1 0,22 22 0,-1-22 15,22 1-15,0-1 0,0 1 16,21-1-16,0 1 0,0-1 15,21 1-15,0 20 0,0-20 0,22 21 16,-1-22-16,0 1 0,1 20 16,-1-20-16,22-1 0</inkml:trace>
  <inkml:trace contextRef="#ctx0" brushRef="#br0" timeOffset="2171.35">3450 931 0,'0'0'0,"0"-21"16,0 0-1,-21 42 1,0 0 0,21 1-16,0 20 0,0-21 0,0 0 15,0 22-15,0-22 0,0 0 16,0 21-16,0-21 0,-21 1 0,21-1 15,0 0-15,0 0 0,0 0 16,0 0-16,0-42 47,0 0-47,0 0 16,0 0-16,0 0 0,0-1 0,0-20 15,21 21-15,0-21 0,-21-1 16,21 1-16,0 0 0,-21 20 0,21-20 15,1 21-15,-1 0 0,42-22 16,-20 22-16,-1 0 0,0 21 16,1 0-16,-1 0 0,0 21 15,-21 0-15,22 1 0,-22 20 0,0-21 16,0 21-16,-21 1 0,0-1 16,0-21-16,0 22 0,0-1 15,0-21-15,-21 21 0,0-20 0,0-1 16,0 0-16,21 0 0,-22 0 15,1-21-15,21 21 0,21-42 47,1 21-47,-22-21 0</inkml:trace>
  <inkml:trace contextRef="#ctx0" brushRef="#br0" timeOffset="2715.04">4762 741 0,'0'-21'0,"0"42"0,-21-63 16,0 42-16,0-22 0,0 22 16,0-21-16,-22 21 0,22 0 0,-21 0 15,21 0-15,-22 0 0,22 21 16,-21 1-16,21-1 0,-22 0 0,22 0 15,-21 21-15,21 1 0,-1-1 16,1 0-16,21 1 0,-21-1 0,21 0 16,0 1-16,-21-22 15,21 21-15,0-21 0,0 1 0,0-1 16,0 0-16,21 0 0,0-21 16,0 0-16,1 0 0,-1 0 0,21 0 15,-21 0-15,22 0 0,-22 0 16,21-21-16,0 0 0,-20 0 0,20-1 15,-21 1-15,0-21 0,0 21 16,1-22-16,-1 1 0,0 0 0,0-1 16,-21 1-16,0 21 0,0-21 15,0 20-15,0-20 0,0 21 16,0 0-16,0 42 31,0 0-31,-21 0 0,0 22 16,21-22-16,-21 21 0,21 0 0,0 1 15,0-1-15,0-21 0,0 22 16,0-1-16,0-21 0,0 0 0,0 0 16,0 1-16,21-1 0,0 0 15,0 0-15,0-21 0,0 0 16,1 0-16,-1 0 0,0 0 0,21 0 16,-21 0-16,1-21 0,20 0 0,-21 0 15,21-1-15,-20-20 0</inkml:trace>
  <inkml:trace contextRef="#ctx0" brushRef="#br0" timeOffset="3434.62">5165 783 0,'0'-21'0,"0"42"0,-22-42 31,22 42-31,-21 0 0,21 1 16,0 20-16,0-21 0,0 0 15,0 22-15,0-22 0,-21 21 0,21-21 16,0 0-16,0 22 0,0-22 15,0 0-15,0 0 0,0 0 0,0 1 16,0-1-16,0 0 31,-21-21-15,21-21 0,0 0-16,0-1 0,0 1 0,0-21 15,0 21-15,0-22 0,0 22 16,0-21-16,0 0 0,0-1 0,0 1 15,21 21-15,0-22 0,-21 22 16,21 0-16,1 0 0,-1 21 16,0-21-16,0 21 0,0 0 15,0 0-15,22 21 0,-22 0 0,0 0 16,-21 22-16,21-22 0,0 21 16,-21-21-16,0 22 0,0-22 0,0 21 15,22-21-15,-22 22 16,0-22-16,0 0 0,0 0 0,0 0 15,0 0-15,0 1 16,0-1-16,0-42 47,0-1-47,0 1 0,0 0 0,0 0 16,0-21-16,0 20 0,0-20 15,0 0-15,0-1 0,21 1 0,0 0 16,0 21-16,0-22 0,0 22 15,1-21-15,-1 21 0,0 21 0,0-22 16,0 22-16,0 0 16,1 0-16,-1 22 0,0-22 0,0 21 15,0 21-15,0-21 0,-21 0 16,0 22-16,0-1 0,0-21 0,0 22 16,0-22-16,0 21 0,0-21 15,0 0-15,0 22 0,0-22 0,0 0 16,-21 0-16,0-21 0,21 21 15,-21 1-15,21-44 47,0 1-47,0 0 16,21 0-16</inkml:trace>
  <inkml:trace contextRef="#ctx0" brushRef="#br0" timeOffset="3838.78">6011 974 0,'0'21'32,"21"-21"-32,1 0 0,-1 0 15,0-21-15,0 0 16,21-1-16,-20 22 0,-1-21 15,0 0-15,0-21 0,0 21 16,-21-1-16,21 1 0,-21 0 0,22 0 16,-22 0-16,0 0 0,0-1 15,0 1-15,-22 21 16,1 0-16,0 0 0,0 0 16,0 21-16,0 1 0,-1-1 0,-20 0 15,21 21-15,0-21 0,-22 22 16,22-1-16,0 0 0,21 1 0,0-22 15,-21 21-15,21-21 0,0 22 16,0-22-16,0 0 0,0 0 16,21 0-16,0 1 0,0-1 15,1-21-15,-1 21 0,21-21 0,-21 0 16,0 0-16,22 0 0,-22 0 0,0 0 16,21 0-16,-20 0 0,-1-21 15,21 0-15,-21 21 0</inkml:trace>
  <inkml:trace contextRef="#ctx0" brushRef="#br0" timeOffset="4075.78">6985 720 0,'-42'-21'15,"20"21"1,1 21 31,21 0-47,0 0 15,0 0-15,0 0 16,0 1-16,-21-1 0,21 0 16,-21 0-16,21 0 0</inkml:trace>
  <inkml:trace contextRef="#ctx0" brushRef="#br0" timeOffset="4270.67">6837 1249 0,'0'21'15,"0"-42"-15,-21 42 0,-1-21 32,22 21 30,-21 0-46</inkml:trace>
  <inkml:trace contextRef="#ctx0" brushRef="#br0" timeOffset="5335.76">1291 3112 0,'0'0'15,"0"-22"-15,0 1 16,0 0-16,0 0 0,0 0 15,0 0-15,0-1 16,-21 22-16,0 0 0,0-21 16,-1 21-16,1 0 0,0 0 0,-21 0 15,21 21-15,-22 1 0,1-1 16,21 0-16,-22 0 0,1 21 0,0 1 16,21-1-16,-22 22 0,22-22 15,0 21-15,21-20 0,0-1 0,-21 0 16,21 1-16,0-1 0,0 0 15,0-20-15,0 20 0,0-21 16,21 0-16,0 0 0,0 1 16,0-22-16,22 21 0,-22-21 15,21 0-15,-21 0 0,22 0 0,20 0 16,-20-21-16,-1-1 0,21 1 16,1 0-16,-22 0 0,22-21 0,-1-1 15,-20 1-15</inkml:trace>
  <inkml:trace contextRef="#ctx0" brushRef="#br0" timeOffset="5575.62">1778 2963 0,'0'0'0,"21"-21"0,-21-42 31,0 84-15,0 0-16,0 0 0,-21 0 0,21 1 15,0 20-15,0 0 0,-21 1 16,21-1-16,-21 0 0,21 22 0,0-22 15,0 22-15,0-22 0,0 0 16,-22 1-16,22-1 0,0 0 0,0-21 16,0 22-16,0-22 0,0 0 15,0 0-15,0 0 16,22-21-16,-1 0 16,0 0-16</inkml:trace>
  <inkml:trace contextRef="#ctx0" brushRef="#br0" timeOffset="6811.47">2392 3450 0,'0'0'0,"0"-21"0,21 21 0,-21-21 0,0 0 16,0 0-16,0-1 15,0 1-15,0 0 0,0 0 0,0-21 16,0 20-16,-21-20 0,0 21 15,-1 0-15,1 0 0,0-1 16,0 1-16,0 0 0,0 21 16,-1 0-16,1 0 0,0 21 0,0 0 15,0 22-15,0-22 0,-1 21 16,1 1-16,0-1 0,0 0 0,0 22 16,21-22-16,0 0 0,0 1 15,0-1-15,-21-21 0,21 22 16,0-22-16,0 0 0,0 0 0,21-21 15,0 0-15,0 0 0,0 0 16,0 0-16,22 0 0,-22-21 16,21 0-16,1 0 0,-1-1 15,0 1-15,-21 0 0,22-21 16,-22 21-16,21-22 0,-21 1 0,-21 21 16,0-22-16,22 1 0,-22 21 15,0-21-15,0 20 0,0 1 0,0 0 16,0 0-16,-22 21 15,1 21 1,21 0-16,0 22 0,-21-22 16,0 21-16,21-21 0,0 22 0,0-1 15,0 0-15,0-21 0,0 22 16,0-22-16,0 0 0,0 0 0,0 0 16,21 1-16,21-22 15,-20 21-15,-1-21 0,0 0 16,21 0-16,1 0 0,-22-21 15,21-1-15,0 22 0,1-21 0,-22 0 16,21-21-16,1 21 0,-22-22 16,0 22-16,21-21 0,-21-1 0,1 1 15,-1 0-15,-21-1 0,0 22 16,21-21-16,-21 21 0,0 0 0,-21 42 31,0-21-15,21 21-16,-22 21 0,1-21 0,21 1 15,0 20-15,0-21 0,0 21 0,0-20 16,0-1-16,0 0 0,0 0 16,0 0-16,21 0 0,1 1 15,-1-1-15,0 0 0,0 0 16,0-21-16,0 0 0,-21 21 16,22-21-16,-44-21 46,1 0-46,0 0 16,0 21-16,0-21 0,0-1 16,-1 1-16,1 21 0,0 0 0,0 0 15,0 0 1,21 21-16,0 1 0,0-1 16,0 0-16,0 0 15,0 0-15,0 0 0,21-21 0,0 22 16,0-22-16,0 21 15,1-21-15,-1 0 0,0 0 0,21 0 16,-21 0-16,22 0 0,-22-21 16,21 21-16,1-22 0,-22 1 0,21 0 15,0 0-15,-20-21 0,20 20 16,-21-20-16,0 0 0,0-1 16,1 1-16,-22 0 0,0 21 0,0-22 15,0 22-15,0 0 0,0 0 0,0 0 16,0-1-16,-22 44 31,22-1-31,0 0 0,0 0 0,0 0 16,0 0-16,0 1 0,22 20 15,-22-21-15,21 0 0,0 0 0,0 1 16,-21-1-16,21 0 0,-21 0 16,21 0-16,-21 0 0,22-21 0,-22 22 15,0-1-15,0 0 16,-22-21-16,1 21 0,0-21 15,0 0-15,-21 0 0,20 0 16,-20 0-16,21 0 0,-21 0 16,20 0-16,-20 0 0,21 0 0,0 0 15,21-21-15,0 0 0,-21 21 16,21-21-16,0-22 0,0 22 0</inkml:trace>
  <inkml:trace contextRef="#ctx0" brushRef="#br0" timeOffset="7434.1">4000 3048 0,'-21'-21'0,"42"42"0,-42-63 0,21 21 16,0-1-16,21 22 16,1-21-16,-1 21 15,0 0-15,0 0 0,0 0 16,0 0-16,1 21 0,-1-21 0,21 22 16,-21-1-16,0 0 0,1 0 15,-1 0-15,0 22 0,-21-22 16,0 0-16,0 21 0,0-21 0,0 22 15,0-22-15,0 0 0,0 21 16,0-20-16,0-1 0,0 0 0,-21 0 16,21 0-16,-21-21 15,-1 0-15,22-21 32,0 0-32,0 0 0,0 0 15,0-22-15,0 22 0,0-21 16,0-1-16,0 1 0,22 0 0,-1 21 15,21-22-15,-21 1 0,22 21 16,-22 0-16,21-1 0,0 1 16,1 0-16,-22 21 0,21 0 0,1 0 15,-1 21-15,-21-21 0,0 21 16,22 1-16,-22 20 0,0-21 0,-21 0 16,0 22-16,0-22 0,0 21 0,0-21 15,0 22-15,0-22 0,0 21 16,0-21-16,-21 0 0,21 1 0,0-1 15,-21 0-15,-1 0 0,22 0 16,0 0 0,22-42 15,-1 0-31,0 0 0,0 21 0</inkml:trace>
  <inkml:trace contextRef="#ctx0" brushRef="#br0" timeOffset="8619.43">5419 2942 0,'0'-21'0,"0"42"0,0-63 0,0 21 16,-22 0-16,1 21 0,0-22 16,0 22-16,0 0 0,0 0 15,-1 0-15,-20 0 0,21 22 16,-21-1-16,-149 127 15,170-127 1,-21 21-16,20 1 0,1-1 16,0 0-16,21 1 0,0-22 0,0 21 15,0-21-15,0 1 0,0-1 16,21 0-16,0-21 0,1 0 0,20 21 16,-21-21-16,0 0 0,22 0 0,-22 0 15,21-21-15,-21 0 0,22 0 16,-22-1-16,21 1 0,-21-21 0,22 21 15,-22-22-15,0 1 0,21 0 16,-42 21-16,21-22 0,1 22 16,-22-21-16,21 21 0,-21-1 0,0 1 15,0 0-15,0 42 32,0 0-32,-21-21 0,-1 22 15,22 20-15,0-21 0,0 0 0,0 22 16,-21-22-16,21 21 0,0-21 15,0 22-15,0-22 0,0 21 0,0-21 16,21 0-16,-21 1 0,22-1 16,-1-21-16,0 21 0,0-21 0,0 0 15,0 0-15,22 0 0,-22 0 16,21-21-16,-21 21 0,1-21 0,20-1 16,-21 1-16,0-21 0,0 21 15,1-22-15,-1 22 0,0-21 0,-21 0 16,0 20-16,0-20 0,0 21 15,0-21-15,0 20 0,0 1 0,0 0 16,0 42 15,0 0-31,-21 1 0,21-1 16,0 0-16,0 21 0,0-21 16,0 1-16,0 20 0,-21-21 0,21 0 15,0 22-15,0-22 16,0 0-16,0 0 0,0 0 0,0 0 15,0 1-15,0-1 0,0 0 16,0-42 15,0 0-31,0-1 16,0 1-16,0-21 0,21 21 0,0-22 16,-21 1-16,21 21 0,0-21 15,0-1-15,1 1 0,-1 21 0,0-22 16,21 22-16,-21-21 0,22 21 0,-22 0 15,0 21-15,0 0 16,0 0-16,1 0 0,-1 0 0,0 21 16,0 0-16,0 0 0,-21 21 15,0-20-15,0 20 0,0-21 0,0 0 16,0 22-16,0-22 0,0 21 0,0-21 16,0 0-16,0 1 0,0-1 15,0 0-15,0 0 0,0 0 16,0-42 15,0 0-31,0 0 16,0 0-16,0-1 0,21 1 0,1-21 15,-22 21-15,21-22 0,0 22 0,0-21 16,0 0-16,22 20 16,-22-20-16,0 21 0,21 0 0,-21 0 15,1-1-15,-1 22 0,0 0 16,0 0-16,0 0 0,-21 22 0,0-1 15,0 0-15,0 21 0,0-21 0,0 22 16,0-22-16,0 21 0,0 1 16,0-22-16,0 0 0,-21 21 0,21-21 15,-21 1-15,21-1 0,0 0 16,0 0-16,0 0 0,-21-21 16,21-21 15,21 0-31,0 0 15,0 0-15,0-1 0</inkml:trace>
  <inkml:trace contextRef="#ctx0" brushRef="#br0" timeOffset="9043.18">6900 2963 0,'-21'0'0,"42"0"0,-42 22 15,21-1-15,0 0 16,21-21 0,0 0-1,1 0-15,-1 0 0,0 0 16,0-21-16,0 0 0,0 21 0,1-22 16,-1 1-16,0 0 0,0 0 15,-21 0-15,0 0 0,21-1 0,-21 1 16,0-21-16,0 21 0,0 0 15,0-1-15,0 1 0,-21 21 16,0 0-16,0 0 0,0 21 16,-1 1-16,1 20 15,-21-21-15,21 21 0,0 1 0,-1-1 16,1-21-16,21 22 0,0-1 16,0-21-16,0 0 0,0 22 0,0-22 15,0 0-15,0 0 0,21 0 16,1-21-16,-1 0 15,0 0-15,0 0 0,0 0 0,0 0 16,22 0-16,-22 0 0,0-21 16,21 0-16,-20 0 0,-1 0 0,0-1 15,0 1-15</inkml:trace>
  <inkml:trace contextRef="#ctx0" brushRef="#br0" timeOffset="9279.04">7726 2815 0,'0'0'0,"-21"0"15,-1 21-15,22 1 78,0-1-62,22-21 0,-22 21-16</inkml:trace>
  <inkml:trace contextRef="#ctx0" brushRef="#br0" timeOffset="9461.94">7747 3217 0,'-21'43'16,"21"-22"15</inkml:trace>
  <inkml:trace contextRef="#ctx0" brushRef="#br0" timeOffset="13624.6">1460 5842 0,'0'0'0,"22"0"15,-22-21-15,0 0 16,0 0 15,0 42 16,0 0-31,0 0-16,0 0 0,0 0 15,0 22-15,0-22 0,0 0 0,0 21 16,0-20-16,0-1 0,0 21 15,0-21-15,0 22 0,0-22 16,0 21-16,0 0 0,0-20 0,0 20 16,0 21-16,21-20 0,-21-1 15,0 0-15,0 1 0,0 20 0,0-20 16,0-1-16,0 0 0,0 1 16,0 20-16,0-21 0,0 1 0,0-1 15,0 22-15,0-22 16,0 21-16,0-20 0,0 20 0,0-20 15,0 20-15,0 1 0,0-22 16,0 0-16,0 22 0,0-22 0,0 0 16,21 22-16,-21-22 0,0 1 15,0-1-15,0 21 0,0-20 0,0 20 16,0 1-16,0-22 0,0 22 16,0-1-16,0-21 0,0 22 0,0-22 15,0 22-15,0-22 0,0 22 16,-21-1-16,21-21 0,-21 22 15,21-1-15,-22-20 0,22 20 0,0 1 0,0-1 16,-21-20-16,21 20 16,0 1-16,0-22 0,0 21 0,-21-20 15,21 20-15,-21-20 0,21 20 16,-21 1-16,21-22 0,0 21 0,0 1 16,-21-22-16,21 22 0,-22-22 15,22 22-15,-21-22 0,21 21 0,0-20 16,0 20-16,-21-20 0,21 20 15,0 1-15,-21-1 0,21-21 0,0 22 16,0-1-16,0 1 0,0-22 16,0 22-16,0-1 0,-21-20 0,21 20 15,0-21-15,0 22 0,0-1 0,-21-20 16,21 20-16,0 1 16,0-22-16,0 22 0,0-1 0,0-21 15,0 22-15,0-22 0,0 1 16,0 20-16,0-21 0,0 1 0,0-1 15,0 22-15,0-22 0,0 0 16,0 1-16,0-1 0,0 0 0,0 1 16,0-1-16,0 0 0,0-21 15,0 22-15,0-22 0,0 0 0,0 0 16,0 0-16,0 1 0,0-44 31,0-20-15,0 21-16,0-21 0,0-1 15,21 1-15,-21-22 0,21 1 0</inkml:trace>
  <inkml:trace contextRef="#ctx0" brushRef="#br0" timeOffset="15839.46">1587 5779 0,'0'0'0,"-21"0"16,42 0 124,1 0-140,-1 0 0,0 0 16,0 0-16,0 0 0,0 0 16,22 0-16,-22 0 0,0 0 0,21 0 15,-20 0-15,20 0 0,-21 0 16,21 21-16,-20-21 0,20 0 15,0 0-15,1 0 0,20 0 0,-21 0 16,22 0-16,-1 0 0,22 0 16,0 0-16,-1 0 0,1 0 0,0 0 15,-1 0-15,22 0 0,0 0 16,-21 0-16,42 0 0,84 0 16,-84 0-16,-21 0 0,21 0 15,-21 0-15,21 0 0,-21 0 0,21 0 16,0 0-16,0-21 0,0 21 15,0 0-15,0 0 0,0-22 0,0 22 16,0-21-16,21 21 0,-21 0 0,0 0 16,0 0-16,0 0 0,0 0 15,0-21-15,21 21 0,-21 0 16,0 0-16,0 0 0,0 0 0,0 0 16,0 0-16,-21 0 0,21 0 15,0 0-15,0 0 0,0 0 0,-21 0 16,21 0-16,-21 0 0,21 0 0,-21 0 15,-1 0-15,1 0 0,0 0 16,0 0-16,-21 0 0,20 0 0,-20 0 16,-21 0-16,20 0 0,-20 0 0,-22 0 15,22 0-15,-22 0 0,0 0 16,1 0-16,-1 0 0,-21 0 16,21 0-16,-20 0 0,-1 0 0,0-21 15,0 21 1,0 0 109,-21 21-110,0 0 1,21 0-16,-21 1 16,0-1-16,0 0 0,0 0 15,0 0-15,0 0 0,0 1 0,22-1 16,-22 0-16,0 0 0,0 0 16,0 22-16,0-22 0,0 0 0,0 21 15,0-21-15,0 22 0,0-22 0,0 21 16,0 1-16,0-1 0,0 0 15,0 1-15,0-1 0,0 0 0,0 1 16,0-1-16,0 21 0,0-20 16,0-1-16,0 0 0,0 1 15,0 20-15,0-20 0,0-1 0,21 0 16,-21 1-16,0 20 0,0 1 0,21-22 16,0 21-16,-21 1 0,21-22 15,-21 22-15,0-1 0,21-20 0,-21 20 16,22 1-16,-22-22 0,0 21 0,0-20 15,0 20-15,0 1 0,0-1 0,0 1 16,0-1-16,0-20 0,-22 20 16,1 1-16,21-1 0,0 1 15,-21-1-15,0 1 0,21-1 0,-21 1 0,21-1 16,-21 22-16,21-22 16,-22 1-16,22-1 0,0 1 0,-21-1 15,21 1-15,-21-1 0,21 1 0,0-1 16,0 1-16,-21-1 0,21 1 0,0-1 15,0 1-15,0-1 0,0 1 16,0-1-16,0-20 0,0 20 0,0-21 16,0 22-16,0-1 0,0-20 0,0 20 15,0 1-15,0-1 0,0-20 0,0 20 16,0 1-16,0-22 0,0 21 16,0-20-16,0-1 0,0 0 0,0 22 15,0 21-15,0-43 0,0 0 16,0 64-16,0-64 15,0 1-15,0-1 0,0 0 16,0 22-16,0-22 0,0 1 0,0-1 16,0 0-16,0 1 0,0-1 0,0-21 15,0 21-15,0 1 0,0-1 16,0 0-16,0 1 0,0-22 0,0 21 16,0 1-16,0-22 0,0 21 0,21-21 15,-21 0-15,0 22 0,0-22 0,21 0 16,-21 0-16,0 0 15,0 1-15,0-1 0,0 0 16,0-42 31,0 0-31,0-1-16,0 1 0,0 0 15,-21 0-15,0 21 0</inkml:trace>
  <inkml:trace contextRef="#ctx0" brushRef="#br0" timeOffset="17851.32">1143 12361 0,'0'0'0,"0"-21"0,21 21 32,-21 21-1,0 1-16,0-1-15,21-21 16,-21 21-16,0 0 16,0 0-16,0 0 0,0 1 15,0-1-15,0 0 0,0 0 16,0 0-16,21 0 0,-21 1 16,0-1-16,0 0 15,22 0-15,-1 0 16,0 0-1,0-21-15,0 0 16,-21 22-16,21-22 0,1 0 16,-1 0-16,0 0 0,0 0 0,0 0 15,0 0-15,1 0 0,20 0 16,-21 0-16,21 0 0,1 0 16,-1 0-16,0 0 0,1 0 0,20 0 15,-20 0-15,20 0 0,-21 0 0,22 0 16,-1 0-16,1 0 0,21 0 15,-1 0-15,1 0 0,0 0 0,-1 0 16,22-22-16,-21 22 0,21-21 16,84 21-16,-63-21 0,-21 21 15,0 0-15,21 0 0,-21-21 16,21 21-16,-22 0 0,1 0 0,21-21 16,-21 21-16,21 0 0,0 0 0,-21 0 15,21-21-15,0 21 16,-21 0-16,21 0 0,-21-22 0,21 22 15,0 0-15,0 0 0,0 0 0,0 0 16,-22 0-16,22 0 0,-21 0 0,21 0 16,-21 0-16,21 0 0,-21 0 15,0 0-15,21 0 0,-21 0 0,-1 0 16,-20 0-16,21 0 0,-21 0 0,20 0 16,-20 0-16,21 0 0,-21 0 15,20 0-15,-20 0 0,0 0 0,-1 0 16,1 0-16,0 0 0,-22 0 0,22 0 15,-22 0-15,22 0 0,-21-21 16,-1 21-16,1 0 0,-1 0 16,1 0-16,-1 0 0,-21 0 0,22 0 15,-22 0-15,1-21 0,-1 21 0,0 0 16,1 0-16,-1 0 0,-21 0 16,21 0-16,-20 0 0,-1 0 0,21 0 15,-42-21-15,21 21 0,0 0 16,1 0-1,-1 0 1,0 0-16,0 0 94,0 0-63,0 0-15,1 0-16,-1 0 0,0 0 15,0 0-15,0 0 0,0 0 16,1 0-16,-1 0 16,-42 0 46,-1 0-31,22-21 47,0 0-78,0-1 16,0 1-16,0 0 16,0 0-16,0 0 15,0 0-15,0-1 16,-21 22 0,21-21-16,-21 21 0,0 0 15,0 0-15,0 0 16,-1 0-16</inkml:trace>
  <inkml:trace contextRef="#ctx0" brushRef="#br1" timeOffset="26864.96">2201 6329 0,'0'0'0,"0"-21"0,0 0 15,0-1-15,0 1 0,0 0 16,-21 21-16,21-21 16,-21 21-16,21 21 31,0 0-31,0 0 16,0 1-16,0-1 15,0 21-15,0 0 0,0-20 0,0 20 16,0 0-16,0 1 0,0-1 15,0-21-15,21 21 0,-21-20 0,21 20 16,0-21-16,-21 0 0,22 0 16,-1 1-16,0-22 0,0 0 0,0 21 15,0-21-15,1 0 0,-1 0 16,21 0-16,-21-21 0,0-1 0,1 1 16,20 0-16,-21 0 0,0 0 15,0 0-15,1-22 0,-1 22 0,-21-21 16,0-1-16,0 1 0,21 0 15,-21-1-15,0 22 0,0-21 16,0 0-16,0 20 0,0 1 16,0 0-16,0 0 0,0 0 0,-21 21 15,21 21 17,0 0-17,0 0-15,0 0 0,21 1 0,0-22 16,-21 21-16,21 0 0,0 0 15</inkml:trace>
  <inkml:trace contextRef="#ctx0" brushRef="#br1" timeOffset="27274.72">3027 6498 0,'21'-63'16,"-21"42"-16,0-1 15,0 1-15,0 0 16,0 0-16,-21 21 31,0 0-31,-1 21 16,1-21-16,0 21 0,21 0 16,0 1-16,0-1 0,0 0 15,0 0-15,0 0 0,0 0 16,0 1-16,0-1 0,21 0 0,0-21 15,1 21-15,-22 0 0,21-21 16,0 21-16,0-21 0,0 0 0,-21 22 16,0-1-1,0 0-15,0 0 16,-21-21-16,-21 21 16,21-21-16,-1 0 0,-20 0 0,21 21 15,-21-21-15,20 0 0,1 0 16,-21 0-16,21 0 0,42-21 31,0 0-15,0 21-16,22-21 0</inkml:trace>
  <inkml:trace contextRef="#ctx0" brushRef="#br1" timeOffset="27634.52">3238 6562 0,'-21'21'0,"42"-42"16,-42 21 15,21-21-31,21 21 16,1-22-16,-1 1 0,0 0 15,0 21-15,0-21 0,0 0 0,1 0 16,-22-1-16,0 1 15,-22 21 1,1 0-16,0 0 0,0 21 16,0 1-16,0-1 0,-1 0 0,1 0 15,0 0-15,0 0 0,0 1 16,21-1-16,-21 0 0,21 21 16,0-21-16,0 1 0,0-1 15,0 0-15,0 0 0,21-21 16,21 0-16,-21 0 0,0 0 15,22 0-15,-1 0 0,-21 0 16,22 0-16,-1-21 0</inkml:trace>
  <inkml:trace contextRef="#ctx0" brushRef="#br1" timeOffset="27992.31">3577 6456 0,'0'0'0,"-21"0"0,21-21 0,-21 0 15,21-1 1,21 22 15,0 0-31,0 22 0,0-1 0,-21 0 16,22 0-16,-1 0 0,0 0 16,-21 1-16,0-1 0,0 0 0,0 0 15,0 0-15,0 0 0,0 1 16,0-1-16,0 0 0,0 0 15,-21-21-15,0 0 16,21-21 0,0 0-1,0 0-15,0-1 0,0 1 0,0 0 16,0 0-16,0 0 0,0 0 16,21-22-16,0 22 0,-21 0 15,21 0-15,0 0 0,0-1 16,1 22-16,-1-21 0,0 0 0,21 21 15</inkml:trace>
  <inkml:trace contextRef="#ctx0" brushRef="#br1" timeOffset="28438.6">4085 6329 0,'-21'21'31,"21"0"-31,0 0 0,-21 1 16,21-1-16,0 0 15,0 0-15,0 0 16,0 0-16,0 1 0,0-1 0,0 0 16,0 0-16,0 0 15,0 0-15,0 1 32,0-44-17,0 1-15,-21 0 16,21 0-16,0 0 15,0 0-15,0-1 0,0-20 0,0 21 16,0 0-16,0 0 16,0-22-16,0 22 0,0 0 0,21 21 15,0-21-15,0 0 0,0 21 0,0 0 16,1 0-16,-1 0 0,0 0 16,0 21-16,21 0 0,-20-21 0,-1 21 15,0 0-15,0 22 0,-21-22 16,0 0-16,0 0 0,0 21 0,0-20 15,0-1-15,0 0 0,0 0 16,-21 0-16,21 0 0,-21 1 16,21-1-16,-21-21 0,42-21 31,0-1-15</inkml:trace>
  <inkml:trace contextRef="#ctx0" brushRef="#br1" timeOffset="28927.32">4741 6350 0,'0'0'15,"0"-21"-15,0 0 16,-21 21-16,0 0 0,21-21 0,-42 21 16,20-22-16,1 22 0,0 0 0,0 0 15,0 0-15,0 0 0,-1 0 16,1 22-16,0-1 0,0 0 15,21 0-15,-21 0 0,0 22 0,21-22 16,-22 0-16,22 21 0,0-21 16,0 22-16,0-22 0,0 0 0,0 0 15,0 0-15,0 1 0,0-1 16,22-21-16,-1 0 0,0 0 16,0 0-16,0 0 0,0 0 15,1 0-15,-1-21 0,0-1 0,0 1 16,0 0-16,0 0 0,1 0 0,-1 0 15,-21-22-15,0 1 16,21 21-16,-21-22 0,21 22 0,-21 0 0,0 0 16,0 0-16,-21 42 31,21 0-15,0 0-16,0 0 0,0 1 15,0-1-15,0 21 0,0-21 0,0 0 16,0 1-16,0-1 0,0 0 15,0 0-15,0 0 0,21-21 0,-21 21 16,21-21-16,0 0 0,1 0 0,-1 0 16,0 0-1,0-21-15,0 21 0,0-21 0,-21 0 16,22 0-16</inkml:trace>
  <inkml:trace contextRef="#ctx0" brushRef="#br1" timeOffset="29538.97">4953 6329 0,'0'0'0,"0"21"47,0 0-47,0 0 0,0 1 15,0-1-15,0 0 0,0 0 0,0 0 16,0 0-16,0 1 16,0-1-16,0 0 15,0 0-15,0-42 31,0 0-15,0 0-16,0-1 0,0 1 16,0 0-16,0 0 0,0 0 0,0 0 15,0-1-15,0 1 0,0 0 16,0 0-16,21 0 0,-21 0 0,21 21 16,0 0-1,1 0-15,-22 21 16,21 0-16,-21 0 0,21 0 15,-21 22-15,0-22 16,0 0-16,0 0 0,0 0 0,21 0 16,-21 1-16,0-1 0,0 0 0,21 0 15,-21-42 17,0 0-17,0 0-15,0-1 0,0 1 16,0-42-16,0 42 0,0-1 15,0-20-15,21 21 0,1 0 16,-1-22-16,-21 22 0,21 0 16,0 21-16,0-21 0,0 21 0,1 0 15,-1 0-15,0 0 16,-21 21-16,0 0 0,0 0 0,0 1 16,0-1-16,0 21 0,0-21 15,0 0-15,0 22 0,0-22 0,0 0 16,0 0-16,0 0 0,-21 1 0,21-1 15,0 0-15,-21-21 0,21 21 16,21-21 0,0 0-1,0-21-15</inkml:trace>
  <inkml:trace contextRef="#ctx0" brushRef="#br1" timeOffset="29898.76">5588 6392 0,'0'22'16,"21"-22"15,0-22-31,0 1 16,1 0-16,-1 21 0,-21-21 15,21 0-15,-21 0 16,21 21-16,-21-22 0,0 1 0,0 0 0,0 0 15,0 0-15,-21 21 16,0 0-16,0 0 0,-1 0 16,1 0-16,0 21 0,0 0 0,0 0 15,0 0-15,21 1 0,0-1 16,0 21-16,-22-21 0,22 22 0,0-22 16,0 21-16,0-21 0,0 0 0,0 1 15,22-22-15,-22 21 0,21 0 16,0-21-16,0 0 0,0 0 0,0 0 15,22 0-15,-22 0 0,0 0 16,0-21-16,22 21 0,-22-21 0,21-1 16,-21 1-16</inkml:trace>
  <inkml:trace contextRef="#ctx0" brushRef="#br1" timeOffset="30760.39">2011 7112 0,'0'0'0,"-64"-21"31,64 0-31,0 0 31,21 21 1,1 0-32,-1 0 0,0 0 15,21 0-15,-21 0 0,22 0 16,-1 0-16,22 0 0,-22 0 0,43 0 15,-22 0-15,22 0 0,-1 0 16,22 0-16,-21 0 0,21 0 0,-22 0 16,22 0-16,21 0 0,0 0 15,0-22-15,0 22 0,21-21 0,1 21 16,20 0-16,0-21 0,1 21 0,-1 0 16,21-21-16,-20 21 15,-1 0-15,0-21 0,1 0 0,-1 21 0,-21-22 16,-21 22-16,0 0 15,0-21-15,-21 21 0,-21-21 0,-22 21 16,1 0-16,-1-21 0,-20 21 0,-1 0 16,-21 0-16,0-21 0,0 21 15,-42 0 17,0 0-32,0 0 15,0 0-15,0 0 16,-1 0-16,22-21 15</inkml:trace>
  <inkml:trace contextRef="#ctx0" brushRef="#br1" timeOffset="30914.3">6710 6816 0,'0'0'0,"-43"21"31,22-21 31,21 21-62,-21-21 0</inkml:trace>
  <inkml:trace contextRef="#ctx0" brushRef="#br1" timeOffset="31695.89">2286 8446 0,'0'0'0,"-21"-22"0,21 1 0,-21 21 31,21 21-31,0 1 0,0-1 16,0 21-16,0 0 0,0-20 15,0 20-15,0 21 0,0-20 16,0-1-16,0 0 0,-22 22 15,22-22-15,-21 1 0,21-1 0,0 0 16,-21 1-16,0-22 0,21 0 16,0 0-16,0 0 0,0 0 0,21-42 31,-21 0-31,21 0 0,0 0 16,-21 0-16</inkml:trace>
  <inkml:trace contextRef="#ctx0" brushRef="#br1" timeOffset="31992.72">2095 8594 0,'0'0'0,"0"-21"0,-21-22 16,0 1-16,21 21 15,0 0-15,0-1 0,0 1 16,21 0-16,0 0 16,22 21-16,-22 0 0,21 0 0,22 0 15,-22 0-15,0 0 0,22 21 16,-22 0-16,-21 0 0,22 1 0,-22-1 15,-21 0-15,0 21 0,0-21 16,0 1-16,-21-1 0,-22 21 16,1-21-16,0 0 0,-22 22 0,22-22 0,0 0 15,-1 0-15,1 0 16,0 1-16,20-22 0,1 0 0,0 0 16,0 0-16,21-22 15,0 1-15,0 0 16,0 0-16,21 0 0,21-22 15,-20 22-15</inkml:trace>
  <inkml:trace contextRef="#ctx0" brushRef="#br1" timeOffset="32430.38">2646 8297 0,'0'64'15,"0"-43"-15,-21 21 0,-1-20 16,22-1-16,-21 21 0,21-21 15,-21 0-15,0 22 0,21-22 16,0 21-16,0-21 0,0 22 0,-21-1 16,21-21-16,0 0 0,0 22 15,0-22-15,0 0 0,0 0 0,0 0 16,0-42 15,0 0-31,0 0 0,0 0 16,21-22-16,-21 22 0,21-21 15,-21 21-15,21-22 0,0 22 16,1-21-16,-22 21 0,21 0 0,0-1 16,21 1-16,-21 21 0,1 0 15,-1 0-15,0 0 0,0 0 16,0 0-16,0 21 0,1 1 0,-1-22 16,-21 21-16,0 0 0,0 0 0,0 0 15,0 22-15,0-22 0,0 0 16,0 0-16,0 0 0,0 0 0,0 1 15,0-1-15,21-42 47,-21-1-47,21 1 0,0 0 16,0 0-16</inkml:trace>
  <inkml:trace contextRef="#ctx0" brushRef="#br1" timeOffset="33099.55">3154 8551 0,'0'0'0,"-21"0"32,21 22-32,-22-1 0,22 0 15,-21 0-15,21 0 0,-21 0 16,21 1-16,-21-1 0,21 0 16,0 0-16,0 0 15,0 0-15,0 1 0,21-22 31,0 0-31,0 0 16,-21-22-16,22 1 0,-1 0 16,-21 0-16,0 0 0,0 0 15,0-1-15,0 1 0,0 0 16,0 0-16,0 0 0,0 0 16,0-1-16,0 1 0,0 0 15,21 21 1,0 0-16,0 0 15,0 0 1,1 21-16,-1-21 0,-21 21 0,21 1 16,0-1-16,0 0 0,-21 0 0,0 0 15,0 0-15,21 1 0,-21-1 16,0 0-16,0 0 0,0 0 0,0 0 16,0 1-16,0-1 0,0 0 15,0-42 16,0 0-31,0-1 16,0 1-16,0 0 0,0-21 16,22 21-16,-22-1 0,21-20 0,-21 21 15,0 0-15,21-22 0,0 22 16,0 0-16,0 0 0,1 0 16,-1 21-16,0 0 0,21 0 0,-21 0 15,1 0-15,-1 21 0,0-21 0,0 21 16,0 0-16,0 0 0,-21 1 15,22-1-15,-22 0 0,0 0 0,0 0 16,0 0-16,0 1 0,0-1 16,0 0-16,0 0 0,0 0 0,0 0 15,-22-21-15,22 22 0,0-44 47,0 1-47,22 0 0</inkml:trace>
  <inkml:trace contextRef="#ctx0" brushRef="#br1" timeOffset="33458.33">3895 8615 0,'0'21'0,"21"-21"31,0 0-16,0 0-15,-21-21 0,21 21 16,0-21-16,1 0 0,-1 21 0,-21-22 16,21 22-16,0-21 15,-21 0-15,-21 21 32,0 0-32,0 0 0,-1 0 15,1 21-15,0 0 0,0-21 0,0 22 16,0-1-16,-1 0 0,1 0 0,0 0 15,21 22-15,0-22 0,0 0 16,0 0-16,0 0 0,0 0 0,0 1 16,21-1-1,0-21-15,1 0 0,-1 0 0,0 0 16,0 0-16,21 0 0,-20 0 0,-1-21 16,21 21-16,-21-22 0,22 1 15,-1 0-15</inkml:trace>
  <inkml:trace contextRef="#ctx0" brushRef="#br1" timeOffset="33698.18">4530 8276 0,'-43'0'32,"22"21"-32,0 1 0,21-1 15,-21 21-15,21-21 0,0 22 0,0-22 16,-21 0-16,21 21 0,-22-21 0,22 22 15,0-22-15,-21 0 0,21 21 16,0-20-16,0-1 0,0 0 16,0 0-16,0 0 0,21-42 47,-21 0-47</inkml:trace>
  <inkml:trace contextRef="#ctx0" brushRef="#br1" timeOffset="34066.97">4276 8361 0,'0'0'16,"0"-21"-16,-22 0 0,22-1 0,0 1 15,22 21 17,-1 21-32,0 1 0,0-1 0,0 0 15,22 0-15,-22 21 0,0-20 0,21-1 16,-21 21-16,1-21 0,-1 22 15,0-22-15,0 0 0,-21 21 16,21-21-16,-21 1 0,21-1 0,-21 0 16,0 0-16,0 0 0,0-42 47,0 0-47,0 0 0,0 0 15,0-1-15,0 1 0,0 0 0,0-21 16,0 21-16,0-22 0,0 1 15,0 0-15,0 20 0,0-20 0,0 0 16,0-1-16,0 22 0,0-21 16,22 21-16,-1 0 0,0 21 15,0 0-15,0 0 16,-21 21-16,21 0 16</inkml:trace>
  <inkml:trace contextRef="#ctx0" brushRef="#br1" timeOffset="34511.01">4847 8509 0,'0'21'32,"0"0"-32,-21 1 15,21-1-15,0 0 16,0 0-16,0 0 0,0 0 15,0 1-15,0-1 0,0 0 16,0 0-16,0 0 0,0 0 0,21 1 16,0-22-16,0 0 15,1 0-15,-1 0 0,0 0 16,0 0-16,0-22 0,0 22 0,1-21 16,-1 0-16,0 0 0,-21 0 0,21 0 15,0-1-15,-21 1 0,21 0 16,-21-21-16,0 21 0,0-1 0,0 1 15,0 0-15,0 0 0,-21 21 32,21 21-32,-21 0 15,21 0-15,0 1 16,0-1-16,0 0 0,0 0 16,0 0-16,0 0 0,0 1 15,21-22-15,0 0 16,1 0-16,-1 0 0,0 0 15,0 0-15,0 0 0,0-22 0,-21 1 16,22 21-16,-1-21 0</inkml:trace>
  <inkml:trace contextRef="#ctx0" brushRef="#br1" timeOffset="35123.96">5376 8488 0,'0'0'16,"0"-21"-16,-21 21 16,21 21-1,-21 0 1,21 0-16,0 0 15,0 1-15,0-1 0,0 0 16,0 0-16,0 0 0,0 0 16,0 1-16,0-44 62,0 1-62,0 0 0,0 0 0,0 0 16,0 0-16,0-1 0,0 1 0,0 0 15,0 0-15,21 0 16,0 0-16,0 21 16,1 0-1,-22 21-15,0 0 16,21 0-16,-21 0 0,21 0 0,-21 1 16,0-1-16,21 0 0,0 0 15,-21 0-15,21-21 0,-21 21 16,22-21-1,-22-21 17,0 0-32,0 0 15,21 0-15,-21 0 16,21-1-16,0 1 0,-21-21 0,0 21 16,21 0-16,0-1 0,1 1 15,-22 0-15,21 21 0,0 0 0,0 0 16,0 21-1,-21 0-15,0 1 0,0-1 16,0 0-16,0 0 0,0 0 0,0 0 16,0 1-16,21-1 0,1 0 15,-22 0-15,21-21 0,0 21 16,0-21-16,0 0 0,0 0 16,1 0-16,-1 0 0,0-21 15,0 21-15,0-21 16,0 0-16,1 0 0,-1-1 0,0 1 15,-21 0-15,21 0 0,-21-21 0</inkml:trace>
  <inkml:trace contextRef="#ctx0" brushRef="#br1" timeOffset="35521.98">6138 8086 0,'0'0'0,"0"-21"0,0-1 16,-21 1-16,0 21 16,21 21-16,0 1 0,0-1 15,0 0-15,0 21 0,0 1 16,0-1-16,0 0 0,0 1 0,0-22 15,0 21-15,0 0 0,0-20 0,0 20 16,0-21-16,0 0 16,0 0-16,0 1 0,0-1 0,0 0 15,0-42 32,0 0-47,21 21 0,-21-22 0,21 1 16,0 0-16,1 0 0,-22 0 15,21 0-15,0-1 0,0 1 0,0 0 16,0 21-16,1 0 0,-1 0 0,0 0 16,0 0-16,-21 21 15,21 0-15,0 1 16,-21-1-16,0 0 0,0 0 0,0 0 16,0 0-16,0 1 0,-21-1 15,0 0-15,0 0 0,0-21 16,21 21-16,-43 0 0,22-21 0,0 22 15,0-22-15,0 0 0,-22 21 0,22-21 16,-21 0-16,0 0 0,-1 0 16,1 0-16</inkml:trace>
  <inkml:trace contextRef="#ctx0" brushRef="#br1" timeOffset="36206.43">1926 9229 0,'0'0'0,"0"21"0,21-21 31,0 0-15,1 0-16,-22 21 0,42-21 15,-21 0-15,0 0 0,22 0 0,-1 0 16,21 0-16,-20 0 16,41 0-16,-20 0 0,21 0 0,20 0 15,-20 0-15,21 0 0,-21 0 0,20 0 16,1-21-16,21 21 0,0 0 15,0-21-15,0 0 0,21 21 0,-21 0 16,22-22-16,-22 22 0,21-21 16,0 21-16,0-21 0,0 21 0,0-21 15,1 21-15,-22-21 0,0 21 0,0-21 16,0-1-16,0 22 0,-22-21 16,1 21-16,-21-21 0,0 21 0,-22 0 15,1-21-15,-22 21 0,0 0 0,1 0 16,-22 0-16,0 0 15,0 0-15,-21-21 16,-21 21 47</inkml:trace>
  <inkml:trace contextRef="#ctx0" brushRef="#br1" timeOffset="36355.33">6350 8954 0,'0'21'62,"0"0"-62,0 0 16</inkml:trace>
  <inkml:trace contextRef="#ctx0" brushRef="#br1" timeOffset="37130.99">7175 9821 0,'22'0'0,"-44"0"0,65 0 0,-22 0 15,0 0-15,0 0 16,0-21-16,1 21 0,-1-21 16,0 0-16,0 0 0,0 0 15,0 21-15,-21-22 0,0 1 0,0 0 16,0 0-16,0 0 16,-21 21-16,-21-21 0,21 21 15,0 0-15,-1 0 0,-20 0 16,21 0-16,-21 21 0,20 0 0,-20-21 15,21 21-15,-21 0 0,20-21 16,22 21-16,-21 1 0,21-1 0,0 0 16,0 0-16,21 0 0,1 0 15,-1 1-15,0-1 0,21 0 16,-21 0-16,22 0 0,-1 0 16,-21 1-16,22-22 0,-22 21 0,0 0 15,0 0-15,0 0 0,0-21 0,-21 21 16,0 1-16,0-1 15,0 0-15,-21-21 0,0 21 16,-21-21-16,-1 0 0,22 0 0,-21 0 16,0 0-16,-22 0 0,22 0 15,-1 0-15,22 0 0,-21 0 0,0 0 16,20-21-16,1 21 0,0 0 0,21-21 16,0 0-16,0-1 15,21 22 1,0-21-16,1 21 0,20 0 0,-21-21 15,21 21-15,1-21 0,-1 21 16,0 0-16</inkml:trace>
  <inkml:trace contextRef="#ctx0" brushRef="#br1" timeOffset="37915.55">7683 9991 0,'22'0'0,"-44"0"0,65 0 31,-43-21-16,21 21-15,-21-22 0,21 22 0,0-21 16,-21 0-16,21 21 0,1-21 16,-22 0-16,21 0 0,-21-1 15,21 22-15,-21-21 0,0 0 0,0 0 16,0 0-16,-21 21 0,0 0 16,-1 0-16,1 0 0,0 0 15,0 21-15,0 0 0,0 0 0,-22 0 16,22 1-16,-21 41 0,21-42 15,21 22-15,0-22 0,0 0 16,0 21-16,0-21 0,0 1 0,0-1 16,0 0-16,0 0 0,21-21 0,0 21 15,21-21-15,-21 0 0,22 0 16,-22 0-16,21 0 0,1 0 16,-1-21-16,0 0 0,1 21 0,-1-21 15,0-22-15,-21 22 0,22 0 16,-1-21-16,-21 21 0,43-64 15,-22 43-15,-21-1 0,-21-20 0,21 20 16,-21 1-16,0 0 0,0-1 16,0 22-16,0 0 0,0 0 0,0 0 15,-21 21 1,21 21-16,0 0 0,-21 0 16,21 0-16,-21 22 0,21-22 15,-21 21-15,21 1 0,0-1 0,0 0 16,0-21-16,0 22 0,0-1 15,0-21-15,0 22 0,0-22 0,0 21 16,0-21-16,21 0 0,0 1 0,0-22 16,-21 21-16,21-21 0,1 0 15,-1 0-15,0 0 0,0 0 0,0 0 16,0-21-16,1-1 0,-1 1 0,0 0 16,0 0-16,0 0 0,-21-22 15,21 22-15,1-21 0,-1 0 0,-21-1 16,0 1-16,0 0 0,0-22 0,0 22 15,0-1-15,0 1 0,0 21 16,0 0-16,0 0 0,0 42 31,0 0-31,-21 0 0,21 21 16,0 1-16,0-1 0,0 22 0,0-22 16,0 0-16,0 1 0,0-1 0,0 0 15,0 1-15,21-1 0,0-21 16,-21 21-16,21-20 0,0-1 0,-21 0 15,21 0-15,1-21 0,-1 21 0,0-21 16,0 0-16,0 0 0,0 0 16,1 0-16,-1 0 0,0-21 15</inkml:trace>
  <inkml:trace contextRef="#ctx0" brushRef="#br1" timeOffset="38442.25">6562 10456 0,'-22'0'0,"44"0"0,-65 0 15,43 22-15,0-1 32,21-21-32,1 0 0,20 0 15,-21 0-15,21 0 0,22 0 0,-22 0 16,22 0-16,20 0 0,-20 0 15,21 0-15,20 0 0,-20-21 0,0 21 16,21-22-16,-1 22 0,22-21 16,-21 21-16,0-21 0,21 21 0,64-21 15,-86 21-15,-20-21 0,0 21 16,-1-21-16,-20 21 0,21 0 16,-22 0-16,1-22 0,-22 22 0,0 0 15,1 0-15,-1-21 0,-21 21 0,0 0 16,0 0-16</inkml:trace>
  <inkml:trace contextRef="#ctx0" brushRef="#br1" timeOffset="38592.17">9144 10308 0,'0'-21'16,"-21"21"15,0 0-15,-1 21-1,1-21-15,0 21 0,0-21 0</inkml:trace>
  <inkml:trace contextRef="#ctx0" brushRef="#br1" timeOffset="39566.61">2836 10520 0,'0'0'0,"-84"-42"31,62 42-31,1 0 0,-21 0 0,21 0 16,-22 21-16,22 0 0,-21 0 15,0 21-15,20-20 0,-20 20 0,21 0 16,-21 1-16,20-1 0,1 0 16,0 1-16,21-1 0,0 0 0,0 1 15,0-1-15,0 0 0,0 1 0,0-1 16,21-21-16,0 21 0,1-20 16,20-1-16,-21-21 0,21 0 0,1 0 15,-1 0-15,0 0 16,1 0-16,-1-21 0,0-1 0,1 1 0,-1 0 15,0 0-15,1-21 0,-22 20 16,21-20-16,-21 21 0,1-21 16,-1 20-16,-21-20 0,0 0 0,0 21 15,0-22-15,-21 22 0,-1-21 16,-20 21-16,21-22 0,-21 22 0,-22 0 16,22 0-16,-22 0 0,22 21 15,-22 0-15,22 0 0,0 0 0,-1 0 16,1 21-16,21 0 0,0 0 0,21 21 15,0-20-15,21 20 0,0 0 16,21 1-16,1-1 0,20-21 0,-20 21 16,20 1-16,1-1 15,-22 0-15,21 1 0,-20-1 0,20-21 0,-20 22 16,-1-1-16,0-21 0,-21 0 16,1 22-16,-1-22 0,-21 21 15,0-21-15,0 0 0,0 1 0,-21-1 16,-1 0-16,1-21 0,0 21 15,-21-21-15,21 0 0,-22 0 0,22 0 16,0 0-16,-21 0 0,20 0 0,1 0 16,-21-21-16,21 0 0,0 0 15,21-22-15,0 22 0,-22-21 0,22-1 16,0 1-16,0 0 0,22-1 16</inkml:trace>
  <inkml:trace contextRef="#ctx0" brushRef="#br1" timeOffset="40818.47">3154 10795 0,'0'21'15,"0"0"-15,0 1 0,0-1 16,0 0-16,0 0 0,0 0 16,0 0-16,0 1 0,0 20 15,0-21-15,0 0 0,0 0 0,0 1 16,0-1-16,0 0 15,21-21-15,0 0 16,0 0-16,0 0 0,1-21 16,-1 0-16,0-1 15,0 1-15,-21 0 0,21 0 0,0 0 16,1 0-16,-22-22 0,21 22 0,-21 0 16,0 0-16,0 0 0,0-1 15,0 1-15,21 0 0,-21 42 31,0 0-15,0 1-16,0-1 0,21 0 0,-21 0 16,0 0-16,21 0 0,-21 1 15,0-1-15,0 0 0,21-21 16,-21 21-16,22 0 0,-22 0 0,21-21 16,0 0-16,-21 22 0,21-22 15,0 0-15,0 0 0,1 0 16,-1-22-16,0 1 15,0 21-15,0-21 0,0 0 0,-21 0 16,22 0-16,-1-1 0,0 1 0,-21 0 16,0 0-16,0 0 0,21 0 15,-21-1-15,0 1 0,-21 21 32,0 0-17,21 21-15,-21-21 0,-1 22 0,22-1 16,0 0-16,0 0 0,0 0 15,0 0-15,0 1 0,0-1 0,0 0 16,0 0-16,0 0 0,22 0 0,-1-21 16,0 22-16,0-22 0,0 0 15,0 0-15,1 0 0,20 0 0,-21 0 16,21 0-16,-20-22 0,20 1 0,-21 21 16,0-21-16,0 0 0,22 0 15,-43 0-15,21-1 0,0 1 16,-21 0-16,0 0 0,0 0 15,0 0-15,0-1 16,-21 22 0,21 22-1,0-1-15,0 0 16,0 0-16,0 0 0,0 0 16,0 1-16,21-1 15,0-21-15,0 0 16,1 21-16,-1-21 0,0 0 0,0 0 15,0 0-15,0 0 16,1-21-16,-1 21 0,-21-21 16,21-1-16,-21 1 0,21 0 15,-21 0-15,0 0 16,0 0-16,0-1 0,0 1 16,0 0-16,0 42 31,0 0-31,0 1 15,0-1-15,0 0 0,0 0 0,0 0 16,0 0-16,0 1 16,0-1-16,21-21 0,0 21 0,1-21 15,-1 0-15,0 0 0,0 0 0,21 0 16,1 0-16,-22 0 16,0-21-16,0 0 0,22 21 15,-22-22-15,0 1 0,0 0 0,-21 0 0,0 0 16,21 0-16,-21-1 0,0 1 15,0 0-15,0 0 0,0 0 16,0 0-16,0-1 0,-21 22 16,21 22-1,0-1 1,0 0-16,0 0 0,0 21 0,0-20 16,0-1-16,0 21 0,0-21 15,0 22-15,0-1 0,0 0 0,0 22 16,0-22-16,0 22 0,0-22 15,0 21-15,-21-20 0,21 20 16,-21-20-16,21-1 0,0 0 0,-21 1 16,-1-22-16,22 21 0,-21-21 0,21 0 15,0 1-15,-21-22 0,0 21 0,0-21 16,0 0-16,-1 0 0,1 0 16,0-21-16</inkml:trace>
  <inkml:trace contextRef="#ctx0" brushRef="#br1" timeOffset="41213.93">2265 11536 0,'0'0'0,"-43"0"0,1 21 0,0-21 15,21 0-15,42 21 32,0-21-32,21 0 0,22 0 0,-1 0 15,1 0-15,20 0 0,1 0 16,21-21-16,0 21 0,0-21 0,-1 21 16,22-21-16,0 0 0,0-1 0,0 1 15,22 21-15,-44-21 16,22 0-16,0 0 0,-21 0 0,0 21 15,0-22-15,0 1 0,0 21 0,-22-21 16,1 0-16,-22 21 0,1 0 16,-22 0-16,1-21 0,-22 21 0,0 0 15,0 0-15,-21 21 32,-21-21-17,21 21-15</inkml:trace>
  <inkml:trace contextRef="#ctx0" brushRef="#br1" timeOffset="41754.64">6223 11367 0,'0'-22'16,"0"44"-16,-21-44 0,0 22 0,-1 0 15,1 0-15,0 0 0,0 0 16,0 0-16,-22 22 0,22-1 15,0 21-15,-21-21 0,21 22 0,-1-22 16,1 21-16,21 0 0,0 1 0,0-1 16,0-21-16,0 22 0,0-1 15,0-21-15,0 21 0,0 1 0,0-22 16,21 21-16,1-21 0,-1 1 16,0-1-16,0 0 0,0-21 0,22 0 15,-22 0-15,21 0 0,22 0 16,-22 0-16,0-21 0,1 0 15,-1-1-15,0-20 0,1 21 16,20-21-16</inkml:trace>
  <inkml:trace contextRef="#ctx0" brushRef="#br1" timeOffset="42354">6667 11599 0,'0'0'0,"-21"-21"0,0 21 0,0 0 0,0 0 16,0 0-16,-1 0 0,1 0 15,0 21-15,0-21 0,0 22 0,0-1 16,-1 0-16,1 0 0,0 0 0,21 0 15,0 1-15,0-1 16,0 0-16,0 0 0,0 0 16,21-21-1,0 0-15,1 0 16,-1 0-16,0 0 0,0-21 16,-21 0-16,21 0 0,0 0 15,-21-1-15,0 1 16,0 0-16,0 0 0,0 0 0,0 0 15,22-1-15,-22 1 0,21 0 16,0 21-16,0 0 16,0 0-16,0 0 0,1 21 15,20-21-15,-21 21 0,0 1 0,0-1 16,1 0-16,-1 0 0,-21 0 16,21 0-16,-21 1 0,21-1 15,-21 0-15,0 0 0,0 0 16,0 0-1,0-42 17,0 0-32,0 0 15,0 0-15,0 0 0,0-1 0,21 1 16,-21 0-16,21-21 0,1 21 0,-22-22 16,21 22-16,0 0 0,0 0 15,0 0-15,0 21 0,1 0 0,-1 0 16,0 0-16,0 0 0,0 21 0,0 21 15,1-21-15,-1 0 0,-21 1 16,0 20-16,0-21 0,0 0 16,0 22-16,0-22 0,0 0 0,0 0 15,0 0-15,0 0 0,0 1 0,0-1 16,0-42 15,21-1-31,0 1 0,0 0 0,0 0 16,1 0-16</inkml:trace>
  <inkml:trace contextRef="#ctx0" brushRef="#br1" timeOffset="42578.87">7451 11324 0,'-22'64'16,"22"-43"-1,0 0-15,0 0 0,-21 22 0,21-22 16,0 21-16,0-21 0,0 22 0,0-22 15,0 21-15,0-21 0,0 0 16,0 1-16,0-1 0,0 0 0,0 0 16,0 0-16,0 0 15,21-21-15,1 0 16,-22-21-16,21 0 16,-21 0-16,21 0 0</inkml:trace>
  <inkml:trace contextRef="#ctx0" brushRef="#br1" timeOffset="42738.78">7345 11578 0,'0'21'31,"21"-21"-15,0 0-16,0 0 0,0 0 15,1 0-15,-1 0 0,0-21 0,21 21 16,1-21-16,-1 21 0,0 0 15</inkml:trace>
  <inkml:trace contextRef="#ctx0" brushRef="#br1" timeOffset="43275.2">8001 11642 0,'21'0'15,"0"-21"1,0-1 0,-21 1-16,0 0 15,0 0-15,0 0 16,0 0-16,-21 21 0,0-22 16,0 22-16,-21 0 0,20 0 0,1 0 15,-21 0-15,21 0 0,-22 22 16,22-1-16,0 0 0,0 0 0,0 0 15,0 0-15,-1 1 0,1 41 16,21-42-16,0 0 0,0 1 16,0-1-16,0 0 0,0 0 0,0 0 15,21-21-15,1 0 0,-1 0 16,0 0-16,0 0 0,0 0 16,0 0-16,1 0 0,-1 0 15,0-21-15,0 0 0,0 0 0,0 21 16,1-21-16,-1-1 0,0 1 0,0 0 15,-21-21-15,21 21 0,-21-1 16,0 1-16,0 0 0,0 0 16,-21 21-1,21 21 1,-21 0-16,21 0 0,0 1 16,0-1-16,0 0 0,0 0 0,0 0 15,0 0-15,0 1 16,0-1-16,21 0 0,0-21 15,0 0-15,1 0 0,-1 0 16,0 0-16,0 0 0,21 0 16,-20-21-16,-1 0 0</inkml:trace>
  <inkml:trace contextRef="#ctx0" brushRef="#br1" timeOffset="43749.93">8467 11472 0,'0'0'0,"0"-21"0,0 0 16,0 0-16,-22 21 15,1 0-15,0 0 16,21 21-16,-21 0 0,21 0 16,-21 22-16,0-22 0,21 0 0,0 21 15,0-20-15,0 20 16,0-21-16,0 0 0,0 0 0,0 1 16,0-1-16,0 0 0,21-21 15,0 21-15,0-21 0,0 0 0,0 0 0,1 0 16,-1 0-16,0 0 0,21 0 15,-21 0-15,22-21 0,-22 0 0,0 21 16,21-21-16,-20-1 0,-1 1 0,0 0 16,0-21-16,-21 21 0,21-22 15,-21 1-15,21 0 0,-21-1 0,22 1 16,-22-22-16,0 22 0,0-21 0,0 41 16,0-20-16,0 21 0,0 0 15,0 0-15,0 42 16,-22 0-1,22 21-15,0-21 0,-21 22 16,21-1-16,0 0 0,0 1 0,0-1 16,-21 0-16,21 1 0,0-1 0,0-21 15,0 22-15,0-22 0,0 0 16,0 0-16,0 0 0,0 0 0,21 1 16,0-22-16,1 21 0,-1-21 15,0 0-15,0 0 16,0-21-16,0-1 15,1 1-15,-1 0 0,0 0 0</inkml:trace>
  <inkml:trace contextRef="#ctx0" brushRef="#br1" timeOffset="43954.81">8805 11388 0,'0'0'16,"0"21"-1,21-21 1,1 0-16,-1 0 16,0 0-16,0 0 0,0 0 15,0 0-15,1-21 0,-1 21 0,0 0 16,0-21 0,-21-1-1</inkml:trace>
  <inkml:trace contextRef="#ctx0" brushRef="#br1" timeOffset="44134.71">9229 11578 0,'-22'21'31,"22"-42"0</inkml:trace>
  <inkml:trace contextRef="#ctx0" brushRef="#br1" timeOffset="45070.84">6583 12171 0,'0'0'15,"-43"0"-15,1 0 0,0 0 16,-1 0-16,1 0 0,0 0 0,-1 0 0,22 0 15,-21 0-15,21 0 0,-22 0 16,22 0-16,0 0 16,0 0-16,42 0 31,0 0-31,22 0 16,-1 0-16,0 0 0,22 0 0,-1 0 15,1 0-15,20 0 0,22 0 0,-21 0 16,21 0-16,0-21 0,-1 0 15,1 21-15,0-22 0,21 1 0,-21 21 16,21-21-16,-21 0 0,0 0 16,21 0-16,-43-1 0,22 1 0,-21 0 15,-1 21-15,-20-21 0,21 0 16,-22 21-16,1-21 0,-1 21 0,1 0 16,-1 0-16,-21-22 0,1 22 15,-22 0-15,0 0 0,0 0 0,0 0 16,1 0-16,-44 0 78,1 0-78,0 0 0</inkml:trace>
  <inkml:trace contextRef="#ctx0" brushRef="#br1" timeOffset="45210.81">8932 11938 0,'0'42'31,"0"-63"16</inkml:trace>
  <inkml:trace contextRef="#ctx0" brushRef="#br1" timeOffset="51111.61">11896 6985 0,'0'-21'31,"-22"0"-16,1 0-15,21-1 16,-21 22-16,0-21 0,0 21 16,0-21-16,-1 21 0,1 0 15,0-21-15,0 21 0,0 0 16,0 0-16,-1 0 0,1 0 0,0 21 16,0 0-16,0 0 0,-22 1 0,22-1 15,0 0-15,0 0 16,0 21-16,0 1 0,-1-22 0,1 21 0,21 1 15,-21-1-15,21 0 0,0 1 0,0-22 16,0 21-16,0-21 16,0 22-16,21-22 0,0 0 0,1 0 15,-1-21-15,0 21 0,0-21 0,0 0 16,0 0-16,22 0 0,-22-21 16,0 0-16,21 0 0,-20 0 0,20-1 15,0-20-15,-21 0 0,22-1 16,-1 1-16,0-21 0,-20 20 0,20 1 15,0-22-15,-21 22 0,1-21 0,-1-1 16,0 1-16,-21 20 16,21-20-16,-21-1 0,0-20 0,0 41 0,0-20 15,0 20-15,-21-20 0,0 42 16,21-22-16,-21 22 0,-1 0 16,1 0-16,0 21 0,0 0 15,21 21-15,0 0 0,-21 0 16,21 22-16,-21-1 0,21 22 0,-22-1 15,22 1-15,0-1 0,0 1 0,0-1 16,0 1-16,0-22 0,0 21 16,0-20-16,22 20 0,-1-20 0,-21-1 15,21 0-15,0 1 0,0-22 16,-21 21-16,21-21 0,1 0 0,20 1 16,-21-1-16,0-21 0,0 0 0,1 0 15,-1 0-15,0 0 0,0 0 16,21 0-16,-20-21 0,-1-1 15</inkml:trace>
  <inkml:trace contextRef="#ctx0" brushRef="#br1" timeOffset="51511.38">12425 7006 0,'0'0'0,"-21"-21"0,-1 0 15,1 21 1,21-21-16,0 0 0,0-1 15,0 1-15,0 0 16,21 0-16,1 21 0,-1-21 0,0 21 16,0 0-16,0 0 0,22 0 15,-22 0-15,0 0 0,0 21 0,21-21 16,-20 21-16,-1 21 0,0-20 16,0-1-16,0 0 0,-21 21 0,0 1 15,0-22-15,0 21 0,0 0 0,0-20 16,0 20-16,-21 0 0,21-21 15,-21 1-15,21-1 0,-21 0 0,0-21 16,21-21 15,0 0-31,0-1 0,0-20 0,0 21 16,0-21-16,21 20 0,0-20 16,0 21-16,0-21 0,0 20 15,-21 1-15,22 0 0,-1 0 0,0 0 16,21 0-16,-21-1 0,1 1 15,-1 0-15,0 21 0,21-21 0,-21 21 16,22 0-16,-22 0 0</inkml:trace>
  <inkml:trace contextRef="#ctx0" brushRef="#br1" timeOffset="51690.94">13293 6858 0,'0'0'0,"0"106"31,0-85-31,0 0 0,0 22 0,0-22 16,-22 0-16,22 21 0,-21-21 15,21 1-15,-21-1 0,21 21 0,0-21 16,0 0-16,0 1 0,0-1 16,21-42 15,-21-1-15</inkml:trace>
  <inkml:trace contextRef="#ctx0" brushRef="#br1" timeOffset="51862.84">13293 6689 0,'-22'-21'0,"44"42"0,-65-42 0,22-1 15,0 22-15,0 0 0,0 0 16,21 22 15,21-1-31,0-21 16,0 21-16,0-21 0,-21 21 0,21-21 15</inkml:trace>
  <inkml:trace contextRef="#ctx0" brushRef="#br1" timeOffset="52210.66">13525 6837 0,'22'21'31,"-22"0"-31,21 0 0,-21 1 16,0-1-16,21 0 0,-21 0 15,21 0-15,-21 0 0,0 1 0,21 20 16,-21-21-16,0 0 0,0 0 16,0 1-16,0-1 0,0 0 0,0 0 15,21-42 16,-21 0-31,22 21 16,-22-21-16,0-1 0,0 1 0,21 0 16,-21 0-16,21 0 0,-21 0 15,0-1-15,21 1 0,-21 0 0,21 0 16,-21 0-16,21 0 0,1-1 16,-1 1-16,0 0 0,0 0 15,0 21-15</inkml:trace>
  <inkml:trace contextRef="#ctx0" brushRef="#br1" timeOffset="52590.61">13970 7006 0,'0'21'0,"0"1"0,0-1 16,21-21-1,0 0 1,0 0-16,1-21 0,-1 21 0,0-22 15,0 1-15,0 21 0,0-21 0,1 0 16,-1 21-16,0-21 16,0 0-16,-21-1 0,0 1 0,0 0 15,0 0-15,-21 21 32,0 0-32,0 0 0,-1 0 0,1 21 15,-21 0-15,21 0 0,0 1 16,-1-1-16,1 0 0,21 21 0,0-21 15,-21 106 1,21-105-16,0-1 0,0 0 16,21 0-16,-21 0 0,21 0 0,1-21 15,-1 0-15,0 22 0,21-22 16,-21 0-16,22 0 0,-22 0 16,21 0-16,-21-22 0,22 22 0,-22-21 15,0 0-15,21 0 0</inkml:trace>
  <inkml:trace contextRef="#ctx0" brushRef="#br1" timeOffset="52935.06">14499 6985 0,'0'0'0,"-21"-148"31,21 127-31,0 0 0,21-1 16,-21 1-16,21 21 0,0 0 16,1-21-16,-1 21 0,0 0 0,0 0 15,21 21-15,-20-21 0,-1 21 16,0 1-16,0-1 0,0 21 0,0-21 15,-21 0-15,22 22 0,-22-1 16,0 0-16,0-20 16,0-1-16,0 21 0,0-21 0,0 0 15,-22 1-15,1-1 0,0-21 16,0 0 0,21-21-1,0-1-15,0 1 0,0 0 16,0 0-16,0 0 0,21 0 0,0-1 15,-21-20-15,21 21 0,1 0 0,-1 0 16,0-1-16,-21 1 0,21 0 16,0 0-16,0 0 0,1 21 15,-1-21-15,0 21 0,0 0 0,0-22 16,0 22-16,1 0 0</inkml:trace>
  <inkml:trace contextRef="#ctx0" brushRef="#br1" timeOffset="53110.96">15261 6964 0,'0'0'16,"-21"0"-16,0 0 0,21 21 0,-21-21 15,-1 0-15,44 0 47,-1 0-31,0 0-16,0-21 15</inkml:trace>
  <inkml:trace contextRef="#ctx0" brushRef="#br1" timeOffset="54235.77">15790 7049 0,'-21'0'0,"42"0"0,-63 0 31,42-22-15,0 1 0,21 0-16,0 21 0,0-21 0,1 0 15,20 0-15,-21-22 0,21 22 16,1 0-16,-1-21 0,43-43 15,-43 43-15,-21-22 0,22 22 16,-22-22-16,0 22 0,-21 0 0,0-22 16,0 22-16,0 21 0,-21-22 15,0 22-15,-1-21 0,-20 21 0,21 21 16,-21-22-16,20 22 0,-20 0 0,0 0 16,21 0-16,-22 22 0,22-1 15,-21 0-15,21 21 0,-1 22 16,1-22-16,0 43 0,0-22 0,0 22 15,21 0-15,0-1 0,0 1 16,-21 0-16,21-1 0,0 1 0,-22 21 16,22 0-16,0-22 0,-21 22 15,0 0-15,0 0 0,0 0 0,0-1 16,-22 22-16,22-21 0,0 0 0,0 21 16,-22-21-16,22 0 0,0 0 0,0-1 15,0 1-15,21-21 0,0 0 16,0-1-16,0-20 0,0-1 15,0-20-15,0 20 0,21-21 0,0-20 0,0 20 16,0-21-16,22 0 16,-22-21-16,21 0 0,-21 0 0,22 0 15,-1-21-15,0-21 0,1 21 0,-1-22 16,0 1-16,1-22 0,20 22 0,-20-43 16,20 22-16,-21-22 0,22 1 15,-22-1-15,1 0 0,-1-21 0,-21 22 16,0-1-16,-21 0 0,0 1 0,-42-1 15,0 0-15,-1 1 0,-20-1 16,-1 22-16,1-1 0,-22 1 0,22 20 16,-22-20-16,0 20 0,1 1 0,-1 21 15,0 0-15,22-22 16,-22 43-16,22-21 0,20 0 0,1 21 16,21 0-16,0 0 0,42 0 31,21 0-31,0 0 0,1 0 0,20-21 15,1 21-15,20-21 0,-20 0 0,-1-1 16,22-20-16,0 21 0,-1-21 16,-20-1-16,21 22 0,-22-21 0,1-1 15,-1 1-15,-21 21 16,1 0-16,-22-22 0,-21 22 0,0 0 16,0 0-16,0 0 0,-21 21 15,0 0 1,-1 0-16,1 0 0,21 21 15,-21 0-15,21 0 0,0 0 16,0 1-16,0-1 0,0 0 16,0 0-16,0 21 0,0-20 0,0-1 15,0 0-15,0 0 0,0 0 16,0-42 31,21 0-47,0 0 0,-21 0 0,22-1 15</inkml:trace>
  <inkml:trace contextRef="#ctx0" brushRef="#br1" timeOffset="54383.88">16383 6773 0,'0'0'0,"-21"0"31,21 22-31,-21-22 16,21 21-16,0 0 15,21-21 1</inkml:trace>
  <inkml:trace contextRef="#ctx0" brushRef="#br1" timeOffset="54778.46">16595 6985 0,'0'0'0,"0"21"0,0 0 0,0 1 16,0-1-16,0 0 0,0 0 0,-22 0 15,22 0-15,-21 1 0,21-1 0,-21 0 16,21 0-16,0 0 0,0 0 16,-21-21-16,21 22 15,0-44 17,0 1-32,0 0 0,0 0 0,21 0 15,-21 0-15,21-1 16,0-20-16,1 21 0,-1 0 0,-21-22 15,21 22-15,0 0 0,21 0 0,-20 0 16,-1 0-16,0 21 0,0 0 16,0 0-16,0 0 0,22 0 0,-43 21 15,21 0-15,0 0 0,-21 0 0,21 0 16,-21 1-16,0-1 0,0 0 16,0 21-16,0-21 0,0 1 0,0-1 15,0 0-15,0 0 0,-21 0 16,0 0-16,21 1 15,21-44 17,0 1-32,0 0 0,1 21 0</inkml:trace>
  <inkml:trace contextRef="#ctx0" brushRef="#br1" timeOffset="55278.17">17611 6795 0,'0'0'0,"-22"-64"31,-20 64-31,0-21 0,-1 21 16,22 0-16,-21 0 0,0 21 15,-1 0-15,1 0 0,0 1 0,-1 20 16,1-21-16,21 21 0,-22-20 0,22 20 0,0-21 16,21 21-16,0 1 15,-21-22-15,21 21 0,0-21 0,0 22 16,0-22-16,0 0 0,21 0 15,0 0-15,0-21 0,1 0 0,-1 0 16,21 0-16,0 0 0,1 0 16,-1-21-16,0 0 0,1 0 0,-1 0 15,0 0-15,1-22 0,-1 22 0,0-21 16,-20-1-16,20 1 0,-21 0 0,0-22 16,0 22-16,-21-22 15,0 22-15,22-21 0,-22-1 0,0 1 16,21-1-16,-21 22 0,0-1 15,0 1-15,0 0 0,0 21 0,0-1 16,-21 1-16,-1 21 0,1 0 16,0 21-16,21 1 0,0 20 15,-21 21-15,0-20 0,21 20 0,0 1 16,0-1-16,0 1 0,0-22 0,0 22 16,0-22-16,0 0 0,0 1 15,0-1-15,0 0 0,0-21 0,0 22 16,0-22-16,21 0 0,0 0 15,0 0-15,0-21 16,22 0-16,-22 0 0,0-21 0,21 21 16,1-21-16,-1 0 0</inkml:trace>
  <inkml:trace contextRef="#ctx0" brushRef="#br1" timeOffset="55858.84">18373 6456 0,'-22'0'0,"44"0"0,-65 0 0,22 0 0,0 0 16,0 0 0,42 0 15,0 0-31,0 0 0,0 0 16,1-21-16,-1 21 0,21-21 0,-21-1 15,22 22-15,-22-21 0,0 0 16,0 0-16,0 21 0,0-21 0,-21 0 15,0-1-15,-21 1 16,0 21-16,0 0 0,0-21 0,-22 21 16,1 0-16,0 0 0,-1 0 0,22 21 15,-21 0-15,0 1 0,20-1 16,-20 0-16,21 21 0,0-21 0,21 22 16,0-1-16,0-21 0,0 22 15,0-22-15,0 21 0,0-21 16,21 0-16,0 1 0,0-22 0,0 21 15,1-21-15,-1 0 0,21 0 16,-21 0-16,0 0 0,1 0 0,-1 0 16,0 0-16,0 0 0,0 0 15,-21-21-15,-21 21 16,-21 0-16,21 0 16,-22 0-16,1 0 0,0 21 15,-22 0-15,22 0 0,-1 0 0,1 22 16,21-1-16,-21-21 0,20 21 15,1 1-15,0-22 0,0 21 0,21 1 16,0-22-16,0 21 0,0-21 16,0 22-16,21-22 0,0 0 15,0 0-15,1-21 0,-1 21 0,21-21 16,0 0-16,-20 0 0,20 0 0,21 0 16,-20-21-16,-1 0 0,22 0 15,-22 0-15,21-22 0,-20 22 0,20-21 16,-20-1-16,20 1 0,-21 0 0</inkml:trace>
  <inkml:trace contextRef="#ctx0" brushRef="#br1" timeOffset="56122.69">19008 6011 0,'0'0'0,"-22"22"0,22-1 0,-21 0 16,0 21-16,0 1 0,0 20 0,0 1 15,-1-1-15,1 1 0,0 20 16,0-20-16,0-1 0,21 22 0,-21-22 16,-1-20-16,1 20 0,0-20 15,21-1-15,0 0 0,-21 1 0,21-1 16,0-21-16,0 21 0,0-20 0,0-1 16,0 0-16,21-21 15,0 0-15,0-21 16,1 0-16,-1-1 0,0 1 15,0 0-15,0 0 0</inkml:trace>
  <inkml:trace contextRef="#ctx0" brushRef="#br1" timeOffset="56491.61">18965 6900 0,'-21'22'15,"21"-1"1,21-21-1,0 0 1,1 0-16,-1 0 16,0-21-16,0 21 0,0 0 0,0-22 15,1 22-15,-22-21 0,21 0 16,-21 0-16,21 21 0,-21-21 0,0 0 16,0-1-16,0 1 0,-21 0 15,0 21-15,-1 0 16,-20 0-16,21 21 0,0 0 0,-22 1 15,22-1-15,0 0 0,0 0 0,0 0 16,21 22-16,0-22 0,0 0 16,0 0-16,0 0 0,0 0 0,0 1 15,0-1-15,21 0 16,0-21-16,0 0 0,0 0 16,1 0-16,-1 0 0,0 0 0,21 0 15,-21 0-15,22 0 0,-1-21 16,-21 0-16,22-1 0,20-20 15,-42 21-15</inkml:trace>
  <inkml:trace contextRef="#ctx0" brushRef="#br1" timeOffset="57118.08">19494 6689 0,'0'0'0,"-21"21"16,0 0 0,21 0-16,0 0 0,-21 1 0,0-1 15,21 21-15,-21-21 0,21 0 16,0 1-16,0-1 0,0 0 15,0 0-15,0 0 0,0 0 0,-22 1 16,22-44 31,0 1-47,0 0 16,22-21-16,-22 21 0,0-1 0,21-20 15,0 21-15,0-21 0,0 20 0,0-20 16,1 0-16,-22 21 15,21-1-15,0 1 0,0 0 0,0 21 0,0 0 16,1 0-16,-1 0 16,-21 21-16,21 0 0,0 1 0,0-1 15,-21 0-15,21 0 0,-21 21 0,22-20 16,-22-1-16,0 0 0,0 21 16,0-21-16,0 1 0,0-1 0,0 0 15,0 0-15,0 0 0,-22-21 16,1 0-1,0 0-15,21-21 32,0 0-32,0 0 0,0 0 15,21-1-15,0 1 0,1 0 16,-1-21-16,0-1 0,21 22 16,-21-21-16,22 0 0,-22 20 0,21 1 15,-21 0-15,22 0 0,-22 21 0,0 0 16,21 21-16,-20 0 0,-1 0 15,-21 22-15,0-22 0,21 21 0,-21-21 16,0 22-16,0-1 0,0-21 0,0 0 16,0 22-16,-21-22 0,0 0 15,21 0-15,-22-21 0,1 21 0,21 1 32,0-44-17,21 1 1,1 0-16,-1 21 15,0-21-15,0 0 0</inkml:trace>
  <inkml:trace contextRef="#ctx0" brushRef="#br1" timeOffset="57895.11">20341 6816 0,'0'21'16,"21"-21"15,0 0-31,1 0 0,-1 0 15,0-21 1,0 0-16,0 21 0,0-22 0,1 22 16,-1-21-16,-21 0 0,21 0 15,0 0-15,-21 0 0,0-1 16,0 1-16,-21 21 16,0 0-16,0 0 15,-1 21-15,1 1 0,-21-1 0,21 0 16,0 0-16,-1 21 0,1-20 0,21-1 15,-21 21-15,21-21 0,0 0 16,0 1-16,0-1 0,0 0 0,0 0 16,21 0-1,0-21-15,1 0 0,-1 0 16,21 0-16,-21 0 0,22 0 0,-1 0 16,-21 0-16,21-21 0,1 21 15,-1-21-15,0 0 0,1 0 0,-1-1 16,-21 1-16,0 0 0,1 0 0,-1-21 15,-21 20-15,0 1 0,0 0 16,0 0-16,0 0 0,0 0 16,-21 21-1,-1 21-15,1 0 0,21 0 16,0 0-16,-21 0 0,21 1 0,-21-1 16,21 21-16,-21-21 15,21 0-15,0 1 0,0-1 0,0 0 16,0 0-16,0 0 0,0 0 15,0 1-15,0-44 47,0 1-31,0 0-16,0 0 0,0 0 16,0 0-16,0-1 0,21 1 0,0-21 0,0 0 15,0 20-15,22-20 0,-1 0 16,-21 21-16,22-22 0,-1 22 0,-21 21 15,21 0-15,1 0 0,-22 0 16,21 0-16,-21 21 0,1 0 16,-1 22-16,-21-22 0,0 0 0,0 21 15,0-20-15,0-1 0,0 0 16,0 0-16,-21 0 0,21 0 0,-22 1 16,1-1-16,21 0 0,-21-21 15,21 21 1,0-42-1,21 21 1,0-21-16,1 0 0,-1-1 16</inkml:trace>
  <inkml:trace contextRef="#ctx0" brushRef="#br1" timeOffset="58146.98">21886 6181 0,'0'0'0,"0"-21"0,-21 21 15,0 21-15,0 0 16,0 0-16,-1 21 0,-20 1 0,21-1 16,0 22-16,-22-1 0,22-21 15,-21 22-15,21-22 0,0 22 0,-1-22 16,1 0-16,21 1 0,0-1 16,0-21-16,0 22 0,0-22 0,0 0 15,0 0-15,0 0 0,0 0 0,21-21 16,1 0-16,-1 0 0,0 0 15,0 0-15,0 0 0,0 0 16,1 0-16,20-21 0,-21 0 0,0 0 16,0 0-16</inkml:trace>
  <inkml:trace contextRef="#ctx0" brushRef="#br1" timeOffset="58314.89">21611 6604 0,'0'0'0,"-42"0"0,21 0 0,-1 0 15,1 0-15,21 21 0,0 0 16,21-21 0,1 0-16,20 0 15,-21 0-15,21 0 0,-20 0 0,20 0 16,-21-21-16,21 0 0,1 21 16</inkml:trace>
  <inkml:trace contextRef="#ctx0" brushRef="#br1" timeOffset="58885.56">23495 5694 0,'0'0'0,"0"-21"0,0-22 0,0 22 16,-21-21-16,0 21 0,-1 0 0,-20-1 15,21 1-15,-21 0 0,-1 21 16,1 0-16,0 0 0,-22 0 16,22 0-16,-43 0 0,22 21 0,-1 22 0,-21-1 15,22 21-15,-22 1 0,22 21 16,-1-1-16,1 1 0,-1 0 0,1-1 15,20 22-15,1-21 0,0 21 16,-1-1-16,22-20 0,0 21 16,0-21-16,21-1 0,0 1 0,0 0 15,0 20-15,21-41 0,0 21 16,0-22-16,22 22 0,-22-43 0,21 22 16,22-22-16,-22-21 0,22 21 0,-1-20 15,1-1-15,-1-21 0,1 0 16,-1 0-16,1 0 0,-1-21 0,-21-1 15,22 1-15,-1 0 0,-20-21 0,-1-1 16,0-20-16</inkml:trace>
  <inkml:trace contextRef="#ctx0" brushRef="#br1" timeOffset="59138.42">23474 6265 0,'0'0'0,"-21"-21"0,21 0 0,-22 0 0,1 0 15,0 21-15,0 0 16,0 21-16,21 0 0,-21 0 0,-1 0 16,1 22-16,0-1 0,0 0 0,21 1 15,-21 20-15,21-20 0,-21-1 16,21 0-16,0 1 0,-22-1 0,22 0 16,-21-21-16,21 1 0,0-1 15,0 0-15,0 0 0,0 0 0,21-21 31,1 0-31,-22-21 16,21 0-16,0 0 0</inkml:trace>
  <inkml:trace contextRef="#ctx0" brushRef="#br1" timeOffset="59683.11">23199 6160 0,'0'0'0,"0"-22"0,0 1 0,0 0 16,0 0-16,0 0 15,0 0-15,0-1 16,21 1 0,0 21-16,0 0 0,21 0 0,-20-21 15,20 21-15,0 0 0,1 0 0,-1 21 16,0 0-16,-21 1 0,22-1 16,-22 21-16,-21-21 0,0 22 0,0-1 15,0-21-15,-21 21 0,-22 1 16,22-1-16,-42 0 0,20 1 0,-20-22 15,21 0-15,-1 21 0,-20-42 0,20 22 16,22-1-16,-21-21 0,21 0 16,0 0-16,-1 0 0,22-21 31,43-1-31,-22 1 0,0 0 16,21 0-16,-20 0 0,20 21 0,0 0 15,1 0-15,-1 0 0,21 0 16,-20 0-16,20 21 0,-20 0 0,-1 0 15,0 22-15,22-22 0,-43 21 16,21-21-16,-21 22 0,1-22 16,-22 21-16,0-21 0,0 0 0,-22 1 0,1-1 15,-21 0-15,0 0 0,-1 0 16,1 0-16,-22 1 0,1-22 0,-1 21 16,1-21-16,-1 0 0,1 0 15,-1 0-15,1 0 0,-1 0 16,22 0-16,0 0 0,-1-21 0,1 21 15,21-22-15,0 1 0,0 21 0,21-21 16,0 0-16,0 0 0,0 0 16,0-1-16,21 1 0,0 21 0,0-21 15,21 0-15,1 0 0,-1 21 16,0-21-16,1 21 0</inkml:trace>
  <inkml:trace contextRef="#ctx0" brushRef="#br1" timeOffset="60308.75">23855 6477 0,'0'0'0,"0"21"47,0 0-31,0 1-16,0-1 0,0 0 0,0 21 15,-21-21-15,21 1 0,0-1 0,0 0 16,-22 21-16,22-21 0,0 1 15,0-1-15,0 0 0,0 0 16,22 0-16,-1-21 0,0 0 16,0 0-16,0 0 0,22 0 0,-22 0 15,0 0-15,21 0 0,-21-21 16,22 21-16,-22-21 0,0 0 16,21 0-16,-20-1 0,-1 1 0,0-21 15,-21 21-15,21-22 0,0 22 0,-21-21 16,21 21-16,-21 0 0,0-22 15,0 22-15,0 0 0,0 42 32,0 21-32,0-20 15,-21-1-15,21 21 0,0-21 0,0 22 16,-21-1-16,21 0 0,0 1 16,-21-1-16,21 0 0,0 1 0,0 20 15,0-21-15,0 22 0,0-22 16,0 22-16,0-1 0,0 1 15,-21-1-15,21 1 0,0-1 0,-21-20 16,21 20-16,0 1 0,0-22 0,-22 21 16,1-20-16,0-1 0,0 22 15,0-22-15,0 0 0,-1 1 0,-20-1 16,0-21-16,-1 21 0,1-20 0,0-1 16,-1 0-16,1 0 0,0-21 0,-1 0 15,1 0-15,0 0 0,-1 0 16,1 0-16,21-21 0,-21 0 0,-1-22 15,22 22-15,0-21 0,0 0 16,0-1-16,21-20 0,0 20 0,0 1 16,0 0-16,21-1 0,0-20 15,0 21-15,21-1 0,-20 1 0,20 0 16,21-22-16,-20 22 0</inkml:trace>
  <inkml:trace contextRef="#ctx0" brushRef="#br1" timeOffset="60874.42">24596 6752 0,'0'0'0,"0"21"15,21-21 32,0-21-31,0 21-16,-21-21 0,21 21 15,-21-21-15,0 0 0,0 0 16,0-1-16,0 1 16,-21 21-1,0 0-15,0 0 0,0 21 16,-1 1-16,22-1 16,0 0-16,0 0 0,0 0 15,0 0 1,22-21-1,-1 0-15,0-21 32,-21 0-32,0 0 15,0 0-15,0 0 16,-21 21 0,0 0-1,21 21 1,-22-21-16,22 21 15</inkml:trace>
  <inkml:trace contextRef="#ctx0" brushRef="#br1" timeOffset="61682.96">25442 5990 0,'0'-21'0,"0"42"0,0-63 16,0 21-16,0 0 0,0-1 15,0 1-15,-21 21 32,21 21-32,-21 1 0,21 20 0,-21 0 15,21 1-15,0-1 0,-21 21 16,21-20-16,-22 20 0,1 1 0,21-1 16,0-20-16,0 20 0,-21-21 15,21 1-15,-21-1 0,21 0 16,-21 22-16,21-22 0,0-21 15,0 1-15,0-1 16,0 0-16,21-21 0,0 0 16,0 0-16,0 0 0,1 0 0,-1-21 15,0 0-15,0-1 0,0 1 16,0 0-16,1-21 0</inkml:trace>
  <inkml:trace contextRef="#ctx0" brushRef="#br1" timeOffset="61867.87">25231 6329 0,'-22'0'0,"44"0"0,-65 0 0,22 0 0,0 0 15,42 0 17,21 0-32,-20 0 0,-1 0 0,21 0 15,0 0-15,1 0 0,20 0 16,-20 0-16,20 0 0,-21 0 0,22 0 15,-22 0-15</inkml:trace>
  <inkml:trace contextRef="#ctx0" brushRef="#br1" timeOffset="62910.26">26098 6541 0,'0'0'0,"22"0"0,-1 0 16,0 0-1,0 0-15,-21-22 0,21 1 0,0 21 16,-21-21-16,22 0 0,-22 0 16,21 0-16,-21-1 0,0 1 0,0 0 15,0 0-15,0 0 0,0 0 0,-21-1 16,-1 1-16,1 0 16,0 21-16,0 0 0,0 0 0,-22 0 0,22 0 15,-21 0-15,21 21 0,-22 0 16,22 1-16,-21-1 0,21 0 15,0 21-15,-22 1 0,22-22 0,21 21 16,-21 0-16,21-20 0,0 20 16,0-21-16,0 0 0,0 22 0,0-22 15,21-21-15,0 21 0,0 0 0,22-21 16,-22 0-16,0 0 16,21 0-16,1 0 0,-22 0 0,21 0 0,-21-21 15,22 21-15,-22-21 0,21 0 16,-21-1-16,1 1 0,-1 0 0,-21-21 15,21 21-15,-21-22 0,21 22 0,-21-21 16,0 21-16,0-1 16,0-20-16,0 21 0,0 0 15,0 42 17,-21 0-32,21 21 0,-21-20 0,21-1 15,-21 21-15,21-21 0,0 22 16,0-1-16,0-21 0,0 21 0,0-20 15,0-1-15,21 0 0,0 0 0,21 0 16,-21 0-16,1 1 0,20-22 16,-21 0-16,21 0 0,-20 0 0,20 0 15,0 0-15,1 0 16,-1-22-16,0 22 0,1-21 0,-1 0 16,0 0-16,-21-21 0,22 20 0,-22-20 15,0 0-15,0-1 0,-21 22 16,21-21-16,-21 0 0,0-1 0,0 22 15,-21 0-15,0 0 0,0 0 16,0 21-16,-22 0 0,22 0 0,-21 0 16,0 0-16,-1 0 0,1 21 0,21 0 15,-22 0-15,1 0 16,0 0-16,21 1 0,-1 20 0,1-21 0,0 21 16,21-20-16,-21-1 0,21 21 15,0-21-15,0 0 0,21 1 0,0-1 16,0 0-16,1 0 0,-1-21 15,21 21-15,-21 0 0,22 1 16,-22-22-16,21 21 0,-21 0 0,22 0 16,-22 0-16,21 0 0,-21 1 0,0-1 15,1 0-15,-1 0 0,-21 21 16,0-20-16,0 20 0,0 0 0,0 1 16,0-1-16,0 21 0,0-20 15,0 20-15,-21-20 0,-1 20 0,1-21 16,21 1-16,-21-1 0,0 22 15,0-22-15,0-21 0,-1 21 0,1 1 16,0-1-16,0-21 0,-21 22 16,20-22-16,-20 21 0,21-21 0,-21 0 15,-1 1-15,22-1 0,-21 0 0,-1-21 16,1 0-16,0 0 0,21 0 0,-22 0 16,1-21-16,0 0 0,20-1 15,1 1-15,-21-21 0,21 0 0,21 20 16,0-20-16,0 0 0,0-1 0,0 1 15,0 0-15,0-1 0,21 1 16,0 0-16,21-1 0,1 1 0,-22-21 16,21 20-16,22 1 0,-22-22 15,22 22-15</inkml:trace>
  <inkml:trace contextRef="#ctx0" brushRef="#br1" timeOffset="63406.98">27051 6435 0,'0'-43'16,"0"86"-16,0-107 0,0 22 16,0 63 15,0 0-31,0 0 0,0 1 16,0 20-16,0-21 15,0 21-15,0-20 0,0-1 0,0 21 16,0-21-16,0 0 0,-21 1 0,21-1 15,-21-21-15,21 21 0,0 0 16,0-42 15,0 0-31,0 0 16,0-1-16,0 1 0,0 0 0,0-21 16,21 21-16,0-22 0,0 1 15,0 21-15,0-22 0,1 1 16,-1 21-16,0-21 0,21 20 0,-21 1 15,1 21-15,20 0 16,-21 0-16,0 0 0,0 0 0,1 21 16,-22 22-16,0-22 0,21 21 15,-21 1-15,0-22 0,0 21 0,0 0 16,0-20-16,0 20 0,0-21 16,0 0-16,0 22 0,-21-22 15,21 0-15,0 0 0,21-21 47,0 0-47,0-21 0,0 0 16,0 0-16,1-1 0,20 1 0</inkml:trace>
  <inkml:trace contextRef="#ctx0" brushRef="#br1" timeOffset="64668.25">27771 6414 0,'0'-22'0,"0"44"0,0-65 15,21 22-15,-21 0 0,0 0 0,0 0 16,0-1-16,0 1 0,0 0 15,-21 0-15,-1 21 0,1 0 16,0 0-16,0 0 16,-21 21-16,20-21 0,1 42 0,0-20 15,0 20-15,0-21 0,0 21 0,21 1 16,0-1-16,-22-21 0,22 22 16,0-1-16,0-21 0,0 0 0,0 0 15,0 1-15,0-1 16,0 0-16,22-21 0,-1 0 15,0 0-15,0 0 0,0 0 16,0 0-16,1 0 0,-1-21 16,0 0-16,0-1 0,0 1 0,0 0 15,1-21-15,-22 21 0,21-22 16,-21 1-16,21 21 0,-21-22 0,0 22 16,0-21-16,0 21 0,0 42 31,-21 0-31,0 21 15,21-20-15,0-1 0,0 21 16,0-21-16,0 0 0,0 22 16,0-22-16,0 0 0,0 0 0,0 0 15,21-21-15,0 22 0,0-22 16,0 0-16,0 0 0,1 0 0,20 0 16,-21 0-16,0 0 0,22 0 0,-22 0 15,21-22-15,-21 1 0,0 0 16,1 0-16,-1 0 0,0 0 0,0-22 15,0 22-15,-21-21 0,0 21 16,0-22-16,0 22 0,0 0 0,0 0 16,-21 21-1,21 21 1,0 0-16,0 0 0,-21 0 16,21 1-16,0-1 0,-21 0 15,21 21-15,0-21 0,0 1 0,0-1 16,0 0-16,0 0 0,0 0 15,0 0 1,0-42 15,0 0-31,0 0 0,21 0 16,0 0-16,-21-22 0,21 22 16,0-21-16,1-1 0,-1 22 0,-21-21 15,21 21-15,0 0 0,0-1 0,0 1 16,1 0-16,-1 21 0,0 0 15,0 0-15,-21 21 16,21 0-16,-21 1 0,21-1 0,-21 0 16,0 21-16,22-21 0,-1 22 15,-21-22-15,0 0 0,0 21 0,21-20 16,-21-1-16,21 0 0,-21 0 16,0 0-16,21-21 31,0-21-16,-21 0-15,0 0 16,22 0-16,-1-1 0,-21 1 0,21-21 16,-21 21-16,21-22 0,0 22 15,0-21-15,-21 21 0,22 0 0,-1-1 16,0 22-16,-21-21 0,21 21 16,0 21-1,-21 1-15,0-1 0,0 0 16,0 0-16,0 21 0,0-20 0,0-1 15,0 21-15,0-21 0,0 0 0,0 1 16,21-1-16,-21 0 0,22 0 16,-1 0-16,0-21 15,0 0-15,0 0 0,0 0 16,1 0-16,-1 0 0,0 0 0,21 0 16,-21-21-16,1 0 0,-1 0 15,0 0-15,0-1 0,0-20 16,0 21-16,1-21 0,-1 20 0,-21-20 15,0 0-15,0 21 0,0-22 16,0 22-16,0 0 0,-21 21 16,-1 0-1,1 21-15,0 21 0,0-20 16,0 20-16,0 0 0,-1-21 0,1 22 16,0-1-16,21 0 15,0 1-15,0-22 0,0 21 0,0-21 16,0 1-16,0-1 0,21 0 0,0 0 15,1-21-15,-1 21 0,0-21 16,21 0-16,-21 0 0,22 0 0,-22 0 16,21 0-16,1-21 0,-22 0 15,21 0-15,0 0 0</inkml:trace>
  <inkml:trace contextRef="#ctx0" brushRef="#br1" timeOffset="64979.11">30226 5546 0,'0'0'0,"0"-21"0,0-22 15,-21 22-15,0 0 0,-1 21 16,1 0-16,-21 0 0,21 0 16,0 21-16,-22 0 0,1 22 0,21-1 15,-22 21-15,1-20 0,21 20 16,-21 1-16,20-1 0,-20 22 0,21-22 15,0 1-15,0-1 0,21 1 16,0-1-16,0-20 0,0 20 0,0 1 16,0-22-16,0 22 0,0-22 0,0 0 15,0-21-15,21 22 16,-21-22-16,21 0 0,0 0 0,0 0 16,0 1-16,1-22 0,-1 0 0,0 0 15,21 0-15,-21 0 0,22-22 16,-1 1-16,-21 21 0</inkml:trace>
  <inkml:trace contextRef="#ctx0" brushRef="#br1" timeOffset="65370.89">30289 5948 0,'0'0'0,"0"21"62,0 0-46,-21 0-16,21 1 0,-21-1 0,21 0 15,0 0-15,0 0 16,-21-21-16,21 21 0,21-21 47,-21-21-47,21 21 15,0-21-15,1 0 0</inkml:trace>
  <inkml:trace contextRef="#ctx0" brushRef="#br1" timeOffset="65506.81">30395 5948 0,'0'0'0,"0"21"32,0 0-32,0 0 0,-21 1 15,21-1-15,0 0 16,-21 0-16,21 0 0,-21-21 15,21 21-15</inkml:trace>
  <inkml:trace contextRef="#ctx0" brushRef="#br1" timeOffset="67838.91">31221 6287 0,'0'21'16,"0"-42"46,0-1-62,0 1 16,21 21-16,-21-21 0,0 0 0,0 0 15,0 0-15,0-1 16,0 1-16,-21 0 0,0 0 16,-1 0-16,1 0 0,0 21 15,0 0-15,0-22 0,-22 22 0,22 0 16,-21 0-16,21 0 0,-22 22 15,22-22-15,-21 21 0,0 0 0,20 21 16,1-21-16,-21 1 0,21 20 0,0 0 16,-1-21-16,1 22 0,0-1 15,21 0-15,0-20 0,-21 20 0,21-21 16,0 21-16,0-20 0,0-1 16,0 0-16,0 0 0,21-21 0,0 0 15,-21 21-15,21-21 16,1 0-16,-1 0 0,0 0 0,21-21 15,-21 21-15,22-21 0,-22 0 16,21 0-16,-21-1 0,22-20 0,-1 21 16,0 0-16,-20-22 0,20 22 15,-21-21-15,0 0 0,0 20 0,22-20 16,-43 21-16,21-21 0,-21 20 16,21 1-16,-21 0 0,0 42 15,-21 0 1,21 22-16,-21-22 15,0 0-15,21 21 0,0-20 16,0 20-16,0-21 0,0 21 16,0-20-16,0 20 0,0-21 0,21 0 15,-21 0-15,21-21 0,0 22 16,0-22-16,0 0 0,22 0 0,-22 0 16,0 0-16,0 0 0,0 0 15,22-22-15,-22 22 0</inkml:trace>
  <inkml:trace contextRef="#ctx0" brushRef="#br1" timeOffset="68083.77">31750 5800 0,'-21'0'0,"42"0"0,-63 0 16,20 0-16,1 0 15,21 21-15,0 0 16,0 0-16,0 0 0,0 1 16,0-1-16,0 0 15,0 0-15,-21-21 0,21 21 16,0 0-16,-21-21 16</inkml:trace>
  <inkml:trace contextRef="#ctx0" brushRef="#br1" timeOffset="68290.66">31792 5779 0,'0'-22'16,"0"44"-1,0-1-15,0 0 0,0 0 16,-21 0-16,21 0 0,0 1 15,-21-22-15,21 21 0,-21 0 0,21 0 16,0 0 0</inkml:trace>
  <inkml:trace contextRef="#ctx0" brushRef="#br1" timeOffset="68671.44">31792 5355 0,'0'0'16,"0"-21"-16,0 0 15,21 21 1,1 0-1,-1 21-15,0 0 0,21 0 0,1 1 16,-22-1-16,21 21 16,-21 0-16,0 22 0,22-22 0,-22 22 15,-21-1-15,0 22 0,0-22 0,0 1 16,0-22-16,0 22 0,0-1 0,0 1 16,0-22-16,-21 0 0,21 22 15,-21-22-15,-1 1 0,1-1 0,0-21 16,0 21-16,0-20 15,0-1-15,-1 0 0,1 0 0,0-21 16,21 21-16,-21-21 16,21-21-1,0 0-15,21 0 0</inkml:trace>
  <inkml:trace contextRef="#ctx0" brushRef="#br1" timeOffset="69042.5">32216 5271 0,'0'0'0,"-43"-22"0,-20-62 32,84 84-17,0 0-15,21 21 0,1 0 16,20 0-16,-20 0 0,20 22 0,1-22 15,-1 21-15,-21 1 0,1 20 16,-1 1-16,0-1 0,-20 22 0,20-22 16,-42 22-16,0-22 15,0 22-15,0-21 0,0 20 0,0-20 0,-42-1 16,20 22-16,-20-22 16,-21 1-16,20-22 0,-20 22 0,-1-22 15,1 0-15,-1-20 0,1 20 16,-1-21-16,22 0 0,-22 0 0,22 1 15,0-22-15,-1 21 0,22-21 16,-21 21-16,21-21 0,0 0 0,-1 0 16,1 0-16,0 0 15</inkml:trace>
  <inkml:trace contextRef="#ctx0" brushRef="#br1" timeOffset="69534.7">28490 8255 0,'21'0'46,"1"0"-46,-1 0 0,0 0 16,0-21-16,0 21 0,0-21 16,1 21-16,-22-21 0,21-1 15,-21 1-15,0 0 16,-21 21 0,-1 0-16,1-21 0,0 21 15,0 0-15,0 0 16,21 21-16,-21 0 15,21 0-15,-22 1 0,22-1 16,0 0 0,22-21-1</inkml:trace>
  <inkml:trace contextRef="#ctx0" brushRef="#br1" timeOffset="69842.55">29485 7811 0,'0'-22'15,"0"44"-15,-21-65 0,0 43 0,0 0 0,-1 0 16,1 0-16,0 0 0,-21 0 16,21 0-16,-1 21 0,1 1 0,0-1 15,0 0-15,0 21 0,0-21 0,-1 22 16,1-1-16,0 22 0,21-22 15,-21 0-15,21 1 0,0-1 16,0 21-16,0-20 0,0-1 0,0-21 16,0 22-16,21-22 0,0 21 15,0-21-15,1 0 0,20-21 0,-21 22 16,21-22-16,1 0 0,-1 0 0,-21 0 16,22 0-16,-1 0 0,0 0 15,-21-22-15,22 1 0,-1 0 0</inkml:trace>
  <inkml:trace contextRef="#ctx0" brushRef="#br1" timeOffset="70278.57">29908 7874 0,'0'0'0,"0"-42"0,0-22 15,0 22-15,0 21 0,-21-22 0,0 22 16,0 21-16,0 0 16,0 0-16,21 21 15,0 22-15,-22-22 0,22 21 0,0 1 16,0-1-16,0 0 0,0 22 0,0-22 15,0 22-15,0-22 0,0 0 16,0 22-16,22-22 0,-22-21 0,0 22 16,21-22-16,-21 21 0,21-21 15,-21 0-15,21 1 0,0-22 0,0 0 16,1 0-16,-1 0 0,0 0 16,0 0-16,0-22 0,22 22 15,-22-21-15,0 0 0,0 0 0,21-21 16,-20 20-16,-1-20 0,0 0 15,0-1-15,-21 1 0,21 21 16,-21-21-16,21 20 0,-21 44 31,0-1-31,0 0 0,-21 0 16,21 21-16,-21-20 0,21-1 16,-21 21-16,21-21 0,0 0 0,0 22 15,0-22-15,0 0 0,0 0 16,0 0-16,0 1 15,21-22 1,0 0-16,-21-22 0,21 1 16,1 21-16</inkml:trace>
  <inkml:trace contextRef="#ctx0" brushRef="#br1" timeOffset="70446.47">30459 7874 0,'0'0'0,"-21"0"15,-1 0-15,1 0 16,0 0-16,21 21 0,-21-21 16,21 21-16,-21 1 0,21-1 15,0 0-15,0 0 16,21-21-16,0 21 16,0-21-16</inkml:trace>
  <inkml:trace contextRef="#ctx0" brushRef="#br1" timeOffset="71302.2">30840 7938 0,'0'0'15,"0"-22"-15,-21 22 0,-1 0 0,1-21 16,0 21-16,0 0 0,0 0 16,0 21-16,21 1 0,-22-1 15,1 0-15,0 21 0,0-21 0,0 22 16,21-1-16,0-21 0,-21 22 15,21-1-15,-22-21 0,22 21 16,0-20-16,0 20 0,0-21 0,0 21 16,0-20-16,0-1 0,22 0 15,-1 0-15,0-21 0,0 21 0,0-21 16,0 0-16,1 0 0,20 0 0,-21 0 16,21 0-16,1 0 0,-22 0 15,21-21-15,1 0 0,-22 0 0,21 0 16,-21-22-16,22 1 0,-1 21 15,-21-43-15,21 22 0,-20 0 0,-1-22 16,0 1-16,0 20 0,0-20 16,0 20-16,-21 1 0,0 21 15,0-21-15,0 20 0,0 44 32,-21-1-32,0 21 0,0-21 15,0 22-15,21-1 0,-21 0 16,-1 22-16,22-22 0,-21 0 0,21 1 15,0-1-15,0-21 16,-21 22-16,21-22 0,0 21 0,-21-21 0,21 0 16,-21-21-16,21 22 0,0-1 15,0-42 17,0-1-17,21 1-15,0-21 0,0 21 16,22 0-16,-22-22 0,21 22 0,-21-21 15,22 21-15,-1-22 0,-21 22 16,21 0-16,-20 0 0,20 21 0,-21 0 16,0 0-16,-21 21 15,0 0-15,0 0 0,0 0 16,0 1-16,0-1 0,-42 0 16,21 0-16,0-21 0,-22 21 15,1 0-15,21-21 0,-22 22 16,1-22-16,21 0 0,-21 0 0,20 0 15,1 0-15,0 0 0,0 21 0,0-21 16,0 0 0,21 21-16,0 0 15,0 0-15,0 0 16,21 1-16,0-22 0,0 21 16,0 0-16,0-21 0,1 21 15,-1-21-15,0 21 16,0-21-16,0 0 0,0 0 0,1 21 15,-1-21-15,0 0 16,0 0-16,0 0 0,0 0 0,1 0 16,-1 0-16,0 0 0,0 0 0,0 0 15,0 0-15,1 0 16,-1 0-16</inkml:trace>
  <inkml:trace contextRef="#ctx0" brushRef="#br1" timeOffset="71617.03">32004 8128 0,'0'0'0,"0"-42"0,0 21 0,0-22 0,0 22 15,0 0-15,0 0 0,0 0 16,-21 42 0,21 0-16,-21 0 0,-1 0 15,1 22-15,21-1 0,-21 0 0,0 1 16,0-1-16,21 0 0,-21-21 15,-1 22-15,22-1 0,0 0 0,0-20 16,0-1-16,-21 21 0,21-21 16,0 0-16,0 1 0,0-1 15,0 0-15,0 0 16,21-21-16,1 0 0,-22 21 0,21-21 16,0 0-16,0 0 0,0 0 0,0 0 15,1 0-15,20-21 16,-21 21-16,21-21 0,-20 0 0,20 0 15,0-1-15</inkml:trace>
  <inkml:trace contextRef="#ctx0" brushRef="#br1" timeOffset="71931.86">32491 8086 0,'0'0'0,"0"-21"0,0-1 0,0-20 15,0 21-15,0 0 0,21 21 31,0 0-15,0 21-16,0 0 16,-21 21-16,22-20 0,-1-1 0,0 0 15,-21 21-15,0 1 0,21-22 16,-21 21-16,0-21 0,0 22 0,0-22 16,0 21-16,-21-21 0,21 0 15,-21 1-15,21-1 0,-21 0 0,-1 0 16,1-21-16,21 21 0,-21-21 15,0 21-15,21 1 0,-21-22 16,0 0-16,42-22 47</inkml:trace>
  <inkml:trace contextRef="#ctx0" brushRef="#br1" timeOffset="72183.7">33083 8255 0,'0'0'0,"0"-21"0,-21 0 15,0 21 1,21-21-16,0 42 47,-21-21-47,21 21 0,0 0 15,-21 0-15,0-21 0,21 21 0,0 1 16,-22-1-16,22 0 0</inkml:trace>
  <inkml:trace contextRef="#ctx0" brushRef="#br1" timeOffset="72450.55">32956 8890 0,'0'21'15,"0"-42"-15,-21 42 0,21 0 16,-21-21-16,0 22 0,21-1 15,-21-21 1,0 21-16,-1 0 0,1-21 16,0 21-16,0 0 15,-21-21-15,20 22 0,1-22 0,0 21 16,-21-21-16,21 0 0,-22 21 16,1-21-16,21 21 0</inkml:trace>
  <inkml:trace contextRef="#ctx0" brushRef="#br1" timeOffset="74190.2">2074 10160 0,'0'-21'32,"0"0"-17,-21 21 16,0 0-15,0 21 0,0-21-16,21 21 0,-22-21 15,22 21-15,-21-21 0,0 0 16,21 21-16,-21-21 16</inkml:trace>
  <inkml:trace contextRef="#ctx0" brushRef="#br1" timeOffset="74371.37">1884 10393 0,'0'0'0,"-43"42"31,22-42-31,0 21 16,0-21-16,0 22 0,21-1 16,-21 0-16,-1-21 15,22 21-15,-21 0 0,21 0 16,0 1-16,0-1 0,0 0 15,-21-21-15,21 21 0</inkml:trace>
  <inkml:trace contextRef="#ctx0" brushRef="#br1" timeOffset="74549.28">1693 11049 0,'0'21'16,"0"-42"-16,21 63 0,-21 1 0,0-22 0,0 0 15,0 0-15,0 0 0,0 1 16,0-1-16,0 0 0,0 21 0,0-21 15,0 1-15,0-1 0,0 0 16,0 0-16,0 0 0,0 0 16,22 1-16,-22-1 0,0 0 15,21-21-15,-21 21 0</inkml:trace>
  <inkml:trace contextRef="#ctx0" brushRef="#br1" timeOffset="74726.19">1926 11790 0,'0'21'15,"0"-42"-15,21 63 0,-21-21 0,0 1 0,0-1 16,0 0-16,0 0 0,21 0 16,-21 0-16,22 1 0,-22-1 0,0 0 15,0 0-15,21-21 0,0 21 16,-21 0-16,0 1 0,21-1 0,0-21 16,0 21-16,1-21 0,-1 0 15,-21 21-15,42-21 0,-21 0 0,0 0 16</inkml:trace>
  <inkml:trace contextRef="#ctx0" brushRef="#br1" timeOffset="74891.09">2625 12256 0,'21'0'0,"169"0"31,-147 0-31,-22 0 0,0 0 0,21 0 16,-21 0-16,1-22 0,-1 22 0,21 0 15,-21 0-15,0 0 0,22-21 16,-22 21-16,21 0 0,-21 0 0,22-21 15,-1 21-15,-21 0 0,22 0 16,-1-21-16,0 21 0,-21 0 0</inkml:trace>
  <inkml:trace contextRef="#ctx0" brushRef="#br1" timeOffset="75066.99">4000 12086 0,'0'0'0,"43"0"15,-22-21-15,0 21 16,0 0-16,0-21 15,1 21-15,-1 0 0,0-21 16,0 0-16,0 21 16,0-22-16,1 22 0,-1-21 0,21 21 15,-21-21-15,22 0 0,-22 21 16,21-21-16,-21 21 0,22 0 0,-1-21 16</inkml:trace>
  <inkml:trace contextRef="#ctx0" brushRef="#br1" timeOffset="75211.17">4889 11790 0,'22'0'0,"-44"0"0,65-21 0,-22 21 16,0-21-16,-21-1 16,21 22-16,0-21 0,1 21 15,-22-21-15,21 21 0,0-21 16,0 21-16,0-21 16,-21 0-16,21 21 0,1-22 0,-1 1 15,0 0-15</inkml:trace>
  <inkml:trace contextRef="#ctx0" brushRef="#br1" timeOffset="75379.07">5609 11155 0,'0'-21'15,"0"42"-15,0-85 0,0 43 0,0-21 16,0 21-16,0 0 0,0-22 0,0 22 16,0 0-16,-21 0 0,0 0 0,21-22 15,-21 22-15,-1 0 0,22-21 16,0 20-16,-21-20 0,0 21 0,21-21 15,-21 20-15,21-20 0,0 21 16</inkml:trace>
  <inkml:trace contextRef="#ctx0" brushRef="#br1" timeOffset="75536.23">5419 10372 0,'-22'-21'16,"1"21"-16,0-22 0,0 1 16,0 21-16,0-21 0,-1 21 15,22-21-15,-21 21 0,0-21 0,0 21 16,0-21-16,21-1 0,-21 1 15,-1 21-15,22-21 0,0 0 16,-21 0-16,0 0 16,0 21-16,21-22 0,-21 22 0,0 0 15</inkml:trace>
  <inkml:trace contextRef="#ctx0" brushRef="#br1" timeOffset="75722.21">4593 10075 0,'-42'0'0,"84"0"0,-105 0 0,20 0 15,1 0-15,0 0 0,20 0 0,-20 0 16,21 0-16,-21 0 0,20 0 16,-20 0-16,21 0 0,0 0 0,0-21 15,-1 21-15,1 0 0,0-21 0,0 21 16,0 0-16,0 0 16,-1 0-16,1 0 0,0 0 15,0 0-15,0 0 16</inkml:trace>
  <inkml:trace contextRef="#ctx0" brushRef="#br1" timeOffset="75886.12">3641 10033 0,'0'0'0,"-43"0"0,22 0 0,-21 0 0,-1 0 15,1 0-15,21 0 16,0 0-16,0 0 0,-1 0 16,1 0-16,0 0 0,0 0 15,0 0-15,0 21 16,-1-21-1,1 0-15</inkml:trace>
  <inkml:trace contextRef="#ctx0" brushRef="#br1" timeOffset="76158.44">3069 10118 0,'-21'0'16,"0"0"-16,21-21 16,-21 21-16,-1 0 0,1 0 15,0 0-15,0 0 16,0 0-16,0 0 0,-1 0 16,1 0-16,0 0 0,0 0 15,-21 0-15,20 0 0,1 0 16,-21 0-16,0 0 0,20 0 0,-20 0 15,0 0-15,21 21 0,-22-21 16,1 21-16,21-21 0,-22 0 0,1 0 16,21 21-16,-21-21 0,20 21 15</inkml:trace>
  <inkml:trace contextRef="#ctx0" brushRef="#br1" timeOffset="138118.65">635 7070 0,'-21'0'0,"0"0"31,-1 0-31,1 0 15,0 21-15,0-21 0,0 0 16,0 0-16,-1 0 0,1 0 16,0 0-16,-21 21 0,21-21 0,-22 0 15,22 0-15,-21 21 0,21-21 16,-22 0-16,22 0 0,0 0 16,0 0-16,0 21 0,-1-21 0,1 0 15,42 0 79,1 0-94,-1 0 16,0-21-16,21 21 0,1-21 0,-1 21 15,0-21-15,1 21 0,20-21 16,1 0-16,-22 21 0,21-22 15,1 1-15,-22 21 0,22-21 0,-22 0 16,0 0-16,22 21 0,-22-21 16,22-1-16,-22 1 0,0 21 0,22-21 15,-22 0-15,1 21 16,-1-21-16,0 21 0,-21-21 0,22 21 16,-22 0-16,21-22 0,-21 22 15,1 0-15,-1 0 0,-21-21 0,21 21 16,0 0-16,-21-21 15,21 21 17,-42 0 30,0 0-46,0 0-16,21 21 15,-21-21-15</inkml:trace>
  <inkml:trace contextRef="#ctx0" brushRef="#br1" timeOffset="138759.29">593 7176 0,'0'21'0,"0"-42"0,-22 42 0,1-21 16,21 21-16,0 0 15,-21-21 1,42 0 31,0 0-31,22-21-16,-22 21 0,0-21 15,0 0-15,22 21 0,-22-22 16,21 1-16,0 0 0,-20 21 0,20-21 15,0 0-15,1 0 0,-1-1 16,0 22-16,1-21 0,-1 0 0,0 21 16,1-21-16,-1 0 15,0 21-15,1-21 0,-1-1 0,-21 22 16,21-21-16,-20 21 0,20 0 0,-21-21 16,0 21-16,0 0 0,1 0 15,-1-21-15,0 21 0,0-21 16,0 21-1,0 0-15,1 0 32,-22-21 46,0-1-78,0 1 15,-22 21 1,22-21-16</inkml:trace>
  <inkml:trace contextRef="#ctx0" brushRef="#br1" timeOffset="139595.5">1270 6435 0,'-21'0'15,"0"0"-15,-22 0 31,43 21-15,0 0 0,0 0-16,0 0 15,0 1-15,21-22 16,1 21-16,-22 0 0,21-21 0,21 21 16,-21 0-16,0-21 15,22 21-15,-22-21 0,21 22 0,1-1 16,-22-21-16,21 0 0,0 21 15,1-21-15,-22 0 0,21 0 0,-21 0 16,22 21-16,-22-21 0,0 0 16,0 0-16,0 0 0,1 0 15,-1 0-15,0 0 0,0 0 16,0 0 0,-21 21 30,-21-21-46,0 21 16,0 1-16,0-22 0,-1 21 0,1-21 16,-21 21-16,21 0 0,0 0 15,-1 0-15,1 1 0,-21-1 0,21 0 16,0 0-16,-1 0 0,-20 0 16,21 1-16,0-1 0,0 0 0,-1 0 15,1 0-15,0 0 0,0 22 16,0-22-16,0 0 0,-1 0 15,1 0-15,0 1 0,21-1 0,-21 0 16,21 0-16,-21-21 0,21 21 16,-21 0-16,21 1 15,0-44 95,0 1-110,0 0 31,21 21-15,0 0-1,0 0-15</inkml:trace>
  <inkml:trace contextRef="#ctx0" brushRef="#br1" timeOffset="150275.62">10985 4678 0,'0'0'0,"0"-21"15,0 0 1,22 21 0,-22 21-1,0 0-15,0 0 0,0 0 16,21 0-16,-21 22 0,0-22 0,0 0 16,0 0-16,0 22 0,0-22 15,0 0-15,0 0 0,0 0 0,0 0 16,0 1-16,0-1 15,0-42 17,0-1-32,0 1 0</inkml:trace>
  <inkml:trace contextRef="#ctx0" brushRef="#br1" timeOffset="150818.62">11007 4382 0,'0'0'0,"-43"-22"0,1 22 0,0-21 16,-1 21-16,1 0 0,0 0 0,-1 0 16,22 0-16,-21 0 0,-1 21 0,1 1 15,0-1-15,-1 0 0,1 0 16,21 21-16,-21-20 0,20 20 0,-20 0 15,21-21-15,21 43 0,-21-22 16,21 1-16,0 20 0,0 1 0,0-22 16,21 64-16,-21-43 0,21-20 15,21-1-15,-20 0 0,-1 1 16,21-1-16,0-21 0,-20 21 0,20-20 16,0-1-16,1 0 0,20 0 15,-21-21-15,22 21 0,-1-21 0,1 0 16,63 0-16,-42 0 15,-22-21-15,1 0 0,-1 0 0,22-22 16,-43 22-16,22-21 0,-22 0 16,0-1-16,1 1 0,-1 0 0,-21-22 15,0 1-15,-21-1 0,0 1 16,0-1-16,0 22 0,0-22 0,0 1 16,-21 20-16,-21 1 0,21-21 0,-1 20 15,-20 1-15,0 0 0,-1-1 16,-20 22-16,-1 0 0,1 0 15,-22 0-15,1-1 0,-1 22 0,21 0 16,-20 0-16,20 22 0,-20-1 16,20 21-16,22-21 0,-22 22 0,22-22 15,0 21-15,20 0 0,1 1 16,0-1-16,21 0 0,-21 1 0,21-1 16,0 0-16</inkml:trace>
  <inkml:trace contextRef="#ctx0" brushRef="#br1" timeOffset="154318.63">13737 10202 0,'0'0'0,"21"-21"0,0 21 16,1-21-16,-1 21 15,-21-21-15,21 21 0,-21-21 16,21 21 0,-21-21-1,-21 21 32,0 21-47,0 0 16,-1-21-16,1 21 15,0 0-15,0 0 0,0 1 16,0-1-16,-1 0 0,-20 0 0,21 21 16,0-20-16,-22 20 0,22 0 15,-21-21-15,0 22 0,-1-22 16,22 21-16,-21-21 0,-1 22 0,1-22 16,0 0-16,-1 0 0,1 0 15,21-21-15,-21 22 0,20-1 0,1-21 16,0 0-16,0 0 0,0 0 31,21-21 0,0-1-15,21 22-16,0-21 0,0 21 0,0-21 16,1 21-16,20 0 15,-21-21-15,21 21 0,-20 0 0,20-21 0,0 21 16,1-21-16,-1 21 0,0 0 15,1 0-15,-1 0 0,0 0 16,1 0-16,-22 21 0,21 0 0,-21-21 16,22 21-16,-22-21 0,0 21 0,0-21 15,0 21-15,0-21 0,1 22 16,-1-22-16,0 0 0,0 21 0,0-21 16,0 0-16,1 21 0,-1-21 15,0 0-15,0 21 16,0-21 46,-21-21-62,0 0 16,0 0-16,21-1 16</inkml:trace>
  <inkml:trace contextRef="#ctx0" brushRef="#br1" timeOffset="154602.47">14287 10266 0,'22'0'31,"-22"21"-15,0 0-16,0 0 0,0 1 0,0-1 15,0 0-15,0 0 0,0 0 0,0 0 16,0 22-16,0-22 0,0 0 16,0 0-16,-22 0 0,22 1 15,0-1-15,-21-21 0,21 21 16,0-42 15,0 0-15</inkml:trace>
  <inkml:trace contextRef="#ctx0" brushRef="#br1" timeOffset="154986.25">14351 10012 0,'0'0'0,"-21"0"0,21 21 15,-21-21-15,21 21 16,0 0-16,21-21 31,0 0-15,0 0-16,0 0 0,0 0 16,1-21-16,-1 21 0,-21-21 15,0 0-15,21 0 16,-21 0-16,0-1 0,0 1 0,0 0 15,-21 21-15,0-21 0,-1 21 16,1 0-16,0 0 0,-21 0 16,21 0-16,-1 0 0,1 21 0,0-21 15,0 21-15,0 0 0,0-21 16,21 22-16,0-1 0,0 0 16,0 0-16,0 0 0,0 0 15,21 1-15,0-1 16,0-21-16,0 21 0,0-21 15</inkml:trace>
  <inkml:trace contextRef="#ctx0" brushRef="#br1" timeOffset="155528.94">14732 10160 0,'0'21'31,"0"0"-15,0 1-16,-21-1 15,21 0-15,0 0 0,0 0 16,0 0-16,0 22 0,-21-22 0,21 0 16,0 21-16,0-20 0,0-1 15,-22 0-15,22 0 0,0 0 0,-21 0 16,21 1-16,0-1 0,0-42 47,0-1-32,0 1-15,0 0 0,0 0 16,0 0-16,0-22 0,0 1 0,21 21 16,1-21-16,-1 20 0,0-20 0,0 21 15,0-21-15,0 20 0,1 1 16,20 0-16,-21 21 0,21-21 0,-20 21 15,20 0-15,-21 0 0,21 0 16,-20 0-16,20 21 0,-21 0 0,0 0 16,0 1-16,1-1 0,-22 21 0,0-21 15,0 22-15,0-1 16,0-21-16,0 21 0,-22-20 0,1 20 16,0-21-16,0 0 0,21 0 0,-21 1 15,21-1-15,-21-21 0,21 21 16,0 0-16,21-42 31,0 0-31,0 0 16,0-1-16,0 1 0</inkml:trace>
  <inkml:trace contextRef="#ctx0" brushRef="#br1" timeOffset="155966.69">15557 10202 0,'0'-21'0,"0"42"0,0-63 16,0 63 31,0 0-47,0 1 16,0-1-16,0 21 0,0-21 15,0 22-15,0-22 0,0 21 0,0 0 16,0 1-16,0 20 0,0-20 15,0-1-15,0 21 0,0-20 0,0 20 16,0-20-16,0 20 0,-21 1 16,21-1-16,-21 1 0,0-1 0,21 1 15,-21 20-15,0-20 0,21-1 16,-22 1-16,1-1 0,0-20 0,0 20 16,21-21-16,-42 64 0,20-42 15,1-22-15,21 0 0,-21 1 16,0-1-16,0-21 0,0 22 0,21-22 15,-22 0-15,1 0 0,21 0 0,0 0 16,-21-21-16,21 22 16,0-44-1,0 1-15,0 0 16,21 0-16,0-21 0,1 20 16,-1-20-16,0 0 0,0-1 0,0-20 15,0 21-15,1-22 0</inkml:trace>
  <inkml:trace contextRef="#ctx0" brushRef="#br1" timeOffset="156347.47">15515 10372 0,'0'-21'0,"0"42"0,0-85 15,0 43-15,0 0 0,0-21 0,21 20 0,-21 1 16,0 0-16,21 21 15,1-21-15,-22 0 0,21 0 0,0 21 16,0-22-16,0 22 0,0 0 0,22 0 16,-22 0-16,0 0 0,21 0 15,-20 0-15,20 22 0,-21-1 0,21 0 16,-20 0-16,-1 0 0,0 0 0,0 22 16,-21-22-16,0 0 0,0 21 15,0-20-15,-21 20 0,0-21 0,-22 0 16,22 22-16,0-22 0,-21 0 15,21 0-15,-1-21 0,1 21 0,-21 0 16,21-21-16,0 22 16,-1-22-16,44 0 47,-1-22-32,0 22-15,0-21 0,0 0 0,0 0 16</inkml:trace>
  <inkml:trace contextRef="#ctx0" brushRef="#br1" timeOffset="157155.01">16319 10181 0,'0'0'0,"0"-21"0,0 0 16,-21 42 30,21 0-46,-21-21 0,21 43 16,-21-22-16,21 0 0,0 21 16,0 1-16,-21-22 0,21 21 0,0 0 15,-21-20-15,21-1 0,0 21 0,0-21 16,0 0-16,0 1 16,21-22-16,0 0 0,0 0 15,0 0-15,0 0 0,1-22 16,-1 1-16,21 0 0,-21 0 15,0 0-15,22-22 0,-22 22 0,0-21 16,21 0-16,-20-1 0,-1 22 0,0-21 16,21-1-16,-21 22 0,1 0 15,-22 0-15,21 0 0,0 21 16,-21 21 0,0 0-1,0 0-15,0 0 0,-21 1 0,21-1 16,-21 0-16,21 21 0,0-21 15,0 22-15,0-22 0,0 21 16,0-21-16,0 1 0,0-1 0,0 0 16,0 0-16,21 0 0,0 0 15,-21 1-15,21-22 0,0 0 0,0 21 16,1-21-16,-1 0 0,0 0 16,0 0-16,0-21 0,0-1 15,1 1-15,-1 0 0,0 0 0,-21-21 16,21-1-16,0 1 0,22 0 0,-43-1 15,42 1-15,-42 0 0,21-1 16,0 1-16,0-64 16,-21 64-16,0 21 0,22-64 0,-22 64 15,0 0-15,0-1 16,0 1-16,0 0 16,-22 21-16,22 21 15,0 0-15,-21 1 0,21-1 16,-21 0-16,21 21 0,0 1 0,-21-22 15,21 21-15,0 0 0,0 1 16,0-1-16,-21 0 0,21 1 0,-21-1 16,21 0-16,-22-20 0,22 20 0,0 0 15,0-21-15,0 22 0,-21-22 16,21 0-16,0 0 0,0 0 16,0 1-16,21-22 31,1 0-16,-1-22-15,0 22 0,-21-21 16,21 0-16,0 0 0,-21 0 16,0 0-16,21-1 0,1 1 0</inkml:trace>
  <inkml:trace contextRef="#ctx0" brushRef="#br1" timeOffset="157449.84">17060 10139 0,'-42'0'31,"63"0"1,0 21-17,0-21-15,1 0 0,-1 0 16,0 0-16,0 0 15,0 0-15,0 0 16,1 0-16,-1 0 47,-21-21-31,21 21-16</inkml:trace>
  <inkml:trace contextRef="#ctx0" brushRef="#br1" timeOffset="158131.45">17716 9779 0,'0'0'0,"0"-21"0,-21 21 0,0 0 16,21-21-1,0 42 32,0 0-47,21-21 0,0 21 0,1 0 16,-1 1-16,0-22 0,0 21 15,0 0-15,0 0 0,1 0 0,-1 0 16,21 1-16,-21-1 16,0-21-16,22 21 0,-1 0 0,-21-21 15,22 21-15,-22-21 0,0 0 0,21 0 16,-21 21-16,1-21 0,-1 0 16,0 0-16,0 0 0,0 0 0,0 0 15,1 0-15,-1 0 0,-21-21 31,-21 21-15,-22 0 0,22 0-1,0 21-15,0 1 0,0-22 0,-1 21 0,-20 0 16,21 0-16,-21-21 0,20 21 16,1 0-16,-21 1 0,21-1 15,-22 21-15,22-21 0,0 0 0,0 1 16,-21-1-16,20 0 0,1 0 15,0 0-15,21 0 0,-21 1 0,21-1 16,-21-21-16,21 21 0,-21-21 0,21 21 16,0 0-1,0-42 79,-22 21-94</inkml:trace>
  <inkml:trace contextRef="#ctx0" brushRef="#br1" timeOffset="159238.82">19621 10181 0,'0'0'0,"-21"0"0,42 0 47,1 0-47,20 0 15,0 0-15,1 0 0,20 0 0,-21 0 16,22 0-16,-1 0 0,1 0 16,-1 0-16,1 0 0,21 0 0,-22 0 15,1 0-15,20-21 0,-20 21 16,20 0-16,-20 0 0,-22 0 0,22 0 15,-22 0-15,0 0 0,1 0 0,-22 0 16,0-21-16,-21 0 31,-42 21-15,21 0-16,-1-21 0,-20-1 16,0 22-16,21 0 0,-22-21 0,1 21 15,21 0-15,-22-21 0,22 21 16,0 0-16,-21 0 0,21 0 0,-1 0 15,1 0 1,42 0 15,1 0-31,20 0 16,-21 0-16,21 0 0,-20 0 0,20 0 16,0 0-16,-21 0 0,22 21 15,-1-21-15,-21 0 0,0 0 16,1 21-16,-1-21 0,-21 22 0,0-1 15,0 0-15,0 0 16,-43-21-16,22 21 0,-21 0 0,0 1 16,-1-1-16,1 0 0,0 0 0,-1 0 15,1 0-15,0 1 0,-1-1 16,1 0-16,21 0 0,0 0 0,-1 0 16,1-21-16,21 22 0,-21-22 15,42 0 1,0 0-16,1-22 15</inkml:trace>
  <inkml:trace contextRef="#ctx0" brushRef="#br1" timeOffset="160542.87">21844 9800 0,'0'0'0,"0"-21"0,21 0 16,-21 0-1,0 42 63,0-42 297,0 0-359,0-1 15,21 1 110,-21 0-79,0 0-46,21 21 0,-21-21-16,0 0 31,0 42 16,-21 0-47,21 21 0,0-21 15,0 22-15,0-1 0,-21 0 0,21 1 16,0-1-16,-21 0 0,21 1 16,0-1-16,-21 0 0,21 1 0,0-1 15,0 0-15,0 1 0,0-1 16,-21 0-16,21 1 0,0-1 16,0-21-16,0 22 0,0-22 0,0 0 15,0 0-15,0 0 0,0 0 0,21 1 16,0-22-1,0 0 1,-21-22-16,21 22 0,0-21 16,-21-21-16,22 21 0,-1-22 0,-21 22 15,0-21-15,0 0 0</inkml:trace>
  <inkml:trace contextRef="#ctx0" brushRef="#br1" timeOffset="160729.76">21780 10139 0,'0'0'15,"-21"0"-15,42 0 32,1 0-32,-1 0 0,0 0 15,21 0-15,-21-21 0,1 21 16,20 0-16,-21 0 0,21 0 0,-20-21 16,-1 21-16,21 0 0,-21 0 15,0-22-15,1 22 0,-1 0 16,0 0-16</inkml:trace>
  <inkml:trace contextRef="#ctx0" brushRef="#br1" timeOffset="161107.54">22246 10139 0,'0'21'16,"21"-21"-1,0 0-15,1 0 16,-1 0-16,0 0 0,0 0 0,21 0 15,-20-21-15,20 0 0,-21 21 16,21-21-16,1 21 0,-22-22 0,0 1 16,21 21-16,-42-21 0,22 0 15,-22 0-15,0 0 0,-22 21 16,1 0 0,0 0-16,0 0 0,-21 0 15,20 0-15,1 0 0,0 21 0,0 0 16,0 0-16,0 0 0,-1 0 15,22 1-15,-21 20 0,21-21 0,0 0 16,0 0-16,0 1 0,0-1 0,0 0 16,21 0-16,1 0 0,-1 0 15,0 1-15,0-22 0,0 21 0,0-21 16,1 0-16,20 0 0,-21 0 16,21 0-16,1 0 0,-22 0 15,21 0-15,1-21 0,-22 21 0,21-22 0,-21 1 16,0 0-16</inkml:trace>
  <inkml:trace contextRef="#ctx0" brushRef="#br1" timeOffset="161326.42">23029 10033 0,'0'-21'15,"0"42"-15,21-42 16,1 21 0,-22 21-16,21 0 15,0 0-15,-21 1 0,21-1 0,0 0 16,0 0-16,-21 0 0,22 0 15,-1 1-15,0-22 0,0 21 0,-21 0 16,0 0-16,21 0 0,0-21 16,-21 21-16,0 1 15,22-22-15,-1 0 16,-21-22-16,0 1 16,21 0-16,0 0 0</inkml:trace>
  <inkml:trace contextRef="#ctx0" brushRef="#br1" timeOffset="161548.29">23453 9991 0,'0'0'0,"0"-21"0,-22 21 16,1 0-16,0 0 15,0 0-15,0 21 16,0 0-16,-1 0 0,1 0 0,-21 0 16,21 1-16,0-1 0,-1 21 15,1-21-15,21 0 0,-21 1 0,0-1 16,0 0-16,21 21 0,0-21 15,0 1-15,0-1 0,21-21 32,21 0-32,-21-21 15,1-1-15,-1 1 0,21 0 0</inkml:trace>
  <inkml:trace contextRef="#ctx0" brushRef="#br1" timeOffset="161807.14">23812 9673 0,'0'0'0,"-21"21"31,21 22-31,-21-22 0,0 21 16,0 1-16,0-22 0,-1 21 16,1 0-16,0 1 0,0-1 15,0 0-15,21-20 0,-21 20 0,-1 0 0,22-21 16,0 1-16,0 20 0,0-21 15,0 0-15,0 0 0,0 1 16,0-1-16,22-21 0,-22 21 16,21-21-16,0 0 0,0 0 15,0 0-15,22-21 0,-22 0 0,0-1 16,0 1-16,-21 0 0</inkml:trace>
  <inkml:trace contextRef="#ctx0" brushRef="#br1" timeOffset="161991.03">23622 10075 0,'-21'0'0,"42"0"0,-63 0 0,63 22 47,0-22-47,0 0 16,21 0-16,-20 0 0,20 0 0,0 0 15,1 0-15,-1 0 0,0 0 0,1-22 16,-1 22-16,0-21 0,1 0 15,-1 0-15</inkml:trace>
  <inkml:trace contextRef="#ctx0" brushRef="#br1" timeOffset="162255.9">24342 9737 0,'0'0'0,"0"-21"0,0 42 15,0 0 1,-22 0-16,22 0 15,-21 22-15,21-22 0,-21 21 0,21-21 16,0 22-16,0-22 0,-21 21 0,21-21 16,-21 0-16,21 22 0,-21-22 15,21 0-15,0 0 0,0 0 0,-22 1 16,22-1-16,-21 0 16,21 0-16,0-42 46,21 21-46,-21-21 0,0 0 0,0-1 16</inkml:trace>
  <inkml:trace contextRef="#ctx0" brushRef="#br1" timeOffset="162822.56">24299 9821 0,'0'0'0,"0"-21"0,0 0 0,0 0 15,0 0-15,21 0 0,1 21 16,-22-22-16,21 22 15,0 0-15,0 0 0,0 0 0,22 0 16,-22 0-16,0 0 16,0 22-16,0-1 0,0 0 15,-21 0-15,0 0 0,0 0 0,0 1 16,0-1-16,0 21 0,0-21 16,-21 0-16,0 1 0,0-1 0,0 0 15,-22-21-15,22 21 0,-21 0 16,21-21-16,0 0 0,-1 21 0,1-21 15,0 0-15,0 0 0,21-21 32,0 0-32,21 21 15,0-21-15,0 21 0,1 0 16,-1 0-16,0-21 0,0 21 0,0 0 16,0 0-16,1 0 0,20 0 0,-21 0 15,0 0-15,0 0 0,1 21 16,20 0-16,-21-21 0,-21 21 15,21 0-15,0 1 0,1-1 16,-22 0-16,0 0 0,0 0 16,0 0-16,0 1 0,-22-1 0,1 0 15,-21 0-15,21-21 0,0 21 16,-22 0-16,22 1 0,-21-22 0,-1 21 16,22-21-16,-21 0 0,21 21 0,-22-21 15,22 0-15,0 0 0,0 0 16,0 0-16,0 0 0,-1 0 15,1 0-15,21-21 47,21 0-31,1 21-16,20-22 0,-21 22 0,0-21 16,22 0-16,-22 21 0</inkml:trace>
  <inkml:trace contextRef="#ctx0" brushRef="#br1" timeOffset="163598.12">25146 9991 0,'0'0'0,"0"-21"0,-21 21 16,0 0-16,-1 0 16,1 0-16,0 0 0,0 21 15,0-21-15,0 21 0,-1 0 0,-20 0 16,42 0-16,-21-21 0,0 22 15,0-1-15,-1 0 0,22 0 0,0 0 16,0 0-16,0 1 0,0-1 0,0 0 16,0 0-16,0 0 15,0 0-15,22-21 16,-1 0-16,0 0 16,0 0-16,0 0 15,-21-21-15,0 0 16,0 0-16,0 0 15,0 0-15,0-1 0,0 1 0,0 0 16,21 0-16,1 0 0,-22 0 16,21-22-16,0 22 0,0 0 0,21 0 15,-20 0-15,-1-1 0,21 1 0,-21 0 16,22 21-16,-1 0 0,-21 0 16,21 0-16,-20 0 0,-1 21 0,0-21 15,0 21-15,0 1 0,0-1 16,-21 0-16,22 0 0,-22 21 0,0-20 15,0-1-15,0 0 0,0 0 16,0 0-16,-22 0 0,1 1 16,21-1-16,-21 0 0,0 0 0,0-21 15,21 21-15,-21-21 16,21 21-16,-22-21 0,22-21 31,0 0-31,22 21 16,-1-21-16,0 0 0,0 0 0,0-1 15,0 1-15,1-21 0,-1 21 16,0-22-16,21 22 0,-21-21 0,1 21 16,-1 0-16,21-43 15,-21 43-15,-21 42 32,-21 0-32,0 0 0,0 22 15,0-22-15,-1 21 0,1 1 16,0-22-16,21 21 0,0 0 0,0-20 15,0-1-15,0 21 0,0-21 16,0 0-16,21 22 0,0-22 0,1-21 16,-1 21-16,21 0 0,-21-21 0,22 0 15,-1 0-15,-21 0 0,21 0 16,-20 0-16,20 0 0,-21 0 0,0 0 16,0-21-16,1 0 15,-1 0-15,-21 0 0,0-1 0,21 1 16</inkml:trace>
  <inkml:trace contextRef="#ctx0" brushRef="#br1" timeOffset="164231.1">22246 11515 0,'-42'0'0,"84"0"0,-105-21 16,41 21-16,1-22 0,0 1 0,0 21 16,21-21-16,0 0 0,0 0 15,0 0-15,21 21 16,0 0-16,22 0 15,-22 0-15,21 0 0,0 21 16,1 0-16,-1 21 0,0-21 0,1 22 16,-1-1-16,-21-21 0,22 22 0,-22-1 15,-21 0-15,0 1 0,0-22 16,0 21-16,0 0 0,-21 1 0,-1-22 16,1 0-16,-21 21 0,21-20 15,-22-22-15,22 21 0,0-21 16,-21 0-16,21 0 0,-1 0 0,22-21 15,-21-1-15,21 1 16,0-21-16,0 21 0,0 0 0,0-22 16,0 1-16,21 21 0,1-22 0,-1 1 15,0 0-15,21-1 0,-21 1 16,22 21-16,-1-21 0,0 20 0,1-20 16,-1 21-16,0 21 0,-20-21 15,20 21-15,-21-21 0,21 21 16,-20 0-16,-1 0 0,0 0 0</inkml:trace>
  <inkml:trace contextRef="#ctx0" brushRef="#br1" timeOffset="165403.49">23241 11726 0,'0'0'0,"85"0"31,-64-21-31,0 21 0,-21-21 0,21 0 0,-21 0 15,21 0-15,-21-1 0,0-20 16,0 21-16,0 0 0,0-22 16,-21 22-16,0 0 0,0 0 0,0 0 0,-1 0 15,1 21-15,-21 0 16,21 0-16,-22 21 0,22 0 0,-21 0 16,21 21-16,-22-20 0,22 20 15,0-21-15,0 21 0,0-20 0,21 20 16,0 0-16,0-21 0,0 22 0,0-22 15,0 0-15,0 0 0,21 0 16,0 1-16,0-1 0,0-21 0,1 0 16,-1 0-16,21 0 0,-21 0 15,0 0-15,22 0 0,-22 0 0,0-21 16,21-1-16,-20 1 0,-1 0 0,0 0 16,0 0-16,0 0 0,0-22 15,-21 22-15,22-21 0,-22 21 16,0-1-16,0 1 0,0 0 0,0 42 31,0 0-15,-22 1-16,22-1 0,0 0 15,0 0-15,0 0 0,0 0 0,0 1 16,0-1-16,0 0 0,0 0 0,0 0 16,22 0-16,-1 1 0,0-22 15,0 21-15,0 0 0,22-21 0,-1 0 16,0 0-16,1 0 0,-1 0 15,21 0-15,-20 0 0,20-21 0,-20 21 16,20-21-16,-21-1 0,1 1 16,-1 0-16,0 0 0,-20-21 15,20 20-15,-21-20 0,0 21 0,-21-21 16,0-1-16,0 1 0,0 21 16,0 0-16,-21-1 0,0 22 15,0 0-15,0 0 0,-22 0 0,1 0 16,21 0-16,-22 0 0,22 22 15,-21-1-15,0 0 0,20 0 16,1 0-16,0 0 0,0 22 0,0-22 0,0 0 16,21 21-16,0-20 0,0-1 15,0 0-15,0 0 0,0 0 0,0 0 16,21 1-16,0-1 0,0-21 16,0 0-16,0 21 0,1-21 15,-1 0-15,21 0 0,-21 0 0,0-21 16,22 0-16,-22 21 0,0-22 15,21 1-15,-20 0 0,-1-21 0,0 21 16,-21-22-16,21 1 0,0 0 0,-21-1 16,0 1-16,0-22 0,21 22 15,-21 0-15,0-22 0,22 22 0,-22 0 16,0-1-16,0 1 0,0 21 16,0 0-16,0 42 31,0 0-31,0 21 0,0 1 15,0-1-15,0 21 0,0-20 0,-22-1 16,22 22-16,0-22 0,0 0 16,0-21-16,0 22 0,0-22 0,0 21 15,0-21-15,22 1 0,-22-1 16,21 0-16,0-21 0,0 0 16,0 0-16,0 0 0,1 0 15,-1 0-15,0-21 0,0 0 0,0-1 16,0 1-16,1 0 15,20 0-15,-42 0 0,21 0 0,0-1 0,0 22 16,1 0 0,-22 22-1,0-1-15,0 0 0,-22 0 16,1 0-16,21 0 0,-21 1 16,21-1-16,0 0 0,-21 0 15,21 0 1,21-42 15,-21 0-31,0 0 0,0 0 16,0-1-16</inkml:trace>
  <inkml:trace contextRef="#ctx0" brushRef="#br1" timeOffset="165574.39">24659 11282 0,'0'0'0,"0"-21"0,0 0 0,-21 21 15,0 0 1,21 21 0,0 0-16,0 0 15,0 0-15,21-21 16,0 21-16,0-21 0,0 0 16,22 22-16,-22-22 0</inkml:trace>
  <inkml:trace contextRef="#ctx0" brushRef="#br1" timeOffset="165948.17">25188 11388 0,'0'0'0,"-21"21"0,0 0 0,0-21 0,0 21 16,-1 22-16,1-22 0,0 0 16,0 0-16,0 21 0,0-20 15,-1-1-15,22 0 0,0 21 0,0-21 16,0 1-16,0-1 0,0 0 0,22 0 15,-1-21-15,0 0 16,0 21-16,0-21 0,22 0 16,-22 0-16,21 0 0,-21 0 0,22 0 15,-22 0-15,0-21 0,21 0 0,-21 21 16,1-21-16,-1 0 0,-21-22 16,0 22-16,21 0 0,-21-21 0,0-1 15,0 22-15,0-42 0,0 20 16,-21 22-16,0 21 0,21-21 15,-22 21-15,1 0 0,0 0 0,0 0 16,0 21-16,-22 0 0,22 0 16,0-21-16,0 43 0,0-22 0,0 0 15,21 0-15,0 0 16,0 1-16,21-22 16,0 21-16</inkml:trace>
  <inkml:trace contextRef="#ctx0" brushRef="#br1" timeOffset="166198.03">25844 11261 0,'0'0'0,"0"-21"0,0-1 32,0 44-32,0-1 0,0 0 15,-21 21-15,21-21 0,-21 22 0,0-1 16,21-21-16,0 22 0,-21-22 15,0 21-15,21-21 0,-22 0 0,22 1 16,-21-1-16,21 0 0,0 0 16,0 0-16,21-42 31,-21 0-15</inkml:trace>
  <inkml:trace contextRef="#ctx0" brushRef="#br1" timeOffset="166474.87">25844 11218 0,'22'-42'0,"-44"84"0,44-105 0,-22 42 0,0 0 16,0-1-16,0 1 15,21 21 17,0 0-32,0 0 15,0 0-15,-42 0 63,0 0-63,0 0 15,0 0 17</inkml:trace>
  <inkml:trace contextRef="#ctx0" brushRef="#br1" timeOffset="167015.56">25844 11091 0,'0'-21'31,"0"0"-31,22 21 16,-1 0 0,0 0-16,0 0 0,0 0 0,0 0 15,1 0-15,-1 0 0,0 0 0,0 0 16,0 21-16,0-21 0,-21 21 15,22-21-15,-22 22 0,0-1 0,0 0 16,-22 0-16,1 0 16,-21 0-16,21 1 0,-22-1 0,1 0 15,0 0-15,-1-21 0,1 21 0,21 0 16,0-21-16,0 22 0,-1-22 16,22 21-16,0 0 15,22-21-15,-1 21 0,21-21 16,0 21-16,-20-21 0,20 21 0,0 1 15,1-1-15,-22-21 0,21 21 16,0 0-16,1 0 0,-1 0 0,-21 1 16,0-1-16,1 0 0,-22 0 15,0 0-15,0 0 0,-22-21 0,1 22 16,-21-1-16,21-21 0,-22 0 16,1 21-16,0-21 0,-1 0 0,1 0 15,21 0-15,-21 0 0,20 0 16,1 0-16,42-21 15,22 0 1,-1-1-16,0 22 0,1-21 0</inkml:trace>
  <inkml:trace contextRef="#ctx0" brushRef="#br1" timeOffset="167371.88">26522 11430 0,'21'0'0,"-42"0"0,63 0 0,-42 21 15,0 22 1,-21-22-16,21 0 0,-21 0 15,21 21-15,0-20 0,-21-1 16,21 0-16,0 0 0,-22 0 0,22 0 16,0 1-16,0-1 0,0 0 15,22-21 1,-1 0-16,0 0 0,0 0 0,0 0 16,0-21-16,1 0 0,20-1 0,-21 1 15,0 0-15,22 0 0,-22 0 16,21-22-16,-21 1 0,0 21 15,22 0-15,-22 0 0,0-1 16,0 1-16,-21 42 16,0 1-16,0-1 15,0 0-15,-21 21 0,21-21 0,-21 22 16,21-22-16,0 21 0,0-21 0,0 22 16,21-22-16,0 0 0,0 0 15,22 0-15,-22-21 0,0 22 0,0-1 16,22-21-16,-22 0 0,0 0 15,0 0-15,0 0 0</inkml:trace>
  <inkml:trace contextRef="#ctx0" brushRef="#br1" timeOffset="168404.43">22712 12700 0,'0'0'0,"0"-42"0,0 21 15,0-22-15,0 22 0,-21 21 16,-1-21-16,1 21 0,0 0 0,0 0 16,-21 0-16,20 21 0,1-21 15,0 42-15,0-20 0,0-1 0,0 21 16,-1 0-16,22 1 0,-21 20 15,21-20-15,0-1 0,0 0 0,0 1 16,0 20-16,0-42 0,0 22 16,0-1-16,21-21 0,1 0 15,-1 0-15,21 1 0,0-1 0,1-21 16,-1 0-16,0 0 0,22 0 0,-1 0 16,-20-21-16,20-1 0,1 1 15,-22 0-15,0-21 0,1 21 0,-1-22 16,-21 1-16,0-22 0,1 1 15,-22 21-15,0-22 0,0 1 0,0 20 16,0 1-16,0 0 0,0 20 16,0 1-16,0 0 0,0 42 15,0 0-15,0 1 16,0 20-16,0 0 0,0 1 16,-22-1-16,22 21 0,0-20 0,0-1 15,0 0-15,0 1 0,0-22 16,0 21-16,0-21 0,0 1 0,0-1 15,0 0-15,22-21 16,-1 0-16,0 0 16,0 0-16,0-21 15,-21 0-15,21 21 0,1-22 0,-1 1 16,-21 0-16,21-21 0,0 42 0,-21-21 16,21-1-16,-21 1 0,21 21 15,1 0-15,-22 21 16,21 1-1,-21-1-15,0 0 0,21 0 0,-21 0 16,0 0-16,0 1 0,0-1 0,21-21 16,-21 21-16,21 0 0,0-21 15,1 0-15,-1 0 0,0 0 16,0 0-16,21 0 0,-20 0 16,20 0-16,-21-21 0,21 21 0,1-21 15,-22 0-15,21-1 0,-21-20 16,22 21-16,-22-21 0,0-1 0,0 1 15,0 0-15,1-1 0,-22 1 16,0 21-16,0 0 0,0-1 16,0 1-16,-22 21 0,1 0 15,0 21-15,21 1 0,-42-1 16,21 21-16,-1-21 0,1 22 0,21-22 16,-21 21-16,21-21 0,0 22 15,0-22-15,0 0 0,0 0 0,0 0 16,21 0-16,0 1 0,1-22 15,-1 21-15,0-21 0,21 0 0,1 0 16,-1 0-16,0 0 0,1-21 0,-1 21 16,21-22-16</inkml:trace>
  <inkml:trace contextRef="#ctx0" brushRef="#br1" timeOffset="169035.46">24786 12764 0,'0'0'0,"0"-43"0,0 22 0,-21 21 16,0-21-16,0 21 0,-1 0 15,1 0-15,0 0 0,0 21 0,0-21 16,0 42-16,-1-20 0,1-1 0,21 21 16,-21 0-16,21 1 0,-21-22 15,21 21-15,0 1 0,0-22 0,0 21 16,0-21-16,0 22 0,0-22 16,21 0-16,0-21 0,0 21 15,1-21-15,20 0 0,-21 0 0,0 0 16,22 0-16,-22 0 0,21 0 15,-21 0-15,22-21 0,-22 0 0,0 0 16,0-1-16,0-20 0,0 0 16,1-1-16,-22 1 0,21-21 0,-21 20 15,21-20-15,0-1 0,-21 22 16,21 0-16,0-1 0,-21 1 0,0 21 16,0 0-16,22-1 0,-22 44 31,0-1-31,0 0 0,-22 0 0,22 21 15,-21 1-15,0-22 16,0 21-16,21 1 0,-21-1 0,0-21 0,21 21 16,0-20-16,0-1 15,0 0-15,0 0 0,0 0 0,0 0 16,21-21 15,0-21-31,0 0 0,0 0 16,0 0-16,1 21 15,-22-21-15,21 21 0,-42 0 32,-1 0-17,1 0-15,0 21 0,0-21 16,0 21-16,0 0 0,-1-21 0,1 21 0,21 0 16,0 1-16,0-1 15,0 0-15,0 0 0,0 0 16,21-21-16,1 21 0,-1-21 0,0 0 15,0 22-15,0-22 0,0 0 16,22 0-16,-22 0 0,21 0 0,1 0 16,-1-22-16,0 1 0,1 0 15</inkml:trace>
  <inkml:trace contextRef="#ctx0" brushRef="#br1" timeOffset="169519.44">25696 12531 0,'0'-21'15,"0"42"-15,0-64 0,-21 43 0,0 0 16,0 0-16,0 22 16,-1-1-16,22 0 0,-21 0 15,21 21-15,0-20 0,0 20 0,0 0 16,0 1-16,0-1 0,0 0 16,0 1-16,0-1 0,0-21 0,0 21 15,0-20-15,0-1 0,0 21 16,0-21-16,0 0 15,0 1 1,0-44 0,0 1-1,0 0-15,0 0 0,0 0 16,0 0-16,0-22 0,21 22 0,1 0 16,-1-21-16,21 20 0,-21-20 15,22 21-15,-1 0 0,0 0 0,1-1 16,20 22-16,-21 0 0,1 0 15,-1 0-15,-21 0 0,22 22 0,-22-1 16,0 0-16,-21 21 0,0-21 16,0 1-16,0-1 0,-21 0 15,0 0-15,-1 0 0,-20 0 0,0 1 16,-1-1-16,1-21 0,-21 21 16,20 0-16,1-21 0,0 21 0,-1-21 15,22 0-15,-21 21 0,21-21 16,21 22-1,21-22 1,21 0-16,0 0 0,1-22 0,-1 22 16</inkml:trace>
  <inkml:trace contextRef="#ctx0" brushRef="#br1" timeOffset="170150.6">26437 12827 0,'0'0'0,"0"-21"0,0 0 0,0 0 16,-21 21-1,0 0-15,0 0 0,-1 21 16,1 0-16,-21-21 0,21 21 0,0 0 16,-22 22-16,22-22 0,0 0 15,21 0-15,-21 0 0,21 0 16,0 1-16,0-1 0,0 0 0,0 0 16,21-21-16,0 21 15,0-21-15,0 0 16,1-21-1,-1 0-15,-21 0 0,0 0 0,21-22 16,-21 22-16,21 0 16,0-21-16,0-1 0,-21 22 0,22-21 15,-1 21-15,0-1 0,0 1 16,0 0-16,0 21 0,22 0 0,-22 0 16,0 0-16,0 21 0,0-21 0,-21 43 15,0-22-15,0 0 0,0 21 16,0-21-16,0 22 0,0-22 0,0 0 15,0 21-15,-21-20 0,0-1 16,21 0-16,-21 0 0,0 0 16,0-21-16,21 21 0,21-21 31,0-21-15,0 0-16,0 21 0,0-42 15,1 21-15,-1-1 0,21-20 0,-21 0 16,22-1-16,-22 1 0,21 0 15,-21-1-15,0 1 0,22 21 0,-43 0 16,21 0-16,-21 42 16,0 0-16,-21 0 15,0 0-15,21 22 0,-22-22 0,22 21 16,-21-21-16,21 0 16,0 22-16,0-22 0,0 0 0,0 0 0,0 0 15,0 1-15,21-1 16,1-21-16,-1 0 0,0 21 15,21-21-15,1 0 0,-1 0 0,0 0 16,1 0-16,-1 0 0,-21 0 16,21 0-16,-20 0 0</inkml:trace>
  <inkml:trace contextRef="#ctx0" brushRef="#br1" timeOffset="170598.34">21971 13970 0,'0'0'0,"21"-42"0,0-43 32,-21 106-17,0 0-15,0 1 0,0-1 16,0 21-16,0 0 0,0 1 0,0-22 15,0 42-15,0-20 0,0-1 16,0 0-16,-21 22 0,21-22 0,-21 1 16,21-1-16,-21-21 0,21 21 0,0-20 15,0-1-15,0 0 0,0 0 16,0-42 15,21 0-31,-21 0 0,0-1 16,0-20-16</inkml:trace>
  <inkml:trace contextRef="#ctx0" brushRef="#br1" timeOffset="170779.24">21738 14288 0,'0'0'0,"0"21"0,0 0 0,0 0 16,21 0 0,0-21-16,1 0 0,-1 21 0,0-21 15,0 0-15,21 0 0,-20 0 16,20 0-16,0 0 0,1 0 0,-22 0 15,21-21-15,0 21 0,1-21 16,-1 21-16,0-21 0,1 0 16,-1 21-16,-21-21 0,22 21 0</inkml:trace>
  <inkml:trace contextRef="#ctx0" brushRef="#br1" timeOffset="171119.38">22500 14309 0,'0'0'0,"0"21"0,0 0 16,0 0-1,21-21 1,0 0-16,1 0 0,20 0 16,-21 0-16,21 0 0,-20 0 15,20 0-15,0-21 0,-21 0 16,1 21-16,-1-21 0,0 0 0,0-1 16,-21 1-16,0 0 15,-21 21-15,0-21 0,0 21 16,-1 0-16,-20 0 0,21 0 0,-21 21 15,20 0-15,-20 0 0,21 1 16,0-1-16,0 21 0,-1-21 0,22 0 16,0 22-16,0-22 0,0 21 15,0-21-15,0 1 0,0-1 0,22 0 16,-1 0-16,21-21 0,-21 21 16,22-21-16,-1 0 0,0 0 15,1 0-15,-1 0 0,21 0 0,-20-21 16,-22 0-16,21 21 0,1-21 15,-22 0-15,21-22 0</inkml:trace>
  <inkml:trace contextRef="#ctx0" brushRef="#br1" timeOffset="171314.26">23241 14245 0,'0'0'0,"0"-21"0,21 42 32,-21 0-32,21 1 0,-21-1 0,21 21 15,1-21-15,-22 22 0,21-22 16,0 21-16,0-21 0,0 22 0,-21-22 15,21 0-15,1 0 0,-1 0 16,-21 0-16,0 1 0,21-22 16,0 0-1,0-22 1,-21 1-16,21 0 0,-21 0 16</inkml:trace>
  <inkml:trace contextRef="#ctx0" brushRef="#br1" timeOffset="171511.18">23643 14266 0,'0'0'0,"0"-21"0,0 0 0,-21 21 16,0 0-16,0 0 0,-1 0 0,1 21 16,0-21-16,-21 21 0,21 1 0,-1 20 15,1-21-15,-21 0 16,21 22-16,0-22 0,21 0 0,-22 21 16,1-21-16,21 1 0,-21-1 15,21 0-15,0 0 0,0 0 16,21-21-16,0 0 0,1 0 15,20 0-15,-21-21 0,0 0 16,22 0-16,-1 0 0</inkml:trace>
  <inkml:trace contextRef="#ctx0" brushRef="#br1" timeOffset="171755.04">24109 14034 0,'0'0'0,"21"-43"0,0 22 15,0 0-15,-21 0 0,21 0 16,-21 42-1,0 0-15,-21 0 0,0 21 16,0-20-16,0 20 0,21 0 0,-21 1 16,-1-1-16,1 0 0,0 1 15,21 20-15,-21-21 0,0 1 0,0-1 16,21-21-16,0 22 0,0-22 0,0 21 16,0-21-16,0 0 0,0 1 15,21-22-15,0 0 0,0 0 16,0 0-16,22-22 0,-22 1 15,0 0-15,0 0 0,0 0 16</inkml:trace>
  <inkml:trace contextRef="#ctx0" brushRef="#br1" timeOffset="171946.94">24088 14203 0,'-22'0'15,"44"0"-15,-65 0 0,22 0 0,42 0 31,0 0-15,1 0-16,-1 0 0,21 0 16,-21 0-16,0 0 0,22 0 0,-22 0 15,21 0-15,-21 0 0,22 0 16,-22-21-16,0 21 0,21 0 16,-20 0-16,-1-21 0</inkml:trace>
  <inkml:trace contextRef="#ctx0" brushRef="#br1" timeOffset="172438.88">24955 14224 0,'0'-42'16,"0"21"-16,0-1 15,0 1 1,-21 0-16,0 21 0,0-21 15,0 21-15,0 0 0,-1 0 0,1 0 16,0 0-16,0 21 0,0-21 16,0 21-16,21 0 0,-22 1 0,1-1 15,0 21-15,0-21 0,21 0 16,0 22-16,-21-22 0,21 21 0,0-21 16,0 1-16,0 20 0,0-21 0,0 0 15,0 0-15,21-21 16,0 0-16,0 0 15,0 0 1,1 0-16,-22-21 0,21 0 0,0 0 16,0 0-16,0 0 0,0-1 0,1-20 15,-1 21-15,0 0 0,0-22 16,-21 22-16,21 0 0,0 0 0,-21 42 47,0 0-47,0 0 0,0 1 15,0 20-15,0-21 0,0 0 0,0 0 16,0 1-16,0-1 0,0 0 0,0 0 16,22 0-16,-1 0 15,0-21-15,0 0 0,0 0 16,0 0-16,1 0 16</inkml:trace>
  <inkml:trace contextRef="#ctx0" brushRef="#br1" timeOffset="172842.36">25336 14245 0,'0'0'0,"0"-21"16,-21 0-16,0 0 15,21 0-15,0-1 32,21 22-32,0 0 0,1 0 15,-1 0-15,0 0 0,0 0 16,0 0-16,0 22 15,1-1-15,-1 0 0,-21 0 16,0 0-16,0 22 0,0-22 0,0 0 16,0 0-16,0 0 0,0 0 15,0 1-15,0-1 0,0 0 0,0 0 16,-21-21 0,21-21-1,0 0 1,0 0-16,0-1 0,0 1 15,0 0-15,0 0 0,21 0 16,-21 0-16,0-1 0,21 1 16,-21 0-16,21 0 0,0 0 0,-21 0 15,21 21-15,1-22 0,-1 22 16,0-21-16,0 21 31,-21 21-31</inkml:trace>
  <inkml:trace contextRef="#ctx0" brushRef="#br1" timeOffset="173183.3">25717 14266 0,'0'0'0,"22"0"16,-1 0-16,0 0 0,0 0 0,0 0 15,0 0-15,1-21 0,-1 21 16,21-21-16,-21 21 0,0-21 0,1 21 15,-1-21-15,0 21 0,0-21 0,-21-1 16,0 1 0,-21 21-16,0 0 15,0 0-15,-1 0 0,1 0 16,0 0-16,0 21 0,0-21 0,0 22 16,-1-1-16,1 0 0,0-21 15,0 21-15,21 0 0,0 0 0,-21 1 16,21-1-16,0 0 0,0 0 15,0 0-15,0 0 0,0 1 16,0-1-16,21-21 0,-21 21 16,21-21-16,0 0 0,0 0 0,22 0 15,-22 0-15,21 0 0,1-21 16,-1 0-16,0 21 0</inkml:trace>
  <inkml:trace contextRef="#ctx0" brushRef="#br1" timeOffset="173611.11">26479 14139 0,'-21'-42'16,"0"21"-1,0 21-15,0 0 0,0 0 16,-1 0-16,1 21 0,0-21 0,0 21 16,-21 0-16,20-21 0,1 22 15,0-1-15,21 0 0,-21 0 0,0 0 16,21 0-16,0 1 15,0-1-15,0 0 0,21-21 16,0 0-16,0 0 16,0 0-16,1 0 15,-1 0-15,0 0 0,0-21 16,-21 0-16,21 21 0,0-22 0,1 1 16,-1 0-16,0 0 0,0 0 0,0 0 15,0 21 1,-21-22-16,0 44 15,0-1 1,0 0-16,0 0 0,0 0 16,0 22-16,-21-22 0,21 0 15,0 0-15,0 0 0,0 0 16,0 1-16,0-1 16,21-21-1,1 0-15,-1 0 0,0 0 16,0 0-16,0-21 0,0-1 15</inkml:trace>
  <inkml:trace contextRef="#ctx0" brushRef="#br1" timeOffset="174934.29">26903 14182 0,'0'0'0,"21"0"0,0 0 0,0 0 15,0 0-15,22 0 0,-22 0 16,21 0-16,-21-21 0,22-1 0,-22 22 15,21-21-15,-21 0 0,22 0 16,-22 0-16,0 0 0,0-22 16,0 22-16,1-21 0,-1-1 0,-21 1 15,0 0-15,0-1 0,0 1 16,0 0-16,0 21 0,0-1 0,0 1 16,-21 0-16,-1 21 0,1 0 15,0 0-15,21 21 0,-21 0 0,0 22 16,0-1-16,-1 0 0,1 1 15,21-1-15,-21 22 0,21-22 0,-21 21 16,21-20-16,-21 20 0,21 1 16,0-1-16,0 1 0,0-1 0,0 22 15,0-22-15,0 1 0,0-1 16,0 1-16,-21-1 0,21-20 16,-22 20-16,1 1 0,0-22 0,0 22 15,0-1-15,0-21 0,-1 22 0,1-22 16,21 1-16,0-1 0,0 0 15,0-21-15,0 1 0,0-1 0,0 0 16,21-21-16,1 0 0,-1 0 16,21 0-16,0 0 0,1 0 0,-1-21 15,0 0-15,1-1 0,-1 1 0,0 0 16,1-21-16,-1-1 0,-21 1 16,22 21-16,-22-43 0,0 22 0,0 0 15,-21-1-15,0 1 0,0 0 16,0-1-16,0 1 0,-21-21 15,0 20-15,0 1 0,-1 0 0,-20 20 16,21-20-16,0 21 0,-22 0 16,22 21-16,0-21 0,0 21 15,21-22 17,21 22-32,0 0 0,22-21 15,-22 21-15,21-21 0,-21 0 16,22 0-16,-22 0 0,21-1 15,0 1-15,-20-21 0,20 21 0,-21-22 16,21 22-16,-20 0 0,-1 0 16,0 0-16,-21 0 0,0-1 0,-21 22 31,0 0-31,-1 22 16,1-1-16,0 0 0,0 0 15,0 0-15,21 0 0,0 1 0,0-1 16,-21-21-16,21 21 0,0 0 15,0 0-15,0 0 16,21-21 15,-21-21-31,0 0 16,21 0-16,-21-21 0,21 20 0</inkml:trace>
  <inkml:trace contextRef="#ctx0" brushRef="#br1" timeOffset="175112.18">27771 13949 0,'0'0'16,"-22"0"-16,1 0 16,0 0-1,0 0 1,21 21 15,21-21-31,0 21 0,0-21 16,-21 21-16,22-21 0,-1 22 15</inkml:trace>
  <inkml:trace contextRef="#ctx0" brushRef="#br1" timeOffset="175654.56">27898 14161 0,'0'-22'0,"0"44"0,21-22 0,0 21 0,0-21 16,0 0-16,0 0 16,1 0-16,-1 0 0,0 0 15,0-21-15,0 21 0,0-22 16,1 1-16,-1 21 0,0-21 0,-21 0 15,0 0-15,0 0 0,0-1 16,-21 22 0,0 0-16,-1 22 15,1-1-15,0 0 0,-21-21 16,21 21-16,-1 0 0,1 22 0,0-22 16,21 0-16,0 0 0,0 0 15,0 22-15,0-22 16,0 0-16,0 0 0,21 0 0,-21 0 0,21-21 15,1 22-15,20-22 0,-21 0 16,0 0-16,22 0 0,-22 0 0,21 0 16,-21 0-16,0 0 0,22-22 15,-22 1-15,0 0 0,21 0 0,-20-21 16,-1 20-16,0-20 16,0 0-16,0-1 0,0 1 0,-21 0 15,22-22-15,-22 22 0,21-22 16,-21 22-16,0 0 0,0-1 0,0 1 15,0 21-15,0 0 0,0 0 16,0 42-16,0 0 16,0 0-16,0 0 0,-21 22 15,-1-1-15,22 0 0,-21 1 0,21-22 16,-21 21-16,21 0 0,0-20 16,0 20-16,0-21 0,0 21 15,0-20-15,0-1 0,0 0 0,0 0 16,0 0-16,21 0 15,0-21-15,1 0 0,-1 22 0,0-22 16,0 0-16,0 0 16,0 0-16,1 0 0,-1 0 0</inkml:trace>
  <inkml:trace contextRef="#ctx0" brushRef="#br1" timeOffset="176213.78">29168 14139 0,'21'-21'0,"-42"42"0,42-63 16,-21 21-16,-21 21 0,-1 0 16,1 0-16,0 0 0,0 0 15,-21 0-15,20 0 0,1 0 0,-21 0 16,21 21-16,0 0 0,-22-21 16,22 21-16,0 1 0,0-1 0,0 0 15,21 0-15,0 0 0,-22 0 0,22 1 16,0 20-16,-21-21 0,21 0 15,0 0-15,0 1 0,0-1 16,0 0-16,21-21 0,1 0 16,-1 0-16,0 0 15,0 0-15,0 0 0,0 0 16,1-21-16,-1 0 0,0-1 0,0 1 16,0 0-16,0-21 0,1 21 0,-1-22 15,0 1-15,0 0 0,0-1 16,0 1-16,1 0 0,-1-22 0,-21 1 15,0-1-15,21 1 0,-21-1 16,21 22-16,-21-22 0,0 22 0,0 0 16,0-1-16,0 22 0,0 0 15,-21 21 1,0 42-16,0 1 0,-1-1 16,1 0-16,0 22 0,0-22 15,0 22-15,21-1 0,0-21 16,0 22-16,0-22 0,0 1 0,0-1 15,0 0-15,0 1 0,0-1 16,21-21-16,0 21 0,0-20 0,0-1 16,1 0-16,-1 0 0,0 0 15,0-21-15,0 0 0,0 0 0,1 0 16,20 0-16,-21 0 0,21 0 16,1-21-16,-22 0 0,21 0 0,-21 0 15,1-1-15</inkml:trace>
  <inkml:trace contextRef="#ctx0" brushRef="#br1" timeOffset="177098.27">21950 13801 0,'0'0'0,"21"0"0,-21 21 16,0 0-16,0 0 0,0 0 16,0 1-16,0-1 15,0 0-15,-21 0 0,0 0 0,-1-21 16,-20 21-16,21 1 0,-21-1 0,-22 0 15,22 0-15,-22 0 0,22-21 16,-22 21-16,1 1 0,-1-22 16,-20 21-16,20-21 0,-20 0 0,-1 21 15,0-21-15,1 0 0,-22 0 16,21 0-16,-21 0 0,0 0 0,1 0 16,-1 0-16,-21-21 0,0 21 0,0-21 15,0-1-15,-21 1 0,21 0 16,-22 0-16,22 0 0,-21 0 0,21-22 15,-21 22-15,21-21 0,-21-1 0,21-20 16,0 21-16,-21-22 0,21 22 16,0-22-16,0 1 0,-21-1 15,21 1-15,0-1 0,0 1 0,21-1 16,-21 1-16,0-1 0,0-20 16,0 20-16,21-21 0,0 22 0,0-1 15,0 1-15,22-1 0,-1 22 0,0-21 16,22-1-16,-1 22 0,1-1 15,-1-20-15,1 21 0,21-1 0,-1 1 16,-20 0-16,20-1 0,22 1 16,-21 0-16,0 20 0,20 1 0,-20-21 15,21 21-15,0 21 0,0-21 0,21-1 16,-22 22-16,22-21 0,-21 21 16,21-21-1</inkml:trace>
  <inkml:trace contextRef="#ctx0" brushRef="#br1" timeOffset="177594.99">15790 11684 0,'-21'0'0,"0"0"15,0 0-15,0 0 16,-1 0-16,1 0 0,-21 0 0,21 0 16,-22 0-16,22 0 0,-21 0 15,0 0-15,20 0 0,-20 0 0,0 0 16,21 0-16,-22 0 0,1-21 0,21 21 15,0 0-15,-22 0 0,22 0 16,0 0-16,0 0 0,0 0 0,-1 0 16,1 0-1,0 0 1,21 21-16,0 0 0,0 0 16,0 22-16,0-22 0,0 21 15,21 1-15,0-1 0,1 21 0,-1-20 16,0 20-16,0-20 0,21-1 0,1 0 15,-22 1-15,21-1 0,1 0 16,-1 1-16,-21-22 0,21 0 0,1 21 16,-22-21-16,21 1 0,-21-1 0,1 0 15,-1 0-15,0 0 0,0 0 16,-21 1-16,0-1 0,0 0 16,-21-21-1,0 0-15,0 0 16</inkml:trace>
  <inkml:trace contextRef="#ctx0" brushRef="#br1" timeOffset="200042.41">2582 4255 0,'-21'0'16,"0"0"-16,0 0 0,0 0 0,-1-22 15,1 22-15,0 0 0,0 0 16,0 0-1,0 0-15,-1 0 0,1 0 16,0 0 0,0 0-16,42 0 78,0 0-78,0 22 0,22-22 15,-22 0-15,21 0 0,22 0 16,-22 21-16,22-21 0,-1 0 0,1 0 16,20 0-16,-20 0 0,20 0 15,1 0-15,0 0 0,21 0 0,-1-21 16,22 21-16,-21 0 0,21-22 16,0 1-16,0 21 0,21-21 0,1 0 15,-1 0-15,0 0 0,0 21 16,0-22-16,0 1 0,1 0 0,20 0 15,-21 0-15,0 0 0,0-1 0,1 22 16,-1-21-16,0 0 0,-21 21 16,21-21-16,-21 21 0,0 0 15,-21-21-15,84 0 0,-105 21 16,-21 0-16,-1 0 0,1 0 16,-22 0-16,0 0 0,-21 0 0,1 0 15,-1 0-15,0 0 0,-21-22 16,0 1 31,-21 0-47,21 0 15,-21 0-15,-1 0 0</inkml:trace>
  <inkml:trace contextRef="#ctx0" brushRef="#br1" timeOffset="201031">3302 1990 0,'0'0'0,"-21"0"0,-85 0 31,85 0-31,0 0 0,-1 21 16,1-21-16,0 0 16,42 0 30,0 0-46,1 0 0,20 0 0,0 0 16,1 0-16,20 0 0,22 0 16,-1 0-16,1 0 0,21-21 15,0 21-15,21-21 0,0 21 0,0-22 16,42 1-16,-21 21 0,22-21 16,-1 0-16,0 0 0,1 21 0,20-21 15,-21-1-15,-20 22 0,20-21 16,-42 21-16,21 0 0,-21 0 0,0-21 15,-21 21-15,0 0 0,-22 0 16,1 0-16,0 0 0,-22 0 0,1 0 16,-22 0-16,0 0 15,-20 0-15,-1 0 0,0 0 0,0 0 0,-42 0 110,0 0-110,0 0 0</inkml:trace>
  <inkml:trace contextRef="#ctx0" brushRef="#br1" timeOffset="203410.38">8424 804 0,'0'0'0,"0"-21"0,-21 21 16,21-21-16,0 0 0,-21 0 0,21 0 15,0-1 1,0 1-16,0 0 0,0 0 15,0 0 1,21 0-16,0 21 0,22-22 16,-22 22-16,21-21 0,0 21 15,1 0-15,20-21 0,-20 21 0,20 0 16,-21 0-16,1 0 16,-1 21-16,0 0 0,1-21 0,-22 43 15,0-22-15,-21 21 0,0 1 16,0-1-16,-21 21 0,-21 1 0,-1 21 15,1-22-15,0 22 0,-22-22 16,22 22-16,-22-22 0,22 22 0,0-21 16,-1 20-16,22 1 0,0-22 15,0 22-15,21-21 0,0-1 0,0-21 16,0 22-16,0-22 0,0 1 16,21-1-16,0-21 0,21 21 0,-20-20 15,20-1-15,0-21 16,-21 21-16,22 0 0,20-21 0,-20 0 15,-1 0-15,0 0 0,-21 0 0,22 0 16,-1 0-16,-21 0 0,0 0 16,1 0-16,-1-21 0,-42 42 47,-22 0-47,22 0 0,-21 1 15,21-1-15,-22 0 0,1 21 0,0 1 16,20-1-16,1-21 0,-21 21 15,21 22-15,21-22 0,0 1 16,0-1-16,0 0 0,0 1 0,0 20 16,21-21-16,-21 1 0,21 20 0,0-20 15,22 20-15,-22-21 0,0 22 16,-21-22-16,0 22 0,21-22 0,-21 0 16,0 1-16,0-1 0,-21 0 15,-21-20-15,-1 20 0,22-21 0,-42 0 16,20 0-16,1 1 0,-22-1 0,22-21 15,-21 21-15,-1-21 0,22 0 16,-1 0-16,1 0 0,0 0 0,21-21 16,-1-22-16,1 1 0,0 0 15,21-1-15</inkml:trace>
  <inkml:trace contextRef="#ctx0" brushRef="#br1" timeOffset="204988.5">10414 2011 0,'21'0'31,"-21"-21"-31,0 0 0,21 21 0,-21-22 15,0 1-15,0 0 16,0 0-16,0 0 0,0 0 16,-21-1-16,0 22 15,0-21-15,0 0 0,-1 21 0,1 0 16,-21-21-16,21 21 0,0 0 16,-1 0-16,1 0 0,0 21 15,-21 0-15,21 0 0,-1 1 0,1 20 16,21-21-16,0 21 0,-21 1 15,21-1-15,0 0 0,0 1 0,0-1 16,0 0-16,0-20 0,0 20 16,0 0-16,0-21 0,21 22 0,-21-22 15,21 0-15,1 0 0,-1-21 16,0 0-16,21 0 0,-21 0 16,22 0-16,-22 0 0,21 0 0,-21-21 15,22 0-15,-1-21 0,-21 20 16,22-20-16,-1 0 0,-21-1 0,21 1 0,-20-21 15,20 20-15,-21-20 16,0-22-16,0 22 0,1-1 0,-22-21 16,0 22-16,21-1 0,-21 22 15,0-21-15,0 20 0,0 1 0,0 0 16,0 20-16,0-20 0,-21 42 16,21-21-16,-22 21 15,1 21-15,0 0 0,21 22 16,0-1-16,0 0 0,0 22 0,0-1 15,0 1-15,0 20 0,0-20 16,0-1-16,0 1 0,0-1 0,0-20 16,0-1-16,0 22 0,0-43 0,21 21 15,-21 0-15,21-20 16,-21-1-16,22 0 0,-1 0 0,0-21 16,0 21-16,0-21 15,0 0-15,1 0 0,-1 0 0,21-21 16,-21 0-16,0 0 0,1 0 0,-1-1 15</inkml:trace>
  <inkml:trace contextRef="#ctx0" brushRef="#br1" timeOffset="206040.96">11176 2074 0,'0'22'16,"21"-22"15,0 0-31,0 0 15,1 0-15,-1-22 0,0 1 16,0 21-16,0-21 0,0 0 0,1 0 16,-1 0-16,0-1 0,0 1 15,-21 0-15,0 0 0,0 0 0,0 0 16,0-1-16,-21 22 16,0 0-1,0 0-15,-1 0 0,1 22 0,0-1 16,0 0-16,-21 0 0,20 21 0,1-20 15,21 20-15,0-21 0,-21 21 16,21-20-16,0 20 0,0 0 16,0-21-16,21 1 0,0 20 0,1-21 15,-1 0-15,0-21 0,21 21 16,-21 1-16,22-22 0,-1 0 0,-21 0 16,22 0-16,-1 0 0,-21 0 0,21-22 15,1 22-15,-1-21 0,-21 0 16,22 0-16,-1 0 0,-21 0 0,21-1 15,-20-20-15,-1 21 0,0-21 16,0-1-16,0 22 0,-21-21 0,21 21 16,-21-1-16,0 1 0,0 0 15,0 0-15,0 42 16,0 0 0,0 0-16,0 1 0,0-1 15,0 21-15,0-21 0,-21 0 0,21 22 16,0-22-16,0 0 0,0 0 15,0 0-15,0 1 0,0-1 0,0 0 16,0 0-16,21-21 0,1 0 0,-1 0 16,0 0-16,0 0 0,21 0 15,-20 0-15,20 0 0,-21-21 0,21 21 16,-20-21-16,-1 0 0,21-1 16,-21 1-16,0 0 0,1-21 15,-1 21-15,0-22 0,0 22 0,0-21 16,0 21-16,-21-1 0,0 1 15,22 0-15,-22 0 0,21 21 16,-21 21 0,0 21-1,0-20-15,0-1 0,-21 0 0,21 21 16,-22-21-16,22 1 0,0 20 16,-21-21-16,21 0 0,0 0 0,0 1 15,0-1-15,21 0 16,1-21-16,-1 0 0,0 0 15,0 0-15,0 0 0,22 0 0,-22 0 16,21-21-16,0 21 0,1-21 16,-1-1-16,-21 1 0,22-21 0,-1 21 15,0 0-15,-21-22 0,1 22 16,-1-21-16,0 21 0,0-1 0,-21-20 16,0 21-16,0 0 0,0 0 15,-21 21 1,0 0-16,0 21 0,-22 0 15,22 0-15,0 0 0,0 0 16,0 22-16,-1-22 0,1 21 16,21-21-16,0 22 0,-21-22 0,21 0 15,0 21-15,0-20 0,0-1 16,0 0-16,0 21 0,21-21 16,0-21-16,1 22 0,-1-22 15,0 21-15,21-21 0,-21 0 0,22 0 16,-1 0-16,0-21 0,1-1 15,-1 22-15,0-21 0,1-21 0,-1 21 16,0 0-16,-20-22 0,20 1 16,0 0-16,-21-1 0,22-20 0,-22 20 15,0-20-15</inkml:trace>
  <inkml:trace contextRef="#ctx0" brushRef="#br1" timeOffset="206678.37">13737 1545 0,'21'-42'15,"-21"21"-15,-21 148 0,21-191 0,21-20 0,-21 105 16,0 0-1,0 0-15,0 21 0,0 1 0,0-1 16,0 0-16,-21 1 0,21-1 16,0 0-16,0 1 0,0-1 0,0 0 15,-21 1-15,21-22 0,0 21 16,-21-21-16,21 22 0,0-22 0,0 21 16,0-21-16,0 1 0,0-1 0,0 0 15,0 0-15,0 0 16,21-21-16,0 0 15,0 0-15,0 0 0,1 0 16,-1 0-16,0-21 0,0 0 16,21 0-16,-20 0 0,-1-1 0,21-20 15,-21 21-15,0 0 0,1-22 16,20 22-16,-21-21 0,-21 21 0,21 0 16,0-1-16,-21 1 0,0 42 46,-21 1-46,0-22 0,21 42 16,-21-21-16,21 0 0,-21 0 0,21 1 16,-21-1-16,21 0 0,0 0 15,0 0-15,0 0 0,0 1 16,0-1-16,21 0 0,0-21 16,0 0-16,0 0 0,0 0 0,22 0 15,-22 0-15,21 0 0,-21 0 16,22 0-16,-1 0 0,-21-21 0,22 0 15,-1-1-15,-21 1 0,0 0 16,22-21-16,-43 21 0,21-22 0,-21 22 16,0-21-16,0-1 0,0 22 15,0-21-15,-21 21 0,-1-22 0,1 22 16,0 21-16,-21-21 0,21 21 16,-22 0-16,1 0 0,0 21 15,20-21-15,-20 21 0,0 22 0,21-22 0,-22 0 16,22 21-16,0-20 15,0 20-15,0-21 0,21 0 16,0 22-16,0-22 0,0 0 0,0 0 0,21 0 16,0 0-16,0 1 0,0-22 15,22 0-15,-1 0 0,0 0 0,1 0 16,-1 0-16</inkml:trace>
  <inkml:trace contextRef="#ctx0" brushRef="#br1" timeOffset="207039.06">14732 1969 0,'0'0'0,"0"-22"15,0-20-15,0 21 0,0 0 0,0-22 16,0 22-16,21 0 0,-21 42 31,0 0-31,0 22 16,0-22-16,0 21 0,0 1 16,0-1-16,0 0 0,0 1 0,0 20 15,0-21-15,0 22 0,0-1 0,0 22 16,-21-21-16,21 20 0,0-20 15,0 20-15,-21-20 0,21 21 0,-21-22 16,-1 22-16,22-1 0,0-20 16,0 21-16,-21-22 0,21 1 15,0-1-15,0 1 0,0-1 0,0-21 16,0 1-16,0-1 0,0-21 0,0 0 16,0 1-16,0-1 0,0 0 15,0-42 1,0 0-1,0-22-15,21 22 0,-21-21 16,0-1-16,0-20 0,22-1 0,-1 1 16,-21-1-16,0-20 0,0 20 0,21-20 15,-21-1-15</inkml:trace>
  <inkml:trace contextRef="#ctx0" brushRef="#br1" timeOffset="207339.62">14626 2201 0,'0'0'0,"-21"-42"16,21 0-16,-21-22 0,21 22 0,0 21 15,0-22-15,0 1 0,0 21 0,0-21 16,0 20-16,0 1 0,0 0 16,21 0-16,0 0 0,0 0 0,0 21 15,1 0-15,-1 0 0,0 0 16,0 0-16,0 0 0,0 0 0,1 21 16,-1 0-16,0 0 0,0 0 15,0 0-15,-21 1 0,0-1 0,0 0 16,0 21-16,0-21 0,0 1 15,-21-1-15,0 0 0,0 0 0,0 0 16,-1-21-16,1 21 0,0-21 16,0 0-16,0 22 0,0-22 31,42 0 0,-21-22-31,21 1 0</inkml:trace>
  <inkml:trace contextRef="#ctx0" brushRef="#br1" timeOffset="207683.43">14965 1990 0,'0'21'0,"21"-21"32,0 0-32,0 0 0,0 0 15,1 0-15,-1-21 0,21 21 16,-21-21-16,22-1 0,-1 22 0,0-21 15,1 0-15,-22 0 0,21 0 0,-21 0 16,0-1-16,-21 1 0,0 0 16,0 0-16,-21 21 15,0 0-15,0 0 0,-21 0 16,20 21-16,-20 0 0,0 0 0,-1 1 16,1-1-16,21 0 15,-21 0-15,20 21 0,1-20 0,0-1 16,0 0-16,21 0 0,0 0 0,0 0 15,0 1-15,21-1 16,0-21-16,22 21 0,-1-21 0,0 21 16,1-21-16,20 0 0,1 0 0,-1 0 15,1 0-15,20 0 0,-20-21 16,-1 0-16,1 0 0</inkml:trace>
  <inkml:trace contextRef="#ctx0" brushRef="#br1" timeOffset="208148.18">16404 1757 0,'0'0'0,"-21"-21"0,0 0 0,-22-22 16,1 22-16,21 21 15,0 0-15,-22 0 0,22 0 0,-21 0 16,21 0-16,0 21 0,-22 0 16,22 1-16,-21 20 0,21-21 0,-22 21 15,22 1-15,0-1 0,0-21 0,0 22 16,-1-22-16,22 21 0,0-21 15,0 0-15,0 22 0,0-22 0,22-21 16,-22 21-16,21 0 0,21-21 16,-21 0-16,0 21 0,22-21 15,-1 0-15,-21 0 0,22 0 0,-1-21 16,0 0-16,1 0 0,-1 0 16,21 0-16,-20-22 0,-22 1 0,21 0 15,1-1-15,-1-20 0,-21-1 16,0 1-16,0-1 0,1 1 0,-1-1 15,-21 22-15,0 0 0,0-1 16,0 22-16,0 0 0,0 0 0,-21 21 16,-1 0-16,1 21 0,-21 0 15,0 0-15,-1 22 0,22-1 0,-21 0 16,21 22-16,-1-22 0,1 22 0,21-1 16,0-21-16,0 22 15,0-22-15,21 1 0,1-1 0,-1 0 16,0-21-16,21 1 0,1-1 15,-1 0-15,0-21 0,1 0 0,-1 0 16,0 0-16,1 0 0,-22 0 0,21-21 16,0-22-16</inkml:trace>
  <inkml:trace contextRef="#ctx0" brushRef="#br1" timeOffset="210118.57">18013 1693 0,'0'-21'15,"0"42"-15,0-63 0,0 21 0,0 0 16,0 0-16,0-1 0,0 1 0,0 0 16,0 42-1,0 0 1,0 1-16,21-1 0,-21 21 15,0 0-15,0 1 0,0-1 0,0 0 16,0 1-16,0-1 0,0 0 16,0 1-16,0-1 0,0-21 0,0 22 15,0-22-15,0 0 0,0 0 16,0 0-16,-21 0 0,21-42 31,0 0-15,0 0-16,0-21 0,0-1 15,0 1-15,0 0 0,0-1 16,21-20-16,0-1 0,0 22 0,0-22 16,1 22-16,20 0 0,-21-1 15,0 22-15,22 0 0,-22 0 0,21 21 16,-21 0-16,22 0 0,-1 0 16,-21 42-16,21-21 0,-20 22 0,-1-1 15,0 0-15,0 1 0,-21-1 16,0 0-16,21 1 0,-21-1 0,0 0 15,0 1-15,21-22 0,-21 21 16,0-21-16,0 1 0,0-1 0,0 0 16,0 0-1,0-42 1,0 0 0,0 0-16,0-22 0,22 22 0,-22-21 15,21-1-15,0 1 0,0 0 16,-21-22-16,21 22 0,0-22 0,1 22 15,-1 0-15,21-1 0,-42 22 16,21 0-16,0 0 0,1 21 0,-1 0 16,0 0-16,0 21 15,-21 0-15,21 22 0,-21-22 0,0 21 16,0 22-16,0-22 0,0 0 16,0 1-16,0-1 0,0 0 15,21 1-15,-21-22 0,0 21 0,22-21 16,-22 0-16,21 1 0,0-1 15,-21 0-15,21-21 0,0 0 0,0 0 16,1 0-16,-1 0 0,21 0 16,-21 0-16,22-21 0,-1 21 0,-21-21 15,21-1-15,1 1 0,-1-21 0,0 0 16,-20 20-16,20-20 0,-21 0 16,0-22-16,0 22 0,1 0 15,-1 20-15,-21-20 0,0 21 0,21-21 16,-21 63-1,-21 0 1,0 0-16,-1 21 0,22-20 0,-21 20 16,0 0-16,0 1 0,21-1 15,0-21-15,0 21 0,0-20 0,0 20 16,0-21-16,0 0 0,0 0 0,0 1 16,0-1-16,21 0 0,0-21 15,0 21-15,1-21 0,20 0 16,-21 0-16,0 0 0,22-21 15,-22 21-15,21-21 0,-21 0 16,22-1-16,-22-20 0,0 21 16,0-21-16,21-1 0,-20 1 0,-22 0 15,21-22-15,0 22 0,-21 21 16,21-22-16,-21 22 0,0 0 0,0 0 16,0 42-1,0 0-15,0 0 0,-21 0 16,0 22-16,0-1 0,21 0 0,-22-20 15,22 20-15,0 0 0,0-21 16,0 22-16,0-22 0,0 21 0,0-21 16,0 1-16,0-1 0,0 0 15,22-21-15,-1 21 0,0-21 16,0 0-16,0 0 0,0 0 16,22 0-16,-22 0 0,21 0 0,-21-21 15,22 0-15,-22 0 0,21-1 0,1-20 16,-22 0-16,21-1 0,-21 1 15,0-21-15,1 20 0,-1-20 16,0 20-16,0-20 0,0 21 0,-21-1 16,0 22-16,0-21 0,0 21 0,-21 63 31,0-21-15,0 21-16,0 1 0,21-1 15,-22 0-15,1 1 0,0 20 16,21-20-16,0-1 0,0 0 15,0 1-15,0-1 0,0 0 0,0-21 16,0 22-16,0-22 0,21 0 0,0 0 16,1 0-16,-1 1 0,0-22 15,21 0-15,1 0 0,-22 0 0,21 0 16,0 0-16,1 0 0,-1 0 16,0-22-16,-20 1 0,20 0 0,-21 0 15,21-21-15,-20-1 0,-1 1 16,0-22-16,0 22 0,0-21 15,0-1-15,1 1 0,-1 20 0,-21-20 16,0 42-16,0-22 0,0 22 16,0 0-16,0 0 0,0 42 31,0 0-31,-21 21 0,-1 1 0,1-1 16,21 0-16,0 1 0,-21 20 15,21-20-15,-21-1 0,21 21 0,0-20 16,0-22-16,0 21 0,0-21 15,0 22-15,21-22 0,0 0 0,0 0 16,1 0-16,-1-21 0,0 0 0,21 22 16,-21-22-16,1 0 0,20 0 15,0-22-15,-21 22 0,22-21 0,-22 0 16,21 0-16,-21-21 16,1 20-16,20-20 0,-21 0 0,0 21 15,-21-22-15,0 22 0,21 0 16,-21 0-16,0 42 15,-21 0 1,0 0-16,21 0 0,-21 1 0,0 20 16,21-21-16,0 0 0,0 0 0,-21 1 15,21-1-15,0 0 16,0 0-16,21-21 16,0 0-1,0 0-15,0 0 0,0 0 0,1 0 0,-1-21 16,21 0-16,-21 0 0,0-1 15,1-20-15</inkml:trace>
  <inkml:trace contextRef="#ctx0" brushRef="#br1" timeOffset="210284.47">21886 1545 0,'-21'0'0,"42"0"16,-63 0-16,42-21 0,-21 21 0,0 0 15,-1 0-15,1 21 31,21 0-31,0 1 16,-21-22 0,21 21-16,-21-21 0</inkml:trace>
  <inkml:trace contextRef="#ctx0" brushRef="#br1" timeOffset="210474.36">20849 1863 0,'0'0'0,"-42"0"0,21 0 0,21 21 16,0 0-1,21-21 1,21 0-16,-21 0 0,43 0 0,-22 0 16,22 0-16,-22 0 0,21 0 15,1 0-15,-1 0 0,1 0 0,-1 0 16,1-21-16</inkml:trace>
  <inkml:trace contextRef="#ctx0" brushRef="#br1" timeOffset="210811.17">22119 1778 0,'0'0'16,"0"-21"-16,0 42 31,0 0-16,0 0-15,0 1 0,0-1 0,0 21 16,0 0-16,0-20 0,0 20 16,0 0-16,0 1 0,0 20 0,0-21 15,0 22-15,0-22 0,0 43 0,0-22 16,0 1-16,0-1 0,0 1 16,-21-1-16,21 1 0,-21-1 0,0-20 15,21-1-15,0 0 0,0 1 16,0-1-16,0-21 0,0 22 0,0-22 15,0 0-15,0 0 16,0-42 0,0 0-1,0 0-15,0-1 0,21-20 0,-21 21 16,0-21-16,0-1 0</inkml:trace>
  <inkml:trace contextRef="#ctx0" brushRef="#br1" timeOffset="211103">22098 1969 0,'0'-43'16,"0"86"-16,0-128 0,-21 43 0,21-1 0,0 22 16,0-21-16,0 21 0,0-1 15,0 1-15,21 0 0,0 21 16,0 0-16,0 0 0,1 0 16,-1 0-16,21 0 0,-21 21 0,22 0 15,-22 1-15,0-1 0,21 21 16,-42-21-16,0 22 0,0-22 0,0 21 15,0-21-15,-21 22 0,0-22 16,0 0-16,0 0 0,-22 0 0,22 0 16,-21-21-16,21 22 0,-22-22 15,22 0-15,0 0 0,0 0 0,0 0 16,42-22 15,0 22-31,0-21 0,21 0 16,1 0-16</inkml:trace>
  <inkml:trace contextRef="#ctx0" brushRef="#br1" timeOffset="211338.87">22733 1461 0,'0'0'0,"0"-22"0,-21 22 0,0 0 16,-1 22-1,1-1-15,0 0 0,0 21 0,0 1 16,0-1-16,-1 0 15,22 22-15,-21-22 0,0 22 0,0-22 0,21 0 16,0 1-16,-21-1 16,21-21-16,0 21 0,0-20 0,0-1 15,0 0-15,0 0 0,0 0 16,21-21-16,0 0 0,0 0 0,0 0 16,1 0-16,20 0 0,-21-21 0,21 0 15,1 21-15</inkml:trace>
  <inkml:trace contextRef="#ctx0" brushRef="#br1" timeOffset="211658.86">22881 1969 0,'21'0'31,"0"0"-31,1 0 16,-1 0-16,0 0 0,0 0 15,0 0-15,0-22 0,1 1 0,-1 21 16,0-21-16,0 0 0,0-21 15,0 20-15,-21 1 0,0 0 0,0 0 16,-21 21 0,0 0-16,0 0 0,-21 0 0,20 42 15,-20-21-15,21 1 0,-21 20 16,20 0-16,1-21 0,0 22 16,21-22-16,0 0 0,0 21 0,0-20 15,0-1-15,21 0 0,22-21 16,-22 21-16,21 0 0,0-21 15,1 0-15,-1 0 0,0 0 0,1 0 16,-1 0-16,0 0 0,1 0 16,-1-21-16,0 0 0,1 0 0,-1 0 15</inkml:trace>
  <inkml:trace contextRef="#ctx0" brushRef="#br1" timeOffset="214383.51">17484 3154 0,'-22'0'0,"22"-21"31,0 0-31,22-1 0,-1 22 16,0-21-16,0 0 0,0 21 15,0-21-15,1 0 0,-1 0 0,-21-1 16,0 1-16,0 0 0,0 0 16,0 0-16,-21 0 15,-1-1-15,1 22 0,-21 0 16,0 0-16,-1 0 0,1 0 0,0 22 15,20-1-15,-20 0 0,21 0 0,-21 0 16,20 0-16,22 1 0,0-1 16,0 0-16,0 0 0,0 0 0,0 0 15,0 1-15,22-22 0,-1 21 16,0-21-16,21 0 0,1 21 0,-22-21 16,21 0-16,0 0 0,-20 0 15,20 0-15,-21 0 0,0 0 0,-63 0 47,21 21-47,-22-21 0,1 21 16,0 0-16,21 22 0,-22-22 15,1 0-15,21 21 0,0-20 0,-1 20 16,1 0-16,21-21 0,0 22 16,0-22-16,0 0 0,0 0 0,0 0 15,0 1-15,21-1 0,1-21 16,20 0-16,-21 0 0,21 0 0,1 0 15,-1 0-15,0 0 0,1-21 0,20-1 16,-20 1-16,20 0 0,1-21 16,-22-1-16,21 1 0,-20-21 0,-1 20 15,0-20-15,1-1 16,-1 22-16,-21-22 0,22 1 0,-43-1 16,21 1-16,-21 21 0,21-22 15,-21 1-15,0 20 0,0-20 0,0 42 16,0-22-16,0 22 0,-21 21 15,0 42 1,-1 1-16,22-1 0,-21 0 16,0 22-16,0-22 0,21 22 0,0-1 15,0 1-15,0-1 0,0 1 16,0-22-16,0 22 0,0-22 0,21 0 16,0 1-16,-21-22 0,21 21 15,1-21-15,20 0 0,-21 1 16,0-22-16,22 0 0,-1 0 0,-21 0 15,21 0-15,1 0 0,20-22 0,-20 1 16,-1 0-16,0 0 0,-21-21 16,22 20-16,-1-20 0,-21 0 0,0 21 15,-21-22-15,0 22 0,0-21 16,0 21-16,-21 21 16,0 0-1,0 21-15,0 0 0,0 0 0,-1 0 16,22 22-16,0-22 0,-21 0 15,21 21-15,0-21 0,0 22 16,0-22-16,0 0 0,21 0 0,1 0 16,-1 1-16,0-22 0,0 21 15,21-21-15,-20 0 0,20 0 0,-21 0 16,21 0-16,1-21 0,-1 21 16,0-22-16,1-20 0,-1 21 0,0 0 15,1-22-15,-1 1 0,0 0 16,-20-1-16,20 22 0,-21-21 0,0 21 15,0 0-15,-21-1 0,22 1 16,-22 42 0,0 1-16,-22-1 0,1 0 15,21 0-15,-21 0 0,21 22 0,0-22 16,0 0-16,0 21 0,-21-21 16,21 22-16,0-22 0,0 0 15,0 0-15,0 22 0,0-22 0,0 0 16,0 0-16,0 0 15,0-42 17,0 0-32,21 0 0,-21-22 15,0 22-15,0-21 0,21 21 0,0-22 16,1 1-16,-22 0 0,21-1 16,0 1-16,-21 21 0,21-21 0,-21 20 15,0 1-15,21 21 16,0 0-16,1 0 0,-1 0 15,0 0-15,-21 43 16,21-22-16,0 0 0,0 21 0,1-21 16,-22 22-16,21-22 0,0 21 15,-21-21-15,21 1 0,-21 20 0,0-21 16,0 0-16,0 0 0,21-21 16,0 0-1,1 0 1,-1-21-16,0 0 15,-21 0-15,21 0 0,0-22 0,0 22 0,1-21 16,-1 0-16,0-1 16,0 22-16,0-21 0,0 21 0,1-1 15,-1 1-15,-21 0 0,0 42 32,0 0-32,0 1 15,0-1-15,0 0 0,0 0 16,0 21-16,-21-20 0,21 20 0,0-21 15,0 0-15,0 22 0,0-22 16,0 0-16,0 0 0,0 0 0,21-21 16,0 21-16,0 1 0,0-22 15,0 0-15,1 0 0,20 0 16,-21 0-16,21 0 0,-20-22 0,20 1 16,0 21-16,-21-21 0,22 0 15,-22-21-15,21 20 0,-21 1 0,1-21 16,-1 21-16,-21-22 0,0 22 15,0 0-15,0 0 0,0 0 16,-21 21-16,-1 0 0,1 0 16,-21 0-16,21 21 0,0-21 0,-1 21 15,1 21-15,-21-20 0,42-1 0,-21 21 16,21-21-16,0 0 0,0 22 16,0-22-16,0 0 0,0 0 15,0 0-15,21 1 0,0-1 16,0-21-16,0 0 0,1 0 0,-1 0 15,21 0-15,-21 0 0,22 0 0,-22 0 16,21-21-16,-21-1 0,22 1 16,-22 0-16,0 0 0,21-21 0,-21 20 15,1-20-15,-1 21 0,-21-21 16,21 20-16,0 1 0,-21 0 0,21 21 16,-21 21 15,0 0-31,0 1 0,0 20 15,0-21-15,0 0 0,0 0 16,0 1-16,0-1 0,0 0 0,0 0 16,0 0-16,21-21 31,1 0-31,-1 0 16,0-21-16,0 0 0,0 0 15,0 0-15,1-1 0,-1 1 16,-21-21-16,21 21 0,0 0 0,-21-1 15,0 1-15,0 0 0,21 21 16,-21 21 0,0 0-16,0 1 0,0-1 15,0 21-15,0-21 0,0 0 16,0 1-16,0-1 0,0 0 16,21 0-16,1 0 0,-22 0 15,21-21-15,21 22 0,-21-22 0,0 0 16,22 0-16,-22 0 0,21 0 15,1 0-15,-22-22 0,21 22 0,-21-21 16,22 0-16,-1-21 0,-21 21 0,21-22 16,-20 1-16,-1-22 15,21 22-15,-21 0 0,0-22 0,1 1 0,-1 20 16,-21-20-16,0 21 0,0-1 16,0 1-16,0 21 0,0 0 0,-21 42 15,-1 0 1,1 0-16,0 21 0,0-20 15,0 41-15,0-21 0,21 1 16,0-1-16,0 22 0,0-22 0,0 0 16,0 22-16,0-22 0,21-21 0,0 22 15,0-22-15,0 0 0,0 0 16,22 0-16,-22-21 0,0 0 16,21 0-16,-20 0 0,-1-21 0,0 21 15,21-21-15,-21 0 0,1-22 0,-1 22 16,0-21-16,21 21 15,-21-22-15,-21 1 0,22 21 0,-1 0 16,-21 0-16,21 21 0,-42 21 31,21 0-31,-21 0 0,-1 21 16,22-20-16,0 20 0,-21-21 16,21 0-16,0 22 0,-21-22 0,21 0 15,0 0-15,0 0 0,0 0 16,0 1-16,21-22 15</inkml:trace>
  <inkml:trace contextRef="#ctx0" brushRef="#br1" timeOffset="214582.74">21696 2985 0,'0'0'0,"-21"0"0,-1 0 0,44 21 32,-1-21-17,21 0-15,0 0 0,22 0 16,-1 0-16,1 0 0,-1 0 16,1 0-16,21 0 0,-1 0 0,1 0 15</inkml:trace>
  <inkml:trace contextRef="#ctx0" brushRef="#br1" timeOffset="-214541.2">23537 2709 0,'-63'-21'32,"42"21"-32,-22 0 15,22 0-15,0 0 0,0 0 16,-22 0-16,22 21 0,0-21 0,0 22 15,0-1-15,21 0 16,0 0-16,0 0 16,0 0-16,0 1 0,21-1 15,0 0-15,0 0 0,0 0 16,1 0-16,-1 1 0,0-1 16,0 0-16,0 0 0,-21 0 0,0 0 15,0 1-15,0-1 16,0 0-16,0 0 0,-21 0 0,0-21 15,0 21-15,0-21 0,-22 0 16,1 0-16,0 0 0,20 0 0,-20 0 16,0 0-16,-1 0 0,22 0 15,0 0-15,21-21 16,21 21 0,0-21-16,22 0 0,-1 21 15</inkml:trace>
  <inkml:trace contextRef="#ctx0" brushRef="#br1" timeOffset="-214205.39">23834 2963 0,'0'0'0,"-22"22"16,1-22-16,0 21 16,0 0-16,0 0 0,0 0 15,-1 0-15,1 1 0,21-1 0,0 21 16,-21-21-16,21 0 0,0 1 0,0 20 15,0-21-15,21 0 0,0-21 16,1 21-16,-1-21 0,21 0 0,0 0 16,-20 0-16,41 0 0,-21 0 15,1-21-15,-1 0 0,0 0 0,1 0 16,-22 0-16,0-22 0,21 22 16,-20-21-16,-22 21 0,0-1 0,0-20 15,0 21-15,0 0 0,-22 21 16,1-21-16,0 21 0,-21 0 15,-1 0-15,-20 0 0,21 0 16,-22 21-16,22-21 0,-22 21 0,22 0 16,0 0-16,-22 0 0,43 1 0,-21 20 15,-1-21-15</inkml:trace>
  <inkml:trace contextRef="#ctx0" brushRef="#br1" timeOffset="-213772.7">20510 3598 0,'0'0'15,"-21"0"-15,0 22 16,21-1-16,-21 21 16,21-21-16,0 22 0,0-1 15,0 0-15,-21 22 0,21-1 16,0 1-16,0-1 0,0 1 0,0-1 15,0 1-15,0-1 0,-21 1 0,21-1 16,0 1-16,0-22 0,0 0 16,-22 22-16,22-22 0,0 1 0,0-22 15,-21 21-15,21-21 0,0 0 16,0 1-16,0-1 0,0-42 16,21-1-1,1 1-15,-1 0 0,0-21 16</inkml:trace>
  <inkml:trace contextRef="#ctx0" brushRef="#br1" timeOffset="-213520.42">20849 3620 0,'0'0'0,"0"-43"0,0 1 16,21 21-16,-21-22 0,0 65 16,-21-1-1,21 21-15,-21 0 0,0 1 16,21 20-16,-21 1 0,-1 20 0,1 1 15,0 0-15,21-1 0,-21 1 16,0-21-16,21 20 0,0-20 0,-21-22 16,-1 22-16,22-22 0,-21 0 15,21 1-15,0-22 0,0 21 16,-21-21-16,21 0 0,-21 1 0,21-1 16,-21 0-16,0-21 15,-1 0-15,1 0 0,0 0 16,0-21-16</inkml:trace>
  <inkml:trace contextRef="#ctx0" brushRef="#br1" timeOffset="-213278.56">19833 4382 0,'0'0'0,"-21"0"0,0 0 0,0 0 16,21 21-16,0 0 15,0 0-15,21 0 0,-21 0 0,42 22 16,-21-22-16,22 21 0,-22 1 0,21-22 15,0 21-15,1 0 0,-1 1 16,-21-1-16,22-21 0,-1 22 0,-21-22 16,0 21-16,0-21 0,1 0 15,-22 1-15,21-22 0,0 0 16,0 0 0,0 0-16,0-22 0,1 22 15,-1-21-15,0 0 0,0-21 0</inkml:trace>
  <inkml:trace contextRef="#ctx0" brushRef="#br1" timeOffset="-213081.67">21082 4466 0,'21'-21'0,"-42"42"0,21-42 16,-21 21 0,0 21-16,-22 0 0,1 22 0,-22-22 15,22 21-15,-21-21 0,-1 22 16,1-1-16,20 22 0,-20-22 0,-1 0 15,1 22-15,20-22 0,-20 0 0,21-20 16,-1 20-16,22 0 0,0-21 16,21 1-16,0-1 0,21 0 15</inkml:trace>
  <inkml:trace contextRef="#ctx0" brushRef="#br1" timeOffset="-212538.72">23982 4487 0,'0'-42'0,"0"84"0,0-105 0,0 21 0,0 20 16,0 1-16,0 0 0,0 0 15,0 0-15,21 21 16,0 21-16,0 0 0,22 0 15,-22 22-15,21-1 16,0 21-16,22 1 0,-22-1 0,43 1 16,0 21-16,-1 20 0,22-20 15,21 0-15,0-1 0,-21 22 0,21-21 16,-21 0-16,21-1 0,0 1 0,-21 0 16,21-22-16,-22 1 0,1-1 15,-21 1-15,0-22 0,-1 21 0,-20-41 16,-22 20-16,0-21 0,1 21 15,-22-20-15,0-22 0,0 21 16,0-21-16,-21-21 31,0-1-31,0 1 16,-21-21-16,21 21 0,0-22 0,0 1 16,0 0-16,0-22 0,0 1 15,0-1-15</inkml:trace>
  <inkml:trace contextRef="#ctx0" brushRef="#br1" timeOffset="-212157.05">26839 4255 0,'-21'0'15,"42"0"-15,-63 0 0,21 0 0,-22 0 0,22 0 16,-21 0-16,21 0 0,-22 21 15,1 0-15,-21 0 0,-1 21 0,1 1 16,-22 20-16,-21 1 0,-21-1 16,21 22-16,-42 21 0,21 0 0,-21-1 15,0-20-15,0 21 0,-1 0 0,1-22 16,0 22-16,21-21 0,0 21 16,0-43-16,21 22 0,0-22 0,22 1 15,-1-22-15,0 1 0,22-1 16,-1 0-16,1-21 0,21 1 0,20-1 15,-20 0-15,21 0 0,0 0 0,21 0 16,21-21 31,-21-21-31,0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21:20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3112 0,'0'0'0,"0"-22"0,0 1 15,0 0 1,0 0-16,0 0 16,0 0-16,0-1 31,0 44-15,0-1-1,0 0-15,0 0 0,0 21 0,0-20 16,0 41-16,0-21 15,0 1-15,0 20 0,0-20 0,21 20 16,-21-21-16,0 22 0,0-22 16,21 1-16,-21-1 0,21 0 15,0 1-15,-21-22 0,21 21 0,1-21 16,-22 0-16,21 1 0,0-22 16,0 0-16,0 0 0,0 0 15,22 0-15,-22-22 0,0 1 16,0 0-16,0 0 0,22-21 0,-22-1 15,0-20-15,0 20 0,0-20 16,1-1-16,-1 1 0,0-1 0,-21 1 16,21-1-16,-21 1 15,0 21-15,0-22 0,0 43 0,0-21 16,0-1-16,0 22 0,0 0 16,0 0-16,0 0 15,0 42 16,0 0-31,-21 0 0,21 0 16,0 0-16,0 1 0,0-1 16,0 0-16,0 0 0,21 0 0</inkml:trace>
  <inkml:trace contextRef="#ctx0" brushRef="#br0" timeOffset="444.45">2773 3471 0,'0'0'0,"21"0"16,0 0-16,0-21 16,0 21-16,-21-21 0,22 0 0,-1 0 15,-21 0-15,21-1 0,-21-20 16,21 21-16,-21 0 0,0 0 0,0-1 16,-21 44 15,0-1-31,0-21 0,-1 21 15,1 0-15,21 0 0,0 0 0,0 1 16,0-1-16,0 0 16,0 0-16,0 0 0,0 0 0,21 1 15,1-1-15,-22 0 0,21-21 16,0 21-16,0 0 0,0-21 0,0 21 16,-21 1-16,0-1 15,0 0-15,-21 0 16,0-21-16,0 0 15,0 0-15,-22 21 0,22-21 0,-21 0 16,21 0-16,-22 0 0,22 0 16,0 0-16,0 0 0,0 0 15,0 0-15,-1 0 16,22-21 0,22 0-1,-1 0-15,0 21 0,21-21 16,-21 21-16</inkml:trace>
  <inkml:trace contextRef="#ctx0" brushRef="#br0" timeOffset="805.24">3196 3514 0,'0'-43'15,"0"22"1,21 0-16,0 0 15,-21 0-15,22 0 0,-1-1 0,-21 1 16,21 0-16,-21 0 0,21 0 16,-21 0-16,0-1 0,-21 22 31,0 22-31,0-22 0,21 21 16,-22 0-16,1 0 0,0 21 15,21-20-15,0 20 0,-21-21 0,21 21 16,0-20-16,-21-1 0,21 0 15,0 21-15,0-21 0,0 1 16,0-1-16,21 0 0,0-21 16,-21 21-16,21-21 0,0 0 15,1 0-15,20 0 16,-21 0-16,0 0 0,0 0 0,1 0 16,20 0-16,-21-21 0,0 0 15,0 0-15</inkml:trace>
  <inkml:trace contextRef="#ctx0" brushRef="#br0" timeOffset="1201.01">3662 3366 0,'0'0'0,"0"-22"0,0 1 16,0 0-16,0 0 16,0 0-16,21 21 15,-21-21-15,21 21 0,0 0 16,0 0-16,1 0 0,-1 0 15,0 0-15,0 21 0,0 0 0,0-21 16,1 21-16,-1 0 0,0 22 16,-21-22-16,0 0 0,0 0 0,0 0 15,0 22-15,0-22 0,0 0 16,0 0-16,0 0 0,0 0 0,0 1 16,-21-22-16,21 21 0,-21-21 15,21-21 16,0-1-15,0 1-16,0 0 0,0-21 0,0 21 16,0-1-16,0-20 0,0 21 15,0-21-15,0 20 0,0 1 0,0 0 16,21 21-16,-21-21 0,21 21 31,0 0-15,0 0-16</inkml:trace>
  <inkml:trace contextRef="#ctx0" brushRef="#br0" timeOffset="1740.71">4212 3175 0,'0'21'15,"0"0"1,0 1-16,-21-1 0,21 0 16,0 0-16,0 0 0,0 22 0,0-22 15,0 0-15,0 0 0,0 21 16,0-20-16,0-1 0,0 0 16,0 0-16,0 0 0,0 0 0,0 1 15,0-1-15,-21-42 47,21-1-31,0 1-16,0 0 0,0-21 15,0 21-15,0-1 0,0-20 16,0 21-16,0-21 0,0 20 0,0-20 16,0 21-16,0-21 15,0 20-15,21 1 0,0 0 0,0 0 16,0 0-16,1 21 0,-1 0 15,0 0-15,0 0 0,0 0 0,0 21 16,1 0-16,20 21 0,-21-20 0,0-1 16,0 21-16,-21-21 0,0 22 15,0-22-15,0 21 0,0-21 0,0 22 16,0-22-16,0 0 0,0 0 16,-21 0-16,21 0 0,-21-21 0,21 22 15,-21-1-15,21-42 47,0-1-31</inkml:trace>
  <inkml:trace contextRef="#ctx0" brushRef="#br0" timeOffset="3292.15">5059 3154 0,'0'-21'0,"0"42"0,0-63 16,0 20-16,-21 1 15,-1 21-15,1 0 16,0 0-16,0 0 0,0 0 16,0 0-16,-1 21 15,1 1-15,0-1 0,0 0 0,21 21 16,-21-21-16,21 22 0,0-22 15,0 21-15,-21-21 0,21 1 0,0 20 16,0-21-16,0 0 0,0 0 16,0 1-16,0-1 0,21 0 15,0-21-15,0 0 16,0 0-16,0 0 16,1 0-16,-1 0 0,0-21 0,0 21 15,-21-21-15,21-1 0,0 1 16,1-21-16,-22 21 0,0-22 0,21 22 15,-21-21-15,21 0 0,-21 20 16,0-20-16,0 21 0,0 0 0,0 0 16,0 42 15,0 0-31,0 0 0,0 0 0,0 0 16,0 22-16,0-22 0,0 21 15,0-21-15,0 1 0,0 20 0,0-21 16,0 0-16,0 0 0,0 1 15,0-1-15,21-21 0,0 21 0,0-21 16,1 0-16,-1 0 16,0 0-16,0 0 0,0 0 15,0-21-15,1 0 0,-1-1 16,0 1-16,-21-21 0,0 21 16,21-22-16,-21 22 0,21-21 0,-21 21 15,0-22-15,0 22 0,0 0 16,0 0-16,0 42 31,0 0-31,0 0 0,0 1 16,0-1-16,0 0 0,0 0 15,0 21-15,0-20 0,-21-1 16,21 0-16,0 0 0,0 21 0,0-20 16,0-1-16,0 0 0,0 0 15,0 0 1,0-42 15,0 0-31,0 0 0,0 0 16,0-1-16,0-20 0,0 21 15,0-21-15,0 20 0,21-20 16,-21 21-16,21-21 0,-21 20 0,0 1 0,22 0 16,-22 0-16,21 0 15,0 21-15,0 0 16,0 0-16,-21 21 15,0 0-15,21 0 0,1 0 0,-22 1 16,0-1-16,0 21 0,0-21 0,0 0 16,0 1-16,21 20 0,-21-21 15,0 0-15,0 0 0,0 1 0,21-22 16,-21 21-16,0 0 0,21 0 16,0-21-1,0 0-15,1 0 16,-1 0-16,0 0 0,-21-21 0,21 0 15,0 21-15,0-21 0,1-1 16,-1 1-16,21 0 0,-21 0 16,0-21-16,1 20 0,-22 1 0,21-21 15,0 21-15,0 0 0,-21-1 16,0 1-16,0 0 0,21 0 0,-21 0 16,0 0-16,0-1 0,0 1 15,0 0 1,-21 21-1,0 21 1,0 0-16,0-21 0,21 22 16,0-1-16,-22 0 0,22 0 15,-21 0-15,21 22 0,-21-22 16,21 0-16,0 0 0,0 21 0,0-20 16,0-1-16,0 0 0,0 0 15,0 0-15,0 0 0,0 1 0,21-22 16,0 21-16,1 0 0,-1-21 15,0 0-15,0 0 0,0 0 0,22 0 16,-22 0-16,0 0 0,0 0 0,0 0 16,0 0-16,1 0 0,-1-21 15,-21 0-15,21 21 0,0-22 0,-21 1 16,0 0-16,21-21 0,-21 21 16,21-1-16,-21-20 0,0 21 15,0-21-15,0 20 0,0 1 16,0 0-16,0 0 0,0 42 62,-21-21-62,21 21 16,0 0-16,0 1 0,-21-1 16,21 0-16,0 0 0,-21 0 15,21 0-15,-21 1 0,21-1 0,0 0 16,0 0-16,0 0 0,0 0 15,-21 1-15,21-1 0,0 0 16,0 0-16,21-21 31,0 0-31,0 0 16,0 0-16,-21-21 16,21 0-16,1 0 0</inkml:trace>
  <inkml:trace contextRef="#ctx0" brushRef="#br0" timeOffset="3531.78">6794 3112 0,'-21'0'15,"42"0"-15,-63 0 0,21 0 16,0 0-1,21 21 17,0 0-17,0 0 1,0 0-16</inkml:trace>
  <inkml:trace contextRef="#ctx0" brushRef="#br0" timeOffset="3704.71">6752 3471 0,'0'22'15,"0"-44"32,21 22-47,-21-21 0,21 0 16,1 21-16,-22-21 0</inkml:trace>
  <inkml:trace contextRef="#ctx0" brushRef="#br0" timeOffset="3984.55">7366 2752 0,'0'0'16,"0"-21"-16,21 21 15,-21 21-15,0 0 16,21 0-16,-21 21 0,0-20 16,0 20-16,0 0 0,0 1 0,0-1 15,0 0-15,0 22 16,0-22-16,0 0 0,0 1 0,0-1 16,0 0-16,0 1 0,0-22 0,0 21 15,0-21-15,0 1 0,0-1 16,21-42 15,-21-1-31,22 1 0</inkml:trace>
  <inkml:trace contextRef="#ctx0" brushRef="#br0" timeOffset="4683.6">7408 2794 0,'-21'0'31,"42"0"-15,0 0-16,22 0 0,-1 0 0,0 0 15,22 0-15,21 0 0,-1 0 0,22 0 16,0 0-16,0 0 0,0 0 16,21 0-16,0 0 0,0 0 0,-22 0 15,22 0-15,0 0 0,0 0 16,0 0-16,-21 0 0,0 0 0,0 0 15,0 0-15,-22 0 16,1 0-16,0 0 0,-1-21 0,-20 21 16,-1-21-16,-20 21 0,-1 0 15,0 0-15,1 0 0,-22-21 0,21 21 16,-21 0-16,1 0 0,-1 0 0,0 0 16,0 0-16,-21 21 15,21 0-15,-21 0 0,0 0 16,0 0-16,0 1 0,0-1 15,0 0-15,-21 0 0,21 0 0,-21 22 16,21-22-16,0 0 0,0 21 16,0 1-16,0-22 0,0 21 0,0 0 15,0 1-15,0-1 16,0 0-16,0 1 0,0-1 0,0-21 16,0 22-16,0-22 0,21 21 0,-21-21 15,0 0-15,0 1 0,0-1 16,0 0-16,0 0 0,0 0 0,-21 0 15,0-21-15,0 0 16,-22 0-16,22 0 0,-21 22 0,-1-22 16,-20 0-16,21 0 0,-22 0 15,-21 0-15,22 0 0,-22 0 0,-21 0 16,-21-22-16,0 1 0,0 21 0,-21 0 16,21 0-16,-21 0 0,21 0 15,21 0-15,-21 0 0,21 0 16,1 0-16,-1 0 0,0 0 15,0 0-15,21 0 0,1 0 0,-1 0 16,22 0-16,-1 0 0,1 0 0,20 0 16,1 0-16,21 0 0,-22 0 15,22 0-15,0 0 0,0 0 16</inkml:trace>
  <inkml:trace contextRef="#ctx0" brushRef="#br0" timeOffset="5756.39">2730 5779 0,'0'0'0,"22"0"15,-22-22-15,0 1 0,21 0 16,0 0 0,0 0-16,-21 42 47,0 0-47,-42 21 0,21-20 15,-1 20-15,-20 0 0,0 1 0,-22-1 16,1 0-16,-1 1 0,1-1 15,-1 21-15,1-20 0,-1-1 16,1 22-16,-1-22 0,1 21 0,-1-20 16,1-1-16,20 0 0,1 1 15,21-22-15,-21 0 0,42-42 32,0 0-32,21 0 15,0-1-15,0 1 16,0 0-16,0 0 0,1 0 0,20 0 15,-21-1-15,0 22 0,22 0 16,-22 0-16,0 0 0,0 0 0,21 0 16,-20 22-16,-1-1 0,21 0 15,-21 0-15,0 21 0,22-20 0,-22 20 16,0-21-16,21 21 0,-20-20 16,-1-1-16,21 0 0,-21 0 0,22 0 15,-22 0-15,0 1 0,0-22 16,0 21-16,0-21 0,1 0 15,-1 0-15,0 0 16,0-21 0,0 21-16,0-22 0,-21 1 15,22-21-15</inkml:trace>
  <inkml:trace contextRef="#ctx0" brushRef="#br0" timeOffset="6021.73">3238 6160 0,'0'21'16,"0"0"-16,-21 0 16,21 0-16,0 0 0,0 22 15,0-22-15,-21 0 0,21 21 16,0-20-16,-21-1 0,21 21 0,0-21 15,0 0-15,0 1 0,0-1 16,0 0-16,0 0 0,0-42 31,0 0-31,0 0 0,0-22 16</inkml:trace>
  <inkml:trace contextRef="#ctx0" brushRef="#br0" timeOffset="6353.57">3281 5884 0,'0'-21'0,"0"42"0,-21-42 0,-1 21 16,1 0-16,0 21 15,21 1 1,0-1-16,0 0 16,21-21-16,0 0 15,1 0-15,-1 0 0,0 0 16,0 0-16,0-21 0,0 0 0,1-1 15,-1 22-15,-21-21 0,0 0 16,0 0-16,0 0 0,0 0 16,0-1-16,-21 1 0,-1 21 15,1 0-15,0 0 0,0 0 0,0 0 16,0 0-16,-1 0 0,1 21 16,0 1-16,0-1 0,0 0 0,21 0 15,0 0-15,0 22 0,0-22 16,0 21-16,0-21 0,0 0 0,0 22 15,21-22-15,0 0 0,0 0 16,22-21-16</inkml:trace>
  <inkml:trace contextRef="#ctx0" brushRef="#br0" timeOffset="6808.72">3789 6117 0,'-21'0'31,"21"21"-15,0 1-16,-22-22 0,22 21 0,0 0 15,0 0-15,0 0 0,0 0 16,0 1-16,0-1 0,0 0 16,-21 0-16,21 0 15,0-42 16,0 0-31,0 0 16,0 0-16,0-1 0,0 1 16,0 0-16,0-21 0,0 21 0,0-1 15,21-20-15,-21 21 0,22-21 16,-1 20-16,21 1 0,-21 0 0,0 0 16,22 0-16,-22 21 0,0 0 15,0 0-15,0 0 0,22 0 0,-43 21 16,21 0-16,0 0 0,0 0 15,-21 1-15,0-1 0,0 0 16,0 0-16,0 21 0,0-20 0,0-1 16,0 0-16,0 0 0,0 0 15,0 0-15,0 1 0,0-1 16,21-21 15,1 0-31,-1 0 0</inkml:trace>
  <inkml:trace contextRef="#ctx0" brushRef="#br0" timeOffset="7200.55">4466 5990 0,'0'0'0,"0"-21"0,0 0 0,0 0 16,0 42 31,0 0-47,0 0 15,0 0-15,0 22 0,0-22 0,0 21 16,0 1-16,0 20 0,0-21 16,0 22-16,0 21 0,0-22 0,0 22 15,0-22-15,0 22 0,0 0 16,0-1-16,0 1 0,0 0 0,0-1 16,0 1-16,0 21 0,0-22 0,0 1 15,0 0-15,0-1 0,-21 1 16,21 0-16,0-1 0,0-20 15,-21 21-15,21-22 0,0 1 0,0-22 16,-21 21-16,-1-20 0,22-22 0,-21 0 16,21 0-16,0 0 0,0-42 31,0 0-31,0 0 0,0-21 0,0-1 16,0 1-16,0-22 0,21 1 0,-21-1 15,0 1-15,22-22 0,-1 1 16,0-1-16,-21-21 0</inkml:trace>
  <inkml:trace contextRef="#ctx0" brushRef="#br0" timeOffset="7525.37">4487 6265 0,'0'0'0,"0"-21"0,-21 0 16,21 0-16,-21 0 0,21 0 15,0-1-15,0 1 0,0 0 0,21 21 16,0-21-16,0 0 0,22 21 15,-22-21-15,21 21 0,-21 0 0,22 0 16,-1 0-16,-21 0 0,22 21 0,-22-21 16,0 21-16,21 0 15,-21 0-15,-21 0 0,0 22 0,0-22 0,0 0 16,0 0-16,0 0 16,-21 1-16,0-1 0,0 0 0,0 0 15,0 0-15,-1 0 0,-20-21 0,21 22 16,0-22-16,0 0 0,21 21 15,0-42 17,21 21-32,0-22 15,0 1-15,0 0 0,0 0 16,1 0-16</inkml:trace>
  <inkml:trace contextRef="#ctx0" brushRef="#br0" timeOffset="8232.14">5165 6054 0,'0'0'0,"21"0"0,-21 21 47,0 0-47,0 0 16,0 0-16,0 1 0,0-1 16,0 0-16,0 0 0,0 0 15,0 0-15,0 1 0,0-1 16,21-21-1,0 0-15,0 0 16,0-21 0,1 21-16,-22-22 0,21 1 0,0 0 15,0 0-15,-21 0 0,21 0 16,-21-22-16,21 22 0,-21 0 0,22-21 16,-22 20-16,21 1 0,-21 0 15,0 0-15,0 42 31,0 0-31,0 0 0,0 1 16,0-1-16,0 21 0,0-21 0,0 0 16,0 22-16,0-22 0,0 0 15,0 21-15,0-20 0,0-1 16,21 0-16,0 0 0,0 0 0,0-21 16,1 21-16,-1-21 0,0 0 15,21 0-15,-21 0 0,22 0 0,-22-21 16,21 0-16,1 0 0,-22 0 15,21 0-15,0-1 0,1-20 0,-22 21 16,21-21-16,1-22 0,-1 22 0,-21-1 16,21-20-16,-20-1 15,-1 22-15,0-21 0,-21-1 0,0 22 0,0-1 16,0 1-16,0 0 0,0 21 16,0-22-16,0 22 15,-21 21-15,0 0 0,-1 0 16,22 21-16,-21 0 0,21 1 15,0 20-15,-21 0 0,21 1 0,-21 20 16,21-21-16,0 22 0,0-22 16,0 22-16,0-22 0,0 0 0,0 1 15,0-1-15,0-21 0,0 22 16,21-22-16,0 0 0,0 0 0,-21 0 16,22-21-16,-1 21 0,0-21 0,0 0 15,0 0-15,0 0 0,1 0 16,-1-21-16,0 0 15,0 21-15,0-21 0,-21 0 0,0 0 16,21-1-16,-21 1 0</inkml:trace>
  <inkml:trace contextRef="#ctx0" brushRef="#br0" timeOffset="8478.27">5990 5863 0,'0'21'0,"21"22"32,22-43-32,-22 0 0,0 0 15,21 0-15,-21 0 0,22 0 16,-1 0-16,-21 0 0,22 0 16,-1 0-16,0-21 0,1-1 0,-1 22 15,-21 0-15,0 0 0,0-21 16,1 21-16</inkml:trace>
  <inkml:trace contextRef="#ctx0" brushRef="#br0" timeOffset="9146.56">9144 5461 0,'0'0'0,"0"-21"0,0 0 15,0 0 1,-21 21-1,0 0-15,21 21 16,-22 0-16,1 0 0,0 0 0,21 22 16,-21-22-16,21 21 0,-21 0 0,21 22 15,-21-22-15,-1 1 0,22 20 16,0-21-16,-21 1 0,21-1 0,-21 0 16,21-20-16,0 20 0,0-21 15,0 0-15,0 0 0,0 1 16,0-1-16,21-21 0,0 21 15,1-21-15,-1 0 16,0 0-16,0 0 0,0-21 0,0 0 16,1 21-16,-22-22 0,21 1 0,0-21 15,-21 21-15,21 0 0,-21-22 16</inkml:trace>
  <inkml:trace contextRef="#ctx0" brushRef="#br0" timeOffset="9944.81">8932 5757 0,'-21'0'0,"42"0"0,-63 22 0,42-1 16,-21 0-16,21 0 16,0 0-16,21-21 15,0 21-15,0-21 16,0 22-16,1-22 0,20 0 0,-21 0 16,21 0-16,-20 0 0,20 0 15,0-22-15,-21 1 0,22 21 0,-1-21 16,0 0-16,-20 0 0,20 0 0,0-1 15,-21 1-15,22 0 0,-22 0 16,0 21-16,0-21 0,-21 0 0,21 21 16,-21-22-16,0 44 47,0-1-47,0 0 0,0 0 15,0 0-15,0 22 0,0-22 0,0 0 16,0 0-16,0 21 0,0-20 15,0-1-15,0 0 0,0 0 0,0 0 16,0 0-16,22-21 16,-1 22-16,0-22 0,0 0 15,0 0-15,0 0 0,1 0 0,-1 0 16,21-22-16,-21 1 0,0 0 16,22 21-16,-22-42 0,21 21 15,-21-1-15,1 1 0,-1-21 0,0 21 16,0 0-16,-21-22 0,0 22 15,21 0-15,-21 0 0,0 0 0,0-1 16,0 1-16,0 42 47,0 1-47,0-1 0,0 0 0,0 0 16,0 21-16,0-20 0,0 20 0,0-21 15,0 21-15,0 1 0,0-1 16,0 0-16,0 1 0,0-1 0,0 0 15,0 22-15,0-22 0,0 22 16,0-22-16,0 22 0,0-1 16,0 1-16,0-22 0,0 21 0,0 1 15,0-22-15,0 1 0,0-1 0,21 0 16,-21 1-16,0-1 0,0-21 16,0 21-16,0-20 0,-21-1 0,0 0 15,-21 0-15,21 0 0,-22 0 0,22-21 16,-21 0-16,-1 0 0,1 0 15,0 0-15,-1-21 0,1 0 16,0 0-16,21 0 0,-22 0 0,22-1 0,-21 1 16,21 0-16,21 0 15,-22 0-15,22 0 0,0-1 16,0 1-16,0 0 0,0 0 16,22 0-16,-1 0 0,0-1 0,21 1 15,-21-21-15,22 21 0,-1-22 16,22 1-16</inkml:trace>
  <inkml:trace contextRef="#ctx0" brushRef="#br0" timeOffset="10292.66">10647 5630 0,'-21'0'0,"42"0"0,-42-21 16,-1 21-16,1 21 15,21 1-15,-21-1 16,21 21-16,0 0 0,0 1 0,0 20 16,0-20-16,0 20 0,0-21 15,0 22-15,0-1 0,0 1 0,0-1 16,0 22-16,0-21 0,0 20 0,-21-20 16,21 20-16,-21 1 0,0-21 15,21 20-15,-22-20 0,1-1 0,0 1 16,0-1-16,0-20 0,21 20 15,0-42-15,0 22 0,0-22 16,0 0-16,0-42 16,0 0-1,21-22-15,0 22 0,0-21 0,-21-1 16,21 1-16,1-21 0,-1 20 16,-21-20-16,21-22 0</inkml:trace>
  <inkml:trace contextRef="#ctx0" brushRef="#br0" timeOffset="10600.49">10604 5863 0,'0'-21'0,"0"42"0,0-63 15,0 0-15,0 20 0,0 1 16,0 0-16,0 0 0,0 0 0,22 0 16,-1-1-16,0 22 0,0 0 15,21 0-15,-20 0 0,20 0 0,0 0 16,-21 0-16,22 22 0,-22-1 0,21 21 15,-21-21-15,1 22 0,-22-22 16,0 21-16,0-21 0,0 22 0,-22-22 16,-20 21-16,21-21 0,-21 0 15,-1 1-15,1-1 0,0 0 0,-1 0 16,22-21-16,-21 21 0,21-21 0,-1 0 16,1 0-16,42-21 31,1 21-31,-1-21 15,21 0-15,-21 0 0,22 21 16</inkml:trace>
  <inkml:trace contextRef="#ctx0" brushRef="#br0" timeOffset="10957.28">11155 5948 0,'21'0'31,"0"0"-31,-21-21 0,21 21 0,0-21 15,1 21-15,-22-22 0,21 1 16,0 0-16,21 21 16,-21-21-16,1-21 0,-1 20 0,0 1 15,0 0-15,0 0 0,0 0 16,-21 0-16,0-1 0,0 1 16,-21 21-16,0 0 15,0 0-15,0 0 0,-22 21 0,22 1 16,-21-1-16,21 0 0,-43 42 15,22-41-15,21 20 0,0-21 16,21 21-16,0-20 0,-22 20 0,22-21 16,0 0-16,0 0 0,0 1 15,22-1-15,-1 0 0,0 0 16,0-21-16,0 21 0,22-21 0,-22 0 16,0 0-16,21 0 0,-21 0 15,43 0-15,-22 0 0,-21-21 16,43-21-16,-43 21 0,21-1 15</inkml:trace>
  <inkml:trace contextRef="#ctx0" brushRef="#br0" timeOffset="11195.7">12086 5715 0,'-21'0'16,"42"0"0,0 0-16,0 0 0,1 0 15,-1 0-15,21 0 16,-21 0-16,0-21 0,1 21 0,-1-21 16,21 21-16,-21 0 0,0 0 15,-21-21-15</inkml:trace>
  <inkml:trace contextRef="#ctx0" brushRef="#br0" timeOffset="11368.6">12044 5842 0,'0'21'0,"0"-42"0,-21 63 16,21-20-16,0-1 16,21-21-16,0 0 15,0 0-15,0 0 0,0 0 16,1 0-16,-1 0 0,21 0 0,-21 0 15,0 0-15,1-21 0,-1 21 0,21-22 16,-21 1-16,0 21 0,1-21 16,20 0-16</inkml:trace>
  <inkml:trace contextRef="#ctx0" brushRef="#br0" timeOffset="11776.6">13017 5186 0,'-21'0'0,"0"0"16,0 0 0,21 21-16,0 0 31,21-21 0,0 0-31,-21-21 16,21 0-16,-21 0 15,22 0-15,-22-1 16,0 1 0,-22 21-16,1 0 15,0 21-15,21 1 16,-21-1-16,0 0 0,0 0 0,21 21 0,0-20 15,-22 20-15,22-21 16,0 21-16,-21-20 0,21-1 0,0 0 16,0 0-16,0 0 0,0 0 0,0 1 15,21-22-15,1 21 16,-1-21-16,0 0 0</inkml:trace>
  <inkml:trace contextRef="#ctx0" brushRef="#br0" timeOffset="12617.12">13970 5800 0,'0'-21'31,"0"-1"-31,0 1 0,21 0 16,-21 0-16,0 0 15,21-22-15,-21 22 0,0 0 0,0 0 16,0-21-16,0 20 0,0 1 0,-21 0 15,0 0-15,0 0 16,0 0-16,-1 21 0,1 0 0,-21 0 16,21 0-16,0 0 0,-22 0 15,22 21-15,-21 0 0,21 0 0,-22 21 16,22-20-16,-21 20 0,-1 0 0,22 22 16,0-22-16,-21 0 0,21 1 15,-1-1-15,1 0 0,21 1 0,-21-1 16,21-21-16,0 0 0,0 1 15,0-1-15,21 0 0,0-21 0,1 0 16,-1 0-16,0 0 0,21 0 0,-21 0 16,22 0-16,-22-21 15,21 0-15,-21-1 0,22 1 0,-22 0 0,21 0 16,-21-21-16,1-1 16,20 1-16,-21 0 0,0-1 0,0 1 15,1 0-15,-22-1 0,0 1 0,21 0 16,-21-1-16,0 22 0,0 0 15,0 0-15,0 42 16,0 0 0,0 0-16,0 22 0,-21-22 0,21 21 15,0 0-15,0 1 0,0-1 0,0 0 16,-22 1-16,22-22 0,0 21 16,0-21-16,0 22 0,0-22 15,0 0-15,22 0 0,-1 0 0,0 1 16,0-22-16,0 0 15,0 0-15,22 0 0,-22 0 0,0 0 16,21-22-16,-20 1 0,20 0 16,-21 0-16</inkml:trace>
  <inkml:trace contextRef="#ctx0" brushRef="#br0" timeOffset="13140.82">14626 5165 0,'0'-43'16,"0"86"-16,0-107 15,-21 64-15,0 0 0,0 0 0,21 21 16,-22 1-16,1-1 0,0 21 16,21 0-16,0-20 0,-21 20 0,0 21 15,21-20-15,0 20 0,0-20 0,0-1 16,0 21-16,0-20 0,0-1 16,0 0-16,0 1 0,0-1 0,0-21 15,0 22-15,0-22 0,0 0 16,0 0-16,0 0 0,-21-42 47,21 0-47,0 0 15,0 0-15,0-22 0,0 22 16,0-21-16,0 21 0,0-22 0,0 22 16,0-21-16,21 21 0,0-22 0,0 22 15,0 0-15,22 0 0,-22 0 16,21-1-16,0 22 0,-20 0 0,20 0 15,0 0-15,1 22 0,-22-1 16,21 0-16,0 0 0,-20 0 0,20 22 16,0 20-16,-42-21 0,0-20 15,0 20-15,0-21 0,-21 0 16,0 0-16,-43 22 0,43-22 16,-21 0-16,0 0 15,-1-21-15,22 21 0,-21-21 0,-1 0 16,1 0-16,0 0 0,21 0 0,-1 0 15,1 0-15,0 0 0,0 0 16,21-21-16,0 0 16,21 21-16,0-21 0,0 0 15,22 0-15,-22 21 0</inkml:trace>
  <inkml:trace contextRef="#ctx0" brushRef="#br0" timeOffset="13429.66">15600 5461 0,'0'0'0,"0"-21"0,0 0 31,-21 21-31,-1 0 0,1 0 0,0 0 16,0 0-16,-21 21 0,20 0 15,-20 0-15,21 0 0,0 22 0,-22-22 16,22 21-16,0 1 0,0-1 0,0-21 15,21 21-15,0 1 0,0-22 16,0 21-16,0-21 0,0 1 0,0-1 16,21 0-16,0-21 0,0 21 15,0 0-15,22-21 0,-22 0 16,21 0-16,1 0 0,-1 0 0,0 0 16,1-21-16,-22 0 0,21 0 15,0 0-15</inkml:trace>
  <inkml:trace contextRef="#ctx0" brushRef="#br0" timeOffset="13764.47">16171 5122 0,'0'0'0,"-63"22"31,63-1-31,0 0 15,-21-21-15,21-21 32,21 21-32,-21-21 15,21 21-15,0-22 0,0 1 16,0 21-16,-21-21 0,22 21 0,-1-21 16,0 21-1,-21 21-15,0 0 0,0 0 16,0 1-16,0 20 0,0-21 0,-21 0 15,21 22-15,-21-22 0,-1 21 16,1-21-16,0 0 0,0 1 16,21-1-16,-21 0 0,0-21 0,-1 21 15,1-21-15</inkml:trace>
  <inkml:trace contextRef="#ctx0" brushRef="#br0" timeOffset="14293.16">18394 5461 0,'0'0'0,"42"-21"0,-21 0 0,0-22 15,-21 22-15,0 0 16,0 0-16,0 0 0,-21 21 16,0 0-16,0 0 0,0 0 15,-22 0-15,22 21 0,-21 0 0,21 0 16,-22 22-16,1-22 0,21 21 0,0 0 16,-22 22-16,22-22 0,0 22 15,0-22-15,0 22 0,21-22 0,0 0 16,-21 1-16,21-1 0,0 0 15,0 1-15,0-1 0,21-21 0,0 0 16,0 0-16,0 1 0,22-22 16,-1 0-16,0 0 0,1 0 15,20 0-15,1 0 0,-1 0 0,1-22 16,-1 1-16,22-21 0,-22 21 16,-20-22-16,20 1 0</inkml:trace>
  <inkml:trace contextRef="#ctx0" brushRef="#br0" timeOffset="14532.02">19262 5271 0,'0'0'0,"0"-43"0,0 22 0,0-21 16,0 21-16,0-1 0,-22 22 15,1 0-15,0 22 16,0-1-16,0 0 0,21 21 16,-21 1-16,21-1 0,-22 21 0,1-20 15,21 20-15,0 1 0,-21-1 16,0-20-16,0 20 0,21 1 0,0-22 15,-21 0-15,21 1 0,0-1 16,0 0-16,0-21 0,0 1 0,0-1 16,0 0-16,21-21 0,0 0 15,0 0-15,0 0 0,0 0 16,22 0-16,-1-21 0,0 21 0</inkml:trace>
  <inkml:trace contextRef="#ctx0" brushRef="#br0" timeOffset="15672.11">19918 5609 0,'0'-21'16,"0"42"-16,0-63 0,0 21 0,0 0 0,-21-1 15,-1 22-15,1-21 0,0 21 0,-21 0 16,21 0-16,-22 0 0,1 0 16,0 21-16,-1-21 0,22 22 0,-21 20 15,-1-21-15,22 21 0,0-20 16,-21 20-16,21 0 0,21-21 15,-22 22-15,1-1 0,21 0 16,0-20-16,0-1 0,0 21 0,0-21 16,0 0-16,0 1 0,21-22 0,1 21 15,-1-21-15,0 0 0,0 0 16,21 0-16,-20 0 0,20 0 0,-21-21 16,21-1-16,1 1 0,-22 0 15,0 0-15,21 0 0,-20-22 0,-22 1 16,21 21-16,0-21 0,-21-1 0,0 1 15,0 0-15,0 20 0,0-20 16,0 21-16,0 0 0,0 42 31,0 0-31,0 21 16,0-20-16,-21 20 0,21 0 16,-21 1-16,21-1 0,0 0 0,0 1 15,0-22-15,0 21 0,0-21 0,0 0 16,0 1-16,21-1 0,-21 0 15,42 0-15,-21-21 0,0 0 0,22 0 16,-22 0-16,21 0 0,1 0 16,-22 0-16,21-21 0,0 0 0,1 0 15,-1-1-15,0 1 0,1 0 0,-1-21 16,0 21-16,1-22 0,-1 1 16,0-22-16,-20 22 0,20 0 15,-21 21-15,0-22 0,0 22 16,-21 0-16,-21 21 15,0 0-15,0 0 0,-21 21 16,20 0-16,-20 0 0,21 22 0,-21-22 16,20 0-16,22 21 0,0-20 0,0 20 15,0-21-15,0 0 0,0 0 16,0 22-16,22-22 0,-1 0 0,0 0 16,0 0-16,0-21 0,0 22 15,-21-1-15,-21-21 31,-21 0-15,21 0-16,0-21 0,-1-1 16,1 22-16,0-21 0,0 21 15,0 0-15,0-21 0,-1 21 0,1 0 16,0 0 0,21 21-16,0 0 15,0 1-15,0-1 0,21-21 16,0 21-16,1-21 0,-1 21 15,0-21-15,21 0 0,-21 0 0,22 0 16,-22 0-16,21 0 0,1 0 0,-1 0 16,0 0-16,1 0 0,-1 0 15,0-21-15,1 0 0,-1 0 0,0-1 16,1 1-16,-1-21 16,0 0-16,-21-1 0,22 1 0,-22 0 15,21-1-15,-21 1 0,1 0 16,-1-1-16,-21 22 0,0-21 0,0 21 15,0-1-15,-21 22 16,-1 0-16,1 22 0,0-1 16,0 0-16,-21 0 0,20 21 0,22 1 15,0-22-15,0 21 0,0 1 16,0-22-16,0 21 0,0-21 0,0 22 16,22-22-16,-22 0 15,0 0-15,21 0 0,-21 0 0,0 1 16,0-1-16,0 0 0,0 0 15,-21-21 1,21 21-16,-22-21 0,1 0 0,0 0 16,0 0-16,0 0 0,0 0 15,-1 0-15,1 0 0,0 0 0,21-21 16,0 0-16,0 0 0,0 0 16,21-1-16,22 1 0</inkml:trace>
  <inkml:trace contextRef="#ctx0" brushRef="#br0" timeOffset="15888.26">21632 5652 0,'0'0'0,"21"0"62,1 0-62,-1-22 0,0 22 31</inkml:trace>
  <inkml:trace contextRef="#ctx0" brushRef="#br0" timeOffset="16056.16">21548 5757 0,'0'22'0,"0"-44"0,-22 65 0,22-22 15,0 0-15,0 0 16,22-21 0,-1 0-16,0 0 15,0 0-15,0 0 0,0 0 0,1 0 16,-1 0-16,0 0 0,0-21 0,0 0 16,-21 0-16,21 21 15,-21-21-15</inkml:trace>
  <inkml:trace contextRef="#ctx0" brushRef="#br0" timeOffset="16420.13">22712 5038 0,'0'0'16,"21"-85"-1,-21 64 1,0 42-1,0 0-15,0 0 16,0 1-16,-21 20 0,21-21 0,-21 0 16,-1 22-16,1-22 15,0 21-15,21-21 0,0 0 0,-21 1 16,21 20-16,0-21 0,0 0 16,21 0-16,21-21 0</inkml:trace>
  <inkml:trace contextRef="#ctx0" brushRef="#br0" timeOffset="16853.07">23326 5355 0,'0'-21'16,"0"42"-16,0-63 0,0 21 0,0 0 16,-22 21-1,1 0-15,0 0 16,0 21-16,0 0 0,0 0 15,21 0-15,-22 22 0,1-22 0,0 21 16,0-21-16,21 22 0,-21-1 0,21 0 16,-21 1-16,21-1 0,0-21 15,0 21-15,0 1 0,0-22 0,0 0 16,0 21-16,42-42 0,-21 22 16,0-1-16,0-21 0,22 0 0,-22 0 15,21 0-15,1 0 0,-22 0 16,21-21-16,0-1 0,1 1 0,-1-21 15,-21 21-15,22-43 0,-1 22 16,-21 0-16,21-22 0,-20 22 16,-1-1-16,0-20 0,-21 21 0,0 20 15,0-20-15,0 21 0,0 0 16,0 0-16,0-1 0,-21 22 31,21 22-31,0-1 0,0 0 16,0 0-16,0 0 0,0 0 0,0 1 15,0-1-15,0 0 0,21-21 16,0 21-16</inkml:trace>
  <inkml:trace contextRef="#ctx0" brushRef="#br0" timeOffset="17205.99">24215 5546 0,'21'-21'0,"-42"42"0,63-64 0,-21 43 0,-21-21 16,0 0-16,21 0 0,-21 0 0,0 0 15,-21 21 1,0 0-16,0 0 16,-22 0-16,22 21 0,0 0 15,-21 0-15,21 0 0,-1-21 0,1 43 16,21-22-16,-21 0 0,21 0 16,0 0-16,0 0 0,0 1 0,21-1 15,0 0-15,1 0 0,-1 0 16,0 0-16,21 1 0,-21-22 15,-21 21-15,22 0 0,-1-21 0,-21 21 16,21-21-16,-21 21 16,-21-21-1,0 0-15,-1 0 0,-20 0 0,21 0 16,0 0-16,-22 0 0,22 0 16,0 0-16,0 0 15,21-21 1,21 0-16</inkml:trace>
  <inkml:trace contextRef="#ctx0" brushRef="#br0" timeOffset="17549.25">24532 5652 0,'0'0'0,"42"-22"15,-20 1-15,-22 0 16,21 21-16,-21-21 0,21 0 15,0 21-15,-21-21 0,21-1 0,0 1 16,-21 0-16,0 0 0,0 0 0,22 0 16,-22-1-1,-22 22 1,1 0-16,0 22 16,0-1-16,0 0 0,0 0 0,-1 0 15,1 22-15,0-22 0,0 0 0,21 21 16,0-21-16,0 22 0,0-22 15,0 0-15,0 0 0,0 0 0,0 1 16,0-1-16,21 0 0,0-21 16,0 0-16,1 21 0,-1-21 0,21 0 15,-21 0-15,0 0 0,22 0 16,-22 0-16,0-21 0,21 0 0,-20 21 16,-1-21-16,21-1 0,-42 1 15</inkml:trace>
  <inkml:trace contextRef="#ctx0" brushRef="#br0" timeOffset="17880.93">24955 5525 0,'0'0'0,"0"-22"0,0 1 16,0 0-16,0 0 0,22 0 0,-22 0 16,21-1-16,0 22 0,0-21 15,0 21-15,22 0 16,-22 0-16,21 0 0,0 0 0,-20 21 16,20-21-16,0 22 0,-21-1 15,22 21-15,-22-21 0,0 0 0,-21 22 16,0-22-16,0 21 0,0-21 15,0 22-15,0-22 0,0 0 16,0 0-16,0 0 0,0 1 0,-21-1 16,0 0-1,0-21-15,-1 0 16,22-21-16,0 0 16,0-1-16,0 1 0,0-21 15,0 21-15,0 0 0,0-22 0,0 22 16,0-21-16,22 21 0,-1-1 15,0 1-15,-21 0 0,21 0 0,0 0 16,0 21 0,1-21-16,-1 21 0,0 0 0,0 0 15,0 0-15</inkml:trace>
  <inkml:trace contextRef="#ctx0" brushRef="#br0" timeOffset="18320.68">25929 5376 0,'-21'22'31,"0"-1"-31,0 0 0,21 0 16,-22 0-16,1 0 0,21 22 0,-21-22 15,21 21-15,0-21 0,-21 22 16,21-22-16,-21 0 0,21 0 0,0 0 16,0 1-16,0-1 0,0 0 15,-21 0 1,21-42-1,0 0-15,0 0 16,0-1-16,0 1 0,0 0 16,0-21-16,21-1 0,0 22 0,0-21 15,0 0-15,22-1 0,-1 22 16,0-21-16,1 21 0,-1-22 0,0 22 16,22 0-16,-22 21 0,-21-21 15,22 21-15,-22 0 0,0 0 0,0 21 16,0 21-16,-21-21 0,0 1 15,0 20-15,0-21 16,0 21-16,-21 1 0,0-22 0,0 21 16,0-21-16,-1 1 0,1 20 15,21-21-15,-21 0 0,0 0 16,21 1-16,21-22 31,0 0-31,22 0 16,-22-22-16</inkml:trace>
  <inkml:trace contextRef="#ctx0" brushRef="#br0" timeOffset="19588.18">26860 5482 0,'0'0'0,"0"-21"0,0 0 16,0 0-16,-63-64 31,42 85-31,0 0 0,-1 0 16,1 0-16,-21 21 0,21-21 0,0 21 15,-22 22-15,22-22 0,-21 0 0,21 21 16,-1-20-16,1 20 0,0-21 16,21 21-16,-21-20 0,21-1 0,0 0 15,0 0-15,0 0 0,21 0 16,0 1-16,0-22 0,1 0 0,20 0 16,-21 0-16,0 0 15,0 0-15,1-22 0,-1 1 16,0 0-16,21 0 0,-21-21 0,1 20 15,-1-20-15,0 21 0,21-21 16,-42 20-16,21 1 0,-21 0 0,22 0 16,-22 0-16,-22 42 15,1 0 1,0 0-16,21 0 0,-21 1 16,0 20-16,21-21 0,-21 21 0,21-20 15,0-1-15,0 21 0,0-21 16,0 0-16,0 1 0,0-1 0,0 0 15,21 0-15,0-21 0,0 0 0,21 0 16,-20 0-16,-1 0 16,21 0-16,-21 0 0,22-21 0,-22 21 15,21-21-15,-21 0 0,22-22 16,-22 22-16,21-21 0,-21-1 0,22 22 16,-22-21-16,0 0 0,0 20 15,0 1-15,-21 0 0,-21 21 31,0 21-31,0 22 0,0-22 16,-1 0-16,1 21 0,0-21 16,0 22-16,0-22 0,0 0 15,21 21-15,0-20 0,0-1 0,-22 0 16,22 0-16,0-42 47,0 0-47,22 0 0,-1-1 15,-21-20-15,42 21 0,-21-21 16,0-1-16,1 22 0,20-21 0,-21 21 16,0-1-16,0 1 0,1 0 15,-1 0-15,0 21 0,-21 21 32,0 0-32,0 0 0,0 1 15,0-1-15,0 21 0,0-21 0,0 22 16,0-22-16,0 0 0,0 21 15,0-21-15,0 1 0,0-1 16,0 0-16,0 0 0,21 0 16,0-21-1,0 0-15,1 0 16,-22-21-16,21 21 0,0-21 16,0 0-16,0 0 0,0-1 0,1 1 15,-1-21-15,0 21 0,0-22 16,0 22-16,22-21 0,-22 21 15,21 0-15,-21-22 0,0 22 0,1 0 0,-1 0 16,0 21-16,-42 21 31,0 0-15,-1 0-16,22 0 0,-21 1 0,21-1 16,0 21-16,0-21 0,0 0 15,0 1-15,0 20 0,0-21 16,0 0-16,21 0 0,1-21 15,-1 0-15,0 22 0,0-22 0,0 0 16,22 0-16,-22 0 0,21 0 16,0-22-16,1 22 0,-1-21 0,0 0 15,1 0-15,20-21 0,-42 20 16,22-20-16,-1 21 0,-21 0 16,0-22-16,1 22 0,-22 0 0,0 0 15,0 0-15,-22 21 16,1 0-16,-21 0 0,21 0 15,0 21-15,-1 0 0,-20 0 16,21 0-16,21 1 0,-21 20 0,21-21 16,0 0-16,0 22 0,0-22 15,0 0-15,0 0 0,0 0 0,21 0 16,0 1-16,0-22 16,0 0-16,1 0 0,-1 0 15,0 0-15,0 0 0,0-22 16,22 22-16,-22-21 0,0 0 0,21-21 15,-21 21-15</inkml:trace>
  <inkml:trace contextRef="#ctx0" brushRef="#br0" timeOffset="19915.03">28998 5059 0,'-21'0'16,"21"-21"62,0 0-78,21-1 16,-21 1-16,21 21 0,-21-21 15,0 42 16,0 22-15,0-22-16,0 0 0,-21 0 0,21 21 16,-21-20-16,0-1 0,0 21 15,21-21-15,-21 0 0,-1 1 16,22-1-16</inkml:trace>
  <inkml:trace contextRef="#ctx0" brushRef="#br0" timeOffset="20356.03">29887 4826 0,'0'0'0,"-21"-21"0,0 0 0,21 0 16,-21 21-16,21 21 31,0 0-31,0 0 16,21 0-16,0 0 0,0 1 0,-21 20 15,43-21-15,-22 21 0,0-20 16,21 20-16,1 0 0,-1 1 0,0-1 16,22 0-16,-1-21 0,-20 22 15,20-1-15,-21-21 0,22 0 16,-22 22-16,1-43 0,-22 21 0,21 0 15,-21 0-15,0-21 16,-21 21-16,-21 1 16,-21-22-1,0 21-15,-22 0 0,1 0 16,-22 21-16,21-20 0,-20 20 16,-1 0-16,22-21 0,-22 22 0,21-1 15,1-21-15,-1 22 0,22-22 0,-21 0 16,20 0-16,1 21 0,0-20 15,-1-1-15,1 0 0,0-21 16,-1 21-16,1 0 0</inkml:trace>
  <inkml:trace contextRef="#ctx0" brushRef="#br0" timeOffset="21336.48">8826 9038 0,'0'0'16,"0"-21"-16,22 21 0,-22-21 0,0 0 15,0 42 17,0 21-32,0-21 0,-22 1 0,1 20 15,0 0-15,-21 1 0,21-1 0,-22 21 16,1-20-16,0 20 0,-1-20 15,1 20-15,0 1 0,-1-1 0,1 1 16,21-1-16,-22 1 0,1-22 16,0 21-16,-1-20 0,22-1 15,-21 0-15,0 1 0,-1-22 0,1 21 16,21-21-16,-22 1 0,22-1 0,0 0 16,0-21-16,21-21 15,0 0 1,0-1-16,21 1 0,0-21 0,22 21 15</inkml:trace>
  <inkml:trace contextRef="#ctx0" brushRef="#br0" timeOffset="21680.28">9398 8954 0,'0'0'16,"0"21"0,0 0-16,-21 0 15,0 0-15,21 22 0,-22-1 0,1-21 16,0 43-16,0-22 0,-21 0 16,-1 22-16,1-1 0,-22 1 15,22-1-15,-21 1 0,-1 20 0,1-20 0,-1-1 16,1 1-16,20-22 15,1 22-15,0-22 0,-1 0 0,22-20 16,0-1-16,0 0 0,21 0 0,-21 0 16,42-21 15,0 0-31,0 0 0,0-21 16,0 0-16,1 21 0,-1-21 15,0 0-15</inkml:trace>
  <inkml:trace contextRef="#ctx0" brushRef="#br0" timeOffset="21920.14">9440 9631 0,'0'21'16,"0"0"-16,0 0 0,0 1 15,0-1-15,0 0 0,0 21 0,0-21 16,0 1-16,0 20 0,0-21 0,0 0 15,-21 0-15,21 1 16,-21-1-16,21 0 0,0 0 0,0 0 16,-21-21-16,21-21 47,0 0-47,0 0 0,0 0 0</inkml:trace>
  <inkml:trace contextRef="#ctx0" brushRef="#br0" timeOffset="22088.05">9504 9419 0,'0'-21'0,"0"42"0,-21-42 31,21 42 0,21 0-15,0-21-16,0 22 0,0-22 15,0 0-15,1 21 0</inkml:trace>
  <inkml:trace contextRef="#ctx0" brushRef="#br0" timeOffset="22527.8">10139 9589 0,'0'0'0,"0"21"16,0 0-16,0 0 0,-21 21 0,-1-20 15,1-1-15,21 21 0,-21-21 16,21 22-16,0-22 0,-21 0 16,0 21-16,0-21 0,21 1 0,0-1 15,0 0-15,-22-21 0,22 21 0,-21-21 16,21-21 15,0 0-31,0 0 16,0-1-16,0 1 0,0-21 15,0 21-15,21-22 0,-21 1 0,22 0 16,-1-1-16,0 1 0,21 21 0,-21-21 16,1 20-16,20 1 0,-21 21 15,21 0-15,-20 0 0,20 0 16,-21 21-16,0 1 0,0-1 0,1 0 16,-1 21-16,-21-21 0,0 22 15,0-1-15,0-21 0,0 22 0,0-22 16,0 0-16,0 21 0,-21-21 0,21 1 15,-22-1-15,22 0 0,-21 0 16,21 0-16,21-42 31,1 0-31,-1 0 16,0 0-16,0-1 0</inkml:trace>
  <inkml:trace contextRef="#ctx0" brushRef="#br0" timeOffset="22884.76">10816 9546 0,'0'0'16,"0"-21"-16,0 0 16,-21 21-1,21 21-15,-21 0 0,21 0 16,0 1-16,0-1 0,0 0 16,0 21-16,0 1 0,0-22 0,0 21 15,0 22-15,0-22 0,0 0 0,0 22 16,0-1-16,0 1 0,-21-1 15,-1 22-15,1 21 0,21-22 16,-21 22-16,0-21 0,-21 42 0,20-21 16,1 0-16,0 21 0,-21-22 0,21 22 15,-1-21-15,1 0 0,0 0 16,-21-21-16,42 20 0,-21-20 0,-1-21 16,1 20-16,0-41 0,21 20 0,0-42 15,-21 22-15,21-22 0,0-42 31,0-1-31,0-20 0,0 0 0,21-1 16,0-20-16,0-1 0,1 1 0,-1-1 16,0-41-16,0 20 0,21-21 0,-20-21 15</inkml:trace>
  <inkml:trace contextRef="#ctx0" brushRef="#br0" timeOffset="23177">10710 10181 0,'0'0'0,"0"-63"0,0-1 16,0 1-16,0-1 0,0 1 15,0-1-15,0 1 0,21-1 0,1 22 16,-1 0-16,0-1 0,0 22 16,0-21-16,22 21 0,-1 21 0,0 0 15,-21 0-15,22 0 0,-1 0 0,0 21 16,1 0-16,-22 21 0,0-21 16,0 22-16,0-1 0,-21 22 15,0-22-15,0 0 0,0-21 0,-21 22 16,0-1-16,-21-21 0,21 0 15,-22 22-15,1-22 0,0-21 0,-1 21 16,22 0-16,0-21 0,-21 0 0,20 0 16,44-21 15,-1 0-31,0 21 0,0-21 0,21 0 16,1-22-16,-22 22 0,21 0 15</inkml:trace>
  <inkml:trace contextRef="#ctx0" brushRef="#br0" timeOffset="23840.1">11536 9546 0,'0'0'0,"0"21"31,0 1-31,0-1 0,0 0 0,0 0 16,0 0-16,0 0 0,0 22 0,-21-22 15,21 21-15,0-21 0,0 1 16,0-1-16,0 0 0,0 0 0,0 0 15,0 0-15,21 1 16,0-22-16,0 0 16,0 0-16,0-22 0,1 22 15,-1-21-15,0 0 0,-21 0 16,21-21-16,0 20 0,0 1 16,1-21-16,-1 0 0,0 20 0,0-20 15,0 0-15,0 21 0,1-1 0,-1 1 16,0 0-16,-21 0 0,21 21 15,-21 21 1,0 0-16,0 0 0,0 22 0,0-22 16,-21 21-16,21 1 0,0-22 15,-21 21-15,21 0 0,0-20 0,0 20 16,0-21-16,0 21 0,0-20 0,21-1 16,0 0-16,0-21 15,0 0-15,1 0 0,-1 0 16,0 0-16,21 0 0,-21 0 0,1-21 15,20 0-15,-21-1 0,21 1 16,-20-21-16,-1 21 0,21-22 0,-21 1 16,0-21-16,1 20 0,-1-20 0,0 20 15,0-20-15,0 21 0,0-22 16,-21 22-16,0-1 0,22 1 0,-22 21 16,0 0-16,0 0 0,0 42 31,-22 0-31,22 0 0,-21 0 0,0 22 15,21-1-15,-21 0 0,21 1 16,-21 20-16,0-21 0,21 22 16,-22-22-16,22 1 0,0 20 0,0-21 15,0-20-15,0 20 0,0 0 0,0-21 16,0 1-16,0-1 0,0 0 16,22-21-16,-1 0 0,0 0 15,0 0-15,0 0 0,0 0 16,1-21-16,-22 0 0,21-1 15,-21 1-15,0-21 0</inkml:trace>
  <inkml:trace contextRef="#ctx0" brushRef="#br0" timeOffset="24051.98">12425 9398 0,'-21'21'31,"42"-21"-15,0 21-16,0-21 16,0 0-16,0 0 0,1 0 0,20 0 15,-21 0-15,0 0 0,22 0 0,-22 0 16,21-21-16,-21 21 0,0-21 16,22 21-16,-22-21 0,0 0 15,21 0-15</inkml:trace>
  <inkml:trace contextRef="#ctx0" brushRef="#br0" timeOffset="24936.48">13843 8657 0,'21'0'16,"0"0"0,0 0-16,22 0 0,-22 0 15,21 0-15,1 0 0,-1 0 16,0 0-16,22 0 0,-22 0 0,0-21 16,22 21-16,-22 0 0,1 0 0,-1 0 15,-21 0-15,0 0 0,0 0 16,1 0-16,-44 0 15,1 0-15,0 0 16,-21 0-16,-1 0 0,1-21 16,0 21-16,-22 0 0,1 0 0,20 0 15,1 0-15,0 0 0,-1-21 0,1 21 16,21 0-16,-21 0 16,20 0-16,1 0 0,0 0 0,0 0 0,0 0 15,0 0-15,-1 0 16,1 0-1,0 0-15,0 0 0,21 21 16,0 0-16,0 0 0,-21 0 0,21 1 16,-21-1-16,21 21 0,0-21 15,0 22-15,0-1 0,-22 0 0,22 1 16,-21-1-16,0 21 0,21-20 0,-21-1 16,0 22-16,0-22 0,21 21 15,-22-20-15,1 20 0,0 1 16,0-1-16,0 1 0,0-1 0,-1 1 15,-20-1-15,21 1 0,0-1 0,0 1 16,-1-1-16,1 1 0,0-1 16,0 22-16,0-22 0,0 1 0,21-1 15,0 1-15,0-1 0,0 1 0,0-22 16,0 1-16,21-1 0,21 0 16,-21-21-16,22 1 0,-22-1 0,21 0 15,0-21-15,22 0 0,-22 0 0,1 0 16,20 0-16,-21 0 0,1-21 0,20 0 15,-20-1-15,-1 1 16,21 0-16,-20-21 0,-1 21 0,0-1 16,1 1-16,-22 0 0,21 0 0,-21 0 15,1 0-15,-1 21 0,0-22 0,0 1 16,0 0-16,-21 0 16,0 0-16,21 0 0,1-1 15,-22 1-15,0-21 0,21 21 0</inkml:trace>
  <inkml:trace contextRef="#ctx0" brushRef="#br0" timeOffset="26285.3">14880 9779 0,'0'0'16,"64"-42"0,-43 21-16,0-1 0,0 1 15,0 0-15,0 0 0,-21-21 0,0 20 16,0 1-16,0 0 0,0 0 15,0 0-15,0 0 0,0-1 0,0 1 16,-21 0-16,0 0 0,0 21 16,0 0-16,0 0 0,-1 0 15,1 0-15,0 21 0,0-21 0,0 21 16,0 22-16,-1-22 0,1 21 16,0-21-16,21 22 0,0-1 0,-21 0 15,21 1-15,0-22 0,0 21 0,0 0 16,0-20-16,0-1 15,0 0-15,0 0 0,21-21 16,0 0-16,0 0 0,22 0 16,-22 0-16,0-21 0,0 0 0,0 0 15,1-1-15,20 1 0,-21 0 16,0-21-16,0 21 0,1-1 0,-1-20 16,0 21-16,-21-21 0,0 20 15,21-20-15,-21 21 0,0 0 16,0 0-16,0-1 0,0 1 15,0 42 1,0 1-16,0-1 16,0 0-16,0 0 0,0 21 0,0-20 0,0 20 15,0-21-15,0 21 16,0 1-16,0-22 0,0 21 0,21-21 16,0 22-16,1-22 0,-22 0 0,42 0 15,-21-21-15,0 21 0,0-21 16,22 0-16,-22 0 0,21 0 0,1 0 15,-22 0-15,21-21 0,0 0 0,1 0 16,-22 0-16,21 0 0,-21-22 16,1 22-16,-1-21 0,0-1 0,0 1 15,-21-43-15,0 43 0,0 21 16,0-43-16,-21 22 0,0 0 16,0 21-16,-22-22 0,22 1 0,-21 0 15,-22-1-15,1 22 16,-1 0-16,1 0 0,-1 0 0,-20 21 15,-1 0-15,21 0 0,1 21 0,-22 0 16,22 0-16,-1 0 0,1 22 16,20-1-16,-20 21 0,21-20 0,-1 20 15,1 1-15,21-1 0,-22 1 0,43-1 16,0 1-16,0-1 0,0 1 16,0-1-16,22-20 0,-1-1 0,0 0 15,21-21-15,1 22 0,-22-22 0,21 0 16,22 0-16,-22 0 0,21-21 15,-20 0-15,20 0 0,1 0 0,-1 0 16,1 0-16,-1-21 0,1 21 16,-1-21-16,-20 0 0,20 0 0,-21 0 15,1-1-15,-22 1 0,21 0 16,-21-21-16,22-1 0,-22 22 0,0-21 16</inkml:trace>
  <inkml:trace contextRef="#ctx0" brushRef="#br0" timeOffset="26609.12">16658 9292 0,'0'0'0,"0"-21"0,0 0 15,-21 21-15,0 0 0,0 0 16,-22 0-16,22 0 0,-21 0 0,-1 0 15,22 21-15,-21 0 0,0 0 16,-1 1-16,22 20 0,-21-21 0,21 21 16,-22 1-16,22-1 0,0 0 15,0 1-15,0-1 0,21 0 0,0-20 16,0 20-16,0 0 0,0-21 0,0 22 16,0-22-16,21 0 0,0 0 15,21-21-15,-21 21 0,22-21 0,-1 0 16,0 0-16,22 0 0,-22 0 15,1-21-15,20 0 0,-21 0 0,22 0 16,-22 0-16,1-22 0</inkml:trace>
  <inkml:trace contextRef="#ctx0" brushRef="#br0" timeOffset="26856.98">17145 9059 0,'0'-42'15,"0"84"-15,0-105 0,0 21 0,0 20 0,0 1 16,-21 21-1,0 21-15,-1 1 0,1-1 16,0 0-16,0 21 0,21 1 0,-21-1 16,0 0-16,21 22 0,0-22 15,0 0-15,-22 22 0,22-22 0,-21 1 16,21 20-16,-21 22 0,21-22 16,0-20-16,0-22 0,0 21 15,0-21-15,0 0 0,0 1 0,0-1 16,0 0-16,21-21 0,0 0 15,1 0-15,-1 0 0,21-21 16,-21 0-16,0-1 0</inkml:trace>
  <inkml:trace contextRef="#ctx0" brushRef="#br0" timeOffset="28034.9">17674 9335 0,'21'-22'0,"-42"44"0,63-86 16,-42 43-16,0 0 0,0 0 15,0-1-15,0 1 0,-21 21 16,0 0-16,0 0 0,0 0 0,-22 0 16,22 21-16,-21 1 0,0-1 15,20 21-15,-20-21 0,0 22 0,-1-22 16,22 21-16,-21-21 0,21 22 0,0-1 16,-1-21-16,1 21 15,21 1-15,0-22 0,0 21 0,0-21 16,0 1-16,0-1 0,21 0 15,1-21-15,-1 0 0,0 0 16,0 0-16,21 0 0,-20 0 0,-1-21 16,21 0-16,-21-1 0,0 1 15,22 0-15,-22-21 0,0 21 0,0-22 16,0 1-16,1 0 0,-1 20 0,-21-20 16,0 0-16,21 21 0,-21-22 15,21 22-15,-21 0 0,0 0 0,0 42 31,0 0-31,0 0 16,-21 0-16,0 1 0,21 20 16,-21-21-16,21 21 0,0-20 0,0 20 15,0 0-15,0-21 0,0 22 16,0-22-16,0 21 0,0-21 0,0 1 16,21-1-16,0 0 0,0-21 0,0 21 15,0-21-15,1 0 0,-1 0 16,0 0-16,0 0 0,0 0 0,0-21 15,22 0-15,-22 0 0,0-1 0,21 1 16,-20 0-16,-1-21 0,21-1 16,-21 22-16,22-21 0,-22 0 15,0 20-15,0-20 0,21 21 0,-20-21 16,-22 20-16,21 22 0,-21-21 16,0 0-16,-21 21 15,21 21-15,-22 0 0,1 1 16,21-1-16,0 0 15,0 0-15,0 21 0,0-20 0,0-1 16,0 0-16,0 0 0,0 0 0,0 0 16,0 1-16,21-1 0,1 0 15,-22 0-15,0 0 0,21-21 16,-21-21 15,0 0-15,-21 21-16,21-21 0,0 0 15,-22-1-15,1 1 16,0 0-16,0 21 0,0 0 16,0 0-1,21 21-15,0 0 16,0 1-16,0-1 0,0 0 0,0 0 16,0 0-16,0 0 0,0 1 15,21-1-15,0-21 0,0 21 16,0-21-16,0 0 0,1 0 15,20 0-15,-21 0 0,0 0 0,22 0 16,-22 0-16,21 0 0,-21-21 16,22 0-16,-1 21 0,-21-22 0,21 1 15,-20-21-15,20 21 0,-21 0 0,0-22 16,22 22-16,-22-21 0,0-1 16,0 22-16,0-21 0,0 21 0,1 0 15,-22-1-15,0 1 0,0 0 16,0 0-16,-22 42 15,1 0-15,0-21 0,0 43 16,0-22-16,0 0 0,21 21 16,0-21-16,0 22 0,0-22 15,0 21-15,0-21 0,0 1 0,0 20 16,0-21-16,21 0 0,-21 0 16,21 1-16,-21-1 0,0 0 0,0 0 15,0 0-15,0 0 0,0 1 16,-21-22-16,0 21 0,-1-21 15,1 0-15,0 0 0,0 21 0,0-21 16,0 0-16,-1 0 0,1 0 0,21-21 31,0 0-31,21-1 0,1 1 16,-1-21-16,0 21 0,21-22 0</inkml:trace>
  <inkml:trace contextRef="#ctx0" brushRef="#br0" timeOffset="28277.76">19346 9356 0,'21'0'47,"1"0"-47,-1 0 16,0 0-16,0 0 15,0 0-15,0 0 16,1 0-16,-44 0 47</inkml:trace>
  <inkml:trace contextRef="#ctx0" brushRef="#br0" timeOffset="28432.85">19367 9462 0,'0'0'16,"-21"0"-16,21 21 0,0 0 0,-21 0 15,21 0-15,0 0 16,21-21 0,0 0-1,1 0-15,-1 0 16,0 0-16,0 0 0,-21-21 16,21 0-16,0 0 0,-21 0 15,0 0-15</inkml:trace>
  <inkml:trace contextRef="#ctx0" brushRef="#br0" timeOffset="28828.37">20447 8721 0,'0'0'0,"0"-21"0,0-1 15,0 1-15,0 0 0,0 0 0,0 0 16,0 0-16,0-1 15,-21 22-15,0 0 16,21 22-16,-22-1 16,1 0-16,21 0 0,-21 21 15,21-20-15,0 20 0,-21-21 0,21 21 16,-21 1-16,21-1 0,0-21 16,0 22-16,0-1 0,0-21 0,0 0 15,0 22-15,0-22 0,21 0 0,0 0 16,0-21-16,0 21 0</inkml:trace>
  <inkml:trace contextRef="#ctx0" brushRef="#br0" timeOffset="29272.12">20955 8975 0,'0'0'0,"0"-21"0,0-1 15,0 1-15,0 0 0,0 0 0,0 0 16,-21 42 15,21 0-31,-21 0 0,-1 0 16,1 22-16,21-1 0,-21-21 0,0 22 15,0-1-15,21 0 0,0 1 0,-21-1 16,21 0-16,-22-21 0,22 22 16,0-1-16,0-21 0,0 22 0,0-22 15,0 21-15,22-21 0,-1 0 16,21 1-16,-21-1 0,0-21 15,22 0-15,-1 0 0,-21 0 0,22 0 16,-22 0-16,21-21 0,0-1 0,-20 1 16,20 0-16,-21 0 0,0 0 15,22 0-15,-22-22 0,0 22 0,0-21 16,-21 21-16,21-22 0,-21 1 0,21 0 16,-21-1-16,0 1 0,0 0 15,0-1-15,0 22 0,0 0 0,0 0 16,0 0-16,0-1 0,-21 22 31,21 22-15,0-1-16,0 0 0,0 0 15,0 0-15,0 0 16</inkml:trace>
  <inkml:trace contextRef="#ctx0" brushRef="#br0" timeOffset="29660.9">21886 9165 0,'0'0'0,"21"-21"0,1 21 16,-22-21-16,0 0 15,0 0-15,0-1 0,0 1 16,-22 21-16,1 0 16,0 0-16,-21 0 0,21 0 15,-22 21-15,22 1 0,0-1 0,-21 0 16,20 0-16,22 0 0,0 0 15,0 1-15,0-1 0,0 0 0,0 0 16,0 0-16,22 0 0,-1 1 0,0-1 16,21-21-16,-21 21 0,1 0 15,20 0-15,-21-21 0,0 21 0,0-21 16,1 22-16,-22-1 0,0 0 16,0 0-1,-22-21-15,-20 0 0,21 0 16,-21 0-16,20 0 0,-20 0 0,0 0 15,-1 0-15,22 0 0,-21 0 16,21 0-16,0 0 0,-1 0 0,22-21 31,22 21-31,-1-21 16,0 0-16,21 21 0,-21-22 0,1 22 16</inkml:trace>
  <inkml:trace contextRef="#ctx0" brushRef="#br0" timeOffset="30012.7">22056 9377 0,'0'0'0,"21"0"0,-21-21 15,21 0-15,0 21 16,-21-22-16,21 22 0,-21-21 0,21 21 16,1-21-16,-22 0 0,21 0 15,0 0-15,-21-1 0,21 1 0,0 0 16,-21 0-16,0 0 0,0 0 15,-21 21 1,21 21 0,-21-21-16,0 21 0,0 0 0,-1 21 15,22-20-15,-21-1 16,21 0-16,-21 0 0,21 0 0,0 22 16,0-22-16,0 0 0,0 0 15,0 0-15,0 0 0,0 1 16,21-22-16,0 0 15,1 0-15,-1 0 0,0 0 16,0 0-16,0 0 0,0 0 16,1 0-16,-1 0 0,0-22 0,-21 1 15,21 21-15,0-21 0</inkml:trace>
  <inkml:trace contextRef="#ctx0" brushRef="#br0" timeOffset="30368.95">22458 9229 0,'0'0'0,"0"-21"0,0-1 0,0 1 0,21 0 16,-21 0-1,21 21-15,0-21 0,0 21 16,1 0-16,-1 0 0,0 0 16,0 0-16,0 0 15,0 21-15,1 0 0,-1 0 0,0 0 16,0 1-16,0-1 0,0 21 16,-21-21-16,0 0 0,0 1 0,0 20 15,0-21-15,0 0 0,0 0 0,0 1 16,-21-1-16,0 0 15,0 0-15,0-21 16,21 21-16,-21-21 0,-1 0 16,22-21-1,0 0-15,0 0 16,0 0-16,0-1 0,22 1 0,-1 0 16,-21 0-16,21 0 0,0 0 15,0-1-15,0 1 0,1 0 0,-1 0 16,0 0-16,0 21 0,0-21 0,0 21 15,1 0-15,-1-22 0,0 22 16,0-21-16,0 21 0,0 0 0,22-21 16,-22 21-16</inkml:trace>
  <inkml:trace contextRef="#ctx0" brushRef="#br0" timeOffset="32048.64">23368 9123 0,'0'0'0,"-21"0"31,0 21-31,21 0 0,-22-21 16,22 21-16,0 1 0,-21-1 16,21 21-16,-21-21 0,21 0 0,0 1 15,0-1-15,0 0 0,0 0 0,-21 0 16,21 0-16,-21 1 0,21-1 16,0 0-16,0 0 15,-21-21-15,21-21 31,0 0-15,0 0-16,0-1 0,21 1 16,-21 0-16,21 0 0,0 0 15,0 0-15,0-22 0,1 22 0,-1 0 16,0-21-16,21 20 0,-21 1 16,22 0-16,-22 21 0,0 0 0,0 0 15,0 0-15,-21 21 16,0 0-16,22 1 0,-22 20 15,0-21-15,0 0 0,0 22 16,21-22-16,-21 0 0,0 0 0,0 0 16,0 0-16,21-21 0,0 22 0,0-1 15,0-21-15,1 0 0,-1 0 16,21 0-16,-21 0 0,22 0 0,-1 0 16,0 0-16,-21 0 0,22 0 0,-1-21 15,0 21-15,1-22 0,-22 1 16,21 0-16,22-21 0,-43-1 15,0 22-15,0-21 0,0 0 16,1 20-16,-22-20 0,0 0 0,0 21 16,0-22-16,0 22 0,0 0 15,-22 0-15,1 21 0,0 0 16,-21 0-16,21 0 0,-22 0 0,1 21 16,0 0-16,20 21 0,-20-20 0,0 20 15,-1-21-15,22 21 0,-21-20 16,21 20-16,0-21 0,21 21 0,0-20 15,0-1-15,0 0 0,0 0 0,0 0 16,0 0-16,21 1 16,0-22-16,0 0 0,0 0 0,22 0 15,-22 0-15,0 0 0,0 0 0,21-22 16,-20 1-16,-1 0 0,0 21 16,0-21-16,21 0 0,-20-22 0,-1 22 15,0 0-15,0-21 0,-21 21 16,0-22-16,21 22 0,-21 0 15,21 0-15,-21 42 16,0 0 0,0 0-16,0 0 0,0 1 15,0 20-15,0-21 0,0 0 0,0 0 16,0 1-16,0-1 0,0 0 0,0 0 16,22-21-16,-22 21 0,21-21 15,0 0-15,0 0 0,0 0 0,0 0 16,1 0-16,20 0 0,-21 0 0,0 0 15,0 0-15,1-21 16,20 0-16,-21 21 0,0-21 0,22 0 16,-22-1-16,0-20 0,0 21 0,0 0 15,-21 0-15,0-1 0,0 1 16,-21 21 0,0 21-16,0 1 0,0-1 15,-1 0-15,22 21 16,-21-21-16,21 1 0,0-1 0,0 0 15,0 0-15,0 0 0,0 0 0,0 1 16,0-1-16,0 0 16,0 0-1,0-42 17,0 0-32,21 0 0,-21-1 15,22 1-15,-1 0 0,-21-21 0,21 21 16,0-22-16,0 22 0,0-21 15,1 21-15,-1-22 0,21 22 0,-21 0 16,0 0-16,1 21 16,-1 0-16,-21 21 15,0 0-15,21 0 0,-21 0 0,0 1 16,0-1-16,0 0 0,0 21 16,0-21-16,0 1 0,0-1 15,0 0-15,0 0 0,0 0 16,21-21-16,0 0 15,0 0-15,1 0 16,-1 0-16,0 0 0,0 0 16,0 0-16,0-21 0,1 0 15,-1 21-15,0-21 0,0 0 16,0-1-16,22 1 0,-22 0 0,0 0 16,0 0-16,0 0 0,-21-1 0,21 1 15,-21 42 1,0 1-16,0-1 15,0 0-15,-21 0 16,21 0-16,-21 0 0,21 1 0,0-1 16,0 0-16,0 0 0,0 0 0,0 0 15,0 1-15,0-1 0,21 0 16,22-21-16,-22 0 16,0 0-16,0 0 0,0 0 15,0 0-15,1 0 0,20-21 16,-21 0-16,0-1 0,0 1 0,22 0 15,-22 0-15,21-21 0,-21 20 16,22-20-16,-22 0 0,0-1 0,0 1 16,0 0-16,1-1 0,-22 1 15,0 21-15,-22 21 16,1 0-16,-21 21 16,21 0-16,-22 0 0,22 22 0,0-22 15,0 21-15,0-21 0,21 22 16,0-22-16,0 21 0,0-21 0,0 22 15,0-22-15,0 0 0,0 0 16,21-21-16,0 0 0,0 21 16,0-21-16,1 0 0,-1 0 0,0 0 15,0 0-15,21 0 0,-20-21 16,20 21-16,-21-21 0,21 0 0,1 0 16,-1 0-16,0-22 0,-20 22 0</inkml:trace>
  <inkml:trace contextRef="#ctx0" brushRef="#br0" timeOffset="32303.51">26628 8594 0,'0'0'0,"0"21"31,0 0-31,-22 0 0,22 0 15,0 1-15,0-1 16,0 0-16,0 0 16,0 0-16,0 0 15,-21-21-15,21 22 16,-21-22-16,0 0 16</inkml:trace>
  <inkml:trace contextRef="#ctx0" brushRef="#br0" timeOffset="32927.72">27114 8255 0,'0'0'0,"0"-21"16,-21 0 0,21 0-1,21-1-15,1 1 16,-1 21-16,21-21 0,0 21 15,1-21-15,-1 21 0,0-21 0,1 21 16,-1-21-16,0 21 0,1-22 16,-1 22-16,-21 0 0,22 0 0,-22-21 15,21 21-15,-21 0 0,0 0 16,1 0-16,-1 0 0,0 0 0,0 0 16,0 0-16,-21 21 15,21 1-15,-21-1 0,0 21 16,0-21-16,0 22 0,0-22 15,0 21-15,0 0 0,0 1 16,0-1-16,0 0 0,0 22 0,0-22 16,0 22-16,0-1 0,0 1 15,22 20-15,-22-20 0,21 21 0,0-1 16,-21-20-16,21 20 0,-21 1 16,21 0-16,-21-22 0,0 22 0,0 0 15,0-1-15,0-20 0,-21-1 0,0 1 16,0-1-16,0-20 0,-1-1 15,-20 0-15,21 1 0,-21-22 0,-1 21 16,1-21-16,0 0 0,-1-21 16,1 22-16,-22-22 0,22 0 0,-21 21 15,20-21-15,-20 0 0,-1 0 16,1 0-16,-1 0 0,1 0 0,-1 0 16,1 0-16,-22 0 0,0 0 0,1 0 15</inkml:trace>
  <inkml:trace contextRef="#ctx0" brushRef="#br0" timeOffset="33712.66">16298 10541 0,'-42'0'15,"84"0"-15,-126 21 0,41-21 0,1 0 0,0 0 16,-1 21-16,22-21 0,-21 0 15,21 0-15,42 0 16,0 0 0,21 0-16,22 0 0,20 0 0,1 0 15,21 0-15,21 0 0,0 0 0,21 0 16,0 0-16,0 0 0,22 0 16,-22 0-16,0-21 0,-21 21 0,0 0 15,0 0-15,0-21 0,-21 21 16,0 0-16,-22-21 0,-20 21 15,-1 0-15,1-21 0,-22 21 0,-21-21 16,22 21-16,-22 0 0,-21-22 16,0 1-1,-21 21 1,21-21-16,-21 21 16,-1 0-16,1 0 15,0 0-15,0 21 0,0-21 0,-22 21 16,22 1-16,-21-22 0,-22 21 15,22-21-15</inkml:trace>
  <inkml:trace contextRef="#ctx0" brushRef="#br0" timeOffset="34049.33">15960 10710 0,'0'0'0,"-64"0"0,-84 22 31,190-22-15,1 0-16,20 0 15,1 0-15,41 0 0,1-22 0,21 22 16,0 0-16,21 0 16,1 0-16,-1 0 0,21 0 0,-21 0 15,22 0-15,-43 0 0,21 0 0,-21 0 16,-21 0-16,-1 0 0,-20 0 15,-21 0-15,20 0 0,-41 0 0,-1 0 16,0 0-16,-21 0 0,1 0 16,-1 0-16,-42 0 31,-1 0-15,-20 22-16,21-22 0,-21 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1:41:28.8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508 677 0,'0'0'0,"-21"-21"16,0 0-16,-1 0 16,1 21-1,21-21-15,0 0 16,0 42 62,0 0-78,21 0 0,-21 0 0,22 0 16,-1 1-16,0-1 0,0 0 15,0 21-15,0 1 0,1-1 16,-1 0-16,0 1 0,21 41 15,-42-63-15,21 22 0,1-1 16,-1-21-16,-21 22 0,0-22 16,21 0-16,0 21 0,-21-21 0,0 1 15,0-1-15,21-21 16,-21 21-16,0-42 47,-21 21-47,21-21 15,-21-85 1</inkml:trace>
  <inkml:trace contextRef="#ctx0" brushRef="#br0" timeOffset="415.76">910 466 0,'0'0'16,"-21"0"-1,0 21 1,0 0-16,-1 0 15,1 22-15,0-22 0,0 21 16,-21-21-16,20 43 0,-20-22 16,0 0-16,21 22 0,-22-22 0,-20 22 15,20-22-15,1 22 0,21-22 16,-21 0-16,-1 1 0,22-1 16,0-21-16,-21 0 0,42 22 15,-22-22-15,1-21 0,21 21 0,-21 0 16,21-42 31,0 0-32,0 0-15,21-1 0,0 1 16</inkml:trace>
  <inkml:trace contextRef="#ctx0" brushRef="#br0" timeOffset="862.54">1037 931 0,'0'22'32,"0"-1"-32,0 0 15,0 21-15,-21-21 0,21 22 0,0-22 16,0 21-16,0 1 0,0-1 16,0 21-16,0-20 0,0-1 0,0 22 15,-21-1-15,21 22 0,0-22 16,0 22-16,-21-22 0,-1 22 15,1 0-15,0-22 0,21 22 16,-21-22-16,0 1 0,0-1 16,21 1-16,-22-1 0,22-20 0,-21-1 15,21 0-15,0 1 0,0-22 16,0 0-16,0 0 0,0 0 0,0-42 31,0 0-15,0 0-16,0-21 0,0-1 15,0-20-15,0 20 0</inkml:trace>
  <inkml:trace contextRef="#ctx0" brushRef="#br0" timeOffset="1250.31">868 931 0,'21'-21'0,"-42"42"0,63-63 16,-42 21-16,21 0 15,0 0-15,1 21 0,-1-22 0,0 1 16,0 21-16,0-21 16,0 21-16,1 0 0,-1 0 15,0 0-15,0 0 0,0 0 16,0 21-16,-21 0 0,22 1 15,-22 20-15,0-21 0,0 21 0,0-20 16,0 20-16,-22 0 0,1 1 16,0-22-16,0 21 0,0 0 15,-22-20-15,22-1 0,0 0 0,-21 21 16,21-42-16,-1 21 0,1 1 16,0-22-16,21 21 0,-21-21 15,0 0 1,21-21 15</inkml:trace>
  <inkml:trace contextRef="#ctx0" brushRef="#br0" timeOffset="1874.31">1778 889 0,'0'0'0,"0"-21"0,0 0 0,0 0 16,-21-1-16,0 1 16,-1 0-16,1 0 15,0 21-15,0 0 0,0 0 0,0 0 16,-22 0-16,22 0 0,0 0 15,0 21-15,0 0 0,-22 0 16,22 1-16,0 20 0,0 0 0,0-21 16,-1 22-16,22-1 0,0 0 15,0 1-15,0-1 0,0-21 0,0 22 16,0-22-16,0 0 0,0 21 16,0-21-16,0 1 15,22-22-15,-1 0 0,0 0 16,0 0-16,0 0 15,0 0-15,1 0 0,-1-22 0,0 1 16,0 0-16,0 0 0,0 0 16,1 0-16,-1-22 0,21 1 15,-21 21-15,-21-22 0,21 1 0,1 0 16,-1-1-16,-21 22 0,0-21 16,0 21-16,21-22 0,-21 22 0,0 0 15,0 42 16,0 0-31,0 1 0,0-1 0,0 21 16,0-21-16,0 22 16,0-1-16,0 0 0,0-21 0,0 22 15,0-1-15,0-21 0,0 22 16,0-22-16,0 0 0,0 0 16,0 0-16,0 0 0,21-21 31,0 0-31,0-21 15,1 0-15,-1 0 16,-21 0-16</inkml:trace>
  <inkml:trace contextRef="#ctx0" brushRef="#br0" timeOffset="2154.33">2286 487 0,'-21'21'16,"21"0"-16,-21 0 0,-1 1 0,22-1 15,-21 21-15,0-21 0,21 22 16,-21-1-16,21 0 0,-21 1 16,21-1-16,-21 0 0,21 1 0,-22-1 15,22-21-15,0 21 0,0-20 16,0 20-16,0-21 0,0 0 15,0 0-15,22-42 47</inkml:trace>
  <inkml:trace contextRef="#ctx0" brushRef="#br0" timeOffset="2690.73">2540 423 0,'0'22'15,"0"-1"1,0 0-16,0 0 0,-21 21 16,21-20-16,0 20 0,-21 0 15,21 1-15,-22-1 0,1 0 16,0 22-16,21-22 0,-21 0 0,21 1 15,-21-1-15,21 0 0,-21 22 16,21-43-16,-22 0 0,22 0 16,0 1-16,-21-22 15,21 21-15,0-42 32,0-1-17,0-20-15,0 21 16,0 0-16,0-22 0,21 1 0,1 0 15,-1-1-15,0 1 0,0 0 16,21-1-16,-20 22 0,20 0 0,-21-21 16,0 42-16,22-21 0,-22 21 15,21 0-15,-21 0 0,0 0 0,22 21 16,-22 0-16,0 0 0,-21 0 16,21 22-16,-21-22 0,21 21 15,-21 0-15,0-20 0,0 20 16,0 0-16,0-21 0,0 22 15,0-22-15,0 0 0,-21 0 0,21 0 16,-21 1-16,21-1 0,0 0 16,-21-21-16,0 0 15,0 0-15,-1 0 16,1-21 0,0 0-16</inkml:trace>
  <inkml:trace contextRef="#ctx0" brushRef="#br0" timeOffset="2894.16">1990 847 0,'-22'0'16,"44"0"15,-1 0-31,0-21 0,0 21 15,21 0-15,-20-22 0,-1 22 16,21 0-16,-21-21 0,22 21 16,-1-21-16,-21 0 0</inkml:trace>
  <inkml:trace contextRef="#ctx0" brushRef="#br0" timeOffset="3589.76">3810 529 0,'0'-21'0,"0"42"0,0-63 16,0 21-16,0 0 15,0-1-15,0 44 47,-21-1-47,21 0 16,0 21-16,-21-21 0,21 22 0,0-1 16,0-21-16,-22 22 0,1-1 15,21 0-15,-21 1 0,21-1 0,-21 0 16,21 1-16,-21-1 0,0-21 15,21 21-15,-22-20 0,22-1 16,0 0-16,0 0 0,-21 0 16,21-42 15,0 0-15,0 0-16,0 0 0,0-1 15,0-20-15,0 21 0,21-21 16,1 20-16,-1-20 0,0 21 0,21-21 15,-21-1-15,22 22 0,-22 0 16,21 0-16,1 0 0,20-1 16,-42 22-16,0 0 15,22 0-15,-22 0 0,0 22 0,0 20 16,-21-21-16,21 0 16,-21 0-16,0 22 0,0-22 0,0 0 15,0 21-15,0-20 0,-21 20 16,0-21-16,-21 0 0,21 0 0,-22 1 15,22-1-15,-21 0 0,21 0 16,-1-21-16,-20 21 0,21 0 16,0-21-16,0 0 15,21-21 17,0 0-32,21 0 15,0 0-15,0 0 16,0-1-16</inkml:trace>
  <inkml:trace contextRef="#ctx0" brushRef="#br0" timeOffset="4258.46">4339 699 0,'0'0'16,"21"0"-16,-21 21 31,0 0-31,0 0 0,0 0 15,0 0-15,0 1 0,-21-1 16,21 21-16,0-21 0,0 22 16,0-22-16,0 0 0,0 0 0,0 21 15,0-20-15,0-1 0,0 0 16,0 0-16,21 0 16,0-21-16,1 0 15,-1 0-15,0 0 0,0-21 0,0 21 16,22-21-16,-22 0 0,21 0 15,-21-1-15,22 1 0,-22 0 0,0-21 16,0 21-16,0-1 16,0-20-16,1 21 0,-22 0 0,0 0 15,0-1-15,0 1 0,21 0 16,-21 0-16,0 42 47,0 0-47,0 0 0,-21 1 15,21 20-15,0-21 0,0 21 0,0 1 16,-22-1-16,22 0 0,-21 1 16,21-1-16,0 0 0,0 1 0,-21-1 15,21 0-15,-21 1 16,0-1-16,21 0 0,0 22 0,-21-22 0,21 22 16,-22-22-16,1 0 0,21 22 15,0-22-15,-21 22 0,21-22 16,-21 0-16,21 1 0,0-1 0,0 0 15,0-20-15,-21 20 0,21-21 16,-21 0-16,-1 0 0,22 1 0,-21-1 16,0-21-16,0 21 0,0-21 15,0 0-15,-1 0 0,-20 0 16,21 0-16,0 0 0,0 0 16,-1 0-16,1 0 0,0-21 15,0 21-15,21-21 0,0-1 16,-21 1-16,21 0 15,0 0-15,0 0 0,0 0 16,0-1-16,0 1 0,0 0 16</inkml:trace>
  <inkml:trace contextRef="#ctx0" brushRef="#br0" timeOffset="4806.14">5609 423 0,'0'0'0,"0"-21"0,-21 21 0,42 0 32,21 0-17,1-21-15,-1 21 0,0 0 16,22 0-16,-1-21 0,1 21 15,-22 0-15,22 0 0,-22-21 0,0 21 16,1 0-16,-1 0 16,-21 0-16,0 0 0,1 0 0,-1 0 15,-42 0 1,-1 0 0</inkml:trace>
  <inkml:trace contextRef="#ctx0" brushRef="#br0" timeOffset="5070">6054 423 0,'0'0'0,"0"22"16,-22-22-16,22 21 0,0 0 16,-21 0-16,21 0 0,0 0 15,-21 22-15,21-22 0,0 0 0,0 21 16,0 1-16,-21-22 0,21 21 15,-21 1-15,21-1 0,0-21 0,0 21 16,0 1-16,0-22 0,0 0 16,0 0-16,0 0 0,0 1 0,0-1 15,0 0 1,21-21 0,0 0-1</inkml:trace>
  <inkml:trace contextRef="#ctx0" brushRef="#br0" timeOffset="5526.3">6181 762 0,'0'0'0,"21"-42"31,0 21-31,0 21 16,-21-22-16,21 22 15,0 0-15,1 0 16,-1 0-16,0 0 0,0 0 16,0 0-16,0 22 0,1-1 15,-1 0-15,0 0 0,0 0 0,-21 0 16,21 22-16,-21-22 0,21 21 16,-21-21-16,0 22 0,0-22 0,0 21 15,0-21-15,0 1 0,0-1 16,0 0-16,-21 0 0,21 0 0,-21-21 15,21 21-15,-21-21 16,21-21 0,0 0-16,0 0 15,0-21-15,0 20 0,0 1 16,21-21-16,-21 21 16,21-22-16,0 22 0,1-21 0,-22 0 15,21 20-15,0 1 0,-21-21 16,21 42-16,0-21 0,0 0 0,-21-1 15,22 22-15,-1 0 0,0 0 16,-21-21-16,21 21 0,0 0 0,0 0 16,1 0-16,-1 0 15</inkml:trace>
  <inkml:trace contextRef="#ctx0" brushRef="#br0" timeOffset="6113.96">7239 995 0,'21'-21'15,"21"-43"1,-20 43-16,-22 0 0,0 0 16,0 0-16,0-1 0,0 1 15,0 0-15,0 0 0,0 0 0,0 0 16,0-1-16,-22 1 15,1 21-15,0 0 0,0-21 0,0 21 16,0 0-16,-1 0 0,1 0 16,-21 21-16,21 0 0,0 1 0,-22-1 15,22 0-15,0 21 0,0-21 16,0 22-16,-1-1 0,1 0 0,0 1 16,21-1-16,0 0 0,0-20 15,0 20-15,0-21 0,0 0 0,0 0 16,0 1-16,21-1 0,0-21 15,1 21-15,-1-21 0,0 0 16,21 0-16,-21 0 0,1 0 16,-1-21-16,21 0 0,-21-1 15,0 1-15,1 0 0,-1 0 16,0 0-16,0 0 0,0-22 0,-21 22 16,21 0-16,-21-21 0,22-1 15,-22 22-15,0 0 0,0 0 0,0 0 16,0-1-16,0 1 0,0 42 31,0 1-31,0-1 16,0 0-16,0 21 0,0-21 0,0 22 15,0-22-15,0 21 0,0-21 16,0 22-16,0-22 0,0 0 0,0 0 16,0 0-16,0 1 15,21-22-15,0 0 0,0 0 16,0 0-16,0 0 15,1 0-15,-1-22 0</inkml:trace>
  <inkml:trace contextRef="#ctx0" brushRef="#br0" timeOffset="6519.73">7599 826 0,'0'0'0,"0"-85"31,21 85 16,0 0-47,-21 21 15,21 0-15,0 0 0,-21 1 16,0 20-16,22-21 0,-22 21 0,21-20 16,-21 20-16,0-21 0,0 21 15,0-20-15,0-1 0,0 0 0,0 0 16,0 0-16,0 0 0,0 1 0,0-1 31,21-21-31,-21-21 31,21-1-31,-21 1 0,21 0 0,-21 0 16,21 0-16,1 0 0,-22-22 16,21 22-16,-21-21 0,21 21 0,-21-22 15,21 1-15,0 21 0,-21 0 16,0-1-16,0 1 0,21 0 0,-21 0 15,22 21-15,-22-21 16,21 21-16,0 0 16,0 0-16</inkml:trace>
  <inkml:trace contextRef="#ctx0" brushRef="#br0" timeOffset="6950.48">8213 995 0,'21'0'47,"0"-21"-31,0 0-16,0-1 15,0 22-15,1-21 0,-22 0 16,21 0-16,-21 0 0,21 0 16,-21-1-16,0 1 0,0 0 15,0 0-15,0 0 16,-21 21 0,0 0-1,-1 21-15,1 0 0,0 0 0,0 0 16,0 22-16,0-22 0,21 21 15,0 1-15,-22-22 0,22 21 0,0 0 16,0-20-16,0-1 0,0 21 16,0-21-16,0 0 0,22 1 15,-1-1-15,0-21 16,0 0-16,0 0 0,0 0 16,22 0-16,-22 0 0,0 0 0,0-21 15</inkml:trace>
  <inkml:trace contextRef="#ctx0" brushRef="#br0" timeOffset="7367.24">8636 804 0,'0'0'0,"0"-21"0,0 0 16,0 0-16,0 0 16,21 21-1,0 0-15,0 0 16,1 0-16,-1 0 15,0 0-15,0 0 0,0 0 16,0 21-16,1 0 0,-22 0 16,0 0-16,21 22 0,-21-22 0,0 21 15,21-21-15,-21 22 0,0-22 16,0 21-16,0-21 0,0 1 0,0-1 16,0 0-16,-21 0 0,21 0 15,-21-21-15,21 21 0,-22-21 16,22-21 15,0 0-31,0 0 16,0 0-16,0 0 15,0-1-15,22-20 0,-22 21 0,21-21 16,0 20-16,0-20 0,0 21 16,0-21-16,1 20 0,-1 1 0,0 0 15,0 21-15,0-21 0,0 21 16,1-21-16,-1 21 0,0 0 15,0 0-15</inkml:trace>
  <inkml:trace contextRef="#ctx0" brushRef="#br0" timeOffset="7866.32">9525 762 0,'0'0'16,"21"-21"-16,0 21 0,-21-21 16,0 0-16,0-1 31,-21 22-31,0 0 16,0 0-16,0 0 0,-1 0 15,1 0-15,0 22 0,0-22 16,0 21-16,-22 21 15,22-21-15,21 0 0,0 1 0,-21-22 16,21 21-16,0 0 0,0 0 16,0 0-16,0 0 0,21 1 15,0-22-15,1 21 0,-1-21 16,0 0-16,0 21 0,0-21 0,0 21 16,22-21-16,-22 21 0,0-21 15,0 0-15,-21 21 0,21-21 0,-21 22 16,22-22-16,-22 21 0,0 0 15,-22 0 1,1-21-16,0 0 16,0 21-16,0-21 0,0 21 15,-22-21-15,22 0 0,0 0 0,-21 0 16,20 0-16,1 0 0,0 0 16,0 0-16,0 0 0,0 0 0,-1 0 15,22-21 16,0 0-31</inkml:trace>
  <inkml:trace contextRef="#ctx0" brushRef="#br0" timeOffset="8150.4">9906 762 0,'-85'127'47,"170"-254"-47,-170 296 0,64-147 0,21-1 0,-21 0 16,21 0-16,0 0 0,0 0 15,0 1-15,0-1 0,0 0 16,0-42 31,21 0-47</inkml:trace>
  <inkml:trace contextRef="#ctx0" brushRef="#br0" timeOffset="8346.29">9927 572 0,'0'-22'16,"-21"22"0,0 0-1,21 22 1,0-1 0,0 0-16,0 0 15,0 0-15,21-21 16,0 21-16</inkml:trace>
  <inkml:trace contextRef="#ctx0" brushRef="#br0" timeOffset="8863.99">10329 783 0,'0'0'0,"-21"0"0,0 21 0,21 1 16,-21-22-16,21 21 0,0 0 0,-21 0 16,21 0-16,-22 0 0,22 1 15,-21-22-15,21 21 0,0 0 0,0 0 16,0 0-16,-21 0 16,21 1-16,-21-1 0,21 0 15,0-42 32,0 0-31,0-1-16,0 1 15,0-21-15,21 21 0,0 0 0,0-22 16,1 22-16,-1 0 0,0-21 16,0 20-16,0 1 0,22-21 0,-22 21 15,21 0-15,-21 21 0,0-22 16,22 22-16,-22-21 0,0 21 0,21 0 15,-20 0-15,-1 21 0,-21 1 16,0-1-16,0 0 0,0 21 16,0-21-16,0 1 0,0 20 15,0-21-15,0 0 0,0 22 16,0-22-16,-21 0 0,21 0 0,-22 0 16,1 0-16,21 1 15,-21-22-15,0 21 0</inkml:trace>
  <inkml:trace contextRef="#ctx0" brushRef="#br0" timeOffset="9625.54">11239 783 0,'0'0'15,"0"-21"-15,0 0 16,-21 21 0,0 0-16,0 0 0,0 0 15,0 0-15,-22 0 0,22 0 16,-21 21-16,21 0 0,-22 0 0,22 1 16,0-1-16,-21 0 0,20 0 15,1 0-15,0 22 0,0-22 0,21 0 16,0 0-16,0 0 0,0 0 15,0 1-15,0-1 16,21-21-16,0 0 16,0 0-16,1 0 0,-1 0 15,0 0-15,0 0 0,21-21 0,-20-1 16,20 22-16,-21-21 0,0 0 16,22 0-16,-22 0 0,0 0 0,0-1 15,0 1-15,0 0 0,1 0 16,-22 0-16,21 0 0,-21-1 15,21 22 1,-21 22 15,0-1-31,-21 0 0,0 21 16,21-21-16,-22 1 0,22 20 16,-21-21-16,21 21 0,-21 1 0,21-1 15,0 0-15,0-20 0,0 20 16,0 0-16,-21 1 0,21-1 0,0 0 15,0 1-15,0-1 0,0 0 0,0 1 16,0 20-16,0-21 16,0 22-16,0-22 0,0 22 0,-21 42 15,21-64-15,0 0 0,0 1 16,0 20-16,-21-21 0,21 1 16,-22-1-16,22 0 0,-21-20 0,21 20 15,0 0-15,-21 1 0,0-22 16,0 0-16,21 21 0,-21-21 0,-1 1 15,1-22-15,21 21 0,-21-21 0,0 0 16,0 0-16,0 0 0,-22 0 16,22 0-16,0 0 0,-21 0 0,20 0 15,-20 0-15,21-21 0,0-1 16,-22 1-16,22 0 0,0 0 0,0 0 16,0 0-16,21-1 0,0 1 15,0 0-15,-21 0 0,21 0 0,0 0 16,0-1-16,0 1 0,0 0 15,0 0-15,21 0 0,-21 0 16,0-1-16,21 1 0</inkml:trace>
  <inkml:trace contextRef="#ctx0" brushRef="#br0" timeOffset="10482.06">12277 635 0,'0'-21'16,"21"21"-16,-21-21 15,0 42 17,0 0-32,-21 0 0,-1 0 0,1 22 15,-21-1-15,21 22 0,-22-1 16,1 1-16,-43 63 0,22-64 15,21 1-15,-1-1 0,1 1 16,-22-1-16,22 1 0,21-22 0,-21 21 16,-1 1-16,22-22 15,0 1-15,0-1 0,0 0 0,-1-21 16,22 22-16,0-22 0,0 0 16,0 0-16,22-42 31,-1 0-31,-21 0 15,21-22-15</inkml:trace>
  <inkml:trace contextRef="#ctx0" brushRef="#br0" timeOffset="13091.22">12509 995 0,'0'0'0,"0"21"0,0 0 15,0 0 1,22-21 0,-1 0-1,0 0-15,0 0 0,0-21 16,0 21-16,22-21 0,-22 0 15,0 0-15,0 0 0,0-1 0,22 1 16,-22 0-16,0 0 0,0 0 16,0 0-16,1-1 0,-22 1 0,21 0 15,-21 0-15,0 0 16,0 0-16,-21 21 31,-1 0-31,1 0 16,21 21-16,-21 0 0,21 21 15,-21 1-15,0-22 0,0 42 0,21-20 16,-22-1-16,1 0 0,21 1 16,0 20-16,0-21 0,-21 1 0,21-22 15,-21 21-15,21-21 0,0 22 0,0-22 16,0 0-16,0 0 0,0 0 16,0 1-16,-21-22 31,0 0-31,-1 0 15,1 0 1,0-22-16,0 1 0,0 0 16,0 0-16,-1 0 0,1 0 15,0-1-15,0 1 16,0 0-16,0 21 16,-1 0-1,22 21-15,0 0 16,0 1-16,0-1 0,0 0 15,0 0-15,22-21 0,-22 21 0,21 0 16,0 1-16,0-1 16,0-21-16,0 0 0,1 0 15,-1 0-15,21 0 0,-21 0 0,0 0 16,1 0-16,20 0 0,-21 0 16,21 0-16,-20-21 0,20-1 0,-21 22 15,0-21-15,22 0 0,-22 0 16,0 0-16,0 0 0,0-1 0,0 1 15,1 0-15,-1 0 0,-21 0 16,0 0-16,0-1 0,0 1 0,0 0 16,21 21-16,-21 21 31,0 0-15,-21 1-16,21-1 0,0 0 0,0 0 15,0 0-15,-21 0 0,21 1 16,0-1-16,-22-21 0,22 21 15,0 0-15,22-21 63,-1-21-63,0 0 16,0 0-16,0-1 15,0 1-15,1 0 0,-22 0 0,21 0 16,0 0-16,0-1 0,-21 1 15,21-21-15,0 42 16,-21-21-16,22 21 16,-1 0-16,-21 21 15,0 0-15,0 0 0,0 0 16,21 1-16,-21-1 0,0 0 16,0 0-16,21 0 0,-21 0 0,0 1 15,21-1-15,0 0 16,1 0-16,-1 0 0,0-21 0,-21 21 15,21 1-15,0-22 0,0 0 16,1 21-16,-1-21 0,0 0 16,0 0-16,0 0 0,0 0 0,22 0 15,-22 0-15,0 0 0,0-21 16,0 21-16,1-22 0,-1 1 0,0 21 16,-21-21-16,21 0 0,0 0 15,0 0-15,1-1 0,-22 1 0,0-21 16,0 21-16,21 0 0,-21-1 15,0-20-15,0 21 0,0 0 0,0 0 16,0-1-16,-21 1 16,-1 21-16,1 0 0,0 0 15,0 0-15,0 21 16,0 1-16,-1-1 0,1 0 16,0 21-16,0-21 0,0 1 0,21 20 15,0-21-15,-21 0 0,21 0 16,0 1-16,-22-1 0,22 0 0,0 0 15,0 0-15,0 0 0,0 1 16,22-22 0,-1 0-16,0 0 15,0 0-15,0 0 0,0 0 16,1 0-16,-22-22 0,21 22 16,0-21-16,0 0 0,0 0 0,0 0 15,1 0-15,-1-22 0,0 22 0,0-21 16,0 21-16,0-22 0,1 1 15,-22 0-15,21-1 0,0 1 16,-21 0-16,0-1 0,0 1 16,21 0-16,-21 20 0,0 1 0,0 0 15,0 0-15,0 0 0,0 0 16,0-1-16,0 1 16,-21 42-1,0 1-15,0-1 16,21 21-16,-22-21 0,1 22 15,21-1-15,0 0 0,-21 1 0,21-1 16,-21 21-16,21-20 16,0-1-16,0 0 0,0-20 0,0 20 0,0-21 15,0 21-15,0-20 0,21-1 16,0 0-16,-21 0 0,21 0 16,1 0-16,-1-21 0,0 22 0,21-22 15,-21 0-15,1 0 0,20 0 16,0 0-16,-21 0 0,22 0 0,-22 0 15,21-22-15,-21 22 0,22-21 16,-22 0-16,21 21 0,-21-21 0,1 0 16,-1 0-16,-21-1 0,21 1 0,-21-21 15,21 21-15,-21 0 0,0-1 16,0-20-16,0 0 16,0 21-16,-21 21 31,0 21-31,0 0 15,21 0-15,-22 0 0,1 0 0,21 1 16,-21 20-16,21-21 0,0 0 16,0 0-16,0 1 0,0-1 0,0 0 15,0 0-15,0 0 0,0 0 16,0 1-16,21-22 0,0 21 16,1-21-16,-1 0 0,0 0 15,0 0-15,21 0 0,-20 0 16,-1 0-16,21-21 0,-21-1 0,0 22 15,1-21-15,20 0 0,-21 0 16,0 21-16,0-21 0,1 0 16,-22-22-16,21 22 0,0 0 15,-21 0-15,0 0 0,21-1 0,0 1 16,-21 0-16,0 0 16,0 42 15,0 0-31,0 0 15,0 22-15,0-22 0,0 0 0,0 0 16,0 22-16,0-22 16,0 21-16,0-21 0,0 22 0,0-1 15,0 0-15,0 1 0,-21 20 0,21 1 16,0-22-16,-21 21 0,21-20 16,0 20-16,0 1 0,0-22 0,-21 22 15,21-22-15,-21 0 0,21 22 16,0-22-16,0 0 0,-22 1 0,22 20 15,-21-20-15,0-1 0,21-21 16,0 21-16,0-20 0,0-1 0,0 0 16,0 0-16,0 0 0,0-42 31,0 0-31,21 0 0,0 0 16,1-1-16,-22-20 0,21 0 0,0-1 15,0 1-15,0 0 16,22-1-16</inkml:trace>
  <inkml:trace contextRef="#ctx0" brushRef="#br0" timeOffset="13438.02">15198 1207 0,'0'0'0,"0"-22"0,0 1 0,0 0 0,0 0 15,0 0-15,0 0 16,21-1-1,0 22-15,0 0 0,0 0 16,0 0-16,1 0 0,-1 0 0,0 0 16,0 0-16,0 0 0,0 22 15,-21-1-15,22 0 0,-22 0 16,0 0-16,0 0 0,0 1 16,0-1-16,0 21 0,0-21 0,-22-21 15,1 21-15,0 1 0,0-1 0,0-21 16,0 21-16,-1-21 0,1 0 15,0 0-15,0 21 0,0-21 0,0 0 16,-1 0 0,44 0 31,-1-21-47,0 21 0</inkml:trace>
  <inkml:trace contextRef="#ctx0" brushRef="#br0" timeOffset="14966.18">15621 1355 0,'21'0'31,"0"0"-15,0-21-16,1 21 0,-1-22 15,0 1-15,0 21 0,-21-21 0,21 0 16,0 0-16,1 0 0,-1-1 16,-21-20-16,0 21 0,21 0 0,-21 0 15,0-1-15,0 1 0,0 0 16,0 0-16,-21 21 16,0 0-1,21 21-15,-22 0 0,1 0 0,0 1 16,0-1-16,0 21 15,0-21-15,21 0 0,0 22 0,0-22 16,-22 0-16,22 21 0,0-20 0,0-1 16,0 0-16,0 0 0,22-21 15,-1 21-15,0 0 0,0-21 0,0 0 16,0 0-16,1 22 0,-1-22 16,0 0-16,0 0 0,0 0 0,0 0 15,1-22-15,-1 1 0,21 21 16,-21-21-16,0 0 0,1 0 0,20 0 15,-21-1-15,0 1 0,0 0 16,1 0-16,-1 0 0,-21-22 16,21 22-16,-21 0 0,0 0 0,0 0 15,0 0-15,0-1 16,-21 22 328,21 22-344,0-1 0,-21 0 0,21 0 15,-22 0-15,22 0 0,0 1 0,0-1 16,-21 0-16,21 0 0,-21 0 16,21 0-16,0 22 0,0-22 15,-21 0-15,21 0 16,0 0-16,0 1 15,-21-22-15,21-22 250,0 1 79,0 0-314,0 0 1</inkml:trace>
  <inkml:trace contextRef="#ctx0" brushRef="#br0" timeOffset="17714.9">16362 1122 0,'0'-21'16,"0"42"47,0 0-63,-21 0 0,21 0 15,-22 1-15,1-1 0,21 0 16,0 0-16,-21 0 0,21 0 0,-21 1 15,0-1-15,21 0 16,0 0-16,-21-21 0,21 21 16,-22-21-16,22-21 297,0 0-282</inkml:trace>
  <inkml:trace contextRef="#ctx0" brushRef="#br0" timeOffset="19791.72">16256 1207 0,'0'0'0,"0"-43"32,0 22-32,0 0 15,0 42 32,0 0-47,0 0 0,0 1 16,0-1-16,0 0 0,0 0 15,-21 0-15,21 0 0,-21 1 0,21-1 16,0 0-16,0 0 0,-22 0 16,22 0-16,-21-21 15,21 22 1,0-44 31,0 1-47,21 0 0,1 21 15,-22-21-15,21 0 0,0 0 16,-21-1-16,21 1 0,0 0 0,0 0 16,-21 0-16,22 0 0,-1 21 15,-21-22-15,0 1 0,21 21 0,0 0 16,0 0 0,-21 21-16,21-21 15,-21 22-15,0-1 0,0 0 16,22 0-16,-22 0 0,0 0 0,21 1 15,-21-1-15,21 0 16,0 0-16,0 0 16,0-21-16,1 21 0,-1-21 0,0 0 15,0 22-15,0-22 0,0 0 16,1 0-16,-1 0 0,0 0 0,0 0 16,0 0-16,22 0 0,-22 0 15,0 0-15,0-22 0,0 22 0,22-21 16,-22 0-16,0 21 0,0-21 15,0 0-15,0 0 0,1-1 0,-1 1 16,0 0-16,0 0 16,-21-21-16,0 20 0,21 1 0,-21-21 15,0 21-15,0 0 0,0-1 16,0 1-16,0 0 0,-21 21 16,0-21-16,0 21 0,0 0 15,-1 0-15,1 0 0,0 21 0,0-21 16,0 21-16,-22 22 0,22-22 15,0 0-15,0 0 0,0 21 0,0-20 16,21-1-16,0 0 0,-22 21 16,22-21-16,0 1 0,0-1 15,0 0-15,0 0 16,22-21-16,-1 0 0,0 0 16,0 0-16,0 0 0,0 0 15,1 0-15,-1 0 16,0-21-16,0 0 0,0 21 0,22-21 15,-22-1-15,0 1 0,0-21 16,0 21-16,0-22 0,1 22 16,-1-21-16,0 0 0,0-1 0,-21 1 15,21 0-15,-21 20 0,21-20 16,-21 0-16,0 21 0,0-22 0,0 22 16,0 0-16,0 0 15,-21 21 1,21 21-16,-21 0 15,0 0-15,0 22 0,0-22 0,-1 21 16,22 0-16,0 1 16,-21-1-16,21 0 0,0 1 0,0-1 15,0 0-15,0-20 0,0 20 16,0-21-16,0 21 0,21-20 0,-21-1 16,22 0-16,20 0 0,-21 0 15,21-21-15,-20 0 0,-1 0 16,21 0-16,-21 0 0,0 0 0,22 0 15,-22 0-15,21 0 0,-21-21 16,22 0-16,-22 21 0,0-21 16,0 0-16,0-1 0,1 1 0,-22 0 15,0 0-15,21 0 0,-21 0 16,21-22-16,-21 22 0,0 0 16,0 0-16,0 0 0,-21 21 31,0 21-16,21 0-15,0 0 0,-22 0 16,1 0-16,21 1 0,-21-1 0,21 0 16,0 0-16,0 0 0,0 0 15,0 1-15,0-1 16,21-21-16,0 0 16,1 0-16,-1 0 0,0 0 15,0 0-15,0 0 0,0 0 16,1 0-16,-1-21 0,0 21 15,0-22-15,0 1 0,-21 0 0,21 21 16,1-21-16,-22 0 0,0 0 16,21-1-16,-21 1 0,21 0 15,-21 0-15,0 42 32,0 0-17,0 0-15,-21 1 0,0-1 0,21 0 16,0 0-16,0 0 15,-22 0-15,22 1 0,0-1 16,-21-21-16,21 21 16,21-42 15,-21 0-15,22 21-16,-22-22 0,21 1 15,0 0-15,0 0 0,0 0 0,-21 0 16,21-1-16,22-20 15,-22 42-15,-21-21 0,21 21 16,0 0 0,-21 21-16,0 0 0,0 0 15,0 1-15,0-1 16,0 21-16,0-21 0,0 0 0,0 1 16,21-1-16,1 0 15,-22 0-15,21-21 16,0 0-16,0 0 15,0 0-15,0 0 0,1 0 16,-1 0-16,0 0 16,21-42-16,-21 42 0,1-21 15,-1-1-15,0-20 0,0 21 16,0-21-16,0 20 0,22-20 0,-22 0 16,0-22-16,-21 22 15,21 0-15,-21-1 0,21 1 0,-21 0 16,0 20-16,0 1 0,0 0 15,0 0-15,-21 42 16,0 0 0,0 0-16,0 22 0,0-1 0,-1 43 15,1-43-15,21 0 16,-21 1-16,21-1 0,0 0 0,0 1 16,0-22-16,0 21 0,0-21 15,0 1-15,0-1 0,0 0 0,0 0 16,0 0-16,21-21 15,0 0-15,1 0 0,-1 0 16,0 0-16,0 0 0,0 0 16,0-21-16,22 0 0,-43 0 15,21 0-15,0-1 0,0 1 0,-21 0 16</inkml:trace>
  <inkml:trace contextRef="#ctx0" brushRef="#br0" timeOffset="19962.62">18521 1037 0,'0'0'0,"-21"0"0,-1 0 0,1 0 16,21 21-16,0 1 15,21-22 1,1 0 0,-1 0-16,21 0 0,0 0 15,1 0-15,-1 0 0,0 0 0,22-22 16</inkml:trace>
  <inkml:trace contextRef="#ctx0" brushRef="#br0" timeOffset="20283.45">19664 656 0,'0'0'15,"0"-21"-15,-21 21 16,-1 0-16,1 0 0,0 0 15,0 21-15,0 0 0,-22 1 16,22 20-16,-21 0 0,0 1 0,20 20 16,-20 1-16,0-1 0,-1 1 15,1-1-15,0 1 0,-1-1 0,1-21 16,0 22-16,-1-1 0,1 1 16,-21-1-16,20 1 0,-20-22 0,-1 22 15,22-22-15,-22 0 0,1 22 16,21-43-16,-1 21 0,1 1 0,0-22 15,20 0-15,1 0 0,0 0 16,0-21-16,21-21 31,21 0-31,0 0 0</inkml:trace>
  <inkml:trace contextRef="#ctx0" brushRef="#br0" timeOffset="21275.88">19748 1461 0,'0'0'16,"22"0"0,-1 0-16,0 0 15,0-22 1,0 1-16,-21 0 0,21 0 16,1 0-1,-22 0-15,0-1 0,0 1 0,0 0 16,0 0-16,0 0 0,-22 21 15,1-21-15,0-1 0,0 22 0,0 0 16,0 0-16,-22 0 0,22 0 16,-21 0-16,-1 22 0,22-1 15,-21 0-15,0 0 0,20 0 0,1 22 16,-21-22-16,21 0 0,21 21 16,0-21-16,0 1 0,0-1 15,0 0-15,0 0 0,0 0 0,0 0 16,21-21-16,0 22 15,0-22-15,22 0 0,-22 0 0,21 0 16,-21 0-16,22-22 0,-1 1 16,0 0-16,1 21 0,-1-42 0,0 21 15,1-1-15,-22 1 0,21 0 16,0-21-16,-20-1 0,-1 22 0,0-21 16,21 0-16,-42-22 0,21 22 15,1-1-15,-22-20 0,0 21 16,0-1-16,0 1 0,0 0 15,0-1-15,0 22 0,0 0 0,0 42 32,-22 0-32,1 0 0,21 22 15,0-1-15,-21 22 0,21-22 16,-21 21-16,21-20 0,-21-1 0,21 22 16,0-22-16,0 0 0,0-21 15,0 22-15,0-22 0,0 21 0,0-21 16,0 1-16,0-1 15,21-21-15,0 21 0,-21 0 0,21-21 16,0 0-16,1 0 0,-1 0 0,0 0 16,0-21-16,0 0 15</inkml:trace>
  <inkml:trace contextRef="#ctx0" brushRef="#br0" timeOffset="21961.59">20299 1355 0,'0'0'0,"21"-21"47,0 21-47,0-22 16,0 22-16,1 0 0,-1-21 0,0 21 15,0-21-15,0 21 0,0-21 16,-21 0-1,-21 21 1,0 0 0,0 21-16,0-21 0,0 21 15,-1 0-15,-20 0 0,21 1 0,21-1 16,-21 0-16,0 0 0,21 0 16,0 0-16,0 1 0,0-1 15,0 0-15,0 0 0,21-21 16,0 0-16,0 0 0,0 0 15,22 0-15,-22 0 0,21 0 0,0 0 16,1 0-16,-1-21 0,0 21 16,1-21-16,-1 0 0,0 21 0,1-22 15,-1 1-15,-21 0 0,0 0 16,22-21-16,-22 20 0,-21 1 0,21 0 16,-21 0-16,0 0 0,0 0 15,0-1-15,0 1 16,-21 42-1,21 1-15,-21-1 16,0 0-16,21 0 0,-22 21 16,1-20-16,0 20 0,21 0 0,-21 1 15,0-1-15,0 21 0,-1-20 16,22 20-16,-21 1 0,0-1 0,0 1 16,0-1-16,0 1 0,-1-1 15,1-20-15,0 20 0,21 1 0,-21-1 16,0 1-16,0-1 0,-1 1 15,1-1-15,21-21 0,0 1 16,0-1-16,-21-21 0,21 0 0,0 1 16,0-1-16,0-42 15,21 21 1,-21-22-16,21-20 0,1 21 16,-1-21-16,0-1 0,0-20 0,0 20 15,0-20-15,1 21 0,20-22 0,-21 1 16</inkml:trace>
  <inkml:trace contextRef="#ctx0" brushRef="#br0" timeOffset="24472.15">20870 1461 0,'0'0'0,"21"-43"0,-21 1 15,0 21-15,0-22 0,0 22 16,0-21-16,0 21 0,22 0 0,-22-1 16,21 22-16,0-21 0,-21 0 15,21 21-15,0 0 0,0 0 16,1 0-16,-1 0 15,0 21-15,21 0 0,-21 1 0,1-1 16,-1 0-16,0 0 0,-21 0 16,0 22-16,0-22 0,0 0 0,0 0 15,0 0-15,0 0 0,-21 1 16,0-1-16,-1-21 0,1 21 0,0-21 16,0 0-16,0 21 0,-22-21 15,22 0-15,0 0 0,0 0 0,0 0 16,0 0-16,-1 0 0,1 0 15,21-21-15,-21 21 0,42 0 63,0 21-47,1-21-16,-1 0 0,0 0 0,0 0 15,0 21-15,0-21 0,1 0 16,-1 0-16,21 0 0,-21 0 0,0 0 15,22 0-15,-22-21 0,21 21 16,-21-21-16,22 21 0,-22-21 16,21 21-16,1-21 0,-22-1 0,0 1 15,21 0-15,-21 0 0,1 0 0,-1 0 16,-21-1-16,0 1 0,0 0 16,0 0-16,0 0 0,0 0 15,0-1-15,-21 22 16,-1 0-1,1 0-15,21 22 0,-21-1 16,0 0-16,21 0 0,0 0 0,-21 0 16,21 1-16,-21-22 0,21 21 0,0 0 15,0 0-15,0 0 0,0 0 16,0 1-16,0-1 0,21-21 16,0 21-16,0-21 0,0 0 15,0 0-15,1 0 0,-1 0 0,0 0 16,21 0-16,-21 0 15,22 0-15,-1 0 0,-21 0 0,22-21 16,-22 21-16,21-21 0,-21-1 16,0 1-16,1 0 0,-1 0 0,0 0 15,0-22-15,0 22 0,-21 0 16,0 0-16,21 0 0,-21 0 0,0-1 16,0 44 15,0-1-31,-21 0 15,21 0-15,-21 0 0,21 0 16,0 22-16,-21-22 0,21 0 16,-21 0-16,21 0 0,0 1 15,0-1-15,-21 0 0,21 0 16,0-42 31,21 21-47,0-21 0,0 0 15,-21-1-15,21 1 0,0 0 16,22 0-16,-22 0 0,0 0 0,0-1 16,0 1-16,1 0 15,-1 0-15,0 21 0,0 0 16,0 0 0,-21 21-16,0 0 0,0 0 15,0 1-15,21-1 16,-21 0-16,22 0 0,-22 0 15,21-21 1,0 21-16,0-21 0,0 0 16,0 0-16,1 0 0,-1 0 15,0 0-15,21 0 0,-21 0 0,1 0 16,-1-21-16,21 21 0,-21-21 16,22 0-16,-22 0 0,0 21 15,0-21-15,0-1 0,0-20 0,-21 21 16,0 0-16,0 0 0,0-22 15,0 22-15,0 0 0,0 0 16,0 0-16,-21 21 0,0 0 16,0 0-16,0 0 0,0 0 15,-1 0-15,-20 21 0,21 0 0,-21 0 16,20 0-16,1 0 0,0 22 16,0-22-16,0 0 0,21 0 0,0 0 15,0 22-15,0-22 0,0 0 16,0 0-16,0 0 15,21-21-15,0 0 0,0 0 16,0 0 0,1 0-16,-1 0 0,0-21 0,0 21 15,21-21-15,-20 0 0,-1 21 16,0-42-16,0 20 0,21 1 0,-20-21 16,-1 21-16,0-22 0,0 1 15,0-21-15,0 20 0,1 1 0,-1 0 16,-21-22-16,0 22 0,0 21 15,0-22-15,21 22 0,-21 0 0,0 0 16,0 0-16,-21 21 31,0 21-31,-1 21 16,1-21-16,0 22 0,21-1 0,-21 0 16,21 1-16,-21-1 0,21 0 15,-21 1-15,21-1 0,0 0 0,0 1 16,0-1-16,0 0 0,0-21 15,0 1-15,21-1 0,0 0 0,0 0 16,-21 0-16,21 0 0,0-21 16,22 0-16,-22 22 0,0-22 0,0 0 15,22 0-15,-22 0 16,21 0-16,-21 0 0,22-22 0,-22 1 0,0 21 16,21-21-16,-21 0 15,1 0-15,-1 0 0,0-1 0,0 1 16,0-21-16,0 21 0,1-22 15,-22 1-15,0 21 0,0 0 0,0 0 16,0-1-16,-22 22 16,1 0-1,21 22-15,-21-1 0,0 0 16,21 0-16,0 21 0,0-20 0,-21-1 16,21 0-16,0 21 0,-21-21 15,21 1-15,0-1 0,0 0 16,0 0-16,0 0 15,21-21-15,0 0 0,0 0 16,0 0-16,0 0 16,1 0-16,-1 0 0,0 0 0,0 0 15,0 0-15,22-21 0,-22 0 0,0 0 16,21 0-16,-21-1 0,1 1 16,-1-21-16,0 21 0,0 0 0,0-1 15,0 1-15,-21 0 0,22 21 16,-22 21 15,-22 0-31,1 1 0,21-1 16,0 0-16,-21 0 0,0 0 15,0-21 1,21 21-16,21-42 47,0 0-47,0 21 15,0-21-15,1 0 0,-1 0 16,0-1-16,0 22 0,0-21 16,-21 0-16,21 21 0,1-21 15,-1 21-15,-21 21 16,0 0-16,0 0 16,0 1-16,0-1 0,0 0 0,0 0 15,0 0-15,0 0 16,0 1-16,0-1 0,0 0 15,21 0-15,0-21 16,0 0-16,0 0 0,1 0 16,-1 0-16,0 0 15,0-21-15,0 21 0,0-21 0,1 21 16,-1-21-16,0-22 0,0 22 16,0 0-16,0-21 0,-21-1 15,22 1-15,-1 0 0,0-22 0,0 22 16,-21-22-16,21 22 0,-21 0 15,21-1-15,-21 1 0,0 0 0,0 20 16,22 1-16,-22 0 0,0 0 16,0 0-16,-22 42 31,1 0-31,21 0 0,-21 0 16,0 1-16,21 20 0,-21 0 0,0 1 15,21-1-15,0 0 0,-22 1 16,22-1-16,-21 21 0,21-20 0,0-22 15,-21 21-15,21 1 16,0-22-16,0 21 0,0-21 0,0 0 0,0 1 16,21-1-1,0-21-15,1 21 0,-1-21 16,0 0-16,0 0 16,0 0-16,0 0 0,1-21 0,-1 21 15,0-21-15,0-1 0,21 1 16,-20 0-16,20 0 0</inkml:trace>
  <inkml:trace contextRef="#ctx0" brushRef="#br0" timeOffset="24702.84">24236 889 0,'-21'0'31,"42"0"-15,0 0-16,0 0 0,0 0 0,0 0 15,22 0-15,-22 0 0,0-21 16,21 21-16,-20-21 0,20 21 0,-21-21 16,21 21-16,1-22 0,-1 1 15,0 21-15</inkml:trace>
  <inkml:trace contextRef="#ctx0" brushRef="#br0" timeOffset="28070.3">25294 1609 0,'0'0'0,"-21"-21"0,21-1 16,0 1 0,0 0-1,0 0 1,-21 21 15</inkml:trace>
  <inkml:trace contextRef="#ctx0" brushRef="#br0" timeOffset="28390.12">25252 1503 0,'0'-21'15,"0"0"17,0 42 14,0 0-46,21-21 16,-21 21-16,21 0 0,-21 0 16,21 22-16,0-22 0,-21 0 15,22 21-15,-1-20 0,-21-1 0,21 21 16,0-21-16,-21 0 0,21 1 0,-21-1 16,21 0-16,-21 0 0,22 0 15,-22 0-15,21-21 16,-21-21 15,0 0-31,0 0 16</inkml:trace>
  <inkml:trace contextRef="#ctx0" brushRef="#br0" timeOffset="28657.96">25569 1461 0,'0'0'0,"-21"0"15,0 0 1,0 0-16,0 0 0,-22 0 16,22 21-16,0-21 15,0 21-15,0 0 0,-1 0 0,-20 0 16,21 1-16,0 20 16,0-21-16,-22 0 0,22 22 0,0-22 0,0 0 15,0 0-15,-1 0 0,1 0 16,0 1-16,21-1 0,0 0 15,0 0-15,21-21 32,0 0-32,1 0 0,-1 0 15,0-21-15</inkml:trace>
  <inkml:trace contextRef="#ctx0" brushRef="#br0" timeOffset="28997.77">25739 1566 0,'0'0'0,"0"-21"0,0 42 31,0 1-15,-22-1-16,22 0 0,-21 0 0,21 21 16,0 1-16,-21-1 0,21 0 15,-21 1-15,21-1 0,0 0 0,-21 1 16,0-1-16,-1 0 0,22 1 15,-21 20-15,0 22 16,0-43-16,21 1 0,-21-1 16,0 0-16,-1 1 0,22-1 0,-21 0 15,21-21-15,-21 22 0,21-22 0,-21 0 16,21 0-16,0-42 31,21 0-15,0 0-16,0 0 0,1-1 0,-22-20 15,21 21-15,0-21 0,0-1 16,0 1-16</inkml:trace>
  <inkml:trace contextRef="#ctx0" brushRef="#br0" timeOffset="29290.6">25717 1672 0,'0'0'0,"0"-42"0,64-43 31,-43 64-31,0 21 0,0 0 15,1-21-15,20 21 0,-21 0 0,0 0 16,22 0-16,-22 0 0,0 0 16,0 0-16,0 0 0,0 21 0,-21 0 15,0 0-15,0 22 0,0-22 16,0 0-16,0 21 0,0-20 0,-21-1 16,0 0-16,0 0 0,0 0 15,0-21-15,-22 21 0,22 1 0,0-22 16,0 21-16,0-21 0,-1 0 15,1 0-15,0 0 0,21 21 16,21-21 15,0 0-31,1-21 0,-1 21 16</inkml:trace>
  <inkml:trace contextRef="#ctx0" brushRef="#br0" timeOffset="29786.32">26458 1609 0,'0'0'0,"0"-21"0,21-1 16,-21 1-1,0 0 1,-21 21-16,0 0 0,0 0 16,0 0-16,0 0 15,-1 21-15,-20 0 0,21 1 0,0-1 16,0 0-16,-1 21 0,1-21 15,0 1-15,0 20 0,21-21 0,0 0 16,-21 0-16,21 22 0,0-22 16,0 0-16,0 0 0,0 0 15,21-21 1,0 0-16,0 0 16,0 0-16,1-21 0,-1 21 15,0-21-15,0 0 0,0 0 16,0 0-16,1-22 0,-1 22 15,0-21-15,0-1 0,0 22 0,-21-21 16,0 21-16,21 0 0,-21-1 16,22 1-16,-22 42 31,0 1-31,0-1 0,0 0 16,0 21-16,-22-21 0,22 1 15,0 20-15,0-21 0,0 21 0,0 1 16,0-22-16,0 0 15,0 0-15,0 0 0,0 1 16,22-22-16,-1 0 16,0 0-16,0 0 0,0 0 15,0 0-15,1-22 0,20 22 0</inkml:trace>
  <inkml:trace contextRef="#ctx0" brushRef="#br0" timeOffset="30053.93">26924 1524 0,'0'0'15,"0"-21"-15,0 0 0,0 0 0,0-1 16,0 1-16,0 42 31,0 1-31,-21 20 16,0-21-16,21 21 0,-22 1 16,22-1-16,0 0 0,-21-20 0,21 20 15,-21 0-15,21 1 0,-21-22 16,21 0-16,0 21 0,0-21 0,0 1 15,0-1-15,0 0 16,0 0-16,21-21 31,0-21-31,0 21 16,1-21-16,-1 0 0,21-1 0</inkml:trace>
  <inkml:trace contextRef="#ctx0" brushRef="#br0" timeOffset="30527.66">27241 1482 0,'0'-21'0,"0"42"0,0-64 16,0 65 15,0-1-15,0 0-16,-21 0 0,0 0 0,21 22 16,-21-1-16,21-21 0,0 21 15,-21 1-15,0-22 0,21 21 0,-22 1 16,22-22-16,0 0 0,-21 0 15,21 0-15,-21 0 0,21 1 16,-21-1-16,21 0 16,0-42 15,0 0-31,0-1 16,21 1-16,0 0 0,0 0 15,-21 0-15,22-22 0,-1 22 0,0-21 16,21 0-16,-21 20 0,1-20 15,20 21-15,-21 0 0,21 0 16,-20-1-16,20 1 0,-21 21 0,0 0 16,0 0-16,1 0 0,-1 21 0,-21 1 15,0 20-15,0-21 16,0 21-16,0 1 0,0-22 0,0 21 16,0 1-16,0-22 0,0 0 15,0 21-15,0-21 0,0 1 0,-21-1 16,-1 0-16,22 0 15,-21-21-15,0-21 32,21 0-17</inkml:trace>
  <inkml:trace contextRef="#ctx0" brushRef="#br0" timeOffset="30785.51">26818 1630 0,'0'0'16,"0"-21"-16,21 21 0,0 0 16,1-21-16,-1 21 0,21 0 15,-21 0-15,22-22 0,-22 22 16,21 0-16,-21 0 0,0 0 0,1 0 15,-1 0-15,0-21 0,0 21 16,0 0 0</inkml:trace>
  <inkml:trace contextRef="#ctx0" brushRef="#br0" timeOffset="32814.3">804 1905 0,'-42'-21'0,"84"42"0,-105-42 0,42 21 0,-1-21 15,1 21-15,0-21 0,0 21 16,0 0-16,0-22 0,-1 1 0,1 21 15,0 0-15,0 0 0,0-21 16,0 21 0,-1 0-16,44 0 78,-1 0-78,0 0 0,0 21 15,0-21-15,0 0 0,22 0 16,-1 0-16,-21 0 0,22 0 0,20 0 16,-21 0-16,1 0 0,-1 0 15,0 0-15,1 0 0,-1 0 16,22 0-16,-22 0 0,0 0 0,22 0 16,-22 0-16,22 0 15,-22 0-15,21 0 0,-20 21 0,-1-21 16,0 0-16,1 0 0,-1 0 15,0 0-15,1 0 0,-1 0 0,0 0 16,1 22-16,-22-22 0,21 0 16,1 0-16,-1 0 0,0 0 0,1 0 15,-1 0-15,0 0 0,1 0 16,20 0-16,-21 0 0,22 0 16,-1 0-16,1 0 0,-1 0 0,1 0 15,-1 0-15,-20 0 0,20 0 16,1 0-16,-22 0 0,22 0 0,-22 0 15,21 0-15,-20 0 0,20 0 16,1 0-16,-22 0 0,22 0 16,-1 0-16,1 0 0,20 0 0,-20 0 15,-1 0-15,1 0 0,20 0 16,-20 0-16,-1 0 0,1 0 0,21 0 16,-22 0-16,1 0 0,-1 0 15,22 0-15,-22 0 0,22 0 16,-22 0-16,22-22 0,-21 22 0,20 0 15,-20 0-15,20 0 0,-20 0 0,-1 0 16,22 0-16,-21 0 0,20 0 16,-20 0-16,20-21 0,1 21 0,0 0 15,-1 0-15,1 0 16,0 0-16,-1 0 0,1-21 0,0 21 16,-1 0-16,-20 0 0,21 0 15,-1 0-15,1-21 0,0 21 0,20 0 16,-20 0-16,0 0 0,-22-21 15,22 21-15,0 0 0,-22-21 0,22 21 16,-22-22-16,22 22 0,0 0 16,-1-21-16,-20 21 0,20 0 0,1-21 15,0 21-15,-1 0 0,1 0 16,-21 0-16,20-21 0,-20 21 0,20 0 16,-20 0-16,21 0 0,-22-21 15,22 21-15,-22 0 0,22 0 16,0 0-16,-22 0 0,22 0 0,-22-21 15,1 21-15,-1 0 0,1 0 16,-1 0-16,1 0 0,-1-22 0,1 22 16,-22 0-16,22 0 0,-1 0 15,-21 0-15,22 0 0,-22 0 0,1-21 16,20 21-16,-21 0 0,-20 0 16,20 0-16,-21 0 0,0 0 0,0 0 15,1 0-15,-1 0 0,0 0 16,0 0 15,-21-21 16,21 21-31,0 0-16</inkml:trace>
  <inkml:trace contextRef="#ctx0" brushRef="#br0" timeOffset="35286.43">12996 2096 0,'-21'0'47,"0"0"-32,0 0 1,0 0-1,-1 0-15,1 0 0,0 0 0,0 0 16,0 0-16,0 0 16,-1 0-16,1 0 0,0 0 0,0 0 15,0 0-15,0 0 0,-1 0 16,1 0-16,0 0 0,0 0 16,0 0-16,42 0 125,0 0-125,0 0 0,0 0 0,1 0 15,20 0-15,-21 0 0,21 0 16,1 0-16,-1 0 0,0 0 0,22 0 15,-22 0-15,1 0 0,20 0 16,-21 0-16,22 21 0,-22-21 0,1 0 16,20 0-16,-21 0 0,1 0 15,-1 0-15,0 0 0,1 21 0,-1-21 16,22 0-16,-22 0 0,0 0 16,22 0-16,-22 0 0,22 0 0,-1 0 15,1 0-15,-1 0 0,1 0 16,-1 0-16,1 0 0,-1 0 15,1 0-15,-1 0 0,1 0 16,-1 0-16,-21 0 0,22 0 0,-1 0 16,1 0-16,21 0 0,-22 0 15,22 0-15,-1 0 0,1 0 0,0 0 16,-1 0-16,-20 0 0,-1 0 0,22 0 16,-21 0-16,-22 0 0,21 0 15,1 0-15,-22 0 0,22 0 0,-22 0 16,0 0-16,22 0 0,-22 0 15,1 0-15,20 0 0,-21 0 0,1 0 16,20 0-16,-20 0 0,-1 0 16,21 0-16,-20 0 0,-1 0 15,0 0-15,1 0 0,-1 0 16,0 21-16,1-21 0,-1 0 0,0 0 16,1 0-16,-1 0 0,0 0 15,1 0-15,20 0 0,-20 0 0,-1 21 16,0-21-16,22 0 0,-22 0 15,22 0-15,-22 0 0,21 0 0,-20 0 16,-1 0-16,22 0 0,-22 0 0,0 0 16,1 0-16,-1 0 0,0 0 15,1 0-15,-1 0 0,0 0 16,1 0-16,20 0 0,-21 0 16,1 0-16,20 0 0,-20 21 0,20-21 15,-21 0-15,22 0 0,-1 0 16,-20 0-16,20 0 0,1 0 0,-22 0 15,22 0-15,-22 0 0,21 0 16,-20 0-16,-1 0 0,22 0 0,-22 0 16,0 0-16,22 0 0,-22 22 15,22-22-15,-1 0 0,-21 0 0,22 0 16,-1 0-16,-20 0 0,20 0 16,1 0-16,-22 0 0,0 0 0,22 0 15,-22 0-15,22 0 0,-22 21 16,0-21-16,22 0 0,-22 0 15,22 0-15,-1 0 0,1 0 0,-1 0 16,-20 0-16,41 21 0,-20-21 16,-1 0-16,1 0 0,-1 0 0,-20 0 15,20 21-15,1-21 0,-22 0 16,0 0-16,22 0 0,-22 0 16,0 21-16,22-21 0,-22 0 0,1 0 15,20 0-15,-21 21 0,1-21 0,20 0 16,-20 0-16,20 0 0,-21 22 15,22-22-15,-22 0 0,22 0 0,-22 0 16,0 0-16,1 0 16,-1 21-16,0-21 0,1 0 0,-1 0 15,0 0-15,1 0 0,-1 0 16,0 0-16,1 0 0,-1 0 0,0 0 16,1 0-16,-1 0 0,22 0 15,-22 0-15,21 0 0,-20 0 0,-1 0 16,0 0-16,22 0 0,-22 0 15,1 0-15,-1 0 0,0 0 0,-21 0 16,22 0-16,-22 0 16,21 0-16,-21 0 0,1 0 0,20 0 15,-21 0-15,0 0 0,0 0 16,22 0-16,-22 0 0,0 0 0,21 0 16,-20 0-16,20 0 0,-21 0 15,21 0-15,-20 0 0,-1 0 0,21 0 16,-21 0-16,22 0 0,-22 0 15,0 0-15,21 0 0,-21 0 0,1 0 16,20 0-16,-21 0 0,0 0 16,22 0-16,-22 0 0,0 0 0,0 0 15,0-21-15,0 21 16,1 0-16,-1 0 0,0 0 0,0 0 16,0 0-16,0 0 15,1 0 1,-1 0-1,0 0 1,-21-22 125,0 1-141,-21 0 15</inkml:trace>
  <inkml:trace contextRef="#ctx0" brushRef="#br0" timeOffset="43672.34">1333 2773 0,'0'-21'32,"0"0"-17,0-1 32,-21 22 47,21 22-78,0-1-1,0 0 1,0 0-16,0 0 15,0 0-15,0 1 16,0-1 0,0 0-16,0 0 0,0 0 15,0 0 1,0 1-16,0-1 16,0 0-16,0 0 15,0 0-15,0 0 0,0 1 16,0-1-16,0 0 15,0 0-15,0 0 0,0 0 16,0 1-16,0-1 0,0 0 0,0 0 16,0 0-16,0 0 0,0 1 15,0-1-15,0 0 0,0 0 16,0 0-16,0 0 0,0 1 0,0-1 16,0 0-16,0 0 0,0 0 15,0 0-15,0 1 0,0-1 16,0 0-16,0 0 0,0 0 15,0 0-15,0 1 0,0-1 0,0 0 16,0 0-16,0 0 16,0 0-16,0 1 0,0-1 15,0 0-15,0 0 0,0 0 16,0 0-16,0 1 0,0-1 16,0 0-16,0 0 0,0 0 15,0 0-15,0 1 0,0-1 16,0 0-16,0 0 0,0 0 15,0 0-15,0 1 0,0-1 16,0 0-16,0 0 0,0 0 16,0 0-16,0 1 15,0-1-15,0 0 0,0 0 16,0 0-16,0 0 16,0 1-16,0-1 15,0 0-15,0 0 0,0 0 16,0 0-16,0 1 15,0-1-15,0 0 0,0 0 16,0 0-16,0 0 16,0 1-16,0-1 0,0 0 15,0 0-15,0 0 16,0 0-16,0 1 16,0-1-16,0 0 15,0 0-15,0 0 0,-21-21 0,21 21 16,0 1-16,0-1 15,0 0-15,0 0 32,0 0-1,0 0 16,0-42 15,0 0-62,0 0 16,0 0-16</inkml:trace>
  <inkml:trace contextRef="#ctx0" brushRef="#br0" timeOffset="45578.45">1312 2688 0,'0'-21'78,"21"21"0,1 0-78,-1 0 16,0 0-16,0 0 15,21 0-15,-20 0 0,-1 0 0,21 0 16,-21 0-16,22 0 0,-1 0 16,-21 0-16,21 0 0,1 0 15,-22 0-15,21 0 0,-21 0 16,22 0-16,-22 0 0,0 0 15,21 0-15,-20 0 0,-1 0 0,21 0 16,-21 0-16,22 0 0,-22 0 16,21 0-16,0 0 0,1 0 0,-1 0 15,0 0-15,1 0 0,-1 0 16,0 0-16,22 0 0,-22 0 0,1 0 16,-1 0-16,0 0 0,1 0 15,-1 0-15,-21 0 0,21 0 16,-20 0-16,20 0 0,-21 0 0,21 0 15,-20 0-15,20 0 0,-21 0 0,21 0 16,-20 0-16,20 0 16,-21 0-16,21 0 0,1 0 0,-1 0 15,0 0-15,1 0 0,-1 0 16,0 0-16,1 0 0,-1 0 0,22 0 16,-22 0-16,0 0 0,1 0 15,-1 0-15,0 0 0,1 0 0,-1 0 16,0 0-16,1 0 0,-22 0 15,21 0-15,0 0 0,1 0 0,-1 0 16,0-21-16,1 21 0,20 0 16,-20 0-16,20 0 0,-21 0 15,22 0-15,-22 0 0,22 0 0,-22-21 16,22 21-16,-22 0 0,0 0 16,22 0-16,-22 0 0,0 0 0,1 0 15,-1 0-15,0 0 0,1 0 16,-1 0-16,0-21 0,-20 21 0,20 0 15,0 0-15,1 0 0,-1 0 16,0 0-16,1 0 0,-1 0 0,0 0 16,1 0-16,-1 0 0,0 0 15,-21 0-15,22-22 0,-1 22 0,0 0 16,-20 0-16,20 0 0,0 0 16,-21 0-16,22 0 0,-1 0 15,0 0-15,-20 0 0,20 0 0,-21 0 16,21 0-16,1-21 0,-22 21 15,21 0-15,1 0 0,-22 0 0,21 0 16,-21 0-16,22 0 16,-1 0-16,0 0 0,-21 0 0,22 0 0,-1 0 15,0 0-15,-20 0 0,20 0 16,0 0-16,1-21 0,-1 21 0,0 0 16,-21 0-16,22 0 0,-1 0 15,-21 0-15,22 0 0,-22 0 0,21 0 16,-21 0-16,0 0 0,1 0 15,-1 0-15,21 0 0,-21 0 16,22 0-16,-22 0 0,0 0 16,21 0-16,-21 0 0,1 0 15,-1 0-15,21 0 0,-21 0 0,0 0 16,1 0-16,20 0 0,-21 0 16,0 0-16,0 0 0,1 0 0,-1 0 15,0 0-15,0 0 0,0 0 16,0 0-16,22 0 0,-22 0 0,0 0 15,0 0-15,0 0 0,1 0 16,-1 0-16,0 0 0,0 0 0,0 0 16,0 0-16,1 0 0,-1 0 15,0 0-15,0 0 16,0 0-16,0 0 0,1 0 16,-1 0-1,0 0 16,0 0 1,-21-21 15</inkml:trace>
  <inkml:trace contextRef="#ctx0" brushRef="#br0" timeOffset="46879.43">8424 2582 0,'21'0'31,"-21"22"0,0-1-15,0 0-1,0 0-15,0 0 16,0 0-16,0 1 16,0-1-16,0 0 15,0 0-15,0 0 0,0 0 0,0 1 16,0-1-16,0 0 16,0 0-16,0 0 0,0 0 0,0 1 15,0 20-15,0-21 16,0 0-16,0 0 0,0 22 0,0-22 15,0 0-15,0 21 0,0-20 0,0 20 16,-21-21-16,21 21 0,0-20 16,-21 20-16,21-21 0,0 21 15,0-20-15,0-1 0,-21 0 16,21 21-16,0-21 0,-21 1 0,21-1 16,0 0-16,0 0 0,0 0 0,0 0 15,0 1-15,0-1 16,0 0-16,0 0 0,0 0 0,0 0 15,-21 1-15,21-1 0,0 0 16,0 0-16,0 0 0,0 0 0,0 1 16,0-1-16,0 0 0,0 0 15,0 0-15,0 0 0,0 1 16,0-1-16,0 0 0,-22 0 0,22 0 16,0 0-16,0 1 0,0-1 15,0 0-15,0 0 16,0 0-16,0 0 0,0 1 0,0-1 15,0 0-15,0 0 16,0 0-16,0 0 0,0 1 16,-21-1-16,21 0 15,0 0-15,-21 0 16,21 0-16,0 1 16,0-1-1,0 0-15,0 0 16,0 0-1,0 0 1,0 1 0,0-1-1,0 0-15,0 0 16,0 0 0,-21-21 15,0-21-16,21 0 1,-21 21-16,21-21 0</inkml:trace>
  <inkml:trace contextRef="#ctx0" brushRef="#br0" timeOffset="48933.61">1355 5144 0,'0'21'15,"21"-21"48,0 0-48,0 0-15,0 0 0,0 0 0,1 0 16,-1 0-16,0 0 0,21 0 16,-21 0-16,1 0 0,20 0 0,0 21 15,-21-21-15,22 0 0,-22 0 16,21 0-16,-21 0 0,22 0 15,-1 0-15,-21 0 0,22 21 0,-1-21 16,-21 0-16,21 0 0,1 0 16,-1 0-16,0 0 0,22 0 15,-22 0-15,1 0 0,20 0 0,-21 0 16,22 0-16,-22 0 0,1 0 16,20 0-16,-21 0 0,22 0 0,-22 0 15,1 0-15,-1 0 0,0 0 0,1 0 16,-1 0-16,0 0 0,1 0 15,-22-21-15,21 21 0,0 0 0,1 0 16,-1 0-16,0 0 0,1 0 16,-22-21-16,21 21 0,1 0 15,20 0-15,-21 0 0,1 0 16,-1-21-16,0 21 0,1 0 0,-1 0 16,0 0-16,22 0 0,-22-22 15,1 22-15,-1 0 0,0 0 0,1 0 16,-1 0-16,0 0 0,1-21 0,-1 21 15,0 0-15,1 0 0,-1 0 16,21 0-16,-20 0 0,-1 0 0,0-21 16,22 21-16,-22 0 0,1 0 15,20 0-15,-21 0 0,1 0 0,-1 0 16,0-21-16,1 21 0,-22 0 0,21 0 16,1 0-16,-22 0 15,21 0-15,-21 0 0,22 0 0,-22 0 16,0-21-16,21 21 0,-21 0 15,1 0-15,20 0 0,-21 0 0,21 0 16,-20 0-16,41 0 0,-21 0 16,-20-21-16,20 21 0,-21 0 15,21 0-15,-20 0 0,20 0 0,-21 0 16,0 0-16,22 0 0,-22 0 16,0 0-16,21 0 0,-21 0 15,1 0-15,20 0 0,-21 0 0,0 0 0,22 0 16,-22 0-16,0 0 0,0-22 15,0 22-15,0 0 0,1 0 16,-1 0-16,0 0 0,0 0 0,0 0 16,0 0-16,1 0 0,-1 0 15,0 0-15,0 0 0,0 0 16,0 0-16,1 0 0,-1 0 16,0 0-16,0 0 0,0 0 15,0 0-15,1 0 0,-1 0 0,0 0 16,21 0-16,-21 0 0,1 0 15,-1 0-15,21 0 0,-21 0 0,0 0 16,1 0-16,-1 0 0,0 0 0,0 0 16,0 0-16,0 0 0,1 0 15,-1 0-15,0 0 0,0 0 16,0 0-16,0 0 0,1 0 16,-1 0-16,0 0 0,0-21 0,0 21 15,0 0-15,1 0 0,-1 0 16,0 0-16,0 0 15,0 0-15,0 0 0,1 0 16,-1 0-16,0 0 0,0 0 16,0 0-16,0 0 15,1 0-15,-1 0 0,0 0 16,0 0-16,0 0 0,0 0 16,1-21-16,-1 21 15,0 0 1,0 0-16,0 0 15,0 0-15,1 0 16,-1 0-16,0 0 16,0 0-16,0-21 15,0 21-15,1 0 0,-1 0 16,0 0-16,0 0 16,0 0-16,0 0 0,1 0 0,-1 0 15,0 0-15,0 0 16,0 0-16,0-21 15,1 21 1,-1 0 109,-21-21-78,-21 21-47,-1 0 16,1-22-16</inkml:trace>
  <inkml:trace contextRef="#ctx0" brushRef="#br0" timeOffset="50578.48">3027 2688 0,'0'0'16,"0"-21"0,0 0-1,0 0 1,0 0-1,0 42 48,0 0-63,0 0 16,0 0-16,0 0 15,0 1-15,0-1 0,0 0 16,0 0-16,0 0 0,0 0 15,0 1-15,0-1 0,0 0 16,0 0-16,0 0 0,0 0 16,0 1-16,0-1 0,0 0 15,0 0-15,0 0 0,0 0 0,0 1 16,0-1-16,0 21 0,0-21 16,0 22-16,0-22 0,0 21 15,0-21-15,0 22 0,0-1 0,0-21 16,0 21-16,0 1 0,0-22 15,0 21-15,0 1 0,0-22 0,0 21 16,0-21-16,0 22 0,0-22 16,0 0-16,0 21 0,-21-21 0,21 1 15,0 20-15,0-21 0,0 21 16,0-20-16,0 20 0,0-21 0,0 0 16,0 22-16,0-22 0,0 21 15,0-21-15,0 0 0,0 43 16,0-43-16,0 21 0,0-20 0,0-1 15,0 21-15,0-21 16,0 0-16,0 1 0,0-1 0,0 0 16,0 0-16,0 21 0,0-20 0,0-1 15,0 0-15,0 0 0,0 0 16,0 0-16,0 1 0,0 20 0,0-21 16,0 0-16,0 0 0,0 22 15,0-22-15,0 0 0,0 0 0,0 0 16,0 22-16,0-22 15,0 0-15,0 0 0,0 0 0,0 1 16,0-1-16,0 0 16,0 0-16,0 0 0,0 0 15,-22 1 1,22-1-16,0 0 16,0 0-1,0 0 1,0 0-1,0-42 64,0 0-64,0 0-15,0-21 0</inkml:trace>
  <inkml:trace contextRef="#ctx0" brushRef="#br0" timeOffset="51574.53">5482 2688 0,'0'21'47,"0"1"-31,21-22 93</inkml:trace>
  <inkml:trace contextRef="#ctx0" brushRef="#br0" timeOffset="52399.35">5567 2731 0,'0'21'109,"0"0"-93,0 0-16,0 0 16,0 0-16,0 1 0,0-1 15,0 0-15,0 0 0,0 0 16,0 0-16,0 1 0,0-1 15,0 0-15,0 0 0,0 0 0,0 22 16,0-22-16,0 0 0,0 21 16,0-21-16,0 22 0,0-22 15,0 21-15,0 1 0,0-1 0,0-21 16,0 21-16,0 1 0,0-1 16,0-21-16,0 22 0,0-1 0,0-21 15,0 21-15,0-20 0,0-1 0,0 0 16,0 21-16,0-21 0,0 1 15,0-1-15,0 0 0,0 0 0,0 0 16,0 22-16,0-22 0,0 0 16,-21 0-16,21 0 0,0 0 0,0 1 15,0-1-15,0 0 0,0 0 16,0 0-16,0 0 0,0 1 16,0-1-16,0 0 0,0 0 0,0 0 15,0 0-15,0 1 0,0-1 16,0 0-16,-22 0 0,22 0 15,0 0-15,0 1 0,0-1 16,0 0-16,0 0 0,0 0 16,0 0-16,0 1 15,0-1-15,0 0 0,-21 0 16,21 0-16,0 0 0,0 1 16,0-1-16,0 0 15,-21-21-15,21 21 0,0 0 16,0 0-16,0 1 0,0-1 15,0 0-15,0 0 16,-21-21-16,21 21 16,0 0-16,0 1 15,-21-22-15,21 21 0,0 0 32,0 0-17,0-42 16,0 0-15,0 0-16,0-1 16,0-20-16,0 21 0,21-21 0</inkml:trace>
  <inkml:trace contextRef="#ctx0" brushRef="#br0" timeOffset="54062.36">1355 3323 0,'0'0'0,"0"21"16,0 1 0,21-22 15,-21 21-16,21-21-15,0 0 0,0 0 16,0 0-16,1 0 16,-1 0-16,0 0 0,0 0 15,0 0-15,0 0 0,1 0 0,-1 0 16,0 0-16,0 0 0,0 0 16,22 0-16,-22 0 0,21 0 0,-21 0 15,22 0-15,-22 0 0,0 0 16,21 0-16,-21 0 0,22 0 15,-1 0-15,-21 0 0,22 0 0,-1 0 16,0 0-16,1 0 0,-1 0 16,0 0-16,1 0 0,20 0 15,-21 0-15,22 0 0,-22 0 0,22 0 16,-1 0-16,-20 0 0,20 0 16,1 0-16,-22 0 0,21 0 0,-20 0 15,20 0-15,-20 0 0,20 0 16,-21-21-16,1 21 0,20 0 0,-20 0 15,-1 0-15,0 0 0,1 0 16,20 0-16,-21 0 0,1 0 0,-1 0 16,0 0-16,22-22 0,-22 22 0,1 0 15,-1 0-15,0 0 16,1 0-16,-1 0 0,0 0 0,1 0 16,-1 0-16,0 0 0,1 0 15,-1 0-15,0-21 0,1 21 0,-1 0 16,0 0-16,1 0 0,20 0 0,-21 0 15,22 0-15,-22 0 0,22 0 16,-1 0-16,1 0 0,-22 0 0,22 0 16,-1 0-16,-21 0 0,22-21 15,-22 21-15,1 0 0,20 0 0,-21 0 16,1 0-16,20 0 0,-20 0 0,-1 0 16,0 0-16,22 0 15,-22 0-15,22 0 0,-22 0 0,0 0 16,22-21-16,-22 21 0,0 0 15,1 0-15,20 0 0,-20 0 0,-1 0 16,0 0-16,1 0 0,-1 0 16,0 0-16,1 0 0,-1 0 0,0 0 15,22 0-15,-22 0 0,0 0 0,1 0 16,20 0-16,-20 0 0,-1 0 16,0 0-16,22 0 0,-22 0 15,0 0-15,1 0 0,-1 0 0,0 0 16,-20 0-16,20 0 0,0 0 15,-21 0-15,22 0 0,-1 0 0,-21-21 16,22 21-16,-22 0 0,21 0 16,-21 0-16,0 0 0,22 0 0,-22 0 15,0 0-15,21 0 0,-20 0 16,-1 0-16,21 0 0,-21 0 0,0 0 16,22 0-16,-22 0 0,21 0 0,-21-21 15,1 21-15,20 0 0,-21 0 16,0 0-16,22 0 0,-22 0 0,0 0 15,0 0-15,21 0 0,-20 0 16,-1 0-16,0 0 0,0 0 0,0 0 16,0 0-16,1 0 15,-1 0-15,-21-22 0,21 22 16,0 0-16,0 0 16,0 0-1,1 0 1,-1 0-1,-21-21 48,-21 21-63,-1-21 0,1 21 16,-21-21-16</inkml:trace>
  <inkml:trace contextRef="#ctx0" brushRef="#br0" timeOffset="55470.53">1714 2879 0,'22'0'0,"-1"0"16,0 0 0,-21-21-16,21 21 15,-21-22 16,-21 22-15,0 0-16,0 0 16,-1 0-16,1 0 15,0 0-15,0 0 0,0 22 16,0-22-16,21 21 16,-22-21-16,22 21 15,0 0 1,22-21-16,-1 0 15,0 21-15,0-21 0,0 0 16,0 0-16,1 21 16,-1-21-16,-21 22 0,21-22 0,0 0 15,-21 21-15,21 0 16,-21 0-16,0 0 16,-21 0-1,0 1-15,-21-22 0,20 0 16,1 21-16,0-21 0,0 0 15,0 0-15,0 0 0,-1 0 16,1 0-16,0 0 0,0 0 16,0 0-16,0 0 15,-1-21-15,1 21 0,0-22 16,0 22 0,21-21-16,0 0 15,21 0 1,0 21-16</inkml:trace>
  <inkml:trace contextRef="#ctx0" brushRef="#br0" timeOffset="55793.35">1968 2752 0,'0'21'16,"0"0"-16,0 0 15,0 0-15,0 1 0,0-1 0,0 0 16,0 0-16,0 0 0,0 0 16,0 1-16,-21-1 0,21 0 0,0 0 15,0 0-15,0 0 16,0 1-16,0-1 15,0 0-15</inkml:trace>
  <inkml:trace contextRef="#ctx0" brushRef="#br0" timeOffset="56003.23">2032 2985 0,'0'0'0,"21"0"93,0 0-77</inkml:trace>
  <inkml:trace contextRef="#ctx0" brushRef="#br0" timeOffset="56518.95">2265 2942 0,'0'21'32,"-21"1"-17,21-1 1,0 0-16,0 0 16,0 0-16,0 0 0,0 1 15,-22-22-15,22 21 0,0 0 16,0-42 62,0 0-78,0-1 0,0 1 16,0 0-16,0 0 15,0 0-15,0 0 0,22 21 16,-1-22-16,0 1 0,0 0 15,0 21-15,0-21 0,1 21 16,-1 0-16,0 0 0,0 0 16,0 21-16,-21 0 15,21-21-15,-21 21 0,0 1 16,0-1-16,0 0 0,0 0 16,0 0-16,0 0 15,0 1-15,0-1 16,0 0-16</inkml:trace>
  <inkml:trace contextRef="#ctx0" brushRef="#br0" timeOffset="56926">2709 2921 0,'0'21'0,"0"0"0,-21-21 16,21 22-16,0-1 0,-21 0 16,21 0-16,0 0 0,-21 0 15,21 1-15,0-1 16,0 0-16,0 0 0,0 0 15,0 0 1,21-21-16,0 0 16,0 0-16,0 0 15,1 0-15,-1-21 0,0 0 0,0 0 16,0 0-16,0 21 16,-21-21-16,0-1 0,22 1 15,-22 0-15,0 0 0,0 0 0,0 0 16,0-1-16,-22 22 15,22-21-15,-21 21 16,0 0-16,0 0 16,0 0-16,0 0 0,-1 21 15,1-21 1</inkml:trace>
  <inkml:trace contextRef="#ctx0" brushRef="#br0" timeOffset="57434.4">3704 2731 0,'-21'0'16,"21"21"-1,0 0 1,-21 0-16,21 0 0,0 0 0,0 1 16,0-1-16,-21 0 0,21 0 15,0 21-15,0-20 0,0-1 0,0 0 16,0 0-16,0 0 0,0 0 0,0 1 15,-22-1-15,22 0 16,0 0-16,0 0 16,0-42 15,22 0-31,-22 0 16</inkml:trace>
  <inkml:trace contextRef="#ctx0" brushRef="#br0" timeOffset="57793.98">3514 2773 0,'0'-21'0,"0"42"0,0-63 16,0 20 0,0 1-1,21 21-15,0 0 0,0-21 0,0 21 16,0 0-16,1 0 0,-1 0 15,0 0-15,0 0 0,21 0 16,-20 21-16,-1 0 0,0 1 0,0-22 16,0 21-16,0 0 0,-21 0 15,0 0-15,0 0 0,0 1 0,0-1 16,0 0-16,-21 0 16,0 0-16,0 0 0,0-21 0,0 22 15,-22-1-15,22-21 0,0 0 0,0 21 16,0-21-1,-1 0-15,22 21 0,22-21 47,-1-21-31,0 21-16</inkml:trace>
  <inkml:trace contextRef="#ctx0" brushRef="#br0" timeOffset="58230.76">3852 3006 0,'0'-21'31,"21"21"-16,1 0-15,-1 0 16,0 0 0,-21 21-16,21-21 0,-21 21 0,21 0 15,0 0 1,-21 0-16,0 1 0,0-1 16,0 0-16,0 0 15,0 0 1,0-42 15,0 0-15,0 0-16,0 0 15,0-1-15,0 1 0,0 0 16,0 0-16,0 0 16,22 21-16,-22-21 15,21 21-15,0-22 16,0 22-16,0 0 15</inkml:trace>
  <inkml:trace contextRef="#ctx0" brushRef="#br0" timeOffset="58682.5">4318 2963 0,'-21'0'15,"0"0"-15,-1 22 16,1-22-16,21 21 0,-21-21 16,21 21-16,-21-21 0,21 21 15,0 0-15,0 0 16,-21 1-16,21-1 16,0 0-16,0 0 0,0 0 15,0 0-15,21-21 16,0 0-1,0 0-15,0 0 16,1-21-16,-1 0 16,0 21-16,-21-21 0,21 0 0,0 0 15,0-1-15,-21 1 16,0 0-16,0 0 0,0 0 16,0 0-16,0-1 15,0 1-15,-21 21 16,21-21-16,-21 21 0,0 0 0,0 0 15,0 0-15,-1 0 16,22 21-16,-21 0 0,0 1 16,21-1-16,0 0 15,0 0-15,0 0 16</inkml:trace>
  <inkml:trace contextRef="#ctx0" brushRef="#br0" timeOffset="59535.44">4805 3006 0,'0'-21'0,"0"42"0,0-64 15,-21 43 1,-1 0-16,1 0 15,0 0-15,0 0 0,0 0 16,21 22-16,-21-22 0,-1 21 0,1 0 16,0 0-16,21 0 15,-21 0-15,21 1 0,-21-1 16,21 0-16,0 0 0,-21 0 16,21 0-16,0 1 0,0-1 15,0 0-15,0 0 0,21-21 16,0 0-1,0 0-15,0 0 16,0 0-16,1-21 0,-1 21 0,0-21 16,0 0-16,0-1 0,0 1 15,1 0-15,-22 0 0,21 0 0,0 0 16,0-1-16,-21 1 0,21 0 16,-21-21-16,21 21 0,-21-1 15,0-20-15,22 21 0,-22 0 0,21 0 16,-21-1-16,0 1 0,0 0 15,0 42 17,-21 0-32,-1 22 15,22-22-15,0 0 0,0 0 16,-21 0-16,21 22 16,-21-22-16,0 21 0,21-21 0,0 22 15,0-22-15,0 0 0,0 0 16,0 0-16,0 1 0,0-1 15,0 0-15,0 0 0,21-21 16,0 0 0,0 0-16,1 0 0,-1 0 15,0 0-15,0-21 16,0 0-16,0 21 0,1-21 0,-1-1 16,-21 1-16,21 21 0,-21-21 15,21 0-15,-21 0 0,0 0 0,0-1 16,0 1-16,0 0 15,0 42 32,0 0-47,0 1 16,0-1-16,0 21 16,0-21-16,0 0 15,0 1-15,0-1 0,0 0 16,21-21 15,0 0-31,1 0 16,-1-21-1,-21 0-15,21 21 0</inkml:trace>
  <inkml:trace contextRef="#ctx0" brushRef="#br0" timeOffset="59792.23">5292 3048 0,'0'21'16,"0"0"-1,0 1-15,-22-1 16,22 0-16,0 0 16,0 0-16,0 0 15,0 1 1,0-1-1,0-42 32</inkml:trace>
  <inkml:trace contextRef="#ctx0" brushRef="#br0" timeOffset="60103.79">5355 3069 0,'0'21'31,"-21"-21"-31,21 22 16,0-1-16,0 0 15,0 0-15,0 0 32,0 0-32,0 1 15,0-1 1,21-42 31,-21-1-47,21 22 0,0-21 15</inkml:trace>
  <inkml:trace contextRef="#ctx0" brushRef="#br0" timeOffset="60386.63">5503 2815 0,'-21'64'31,"0"-43"-31,21 0 0,-21 21 16,21-20-16,0-1 0,0 21 15,0-21-15,0 0 16,0 1-16,-21-22 0,21 21 0,0 0 16,0 21-16,0-21 15,0 1 1,21-22 15,-21-22-31,0 1 0,21 0 16</inkml:trace>
  <inkml:trace contextRef="#ctx0" brushRef="#br0" timeOffset="60590.51">5419 2942 0,'21'0'47,"0"0"-47,0 0 0,0 0 15,0 0-15,1 0 16,20-21-16</inkml:trace>
  <inkml:trace contextRef="#ctx0" brushRef="#br0" timeOffset="61006.86">6159 2773 0,'0'-21'0,"-21"42"47,21 0-47,-21 0 0,21 22 16,0-22-16,-21 0 0,21 21 15,0-21-15,0 1 0,-21 20 16,21-21-16,0 0 0,-21 43 16,21-43-16,0 0 0,0 0 15,0 0-15,0 1 0,21-44 47,0 22-47,-21-21 0</inkml:trace>
  <inkml:trace contextRef="#ctx0" brushRef="#br0" timeOffset="61350.67">6054 2794 0,'0'0'0,"0"-21"0,0 0 16,0 0-16,21 21 0,-21-22 16,21 22-16,0-21 0,0 21 15,0 0-15,1-21 0,-1 21 0,0 0 16,0 0-16,0 0 0,0 21 16,1 0-16,-22 1 0,21-1 15,-21 0-15,0 21 0,0-21 16,0 1-16,0-1 0,0 0 0,0 0 15,-21 0-15,-1 0 0,1 1 16,0-22-16,0 21 0,0 0 16,0-21-16,-1 0 0,22 21 0,-21-21 15,0 0-15,21-21 63,21 21-63,0-21 0</inkml:trace>
  <inkml:trace contextRef="#ctx0" brushRef="#br0" timeOffset="61802.32">6350 3048 0,'0'0'0,"0"-21"47,0 0-31,0 0-16,21 21 15,0 0-15,-21-22 0,21 22 0,1 0 16,-22-21-16,21 21 0,0 0 0,0 0 16,0 0-16,0 0 15,1 0-15,-1 0 0,-21 21 16,21 1-16,0-22 0,-21 21 0,0 0 15,0 0-15,21-21 0,-21 21 16,0 0-16,0 1 0,0-1 0,0 0 16,0 0-16,0 0 15,-21-21 1,21-21 15,0 0-31,0 0 16,0 0-16,0-1 15,0 1-15,0 0 0,0 0 16,0 0-16,0 0 16,21 21-16,0-22 0,1 1 15,-1 21-15,0-21 0,0 21 0,0 0 16,0-21-16,1 21 0</inkml:trace>
  <inkml:trace contextRef="#ctx0" brushRef="#br0" timeOffset="62038.48">7006 2900 0,'0'21'16,"0"0"-16,0 0 16,0 1-1,0-1-15,0 0 16,0 0-16,0 0 16,0 0-16,0 1 0,0-1 15,0 0-15,0 0 16,0 0-1,0-42 17,0 0-17,21 21-15,-21-21 0,0 0 0</inkml:trace>
  <inkml:trace contextRef="#ctx0" brushRef="#br0" timeOffset="62370.29">7027 2731 0,'0'0'0,"-21"0"0,0 21 15,21 0 1,21-21 15,0 0-15,0 0-16,-21-21 15,0 0 1,-21 21 15,0 0-31,0 0 16,0 0-16,21 21 16,-21 0-16,21 0 15,0 0-15,0 0 16,0 1-16,0-1 15,21-21-15,0 21 16</inkml:trace>
  <inkml:trace contextRef="#ctx0" brushRef="#br0" timeOffset="62711.45">7387 2942 0,'0'0'15,"0"-21"-15,21 0 0,-21 0 16,0 0 0,-21 21-16,0 0 15,0 0-15,0 21 16,-1-21-16,1 21 16,21 0-16,-21 0 15,0-21-15,21 21 0,-21 1 0,21-1 0,0 0 16,-21 0-16,21 0 0,0 0 15,-22 1-15,22-1 0,0 0 16,0 0-16,0 0 0,0 0 16,22-21-16,-1 22 15,0-22-15,0 0 0,0 0 16,0 0-16,1 0 0,-1 0 16,0-22-16,0 1 0,0 21 0,0-21 15,1 0-15,-1 21 0,0-21 16</inkml:trace>
  <inkml:trace contextRef="#ctx0" brushRef="#br0" timeOffset="63157.92">7705 2985 0,'21'0'31,"0"0"-31,0 0 16,0-22-16,0 1 15,1 21-15,-22-21 0,0 0 16,21 21 0,-21-21-16,0 0 15,-21 21 16,-1 0-31,1 0 0,21 21 0,-21 0 16,0-21-16,0 21 0,21 0 16,-21 0-16,21 1 0,-22-1 0,1 0 15,21 0-15,0 0 0,0 0 16,0 1-16,0-1 16,0 0-16,21-21 15,1 21-15,-1-21 16,0 0-16,0 0 15,0 0-15,0 0 0,1 0 16,-1 0-16,0 0 0,0-21 16,0 0-16,0 21 0,-21-21 15,22 21-15</inkml:trace>
  <inkml:trace contextRef="#ctx0" brushRef="#br0" timeOffset="63353.81">8170 3154 0,'0'0'0,"0"21"15,21-21 17,-21-21 14</inkml:trace>
  <inkml:trace contextRef="#ctx0" brushRef="#br0" timeOffset="64770.9">1968 4149 0,'0'-21'32,"0"-1"-17,0 1 1,22 0-16,-1 0 0,-21 0 15,0 0-15,21-1 0,-21 1 16,21 21-16,-21-21 0,0 0 16,0 0-16,0 0 15,0 42 17,0 0-32,0 0 0,0 21 15,0-20-15,0-1 16,0 21-16,0-21 0,0 22 0,0-22 15,0 21-15,0-21 0,0 0 16,0 22-16,0-22 0,0 0 0,0 0 16,0 0-16,0 1 0,0-1 15,0 0-15,0 0 0,0 0 16,0 0 0,-21-21 15,0 0-31,0 0 15,-1 0-15,1 0 16,0 0-16,0 0 16,0 0-16,0 0 0,-1 0 0,1 0 15,-21 0-15,21 0 0,0 0 16,-1 0-16,1 0 0,42 0 47,1 0-47,-1 0 15,21 0-15,-21 0 0,22 0 0,-22 0 16,0 0-16,0 0 0,0 0 16,0 0-16,1 0 0,-1 0 0,0 0 15,0 0-15,-21-21 0,21 21 16,0 0-16,-21-21 94</inkml:trace>
  <inkml:trace contextRef="#ctx0" brushRef="#br0" timeOffset="65050.74">2244 4255 0,'0'0'0,"0"-22"63,0 1-32</inkml:trace>
  <inkml:trace contextRef="#ctx0" brushRef="#br0" timeOffset="65742.35">3429 3874 0,'-21'21'16,"21"0"-16,0 0 15,0 0-15,0 0 0,0 1 16,0 20-16,0-21 0,0 21 15,0-20-15,0 20 0,0-21 0,0 21 16,0-20-16,0 20 0,0-21 16,0 0-16,0 0 0,0 1 0,0-1 15,0 0-15,0 0 0,0 0 16,0 0-16,-21-21 47,21-21-32,0 0-15,0 0 0</inkml:trace>
  <inkml:trace contextRef="#ctx0" brushRef="#br0" timeOffset="66090.72">3323 3874 0,'0'0'15,"0"-22"-15,21 1 16,0 21-16,1 0 0,-1 0 16,0 0-16,0 0 0,0-21 15,22 21-15,-22 0 0,0 0 0,0 0 16,21 21-16,-20 0 0,-1-21 16,0 22-16,0-1 0,-21 0 0,0 0 15,0 0-15,0 0 0,0 22 16,0-22-16,-21 0 0,0 0 0,0 0 15,-22 1-15,22-1 0,-21 0 16,21 0-16,-22 0 0,22-21 0,0 21 16,-21-21-16,20 22 15,1-22-15,21-22 47,21 1-47,1 21 16,-1-21-16</inkml:trace>
  <inkml:trace contextRef="#ctx0" brushRef="#br0" timeOffset="66670.39">3873 3810 0,'0'21'31,"0"0"-15,0 1-16,0-1 0,0 0 0,0 0 16,0 0-16,0 0 0,0 22 15,0-22-15,0 21 0,0-21 0,0 1 16,0 20-16,0-21 0,0 21 16,0-20-16,-21 20 0,21-21 0,0 0 15,-21 0-15,21 1 0,0-1 16,-21 0-16,21 0 0,0 0 15,0-42 32,0 0-31,0 0-16,0 0 0,0-1 16,0 1-16,0 0 0,0 0 0,21 0 15,-21 0-15,21-22 0,0 22 16,-21 0-16,22-21 0,-1 20 0,0 1 15,0 0-15,0 21 0,0-21 16,1 21-16,-1 0 0,0 0 0,0 0 16,0 0-16,0 21 0,1 0 15,-1 0-15,-21 22 16,21-22-16,-21 0 0,0 0 0,0 0 16,0 1-16,0-1 0,0 0 0,0 0 15,0 0-15,0 0 16,-21-21-16,0 22 0,21-1 0,-22-21 15,22 21-15,0-42 47,0 0-31</inkml:trace>
  <inkml:trace contextRef="#ctx0" brushRef="#br0" timeOffset="67129.99">4360 4043 0,'-21'21'32,"0"-21"-32,21 21 15,-21 0-15,0 1 0,21-1 16,0 0-16,0 0 0,-22 0 15,22 0-15,-21 1 0,21-1 0,0 0 16,0 0-16,0 0 0,0 0 16,0 1-16,0-1 0,0 0 15,21-21-15,1 0 16,-1 0-16,0 0 16,0 0-16,0 0 0,0 0 15,1 0-15,-1-21 16,0 0-16,0 21 0,-21-22 0,21 1 15,-21 0-15,21 0 0,-21 0 16,0 0-16,0-1 0,0 1 0,0 0 16,0 0-16,0 0 0,-21 0 15,0-1-15,0 22 0,0-21 16,0 21-16,-1 0 0,1 0 16,0 0-16,0 0 0,21 21 15,-21-21-15,21 22 0,0-1 16,0 0-1,21-21 1</inkml:trace>
  <inkml:trace contextRef="#ctx0" brushRef="#br0" timeOffset="67701.7">4657 4043 0,'0'21'31,"0"0"-31,0 0 0,-22 1 16,22-1-16,0 0 0,0 0 16,0 0-16,0 0 0,0 1 15,0-1-15,-21 0 0,21 0 0,0 0 16,0 0-16,0 1 15,0-1-15,-21-21 0,21 21 16,0-42 31,0 0-31,0-1-16,0 1 15,0 0-15,0 0 16,21-21-16,0 20 0,-21 1 0,22 0 15,-1-21-15,0 21 0,-21-1 16,21 1-16,0 0 0,0 0 0,1 0 16,-1 21-16,0 0 0,0 0 15,0 0-15,0 21 0,-21 0 16,22 0-16,-22 0 16,21 1-16,-21-1 0,0 0 15,0 0-15,0 0 0,0 0 16,0 1-16,0-1 0,0 0 0,0 0 15,0 0-15,0 0 16,0 1 0,0-44 31,0 1-32</inkml:trace>
  <inkml:trace contextRef="#ctx0" brushRef="#br0" timeOffset="68122.11">5101 4212 0,'0'0'0,"21"0"16,0 0-16,-21-21 15,22 21-15,-1-21 0,0 0 16,-21 0-16,21-1 16,-21 1-1,0 0-15,0 0 16,0 0-16,-21 21 16,0 0-1,0 0 1,-1 21-16,22 0 0,-21 0 15,21 0-15,-21 1 16,21 20-16,0-21 0,0 0 0,0 0 16,0 1-16,0-1 0,0 0 15,0 0-15,0 0 16,21-21-16,0 0 16,1 0-16,-1 0 15,0 0-15,0 0 16,0 0-1,0 0-15,-21-21 0,22 0 16,-22 0-16</inkml:trace>
  <inkml:trace contextRef="#ctx0" brushRef="#br0" timeOffset="68713.75">6054 3895 0,'0'0'0,"21"0"0,0 0 0,0 0 16,0 0-16,0 0 0,1 0 0,-1 0 16,0 0-16,0 0 0,0-21 15,0 21-15,1 0 16,-1 0-16,-42 0 47</inkml:trace>
  <inkml:trace contextRef="#ctx0" brushRef="#br0" timeOffset="69246.5">6011 3895 0,'0'0'0,"0"21"0,-21 0 0,0 0 16,21 0-16,0 1 15,-21-1-15,21 0 0,0 0 0,-21 0 16,21 0-16,0 1 0,21-22 78,0-22-78,0 1 16,0 21-16,0 0 15,-21-21-15,22 21 0,-1 0 16,0 0-16,0 0 0,0 0 0,0 0 16,1 0-16,-1 21 15,0-21-15,0 21 0,-21 1 0,21-22 16,-21 21-16,21 0 0,-21 0 16,0 0-16,0 0 0,0 1 15,0-1-15,0 0 16,-21 0-16,0 0 15,0-21-15,0 21 0,0-21 0,-1 22 16,1-22-16,-21 0 0,21 0 16,0 21-16,-1-21 0,1 0 0,0 0 15,0 0-15,0 0 0,0 0 16,-1 0-16,1 0 16,0 0-16,21-21 31,21-1-16,0 22-15,1-21 0,-1 21 16</inkml:trace>
  <inkml:trace contextRef="#ctx0" brushRef="#br0" timeOffset="69978.53">6752 4085 0,'42'-21'31,"-84"42"-31,106-63 0,-64 21 0,21 0 16,-21-1-16,0 1 0,0 0 0,0 0 16,0 0-16,0 0 15,-21 21-15,-22-22 16,22 22-16,0 0 15,0 0-15,0 0 0,-1 0 0,1 0 16,0 0-16,0 22 0,0-1 16,0 0-16,-1 0 0,1 0 15,21 0-15,0 1 0,-21-1 16,21 0-16,0 0 0,0 0 0,0 0 16,0 1-16,0-1 0,0 0 15,21-21 1,0 0-16,1 0 0,-1 0 15,0 0-15,0 0 0,0-21 16,0 0-16,1 21 0,-1-22 16,0 1-16,-21 0 15,21 21-15,-21-21 0,21 21 0,-21-21 16,0 0-16,0 42 47,0 0-47,0 0 15,0 0-15,0 0 16,0 1-16,0-1 0,0 0 16,0 0-16,0 0 0,0 0 15,0 1-15,0-1 0,0 0 16,0 0-16,0 0 0,0 0 16,-21-21-16,0 0 15,21 22-15,-21-22 0,0 0 16,-1 21-16,1-21 0,0 0 15,0 0-15,0 0 16,0 0-16,-1 0 16,1 0-1,0 0 1,21-21 0,-21 21-16,21-22 15,0 1 1,21 21-1</inkml:trace>
  <inkml:trace contextRef="#ctx0" brushRef="#br0" timeOffset="70710.75">7324 4043 0,'0'-21'0,"0"42"0,21-42 16,-21 0-16,0-1 0,0 1 15,0 0-15,0 0 16,0 0-16,-21 0 16,-1 21-1,1 0-15,0 0 0,0 0 0,0 0 16,0 0-16,-1 0 0,1 21 15,0 0-15,0-21 0,0 21 0,0 0 16,-1 0-16,1 1 0,21-1 16,0 0-16,0 0 0,0 0 15,0 0 1,21-21-16,1 0 16,-1 0-16,0 0 0,0 0 15,0 0-15,0-21 0,1 21 16,-22-21-16,21 21 0,0-21 15,0 0-15,0 0 0,0-1 16,-21 1 0,22 21-16,-22-21 15,21 21-15,-21 21 47,0 0-31,0 1-16,0-1 0,0 0 0,0 0 15,0 0-15,0 0 0,-21 1 16,21-1-16,0 0 0,-22 21 16,22-21-16,0 1 0,0-1 15,0 0-15,0 0 0,0 0 16,0 0-16,0 1 16,-21-22-1,0 0-15,0 21 16,0-21-16,0 0 15,-1 0-15,1 0 0,0 0 16,0 0 0,0 0-16,21-21 0,-21 21 15,-1-22 1,22 1 0,0 0-1,0 0-15</inkml:trace>
  <inkml:trace contextRef="#ctx0" brushRef="#br0" timeOffset="71475.2">7959 3916 0,'0'-21'0,"0"0"15,0-1 1,-22 1 0,1 21-16,0 0 15,0 0-15,0 0 0,0 0 16,-1 0-16,1 0 0,0 0 0,0 0 15,0 21-15,0 1 0,-1-1 16,1 0-16,0 0 0,0-21 16,21 21-16,0 0 0,0 1 15,0-1-15,0 0 0,0 0 0,0 0 16,21-21 0,0 0-16,0 0 15,1 0-15,-1 0 16,0 0-16,0 0 0,0 0 15,0-21-15,1 21 0,-1-21 0,0 21 16,-21-21-16,21 0 0,0 21 16,-21-22-16,21 1 0,-21 0 15,22 21-15,-22-21 0,21 21 16,-21 21 31,0 0-47,0 0 0,0 1 15,-21-1-15,21 0 16,-22 0-16,22 0 0,0 22 16,0-22-16,0 0 0,0 0 15,-21 0-15,21 0 0,0 1 0,-21-1 16,21 0-16,0 0 0,-21-21 16,21 21-16,-21-21 15,21 21-15,-21-21 0,-1 0 0,1 0 16,21 22-16,-21-22 15,0 0-15,0 0 0,0 0 16,-1 0-16,1 0 16,0 0-1,0 0 17,21-22-1</inkml:trace>
  <inkml:trace contextRef="#ctx0" brushRef="#br0" timeOffset="72517.91">6350 4551 0,'0'-21'157,"0"0"-142,21 21 17,-21 21 30,0 0-62,-21-21 78,21-21-47,0 0-31,21 21 47,0 0-31,-21 21 0,0 0-1,0 0-15,0 0 16,-21 0-16,21 1 15,-21-22-15,0 21 0,0 0 16,-1-21-16,1 0 0,0 21 16,0-21-16</inkml:trace>
  <inkml:trace contextRef="#ctx0" brushRef="#br0" timeOffset="79098.42">296 6138 0,'0'0'0,"0"-21"16,0 0-1,0 0-15,0 0 16,0 0 0,0-1-16,0 1 15,0 0 1,0 42 31,0 0-47,0 1 15,0-1-15,0 0 0,0 0 16,0 0-16,0 22 0,0-22 16,0 0-16,0 21 0,0 1 0,0-22 15,0 21-15,-21 0 0,21 1 16,-21-1-16,21-21 0,-21 22 15,21-1-15,0-21 0,0 0 0,0 22 16,0-22-16,-21 0 0,21 0 16,0 0-16,0 0 15,-22-21 17,22-21-17,0 0-15,0 0 16,0 0-16,22 0 0</inkml:trace>
  <inkml:trace contextRef="#ctx0" brushRef="#br0" timeOffset="79949.28">720 6350 0,'0'21'63,"0"0"-63,0 1 16,0-1-1,21-21 16,-21-21-15,21 21-16,-21-22 16,0 1-1,0 0-15,0 0 16,0 0 0,-21 21-16,0 0 15,-1 21 1,22 0-1,0 0-15,0 0 16,0 1-16,0-1 16,22-21 15,-1-21 0,-21-1-15,0 1-1</inkml:trace>
  <inkml:trace contextRef="#ctx0" brushRef="#br0" timeOffset="81285.83">1609 5990 0,'-22'0'16,"1"0"0,21 21-1,0 1 1,0-1 0,0 0-16,21-21 15,1 0-15,-1 0 16,0 0-16,0 0 0,43-21 15,-43 0-15,0 21 16,0-22-16,0 1 0,0 0 16,1 21-16,-1-21 0,0 0 15,-21 0-15,21-1 0,-21 1 16,0 0-16,0 0 0,0 0 16,0 0-16,0-1 15,0 44 16,0-1-31,0 0 0,0 0 16,0 0-16,0 0 0,0 1 16,0 20-16,0-21 0,0 0 0,0 22 15,0-22-15,0 0 0,0 21 16,0-21-16,0 22 0,0-22 0,0 21 16,0-21-16,0 22 15,0-1-15,0-21 0,0 22 0,0-22 16,0 21-16,0-21 0,0 22 15,-21-22-15,21 0 0,0 0 0,0 0 16,-21 0-16,0 1 16,-1-22-16,1 0 15,0 0-15,0 0 0,0 0 16,0-22-16,-1 22 0,1-21 16,0 21-16,0-21 0,0 0 15,0 21-15,21-21 0,0 0 16,-22 21-16,22-22 0,-21 22 0,21-21 31,21 21-15,1-21-16,-1 21 15,0 0-15,0 0 0,0 0 0</inkml:trace>
  <inkml:trace contextRef="#ctx0" brushRef="#br0" timeOffset="81938.36">2476 6265 0,'0'-21'0,"0"42"0,0-63 0,0 21 16,0 0-16,0 0 15,0-1-15,0 1 0,-21 0 16,0 21-16,0 0 0,0-21 15,0 21-15,-1 0 0,1 0 16,0 0-16,0 0 0,0 21 16,0 0-16,-1 0 0,1 1 0,0-1 15,0 0-15,21 0 0,0 21 16,-21-20-16,21 20 0,0-21 0,0 21 16,0-20-16,0 20 15,0-21-15,0 21 0,0-20 0,0-1 16,0 0-16,21-21 0,-21 21 15,21-21-15,0 0 0,0 0 0,1 0 16,-1 0-16,0 0 0,0 0 16,0-21-16,0 0 0,1 0 0,-1-1 15,0 1-15,0 0 0,21-21 16,-20 21-16,-1-1 0,0-20 0,0 0 16,0 21-16,-21-22 0,21 22 15,-21-21-15,22-1 0,-22 1 0,0 21 16,0-21-16,0-1 0,0 22 15,0 0-15,0-21 0,0 20 16,0 1-16,0 0 16,-22 21-16,1 21 15,21 0 1,0 1-16,0 20 0,0-21 0,0 21 16,0-20-16,0 20 0,0 0 15,0-21-15,0 22 0,0-1 0,0-21 16,-21 22-16,21-1 0,0-21 0,0 21 15,0-20-15,0-1 0,0 0 16,0 0-16,0 0 0,0 0 0,21-21 16,0 0-1,1 0-15,-1 0 16,-21-21-16,21 21 16,0-21-16,-21 0 0</inkml:trace>
  <inkml:trace contextRef="#ctx0" brushRef="#br0" timeOffset="82395.02">2879 6287 0,'21'0'31,"0"0"-31,0 0 0,-21-22 16,42 1-16,-42 0 16,22 0-16,-1 21 0,-21-21 15,0 0-15,0-1 0,0 1 16,0 0-16,-21 21 31,-1 0-15,1 0-16,0 21 0,21 0 15,-21 1-15,0-22 0,0 21 0,21 0 16,0 0-16,-22 0 0,1 43 16,21-43-16,0 0 15,0 0-15,0 0 0,0 1 0,0-1 16,0 0-16,0 0 0,21 0 0,1-21 16,-1 0-16,0 0 15,0 0-15,0 0 0,0 0 0,1 0 16,-1-21-16,0 21 0,0-21 15,0 0-15,0 0 0,1 21 0,-1-22 16,0-20-16,-21 21 0,21 0 16,0 0-16,0-1 0</inkml:trace>
  <inkml:trace contextRef="#ctx0" brushRef="#br0" timeOffset="82890.74">3302 6117 0,'0'21'31,"0"1"-16,0-1-15,-21 0 16,21 0-16,0 0 0,0 0 16,0 1-16,-21-1 0,21 0 15,0 0-15,0 0 0,0 22 16,0-22-16,0 0 0,0 0 16,-22 0-16,22 0 15,0-42 16,0 0-15,0 0-16,0 0 16,0 0-16,0-1 0,0 1 0,0-21 15,0 21-15,22 0 0,-22-22 16,21 22-16,0 0 0,0-21 0,0 20 16,0 1-16,1 0 0,-1 0 15,0 21-15,0-21 0,0 21 0,0 0 16,22 0-16,-22 0 0,0 0 0,-21 21 15,21 0-15,0-21 16,1 42-16,-22-20 0,0-1 0,0 0 16,21 0-16,-21 0 0,0 0 15,0 1-15,0 20 0,0-21 0,0 0 16,0 0-16,0 1 0,0-1 16,0 0-16,-21-21 0,21 21 0,0 0 15,0-42 16,0 0-15,0 0-16,0 0 16,0-1-16</inkml:trace>
  <inkml:trace contextRef="#ctx0" brushRef="#br0" timeOffset="83455.89">4000 5863 0,'0'21'15,"0"1"-15,0-1 16,0 0-16,0 0 0,0 0 0,-21 0 16,21 1-16,-21 62 15,0-41-15,21-22 16,0 21-16,0-21 0,-21 22 15,21-22-15,0 0 0,-21 21 0,21-21 16,0 1-16,0-1 0,0 0 0,0 0 16,0 0-16,0 0 15,21-21-15,0 0 0,0 0 0,0 0 16,0 0-16,1 0 16,-1 0-16,0-21 0,0 0 15,0 0-15,0 21 0,1-21 16,-22 0-16,21-22 0,0 22 0,0 0 15,-21 0-15,0 0 0,21-1 16,0 1-16,-21 0 0,0 0 16,0 0-16,22 0 0,-22 42 47,0 0-47,0 0 0,0 0 15,0 0-15,0 1 0,0-1 16,-22 0-16,22 0 0,0 0 0,0 0 15,0 1-15,0-1 16,0 0-16,0 0 16,22-21 15,-22-21-31,21 0 0,-21 0 0,0-1 16,21 22-16,0-21 0,-21 0 15,21 0-15</inkml:trace>
  <inkml:trace contextRef="#ctx0" brushRef="#br0" timeOffset="83676">4381 5884 0,'0'0'0,"-21"0"0,0 0 31,0 0-31,21 22 63,-21-22-48,21 21 1,-21-21-16</inkml:trace>
  <inkml:trace contextRef="#ctx0" brushRef="#br0" timeOffset="83893.79">3895 6096 0,'0'21'31,"21"-21"-15,0 0-1,0 0-15,0 0 16,0 0-16,1 0 0,-1-21 16</inkml:trace>
  <inkml:trace contextRef="#ctx0" brushRef="#br0" timeOffset="85358.02">4572 6265 0,'21'0'31,"0"0"-31,0 0 16,1 0-16,-1-21 0,0 21 0,0-21 15,0 21-15,0-21 0,1 21 16,20-21-16,-21 0 0,-21-1 0,21 22 16,0-21-16,1 0 0,-22 0 0,0 0 15,21 0-15,-21-22 16,0 22-16,0 0 0,0 0 0,0 0 0,0-1 15,0 1-15,0 0 0,0 0 16,-21 0-16,-1 21 0,1 0 16,0 0-16,21 21 15,-21-21-15,0 21 16,21 0-16,-21 0 0,21 1 0,0 20 16,0-21-16,0 0 0,0 22 15,0-22-15,0 0 0,0 21 0,-22-21 16,22 22-16,0-22 0,0 21 0,-21-21 15,21 22-15,0-1 0,0 0 16,0 1-16,0-1 0,0 0 0,0 1 16,-21-1-16,21 0 15,-21-20-15,21 20 0,0 0 0,0 1 0,-21-1 16,21 0-16,-21-21 0,-1 22 16,22-1-16,-21 0 0,21-20 15,0 20-15,-21 0 0,21-21 0,0 22 16,0-22-16,0 0 0,0 21 15,21-42 1,0 0-16,1 0 16,-1-21-16,0 0 0,21 0 0,-21 0 15,1 0-15,-1-22 0,0 22 16,0 0-16,21-21 0,-42 20 16,22-20-16,-1 0 0,-21 21 0,21-22 0,-21 1 15,0 0-15,0-1 0,0 1 16,-21 0-16,0-1 0,-1 1 15,-20-22-15,21 43 0,-21 0 16,20 0-16,1 0 0,0 21 16,0 0-16,0 0 0,0 0 0,-1 0 15,44 0 17,-1 0-32,0-21 15,0-1-15,0 22 0,0-21 16,1 21-16,20-21 0,-21 21 15,0-21-15,22 0 0,-22 0 16,0-1-16,0 1 0,43-21 16,-43 21-16,0 0 0,21-1 0,-21-20 15,1 21-15,-1 0 0,-21 0 16,21 21-16,-21-22 0,21 1 0,-21 0 31,0 42-15,0 0-16,0 1 15,-21-1-15,21 0 16,0 0-16,0 0 0,0 0 0,0 1 16,0-1-16,0 0 15,0 0-15,0 0 0,0 0 16,21 1 0,0-22-16,0 0 0,1 0 15,-1 0-15,0 0 0,0 0 16,0-22-16,0 22 0,1-21 0,-1 21 15,-21-21-15,21 0 0,0 0 16,0 0-16,0-1 0,-21 1 16,22 0-16,-22 0 0,21 0 0,-21 0 15,0-1-15,0 1 16,0 42 15,0 1-15,0-1-16,0 0 15,0 0-15,-21 0 0,21 0 16,0 22-16,0-22 0,0 21 0,-22-21 16,22 22-16,0-1 0,0 0 0,0 1 15,0-1-15,0 0 0,0-20 16,0 20-16,-21 0 0,21 1 0,0-1 16,0-21-16,-21 21 0,21-20 0,0 20 15,0-21-15,0 0 0,0 22 16,-21-22-16,21 0 0,-21 0 15,21 0-15,0 0 0,-21-21 16,-1 22-16,1-22 16,0 0-16,0 0 15,0 0-15,0 0 0,-1 0 16,1 0-16,0 0 16,0 0-16,21-22 15,-21 22-15,21-21 0,0 0 16,0 0-16,0 0 15</inkml:trace>
  <inkml:trace contextRef="#ctx0" brushRef="#br0" timeOffset="86759.44">6879 5736 0,'21'0'0,"0"0"31,-21-21-31,22 21 16,-1-21-16,0 21 0,0-21 15,0 21-15,0 0 0,-21-21 16,0-1-16,22 22 0,-22-21 15,0 0 1,-22 21 0,1 0-16,0 0 0,-21 0 0,21 0 15,-22 0-15,22 0 0,-21 0 16,21 21-16,-22-21 0,22 21 16,-21-21-16,21 22 0,-1-1 0,1-21 15,0 21-15,21 0 0,0 0 16,0 0-16,21 1 15,0-22-15,1 21 0,-1 0 16,0-21-16,0 21 0,21 0 0,-20-21 16,-1 21-16,21-21 0,-21 22 0,0-1 15,22-21-15,-22 21 0,0 0 16,0-21-16,-21 21 0,0 0 0,21 1 16,-21-1-16,0 0 15,-21 0-15,0 0 16,-21-21-16,21 21 0,-22 1 0,1-22 15,0 21-15,20-21 0,-20 0 16,0 0-16,21 0 0,-22 21 0,22-21 16,0 0-16,0 0 0,0 0 0,-1 0 15,1 0-15,21-21 0,-21 0 16,0-1-16,21 1 0,0 0 16,-21 0-16,21 0 15,0 0-15,-21-1 0,21 1 16,0 0-16,0 0 0,0 0 15,0 0-15,21-1 0,0 1 16,0 21-16,0-21 0,0 0 16</inkml:trace>
  <inkml:trace contextRef="#ctx0" brushRef="#br0" timeOffset="87075.27">7260 5482 0,'0'21'31,"0"1"-15,0-1-16,0 0 0,0 21 0,0-21 15,0 22-15,-21-22 0,21 21 0,-21 1 16,21-22-16,-21 21 0,21-21 15,0 22-15,0-22 0,-22 0 0,22 21 16,0-21-16,-21 1 0,21-1 16,0 0-16,0 0 15,21-21 17,1-21-32,-22 0 15</inkml:trace>
  <inkml:trace contextRef="#ctx0" brushRef="#br0" timeOffset="87294.14">7133 5821 0,'21'-21'31,"0"21"-15,1 0-16,-1 0 0,0-21 15,0 21-15,0 0 16,0-22-16,1 22 16,-1 0-16,-21-21 0,21 21 15,0 0 1,0 0-16</inkml:trace>
  <inkml:trace contextRef="#ctx0" brushRef="#br0" timeOffset="87958.38">7726 6011 0,'21'0'0,"0"-42"31,-21 21-31,21 0 0,-21 0 15,0-1-15,0 1 0,0 0 16,0 0-16,0 0 16,0 0-16,0-1 0,-21 1 15,0 21-15,0-21 0,0 0 0,-1 21 16,1 0-16,0 0 0,0 0 16,0 21-16,0 0 15,-1 0-15,1 1 0,0-1 16,0 0-16,0 0 0,0 0 0,-1 22 15,1-22-15,0 21 0,0-21 16,21 0-16,0 1 0,0 20 0,0-21 16,0 0-16,0 0 0,0 1 15,0-1 1,21-21-16,0 0 0,0 0 16,1 0-16,-1-21 15,0 21-15,21-22 0,-21 22 0,1-21 16,-1 0-16,0 0 0,21 0 15,-21 0-15,1-1 0,-1 1 16,0 0-16,-21-21 0,21 21 0,0-22 16,-21 22-16,0 0 15,0-21-15,0 20 0,0 1 16,-21 42 15,0 1-31,21-1 0,0 21 16,0-21-16,0 0 0,0 1 15,0-1-15,0 21 0,0-21 0,0 0 16,0 1-16,0-1 0,0 0 16,0 0-16,0 0 0,0 0 15,21-21 1,0 0-16,0 0 16,1 0-16,-1 0 0,0-21 15,0 21-15,0-21 0</inkml:trace>
  <inkml:trace contextRef="#ctx0" brushRef="#br0" timeOffset="89018.18">8234 5398 0,'-21'0'0,"-1"0"15,22 21-15,-21 0 16,21 0-16,-21 21 0,21-20 16,-21 20-16,21-21 0,0 21 0,0 1 15,-21-1-15,21 0 0,-21 1 16,21-1-16,0-21 0,0 22 0,0-22 16,0 21-16,0-21 0,0 0 15,0 1-15,0-1 0,0 0 0,0 0 16,21-21-1,0 0 1,0 0-16,0 0 0,0 0 16,1 0-16,-1-21 0,0 0 0,0 21 15,-21-21-15,21-1 0,0 1 16,1 0-16,-1 0 0,-21 0 0,0-22 16,21 22-16,-21 0 0,21 0 15,-21-21-15,0 20 0,0 1 0,0 0 16,0 0-16,0 42 31,0 0-31,0 0 16,0 1-16,0-1 0,0 21 0,0-21 15,0 0-15,-21 22 0,21-22 16,0 0-16,0 21 0,0-20 0,0-1 16,0 0-16,0 0 0,0 0 15,21 0-15,0-21 16,0 0-16,1 0 0,-1 0 15,0 0-15,0 0 0,0 0 16,0-21-16,1 21 0,-1-21 16,0 0-16,0 0 0,0 0 15,0-1-15,1-20 16,-1 21-16,0 0 0,0-22 0,0 1 16,0 21-16,1-21 0,-1 20 0,0 1 15,0-21-15,0 42 0,0-21 16,1 0-16,-1 21 15,-21 21 1,0 0 0,0 0-16,0 0 15,21-21 17,-21-21-17,0 0 1,0 0-1,0 0 1,0-1 0,-21 22-1,0 0-15,-1 22 16,1-22-16,0 21 16,0 0-16,21 0 0,-21 0 0,0 0 15,21 1-15,-22 20 0,22-21 0,0 21 16,-21-20-16,21-1 0,0 0 15,0 0-15,0 0 0,0 0 0,0 1 16,0-1-16,0 0 0,21 0 16,1-21-1,-1 0-15,0 0 0,0 0 0,0 0 16,0 0-16,1 0 0,-1 0 16,0 0-16,0 0 0,0-21 15,0 0-15,22 21 0,-22-21 0,0-1 16,0 1-16,0 0 0,1 0 15,-1 0-15,0 0 0,-21-1 0,0 1 16,21-21-16,-21 21 0,21-22 0,-21 22 16,0-21-16</inkml:trace>
  <inkml:trace contextRef="#ctx0" brushRef="#br0" timeOffset="89242.29">8911 5355 0,'0'0'0,"-21"0"0,0 0 31,0 0 16,-1 0-32,1 0-15,0 0 0</inkml:trace>
  <inkml:trace contextRef="#ctx0" brushRef="#br0" timeOffset="89459.17">7874 5652 0,'0'0'16,"21"0"0,0 0-1,0 0-15,1 0 0,-1 0 16,0-22-16,0 22 0,0-21 16,22 21-16,-22 0 0,0-21 0,0 21 15,0 0-15,0 0 0,-21-21 0</inkml:trace>
  <inkml:trace contextRef="#ctx0" brushRef="#br0" timeOffset="90443.07">10033 5546 0,'0'0'0,"0"21"16,21-21 15,0 0-15,22 0-16,-22 0 0,0 0 15,21-21-15,1 21 0,-22-21 0,21 21 16,0-22-16,-20 1 0,20 21 15,-21-21-15,0 21 0,0-21 0,1 21 16,-22-21-16,0 0 0,0-1 16,0 1-16,-22 21 15,1-21-15,-21 21 0,21 0 16,-22 0-16,22 0 0,-21 0 16,0 0-16,-1 0 0,1 0 15,0 0-15,20 21 0,-20 0 0,0 1 16,21-1-16,-1 0 0,1 0 15,0 0-15,21 0 0,0 1 0,0-1 16,0 21-16,0-21 0,0 0 16,0 1-16,21-1 0,0 0 0,1 0 15,-1-21-15,0 0 0,0 21 16,21-21-16,-20 0 0,-1 0 16,0 0-16,0 0 0,0 0 15,-42 0 32,0 0-47,0 0 16,-22 0-16,22 0 0,0 0 0,-21 0 15,21 21-15,-1 1 0,-20-1 16,21-21-16,0 42 0,0-21 0,-22 0 16,22 1-16,21-1 0,-21 21 0,21-21 15,-21 0-15,21 22 0,-21-22 16,21 0-16,0 0 0,0 0 0,0 1 15,21-1-15,0 0 0,0-21 16,0 0-16,0 0 0,22 0 16,-22 0-16,21 0 0,-21 0 0,22 0 15,-22 0-15,21 0 0,1-21 0,-1 0 16,-21 21-16,21-22 16,1 1-16,-1 0 0,-21 0 0</inkml:trace>
  <inkml:trace contextRef="#ctx0" brushRef="#br0" timeOffset="90786.88">10816 5165 0,'0'0'15,"-21"0"-15,0 0 0,0 0 16,-1 21-16,1 0 15,21 21-15,-21-20 0,21 20 0,0-21 16,0 21-16,-21 1 0,21 20 16,-21-20-16,0 20 0,21-21 0,-22 22 15,22-22-15,0 1 0,-21-1 16,0 0-16,21 1 0,-21-1 0,21-21 16,0 21-16,0-20 0,-21-1 15,21 0-15,0 0 0,0 0 0,-21 0 16,42-42 31,-21 0-47,21 21 15,-21-21-15,0 0 0,0 0 0</inkml:trace>
  <inkml:trace contextRef="#ctx0" brushRef="#br0" timeOffset="91207.73">10710 5948 0,'0'0'0,"21"21"16,1-21 0,-1 0-16,0 0 0,0 0 15,0-21-15,-21 0 0,21 21 0,1-21 16,-1 21-16,0-22 0,0 1 15,0 0-15,0 0 0,1 21 0,-22-21 16,0 0-16,0-1 0,0 1 16,0 0-16,0 0 0,0 0 15,-22 21-15,1 0 16,0 0-16,0 0 0,0 21 16,0-21-16,-1 21 0,1 0 15,0 0-15,0 1 0,0-1 0,21 21 16,0-21-16,-21 0 0,21 22 15,-22-22-15,22 0 0,0 0 0,0 0 16,0 1-16,0-1 0,0 0 0,0 0 16,22-21-16,-1 0 15,0 0-15,0 0 0,0 0 16,22 0-16,-22 0 0,0 0 0,21 0 16,1 0-16,-22-21 0,21 21 15,0-21-15,-20 0 0</inkml:trace>
  <inkml:trace contextRef="#ctx0" brushRef="#br0" timeOffset="91977.85">11388 5652 0,'-22'63'31,"22"-21"-31,0-20 0,-21-1 0,21 0 0,-21 0 16,21 0-16,0 0 0,0 1 15,0 20-15,-21-21 0,21 0 16,0 0-16,-21 1 0,21-1 16,0 0-1,0-42 32,0 0-47,0-1 16,0 1-16,0 0 0,21 0 15,-21 0-15,21 0 0,-21-22 0,0 22 16,21-21-16,0 21 0,-21-1 0,22-20 16,-1 21-16,0 0 0,-21-22 15,21 43-15,0-21 0,0 0 0,1 21 16,-1 0-16,0 0 16,0 21-16,-21 0 0,21 1 15,0-1-15,-21 0 0,0 0 16,0 0-16,22 22 0,-22-22 15,21 42-15,-21-42 0,0 1 16,0 20-16,0-21 0,0 0 16,0 0-16,0 1 0,0-1 15,0 0-15,0-42 63,0 0-63,0-1 0,0 1 15,0-21-15,0 21 16,0 0-16,0-1 0,21-20 0,0 21 16,-21-21-16,21-1 0,0 22 15,1-21-15,-1 21 0,0-1 16,0 1-16,0 0 0,22 21 0,-22 0 16,0 0-16,0 0 0,21 0 0,-20 0 15,-1 21-15,0 0 0,-21 22 16,21-22-16,-21 0 0,21 21 0,-21-20 15,0-1-15,0 21 0,0-21 16,0 0-16,0 1 0,0-1 0,0 0 16,-21 0-16,0 0 0,0 0 15,21 1-15,-21-22 16,-1 0-16,22 21 0,-21-21 0,21-21 47,21-1-47,1 1 15</inkml:trace>
  <inkml:trace contextRef="#ctx0" brushRef="#br0" timeOffset="92930.34">12213 5842 0,'21'0'32,"0"0"-32,1 0 15,-1 0-15,0-21 0,0 0 16,0 21-16,0-21 0,1-1 0,-1 22 16,0-21-16,-21 0 0,0 0 15,21 21-15,-21-21 0,0 0 0,0-1 16,0 1-16,-21 21 31,0 0-31,0 21 0,-1-21 16,22 22-16,-42-1 0,21 21 15,0-21-15,21 0 0,-21 1 0,-1 20 16,1-21-16,21 0 0,-21 22 16,21-22-16,0 0 0,0 0 0,0 0 15,0 0-15,21 1 16,0-22-16,1 0 0,-1 0 15,0 0-15,0 0 0,0 0 0,22 0 16,-22 0-16,0 0 0,0 0 0,21-22 16,-20 22-16,-1-21 0,0 21 15,0-21-15,21 0 0,-20 0 16,-1 0-16,0-1 0,0 1 0,0 0 16,22 0-16,-22 0 0,0 0 15,-21-1-15,21 1 0,-21-21 16,21 42-16,-42 0 31,0 21-31,0 0 16,21 0-16,0 1 0,-21-1 15,21 0-15,-22 0 0,1 0 16,21 0-16,0 1 0,0 20 0,-21-42 16,21 21-16,0 0 0,-21 0 0,21 1 15,0-1-15,0 0 16,0-42 46,0 0-62,0-1 16,0 1-16,0 0 0,21 0 16,0-21-16,-21 20 0,21 1 15,1-21-15,-1 21 0,0 0 0,0-22 16,0 22-16,22 0 0,-22 0 15,0 0-15,0-1 0,0 22 0,0 0 16,1 0-16,-1 22 0,0-1 16,-21 0-16,21 0 0,-21 0 15,0 22-15,0-22 0,0 21 0,0-21 16,0 22-16,0-22 0,0 0 0,0 0 16,0 0-16,0 0 0,-21 1 15,21-1-15,-21 0 0,21 0 16,-21-21-16,21 21 0,0-42 62,0 0-62,21 0 0,0 0 16,0-22-16,0 22 16</inkml:trace>
  <inkml:trace contextRef="#ctx0" brushRef="#br0" timeOffset="93233.17">13504 5376 0,'0'0'0,"0"22"31,0-1-31,0 0 0,-21 21 16,0 1-16,21-1 0,-21-21 0,21 21 15,-21 1-15,21-1 16,-22 0-16,22 1 0,-21-1 0,21-21 15,-21 22-15,0-22 0,21 21 0,0-21 16,0 0-16,0 1 0,-21-22 16,21 21-16,0 0 0,0 0 15,21-21 1,0 0 0,0 0-16,0-21 0,1 0 15,-1 0-15,-21-1 16,0 1-16,21 0 0,-21 0 15,21 0-15</inkml:trace>
  <inkml:trace contextRef="#ctx0" brushRef="#br0" timeOffset="93426.05">13314 5673 0,'-21'0'0,"42"0"31,0 0-31,0 0 15,0 0-15,0 0 0,1 0 16,-1 0-16,0 0 16,0 0-1</inkml:trace>
  <inkml:trace contextRef="#ctx0" brushRef="#br0" timeOffset="94786.79">14436 6075 0,'42'21'16,"-21"-21"-1,0 0-15,0 0 0,1-21 16,-1 0-16,0 21 15,0-21-15,0-1 0,0 1 16,-21 0-16,22 0 0,-22 0 16,0 0-16,0-1 15,0 1-15,0 0 0,0 0 0,0 0 16,0 0-16,0-1 0,-22 1 16,1 0-16,0 21 0,0-21 0,0 21 15,-22 0-15,22 0 0,0 0 16,-21 21-16,-1-21 0,1 21 15,21 0-15,-21 22 0,-1-22 0,22 21 0,0 1 16,-21-22-16,42 21 0,-22-21 16,1 22-16,21-22 0,0 21 0,0-21 15,0 0-15,0 1 0,0-1 0,0 0 16,21-21-16,1 21 0,-1-21 16,0 0-16,21 0 0,-21 0 15,1 0-15,20 0 0,-21 0 0,21 0 16,-20-21-16,20 21 0,-21-21 15,21 0-15,1 21 0,-22-22 0,0 1 16,21 0-16,-20 0 0,-1 0 16,0 0-16,0-1 0,0-20 0,-21 21 15,0 0-15,0-22 0,0 22 0,0 0 16,0 0-16,0 0 0,0 42 31,-21 0-15,21 0-16,0 0 0,0 1 15,-21-1-15,21 21 0,0-21 0,0 0 16,0 1-16,0-1 0,0 0 16,0 0-16,0 0 0,21 0 15,0-21-15,0 0 16,1 0-16,-1 0 16,0 0-16,0 0 0,0-21 15,0 0-15,1 21 0,-1-21 0,0 0 16,0 0-16,-21-1 15,21 1-15,-21 0 0,0 0 0,0 0 16,0 0-16,0-1 0,0 1 16,0 0-16,0 42 31,0 0-31,0 1 0,0-1 0,0 0 16,-21 0-16,21 0 0,0 0 15,0 1-15,-21-1 0,21 0 0,0 0 16,0 0-16,0 0 0,0 1 15,0-1-15,-21-21 0,21 21 16,-21-21 0,21-21 15,0 0-31,0-1 16,0 1-16,0 0 15,0 0-15,0 0 0,21 0 0,0-1 16,0 1-16,0-21 0,0 21 15,1 0-15,20-1 0,-21-20 0,21 21 16,-20 21-16,20-21 0,0 21 0,-21 0 16,22 0-16,-22 0 0,21 0 15,-21 21-15,1 0 0,-1 0 0,0 0 16,0 1-16,-21 20 0,0-21 16,0 0-16,0 0 0,0 1 0,0-1 15,0 0-15,0 0 0,-21 0 0,0-21 16,21 21-16,0 1 0,-21-22 15,-1 21-15,1-21 0,21 21 16,0-42 15</inkml:trace>
  <inkml:trace contextRef="#ctx0" brushRef="#br0" timeOffset="95385.45">16044 5884 0,'0'-21'0,"-21"-63"32,0 84-32,21-22 15,-21 22-15,0 0 0,-1 0 16,1 0-16,0 0 0,-21 22 15,21-1-15,-1 0 0,-20 0 16,21 21-16,-21-20 0,20-1 0,1 21 16,0-21-16,0 22 0,21-22 15,0 0-15,0 0 0,0 0 0,0 0 16,0 1-16,0-1 0,0 0 0,0 0 16,21-21-16,0 21 0,0-21 15,1 0-15,-1 0 0,0 0 16,0 0-16,0 0 0,0 0 0,1 0 15,-1 0-15,0 0 0,0-21 16,0 0-16,0 0 0,1 0 0,20 21 16,-21-43-16,0 22 0,0 0 0,1 0 15,-1-22-15,0 1 0,-21 21 16,21-21-16,21-43 0,-42 43 16,0 20-16,22-20 0,-22 0 15,0-1-15,21 22 0,-21 0 0,0-21 16,0 21-16,-21 42 31,-1 0-31,22 21 0,-21 1 16,0-1-16,0 0 0,21 43 15,-21-43-15,21 1 0,0-1 16,0 0-16,0 1 0,0-22 0,0 21 16,0-21-16,0 0 0,21 1 15,0-1-15,0 0 0,0-21 0,1 21 16,-1-21-16,0 0 0,0 0 0,0 0 15,0 0-15,1 0 0,20 0 16,-21-21-16,0 21 0,0-21 0</inkml:trace>
  <inkml:trace contextRef="#ctx0" brushRef="#br0" timeOffset="97098.55">17166 5694 0,'0'-21'0,"0"42"0,0-63 16,0 20-16,0 44 31,0-1-31,-21 0 16,21 0-16,0 0 0,0 0 15,0 22-15,0-22 0,0 21 0,-21-21 16,21 1-16,0 20 0,-21-21 15,21 0-15,0 0 0,0 1 0,0-1 16,0 0-16,0 0 0,21-42 63,0 21-63,0-21 0,0 0 15,0-1-15,1 1 0,20-21 16,-21 21-16,21 0 0,-20-1 15,-1-20-15,0 21 0,0 0 0,0 0 16,0-1-16,1 22 16,-22 22-1,0-1-15,0 0 0,0 0 16,0 21-16,0-20 0,0-1 16,0 0-16,0 0 0,0 0 0,0 0 15,0 1-15,0-1 0,21 0 16,-21 0-16,21-21 0,0 21 15,0-21-15,0 0 0,1 0 0,-1 0 16,21 0-16,-21 0 0,0 0 0,22 0 16,-22 0-16,0-21 0,21 0 15,-20 0-15,-1 21 0,0-21 0,0-1 16,0-20-16,0 21 0,-21 0 16,0-22-16,0 22 0,0-21 0,0 0 15,0 20-15,0-20 0,0 0 0,0 21 16,0-1-16,0 1 15,0 0-15,0 0 0,-21 21 0,21 21 32,-21 0-32,21 0 0,0 1 15,-21 20-15,21-21 0,0 21 0,0-20 16,0 20-16,-21-21 0,21 0 16,0 22-16,0-22 0,0 0 0,0 0 15,0 0-15,0 0 0,0 1 16,0-1-16,0 0 0,0 0 0,0 0 15,21-21-15,0 0 0,0 0 16,0 0-16,1 0 16,-1 0-16,0 0 0,0 0 15,0 0-15,0-21 0,1 0 16,-1 21-16,0-21 0,21 0 16,-21-1-16,1 1 0,-1 0 0,0 0 15,0 0-15,0-22 0,-21 22 16,0 0-16,21 0 0,-21 0 0,0 0 15,0-1-15,0 1 0,0 0 16,-21 21 0,0 0-16,0 0 15,21 21-15,0 0 16,0 1 0,21-22-1,0 0 1,0 0-16,1 0 0,-1 0 15,0-22-15,0 1 16,0 21-16,0 0 0,1-21 0,-1 21 16,0-21-16,0 21 0,-21-21 15,21 21-15,-21 21 32,0 0-32,0 0 15,0 0-15,0 1 0,-21-1 16,21 0-16,-21 21 0,21-21 15,0 1-15,-21-1 0,21 0 0,-21 0 16,21 0-16,0 0 0,0 1 16,0-1-16,0 0 0,0 0 15,21 0-15,0-21 16,0 0-16,0 0 0,0 0 0,1 0 16,-1 0-16,0 0 0,0 0 15,0 0-15,0 0 0,1-21 0,-1 0 16,0 21-16,0-21 0,0 0 15,0-1-15,1 1 0,-22 0 0,21 0 16,-21 0-16,21-22 0,0 22 0,-21 0 16,0-21-16,0 21 0,21-1 15,-21 1-15,21 0 0,-21 0 16,0 42 0,0 0-1,0 0-15,0 1 0,-21-1 0,21 0 16,-21 21-16,21-21 0,0 1 15,0-1-15,0 0 0,0 0 0,0 0 16,0 0-16,0 1 0,0-1 16,0 0-16,21-21 31,0 0-31,1 0 16,-1 0-16,-21-21 0,21 21 15,0-21-15,-21-1 0,21 1 16,0 0-16,-21 0 0</inkml:trace>
  <inkml:trace contextRef="#ctx0" brushRef="#br0" timeOffset="97297.68">19092 5419 0,'0'0'16,"-21"0"-16,21-21 0,-21 21 15,0 0 1,21 21 15,0 0-31,0 0 16,21-21 15,0 0-31</inkml:trace>
  <inkml:trace contextRef="#ctx0" brushRef="#br0" timeOffset="97630.01">19579 5419 0,'0'0'0,"-21"0"16,21 21-16,-21 0 0,21 0 15,-21 0-15,21 1 0,-22-1 0,22 21 16,-21 0-16,21 1 0,-21-22 15,0 21-15,21 1 0,0-1 0,-21-21 16,21 21-16,-21-20 0,21 20 16,0-21-16,0 0 0,-22 0 15,22 1-15,0-1 0,-21 0 0,21 21 16,0-21-16,21-21 47,1 0-32,-1-21-15,0 0 16,0 21-16,0-21 0,-21 0 0</inkml:trace>
  <inkml:trace contextRef="#ctx0" brushRef="#br0" timeOffset="98034.81">19706 5927 0,'0'0'0,"21"0"16,0 0-16,1 0 16,-22-21-16,21 21 0,0 0 15,0-22-15,0 22 0,0-21 16,-21 0-16,22 21 0,-22-21 0,21 21 16,-21-21-16,0 0 0,0-1 15,0 1-15,-21 21 31,-1 0-31,1 0 0,0 21 0,0 1 16,-21-1-16,20 0 0,1 0 0,0 0 16,0 0-16,0 1 0,0-1 15,21 21-15,0-21 0,-22-21 0,22 21 16,0 22-16,0-22 16,22-21-1,-1 21-15,0-21 0,0 0 16,0 0-16,0 0 0,22 0 15,-22 0-15,0 0 0,0 0 0,0-21 16,1 21-16,-1-21 0,0 0 0,0-1 16,0 22-16,0-21 0,-21 0 15,22 0-15,-22 0 0</inkml:trace>
  <inkml:trace contextRef="#ctx0" brushRef="#br0" timeOffset="98295.16">19283 5630 0,'0'0'16,"0"-21"-16,21 21 15,0 0-15,0 0 16,0 0-16,22-21 0,-22 21 15,0 0-15,21 0 0,-20 0 16,-1 0-16,21-21 0,-21 21 0,0 0 16,1 0-16,-1 0 0,0 0 15,0-21-15,0 21 16,0 0-16</inkml:trace>
  <inkml:trace contextRef="#ctx0" brushRef="#br0" timeOffset="98682.69">21103 5440 0,'0'0'0,"0"-21"15,-21 21 17,21 21-32,0 0 0,-21 0 15,21 0-15,-21 22 0,21-22 0,-22 21 16,1 1-16,21-1 0,-21 0 16,21 1-16,-21-1 0,21 0 15,-21-21-15,21 22 0,0-22 0,-21 21 16,21-21-16,-22 1 0,22-1 15,-21-21-15,21 21 0,0 0 16,0 0 0,0-42 15,0 0-31,0 0 16</inkml:trace>
  <inkml:trace contextRef="#ctx0" brushRef="#br0" timeOffset="99423.84">20553 5821 0,'0'0'0,"21"0"16,0 0 0,0 0-16,0 0 0,1 0 15,20 0-15,0 0 0,1 0 0,-1 0 16,0 0-16,1 0 0,-1 0 0,0-21 15,1 21-15,-1-21 0,0 21 16,1-22-16,-1 1 0,-21 21 0,21-21 16,-20 0-16,20 0 15,-21 0-15,0-1 0,-21 1 0,0-21 0,0 21 16,21 0-16,-21-1 0,0 1 16,0 0-16,0 0 0,0 0 15,-21 21 1,0 0-16,0 0 15,0 21-15,21 0 16,-21 0-16,21 22 0,0-22 0,-22 21 16,1 0-16,21 1 15,-21-22-15,21 21 0,0 1 0,-21-22 0,21 21 16,-21-21-16,21 22 0,-21-22 16,21 0-16,0 0 0,0 0 15,0 0-15,0 1 0,0-1 16,0-42 31,0-1-32,0 1-15,0 0 0,0 0 16,21 0-16,0 0 0,0-1 16,0-20-16,0 21 0,1 0 15,-1 0-15,0-1 0,0-20 0,21 42 16,-20-21-16,20 0 15,-21 21-15,0 0 0,22 0 16,-22 0-16,-21 21 0,21 0 16,-21 0-16,0 0 0,0 1 0,0 20 15,0-21-15,0 21 0,0-20 16,0-1-16,0 21 0,0-21 0,0 0 16,-21 1-16,0-1 0,21 0 15,-22-21-15,22 21 0,-21-21 16,21 21-1,0-42 17,0 0-17,21 21-15,1-21 0,-1 0 0,0-1 16,0 22-16</inkml:trace>
  <inkml:trace contextRef="#ctx0" brushRef="#br0" timeOffset="99823.89">21844 5842 0,'0'0'0,"21"0"31,0 0-31,0 0 0,-21-21 16,22 21-16,-1 0 0,0 0 0,0-21 16,0 0-16,0 21 0,1-22 15,-1 22-15,-21-21 0,21 21 16,0-21-16,-21 0 0,0 0 15,0 0-15,0-1 16,-21 22 0,0 22-1,0-1-15,-1 0 0,1 0 0,0 0 16,0 22-16,0-22 0,0 21 0,21-21 16,-22 22-16,22-22 15,-21 0-15,21 0 0,0 0 0,0 0 0,0 1 16,0-1-16,0 0 15,21-21-15,1 0 0,-1 21 16,0-21-16,0 0 0,0 0 0,0 0 16,1 0-16,20 0 0,-21-21 15,0 21-15,0-21 0,22 0 0,-22 21 16,0-22-16,0 1 0,22 0 0,-22 0 16,0 0-16,-21 0 0,21-1 15</inkml:trace>
  <inkml:trace contextRef="#ctx0" brushRef="#br0" timeOffset="100686.06">7726 6498 0,'0'0'0,"0"21"47,0 1-47,21-1 0,-21 0 0,21 0 16,0 0-16,0 22 0,1-22 16,-1 21-16,0-21 0,0 22 15,-21-22-15,21 0 0,0 21 0,1-21 16,-1 1-16,-21-1 0,0 0 15,21 0-15,0 0 0,-21 0 0,21 1 16,-21-1-16,0-42 47,0-1-47,0 1 16</inkml:trace>
  <inkml:trace contextRef="#ctx0" brushRef="#br0" timeOffset="100975.9">8191 6519 0,'0'0'0,"-21"0"0,0 22 15,0-1-15,-21 0 0,20 0 0,1 21 16,-21-20-16,21-1 0,0 0 15,-22 21-15,22-21 0,0 22 16,-21-22-16,20 0 0,1 0 0,0 22 0,-21-22 16,21 0-16,-1 0 15,1 0-15,0 0 0,21 1 0,-21-1 16,0 0-16,42-21 47,0 0-47,-21-21 0,21 21 0</inkml:trace>
  <inkml:trace contextRef="#ctx0" brushRef="#br0" timeOffset="101378.94">8382 6731 0,'0'0'16,"0"21"-16,0 0 0,0 1 0,0-1 15,-21 21-15,21-21 0,0 0 16,0 22-16,0-22 0,-21 21 0,21 1 16,0-1-16,0 0 0,0 1 15,0 20-15,0-21 0,0 22 16,-22-22-16,1 22 0,0-22 0,0 22 15,0-22-15,0 21 0,-1-20 16,1-1-16,0 22 0,0-22 0,0 0 16,0 1-16,-1-1 0,1 0 0,0 1 15,21-1-15,0-21 0,0 21 0,-21-20 16,21-1-16,21-42 31,-21-1-15,21 1-16,0 0 0,-21 0 15,22-21-15,-1-1 0,-21 22 0,21-21 16,-21-1-16,21 1 0</inkml:trace>
  <inkml:trace contextRef="#ctx0" brushRef="#br0" timeOffset="101746.74">8255 6752 0,'0'-21'0,"0"42"0,21-63 16,0 42-16,-21-21 0,21 0 16,1-1-16,-1 22 0,0-21 0,0 0 15,0 21-15,0 0 0,1-21 16,-1 21-16,0 0 0,21 0 0,-21 0 0,1 21 16,-1 0-16,0-21 15,0 64-15,-21-43 0,21 0 16,-21 0-16,0 0 0,0 22 0,0-22 15,0 0-15,0 0 0,-21 0 16,0 1-16,0-1 0,0 0 0,-1-21 16,1 21-16,0 0 0,0-21 15,0 0-15,21 21 0,-21-21 0,-1 0 16,1 0-16,21-21 47,0 0-32,21 0-15,1 21 0,-22-21 16</inkml:trace>
  <inkml:trace contextRef="#ctx0" brushRef="#br0" timeOffset="102317.86">9123 6625 0,'0'0'0,"0"-21"0,0 0 16,-21 0-16,-1 21 16,1 0-16,0 0 0,0 0 15,0 0-15,0 0 16,-1 21-16,1 0 0,0 0 0,0 0 16,0 1-16,21 20 0,-21-21 15,21 0-15,-22 22 0,22-22 0,0 21 16,-21-21-16,21 0 0,-21 1 0,21-1 15,0 0-15,0 0 0,0 0 16,0 0-16,0 1 16,21-22-16,0 0 0,1 0 15,-1 0-15,0 0 16,0 0-16,0-22 0,0 1 0,1 21 16,-1-21-16,0 0 0,0 0 0,0 0 15,0-1-15,1 1 0,-22 0 0,21-21 16,-21 21-16,21-22 0,-21 22 15,21 0-15,-21-21 0,0 20 0,0 1 16,0 0-16,0 0 16,0 42-1,0 0 1,0 0-16,0 1 0,-21-1 16,21 0-16,0 21 0,0-21 0,0 1 15,0-1-15,0 21 0,0-21 0,0 0 16,0 1-16,0-1 15,0 0-15,0 0 0,0 0 16,21-21-16,0 0 16,0 0-16,1 0 15,-1 0-15,0 0 0,-21-21 0,21 21 16,0-21-16,0 0 0,1 0 0,-1-1 16,-21 1-16,21 0 0</inkml:trace>
  <inkml:trace contextRef="#ctx0" brushRef="#br0" timeOffset="102581.69">9588 6435 0,'0'-21'16,"0"42"-16,0-64 0,0 65 31,-21-1-15,21 21-16,-21-21 0,21 0 0,0 22 15,0-1-15,-21-21 0,21 22 16,0-22-16,-21 21 0,21-21 0,0 22 15,0-22-15,0 0 0,0 0 0,0 0 16,-21 0-16,21 1 0,0-1 16,21-21 15,0 0-15,0-21-16,0 21 0,-21-22 15,21 1-15,1 0 0,-1 0 0</inkml:trace>
  <inkml:trace contextRef="#ctx0" brushRef="#br0" timeOffset="103087.1">9927 6371 0,'0'43'32,"0"-22"-32,0 0 0,-21 21 15,21-21-15,0 22 0,-21-1 0,0-21 16,21 22-16,-43 20 15,43-42-15,0 22 0,0-22 16,-21 0-16,21 0 0,0 21 16,-21-20-16,21-1 0,0 0 0,0 0 15,0-42 32,0 0-31,0 0-16,0-1 0,21 1 15,0 0-15,-21 0 0,21 0 0,1 0 16,-1-1-16,0-20 0,21 21 16,-21 0-16,22 0 0,-22-1 15,21 1-15,-21 0 0,22 0 0,-22 21 0,0 0 16,21 0-16,-20 0 16,-1 0-16,0 21 0,0 0 0,0-21 15,-21 21-15,21 43 0,-21-43 16,0 0-16,0 0 0,0 1 15,0-1-15,0 0 0,0 0 0,-21 0 16,0-21-16,21 21 0,-21 1 16,0-22-16,21 21 0,-21-21 15,-1 0-15,22 21 0,-21-21 16,21-21 0,0 0-1,-21 21-15,21-22 0,-21 22 16</inkml:trace>
  <inkml:trace contextRef="#ctx0" brushRef="#br0" timeOffset="103296.18">9461 6583 0,'43'21'16,"-22"-21"0,0 0-16,0 0 0,0 0 0,1-21 15,-1 21-15,0-21 0,0 21 0,21-21 16</inkml:trace>
  <inkml:trace contextRef="#ctx0" brushRef="#br0" timeOffset="104169.91">11790 6604 0,'21'0'16,"0"0"-16,-21-21 16,21 21-16,0-21 0,1 0 0,-1 21 15,-21-22-15,21 1 0,0 0 16,0 21-16,0-21 0,1 0 0,-1 0 15,-21-1-15,0 1 16,0 0-16,0 0 0,0 0 16,-21 21-16,-1-21 15,1 21-15,-21 0 0,21 0 16,0 0-16,-22 0 0,22 21 0,-21 0 16,21 0-16,-22 0 0,22 0 0,0 22 15,0-22-15,0 21 0,-1-21 16,22 22-16,0-22 0,0 0 0,0 0 15,0 22-15,0-22 0,0 0 16,0 0-16,22-21 16,-1 21-16,0-21 0,0 0 15,0 0-15,0 0 0,1 0 0,-1 0 0,0 0 16,0 0-16,0 0 16,-21-21-16,21 21 0,-21-21 15,-21 21 1,0 0-16,0 0 15,0 0-15,0 0 0,-1 0 0,1 0 16,0 0-16,0 21 0,0 0 16,0 0-16,-1 1 0,1-1 0,21 0 15,0 0-15,-21 0 0,21 0 16,-21 1-16,21-1 0,0 0 0,0 21 16,0-21-16,0 1 0,0-1 0,0 0 15,0 0-15,21 0 16,0-21-16,0 0 15,1 0-15,20 0 0,-21 0 0,0 0 16,22 0-16,-22 0 0,0-21 0,21 21 16,1-21-16,-22 0 0,0 21 15,21-21-15,-21-1 0,1 1 0,-1 0 16,0 0-16</inkml:trace>
  <inkml:trace contextRef="#ctx0" brushRef="#br0" timeOffset="104394.85">12128 6668 0,'43'42'31,"-22"-21"-31,0 0 0,-21 0 16,21 1-16,0-1 0,1 0 16,-1 0-16,-21 0 0,0 0 0,21 1 15,0-1-15,-21 0 16,0 0-16,21-21 15,0 0-15,1 0 32</inkml:trace>
  <inkml:trace contextRef="#ctx0" brushRef="#br0" timeOffset="104639.22">12531 6668 0,'0'0'0,"0"-22"0,-43 22 31,22 0-31,0 0 0,0 22 0,21-1 16,-21 0-16,-1-21 0,1 21 0,0 0 15,0 0-15,0 1 0,21-1 16,-21 21-16,-1-21 0,1 0 16,0 1-16,0-1 0,0 0 0,0-21 15,21 21-15,0 0 0,-22 0 16,22 1-16,22-22 31,-1 0-31,0 0 16,0 0-16</inkml:trace>
  <inkml:trace contextRef="#ctx0" brushRef="#br0" timeOffset="105040.97">12721 6646 0,'-21'64'31,"21"-43"-31,0 0 0,0 0 16,0 22-16,0-22 0,-21 42 15,21-20-15,0-1 0,-21-21 0,21 22 16,0-1-16,0 21 0,0-20 15,-22-1-15,22 22 0,-21-22 0,21 85 16,-21-85-16,0 22 0,-21 42 16,20-64-16,1 21 0,0-20 15,21-1-15,-21 0 0,0 1 16,0-1-16,21 0 0,-22-20 16,22-1-16,0 21 0,0-21 15,0 0-15,0-42 31,22 21-31,-1-21 0,-21 0 0,21 0 16,0-22-16,0 22 0,0-21 0,-21 21 16,22-22-16,-1 1 0,0 0 15,0-22-15,0 22 0,0 0 16</inkml:trace>
  <inkml:trace contextRef="#ctx0" brushRef="#br0" timeOffset="105410.75">12700 6900 0,'0'0'0,"0"-42"0,0 21 0,0 0 0,0 0 16,0-1-16,0 1 0,0 0 0,0 0 16,0 0-16,0 0 15,21-1-15,0 1 0,0 21 16,1 0-16,-1 0 0,0 0 16,0 0-16,0 0 0,0 0 0,1 0 15,20 21-15,-21 1 16,0-22-16,0 42 0,1-21 0,-1 0 15,-21 0-15,0 43 16,0-43-16,0 0 0,0 0 0,0 1 16,-21-1-16,-1 0 0,-20 0 15,21-21-15,0 21 0,0-21 0,-22 21 16,22-21-16,0 0 0,0 0 0,-22 22 16,22-22-16,0 0 15,42-22 48,0 1-63,1 21 15,-22-21-15,21 21 0</inkml:trace>
  <inkml:trace contextRef="#ctx0" brushRef="#br0" timeOffset="105874.94">13208 6816 0,'0'0'0,"0"-21"15,0-1 1,0 1-16,0 0 16,0 0-1,21 0-15,0 21 0,0-21 0,1 21 16,-1 0-16,0 0 15,0 0-15,0 0 0,0 0 16,1 0-16,-1 21 0,-21 0 0,21 0 16,0 0-16,-21 0 0,0 1 15,0-1-15,21 21 0,-21-21 0,0 0 16,0 1-16,0-1 0,0 0 16,-21 0-16,21 0 0,-21-21 15,21 21-15,-21-21 0,0 0 16,21-21 15,0 0-31,0 0 16,0 0-16,21 0 0,-21-1 0,21 1 15,-21 0-15,21 0 0,-21 0 16,0 0-16,21-1 0,0 1 0,1 0 16,-22 0-16,21 0 0,21-22 15,-21 43-15,0-21 0,1 21 16,-1 0-16,0 0 0,0 0 15,0 0 1</inkml:trace>
  <inkml:trace contextRef="#ctx0" brushRef="#br0" timeOffset="106234.73">13801 6922 0,'0'0'0,"21"0"16,0 0-16,0 0 15,0 0-15,0-22 16,1 1-16,-1 21 0,0-21 16,-21 0-16,21 21 0,-21-21 15,0 0-15,21-1 0,-21 1 16,0 0-16,0 0 0,-21 21 31,0 0-15,0 21-16,0 0 0,-1 0 15,1 1-15,0-1 16,21 21-16,0-21 0,-21 0 0,21 1 16,-21-1-16,21 0 0,0 0 0,-21 0 15,21 0-15,0 1 16,0-1-16,0 0 16,21-21-16,0 0 0,0 0 15,0 0-15,0 0 16,22 0-16,-22 0 0,0-21 0,21 21 15,-20-21-15</inkml:trace>
  <inkml:trace contextRef="#ctx0" brushRef="#br0" timeOffset="106654.87">14457 6752 0,'0'0'0,"0"-21"16,0-21-1,-21 42-15,-1 0 16,1 0-16,0 0 15,21 21-15,-21-21 0,0 21 0,0 0 16,-1-21-16,1 21 0,21 1 16,-21-1-16,21 0 0,0 0 15,0 0 1,21 0 0,0 1-16,1-22 15,-1 0-15,0 0 0,0 0 0,0 0 16,0 21-16,1-21 0,-1 21 15,0-21-15,0 21 0,0-21 16,-21 21-16,0 0 16,-21 1-1,0-22 1,0 0-16,0 0 0,-1 21 16,1-21-16,0 0 0,0 0 15,0 0-15,0 0 0,-1 0 16,1 0-16,0 0 0,0 0 15,0 0-15,0 0 0,21-21 16,0-1 0,21 22-1</inkml:trace>
  <inkml:trace contextRef="#ctx0" brushRef="#br0" timeOffset="107170.8">14986 6773 0,'0'0'0,"0"-21"16,0 0 0,0 0-16,0 0 0,-21 21 15,21-21-15,-21 21 0,-1 0 16,1 0-16,0 0 15,0 0-15,0 0 0,0 0 0,21 21 16,-22-21-16,1 21 0,0 0 0,0 0 16,21 0-16,-21 1 15,21-1-15,0 0 16,0 0-16,0 0 0,21 0 16,0-21-16,0 0 15,0 22-15,1-22 0,-1 21 16,0 0-16,0-21 0,0 0 0,0 21 15,1-21-15,-22 21 0,21-21 16,-21 21-16,0 1 16,0-1-1,-21-21-15,-1 0 0,1 21 16,0-21-16,0 0 0,0 0 0,0 21 16,-1-21-16,1 0 15,0 0-15,0 0 0,0 0 16,0 0-16,-1 0 15,1 0-15,0-21 16,21 0 0,0 0-1,0-1-15,21 22 16</inkml:trace>
  <inkml:trace contextRef="#ctx0" brushRef="#br0" timeOffset="107522.2">15282 6773 0,'0'0'0,"0"22"47,-21-1-47,21 0 16,-21 0-16,21 0 0,0 0 15,-21 1-15,21-1 16,-21 0-16,21 0 0,0 0 0,0 0 16,0 1-16,-22-22 0,22 21 15,0 0 1,22-42 15,-22 0-15,21 21-16,-21-22 0,21 1 0</inkml:trace>
  <inkml:trace contextRef="#ctx0" brushRef="#br0" timeOffset="107871.05">15346 6541 0,'-21'0'0,"42"0"0,-64 0 16,43 21 15,22-21 0,-1 0-31,0 0 16,0-21-16,-21-1 15,0 1 17,-21 21-17,0 0-15,0 0 0,-1 0 16,1 21-16,21 1 16,-21-1-16,21 0 15,-21 0-15,21 0 0,0 0 16,0 1-1,21-22-15,0 0 16</inkml:trace>
  <inkml:trace contextRef="#ctx0" brushRef="#br0" timeOffset="108851.34">15833 6710 0,'-22'-21'31,"1"21"-31,0 0 16,0 0-16,21 21 0,-21-21 15,0 21-15,-1 0 0,1 0 16,0 1-16,0-1 0,0 0 16,21 0-16,-21 0 0,21 0 0,-22 1 15,22-1-15,0 0 0,0 0 0,0 0 16,0 0-16,0 1 16,22-22-16,-1 0 0,0 0 15,0 0-15,0 21 0,0-21 0,1 0 16,-1 0-16,0 0 0,0 0 15,0 0-15,-21-21 0,21 21 16,-21-22-16,0 1 16,0 0-16,0 0 15,0 0-15,0 0 0,0-1 0,0 1 16,0 0-16,0 0 0,0 0 0,0 0 16,0-1-16,0 1 0,0 0 15,22 0-15,-22 0 0,21 0 0,0 21 16,0-22-16,0 22 0,0-21 15,1 21-15,20 0 0,-21 0 16,0 0-16,0 0 0,22 0 16,-22 21-16,0 1 0,0-22 0,0 21 15,1 21-15,-22-21 0,0 0 0,21 1 16,-21-1-16,0 0 0,0 0 16,0 0-16,0 0 0,0 1 15,0-1-15,0 0 0,0 0 16,0 0-16,0 0 0,-21-21 15,21 22-15,0-44 63,0 1-47,0 0-16,0 0 0,0 0 15,21 0-15,-21-1 0,21 1 16,0 0-16,0 0 0,0-21 15,1 20-15,20 1 0,-21-21 0,0 21 16,22 0-16,-22-1 0,21 1 0,0 0 16,-20 0-16,20 21 0,-21 0 15,21 0-15,-20 0 0,20 0 0,-21 0 16,0 21-16,0 0 0,-21 0 16,22 22-16,-22-22 0,0 0 0,0 21 15,0-20-15,0 41 16,0-42-16,0 22 0,0-22 0,-22 0 15,1-21-15,21 21 0,-21 0 0,21 0 16,-21-21-16,21 22 0,-21-22 16,21-22 46,0 1-46,21 21-16,0-21 0</inkml:trace>
  <inkml:trace contextRef="#ctx0" brushRef="#br0" timeOffset="109107.22">17251 6943 0,'-21'0'31,"21"21"32,-22-21-48,1 0 16,0 0-31</inkml:trace>
  <inkml:trace contextRef="#ctx0" brushRef="#br0" timeOffset="142998.18">26860 3006 0,'0'21'63,"22"-21"-1,-1 0-31</inkml:trace>
  <inkml:trace contextRef="#ctx0" brushRef="#br0" timeOffset="143635.82">26903 2985 0,'0'-22'47,"0"1"-31,0 0 15,0 0-15,0 42 78,0 0-94,0 0 15,-21 1 1,21-1-16,-22 0 0,22 0 15,0 0-15,-21 0 0,21 1 16,0 20-16,0-21 0,0 0 16,0 0-16,0 22 15,0-22-15,0 0 0,0 0 0,0 22 16,0-22-16,0 0 0,0 0 0,0 0 16,0 22-16,0-22 0,0 0 15,0 0-15,0 0 0,0 0 16,21 1-16,-21-1 15,22-21-15,-1 21 16,0-21 0,0 0-16,0 0 15,0 0-15,1 0 16,-1 0-16,0 0 0,0 0 16,0 0-16,0 0 0,1-21 15,-1 21-15,0-21 16,0 21-16,-21-22 0,21 1 15,-21 0 1,21 21-16,-21-21 0,0 0 16</inkml:trace>
  <inkml:trace contextRef="#ctx0" brushRef="#br0" timeOffset="144099.56">26649 3281 0,'0'0'0,"-21"21"15,42-21 17,0 0-17,0 0-15,0 0 16,0 0-16,1 0 0,-1 0 0,0-21 16,21 21-16,-21 0 0,1 0 15,-1-21-15,0 21 0,21 0 0,-21 0 16,1 0-16,-1-21 15,0 21-15,0 0 32,0 0 30,0 0-46</inkml:trace>
  <inkml:trace contextRef="#ctx0" brushRef="#br0" timeOffset="145114.38">27474 3260 0,'-21'0'0,"21"-21"15,-21 21-15,21-22 16,0 1-1,0 0 1,0 0 0,21 21-1,0 0 1,0 0 0,1 0-16,-1 0 15,0 0-15,0 21 16,0 0-16,0-21 0,-21 21 15,22 1-15,-1-1 0,-21 0 0,21-21 16,-21 21-16,21 0 0,-21 0 0,0 1 16,21-1-16,0 0 0,-21 0 15,0 0-15,0 0 0,22 1 0,-22-1 16,21 0-16,-21 0 16,0 0-16,0 0 0,0 1 15,0-1 1,0 0-1,0 0 1,-21-21-16,21-21 63,0 0-63,0 0 15,0-1-15,0 1 16,0 0-16,0 0 15,0 0-15,0 0 16,0-1 0,0 1-16,21 0 0,0 0 15,-21 0-15,0 0 16,21-1-16,0 1 0,0 0 0,-21 0 16,22 21-16,-1-21 0,0 0 15,0-1-15,0 1 0,-21 0 0,21 21 16,1-21-16,-1 21 0,0 0 15,-21-21-15,21 21 0,0 0 16,0 0-16,1-21 188,-22-1-142,-22 22-46,1 0 0</inkml:trace>
  <inkml:trace contextRef="#ctx0" brushRef="#br0" timeOffset="152048.19">27157 4149 0,'0'0'0,"21"0"0,0-21 31,-21-1 0,0 1-31,0 0 16,0 0 15,0 0-31,0 42 47,0 0-31,0 0-16,0 0 0,0 1 0,0-1 15,0 0-15,-21 21 0,21-21 16,0 22-16,0-22 0,0 21 0,0-21 16,0 22-16,-21-22 15,21 21-15,0-21 0,0 22 0,0-22 0,0 0 16,0 21-16,0-20 0,0 20 15,0 0-15,0-21 0,0 22 16,0-22-16,-21 21 0,21-21 16,0 22-16,0-22 0,-22 0 0,22 21 15,0-20-15,0-1 0,0 0 16,0 0-16,0 0 16,0 0-1,22-21 32,-1 0-31,0 0-16,0 0 0,0-21 15,0 21 1,1 0-16,-1 0 0,0 0 0,21 0 16,-21 0-16,1 0 0,20 0 15,-21 0-15,0 0 0,22 0 0,-22 0 16,21 0-16,-21 0 0,22 0 0,-22 0 15,21 0-15,-21 0 0,22 0 16,-1 0-16,-21 0 0,21 0 16,-20 0-16,-1 0 15,0 0-15,0-21 0,0 21 0,-21-21 16,21 21 0,-21-21-16,0 0 15,0-1-15,0 1 16,0 0-16,-21 21 0,21-21 15,-21 21-15,0-21 0,0 21 16,0-21-16,-1 21 16,1 0-16,0-22 0,42 22 93,0 0-93,1 0 16,-1 0-16,0 0 16,0 0-16,0 0 0,0 0 15,1 0-15,-1 0 0,0 0 0,0 0 16,0 0-16,0 22 0,-21-1 31,0 0-15,0 0-1,-21 0-15,0-21 0,0 21 0,-21 1 16,20-1-16,1 0 0,0 0 16,-21 21-16,21-20 0,-22-1 0,22 0 15,0 0-15,0 0 0,0 0 16,-1 1-16,1-1 0,0 0 16,0 0-16,21 0 0,0 0 15,-21-21-15,21 22 0,0-1 31,0-42 1,0-1-32,21 22 15,0-21-15,0 0 0,0 0 0,1 0 16,20 0-16</inkml:trace>
  <inkml:trace contextRef="#ctx0" brushRef="#br0" timeOffset="152433.97">28596 4678 0,'0'-21'0,"0"42"0,0-63 16,21 20-16,-21 1 0,0 0 16,0 0-1,0 42 16,0 0-15,0 0-16,0 1 0,0-1 0,0 0 16,-21 0-16,21 21 15,0-20-15,0 20 0,0-21 0,0 21 16,-21-20-16,21 20 0,-21-21 16,21 21-16,0-20 0,0-1 0,0 0 15,0 0-15,0 0 0,0 0 16,0 1-16,0-1 15,21-21 1,0 0-16,0 0 16,0 0-16,1 0 15,-22-21-15,21 21 0,0-22 16,-21 1-16,21 0 0,-21 0 16</inkml:trace>
  <inkml:trace contextRef="#ctx0" brushRef="#br0" timeOffset="152693.82">28490 4911 0,'0'0'16,"0"-21"-1,0-1 1,21 22-16,1 0 15,-1-21-15,0 21 16,0 0-16,0 0 0,-21-21 16,21 21-16,1 0 0,-1 0 15,0 0-15,0 0 0,0 0 16,0 0-16,1 0 16,-1 0-16</inkml:trace>
  <inkml:trace contextRef="#ctx0" brushRef="#br0" timeOffset="153514.35">29612 4953 0,'0'0'0,"21"-21"0,-21 0 15,0 0-15,21 21 16,-21-22-16,0 1 0,0 0 16,0 0-16,0 0 0,0 0 15,0-1-15,0 1 16,-21 21-16,0-21 16,0 21-16,0 0 15,-106 0 1,106 21-1,-1-21-15,1 21 0,0 1 0,0-1 16,0 0-16,0 0 0,-1 0 0,1 0 16,0 22-16,0-22 0,0 0 15,21 0-15,0 0 0,-21 22 0,21-22 16,-22 0-16,22 0 0,0 0 16,0 1-16,0-1 0,0 0 15,0 0 1,22-21-16,-1 0 0,0 0 15,0 0-15,0 0 0,0 0 0,1 0 16,-1 0-16,0 0 0,0 0 16,0 0-16,0-21 0,1 21 0,-1-21 15,0 0-15,0-1 0,0 1 16,0 0-16,1-21 0,-1 21 0,0-22 16,0 22-16,0-21 0,0-1 15,-21 1-15,22 21 0,-1-21 0,-21-1 16,0 22-16,0-21 0,21 21 0,-21-1 15,0 1-15,0 0 16,0 0-16,0 0 0,0 0 0,0-1 16,-21 22 15,21 22-15,-21-22-16,21 21 0,0 0 0,-22 0 15,22 0-15,-21 0 0,21 1 16,0 20-16,0-21 0,-21 21 15,21-20-15,-21 20 0,21-21 0,0 21 0,0 1 16,0-22-16,0 0 0,0 21 16,0-20-16,0-1 0,0 0 0,0 0 15,0 0-15,0 0 16,21 1-16,0-22 0,-21 21 0,21-21 16,1 0-16,-1 21 0,0-21 15,0 0-15,0 0 0,0 0 16,1 0-16,-1 0 0,0 0 15,0 0-15,0-21 16,0 21-16,1-21 0,-1 21 0,0-22 16,0 1-16</inkml:trace>
  <inkml:trace contextRef="#ctx0" brushRef="#br0" timeOffset="154402.84">31348 4868 0,'0'-63'31,"0"42"-31,0 0 0,0-1 0,21 1 16,-21 0-16,21 0 16,-21 0-16,21 0 0,-21-1 0,0 1 15,0 0-15,0 0 16,0 0-16,21 21 0,-21 21 47,0 0-47,0 0 15,0 0-15,0 22 0,-21-22 0,21 0 16,0 0-16,-21 22 16,21-22-16,0 21 0,0-21 0,0 22 15,0-22-15,0 21 0,0-21 16,0 0-16,0 1 0,0-1 0,0 0 15,0 0-15,0 0 0,0 0 16,0 1-16,0-1 0,0 0 16,0 0-1,0 0 1,-21-21 0,0 0-1,0 0 1,-1 0-16,1 0 15,0 0-15,0 0 16,0 0-16,0 0 0,-1 0 16,1 0-16,0 0 0,0 0 15,0 0-15,0 0 16,42 0 46,0 0-62,0 0 0,0 0 16,22 0-16,-22 0 0,21 0 16,-21 0-16,22 0 0,-1 0 0,0 0 15,1 0-15,-22 0 0,21 0 16,-21 0-16,22 0 0,-22 0 0,0 0 16,0 0-16,0 0 0,0 0 15,1 0 1</inkml:trace>
  <inkml:trace contextRef="#ctx0" brushRef="#br0" timeOffset="155878">27199 5186 0,'0'21'62,"-21"0"-62,21 0 16,-21 1-16,21-1 0,-21 0 0,21 0 15,-22 21-15,22-20 0,0 20 16,0 0-16,-21 1 0,21-1 0,-21 0 16,21 1-16,-21-1 0,21 0 15,0 22-15,0-22 0,-21 0 0,21 1 16,0-1-16,0-21 0,0 22 15,0-1-15,-21-21 0,21 21 0,0-20 16,0-1-16,0 0 0,0 0 16,0 0-16,0 0 0,0 1 15,0-1-15,0 0 16,21-21 31,0-21-32,0 21 1,0 0-16,0-21 0,1 21 16,-1 0-16,21 0 0,-21 0 15,0 0-15,22-22 0,-1 22 0,0 0 16,1 0-16,-1 0 0,0 0 16,1 0-16,-1 0 0,0 0 15,1 0-15,-22 0 0,21 0 0,1 0 16,-22 0-16,21 0 0,-21 0 0,0 0 15,1 0-15,-1 0 0,0-21 16,-21 0 0,0 0-16,0 0 15,0 0-15,-21 21 16,0-22-16,-1 22 0,1 0 0,0-21 16,0 21-16,0 0 0,0 0 15,-1 0-15,1 0 0,0 0 0,0 0 16,0 0-16,0 0 0,42 0 47,0 0-47,0 0 15,0 0-15,0 0 0,1 0 0,-1 0 16,0 0-16,0 0 0,0 0 0,0 0 16,1 21-16,-1-21 0,0 0 15,-21 22-15,21-22 0,-21 21 16,0 0-16,0 0 15,0 0-15,-21 0 16,0 1-16,21-1 0,-21 0 0,-22 0 16,22 21-16,0-20 0,0-1 15,0 0-15,-1 0 0,1 21 16,-21-20-16,21-1 0,0 0 0,21 0 16,-22-21-16,1 21 0,21 0 15,-21-21-15,21 22 16,0-44-1,0 1 1,21 0-16,0 0 0</inkml:trace>
  <inkml:trace contextRef="#ctx0" brushRef="#br0" timeOffset="156273.76">28596 5906 0,'0'-22'15,"0"1"1,0 42 0,0 1-1,0-1-15,0 0 0,-21 0 0,21 0 16,0 0-16,0 22 0,-21-22 15,0 0-15,-1 21 0,22-20 0,0 20 16,-21-21-16,0 0 0,21 22 0,0-22 16,-21 0-16,0 21 0,21-21 15,-21 1-15,21-1 0,0 0 0,0 0 16,0 0-16,0 0 16,21-21-1,0 0-15,0 0 0,0 0 16,0 0-16,1 0 15,-1-21-15,0 21 0,-21-21 16,21 21-16,0-21 0,-21 0 16,21 21-16,1-21 0,-22-1 0,21 1 15</inkml:trace>
  <inkml:trace contextRef="#ctx0" brushRef="#br0" timeOffset="156493.64">28384 6181 0,'0'0'16,"-21"0"-16,42 0 47,1 0-47,-1 0 0,0-21 15,0 21-15,0 0 0,0 0 16,1 0-16,-1 0 0,0-22 15,21 22-15,-21 0 0,22 0 0,-1-21 16</inkml:trace>
  <inkml:trace contextRef="#ctx0" brushRef="#br0" timeOffset="157166.79">29527 6202 0,'22'0'15,"-22"-21"-15,0 0 0,0-1 16,21 22-16,-21-21 0,0 0 16,0 0-16,0 0 15,0 0-15,0-1 0,-21 22 16,-1-21-16,1 21 15,0 0-15,0 0 0,0 0 16,0 0-16,-22 0 0,22 21 0,-21-21 0,21 22 16,-22-1-16,1 0 15,0-21-15,20 21 0,-20 21 0,0-20 16,21-1-16,-1 0 0,1 0 0,0 0 16,0 0-16,21 1 0,-21-1 15,21 0-15,0 0 0,0 0 0,0 0 16,21 1-16,0-22 15,0 0-15,0 0 0,1 0 0,20 0 16,-21 0-16,21 0 0,1 0 16,-22 0-16,0 0 0,21-22 15,-20 1-15,20 0 0,-21 21 0,0-21 16,22 0-16,-22 0 0,0-22 16,21 22-16,1-21 0,-22-1 15,0 22-15,0-21 0,0 21 16,0-22-16,1 22 0,-1 0 0,-21 0 15,0 0-15,0 0 0,0-1 0,0 44 32,-21-1-32,-1 0 0,1 0 15,21 21-15,-21-20 0,0 20 16,0-21-16,0 21 0,21 1 0,0-22 16,0 21-16,0-21 0,0 1 15,0-1-15,0 21 0,0-21 16,21 0-16,0 1 0,0-22 15,0 0-15,0 21 0,1-21 16,-1 0-16,0 0 0,21 0 0,-21 0 16,1 0-16,-1 0 0,0-21 15,21 21-15,-21-22 0,1 22 0,-1-21 16</inkml:trace>
  <inkml:trace contextRef="#ctx0" brushRef="#br0" timeOffset="157766.45">30840 5906 0,'21'-22'16,"-42"44"-16,42-65 0,-21 22 0,21 0 0,-21 0 15,0 42 32,0 0-47,0 21 0,0-20 0,-21 20 16,21-21-16,-21 21 0,21 1 15,0-1-15,-21 0 0,-1 1 0,22-22 16,-21 21-16,21 1 0,0-1 0,-21-21 16,21 21-16,-21-20 0,21-1 15,-21 0-15,21 0 0,0 0 0,0 0 16,0-42 31,0 0-47</inkml:trace>
  <inkml:trace contextRef="#ctx0" brushRef="#br0" timeOffset="158167.85">30522 5821 0,'0'-21'15,"0"42"-15,0-63 0,0 20 16,0 1-16,0 0 16,21 0-16,1 21 0,-1-21 15,0 21-15,0-21 0,0 21 16,22 0-16,-22 0 0,0 0 0,21 0 15,1 0-15,-22 0 0,21 21 16,-21 0-16,22 0 0,-22 0 0,0 0 16,0 1-16,0 20 0,0-21 15,-21 0-15,0 22 0,0-22 0,0 0 16,-21 21-16,0-21 0,-21 1 16,21-1-16,-22 0 0,22 0 15,-21 0-15,21 0 0,-22-21 16,22 22-16,0-1 0,0-21 0,0 0 15,-1 21-15,1-21 0,21-21 32,0 0-17,21-1-15,1 22 16</inkml:trace>
  <inkml:trace contextRef="#ctx0" brushRef="#br0" timeOffset="158755.1">31348 5673 0,'0'0'16,"-21"0"0,21 21-16,0 0 15,-22 0-15,22 0 0,-21 22 16,21-22-16,-21 21 0,21 1 0,0-22 15,-21 21-15,21 0 16,-21-20-16,21 20 0,0-21 0,0 21 0,-21-20 16,21 20-16,-22-21 0,22 0 15,0 0-15,-21 1 0,21-1 16,0 0-16,0 0 0,0 0 16,0 0-16,0-42 31,0 0-16,0 0-15,0 0 16,0 0-16,0-1 0,0 1 0,21 0 16,1 0-16,-1-21 0,-21 20 15,21 1-15,0 0 0,0-21 0,22 21 16,-22-1-16,0 1 0,21 21 16,-21-21-16,1 21 0,-1 0 0,21 0 15,-21 0-15,0 0 16,-21 21-16,22-21 0,-1 21 0,0 1 15,-21-1-15,0 21 0,21-21 16,-21 0-16,0 1 0,0-1 0,0 0 16,0 0-16,0 0 0,0 0 15,0 1-15,0-1 0,0 0 0,-21 0 16,0 0-16,21 0 16,-21-21-16,-1 0 15,22-21 32,22 0-47,-1 0 0</inkml:trace>
  <inkml:trace contextRef="#ctx0" brushRef="#br0" timeOffset="159694.57">31919 5990 0,'0'0'15,"-21"0"1,0 0 0,0 0-16,0 21 0,21 1 0,-22-1 0,1 0 15,0 0-15,21 0 16,-21 0-16,0 1 0,21-1 0,0 0 16,-21 0-16,21 0 0,0 0 15,-22 1-15,22-1 0,0 0 0,0 0 16,0 0-16,22 0 15,-1-21-15,0 0 16,0 0-16,0 0 16,0 0-16,1 0 0,-22-21 15,21 0-15,0 21 0,-21-21 16,0 0-16,21 0 0,0-1 16,-21 1-16,0 0 0,0 0 15,0 0-15,0 0 0,0-1 16,0 1-16,0 0 0,0 0 15,0 0-15,0 0 0,0-1 32,0 1-17,21 21-15,1 0 16,-1 0-16,0 0 0,0 0 16,0 0-16,0 0 15,1 0-15,-1 0 0,0 0 0,0 0 16,0 21-16,0-21 0,-21 22 15,22-1-15,-1 0 0,-21 0 0,0 0 16,0 0-16,0 1 16,0-1-16,0 0 0,0 0 15,0 0-15,0 0 0,0 1 16,0-1-16,0 0 16,0 0-16,0 0 15,-21-21-15,21 21 16,0-42 15,0 0-31,0 0 16,0 0-16,0 0 15,0-1-15,0 1 16,0 0-16,21 0 0,0 0 0,0 0 16,-21-22-16,21 22 0,0 0 15,22 0-15,-22 0 0,0 21 0,21-22 16,-20 1-16,-1 21 0,0 0 15,21 0-15,-21 0 0,1 0 16,-1 0-16,0 21 0,-21 1 16,0-1-16,0 0 0,0 0 15,0 0-15,0 0 0,0 1 0,0-1 16,0 0-16,0 0 0,0 0 16,0 0-16,-21 1 0,21-1 15,-21 0-15,-1 0 16,1 0-16,0 0 15,0-21 1,0 0-16,21-21 47,0 0-31,21 0-16,0 0 0</inkml:trace>
  <inkml:trace contextRef="#ctx0" brushRef="#br0" timeOffset="160142.89">32745 6181 0,'21'0'31,"0"-21"-15,0 21-16,0 0 0,1-22 15,-1 22-15,0-21 0,0 21 16,-21-21-16,21 21 0,-21-21 16,21 0-16,-21 0 15,0-1-15,0 1 16,-21 21 0,0 0-16,0 0 0,0 0 15,0 21-15,-1 1 0,1-1 16,-21-21-16,21 42 0,0-21 15,-1 0-15,1 1 0,21-1 0,-21 0 16,21 0-16,-21 0 0,21 0 16,0 1-16,0-1 0,0 0 15,0 0-15,21 0 0,0-21 0,0 21 16,1 1-16,-1-22 0,0 0 0,0 0 16,21 0-16,-20 0 15,-1 0-15,21 0 0,-21 0 0,0 0 16,22 0-16,-22-22 0,0 22 15,0-21-15,22 21 0,-22-21 0,0 21 16,-21-21-16,21 21 0,0 0 16,-21-21-16,21 21 0</inkml:trace>
  <inkml:trace contextRef="#ctx0" brushRef="#br0" timeOffset="161585.91">27009 6477 0,'0'0'0,"0"-21"15,0 0-15,-22 21 16,1-21 0,0 21-16,0 0 15,21 21 1,0 0-16,0 0 0,0 0 16,0 0-16,0 22 0,0-1 15,0 0-15,0-20 0,0 20 0,-21 0 16,21 1-16,-21-1 0,21 0 0,0-21 15,0 22-15,-22-1 0,22 0 16,-21 1-16,21-1 0,0 0 0,-21 1 16,21-1-16,-21 0 0,21 1 15,-21-22-15,21 21 0,-21-21 0,21 1 16,0-1-16,0 0 0,0 0 0,0 0 16,0 0-16,0 1 15,0-1 1,21-21-1,0 0 1,0 0-16,0 0 0,0 0 16,22 0-16,-22 0 0,0 0 15,21 0-15,-20 0 0,20 0 0,0-21 16,22 21-16,-22 0 0,22 0 16,-22 0-16,21 0 0,1-22 0,-1 22 15,1 0-15,-22 0 0,22 0 0,-22 0 16,0 0-16,1 0 0,-1-21 15,-21 21-15,0 0 0,1 0 0,-22-21 16,0 0-16,0 0 16,-22 21-16,1-21 15,0 21-15,0-22 0,0 22 0,0-21 16,-1 21-16,1 0 0,0-21 16,0 21-16,0-21 0,0 21 15,21-21-15,21 21 31,0 0-15,21 0-16,-21 0 16,1 0-16,-1 0 0,0 0 15,0 21-15,0-21 0,0 21 0,1-21 0,-1 0 16,0 0-16,0 21 16,-21 0-16,0 1 15,0-1 1,0 0-16,-21 0 0,0-21 15,0 21-15,-1 0 0,1 1 0,0-22 16,0 21-16,0 0 0,-22-21 16,22 21-16,0 0 0,0-21 15,0 0-15,21 21 0,-21-21 0,21 22 16,21-22 15,-21-22-15</inkml:trace>
  <inkml:trace contextRef="#ctx0" brushRef="#br0" timeOffset="161966.69">28575 6943 0,'0'0'0,"0"21"32,0 0-32,-21 0 15,21 0-15,0 1 0,-21-1 0,21 21 16,-22 0-16,1-20 0,0 20 16,21 0-16,-21 1 0,0-1 0,21 0 15,0 1-15,-21-22 0,21 21 0,-22-21 16,22 0-16,0 22 0,0-22 15,0 0-15,0 0 0,0 0 16,0 1 0,22-22-16,-1 0 0,0 0 15,0 0-15,0 0 16,0 0-16,-21-22 0,22 22 16,-1-21-16,0 0 0,0 0 15,0 0-15,-21 0 0,21-1 0,-21 1 16</inkml:trace>
  <inkml:trace contextRef="#ctx0" brushRef="#br0" timeOffset="162194.56">28342 7324 0,'21'0'31,"0"0"-31,1 0 0,-1 0 16,0 0-16,0-21 0,0 21 15,0 0-15,1-22 0,-1 22 16,0 0-16,0 0 0,0-21 16,0 21-16,1 0 0,-1 0 0</inkml:trace>
  <inkml:trace contextRef="#ctx0" brushRef="#br0" timeOffset="162890.06">29379 7366 0,'21'0'0,"-42"0"0,64 0 16,-43-21-16,0 0 0,0 0 15,21-1-15,-21 1 16,0 0-16,0 0 16,0 0-16,0 0 0,-21-1 0,-1 22 15,1-21 1,0 21-16,0 0 0,0 0 16,0 0-16,-1 21 0,1 1 15,-21-22-15,21 21 0,0 21 0,-1-21 16,1 0-16,0 22 0,0-22 0,0 0 15,0 21-15,-1-20 0,22 20 16,0-21-16,-21 0 0,21 0 0,0 1 16,0-1-16,0 0 0,0 0 15,0 0 1,21-21-16,1 0 16,-1 0-16,0 0 0,0 0 0,21 0 15,-20 0-15,-1-21 0,0 21 0,21-21 16,-21 0-16,22 0 15,-22-1-15,21 1 0,-21 0 0,22 0 16,-22-21-16,0 20 0,0-20 16,0 0-16,1-1 0,-1 22 0,0-21 15,0 0-15,-21-1 0,0 22 16,21 0-16,-21-21 0,0 20 0,0 1 16,0 0-16,0 0 0,0 0 15,-21 21 1,0 21-1,21 0-15,0 0 0,-21 0 16,21 1-16,-21-1 0,21 21 16,-22 0-16,22 1 0,0-1 0,0 0 15,0-20-15,0 20 0,0 0 16,0-21-16,0 22 0,0-22 0,0 0 16,0 0-16,0 0 0,22 1 15,-22-1-15,21-21 0,0 21 16,0-21-16,0 0 0,0 0 0,1 0 15,-1 0-15,21 0 0,-21 0 16,0 0-16,1 0 0,20-21 0,0 0 16,-21 21-16</inkml:trace>
  <inkml:trace contextRef="#ctx0" brushRef="#br0" timeOffset="163315.25">30713 7049 0,'0'-22'32,"21"22"-17,0 0 1,0 0-16,0 0 0,1 0 15,-1 0-15,0 0 0,0 0 0,0 0 16,0 0-16,1 0 16,-1 0-16,0 0 15,-42 0 17,0 0-32</inkml:trace>
  <inkml:trace contextRef="#ctx0" brushRef="#br0" timeOffset="163877.92">30670 7027 0,'-21'22'0,"0"20"16,21-21-16,-21 0 15,21 0-15,-21 1 16,0-1-16,-1 0 15,22 0-15,0 0 16,22-21 31,-1-21-47,0 21 16,0 0-16,0-21 15,0 21-15,1 0 0,-1 0 16,0 0-1,0 0-15,0 0 0,0 0 0,1 0 16,-1 0-16,0 0 0,0 0 16,0 21-16,0-21 0,-21 21 0,22 0 15,-1-21-15,-21 22 0,21-1 16,-21 0-16,0 0 0,0 0 0,0 0 16,0 1-16,0-1 0,-21 0 15,0-21-15,-1 21 0,22 0 0,-21-21 16,0 21-16,0-21 0,0 0 15,0 0-15,-1 22 0,1-22 16,0 0-16,0 0 0,0 0 16,0 0-16,-1 0 15,1 0-15,0-22 16,0 22 0,0-21-16,21 0 46,21 0-30,0 21-16</inkml:trace>
  <inkml:trace contextRef="#ctx0" brushRef="#br0" timeOffset="164454.81">31496 7260 0,'21'-21'0,"-42"42"0,63-63 0,-21 21 16,-21 0-16,22-22 0,-22 22 15,21 0-15,-21 0 0,0 0 16,0-1-16,0 1 16,-21 21-16,-1-21 0,1 21 15,0 0-15,0 0 0,0 0 16,0 0-16,-1 0 0,-20 21 0,21 0 15,-21-21-15,20 22 0,1-1 16,0 0-16,-21 0 0,21 0 16,21 0-16,-22 1 0,22-1 0,0 0 15,0 0-15,0 0 0,0 0 16,0 1 0,22-22-16,-1 0 0,0 0 0,0 0 15,0 0-15,0 0 0,1 0 16,-1 0-16,21 0 0,-21-22 0,0 22 15,1-21-15,-1 0 16,0 21-16,0-21 0,0 0 0,0 21 0,-21-21 16,22 21-16,-22 21 31,0 0-15,0 21-16,0-21 0,-22 1 0,1 20 15,21-21-15,-21 0 0,21 22 16,0-22-16,-21 0 0,0 0 0,21 0 15,0 0-15,0 1 0,-21-1 16,-1 0-16,22 0 16,-21-21-1,21-21 32,0 0-47</inkml:trace>
  <inkml:trace contextRef="#ctx0" brushRef="#br0" timeOffset="165024.9">31919 7197 0,'21'-21'0,"-42"42"0,42-64 0,1 22 16,-22 0-16,0 0 15,0 0-15,0 0 0,0-1 16,0 1 0,-22 21-16,1 0 0,0 0 0,0 0 15,0 0-15,0 21 16,-1 1-16,1-1 0,0 0 0,0 0 16,0 0-16,0 0 0,-1 1 15,22-1-15,0 0 0,-21 21 16,21-21-16,0 1 15,0-1-15,21-21 16,1 0-16,-1 0 16,0 0-16,0 0 0,0 0 15,0-21-15,1 21 0,-22-22 16,21 1-16,0 21 0,0-21 0,0 0 16,0 0-16,1 0 0,-22-1 15,21 22-15,0-21 0,-21 42 47,0 1-47,0-1 0,0 0 0,0 21 16,0-21-16,-21 1 0,21 20 0,-21-21 15,-1 21-15,22-20 16,0-1-16,0 0 0,-21 0 0,21 0 16,-21 0-16,21 1 0,0-1 15,0 0-15,21-42 63,0 21-63,-21-21 0</inkml:trace>
  <inkml:trace contextRef="#ctx0" brushRef="#br0" timeOffset="165654.46">32618 7197 0,'0'-21'0,"0"42"0,21-64 16,-21 22-16,0 0 0,0 0 15,0 0-15,-21 0 0,0 21 16,-1 0-16,1-22 0,0 22 16,0 0-16,0 0 0,0 0 0,-1 0 15,-20 0-15,21 22 0,0-22 16,0 21-16,-1 0 0,1 0 15,0-21-15,0 21 0,21 0 16,-21 1-16,21-1 0,0 0 16,0 0-16,0 0 15,0 0-15,21 1 16,0-22-16,0 0 0,0 0 16,1 0-16,-1 0 0,21 0 15,-21 0-15,0 0 0,1 0 0,-1 0 16,0-22-16,0 1 0,0 21 15,0-21-15,1 0 0,-1 0 16,0 0-16,0-1 0,-21 1 16,21 0-16,0 21 15,-21-21 1,0 42 0,0 0-1,-21 0-15,0 1 0,21-1 16,0 21-16,-21-21 0,0 0 15,0 1-15,21 20 0,-22-21 0,22 0 16,-21 0-16,21 22 0,0-22 16,-21 0-16,21 0 0,-21 0 0,21 1 15,-21-1-15,21 0 16,0 0-16,0 0 16,-21-21-16,21 21 15,-22-21 1,1 0 15,0-21-15,0 21-16,0-21 0,0 21 15,-1-21-15</inkml:trace>
  <inkml:trace contextRef="#ctx0" brushRef="#br0" timeOffset="166406.98">31094 7641 0,'21'0'32,"0"0"-17,0 0-15,0 0 16,-21 21 46,-21-21-30,0 0-17,0 0 1,21-21 15,0 0-15,21 21-16,-21-21 15,21 21-15,0 0 16,1 0-16,-22 21 31,0 0-31,0 0 16,0 1-16,0-1 15,-22-21-15,1 21 0,0-21 16,0 21-16,0-21 0,0 21 0,-22-21 0,22 0 16,-21 0-16,21 21 15,-22-21-15,1 22 0</inkml:trace>
  <inkml:trace contextRef="#ctx0" brushRef="#br1" timeOffset="193774.48">1990 8213 0,'0'0'16,"21"0"-16,-21-21 16,21 21-1,-21-22 1,0 1 15,0 0-15,0 0-1,0 0-15,0 42 63,0 0-63,0 0 0,0 0 0,0 1 15,-21 20-15,0-21 0,21 0 16,-22 22-16,1-22 0,0 21 0,0 0 16,0-20-16,0 20 0,-1-21 15,1 21-15,0-20 0,0-1 16,0 21-16,0-21 0,-22 22 0,22-22 16,0 21-16,0-21 0,21 0 15,0 1-15,-21-1 0,21 0 16,0-42 15,21 0-31,0-1 16,-21 1-16,21 0 0,0 0 0,0 0 15</inkml:trace>
  <inkml:trace contextRef="#ctx0" brushRef="#br1" timeOffset="194154.26">2244 8001 0,'0'-21'16,"0"42"0,0 0-16,-22 0 15,1 1-15,0-1 0,0 0 16,21 21-16,-21 1 0,0-22 0,21 21 15,-22 0-15,22 1 0,-21-22 16,0 21-16,21 1 0,-21-22 0,21 21 16,-21 0-16,0-20 0,21-1 15,0 21-15,-22-21 0,1 0 0,21 1 16,-21 20-16,0-21 0,21 0 16,0 0-16,0 1 15,-21-22-15,21 21 16,0-42 31,0-1-47,0 1 15,21 21-15</inkml:trace>
  <inkml:trace contextRef="#ctx0" brushRef="#br1" timeOffset="195203.66">2752 8255 0,'0'-21'0,"0"0"15,0 0-15,0-1 16,0 44 15,0-1-15,0 0-16,0 0 0,-22 0 0,22 22 16,0-22-16,-21 21 15,21-21-15,-21 22 0,21-22 0,0 21 16,0-21-16,0 0 0,-21 22 15,21-22-15,0 0 0,0 0 0,0 0 16,0 22-16,0-22 16,0 0-16,0 0 0,21-21 15,0 0-15,0 0 16,1 0-16,-1 0 16,0-21-16,0 0 0,0 0 15,0 0-15</inkml:trace>
  <inkml:trace contextRef="#ctx0" brushRef="#br1" timeOffset="195438.57">2561 8509 0,'21'0'31,"0"0"-15,1 0-16,-1 0 0,0 0 16,0-21-16,0 21 0,0 0 0,22 0 15,-22-21-15,0 0 0,0 21 16,0 0-16,1-22 0,-1 22 16,0 0-16,0-21 0</inkml:trace>
  <inkml:trace contextRef="#ctx0" brushRef="#br1" timeOffset="196150.3">3429 8551 0,'0'0'0,"21"0"0,-21-21 15,21 21-15,-21-21 0,0 0 16,21 21-16,-21-21 0,22 21 16,-22-21-16,0-1 0,0 1 15,0 0-15,0 0 16,0 0-16,-22 21 0,1-21 16,0 21-16,0 0 0,0-22 0,0 22 15,-1 0-15,1 0 0,0 0 16,-21 0-16,21 0 0,-1 22 0,1-22 15,0 21-15,0 0 0,0 0 16,0 0-16,-1 0 0,1 1 16,0-1-16,21 0 0,0 21 0,0-21 15,-21 1-15,21-1 0,0 21 16,0-21-16,0 0 0,0 1 0,0-1 16,0 0-16,0 0 0,21 0 15,-21 0-15,21-21 0,0 0 16,1 0-16,-1 0 0,0 0 15,0 0-15,0-21 0,0 0 16,22 0-16,-22 0 16,0 0-16,0-1 0,22 1 0,-22 0 15,0-21-15,0 21 0,0-22 16,0 1-16,1 0 0,-1-1 0,0 1 16,0 0-16,-21-1 0,0 1 0,0 0 15,21-1-15,-21 1 0,0 0 16,0 20-16,0 1 0,0 0 0,0 0 15,0 0-15,-21 42 16,21 0 0,0 21-16,0-20 0,-21 20 15,21 0-15,-21 1 0,21 20 0,0-21 16,0 1-16,0-1 0,0 0 16,0-20-16,0 20 0,0-21 0,0 21 15,0-20-15,0-1 16,0 0-16,0 0 0,0 0 0,21 0 15,0-21-15,0 22 0,0-22 16,1 0-16,-1 0 0,0 0 16,21 0-16,-21-22 0,1 1 0,20 21 15</inkml:trace>
  <inkml:trace contextRef="#ctx0" brushRef="#br1" timeOffset="196483.44">4254 7980 0,'0'0'0,"-21"0"0,21-21 31,21 21-31,1 0 0,20 0 15,-21-21-15,0 21 16,0 0-16,22 0 0,-22 0 16,21-22-16,-21 22 0,22 0 0,-22 0 15,21 0-15,-21 0 0,1 0 16,-1-21-16,-42 21 31,-1 0-15,1 0-16,0 0 0,-21 0 15,21 0-15</inkml:trace>
  <inkml:trace contextRef="#ctx0" brushRef="#br1" timeOffset="196832.17">4254 7895 0,'0'0'0,"-21"0"0,21 21 0,0 1 15,-21-1-15,0 21 16,0-21-16,21 0 0,0 1 0,0-1 15,-21 21-15,21-21 0,-22 22 0,22-1 16,-21-21-16,21 21 0,0 1 16,0-22-16,0 21 0,0 1 0,-21-1 15,21-21-15,0 21 0,0-20 16,0 20-16,0-21 0,0 0 0,0 22 16,0-22-16,0 0 0,0 0 15,0 21-15,21-20 0,-21-1 16,21 0-16,1 0 0,-1-21 15,-21 21-15,21-21 0,0 0 16,0 0-16,0 0 0,1 0 16,-1 0-16,0 0 15,0 0-15,0 0 0,0 0 0,1-21 16,-1 0-16,0 0 0,0 21 0,0-21 16,0-1-16,1 1 0,-1 0 15,0 0-15,-21 0 0</inkml:trace>
  <inkml:trace contextRef="#ctx0" brushRef="#br1" timeOffset="197415.13">4530 8065 0,'0'0'15,"0"-22"-15,0 1 0,-22 42 47,22 1-47,-21-1 0,21 0 16,0 21-16,0-21 0,0 22 0,0-1 16,0 0-16,0-20 0,0 20 15,-21 0-15,21-21 0,0 1 0,0 20 16,0-21-16,0 0 0,0 0 15,0 1-15,0-1 0,21-21 16,0 0 0,1 0-16,-1-21 15,-21-1-15,21 22 16</inkml:trace>
  <inkml:trace contextRef="#ctx0" brushRef="#br1" timeOffset="197606.02">4381 8382 0,'22'0'31,"-1"0"-31,0 0 0,0 0 16,0 0-16,0 0 15,1 0-15,20-21 0,-21 21 0,0 0 16,22-21-16,-22 21 0,0-21 15,0 21-15</inkml:trace>
  <inkml:trace contextRef="#ctx0" brushRef="#br1" timeOffset="198012.1">4889 8382 0,'0'0'16,"22"0"-16,-1 0 16,-21-21-16,21 21 0,0-21 15,0 0-15,0-1 0,1 1 16,-22 0-16,21 21 16,-21-21-16,0 0 15,-21 21 1,-1 0-1,1 21-15,21 0 0,-21 0 16,0 0-16,21 1 16,-21 20-16,21-21 0,-21 0 0,21 0 15,0 1-15,0 20 0,0-21 16,0 0-16,0 0 16,0 1-16,0-1 0,21-21 0,0 0 15,0 21-15,0-21 0,0 0 16,1 0-16,-1 0 0,0 0 15,0-21-15,0 21 0,0-21 16,1-1-16,-1 22 0,-21-21 16</inkml:trace>
  <inkml:trace contextRef="#ctx0" brushRef="#br1" timeOffset="198538.44">5249 8213 0,'0'0'15,"0"-21"-15,0-1 16,21 22-16,1 0 0,-1 0 16,0 0-16,0 0 15,0 22-15,0-1 16,1 0-16,-22 0 0,21 21 0,0-20 16,-21-1-16,0 0 0,21 0 15,-21 0-15,0 22 0,0-22 0,0 0 16,0 0-16,0 0 0,-21 0 0,21 1 15,-21-1-15,0-21 16,21-21 15,0-1-15,21 1-16,0 0 0,-21 0 16,21-21-16,0 20 0,-21 1 15,21 0-15,-21-21 0,22 21 0,-22-1 16,0-20-16,21 21 0,-21 0 0,21 0 15,-21-1-15,0 44 47,0-1-47,-21 0 0,21 0 0,-21 0 16,21 22-16,0-22 0,0 0 16,0 21-16,-22-21 0,22 22 15,0-22-15,0 0 0,0 0 0,0 0 16,0 1-16,0-1 0,22 0 15,-1-21-15,0 0 16,0 0-16,0 0 0,0 0 0,1 0 16,-1 0-16,21-21 0,-21 0 15,22-1-15,-22 1 0,0 0 0</inkml:trace>
  <inkml:trace contextRef="#ctx0" brushRef="#br1" timeOffset="198814.28">6117 7895 0,'-21'0'15,"21"43"1,0-22-16,0 0 0,0 21 0,-21 1 16,21-1-16,0 0 0,-21 1 15,21-1-15,0 0 0,0-21 0,-22 22 16,22-1-16,-21 0 0,21-20 15,0-1-15,0 21 0,0-21 16,0 0-16,0 1 0,0-1 0,0 0 16,0 0-16,21-21 15,1 0-15,-1 0 16,0 0-16,0 0 0,-21-21 16,21 0-16,-21 0 0</inkml:trace>
  <inkml:trace contextRef="#ctx0" brushRef="#br1" timeOffset="199008.23">5863 8319 0,'21'0'31,"0"0"-31,1 0 0,-1-22 0,0 22 16,0 0-16,0 0 0,22-21 15,-22 21-15,0-21 0,0 21 16,0-21-16,0 21 0,22-21 0,-22 0 0</inkml:trace>
  <inkml:trace contextRef="#ctx0" brushRef="#br1" timeOffset="199310.27">6667 7980 0,'0'0'0,"-42"0"31,21 0-31,21 21 0,-21 0 0,21 0 16,-21 1-16,21-1 0,0 21 15,0-21-15,-22 22 0,22-1 16,0-21-16,-21 21 0,21-20 0,0 20 15,0-21-15,0 21 0,0-20 0,0-1 16,0 0-16,0 0 0,0 0 16,0 0-16,21-21 15,1 0-15,-1 0 16,0 0-16,0 0 0,0 0 0,22 0 16,-22-21-16</inkml:trace>
  <inkml:trace contextRef="#ctx0" brushRef="#br1" timeOffset="199630.58">7133 7895 0,'0'0'0,"21"0"15,0 21-15,-21 1 16,0-1-16,22 21 0,-1-21 15,-21 22-15,0-22 0,0 21 0,21 0 16,-21-20-16,0 20 0,21 0 0,-21-21 16,0 22-16,0-22 0,0 21 15,0-21-15,0 1 0,-21-1 0,0 0 16,0 0-16,21 0 0,-22 0 0,1-21 16,21 22-16,-21-22 15,0 0-15,0 0 16,21-22 15,0 1-31,0 0 0</inkml:trace>
  <inkml:trace contextRef="#ctx0" brushRef="#br1" timeOffset="199923.66">7535 8128 0,'21'0'32,"1"0"-32,-1 0 15,0 0-15,0 0 16,0 0-16,0 0 0,1 0 15,-1 0-15,0 0 0,0 0 16,0-21-16,0 21 16</inkml:trace>
  <inkml:trace contextRef="#ctx0" brushRef="#br1" timeOffset="200118.54">7599 8297 0,'0'22'16,"0"-44"-16,0 65 15,21-43 1,0 0-16,0 0 16,0 0-16,1 0 0,-1 0 15,0 0-15,0 0 16,0 0-16,0 0 0,1 0 0,-1 0 15,0 0-15,0 0 16</inkml:trace>
  <inkml:trace contextRef="#ctx0" brushRef="#br1" timeOffset="200966.27">8445 7874 0,'22'0'16,"-1"0"0,0 0-1,0 0-15,-21-21 16,0 0-1,0 0 1,-21 21-16,0 0 0,0 0 0,-1 0 16,1 0-1,0 0-15,0 0 16,21 21-16,-21-21 0,21 21 16,-21 0-16,21 0 15,21-21 32,0 0-31,0 0-1,-21-21 1,21 21-16,-21-21 16,0 0-1,0 42 32,0 0-47,-21 0 0,21 0 0,0 1 16,0-1-16,0 21 0,0-21 15,0 0-15,0 1 0,0 20 16,0-21-16,0 0 0,0 0 0,0 1 16,0-1-16,0 0 15,21-21-15,0 0 0,1 0 0,-1 0 16</inkml:trace>
  <inkml:trace contextRef="#ctx0" brushRef="#br1" timeOffset="201299.09">9017 7853 0,'0'0'0,"0"-21"15,-21 21-15,0 0 16,-1 21 0,22 0-16,0 0 0,0 0 0,0 22 15,0-22-15,-21 21 0,21 1 16,-21-1-16,21 0 0,0 1 0,0-1 16,-21 0-16,0 1 0,0-1 15,21-21-15,0 21 0,-22 1 0,1-22 16,21 21-16,-21-21 0,21 1 15,0-1-15,0 0 0,0 0 16,0 0-16,21-42 31,-21 0-31,21 0 16,1 21-16,-1-21 0</inkml:trace>
  <inkml:trace contextRef="#ctx0" brushRef="#br1" timeOffset="201626.9">8890 7938 0,'0'-22'0,"0"44"0,0-65 0,0 22 16,21 0-16,0 21 0,22-21 16,-22 21-16,0 0 15,0 0-15,21 0 0,-20 0 0,-1 0 16,21 0-16,-21 0 0,0 0 15,1 0-15,-1 21 0,0 0 0,-21 0 16,0 22-16,0-22 0,0 0 16,0 0-16,-21 0 0,0 0 15,-1 1-15,1-1 0,-21 0 0,21 0 16,-22 0-16,1 0 0,21-21 16,-21 22-16,20-22 0,1 21 15,0-21-15,0 0 0,0 0 16,42 0 15,0-21-31,0 21 0</inkml:trace>
  <inkml:trace contextRef="#ctx0" brushRef="#br1" timeOffset="202211.33">9588 7811 0,'-21'0'0,"0"0"0,21 21 16,-21 0-16,0 0 16,21 0-16,-21 0 0,21 1 15,-22-1-15,22 21 0,0-21 0,-21 22 16,0-1-16,21-21 0,-21 21 0,21 1 15,0-22-15,-21 21 0,0 1 16,21-22-16,-22 21 0,22-21 0,0 0 16,0 1-16,-21-1 0,21 0 15,0 0-15,0 0 0,-21-21 0,21 21 16,0-42 31,0 0-47,0 0 0,0 0 15,21 0-15,0-1 0,1-20 16,-22 21-16,21-21 0,0 20 0,0-20 16,0 21-16,0-21 0,22 20 0,-22-20 15,0 21-15,0 21 0,0-21 16,22 21-16,-22 0 0,0 0 0,0 0 16,0 21-16,1 0 15,-1 0-15,-21 22 0,0-22 0,0 0 16,0 0-16,0 21 0,0-20 15,0-1-15,0 0 0,-21 0 16,-1 0-16,1 0 0,0 1 0,0-1 16,21 0-16,-21-21 0,21 21 15,0-42 32,21 0-31</inkml:trace>
  <inkml:trace contextRef="#ctx0" brushRef="#br1" timeOffset="202543.04">10139 8086 0,'-21'0'15,"-1"0"1,1 21-16,0-21 0,0 21 0,21 0 15,-21 0-15,0 1 0,-1-1 16,1 0-16,0 0 0,0 0 16,0 0-16,0 1 0,-1 20 0,22-21 15,-21 0-15,21 0 0,-21 1 16,21-1-16,0 0 0,0 0 16,0 0-16,21 0 15,0-21-15,1 0 16,-1 0-16,0 0 0,0 0 0,0 0 15,0 0-15,1-21 0,-1 0 16,-21 0-16,21 21 0,-21-21 16,0 0-16,21-1 0,-21 1 0,0 0 15,0 0-15,0 0 0,0 0 16</inkml:trace>
  <inkml:trace contextRef="#ctx0" brushRef="#br1" timeOffset="203101.72">10075 8170 0,'0'-21'16,"0"42"-16,21-42 0,1 0 0,-1 21 16,21 0-16,-21-21 0,0 21 0,1 0 15,-1 0-15,0 0 0,0 0 0,0 0 16,0 0-16,-21 21 16,0 0-16,22 0 0,-22 1 0,21-1 15,-21 0-15,0 0 0,0 0 0,0 0 16,0 1-16,0-1 15,0 0-15,0 0 0,0 0 0,0 0 16,0 1-16,0-1 0,0 0 0,-21-21 16,21 21-16,-22 0 0,1 0 15,0-21 1,21-21 31,0 0-47,0 0 0,0 0 15,0 0-15,0-1 0,21 1 16,0-21-16,-21 21 0,22-22 16,-1 22-16,0 0 0,0-21 0,0 21 15,0-1-15,1 1 0,-1 0 16,0 0-16,0 0 0,0 21 0,0 0 16,1 0-16,-1 21 15,0 0-15,-21 0 0,0 0 0,0 1 16,0-1-16,0 0 0,0 0 0,0 21 15,0-20-15,0-1 0,0 0 16,0 0-16,0 0 0,0 0 0,0 1 16,0-1-16,-21-21 0,21 21 0,-21-21 15,21 21 1,-22-21-16,1 0 16,21-21 15,-21 0-31</inkml:trace>
  <inkml:trace contextRef="#ctx0" brushRef="#br1" timeOffset="203380.56">10012 8149 0,'0'21'16,"21"1"-1,0-1-15,0 0 16,0-21-16,-21 21 0,22 0 0,-1 0 16,-21 1-16,0-1 0,0 0 0,0 0 15,0 0-15,0 0 16,-21-21-16,-1 22 0,1-22 0,-21 21 15,21-21-15,0 0 0,-1 0 16</inkml:trace>
  <inkml:trace contextRef="#ctx0" brushRef="#br1" timeOffset="203960.23">10795 8255 0,'85'0'32,"-64"0"-32,0 0 15,0 0-15,0-21 0,22 21 0,-22-21 16,0 21-16,0-21 0,0 21 15,0-22-15,1 1 0,-22 0 16,0 0-16,21 0 0,-21 0 16,0-1-16,0 1 15,-21 0-15,-1 21 0,1-21 16,0 21-16,0 0 0,-21 0 16,20 21-16,1-21 0,0 21 0,0 0 15,0 22-15,0-22 0,-1 21 0,1-21 16,0 1-16,0 20 0,21-21 15,0 21-15,0-20 0,0-1 0,0 0 16,0 0-16,0 0 0,0 0 16,21-21-16,0 0 0,22 0 15,-22 22-15,0-22 0,0 0 0,21 0 16,-20 0-16,20 0 0,-21 0 16,21-22-16,-20 1 0,20 21 15,-21-21-15,21 0 0,-20 0 0</inkml:trace>
  <inkml:trace contextRef="#ctx0" brushRef="#br1" timeOffset="204961.66">11578 7747 0,'-21'0'47,"0"0"-16,0 0 0,21-21-31,0 0 32,21 21-17,0 0 1,0 0 0,-21 21-16,0 0 0,0 0 15,0 0-15,0 1 16,0-1-16,-21-21 15,0 21 1,0-21-16,-1 0 0,1 0 16,0 0-1,21-21 1,0 0-16,0-1 16,21 1-1,0 21-15,1 0 16,-1 0-16,0 0 15,0 0-15,-21 21 16,21 1-16,-21-1 0,0 0 16,0 0-16,0 0 0,0 0 15,0 1-15,-21-1 0,0 0 16,0 0-16,0 0 0,-1 0 0,1 1 16,0-22-16,0 21 0,0-21 15,0 0-15</inkml:trace>
  <inkml:trace contextRef="#ctx0" brushRef="#br1" timeOffset="205654.28">11790 7557 0,'0'0'0,"21"0"31,0 0-31,0 0 0,0 0 16,1 0-16,-1 0 0,0-22 0,0 22 15,0 0-15,0 0 0,1 0 16,-1 0-16,0 0 0,0 0 15,0 0-15,0 0 16,1 0 0,-22 22-16,0-1 0,0 0 15,0 0-15,0 0 16,0 0-16,0 1 0,0-1 16,0 0-16,0 21 0,0-21 15,0 1-15,-22 20 0,22-21 0,-21 21 16,21 1-16,0-1 0,0 0 0,-21 1 15,21-1-15,-21 0 0,21-20 16,-21 62-16,0-63 16,21 22-16,0-22 0,0 0 0,-22 21 15,22-20-15,0-1 0,-21 0 16,21 0-16,0 0 0,0 0 0,-21 1 16,0-1-16,0 0 15,0-21-15,-1 21 16,1-21-16,0 0 0,0 0 15,0 21-15,0-21 0,-1 0 16,1 0-16,0 0 0,0 0 0,0 0 16,0 0-16,-1 0 0,1 0 15,0 0-15,0 0 0,0-21 16,0 21-16,-1 0 16,1 0-1,21-21 32,21 21-31</inkml:trace>
  <inkml:trace contextRef="#ctx0" brushRef="#br1" timeOffset="205795.51">11599 8615 0,'-21'0'31,"42"0"-31,0 0 0,1 0 15</inkml:trace>
  <inkml:trace contextRef="#ctx0" brushRef="#br1" timeOffset="207861.92">26670 5525 0,'0'-22'16,"0"44"109,0-1-125,0 0 16,0 0-1,0 0 1,0 0 15</inkml:trace>
  <inkml:trace contextRef="#ctx0" brushRef="#br1" timeOffset="208281.68">26628 5800 0,'0'21'16,"0"0"-1,-22-21 1,22 21 0,0 0-1,0 1-15,0-1 16,0 0 0,0 0-1,0 0 16,0 0 1</inkml:trace>
  <inkml:trace contextRef="#ctx0" brushRef="#br1" timeOffset="208594.51">26628 6096 0,'0'21'16,"0"0"15,0 1-15,0-1 15,0 0-15,0 0 15,0 0 16</inkml:trace>
  <inkml:trace contextRef="#ctx0" brushRef="#br1" timeOffset="208822.38">26628 6350 0,'0'21'31,"-22"-21"-31,22 21 15,0 1 1,0-1 15,22-42 1,-1 21-17</inkml:trace>
  <inkml:trace contextRef="#ctx0" brushRef="#br1" timeOffset="209465.89">27199 5503 0,'-21'0'31,"42"0"31,0 0-62,0 0 16,1 0-16,-1 0 16,0 0-16,0 0 15,0 0-15,0 0 16,1 0-16,-1 0 16,0 0-1,0 0-15</inkml:trace>
  <inkml:trace contextRef="#ctx0" brushRef="#br1" timeOffset="209695.76">27771 5503 0,'0'0'0,"21"0"31,0 0-16,0 0-15,0 0 16,0 0-16,1 0 0,-1 0 16,0 0-16,0 0 0,21 0 15,-20 0-15,-1 0 0,0 0 0,0 0 16,0 0-16,0 0 0,1 0 0,-1 0 16,0 0-16,0 0 0</inkml:trace>
  <inkml:trace contextRef="#ctx0" brushRef="#br1" timeOffset="209898.64">28533 5503 0,'0'0'0,"21"0"15,0 0-15,0 0 16,0 0-16,0 0 16,1 0-1,-1 0-15,0 0 0,0 0 16,0 0-16,0 0 15,1 0-15,-1 0 0,0 0 16,0 0-16,0 0 0,22 0 0,-22 0 16,0 0-16,21 0 0</inkml:trace>
  <inkml:trace contextRef="#ctx0" brushRef="#br1" timeOffset="210086.53">29295 5503 0,'-22'0'0,"44"0"0,-1 0 0,0 0 16,0 0-1,0 0-15,-21-21 16,21 21 0,1 0-16,-1 0 0,0 0 15,0 0 1,0 0-16,0 0 16,1 0-16,-1 0 0,0 0 15,0 0-15,0 0 16</inkml:trace>
  <inkml:trace contextRef="#ctx0" brushRef="#br1" timeOffset="210282.8">29866 5440 0,'21'0'16,"-127"21"-16,191-42 0,-43 21 0,-20 0 15,-1 0 1,0 0-16,-21-21 0,21 21 16,0 0-16,0 0 15,1 0-15,-1 0 0,0 0 16,0 0-1,0 0-15,0 0 16,1 0-16,-1 0 0,0 0 0,0 0 16,0 0-16,22 0 0,-22 0 15,0 0-15,0 0 0</inkml:trace>
  <inkml:trace contextRef="#ctx0" brushRef="#br1" timeOffset="210453.7">30607 5419 0,'0'0'0,"21"0"15,0 0-15,0 0 16,1 0-16,-1 0 0,0 0 16,0 0-16,0 0 0,0 0 15,1 0 1,-1 0-16,0 0 16,0 0-16,0 0 0,0 0 15,1 0-15</inkml:trace>
  <inkml:trace contextRef="#ctx0" brushRef="#br1" timeOffset="210650.59">31178 5398 0,'22'0'15,"-44"0"-15,65 0 16,-22 0-16,0-22 0,0 22 16,0 0-16,1 0 15,-1 0-15,0 0 16,0 0-16,0 0 0,0 0 0,1 0 15,-1 0-15,0 0 0,0 0 16,0 0-16,0 0 0,1 0 16,-1 0-16,0 0 0</inkml:trace>
  <inkml:trace contextRef="#ctx0" brushRef="#br1" timeOffset="210831.49">31835 5376 0,'21'0'16,"-85"0"-16,107 0 0,-1 0 0,-21 0 15,0 0 1,0 0 0,1 0-1,-1 0 1,0 0 0,0 0-16,-21-21 0,21 21 0,0 0 15,1 0-15</inkml:trace>
  <inkml:trace contextRef="#ctx0" brushRef="#br1" timeOffset="211034.37">32427 5355 0,'21'0'16,"-21"-21"-16,22 21 16,-1 0-16,0 0 15,0 0-15,0 0 16,0 0-16,1 0 0,-1 0 15,0 0 1,0 0-16,0 0 16,0 0-16,1 0 15</inkml:trace>
  <inkml:trace contextRef="#ctx0" brushRef="#br1" timeOffset="211222.26">32851 5334 0,'21'0'31,"-64"0"-31,65 0 0,20 0 16,-21 0 0,0 0-1,0 0 1,1 0 0,-1 0-1,0 0-15,0 0 16</inkml:trace>
  <inkml:trace contextRef="#ctx0" brushRef="#br1" timeOffset="211406.17">33147 5334 0,'21'0'15,"-42"0"-15,63 0 16,-21 0 15,1 0-15,-1 0-1,0 0 1,0 0 0,0 0-16,0 0 15</inkml:trace>
  <inkml:trace contextRef="#ctx0" brushRef="#br1" timeOffset="211640.04">33443 5376 0,'0'22'63,"0"-1"-47,0 0-1,0 0 1,-21-21-16,21 21 15,0 0 17,0 1-32</inkml:trace>
  <inkml:trace contextRef="#ctx0" brushRef="#br1" timeOffset="211877.9">33549 5588 0,'0'21'15,"-21"-42"-15,42 21 0,-21 42 0,0-20 31,0-1-15,0 0-16,0 0 16,0 0-16,-21-21 15,21 21-15,0 1 0,-21-1 0,21 0 16,-21 0-16,21 0 16,0 0-16,0 1 0,0-1 15,0 0-15,0 0 0,0 0 16,0 0-16,0 1 0,0-1 15,0 0-15,0 0 16</inkml:trace>
  <inkml:trace contextRef="#ctx0" brushRef="#br1" timeOffset="212051.8">33486 6160 0,'0'21'31,"-22"0"-31,44-63 0,-65 84 16,43-21-1,0 0 16,-21-21-15,21 21-16,0 1 16,-21-22-1,21 21-15,0 0 16,0 0-16</inkml:trace>
  <inkml:trace contextRef="#ctx0" brushRef="#br1" timeOffset="212246.69">33443 6519 0,'0'0'16,"0"22"-16,0-1 31,0 0-15,0 0 15,0 0 0,0 0-15</inkml:trace>
  <inkml:trace contextRef="#ctx0" brushRef="#br1" timeOffset="212445.58">33464 6752 0,'-42'21'15,"21"-21"1,0 0-16,0 0 15,-1 0 1,1 0 15,21 22-31,-21-22 16,0 0 0,0 0-16</inkml:trace>
  <inkml:trace contextRef="#ctx0" brushRef="#br1" timeOffset="212634.58">32999 6795 0,'-85'0'31,"318"0"-31,-487 0 0,360 0 0,-233 0 0,106 0 0,-1 0 0,1 0 16,0 0-1,0 0-15,0 0 16,0 0-1,21-22 1,-22 22-16,1 0 16</inkml:trace>
  <inkml:trace contextRef="#ctx0" brushRef="#br1" timeOffset="212803.7">32533 6773 0,'-42'0'0,"148"0"0,-170 0 15,1 0-15,20 0 0,22-21 0,0 21 0,0 0 16,0 0-16,-1 0 0,1 0 15,0 0-15,0 0 0,0 0 16,0 0-16,-1 0 16,1 0-16,0 0 15,0 0-15,0-21 16,0 21-16</inkml:trace>
  <inkml:trace contextRef="#ctx0" brushRef="#br1" timeOffset="212970.8">31686 6710 0,'0'0'0,"-42"0"0,21 0 16,-21 0-16,-1 0 0,1 0 0,21 0 0,-22 0 15,22 0-15,-21 0 16,21 0-16,-22 0 0,22 0 0,0 0 16,0 0-16,0 0 15,0 0-15,-1 0 0,1 0 16</inkml:trace>
  <inkml:trace contextRef="#ctx0" brushRef="#br1" timeOffset="213170.2">30903 6710 0,'0'0'0,"-21"0"0,-21 0 0,21 0 16,-1 0-16,1 0 0,0 0 15,-21 0-15,21 0 0,-1 0 0,1 0 16,0 0-16,0 0 0,0 0 15,0 0-15,-1 0 16,1 0-16,0 0 0,0 0 31,0 0-31,0 0 16</inkml:trace>
  <inkml:trace contextRef="#ctx0" brushRef="#br1" timeOffset="213351.09">30247 6731 0,'0'0'0,"-21"0"0,0 0 0,0 0 16,-1 0-16,1 0 0,0 0 16,0 0-1,0 21-15,0-21 16,-1 0 0,22 21-1,-21-21-15,0 0 16,0 0-16</inkml:trace>
  <inkml:trace contextRef="#ctx0" brushRef="#br1" timeOffset="213530.99">29612 6773 0,'-42'0'15,"84"0"-15,-105 0 0,41 0 0,1 0 16,0 0-16,0 0 15</inkml:trace>
  <inkml:trace contextRef="#ctx0" brushRef="#br1" timeOffset="213758.49">29273 6773 0,'-21'0'0,"42"0"0,-63 0 0,21 0 0,0 0 16,0 0-16,-1 0 16,1 0-16,0 0 15,0 0-15,0 0 16,0 0 0,-1 0-1,1 0 1,0 0-16,0 0 15,0 0-15,0 0 0,-1 0 0,1 0 16,0 0-16,0 0 16</inkml:trace>
  <inkml:trace contextRef="#ctx0" brushRef="#br1" timeOffset="213923.4">28638 6773 0,'-21'0'16,"64"0"-16,-65 0 0,-20 0 0,21 0 15,0-21-15,0 21 16,-1 0-1,1 0 1,0 0 15</inkml:trace>
  <inkml:trace contextRef="#ctx0" brushRef="#br1" timeOffset="214098.3">28215 6752 0,'-42'0'16,"84"0"-16,-105 0 0,41 0 0,1 0 16,0 0-16,0 0 15,0 0-15,0 0 47,-1 0-31</inkml:trace>
  <inkml:trace contextRef="#ctx0" brushRef="#br1" timeOffset="214301.73">27644 6773 0,'0'0'0,"-22"0"31,1 0-31,21 22 62,-21-22-62,0 0 16</inkml:trace>
  <inkml:trace contextRef="#ctx0" brushRef="#br1" timeOffset="214718.73">27474 6795 0,'0'0'0,"-21"0"0,0 0 16,0 0-16,0 0 15,-1 0-15,1 0 16,0 0 0,0 0-1,0 0 48,0 0-48,-1 0 1,1 0-16,0 0 0,0 0 16,0 0-16,0 0 15,-1 0-15,1 0 16,0 0-16,0-22 15,0 22 1,0 0 31,-1 0-31,1 0 15</inkml:trace>
  <inkml:trace contextRef="#ctx0" brushRef="#br1" timeOffset="-214590.58">26839 6752 0,'-106'-21'31,"212"42"-31,-233-42 0,106 21 0,0-21 16,0 21-1,42 0 48,0 0-48</inkml:trace>
  <inkml:trace contextRef="#ctx0" brushRef="#br1" timeOffset="-213907.15">26882 5525 0,'-22'0'16,"44"0"15,-1 0-31,0 0 16,0 0-16,0 0 0,0 0 15,1 0-15</inkml:trace>
  <inkml:trace contextRef="#ctx0" brushRef="#br0" timeOffset="-104441.79">1524 17632 0</inkml:trace>
  <inkml:trace contextRef="#ctx0" brushRef="#br0" timeOffset="-102621.45">614 10012 0,'0'0'0,"-21"0"31,21 21-31,-22-21 16,1 0 46,21-21-62,0 0 16,0 0-16,0-1 16,0 1-1,21 21-15,1 0 16,-1 0-16,0 0 15,0 0-15,0 0 0,0 21 0,1-21 16,-1 22-16,-21-1 0,21 0 16,-21 0-16,21 0 0,-21 0 15,0 1-15,0-1 0,0 21 0,0-21 16,0 22-16,-21-1 0,0 0 16,-22 1-16,22-1 0,-21 21 0,0-20 15,-1-1-15,1 0 16,0-20-16,-1 20 0,1-21 0,21 0 15,-22 0-15,22 1 0,0-1 16,0-21-16,0 0 0,0 0 16,-1 0-16,1 0 0,0-21 15,0-1-15,0 1 16,0 0-16,-1-21 0,1 21 0,0-22 16,21 1-16,0 0 0,0-1 15,0 22-15,0-21 0,0 21 0,0-1 16,0 1-16,21 21 0,0 0 15,1 0-15,20 0 0,-21 0 16,21 0-16,-20 0 0,20 21 16,-21 22-16,21-22 0,-20 0 15,-1 0-15,0 22 0,21-22 0,-42 21 16,21-21-16,1 0 0,-1 1 16,-21-1-16,0 0 0,0 0 0,21 0 15,0 0-15,-21 1 16,21-22-16,0 0 15,1 0 1,-22-22-16</inkml:trace>
  <inkml:trace contextRef="#ctx0" brushRef="#br0" timeOffset="-102434.54">931 10393 0,'0'-21'31,"21"21"16,1-21-31</inkml:trace>
  <inkml:trace contextRef="#ctx0" brushRef="#br0" timeOffset="-98612.73">1736 9885 0,'0'0'0,"-22"0"15,1 0-15,21 21 32,0 0-32,0 0 15,0 1-15,0-1 0,0 0 16,0 0-16,21 0 0,1 0 0,-1 1 15,0-22-15,-21 21 0,21 0 16,0-21-16,0 21 0,1-21 0,-1 0 16,0 0-16,0 0 0,0 0 15,0 0-15,1 0 0,20 0 0,-21 0 16,0-21-16,0 0 0,22 21 16,-22-21-16,0-1 0,-21 1 15,21 0-15,-21 0 0,0 0 16,0 0-16,0-1 0,0 1 0,0 0 15,0 0-15,0 0 0,-21 0 16,21-1-16,-21 22 16,0 0-16,21 22 15,0-1 1,0 0-16,0 21 0,0-21 0,0 22 16,0-22-16,0 21 15,0-21-15,0 22 0,0-22 0,0 21 0,0 1 16,0-1-16,0 0 0,0-21 15,0 22-15,0-1 0,0 0 16,0-20-16,-21 20 0,21-21 16,0 0-16,-22 0 0,22 1 0,0-1 15,-21 0-15,21 0 16,-21-21-16,0 0 16,0 0-16,0 0 0,-1-21 15,1 0-15,0 0 0,-21-1 16,21 1-16,-1 0 0,1-21 15,0 21-15,0-1 0,0-20 0,0 21 16,-1 0-16,22 0 16,-21 21-16,21-22 0,0 44 31,0-1-31,0 0 0,21 21 16,1-21-16,-1 1 0,0-1 15,0 0-15,0 0 0,0 21 0,1-20 16,-1-1-16,0 0 0,21 0 15,-21-21-15,1 21 0,20 0 0,-21-21 16,21 0-16,-20 0 0,20 0 16,0 0-16,22 0 0,-22 0 0,22 0 15,-22-21-15,21 21 0,-20-21 16,20 0-16,-20 0 0,-1 0 0,0-1 16,-21 1-16,22 0 0,-22-21 15,-21 21-15,21-22 0,-21 22 16,0-21-16,0 21 0,0-1 15,0-20-15,0 21 0,-21 0 0,21 0 16,-21-1-16,0 1 0,-1 21 16,1 0-16,21-21 0,-21 21 0,0 0 15,0 0-15,0 0 0,-1 0 16,1 21-16,0 0 0,21 1 0,-21-1 16,21 0-16,-21 21 0,21-21 15,0 22-15,0-1 0,0-21 0,0 22 16,0-22-16,0 21 0,0-21 15,0 22-15,0-22 0,0 0 16,21 0-16,0 0 0,0-21 16,0 0-16,1 0 15,-1 0-15,0 0 0,0 0 16,0 0-16,0-21 0,1 0 16,-22 0-16,21-22 0,0 22 15,0-21-15,0 0 0,0-1 0,1 1 16,-22 0-16,21-1 0,-21 1 15,21 0-15,-21-1 0,0 1 0,0 0 16,0 20-16,0-20 0,21 21 0,-21-21 16,0 20-16,0 1 0,0 0 15,0 0-15,0 42 32,0 0-17,0 0-15,0 22 0,0-22 16,0 21-16,0 1 0,0-22 0,0 21 15,0 0-15,0 1 0,0-1 0,0 0 16,21-20-16,-21 20 0,0 0 16,0-21-16,21 22 0,1-22 0,-22 0 15,21 0-15,0 0 0,-21 1 16,21-22-16,0 0 0,0 0 0,1 0 16,-1 0-16,0 0 0,21 0 15,-21 0-15,1-22 0,-1 1 16,0 21-16,0-21 0,21 0 0,-20-21 15,-1 20-15,-21 1 0,21-21 16,0 21-16,-21 0 0,21-22 16,-21 22-16,0 0 0,0-21 0,0 20 15,0 1-15,0 0 0,0 0 16,-21 21 0,0 0-16,0 0 15,21 21-15,0 0 16,-21 0-16,21 1 0,0-1 15,0 21-15,0-21 0,0 0 0,0 22 16,0-22-16,0 21 0,0-21 16,0 1-16,21-1 0,0 0 0,-21 0 15,21 0-15,0-21 0,0 0 16,22 0-16,-22 0 0,0 0 0,21 0 16,-20 0-16,20 0 0,-21-21 15,21 0-15,-20 0 0,-1 0 0,21-1 16,-21-20-16,0 21 0,1-21 15,-1 20-15,0 1 0,0-21 0,-21 21 16,0 0-16,21-22 0,-21 22 16,0 0-16,0 0 0,0 0 15,0 42 17,-21 0-32,21 0 15,0 0-15,0 0 0,0 1 0,0-1 16,0 21-16,0-21 0,0 0 15,0 22-15,-21-22 0,21 0 0,0 21 16,0-20-16,0-1 0,0 0 16,0 0-16,0 0 15,0-42 17,0 0-32,0 0 15,0 0-15,0-1 0,21 1 16,-21-21-16,21 0 0,-21 20 0,0-20 15,21 21-15,1-21 0,-22 20 16,21-20-16,0 21 0,-21 0 0,21 0 16,0 21-16,-21-22 0,21 22 0,1 0 15,-1 0-15,0 0 16,0 22-16,-21-1 0,0 0 16,21 0-16,-21 0 15,21 0-15,-21 1 0,0 20 0,0-21 16,0 0-16,22 0 0,-22 22 0,21-22 15,0 0-15,-21 0 0,21 0 16,-21 1-16,21-22 0,0 21 0,1-21 16,-1 0-16,0 0 15,0 0-15,0 0 0,0 0 0,1-21 16,20-22-16,-21 22 16,0 0-16,0 0 0,1-22 0,-1 22 15,0-21-15,0 21 0,0-22 0,0 22 16,1-21-16,-1 21 0,0-22 15,-21 1-15,21 21 0,-21-21 0,21 20 16,-21 1-16,0 0 0,0 0 16,0 0-16,0 0 0,-21 21 15,0 21 1,21 0-16,0 0 16,0 0-16,0 22 0,0-22 0,-21 21 15,21-21-15,0 22 0,0-1 16,-21-21-16,21 21 0,0-20 0,0 20 15,0 0-15,0-21 0,0 22 16,0-22-16,0 21 0,0-21 0,0 1 16,0-1-16,21-21 0,21 21 0,-21-21 15,0 0-15,1 0 0,20 0 16,-21 0-16,0-21 0,22 0 16,-22 21-16,0-22 0,0 1 15,21-21-15,-20 21 0,-22 0 0,21-1 16,21-41-16,-42 42 0,0 0 15,0-1-15,0 1 0,21 0 16,-21 0-16,0 42 31,0 0-15,0 0-16,0 1 0,-21-1 0,21 21 16,0-21-16,0 0 0,0 1 15,0 20-15,0-21 0,0 0 0,0 0 16,0 1-16,21-1 0,0 0 15,-21 0-15,22-21 0,-1 21 16,21-21-16,-21 0 0,0 0 0,22 0 16,-22 0-16,21 0 0,1-21 15,-22 0-15,21 0 0,0 0 0,-20-1 16,-1 1-16,21-21 0,-21 21 16,0-22-16,1 22 0,-1-21 0,-21 0 15,21 20-15,-21-20 0,0 0 16,0 21-16,0-22 0,0 22 0,0 0 15,0 0-15,0 0 0,0-1 16,0 1-16,-21 21 16,0 21-16,21 1 15,0-1-15,-22 0 0,22 21 16,-21-21-16,21 1 0,-21 20 16,21 0-16,0-21 0,-21 22 0,0-1 15,0 22-15,21-22 0,0 0 16,-22 22-16,22-22 0,-21 22 0,21-22 15,-21 21-15,21-20 0,-21 20 0,21-20 16,0-1-16,0 21 0,0-20 16,-21-1-16,21 22 0,0-22 0,0 0 15,0 1-15,0-1 0,0 0 0,0 1 16,0-22-16,21 0 0,-21 0 16,21 0-16,0 0 0,0-21 15,1 0-15,-1 0 0,0 0 16,21 0-16,-21-21 0,1 0 15,-1 0-15,0 0 0,21 0 0,-21-22 16,1 22-16,-1-21 0,0 21 16,0-22-16,-21 1 0,0 0 0,0-1 15,0 22-15,0-21 0,0-1 0,0 1 16,-21 0-16,-21 21 0,20-22 16,-20 22-16,21-21 0,-21 21 0,-1-1 15,22 1-15,-21 21 0,-1-21 16,22 21-16,0 0 15,42 0 17,0 0-32,1 0 0,-1-21 15,0 0-15,21 21 0,-21-21 0,22-1 16,-22 1-16,21 0 0,1-21 16,-22 21-16,42-43 0,-20 22 15,-1-22-15,21 22 16,-41 21-16,-22 0 0,21-1 15,-21 1-15,21 0 0,-42 42 47,0 0-47,21 1 16,0-1-16,0 21 16,0-21-16,0 0 0,0 1 0,0-1 15,0 21-15,0-21 0,0 0 0,0 1 16,0-1-16,21-21 0,0 21 15,-21 0-15,21-21 0,0 0 0,0 0 16,1 0-16,-1 0 16,0 0-16,0-21 0,0 0 0,0 0 15,1-1-15,-1-20 0,-21 21 0,21 0 16,0-22-16,0 22 0,-21-21 16,21 21-16,-21 0 0,0-1 15,22 1-15,-22 0 0,0 0 0,0 0 16,0 42 15,0 0-15,0 0-16,0 0 0,0 1 15,-22 20-15,22 0 0,0 1 0,0-1 16,0 0-16,0 1 0,0 20 16,0-21-16,0 1 0,0 20 15,-21-20-15,21-1 0,0 0 0,-21 22 0,21-22 16,0 0-16,0 1 0,0 20 15,0-20-15,0-1 0,0 0 16,0 1-16,0-1 0,0 0 0,0 1 16,0-22-16,-21 21 0,21-21 0,-21 0 15,21 1-15,-21-1 0,21 0 16,-22-21-16,1 0 0,0 0 0,0 0 16,0 0-16,0 0 0,-1 0 15,1 0-15,0-21 0,0 0 16,0-1-16,0 1 0,21 0 15,0 0-15,-22-21 0,22-1 0,0 1 16,0 21-16,0-22 0</inkml:trace>
  <inkml:trace contextRef="#ctx0" brushRef="#br0" timeOffset="-98369.87">5397 9906 0,'-21'0'16,"0"0"-16,0 0 47,0 0-32,0 0 1,-1 0-16</inkml:trace>
  <inkml:trace contextRef="#ctx0" brushRef="#br0" timeOffset="-98180.97">4445 10097 0,'148'21'32,"-127"-21"-32,22 0 0,-1 0 0,0 0 15,1 0-15,-1 0 0,0 0 0,-21 0 16,22 0-16,-22 0 0,0 0 16,0 0-16,0 0 0</inkml:trace>
  <inkml:trace contextRef="#ctx0" brushRef="#br0" timeOffset="-97646.28">7980 9821 0,'0'-21'0,"0"42"0,0-63 0,0 21 16,0 0-16,-21 21 0,-1-21 16,1 21-1,0 0-15,0 0 16,21 21-16,0 21 0,0-21 0,-21 22 15,21-1-15,0-21 0,-21 21 16,21 1-16,0-1 0,0 0 0,0 1 16,-22-22-16,22 21 0,-21 1 15,0-22-15,21 0 0,0 21 0,-21-21 16,21 1-16,-21-1 0,21 0 16,0 0-16,-21 0 15,-1-21-15,1 0 16,0-21-16</inkml:trace>
  <inkml:trace contextRef="#ctx0" brushRef="#br0" timeOffset="-96990.39">7302 10202 0,'22'0'31,"20"0"-31,-21 0 0,0 0 15,22 0-15,-1-21 0,0 21 16,22-21-16,-1 21 0,-20-21 0,20 21 16,1-21-16,-1 0 0,1-1 0,-1 1 15,-21 21-15,1-21 0,-1 0 16,0 0-16,-20 0 0,-1-22 0,0 22 16,-21 0-16,21 0 0,-21 0 15,0-22-15,0 22 0,0 0 16,0 0-16,0 0 0,-21-1 15,0 22-15,0 0 16,21 22-16,0-1 0,-22 0 16,1 21-16,21-21 0,-21 22 15,21-22-15,-21 21 0,0 1 0,21-1 16,-21-21-16,21 21 0,-22 1 0,22-22 16,-21 21-16,21-21 0,0 1 15,-21 20-15,21-21 0,-21 0 0,21 0 16,0 1-16,-21-1 0,21 0 15,0-42 17,0 0-17,0-1-15,0 1 0,0 0 0,0-21 16,21 21-16,0-1 0,0 1 16,0 0-16,1-21 0,-1 21 0,0-1 15,0 1-15,21 21 0,-20-21 0,-1 21 16,0 0-16,0 0 0,0 0 15,0 0-15,1 21 0,-1 0 0,0 1 16,0-1-16,-21 0 0,0 0 16,21 0-16,-21 0 0,0 1 0,0-1 15,0 0-15,0 21 0,0-21 16,-21 1-16,21-1 0,0 0 16,0 0-16,-21 0 0,21 0 15,0-42 16,0 0-31,21 0 16,-21 0-16,21 0 0</inkml:trace>
  <inkml:trace contextRef="#ctx0" brushRef="#br0" timeOffset="-96605.6">8594 10160 0,'42'0'16,"-21"0"-16,0 0 16,0 0-16,1 0 0,-1-21 15,0 21-15,0-21 0,0 21 16,0-21-16,1 21 0,-1-22 0,0 1 16,-21 0-16,21 0 15,-21 0-15,0 0 0,-21-1 16,0 22-16,0 0 0,-1 0 15,1 0-15,-21 0 16,21 0-16,0 0 0,-22 22 0,22-1 16,0 0-16,0 0 0,21 21 0,-21-20 15,21-1-15,-22 21 0,22-21 16,0 0-16,0 22 0,0-22 0,0 0 16,0 0-16,0 0 0,22 1 15,-1-1-15,0 0 0,0-21 0,0 21 16,0-21-16,1 0 0,20 0 0,-21 0 15,21 0-15,1 0 0,-22 0 16,21-21-16,22 0 0,-22 0 0,0-1 16,1 1-16</inkml:trace>
  <inkml:trace contextRef="#ctx0" brushRef="#br0" timeOffset="-96174.85">10626 9610 0,'-22'-21'16,"44"42"-16,-44-64 0,1 22 0,21 0 15,-21 21-15,0 0 0,0-21 0,0 21 16,-1 0-16,1 0 16,0 21-16,-21 0 0,21 0 0,-22 22 15,22-1-15,-21 0 0,21 1 0,-22-1 16,22 0-16,-21 1 0,21-1 16,-1 0-16,1 1 0,0-1 0,21 0 15,-21-20-15,21 20 0,0-21 16,0 0-16,0 0 0,0 1 15,21-1-15,0 0 0,0 0 0,1-21 16,20 21-16,-21-21 0,21 0 16,1 0-16,-1 0 0,0 0 0,-20 0 15,20 0-15,0 0 0,1 0 0,-22-21 16,21 0-16,0 0 0,-20 21 16,20-21-16,-21-1 0,0 1 0,22 0 15</inkml:trace>
  <inkml:trace contextRef="#ctx0" brushRef="#br0" timeOffset="-95153.89">10837 10012 0,'21'-42'15,"-84"-43"32,42 106-47,84 85 0,-147-191 16,62 106-16,1 1 0,0-1 0,0 0 16,0 21-16,21-21 0,-21 1 15,21 20-15,-22-21 0,22 0 0,0 0 16,0 1-16,0-1 0,0 0 0,0 0 15,0 0-15,0 0 0,22-21 16,-1 0-16,0 22 0,0-22 0,0 0 16,0 0-16,1 0 0,-1 0 15,0-22-15,21 1 0,-21 21 0,1-21 16,-1 0-16,0 21 0,0-21 0,0 0 16,-21-1-16,0 1 15,0 0-15,0 0 0,0 0 0,0 0 16,0-1-16,0 1 0,-21 0 0,0-21 15,0 21-15,0-1 0,-22 22 16,22-21-16,0 0 0,0 21 0,21-21 16,-21 21-16,21-21 31,21 21-31,0 0 0,21 0 16,1 0-16,-22 0 0,21 0 0,0 0 15,1 0-15,-1 0 0,0 0 0,1 0 16,-1 0-16,-21 21 0,22 0 15,-22-21-15,0 21 0,0 0 16,0 1-16,0-1 0,-21 0 16,0 0-16,0 0 0,0 0 0,0 1 15,0-1-15,0 0 0,0 0 0,0 0 16,0 0-16,0 1 16,0-1-16,-21-21 15,0 21-15,0-21 16,0 0-1,21-21 1,-21 0-16,21-1 0,0 1 16,0 0-16,0 0 0,0 0 15,21 0-15,0-22 0,0 22 16,-21 0-16,21-21 0,0 20 16,22 1-16,-22 0 0,0 0 0,0 21 15,0 0-15,22 0 0,-22 0 0,0 0 16,0 21-16,0 0 15,1 22-15,-22-22 0,0 0 16,0 0-16,0 0 0,0 0 16,21 1-16,-21-1 0,0 0 0,0 0 15,0 0-15,0 0 16,0 1 0,0-44 30,0 1-46,0 0 0,0 0 16,0 0-16,0 0 0,21-1 16,-21 1-16,21 0 0,0-21 0,0 21 15,1-22-15,-1 22 0,21 0 16,-21 0-16,22 0 0,-22 21 0,21 0 16,0 0-16,-20 0 0,20 0 0,-21 0 15,0 21-15,0 0 0,1 21 16,-22-21-16,0 1 0,0-1 0,0 0 15,0 21-15,0-21 0,0 1 0,0-1 16,-22 0-16,1 0 16,0-21-16,0 21 0,21 0 0,-21-21 15,0 22-15,-1-22 0,44 0 47,-1-22-47,0 22 0,0-21 16</inkml:trace>
  <inkml:trace contextRef="#ctx0" brushRef="#br0" timeOffset="-94433.8">12425 9821 0,'0'-42'16,"-85"254"-16,170-382 0,-85 149 31,0 42-15,0 1-16,-21-1 0,21 0 15,0 0-15,-22 0 0,22 0 0,0 1 16,0-1-16,0 0 0,0 0 0,0 0 16,-21 0-16,21 1 0,0-1 15,-21 0-15,21 0 16,0-42 31,0 0-32,0 0-15,0-1 0,0 1 16,21 0-16,0 0 0,-21-21 0,22 20 16,-1-20-16,0 21 0,0-21 15,0 20-15,0 1 0,1 0 0,-1 0 16,0 0-16,0 21 0,21 0 16,-20 0-16,-1 21 0,0 0 15,-21 0-15,21 0 0,-21 1 0,0-1 16,0 21-16,0-21 0,0 0 15,0 22-15,0-22 0,0 0 16,0 0-16,0 0 0,0 1 0,0-1 16,0 0-16,0 0 15,0-42 32,0 0-47,0 0 16,0-1-16,0 1 0,0 0 0,0 0 15,21 0-15,0-22 0,1 22 16,-1-21-16,21 0 0,-21 20 0,0-20 16,22 21-16,-22 0 0,0 21 15,21 0-15,-20 0 0,-1 0 16,0 0-16,0 21 0,0 0 0,-21 0 16,0 22-16,0-22 0,0 0 15,0 21-15,0-21 0,0 1 0,0 20 16,0-21-16,0 0 0,0 0 0,-21 1 15,0-1-15,0 0 16,0-21-16,21 21 0,-22-21 0,1 0 16,0 0-16,0 0 15,0 0-15,21-21 16,21 0 0</inkml:trace>
  <inkml:trace contextRef="#ctx0" brushRef="#br0" timeOffset="-93701.21">13652 9716 0,'0'0'0,"-21"-22"32,0 22-32,0 0 15,0 22-15,0-1 0,-1 0 0,1 0 0,0 0 16,0 22-16,0-22 0,0 21 15,-1-21-15,22 22 0,0-22 16,-21 0-16,21 0 0,0 21 0,0-20 16,0-1-16,0 0 15,21-21-15,1 21 0,-1-21 16,0 0-16,0 0 16,0 0-16,0-21 15,-21 0-15,22 0 0,-1-1 16,-21 1-16,0 0 0,0 0 15,21 0-15,0-22 0,-21 22 0,21-21 16,0 0-16,1-1 0,-1 22 0,0-21 16,21-1-16,-21 22 0,1-21 15,20 21-15,-21 0 0,0 21 16,0 0-16,1 0 0,-1 0 16,0 0-16,0 0 0,0 21 0,0 21 15,-21-21-15,0 22 0,22-1 16,-22-21-16,0 21 0,0 1 0,0-1 15,0-21-15,0 0 0,0 22 0,0-22 16,0 0-16,0 0 0,0 0 16,0 1-16,0-1 0,-22-21 15,22-21 17,0-1-17,0 1-15,0 0 0,0 0 16,0 0-16,0-22 0,22 22 15,-1-21-15,0 0 0,21-1 0,-21 1 16,22 0-16,-1 20 0,0-20 16,-20 0-16,20 21 0,0 21 15,1-22-15,-1 22 0,-21 0 0,0 22 16,0-22-16,1 42 0,-1-21 0,0 0 16,-21 22-16,0-1 0,0-21 15,0 21-15,0 1 0,0-22 0,0 21 16,0-21-16,-21 22 0,0-22 0,21 0 15,-22 0-15,22 0 16,-21 1-16,0-22 0,21 21 0,-21-21 16,0 21-16,0-21 0,-1 0 15,1-21 1</inkml:trace>
  <inkml:trace contextRef="#ctx0" brushRef="#br0" timeOffset="-93154.53">14965 9144 0,'0'21'32,"-21"22"-32,21-22 0,0 21 15,-22 0-15,1 1 0,21 20 0,-21-20 16,21 20-16,0 1 0,0-22 15,0 21-15,-21-20 0,21 20 0,0-20 16,0-1-16,0-21 16,-21 21-16,21-20 0,0 20 0,0-21 15,0 0-15,0 0 0,0-42 47,0 0-47,0 0 16</inkml:trace>
  <inkml:trace contextRef="#ctx0" brushRef="#br0" timeOffset="-92814.72">14774 9419 0,'0'0'0,"-21"-21"16,21-21-16,-21 21 0,21-22 16,0 22-16,0 0 0,0-21 0,0 20 15,21-20-15,0 21 0,22 0 16,-22 0-16,21-1 0,0 1 0,1 0 15,20 21-15,-20 0 0,20 0 0,1 0 16,-22 21-16,21 0 0,-20 1 16,20 20-16,-20-21 0,-22 21 0,21 1 15,-42-22-15,0 21 0,0 1 16,0-22-16,0 21 0,-21-21 0,-21 22 16,-1-1-16,1-21 15,0 0-15,-22 22 0,1-22 0,20 0 0,-20 0 16,20 0-16,1 0 0,0-21 15,-1 22-15,22-22 0,0 0 16,0 0-16,0 0 0,21 21 0,21-21 31,21 0-15,-21 0-16,1 0 0,20 0 16</inkml:trace>
  <inkml:trace contextRef="#ctx0" brushRef="#br0" timeOffset="-91850.61">15621 9800 0,'42'0'0,"-486"-63"0,909 126 15,-528-63-15,169 0 0,-85 0 0,0 0 0,0 0 16,0 0-16,-21-21 16,22 21-16,-22-21 0,21 21 0,-21-21 15,0 0-15,0-1 0,0-20 16,0 21-16,0 0 0,-21 0 15,-1 21-15,1-22 0,0 1 16,0 21-16,0 0 0,0 0 0,-22 0 16,22 0-16,-21 21 0,21 1 15,-22 20-15,1-21 0,21 0 16,-22 22-16,1-22 0,21 21 0,0-21 16,0 22-16,-1-22 0,1 21 15,21-21-15,0 0 0,0 1 0,0-1 16,0 0-16,0 0 0,21-21 15,1 21-15,-1-21 0,0 0 0,0 0 16,21 0-16,-20 0 0,-1 0 0,21 0 16,-21-21-16,0 0 0,22 21 15,-22-21-15,0 0 0,21-22 0,-20 22 16,-1 0-16,0-21 0,0 20 16,0-20-16,-21 21 0,0 0 15,21 0-15,-21-1 0,0 1 16,0 0-16,0 42 15,0 0-15,-21 1 16,21-1-16,0 0 0,-21 21 0,0-21 16,21 1-16,0 20 0,0-21 0,0 0 15,0 22-15,0-22 0,0 0 16,0 0-16,21-21 0,0 21 0,-21 0 16,21-21-16,1 0 0,-1 22 15,0-22-15,0 0 0,0 0 0,22 0 16,-22 0-16,0 0 0,0 0 0,0-22 15,0 22-15,1-21 16,-1 0-16,0 21 0,-21-21 0,0 0 16,21 0-16,-21-22 0,0 22 15,21 0-15,-21-21 0,0 20 0,0-20 16,0 21-16,0-21 0,0 20 0,21-20 16,-21 21-16,0 0 0,22 0 15,-1-1-15,0 22 16,0 0-16,0 0 15,0 0-15,1 0 0,-1 22 0,0-22 16,0 21-16,0 0 16,0 0-16,1 0 0,-1 0 0,0 22 0,-21-22 15,0 0-15,21 21 16,-21-20-16,0-1 0,0 0 0,0 0 16,0 0-16,0 0 0,0 1 0,0-1 15,0 0-15,0 0 16,-21-21-16,21 21 15,-21-21 1,21-21 0,0 0-16,0 0 15,21 0-15,0-1 0,0 1 16,-21-21-16,21 21 0,1-22 16,-1 22-16,0-21 0,0 21 0,0-22 15,-21 22-15,21 0 0,1 0 16,20-21-16,-42 20 15,21 22-15,0 0 0,0 0 16,1 22 0,-22-1-16,21 0 0,-21 0 0</inkml:trace>
  <inkml:trace contextRef="#ctx0" brushRef="#br0" timeOffset="-90659.48">16954 9906 0,'43'21'15,"-128"-148"-15,127 233 16,22-85-16,-43-21 0,0 0 16,0-21-16,1 21 15,-22-21-15,21 0 0,0 0 16,0-1-16,-21 1 0,0 0 0,21 0 16,-21 0-16,0 0 0,21-22 0,-21 22 15,0 0-15,0 0 0,0 0 16,0-1-16,-21 22 0,0 0 15,0 0-15,0 0 0,0 0 16,-1 22-16,1-1 0,21 0 16,-21 0-16,0 21 0,0-20 15,21 20-15,0-21 0,-21 21 0,21-20 16,0 20-16,0-21 0,0 0 0,0 0 16,0 1-16,0-1 0,0 0 15,0 0-15,21-21 0,0 21 0,0-21 16,0 0-16,0 0 15,1 0-15,20 0 0,-21 0 0,0 0 16,22 0-16,-1-21 0,-21 0 0,21 0 16,-20 0-16,-1-1 0,21 1 15,-21 0-15,0-21 0,1 21 0,-1-22 16,0 22-16,-21-21 0,0 21 16,0-1-16,0 1 0,0 0 15,0 0-15,-21 42 31,21 0-31,-21 0 16,21 1-16,-22 20 0,1-21 0,21 21 16,0-20-16,0-1 0,-21 0 0,21 21 15,-21-21-15,21 1 16,-21-1-16,21 0 0,-21-21 0,21 21 0,0 0 16,0 0-1,0-42 16,0 0-15,21 0-16,-21 0 0,21 0 0,0-1 16,0 1-16,0 0 0,1-21 15,20-1-15,-21 22 0,21-21 0,1 0 16,-22-1-16,21 22 0,1 0 16,-1-21-16,0 42 0,1-22 0,-22 22 15,21 0-15,-21 22 16,0-1-16,-21 0 0,0 0 0,0 0 15,0 22-15,0-22 0,0 21 0,0-21 16,0 22-16,0-22 0,0 21 16,0-21-16,0 0 0,0 1 15,0-1-15,0 0 0,0 0 16,0 0-16,0 0 0,22-21 16,-1 0-16,0 0 0,0 0 15,0 0-15,0 0 0,1 0 16,-1-21-16,0 21 0,0-21 15,0 0-15,0 0 0,1 0 16,-1-22-16,0 22 0,0-21 0,-21-1 16,21-20-16,0 21 0,-21-1 0,22-20 15,-22 20-15,21-20 0,-21 21 16,0-1-16,21 1 0,-21 21 0,0-43 16,21 22-1,-21 21-15,0 0 0,-21 42 31,0-21-31,21 21 16,-21 0-16,-1 43 0,1-43 16,21 21-16,-21 0 0,0 1 15,21-1-15,0 0 0,0 1 0,-21-1 16,21 0-16,-21 22 0,21-22 16,-22-21-16,22 22 0,0-1 0,0-21 15,0 0-15,0 1 0,0-1 16,0 0-16,0 0 0,0 0 15,22-21-15,-1 21 0,0-21 0,0 0 16,0 0-16,0 0 16,1 0-16,-1 0 0,0-21 15,21 0-15,-21 21 0,1-21 0,20 0 16,-21 0-16,0-1 0,0 1 16,22 0-16,-22 0 0,0 0 15,0 0-15,0-1 0,1 1 0,-22 0 0</inkml:trace>
  <inkml:trace contextRef="#ctx0" brushRef="#br0" timeOffset="-90342.67">18182 9504 0,'0'0'0,"0"21"16,21-21 0,0 0-16,1 0 0,-1 0 15,21 0-15,-21-21 0,22 21 0,-1 0 16,-21 0-16,21-21 0,-20 21 16,20 0-16,-21 0 0,0 0 0,0-21 15,1 21-15,-1 0 16,0 0-16,0 0 15</inkml:trace>
  <inkml:trace contextRef="#ctx0" brushRef="#br0" timeOffset="-90036.84">19092 10118 0,'0'0'0,"0"21"15,0 0 32</inkml:trace>
  <inkml:trace contextRef="#ctx0" brushRef="#br2" timeOffset="-68362.06">26056 5863 0,'0'-21'15,"-21"21"-15,21-21 63,0 42 77,0 0-124,0 0 0,0 1-1,0-1-15,0 0 16,0 0-16,0 0 16,0 0-16,0 1 0,0-1 15,0 0-15,0 0 16,0 0-16,-21 0 0,21 1 15,0-1-15,-21 0 16,21 0 0,0 0-1,0 0 1,-22-21 31,22-21-47,0 0 15,0 0-15,0 0 16,0 0-16,0-1 16</inkml:trace>
  <inkml:trace contextRef="#ctx0" brushRef="#br2" timeOffset="-66805.34">26416 5609 0,'0'-21'15,"-21"21"-15,0 0 16,-1 0 0,1-21-16,0 21 0,0 0 15,0 0-15,0 0 16,-1 0-16,1 0 16,0 0-16,0 0 0,0 0 15,0 0-15,-1 0 16,1 0-16,0 0 0,0 0 15,0 0-15,0 21 0,-1-21 16,1 21-16,0-21 0,0 0 0,0 21 16,0-21-16,-1 22 0,1-22 15,0 21-15,0-21 0,21 21 0,-21-21 16,0 21-16,21 0 0,-22-21 16,1 21-16,21 1 0,-21-1 15,0-21-15,21 21 0,-21 0 0,0 0 16,21 0-16,0 1 15,-22-1-15,1 0 16,21 0-16,0 0 16,0 0-16,0 1 15,0-1-15,-21 0 0,21 0 16,0 0-16,0 0 16,0 1-16,0-1 15,0 0-15,0 0 16,0 0-16,21 0 15,0 1-15,-21-1 16,22 0-16,-1-21 16,-21 21-16,21-21 0,-21 21 0,21-21 15,0 21-15,-21 1 16,21-22-16,1 0 0,-22 21 16,21-21-16,0 21 0,0 0 15,0-21 1,0 0-16,1 0 0,-1 0 15,0 21-15,0-21 0,0 0 16,0 0-16,1 0 0,-1 0 16,0 0-16,0 0 0,0 0 15,0 0-15,1 0 0,-1 0 16,0-21-16,0 21 0,0 0 16,0 0-16,1-21 0,-1 21 15,0-21 1,0 21-16,0 0 0,-21-21 15,21 21-15,1 0 16,-22-22-16,21 22 0,0-21 16,-21 0-16,21 0 15,0 21-15,-21-21 16,0 0-16,21 21 16,-21-22-16,0 1 0,22 21 15,-22-21-15,0 0 0,0 0 16,21 0-16,-21-1 15,21 1-15,-21 0 16,0 0-16,0 0 16,0 0-16,0-1 15,0 1-15,0 0 16,0 0 0,0 0-16,0 0 15,0-1-15,0 1 16,0 0-16,0 0 15,0 0-15,0 0 16,0-1-16,-21 1 16,21 0-1,-21 21-15,21-21 16,0 0-16,-22 21 16,1-21-16,21-1 15,-21 22 1,0-21-16,0 21 15,0 0 1,-1-21-16,1 21 16,0 0-1,0 0-15,0 0 0,0 0 16,-1 0 0,1 0-16,0 0 0,0 0 15,0 0-15,0 0 16,-1 0-1,1 0-15,0 0 0,0 21 16,0-21-16,0 21 16,-1-21-16,22 22 0,-21-22 0,0 0 15,21 21-15,0 0 16,0 0 0</inkml:trace>
  <inkml:trace contextRef="#ctx0" brushRef="#br2" timeOffset="-60237.86">25442 6160 0,'0'21'15,"0"0"63,-21-21-62,0 0 0,0 0-16,21 21 15,-21-21-15,-1 0 16,1 0-16,0 0 0,0 0 15,0 0-15,0 21 16,-1-21-16,1 0 16,0 0-16,0 0 0,0 0 0,0 0 15,-1 0-15,1 0 16,0 0-16,0 0 0,0 0 0,0 0 16,-1 0-16,1 0 15,0 0-15,0 0 0,0 0 16,0 0-16,-1 0 0,1 0 0,-21 0 15,21 0-15,0 0 0,-1 0 16,-20 0-16,21-21 0,0 21 0,0 0 16,-22 0-16,22 0 0,0 0 0,21-21 15,-21 21-15,0 0 0,-1 0 16,1-21-16,0 21 0,0 0 16,0-21-16,0 21 0,-1-22 15,1 1-15,0 21 0,-21-21 16,21 21-16,-1 0 0,1-21 15,0 21-15,0-21 0,0 21 0,0 0 16,-1-21-16,22-1 0,-21 22 16,0-21-16,0 21 0,21-21 0,-21 21 15,0-21-15,-1 21 16,22-21-16,-21 21 0,21-21 0,-21-1 16,0 22-16,21-21 0,-21 21 0,21-21 15,-21 0-15,-1 0 16,22 0-16,-21 21 0,21-22 0,0 1 15,-21 0-15,0 0 0,21 0 0,-21 0 16,21-1-16,-21 1 0,21 0 16,-22 0-16,1 21 0,21-21 15,0 0-15,0-1 0,-21 1 0,21 0 16,-21 0-16,0 0 16,21 0-16,0-1 0,0 1 0,-21 0 15,21 0-15,-22 0 16,22 0-16,0-1 0,0 1 0,0 0 15,0-21-15,0 21 0,0-1 0,0 1 16,0 0-16,0 0 0,-21 0 16,21 0-16,0-22 0,0 22 0,0 0 15,0 0-15,0 0 0,0-22 0,0 22 16,0 0-16,0 0 0,0 0 16,0-1-16,0 1 0,0 0 15,0 0-15,0 0 0,0 0 0,0-1 16,21 1-16,-21 0 0,22 0 15,-22 0-15,0 0 0,21-1 0,-21 1 16,21 0-16,0 21 0,-21-21 16,21 0-16,-21 0 0,21-1 0,1 1 15,-22-21-15,21 21 0,-21 0 0,21-1 16,0 1-16,-21 0 16,21 0-16,0 0 0,-21 0 0,22-22 0,-1 22 15,0 0-15,-21 0 16,21 0-16,0-1 0,0 1 0,1 0 15,-1 0-15,0 0 0,0 0 16,0 21-16,0-22 0,1 1 16,-1 0-16,0 21 0,0-21 15,0 0-15,0 21 0,1-21 0,-1-1 16,0 22-16,0-21 0,0 0 0,0 21 16,22-21-16,-22 0 0,0 21 0,0-21 15,0 21-15,22-22 0,-22 1 16,0 21-16,21-21 0,-20 21 0,-1-21 15,21 21-15,-21-21 0,22 21 16,-22-21-16,21 21 0,-21-22 0,22 22 16,-1-21-16,0 21 0,-21-21 15,22 21-15,-1 0 0,-21-21 0,22 21 16,-1 0-16,-21-21 0,21 21 16,-20 0-16,20 0 0,-21-21 15,21 21-15,-20 0 0,20 0 0,-21 0 16,0 0-16,22-22 0,-22 22 15,0 0-15,21 0 0,-21 0 0,1 0 16,-1 0-16,21 0 0,-21 0 16,0-21-16,1 21 0,-1 0 0,0 0 15,0 0-15,0 0 0,0 0 16,1 0-16,-1 0 16,0-21-16,0 21 31,0 0-16,0 0 32,-21-21-47,22 21 16,-22-21 15,0 0 0,0-1-31,-22 22 16,22-21-16</inkml:trace>
  <inkml:trace contextRef="#ctx0" brushRef="#br2" timeOffset="-59537.26">25781 2942 0,'-21'0'0,"-22"0"16,22 0 15,21 21-31,0 1 15,0-1 1,0 0-16,21 0 16,1-21-16,-1 21 0,0 0 15,0-21 1,0 22-16,0-1 0,22-21 0,-22 21 0,0 0 16,0-21-16,22 21 15,-22-21-15,0 21 0,21-21 0,-21 22 16,1-22-16,-1 0 0,0 0 15,0 0-15,0 0 0,0 0 16,-21 21 47,0 0-48,-21-21-15,0 21 16,0-21-16,0 21 0,0-21 0,-1 21 0,1 1 15,0-1-15,0-21 16,-21 21-16,20 0 0,-20 0 0,21 0 16,0 1-16,-22-1 0,22 0 15,-21 0-15,21 0 0,0 0 0,-1 1 16,-20-22-16,21 21 0,0 0 0,0 0 16,-1 0-16,1 0 15,21 1-15,-21-22 0,0 21 16,21 0-1,-21-21 1,21 21 15,0-42 1,21 0-32,-21 0 15,0-1-15,21 1 0,0 0 0</inkml:trace>
  <inkml:trace contextRef="#ctx0" brushRef="#br2" timeOffset="-58318.34">26585 2392 0,'-21'0'16,"0"0"15,21-21 0,0 0 1,21 21-17,0 0-15,0 0 0,1 0 16,-1 0-16,0 0 16,0 0-16,0 0 15,0 0-15,1 0 0,-1 0 16,0 0-16,0 0 15,-21 21-15,0 0 16,0 0 0,0 0-16,0 0 15,-21 1-15,0-22 0,0 21 16,-1-21-16,1 21 0,0-21 16,0 21-16,0-21 0,21 21 0,-21-21 15,-1 0-15,1 21 0,0 1 16,0-22-16,21 21 15,-21-21-15,0 0 16,42 0 78,0 0-94,0 0 0,0 0 15,0 0-15,1 0 16,-1 0-16,0 0 0,0 0 0,21 0 16,-20 0-16,-1 0 0,0 0 15,0 0-15,0-21 0,0 21 16,1 0-16,-1 0 16,0 0 15,-21-22 16,0 1-32,0 0 1</inkml:trace>
  <inkml:trace contextRef="#ctx0" brushRef="#br2" timeOffset="-56914.14">27030 2138 0,'0'0'0,"-21"-21"0,-1 21 16,1 0-16,21-21 0,-21 21 16,0 0-16,0 0 15,0-22-15,-1 22 16,1 0-16,0 0 0,0 0 15,0 0-15,0 0 16,-1 0-16,1 0 0,0 0 16,0 0-16,0 0 15,0 0-15,-1 22 0,1-22 16,0 21-16,0-21 0,21 21 16,-21-21-16,0 21 0,-1 0 15,1 0-15,0 1 16,21-1-16,-21-21 15,0 21-15,21 0 0,-21 0 16,-1-21-16,22 21 0,-21 1 16,21-1-16,-21 0 0,0 0 15,21 0-15,-21 0 0,21 1 16,0-1-16,-21 0 0,21 0 16,0 0-16,-22-21 0,22 21 15,0 1-15,0-1 0,0 0 16,0 0-16,0 0 0,0 0 15,0 1-15,0-1 16,0 0-16,0 0 16,0 0-1,22-21-15,-22 21 0,21-21 16,0 22-16,0-22 16,0 21-16,-21 0 0,21-21 0,1 0 15,-1 21-15,0-21 16,0 0-16,0 21 0,0-21 15,1 0-15,-1 0 0,0 0 16,0 0-16,0 0 0,0 21 16,1-21-16,-1 0 0,0 0 15,0 0-15,0 0 0,0 0 16,1 0-16,-1 0 0,0 0 0,0 0 16,0 0-16,0 0 0,1-21 0,-1 21 15,0 0-15,0 0 0,-21-21 16,21 21-16,0-21 0,1 21 0,-1 0 15,0-21-15,0 21 0,0 0 16,0-21-16,1-1 0,-1 22 0,-21-21 16,21 21-16,0-21 0,0 0 15,0 21-15,-21-21 0,22 0 0,-1-1 16,-21 1-16,21 0 0,0 0 16,-21 0-16,0 0 15,21-1-15,-21 1 0,0 0 16,21 0-16,-21 0 0,0 0 15,0-1-15,0 1 0,0 0 16,0 0-16,0 0 16,0 0-16,0-1 0,0 1 15,0 0 1,-21 21-16,0-21 16,21 0-1,-21 21-15,0-21 0,0 21 16,21-22-16,-22 22 0,1 0 15,0-21 1,0 21-16,0 0 0,0-21 16,-1 21-1,1 0-15,0 0 16,0-21-16,0 21 16,0 0-16,-1 0 15,1 0-15,0-21 16,0 21-16,0 0 0,0 0 15,-1 0-15,1 0 16,0 0-16,0 0 16,0 0-16,0 0 0,-1 0 15,1 0 1,0 0-16,0 0 0,0 0 16,0 0-1,-1 21-15,1-21 0,0 0 16,21 21-16,-21-21 0,0 0 15,0 21 1,-1-21 0,22 21-1,-21-21-15,0 0 0,21 22 16,0-1-16,-21 0 16,21 0-16,0 0 15,0 0-15,0 1 0</inkml:trace>
  <inkml:trace contextRef="#ctx0" brushRef="#br2" timeOffset="-52838.38">24215 4509 0,'21'-22'0,"0"22"15,-21-21 16,21 21-31,0-21 16,-21 0 0,0 0-1,0 0 1,0-1 0,0 44 62,-21-22-78,0 21 0,0-21 15,21 21-15,-21 0 0,-1 0 16,1-21-16,0 21 0,0 1 0,0-1 16,0 0-16,-1 0 0,1 0 15,0 0-15,-21 1 0,21 20 0,-1-21 16,1 0-16,0 0 0,0 22 0,0-22 15,0 0-15,-1 0 0,1 0 16,0 22-16,0-22 0,0-21 0,21 21 16,-21 0-16,21 0 15,-22-21-15,1 22 0,21-1 16,-21-21 0,21-21 46,21 21-62,0 0 16,-21-22-16,22 1 0,-1 21 15,0 0-15</inkml:trace>
  <inkml:trace contextRef="#ctx0" brushRef="#br2" timeOffset="-51754.41">24151 4890 0,'0'0'0,"0"-22"0,0 44 109,0-1-78,0 0-15,21-21 15,0 0 0,1 0-31,-22-21 0,0 0 16,21-1 0,-21 1-16,-21 21 46,21 21-30,-22-21 0,22 22-16,0-1 15,0 0 1,22-21 31,-22-21-47,21 21 15,-21-21-15,0-1 16,0 1-16,0 0 16,-21 21 31,21 21-47,0 0 15,0 1 1,0-1-1,21-42 48,-21-1-63,0 1 16,0 0-1,-21 21 16,-1 0-31,22 21 32,-21-21-17,21 21-15,0 1 16,21-22 46</inkml:trace>
  <inkml:trace contextRef="#ctx0" brushRef="#br2" timeOffset="-50678.68">24490 4890 0,'0'-22'16,"0"1"31,-21 21-16,21 21-16,0 1-15,0-1 16,-22-21-16,22 21 0,0 0 16,0 0-1,22-21 32,-1 0-47,-21-21 16,21 0-1,-21 0-15,0 0 16,0-1-16,0 1 16,-21 21 15,0 0-15,21 21-1,0 1-15,-22-22 0,22 21 16,0 0-1,22-21 32,-1 0-31,-21-21 0,0 0-1,0-1-15,0 1 16,-21 21 15,-1 21 0,22 1-15,0-1 0,22-21 15,-1 0-16,0-21 1,-21-1 0,0 1-1,0 0-15,0 42 47,0 0-31,-21-21-16,21 22 15,-21-22-15,21 21 32,-22-21-1,22-21-15</inkml:trace>
  <inkml:trace contextRef="#ctx0" brushRef="#br1" timeOffset="-29118.42">2117 11642 0</inkml:trace>
  <inkml:trace contextRef="#ctx0" brushRef="#br1" timeOffset="-26860.39">2476 11748 0,'0'-22'63,"0"1"-48,0 0 1,0 0 0,0 0-16,0 0 15,0-1 1,-21 22-1,0 0 1,0 0 15,0 22-31,21-1 16,-21 0-16,-1 0 0,22 0 0,-21 0 16,0 22-16,0-22 0,0 21 15,0 1-15,-1-1 0,1 0 0,0 22 16,0-22-16,-21 0 0,20 1 15,1 20-15,0-20 0,0-1 0,0 0 16,-22 22-16,22-22 16,0-21-16,0 0 0,0 22 0,0-22 15,-1 0-15,22 0 16,0 0-16,-21-21 0,21-21 47,0 0-32,21 0-15,-21 0 0,22 0 16,-1-1-16,0-20 0,-21 21 16</inkml:trace>
  <inkml:trace contextRef="#ctx0" brushRef="#br1" timeOffset="-26466.39">2815 11599 0,'0'-21'15,"0"42"-15,21-42 0,-42 21 47,0 21-47,0 1 0,0-1 16,-1 0-16,1 0 0,-21 21 0,21 1 15,-22-1-15,22 0 0,-21 1 16,0 20-16,20-20 0,-20 20 0,0-21 16,21 22-16,-22-22 15,22 1-15,-21-1 0,21 0 0,-1-21 16,1 22-16,-21-22 0,42 0 16,-21 0-16,0 0 0,21 1 0,-22-1 15,22 0 1,0-42 15,0 0-31,22 21 0,-1-22 16,0 1-16,0 0 0,0-21 15,0 21-15</inkml:trace>
  <inkml:trace contextRef="#ctx0" brushRef="#br1" timeOffset="-26123.06">3090 11705 0,'0'-21'15,"0"42"-15,21-42 0,-21 42 47,0 0-47,0 1 0,0-1 16,-21 0-16,21 21 0,-21-21 15,21 22-15,-21-1 0,21 0 16,-21 1-16,0-1 0,-1 22 0,22-43 16,0 21-16,-21 0 0,21 1 15,-21-22-15,21 21 0,0-21 0,0 1 16,0-1-16,0 0 0,0 0 16,0 0-16,21-21 15,0 0-15,1 0 16,-1-21-16,0 21 15,-21-21-15,21 0 0,0 0 0,-21-1 16,21 22-16</inkml:trace>
  <inkml:trace contextRef="#ctx0" brushRef="#br1" timeOffset="-25878.17">2900 12107 0,'21'0'15,"0"0"-15,0 0 16,0 0-16,1 0 0,-1-21 16,0 21-16,0 0 0,0 0 15,0-21-15,1 21 0,-1 0 16,0 0-16,0 0 0,-21-21 0,21 21 15,0 0-15,1 0 16</inkml:trace>
  <inkml:trace contextRef="#ctx0" brushRef="#br1" timeOffset="-25198.58">3979 12277 0,'21'0'0,"1"-43"31,-22 22-31,0 0 0,21 21 0,-21-21 16,0 0-16,0 0 0,0-1 15,0 1-15,-21 0 0,-1 0 16,1 0-16,0 21 0,0 0 15,0-21-15,0 21 0,-22 0 0,22 0 16,0 0-16,0 21 0,-22 0 16,22 0-16,0 0 0,0 0 15,0 1-15,0 20 0,-1-21 0,1 0 16,0 22-16,21-22 0,-21 21 16,21-21-16,0 0 0,0 22 0,0-22 15,0 0-15,0 0 0,0 0 16,0 1-16,21-22 0,0 21 15,0-21-15,1 0 0,-1 0 16,0 0-16,0 0 0,0-21 16,0 21-16,1-22 0,20 1 0,-21 21 15,0-21-15,0 0 0,22-21 16,-22 20-16,0 1 0,0-21 16,22 21-16,-22-22 0,-21 1 0,21 0 15,0-1-15,-21 1 0,21 0 16,-21-1-16,0 22 0,0-21 0,0 0 15,0 20-15,0 1 0,0 0 16,0 0-16,0 42 31,-21 0-31,21 22 16,0-22-16,0 21 0,0 0 0,0 1 16,-21-1-16,21 0 0,0 1 15,0-1-15,0 0 0,0 1 0,0-1 16,0-21-16,0 0 0,21 1 15,0-1-15,-21 0 0,21 0 0,1 0 16,-1-21-16,0 21 16,0-21-16,0 0 0,0 0 15,1 0-15,-1 0 0,0-21 16,0 0-16,21 21 0</inkml:trace>
  <inkml:trace contextRef="#ctx0" brushRef="#br1" timeOffset="-24582.32">4762 11769 0,'0'0'0,"43"0"31,-22 0-31,0 0 0,0 0 16,22-21-16,-22 21 0,21 0 0,-21 0 16,22-22-16,-22 22 0,21 0 0,-21 0 15,0-21-15,1 21 16,-1 0-16,0 0 0,-21-21 16,-21 21 15,0 0-31,-1 0 0,1 0 0,0 0 15,-21 0-15,21 0 0,-1 0 16,-20 0-16,21 0 0,0 0 0,0 0 16,-1 0-16,1 0 0,0 0 15,0 0-15,0 0 0,0 21 0,-1-21 16,1 21-16,0-21 0,21 22 0,-21-1 16,21 0-16,-21-21 15,21 21-15,-21 0 0,21 0 0,0 1 16,0-1-16,-22 0 0,22 21 15,0 1-15,-21-22 0,21 21 16,0 0-16,0 1 0,-21-1 0,21-21 16,-21 22-16,21-1 0,-21 0 15,21-21-15,0 22 0,0-1 0,0-21 16,0 0-16,0 22 0,0-22 16,0 0-16,0 0 0,0 0 0,21 1 15,0-1-15,0 0 0,0-21 16,1 21-16,-1-21 0,0 0 0,0 0 15,21 0-15,-20 0 0,20 0 16,-21 0-16,0 0 0,0-21 0,22 21 16,-22-21-16,0 0 0,0-1 0,0 22 15,-21-21-15,22 0 0,-1 0 16</inkml:trace>
  <inkml:trace contextRef="#ctx0" brushRef="#br1" timeOffset="-24018.44">5270 11811 0,'0'85'31,"-21"-64"-31,21 21 0,0-21 15,-21 22-15,21-1 0,0 0 16,0-20-16,0 20 0,0-21 16,0 21-16,-21-20 0,21 20 0,0-21 15,0 0-15,0 0 0,0 1 16,0-1 0,21-21-16,0 0 15,0-21 1,-21-1-16,0 1 15</inkml:trace>
  <inkml:trace contextRef="#ctx0" brushRef="#br1" timeOffset="-23809.56">5016 12213 0,'0'0'0,"22"0"0,-1 0 0,0 0 16,0 0-16,0 0 0,0-21 15,1 21-15,-1 0 0,0-21 16,0 21-16,0-21 0,0 0 16,1 21-16,-1-22 0</inkml:trace>
  <inkml:trace contextRef="#ctx0" brushRef="#br1" timeOffset="-23408.76">5503 12234 0,'64'0'31,"-43"0"-31,0 0 0,0-21 0,0 0 15,1 0-15,-1 21 0,0-21 0,0 0 16,0-1-16,0 1 0,1 21 16,-22-21-16,21 0 0,-21 0 15,-21 21 1,-1 0-16,1 0 0,0 0 16,-21 21-16,21-21 0,-1 21 0,1 0 15,0 0-15,0 1 0,21 20 16,0-21-16,-21 0 0,21 22 0,0-22 15,0 0-15,0 0 0,0 0 16,0 0-16,0 1 0,0-1 16,21-21-16,0 0 0,-21 21 15,21-21-15,0 0 0,1 0 0,-1 0 16,0 0-16,0 0 0,0 0 16,0 0-16,1 0 0,-1 0 15,0-21-15,0 0 0,0 21 0,0-22 16</inkml:trace>
  <inkml:trace contextRef="#ctx0" brushRef="#br1" timeOffset="-22588.92">6054 12002 0,'0'0'0,"21"-43"31,0 43-31,-21-21 0,21 21 0,0 0 16,0 0-1,1 0-15,-1 0 0,0 0 0,0 0 16,0 21-16,0 0 0,-21 1 0,22-1 16,-1 0-16,-21 0 0,0 21 15,0-20-15,0-1 0,0 21 0,0-21 16,0 0-16,0 1 0,0-1 16,0 0-16,-21 0 0,-1 0 0,1 0 15,0-21-15,21 22 16,0-44 15,0 1-15,0 0-16,21 0 0,0 0 0,-21 0 15,22-1-15,-22-20 0,21 21 16,0 0-16,-21-22 0,21 22 16,-21 0-16,21-21 0,-21 21 0,0-1 15,21 22-15,-21-21 0,0 0 16,0 42-1,0 0-15,0 1 16,0-1-16,-21 0 0,21 0 0,0 21 16,0-20-16,0-1 0,-21 21 0,21 22 15,0-43-15,0 0 16,0 0-16,0 0 0,0 0 16,21 1-16,-21-1 0,21-21 0,1 21 15,-1-21-15,0 0 0,0 0 16,0 0-16,0 0 0,22 0 0,-22 0 15,0 0-15,21 0 0,-20-21 16,20 0-16,0-1 0,-21 1 0,22 0 16,-22 0-16,21-21 0,-21 20 0,1-20 15,-1 0-15,0-1 0,0 1 16,0 0-16,0-1 0,-21 1 0,0 0 16,22-1-16,-22 22 0,0-21 15,0 0-15,0 20 0,0 1 0,0 0 16,-22 21 15,1 21-31,0 0 0,21 22 16,-21-22-16,21 0 0,0 21 0,0 1 15,-21-1-15,21 0 0,0 1 16,0-1-16,0 0 0,0 1 0,0-1 16,0-21-16,0 22 0,0-22 15,0 0-15,0 0 0,0 0 0,0 0 16,0 1-16,21-1 0,0-21 15,0 0-15,0 0 16,1 0-16,-1 0 0,-21-21 16,21 21-16,-21-22 15,0 1-15,0 0 0</inkml:trace>
  <inkml:trace contextRef="#ctx0" brushRef="#br1" timeOffset="-22376.05">6816 12065 0,'0'0'0,"0"21"31,21-21-31,0 0 16,0 0-16,0 0 0,0 0 16,22 0-16,-22 0 0,0 0 15,0 0-15,0-21 0,1 0 0,-1 21 16,0 0-16,0-21 0,0 21 15,0-21-15,-21-1 0,22 1 0,-1 21 16</inkml:trace>
  <inkml:trace contextRef="#ctx0" brushRef="#br1" timeOffset="-22056.89">7768 11705 0,'0'0'16,"-21"0"-16,0 0 0,0 0 16,-1 0-16,1 21 15,0 1-15,0-1 0,21 21 16,-21-21-16,0 22 0,21-1 16,-22 0-16,22 1 0,0-1 0,-21 0 15,21 1-15,-21-1 0,21-21 0,0 21 16,0-20-16,0 20 0,0-21 15,0 0-15,0 0 0,0 1 16,0-1-16,21 0 0,0-21 0,1 0 0,-1 21 16,0-21-16,0 0 15,0 0-15,0 0 0,22 0 0,-22-21 16,21 0-16,-21 0 0,1 21 16,20-22-16,-21-20 0</inkml:trace>
  <inkml:trace contextRef="#ctx0" brushRef="#br1" timeOffset="-21742.78">8170 11726 0,'21'0'15,"-42"0"-15,42-21 0,1 21 16,-1 0-16,0 0 0,0 0 16,0 0-16,0 21 15,1 1-15,-22-1 16,0 0-16,21 21 0,-21 1 0,21-22 15,-21 21-15,0 0 0,0 1 16,0-1-16,0 0 0,0 1 0,-21-1 16,0-21-16,-1 22 0,1-22 0,0 0 15,0 0-15,0 0 0,0 0 16,21 1-16,-22-22 0,1 21 0,0-21 16,42-21 30,0-1-46,-21 1 16,22 0-16,-1 0 0,0 0 0</inkml:trace>
  <inkml:trace contextRef="#ctx0" brushRef="#br1" timeOffset="-21467.83">8742 11853 0,'21'0'47,"0"0"-47,0 0 0,0 0 16,1 0-16,-1 0 15,0 0-15,0 0 16,0 0-1</inkml:trace>
  <inkml:trace contextRef="#ctx0" brushRef="#br1" timeOffset="-21258.95">8699 12002 0,'0'42'31,"0"-84"-31,0 105 0,22-63 16,-1 0-16,0 0 15,0 0-15,0 0 16,0 0-16,1 0 0,-1 0 0,0 0 16,0 0-16,0 0 0,0 0 15,1 0 1,-22-21-16,21 21 15,-21-21-15</inkml:trace>
  <inkml:trace contextRef="#ctx0" brushRef="#br1" timeOffset="-20406.76">9652 11409 0,'-21'0'16,"21"21"-16,0 0 15,0 0 1,21-21 15,0 0-15,0 0-16,-21-21 0,0 0 15,0 0 1,0 0-16,0 0 16,-21 21-16,0 0 0,0 0 15,0 0-15,-1 0 0,1 0 16,0 0-16,0 21 16,21 0-16,0 0 0,0 0 15,-21 0-15,21 1 16,0-1-16,0 0 0,0 0 15,21-21-15,-21 21 0,21-21 16,0 0-16,0 0 16,1 0-16,-1 0 0,0 0 15,0 0-15,0 0 16,0-21-16,-21 0 0,0 0 16,0 0-1,0-1-15,-21 22 16,0 0-16,0 0 0,21-21 0,-21 21 15,0 0-15,-1 0 0,22 21 16,0 1 0,-21-1-16,21 0 0,0 0 0,0 0 15,0 0-15,0 1 0,0-1 16,0 0-16,0 0 0,0 0 0,0 0 16,21 1-16,-21-1 0,0 0 15,22 0-15,-1-21 0,-21 21 16,21 0-16</inkml:trace>
  <inkml:trace contextRef="#ctx0" brushRef="#br1" timeOffset="-20089.94">10350 11430 0,'0'-21'0,"0"42"0,0-63 0,-21 42 16,0 0-16,0 0 0,21 21 16,-21 0-16,0 0 15,21 0-15,-22 22 0,22-1 0,0-21 16,0 22-16,0-1 0,-21 0 16,21-21-16,0 22 0,-21-1 0,21 0 15,0 1-15,-21-1 0,21-21 0,0 22 16,0-1-16,0-21 0,-21 21 15,21-20-15,0-1 0,0 21 0,0-21 16,0 0-16,21-42 31</inkml:trace>
  <inkml:trace contextRef="#ctx0" brushRef="#br1" timeOffset="-19757.68">10223 11578 0,'0'-21'0,"0"42"0,0-63 16,0 21-16,0 0 15,0-1-15,22 1 16,-1 21-16,0-21 0,21 21 16,-21 0-16,22 0 0,-22 0 15,21 0-15,-21 0 0,22 0 0,-1 0 16,-21 21-16,22 0 0,-22 1 15,0-1-15,0 0 0,-21 0 0,0 0 16,0 22-16,0-22 0,-21 0 0,-21 0 16,20 0-16,1 0 0,-21 1 15,0-1-15,-1-21 0,22 21 0,-21 0 16,-1-21-16,1 21 0,21-21 0,0 0 16,0 0-16,-1 0 0,1 21 15,42-42 16,1 0-31,-1 21 0</inkml:trace>
  <inkml:trace contextRef="#ctx0" brushRef="#br1" timeOffset="-19201.99">10964 11345 0,'0'0'0,"0"22"31,-21-22-31,21 21 16,-21 21-16,21-21 0,-21 0 15,21 22-15,0-1 0,0-21 16,0 22-16,-21-1 0,21-21 0,-22 21 16,22-20-16,0 20 0,0 0 15,-21-21-15,21 22 0,0-22 0,-21 0 16,21 21-16,0-20 0,0-1 0,0 0 15,0 0-15,0 0 16,0-42 15,0 0-31,0 0 16,0 0-16,0-1 0,0 1 16,0-21-16,0 21 0,21 0 15,0-22-15,-21 22 0,22 0 16,-1-21-16,0 20 0,21 1 0,-21-21 15,1 21-15,20 0 0,-21 21 0,21-22 16,-20 22-16,-1 0 0,0 0 16,0 0-16,0 0 0,0 0 0,1 22 15,-1-22-15,0 21 0,-21 0 16,0 0-16,21 0 0,-21 22 0,0-22 16,0 0-16,0 0 0,0 0 0,-21 0 15,0 1-15,0-1 0,-1-21 16,1 21-16,0 0 0,0 0 0,0-21 15,0 21-15,-1-21 16,44-21 15,-1 0-31,0 0 0,0 21 16</inkml:trace>
  <inkml:trace contextRef="#ctx0" brushRef="#br1" timeOffset="-18402.44">11642 11621 0,'0'0'0,"0"-22"0,-22 22 31,1 0-15,0 22-16,0-1 0,0 0 16,0 0-16,-1 0 0,22 0 15,0 1-15,-21-1 0,0 0 0,21 21 16,0-21-16,0 1 0,0-1 0,0 0 15,0 0-15,0 0 0,0 0 16,0 1-16,21-22 16,0 0-16,1 0 15,-1 0-15,0-22 16,0 1-16,-21 0 16,0 0-16,0 0 15,0 0-15,0-1 0,0 1 16,0 0-16,0 0 0,0 0 15,21 0-15,-21-1 0,0 1 16,21 0-16,-21 0 0,22 0 0,-1 0 16,0-1-16,0 1 0,0 21 15,0 0-15,1 0 0,-1 0 16,0 0-16,0 0 0,0 0 0,22 0 16,-22 21-16,0-21 0,0 22 0,-21-1 15,21 0-15,0 0 16,-21 0-16,0 0 0,0 1 0,0-1 0,0 0 15,0 21-15,0-21 16,0 1-16,0-1 16,0 0-16,0 0 0,-21 0 15,0-21 1,0 0 0,21-21-1,0 0-15,0 0 16,0 0-16,0-1 0,0 1 15,0 0-15,21 0 0,0-21 0,0 20 16,22 1-16,-22-21 0,21 21 16,-21 0-16,22-22 0,-1 22 15,-21 21-15,22-21 0,-22 21 0,21 0 16,-21 0-16,22 0 0,-22 21 16,0 0-16,0 0 0,0 1 0,-21-1 15,21 0-15,-21 0 0,0 0 16,0 0-16,0 1 0,0-1 0,0 0 15,0 0-15,-21 0 0,0-21 0,21 21 16,0 1-16,-21-22 0,0 21 16,0 0-16,21 0 15,0-42 32,0 0-47,0 0 16,21 21-16</inkml:trace>
  <inkml:trace contextRef="#ctx0" brushRef="#br1" timeOffset="-17987.27">12658 11726 0,'21'0'31,"0"0"-15,0 0-16,0-21 16,0 0-16,1 21 15,-22-21-15,21 0 0,0 0 16,-21-1-16,0 1 16,0 0-16,0 0 15,0 0-15,-21 21 16,0 0-16,-1 21 15,1 0-15,0-21 0,0 42 16,0-20-16,21-1 0,-21 0 16,-1 21-16,22-21 0,0 1 15,0-1-15,0 21 0,0-21 0,0 0 16,0 1-16,0-1 0,0 0 16,0 0-16,22-21 15,-1 0-15,0 0 0,0 0 0,0 0 16,0 0-16,1 0 0,-1-21 15,0 21-15,0-21 0,0 0 16,0 21-16,1-22 0,-1 1 0</inkml:trace>
  <inkml:trace contextRef="#ctx0" brushRef="#br1" timeOffset="-17409.6">13398 11240 0,'-21'0'16,"0"0"-16,0 0 31,0 0-15,21-22-16,0 1 15,0 0-15,0 0 16,0 0 0,21 0-16,0 21 15,0-22-15,0 22 16,1 0-16,-22 22 16,0-1-1,0 0-15,0 0 0,0 0 16,0 0-16,0 1 0,0-1 15,-22 0-15,22 0 0,-21-21 0,0 21 16,21 0-16,-21-21 16,21-21 15,0 0-31,0 0 16,21 0-16,-21 0 0,21-1 15,0 1-15,-21 0 0,22 0 16,-1 21-16,-21 21 15,0 0 1,0 0-16,0 1 0,0-1 16,0 21-16,0-21 0,0 22 0,-21-22 15,-1 0-15,1 21 0,0-21 0,0 1 16,0-1-16,21 0 16,-21-21-16,21 21 0,-22-21 0</inkml:trace>
  <inkml:trace contextRef="#ctx0" brushRef="#br1" timeOffset="-16841.93">13779 10943 0,'22'0'47,"-1"0"-47,0 0 16,0 0-16,0 0 0,0 0 0,1 0 16,-1 0-16,0 0 15,0 0-15,0 0 16,0 0-16,-21 21 31,22 1-31,-22-1 16,0 0-16,0 0 0,0 0 15,0 0-15,0 22 0,0-1 16,0 0-16,0 1 0,-22-1 0,22 0 16,-21 1-16,21-1 0,0 0 0,0 1 15,-21-1-15,21 0 0,0 1 16,-21-1-16,21 0 0,0 1 0,0-22 15,0 21-15,0 1 0,0-22 0,-21 21 16,21 0-16,-21-20 0,21 20 16,0-21-16,0 0 0,-22 0 0,1 1 15,21-1-15,-21 0 0,0-21 0,0 21 16,0-21-16,-1 0 0,1 21 16,0-21-16,0 0 0,-21 0 15,20 0-15,-20 0 0,21 0 0,0 0 16,0 0-16,-1 0 0,-20 0 15,21 0-15,0 0 0,0-21 16,-1 21-16,22-21 0,-21 21 16,21-21-16,0 0 0,0-1 15</inkml:trace>
  <inkml:trace contextRef="#ctx0" brushRef="#br1" timeOffset="-16137.32">15303 10922 0,'22'0'15,"-22"-21"-15,-22 21 32,1 0-32,0 21 15,0 0-15,0 22 0,0-22 0,-1 21 16,-20 0-16,21 22 0,-21-22 16,-1 22-16,1-1 0,21 1 0,-43-1 15,22-20-15,0 20 0,-1 1 16,1-22-16,0 0 0,-1 1 0,22-1 15,-21 0-15,21-21 0,-1 22 16,1-22-16,0 0 0,0 0 16,0 0-16,21 1 0,0-1 15,0-42 17,0-1-32,0 1 15,0 0-15,21 0 0,0 0 16,0 0-16,0-1 0,22 1 0,-22 0 15,21 0-15</inkml:trace>
  <inkml:trace contextRef="#ctx0" brushRef="#br1" timeOffset="-15526.91">15240 11642 0,'0'21'16,"-21"0"-16,0 0 31,21 0-31,21-21 31,0 0-15,0 0-16,0 0 15,-21-21-15,0 0 16,0 0 0,0 0-16,0 0 15,-21 21-15,0 0 16,0 0-16,0 0 16,21 21-16,-22-21 15,1 21-15,21 0 0,0 0 16,0 0-16,0 1 15,0-1 1,21-21 15,1 0-31,-1 0 16,0 0-16,-21-21 0,0-1 16,21 22-16,-21-21 0,0 0 15,0 0-15,-21 21 16,21-21-16,-21 21 0,0 0 15,-1 0-15,1 0 16,0 21 0,21 0-1,0 0 1,0 0 0,21-21-16,0 22 0,1-22 15,-1 0-15,0 0 0,0 0 16,21 0-16,-20 0 0</inkml:trace>
  <inkml:trace contextRef="#ctx0" brushRef="#br1" timeOffset="-14478.93">15896 11684 0,'-21'0'31,"0"0"-31,21 21 0,-21 0 16,-1 1-1,22-1-15,0 0 32,22-21-17,-1 0 1,-21-21-16,21 21 15,-21-21 1,0-1-16,0 1 16,0 0-16,-21 21 31,0 0-31,-1 21 16,1 0-1,21 1 1,0-1-1,21-21 1,1 0 0,-1 0-16,0 0 15,0 0-15,-21-21 16,0-1 0,0 1-16,0 0 0,0 0 15,0 0 1,-21 21-1,0 0-15,0 0 0,-1 21 16,1 0 0,21 0-16,0 0 15,0 1 1,0-1-16,21-21 16,1 0-1,-1 0 1,0 0-1,-21-21-15,0-1 0,0 1 16,0 0 0,0 0-1,-21 21 1,0 0 0,-1 0-16,22 21 0,0 0 15,0 0-15,0 1 16,0-1-1,22 0 1,-1-21-16,0 0 16,0 0-1,0 0-15,-21-21 16,0 0-16,21 21 16,-21-22-16,0 1 15,0 0-15,0 0 16,-21 21-16,21-21 0,-21 21 15,0 0 1,0 0-16,0 0 16,-1 21-16,22 0 15,0 0-15,0 0 16,0 1 0,0-1-1,0-42 32</inkml:trace>
  <inkml:trace contextRef="#ctx0" brushRef="#br1" timeOffset="-13764.94">15282 11705 0,'0'21'31,"0"1"-15,0-1-1,21-21 17,1 0-17,-1 0-15,0 0 16,0-21-16,-21-1 15,0 1 1,0 0 0,-21 21-1,0 0-15,21 21 47</inkml:trace>
  <inkml:trace contextRef="#ctx0" brushRef="#br0" timeOffset="16357.62">254 14034 0,'0'-22'0,"0"1"31,21 21-31,-21-21 16,21 21-16,-21-21 16,21 21-16,1-21 15,-1 21-15,0-21 16,0 21-16,0 0 0,0 0 15,22 0 1,-22 0-16,0 0 0,0 0 0,0 0 16,1 0-16,-1 21 0,-21 0 15,21 0-15,-21 0 16,0 0-16,0 1 0,-21-1 16,0 0-16,21 0 0,-22 0 15,-20 0-15,21 1 0,0-1 16,0-21-16,-1 21 0,1-21 0,0 21 15,0-21-15,0 0 0,0 0 16,21 21-16,-22-21 16,1 0-16,21-21 31,21 21-15,1 0-16,-1-21 0,0 21 0,0 0 15,0 0-15,22 0 16,-22 0-16,21 0 0,0 0 0,-20 0 15,20 0-15,-21 0 0,0 21 16,0 0-16,1-21 0,-1 21 16,-21 1-16,0-1 0,0 0 0,0 21 15,0-21-15,0 1 16,-21 20-16,-1-21 0,1 0 0,0 0 0,-21 1 16,21-1-16,-22 0 0,1 0 15,0 0-15,-1-21 16,22 0-16,-21 21 0,-1-21 0,22 0 0,-21 0 15,0 0-15,20 0 0,-20 0 16,21-21-16,-21 21 0,20-21 16,-20 0-16,21 21 0,21-21 15,0 0 1,0-1 0,0 1-1,42 21 1,-21-21-16,22 21 0,-1-21 0,0 21 15</inkml:trace>
  <inkml:trace contextRef="#ctx0" brushRef="#br0" timeOffset="16545.51">1016 14203 0,'21'0'47,"0"0"-31,0 0-1,1 0-15,-1 0 16</inkml:trace>
  <inkml:trace contextRef="#ctx0" brushRef="#br0" timeOffset="20121.66">2074 13758 0,'21'22'0,"-42"-44"0,42 65 16,1-22-16,-22 0 0,21 0 16,0 0-16,0-21 15,0 0-15,0 0 16,1 0-16,-1 0 0,0-21 0,0 0 16,0 0-16,22 0 0,-22 21 15,0-21-15,0-22 0,0 22 0,0 0 16,1 0-16,-1 0 0,-21-1 15,0 1-15,0 0 0,0 0 0,0 0 16,0 0-16,0 42 31,0 0-31,-21 0 0,21 21 0,0-20 16,0 20-16,0 0 0,0 1 16,0-1-16,0 0 0,0 1 15,0-1-15,0 0 0,0 1 16,0-1-16,0-21 0,0 21 0,0 1 15,0-22-15,0 0 0,0 21 16,-22-20-16,22-1 0,-21 0 0,21 0 16,-21-21-16,21 21 0,-21-21 15,0 0-15,0 0 0,-1 0 0,-20 0 16,21 0-16,-21 0 0,20-21 16,-20 0-16,21 0 0,-21 21 0,20-21 15,-20-22-15,21 22 0,0 0 16,0 0-16,-1 0 0,1-1 15,0 22-15,21-21 0,-21 0 16,21 42 0,0 0-16,0 1 15,21-22-15,0 42 0,0-21 16,1 0-16,-22 0 0,21 22 0,0-22 16,0 0-16,0 21 0,22-20 15,-22-1-15,21 0 0,0 0 16,1 0-16,-1-21 0,0 0 0,1 21 15,20-21-15,-20 0 0,-1 0 16,21-21-16,-20 0 0,-1 0 0,22 0 16,-22 0-16,0-1 0,1-20 15,-1 21-15,-21-21 0,21 20 16,-20-20-16,-1 21 0,0-21 0,-21 20 16,0-20-16,0 21 0,0 0 15,0 0-15,0-1 0,0 1 0,-21 21 16,0 0-1,-1 0-15,1 0 0,0 21 16,0 1-16,0-1 0,21 0 16,-21 0-16,21 0 0,-22 0 0,22 22 15,-21-22-15,21 21 0,0-21 16,0 22-16,0-22 0,0 21 0,0-21 16,0 1-16,0-1 0,21 0 15,1 0-15,-1 0 0,0-21 16,0 0-16,0 0 0,0 0 15,1 0-15,-1-21 16,0 0-16,0 0 0,0-22 16,0 22-16,-21-21 0,22 0 0,-1 20 15,0-20-15,0 0 0,-21-1 0,0 1 16,0 0-16,0-1 0,21 1 16,-21 0-16,0-1 0,0 1 15,0 21-15,0-21 0,0 20 0,0 1 16,0 0-16,0 0 0,-21 21 15,21 21-15,0 0 16,0 22-16,0-22 16,0 21-16,0 0 0,0 1 15,0-22-15,0 21 0,0 1 0,0-1 16,0 0-16,0-21 0,0 22 16,0-1-16,0 0 0,0-20 15,0 20-15,21-21 0,0 21 0,1-20 16,-22-1-16,21-21 0,0 21 15,21-21-15,-21 0 0,1 0 0,-1 0 16,21 0-16,-21-21 0,22 0 16,-1-1-16,-21 1 0,21 0 15,1 0-15,-22-21 0,0 20 0,0 1 16,0-21-16,1 21 0,-1-43 16,0 43-16,-21-21 0,0 21 15,0-1-15,0 1 0,0 0 16,-21 21-1,0 0-15,-1 0 0,1 21 16,0-21-16,0 21 0,0 1 0,0 20 16,-1-21-16,22 0 0,0 0 15,0 1-15,0 20 0,0-21 0,0 21 16,0-20-16,0-1 0,22 0 16,-1 21-16,0-42 0,0 21 0,0 1 15,22-22-15,-22 0 0,21 0 16,-21 0-16,22 0 0,-22 0 15,21-22-15,-21 1 0,22 0 0,-22 0 16,0 0-16,0 0 0,0-1 16,0 1-16,1-21 0,-1 0 15,-21 20-15,0 1 0,0 0 16,0 0-16,0 0 0,0 0 16,0 42 15,0 0-31,0 0 0,0 0 15,0 0-15,0 1 0,0-1 16,0 0-16,0 0 0,0 0 16,0 0-16,0 1 0,0-1 15,0 0-15,0 0 0,0 0 16,0-42 31,0 0-47,0 0 0,0 0 0,0-1 15,0 1-15,0 0 0,0 0 16,21-21-16,0 20 0,-21-20 0,21 21 16,0 0-16,1-22 0,-1 22 15,21 0-15,-21 0 0,22 21 16,-1 0-16,0 0 0,-21 0 0,1 0 16,20 21-16,-21-21 0,-21 42 15,21-20-15,-21-1 0,0 21 16,0-21-16,0 0 0,0 1 15,0-1-15,0 0 0,-21 21 0,21-21 16,0 1-16,0-1 0,0 0 0,0 0 16,0 0-16,0 0 15,21-21 1,0 0-16,1 0 0,-1-21 16,0 21-16,0-21 0,0 0 15,0 0-15,1 0 0,-1-1 16,0-20-16,0 21 0,0 0 0,0-22 15,1 22-15,-22-21 0,21 0 0,0-1 16,-21 1-16,0 0 0,0-1 16,21 1-16,-21 0 0,21 20 0,-21-20 15,0 21-15,0 0 0,0 42 32,-21 0-32,21 0 15,-21 22-15,21-22 0,0 21 0,0 0 16,0 1-16,-21-1 0,21 0 15,0 1-15,-21-22 0,21 21 16,0 1-16,0-1 0,0-21 0,0 21 16,0-20-16,0 20 0,0-21 15,0 0-15,0 0 0,21 1 0,0-1 16,0-21-16,0 0 16,0 0-16,1 0 0,-1 0 0,21-21 15,-21-1-15,0 1 0,1 0 16,-1 0-16,0-21 0,0 20 15,0 1-15,0-21 0,1 21 0,-1-22 16,-21 22-16,21-21 0,0 21 16,-21 0-16,21-1 0,-21-20 15,0 63 1,-21 0 0,21 1-16,-21-1 0,21 0 15,-21 0-15,21 0 0,0 0 16,0 1-16,0-1 0,0 0 0,0 21 15,0-21-15,0 1 0,0-1 16,21 0-16,-21 0 0,21 0 0,0-21 16,0 21-16,22-21 0,-22 0 15,0 0-15,21 0 0,-20 0 0,20 0 16,0 0-16,-21-21 0,22 0 0,-1 0 16,0 0-16,-20 0 15,20-1-15,-21-20 0,0 21 0,0-21 16,1 20-16,-1-20 0,0 0 15,-21-1-15,21 1 0,-21 0 0,0-1 16,0 1-16,0 0 0,0 21 0,0-1 16,0 1-16,0 0 0,-21 21 15,0 0 1,0 21-16,21 0 0,-22 22 16,22-22-16,0 21 0,-21-21 0,21 22 15,-21-1-15,21 0 0,0 1 16,0-1-16,-21 0 0,21 1 15,-21 20-15,21-20 0,0-1 0,0 21 16,0 1-16,0-22 0,0 22 16,0-22-16,0 0 0,0 1 0,0 20 15,0-42-15,0 22 0,0-1 0,0 0 16,0-20-16,0 20 0,0-21 16,0 0-16,21 0 0,-21 1 0,21-1 15,0-21-15,0 0 16,1 0-16,-1 0 0,0 0 0,-21-21 15,21-1-15,0 1 0,0 0 0,1 0 16,-1 0-16,0-22 16,-21 22-16,0-21 0,21 0 0,-21-1 15,0 1-15,0 0 0,0-1 16,0 1-16,0 0 0,0-1 0,-21 1 16,0 21-16,0 0 0,21-1 0,-22 1 15,1 0-15,0 21 0,0 0 16,42-21 15,21 21-31,-20 0 16,-1-21-16,21 0 0,0 21 15,-20-22-15,20 1 0,-21 0 16,21 0-16,-20 21 0,-1-21 0,21 0 16,-21-1-16,0 1 0,1 0 15,-1 0-15,0 0 0,0 0 0,-21-1 16,0 1-16,21 21 0,-21-21 0,0 0 15,-21 21 17,21 21-17,0 0-15,0 0 0,-21 1 16,21-1-16,0 0 0,0 0 0,0 0 16,0 0-16,0 1 0,0-1 15,0 0-15,0 0 0,21 0 16,0 0-16,0 1 0,1-22 15,-1 0-15,0 0 0,0 0 16,0 0-16,0 0 0,22 0 0,-22-22 16,0 22-16,21-21 0,-20 0 15,-1 0-15,0 0 0,0 0 0,0-1 16,0 1-16,1-21 0,-1 21 16,-21 0-16,0-1 0,21 1 0,-21 0 15,0 0-15,0 0 0,0 0 0,0-1 16,0 44 15,0-1-31,0 0 0,-21 0 16,21 0-16,0 22 0,-21-22 15,21 21-15,0 0 0,0 1 0,0 20 16,0-20-16,-22-1 0,22 21 16,-21-20-16,21 20 0,0-20 0,0 20 15,0-21-15,0 22 0,0-22 0,0 1 16,0-1-16,0 0 0,0 1 15,0-1-15,0 0 0,0 1 0,0-1 16,0 0-16,0 1 0,0-1 16,-21 21-16,0-41 0,0 20 15,0-21-15,-1-21 0,1 21 0,0-21 16,0 0-16,0 0 0,0 0 16,-1 0-16,1 0 0,0 0 0,0 0 15,0 0-15,0 0 0,-1-21 16,1 0-16,21 0 0,0 0 15,-21-22-15,21 22 0,0-21 0,0-1 16</inkml:trace>
  <inkml:trace contextRef="#ctx0" brushRef="#br0" timeOffset="20397.5">5546 13610 0,'-22'0'0,"44"0"0,-44-21 16,22 42 30,-21-21-14,21 21-32</inkml:trace>
  <inkml:trace contextRef="#ctx0" brushRef="#br0" timeOffset="20582.4">4868 14034 0,'0'0'0,"21"0"15,1 0-15,-1 0 16,0 0-16,0 0 0,0 0 16,0 0-16,1 0 0,20 0 15,-21-22-15,21 1 0</inkml:trace>
  <inkml:trace contextRef="#ctx0" brushRef="#br0" timeOffset="21158.07">7853 13483 0,'0'0'0,"21"0"15,-21 21 17,0 1-32,0-1 0,0 21 0,0-21 15,0 22-15,0-1 0,-21 0 16,21 1-16,-21-1 0,-1-21 0,22 21 16,0 1-16,0-22 15,-21 21-15,21-21 0,-21 1 0,21-1 16,-21 0-16,21 0 0,0 0 15,-21-21 17,0-21-17</inkml:trace>
  <inkml:trace contextRef="#ctx0" brushRef="#br0" timeOffset="21875.66">7429 13822 0,'106'21'32,"-85"-21"-32,22 0 0,-22 0 0,21 0 15,1 0-15,-1-21 0,0 0 16,1 0-16,-1 21 0,0-22 0,1 1 15,-1-21-15,0 21 0,1 0 16,-1-22-16,-21 22 0,0 0 0,0-21 16,1 20-16,-1 1 0,-21-21 15,0 21-15,0 0 0,0-1 16,0 1-16,-21 21 16,-1 0-16,1 0 15,0 21-15,0 1 16,21-1-16,-21 21 0,21-21 0,-21 22 15,21-1-15,0 0 0,-22 22 16,22-22-16,0 0 0,-21 1 0,21-1 16,0 0-16,0-20 0,0 20 0,0-21 15,0 21-15,0-20 0,0-1 16,-21 0-16,21 0 0,0 0 16,-21-21-16,0 0 46,21-21-30,0 0-16,0 0 0,0-22 16,0 22-16,0 0 0,21 0 0,0-21 15,-21 20-15,21-20 0,0 21 16,1 0-16,20 0 0,-21-1 0,0 1 16,0 0-16,1 21 0,-1 0 15,0 0-15,0 0 0,0 21 16,-21 0-16,21-21 0,-21 22 0,22 20 15,-22-21-15,0 0 0,0 0 0,0 1 16,0-1-16,0 0 0,0 0 16,0 0-16,0 0 0,0 1 15,0-1-15,0 0 0,-22-21 16,22 21-16,-21-21 0,21 21 16,0-42 15,0 0-16,0 0-15,0 0 0,0-1 16</inkml:trace>
  <inkml:trace contextRef="#ctx0" brushRef="#br0" timeOffset="22241.45">8488 13928 0,'21'0'16,"0"0"-16,0 0 16,0 0-16,1-21 0,-1-1 15,0 1-15,0 21 0,0-21 16,-21 0-16,21 21 0,-21-21 0,0 0 16,0-1-16,0 1 0,0 0 31,-21 21-31,0 0 15,0 21-15,0-21 0,0 21 16,-22 1-16,43-1 0,-21 21 0,0-21 16,0 0-16,21 22 0,-21-22 0,21 0 15,0 0-15,0 22 0,0-22 16,0 0-16,0 0 0,0 0 16,21-21-16,0 0 0,0 0 0,0 0 15,0 0-15,1 0 0,20 0 16,-21 0-16,0 0 0,22-21 15,-22 21-15,0-21 0,21 0 0</inkml:trace>
  <inkml:trace contextRef="#ctx0" brushRef="#br0" timeOffset="23757.58">10075 13907 0,'0'-22'0,"43"-20"31,-22 42-31,-21-21 0,0 0 15,0 0-15,0-1 0,0 1 16,0 0-16,-21 0 16,-1 0-16,1 0 0,0-1 0,-21 22 15,21-21-15,-22 0 0,1 21 0,21 0 16,-22 0-16,1 0 0,0 0 16,21 0-16,-22 21 0,22 0 0,-21 1 15,21-1-15,-1 21 0,1-21 16,0 0-16,0 22 0,21-1 15,0 22-15,0-43 16,0 0-16,0 0 0,0 0 0,0 0 16,0 1-16,21-1 0,0-21 0,0 0 15,1 0-15,-1 21 0,0-21 16,0 0-16,21 0 0,-20 0 0,-1-21 16,21 0-16,-21 21 0,22-22 0,-1 1 15,-21 0-15,21 0 0,1-21 16,-22 20-16,21 1 0,-21-21 0,22 0 15,-22-1-15,0 1 0,0 0 16,0-1-16,-21 1 0,0 0 0,0-1 16,0 1-16,0 0 0,0 20 15,0 1-15,0-21 0,0 21 16,0 0-16,0-1 0,-21 22 16,0 0-1,21 22-15,0-1 0,0 0 0,-21 0 16,21 0-16,0 22 0,0-1 0,-21 0 15,21 1-15,0-1 0,0 0 16,0 22-16,0-22 0,0 0 0,0-20 16,0 20-16,0-21 0,0 21 15,21-20-15,0-1 0,0 0 0,0-21 16,1 21-16,20-21 0,-21 0 16,0 0-16,0 0 15,1 0-15,-1-21 0,0 21 0,0-21 16,0 0-16,0-1 0,1 1 15,-1 0-15,0 0 0,0 0 0,0 0 16,-21-1-16,0 1 0,21 0 0,-21 0 16,22 0-16,-22-22 15,0 65 17,-22-1-32,22 0 0,-21 0 15,21 0-15,0 0 0,0 1 0,0-1 16,0 21-16,0-21 0,0 0 15,0 1-15,0-1 16,0 0-16,21-21 16,1 21-16,-1-21 0,0 0 15,0 0-15,21 0 0,-20 0 0,-1-21 16,0 0-16,0 21 0,21-21 16,-20-1-16,-1 1 0,0 0 0,0 0 15,0 0-15,0 0 0,-21-1 16,22-20-16,-22 21 0,0 0 0,0 0 15,0-1-15,0 1 0,0 0 16,-22 42 15,22 0-31,-21 1 0,21-1 16,0 21-16,0-21 0,0 22 16,0-22-16,0 21 0,-21 0 0,21 1 15,0-22-15,0 21 0,0 1 16,0-1-16,-21 0 0,21 22 0,0-22 15,0 0-15,0 22 0,0-22 0,0 22 16,0-1-16,0 1 0,0-22 16,0 22-16,-21-22 0,21 21 0,-21-20 15,-1-1-15,1 22 0,21-22 0,-21 0 16,0-21-16,0 22 0,0-1 16,-1-21-16,1 22 0,0-22 15,0 0-15,-21 0 0,20-21 0,-20 21 16,21-21-16,-21 0 0,-1 0 15,1 0-15,-22 0 0,22-21 0,-21 0 16,20 0-16,-20 0 0,20-1 0,-20-20 16,21 0-16,-1 21 0,22-22 15,-21 22-15,21-21 0,-1-1 0,22 22 16,0-21-16,0 0 0,0-1 16,0 22-16,0-21 0,0-1 0,22 1 15,-1 0-15,0-1 0,0 1 0,21-21 16,-20 20-16,20 1 15,0 0-15,1-1 0,20 1 0,-21 21 0,1-22 16,20 1-16</inkml:trace>
  <inkml:trace contextRef="#ctx0" brushRef="#br0" timeOffset="24281.28">11218 13568 0,'0'42'32,"0"-21"-32,0 1 0,-21-1 15,21 0-15,0 0 0,-21 0 16,21 0-16,0 1 0,-21-1 16,21 0-16,0 0 0,0 0 0,0 0 15,-21 1-15,21-1 0,0 0 16,-22-21-1,22-21 17,0 0-32,0-1 15,0 1-15,0 0 0,0 0 16,0-21-16,0 20 0,0 1 16,0-21-16,0 0 0,22-1 15,-1 22-15,21-21 0,-21 21 0,0-1 16,22 1-16,-22 0 0,0 0 0,21 21 15,-20 0-15,-1 0 0,0 0 16,0 0-16,0 0 0,0 21 0,1 0 16,-1 0-16,-21 1 0,21 20 15,-21-21-15,0 0 0,0 22 0,0-22 16,0 21-16,0-21 0,0 0 16,0 1-16,-21-1 0,21 0 15,-21 0-15,21 0 0,-22-21 0,22 21 0,0 1 16,0-44 31,0 1-32</inkml:trace>
  <inkml:trace contextRef="#ctx0" brushRef="#br0" timeOffset="26182.13">12001 13483 0,'0'0'0,"22"0"0,-22-21 16,0 0-16,0 0 15,-22 21-15,1 0 16,0 0-16,0 0 0,0 0 0,0 0 16,-22 0-16,22 0 0,0 0 0,0 0 15,0 21-15,-1 0 0,1 0 16,0 0-16,0 22 0,0-22 0,0 21 15,21 1-15,-22-22 0,22 21 16,-21-21-16,21 22 0,0-22 0,0 0 16,0 0-16,0 0 0,0 0 0,0 1 15,21-22-15,1 0 16,-1 0-16,0 0 0,0 0 0,0 0 16,0 0-16,1-22 15,-1 22-15,0-21 0,21 0 0,-42 0 16,21 0-16,1 0 0,-1-22 0,0 22 15,-21-21-15,0 21 0,0-22 16,21 22-16,-21-21 0,0 21 0,0-22 16,0 22-16,0 0 0,0 42 47,0 21-47,-21-20 0,21-1 15,0 21-15,0-21 0,0 22 0,0-22 16,0 0-16,0 21 0,0-21 15,0 1-15,0-1 0,0 0 16,21 0-16,0-21 0,-21 21 0,21-21 16,1 0-16,-1 0 0,0 0 15,0 0-15,0 0 0,0 0 0,22-21 16,-22 21-16,0-21 0,0 0 0,0 0 16,1-1-16,-1 1 0,0 0 15,0 0-15,0-21 0,-21 20 0,21 1 16,1-21-16,-22 21 0,0 0 0,21-1 15,-21 1-15,0 0 16,0 42 0,0 0-1,-21-21-15,21 43 0,0-22 16,-22 0-16,1 0 0,21 22 0,-21-22 16,21 0-16,0 0 0,0 0 15,-21 0-15,21 1 0,0-1 0,0 0 16,0 0-16,0 0 15,-21-21-15,21-21 47,0 0-47,0 0 0,0 0 16,0-22-16,21 22 16,0 0-16,-21-21 0,21 20 0,0-20 15,1 0-15,-1 21 0,0-22 16,0 22-16,0 0 0,0 0 15,1 0-15,-1 21 0,0 0 16,-21 21-16,0 0 0,21 0 16,-21 0-16,0 0 0,0 22 15,0-22-15,0 21 0,0 1 0,0-22 16,0 21-16,0-21 0,0 22 16,0-22-16,0 0 0,21 0 15,-21 0-15,0 0 0,0 1 0,0-44 47,21 1-31,-21 0-16,22 0 15,-1 0-15,-21 0 0,21-22 0,0 22 16,-21-21-16,21-1 0,0 22 16,1-21-16,-1 0 0,0 20 15,0 1-15,0 0 0,-21 0 0,21 0 0,1 21 16,-22 21-1,0 0-15,0 0 16,0 0-16,0 22 0,0-22 16,0 0-16,0 21 0,0-20 15,0-1-15,0 21 0,0-21 0,0 0 16,0 1-16,0-1 0,0 0 16,0 0-16,21 0 0,0-21 15,0 0-15,0 0 0,0 0 16,1 0-16,-1 0 15,0 0-15,0-21 0,0 0 0,0 21 16,1-21-16,-1 0 0,0-22 16,0 22-16,-21 0 0,21-21 0,0 20 15,1 1-15,-22-21 0,0 21 16,0 0-16,21-1 0,-21 1 16,0 42-1,-21-21 1,-1 22-16,22 20 0,-21-21 0,21 0 15,0 22-15,0-22 0,-21 21 0,21-21 16,0 0-16,0 1 0,0 20 16,0-21-16,0 0 0,21 0 15,0-21-15,1 22 16,-1-22-16,0 0 0,0 0 16,0 0-16,0-22 0,1 22 15,-1-21-15,0 0 0,0 0 16,0 0-16,0 0 0,1-1 15,-1-20-15,0 21 0,42-64 16,-20 64-16,-22-21 0,64-43 16,-64 64-16,0 0 15,-21 42 32,0 0-47,0 0 16,0 0-16,0 1 15,0-44 32,0 1-47,0 0 16,0 0-16,0 0 16,0 0-1,-21 21 1,0 0-16,-1 0 15,1 21-15,0 0 16,0 0-16,21 0 0,-21 22 0,21-22 16,-21 0-16,21 21 0,0-21 15,0 22-15,0-22 0,0 0 0,0 0 16,0 0-16,0 22 0,0-22 16,21 0-16,0 0 15,0-21-15,0 21 0,0-21 16,1 0-16,-1 0 0,0 0 15,0 0-15,0 0 0,0 0 0,1-21 16,-1 0-16,0 21 0,0-21 16,0 0-16,0 0 0,1-1 0,-1-20 15,0 21-15,0 0 0,-21-22 16,21 1-16,0 21 0,-21-21 0</inkml:trace>
  <inkml:trace contextRef="#ctx0" brushRef="#br0" timeOffset="26526.01">13441 13123 0,'0'0'0,"-43"22"0,22-22 0,0 21 0,0-21 16,21 21-16,0 0 15,0 0-15,21-21 16,0 0-16,0 0 0,1 0 16,-1 0-16,0 0 15,0 0-15,0 0 0,-21-21 16,21 21-16,-21-21 0,0 0 16,0 0-16,0-1 15,-21 22-15,0 0 0,0-21 0,0 21 16,0 0-16,-1 0 15,1 0-15,0 21 16,0-21 0,21 22-16</inkml:trace>
  <inkml:trace contextRef="#ctx0" brushRef="#br0" timeOffset="27401.57">14711 13250 0,'0'22'15,"21"-22"1,0 0-16,0 0 16,0 0-16,1 0 0,-1 0 15,21-22-15,-21 1 0,0 21 16,1-21-16,-1 21 0,0 0 0,-21-21 15,0 0-15,0 0 16,0-1-16,0 1 16,-21 21-16,0-21 0,-22 21 15,22 0-15,0 0 0,0 0 16,0 0-16,-1 0 0,1 0 0,0 21 16,0 0-16,0 1 0,21-1 15,0 0-15,0 0 0,-21 0 16,21 0-16,0 1 0,0-1 0,0 0 15,0 0-15,0 0 0,0 0 16,21 1-16,0-22 16,0 21-16,0-21 0,0 0 15,1 0-15,-1 0 0,0 0 16,0 0-16,-21-21 16,0-1-1,-21 22 1,0 0-16,0 0 0,-22 0 0,22 0 15,0 0-15,0 0 16,0 22-16,-1-1 0,1-21 0,0 21 16,0 0-16,0 21 0,0-20 0,21-1 15,0 21-15,-22-21 0,22 0 16,0 22-16,0-22 0,0 0 0,0 0 16,0 0-16,0 1 0,22-1 15,-1 0-15,0-21 0,0 0 0,-21 21 16,42-21-16,-20 0 0,-1 0 0,0 0 15,0 0-15,0 0 0,22-21 16,-22 0-16,21 0 0,-21-1 16,22 1-16,-1-21 0,0 21 0</inkml:trace>
  <inkml:trace contextRef="#ctx0" brushRef="#br0" timeOffset="27709.62">15473 12954 0,'0'-21'16,"0"42"-16,-21-42 0,-1 21 16,1 0-16,0 21 15,21 0-15,-21 22 0,0-22 16,21 21-16,-21-21 0,-1 22 0,22-1 16,-21 0-16,21 1 0,-21-22 0,0 21 15,21 0-15,-21 1 16,21-1-16,-21 0 0,21 1 0,-22-22 15,22 21-15,-21 1 0,21-22 16,0 0-16,0 0 0,0 0 0,0 0 16,0 1-16,0-1 0,21-21 31,1 0-31,-22-21 16,21-1-16,0 22 0,-21-21 15,21 0-15,0 0 0</inkml:trace>
  <inkml:trace contextRef="#ctx0" brushRef="#br0" timeOffset="28098.43">15409 13547 0,'0'21'0,"21"-21"16,1 0-1,-1 0-15,0 0 16,0 0-16,0 0 0,-21-21 15,21 21-15,1-21 0,-1-1 0,0 22 16,-21-21-16,21 0 0,0 0 16,-21 0-16,0 0 15,0-1-15,-21 22 32,0 0-32,0 0 15,0 0-15,-1 22 0,1-1 0,0 0 16,0 0-16,0 0 0,0 0 15,-1 1-15,22-1 0,0 21 0,0-21 16,0 0-16,0 1 0,0-1 16,0 0-16,0 0 0,0 0 0,22 0 15,-1-21-15,0 0 16,0 0-16,21 0 0,-20 0 16,-1 0-16,0 0 0,21 0 0,-21-21 15,1 0-15,-1 0 0,21 0 16,-21 0-16</inkml:trace>
  <inkml:trace contextRef="#ctx0" brushRef="#br0" timeOffset="28830.01">15981 13335 0,'-21'85'16,"42"-149"-16,-21 43 0,-21 63 0,21-20 15,-22-22-15,22 21 0,-21 0 16,21 0-16,0 0 0,0 0 15,0 22-15,0-22 0,0 0 16,0 0-16,0 0 0,0 1 0,0-1 16,-21 0-16,21 0 0,0 0 15,0-42 48,0 0-63,0 0 0,0 0 15,0-1-15,0-20 0,0 21 16,21 0-16,0-22 0,1 22 16,-22-21-16,21 21 0,0 0 15,0-1-15,0 1 0,0 21 0,1-21 16,-1 21-16,0 0 0,0 0 0,0 0 16,0 0-16,1 0 0,-22 21 15,21 0-15,0 1 0,-21-1 16,0 0-16,0 0 0,0 21 15,0-20-15,0-1 0,0 0 0,0 0 16,0 0-16,0 22 0,0-22 16,0 0-16,0 0 0,0 0 15,-21-21 17,0 0-17,21-21-15,0 0 16,0 0-16,0 0 0,0-1 15,0 1-15,21 0 0,0-21 16,0 21-16,0-1 0,22-20 0,-22 21 16,21 0-16,-21 0 0,22-1 0,-22 1 15,21 0-15,-21 0 0,22 21 0,-22 0 16,0 0-16,0 0 0,0 0 16,0 0-16,-21 21 0,0 0 0,22 0 15,-22 1-15,0-1 0,0 21 16,0-21-16,0 22 0,0-22 0,0 0 15,-22 21-15,1-21 0,0 1 16,21-1-16,-21 0 0,21 0 16,-21 0-16,21 0 0,0-42 47,0 0-32,21 21-15</inkml:trace>
  <inkml:trace contextRef="#ctx0" brushRef="#br0" timeOffset="29229.78">16870 13547 0,'0'21'15,"21"-21"16,0-21-31,0 0 16,0-1-16,1 22 16,-22-21-16,21 21 0,0-21 0,-21 0 15,0 0-15,21 0 0,-21-1 16,0 1-16,0 0 16,-21 21-1,0 0 1,0 21-16,-1-21 15,22 21-15,-21 1 0,0-1 0,21 0 16,0 0-16,-21 21 0,21-20 16,-21-1-16,21 0 0,0 0 0,0 0 15,0 0-15,0 1 0,0-1 16,21-21-16,-21 21 0,21-21 16,0 21-16,0-21 0,1 0 0,-1 0 0,21 0 15,-21 0-15,0 0 0,1-21 16,20 0-16,-21 0 0,21 21 0</inkml:trace>
  <inkml:trace contextRef="#ctx0" brushRef="#br0" timeOffset="29756.48">17441 13293 0,'-21'106'16,"42"-212"-16,-42 106 15,21 21 1,-21 0-16,21 0 0,-21 0 0,21 1 15,0-1-15,0 0 0,-21 21 16,21-21-16,-22 1 0,22-1 0,0 0 16,0 0-16,0 0 0,0 0 15,0 1-15,0-1 0,0 0 16,0 0-16,-21-21 0,0 0 31,21-21 0,0 0-31,0 0 16,0-1-16,0 1 0,21 0 0,0-21 16,1 21-16,-1-22 0,0 22 15,21 0-15,-21-21 0,22 20 16,-22 1-16,21 0 0,1 0 0,-22 0 16,21 21-16,0 0 0,1 0 15,-22 0-15,0 0 0,0 0 0,0 0 16,1 21-16,-22 0 0,0 0 15,0 22-15,0-22 0,0 0 0,0 21 16,0-21-16,0 22 0,0-22 16,-22 21-16,1-21 0,21 1 0,-21 20 15,0-21-15,21 0 0,-21 0 16,21 1-16,-21-22 0,21 21 16,0-42 30,21-1-46,0 1 0,-21 0 0,21 0 16,0 0-16</inkml:trace>
  <inkml:trace contextRef="#ctx0" brushRef="#br0" timeOffset="30069.3">18246 13039 0,'0'-43'16,"-22"234"-16,44-339 0,-22 84 15,0 85 1,0 1-16,-22-22 16,1 21-16,21 21 0,0-21 15,-21 0-15,0 22 0,0-22 0,0 21 16,21 1-16,-22-1 0,1-21 0,21 21 16,-21 1-16,21-1 0,-21 0 15,21 1-15,-21-1 0,21 0 0,0-20 16,0 20-16,0-21 0,0 0 15,0 0-15,0 1 0,0-1 0,21 0 16,0-21-16,0 0 0,0 0 16,1 0-1,-1 0-15,0 0 0,0-21 0,0 0 0,0-1 16,1 22-16,-1-42 0,21 21 16,-21 0-16,0 0 0</inkml:trace>
  <inkml:trace contextRef="#ctx0" brushRef="#br0" timeOffset="30334.15">18203 13208 0,'0'0'0,"-21"0"15,21 21-15,64 0 31,-43-21-31,0 0 0,21 0 0,-21 0 16,22 0-16,-1 0 0,-21 0 16,22 0-16,-1 0 0,0 0 0,-21 0 15,1 0-15,-1 0 0,0 0 16,0 0-16,-21-21 16,-21 21-1</inkml:trace>
  <inkml:trace contextRef="#ctx0" brushRef="#br0" timeOffset="34953.96">19389 13504 0,'0'0'0,"21"0"15,0 0-15,-21-21 16,21 21-16,0-21 16,0 0-16,-21 0 15,0 0-15,0-1 16,0 1-16,0 0 0,0 0 16,-21 0-16,0 0 0,0-1 15,0 22-15,0-21 0,-1 21 16,1 0-16,-21 0 0,21 0 0,0 0 15,-22 0-15,22 0 0,0 0 16,-21 0-16,20 21 0,1 1 0,-21-1 16,21 0-16,0 0 0,-1 0 15,22 0-15,-21 1 0,21 20 16,-21-21-16,21 21 0,0-20 0,0 20 16,0-21-16,0 0 0,0 0 15,21 1-15,0-1 0,-21 0 0,22-21 16,-1 0-16,0 0 0,0 0 15,21 0-15,-20 0 0,-1 0 0,21 0 16,-21-21-16,22 0 0,-22-1 0,21 1 16,-21 0-16,22-21 0,-22 21 15,0-1-15,0 1 0,0 0 16,22-42-16,-43 41 0,0 1 16,21-21-16,-21 21 0,0 0 0,21-1 15,-21 1-15,0 0 16,0 42-1,0 0-15,-21 1 16,21-1-16,-21 21 16,21-21-16,0 0 0,0 1 0,0-1 15,0 21-15,0-21 0,0 0 0,0 1 16,0-1-16,0 0 0,21 0 16,0 0-16,0-21 0,0 0 15,0 0-15,1 0 0,-1 0 0,0 0 16,0 0-16,0 0 0,0 0 0,1-21 15,-1 0-15,0 0 0,0 0 0,0-1 16,0 1-16,1 0 16,-22 0-16,0 0 0,21 0 0,-21-1 15,21 1-15,-21 0 0,0 0 16,0 0-16,0 0 0,0-1 0,0 44 47,0-1-47,0 0 0,0 0 0,0 0 15,0 0-15,-21 1 0,21-1 16,0 0-16,-21 0 0,21 0 0,0 0 16,0 1-16,0-1 0,0 0 15,0 0-15,0 0 0,0 0 16,0-42 31,0 0-47,0 0 0,0 0 15,0 0-15,0-1 0,21 1 16,0 0-16,-21 0 0,21 0 0,-21 0 16,21-1-16,0 1 0,-21 0 15,22 0-15,-1 0 0,-21 0 0,21 21 16,0 0-16,0 0 16,-21 21-16,0 0 0,21 0 15,1 0-15,-22 0 0,0 1 16,21 20-16,-21-21 0,0 0 15,0 0-15,21 1 0,0-1 16,-21 0-16,21 0 0,0-21 16,-21 21-16,22-21 0,-1 0 0,0 0 15,0 0-15,0 0 0,0 0 16,1 0-16,-1 0 0,-21-21 16,21 21-16,0-21 15,0 0-15,-21 0 0,21-1 0,1 1 0,-1 0 16,0 0-16,21 0 0,-21-22 15,1 22-15,20 0 0,0 0 0,-21-21 16,22 20-16,-1 1 0,-21 21 16,22-21-16,-22 21 0,21-21 15,-21 21-15,0 0 0,1 0 0,-1 21 16,-21 0-16,21 0 0,-21 1 16,21-1-16,-21 0 0,0 0 15,0 0-15,0 0 0,0 1 0,0-1 16,0 0-16,0 0 15,21-21 1,-21-21 15,0 0-15,0 0-16,0-1 16,0 1-16,0 0 0,0 0 15,0 0-15,-21 0 0,21-1 16,-21 22-16,0-21 15,0 21-15,-1 0 0,1 0 0,0 0 16,0 21-16,0-21 0,0 22 16,-1-1-16,1 0 0,0-21 0,0 21 15,0 21-15,0-20 0,-1-1 16,1 0-16,21 0 0,0 0 0,-21 22 16,21-22-16,0 0 0,0 0 15,0 0-15,0 0 16,21 1-16,0-22 0,1 0 15,-1 0-15,0 0 0,0 0 16,0 0-16,0 0 0,22 0 16,-22-22-16,0 1 0,0 0 0,0 0 15,1 0-15,-1 0 0,0-1 16,0 1-16,0 0 0,0-21 0,1 21 16,-22-22-16,21 1 0,0-22 15,-21 22-15,0 0 16,21-1-16,-21 1 0,0 0 0,0-1 0,0 1 15,0 0-15,0 21 0,0-22 16,0 22-16,0 0 16,-21 21-16,21 21 15,0 0-15,-21 0 0,21 22 16,-21-1-16,21 0 0,0 1 0,0-1 16,0 0-16,0 1 0,0-1 15,0 0-15,0 1 0,0-1 0,0-21 16,0 22-16,0-1 0,0-21 0,0 0 15,0 22-15,0-22 0,0 0 16,21-21-16,0 21 0,0-21 0,0 0 16,0 0-16,1 0 0,-1 0 15,0 0-15,0 0 0,0 0 16,0-21-16,22 0 0,-22 21 0,0-21 16,0-1-16,0 1 0,-21 0 15,22 0-15</inkml:trace>
  <inkml:trace contextRef="#ctx0" brushRef="#br0" timeOffset="37234.23">22500 13060 0,'0'0'16,"-21"0"-1,0 0 1,0 0 15,21 21-15,0-42 46,0 0-30,0 42 30,0 0-62,0 0 0,0 0 0,0 1 16,0-1-16,0 0 0,0 0 0,0 21 15,0-20-15,0-1 0,0 0 16,0 0-16,0 0 0,0 0 0,0 1 16,0-1-16,0 0 0,0 0 15,0 0-15,21-21 31,0 0-15,0-21-16,0 0 0,0 0 16,1 0-16,-1-1 0,0 1 15,0 0-15,0 0 0,-21 0 0,21 0 16,1-1-16,-1 1 0,-21 0 0,21 0 16,0 0-16,-21 42 31,21-21-31,-21 21 15,0 0-15,0 0 0,21 1 0,-21-1 16,0 0-16,0 0 0,0 0 0,22 0 16,-1 1-16,0-1 15,-21 0-15,21-21 0,0 21 16,0-21-16,1 0 16,-1 0-16,0 0 0,0 0 15,0 0-15,0-21 0,1 21 0,-1-21 16,0 0-16,0-1 15,0 1-15,0 0 0,-21 0 0,0 0 16,22 0-16,-1-1 0,-21-20 16,0 21-16,0 0 0,0 0 0,0-1 15,0 1-15,0 0 0,0 0 16,0 42 15,0 0-31,0 0 16,0 22-16,0-22 0,-21 0 0,21 0 15,0 22-15,-22-22 0,22 0 16,0 0-16,0 0 0,0 0 0,0 1 16,0-1-16,0 0 0,22 0 15,-1-21 1,0 0-16,0 0 0,0 0 16,0 0-16,1 0 0,-1 0 15,0-21-15,0 0 0,21 21 16,-20-21-16,-1-1 0,0 1 0,0 0 0,0 0 15,-21 0-15,21-22 16,-21 22-16,0 0 0,0-21 0,0 21 16,0-1-16,0 1 0,0 0 15,0 42 17,0 0-32,0 1 0,0-1 15,0 0-15,0 0 0,0 0 16,0 0-16,22 1 15,-22-1-15,0 0 0,21 0 0,0 0 16,-21 0-16,0 1 0,21-1 16,0-21-16,-21 21 15,21-21-15,1 0 16,-1 0-16,0 0 0,0 0 16,0 0-16,0 0 0,1 0 15,-1 0-15,0 0 0,0-21 16,0 0-16,0 21 0,1-22 0,-22 1 15,21 0-15,0 0 0,-21 0 0,21 0 16,-21-1-16,0 1 0,21-21 0,-21 21 16,0 0-16,21-1 0,-21 1 15,0 0-15,-21 42 32,21 0-32,-21 1 15,21-1-15,0 0 0,0 21 16,0-21-16,0 1 0,0-1 15,0 0-15,0 0 0,0 0 16,0 0-16,21 1 0,0-22 16,1 21-16,-1-21 0,-21 21 0,42-21 15,-21 0-15,0 0 0,22 0 16,-22 0-16,0 0 0,0 0 16,22-21-16,-22 0 0,0 21 15,-21-22-15,21 1 0,0 0 0,0 0 16,1 0-16,-22-22 0,21 22 15,0-21-15,-21 0 0,0-1 0,21 1 0,0-22 16,-21 22-16,0-21 16,0 20-16,0 1 0,0 0 0,0 20 15,0 1-15,0 0 0,0 0 0,0 42 32,0 0-32,-21 0 0,0 22 0,21-22 15,0 21-15,0 1 0,-21 20 16,21-21-16,-21 1 0,21-1 0,0 0 15,-22 1-15,22-22 0,0 21 0,0 1 16,0-22-16,0 0 0,0 0 16,0 21-16,0-20 0,0-1 15,22 0-15,-1-21 16,0 0-16,0 0 0,0 0 0,0 0 16,1 0-16,-1 0 0,0 0 0,21 0 15,-21-21-15,22 21 0,-22-21 16,21-1-16,-21 1 0,22 0 0,-22 0 15,0 0-15,0 0 0,0-22 0,1 22 16,-1-21-16,-21 21 0,0-1 16,0 1-16,0 0 0,0 0 0,0 0 15,-21 21 1,-1 0-16,1 21 0,0 0 16,0 0-16,0 22 0,0-22 15,-1 0-15,22 21 0,0-21 16,0 1-16,0 20 0,0-21 0,0 0 15,0 0-15,0 1 16,0-1-16,22 0 0,-1-21 16,0 0-16,0 0 0,21 0 0,-20 0 15,-1 0-15,0 0 0,21 0 16,-21-21-16,22 21 0,-22-21 0,0 21 16,0-22-16,0 22 0,1-21 15,-1 0-15,0 0 0,0 21 0,0-21 16,-21 0-16,21-1 15,-21 1-15</inkml:trace>
  <inkml:trace contextRef="#ctx0" brushRef="#br0" timeOffset="37482.08">24511 12954 0,'-21'0'0,"42"0"0,-21 0 32,21 0-32,0 0 15,22 0-15,-22 0 0,21 0 16,-21 0-16,22-21 0,-1 21 0,0-21 16,-21 21-16,22-21 0,-1-1 0,-21 22 15,0-21-15,1 0 0,-22 0 16,0 0-16,0 0 15</inkml:trace>
  <inkml:trace contextRef="#ctx0" brushRef="#br0" timeOffset="37665.98">24024 12827 0,'0'0'0,"-21"0"15,42 0 32,-21-21-47,21 21 0</inkml:trace>
  <inkml:trace contextRef="#ctx0" brushRef="#br0" timeOffset="38142.77">26416 12933 0,'21'-21'16,"-42"42"-16,42-63 0,0 20 0,0-20 16,-21 21-16,0 0 0,22 0 0,-22-1 15,21 1-15,-21 0 0,0 0 0,21 21 16,-21 21 15,-21 21-31,0-20 0,21 20 0,-22 0 16,22 1-16,-21 20 0,0-21 15,21 1-15,-21-1 0,21 0 0,0 1 16,-21-22-16,21 21 0,0-21 16,0 22-16,0-22 0,0 0 0,0 0 15,0 0-15,21-21 16,0 0-16,-21 22 0,21-22 15,0 0-15,1 0 0,-1 0 0,0 0 16,-21-22-16,21 22 0,0-21 0,-21 0 16</inkml:trace>
  <inkml:trace contextRef="#ctx0" brushRef="#br0" timeOffset="38353.64">25993 13123 0,'-22'0'0,"44"0"0,-44 22 0,22-1 16,22-21-1,-1 0 1,0 0-16,0 0 0,21 0 0,-20 0 16,-1 0-16,21 0 0,-21 0 0,22 0 15,-1-21-15,0 21 0,1-22 16,-1 1-16,0 21 0,1-21 0</inkml:trace>
  <inkml:trace contextRef="#ctx0" brushRef="#br0" timeOffset="39522.01">27114 13145 0,'0'0'0,"22"0"15,-1 0 1,0 0-16,0-22 16,0 22-16,-21-21 0,21 21 0,-21-21 15,22 0-15,-22 0 0,0 0 16,0-1-16,0 1 0,0 0 0,0 0 16,0 0-16,0 0 15,-22-1-15,22 1 0,-21 21 16,0 0-16,-21 0 0,21 0 0,-1 0 15,-20 0-15,0 21 0,-1 1 16,22-1-16,-21 0 0,0 0 0,-1 21 16,1-20-16,21 20 0,-22-21 15,22 0-15,0 22 0,21-22 0,0 0 16,0 0-16,0 0 0,0 0 0,0 1 16,21-1-16,0-21 0,1 0 15,-1 21-15,0-21 0,0 0 16,0 0-16,22 0 0,-22 0 15,21 0-15,-21-21 0,22 0 0,-22 21 0,21-22 16,-21 1-16,0 0 0,1 0 16,20 0-16,-21 0 0,-21-1 15,21 1-15,0 0 0,-21-21 0,22 21 16,-22-22-16,0 22 0,0 0 16,21 0-16,-21 0 0,0 42 31,-21 0-31,21 0 15,-22 21-15,22-20 0,0-1 16,0 0-16,0 21 0,0-21 0,0 1 16,0-1-16,0 0 0,0 0 0,0 0 15,22 0-15,-22 1 0,21-22 16,0 21-16,0-21 0,21 0 16,-20 0-16,-1 0 0,0 0 0,0 0 15,21 0-15,-20 0 0,-1 0 16,21-21-16,-21 21 0,22-22 0,-22 1 15,0 0-15,21 0 0,-21 0 0,1 0 16,-1-1-16,0 1 0,0-21 16,-21 21-16,0-22 0,0 1 0,0 21 15,0-21-15,0 20 0,0 1 16,-21 0-16,21 0 0,-21 0 16,-22 21-16,22 0 0,0 0 0,0 0 15,-21 21-15,20 0 0,1 0 16,0 0-16,0 1 0,0 20 0,0-21 15,-1 0-15,22 0 0,-21 1 16,21-1-16,0 0 0,0 0 0,0 0 16,21 0-16,1-21 15,-1 0-15,0 22 0,0-22 0,0 0 16,0 0-16,1 0 0,-1 0 0,0 0 16,0 21-16,0-21 15,0 0-15,-21 21 0,22 0 16,-22 0-16,0 0 15,0 1-15,0-1 0,0 0 16,0 21-16,0-21 0,0 22 0,-22-22 16,22 21-16,0 1 0,-21-1 15,0 0-15,0 1 0,21-1 0,0 0 16,-21 1-16,0-1 0,21 0 0,-22 1 16,22-1-16,0 0 0,-21 1 15,0-1-15,21 0 0,-21 1 0,0-1 16,0 0-16,-1 1 0,1-1 15,0 0-15,0-21 0,0 22 0,-22-22 16,22 0-16,-21 0 0,21 0 0,-22 1 16,1-1-16,-21-21 15,20 0-15,1 0 0,0 0 16,-1 0-16,1-21 0,21-1 0,-22 1 16,22 0-16,-21-21 0,21 21 0,21-22 15,0 1-15,-21 0 0,21-1 16,0-20-16,0 20 0,21 1 0,0 0 15,0-22-15,0 1 0,22 20 0,-22-20 16,21-1-16,0 1 0,64-43 16,-63 43-16</inkml:trace>
  <inkml:trace contextRef="#ctx0" brushRef="#br0" timeOffset="41629.04">28152 12785 0,'0'0'16,"-22"0"-16,1 0 0,0-21 0,0 21 15,0 21 1,0 0-16,21 0 0,-22 0 0,22 0 16,0 22-16,0-22 15,-21 0-15,21 21 0,0-20 0,-21 20 0,21-21 16,0 0-16,0 0 0,0 1 0,0-1 15,0 0-15,-21 0 16,21-42 31,0 0-47,0 0 0,0-1 16,0 1-16,21 0 0,0-21 15,-21 21-15,21-1 0,1 1 16,-1-21-16,0 21 0,-21 0 0,21 21 15,0-22-15,0 22 0,1 0 16,-1 0-16,0 22 0,0-1 16,0 0-16,0 0 15,-21 0-15,22 0 0,-1 1 0,-21-1 16,0 0-16,21 0 0,0-21 16,-21 21-16,0 0 0,21 1 15,0-22 1,-21-22-1,22 22-15,-22-21 16,21 0-16,0 0 16,0 0-16,-21 0 0,21-1 0,0-20 15,1 21-15,-1 0 0,0-22 16,0 22-16,0 0 0,0-21 16,22 21-16,-22-1 0,0 1 0,0 21 15,0 0-15,1 0 0,-1 0 16,0 0-16,-21 43 0,0-22 0,0 0 15,0 21-15,0 1 0,0-22 16,0 21-16,0 0 0,0-20 0,0-1 16,0 21-16,0-21 0,0 0 15,0 1-15,0-44 47,0 1-47,0 0 16,0 0-16,0 0 15,0 0-15,0-1 0,0 1 0,0 0 0,0-21 16,0 21-16,0-1 0,-21 1 16,21-21-16,-21 21 0,-1 21 15,22-21-15,-21 21 0,0 0 0,0 0 16,0 0-16,0 0 0,-1 0 16,1 21-16,0 0 0,0 0 0,0 0 15,0 22-15,-1-22 0,1 21 16,21-21-16,-21 22 0,21-22 0,-21 0 15,21 0-15,0 21 0,0-20 0,0-1 16,0 0-16,0 0 16,0 0-16,21-21 0,0 0 15,0 0-15,1 0 16,-1 0-16,0 0 0,0 0 0,0-21 16,22 0-16,-22 0 0,0 0 15,0-1-15,0 1 0,0-21 16,1 21-16,-1-22 0,0 22 0,-21-21 15,21 21-15,0 0 0,-21-1 16,0 1-16,0 0 0,0 42 31,0 0-31,-21 22 16,21-22-16,-21 0 0,21 0 0,0 22 16,0-22-16,0 0 0,0 0 15,0 0-15,0 0 0,0 1 16,0-1-16,21 0 15,0-21-15,0 0 16,1 0-16,-1 0 0,0 0 16,0-21-16,0 21 0,0-21 15,1-1-15,-1 1 0,0 0 0,0 0 16,0-21-16,22-22 16,-22 22-16,0 21 0,-21-22 0,0 1 15,21 21-15,-21 0 0,0-1 16,21 1-16,-42 42 31,0 22-31,0-22 16,0 0-16,21 21 0,0-20 0,-22 20 15,1-21-15,21 0 0,0 22 16,0-22-16,0 0 0,-21 0 0,21 0 16,0 0-16,0 1 15,0-1-15,0-42 47,21-1-47,-21 1 16,21 0-16,1 0 0,-1 0 15,-21-22-15,21 22 0,0-21 0,21 21 0,-20-22 16,-1 22-16,0-21 16,0 21-16,0 0 0,0-1 0,1 1 15,-1 21-15,0 0 16,0 0-16,-21 21 15,0 1-15,0-1 0,0 21 16,0-21-16,0 0 0,0 22 0,0-22 16,0 0-16,0 21 0,0-20 15,0-1-15,0 0 0,0 0 16,21 0-16,0-21 31,1 0 0,-22-21-31,21 0 0,-21 0 0,21 0 16,0-1-16,0-20 16,0 21-16,1 0 0,-1-22 0,0 22 15,0 0-15,0 0 0,22 0 16,-22 0-16,0-1 0,0 1 16,0 21-16,-21 21 31,0 1-31,0 20 0,0-21 15,-21 0-15,21 22 0,-21-22 16,21 21-16,0-21 0,0 0 0,0 1 16,0-1-16,0 0 0,0 0 15,0 0-15,0 0 0,21-21 16,0 0-16,0 0 0,1 0 16,-1 0-16,0 0 0,0 0 15,0 0-15,0 0 0,1-21 0,20 0 16,-21 0-16,0 0 15,22 0-15,-22-1 0,0-20 0,0 21 0,21-21 16,-20-1-16,-1 22 0,0-21 16,0-1-16,-21 22 0,0 0 15,0 0-15,0 0 0,0 0 16,-21 21 0,0 0-16,0 21 0,-1 0 0,-20 21 15,21-21-15,0 22 0,0-1 16,-1-21-16,22 22 0,0-1 15,0-21-15,0 0 0,0 22 0,0-22 16,0 0-16,0 0 0,22 0 16,-1 0-16,21-21 0,-21 0 15,0 0-15,22 0 0,-22 0 0,21 0 16,-21 0-16,22 0 0,-1-21 16,-21 0-16,22 21 0,-22-21 15,21 0-15,-21 0 0,22-1 16,-22 1-16,0 0 0,21 0 0,-21 0 15,1 0-15,-1-1 0,-21 1 0,0 0 16</inkml:trace>
  <inkml:trace contextRef="#ctx0" brushRef="#br0" timeOffset="43153.4">12636 14520 0,'0'-21'32,"0"0"-17,-21 21 1,0 21-1,0 0 1,21 1-16,-21-1 16,21 21-16,0-21 0,-21 0 0,-1 22 0,22-22 15,-21 0-15,21 21 0,0-20 16,0-1-16,-21 0 0,21 0 16,0 0-16,0 0 0,0 1 15,21-22 16,0 0-31,1-22 16,-1 1-16,0 21 0,-21-21 16,21 0-16,0 0 0,-21-22 0,21 22 15,-21 0-15,22 0 0,-22-21 16,0 20-16,21 1 0,-21 0 16,21 0-16,-21 0 0,21 21 15,-21 21 1,0 0-16,0 0 0,0 0 15,21 22-15,-21-1 0,0-21 16,21 0-16,-21 1 0,0 20 16,0-21-16,43 21 15,-22-20-15,0-1 0,0-21 16,0 0-16,1 0 0,20 0 0,-21 0 16,0 0-16,0 0 0,22 0 0,-22 0 15,21-21-15,-21-1 16,1 1-16,20 0 0,-21 0 0,21-21 15,-20 20-15,-1-20 0,0 21 16,0-21-16,-21-1 0,0 1 16,0 21-16,21-22 0,-21 1 0,0 0 15,0 21-15,0-1 0,0 1 16,0 0-16,0 0 0,0 42 16,0 0-1,-21 0-15,21 22 0,0-22 0,-21 21 16,21 1-16,-21-22 0,21 21 15,-21 0-15,21-20 0,0 20 16,0-21-16,0 21 0,0-20 0,0-1 16,0 0-16,0 0 0,21-21 15,0 0-15,0 0 16,21 0-16,-20 0 0,-1 0 0,0 0 16,0-21-16,0 0 0,0 21 15,1-21-15,-1-1 0,0 1 0,0 0 16,0 0-16,0 0 0,-21 0 15,0-1-15,22-20 0,-22 21 0,21 0 16,-21 0-16,0-1 0,0 44 31,0-1-15,0 0-16,0 0 0,0 0 16,0 0-16,0 1 0,0-1 0,-21 0 15,21 0-15,0 0 16,0 0-1,21-21 1,0-21 0,0 0-16,-21 0 15</inkml:trace>
  <inkml:trace contextRef="#ctx0" brushRef="#br0" timeOffset="43345.29">13843 14288 0,'0'-43'15,"-21"255"-15,42-381 0,-21 105 0,-21 64 32,21 21-1,0 0-15,21-21-1,0 0-15,0 0 0,0 0 16</inkml:trace>
  <inkml:trace contextRef="#ctx0" brushRef="#br0" timeOffset="43601.35">14182 14182 0,'0'-21'0,"-22"42"32,22 0-17,0 0-15,0 21 0,-21-20 16,21 20-16,-21 0 0,21-21 0,-21 22 15,21-1-15,0 0 0,0-20 16,-21 20-16,21-21 0,-21 21 0,21-20 16,0-1-16,0 0 0,-22 0 0,22 0 15,0 0-15,22-21 32,-1 0-32,0-21 15,0 0-15,0 21 0,0-42 0,1 21 16,-1-1-16,21 1 0</inkml:trace>
  <inkml:trace contextRef="#ctx0" brushRef="#br0" timeOffset="44054.29">14499 14161 0,'0'42'31,"0"-21"-31,0 0 0,0 22 0,0-22 0,0 21 16,-21 0-16,21 1 0,-21-22 15,21 21-15,0 1 0,0-22 16,-21 21-16,21-21 0,-22 0 0,22 1 16,0-1-16,0 0 0,0 0 15,0-42 32,0 0-47,0 0 0,0-1 16,0 1-16,0-21 0,0 21 0,0 0 15,22-1-15,-1-20 0,0 21 16,0-21-16,0 20 0,0 1 0,1 0 16,-1 0-16,0 0 15,21 21-15,-21 0 0,1 0 0,-1 21 16,0 0-16,-21 0 0,0 22 16,0-22-16,0 21 0,0-21 15,0 0-15,0 22 0,0-22 0,0 0 16,0 21-16,0-20 0,-21-1 15,0-21-15,21 21 0,-22 0 0,22 0 16,-21-21 15,21-21-31,0 0 16,-21 21-16,21-21 0</inkml:trace>
  <inkml:trace contextRef="#ctx0" brushRef="#br0" timeOffset="44233.19">14097 14436 0,'0'0'15,"-21"0"-15,21 21 32,21-21-32,0 0 15,0 0-15,0 0 0,22 0 0,-22-21 16,21 0-16,-21 21 15,22-22-15</inkml:trace>
  <inkml:trace contextRef="#ctx0" brushRef="#br0" timeOffset="44809.29">16383 14309 0,'0'0'0,"0"21"31,0 0-31,0 0 0,0 0 0,0 22 16,0-1-16,0-21 0,0 22 15,0 20-15,0-21 0,0 1 0,21-1 16,-21 0-16,0 1 0,0 20 0,0-20 16,0-1-16,0 0 0,0 22 15,0-22-15,-21 22 0,21-22 0,-21 0 16,0 22-16,-1-22 0,22 0 15,-21 1-15,0-22 0,0 21 16,21-21-16,-21 1 0,0-1 0,21 0 16,-22-21-16,22-21 31,0 0-31,0-22 0,0 22 16</inkml:trace>
  <inkml:trace contextRef="#ctx0" brushRef="#br0" timeOffset="45154.09">16319 14584 0,'0'0'0,"-21"-42"0,21 20 0,0-62 16,0 63-16,0-22 0,0 22 16,0 0-16,0 0 0,0 0 0,21-1 15,1 1-15,-1 0 0,0 21 0,21 0 16,1 0-16,-22 0 0,21 0 15,0 0-15,1 21 0,-1 0 0,0 1 16,1 20-16,-22-21 0,0 21 16,0 1-16,-21-22 0,0 21 0,0 1 15,0-22-15,-21 21 0,0-21 0,-21 0 16,20 22-16,-20-43 0,0 21 16,21 0-16,-22 0 0,22-21 15,-21 0-15,21 21 0,-1-21 16,1 0-16,0 0 0,21-21 15,0 0 1,21 0-16,0 0 16,1 0-16,-1-1 0,21 1 0,-21 0 15</inkml:trace>
  <inkml:trace contextRef="#ctx0" brushRef="#br0" timeOffset="45614.24">16976 14161 0,'-64'63'15,"128"-126"-15,-64 84 16,-22 0-16,1 0 16,21 0-16,-21 0 0,21 22 0,-21-1 15,21-21-15,-21 22 0,0-1 16,21-21-16,0 21 0,0-20 0,-22 20 16,22-21-16,0 0 0,0 0 0,0 1 15,0-1-15,0 0 0,0 0 16,22 0-16,-1-21 0,0 0 15,0 0-15,0 0 16,0 0-16,1 0 0,20-21 0,-21 21 16,0-21-16,0 0 0,1 0 15,-1-1-15,0 1 0,0 0 16,0 0-16,-21-21 0,0 20 0,21-20 16,-21 21-16,0-21 0,0-1 15,0 22-15,0-21 0,-21 21 0,0-22 16,0 22-16,0 0 0,0 0 0,-1 21 15,1 0-15,0-21 0,0 21 16,0 0-16,0 0 0,21 21 0,-22-21 16,1 21-16,21 0 0,-21 0 15,21 22-15,0-22 0,0 0 0,0 21 16,0-21-16,0 1 0,0 20 16,0-21-16,0 0 0,21 0 15,0-21-15,1 22 0,-1-22 0,0 0 16,0 0-16,21 0 0,-20 0 15,20 0-15,0-22 0</inkml:trace>
  <inkml:trace contextRef="#ctx0" brushRef="#br0" timeOffset="47682.1">17716 14224 0,'0'-21'16,"0"0"-16,-105 148 0,210-212 0,-126 43 15,0 42-15,0 0 0,0 0 16,0 0-16,-1 0 0,-20 0 15,21 21-15,0-21 0,0 21 0,-1 0 16,1 0-16,21 1 0,0-1 16,0 0-16,0 0 0,0 0 15,0 0-15,0 1 0,0-1 16,21 0-16,1 0 0,-1-21 16,0 21-16,0-21 0,0 0 0,0 0 15,1 21-15,-1-21 0,0 0 16,-21 22-16,21-22 0,-21 21 15,0 0 1,0 0-16,-21-21 16,0 0-16,0 0 0,-1 21 0,1-21 15,0 0-15,0 0 0,0 0 16,-22 0-16,22 0 0,0 0 16,0 0-16,0 0 0,0-21 15,-1 21-15,1-21 0,0 0 0,21 0 16,0-1-16,-21 1 0,21 0 15,0 0 1,0 42 0,0 0-1,21 0-15,-21 1 0,21-1 16,-21 0-16,21-21 0,1 21 0,-1 0 16,0-21-16,0 21 0,0-21 15,0 0-15,1 22 0,20-22 16,-21 0-16,21 0 0,-20 0 15,20 0-15,-21 0 0,21-22 0,1 22 16,-22-21-16,42 0 0,-20 0 16,-22 0-16,0 0 0,0-1 15,0 1-15,-21 0 0,22 0 0,-22-21 16,21 20-16,-21 1 0,0 0 16,0 0-16,0 0 0,0 0 15,0 42 16,0 0-31,-21-21 0,21 21 0,0 21 16,-22-20-16,22-1 0,0 0 0,0 0 16,0 0-16,0 0 0,0 1 15,0-1-15,0 0 0,0 0 0,0 0 16,0 0-16,22-21 16,-1 0-16,0 0 15,0 0-15,0 0 0,0 0 16,1 0-16,-1-21 0,0 21 0,0-21 15,0 0-15,0 0 0,1 0 0,-1-1 16,0-20-16,0 21 0,-21-21 16,21-1-16,0 22 0,-21-21 15,0-1-15,22 22 0,-1-21 16,-21 21-16,21-22 0,-21 22 0,0-21 16,0 21-16,0 0 0,0-1 0,0 1 15,-21 42 1,21 1-1,-21-1-15,21 0 0,-22 0 16,22 21-16,0-20 0,0 20 0,-21 0 16,21-21-16,0 22 0,0-1 0,0-21 15,0 22-15,0-22 0,0 21 16,0-21-16,0 0 0,0 1 0,0-1 16,21 0-16,-21 0 15,22-21-15,-1 21 0,0-21 16,0 0-16,0 0 15,0-21-15,1 0 16,-1 21-16,0-21 0,0 0 0,-21-1 16,21 1-16,0 0 0,1 0 15,-1-21-15,-21 20 0,21 1 0,0-21 16,-21 21-16,21 0 0,-21-1 16,0 1-16,0 0 15,0 42 1,0 0-16,0 1 15,0-1-15,0 0 0,0 0 16,0 0-16,0 22 0,0-22 0,0 0 16,0 0-16,0 0 0,0 0 15,0 1-15,0-1 0,0 0 0,0 0 16,21-21 0,1 0-16,-1 0 0,0 0 15,0 0-15,0 0 0,0 0 16,1-21-16,-1 0 0,0 0 15,0-1-15,0-20 0,0 21 16,-21 0-16,22-22 0,-1 22 0,-21 0 16,0 0-16,21 0 0,-21 0 0,21-1 15,-21 44 17,0-1-32,0 21 15,0-21-15,-21 0 0,21 1 16,0-1-16,0 21 0,0-21 0,-21 0 15,21 1-15,0-1 0,0 0 0,0 0 16,0 0-16,21 0 16,0-21-1,0 0-15,0 0 16,1-21-16,-1 0 16,-21 0-16,0 0 0,21 0 15,-21-1-15,0 1 16,0 0-16,0 0 0,0 0 0,0 0 15,0-1-15,0 1 0,0 0 0,-21 0 16,0 0-16,21 0 16,-22 21-16,1 0 0,42 0 62,1 0-62,-1 0 0,0 0 16,0-22-16,0 22 0,0 0 15,1 0-15,-1 0 0,0 0 16,0 0-16,0 0 0,0 0 0,1 0 16,-1 0-16,0 0 0,0 22 15,0-1-15,-21 0 0,21 0 16,-21 0-16,22 0 0,-22 1 16,21-1-16,-21 0 15,0 0-15,0 0 0,0 0 0,0 1 16,0-1-16,0 0 0,0 0 15,0 0-15,-21-21 16,21 21-16,-22-21 16,22-21 15,0 0-15,0 0-16,0 0 15,22 0-15,-1-22 0,0 22 0,0-21 16,0 21-16,0-22 0,22 1 15,-22 0-15,21 20 0,1-20 0,20 0 16,-42 21-16,22-1 16,-22 22-16,21 0 0,-21 0 15,0 0-15,-21 22 0,0-1 0,22 0 0,-22 21 16,0 1-16,0-22 16,0 21-16,0 0 0,-22-20 15,22 20-15,-21-21 0,0 0 0,21 22 16,-21-22-16,0 0 15,21 0-15,-21-21 0,21 21 16,-22-21 15,22-21-31,-21 21 0,21-21 16,-21 0-16</inkml:trace>
  <inkml:trace contextRef="#ctx0" brushRef="#br0" timeOffset="47925.96">19177 14034 0,'-21'0'0,"0"0"0,-1 0 0,1 0 15,21 21 1,-21-21-1,0 0 32,0 0-31,0 0-16</inkml:trace>
  <inkml:trace contextRef="#ctx0" brushRef="#br0" timeOffset="48120.85">18500 14182 0,'0'0'0,"21"0"0,0 0 0,0 0 0,21 0 16,-20 0-16,-1 0 0,0 0 15,0 0-15,0-21 16,0 21-16,-21-22 15</inkml:trace>
  <inkml:trace contextRef="#ctx0" brushRef="#br0" timeOffset="48305.75">18161 14161 0,'0'0'0,"-21"0"0,0 0 15,21 21-15,21-21 47,0 0-47,21 0 16,-21-21-16,1 21 0,-1 0 0</inkml:trace>
  <inkml:trace contextRef="#ctx0" brushRef="#br0" timeOffset="48881.45">20891 14224 0,'0'0'16,"0"-21"-16,0 0 0,0 0 15,0-1-15,22 1 0,-22 0 0,21 21 16,0-21-16,-21 0 0,21 21 16,0 0-16,0 0 0,1 0 15,-1 0-15,0 21 0,0-21 0,0 42 16,-21-21-16,21 22 15,-21-22-15,22 21 0,-22 1 0,0 62 16,0-62-16,0-1 16,0-21-16,0 22 0,0-1 0,0-21 15,-22 0-15,22 0 0,0 1 0,-21-1 16,21 0-16,0 0 16,0-42 15,0 0-31,0 0 15,0-1-15,0 1 0,21-21 0,1 21 16,-1-22-16</inkml:trace>
  <inkml:trace contextRef="#ctx0" brushRef="#br0" timeOffset="49102.32">21484 14161 0,'21'-43'16,"0"22"-16,-21-21 15,-42 148-15,63-212 16,-42 106-16,-21 21 0,-1 21 15,22-21-15,-21 1 0,21-1 16,0 0-16,-1 21 0,1-21 0,-21 22 16,42-22-16,-21 21 0,0 1 0,21-22 15,-22 21-15,22-21 0,0 0 16,0 1-16,0 20 0,0-21 16,0 0-16,0 0 0,0 1 15,22-22 1,-1 0-16</inkml:trace>
  <inkml:trace contextRef="#ctx0" brushRef="#br0" timeOffset="49599.09">21675 14457 0,'21'-21'0,"-212"148"0,361-233 0,-128 64 16,-21 20-16,-21 1 0,0 0 15,0 0-15,0 0 0,0 0 0,0-1 16,0 1-16,0 0 0,-21 21 15,0 0-15,0 0 0,-1 0 16,1 0-16,0 0 0,0 0 0,0 21 16,0-21-16,-22 21 0,22 22 15,0-22-15,-21 21 0,20-21 0,1 22 16,0-22-16,0 21 0,21-21 0,0 22 16,-21-22-16,21 0 0,0 21 15,0-20-15,0-1 0,0 0 16,21-21-16,0 0 0,0 0 15,0 0-15,1 0 0,-1 0 0,21 0 16,-21-21-16,0 0 0,22 21 0,-22-22 16,0 1-16,21 0 15,-20-21-15,-1 21 0,0-1 0,0-20 16,0 0-16,0 21 0,-21-22 16,0 22-16,0 0 0,0-21 0,0 20 15,0 1-15,0 42 16,-21 1-1,0-1-15,0 0 0,21 21 0,-21-21 16,0 22-16,21-22 0,0 0 16,0 21-16,0-20 0,-22-1 0,22 0 15,0 0-15,0 0 0,0 0 16,22-21-16,-1 0 16,0 0-16,0 0 15,0 0-15,0 0 0,1-21 16,-1 0-16,21 21 0</inkml:trace>
  <inkml:trace contextRef="#ctx0" brushRef="#br0" timeOffset="50899.31">22225 14034 0,'0'0'16,"-21"21"15,0 0-31,-1 0 0,22 0 0,0 0 15,-21 22-15,21-22 16,-21 21-16,21 1 0,0-1 0,0-21 16,0 21-16,0-20 0,0 20 15,0-21-15,0 0 0,0 0 0,0 1 16,0-1-16,0 0 0,0 0 16,21-21 15,0 0-31,-21-21 0,22 21 15,-1-21-15,-21 0 0,21-1 0,0 1 16,0 0-16,0 0 0,1 0 16,-1 0-16,0-1 0,0-20 0,0 21 15,-21 0-15,21 0 0,1-1 16,-22 44 15,0-1-31,0 0 0,0 0 16,0 0-16,0 22 0,-22-22 0,22 0 15,0 0-15,0 21 0,-21-20 16,21-1-16,0 0 0,0 0 0,0 0 16,0 0-16,21-21 15,1 22-15,-1-22 16,0 0-16,0 0 0,0 0 16,0-22-16,1 1 0,-1 0 15,21 0-15,-21 21 0,0-21 16,1-22-16,-1 22 0,0 0 0,0-21 15,0 21-15,0-22 16,1 22-16,20-42 0,-42 41 0,0 1 16,0 0-16,0 42 31,0 0-31,-21 1 16,21-1-16,-21 21 0,21-21 15,0 0-15,0 22 0,-22-22 0,22 0 16,0 0-16,0 0 0,0 1 15,0-1-15,0 0 0,22-21 0,-1 21 16,0 0-16,0-21 0,0 0 16,0 0-16,1 0 0,-1 0 0,0 0 15,0 0-15,0 0 0,0 0 16,22-21-16,-22 0 0,0 21 0,0-21 16,0 0-16,1-1 0,-1 1 0,0 0 15,0-21-15,-21 21 0,0-1 16,21-20-16,-21 21 0,0 0 0,0 0 15,0-1-15,0 1 0,0 0 16,-21 21-16,0 0 16,0 0-1,0 21-15,-1 0 0,22 1 16,-21-1-16,0 0 0,21 21 0,0-21 16,0 1-16,-21 20 0,21-21 15,0 0-15,0 0 0,0 1 0,0-1 16,0 0-16,0 0 15,0 0-15,21-21 0,0 0 16,0 0-16,1 0 0,-1 0 16,0 0-16,0 0 0,0-21 0,0 21 15,1-21-15,20 0 0,-21 0 16,0-1-16,0 1 0,22 0 0,-22-21 16,0 21-16,21-1 0,-20-20 15,-1 21-15,0-21 0,21 20 16,-42-20-16,21 21 0,-21 0 0,0 0 15,0-1-15,-21 22 16,0 0 0,0 0-16,0 43 0,0-22 15,-1 0-15,22 0 16,-21 0-16,21 1 0,0 20 0,0-21 0,0 0 16,0 0-16,0 1 15,0-1-15,21 0 0,1 0 0,-1 0 0,0 0 16,0-21-16,0 22 0,0-22 15,1 21-15,-1-21 0,0 21 16,-42-21 15,0 0-31,-1 0 16,-20 0-16,21 0 16,0 0-16,0 0 0,-1 0 0,1 0 15,0 0-15,0 0 0,0 0 16,0 21-1,42-21 17,0 0-32,0 0 0</inkml:trace>
  <inkml:trace contextRef="#ctx0" brushRef="#br0" timeOffset="51155.16">24278 14478 0,'0'-21'16,"0"0"62,0 0-63</inkml:trace>
  <inkml:trace contextRef="#ctx0" brushRef="#br2" timeOffset="66277.97">29845 5800 0,'0'-21'0,"0"-1"31,0 1 0,0 0 16,0 0-31,0 0-1</inkml:trace>
  <inkml:trace contextRef="#ctx0" brushRef="#br2" timeOffset="71490.76">27834 2561 0,'0'-21'187,"0"0"-171,0 0 15,0 42 47,0 0 172,0 0-156,-21-21-79,0 0 189,21 21-189,0 1 63,21-22 172,0 0-234,0 0-16,0 0 0,1 0 16,-1 0-16,0 0 15,0 0-15,0 0 16,0 0-1,1 0-15,-1 0 16,0 0 0,0 0-16,0-22 15,0 22-15,1 0 16,-1 0-16,0 0 0,0 0 16,0 0-16,0 0 15,-21-21-15,22 21 16,-1 0-16,0 0 0,0 0 15,0 0 1,0 0-16,-21-21 0,22 21 16,-1 0-16,0 0 15,0 0-15,0 0 16,-21-21-16,21 21 0,1 0 16,-1 0-16,0 0 15,0 0-15,0 0 16,0 0-16,1 0 0,-1 0 15,0 0-15,0 0 0,0 0 16,0 0-16,1 0 0,-1 0 0,0 0 16,0 0-16,21 0 0,-20 0 15,-1 0-15,0 0 0,21 0 0,-21 0 16,1 0-16,20 0 16,-21 0-16,0 0 0,0 0 0,22 0 0,-22 0 15,0 0-15,21 0 16,-20 0-16,20 0 0,-21 0 0,21 0 15,-20 0-15,20 0 0,-21 0 16,21 0-16,-20 0 0,-1 21 0,21-21 16,-21 0-16,0 0 0,22 0 15,-22 21-15,0-21 0,21 0 0,-20 0 16,20 21-16,-21-21 0,21 22 16,-20-22-16,20 0 0,0 21 0,-21-21 15,22 0-15,-1 21 0,0-21 16,1 0-16,-22 21 0,21-21 15,1 0-15,-1 0 0,-21 21 16,21-21-16,1 21 0,-1-21 16,-21 0-16,22 22 0,-22-22 0,21 0 15,-21 21-15,22-21 0,-22 21 16,21-21-16,-21 21 0,22-21 0,-22 21 16,21-21-16,0 21 0,-20-21 15,20 0-15,0 0 0,-21 22 0,22-1 16,-1-21-16,0 21 0,1-21 15,-1 0-15,0 21 0,-20-21 0,20 21 16,0-21-16,1 0 0,-1 21 16,-21 1-16,21-22 0,1 21 15,-22-21-15,21 21 0,-21-21 16,1 21-16,20-21 0,-21 21 0,0 0 16,0-21-16,22 22 0,-22-22 15,0 21-15,0 0 0,0 0 16,22 0-16,-22 0 0,0 1 0,21-1 15,-20 0-15,20 0 0,-21 21 16,21-20-16,1-1 0,-22 0 16,21 21-16,1-21 0,-22 1 15,21 20-15,0-21 0,-20 0 0,20 22 16,0-22-16,-21 0 0,22 21 16,-22-21-16,21 22 0,-21-22 15,22 21-15,-22 1 0,21-22 0,-21 21 16,22 0-16,-22 1 0,21-1 15,-21 0-15,22 1 0,-22-1 0,21 0 16,-21 1-16,22-1 0,-22-21 16,21 22-16,-21-1 0,22-21 15,-22 21-15,21 1 0,-21-22 16,1 21-16,-1-21 0,0 22 0,0-1 16,0-21-16,0 22 0,1-1 15,-1 0-15,0 1 0,0-22 0,0 21 16,0 0-16,1 1 15,-22-22-15,21 21 0,0-21 0,-21 22 16,21-22-16,-21 21 0,0-21 16,21 1-16,0-1 0,-21 21 15,0-21-15,0 0 0,22 1 0,-22 20 16,21-21-16,-21 0 0,21 22 16,-21-22-16,0 21 0,0-21 0,0 22 15,0-1-15,21-21 0,-21 21 16,21-20-16,-21 20 0,0 0 15,0-21-15,21 1 0,-21 20 0,0-21 16,0 0-16,0 22 0,0-22 16,0 0-16,0 0 0,0 0 15,0 0-15,0 1 0,0-1 0,0 0 16,0 0-16,0 0 0,0 0 16,0 1-16,0-1 0,0 0 0,0 21 15,0-21-15,0 1 0,0-1 16,0 0-16,0 0 0,0 0 15,0 0-15,0 1 0,0-1 0,0 0 16,0 0-16,-21 0 0,21 0 16,-21 1-16,21-1 0,0 0 0,-21-21 15,0 21-15,21 0 0,-21 0 16,21 1-16,-22-1 16,1-21-16,21 21 0,-21 0 0,0 0 15,0 0 1,0 1-16,-1-22 0,22 21 15,-21 0-15,0-21 0,0 21 16,21 0-16,-21-21 0,0 21 0,-1-21 16,1 22-16,0-1 0,0-21 15,0 21-15,0-21 0,-1 21 0,1 0 16,-21 0-16,21 1 16,0-1-16,-1-21 0,22 21 15,-21 0-15,0 0 0,0-21 0,0 21 16,0 1-16,-1-1 15,1 0-15,0-21 0,21 21 16,-21-21-16,21 21 0,-21-21 16,21 21-16,-21-21 0,21 22 15,-22-22-15,22 21 0,-21-21 16,21 21-16,-21-21 16,21 21-1,-21-21 1,21-21 78,0 0-94,0 0 0,21 21 15,0-22-15,-21 1 0,0 0 16,21 0-16,-21-21 0,22 20 0,-1 1 15,-21 0-15,0 0 16,21 0-16,0 0 0,-21-1 0,0 1 0,0 0 16,21 21-16,-21-21 0,21 21 15,-21-21-15,0 0 16,0 42 46,0 0-46,0 0-16,0 0 16,-21 0-16,0 1 0,0-1 0,21 0 15,-21 0-15,0 0 0,21 0 16,-22 1-16,1-1 0,21 0 16,-21 0-16,0 0 0,21 0 0,-21-21 15,21 22-15,-21-1 0,-1-21 16,22 21-16,0 0 31,22-21 16,-1 0-31,0 0-16,0 0 0,0 0 15,0 0-15,1 0 0,-1 0 0,0 0 16,0 0-16,0 21 0,0-21 15,1 0-15,-1 0 0,0 0 16,0 0-16,-21 21 16,-21-21 77</inkml:trace>
  <inkml:trace contextRef="#ctx0" brushRef="#br2" timeOffset="72493.97">31538 7938 0,'21'0'110,"1"0"-110,-1 0 15,0 0-15,0 0 0,0 0 16,0 0-16,1 0 0,-1 21 0,-21 0 16,21-21-16,-21 21 0,21 0 15,-21 0-15,0 1 16,0-1-16,0 0 0,0 0 15,0 0-15,-21 0 0,0 1 0,0-1 16,-22-21-16,22 21 0,0 0 16,-21 0-16,20-21 0,-20 21 0,21-21 15,0 0-15,0 22 0,-1-22 16,44 0 15,-1 0-31,-21-22 16,21 22-16,0 0 0,0 0 15,0-21-15,1 21 0,-1 0 16,0 0-16,0 0 0,0 0 0,0 0 16,1 0-16,-1 0 0,0 0 15,-21 21-15,21-21 0,-21 22 16,0-1-16,0 0 16,0 0-16,0 0 15,0 0-15,0 1 16,-21-22-16,0 21 0,0-21 15,-1 0-15,1 0 0,0 0 16,0 21-16,0-21 0,0 0 0,-1 0 16,1 0-16,0 0 0,0 0 15,0 0-15,0 0 16,-1 0-16,22-21 16,-21 21-1,21-21-15,0-1 16,0 1-16,21 0 15,1 0-15</inkml:trace>
  <inkml:trace contextRef="#ctx0" brushRef="#br2" timeOffset="73265.94">31792 7916 0,'0'-21'0,"0"42"0,0-63 0,-21 21 16,21 0-16,-21 0 0,0-1 16,0 22-16,-1-21 0,1 0 15,0 21-15,0 0 16,0 0-16,0 0 0,-1 0 0,1 0 16,-21 0-16,21 0 0,0 0 15,-22 0-15,22 21 0,-21-21 0,21 21 16,-22 1-16,22-1 15,-21 0-15,-1 0 0,22 0 0,0 22 16,-21-22-16,21 21 0,-1 0 16,1-20-16,0 20 0,0 0 0,0-21 15,21 22-15,-21-22 0,21 21 16,0 1-16,0-22 0,0 0 0,0 21 16,0-21-16,0 1 0,21-1 0,0 0 15,0 0-15,0 0 0,0 0 16,1 1-16,-1-1 0,0 0 15,0-21-15,0 21 0,22-21 0,-22 21 16,21-21-16,-21 21 0,22-21 16,-22 0-16,21 0 0,0 0 15,-20 0-15,20 0 0,0 0 0,-21 0 16,22 0-16,-22 0 0,21 0 0,-21 0 16,22 0-16,-22-21 0,21 0 15,-21 21-15,1-21 0,20 0 16,-21 21-16,0-21 0,0-1 0,1 1 15,-1 0-15,0 0 0,0 0 0,0 0 16,0-22-16,-21 22 0,0 0 16,0-21-16,0 20 0,0-20 0,0 21 15,0-21-15,0-1 0,0 22 16,0-21-16,-21 21 0,21-22 0,-21 22 16,0 0-16,21 0 15,-21-22-15,0 22 0,-1 0 0,22 0 16,-21 21-16,0-21 0,0 0 15,0-1-15,0 1 0,-1 21 16,1 0-16,0 0 0,0-21 16,0 21-16,0 0 0,-1 0 0,1 0 15,0 0-15,-21 0 0,21 0 16,-1 0-16,-20 0 0,21 0 0,-21 0 16,20 0-16,1 0 0,0 21 15,0-21-15,-21 0 0,20 0 0,22 21 16,-21-21-16,0 0 0,0 22 15,0-22 1,0 0 0</inkml:trace>
  <inkml:trace contextRef="#ctx0" brushRef="#br1" timeOffset="79034.2">2582 15917 0,'0'0'0,"0"-21"0,0 0 16,-21 21-1,0 21 1,0 22-16,0-22 0,-1 21 16,-20-21-16,21 22 0,-21-1 15,20 0-15,-20 1 0,0-1 16,21 0-16,-22 1 0,22-1 0,-21 0 16,21-21-16,-1 22 0,-20-1 15,21-21-15,0 22 0,0-1 0,-1-21 16,1 21-16,0-20 0,0 20 15,0-21-15,0 0 0,21 0 16,-22-21-16,22-21 16,0 0-1,0-21-15,22 21 0</inkml:trace>
  <inkml:trace contextRef="#ctx0" brushRef="#br1" timeOffset="79323.03">2709 15812 0,'0'0'16,"0"21"-1,0 0-15,-21 0 0,0 0 16,0 22-16,0-1 0,-1 0 16,1 1-16,-21-1 0,21 0 0,-22 1 15,22-1-15,-21 0 16,21 1-16,-22-1 0,22 0 0,0 1 15,-21-22-15,21 21 0,-1-21 16,1 22-16,0-22 0,21 0 16,0 0-16,-21 0 0,42-42 47,0 0-47,22 0 0,-22-22 0</inkml:trace>
  <inkml:trace contextRef="#ctx0" brushRef="#br1" timeOffset="79589.88">3069 15833 0,'0'84'16,"-21"-62"-16,0 20 15,21 0-15,-21 1 0,-1-1 16,1 0-16,21 22 0,-21-22 0,21 0 15,-21 1-15,21-1 0,0-21 16,0 22-16,0-1 0,0-21 0,0 21 16,0-20-16,0-1 0,0 0 15,0 0-15,21 0 16,0-21-16,0 0 16,1-21-16,-1 21 0,0-21 0,0 0 15,0 0-15,0-1 16</inkml:trace>
  <inkml:trace contextRef="#ctx0" brushRef="#br1" timeOffset="79759.79">2857 16320 0,'0'0'0,"22"0"31,-1 0-31,0 0 16,0-22-16,0 22 15,22-21-15,-22 21 0,0-21 0,0 0 16,21 21-16,-20 0 0</inkml:trace>
  <inkml:trace contextRef="#ctx0" brushRef="#br1" timeOffset="80362.44">3831 16447 0,'21'0'0,"-42"0"0,63 0 15,-20-22-15,-1 22 0,-21-21 16,0 0-16,0 0 0,0 0 16,0 0-16,0-1 0,0 1 0,0 0 15,0 0-15,-21 0 0,-1-22 16,1 22-16,-21 0 0,0 0 0,20 21 15,-20-21-15,0 21 0,-1 0 16,1 0-16,21 0 0,-21 21 0,-1-21 16,22 21-16,0 21 15,-21-20-15,20-1 0,1 21 0,21 22 16,-21-43-16,21 21 0,0-21 16,0 0-16,0 22 0,0-22 0,21 0 15,0-21-15,1 21 16,-1 0-16,0-21 0,21 0 0,-21 0 15,22 0-15,-22 0 0,21 0 16,1-21-16,-22 0 0,21 0 0,-21 0 16,22 0-16,-22-1 0,0-20 15,21 21-15,-21-21 0,1-22 0,-1 22 16,0-1-16,-21-20 0,21-1 16,-21 1-16,21 21 0,-21-1 0,21 1 15,-21 0-15,0 20 0,0 1 16,0 0-16,0 42 15,-21 0 1,0 1-16,21 20 0,-21 0 0,21 22 16,0-22-16,0 22 0,0-1 15,0-21-15,0 22 0,0-22 0,0 1 16,0-1-16,0 0 0,0-21 16,0 22-16,21-22 0,0 0 0,0-21 15,1 21-15,-1-21 0,0 0 16,21 0-16,-21 0 0,22-21 0,-22 21 15,21-21-15</inkml:trace>
  <inkml:trace contextRef="#ctx0" brushRef="#br1" timeOffset="80610.3">4635 15748 0,'0'0'0,"-21"0"0,42 0 16,1 0-16,-1 0 16,0 0-16,21 0 0,-21 0 0,22 0 15,-1 0-15,-21 0 0,22-21 16,-1 21-16,-21 0 0,21 0 16,-20-21-16,-1 21 0,-21-21 31,-21 21-16,-1 0-15</inkml:trace>
  <inkml:trace contextRef="#ctx0" brushRef="#br1" timeOffset="80875.15">4614 15748 0,'-21'21'16,"0"0"-16,127-105 0,-212 232 0,148-254 0,-84 233 15,21-85-15,21-20 0,0 20 0,-21 0 16,21 1-16,0-1 0,-22-21 15,22 21-15,0 1 0,0-1 16,0 0-16,-21 1 0,21-22 0,0 21 16,-21 1-16,21-1 0,0 0 15,0 1-15,0-22 0,0 21 0,0 0 16,0 1-16,0-22 0,21 0 16,0 0-16,1 0 0,-1 1 0,21-22 15,-21 0-15,22 0 0,-22 0 16,21-22-16,-21 1 0,22 0 0,-1 0 15,-21-21-15,21 20 16,1-20-16</inkml:trace>
  <inkml:trace contextRef="#ctx0" brushRef="#br1" timeOffset="81131">5270 15833 0,'-21'0'16,"42"0"-16,-63 0 0,21 21 0,21 21 15,-21-21-15,21 22 0,-21-22 16,-1 42-16,22-20 0,0-1 0,-21 0 16,21 1-16,-21-1 0,21 0 15,0 1-15,0-1 0,0-21 0,0 22 16,0-22-16,0 0 0,0 0 16,0 0-16,0 0 0,21-21 15,0 0-15,1 0 16,-1 0-16,0 0 0,0-21 15,0 0-15,0 0 0,1 0 16,-1-22-16</inkml:trace>
  <inkml:trace contextRef="#ctx0" brushRef="#br1" timeOffset="81297.9">5143 16171 0,'-84'43'15,"253"-86"1,-254 43-16,-20 64 0,83-64 0,22 21 0,0 0 15,0 0 1,22-21 0,-1 0-16,0 0 0,0 0 15,0 0-15,22 0 0,-22-21 0,0 21 16,0-21-16</inkml:trace>
  <inkml:trace contextRef="#ctx0" brushRef="#br1" timeOffset="81689.68">5546 16193 0,'0'0'16,"0"21"-16,-22-21 0,22 21 0,-21-21 0,21 21 15,0 0 1,21 0 0,1-21-16,-1 0 15,0 0-15,21 0 16,-21-21-16,1 21 0,-1-21 0,0 0 15,0 0-15,0 0 0,0-1 16,1 1-16,-1 0 0,-21 0 16,0 0-16,0 0 0,0-1 0,0 1 15,-21 21-15,-1 0 16,1 0-16,0 21 0,0-21 16,0 22-16,0 20 0,-1-21 0,1 0 15,0 22-15,0-22 0,21 21 16,-21-21-16,21 0 0,0 22 15,0-22-15,0 0 0,0 0 0,21 0 16,0-21-16,0 22 0,0-1 16,1-21-16,20 0 0,-21 0 0,21 0 15,-20 0-15,20 0 0,-21 0 16,21 0-16,-20 0 0,-1-21 0,0-1 16,0 1-16</inkml:trace>
  <inkml:trace contextRef="#ctx0" brushRef="#br1" timeOffset="82402.28">6075 16235 0,'21'-64'15,"64"-147"17,-191 486-32,233-571 0,-106 296 15,0 0-15,0 0 0,0 0 16,-21 21-16,0 0 0,22 0 16,-22 21-16,21-20 0,-21-1 0,0 21 15,0-21-15,0 22 0,0-22 16,0 21-16,0-21 0,0 0 0,0 1 15,-21-1-15,-1 0 0,22 0 16,0 0-16,-21 0 16,42-42 15,1 0-15,-1 0-16,0 0 15,0-22-15,0 22 0,0-21 0,-21 0 16,22 20-16,-1-20 0,0 0 15,0 21-15,-21-22 0,0 22 0,0 0 16,0 42 0,0 0-1,-21 0-15,21 22 0,-21-22 0,0 21 16,21-21-16,0 22 0,0-1 16,0-21-16,0 0 0,0 22 0,0-22 15,0 0-15,0 0 16,0 0-16,0 1 0,21-22 0,0 21 15,0-21-15,21 0 0,-20 0 0,20 0 16,-21 0-16,21 0 0,1 0 16,-22 0-16,21-21 0,1-1 0,-22 1 15,21 0-15,-21 0 0,0-21 16,1 20-16,-1-20 0,0 0 0,0-1 16,0 1-16,0-21 0,1 20 15,-1 1-15,0 0 0,0-1 0,-21 1 16,21 21-16,0-22 0,1 22 15,-22 42 1,0 22 0,0-22-16,0 21 0,-22 1 15,1-1-15,0 0 0,0 1 0,21 20 16,-21-21-16,0 1 0,21-22 16,0 21-16,-22 1 0,22-22 0,-21 0 15,21 21-15,0-21 0,0 1 16,0-1-16,21-21 15,1 0-15,-1 0 0,0 0 16,0 0-16,0-21 16,0-1-16,-21 1 15</inkml:trace>
  <inkml:trace contextRef="#ctx0" brushRef="#br1" timeOffset="82583.17">6964 16171 0,'-21'0'0,"-1"0"0,213 43 0,-339-86 15,127 65 17,42-22-17,0 0-15,0 0 0,0 0 0,0 0 16,22 0-16,-22 0 0,21 0 0,-21 0 16,1 0-16,-1-22 15,21 22-15,-21 0 0</inkml:trace>
  <inkml:trace contextRef="#ctx0" brushRef="#br1" timeOffset="82866.01">7768 15833 0,'0'-21'0,"0"42"0,-21-42 15,0 21 1,0 0-16,-1 0 0,22 21 0,-21 0 15,0 21-15,0-21 16,0 22-16,21-1 0,-21-21 0,21 22 16,-22-1-16,22 0 0,0-21 0,0 22 15,0-22-15,0 21 0,0-21 16,0 1-16,0-1 0,0 0 0,0 0 16,0 0-16,22 0 0,-1-21 15,0 22-15,0-22 0,0 0 0,0 0 16,22 0-16,-22 0 0,21 0 15,-21-22-15,22 22 0</inkml:trace>
  <inkml:trace contextRef="#ctx0" brushRef="#br1" timeOffset="83146.85">8149 15833 0,'21'-21'0,"-84"338"0,105-613 0,0 275 16,-20 21-16,-1 0 15,0 21-15,0 0 16,0 21-16,-21-21 0,21 22 16,-21-22-16,22 21 0,-22 1 0,0-22 15,0 21-15,0-21 0,0 22 0,0-22 16,0 21-16,0-21 0,0 0 16,-22 1-16,1-1 0,21 0 0,-21 0 15,0-21-15,0 21 0,0-21 16,-1 0-16,22 21 0,-21-21 15,42-21 17,1 0-32</inkml:trace>
  <inkml:trace contextRef="#ctx0" brushRef="#br1" timeOffset="83406.7">8784 16044 0,'-21'0'0,"42"0"0,-63 0 15,63 0 17,0 0-17,0 0-15,0 0 0,1 0 0,-1 0 16,0 0-16,0 0 0,0 0 0,0 0 15,1 0-15,-1 0 0,0 0 16,0 0 0</inkml:trace>
  <inkml:trace contextRef="#ctx0" brushRef="#br1" timeOffset="83594.59">8805 16214 0,'85'21'47,"-170"-42"-47,191 42 0,-85-21 0,0 0 0,22-21 16,-22 21-16,0 0 16,0 0-16,-21-21 0,21 21 0,1 0 15,-22-22-15,21 22 16</inkml:trace>
  <inkml:trace contextRef="#ctx0" brushRef="#br1" timeOffset="84181.26">9969 15812 0,'0'0'0,"0"-22"16,-21 1-1,21 0 16,0 0-15,21 0-16,-21 0 16,0-1-1,0 1 1,-21 21 0,0 0-1,0 0-15,0 21 0,0-21 0,21 22 16,-22-1-16,1-21 0,21 21 15,-21 0-15,0-21 0,21 21 0,0 0 16,0 1-16,0-1 16,0 0-16,21 0 15,0 0-15,0-21 0,1 21 16,20-21-16,-21 22 0,21-22 0</inkml:trace>
  <inkml:trace contextRef="#ctx0" brushRef="#br1" timeOffset="84470.09">10499 15769 0,'0'0'0,"0"-21"0,0 0 16,0 0-16,0 0 16,-22 21-16,1 21 15,21 0-15,0 0 0,0 0 16,-21 22-16,21-22 0,0 42 15,-21-20-15,21-1 0,0 21 0,0 1 16,-21-22-16,21 22 0,0-22 16,0 0-16,0 1 0,-21-1 15,21 0-15,0 1 0,0-22 16,0 0-16,0 21 0,0-20 16,0-1-16,21-21 31,0-21-31</inkml:trace>
  <inkml:trace contextRef="#ctx0" brushRef="#br1" timeOffset="84757.93">10477 16087 0,'0'211'0,"0"-422"0,0 168 16,-21 1-16,21 0 0,0-1 0,0 1 16,0 21-16,0-21 0,0 20 15,0 1-15,0 0 0,21 0 0,1 0 16,-1 0-16,0 21 0,0 0 0,21 0 15,-20 0-15,-1 0 0,0 0 16,21 21-16,-21 0 0,-21 0 0,22 0 16,-22 0-16,0 22 0,0-22 15,0 21-15,0 1 0,-22-22 0,1 0 16,0 21-16,0-21 0,-21 1 16,20-1-16,-20 0 0,21 0 0,0-21 15,0 21-15,-1-21 0,1 0 16,42-21-1,1 0-15,-1 0 16,0 0-16,21-1 0</inkml:trace>
  <inkml:trace contextRef="#ctx0" brushRef="#br1" timeOffset="85206.19">11261 15621 0,'-85'64'31,"64"-22"-31,63-84 0,22-22 0,-191 191 0,84-106 16,22 22-16,0-1 0,0 0 16,21 1-16,-21-1 0,-1 0 15,1 43-15,21-43 0,0-21 16,0 22-16,0-22 0,0 21 16,0-21-16,-21 1 0,21-1 15,0 0-15,0-42 47,0 0-47,0-1 0,21 1 0,-21 0 16,21 0-16,1-21 0,-22 20 0,21-20 15,0 21-15,21-21 0,-21-1 16,1 22-16,20 0 0,-21 0 0,21 0 16,-20-1-16,-1 22 15,0 0-15,0 0 0,0 22 0,0-1 16,1 21-16,-22-21 0,0 0 15,0 22-15,0-22 0,0 21 0,0-21 16,0 1-16,0 20 0,-22-21 16,1 0-16,0 0 0,21 1 0,-21-22 15,21 21-15,-21 0 0,21 0 16,21-21 0,0-21-1,21 0-15</inkml:trace>
  <inkml:trace contextRef="#ctx0" brushRef="#br1" timeOffset="85909.3">11853 15917 0,'-127'191'0,"254"-382"16,-148 191-16,0 0 0,0 0 16,0 22-16,-1-22 0,1 21 0,0 0 15,21 21-15,-21-21 0,0 1 16,0 20-16,-1-21 0,22 21 0,0-20 15,-21 20-15,21-21 0,-21 0 16,21 0-16,0 1 0,0-1 0,0 0 16,0 0-16,21 0 15,0-21 1,1 0-16,-1 0 0,0 0 16,-21-21-16,21 0 0,-21 0 15,0 0-15,21-1 0,-21 1 16,0 0-16,0-21 0,0 21 0,0-22 15,0 1-15,0 0 0,21-1 16,-21 22-16,22-21 0,-1-1 0,-21 22 16,21 0-16,0 0 0,0 0 15,22 21-15,-22 0 0,0 0 0,0 0 16,0 0-16,0 21 0,1 21 16,-1-21-16,0 1 0,-21 20 15,0 0-15,21-21 0,-21 22 0,0-22 16,0 21-16,0 1 0,0-22 15,0 0-15,0 0 0,0 0 0,0 0 16,0 1-16,0-1 0,-21-21 16,21 21-16,-21-21 15,0 0 1,-1-21-16,22 0 16,0-1-16,0 1 0,0 0 15,22-21-15,-1 21 0,0-22 16,21 22-16,-21-21 0,22-1 15,-1 1-15,-21 0 0,22 21 16,-1-1-16,0 1 0,1 21 0,-1 0 16,-21 0-16,21 0 0,-20 21 15,-1 1-15,-21-1 0,0 0 0,0 21 16,0 1-16,0-22 0,0 21 0,0-21 16,0 22-16,-21-22 0,-1 0 15,22 0-15,-21 0 0,21 0 0,-21 1 16,0-22-16,21 21 0,0-42 62,21-1-62</inkml:trace>
  <inkml:trace contextRef="#ctx0" brushRef="#br1" timeOffset="86279.99">12615 16129 0,'43'0'31,"-86"21"-31,43-42 0,64 21 16,-43 0-16,0 0 0,0 0 15,0 0-15,1 0 0,-1 0 0,0 0 16,0 0-16,0 0 0,0 0 16,1-21-16,-22 0 0,21 21 0,0-21 0,-21-1 15,0 1 1,0 0-16,0 0 0,0 0 0,0 0 15,0-1-15,0 1 0,0 0 16,-21 21-16,0 0 0,-1 0 0,1 0 16,0 0-16,0 21 0,21 0 0,-21 1 15,0-1-15,-1 21 0,1 0 16,21-20-16,-21 20 0,21-21 0,0 21 16,0-20-16,0 20 15,0-21-15,0 0 0,0 0 0,0 1 0,21-1 16,0-21-1,1 0-15,-1 0 0,0 0 16,0 0-16,0 0 0,0-21 0,1-1 16,20 22-16,-21-21 0,21 0 15</inkml:trace>
  <inkml:trace contextRef="#ctx0" brushRef="#br1" timeOffset="86565.82">13335 15769 0,'0'0'0,"-21"0"0,0 0 16,42 0 62,0 0-78,-21 21 31,0 1-31,0-1 0,0 0 16,0 0-16,0 21 0,-21-20 0,-22-1 15,22 21-15,-21-21 0,0 0 16,20 1-16,-20-1 0,21-21 0,-21 21 16,20-21-16</inkml:trace>
  <inkml:trace contextRef="#ctx0" brushRef="#br1" timeOffset="87238.09">13695 15558 0,'84'-22'32,"-62"22"-32,20 0 0,0-21 15,1 21-15,20-21 0,-21 21 0,22-21 16,-22 21-16,22-21 0,-22 21 16,0 0-16,1 0 0,-22 0 0,0 0 15,0 0-15,0 0 0,-21 21 16,0 0-16,0 0 0,0 0 15,-21 1-15,0 20 0,21-21 16,-21 21-16,0-20 0,21 20 0,0 0 16,-21 1-16,-1-1 0,22 21 0,0-20 15,0-1-15,0 22 0,0-22 16,0 21-16,0-20 0,0-1 16,0 22-16,0-22 0,0 0 15,0 1-15,0-1 0,0 0 0,-21 1 16,21-1-16,-21 0 0,0 1 15,-21-22-15,20 21 0,-20 0 0,0-20 16,-1 20-16,1-21 0,-21 0 0,20 0 16,-20-21-16,-1 0 0,1 0 15,-22 0-15,22 0 0,-1 0 0,1 0 16,20 0-16,1-21 0,0 0 16,-1 0-16,22 0 0,0 0 0,0-1 15,21 1-15,0 0 0,0-21 16,21 21-16,0-1 0,0-20 0,22 21 15,-1 0-15</inkml:trace>
  <inkml:trace contextRef="#ctx0" brushRef="#br1" timeOffset="87605.39">15219 15558 0,'0'-22'0,"0"1"31,0 42-31,0 1 0,-21-1 16,-1 21-16,1 0 0,-21 1 15,21-1-15,-22 22 0,22-1 0,-21 1 16,0-1-16,20 1 0,-20-1 0,0 1 15,21-1-15,-22 1 0,1-22 16,21 21-16,-22-20 0,1-1 0,21 0 16,-21 1-16,20-1 0,1 0 15,0-20-15,0 20 0,0-21 0,0 0 16,-1 0-16,22 1 16,-21-22-16,21-22 31,21 22-31,1-21 0,-1 0 0,21-21 15</inkml:trace>
  <inkml:trace contextRef="#ctx0" brushRef="#br1" timeOffset="88111.63">15092 16468 0,'-43'21'31,"43"0"-31,0 0 16,22-21 15,-1 0-31,0 0 16,0 0-16,0-21 16,-21 0-16,0 0 15,0 0-15,0-1 16,-21 22-1,0 0 1,0 0-16,21 22 16,-21-22-16,21 21 0,-22-21 15,22 21-15,0 0 16,22-21 15,-1 0-31,0 0 16,0 0-16,-21-21 15,0 0 1,0 0 0,0-1-16,-21 22 47,21 22-47,0-1 31,21-21-31,0 0 15</inkml:trace>
  <inkml:trace contextRef="#ctx0" brushRef="#br1" timeOffset="88841.31">15706 16425 0,'0'-21'0,"0"42"47,0 1-31,0-1-16,0 0 16,21-21 15,0 0-31,0 0 15,0 0-15,0 0 16,-21-21-16,22 0 16,-22-1-16,21 22 15,-21-21-15,0 0 0,0 0 16,-21 21 0,-1 0-1,1 0-15,21 21 16,-21 0-16,0 0 0,0 1 15,21-1-15,0 0 16,0 0-16,0 0 16,21 0-1,0-21-15,0 0 16,0 0-16,1-21 16,-1 0-16,-21 0 15,21 21-15,-21-21 0,0 0 16,0-1-1,0 1-15,-21 21 32,0 0-17,-1 21-15,1 1 16,21-1-16,0 0 16,0 0-16,21-21 62,1 0-46,-22-21-16,0 0 15,0 0 17</inkml:trace>
  <inkml:trace contextRef="#ctx0" brushRef="#br1" timeOffset="92933.5">31454 3493 0,'0'-22'0,"21"22"32,-21-21-32,0 0 15,21 21-15,-21-21 16,0 42 46,0 0-62,-21-21 16,0 21-16,-1 1 0,22-1 16,-21 0-16,0 0 0,0 0 0,0 0 15,0 1-15,-1 20 0,1-21 16,0 0-16,0 0 0,0 1 0,0-1 15,-1 21-15,1-21 0,21 0 16,-21-21-16,21 22 0,-21-1 16,21 0-16,-21 0 0,0 0 15,21-42 32,21 0-31,0 21-16,0-21 0,0 0 0,0-1 15,1-20-15,-1 21 0,0 0 16,0 0-16,0-22 0,0 22 0,22-21 16,-22 21-16,0-22 0,0 22 15,-21-21-15,21 21 0,1-1 0,-1-20 16,0 21-16,-21 0 0,0 0 16,21-1-16,0 22 15,-21 22 32,0-1-31,-21 0-16,0 0 0,21 0 15,-21 0-15,0 1 0,-1-1 0,1 21 16,0-21-16,21 0 0,-21 1 16,0-1-16,0 0 0,-1-21 0,22 21 15,0 0-15,-21 0 0,0-21 16,21 22-16,-21-1 0,0 0 15,0 0 1,-1-21-16,1 21 31,0-21-31</inkml:trace>
  <inkml:trace contextRef="#ctx0" brushRef="#br1" timeOffset="94943.02">17145 15960 0,'21'-21'0,"-21"-1"15,0 1 1,0 0-16,21 21 16,-21-21-16,21 21 0,-21-21 0,0 0 15,22-1-15,-1 1 16,-21 0-16,0 0 15,0 0-15,21 21 0,-21-21 16,21 21-16,-21-22 16,0 44 31,0-1-47,-21-21 0,0 21 0,0 0 15,21 0-15,-22 0 0,1 1 16,0 20-16,0-21 0,0 21 0,0 1 15,-22-1-15,22 0 0,0 1 0,-21-1 16,20 0-16,1 1 0,-21-1 16,21 0-16,0-20 0,-1 20 15,-20 0-15,21 1 0,0-1 16,-22-21-16,22 21 0,0 1 0,-21-1 16,21 0-16,-22 1 0,22-22 0,0 21 15,-21 1-15,20-22 0,1 0 16,0 21-16,0-21 0,0 1 0,0-1 15,-1 0-15,22 0 16,-21 0-16,42-21 172,1 0-141,-1-21 188,-21 0-203,21 0-16,0 0 0</inkml:trace>
  <inkml:trace contextRef="#ctx0" brushRef="#br1" timeOffset="96162.08">17822 16193 0,'0'-22'16,"0"1"-1,0 0 1,0 0-16,0 0 15,0 0-15,0-1 16,0 1-16,0 0 16,0 0-16,0 0 15,-21 21 17,21 21-17,0 0-15,0 0 0,-21 0 16,21 1-16,-21-1 0,21 21 0,0 0 15,-21-20-15,-1 20 0,1 0 16,21 1-16,-21-1 0,0-21 16,21 21-16,0 1 0,-21-22 0,0 21 0,21-21 15,0 22-15,0-22 0,0 0 16,0 0-16,0 0 0,0 1 0,0-1 16,0 0-16,21 0 15,0-21-15,0 0 0,0 0 16,0 0-16,1 0 15,-1 0-15,0-21 0,0 0 0,0 21 16,0-21-16,-21-1 0,22 1 0,-1 0 16,0 0-16,0 0 0,-21 0 15,0-1-15,0 1 0</inkml:trace>
  <inkml:trace contextRef="#ctx0" brushRef="#br1" timeOffset="96374.95">17505 16425 0,'0'0'0,"21"0"16,0 0 0,0 0-16,0 0 0,1 0 0,-1 0 15,0 0-15,0 0 0,0 0 0,0 0 16,22 0-16,-22 0 0,0-21 15,21 21-15,-20-21 0,-1 0 0,21 21 16</inkml:trace>
  <inkml:trace contextRef="#ctx0" brushRef="#br1" timeOffset="97073.56">18521 16489 0,'0'0'0,"21"0"16,-21-21-1,21 21-15,-21-21 0,0-1 0,0 1 16,0 0 0,0 0-16,0 0 0,0 0 0,0-1 15,0 1-15,-21 0 16,0 0-16,0 0 0,-1 0 0,1 21 15,0 0-15,0-22 0,0 22 0,0 0 16,-22 0-16,22 0 0,0 22 16,0-1-16,0 0 0,-1 0 0,1 0 15,0 0-15,0 1 0,0-1 16,0 0-16,-1 21 0,22-21 0,0 22 16,-21-22-16,21 0 15,0 0-15,0 0 0,0 1 16,0-1-16,21 0 0,1-21 15,-1 0-15,0 0 0,0 0 16,0 0-16,0 0 0,1 0 16,-1 0-16,21 0 0,-21-21 15,0 21-15,1-21 0,20-1 0,-21 1 16,0 21-16,0-21 0,22-21 0,-22 21 16,0-1-16,0-20 15,0 0-15,1-1 0,-1 1 0,0 0 0,0-22 16,0 22-16,-21 0 0,0-22 15,0 22-15,0 21 0,0-22 0,0 22 16,0 0-16,0 0 16,0 42-1,-21 0-15,0 21 0,0-20 16,21 20-16,0 0 16,-21 1-16,-1-1 0,22 21 0,-21-20 15,21-1-15,0 0 0,0-20 16,0 20-16,0 0 0,0-21 0,0 1 15,0 20-15,0-21 0,0 0 0,21 0 16,1 1-16,-1-22 16,0 21-16,0-21 0,0 0 15,0 0-15,1 0 16,-1 0-16,0 0 0,0-21 0,0-1 0,0 1 16,22 21-16,-22-21 0,0 0 15</inkml:trace>
  <inkml:trace contextRef="#ctx0" brushRef="#br1" timeOffset="97830.13">19367 15812 0,'0'0'0,"0"-22"31,22 22-15,-1 0-16,0-21 0,21 21 15,-21 0-15,1 0 0,20-21 0,0 21 16,-21 0-16,22 0 0,-22-21 0,0 21 16,21 0-16,-20 0 0,-1 0 15,-21-21-15,-21 21 31,-1 0-31,1 0 16,0 0-16,0 0 0,0 0 16,-22 0-16,22 0 0,0 0 0,0 0 15,0 0-15,0 0 0,-1 0 16,1 0-16,0 0 0,0 0 16,0 0-16,0 0 0,21 21 0,-22-21 15,1 0-15,0 0 0,21 21 0,-21-21 16,21 21-16,-21-21 0,0 21 15,21 1-15,-22-1 0,1 0 16,21 0-16,-21-21 16,21 21-16,0 0 0,0 1 0,-21 20 15,21-21-15,-21 0 0,21 0 16,0 22-16,0-22 0,0 21 16,0-21-16,0 22 0,0-22 0,-21 0 15,21 21-15,0-20 0,-22 20 16,22-21-16,0 0 0,0 22 0,0-22 15,0 0-15,0 0 0,-21 21 16,21-20-16,0-1 0,0 0 0,0 0 16,0 21-16,0-20 0,0-1 15,0 0-15,0 0 0,0 0 16,21 0-16,1-21 0,-1 22 16,0-22-16,0 0 0,21 0 15,-20 0-15,-1 0 0,21 0 0,-21 0 16,0-22-16,22 22 15,-22-21-15,0 21 0,0 0 0,22-21 16,-22 21-16,0 0 0,-21-21 16,21 21-1,0-21-15,-21 0 16,21 21-16,1-22 16,-22 1-1</inkml:trace>
  <inkml:trace contextRef="#ctx0" brushRef="#br1" timeOffset="118779.5">20256 15917 0,'0'0'0,"-21"0"0,0 0 15,21-21-15,-21 21 16,0 0-16,0 0 31,21-21-31,-22 21 16,22-21 0,0 0-1,22 21 1,-1-21-16,0 21 0,-21-22 15,21 22-15,0 0 16,0 0-16,1 0 0,-1 0 0,0 0 16,0 0-16,0 0 0,0 22 0,-21-1 15,22 0-15,-22 0 16,0 0-16,0 0 0,0 1 0,0-1 16,-22 0-16,22 0 0,-21 0 15,0 0-15,-21 1 0,21-1 0,-1-21 16,1 21-16,0 0 0,0-21 15,0 21-15,0-21 0,-1 21 16,22-42 47,22 21-48,-1 0-15,0 0 0,21 0 16,-21 0-16,1 0 0,-1 0 15,0 0-15,21 0 0,-21 0 0,1 0 16,-1 0-16,0 0 0,0 21 16,0-21-16,0 22 0,1-1 0,-1-21 15,-21 21-15,0 0 0,0 0 16,0 0 0,0 1-16,-21-1 0,-1-21 0,1 21 15,0-21-15,0 0 16,-21 21-16,20-21 0,1 0 0,-21 21 15,21-21-15,0 0 0,-1 0 16,1 0-16,-21 21 0,21-21 0,-22 0 16,22 0-1,0 0-15,0 0 0,0 0 16,0 0 0,-1 0-1,22-21 1,0 0 15,22 21-31,-1 0 16,0-21-16,0 0 0,0 0 0,0 21 15</inkml:trace>
  <inkml:trace contextRef="#ctx0" brushRef="#br1" timeOffset="119425.13">20870 15663 0,'0'-21'31,"21"21"-16,1 0-15,-1-21 0,0 21 16,0 0-16,0 0 0,0-21 0,1 21 16,-1 0-16,0 0 0,0-21 15,0 21-15,0 0 0,1 0 16,-1 0-16,0 0 16,0 0-16,0 0 15,-21 21-15,0 0 0,0 0 16,0 0-16,21 1 15,-21-1-15,0 0 0,0 0 16,0 0-16,0 0 0,0 1 16,0-1-16,0 0 0,0 0 0,0 0 15,0 22-15,0-22 0,0 21 16,0-21-16,0 22 0,0-22 0,0 21 16,-21 0-16,21-20 0,0 20 15,0 0-15,0 1 16,-21-22-16,21 0 0,0 0 0,0 0 15,0 0-15,0 1 0,-21-1 16,21 0-16,-21 0 0,0 0 16,21 0-16,-22-21 0,1 0 15,21 22-15,-21-22 0,0 0 0,0 0 16,0 21-16,-1-21 0,1 0 16,0 0-16,0 0 0,0 0 0,0 0 15,-1 0-15,-20 0 0,21 0 16,0 0-16,0 0 0,-1 0 15,1 0-15,0 0 0,0 0 0,0 0 16,0 0-16,-1 0 16,1 0-16,0 0 15,0 21-15,0-21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1:53:47.1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6773 3196 0,'0'0'15,"0"21"79,-21 1-78,0-22-1</inkml:trace>
  <inkml:trace contextRef="#ctx0" brushRef="#br0" timeOffset="966.42">1587 2985 0,'-21'0'0,"42"0"15,-84 0-15,42 0 0,0 0 16,-1 0-16,1 0 0,-21 0 0,21 0 16,0 0-16,-1 0 0,1 0 15,0 0-15,0 0 0,0 0 0,0 21 16,-1-21-16,1 21 16,-21 0-16,21-21 0,0 0 15,-1 21-15,22 0 16,-21-21-16,21 22 15,-21-22-15,21 21 32,21-21-17,0 0 1,1 0-16,-1 0 0,21 0 16,-21 0-16,43 0 0,-22 0 0,22 0 15,20 0-15,-20 0 0,20 0 16,1 0-16,-21 0 0,41 0 0,-20 0 15,21 0-15,0 0 0,0 0 16,21 0-16,0 0 0,0 0 16,0 0-16,0 0 0,0 0 15,169 0-15,-127 0 0,-21-21 0,1 21 16,168 0-16,-148-22 16,1 22-16,20 0 0,-20 0 15,-1 0-15,0 0 0,1 0 0,-1 0 16,0 0-16,1 0 0,-22 0 15,0 0-15,21 0 0,-21 0 0,1 0 16,-1 22-16,0-22 0,-21 0 16,0 21-16,0 0 0,0-21 15,0 0-15,0 0 0,0 21 0,-21-21 0,21 0 16,-43 0-16,22 0 16,-21 0-16,0 0 0,-22 0 0,85 21 15,-84-21-15,-22 0 16,22 0-16,-22 0 0,0 0 0,1 0 15,-22 0-15,0 0 0,21 0 16,-21 0-16,1 0 0,-1 0 16,-21-21 15,-43 21-31,22-21 0,-21 21 16,-22-21-16,1 0 0,-1-1 15,-20 22-15</inkml:trace>
  <inkml:trace contextRef="#ctx0" brushRef="#br0" timeOffset="1505.11">1820 3112 0,'-106'0'16,"212"0"-16,-296 0 0,-149 0 31,318 0-31,42 0 32,21 0-32,22 0 0,-1 0 15,22 0-15,21 0 0,0 0 0,0 0 16,42-22-16,21 22 0,0 0 15,1-21-15,20 21 0,22 0 0,0-21 16,-1 21-16,1 0 0,21 0 16,21 0-16,254-21 0,-254 21 15,0 0-15,21 0 0,-21 0 16,-21 0-16,21-21 0,211 21 16,-253 0-16,-21-21 0,-22 21 15,0 0-15,-21 0 0,1 0 16,-22-22-16,0 22 0,-22 0 0,-20 0 15,0 0-15,-22 0 0,-20 0 16,41-21-16,-63 21 0,1 0 16,-1 0-16,0 0 0,0 0 15,-42 0 48,0 0-63,-22 0 0,1 0 15,-21 0-15,-1 0 0</inkml:trace>
  <inkml:trace contextRef="#ctx0" brushRef="#br0" timeOffset="1931.87">3831 3048 0,'-85'0'15,"170"0"-15,-254 0 0,105 0 0,1 0 16,-1 0-16,22 0 0,-22 0 16,43-21-16,0 21 0,0 0 0,42 0 15,21 0 1,43 0-16,21 0 0,21 0 15,0 0-15,21 0 0,43 0 0,20 0 16,22 0-16,0 0 0,21 0 16,21 0-16,0 0 0,276 21 15,-276-21-15,-42 21 0,-1-21 16,1 0-16,-42 0 0,-1 21 16,-42-21-16,1 0 0,-22 0 0,-43 0 0,1 0 15,-22 0-15,1 0 16,-22 0-16,-21 0 0,22 0 0,-22 0 15,0 0-15,-42 0 32,0 0-32,-22 0 15,1 0-15,-43 0 0,22-21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1:45:29.5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2096 0,'21'-22'16,"-21"1"-1,21 0-15,-21 0 16,22 21-1,-22-21-15,0 0 0,21 21 16,-21-22-16,0 1 16,0 0 15,0 42 47,0 0-62,-21 1-16,21-1 0,-22 0 0,1 0 15,21 0-15,-21 0 0,0 22 16,0-22-16,0 0 0,-1 21 0,1-20 16,0 20-16,0 0 0,0 1 15,-22-1-15,22 0 0,0 1 0,0-1 16,0 0-16,0 1 0,-1-1 15,1 0-15,-21 1 0,21-1 0,0 0 16,-1 1-16,1-22 0,-21 21 16,21 0-16,-22-20 0,22 20 0,0-21 15,-21 21-15,21-20 16,-1-1-16,1 0 0,21 0 0,-21 0 16,21 0-16,-21 1 0,0-1 15,21 0 16,0-42 313,0 0-16,-21 21 875,-1 0-906,1 21-265,0-21-32,0 0 15</inkml:trace>
  <inkml:trace contextRef="#ctx0" brushRef="#br0" timeOffset="3231.97">3154 2921 0,'-21'0'0,"-1"0"15,1 0-15,0 0 0,0 0 16,0 0-1,0 0-15,-1 0 16,44 0 31,-1 0-47,21 0 0,-21 0 16,22 0-16,-1 0 0,21 0 15,1 0-15,21 0 0,-22 0 0,22 0 16,-1 0-16,1 0 0,0 0 0,-1 0 15,-20 0-15,21 0 16,-22 0-16,1 0 0,-1 0 0,1 0 16,-1-21-16,-21 21 0,22 0 15,-22 0-15,1 0 0,-1-21 0,0 21 16,-21 0-16,1 0 0,20 0 0,-21-21 16,0 21-16,0 0 15,-21-22 16,-21 22 1,0 0-17,21-21-15,-21 21 0,0 0 16,0 0-16,-1-21 16</inkml:trace>
  <inkml:trace contextRef="#ctx0" brushRef="#br0" timeOffset="3724.14">4445 2667 0,'-42'-42'31,"42"21"-15,-22 21-16,22 21 47,0 0-47,0 0 15,22 0-15,-1-21 0,0 21 16,0-21-16,0 22 0,0-1 0,1-21 16,-1 0-16,21 0 0,-21 21 15,0-21-15,1 0 0,20 0 0,-21 0 16,0 0-16,0 0 0,1 0 0,-1 0 16,0 0-16,0 0 15,0 0 1,-42 0 31,0 21-47,0 0 0,0 0 0,-22-21 15,22 22-15,-21-1 0,21 0 0,-22 0 16,1 21-16,21-20 0,-22-1 16,22 0-16,-21 0 0,21 0 0,0 0 15,-1 1-15,1-22 0,0 42 16,21-21-16,-21-21 0,21 21 15,-21-21-15,21 21 16,0-42 31,0 0-47</inkml:trace>
  <inkml:trace contextRef="#ctx0" brushRef="#br0" timeOffset="4274.57">5461 2328 0,'-21'0'16,"42"0"-16,-63 0 0,20-21 0,1 21 0,0 0 16,0 0-1,0 0-15,63 0 32,-21 0-32,0 0 15,22 0-15,-1 0 0,0-21 16,1 21-16,20 0 0,-20 0 0,20 0 15,-21 0-15,22 0 0,-22 0 0,1-21 16,-1 21-16,0 0 0,-21 0 16,1 0-16,20 0 0,-21 0 0,0 0 31,-42 0-15,0 0-1,0 0-15,0 0 0,-1 0 16,1 0-16,0 0 0</inkml:trace>
  <inkml:trace contextRef="#ctx0" brushRef="#br0" timeOffset="4551.39">5821 2265 0,'-21'0'32,"-1"21"-17,22 0-15,-21 0 0,21 1 16,0 20-16,0 0 0,-21 1 15,21-1-15,-21 0 0,21 22 0,0-22 16,0 0-16,-21 1 0,21-1 16,-21 0-16,21 1 0,0-22 0,0 21 15,-22-21-15,22 1 0,0-1 16,0 0-16,-21 0 0,21 0 0,0 0 16,21-42 30,1 0-30,-1 21-16</inkml:trace>
  <inkml:trace contextRef="#ctx0" brushRef="#br0" timeOffset="5094.09">6054 2836 0,'0'-21'16,"-22"21"-16,22-21 15,0 0-15,0 0 16,0 0-16,22 21 16,-1-22-16,-21 1 0,21 21 0,0-21 15,0 21-15,0-21 0,1 21 16,-1 0-16,21 0 0,-21 0 15,0 0-15,1 0 0,-1 0 16,0 0-16,21 21 0,-21 0 0,1 0 16,-1 1-16,0 20 0,0-21 0,-21 0 15,21 0-15,-21 1 16,0-1-16,21 21 0,-21-21 0,0 0 0,0 1 16,0-1-16,0 0 15,0 0-15,-21 0 0,0-21 0,21 21 16,-21-21-16,21-21 47,0 0-47,0 0 15,0 0-15,0 0 0,0-1 16,0 1-16,21-21 0,0 21 0,-21 0 16,21-1-16,1-20 0,-22 21 15,21 0-15,0-22 0,-21 22 16,21 0-16,0 0 0,0 21 0,-21-21 15,22 0-15,-1 21 0,0 0 16,0 0 0,0 0-16,0 0 0,1 21 15,-1-21-15,-21 21 0,21 0 16</inkml:trace>
  <inkml:trace contextRef="#ctx0" brushRef="#br0" timeOffset="5728.27">7366 2858 0,'0'-22'0,"0"44"0,21-44 0,-21 1 0,0 0 16,0 0-16,0 0 15,0 0-15,0-1 0,0 1 16,0-21-16,-21 21 0,0 0 15,21-1-15,-21 1 0,-1 0 0,1 0 16,21 0-16,-21 21 0,0-21 0,0 21 16,0 0-16,-1 0 15,1 0-15,0 21 0,0 0 0,21 0 16,-21 21-16,0-20 0,-1 20 16,1 0-16,0-21 0,21 22 15,-21-1-15,21-21 0,-21 22 16,21-1-16,0-21 0,0 0 0,0 0 15,0 1-15,0-1 0,0 0 0,0 0 16,0 0-16,21-21 16,0 21-16,0-21 0,0 0 0,1 0 15,-1 0-15,0 0 0,0 0 16,0-21-16,22 0 0,-22 21 0,0-21 16,0 0-16,21 0 0,-20-1 0,-1 1 15,0 0-15,0 0 0,-21 0 16,21 0-16,0-22 0,-21 22 15,0 0-15,0 0 0,0 0 16,0-1-16,0 1 0,0 0 0,0 42 31,0 0-31,0 1 16,-21-1-16,21 0 0,0 0 0,-21 21 16,21-20-16,0-1 0,0 0 15,0 21-15,0-21 0,0 1 0,0-1 16,0 0-16,0 0 15,21 0-15,0-21 0,1 21 16,-1-21-16,0 0 0,0 0 16,0 0-1,0 0-15,1-21 0,-1 21 16,-21-21-16,0 0 0</inkml:trace>
  <inkml:trace contextRef="#ctx0" brushRef="#br0" timeOffset="6140.03">7662 2815 0,'0'0'0,"0"-21"15,0 0-15,64-106 32,-43 106-32,0 0 0,0 21 15,0 0-15,1 0 0,-1 0 16,0 0-16,0 0 0,0 21 16,0 0-16,1 0 0,-1 0 0,0 22 15,0-22-15,-21 0 0,0 21 0,0-21 16,0 22-16,0-22 0,0 21 15,0-21-15,0 1 0,0-1 0,0 0 16,0 0-16,0 0 0,0 0 16,21-21-1,0 0 1,1-21-16,-22 0 16,21 0-16,0 21 0,0-42 0,0 20 15,0 1-15,1 0 0,-22 0 16,21-21-16,0 20 0,0-20 15,0 21-15,0-21 0,-21 20 0,0 1 16,22-21-16,-22 21 0,21 21 16,-21-21-16,0-1 15,21 22 1,0 0 0,0 22-1,0-1-15,1 0 16</inkml:trace>
  <inkml:trace contextRef="#ctx0" brushRef="#br0" timeOffset="6555.42">8594 2879 0,'0'21'0,"0"-42"0,-22 42 0,44-21 46,-1 0-46,0 0 0,0 0 16,0-21-16,0 21 0,1-21 16,-1 21-16,0-22 0,0 22 0,0-21 15,0 21-15,22-42 16,-43 21-16,0 0 0,0-1 0,0 1 16,0 0-16,0 0 0,0 0 15,-21 21 1,-1 0-16,1 0 0,0 0 15,0 0-15,0 21 0,0 0 0,-1 0 16,1 0-16,0 1 0,0 20 16,0-21-16,0 21 0,21-20 0,0-1 15,-22 21-15,22-21 0,0 0 16,0 1-16,0-1 0,0 0 0,0 0 16,0 0-16,22 0 15,-1-21-15,0 0 16,0 0-16,0 0 0,0 0 15,1 0-15,-1 0 0,0-21 0,0 0 16,21 21-16,-20-21 0</inkml:trace>
  <inkml:trace contextRef="#ctx0" brushRef="#br0" timeOffset="7075.13">9017 2815 0,'0'-21'0,"0"42"0,-21-42 0,21 0 31,0 0-15,21 21 0,0-21-16,0 21 15,0 0-15,1 0 0,-1 0 0,21 0 16,-21 0-16,0 0 0,1 0 16,-1 0-16,0 0 0,-21 21 0,21 0 15,-21 0-15,21-21 0,-21 21 16,21 0-16,-21 1 0,0-1 0,0 0 15,0 0-15,0 0 0,0 0 0,0 1 16,0-1-16,-21 0 16,21 0-16,-21 0 0,0-21 0,21 21 15,-21 1-15,21-44 47,0 1-31,21 0-16,-21 0 15,21 0-15,0 0 0,0-1 0,-21-20 16,22 21-16,-1 0 0,0 0 16,0-22-16,-21 22 0,21 0 0,0 0 15,1 0-15,-22-1 0,0 1 0,21 21 16,0-21 0,-21 42 15,0 0-31,0 1 15,0-1 1</inkml:trace>
  <inkml:trace contextRef="#ctx0" brushRef="#br0" timeOffset="7688.53">10096 2688 0,'0'0'0,"22"0"0,-22-21 15,0 0 1,0 0-16,0 0 16,-22 21-1,1-22-15,0 22 0,0 0 16,0 0-16,0 0 0,-1 0 0,1 22 15,0-22-15,0 21 0,-21 0 16,20 0-16,1 0 0,0 0 0,0 1 16,0-1-16,0 0 0,-1-21 15,22 21-15,0 0 0,0 0 16,0 1-16,0-1 16,22-21-1,-1 21-15,0-21 0,0 0 16,0 0-16,0 0 15,1 0-15,-1 0 0,0 0 0,0 21 16,0-21-16,0 0 0,1 0 0,-1 0 16,0 21-16,0-21 0,0 21 15,0 1-15,-21-1 16,0 0-16,0 0 16,0 0-16,-21-21 15,0 21-15,-21 1 0,21-22 16,-1 0-16,1 21 0,0-21 15,-21 0-15,21 0 0,-1 21 16,-20-21-16,21 0 0,0 0 0,0 0 16,-1 0-16,1 0 0,0 0 15,0 0-15,0 0 0,0 0 0,-1 0 16,1 0-16,21-21 0,-21 21 16,0 0-16,21-21 0,0-1 15,-21 22 1,21-21-16,0 0 15,21 21-15,0-21 16,0 21-16,0 0 0</inkml:trace>
  <inkml:trace contextRef="#ctx0" brushRef="#br0" timeOffset="8004.35">10139 2815 0,'0'21'31,"0"1"-15,0-1 0,0 0-16,0 0 0,-21 0 15,21 0-15,-22 1 0,22-1 0,0 0 16,-21 0-16,21 0 15,-21-21-15,21 21 0,0 1 16,0-44 47,0 1-63,21 0 0,-21 0 15,21 0-15</inkml:trace>
  <inkml:trace contextRef="#ctx0" brushRef="#br0" timeOffset="8208.24">10202 2625 0,'0'0'0,"0"-21"0,0-1 15,-21 22 17,0 0-17,21 22 1,0-1-16,0 0 15,0 0 1,21-21 0,0 0-16,0 0 15,1 0-15</inkml:trace>
  <inkml:trace contextRef="#ctx0" brushRef="#br0" timeOffset="8775.91">10562 2709 0,'0'22'0,"0"-1"16,0 0-1,-21 0-15,21 0 16,0 0-16,-21-21 0,21 22 16,0-1-16,-21 0 15,21 0-15,-22-21 0,22 21 0,0 0 16,0 1-16,-21-1 0,21 0 15,-21-21-15,21 21 0,0 0 16,0 0-16,-21-21 0,21 22 16,0-44 46,0 1-62,0 0 0,0 0 16,0 0-16,21 21 0,0-21 0,0-1 15,-21-20-15,22 21 16,-1 0-16,0 0 0,0-22 0,21 22 16,-20 0-16,-1-21 0,21 20 0,-21 1 15,22 0-15,-22 0 0,0 0 16,0 21-16,0 0 0,0 0 0,1 0 16,-1 21-16,-21 0 15,21 21-15,-21-20 0,0 20 0,0-21 16,0 21-16,0-20 0,0-1 0,0 21 15,-21-21-15,21 0 0,-21 1 16,21-1-16,-22 0 0,22 0 0,0 0 16,0 0-16,-21-21 15,21 22 1,0-44 15,21 1-15,1 21-16,-1-21 0,0 0 0</inkml:trace>
  <inkml:trace contextRef="#ctx0" brushRef="#br0" timeOffset="9528.48">11578 2794 0,'0'0'0,"21"0"0,-21-21 0,0 0 15,0 0-15,0-1 0,0 1 16,0 0-16,0 0 0,0 0 15,-21 0-15,0 21 0,0 0 0,21-22 16,-21 22-16,-1 0 0,1 0 16,-21 22-16,21-1 0,0-21 0,-22 21 15,22 21-15,-21-21 0,-1 1 16,22-1-16,-21 21 0,21-21 0,-22 22 16,22-22-16,0 0 0,0 0 0,21 0 15,0 0-15,0 1 0,0-1 16,0 0-16,0 0 0,0 0 15,21-21-15,21 0 0,-20 0 16,-1 0-16,21 0 0,-21 0 16,22 0-16,-22 0 0,21-21 0,0 21 15,-20-21-15,-1 21 0,0-21 0,0 0 16,0-1-16,0 1 0,1 0 16,-22 0-16,0 0 0,21 0 0,-21-1 15,21-20-15,-21 21 0,0 0 16,21 21-16,-21-21 0,0-1 0,0 44 31,0-1-15,0 0-16,0 0 15,0 21-15,-21-20 0,21-1 16,-21 21-16,21-21 0,-21 22 0,21-22 16,0 21-16,0-21 0,0 22 0,0-1 15,0 43-15,0-22 16,0-21-16,0 1 0,0 20 0,0-20 15,0 20-15,0-21 0,0 1 0,0-1 16,0 22-16,0-22 0,0 0 16,0 22-16,0-22 0,0 22 0,0-22 15,0 0-15,0 1 0,0-1 0,0 0 16,0 1-16,0-1 16,0-21-16,0 21 0,0-20 0,-22 20 15,22-21-15,-21 0 0,0 0 0,0 1 16,0-22-16,-22 21 0,22-21 15,-21 0-15,0 21 0,-1-21 0,22 0 16,-21 0-16,-1 0 0,1 0 0,21 0 16,-43-21-16,22 21 0,21-21 15,0 21-15,0-22 0,-1 22 16,1 0-16,21-21 0,0 0 0,-21 21 16,0-21-16,0 0 0,21 0 15,0-1-15,0 1 16,0 0-16,0 0 0,0-21 15</inkml:trace>
  <inkml:trace contextRef="#ctx0" brushRef="#br0" timeOffset="10116.21">13483 2688 0,'0'-21'0,"0"42"0,0-63 0,0 21 16,0 0-16,0-1 0,0-20 15,0 21-15,0 0 0,0 0 0,0-1 16,0 1-16,0 0 0,0 0 0,-21 42 31,21 0-31,-21 0 0,21 22 16,0 20-16,0-20 0,-21 20 16,21 1-16,-22-1 0,22 1 15,-21-22-15,0 85 0,0-85 16,0 22-16,0-22 0,21 0 0,-22 1 15,22-1-15,-21 0 0,21-20 16,-21-1-16,21 0 0,0 0 16,0 0-16,0-42 31,0-21-31,0 21 16,0-1-16,0-20 0</inkml:trace>
  <inkml:trace contextRef="#ctx0" brushRef="#br0" timeOffset="10439.54">13187 2773 0,'0'0'0,"0"-42"0,-21-1 16,21 1-16,0 0 0,0 20 0,0-20 15,0 0-15,0-1 0,0 22 16,0-21-16,0 21 0,21 0 16,21-22-16,-21 22 0,0 0 0,22 21 15,-1-21-15,0 0 0,1 21 16,20 0-16,-20 0 0,-1 0 0,0 21 15,1 0-15,-1 0 0,0 21 16,-21 1-16,1-1 0,-1 0 16,-21 1-16,0-1 0,-21 0 0,-1 1 0,1-1 15,0-21-15,-21 22 16,-1-22-16,1 0 0,-21 21 0,20-21 16,1-21-16,0 22 0,20-1 0,-20-21 15,21 0-15,0 21 0,0-21 16,-1 0-16,44 0 31,-1 0-31,0 0 0,0 0 16,21 0-16</inkml:trace>
  <inkml:trace contextRef="#ctx0" brushRef="#br0" timeOffset="11019.23">14203 3027 0,'0'0'0,"21"0"0,0 0 0,0 0 0,0-21 16,1 0-1,-22-1-15,0 1 0,0 0 16,0 0-16,0 0 0,0 0 0,0-1 16,0 1-16,-22 0 0,1 0 15,0-21-15,0 42 0,0-22 0,0 1 16,-22 21-16,22 0 0,0 0 15,-21 0-15,20 0 0,1 21 0,-21 1 16,21-1-16,-22 21 0,22-21 0,0 22 16,-21-22-16,21 21 15,21 0-15,-22 1 0,22-22 0,-21 21 16,21 1-16,0-22 0,0 21 16,0-21-16,0 0 0,0 1 0,0-1 15,21 0-15,1 0 0,-1-21 0,0 0 16,0 0-16,21 0 0,-20 0 15,20 0-15,-21-21 0,21 0 0,1 0 16,-1-1-16,0 1 0,-20 0 16,20-21-16,0 21 0,-21-1 0,22 1 15,-22-21-15,0 21 0,0 0 0,-21-22 16,0 22-16,21 0 0,-21 0 16,0 0-16,0-1 0,-21 22 31,0 22-31,21-1 15,0 0-15,-21 0 0,0 0 0,21 22 16,0-22-16,0 0 0,0 0 16,0 21-16,0-20 0,0-1 0,0 0 15,0 21-15,21-21 0,0 1 16,0-22-16,0 21 0,1 0 0,-1-21 16,0 0-16,0 0 0,0 0 0,0 0 15,22 0-15,-22 0 16,0-21-16</inkml:trace>
  <inkml:trace contextRef="#ctx0" brushRef="#br0" timeOffset="11389.02">14711 3006 0,'0'-21'0,"0"42"0,0-64 15,0 1-15,0 21 0,0 0 16,21 0-16,-21-22 0,21 22 0,-21 0 16,21 0-16,0 21 0,-21-21 15,22 21-15,-1 0 0,0 0 16,0 0-16,0 0 0,22 21 0,-22 0 15,0 21-15,0-21 0,0 1 16,0 20-16,-21 0 0,22-21 0,-22 22 16,21-22-16,-21 21 0,0-21 15,0 1-15,0-1 0,0 0 16,0 0-16,0 0 0,0 0 0,-21-21 16,21-21 15,0 0-31,0 0 15,0 0-15,0 0 0,0-1 16,21 1-16,0 0 0,0 0 16,0 0-16,0-22 0,1 22 0,-1 0 15,0-21-15,0 21 0,21-1 16,-20 1-16,-1 0 0,21 0 0,-21 21 0,0 0 16,1 0-16,-1 0 0,0 0 15</inkml:trace>
  <inkml:trace contextRef="#ctx0" brushRef="#br0" timeOffset="12414.95">15494 3048 0,'21'21'15,"-42"-42"-15,42 63 0,0-42 0,0 0 0,1 0 16,-1 0-16,0 0 16,0 0-16,0 0 0,0 0 0,1-21 15,20 0-15,-21 21 0,0-21 0,0 0 16,1 0-16,-1-1 15,-21 1-15,0-42 0,0 42 16,0-1-16,0 1 0,0 0 16,0 0-16,-21 21 0,-1 0 0,1 0 15,0 0-15,0 0 0,-21 0 0,20 21 16,-20 0-16,21 0 0,-21 22 16,20-22-16,1 0 0,0 21 0,0-20 15,0 20-15,21-21 0,0 0 16,0 22-16,0-22 0,0 0 0,21 21 15,0-21-15,0 1 0,0-22 16,22 21-16,-22-21 0,21 0 0,1 0 16,-22 0-16,21 0 0,0 0 15,1 0-15,-1-21 0,0-1 16,1 1-16,-1 0 0,0 0 0,-20 0 16,20 0-16,0-1 0,1-20 15,-22 21-15,0 0 0,0-22 0,0 22 16,-21 0-16,21 21 0,-21-21 0,-21 42 31,0 0-15,0 0-16,0 1 15,0-1-15,21 0 0,-22 21 0,1-21 0,21 1 16,-21 20-16,21-21 0,0 0 16,-21 0-16,21 1 0,-21-1 15,21 0-15,0 0 0,0 0 0,-21-21 16,21 21-1,0-42 1,0 0-16,0 0 0,0 0 16,0 0-16,21-22 0,0 22 15,0-21-15,0 21 0,22-22 0,-22 22 16,21-21-16,0-1 0,-20 22 16,20-21-16,0 21 0,1 0 0,-22-1 15,21 1-15,-21 21 0,0 0 16,1 0-16,-1 0 0,-21 21 0,0 1 15,21-1-15,0 0 0,-21 21 16,0-21-16,0 1 0,0 20 16,0-21-16,0 0 0,21 22 0,-21-22 15,21 0-15,-21 0 0,0 0 0,0 0 16,22 1-16,-1-1 0,-21 0 16,21-21-16,0 0 0,0 0 15,0 0-15,1 0 0,-1 0 16,0-21-16,21 0 0,-21-1 0,1 1 15,-1 0-15,0 0 0,0-21 0,0 20 16,22-20-16,-22 0 16,0-1-16,21 1 0,-21 0 0,1-1 15,-1-20-15,0 21 0,0-1 16,-21 1-16,0 0 0,21-1 0,-21 1 16,0 21-16,0 0 0,-21 21 15,0 0 1,21 42-16,-21-21 0,0 21 0,-22 1 15,22 20-15,21-20 16,-21-1-16,0 21 0,0-20 0,21-1 0,-22 0 16,22 1-16,0-22 0,0 21 15,0 1-15,0-22 0,0 0 0,0 21 16,0-21-16,0 1 16,0-1-16,22-21 15,-1 0-15,0 0 16,0 0-16,0-21 0,0-1 15,1 1-15,-1 0 0</inkml:trace>
  <inkml:trace contextRef="#ctx0" brushRef="#br0" timeOffset="12631.34">16954 2900 0,'0'0'0,"-21"0"16,0 0-1,42 0 1,0 0 0,1 0-16,20 0 15,-21 0-15,0 0 0,0 0 0,22 0 16,-22 0-16,21-21 0,1 21 16,-1 0-16,0-21 0,1 21 0,-1-22 15,0 1-15,1 21 0</inkml:trace>
  <inkml:trace contextRef="#ctx0" brushRef="#br0" timeOffset="13027.18">18351 2561 0,'-21'-21'0,"42"42"0,-42-63 16,21 21 0,-21 0-16,21-1 0,-21 22 15,21 22 1,-21-1-16,21 0 16,0 21-16,-21 1 0,21-1 15,-22 0-15,1 22 0,21-22 16,-21 0-16,0 1 0,0-1 0,21 0 15,0 1-15,-21-1 0,-1 0 16,22-20-16,-21 20 0,21-21 0,0 0 16,0 0-16,0 1 0,0-1 0,0 0 15,21-42 32,1 0-47,-1 21 0,0-22 0,0-20 0,0 21 16,0 0-16,22 0 0</inkml:trace>
  <inkml:trace contextRef="#ctx0" brushRef="#br0" timeOffset="13423.95">18648 2773 0,'-21'42'31,"-1"1"-31,1-22 0,0 0 0,0 21 16,0-21-16,0 22 0,-1-22 15,1 21-15,0-21 0,0 22 0,21-22 16,0 0-16,0 21 0,0-20 16,0-1-16,0 0 0,0 0 0,0 0 15,21-21 1,0 0-16,0 0 0,1 0 0,-1 0 16,0 0-16,21 0 0,-21 0 0,1 0 15,-1-21-15,21 0 0,-21 0 16,0 0-16,1-22 0,-1 22 0,-21 0 15,0-21-15,21 20 0,-21-20 16,0 21-16,0 0 0,0-22 0,0 22 16,0 0-16,-21 0 15,21 0-15,-21 21 0,-1 0 16,1 0-16,0 0 0,0 0 0,0 0 16,0 0-16,-1 0 0,1 0 15,0 0-15,0 0 16,0 0-1,0 0-15,-1 0 16</inkml:trace>
  <inkml:trace contextRef="#ctx0" brushRef="#br0" timeOffset="13704.36">17801 2646 0,'0'0'0,"21"0"32,0 0-32,22 0 15,-22 21-15,0-21 0,21 0 0,-20 0 16,20 0-16,-21 0 0,21 21 16,1-21-16,-22 0 0,21 0 0,-21 21 15,1-21-15,20 0 0,-21 0 0,0 22 16,0-22-16,1 0 15,-1 0 1,0 0 0,-21-22-1</inkml:trace>
  <inkml:trace contextRef="#ctx0" brushRef="#br0" timeOffset="14252.04">19727 3175 0,'0'0'0,"21"-21"16,-21 0-16,0 0 0,0-1 16,0 1-16,0 42 47,-21 1-47,21-1 0,-21 0 15,21 0-15,0 0 0,0 22 16,-21-22-16,21 0 0,-21 0 0,21 0 15,-21 0-15,21 1 0,-22-1 16,22 0-16,0 0 0,-21 0 16,0 0-1,21-42 17,0 0-32,0 0 15,-21 0-15</inkml:trace>
  <inkml:trace contextRef="#ctx0" brushRef="#br0" timeOffset="14636.82">19664 2794 0,'0'0'0,"21"0"15,0 0 1,0 0-16,0 0 0,1 0 16,-1 0-16,0-21 0,0 21 15,-21-21-15,21 21 0,0-21 0,-21-1 16,0 1-16,0 0 16,0 0-16,0 0 0,0 0 0,0-1 15,-21 22-15,21-21 0,-21 21 16,0 0-16,0 0 15,0 0-15,-1 0 0,1 0 16,21 21-16,-21 1 0,0-1 16,0-21-16,21 42 0,0-21 15,0 0-15,0 1 0,0-1 0,0 0 16,0 0-16,21 0 0,0 0 0,0 1 16,0-1-16,22 0 0,-22-21 15,0 21-15,21-21 0,-20 0 0</inkml:trace>
  <inkml:trace contextRef="#ctx0" brushRef="#br0" timeOffset="17945.5">20235 2942 0,'0'21'32,"0"1"-32,0-1 15,0 0-15,-21 0 16,21 0-16,-21 0 0,21 1 15,0-1-15,0 0 0,-21 0 16,21 0-16,0 0 0,-21 1 16,21-1-16,0 0 0,0 0 15,0-42 32,0 0-47,0 0 0,0-1 16,21-20-16,-21 21 0,21 0 15,0 0-15,0-22 0,-21 22 16,21 0-16,1-21 0,-22 20 0,21 1 16,0 0-16,-21 0 0,21 21 15,-21 21 17,0 0-32,0 0 0,0 22 0,0-22 15,0 0-15,21 21 0,-21-20 0,0-1 16,0 21-16,0-21 15,0 0-15,21 1 0,-21-1 0,22 0 16,-1 0-16,0-21 0,0 21 16,0-21-16,0 0 15,1 0-15,-1 0 0,0-21 16,0 0-16,0 0 0,22 0 16,-1-22-16,-21 22 0,0 0 15,0 0-15,1 0 0,-1-1 0,0-20 16,0 21-16,0 0 0,-21-22 15,0 22-15,21 0 0,-21 0 16,0 42 0,0 0-16,0 22 15,0-22-15,0 0 16,0 0-16,0 21 0,0-20 0,0 20 16,0-21-16,0 0 0,22 22 15,-22-22-15,21 0 0,0 0 16,0 0-16,0 0 0,0 1 0,1-22 15,20 0-15,-21 0 0,0 0 16,0 0-16,1 0 0,20 0 0,-21 0 16,0-22-16,0 1 0,1 0 0,20 0 15,-21 0-15,0 0 16,-21-22-16,21 22 0,1-21 0,-1 21 0,-21-22 16,0 22-16,0-21 15,0 21-15,0-1 0,0 1 0,0 0 16,0 42-1,-21 0 1,-1 1-16,22-1 0,-21 0 0,0 21 16,21-21-16,0 22 0,-21-22 15,21 21-15,-21-21 0,21 22 0,0-22 16,-21 21-16,21-21 0,0 1 16,0-1-16,0 0 0,21-42 46,0 21-46,0-21 0,-21-1 16,21 1-16,0-21 0,1 21 16,-1 0-16,0-22 0,0 22 0,0-21 15,0 21-15,1-1 0,-22 1 16,21 0-16,0 0 0,0 0 0,0 21 16,0 21-1,-21 0-15,0 0 16,22 0-16,-22 1 0,0-1 0,0 21 15,0-21-15,0 0 0,21 1 16,-21 20-16,0-21 0,21 0 0,-21 0 16,21 1-16,-21-1 15,21-21-15,0 0 16,1 0-16,-1 0 16,0-21-16,0-1 0,0 1 15,22 0-15,-22 0 0,0-21 0,0 20 16,0 1-16,22-21 0,-22 21 15,0-22-15,0 22 0,0 0 0,0 0 16,1-21-16,-1 42 0,-21-22 16,21 22-16,-21 22 31,0-1-31,0 0 0,0 0 0,0 0 16,0 22-16,0-22 0,0 0 15,0 21-15,0-21 0,0 22 16,0-22-16,0 0 0,0 21 0,0-20 15,21-1-15,0 0 0,0 0 16,1 0-16,-1-21 0,21 21 0,-21-21 16,0 0-16,22 0 0,-1 0 15,0 0-15,1 0 0,-1-21 0,0 0 16,1 0-16,-1 0 0,0 0 16,1-1-16,-1 1 0,0-21 0,-20 21 15,20-22-15,-21 22 0,21-21 16,-42 21-16,22-22 0,-22 22 15,0 0-15,0 0 0,0 0 0,0 0 0,0-1 16,-22 22-16,1 0 16,0 0-16,-21 0 0,21 0 15,-22 0-15,22 22 0,-21-1 16,21 0-16,-1 0 0,1 0 0,0 22 16,0-22-16,21 21 0,0-21 15,0 22-15,0-22 0,0 21 0,0-21 16,21 22-16,0-22 0,0 0 15,1 0-15,20 0 0,-21 0 0,64 1 16,-43-22-16,0 21 0,1-21 16,-1 0-16,0 0 15,1 0-15,-1-21 0,0 21 0,1-22 16,-1 1-16,0 0 0,1 0 16,-1-21-16,-21 20 0,22-20 15,-1 21-15,-21-21 0,0 20 0,0-20 16,-21 21-16,0-21 0,0 20 0,0 1 15,0 0-15,0 0 0,-21 0 16,0 21-16,0 0 0,0 0 16,-22 0-16,22 0 0,-21 0 0,21 21 15,-22 0-15,22-21 0,-21 21 16,21 0-16,0 1 0,-1 20 16,1-21-16,21 0 0,0 22 15,0-22-15,0 21 0,0-21 0,0 0 16,0 1-16,0-1 0,21 0 15,1-21-15,-1 21 0,0-21 0,0 0 16,0 0-16,0 0 0,1 0 16,20 0-16,-21-21 0,0 0 15,0 0-15,1-1 0,-1 1 16,0-21-16,21 0 0,-21-1 0,1 22 16,-1-21-16,21-1 0,-21 1 15,0 0-15,-21-22 0,22 43 0,-1-21 16,0-43-16,-21 64 0,0 0 15,0 0-15,0-1 16,0 1-16,-21 42 16,0 1-1,-1 20-15,1-21 0,0 21 0,0-20 16,0 20-16,21 0 0,0 1 16,-21-1-16,21-21 0,0 21 15,0 1-15,0-1 0,0 0 0,21 1 16,-21-22-16,21 21 0,0-21 0,21 43 15,-20-64-15,-1 21 16,0 0-16,0-21 0,0 0 0,0 0 16,22 0-16,-22 0 0,0 0 15,0-21-15,0 0 0,22 0 16,-22 0-16,0-1 0,0 1 0,0-21 16,1 21-16,-1-22 15,-21 22-15,21-21 0,0 21 0,-21 0 0,0-1 16,21 1-16,-21 0 15,0 42 17,0 0-32,0 1 0,0-1 0,0 0 15,0 0-15,0 0 0,0 0 16,0 22-16,0-22 0,0 0 0,21 0 16,-21 0-16,22 22 0,-22-22 15,21 0-15,0-21 0,-21 21 16,21 0-16,0-21 0,0 22 0,1-22 15,20 0-15,-21 0 0,0 0 16,22 0-16,-22 0 0,21 0 0,-21 0 16,22-22-16,-1 1 0,0 0 15,1 0-15,-1 0 0,0 0 0,1-22 16,-1 1-16,-21 0 16,21-1-16,-20 22 0,-1-21 0,-21-1 15,0 22-15,0 0 0,0 0 0,0 0 16,0 0-16,0-1 0,-21 22 15,-1 0-15,1-21 0,0 21 16,-21 0-16,21 0 0,-22 0 0,22 21 16,-21 1-16,-1-1 0,22 0 0,-21 0 15,21 0-15,0 0 0,-1 22 16,1-22-16,0 0 0,0 43 16,21-43-16,0 0 0,0 0 15,0 0-15,0 0 0,0 1 0,0-1 16,21-21-1,0 0-15,0 0 0,1 0 16,-1-21-16,0-1 0,0 1 16,21 0-16,-20 0 0,-1 0 15,0-22-15,21 22 0,-21-21 0,1 21 16,20-22-16,-21 22 0,0-21 16,0 21-16,1 0 0,-1-1 0,0 1 15,-21 42 16,0 1-31,0-1 16,0 0-16,-21 21 0,21-21 0,0 1 16,-21 20-16,21 0 0,0-21 15,-22 22-15,22-22 0,0 21 16,0-21-16,0 1 0,22-1 0,-1 0 16,0 0-16,0 0 0,0 0 15,0-21-15,1 0 0,-1 22 16,0-22-16,21 0 0,-21 0 0,1 0 15,20-22-15,-21 22 0,0-21 16,0 0-16,1-21 0,20 21 0,-21-22 16,0 1-16,0 0 0,1-22 0,-1 22 15,0-1-15,0 1 0,0 0 16,0-1-16,1 1 0,-22 0 0,0-1 16,21 1-16,-21 21 0,0 0 15,0 0-15,0-1 0,-21 44 31,-1-1-31,1 0 16,0 0-16,0 21 0,0-20 16,0 20-16,21 0 0,0-21 0,-22 22 15,22-22-15,-21 21 0,21 1 16,0-1-16,0-21 0,0 21 0,0 1 16,0-22-16,0 21 0,21-21 15,1 1-15,-1-1 0,21 21 16,-21-42-16,0 0 0,1 21 15,20-21-15,-21 0 0,21 0 0,-20 0 16,20-21-16,0 0 0,-21 21 16,22-42-16,-1 20 0,-21 1 0,22-21 15,-22 21-15,0-22 0,21-20 16,-21 42-16,-21 0 16,22 21-16,-22-22 0,-22 22 31,1 22-31,0-22 0,0 42 0,21-21 15,-21 0-15,0 22 0,21-22 16,0 0-16,0 21 0,0-21 0,0 1 16,0 20-16,0-21 0,0 0 15,0 0-15,21 1 0,0-1 16,0-21-16,0 0 0,0 0 0,1 0 16,-1 0-16,21 0 15,-21 0-15,0 0 0,1-21 0,20-1 16,-21 1-16,0 0 0,0 0 15,22 0-15,-22-22 0,0 1 0,0 21 16,-21-21-16,21 20 0,-21-20 16,0 21-16,0 0 0</inkml:trace>
  <inkml:trace contextRef="#ctx0" brushRef="#br0" timeOffset="18187.36">25823 2921 0,'0'0'0,"-21"0"16,0 0-16,42 0 31,0 0-31,0 0 16,1 0-16,20 0 0,-21 0 0,21 0 15,1 0-15,-22 0 0,0 0 16,21 0-16,-20 0 0,-1 0 0,0 0 15,0 0-15,-21-21 0,0 0 16,0 0-16,0-1 16</inkml:trace>
  <inkml:trace contextRef="#ctx0" brushRef="#br0" timeOffset="18388.59">25252 2752 0,'0'0'0,"0"21"0,-21-21 16,-1 0-1,22-21 32</inkml:trace>
  <inkml:trace contextRef="#ctx0" brushRef="#br0" timeOffset="18968.59">27686 2963 0,'0'0'0,"0"-21"16,0 0-16,21 0 0,-21 0 15,0 0-15,-21 21 16,0 0-1,0 0-15,-1 0 16,1 0-16,0 21 0,0 0 0,0 0 16,-22 21-16,22-20 0,0 20 0,0-21 15,0 21-15,0 1 16,-1-1-16,1 0 0,0 1 0,21-22 0,0 21 16,0 1-16,0-1 15,0-21-15,0 0 0,21 22 0,0-22 16,1 0-16,-1-21 0,0 21 15,0 0-15,21-21 0,1 0 0,-1 0 16,0 0-16,1 0 0,20 0 16,-20-21-16,20 0 0,1 0 0,-1 0 15,1-22-15,-22 22 0,21-21 16</inkml:trace>
  <inkml:trace contextRef="#ctx0" brushRef="#br0" timeOffset="19679.41">28469 2858 0,'0'-22'15,"0"44"-15,0-65 0,0 22 0,-21 21 16,0 0 0,0 0-16,-1 21 15,1 0-15,21 1 0,-21-1 0,0 21 16,0-21-16,0 0 0,21 22 16,-22-22-16,22 21 0,-21-21 0,0 22 15,21-1-15,0-21 0,0 22 16,-21-22-16,21 21 0,-21-21 0,21 0 15,-21 22-15,21-22 16,0 0-16,0 0 16,0-42 15,0 0-31,21 0 16,-21 0-16,21-22 0,0 22 0,0-21 15,0 21-15,22-22 0,-22 1 16,0 21-16,21-22 0,-20 22 0,20 0 15,-21 0-15,21 0 0,-20 0 16,-1-1-16,0 22 0,0 0 0,0 0 16,0 0-16,-21 22 0,22-1 15,-22 0-15,21 0 0,-21 0 16,0 22-16,0-22 0,0 21 0,0 0 16,0-20-16,0 20 0,0 0 15,0-21-15,0 22 0,0-22 0,0 0 16,0 0-16,0 0 0,21 1 15,0-1-15,0-21 0,-21 21 0,21-21 16,1 21-16,-1-21 0,0 0 16,0 0-16,0 0 0,0 0 0,22 0 15,-22-21-15,0 0 0,21 0 16,-20-1-16,-1 1 0,21 0 16,-21 0-16,0-21 0,1-1 0,-1 22 15,0-21-15,-21 21 0,0-1 0,21 1 16,-21 0-16,-21 42 31,0 0-15,0 22-16,21-22 0,-22 0 15,1 0-15,21 22 0,0-22 16,-21 0-16,0 0 0,21 0 0,-21 0 16,21 1-16,0-1 15,-21-21-15,21 21 0,0-42 31,0 0-15,21-1-16</inkml:trace>
  <inkml:trace contextRef="#ctx0" brushRef="#br0" timeOffset="19869.31">29168 3048 0,'0'-21'31,"21"21"48</inkml:trace>
  <inkml:trace contextRef="#ctx0" brushRef="#br0" timeOffset="20184.16">29633 2858 0,'0'-22'32,"-21"44"-1,21-1-31,0 0 0,-21 0 0,0 21 15,21-20-15,-21 20 16,21-21-16,0 21 0,-22 1 0,22-1 16,-21 0-16,21 1 0,-21-1 15,21 0-15,0-20 0,0 20 0,0-21 16,-21 0-16,21 0 0,0 1 16,0-1-16,0 0 0,0 0 0,-21-21 15,42 0 16,0-21-15,0 0-16,0 21 0,1-21 0</inkml:trace>
  <inkml:trace contextRef="#ctx0" brushRef="#br0" timeOffset="20802.34">30141 3344 0,'0'0'0,"0"-21"0,0 0 0,0-64 16,0 64 0,0 0-16,0 0 0,0 0 15,0 0-15,-21 21 0,0-22 16,0 22-16,0 0 16,-1 0-16,1 22 15,-21-1-15,21 0 0,0 0 16,-1 21-16,1-20 0,0 20 15,0 0-15,0-21 0,0 22 0,21-22 16,0 21-16,0-21 0,0 22 0,0-22 16,0 0-16,0 0 0,0 0 15,0 1-15,21-1 0,0-21 16,0 0-16,0 0 16,0 0-16,1 0 0,-1 0 0,0 0 15,0 0-15,21-21 0,-20-1 16,20 1-16,-21 0 0,21-21 15,1-1-15,-1 1 0,0 0 16,1-1-16,-22-20 0,21 21 0,1-22 0,-22 22 16,21-1-16,-21 1 15,0 0-15,1 21 0,-1-22 0,0 22 16,-21 0-16,21 0 0,-21 0 16,0-1-16,-21 44 31,0-1-31,0 0 0,-1 21 15,1-21-15,0 22 0,21-1 16,-21 0-16,0 1 0,0-1 0,-1 43 16,22-43-16,0 0 15,0 1-15,0-1 0,0-21 16,0 22-16,0-22 0,22 0 0,-1 0 16,0 0-16,0 0 0,0 1 15,0-1-15,22-21 0,-22 21 16,0-21-16,0 0 0,0 0 15,1 0-15,20 0 0,-21-21 0,0 0 16,22-1-16</inkml:trace>
  <inkml:trace contextRef="#ctx0" brushRef="#br0" timeOffset="21000.78">31030 3535 0,'-21'0'15,"42"0"-15,-63 0 32,42 21-1,-21-21-31,0 0 16,-1 0-16,1 0 0,0 0 15</inkml:trace>
  <inkml:trace contextRef="#ctx0" brushRef="#br0" timeOffset="22392.99">1693 4890 0,'21'-22'0,"-21"1"0,0 0 16,22 21-16,-22-21 0,21 0 15,0 0-15,-21-1 0,0 1 0,21 0 16,0 0-16,-21 0 0,0 0 16,0-1-16,21 1 0,-21 0 31,0 42-16,-21 0 1,21 1-16,-21-1 0,0 21 16,0 0-16,0-20 0,-1 41 0,22-21 15,-21 1-15,0-1 16,-21 22-16,21-22 0,-1 21 0,1-20 16,0-1-16,0 22 0,0-22 15,0 0-15,-22 22 0,22-22 0,0 22 16,0-22-16,0 0 0,-1 1 15,1-1-15,0 0 0,0-21 0,21 1 16,0-1-16,0 0 0,-21-21 16,21 21-16,0-42 31,0 0-15,0 0-16,21-1 0,0 1 0,-21 0 15,21-21-15,22 21 0,-22-22 16,0 22-16</inkml:trace>
  <inkml:trace contextRef="#ctx0" brushRef="#br0" timeOffset="22768.78">2286 4466 0,'0'0'0,"0"-21"15,-21 42 32,0 0-47,-1 22 0,22-22 16,-21 21-16,0 1 0,21-1 0,-21 0 16,0 22-16,0-1 0,-1 1 15,22-1-15,-21 1 0,-21 63 16,21-85-16,0 22 0,-1-22 15,1 21-15,0-20 0,21-1 0,-21 0 16,21 1-16,-21-1 0,21-21 16,0 22-16,0-22 0,0 0 0,0 0 15,-21-21-15,21 21 0,0-42 47,0 0-47,0 0 16,0 0-16</inkml:trace>
  <inkml:trace contextRef="#ctx0" brushRef="#br0" timeOffset="23636.12">2900 5122 0,'0'0'16,"0"22"-16,21-22 15,0 0-15,0 0 16,0 0-16,1 0 0,-1 0 15,0 0-15,21 0 0,-21 0 0,22 0 16,-1 0-16,22 0 0,-1 0 16,1-22-16,-1 22 0,22 0 0,-1 0 15,1-21-15,0 21 0,-1 0 16,1 0-16,-21-21 0,20 21 0,-20 0 16,-1-21-16,1 21 0,-1-21 15,1 21-15,-22 0 0,22 0 0,-22-21 16,0 21-16,1 0 0,-22-22 0,0 22 15,0 0-15,0-21 16,0 21-16,1-21 0,-22 0 16,0 0-1,0 0 1,0-1 0,0 1-16,0 0 15,-22 0-15,1 0 0</inkml:trace>
  <inkml:trace contextRef="#ctx0" brushRef="#br0" timeOffset="24064.16">4297 4572 0,'-21'21'0,"21"0"16,0 1-1,0-1-15,21 0 16,0-21-16,0 0 0,21 21 16,-20-21-16,20 0 0,0 21 0,22-21 15,-22 0-15,0 0 0,22 0 0,-22 21 16,22-21-16,-22 0 16,0 0-16,1 0 0,-22 0 0,21 0 0,-21 0 15,1 0-15,-1 0 16,-21 22 15,0-1-31,-21 0 0,-1 0 16,-20 0-16,21 0 0,0 22 0,-22-22 15,1 21-15,21 1 0,-21-22 16,-1 21-16,1 0 0,21 1 0,-22-22 16,1 21-16,21 1 15,-21-22-15,20 0 0,1 21 0,0-21 0,0 1 16,0-1-16,0-21 0,-1 21 0,1 0 15,0 0 1,0-21-16,0 0 0,0 0 0,-1 0 16,1 0-16</inkml:trace>
  <inkml:trace contextRef="#ctx0" brushRef="#br0" timeOffset="27308.84">6329 4509 0,'-21'0'0,"21"-22"0,-22 22 15,1 0-15,0 0 16,0-21-16,0 21 0,0 0 15,-1 0 1,1 0-16,0 0 0,0 0 16,0 0-16,0 0 0,-1 0 0,1 0 15,0 0-15,0 0 16,0 0-16,42 0 31,21 0-31,-21 0 0,22 0 16,-1 0-16,0 0 0,22 0 15,-1 0-15,1 0 0,-1 0 16,22 0-16,-21 0 0,20 0 0,1 0 0,0-21 16,-22 21-16,22 0 0,-43 0 15,22 0-15,-22 0 0,0 0 16,-21-21-16,1 21 0,-44 0 31,1 0-15,0 0-16,0 21 0,-21-21 15,20 0-15,1 0 0,0 0 0,0 0 16,-21 0-16,20 0 0</inkml:trace>
  <inkml:trace contextRef="#ctx0" brushRef="#br0" timeOffset="27616.03">6731 4445 0,'0'0'0,"0"21"15,0 0 1,0 1-16,0-1 0,0 0 16,0 0-16,0 0 0,0 22 0,-21-1 15,21 0-15,0 1 0,-21-1 16,21 0-16,0 22 0,0-22 0,-22 0 16,22 1-16,-21 20 0,21-20 15,0-22-15,-21 21 0,0-21 0,21 22 16,-21-22-16,21 0 0,0 0 15,0 0-15,-21 0 16,21-42 15,21 0-31,0 0 16,0 0-16,0 0 16,0-1-16,22 1 0</inkml:trace>
  <inkml:trace contextRef="#ctx0" brushRef="#br0" timeOffset="28115.54">7048 4953 0,'0'0'0,"-21"0"16,21-21-16,0 0 0,0 0 15,0-1-15,0 1 16,0 0-16,21 21 0,1-21 15,-1 0-15,0 21 0,21-21 16,-21-1-16,22 22 0,-22 0 0,21 0 16,-21 0-16,43 0 0,-22 0 15,-21 0-15,22 22 0,-22-1 16,21 0-16,-21 0 0,22 0 0,-22 22 16,0-22-16,0 0 0,-21 21 15,0-21-15,21 1 0,-21-1 16,0 21-16,0-21 0,0 0 0,0 1 15,0-1-15,-21-21 0,0 21 16,21 0-16,-21-21 0,0 0 16,0-21-1,21 0 1,0 0-16,0-1 0,0-20 0,0 21 16,21 0-16,0-22 0,-21 1 15,21 21-15,0-21 0,0-1 0,-21 22 16,22-21-16,-1 21 0,0-1 15,0 1-15,-21 0 0,21 0 0,0 21 16,1-21-16,-1 21 16,0 0-16,0 0 15,0 21-15,0-21 16,-21 21-16,22-21 0,-1 21 16,0 0-16</inkml:trace>
  <inkml:trace contextRef="#ctx0" brushRef="#br0" timeOffset="30821.71">8467 5059 0,'0'-21'16,"0"42"-16,21-63 0,0 42 0,0-22 0,-21 1 16,21 0-16,0 0 0,1 0 0,-22 0 15,0-1-15,21 1 0,-21 0 16,21-21-16,-21 21 0,0-1 0,0 1 15,0 0-15,0 0 0,0 0 16,-21 0-16,0-1 0,-1 22 0,22-21 16,-21 21-16,0 0 0,0 0 0,0 0 15,0 0-15,-22 0 0,22 21 16,0 1-16,0-1 0,0 0 0,-1 0 16,1 21-16,0-20 15,0 20-15,0 0 0,0 1 0,-1-1 16,22-21-16,0 21 0,-21 1 0,21-22 15,0 0-15,0 0 0,0 0 16,0 1-16,0-1 0,21-21 16,1 0-1,-1 0-15,0 0 0,0 0 0,0-21 16,22-22-16,-22 22 0,0 0 16,0 0-16,21-22 0,-20 22 15,-1-21-15,0 21 0,0-22 0,0 22 16,0-42-16,1 20 15,-1 22-15,-21 0 0,0 0 16,0 0-16,0 42 31,0 0-31,0 0 16,0 22-16,0-22 0,0 21 0,0-21 16,0 22-16,0-22 0,0 21 15,0 0-15,0-20 0,0-1 0,0 21 16,0-21-16,0 0 0,21 1 15,-21-1-15,21-21 0,-21 21 16,21-21-16,0 0 0,1 0 0,-1 0 0,0 0 16,21-21-16,-21 0 15,1 21-15,-1-22 0,21-20 16,-21 21-16,0 0 0,22 0 0,-22-22 16,0 22-16,0-21 0,0-1 15,1 22-15,-1 0 0,0 0 0,0 0 16,-21 0-16,0-1 0,21 22 15,-21-21-15,21 21 16,-21 21-16,0 1 16,0 20-16,0-21 15,0 0-15,0 22 0,0-22 16,0 0-16,0 21 0,0-21 0,0 1 16,0-1-16,0 21 0,0-21 0,0 0 15,0 1-15,22-22 16,-1 0-16,0 0 15,0 0-15,0 0 0,0 0 16,1-22-16,-1 1 0,0 0 0,0 0 16,0 0-16,0 0 0,1-1 15,-1-20-15,0 21 0,0-21 0,0 20 16,0-20-16,1 21 0,-1-21 16,0 20-16,-21 1 0,21 0 0,-21 0 15,0 0-15,0 0 16,0 42 15,-21 0-31,21 0 0,-21 0 0,0 22 16,21-22-16,0 0 0,0 21 15,0 1-15,-22-22 0,22 21 16,0-21-16,0 0 0,0 22 0,0-22 16,0 0-16,0 0 0,22 0 0,-1 1 15,0-22-15,0 0 0,0 0 16,0 0-16,1 0 0,20 0 15,-21-22-15,21 22 0,1-21 0,-22 0 16,21 0-16,1 0 0,-22 0 16,21-22-16,0 22 0,-20 0 15,20-21-15,-21 20 0,0-20 0,0 21 0,-21-21 16,0 20-16,0 1 0,0 0 16,0 0-16,0 0 15,-21 21-15,0 0 0,0 0 16,0 0-16,0 21 15,-1 0-15,1-21 0,21 42 0,0-20 16,0-1-16,-21 21 0,21-21 0,0 22 16,0-22-16,0 0 0,0 21 15,0-21-15,0 1 0,0-1 0,0 0 16,21 0-16,0 0 16,1-21-16,-22 21 0,21-21 15,0 0-15,0 0 0,0 0 0,0 0 16,1-21-16,20 0 0,0 0 15,1 0-15,-22 0 0,21-22 16,-21 22-16,22 0 0,-22-21 0,21 20 16,-21-20-16,0 21 0,22-21 15,-22 20-15,0 1 0,-21 0 16,21 0-16,-21 42 31,0 0-31,0 0 0,0 1 0,0-1 16,0 21-16,-21-21 15,21 0-15,0 22 0,0-22 0,0 0 16,0 21-16,0-20 0,0-1 0,0 0 16,0 0-16,21 0 0,0 0 15,1-21-15,-1 22 0,0-22 16,21 0-16,-21 0 0,1 0 0,-1 0 16,21 0-16,-21 0 0,22-22 15,-22 1-15,21 0 0,-21 0 0,22 0 16,-22 0-16,21-1 0,0 1 15,-20-21-15,-1 21 0,21-22 16,-42 22-16,21 0 0,-21-21 0,21 21 0,-21-1 16,0 1-1,-21 21 1,0 21-16,0 1 0,21-1 0,0 0 16,-21 0-16,21 21 0,0-20 15,0-1-15,0 21 0,0-21 0,0 22 16,0-22-16,0 0 0,21 0 15,-21 0-15,0 0 0,21 1 16,-21-1-16,21-21 16,-21-21 15,-21-1-15,0 1-16,0 21 15,0 0-15,21-21 0,-22 21 16,1 0-1,21 21-15,0 0 16,0 1-16,0-1 0,0 0 16,0 0-1,21-21-15,1 21 0,-1-21 0,0 0 16,0 0-16,0 0 0,22 0 0,-22 0 16,0 0-16,21 0 0,-21-21 15,22 21-15,-22-21 0,0 21 0,21-21 16,1 0-16,-22-1 0,21 1 15,1 0-15,-1 0 0,-21 0 16,21 0-16,22-43 0,-43 43 16,0 0-16,0-22 15,-21 65 1,0-1 0,-21 0-16,21 21 0,-21-21 15,21 1-15,-21-1 0,21 0 0,0 21 16,-21-21-16,21 1 0,0-1 15,0 0-15,0 0 0,0 0 16,0 0-16,21-21 16,0 0-16,0 0 15,0 0-15,1 0 0,-1-21 16,0 21-16,0-21 0,0 0 16,0 0-16,1 0 0,20-1 15,0-20-15,-21 21 16,22 0-16,-22-22 0,0 22 0,0 0 15,0 0-15,1 21 0,-22-21 16,21 21-16,-21 21 16,0 0-16,0 0 0,0 0 15,0 1-15,0-1 0,0 0 0,0 21 16,0-21-16,0 1 0,0-1 16,0 0-16,0 0 0,0 0 15,21 0-15,0-21 0,0 22 16,0-22-16,22 0 0,-22 0 0,21 0 15,-21 0-15,22 0 0,-22 0 16,21 0-16,-21 0 0,22 0 0,-22-22 16,21 22-16,-21-21 0,1 0 15,20 0-15,-21 0 0,0 0 0,0-1 16,-21-20-16,0 21 0,0 0 0,0-22 16,0 22-16,0 0 0,0 0 15,0 0-15,-21 0 0,0 21 0,0 0 16,-21 0-16,20 21 15,1 0-15,0 0 0,0 0 16,-43 22-16,43-22 0,0 0 16,0 21-16,21-21 0,0 1 15,-21-1-15,21 0 0,-21 0 16,21 0-16,0 0 0,0 1 16,0-1-16,21 0 15,-21 0-15,21 0 0,-21 0 16,21 1-16,-21-1 0,21 0 0,-21 21 0,0-21 15,21 22-15,-21-1 0,0 0 16,0 1-16,0-1 0,0 0 16,0 1-16,0-1 0,0 0 0,-21 1 15,21-1-15,-21 0 0,0 1 0,21-22 16,-21 0-16,0 21 0,21-20 16,-22-1-16,1 0 0,0-21 15,0 0-15,0 0 0,0 0 16,-1 0-16,1 0 0,0 0 15,21-21-15,-21 0 0,0 21 0,0-22 16,21-20-16,-22-21 0,1 41 16,0-41-16,21 21 0</inkml:trace>
  <inkml:trace contextRef="#ctx0" brushRef="#br0" timeOffset="30993.19">12150 4763 0,'0'0'0,"0"-22"0,-22 1 16,22 0-16,-21 21 16,0 0-1,0 0 1,0 0-16,0 21 0,-1-21 0,1 0 16,0 0-16,0 0 0</inkml:trace>
  <inkml:trace contextRef="#ctx0" brushRef="#br0" timeOffset="31524.89">13906 4572 0,'22'-21'0,"-44"42"0,65-63 0,-22-1 16,-21 22-16,21-21 0,-21 21 16,21 21-16,-21-21 15,0 42-15,0 0 16,0 0-16,0 0 0,-21 22 16,21-1-16,0 21 0,-21 1 15,21-1-15,-21 1 0,0 21 0,-1-22 16,22 1-16,-21-1 0,0 1 15,21-1-15,-21-21 0,0 22 0,21-22 16,-21 1-16,21-1 0,0-21 16,-22 21-16,22-20 0,-21-1 0,21 0 15,0 0-15,0 0 0,0-42 32,0 0-17,0 0-15,0 0 0,0-1 16,0-20-16,0 21 0</inkml:trace>
  <inkml:trace contextRef="#ctx0" brushRef="#br0" timeOffset="31843.7">13695 4995 0,'0'-63'0,"0"126"0,0-168 15,0 41-15,0 22 0,0-22 16,0 22-16,0 0 0,0-1 0,0 1 16,0 0-16,21-1 0,0 1 0,0 21 15,0 0-15,22-22 0,-22 43 16,21-21-16,1 21 0,-1 0 0,21 0 15,-20 0-15,20 21 0,-20 0 16,20 1-16,-21 20 0,1-21 16,-1 21-16,0 1 0,1-22 0,-22 21 15,0 1-15,-21-1 0,0 0 0,0-21 16,-21 22-16,-21-1 0,20-21 16,-20 22-16,-21-22 0,20 0 15,-20 0-15,-1 0 0,22 0 0,0 1 16,-1-22-16,1 0 0,21 21 0,0-21 15,-1 0-15,1 0 16,42 0 0,1 0-16,-1 0 0,21 0 15,0-21-15,1 21 0,-1 0 0,22 0 16</inkml:trace>
  <inkml:trace contextRef="#ctx0" brushRef="#br0" timeOffset="33457.69">15028 4847 0,'0'-21'0,"0"42"0,0-63 0,0 21 15,0 0-15,-21-1 0,0 1 16,0 0-16,0 21 0,-1-21 0,-20 0 16,21 21-16,0 0 0,-22 0 0,22 0 15,0 0-15,-21 0 0,21 21 16,-1 0-16,1 21 0,0-20 0,-21 20 15,21 0-15,-1-21 16,1 22-16,21-1 0,-21 0 0,21 1 0,-21-1 16,21-21-16,0 22 0,0-22 15,0 0-15,0 0 0,0 0 16,21 0-16,0 1 0,0-22 0,1 0 16,-1 0-16,0 0 15,0 0-15,21 0 0,-20 0 0,-1 0 16,0-22-16,21 1 0,-21 0 0,1 0 15,20-21-15,-21 20 0,0-20 16,0 21-16,22-21 0,-22-1 16,-21 1-16,21 0 0,0-1 0,-21 1 15,0 21-15,21-22 0,-21 22 0,0 0 16,0 42 15,0 0-31,0 22 0,0-22 16,-21 64-16,21-64 0,-21 21 15,21 0-15,0 1 0,0-22 16,0 21-16,0-21 0,0 1 0,0-1 16,0 0-16,0 0 0,21 0 15,0-21-15,1 0 0,-1 0 16,0 0-16,21 0 16,-21 0-16,1-21 0,20 0 0,-21 0 0,21 0 15,1-1-15,-22 1 0,21 0 0,-21-21 16,22 21-16,-22-22 15,0 1-15,21 21 0,-20-22 0,-1 22 16,-21 0-16,21 0 0,-21 0 16,21 21-16,-21 21 15,0 0-15,0 0 0,0 0 16,0 1-16,0 20 0,0-21 16,0 21-16,0-20 0,0-1 0,0 21 15,0-21-15,0 0 0,21 1 16,0-1-16,1 0 0,-22 0 0,21 0 15,0-21-15,0 0 0,21 21 16,-20-21-16,-1 0 0,21 0 0,-21 0 16,0 0-16,22-21 0,-22 0 15,21 21-15,-21-21 0,22 0 16,-22 0-16,0-1 0,0-20 0,0 21 16,1 0-16,-1-22 0,0 1 0,-21 21 15,21-21-15,-21-1 0,0 22 16,0-21-16,0 21 0,0-1 0,0 1 15,-21 21-15,0 0 0,0 0 16,-1 21-16,1 1 16,21-1-16,-21 21 0,21-21 0,-21 22 0,21-1 15,0-21-15,0 21 16,0 1-16,0-22 0,0 0 0,0 21 16,0-20-16,0-1 0,0 0 15,21-21-15,0 21 0,0-21 0,22 0 16,-22 0-16,0 0 0,21 0 0,-20 0 15,20 0-15,0-21 0,-21 0 16,22 21-16,-1-21 0,-21-1 0,22-20 16,-22 21-16,21 0 0,-21-22 15,0 22-15,22-21 0,-43 0 0,21 20 16,0 1-16,-21 0 0,21 0 0,-21 42 31,0 0-31,0 0 0,0 1 0,-21 20 16,0-21-16,21 21 15,-21-20-15,21-1 0,0 21 0,0-21 16,0 0-16,0 1 0,0-1 0,0 0 16,0 0-16,21-21 31,0-21-15,0 0-16,-21 0 0,21-1 15,1 1-15,-22 0 0,21 0 0,0-21 16,0 20-16,0-20 0,0 0 15,1-1-15,-1 1 0,0 21 16,0-21-16,0 20 0,-21 1 16,0 42-1,0 1-15,0 20 16,0-21-16,0 21 0,0 1 16,0-22-16,0 21 0,0 1 0,0-22 15,0 21-15,0-21 0,21 0 16,1 1-16,-1-1 0,0 0 0,-21 0 15,21-21-15,0 0 0,22 0 0,-22 0 16,0 0-16,21 0 0,-21 0 16,22-21-16,-22 0 0,21 0 0,1-1 15,-1 1-15,0-21 16,-21 21-16,22-22 0,-1 1 0,-21 0 16,0-1-16,22-20 0,-22 21 0,-21-1 15,21-20-15,0 20 0,0 1 16,-21-21-16,0 20 0,0-20 0,0 20 15,0 22-15,0-21 0,0 21 16,0 0-16,0 42 16,-21 0-16,0 0 0,0 21 15,0 1-15,21-1 0,-21 0 0,-1 22 16,1-22-16,21 22 0,-21-22 0,21 0 16,0 22-16,0-22 0,0 1 15,0-1-15,0 0 0,21-21 16,0 1-16,1-1 0,-1 0 15,-21 0-15,21 0 0,0-21 0,0 0 16,0 0-16,1-21 16,-22 0-16,21 0 15,-21 0-15</inkml:trace>
  <inkml:trace contextRef="#ctx0" brushRef="#br0" timeOffset="33639.64">17589 4699 0,'0'0'0,"0"-21"32,22 21-32,-1 0 15,0-21-15,0 21 0,0 0 16,22-21-16,-1-1 0,0 22 0,1-21 16,-1 21-16,0-21 0,22 21 0,-22-21 15,22 21-15,-1 0 0,1-21 16</inkml:trace>
  <inkml:trace contextRef="#ctx0" brushRef="#br0" timeOffset="33904.61">19304 4255 0,'0'-22'0,"0"44"0,0-22 31,-21 21-31,21 21 0,-21-21 15,-1 22-15,1-1 0,0 0 16,21 1-16,-21-1 0,0 0 0,21 1 16,-21 20-16,21-21 0,-22 1 0,22-1 15,-21-21-15,21 22 0,0-1 16,0-21-16,0 0 0,-21 0 0,21 1 16,0-1-16,0 0 15,0-42 1</inkml:trace>
  <inkml:trace contextRef="#ctx0" brushRef="#br0" timeOffset="34348.94">18923 4847 0,'0'0'15,"-21"-21"-15,0 21 0,-1-21 0,1 0 0,21 0 16,0-1 0,21 22-1,22 0-15,-22-21 0,0 0 0,21 21 16,-20 0-16,20-21 15,0 21-15,1 0 0,-1-21 0,0 0 16,1 21-16,-1 0 0,-21-22 0,21 22 16,-20 0-16,20 0 0,-21-21 15,0 21-15,0 0 16,-21 21-16,0 1 16,0-1-16,0 0 0,0 0 0,-21 0 15,0 22-15,0-22 0,21 0 16,0 21-16,-21-21 0,21 1 0,0 20 15,0-21-15,0 0 0,0 0 0,21 1 16,0-1-16,0-21 0,22 21 16,-1-21-16,-21 0 0,21 0 15,1 0-15,-1 0 0,0 0 16,1-21-16,-1 0 0,0-1 0,-20 1 16,-1 0-16,21 0 0,-21-21 0,-21-1 15,0 22-15,0-21 0,0-1 16,0 22-16,0 0 0,0-21 0,-21 21 15,0 21-15,0-22 0,-22 22 16,22 0-16,-21 0 0,21 0 0,-22 0 16,22 0-16,-21 0 0,0 0 0,20 0 15,-20 0-15,21 0 0,0 0 16,0 0-16</inkml:trace>
  <inkml:trace contextRef="#ctx0" brushRef="#br0" timeOffset="36075.98">20955 4847 0,'85'-21'31,"-64"0"-31,0 0 0,0 21 16,0-21-16,0-1 0,1 1 0,-22 0 16,21 0-16,-21 0 15,0 0-15,0-1 0,0 1 0,0 0 16,-21 0-16,-1 0 0,1 0 16,0-1-16,-21 1 0,21 0 0,-22 21 15,22 0-15,-21 0 0,-1 0 0,1 0 16,21 21-16,-21 0 0,-1 1 15,22-1-15,-21 21 0,21-21 0,-22 22 16,22-1-16,0 0 0,0-21 16,0 22-16,21-1 0,-22 0 0,22-20 15,0-1-15,0 0 0,0 0 0,22 0 16,-1 0-16,0-21 0,0 0 16,21 0-16,-20 0 0,20 0 0,-21 0 15,21-21-15,1 0 0,-1 0 16,-21 0-16,22 0 0,-1-1 15,-21-20-15,21 21 0,-20-21 0,-1 20 16,0 1-16,0-21 0,0 21 16,-21 0-16,0-22 0,0 22 0,0 0 15,0 0-15,0 0 0,0 42 32,0 0-32,0 0 15,0 0-15,0 0 0,0 1 0,0-1 16,0 21-16,0-21 0,0 0 15,0 1-15,0-1 0,0 0 16,21 0-16,1-21 0,-22 21 0,21-21 0,0 0 16,0 0-16,0 0 15,0 0-15,1 0 0,-1 0 0,0-21 16,21 0-16,-21 0 0,1 21 0,-1-21 16,0-1-16,0 1 0,0 0 15,0 0-15,1 0 0,-1-22 0,-21 22 16,0 0-16,0 0 0,0 0 15,0 0-15,0 42 32,-21 0-32,-1 0 15,22 0-15,-21 22 0,21-22 0,0 0 16,0 0-16,0 0 0,0 0 16,0 1-16,0-1 0,0 0 15,0 0-15,21-21 16,1 0-1,-1-21-15,-21 0 0,21 0 0,0 21 16,0-22-16,22 1 0,-22 0 16,0 0-16,0 0 0,0 0 0,0-1 15,22 1-15,-22 0 0,0 0 0,0 0 16,0 21 0,-21 21-1,0 0-15,0 0 16,0 0-16,0 1 0,0-1 0,0 0 15,0 0-15,0 21 0,0-20 0,0-1 16,0 0-16,0 0 0,22 0 16,-22 0-16,21-21 0,-21 22 0,21-22 15,0 0-15,0 0 0,0 0 16,1 0-16,-1-22 0,0 1 16,0 0-16,0 0 0,0 0 15,1 0-15,20-1 0,-21 1 0,0 0 16,22-21-16,-43 21 15,21-1-15,0 1 0,0 21 16,-21 21 15,0 1-31,0-1 0,0 0 0,0 0 16,0 0-16,0 0 0,0 1 0,0 20 16,21-21-16,0 0 0,-21 0 15,22-21-15,-1 22 0,0-1 0,0-21 16,0 0-16,0 0 0,22 0 15,-22 0-15,21 0 0,-21 0 0,22 0 16,-1 0-16,-21-21 0,0-1 16,22 1-16,-22 0 0,0 0 0,0 0 15,0 0-15,1-1 0,-22-20 16,0 21-16,21 0 0,-21 0 16,21-1-16,-21 1 0,0 0 0,0 0 15,0 42 1,0 0-1,0 0-15,-21 1 0,0 20 0,21 0 16,0 1-16,-22-1 0,1 0 16,0 1-16,21 20 0,-21-21 0,21 22 15,0-22-15,-21 22 0,21-22 16,-21 22-16,21-22 0,-22 21 0,22 1 16,0-1-16,0 1 0,0-1 0,0 1 15,0-1-15,0 1 16,0-22-16,0 22 0,0-1 0,0-20 15,0-1-15,-21 0 0,0 1 0,0-1 16,0 0-16,0-21 0,-1 22 16,1-22-16,-21-21 0,0 21 0,-1-21 15,1 0-15,0 0 0,-22 0 0,22-21 16,-1 21-16,1-21 0,0 0 16,-22-22-16,22 22 0,0 0 15,-1-21-15,22-1 0,-21 1 0,21 0 16,-22-1-16,43 1 0,0 0 0,0-1 15,0 1-15,0 0 0,0-1 0,21 1 16,1 0-16,20-1 0,0 1 16,1 0-16,20-1 0,1 1 15</inkml:trace>
  <inkml:trace contextRef="#ctx0" brushRef="#br0" timeOffset="37027.94">24215 4360 0,'0'0'0,"0"-21"0,-85-42 32,43 63-32,20 0 0,1 0 15,-21 0-15,21 21 0,-22 21 0,22-21 16,-21 1-16,21 20 0,-22 0 0,22 1 15,0-1-15,0-21 0,21 21 16,0 1-16,0-1 0,0 0 0,0 1 16,21-1-16,0 0 0,0-20 15,22 20-15,-1-21 0,0 0 0,1 0 16,-1 1-16,0-1 0,22-21 0,-22 0 16,1 0-16,-1 0 15,0 0-15,1-21 0,-1-1 0,0 1 16,1-21-16,-1 21 0,-21-22 15,21 1-15,1 0 0,-22-1 0,42-62 16,-41 62-16,-22 1 16,21-22-16,0 22 0,-21 0 0,0-1 15,0 22-15,0 0 0,0 0 0,-21 21 32,0 21-32,-1 0 0,1 0 0,0 22 15,0-1-15,0 0 0,0 1 16,-1-1-16,1 0 0,0 1 15,0-1-15,0 0 0,21-20 0,0 20 16,0 0-16,0 1 0,-21-22 16,21 0-16,0 0 0,0 0 0,0 0 15,21-21 1,0-21 0,0 0-16,0 0 15,0 0-15,1 0 0,-1-1 16,0-20-16,21 21 0,-21-21 0,22-1 0,-1 22 15,0 0-15,-20 0 0,20 0 16,0-1-16,-21 1 0,1 21 0,-1 0 16,0 0-16,-21 21 15,0 1-15,0-1 0,0 0 16,21 21-16,-21-21 0,0 1 0,21 20 16,-21-21-16,0 0 0,21 0 15,1 22-15,-1-22 0,-21 0 0,21-21 16,0 21-16,0 0 0,22-21 15,-22 0-15,0 0 0,0 0 0,0 0 16,0 0-16,1 0 0,20-21 0,-21 21 16,0-21-16,0 0 0,1 0 15,-1-22-15,0 22 0,0-21 0,0 21 16,-21-22-16,21 22 0,1 0 16,-22-21-16,0 21 0,0 42 31,0 0-16,-22 0-15,1 21 0,21-20 0,0-1 16,-21 0-16,21 21 0,-21-21 16,21 1-16,0-1 0,0 0 0,0 0 15,0 0-15,0 0 0,21-21 32,0 0-32,0 0 0,1 0 15,-1-21-15,-21 0 16,21 0-16,-21 0 0,21 0 0</inkml:trace>
  <inkml:trace contextRef="#ctx0" brushRef="#br0" timeOffset="37371.76">25612 4382 0,'63'21'32,"-42"-21"-32,0 0 15,1 0-15,-1 0 0,0-21 0,0-1 16,-21 1 0,21 21-16,-21-21 0,0 0 0,0 0 15,0 0-15,0-1 0,0 1 16,-21 21-16,0 0 15,0 0-15,0 0 16,-22 0-16,22 21 0,0 1 0,0-22 16,0 21-16,21 0 0,-22 0 0,22 0 15,-21 0-15,21 1 0,0-1 16,0 0-16,0 0 0,21-21 16,1 21-16</inkml:trace>
  <inkml:trace contextRef="#ctx0" brushRef="#br0" timeOffset="37639.6">26077 4382 0,'0'0'0,"21"-22"0,-21 1 0,22 0 15,-1 21-15,0-21 0,0 0 0,-21 0 16,0 42 0,0 21-1,-21-21-15,0 0 16,21 22-16,-43-1 0,22 0 0,0-20 15,0 20-15,0 0 0,21 1 16,-21-1-16,-1-21 0,22 21 16,-21 1-16,21-22 0,0 21 0,0-21 15,-21 1-15,21-1 0,0 0 16,0 0-16,-21 0 0,21 0 16,21-21 15</inkml:trace>
  <inkml:trace contextRef="#ctx0" brushRef="#br0" timeOffset="38223.3">26839 4678 0,'0'0'15,"0"-21"-15,0 0 0,0-1 16,0 1-16,-21 21 0,0 0 16,0 0-16,0 0 0,-1 0 15,1 0-15,0 0 0,0 0 16,0 0-16,0 21 0,-1 1 0,1-1 16,0 0-16,0 0 15,0 21-15,0 1 0,-1-22 0,1 21 0,21-21 16,0 22-16,0-22 0,0 21 15,0-21-15,0 1 0,0-1 16,0 0-16,0 0 0,0 0 16,21-21-16,1 0 0,-1 0 15,0 0-15,0 0 0,0 0 16,0-21-16,1 0 0,-1 0 16,0 0-16,0-1 0,0-20 0,0 21 15,22-21-15,-22-1 0,0 1 0,21 0 16,-20-1-16,-1 1 0,21 0 15,-21-1-15,0 22 0,1-21 0,-1-1 16,0 1-16,0 21 16,-21 0-16,0 0 0,0-1 0,0 1 15,0 42 1,0 1-16,0-1 16,-21 0-16,0 0 0,0 0 15,-1 0-15,22 22 0,0-22 0,-21 0 16,21 21-16,-21-20 0,21-1 15,0 0-15,0 21 0,0-21 0,0 1 16,0-1-16,0 0 16,0 0-1</inkml:trace>
  <inkml:trace contextRef="#ctx0" brushRef="#br0" timeOffset="41077.67">1926 7345 0,'0'0'0,"0"-21"16,0 0 15,0-1-15,21 22-16,-21-21 15,21 21-15,-21-21 0,22 0 16,-1 21-1,-21-21-15,0 0 0,0-1 16,21 22-16,-21-21 0,21 21 16,-21-21-16,0 42 78,0 0-78,-21 1 0,0-1 15,0 21-15,-1-21 0,1 22 0,0-1 16,0 0-16,0 1 0,0-1 16,-22 0-16,22-21 0,0 22 0,-21-1 15,20 0-15,-20 1 0,21-1 16,-21 0-16,20 22 0,-20-22 0,21 1 16,0-1-16,-22 21 0,22-20 15,0-1-15,0 0 0,-21 1 16,42-1-16,-22 0 0,1-20 15,0 20-15,21-21 0,-21 0 0,21 0 16,0 1-16,0-1 16,-21-21-16,0 0 62,21-21-46,0-1-1,0 1 1,21 0 0,0 21-16,0-21 0,0 21 0,0-21 15</inkml:trace>
  <inkml:trace contextRef="#ctx0" brushRef="#br0" timeOffset="42027.12">2159 8170 0,'0'-21'47,"-21"21"-31,0 0-16,21-21 15,-22 21 1,1 0 0,0 21 15,21 0-31,0 1 16,0-1-16,0 0 15,0 0-15,0 0 16,0 0-1,21-21 1,0 0-16,1 0 16,-1 0-1,-21-21-15,0 0 0,0 0 16,21 21-16,-21-21 16,0 0-16,0-1 0,0 1 15,0 0-15,-21 0 16,21 0-16,-21 21 15,-1 0 1,1 21 0,21 0-16,0 0 15,0 0-15,0 1 16,0-1 0,21-21-1,1 0-15,-1 0 16,0 0-1,0 0-15,-21-21 16,0-1-16,21 22 16,-21-21-16,0 0 0,0 0 15,0 0-15,0 0 16,-21 21-16,21-22 0,-21 1 16,0 21-1,0 0-15,-1 21 16,22 1-16,-21-1 15,21 0-15,0 0 0,0 0 16,0 0-16,0 1 16,0-1-1,21-21 17,1 0-17,-1-21-15,0 21 16,0-22-16,0 22 0</inkml:trace>
  <inkml:trace contextRef="#ctx0" brushRef="#br0" timeOffset="42823.67">2879 8043 0,'0'0'0,"0"-21"0,0 0 16,0 0-1,-22 21 16,22 21-15,-21 0 0,21 0-16,0 1 0,0-1 15,-21 0-15,21 0 16,0 0-16,0 0 16,0 1-1,21-22 1,0 0-1,1 0-15,-1-22 16,0 1 0,-21 0-16,0 0 0,0 0 15,21 0-15,-21-1 16,0 1-16,0 0 0,-21 42 47,21 0-32,0 1-15,0-1 0,0 0 16,0 0-16,0 0 16,0 0-1,21-21 1,0 0-16,0 0 16,1 0-16,-22-21 15,21 21-15,-21-21 16,0 0-16,0 0 15,0 0-15,0-1 16,-21 22 0,21-21-16,-22 21 15,1 0-15,0 21 16,21 1 0,0-1-1,-21-21-15,21 21 16,0-42 31,21 0-47</inkml:trace>
  <inkml:trace contextRef="#ctx0" brushRef="#br0" timeOffset="44015.99">4149 7726 0,'-22'0'31,"1"0"-16,42 0 64,1 0-64,-1 0-15,0 0 0,21 0 0,1 0 16,-1-21-16,21 21 0,-20 0 15,20 0-15,1 0 0,20 0 0,-41-21 16,20 21-16,1 0 0,-22 0 0,0 0 16,1 0-16,-1 0 0,0 0 15,-20 0-15,20-22 0,-21 22 0,0 0 16,0 0-16,1 0 16,-1 0-16,-21-21 0,0 0 31,0 0-16,-21 0 1,-1 0-16,1 21 0,21-22 16,-21 22-16,0-21 0,0 21 15,-22-21-15,22 21 0,0-21 0,0 0 16,0 21-16,0-21 0,-1 21 16,1 0-16,0 0 0,21-22 0,-21 22 15,0 0-15,0 0 0,21-21 16,-22 21-16,1 0 15,21 21 17,21 1-32,1-22 0,-1 21 15,0-21-15,21 21 0,-21 0 16,22-21-16,-22 21 0,0-21 16,21 0-16,-20 21 0,-1-21 0,21 0 15,-21 22-15,0-22 0,1 0 0,-1 0 16,0 0-1,-21 21 32,0 0-47,-21-21 16,21 21-16,-21 0 0,-1-21 16,1 21-16,0 1 0,-21-1 0,21 0 15,-22 0-15,22 21 0,0-20 16,-21-1-16,20 21 0,-20-21 15,21 22-15,-21-22 0,20 0 0,1 21 16,0-21-16,0 1 0,0-1 0,21 0 16,0 0-16,-21-21 0,21 21 15,-22-21-15,22 21 0,0 1 16,0-44 15,0 1-31,0 0 16</inkml:trace>
  <inkml:trace contextRef="#ctx0" brushRef="#br0" timeOffset="52924.1">7197 7324 0,'0'21'125,"0"-42"-47,0 0-63,0-1-15,0 1 16,0 0 0,-22 0-1,1 21-15,0 0 0,0-21 16,0 21-16,0 0 0,-1 0 15,1 0-15,-21 0 0,21 0 16,0 21-16,-1 0 0,-20-21 0,21 42 0,0-20 16,0-1-16,-1 21 0,1 0 15,0 1-15,21-1 0,0-21 16,-21 22-16,21-1 0,0 0 0,0-21 16,0 22-16,0-22 0,21 21 15,0-21-15,0 1 0,1-1 16,-22 0-16,42 0 0,-21 0 0,0 0 0,0 1 15,22-22-15,-1 0 0,-21 21 16,22-21-16,-1 0 0,0 0 16,1 0-16,-22-21 0,21-1 15,22 1-15,-22 0 0,0 0 0,22 0 16,-22 0-16,22-22 0,-1 22 0,-21-21 16,22-1-16,-22 22 0,1-21 15,-22-22-15,0 22 0,21 0 0,-42-22 16,21 22-16,-21-22 0,0 22 15,0 0-15,0-1 0,0 1 0,0 21 16,0-21-16,0 20 0,-21 22 0,21-21 16,-21 21-1,0 21-15,21 1 16,-21 20-16,21 0 0,0 22 16,0-22-16,0 22 0,0-22 15,-21 21-15,21-20 0,-22 20 0,22-20 16,0-1-16,-21 0 0,21-21 15,0 22-15,0-22 0,0 0 0,0 0 16,0 0-16,0 1 0,0-1 0,0-42 47,21 21-47,1-22 0,-22 1 16,21 0-16,0-21 15,0 21-15,-21-1 0,21 1 0,0-21 16,1 21-16,-1-22 0,0 22 15,0 0-15,0 0 0,0 0 16,1 0-16,-1 21 0,21 0 0,-21 0 16,0 0-16,1 0 0,-22 21 15,21 0-15,0 0 0,0 0 0,0 0 16,-21 22-16,21-22 0,-21 0 16,22 0-16,-22 0 0,0 1 15,21-1-15,0 0 0,-21 0 0,21 0 0,-21 0 16,21-21-16,0 0 0,-21 22 15,22-22-15,-1 0 0,0 0 0,0 0 16,0 0-16,0 0 0,1-22 16,-1 22-16,0-21 0,21 0 15,-21 0-15,-21 0 0,22 0 0,-1-1 16,0 1-16,-21 0 0,0 0 0,21-21 16,-21 20-16,0 1 0,0 0 15,0 0-15,0 0 0,0 0 0,0 42 31,0 0-31,0 0 0,0 0 16,0 22-16,0-22 0,0 0 0,0 0 16,-21 21-16,21-20 0,0-1 15,0 0-15,0 0 0,0 0 0,0 0 16,0 1-16,0-1 0,0-42 47,21 21-32,-21-22-15,21 1 0,-21 0 16,0 0-16</inkml:trace>
  <inkml:trace contextRef="#ctx0" brushRef="#br0" timeOffset="53307.88">8721 7091 0,'-22'0'0,"44"0"0,-65 0 0,22 0 15,0 0-15,21 21 16,-21 0-16,21 0 16,0 1-16,0-1 0,21-21 15,0 0-15,0 0 16,0 0-16,1 0 0,-1 0 0,21 0 16,-21-21-16,0 21 0,1-22 15,20 1-15,-21 0 0,0 0 16,-21 0-16,0 0 0,0-1 15,0 1-15,-21 0 16,0 0-16,0 21 0,0 0 16,-1-21-16,1 21 0,0 0 0,0 0 15,0 0-15,0 0 0,-1 21 16,22 0-16,-21 0 0,21 0 0,-21 1 16,21-1-16,0 21 0,0-21 15,0 22-15,0-22 0,0 21 0,0-21 16,0 0-16,21 22 0,0-22 15,1-21-15,-22 21 0,21 0 0,0-21 16,21 0-16,-21 0 0,1 0 0</inkml:trace>
  <inkml:trace contextRef="#ctx0" brushRef="#br0" timeOffset="53602.72">9461 6985 0,'0'0'0,"0"21"47,-21 0-47,21 22 0,0-22 0,0 21 15,0 1-15,0-1 0,0 0 16,0 1-16,0-1 0,0-21 0,0 21 16,0 1-16,0-1 0,0 0 15,0-20-15,0 20 0,0-21 0,0 21 16,0-20-16,0-1 0,0 0 15,0 21-15,0-21 0,0 1 16,21-22 15,1 0-15,-1 0-16,0-22 0</inkml:trace>
  <inkml:trace contextRef="#ctx0" brushRef="#br0" timeOffset="54234.15">10308 7535 0,'0'0'0,"21"-21"0,-21-85 31,0 85-31,0 0 0,0 0 0,0 0 16,0 0-16,0-1 0,-21 1 15,0 21-15,0 0 0,0 0 16,-1 0-16,1 21 0,0 1 0,0-22 15,0 42-15,-22-21 0,22 0 16,-21 22-16,21-22 0,0 21 0,-1-21 16,1 22-16,0-22 0,0 0 0,21 21 15,-21-21-15,21 1 0,0-1 16,0 0-16,0 0 0,0 0 0,0 0 16,21 1-16,0-22 15,0 0-15,0 0 16,1 0-16,20 0 0,-21 0 0,0 0 15,0 0-15,1-22 0,20 22 16,-21-21-16,0 0 0,0 0 0,22 0 16,-22 0-16,0-22 0,0 22 0,0-21 15,1-1-15,-22 1 0,21 0 16,0-22-16,-21 22 0,21-22 0,0 22 16,-21-21-16,0 20 0,0 1 0,21 0 15,-21-1-15,0 22 0,0-21 16,0 21-16,0-1 0,0 44 31,0-1-31,-21 21 16,21-21-16,0 22 0,-21 20 0,0-21 15,21 22-15,-21-1 0,21-20 16,0 20-16,0 1 0,0-22 0,0 0 16,0 1-16,0-1 0,0-21 0,0 0 15,0 22-15,21-22 0,-21 0 16,21-21-16,0 21 0,0-21 15,1 21-15,-1-21 0,0 0 16,0 0-16,0 0 16,0 0-16,1 0 0,-1-21 0,0 21 15,21-21-15,-21 0 0,22 0 16,-22 0-16,21-1 0,22 1 16</inkml:trace>
  <inkml:trace contextRef="#ctx0" brushRef="#br0" timeOffset="54575.95">12107 7049 0,'0'-22'16,"0"44"-16,0-65 0,0 64 31,-21 1-16,21-1-15,0 21 0,-21 0 0,21 1 16,-21-1-16,21 0 0,0 22 16,0-22-16,-21 1 0,21-1 0,-22 0 15,22 1-15,-21-1 0,21 0 16,0-21-16,-21 1 0,21-1 0,0 0 16,0 0-16,0 0 0,0 0 0,0 1 15,21-22 32,-21-22-31,0 1-16,0 0 15</inkml:trace>
  <inkml:trace contextRef="#ctx0" brushRef="#br0" timeOffset="55123.64">11726 7514 0,'-21'21'31,"42"-21"-15,0 0-16,1 0 0,-1 0 15,21 0-15,-21 0 0,22 0 0,-1 0 16,0-21-16,1 21 0,-1-21 16,0 21-16,1-21 0,-22 21 0,21-21 15,0 0-15,1 21 0,-1-22 16,0 1-16,-20 21 0,20-21 0,-21 0 15,0 21-15,0 0 0,1-21 0,-1 21 16,-21 21 0,0 0-16,0 0 15,0 0-15,-21 1 0,-1 20 16,22-21-16,-21 21 0,0-20 0,21 20 16,-21-21-16,21 0 0,0 22 0,0-22 15,0 0-15,0 0 16,0 0-16,0 0 0,0 1 0,21-22 15,0 21-15,0-21 0,1 0 0,-1 0 16,21 0-16,-21 0 0,0 0 16,1 0-16,-1 0 0,21 0 0,-21-21 15,0 21-15,22-22 0,-22 1 0,0 0 16,0 0-16,22 0 0,-22 0 16,0-22-16,-21 22 0,21 0 0,-21-21 15,0 20-15,0-20 0,0 0 16,0 21-16,-21-22 0,0 22 0,0 0 15,-1 0-15,1 21 0,0 0 16,0 0-16,0 0 0,0 0 16,-1 0-16,1 0 0,0 21 0,0 0 15,21 0-15,-21-21 0,0 21 16,-1 1-16,1-22 16,0 0-16,0 0 0</inkml:trace>
  <inkml:trace contextRef="#ctx0" brushRef="#br0" timeOffset="55668.66">14330 6858 0,'0'-21'0,"0"42"0,-21-42 16,-1 42-1,22 0 1,0 22-16,0-22 0,-21 21 0,21 0 15,0 1-15,-21 20 16,21-20-16,-21 20 0,21 1 0,0-22 16,-21 21-16,0-20 0,21 20 0,-22-20 15,22-1-15,0-21 0,-21 21 16,21-20-16,0-1 0,0 0 0,0 0 16,0 0-16,0 0 0,0 1 15,0-44 16,0 1-31</inkml:trace>
  <inkml:trace contextRef="#ctx0" brushRef="#br0" timeOffset="56068.43">13970 7027 0,'-21'0'15,"42"0"-15,-63-21 0,42 0 0,-22 0 0,22 0 16,0 0-16,0-1 0,0 1 16,22 0-16,-1 0 0,0 0 0,0 0 15,21-1-15,1 22 0,-1-21 16,22 0-16,-22 0 0,21 21 16,1 0-16,-1 0 0,-20 0 0,-1 0 0,22 0 15,-22 0-15,0 21 16,-21 21-16,22-20 0,-22-1 0,0 21 15,-21-21-15,0 22 0,0-22 16,0 21-16,0-21 0,-21 22 0,0-22 16,-22 0-16,1 21 0,0-21 0,-1 22 15,-20-22-15,21 0 0,-1 0 16,-20 0-16,20 1 0,22-1 0,-21-21 16,21 21-16,0-21 0,-1 0 15,22 21-15,-21-21 0,42 0 47,1 0-47,-1 0 0,0 0 0,0 0 16,0 0-16,22 0 0</inkml:trace>
  <inkml:trace contextRef="#ctx0" brushRef="#br0" timeOffset="56683.58">15219 7408 0,'0'0'0,"0"-63"15,0 42 1,0 0-16,0-1 0,0 1 16,0 0-16,0 0 0,-21 0 0,-1 0 15,1-1-15,0 1 0,0 0 16,0 21-16,0 0 0,-1 0 15,1 0-15,0 0 0,0 0 16,0 21-16,0 0 0,-1 1 0,1-1 16,0 21-16,0 0 0,0-20 0,0 20 15,21-21-15,-22 21 0,1-20 16,21 20-16,-21-21 0,21 21 0,0-20 16,0-1-16,0 0 15,0 0-15,0 0 0,0 0 16,21-21-16,0 0 0,1 0 0,-1 0 15,0 0-15,0 0 16,0 0-16,0 0 0,22-21 0,-22 0 16,0 21-16,0-21 0,22 0 15,-22 0-15,0-1 0,21-20 0,-42 21 16,21 0-16,1 0 0,-22-22 0,0 22 16,0 0-16,0 0 0,0 0 15,0-1-15,0 44 16,0-1-1,-22 0-15,22 0 0,-21 0 16,21 0-16,0 1 0,0 20 16,0-21-16,0 0 0,0 0 0,0 22 15,0-22-15,0 0 0,0 0 16,0 0-16,0 1 0,0-1 16,21-21-1,1 0 1,-1 0-16,0 0 0,0 0 15,0 0-15,0-21 0,1 21 16,-22-22-16,21 1 0,0 21 0</inkml:trace>
  <inkml:trace contextRef="#ctx0" brushRef="#br0" timeOffset="57178.3">15557 7387 0,'0'-63'31,"0"42"-31,0-1 0,22 1 16,-1 0-16,0 21 15,-21-21-15,21 21 0,0 0 0,0-21 16,1 21-16,-1 0 0,0 0 16,0 0-16,0 0 0,0 0 15,-21 21-15,22 0 0,-1 0 0,0 0 16,-21 1-16,21 20 0,-21-21 15,21 0-15,-21 22 0,0-22 0,0 21 16,0-21-16,0 0 0,0 1 16,0-1-16,0 0 0,0 0 0,0 0 15,0 0-15,0 1 0,0-1 16,-21-21 0,21-21 15,0-1-31,0 1 15,0 0-15,0 0 0,21-21 16,0 20-16,1 1 0,-22-21 0,21 21 16,-21 0-16,21-22 0,0 22 15,-21 0-15,0 0 0,21 0 0,0-1 16,-21 1-16,22 21 0,-22-21 16,21 21-1,-21-21-15,21 21 0,0 0 31,0 0-31</inkml:trace>
  <inkml:trace contextRef="#ctx0" brushRef="#br0" timeOffset="58154.74">16256 7430 0,'21'0'0,"-42"0"0,42 21 0,0-21 15,0 0 1,1 0-16,-1 0 0,0 0 16,0 0-16,0 0 0,0 0 15,1-21-15,-1 21 0,21-22 16,-21 22-16,-21-21 0,21 0 16,1 21-16,-1-21 0,-21 0 15,0 0-15,21-1 0,-21 1 16,0 0-16,0 0 0,0 0 15,0 0-15,-21-1 0,0 22 16,-1 0 0,1 0-16,0 0 0,0 0 15,0 22-15,0-1 0,-1 0 16,1 0-16,21 0 0,-21 0 16,0 1-16,21-1 0,0 21 0,0-21 15,0 0-15,0 1 0,0-1 16,0 21-16,0-21 0,0 0 15,0 1-15,0-1 0,21-21 16,0 21-16,0 0 0,1-21 16,-1 0-16,0 0 0,0 0 0,21 0 15,-20 0-15,20 0 0,-21 0 16,21 0-16,-20 0 0,20-21 0,-21 21 16,21-21-16,-20 0 0,-1-1 0,21 1 15,-21 0-15,0-21 16,1 21-16,20-22 0,-21 22 0,0-42 15,0 20-15,1 22 0,-22-21 16,0 21-16,0-1 0,0 1 16,0 0-16,0 42 31,0 0-31,0 1 0,0 20 0,-22-21 16,1 21-16,21-20 0,-21 20 0,21 0 15,0 1-15,0-22 0,0 21 16,-21-21-16,21 22 0,0-22 0,0 0 15,0 0-15,0 0 0,0 0 16,0 1-16,0-1 0,0-42 63,0-1-63,0 1 15,0 0-15,21 0 0,-21 0 16,21 0-16,0-22 0,1 22 0,-22-21 15,21-1-15,21 1 0,-21 0 16,0-1-16,22 22 0,-22-21 0,21 0 16,1 20-16,-22 1 0,21 0 0,-21 0 15,22 21-15,-22 0 0,0 0 16,0 0-16,0 0 0,-21 21 0,0 0 16,21 22-16,-21-22 0,0 21 15,0 0-15,0 1 0,0-1 0,0 0 16,0 1-16,0-22 0,-21 21 0,21-21 15,0 1-15,0-1 0,0 0 16,-21 0-16,21 0 0,0 0 16,0 1-1,0-44 32,21 22-47,-21-21 0,21 0 16,1 0-16,-1 0 0,0 0 0,0-1 0</inkml:trace>
  <inkml:trace contextRef="#ctx0" brushRef="#br0" timeOffset="58523.53">18055 6922 0,'0'0'0,"0"-22"0,0 1 0,0-21 16,0 21-16,0 0 0,0-1 15,0 1-15,0 0 0,0 42 31,0 22-15,0-22-16,0 0 0,-21 21 0,0-21 16,0 22-16,21-1 0,-22 0 15,22 1-15,-21-1 0,0 22 0,21-22 16,0 0-16,-21 1 0,21-1 16,-21 0-16,21 1 0,0-1 15,0-21-15,0 21 0,0-20 0,0-1 16,0 0-16,0 0 15,0 0-15,21-21 16,0 0-16,0 0 16,0 0-16,1 0 15,-1 0-15,-21-21 0,21 0 0,0 21 16,0-21-16,0 0 0,1-1 16,-22 1-16,21 0 0,0 0 0,-21 0 15,0-22-15,21 22 0,-21 0 0,0 0 16,0-21-16</inkml:trace>
  <inkml:trace contextRef="#ctx0" brushRef="#br0" timeOffset="58804.37">17992 7112 0,'0'0'0,"0"-21"0,-43 0 32,64 0-17,1 21 1,-1 0-16,0 0 0,21 0 15,-21 0-15,1 0 0,-1-22 16,0 22-16,21 0 0,-21 0 0,1 0 16,-1 0-16,0 0 0,0 0 0,0 0 15,0-21 1,1 21-16,-1 0 47,0 21-16,-21 1-31</inkml:trace>
  <inkml:trace contextRef="#ctx0" brushRef="#br0" timeOffset="59103.35">19092 7578 0,'0'0'0,"0"21"15,0 0 32,0-42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00:12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4149 2540 0,'0'-21'172</inkml:trace>
  <inkml:trace contextRef="#ctx0" brushRef="#br0" timeOffset="1164.52">3069 1842 0,'0'-22'0,"0"1"31,0 0 1,-21 21-1,21 21 16,0 0-47,0 1 15,0-1-15,0 0 16,0 0-16,0 0 16,0 0-16,0 1 0,0-1 15,0 0-15,0 0 0,0 0 0,0 0 16,0 1-16,-21-1 0,21 0 16,0 0-16,0 0 0,0 0 0,0 1 15,0-1-15,0 0 0,0 0 16,0 0-16,0 0 0,0 22 0,0-22 15,0 0-15,0 0 0,0 22 16,0-22-16,0 21 0,0-21 0,-21 0 16,21 22-16,0-22 0,0 0 15,0 21-15,0-20 0,0 20 16,0-21-16,0 0 0,0 22 16,0-22-16,-22 0 0,22 0 0,0 0 0,0 22 15,0-22-15,-21 0 16,21 0-16,0 0 0,0 0 0,0 1 15,0 20-15,0-21 0,0 0 16,0 0-16,0 22 0,0-22 0,0 0 16,0 21-16,0-20 0,0 20 15,0-21-15,0 0 0,0 0 0,0 22 16,0-22-16,0 0 0,0 0 16,0 0-16,0 1 0,0-1 0,0 0 15,0 0-15,0 0 16,0 0-16,0 1 0,0-1 0,0 0 15,0 0-15,0 0 0,0 0 0,0 1 16,0-1-16,0 0 16,-21 0-16,21 0 15,0 0-15,0 1 16,-21-22 0,21-22-1,0 1 1,0 0-16,0 0 0,0 0 15,0-22-15,0-20 0</inkml:trace>
  <inkml:trace contextRef="#ctx0" brushRef="#br0" timeOffset="2992.05">3111 1905 0,'0'0'0,"0"-21"32,0 0-17,0 0 32,22 21-31,-1 0-1,0 0-15,0 0 16,0 0-16,0 0 16,1 0-16,-1 0 15,0 0-15,0 0 0,0 0 16,0 0-16,1 0 0,-1 0 0,21 0 15,-21 0-15,22 0 0,-1 0 16,-21 0-16,43 0 0,-22 0 16,21 0-16,-20 0 0,20 0 15,1 0-15,-1 0 0,1-22 0,-1 22 16,1 0-16,-1 0 0,22 0 16,-22 0-16,22 0 0,-21 0 0,-1 0 15,22 0-15,-22 0 0,1 0 16,-1 0-16,-20 0 0,20 0 0,1 0 15,-22 0-15,21 0 0,1 0 16,-22 0-16,22 0 0,-1-21 0,1 21 16,-1 0-16,1 0 0,-1 0 15,1 0-15,-1 0 0,1 0 16,-1 0-16,1 0 0,-22 0 16,22 0-16,-22 0 0,21 0 0,-20 0 15,20 0-15,1 0 0,-1 0 16,1 0-16,-1 0 0,1 0 0,20 0 15,-20 0-15,21 0 0,-22 0 16,22 0-16,-22 0 0,1 0 0,-1 0 16,1 0-16,-22 0 0,22 0 15,-1 0-15,1 0 0,-1 0 0,1 0 16,20 0-16,-20 0 0,-1 0 16,22 0-16,-22 0 0,22 0 15,-21 0-15,-1 0 0,1 0 0,-1 0 16,-21 0-16,22 0 0,-1 0 15,-20 0-15,20 0 0,1 0 16,-1 0-16,-20 0 0,20 0 0,1 21 16,-1-21-16,1 0 0,-1 0 15,1 0-15,-1 0 0,-21 0 0,22 0 16,-1 0-16,-20 0 0,-1 0 16,22 0-16,-1 0 0,-21 0 0,22 0 15,-22 0-15,22 22 0,-1-22 16,1 0-16,-22 0 0,22 0 0,-1 0 15,1 0-15,-22 0 16,21 0-16,-20 0 0,20 0 0,-20 0 0,20 0 16,-21 0-16,22 0 15,-1 0-15,-20 0 0,20 0 0,1 0 16,-1 0-16,1 21 0,-1-21 16,1 0-16,-1 0 0,-20 21 0,20-21 15,1 0-15,-22 0 0,21 0 16,-20 21-16,-1-21 0,0 0 0,22 0 15,-22 0-15,1 0 0,-1 21 0,0-21 16,22 0-16,-22 0 0,0 0 16,1 0-16,20 0 0,-20 0 0,-1 0 15,0 21-15,1-21 0,-1 0 16,0 0-16,1 0 0,-22 0 16,21 0-16,0 0 0,-20 0 15,-1 0-15,21 0 0,-21 0 0,0 0 16,1 0-16,-1 0 0,0 0 15,0 0-15,0 0 0,0 0 0,1 0 16,-1 0-16,0 0 0,0 0 16,0 0-16,0 0 0,1 0 15,-1 0-15,0 0 16,0 0 0,0 0 62,-21 22-47,0-1-31,0 0 16,0 0-16,-21 0 15,21 0-15,-21-21 16,21 22-16,0-1 0,0 0 15,-21-21-15,21 21 0,-21 0 16,21 0-16,-22 1 0,1-22 16,21 21-16,0 0 0,0 21 0,-21-21 15,21 1-15,-21 20 0,21-21 0,0 21 16,0 1-16,0-22 0,-21 21 16,21 1-16,0-22 0,-21 21 0,21 0 15,0 1-15,0-22 0,0 21 16,0-21-16,0 22 0,-22-22 0,22 21 15,0-21-15,-21 1 0,21 20 16,0-21-16,0 21 0,0-20 0,0 20 16,0-21-16,0 21 0,-21-20 0,21 20 15,0-21-15,0 0 0,0 22 16,-21-22-16,21 0 0,0 0 16,0 0-16,0 0 0,0 1 15,0-1-15,0 0 0,0 0 16,0 0-1,-21-21 48,0-21-63,-1 21 16,1-21-16,-21 21 0</inkml:trace>
  <inkml:trace contextRef="#ctx0" brushRef="#br0" timeOffset="4527.62">3090 3874 0,'0'0'15,"-21"21"-15,0-21 0,21 21 16,-21-21-16,42 0 78,0 0-62,0 0-16,0 0 15,1-21-15,20 21 0,-21 0 0,21 0 16,1 0-16,-1 0 0,0-21 16,1 21-16,20 0 0,1 0 0,-22 0 15,22 0-15,-1-22 0,1 22 0,-1 0 16,1 0-16,-1 0 0,1 0 15,-1 0-15,1-21 0,20 21 0,-20 0 16,20-21-16,1 21 0,0 0 16,21 0-16,-22 0 0,1-21 0,0 21 15,-1 0-15,1 0 0,0 0 16,20-21-16,-20 21 0,0 0 16,-1 0-16,22 0 0,-21-21 0,21 21 15,-22 0-15,1 0 0,0-22 16,-1 22-16,22 0 0,-21 0 0,0-21 15,-1 21-15,22 0 0,-21 0 16,-1-21-16,22 21 0,-21-21 0,0 21 16,-1 0-16,-20 0 0,20 0 15,1-21-15,0 21 0,-22 0 0,22 0 16,0 0-16,-1-21 0,1 21 0,0 0 16,-1 0-16,1 0 0,0 0 15,-22 0-15,22 0 0,-22 0 0,22 0 16,-22 0-16,22 0 0,-21 0 15,20 0-15,1 0 0,-22 0 16,22 0-16,-21 0 0,-1 0 0,1 0 16,-1 0-16,1 0 0,-1 0 15,22 0-15,-22 0 0,1 0 0,20 0 16,-20 0-16,21 0 0,-22 0 16,22 0-16,-1 0 0,-20 0 0,-1 0 15,22 0-15,-21 0 0,-22 0 0,21 0 16,1 0-16,-1 0 15,-20 0-15,20 0 0,-20 0 0,-1 0 0,21 0 16,-20 0-16,20 0 0,-20-22 16,-1 22-16,21 0 0,-20 0 15,-1 0-15,22 0 0,-22 0 0,43 0 16,-43 0-16,0 0 16,1 0-16,-1 0 0,0 0 0,1 0 15,-22 0-15,21 0 0,0 0 0,-20 0 16,20 0-16,-21 0 0,21 0 15,-20 0-15,20 0 0,-21 0 0,21 0 16,-20 0-16,20 0 0,-21 0 16,0 0-16,22 0 0,-22 0 0,21 0 15,-21 0-15,0 0 0,22 0 16,-22 0-16,0 0 0,0 0 0,0 0 16,22 0-16,-22 0 0,0 0 15,0 0-15,0 0 16,1 0-16,-1 0 0,0 0 0,0 0 15,0 0-15,0 0 16,1 0-16,-1 0 0,0 0 16,0 0-16,0 0 0,0 0 15,1 0 1,-44-21 31,1 21-32,0-21-15</inkml:trace>
  <inkml:trace contextRef="#ctx0" brushRef="#br0" timeOffset="6112.54">4297 2582 0,'0'-21'16,"0"0"-1,0 0 1,0 0 0,-21 21-1,-1 0 1,1 0-16,0 0 0,0 0 16,0 21-16,0-21 0,-1 0 15,1 21-15,0 0 0,0 0 16,0 1-16,0-1 15,-1 0-15,1 0 0,21 0 0,-21 0 16,0 22-16,0-22 16,21 0-16,0 0 0,0 0 0,-21 22 15,21-22-15,0 0 0,0 0 16,0 0-16,0 1 0,0-1 0,21-21 16,-21 21-16,21 0 0,0 0 0,0 0 15,0 1-15,1-22 16,-1 21-16,0-21 0,0 0 0,0 0 15,0 21-15,1-21 0,-1 0 16,21 0-16,-21 0 0,0 0 16,1 0-16,20 0 0,-21 0 0,0 0 15,0-21-15,22 0 0,-22 21 16,0-22-16,0 22 0,0-21 0,1 21 16,-1-21-16,0 0 0,-21 0 15,21 0-15,-21-1 0,0 1 16,0 0-16,0 0 0,0-21 15,0 20-15,0 1 0,-21-21 0,0 21 16,0-22-16,21 22 0,-22 0 16,1-21-16,0 21 0,0-1 0,0 22 15,0-21-15,-1 0 0,1 21 16,0 0-16,0 0 0,-21 0 0,20 0 16,1 0-16,0 0 0,0 0 15,-21 0-15,20 0 16,1 21-16,0 0 0,-21 1 0,21-1 15,-1 0-15,1 0 0,21 0 16,-21 0-16,0 22 0,21-22 0,-21 21 16,21-21-16,0 22 0,0-22 15,0 21-15,0-21 0,0 1 0,0-1 16,0 0-16,0 0 0,21 0 16,0 0-16,-21 1 0,21-1 0,0 0 15,1 0-15,-1 0 16,0 0-16,0-21 0,0 22 15,0-22-15,1 0 0,-1 21 0,21-21 16,-21 0-16,0 0 0,1 0 16,20 0-16,-21 0 0,0 0 0,0 0 15,1 0-15,-1 0 0,21 0 16,-21-21-16,0-1 0,22 22 0,-1-21 16,-21 0-16,22 0 0</inkml:trace>
  <inkml:trace contextRef="#ctx0" brushRef="#br0" timeOffset="6900.09">6286 2561 0,'0'0'0,"0"-21"0,0 0 0,0 0 15,0 0-15,-21-1 16,0 22-16,0 0 16,0 0-16,0 0 15,-1 0-15,1 0 16,0 22-16,0-22 0,21 21 0,-21 0 15,0 21-15,-1-21 0,22 1 16,0 20-16,-21-21 0,21 21 0,-21-20 16,21 20-16,-21-21 0,21 21 15,0-20-15,0-1 0,0 0 0,0 21 16,0-21-16,0 1 0,0-1 16,0 0-16,21 0 0,0 0 15,0-21-15,1 21 0,-1 1 0,0-22 16,0 0-16,0 0 15,0 21-15,22-21 0,-22 0 0,0 0 16,21 0-16,-20 0 0,20 0 16,-21 0-16,21 0 0,-20-21 0,20-1 15,-21 22-15,21-21 0,-20 0 0,20 21 16,-21-21-16,21 0 0,-20 0 16,-1-1-16,0 1 0,0 0 0,0-21 15,0 21-15,-21-1 0,0-20 16,0 21-16,0-21 0,0-1 15,0 1-15,-21 21 0,0-22 0,0 1 16,0 21-16,0-21 0,-22 20 0,22 1 16,0 0-16,-21 21 0,20-21 15,-20 0-15,21 21 0,-21 0 16,-1 0-16,22 0 0,-21 0 0,21 0 16,-22 21-16,22 0 0,-21 0 15,21 0-15,-1 1 0,-20 20 0,21 0 16,0 1-16,0-22 0,-1 21 15,1 0-15,21 1 0,0-22 0,-21 21 16,21-21-16,0 22 0,0-22 0,0 0 16,0 0-16,0 0 15,0 1-15,0-1 0,0 0 0,0 0 16,21-21-16,0 21 16,1-21-16,-1 0 0,0 0 15,0 0-15,0 0 0,22 0 0,-22 0 16,21 0-16,0 0 0,1-21 15</inkml:trace>
  <inkml:trace contextRef="#ctx0" brushRef="#br0" timeOffset="7653.22">8318 2540 0,'0'0'0,"0"-21"0,0 0 16,0 0-16,0-1 16,0 1-1,-21 21-15,0 0 16,0 0-1,0 21-15,0-21 0,21 22 16,-22-1-16,1 0 0,0 21 16,0-21-16,0 1 0,21 20 15,-21-21-15,-1 21 0,22-20 0,-21-1 16,21 21-16,0-21 0,0 0 16,0 1-16,0-1 0,0 0 0,0 0 15,0 0-15,0 0 0,21-21 16,1 22-16,-1-22 0,0 21 0,0-21 15,0 21-15,22-21 0,-22 0 0,0 0 16,0 0-16,0 0 0,0 0 16,22 0-16,-22 0 0,0 0 0,0 0 15,0-21-15,1 21 0,-1-21 16,21 21-16,-21-22 0,0 1 16,1 0-16,-1 0 0,0 0 0,0 0 15,0-1-15,0-20 0,1 21 16,-22-21-16,21 20 0,-21-20 0,0 21 15,0-21-15,0-1 0,0 22 16,0 0-16,0-21 0,0 20 0,-21 1 16,-1 0-16,1 0 0,0 21 0,0-21 15,0 21-15,0 0 0,-1 0 16,1 0-16,0 0 0,-21 0 0,21 21 16,-1-21-16,-20 21 0,21 0 15,-21 0-15,20 1 0,-20 20 16,21-21-16,0 21 0,0-20 15,-22 20-15,43-21 0,-21 21 0,0-20 16,21-1-16,0 0 0,-21 0 0,21 0 16,0 0-16,0 1 0,0-1 15,21 0-15,0 0 0,0 0 16,0-21-16,1 0 0,-1 21 16,0-21-16,0 0 0,0 0 15,0 0-15,1 0 0,-1 0 0,0 0 16,0 0-16,21 0 0,-20 0 15</inkml:trace>
  <inkml:trace contextRef="#ctx0" brushRef="#br0" timeOffset="8423.57">9737 2519 0,'0'0'0,"0"-21"0,-22 42 78,22 0-78,-21 0 0,0 0 0,21 1 16,0-1-16,0 0 0,-21 0 15,21 21-15,-21-20 0,21 20 0,0-21 16,0 0-16,0 0 0,0 22 0,0-22 16,0 0-16,0 0 0,0 0 15,0 1-15,21-1 0,0 0 16,0-21-16,-21 21 16,21-21-16,1 0 0,-1 0 0,0 21 15,0-21-15,0 0 0,22 0 0,-22 0 16,0 0-16,21 0 0,-21 0 15,1 0-15,20 0 0,0 0 16,-21 0-16,22-21 0,-22 21 0,21-21 16,-21 0-16,22 0 0,-22-1 15,21 1-15,-21 0 0,22 0 0,-22 0 16,0 0-16,0-22 0,-21 22 16,0 0-16,21-21 0,-21 20 0,0 1 15,0-21-15,0 21 0,0 0 16,0-22-16,-21 22 0,0 0 0,0 0 15,0 0-15,-22-1 0,22 1 16,0 0-16,0 21 0,-21 0 16,20-21-16,-20 21 0,21 0 0,-21 0 15,20 0-15,-20 0 0,21 21 16,-21 0-16,-1 0 0,22 1 0,-21-1 16,21 0-16,-22 0 0,22 0 15,-21 0-15,21 1 0,-1 20 0,1-21 16,0 0-16,0 0 0,0 1 15,21-1-15,0 0 0,-21 0 0,21 21 16,-22-20-16,22-1 0,0 0 0,0 0 16,0 0-16,0 0 15,0 1-15,22-1 16,-1-21-16,0 21 0,0-21 16,0 0-16,0 0 0,1 21 0,-1-21 15,0 0-15,0 0 0,0 0 16,22 0-16,-22 0 0,0 0 15,21-21-15,1 21 0,-22-21 0,21 21 16,0-21-16,22-1 0</inkml:trace>
  <inkml:trace contextRef="#ctx0" brushRef="#br0" timeOffset="9636.52">11515 2455 0,'0'-21'0,"0"42"0,0-63 0,0 21 16,0 0-1,-22 21 32,1 21-47,21 0 16,0 0-16,-21 0 0,0 22 15,21-22-15,-21 0 0,21 21 0,-21-20 16,21 20-16,0-21 0,0 21 16,0-20-16,0-1 0,0 0 0,0 21 15,0-21-15,0 1 0,0-1 16,0 0-16,0 0 0,0 0 15,21 0-15,0 1 16,0-22-16,0 0 0,0 21 16,1-21-16,-1 0 0,0 0 15,0 0-15,0 0 0,0 0 16,1 0-16,-1 0 0,0 0 16,0 0-16,21-21 0,-20 21 0,-1-22 15,0 22-15,21-21 0,-21 21 16,1-21-16,-1 0 0,21 0 0,-21 21 15,0-21-15,1-1 0,-1 1 0,0 0 16,-21 0-16,21-21 0,-21 20 16,21 1-16,-21 0 0,0 0 0,0-21 15,21 20-15,-21 1 0,0 0 16,0 0-16,0 0 0,0 0 16,0-1-16,0 1 0,0 0 0,-21 0 15,0 21-15,0-21 0,21 0 0,-42 21 16,20 0-16,1-22 0,0 22 15,0 0-15,0 0 0,0 0 16,-1 0-16,1 0 0,0 0 0,0 0 16,0 0-16,0 0 0,-1 0 15,1 0-15,21 22 0,-21-22 0,0 21 16,0 0-16,0 0 16,-1 0-16,1 0 0,21 1 0,-21-1 15,0 0-15,21 0 0,-21 0 0,0 0 16,21 1-16,-22 20 0,22-21 15,0 0-15,-21 0 0,21 1 0,-21-1 16,21 0-16,0 0 16,0 0-16,0 0 0,0 1 0,0-1 0,0 0 15,0 0-15,0 0 16,21 0 0,0 1-16,1-22 0,-1 21 0,0-21 15,0 0-15,0 21 16,0-21-16,1 0 0,-1 0 0,0 0 15,0 0-15,0 0 0,0 0 0,22 0 16,-22 0-16,0 0 0,0 0 16,0-21-16,1 21 0,-1-21 0,0-1 15,0 22-15,0-21 0,-21 0 16,21 0-16,1 0 0,-1 0 16,-21-22-16,0 22 0,21 0 0,0-21 15,-21 20-15,0-20 0,0 21 16,0 0-16,0-22 0,0 22 0,0-21 15,0 21-15,0 0 0,0-22 16,0 22-16,-21 21 0,0-21 0,21 0 16,-21 21-16,-1 0 0,1 0 15,0 0-15,0 0 0,0 0 16,0 0-16,-22 0 0,22 0 0,0 21 16,0-21-16,-22 21 0,22-21 15,0 21-15,0-21 0,0 21 16,0-21-16,-1 22 0,1-22 15,0 21 1,21 0 0,-21-21-16,0 0 62,0 0-62,-1 0 16</inkml:trace>
  <inkml:trace contextRef="#ctx0" brushRef="#br0" timeOffset="16167.52">889 4720 0,'21'-21'63,"-21"0"-32,0 0 0,21 21 0</inkml:trace>
  <inkml:trace contextRef="#ctx0" brushRef="#br0" timeOffset="18261.33">910 4699 0,'0'-21'62,"21"0"-46,0 0-16,-21-1 16,0 1-1,22 21 1,-22-21-1,-22 21 95,22 21-110,-21-21 15,0 0 1,0 21 0,0-21-16,0 0 15,-1 22 1,1-22-16,21 21 0,-21-21 16,0 21-16,0 0 0,0 0 15,-1 0-15,1 1 0,-21 20 16,21-21-16,-22 21 0,22 1 15,-21-22-15,0 21 0,20 1 0,-20-1 16,0 0-16,-1 1 0,1-1 16,0 0-16,-1 1 0,1-1 15,0 0-15,-1-21 0,1 22 0,21-1 16,21-21-16,0 0 0,0 1 16,0 20-16,0-21 0,0 0 15,0 0-15,0 1 16,0-44 15,0 1-31,0 0 16,0 0-16,0 0 15,0 0-15,0-1 0,0 1 16,0 0-16,0 0 16,0 0-16,0 0 0,0-1 15,0 1 1,0 0-16,21 21 31,0 0-31,0 0 0,22 0 0,-22 0 16,0 21-16,21-21 0,-20 21 15,-1-21-15,21 22 0,0-1 16,-20-21-16,20 21 0,-21 0 0,0-21 16,22 21-16,-22 0 0,0-21 15,0 22-15,0-1 0,22-21 0,-22 21 16,0-21-16,0 21 15,0-21-15,0 21 16,1-21 15,-22-21 1,0 0-17,21 0-15,0 21 16</inkml:trace>
  <inkml:trace contextRef="#ctx0" brushRef="#br0" timeOffset="18704.08">1482 4805 0,'0'0'15,"0"-21"-15,0 0 16,-22 21 46,22 21-15</inkml:trace>
  <inkml:trace contextRef="#ctx0" brushRef="#br0" timeOffset="19235.91">1460 4911 0,'0'0'16,"0"-21"-16,0 42 31,0 0-15,0 0-16,0 0 0,0 0 16,0 22-16,0-1 0,0-21 0,0 22 15,0-1-15,0 0 0,0-21 16,0 22-16,0-22 0,0 0 0,-21 21 15,21-20-15,0-1 0,0 0 16,0 0-16,0 0 16,0-42 15,0 0-31,0 0 16,0 0-16</inkml:trace>
  <inkml:trace contextRef="#ctx0" brushRef="#br0" timeOffset="19636.68">1524 4572 0,'0'0'15,"-21"0"-15,0 21 0,-1 0 0,22 43 31,0-43-15,22-21-16,-1 0 0,0 0 16,0 0-16,21 0 15,-20 0-15,-1-21 0,0 21 0,0-21 16,0 0-16,0 21 0,1-22 16,-22 1-16,21 0 0,-21 0 15,0 0-15,0 0 0,-43-1 16,22 22-1,0-21-15,0 21 0,0 0 16,0 0-16,-22 0 0,22 21 0,0-21 16,21 22-16,-21-1 0,0 0 15,21 0-15,-22 0 0,22 0 0,0 1 16,0-1-16,0 21 0,0-21 16,0 0-16,0 22 0,0-22 15,22 0-15,-1 0 0,0 22 0,0-22 16</inkml:trace>
  <inkml:trace contextRef="#ctx0" brushRef="#br0" timeOffset="20203.62">1990 5038 0,'0'-21'0,"-22"21"15,1 0 1,0 21 0,21 0-1,0 0-15,0 0 0,0 0 0,0 1 16,0-1 0,0 0-16,0 0 0,0 0 0,0 0 15,0 1-15,0-1 16,0 0-16,0 0 0,0 0 31,0-42 0,-21 0-31,21 0 0,0 0 16,0-1-16,0 1 0,0 0 16,0-21-16,0-1 0,21 22 15,-21-21-15,21 0 0,0-1 16,22 22-16,-22-21 0,21-1 0,-21 22 0,22 0 15,-1 0-15,0 21 16,1 0-16,-22 0 0,21 0 0,1 0 16,-22 0-16,21 21 0,-21 0 15,0 0-15,1 1 0,-22-1 0,0 21 16,0-21-16,0 0 0,0 1 16,0 20-16,0-21 0,0 0 0,0 0 15,-22 1-15,1-1 0,0-21 16,21 21-16,-21 0 0,21 0 0,-21-21 15,21 21-15,0 1 16,21-22 15,21 0-31</inkml:trace>
  <inkml:trace contextRef="#ctx0" brushRef="#br0" timeOffset="20651.66">2900 4890 0,'0'0'0,"0"-22"0,0 1 0,0 0 15,-21 42 32,21 0-31,0 1-16,0 20 0,0-21 0,0 0 15,0 22-15,0-22 0,0 21 16,21 0-16,0 1 0,-21-1 0,0 0 16,21 1-16,0-1 0,-21 0 15,0 22-15,0-22 0,0 22 0,0-1 16,0 1-16,0-1 0,0 1 0,0-1 16,-21 1-16,0-22 0,21 22 15,-21-1-15,0-21 0,-1 22 16,1-1-16,0-20 0,0 20 15,0-20-15,0-1 0,-1 0 0,22 1 16,-21-22-16,0 0 0,0 0 0,21 0 16,0 0-16,-21-21 0,0 0 15,-1 0-15,22-21 16,0 0-16,0 0 0,0 0 16,0 0-16,0-22 0,0 1 0,0 0 15,22-1-15,-1 1 0,0 0 0,0-22 16,0 1-16,0 20 0,1-20 15</inkml:trace>
  <inkml:trace contextRef="#ctx0" brushRef="#br0" timeOffset="21012.46">2730 5059 0,'0'-21'15,"0"42"-15,-21-42 0,21 0 0,0-1 16,0 1-16,0 0 15,0 0-15,0 0 0,21 0 16,1-1-16,-1 1 0,21 0 0,-21 0 16,22 0-16,-22 0 0,21-1 0,-21 22 15,0 0-15,22 0 0,-22 0 16,0 0-16,0 0 0,0 0 16,-21 22-16,0-1 0,22 0 15,-22 0-15,0 0 0,0 22 0,0-22 16,0 21-16,0-21 0,-22 22 15,1-22-15,0 0 0,0 0 0,0 21 16,0-20-16,-1-1 0,1-21 16,0 21-16,0 0 0,21 0 0,-21-21 15,0 21-15,21 1 16,21-22 31,0-22-47</inkml:trace>
  <inkml:trace contextRef="#ctx0" brushRef="#br0" timeOffset="21830.69">3387 4826 0,'0'-42'16,"0"84"-16,0-105 0,-22 63 31,22 21-31,-21 0 15,21 0-15,0 0 0,-21 0 0,21 22 16,-21-22-16,21 21 0,0-21 16,0 22-16,0-22 0,0 21 15,0-21-15,0 22 0,0-22 0,0 0 16,0 0-16,0 0 0,0 1 16,21-22-16,0 0 0,0 0 15,1 0-15,-1 0 16,0 0-16,0 0 0,0 0 0,0-22 15,1 22-15,-1-21 0,0 0 16,0 0-16,0-21 0,0 20 0,-21-20 16,22 21-16,-1-21 0,0 20 0,-21-20 15,21 21-15,-21 0 0,21 0 16,-21-1-16,0 1 0,0 42 47,0 1-47,0-1 15,0 21-15,0-21 0,0 0 0,0 22 16,0-22-16,0 0 0,0 0 16,0 22-16,0-22 0,0 0 0,21 0 15,1 0-15,-1 0 0,0 1 16,0-1-16,0-21 0,0 0 16,22 0-16,-22 0 0,0 0 0,0 0 15,0 0-15,1 0 16,-1 0-16,0-21 0,0-1 15,0 1-15,0 0 0,-21 0 0,22-21 0,-1 20 16,-21-20-16,21-21 16,-21 20-16,21 1 0,0-22 0,-21 22 15,21-21-15,-21 20 0,22 1 16,-22 0-16,0-1 0,0 1 0,0 21 16,0 0-16,0-22 0,0 22 15,0 0-15,0 42 31,0 0-31,0 0 0,-22 1 0,22 20 16,0-21-16,-21 21 0,21 1 16,0-1-16,0 0 0,0 22 15,0-22-15,0 1 0,0 62 16,0-62-16,0-22 0,0 21 16,0 1-16,0-22 0,0 0 0,0 0 15,0 0-15,21-21 0,-21 21 16,22-21-16,-1 0 0,0 0 15,0 0-15,0 0 0,0 0 0,-21-21 16,22 0-16,-1 21 0,0-21 16,0 0-16,-21 0 0,21-22 0,0 22 15,1 0-15</inkml:trace>
  <inkml:trace contextRef="#ctx0" brushRef="#br0" timeOffset="22047.56">4127 4805 0,'0'0'0,"0"21"0,0 0 31,0 0-31,22-21 16,-1 0-16,0 0 0,21 0 15,-21 0-15,1 0 0,20 0 16,-21-21-16,21 0 0,-20 21 0,20-21 15,-21 21-15,0 0 0,0-21 16,1 21-16,-1 0 0</inkml:trace>
  <inkml:trace contextRef="#ctx0" brushRef="#br0" timeOffset="22637.11">6181 4551 0,'0'0'0,"21"-21"0,-21 0 16,0-1 0,0 44 15,0-1-31,0 0 0,-21 0 16,-1 0-16,22 22 0,-21-22 15,21 21-15,0 0 0,-21 1 0,0 20 16,21-20-16,-21-1 0,21 0 15,0 1-15,0-1 0,-21-21 16,21 21-16,0-20 0,0 20 0,0-21 16,0 0-16,0 0 15,0 1-15,21-22 0,0 0 16,0 0-16,0 0 0,0-22 16,1 1-16,-1 21 15,0-21-15,-21 0 0,21 0 16,0 0-16</inkml:trace>
  <inkml:trace contextRef="#ctx0" brushRef="#br0" timeOffset="23472.64">5905 4847 0,'0'0'0,"-21"0"0,0 0 0,42 0 31,0 0-16,1 0-15,-1 0 0,0 0 16,0 0-16,21 0 0,-20 0 0,20 0 16,-21 0-16,21-21 0,-20 21 0,20-21 15,0 0-15,-21 21 0,22-21 16,-22 21-16,21-22 0,-21 1 0,1 21 16,-1 0-16,0-21 15,0 21-15,-21 21 47,-21 0-47,21 1 0,0-1 16,0 21-16,0-21 0,-21 0 15,21 22-15,0-22 0,0 0 0,-21 0 16,21 0-16,0 1 0,0-1 0,0 0 16,0 0-16,0 0 15,21 0-15,0-21 0,0 0 0,0 0 16,0 0-16,1 0 0,-1 0 15,21 0-15,-21 0 0,22-21 16,-1 0-16,-21 0 0,21 21 0,-20-42 16,-1 20-16,21 1 0,-21 0 15,0 0-15,1-21 0,-22 20 0,0-20 16,21 21-16,-21 0 0,0 0 16,0-1-16,0 1 0,0 0 0,0 0 15,0 0-15,0 0 0,-21 42 47,21 0-47,0 0 16,0 0-16,-22 22 0,22-22 0,-21 21 15,21 0-15,-21 1 0,21-1 16,0 0-16,0 1 0,0 20 16,0-20-16,0-1 0,0 21 0,0-20 15,0-1-15,0 22 0,0-1 0,21-21 16,-21 22-16,21-1 0,-21-20 15,0 20-15,0-20 0,0 20 0,0-21 16,0 1-16,0-1 0,0 0 16,0 1-16,-21-22 0,0 21 0,-21 1 15,-22-1-15,43-21 16,0-21-16,-21 21 0,-1-21 16,1 0-16,0 0 0,-1 0 0,1 0 15,0 0-15,-22 0 0,22 0 16,-1-21-16,1 0 0,0 0 0,21 0 15,-1-1-15,-20 1 0,21 0 16,21-21-16,0 21 0,-21-22 0,21 22 16,0-21-16,0 21 0,0-22 0,21 1 15,-21 0-15,21 20 0,0-20 16,22 0-16,-22 21 0</inkml:trace>
  <inkml:trace contextRef="#ctx0" brushRef="#br0" timeOffset="23881.41">7408 4826 0,'0'-21'0,"0"42"0,0-63 0,0 21 16,0-1-16,-21 22 0,0 0 15,0 22 1,21-1-16,0 21 16,0-21-16,0 22 0,0-1 0,0 0 15,0 1-15,0 20 0,0-21 0,0 22 16,0-22-16,0 1 0,21 20 16,-21 1-16,0-22 0,0 21 0,0 1 15,0-1-15,0 1 0,0-1 16,-21-20-16,0 20 0,-1-20 0,22 20 15,-21-21-15,0 1 0,0-22 0,0 21 16,21-21-16,0 22 0,-21-22 0,21 0 16,0-42 15,0 0-31,0 0 16,0-1-16,21 1 0,-21-21 15,21 0-15,0-1 0,-21 1 0</inkml:trace>
  <inkml:trace contextRef="#ctx0" brushRef="#br0" timeOffset="24248.2">7387 4720 0,'0'-21'0,"0"42"0,0-63 0,0 21 15,21 0-15,0-1 0,1 22 0,-1-21 16,0 21-16,0-21 15,0 21-15,0 0 0,1 0 0,-1 0 16,0 0-16,21 0 0,-21 0 0,1 0 16,20 0-16,-21 0 0,0 21 15,0 0-15,1 1 0,-1-1 0,0 0 16,-21 21-16,0-21 0,0 1 16,0 20-16,0-21 0,-21 21 0,0-20 15,-1-1-15,1 0 0,0 0 0,0 0 16,-21 0-16,20-21 0,1 22 15,-21-22-15,21 0 0,0 0 0,-1 0 16,1 21-16,0-21 16,0 0-16,0 0 15,21 21-15,-21-21 0,-1 0 16,44 0 15,-1 0-31</inkml:trace>
  <inkml:trace contextRef="#ctx0" brushRef="#br0" timeOffset="24685.95">8149 4847 0,'0'0'0,"0"-21"15,0 0-15,21 21 16,0-21-16,-21 0 0,22 21 0,-1-22 16,0 1-16,0 21 0,-21-21 0,21 0 15,0 21-15,1-21 0,-1 0 16,-21-1-16,21 1 0,-21 0 16,0 0-1,-21 21 1,0 0-16,-1 0 0,1 21 0,0-21 15,-21 21-15,21 0 16,-1 1-16,-20 20 0,21-21 0,-21 64 16,20-43-16,22 0 15,0-20-15,0 20 0,0 0 0,0-21 16,0 1-16,0-1 0,0 0 0,0 0 16,0 0-16,22-21 0,-1 0 15,0 21-15,0-21 0,0 0 16,0 0-16,1 0 0,-1 0 15,0 0-15,0-21 0,0 0 0,0 21 16,22-21-16,-22 0 0,0 0 16,21-1-16</inkml:trace>
  <inkml:trace contextRef="#ctx0" brushRef="#br0" timeOffset="24984.77">9207 4657 0,'0'0'0,"22"0"47,-1 0-47,0 0 0,0 0 15,0 0-15,0 0 16,1 0-16,-1-21 0,0 21 16,0 0-16,0 0 15,-21-22-15</inkml:trace>
  <inkml:trace contextRef="#ctx0" brushRef="#br0" timeOffset="25200.65">9207 4826 0,'0'0'0,"0"21"0,-21-21 16,0 0-16,21 21 0,0 1 31,21-22-15,0 0-16,1 0 0,-1 0 15,21 0-15,-21 0 0,0 0 0,1 0 16,-1-22-16,0 22 0,0-21 16,0 0-16,0 21 0,1-21 15</inkml:trace>
  <inkml:trace contextRef="#ctx0" brushRef="#br0" timeOffset="25735.71">10329 4360 0,'21'0'0,"-42"0"0,42-21 0,-21 0 15,0 0-15,0 0 16,0 0-16,0-1 0,0 1 16,-42 0-16,21 21 15,0 0-15,0 0 0,-1 0 16,1 0-16,0 21 0,0 0 0,0 1 15,0-1-15,-1 0 0,22 0 16,-21 0-16,21 0 0,-21 1 16,21-1-16,0 0 0,0 0 0,0 0 15,0 0-15,0 1 16,21-22-16,0 21 0,1 0 0,-1-21 16,0 0-16,21 21 0</inkml:trace>
  <inkml:trace contextRef="#ctx0" brushRef="#br0" timeOffset="26191.45">10774 4572 0,'0'0'0,"-21"0"0,-1-21 0,22 0 0,0 0 15,-21-1-15,21 1 16,0 0-1,0 0-15,21 21 16,1 0 0,-1 21-16,-21 0 0,21 0 15,0-21-15,0 22 0,-21 20 0,21-21 0,-21 0 16,22 0-16,-22 1 0,21 20 16,-21-21-16,0 21 0,0-20 0,0 20 15,0-21-15,0 21 16,0-20-16,0-1 0,0 0 0,0 0 15,0 0-15,0 0 16,-21-21-16,-1 0 16,22-21-16,0 0 15,0 0-15,0 0 0,0 0 16,0-1-16,0 1 0,0-21 0,22 21 16,-1 0-16,-21-22 0,21 22 0,0-21 15,0 21-15,0-22 0,1 22 16,-1 0-16,0 0 0,21 0 0,-21-1 15,1 1-15,20 0 0,-21 21 0,0 0 16,0-21-16,22 21 16,-22 0-16,0 0 0,21 0 0</inkml:trace>
  <inkml:trace contextRef="#ctx0" brushRef="#br0" timeOffset="26788.11">11896 4805 0,'21'-42'15,"0"42"-15,-21-22 0,0 1 16,21 0-16,-21 0 0,21 21 16,-21-21-16,0 0 0,0-1 15,0 1-15,0 0 0,0 0 0,0 0 16,0 0-16,0-1 0,-21 1 0,0 0 15,0 0-15,-22 21 0,22 0 16,0 0-16,-21 0 0,21 0 0,-1 0 16,-20 0-16,21 21 0,-21 21 15,20-20-15,1-1 0,0 0 0,0 21 16,0-21-16,0 22 0,21-22 0,-22 21 16,22 1-16,0-22 0,0 21 15,0-21-15,22 0 0,-1 22 16,0-22-16,0 0 0,0 0 15,0-21-15,1 21 0,-1-21 0,0 0 16,0 0-16,0 0 0,0 0 0,22 0 16,-22-21-16,0 0 0,0 0 15,0 0-15,1 0 0,-1-22 0,0 22 16,-21-21-16,21 21 0,0-22 16,0 22-16,-21-21 0,0 21 0,22-1 15,-1 1-15,-21 0 0,0 0 0,0 0 16,0 42 15,0 0-31,0 0 0,0 22 16,-21-22-16,21 0 15,0 0-15,0 0 0,0 0 0,0 22 16,0-22-16,0 0 0,0 0 16,21 0-16,0 1 0,0-1 0,0 0 15,22 0-15,-22-21 0,0 21 0,21-21 16,1 0-16,-22 0 0,21 0 15,0 0-15,22 0 0,-22-21 0</inkml:trace>
  <inkml:trace contextRef="#ctx0" brushRef="#br0" timeOffset="27568.27">12975 4678 0,'21'-42'16,"-42"84"-16,42-106 0,-21 43 0,0 0 0,0 0 15,0-21-15,-21 20 0,21 1 16,-21 0-16,0 21 0,0 0 15,-1 0-15,1 0 0,0 0 0,0 0 16,0 0-16,0 0 0,-1 0 16,1 21-16,0 0 0,0 1 15,0 20-15,0-21 0,-1 0 0,1 0 0,0 22 16,21-22-16,0 21 0,0-21 16,0 22-16,0-1 0,0-21 0,0 0 15,0 22-15,0-22 16,0 0-16,0 0 0,21 0 0,0-21 0,1 22 15,-1-22-15,0 0 16,0 0-16,0 0 0,0 0 16,1-22-16,-1 22 0,0-21 0,0-21 15,0 21-15,-21 0 0,21-22 16,1 1-16,-1 0 0,0-1 0,0 1 16,0 0-16,0-1 0,1-20 0,-1 20 15,0-20-15,-21 21 0,21-1 16,-21-20-16,21 20 0,-21 1 0,0 21 15,0-21-15,0 20 0,0 1 16,0 0-16,-21 21 0,0 0 0,0 0 16,0 21-16,-1 0 15,1 22-15,21-1 0,-21-21 16,0 43-16,0-22 0,21 0 0,0 1 16,-21-1-16,21 22 0,0-22 15,-22 0-15,22 1 0,0-1 0,0 0 16,0 1-16,0-1 0,0-21 0,22 21 15,-1-20-15,0-1 0,-21 0 16,21 0-16,0 0 0,0-21 16,1 0-16,20 0 0,-21 0 0,0 0 15,0 0-15,1 0 0,-1-21 0,21 0 16,-21 0-16,0 0 0,22-1 16,-22 1-16,0-21 0,21 21 15,-20-22-15,-1 22 0,21 0 0,-21-21 16,0 21-16,22-1 0,-22 1 15,-21 0-15,21 21 0,-21 21 32,0 0-32,0 1 15,-21-1-15,21 0 0,0 0 0,0 21 16,0-20-16,0-1 0,0 0 16,0 0-16,0 0 0,0 22 15,0-22-15,21-21 0,0 21 0,-21 0 0,21-21 16,-21 21-1,22-21-15,-1 0 0,0 0 16,0-21-16,0 21 0,-21-21 16,21 0-16,1 0 0,-1-22 0</inkml:trace>
  <inkml:trace contextRef="#ctx0" brushRef="#br0" timeOffset="27759.16">13928 4276 0,'0'0'0,"-22"0"0,1 0 16,0 0-16,0 0 0,0 0 0,0 0 15,21 21 1,-22-21-16,22 21 0,0 0 16,0 0-16,0 1 15,22-22-15,-1 21 0,0-21 16</inkml:trace>
  <inkml:trace contextRef="#ctx0" brushRef="#br0" timeOffset="28235.38">14414 4487 0,'0'-21'0,"-21"21"0,-42-21 31,42 21-31,-1 0 0,1 0 16,0 21-16,0 0 0,0-21 0,0 22 16,-22-1-16,22 0 0,21 0 15,-21 0-15,0 22 0,0-22 0,21 0 16,0 21-16,0 1 0,0-22 0,0 21 16,0-21-16,0 22 0,21-22 15,0 0-15,0 21 0,0-21 16,22 1-16,-22-22 0,21 21 15,0-21-15,-20 0 0,20 0 0,0 0 16,1 0-16,-22 0 0,21 0 0,-21 0 16,22-21-16,-22-1 0,21 1 15,-21 0-15,0-21 0,1-1 0,-1 22 16,-21-21-16,0 0 0,21-1 16,-21 1-16,0 21 0,0-22 0,0 1 15,0 21-15,-21-21 0,0 20 16,-1 1-16,1 0 0,-21 21 0,21 0 15,-22 0-15,22 0 0,-21 0 0,0 0 16,20 0-16,-20 0 16,21 0-16,-21 21 0,20 0 0,1-21 15,0 22-15,21-1 16,0 0-16,42-21 16,-20 0-16</inkml:trace>
  <inkml:trace contextRef="#ctx0" brushRef="#br0" timeOffset="28625.16">15367 4149 0,'0'0'0,"-21"0"0,0 0 0,-1 0 15,1 21-15,0-21 0,0 0 0,0 21 16,0-21 0,21 21-16,-22-21 0,1 0 31,42 0 0,1 0-31,-1 0 0,0 0 0,0-21 16,0 21-16,0 0 15,1-21-15,-1 21 16,-21 21-16,0 0 16,0 0-16,0 1 0,0-1 15,0 0-15,-21 0 0,21 0 0,-22 0 16,1 1-16,0-22 0,0 21 16,0 0-16,0-21 0,-1 0 0,22 21 15</inkml:trace>
  <inkml:trace contextRef="#ctx0" brushRef="#br0" timeOffset="29452.94">16171 4128 0,'0'0'0,"-21"0"0,0 0 15,21 21 1,0 0-16,0 0 16,21 0-16,0 0 15,0 1-15,22-1 0,-1 0 0,0 0 16,22 0-16,-22 22 0,22-22 15,-1 0-15,-20 0 0,20 0 0,-21 0 16,1 1-16,-1-1 0,-21-21 16,22 21-16,-22 0 0,0-21 15,0 0-15,0 21 0,0-21 0,1 0 16,-1 0 0,0 0-16,-42 0 46,-22 21-46,22-21 16,0 22-16,-21-22 0,-1 21 0,1 0 16,0 0-16,-22 21 0,22-20 0,-22-1 15,22 21-15,0-21 0,-1 0 16,1 22-16,0-22 0,-1 0 16,1 0-16,21 0 0,0 1 15,0-1-15,-1-21 0,1 21 0,0 0 16,0-21-16,21 21 0,-21-21 15,0 0 17</inkml:trace>
  <inkml:trace contextRef="#ctx0" brushRef="#br0" timeOffset="33487.72">3916 6837 0,'0'0'0,"0"-21"31,0 0-15,0-1-1,21 22 1,-21-21 15,-21 42 0,21 1-31,-21-22 0,-1 21 16,1 21-16,21-21 0,-21 0 0,0 1 16,-21 20-16,20-21 0,1 21 15,-21-20-15,21 20 0,-22 0 16,22 1-16,-21-1 0,21-21 0,-22 21 16,22 1-16,0-22 0,0 21 0,0-21 15,0 1-15,21-1 0,-22 0 16,22 0-16,-21-21 15,21 21-15,0-42 32,0 0-32,21 0 15,1 0-15,-22-22 0,42 22 16,-21 0-16,0-21 16,22-1-16,-1 22 0,-21-21 0</inkml:trace>
  <inkml:trace contextRef="#ctx0" brushRef="#br0" timeOffset="33860.6">4127 6668 0,'0'0'0,"22"-22"0,-22 1 16,0 42 15,-22 1-31,22-1 15,-21 0-15,0 0 0,21 0 16,-21 22-16,0-22 0,21 21 0,-21-21 16,-1 22-16,1-1 0,0-21 15,0 21-15,-21 1 0,20-1 0,1 0 16,-21 1-16,21-1 0,0 0 16,-1-20-16,1 20 0,-21-21 0,21 21 15,21-20-15,-21-1 0,-1 0 16,22 0-16,-21-21 0,21 21 0,-21-21 15,21 21-15,0-42 32,0 0-17,21 21-15,0-21 0,1 0 16,-1 0-16,0-1 0,0 1 16,0 0-16,22 0 0</inkml:trace>
  <inkml:trace contextRef="#ctx0" brushRef="#br0" timeOffset="34151.67">4276 7027 0,'0'22'15,"0"-1"1,-22 0-16,1 0 15,21 0-15,0 0 0,0 1 0,0-1 16,-21 0-16,21 0 0,-21 0 16,21 0-16,0 1 0,-21-1 0,21 0 15,0 0-15,0 0 16,0-42 31,0 0-47,0 0 0,0 0 15</inkml:trace>
  <inkml:trace contextRef="#ctx0" brushRef="#br0" timeOffset="34341.6">4339 6837 0,'0'0'0,"-21"0"15,0 0-15,0 0 16,-1 0 15,44 21 0,-1-21-15</inkml:trace>
  <inkml:trace contextRef="#ctx0" brushRef="#br0" timeOffset="34851.26">4635 6964 0,'-21'21'0,"42"-42"0,-42 63 0,21-21 16,-21 1-16,0-1 0,21 21 15,0-21-15,0 0 16,0 1-16,-21-1 0,21 0 0,0 0 15,-21 0-15,21 0 0,0 1 0,0-1 16,0 0-16,0 0 0,0 0 16,0-42 15,0 0-15,0 0-16,0 0 0,0-1 15,0 1-15,0 0 0,0-21 16,0 21-16,21-22 0,0 22 0,-21 0 15,21 0-15,0-22 0,0 22 0,22 0 16,-22 0-16,21 0 16,1 21-16,-1-21 0,-21-1 0,21 22 15,1 0-15,-22 0 0,21 0 16,-21 0-16,1 22 0,-22-1 0,21 0 16,-21 0-16,0 0 0,0 0 15,0 1-15,0-1 0,0 21 16,0-21-16,0 0 0,0 1 0,-21-1 15,21 0-15,-22 0 0,22 0 16,0 0-16,-21 1 16,42-22 31</inkml:trace>
  <inkml:trace contextRef="#ctx0" brushRef="#br0" timeOffset="35249.05">5376 6964 0,'0'0'0,"0"-42"32,0 20-32,-21 22 0,0 0 31,21 22-16,0-1-15,0 0 0,0 0 0,0 0 16,-21 0-16,21 22 0,0-22 0,-21 21 16,21 1-16,0-1 0,0 21 15,-22-20-15,22 20 0,-21-20 0,0 20 16,21-21-16,0 22 0,-21-22 0,0 1 16,21-1-16,-21 0 0,21 1 15,0-1-15,-22 0 0,22-21 0,-21 22 16,21-22-16,0 0 0,0 21 15,0-20-15,-21-1 0,21 0 0,-21 0 16,21 0-16,0-42 31,0 0-31,0 0 16,0 0-16,0-22 16,0 22-16,21-21 0,0-1 0,0 1 15,1 0-15</inkml:trace>
  <inkml:trace contextRef="#ctx0" brushRef="#br0" timeOffset="35559.87">5270 7218 0,'0'0'16,"0"-21"-16,0-22 0,0 22 0,0 0 15,0 0-15,0 0 0,0 0 0,0-1 16,0 1-16,0 0 0,22 21 16,20-42-16,-21 21 15,21 21-15,-20 0 0,-1 0 16,21 0-16,-21 0 0,22 0 0,-1 0 15,-21 0-15,0 0 0,22 21 16,-22-21-16,-21 21 0,0 0 0,21 0 16,-21 0-16,0 1 0,0-1 0,0 0 15,-21 21-15,0-21 0,-22 1 16,22-1-16,0 0 0,-21 0 0,20 0 16,1-21-16,0 21 0,0 1 0,0-22 15,0 0-15,-1 21 16,22-42 15,22-1-15,20 22-16</inkml:trace>
  <inkml:trace contextRef="#ctx0" brushRef="#br0" timeOffset="36288.8">5948 6964 0,'0'0'0,"0"21"47,0 0-47,-21 0 0,21 1 0,-22-1 15,22 0-15,0 0 16,0 0-16,0 0 0,0 1 0,0-1 16,0 0-16,0 0 0,0 0 0,0 0 15,0 1-15,22-22 16,-1 0-1,0 0-15,0 0 0,0-22 16,0 22-16,1-21 0,-1 0 0,0 0 16,0 0-16,0-22 0,0 22 15,1 0-15,-22 0 0,21 0 16,0 0-16,-21-1 0,0 1 0,21 0 16,-21 0-16,21 21 0,-21 21 46,0 0-46,-21 0 0,21 1 16,0-1-16,-21 0 0,21 0 16,0 0-16,0 22 0,0-22 0,0 0 15,0 0-15,0 0 0,0 0 0,21 1 16,0-22-16,0 21 16,1-21-16,-1 0 0,0 0 15,0 0-15,0-21 0,0-1 16,1 1-16,-1 21 0,0-21 0,0 0 15,0-21-15,0 20 0,1 1 16,-22 0-16,21-21 0,0 21 0,-21-22 16,21 22-16,-21-21 0,21-1 15,-21 1-15,0 0 0,21-1 0,-21 22 16,22-21-16,-22 21 0,0 0 0,0-1 16,0 1-16,0 42 15,-22 1 1,1-1-16,21 0 0,0 21 0,0-21 0,-21 22 15,21-1-15,0-21 0,0 22 16,0-1-16,0-21 0,0 21 16,0-20-16,0 20 0,0-21 0,0 0 15,0 0-15,0 1 0,0-1 16,0 0-16,21-21 0,-21 21 16,21-21-16,1 0 0,-1 0 15,0-21-15,-21 0 16,21 21-16,0-21 0,-21-1 0,21 1 15,1 21-15,-22-21 0,21 0 0</inkml:trace>
  <inkml:trace contextRef="#ctx0" brushRef="#br0" timeOffset="36476.69">6604 6900 0,'-21'0'0,"0"0"15,42 0 17,0 0-32,0 0 0,0 0 0,0-21 15,1 21-15,-1-21 0,0 21 16,21-21-16,-21 21 0,22-21 0</inkml:trace>
  <inkml:trace contextRef="#ctx0" brushRef="#br0" timeOffset="37295.65">7641 6223 0,'0'0'16,"-21"0"-16,42 0 31,21 0-31,-20 0 16,20-21-16,-21 21 0,21 0 0,1 0 15,-1 0-15,0 0 0,1-21 16,-1 21-16,0 0 0,1-21 0,-1 21 15,-21 0-15,0 0 0,1 0 16,-44 0 0,1 0-16,-21 0 15,0 0-15,-1 0 0,1 21 16,0-21-16,-1 0 0,1 0 0,21 0 16,-22 0-16,22 0 0,-21 0 15,21 0-15,0 0 0,-1 0 16,1 21-16,0-21 0,0 0 15,21 21-15,-21 0 16,21 0 0,-21-21-16,21 22 0,0-1 0,-22 0 15,22 0-15,-21 21 16,21-20-16,-21-1 0,21 21 0,-21 43 16,21-43-16,0 0 15,-21 22-15,21-22 0,-21 1 0,21 20 16,-22-21-16,22 22 0,-21-22 0,21 22 15,0-1-15,0 1 0,0-22 16,0 22-16,0-22 0,0 21 0,0-20 16,0-1-16,0 0 0,0-20 0,0 20 15,21-21-15,1 0 16,-1 0-16,0 1 0,0-22 0,0 0 16,0 0-16,1 0 0,20 0 0,-21 0 15,21 0-15,-20 0 0,20-22 16,-21 1-16,21 21 0,1-21 0,-22 0 15,21-21-15,1 20 0,-1-20 0,21 0 16,-20 21-16</inkml:trace>
  <inkml:trace contextRef="#ctx0" brushRef="#br0" timeOffset="38147.46">8699 6668 0,'0'0'0,"-63"-43"16,42 43-16,0 0 16,-1 0-16,1 0 15,0 0-15,0 0 0,0 0 0,0 21 16,-1 1-16,22-1 0,-21 0 16,21 0-16,-21 0 0,21 0 15,0 1-15,0-1 0,0 0 16,0 0-16,0 0 0,0 0 0,0 1 15,0-1-15,21-21 16,0 0-16,1 0 0,-1 0 16,0 0-16,0 0 15,0 0-15,0 0 0,1-21 16,-1-1-16,-21 1 0,21 21 0,0-42 16,-21 21-16,0-22 15,21 22-15,-21 0 0,21 0 0,-21 0 16,22 0-16,-22-1 0,0 44 47,0-1-47,0 0 0,0 0 15,0 0-15,0 0 16,0 1-16,0-1 0,0 0 0,0 0 16,0 0-16,21 0 15,0-21-15,0 0 16,0 0-16,0 0 0,1 0 15,-1 0-15,0 0 0,21-21 16,-21 21-16,1-21 0,-1 0 16,0 0-16,-21 0 0,21-1 0,-21 1 15,21 0-15,-21-21 0,0 21 0,0-22 16,0 1-16,0 0 16,-21 20-16,0-20 0,0 0 0,0 21 15,-1-22-15,-20 22 0,21 0 0,-21 0 16,-1 0-16,1 21 0,0 0 15,-1 0-15,1 0 0,0 0 0,-1 0 16,1 0-16,21 21 0,-22 0 0,22 21 16,-21-21-16,21 22 0,-22-1 15,22 0-15,0 1 0,0 20 0,0-20 16,0-1-16,21 64 0,0-64 16,0 0-16,0-20 0,0 20 15,0 0-15,0-21 0,0 22 16,21-22-16,0 0 0,0 0 0,0 0 15,0 1-15,1-22 0,20 0 16,-21 21-16,0-21 0,22 0 0,-22 0 16,21 0-16,0-21 0,-20 21 15,20-22-15,0 1 0,-21 21 0,22-21 16,-22 0-16,21 0 0,-21 0 0,1-1 16,-1 22-16,0-21 0,21 0 0,-42 0 15,21 0-15,1 0 0,-1-1 16,0 1-16,0 0 0,21 0 0</inkml:trace>
  <inkml:trace contextRef="#ctx0" brushRef="#br0" timeOffset="38460.28">9631 6287 0,'0'0'0,"-21"0"31,-1 0-15,22 42-16,-21-21 0,21 0 16,-21 22-16,21-1 0,0 0 0,0 1 15,-21-1-15,21 0 0,-21 1 0,21-1 16,-21 0-16,21 1 16,0-22-16,0 21 0,0-21 0,0 0 15,0 1-15,0-1 0,0 0 0,0 0 16,0 0-1,21-21-15,0 0 16,0 0-16,0 0 0,0-21 16,1 0-16,-1 21 0,0-21 0,-21 0 15,21-1-15,0 1 0</inkml:trace>
  <inkml:trace contextRef="#ctx0" brushRef="#br0" timeOffset="39215.86">9504 6625 0,'0'0'16,"-21"0"-16,21 21 0,21-21 31,0 0-15,0 0-16,0 0 0,0 0 0,22 0 15,-22 0-15,0 0 0,0 0 16,0-21-16,22 21 0,-22 0 0,0-21 15,0 21-15,22-21 0,-22 21 16,0 0-16,0 0 0,-21-21 0,21 21 16,0 0-16,-21 21 31,0 0-31,0 0 16,0 0-16,-21 1 0,0-1 0,21 0 15,-21 0-15,21 0 0,0 0 0,0 1 16,0-1-16,0 0 15,0 0-15,21-21 16,0 0-16,0 0 0,22 0 16,-22 0-16,0 0 0,21 0 15,-20 0-15,-1 0 0,21-21 0,-21 21 16,0-21-16,1 0 0,-1 21 0,0-22 16,0 1-16,0 0 15,-21 0-15,21 0 0,-21 0 0,22-1 16,-22 1-16,0 0 0,0 0 0,0 0 15,0 0-15,0-1 0,21 22 16,-21 22 15,-21-1-31,-1 0 0,22 0 16,0 0-16,-21 0 0,21 22 0,-21-22 16,21 0-16,-21 21 0,21 1 0,0-22 15,0 21-15,0 1 0,0-1 16,0 0-16,0 1 0,0-1 15,0 0-15,-21 22 0,21-22 0,0 0 16,-21 22-16,21-22 0,-22 22 16,22-22-16,-21 0 0,0 1 0,0-1 15,0 0-15,0 1 0,-1-1 0,1-21 16,-21 0-16,21 1 0,0-1 0,-1 0 16,-20 0-16,21-21 0,0 0 15,-22 0-15,22 0 0,-21 0 0,21 0 16,0 0-16,-22 0 0,22 0 0,0-21 15,21 0-15,-21 0 0,0-1 16,21 1-16,0 0 0,0 0 16,0 0-16,0 0 0,0-1 15,21 1-15,0 0 0,0 0 16,0 0-16</inkml:trace>
  <inkml:trace contextRef="#ctx0" brushRef="#br0" timeOffset="39593.64">10731 6668 0,'0'0'0,"0"-22"0,-21 22 16,0 0-1,21 22-15,0-1 16,0 0-16,-21 0 0,21 0 0,0 0 15,-21 22-15,21-1 0,0-21 16,0 22-16,-21-1 0,-1 21 0,22-20 16,-21 20-16,0 64 0,0-63 15,0-22-15,0 22 0,-1-1 16,-20 1-16,21-22 0,0 0 0,0 1 16,-1-1-16,-20 0 0,42 1 0,-21-22 15,21 0-15,-21 0 0,21 0 16,0 0-16,0 1 15,0-44 1,0 1 0,21 21-16,0-21 0,0 0 0,-21 0 15,21-22-15,1 22 0,-1 0 16,0-21-16</inkml:trace>
  <inkml:trace contextRef="#ctx0" brushRef="#br0" timeOffset="39931.44">10583 6816 0,'0'0'0,"0"-21"16,-21-1-16,21 1 0,-21 0 0,21 0 15,0 0-15,0 0 0,0-1 0,0 1 16,0 0-16,21 0 0,0 0 16,0 21-16,22-21 0,-22 21 0,21 0 15,1 0-15,-1 0 0,-21 0 0,21 0 16,-20 0-16,20 0 0,-21 21 15,0 0-15,0 0 0,-21 0 0,0 0 16,0 1-16,0-1 0,0 0 0,0 0 16,-21 0-16,0 0 0,0 1 15,0-1-15,-22 0 0,22 0 0,-21-21 16,21 21-16,-22 0 0,22-21 16,0 0-16,-21 22 0,21-22 15,-1 0-15,22 21 0,-21-21 0,0 0 16,21 21-16,21-21 31,0 0-31,1 0 16</inkml:trace>
  <inkml:trace contextRef="#ctx0" brushRef="#br0" timeOffset="40380.01">11112 6773 0,'-21'0'16,"42"-21"31,1 21-47,-1 0 16,0-21-16,0 0 0,0 21 15,0-21-15,1 0 0,-22-1 0,21 22 16,0-21-16,0 0 0,-21-21 0,0 21 15,0-1-15,0 1 0,0 0 16,0 0-16,0 0 16,-21 21-1,0 0-15,0 21 0,-1 0 16,-20 0-16,21 0 0,0 1 0,0 20 16,-1-21-16,1 21 0,0-20 15,0 20-15,21-21 0,0 21 0,0-20 16,0-1-16,0 0 0,0 0 0,0 0 15,0 0-15,21 1 0,0-22 16,-21 21-16,21-21 0,1 0 0,-1 21 16,0-21-16,0 0 0,0 0 0,0 0 15,1 0-15,-1 0 0,0 0 16,0 0-16,0-21 0,0 21 0,1-21 16,-1 21-16,0-22 0,-21 1 15,21 21-15,0-21 0,-21 0 0</inkml:trace>
  <inkml:trace contextRef="#ctx0" brushRef="#br0" timeOffset="40915.69">12044 6562 0,'-21'0'0,"42"0"0,-42 21 0,42 0 47,0-21-31,0 0-16,0 0 0,0 0 0,1 0 16,-1 0-16,0 0 0,0 0 0,0 0 15,-42 0 32</inkml:trace>
  <inkml:trace contextRef="#ctx0" brushRef="#br0" timeOffset="41088.6">12023 6710 0,'0'0'0,"0"21"15,0 0 1,21-21-1,0 0-15,0 0 0,0 0 16,0 0-16,1 0 0,-1 0 16,0-21-16,21 21 0,-21-21 0,22 0 15,-22 21-15,21-21 0,1-1 16</inkml:trace>
  <inkml:trace contextRef="#ctx0" brushRef="#br0" timeOffset="41504.36">12933 6202 0,'0'0'0,"-21"0"16,-1 0-16,1 0 15,0 0 1,42 0 31,0 0-32,-21-21-15,22 21 0,-1 0 0,-21-21 16,0-1 0,21 1-16,-21 0 15,0 0-15,-21 21 16,0 0-1,-1 0-15,1 0 0,0 21 16,0 0-16,21 0 16,-21 1-16,21-1 0,0 0 0,-21 0 15,21 0-15,0 0 0,0 1 0,0-1 16,0 0-16,0 0 0,0 0 16,0 0-16,21 1 0,0-22 15,0 21-15,21-21 0,-20 0 0</inkml:trace>
  <inkml:trace contextRef="#ctx0" brushRef="#br0" timeOffset="41964.1">13271 6456 0,'0'0'0,"-21"0"0,21-21 16,0 0-16,-21-1 0,21 1 15,0 0-15,0 0 16,21 21-16,0 0 16,1 0-16,-1 0 0,0 0 15,0 0-15,0 21 0,0-21 16,1 21-16,-1 22 0,0-22 16,0 0-16,-21 21 0,0 1 0,21-22 15,-21 21-15,0 0 0,0 1 0,0-1 16,0 0-16,0-20 0,0 20 15,-21-21-15,21 21 0,-21-20 0,0-1 16,0 0-16,-1-21 0,22 21 0,-21 0 16,0-21-16,0 0 15,21-21 1,0 0-16,21 0 16,0 0-16,0-1 15,1 1-15,-1 0 0,0-21 0,0 21 16,0-22-16,0 1 0,1 0 0,-1 20 15,0-20-15,0 0 0,0-1 16,0 1-16,1 21 0,-1 0 0,0 0 16,0-1-16,0 1 0,0 21 0,1 0 15,-1-21-15,0 21 0,0 0 16</inkml:trace>
  <inkml:trace contextRef="#ctx0" brushRef="#br0" timeOffset="42508.78">14330 6625 0,'21'-21'31,"-21"0"-31,0 0 16,0 0-16,0-1 0,0 1 15,0 0-15,0-21 0,0 21 0,0-1 16,-21 1-16,0 0 0,-1 0 0,1 21 15,0 0-15,0-21 0,0 21 16,0 0-16,-22 0 0,22 21 0,0-21 16,-21 42-16,20-21 0,-20 1 15,21 20-15,0 0 0,0 1 16,-1-1-16,1 0 0,0 1 0,0-1 16,21-21-16,0 21 0,0-20 15,0 20-15,0-21 0,0 0 0,0 0 16,21 1-16,0-22 0,-21 21 0,21-21 15,1 0-15,-1 0 0,0 0 0,21 0 16,-21 0-16,1 0 0,-1-21 16,21-1-16,-21 1 0,0 0 0,1 0 15,-1 0-15,0 0 0,0-22 0,0 22 16,0-21-16,-21-1 0,0 22 16,22-21-16,-22 0 0,0 20 15,0 1-15,0 0 0,0 0 16,-22 21-1,1 21-15,21 0 0,-21 0 16,0 22-16,21-22 0,0 21 16,0-21-16,-21 22 0,21-22 0,0 21 15,0-21-15,0 1 0,0 20 0,0-21 16,0 0-16,0 0 0,21-21 16,0 22-16,0-22 0,0 0 0,1 0 15,-1 0-15,21 0 0,0 0 16</inkml:trace>
  <inkml:trace contextRef="#ctx0" brushRef="#br0" timeOffset="43276.34">15092 6498 0,'0'0'0,"-21"-21"0,-1-21 0,1 21 0,0-1 15,0 1-15,0 0 0,0 0 16,-1 0-16,1 21 0,0 0 15,0 0-15,0 0 0,0 0 0,-1 21 16,1 0-16,21 0 0,-21 22 16,0-22-16,21 21 0,-21 0 15,21 1-15,0-22 0,-21 21 0,21 1 16,0-1-16,0-21 0,0 0 16,0 22-16,0-22 0,0 0 0,21 0 15,-21 0-15,21 0 0,0-21 0,0 22 16,0-22-16,1 0 15,-1 0-15,0 0 0,0 0 0,0 0 16,0-22-16,1 1 0,-1 21 0,0-21 16,0-21-16,0 21 0,0-22 15,1 22-15,-1-42 0,-21 20 16,21-20-16,0 20 0,0-20 0,-21 21 16,0-22-16,21 22 0,-21-1 15,0 1-15,22 21 0,-22-21 0,0 20 16,0 1-16,0 0 0,0 0 15,-22 21 1,1 0-16,0 0 0,0 21 16,0 0-16,21 0 0,0 1 15,-21-1-15,-1 21 0,22-21 0,-21 22 16,21-1-16,0 0 0,0 1 0,0-1 16,0 0-16,0 1 0,0-1 15,0 0-15,0 1 0,0-22 16,21 21-16,1-21 0,-1 0 0,0 1 15,0-1-15,0 0 0,22 0 16,-22-21-16,0 0 0,0 0 0,21 0 16,-20 0-16,20 0 0,-21-21 0,0 0 15,22 21-15,-22-21 0,0-1 16,21-20-16,-21 21 0,1-21 0,-1 20 16,0-20-16,0 0 0,0 21 15,0-1-15,1 1 0,-22 0 0,21 21 16,-21 21-1,0 0-15,0 1 0,0-1 16,0 21-16,-21-21 0,21 0 16,0 1-16,0-1 0,0 21 0,0-21 15,0 0-15,0 1 16,0-1-16,0 0 0,21-21 16,0 0-1,0 0 1,-21-21-16,21 0 0,-21-1 15</inkml:trace>
  <inkml:trace contextRef="#ctx0" brushRef="#br0" timeOffset="43444.25">15854 6265 0,'-21'0'16,"42"0"-16,-42-21 0,-1 21 0,1 0 15,0 0-15,0 0 16,0 0-16,21 21 31,0 1-15,21-22-16,0 0 0</inkml:trace>
  <inkml:trace contextRef="#ctx0" brushRef="#br0" timeOffset="43899.68">16235 6287 0,'0'-22'0,"-21"1"31,-1 21-31,1 0 0,0 0 0,0 21 16,0-21-16,0 22 0,21-1 16,-22 21-16,22-21 0,-21 22 15,21-1-15,0 0 0,-21-21 0,21 64 16,0-43-16,0-20 0,0 20 15,0-21-15,0 21 0,0-20 16,21-1-16,0 0 0,1 0 0,-1 0 16,0-21-16,21 21 0,-21-21 15,1 0-15,20 0 0,-21 0 0,21 0 16,-20 0-16,20 0 0,-21-21 16,21 0-16,-20 0 0,-1 0 0,21 0 15,-21-1-15,0-20 0,1 0 16,-1-22-16,-21 22 0,0 0 0,21-22 15,-21 22-15,0-1 0,0 1 0,-21 21 16,21-21-16,-43 20 0,22 22 16,-21-21-16,21 21 0,-22-21 0,1 21 15,-21 0-15,20 0 0,1 0 0,0 0 16,-1 0-16,22 21 0,0 0 16,0-21-16,0 22 0,-1-1 15,22 0 1,22-21-16,-1 0 0,0 0 15</inkml:trace>
  <inkml:trace contextRef="#ctx0" brushRef="#br0" timeOffset="44288.46">16997 6096 0,'-21'0'0,"-1"0"16,1 0 0,21 21-16,-21-21 47,21-21-1,21 21-46,0 0 0,-21-21 16,22 21-16,-1 0 16,0-21-16,0 21 0,0 0 15,-21 21 1,0 0-16,0 0 16,0 0-16,-21 1 0,21-1 15,-21 0-15,0-21 0,0 21 0,-1 0 16,1-21-16,0 0 0,0 0 15,0 0-15</inkml:trace>
  <inkml:trace contextRef="#ctx0" brushRef="#br0" timeOffset="44852.13">17378 5757 0,'0'0'0,"-21"0"0,63 0 32,-21 0-32,0 0 0,0 0 15,22 0-15,-22 0 0,21 0 16,1 0-16,-1 0 0,0 0 15,1 0-15,-1 0 0,0 0 16,1 0-16,-22 0 0,0 0 0,0 0 16,0 0-1,-21 22 1,0-1-16,0 0 0,0 0 16,-21 0-16,21 0 0,0 1 15,-21-1-15,0 0 0,0 21 0,21-21 16,-22 22-16,22-1 0,-21-21 15,0 22-15,21-1 0,0 0 0,0 1 16,0 20-16,-21-21 0,21 1 0,0 20 16,-21-20-16,21-1 15,0 0-15,0 1 0,0-1 0,-21-21 16,-1 21-16,22-20 0,-21 20 0,0-21 16,21 0-16,-21 0 0,0 1 15,0-1-15,-1-21 0,1 21 0,0 0 16,0-21-16,0 21 0,0-21 0,-1 0 15,1 21-15,0-21 0,0 0 16,0 0-16,0 0 0,-1 0 0,1 0 16,0 0-16,0 0 15,21-21-15,0 0 16,0 0-16,0 0 0,0 0 0</inkml:trace>
  <inkml:trace contextRef="#ctx0" brushRef="#br0" timeOffset="45523.9">19135 6435 0,'-43'0'31,"86"0"-31,-107 0 0,43 0 0,0 0 16,42 0 15,0 0-31,0 0 0,22 0 16,-1 0-16,0 0 0,22 0 16,-1 0-16,1 0 0,20-21 15,1 21-15,-21 0 0,20 0 16,-20 0-16,20-22 0,1 22 0,-21 0 15,-1 0-15,1 0 0,-1 0 16,1 0-16,-22 0 0,21 0 0,-20 0 16,-22 0-16,0 0 0,0 0 0,0 0 15,-42 0 17,0 0-32,0 0 15,0 0-15,0 0 0,-1 0 0,-20 0 16,21 0-16,-21 0 0,-1 22 0</inkml:trace>
  <inkml:trace contextRef="#ctx0" brushRef="#br0" timeOffset="45904.53">19135 6498 0,'0'0'0,"-43"0"31,64 0 0,1 0-31,-1 0 0,0 0 16,21 0-16,-21 0 0,43 0 16,-22 0-16,22 0 0,-22 0 0,22 0 15,-1 0-15,1 0 0,-1 0 0,1 0 16,-1 0-16,1 0 0,-22 0 15,21 0-15,-20 0 0,-1 0 0,0 0 16,1-21-16,-1 21 0,-21-21 16,22 21-16,-22-21 0,21 0 15,-21 21-15,0-22 0,1 22 0,-22-21 32,0 0-17,-22 0 1,22 0-16,-21 0 15</inkml:trace>
  <inkml:trace contextRef="#ctx0" brushRef="#br0" timeOffset="46476.21">20278 5906 0,'-22'0'0,"44"0"0,-65 0 16,43 21 0,0 0-1,0 0-15,0 0 16,0 0-16,0 1 0,21-1 16,1 0-16,-1-21 0,0 21 0,21 0 15,-21 0-15,22-21 0,-1 22 16,-21-1-16,22-21 0,-1 21 0,0-21 15,-21 0-15,22 0 0,-1 21 16,-21-21-16,0 0 0,1 0 16,-1 0-16,0 0 0,0 0 0,0 0 15,0 0-15,-21-21 16,0 0 0,-21 21 15,0 21-31,0 0 0,0-21 15,-22 21-15,22 0 0,0 1 16,-21-1-16,-1 21 0,1-21 0,0 22 16,-1-22-16,1 21 0,-21-21 15,20 22-15,1-22 0,0 0 16,-1 21-16,1-21 0,0 1 0,-1-1 16,22 0-16,0 0 0,-21 0 15,20 0-15,1 1 0,0-22 0,21 21 16,0 0-16,-21-21 0,0 21 15,21 0 1,0-42 31</inkml:trace>
  <inkml:trace contextRef="#ctx0" brushRef="#br0" timeOffset="52551.89">22056 5884 0,'0'0'0,"21"-21"15,-21 0-15,0 0 16,0 0-16,0 0 15,0-1 1,0 44 15,0-1-15,0 0-16,0 0 0,0 0 16,0 0-16,-21 22 0,21-22 15,0 0-15,0 21 0,-22-20 16,22 20-16,-21-21 0,21 21 0,0-20 15,0 20-15,-21-21 0,21 0 0,-21 22 16,0-22-16,21 0 0,0 0 16,0 0-16,-21-21 0,21 21 0,0 1 15,-22-22-15,22 21 16,0-42 31,0-1-47,0 1 15,22 21 1,-1-21-16,-21 0 0,21 21 0</inkml:trace>
  <inkml:trace contextRef="#ctx0" brushRef="#br0" timeOffset="53612.24">22712 5948 0,'0'0'0,"0"-21"16,-21 21 15,-1 0-31,1 0 0,21 21 16,-21-21-16,0 21 0,0 0 15,21 0-15,-21 1 0,-1-1 0,1 0 16,21 21-16,-21-21 0,0 1 16,21-1-16,-21 0 0,21 0 0,0 0 15,-21 0-15,21 1 0,0-1 0,0 0 16,0 0-16,0 0 16,0 0-16,21-21 0,0 22 15,0-22-15,0 0 16,0 0-16,22 0 0,-22 0 0,0 0 15,21-22-15,-20 22 0,20-21 0,-21 0 16,0 0-16,0 21 0,1-21 16,-1 0-16,0-1 0,-21 1 0,21-21 15,-21 21-15,0 0 0,0-1 16,0 1-16,0-21 0,-21 21 0,0 0 16,0-1-16,-1 22 0,1-21 15,0 21-15,0-21 0,0 21 16,0 0-16,-1 0 0,1 0 15,21 21 1,21 0 0,1-21-16,-1 0 0,21 0 15,0 0-15,-20 0 0,20 0 16,0 0-16,1 0 0,20 0 0,-21 0 16,1 0-16,-1-21 0,0 21 15,1-21-15,-1 21 0,0-21 0,1 0 16,-22 21-16,0-21 0,0-1 15,22-20-15,-43 21 16,0 0-16,0 0 16,0-1-16,0 1 15,0 42 1,-22 1 0,1 20-16,0-21 0,0 0 15,21 0-15,-21 22 0,0-22 0,21 21 16,-22 1-16,1-22 0,21 21 15,-21 0-15,21-20 0,-21 20 0,0 0 16,21 1-16,0-1 0,0 0 16,-21 22-16,21-22 0,0 0 0,0 22 15,-22-22-15,22 1 0,0 20 0,0-21 16,0 1-16,0-1 16,0 0-16,0 1 0,0-1 0,0 0 15,0 1-15,-21 20 0,21-20 16,-21-1-16,21 0 0,0-21 0,0 22 15,0-1-15,-21-21 0,21 0 0,-21 22 16,21-22-16,0 0 16,-21 0-16,21 0 0,-22-21 0,1 0 15,21 22-15,-21-22 0,0 0 0,0 0 16,0 0-16,-1 0 16,1 0-16,0 0 0,0 0 0,0 0 15,-22 0-15,22 0 0,0 0 16,0-22-16,0 22 0,-22 0 15,22-21-15,0 0 0,0 21 0,0-21 16,21 0-16,0 0 16,0-1-16,0 1 15,0 0-15,0 0 16,21 0-16,0 0 0,0-1 0,0-20 16,22 21-16</inkml:trace>
  <inkml:trace contextRef="#ctx0" brushRef="#br0" timeOffset="53984.04">24151 5779 0,'0'0'0,"21"0"15,0 0-15,1 0 16,-1 0-16,0 0 0,0 0 0,0 0 16,22-22-16,-1 22 0,-21 0 15,21 0-15,1 0 0,-1 0 16,0 0-16,1 0 0,-22 0 0,21 0 15,-21 0-15,1 0 0,-1 0 16,0 0-16,-42 0 31,0 0-31,-1 0 16,1 0-16,0-21 0,-21 21 16,21 0-16</inkml:trace>
  <inkml:trace contextRef="#ctx0" brushRef="#br0" timeOffset="54659.66">24257 5821 0,'0'21'16,"-21"0"-16,0-21 0,-1 21 16,22 1-16,-21-1 0,0-21 0,21 21 15,0 0-15,-21 0 0,0-21 16,21 21-16,-21 1 0,21-1 0,-22 0 15,1 0 1,21 0 0,-21-21-16,42 0 47,0 0-47,1 0 15,-1-21-15,0 21 0,0 0 0,0 0 16,0-21-16,1 21 0,20-21 0,-21 21 15,0 0-15,0 0 0,1 0 16,-1 0-16,0 0 0,0 0 0,0 0 16,0 0-16,1 0 0,-22 21 15,21 0-15,0-21 0,0 21 16,0-21-16,-21 21 0,0 1 0,21-1 16,1 0-16,-22 0 0,0 0 15,0 0-15,0 1 16,0-1-16,0 0 15,0 0-15,-22 0 0,1-21 0,0 21 16,0 1-16,0-22 0,-22 0 16,22 0-16,-21 0 0,21 21 0,-22-21 15,22 0-15,-21 0 0,21 0 0,-22 0 16,22 0-16,0 0 0,0 0 16,-21 0-16,20 0 0,1 0 0,0 0 15,0 0-15,0 0 16,0 0-16,-1 0 31,22-21 78</inkml:trace>
  <inkml:trace contextRef="#ctx0" brushRef="#br1" timeOffset="73219.96">8234 2477 0,'-21'0'47,"-1"0"-32,1 0 1,0 0 0,0 0-1,42 0 32,0 0-47,0 0 0,1 0 16,-1 0-16,21 0 0,-21 0 0,0 0 15,1 0-15,-1 0 0,0 0 16,0 0-16,0-22 0,0 22 0,1 0 16,-1 0-16,0 0 0,0 0 15,0 0-15,-21-21 16,-21 21 15,0 0-15,0 21-16,0-21 0,-1 0 15,1 22-15,0-22 0,0 0 16,-21 21-16,20-21 0,1 21 0,-21-21 16,21 0-16,0 21 0,-1-21 15,1 0-15,0 0 0,21 21 0,-21-21 16,42 0 46,0 0-62,0 0 0,1 0 16,-1 0-16,21 0 0,-21 0 16,0 0-16,1-21 0,-1 21 15,21 0-15,-21 0 0,0-21 16,22 21-16,-22 0 0,0 0 0,0 0 15,0 0-15,1 0 0,-1 0 16,0 0-16,-42 0 47,0 0-47,-1 0 0,1 0 16,0 21-16,-21-21 0,21 0 0,-1 0 15,-20 21-15,21-21 0,-21 0 16,20 21-16,-20-21 0,21 0 15,0 22-15,-22-22 0,22 0 16,0 0-16,0 21 0,0-21 0,0 0 16,21 21-1,21-21 17,0 0-32,0 0 15,0 0-15,0 0 0,1 0 16,-1 0-16,21 0 0,-21-21 0,0 21 15,1 0-15,20 0 0,-21 0 16,0-21-16,22 21 0,-22 0 0,0 0 16,0 0-16,0 0 0,0 0 15,1 0 1,-44 0 15,1 0-31,0 0 16,0 21-16,0-21 0,0 21 15,-1-21-15,1 21 0,0-21 0,-21 21 16,21-21-16,-1 0 0,1 21 16,0-21-16,0 0 0,0 22 0,0-22 15,-1 0-15,1 0 16,0 21-16,0-21 0,-21 21 31,63-21 16,0 0-31,0 0-16,0 0 0,22 0 0,-22 0 15,0-21-15,21 21 0,-21 0 16,22 0-16,-22-21 0,21 21 0,-21 0 16,22 0-16,-22 0 0,21-22 15,-21 22-15,1 0 0,20 0 0,-21 0 16,0 0-16,0 0 15,1 0-15,-44 0 47,1 0-47,0 0 0,-21 0 0,21 22 16,-1-22-16,-20 0 0,21 21 16,0-21-16,-22 0 0,22 21 0,-21 0 15,21-21-15,0 0 0,-1 21 16,1-21-16,0 0 0,0 0 0,0 21 15,0-21-15,-1 0 0,1 0 16,21 22-16,-21-22 16,0 0-1,42 0 17,0 0-32,0 0 0,1 0 15,-1 0-15,0 0 0,0 0 16,0 0-16,0-22 0,1 22 0,-1 0 15,21 0-15,-21 0 0,0-21 16,1 21-16,-1 0 0,0 0 0,0 0 16,0 0-16,-21-21 15,-21 21 32,0 21-47,0-21 0,-22 0 0,22 0 16,0 21-16,0-21 0,0 0 15,-22 22-15,22-22 0,0 0 0,0 21 16,0-21-16,0 21 0,-1-21 16,1 0-16,21 21 15,-21-21-15,42 0 47,0 0-47,1 0 16,-1 0-16,0 0 0,0 0 15,0 0-15,0 0 0,1 0 16,-1-21-16,0 21 0,0 0 0,0 0 16,0 0-16,1 0 0,-1-21 15,0 21-15,0 0 16,-42 0 15,0 0-31,0 0 16,-1 0-16,1 0 0,0 21 0,0-21 15,0 21-15,0-21 0,-1 0 16,1 0-16,0 21 0,0-21 16,0 0-16,0 21 0,-1-21 31,1 0-15,42 0 15,1 0-31,-1 0 15,0 0-15,0 0 0,0 0 0,0 0 16,1 0-16,-1 0 0,0 0 16,0 0-16,0 0 0,0 0 15,1-21-15,-1 21 16,-42 0 31,-1 0-47,1 0 15,0 21-15,0-21 0,0 0 16,0 0-16,21 22 0,-22-22 0,1 0 16,0 0-16,21 21 0,-21-21 15,0 0-15,42 0 110,0 0-95,0 0 17,0 0 30,1 0-31,-1 0-31,0-21 16</inkml:trace>
  <inkml:trace contextRef="#ctx0" brushRef="#br1" timeOffset="76794.37">8467 2519 0,'0'0'0,"-22"-21"31,1 21-31,21-21 0,-21 21 0,0 0 15,0 0-15,0 0 16,-1 0-16,1 0 0,0 0 16,0 0-16,0 21 15,0 0-15,-1 0 0,1 0 16,0-21-16,21 21 0,-21 1 16,21-1-16,-21 0 0,21 0 0,0 21 15,0-20-15,0-1 0,0 0 16,0 0-16,0 0 0,0 0 0,0 1 15,0-1-15,21 0 16,0 0-16,-21 0 0,21-21 16,0 21-16,1-21 0,-1 0 0,0 22 15,0-22-15,0 0 0,0 0 16,1 0-16,-1 0 0,0 0 0,0 0 16,0 0-16,0 0 0,1 0 15,-1 0-15,0 0 0,0 0 0,0 0 16,0-22-16,1 22 0,-1-21 15,0 0-15,0 21 0,-21-21 0,21 0 16,-21 0-16,21-1 0,-21 1 16,0 0-16,0 0 0,0 0 0,0-22 15,0 22-15,0 0 16,0-21-16,0 21 0,0-22 0,0 22 0,0 0 16,-21-21-16,0 20 15,0 1-15,0 0 0,0 0 0,-1 0 16,1 0-16,21-1 0,-21 22 15,0-21-15,0 21 0,0 0 0,-1 0 16,1 0-16,0 0 0,0 0 0,0 0 16,0 0-16,-1 21 0,1 1 15,0-22-15,-21 21 0,21 0 16,-1 21-16,1-21 0,-21 1 0,21 20 16,0-21-16,-1 0 0,1 22 15,0-22-15,21 21 0,0-21 16,-21 0-16,21 22 0,0-22 0,0 0 15,0 0-15,0 0 0,0 1 16,0-1-16,0 0 0,21-21 0,0 21 16,0 0-16,1-21 0,-1 21 15,0-21-15,0 0 0,0 22 0,0-22 16,22 0-16,-22 0 0,0 0 16,0 0-16,22 0 0,-22 0 0,0 0 15,0 0-15,0 0 0,22 0 16,-22 0-16,0 0 0,21 0 0,-21-22 15,1 22-15,-1-21 0,0 0 16,0 21-16,-21-21 0,0 0 16,21 0-16,-21-1 0,0-20 0,0 21 15,0 0-15,0-22 0,0 1 16,0 21-16,-21-21 0,0-1 0,0 22 16,0-21-16,21-1 0,-22 22 15,1 0-15,0 0 0,0 0 0,0 0 16,0-1-16,21 1 0,-22 0 15,1 21-15,0 0 0,0 0 0,0 0 16,0 0-16,-1 0 16,1 0-16,0 0 0,0 21 0,0-21 15,0 21-15,-1 1 0,1 20 16,21-21-16,-21 0 0,0 22 16,21-22-16,0 21 0,-21 0 15,0 1-15,21-22 0,-22 21 0,22 1 16,0-22-16,0 21 0,0-21 15,0 22-15,0-22 0,0 0 0,0 0 16,0 0-16,0 0 16,0 1-16,22-22 0,-1 21 0,0-21 15,0 0-15,0 0 0,22 0 16,-22 0-16,0 0 0,0 0 16,21 0-16,-20 0 0,20 0 0,-21 0 15,0-21-15,22-1 0,-22 1 16,21 0-16,-21 0 0,0 0 15,1 0-15,-1-1 0,0-20 16,-21 21-16,0-21 0,0-1 0,0 22 16,0-21-16,0-1 0,0 22 15,0-21-15,0 0 0,-21 20 0,0 1 16,21-21-16,-22 21 0,1 0 16,0 21-16,0-22 0,0 22 0,0 0 15,-1 0-15,1 0 0,0 0 16,-21 0-16,21 0 0,-1 0 0,1 0 15,-21 22-15,21-1 0,0 0 16,-22 0-16,22 21 0,0-20 16,-21 20-16,20 0 0,1-21 0,0 22 15,0-1-15,0-21 0,21 22 16,0-1-16,0-21 0,-21 0 0,21 22 16,0-22-16,0 0 0,0 0 15,21 0-15,0 0 0,0 1 16,0-1-16,22-21 0,-22 0 15,0 21-15,21-21 0,-21 0 0,22 0 16,-22 0-16,21 0 0,-21 0 16,22 0-16,-22 0 0,21 0 0,1-21 15,-22 0-15,21 21 0,-21-22 16,22 1-16,-22 0 0,0 0 16,0-21-16,0 20 0,0-20 0,-21 21 15,0-21-15,0-1 0,0 22 16,0-21-16,0-1 0,-21 22 0,0 0 15,0-21-15,0 21 0,0-1 16,-22 1-16,22 21 0,0-21 0,-21 21 16,20 0-16,-20 0 0,0 0 15,21 0-15,-22 21 0,1 0 16,21 1-16,-22 20 0,1-21 0,21 21 16,-21 1-16,20-22 0,1 21 15,0-21-15,0 22 0,21-22 0,0 21 16,0 1-16,0-22 0,21-21 15,0 21-15,0-21 16,22 0-16,-22 21 0,21-21 0,1 0 16,-22 0-16,21 0 0,0 0 15,-20 0-15,20 0 0,-21 0 0,21 0 16,1-21-16,-22 0 0,0 21 16,0-21-16,22-1 0,-43 1 0,21 0 15,-21 0-15,0-21 0,0 20 16,0-20-16,0 0 0,0-1 0,0 22 15,-21-21-15,-1 0 0,-20-1 16,21 22-16,0 21 16,0-21-16,-1 21 0,1 0 0,0 0 15,-21 0-15,21 21 0,-1-21 16,1 21-16,-21 0 0,21 1 16,0 20-16,-1-21 0,1 0 0,0 0 15,21 22-15,0-22 0,0 0 16,0 0-16,0 0 0,0 1 0,0-1 15,21 0 1,0-21-16,1 0 0,-1 0 0,0 0 16,0 0-16,0 0 0,0 0 15,1 0-15,-1 0 0,21 0 16,-21-21-16,0 0 0,1-1 0,-1 22 16,-21-42-16,21 21 0,-21 0 15,0 0-15,0-22 0,0 22 0,0 0 16,0 0-16,0 0 0,0-1 15,-21 1-15,0 21 0,21-21 16,-22 21-16,1 0 0,0 0 0,0 0 16,-21 0-16,20 0 0,1 0 15,0 21-15,-21-21 0,21 21 0,-1 1 16,1-1-16,0 0 0,21 0 16,-21 0-16,21 0 0,-21 22 0,21-22 15,0 0-15,0 0 0,0 0 16,0 1-16,0-1 0,21 0 15,0-21-15,0 21 0,0 0 16,1-21-16,-1 0 16,0 0-16,0 0 0,0 0 0,0 0 15,1 0-15,-1 0 0,0 0 16,0 0-16,0-21 0,0 21 0,1-21 16,-1 0-16,0 0 0,0-1 15,-21 1-15,0 0 0,0 0 0,0 0 16,0-22-16,0 22 0,0-21 15,0 0-15,-21 20 0,21 1 0,-21-21 16,0 21-16,-1 21 0,1-21 16,0 21-16,-21 0 0,21 0 15,-1 0-15,-20 0 0,21 21 16,0 0-16,-22 0 0,22 21 16,-21 1-16,21-1 0,0 0 0,-1 1 15,1-1-15,0-21 0,0 22 0,21-1 16,0-21-16,0 21 0,0-20 15,0-1-15,0 0 0,21 0 0,0 0 16,22 0-16,-22 1 0,21-22 16,0 0-16,1 21 0,-1-21 0,-21 0 15,22 0-15,-1 0 0,0 0 16,1 0-16,-1 0 0,-21-21 16,21-1-16,1 22 0,-1-21 0,-21 21 15,22-21-15,-22 0 0,21-21 16,-42-1-16,0 22 0,0-42 15,0 20-15,0 1 16,-21 0-16,21-1 0,-42 1 0,20 0 16,1 20-16,-21-20 0,21 21 15,-22 0-15,22 0 0,-21-1 0,21 22 16,-22 0-16,1 0 0,0 0 16,-1 0-16,1 0 0,0 22 0,-1-1 15,1 0-15,0 0 16,21 0-16,-22 22 0,22-1 0,0-21 15,0 21-15,0 1 0,21-22 16,-22 21-16,22-21 0,0 22 0,0-22 16,0 0-16,0 21 0,22-20 0,-1-1 15,0 0-15,0-21 0,0 21 16,0 0-16,1-21 0,20 21 0,-21-21 16,0 0-16,22 0 0,-22 0 15,21 0-15,-21 0 0,22 0 0,-22 0 16,21 0-16,-21 0 0,22-21 15,-22 0-15,21 0 0,-21 21 0,22-21 16,-22 0-16,0-1 16,0-20-16,0 21 0,0-21 0,-21 20 15,0-20-15,0 0 0,0-1 16,0 22-16,0-21 0,0 0 0,-21 20 16,0 1-16,0 0 0,0 0 15,0 21-15,-43 0 0,43 0 16,0 0-16,-22 0 0,1 21 15,21 0-15,-21 22 0,20-22 16,-20 21-16,21 0 0,0 1 0,0-22 16,-1 21-16,1 1 0,21-1 15,0 0-15,0-21 0,0 1 16,0 20-16,21-21 0,-21 0 0,22-21 16,-1 21-16,21 1 0,-21-22 0,0 0 15,1 0-15,20 0 0,-21 0 16,21 0-16,-20 0 0,-1 0 0,21 0 15,-21-22-15,22 22 0,-22-21 16,21 0-16,-21 0 0,0 0 0,1 0 16,-1-1-16,0-20 0,-21 21 15,0-21-15,0 20 0,0-20 0,0 0 16,0 21-16,-21-22 0,0 22 16,-1 0-16,1 0 0,0 0 15,0-1-15,0 22 0,-22 0 16,22 0-16,0 22 0,0-22 0,0 42 15,-22-21-15,22 0 0,0 22 16,21-1-16,-21-21 0,21 21 16,-21 1-16,21-22 0,0 21 0,0-21 15,0 1-15,0-1 0,0 0 0,21 0 16,0 0-16,0-21 16,0 0-16,1 0 0,-1 0 0,0 0 15,0 0-15,0 0 0,22 0 0,-22-21 16,0 21-16,0-21 0,0 21 15,0-21-15,1 0 0,-1-1 0,-21 1 16,21 0-16,-21 0 16,0-21-16,0 20 0,0 1 0,0 0 15,0 0-15,0 0 0,-21 21 16,0 0-16,-1 0 0,1 0 16,0 0-16,0 21 15,21 0-15,-21-21 0,0 21 0,21 0 16,-22-21-16,22 22 0,0-1 15,0 0-15,-21-21 0,21 21 16</inkml:trace>
  <inkml:trace contextRef="#ctx0" brushRef="#br1" timeOffset="77001.41">8551 2858 0,'0'21'16,"-21"-21"-16,21 21 31,-21-21-15,21 21-16</inkml:trace>
  <inkml:trace contextRef="#ctx0" brushRef="#br1" timeOffset="105528.44">1164 8721 0,'0'-21'0,"0"42"0,0-64 0,-21 22 16,0 21-16,21-21 0,-21 0 15,21 0-15,0 0 16,-22 21-16,22-22 0,-21 22 16,21-21-16,0 42 47,21 1-47,1 20 0,20-21 15,-21 21-15,21 22 0,-20-22 16,20 22-16,-21-22 0,0 22 15,22-22-15,-22 0 0,0 22 16,0-22-16,0 0 0,-21 1 0,21-22 16,1 21-16,-22-21 0,21 22 15,-21-22-15,0 0 0,21 0 16,-21 0-16,0 1 16,0-44 15,0 1-16,0 0-15</inkml:trace>
  <inkml:trace contextRef="#ctx0" brushRef="#br1" timeOffset="105864.25">1714 8530 0,'22'-21'0,"-44"42"0,44-63 15,-22 21-15,21 0 0,-21-1 16,0 1-16,-21 42 31,-1-21-31,1 22 16,-21 20-16,21-21 0,-22 21 16,1 1-16,0 20 0,-1-20 0,-20 20 15,21 22-15,-22-22 0,22 1 16,-22-1-16,22 1 0,-22-1 15,22-20-15,0 20 0,-1-21 0,1 1 16,0-1-16,-1 0 0,22 1 16,-21-22-16,21 0 0,21 0 0,0 0 15,0 1-15,21-22 32,0-22-32,0 1 0</inkml:trace>
  <inkml:trace contextRef="#ctx0" brushRef="#br1" timeOffset="106292.01">1884 8932 0,'0'0'0,"0"22"31,0-1-15,0 0-16,-21 21 0,21-21 15,0 22-15,0-1 0,0-21 0,0 22 16,0 20-16,0-21 0,0 1 16,-22 20-16,22-20 0,0 20 0,0 1 15,0-1-15,-21 22 0,21-22 16,0 1-16,0-1 0,-21 22 15,0-22-15,0 1 0,21-1 0,0 1 16,-21 21-16,-1-22 0,22-21 16,-21 22-16,0-1 0,21-20 15,0-1-15,-21 0 0,21 1 0,-21-22 16,21 0-16,-21 0 0,21 0 16,0-42 15,0-21-31,0 21 0,0-22 15,0 1-15,21-21 0,-21-1 16</inkml:trace>
  <inkml:trace contextRef="#ctx0" brushRef="#br1" timeOffset="106687.78">1884 8975 0,'0'-21'0,"0"42"0,0-64 16,0 22-16,0 0 0,21 0 15,0 0 1,0 21-16,0-21 0,1 21 16,-1 0-16,0 0 0,0 0 0,21 0 15,-20 0-15,20 0 0,0 0 16,-21 21-16,22 0 0,-22 21 0,21-21 15,-42 22-15,0-1 16,0-21-16,0 22 0,0-1 0,0 0 16,-42-21-16,21 22 0,-22-22 15,22 21-15,-21-21 0,0 1 0,20-1 16,-20 0-16,21 0 0,0-21 16,0 21-16,-1-21 0,1 0 0,0 21 15,0-21 1,21-21 15,21 21-31,0-21 0,0 0 0,1 21 16,-1-21-16</inkml:trace>
  <inkml:trace contextRef="#ctx0" brushRef="#br1" timeOffset="107272.45">2836 9017 0,'21'0'16,"-42"0"-16,42-21 0,-21 0 0,0 0 16,0-1-16,0 1 15,0 0-15,0 0 16,-21 0-16,0 0 0,21-1 0,-21 1 16,0 21-16,0-21 0,-1 0 0,1 21 15,0 0-15,0 0 0,0 0 16,-22 21-16,22 0 0,0 0 15,0 1-15,0 20 0,-22 0 0,22 1 16,0-1-16,21 0 0,-21 1 16,0-22-16,21 21 0,-21 0 0,21-20 15,0 20-15,0-21 0,0 0 16,0 22-16,0-22 0,0 0 16,21 0-16,0-21 0,0 0 15,0 0-15,0 0 0,1 0 16,-1 0-16,21 0 0,-21-21 15,0 21-15,22-21 0,-22 0 0,21-1 0,-21 1 16,22-21-16,-22 21 16,0 0-16,0-22 0,0 1 0,-21 21 15,0-22-15,22 22 0,-22-21 16,0 21-16,0 0 0,0-22 0,0 22 16,0 0-16,0 42 31,0 0-31,0 0 0,0 1 15,0 20-15,0-21 0,0 0 0,0 22 16,0-22-16,0 0 16,0 0-16,0 21 0,0-20 0,0-1 15,0 0-15,0 0 0,0 0 16,21 0-16,0-21 16,-21 22-16,21-22 0,0 0 0,0 0 15,1 0-15,-1 0 16,0-22-16,0 1 0,0 21 0</inkml:trace>
  <inkml:trace contextRef="#ctx0" brushRef="#br1" timeOffset="107584.27">3408 8573 0,'0'0'0,"0"-22"0,-21 22 16,-1 0-1,22 22-15,0-1 0,-21 0 16,0 0-16,21 21 0,-21 1 0,21-1 16,0 0-16,-21 1 0,21-1 15,-21 22-15,21-22 0,0 0 0,0-21 16,0 22-16,-22-1 0,22-21 16,0 22-16,0-22 0,0 0 0,-21 0 15,21 0-15,0 0 16,0 1-1,21-22 17,1-22-32,-1 1 15,0 0-15,0 0 0</inkml:trace>
  <inkml:trace contextRef="#ctx0" brushRef="#br1" timeOffset="108139.95">3725 8594 0,'0'0'16,"0"-21"-16,21 21 0,-21-22 0,22 22 16,-22 22-1,0-1-15,0 0 16,0 0-16,0 21 0,0-20 16,0 20-16,0 0 0,0 1 0,-22-1 15,22 0-15,-21 1 0,0-1 0,21 0 16,0 1-16,-21-1 0,21-21 15,-21 21-15,21-20 0,-21-1 0,21 0 16,0 0-16,0 0 0,0 0 16,0 1-16,-22-22 31,22-22 0,0 1-31,0 0 0,0 0 16,0 0-16,0 0 0,0-22 15,22 22-15,-1 0 0,0-21 16,0 20-16,0 1 0,0 0 0,22 0 16,-22 0-16,21 0 0,-21-1 15,1 22-15,20 0 0,-21 0 0,0 0 16,0 0-16,1 22 0,-1-1 16,0 0-16,0 0 0,0 0 0,-21 0 15,0 1-15,21 20 0,-21-21 16,0 0-16,0 0 0,0 1 0,0-1 15,0 0-15,0 0 0,0 0 16,0 0-16,-21 1 16,21-1-16,-21-21 0,21 21 15,-21-21-15,0 0 16,0 0 0,21-21-1,-22 21-15,1-21 0,0 21 16,21-22-16</inkml:trace>
  <inkml:trace contextRef="#ctx0" brushRef="#br1" timeOffset="108360.82">3027 8996 0,'0'0'0,"-21"0"15,42 0 1,0 0-1,0 0-15,0 0 0,22 0 16,-22 0-16,21 0 0,-21 0 16,22 0-16,-22 0 0,21-21 0,-21 21 15,22 0-15,-22 0 0,0 0 16,21-21-16,-21 21 0,1 0 16</inkml:trace>
  <inkml:trace contextRef="#ctx0" brushRef="#br1" timeOffset="109163.38">5440 8657 0,'0'-21'0,"0"42"0,0-63 0,0 21 15,0 0-15,0-1 0,0 1 0,0 0 16,0 0 0,0 42 15,0 0-31,0 0 0,0 1 0,0 20 16,0 0-16,0 1 0,0 20 15,0-21-15,0 1 0,-21 20 0,21-20 16,0-1-16,0 21 0,0-20 0,0-22 15,0 21-15,0-21 0,0 22 16,0-22-16,0 0 0,0 0 0,0 0 16,0 1-1,-22-22 1,1-22 0,21 1-1,0 0-15,0 0 0,0 0 16,0 0-16,0-1 0,0-20 15,0 21-15,21 0 0,1-22 0,-1 22 16,0-21-16,0 21 0,0 0 16,22-1-16,-22 1 0,21 0 0,-21 0 15,22 21-15,-1 0 0,-21 0 0,21 0 16,-20 0-16,-1 21 0,21 0 16,-21 0-16,-21 1 0,21-1 0,-21 21 15,0-21-15,0 22 16,0-22-16,0 0 0,0 0 0,-21 21 15,0-20-15,0-1 0,-21 0 16,20 0-16,-20-21 0,21 21 0,-21 0 16,20-21-16,1 0 0,-21 22 0,21-22 15,0 0-15,-1 0 0,1 0 16,0 0-16,0 0 0,0 0 16,21-22 15,0 1-31,21 0 0,0 21 15,0-21-15,22 0 0</inkml:trace>
  <inkml:trace contextRef="#ctx0" brushRef="#br1" timeOffset="110080.86">6223 8784 0,'0'0'0,"0"21"32,0 1-17,0-1-15,0 0 0,-21 0 16,21 21-16,0-20 16,0-1-16,0 0 0,-21 0 0,21 21 15,0-20-15,0-1 0,0 0 16,0 0-16,0 0 0,0 0 0,0 1 15,0-1-15,21-21 0,0 0 16,0 21-16,0-21 0,0 0 16,1 0-16,-1 0 0,21 0 0,-21 0 15,22 0-15,-22-21 0,21 0 16,-21 21-16,0-22 0,22 1 0,-22 0 16,0 0-16,0 0 0,0 0 0,1-1 15,20-20-15,-42 21 0,21-21 16,0 20-16,-21 1 0,0-21 15,0 21-15,0 0 0,0-1 16,0 1-16,0 0 0,-21 42 31,21 0-15,-21 22-16,21-22 0,-21 0 16,21 21-16,0-20 0,0 20 0,0-21 15,-21 21-15,21-20 0,0 20 0,-22-21 16,22 21-16,0-20 0,0 20 15,0-21-15,0 21 0,0 1 16,0-22-16,0 21 0,0 1 0,0-1 16,0 0-16,0 1 0,0-1 15,0 0-15,0 22 0,22-22 0,-22 0 16,21 1-16,-21 20 0,0-20 0,0-1 16,0 0-16,0 1 0,0 20 15,0-21-15,21 22 0,-21-22 0,0 22 16,0-22-16,0 22 0,0-22 0,0 21 15,0-20-15,21-1 0,-21 0 16,0 1-16,21-1 0,-21 0 0,0 1 16,0-22-16,0 21 0,0-21 0,0 1 15,0-1-15,0 0 16,0 0-16,-21-21 0,21 21 0,-21-21 16,0 0-16,0 0 15,-1 0-15,1-21 0,0 21 0,0-21 16,0 0-16,0-22 0,-1 22 15,-20-21-15,21 0 0,-21-1 0,20 1 16,-20 0-16,21-22 0,0 1 0,0-1 16,-1 1-16,22-1 0,0 1 15,0-1-15,0 1 0,0-1 0,0 1 16,0-1-16,0 1 0,0 20 0,22-20 16,-22 20-16,21-20 0,0 21 15,0-1-15,0 1 0,0 0 0,1 20 16,-1-20-16,21 21 0,-21 0 15,0 0-15,1-1 16,-1 22-16,-21-21 0,0 0 16,0 0-1</inkml:trace>
  <inkml:trace contextRef="#ctx0" brushRef="#br1" timeOffset="111151.24">8890 8573 0,'0'0'16,"21"0"-16,0 0 0,-21-22 16,-21 1 15,0 21-31,0 0 0,0 0 0,-22 0 16,22 0-16,-21 0 0,21 0 15,-22 0-15,1 0 0,0 0 16,-1 0-16,22 21 0,-21 1 15,-1-22-15,1 21 0,0 21 0,-1-21 16,1 22-16,21-1 0,0 0 0,-22 1 16,22 20-16,21-21 0,-21 1 15,21 20-15,-21-20 0,21-1 0,0 0 16,0-21-16,0 22 0,21-22 16,0 21-16,0-21 0,1 1 0,-1-1 15,21 0-15,-21-21 0,22 21 16,-22-21-16,21 0 0,0 0 0,1 0 15,-1 0-15,0 0 0,1 0 0,-1 0 16,0-21-16,1 21 16,-1-21-16,0 0 0,-20-1 0,20 22 15,-21-21-15,0 0 0,-21 0 0,0 0 16,0 0-16,0-1 0,0 1 16,-21 0-16,0 0 0,0 0 0,-22 0 15,22-1-15,-21 1 0,21 0 16,-22 21-16,1 0 0,21-21 0,-21 21 15,20 0-15,-20 0 0,21 0 0,0 0 16,42 0 15,0 0-15,0 0-16,0-21 0,1 21 16,20 0-16,-21 0 0,21 0 15,-20 0-15,-1 0 0,21 0 0,-21 0 16,0 0-16,1 0 0,-1 21 0,0 0 15,0-21-15,-21 21 0,0 0 16,0 1-16,0-1 0,0 0 0,0 21 16,0-21-16,0 1 0,0 20 15,0-21-15,-21 21 0,0 1 0,0-1 16,21 0-16,-22 22 0,1-22 0,0 22 16,21-1-16,-21 1 0,21-1 15,-21-20-15,0 20 0,21 1 0,0-1 16,0-21-16,0 22 0,0-22 15,0 1-15,0-1 0,0 0 16,0 1-16,0-1 0,0-21 0,0 21 16,0-20-16,0-1 0,0 0 0,0 0 15,0 0 1,0-42 0,0 0-16,21 0 0,-21 0 15,0-1-15,0-20 0,21 0 16,0-1-16,-21 1 0,21 0 0,0-1 15</inkml:trace>
  <inkml:trace contextRef="#ctx0" brushRef="#br1" timeOffset="111623.97">9186 9144 0,'0'0'0,"0"-21"0,0 0 16,0 0-16,0-1 0,0 1 15,0 0-15,0 0 0,0 0 16,0 0-16,0-1 0,0 1 0,0 0 16,21 0-16,1 0 0,-1 0 15,0 21-15,0-22 0,0 1 0,0 21 16,1 0-16,-1 0 0,0 0 16,0 0-16,0 21 15,0 22-15,1-22 0,-22 21 0,21-21 16,-21 22-16,21-1 0,-21 0 15,0-20-15,0 20 0,0 0 0,0-21 16,0 22-16,0-22 0,0 0 16,-21 0-16,21 0 0,-21 1 0,21-1 15,-22-21-15,22-21 47,0-1-47,0 1 16,0 0-16,0 0 0,0 0 0,22-22 15,-22 22-15,0-21 0,21 21 16,-21-22-16,21 22 0,0-21 16,-21 21-16,21-22 0,0 22 0,1 0 15,-1 0-15,0 0 0,0 0 16,0 21-16,0 0 0,-21-22 0,22 22 16,-1 0-16,0 0 0,0 0 15</inkml:trace>
  <inkml:trace contextRef="#ctx0" brushRef="#br1" timeOffset="113073.66">10266 8784 0,'0'-21'15,"0"0"1,-21 21-1,-1 0-15,1 0 0,0 0 16,0 0-16,0 0 16,0 21-16,-1 0 0,1 22 0,0-22 15,0 21-15,21-21 0,-21 22 16,0-1-16,-1 0 0,22 1 0,0-22 16,0 21-16,0-21 0,0 22 15,0-22-15,0 0 0,0 0 16,0 0-16,22 0 0,-1 1 0,0-22 15,0 0-15,21 21 0,-20-21 0,-1 0 16,21 0-16,-21 0 0,22 0 16,-1 0-16,-21-21 0,0-1 0,22 22 15,-22-21-15,0 0 0,0 0 16,0 0-16,0 0 0,-21-1 0,0-20 16,0 21-16,0-21 0,0-1 0,0 1 15,0 0-15,0 20 16,0-20-16,-21 0 0,0-1 0,0 22 15,0 0-15,0 0 0,-1 0 0,1 0 16,-21 21-16,21 0 0,0 0 16,-1 0-16,-20 0 0,21 0 0,0 21 15,0 21-15,-22-21 0,22 22 16,21-1-16,-21 0 0,21 1 0,-21-1 16,21 0-16,0-21 0,0 22 15,0-1-15,0-21 0,0 22 0,21-22 16,0 0-16,0 0 0,0 0 0,1 0 15,-1 1-15,21-22 0,-21 0 16,22 21-16,-22-21 0,0 0 16,21 0-16,-21 0 0,22 0 0,-22 0 15,0-21-15,21 21 0,-20-22 16,-1 1-16,0 0 0,0 0 0,21 0 16,-20 0-16,-1-22 0,0 22 15,-21-21-15,21-1 0,0 1 0,0 21 16,-21-21-16,0-1 0,22 22 0,-22 0 15,21 0-15,-21 0 0,0 42 32,0 0-32,0 0 15,-21 0-15,21 0 0,-22 1 0,1 20 16,21-21-16,0 0 16,0 22-16,-21-22 0,21 0 0,0 0 15,0 0-15,0 0 0,0 1 0,0-1 16,0 0-16,0 0 0,21-21 15,0 21-15,1-21 0,-1 0 0,0 0 16,0 0-16,0 0 0,0 0 16,22 0-16,-22 0 0,0 0 0,21 0 15,-20-21-15,-1 0 0,21 21 0,-21-21 16,22 0-16,-22-22 0,0 22 16,0 0-16,0-21 0,0 20 0,1-20 15,-1 21-15,-21-21 0,21 20 16,-21-20-16,21 21 0,-21 0 15,0 42 17,0 0-32,-21 0 0,21 0 15,-21 1-15,21-1 0,-21 21 16,21-21-16,0 0 0,0 22 0,0-22 16,0 0-16,0 0 0,0 0 0,0 1 15,0-1-15,21 0 0,0 0 16,0-21-16,0 21 0,0-21 0,-21 21 15,22-21-15,-1 0 0,0 0 0,0 0 16,0 0-16,0 0 16,1 0-16,-1 0 0,0-21 0,0 21 15,0-21-15,-21 0 0,21 0 0,-21 0 16,22-1-16,-22-20 0,0 21 16,21-43-16,0 22 0,-21 0 15,0 21-15,0-22 0,0 22 16,21 0-16,-21 0 0,0 0 0,0 42 31,0 0-15,0 0-16,0 21 0,0 1 0,0-22 15,0 21-15,0 1 0,0-1 16,0 0-16,0 1 0,0-1 16,0 0-16,0 1 0,0-1 0,-21 0 15,21 22-15,0-22 0,0 22 16,0-1-16,0 1 0,-21-1 0,21 1 15,0-1-15,-21 1 0,21-1 0,0 1 16,0-1-16,0 1 0,0-1 16,-22-21-16,22 22 0,-21-1 0,21 1 15,0-1-15,0-20 0,-21-1 0,21 0 16,0 1-16,-21-1 0,21-21 16,0 0-16,0 1 0,-21-1 0,21 0 15,-21-21-15,21-21 31,0 0-31,0-22 16,0 22-16,21-21 0,0-1 16,0 1-16,0-21 0,0-1 0,1 22 15</inkml:trace>
  <inkml:trace contextRef="#ctx0" brushRef="#br1" timeOffset="113407.47">11684 9186 0,'0'0'0,"-21"-148"31,21 127-31,0 0 16,0 0-16,0 0 0,21 21 0,0-22 16,0 1-16,0 21 0,1-21 0,20 21 15,-21 0-15,0 0 0,0 0 16,22 0-16,-22 0 0,0 0 0,0 0 15,-21 21-15,21 0 0,-21 1 16,22-1-16,-22 0 0,0 0 0,0 21 16,0-20-16,-22-1 0,1 0 0,0 0 15,0 0-15,0 0 0,-22 1 16,22-22-16,0 21 0,0 0 16,-21-21-16,20 0 0,1 21 0,0-21 15,0 21-15,0-21 16,0 0-16,21-21 15</inkml:trace>
  <inkml:trace contextRef="#ctx0" brushRef="#br1" timeOffset="115324.55">12509 8615 0,'0'21'0,"22"-21"0,-1 0 15,0 0 1,0 0-16,0 0 0,0 0 0,22 0 15,-22 0-15,0 0 0,0 0 16,22 0-16,-22-21 0,21 21 16,-21-21-16,0 21 0,22-21 15,-22-1-15,0 1 0,0 0 0,0 0 16,-21 0-16,0 0 0,22-1 16,-22 1-16,0-21 0,0 21 0,0 0 15,0-1-15,0 1 0,0 0 16,0 0-16,0 0 0,-22 21 31,22 21-31,-21 0 0,0 0 16,0 22-16,21-22 0,-21 21 15,21 0-15,-21 1 0,-1-1 0,22 0 16,-21 1-16,21 20 0,0-20 16,0 20-16,-21-21 0,21 22 0,0-22 15,-21 1-15,21-1 0,0 0 0,0 1 16,0-22-16,0 0 15,0 0-15,0 0 0,0 0 0,0 1 16,0-1-16,-21-21 0,0 21 16,-1-21-16,1 0 15,0 0-15,0 0 0,0 0 16,0-21-16,-1 0 0,1-1 16,21 1-16,-21 0 0,0-21 15,0 21-15,21-22 0,0 22 16,0 0-16,-21 0 0,21 0 0,-22 21 15,22 21 1,0 0-16,0 0 16,0 0-16,0 0 0,0 1 15,0 20-15,0-21 0,22 0 16,-1 0-16,0 1 0,-21-1 0,21-21 16,0 21-16,0-21 0,22 0 0,-22 21 15,0-21-15,21 0 0,-20 0 16,20 0-16,0 0 0,-21 0 0,22 0 15,-1-21-15,0 0 0,22 21 0,-22-21 16,1-1-16,-1 1 0,0 0 16,-21 0-16,22-21 0,-22 20 15,21 1-15,-21-21 0,-21 0 0,22 20 16,-22 1-16,21-21 0,-21 21 0,0 0 16,0-1-16,-21 44 31,-1-1-31,22 0 0,-21 0 15,21 21-15,-21-20 0,21-1 16,0 21-16,-21-21 0,0 0 0,21 1 16,-21-1-16,21 0 0,0 0 15,0 0-15,-22 0 0,44-21 47,-1-21-31,-21 0-16,21 21 15,0-21-15,0 0 0,0 0 0,1-1 16,-1-20-16,0 21 0,0-21 0,0 20 16,0-20-16,1 21 0,-1 0 15,21 0-15,-21-1 0,0 1 0,1 21 16,-1 0-16,0 0 16,-21 21-16,0 1 0,0-1 15,0 0-15,0 21 0,0-21 16,0 1-16,0 20 0,0-21 0,0 0 15,0 22-15,0-22 0,0 0 0,0 0 16,21 0-16,-21 0 0,0 1 16,21-1-16,0-21 0,-21 21 15,22-21-15,-1 0 0,0 21 0,0-21 16,0 0-16,0 0 0,22 0 16,-22 0-16,21 0 0,-21 0 0,22 0 15,-1-21-15,0 21 0,1-21 16,-1 0-16,0-1 0,1 1 0,-1-21 15,0 21-15,1-22 0,-22 22 0,0-21 16,0 0-16,0-1 0,-21 1 16,0 0-16,0 20 0,0-20 15,0 21-15,0 0 0,0 0 0,-21-1 16,0 22-16,0 0 0,-21 0 16,20 0-16,-20 0 0,21 0 0,-21 22 15,-1-1-15,1 21 0,21-21 16,-22 22-16,22-1 0,0 0 0,0 1 15,0-1-15,0-21 0,-1 21 16,22 1-16,0-22 0,0 0 0,0 21 16,0-20-16,0-1 0,0 0 15,22 0-15,-1-21 0,0 0 16,0 0-16,0 0 0,0 0 0,1 0 16,-1 0-16,0 0 0,0 0 15,0-21-15,22 21 0,-22-21 0,0 0 16,0-22-16,0 22 0,0-21 15,1-1-15,-1 1 0,0 0 16,0-22-16,0 22 0,0-22 16,-21 22-16,22-21 0,-1 20 0,-21 1 15,0 0-15,0-1 0,21 1 0,-21 0 16,21-1-16,-21 22 0,0 0 0,0 0 16,0 0-16,0-1 0,0 44 31,0 20-31,0-21 0,0 21 15,0-20-15,-21 20 0,21 0 0,-21 22 16,21-22-16,-21 0 0,21 22 16,0-1-16,0-20 0,-22 20 15,22-20-15,0-1 0,0 0 0,0 1 16,0-22-16,0 21 0,0-21 16,0 0-16,0 1 0,0-1 0,22 0 15,-1 0-15,0-21 16,0 0-16,0 0 15,0 0-15,1-21 16,-1 21-16,-21-21 0,21 0 16,0-1-16,0 1 0,0 0 15,-21 0-15</inkml:trace>
  <inkml:trace contextRef="#ctx0" brushRef="#br1" timeOffset="115761.26">14901 8932 0,'0'22'0,"0"-44"0,0 65 16,0-22-16,21-21 31,1 0-31,-1 0 0,0 0 16,0 0-16,0 0 0,0-21 15,1 21-15,-1-21 0,0-1 16,0 22-16,0-21 0,0 0 15,1 0-15,-1 0 0,0 0 0,0-22 16,-21 22-16,0 0 0,0 0 16,0 0-16,0-1 0,-21 22 15,0 0-15,0 0 0,-1 0 16,1 0-16,0 22 0,0-1 16,-21 0-16,20 21 0,1-21 0,0 22 15,0-22-15,0 21 0,21-21 16,0 22-16,-21-22 0,21 21 0,0-21 15,0 1-15,0-1 0,0 0 0,0 0 16,0 0-16,0 0 0,21-21 16,0 22-16,0-22 0,0 0 15,0 0-15,1 0 0,-1 0 0,21 0 16,-21 0-16,22 0 0,-22 0 16,21 0-16,0 0 0,-20 0 0,20-22 15,0 1-15,-21 0 0,22 21 16</inkml:trace>
  <inkml:trace contextRef="#ctx0" brushRef="#br1" timeOffset="116457.71">15727 8742 0,'0'0'16,"0"-21"-16,21 0 0,-21-1 16,21 22-1,-21-21-15,21 21 0,0 0 0,-21-21 16,22 21-16,-1-21 0,0 21 0,0 0 15,0 0-15,22 0 16,-22 0-16,0 0 0,0 21 16,0 0-16,0 0 0,-21 1 15,0-1-15,0 21 0,0-21 0,0 22 16,0-1-16,0-21 0,0 21 16,0-20-16,0 20 0,-21-21 15,0 21-15,0-20 0,0-1 0,21 0 0,-21 0 16,-1 0-16,22 0 15,-21 1-15,0-22 0,0 21 16,21-42 31,21 21-47,0-22 0,-21 1 16,21 0-16,1 0 0,-1 0 15,0 0-15,0-22 0,21 22 0,-20-21 16,20-1-16,-21 1 0,21 0 0,-20-1 15,20 1-15,0 0 0,-21-1 16,1 22-16,-1 0 0,0 0 16,0 0-16,-21 0 0,-21 21 31,0 0-31,0 0 16,-1 21-16,1 0 0,0 0 0,0 0 15,0 22-15,0-22 0,21 21 16,-22 0-16,1 1 0,21-1 0,0-21 15,0 22-15,-21-1 0,21-21 16,0 21-16,0-20 0,0-1 0,0 0 16,0 0-16,0 0 0,21 0 15,0 1-15,1-1 0,-1-21 16,0 0-16,0 0 0,0 0 16,0 0-16,1 0 15,-1 0-15,0 0 0,0 0 0,0 0 16,0-21-16,1 21 0,-1-22 15,21 1-15,-21 0 0,0 21 16,1-21-16,-22 0 0,21 21 16,-21-21-16,0-1 15</inkml:trace>
  <inkml:trace contextRef="#ctx0" brushRef="#br1" timeOffset="119359.64">868 9885 0,'-21'0'0,"42"0"0,-64 0 0,22 0 16,0 0-16,0 0 0,42 0 62,0 0-46,0 0-16,1 0 15,-1 0-15,0 0 0,21 0 0,-21 0 16,1 0-16,20 0 0,0 0 16,1 0-16,20 0 0,-21 0 0,22 0 15,-1 0-15,1 0 0,21 0 16,-22 0-16,22 0 0,-22 0 0,22 0 16,-22 0-16,22 0 0,-21 0 15,20 0-15,1 0 0,0 0 16,20 0-16,-20 0 0,21 0 0,-21 0 15,20 21-15,-20-21 0,21 0 0,-21 21 16,20-21-16,-20 0 16,21 21-16,0-21 0,0 0 0,-1 22 15,1-22-15,0 0 0,0 0 0,0 21 16,0-21-16,-1 0 0,1 0 16,0 21-16,21-21 0,-21 21 0,0-21 15,21 0-15,-21 0 0,-1 21 16,22-21-16,0 0 0,0 0 0,0 0 15,0 21-15,0-21 0,0 0 16,0 0-16,0 0 0,0 0 0,22 0 16,-22 0-16,0 22 0,21-22 0,-21 0 15,0 0-15,0 0 0,0 0 16,21 0-16,-21 0 0,21 0 16,-21 0-16,0 0 0,0 0 0,21 0 15,-21 0-15,21 0 0,-21 0 16,22 21-16,-22-21 0,0 0 0,0 0 15,21 0-15,-21 0 0,21 0 16,0 21-16,-21-21 0,0 0 0,0 0 16,0 0-16,21 0 0,-21 21 0,0-21 15,21 0-15,-21 0 0,0 0 16,-21 21-16,21-21 0,-21 0 0,0 0 16,21 0-16,-21 21 0,21-21 15,-21 0-15,21 0 0,-22 0 0,1 0 16,0 0-16,0 0 0,0 0 15,0 22-15,-1-22 0,22 0 16,-21 0-16,0 0 0,0 0 0,0 0 16,0 0-16,-22 0 0,22 0 15,-21 0-15,-1 0 0,22 0 0,-21 0 16,21 0-16,-22 0 0,22 0 0,-21 0 16,-22 0-16,22 0 0,0 0 15,-1 0-15,1 0 0,0 0 0,-1 0 16,1 0-16,0 0 0,-1 0 15,-20 0-15,-1 0 0,22 0 0,-43 0 16,22 0-16,-1-22 0,-20 22 16,20 0-16,-20 0 0,-1 0 15,21 0-15,-20 0 0,-1 0 0,0 0 16,1 0-16,-1 0 0,0 0 16,1 0-16,-1 0 0,0 0 0,1 0 15,-22 0-15,0 0 0,21 0 16,-20 0-16,-1 0 0,0 0 15,-21-21-15,21 21 0,-21-21 63</inkml:trace>
  <inkml:trace contextRef="#ctx0" brushRef="#br1" timeOffset="119495.56">16658 10160 0,'0'21'0,"-21"0"32,0-21-32,21 22 15,-21-22 1,-1 0-16,1 21 16,0-21-16,-21 21 0,21-21 15</inkml:trace>
  <inkml:trace contextRef="#ctx0" brushRef="#br1" timeOffset="138548.1">3979 11451 0,'21'0'16,"-21"-21"-16,22 21 16,-22-21-16,0 0 15,21 21-15,-21-21 16,21 21-16,-21 21 94,-21-21-94,0 21 15,-1 0-15,1 0 0,0 0 0,0-21 16,0 22-16,-22-1 0,22 0 16,0 0-16,0 0 0,-21 0 0,20 22 15,-20-22-15,0 0 0,21 0 16,-22 0-16,22 22 0,-21-22 0,-1 0 15,22 21-15,-21 1 0,21-1 16,-22-21-16,22 22 0,-21-1 16,21 0-16,-22 1 0,22-1 0,0 0 15,0 1-15,0-1 0,0-21 16,-1 21-16,1 1 0,0-22 0,0 21 16,21 1-16,0-22 0,0 21 15,-21-21-15,21 22 0,-21-1 0,21 0 16,0 1-16,0-1 0,0 0 15,0 1-15,0-1 0,0 0 0,0 1 16,0-22-16,0 21 0,0 0 16,0 1-16,0-22 0,0 21 0,21 1 15,0-22-15,-21 21 0,21-21 16,-21 22-16,21-1 0,0-21 16,-21 21-16,22 1 0,-1-22 0,0 21 15,-21 1-15,21-22 0,0 21 16,0-21-16,-21 22 0,22-22 0,-1 21 15,0-21-15,0 0 0,0 1 16,0-1-16,1 0 0,-1 0 0,0 0 16,0-21-16,0 21 0,0-21 15,1 22-15,-1-22 0,0 0 16,0 21-16,0-21 0,0 0 16,1 0-1,-1-21 32,-21-1-47,21 1 0</inkml:trace>
  <inkml:trace contextRef="#ctx0" brushRef="#br1" timeOffset="139148.79">5122 12340 0,'0'0'0,"0"-21"0,0 0 31,0 0-31,21 21 16,1 21-16,-22 0 15,21 0-15,0 0 0,0 1 16,-21 20-16,21-21 0,22 21 0,-22-20 16,0 20-16,0 0 0,0 1 15,22 20-15,-22-21 0,0 22 0,0-22 16,21 1-16,-20 20 0,-1-21 15,0 1-15,21-1 0,-21 0 16,1 1-16,-1-22 0,0 21 0,-21-21 16,21 1-16,-21-1 0,21 0 0,-21 0 15,0-42 32,0 0-47,0 0 16,0-1-16,0 1 0,0 0 0</inkml:trace>
  <inkml:trace contextRef="#ctx0" brushRef="#br1" timeOffset="139499.69">6117 12467 0,'0'-21'31,"-21"21"-31,0 0 16,0 0-16,-22 0 0,22 21 0,-21 0 15,21 1-15,-22-1 0,1 0 16,0 0-16,-1 0 0,1 22 0,0-1 16,-22 0-16,22-21 0,-1 43 15,1-22-15,0 1 0,-1-1 16,22 0-16,-21 1 0,21-22 0,-22 21 15,22 0-15,0-20 16,-21 20-16,21-21 0,-1 0 0,22 0 0,-21 1 16,0-1-16,21 0 0,21-21 31,0 0-31,1 0 16,-1-21-16,0 0 0,21-1 15,-21 1-15</inkml:trace>
  <inkml:trace contextRef="#ctx0" brushRef="#br1" timeOffset="139938.59">6286 12700 0,'0'0'16,"0"21"-1,0 0-15,0 1 16,0-1-16,0 21 0,-21-21 16,21 22-16,0-1 0,-21 0 0,21 1 15,0-1-15,0 0 0,-21 22 16,21-22-16,0 22 0,-21-22 0,21 21 16,0 22-16,0-21 0,-21 20 15,-1 1-15,22-22 0,-21 22 0,0 0 16,21-1-16,-21 1 0,0-21 0,0 20 15,-1 1-15,1 0 0,0-1 16,0-20-16,0-1 0,0 1 0,-1-1 16,1 1-16,0-22 0,0 0 0,0 1 15,0-1-15,21-21 16,0 22-16,-22-22 0,22 0 0,-21 0 16,21 0-16,0-42 31,0-21-31,21 21 0,1-1 15,-1-20-15,0 0 0,0-22 0,0 1 16,0-1-16,22-20 0,-22-1 16,21 0-16</inkml:trace>
  <inkml:trace contextRef="#ctx0" brushRef="#br1" timeOffset="140284.39">6329 12764 0,'0'0'0,"0"-22"0,0 1 0,0 0 16,0-21-16,21 21 0,0 21 15,0-22-15,22 1 0,-22 21 16,21-21-16,-21 21 0,22 0 0,-1 0 16,0 0-16,1 0 0,-22 0 0,21 0 15,-21 21-15,0 0 0,-21 1 16,0-1-16,0 0 0,0 0 0,0 21 15,0-20-15,-21 20 0,0-21 16,0 21-16,-21-20 0,-1-1 16,1 21-16,21-21 0,-22 0 0,1 1 15,21-1-15,-21-21 0,20 21 16,1-21-16,21 21 0,-21-21 16,21 21-16,21-21 15,0 0 1,1 0-16,20-21 0,-21 0 15,0 21-15</inkml:trace>
  <inkml:trace contextRef="#ctx0" brushRef="#br1" timeOffset="140808.1">7429 12594 0,'22'0'0,"-44"0"0,44-21 0,-22 0 15,0 0-15,-22 21 16,1 0-16,0 0 16,0 0-16,0 0 0,0 0 0,-1 0 15,1 0-15,0 21 0,-21 0 0,21 0 16,-1 0-16,1 22 0,-21-1 16,21-21-16,0 22 0,-1-1 0,1 0 15,0 1-15,0-1 0,0 0 16,21 1-16,0-1 0,0-21 15,0 0-15,0 22 0,0-22 0,0 0 16,21-21-16,0 0 16,21 0-16,-20 0 0,-1 0 0,0 0 15,21 0-15,-21-21 0,22 0 16,-22-1-16,21 1 0,-21-21 0,1 21 16,-1-22-16,0 1 0,0 0 0,0-1 15,0 1-15,-21 0 0,0-1 16,22 22-16,-22-21 0,21 42 0,-21-21 15,0 0-15,0 42 16,-21 0 0,21 21-16,-22-21 0,1 22 15,21-22-15,0 21 0,0 1 16,0-1-16,0-21 0,0 21 0,0 1 16,0-22-16,0 0 0,0 21 0,0-20 15,0-1-15,0 0 0,21 0 16,1 0-16,-1-21 0,0 0 15,0 0-15,0 0 0,0 0 0,22 0 16,-22-21-16,0 0 0,21 0 16</inkml:trace>
  <inkml:trace contextRef="#ctx0" brushRef="#br1" timeOffset="141064.16">8297 12213 0,'0'-21'0,"0"42"0,-21-42 16,0 21-16,0 21 0,0 22 16,-1-22-16,1 21 0,0 0 0,0 1 15,0-1-15,21 0 0,-21 22 16,-1-22-16,22 22 0,-21-1 0,21-20 16,0 20-16,-21-21 0,21 22 15,-21-22-15,21 1 0,0-22 0,0 21 16,0-21-16,0 22 0,0-22 15,0 0-15,0 0 16,21-21-16,0 0 16,22-21-16,-22 0 0</inkml:trace>
  <inkml:trace contextRef="#ctx0" brushRef="#br1" timeOffset="141539.89">8678 12213 0,'0'0'16,"-21"21"0,21 1-16,-21 20 0,0-21 15,0 21-15,21 1 0,-22-1 16,1 0-16,21 22 0,-21-22 0,0 1 16,21 20-16,0-21 0,-21 22 15,0-22-15,21 1 0,-22-1 0,22 0 16,0 1-16,0-22 0,-21 21 0,21-21 15,0 0-15,-21 1 0,21-1 16,0-42 15,0-1-31,0 1 0,0 0 16,21-21-16,0 21 0,1-43 0,-1 22 16,21-1-16,-21-20 15,22 21-15,-1-1 0,-21 1 0,21 0 16,1 20-16,-1 1 0,0 0 0,-20 21 15,-1 0-15,21 0 0,-42 21 16,21 0-16,-21 1 0,21 20 0,-21 0 16,0 1-16,0-1 0,0 0 15,0 1-15,0-1 0,0 0 0,0 1 16,-21-22-16,0 21 0,21-21 0,-21 0 16,0 1-16,0-1 15,21 0-15,-22 0 0,1-21 0,0 0 31,0-21-31,0 21 16</inkml:trace>
  <inkml:trace contextRef="#ctx0" brushRef="#br1" timeOffset="141737.76">8043 12552 0,'0'0'0,"21"0"32,1 0-32,-1 0 15,0 0-15,21 0 0,22 0 16,-43 0-16,21 0 0,-21 0 0,22 0 16,-1 0-16</inkml:trace>
  <inkml:trace contextRef="#ctx0" brushRef="#br1" timeOffset="142514.32">10372 12594 0,'-22'0'0,"44"0"0,-22 0 47,21 0-47,0-21 16,0 21-16,0 0 0,0 0 0,1 0 15,-1-21-15,21 0 0,-21 21 0,22-21 16,-1 21-16,-21-22 0,21 1 16,1 21-16,-22-21 0,0 0 0,0 0 15,0 0-15,-21-22 0,0 22 16,0 0-16,0 0 0,-21 0 0,0-1 15,0 1-15,-21 21 0,-1 0 0,1 0 16,-22 0-16,22 0 16,0 0-16,-22 0 0,1 21 0,20 1 15,1 20-15,0-21 0,-1 0 16,1 22-16,21-22 0,0 21 0,21-21 16,0 0-16,0 1 0,0-1 0,0 21 15,21-21-15,0 0 0,21 1 16,-20-1-16,20-21 0,0 21 0,1 0 15,-22 0-15,21-21 0,0 0 16,1 0-16,-1 0 0,-21 0 0,22 0 16,-22 0-16,0 0 0,0 0 0,-42 0 31,0 0-31,-22 0 0,1 0 16,0 0-16,-22 0 0,1 21 15,-1 1-15,1-1 0,-1 0 0,-20 0 16,20 0-16,1 0 0,20 1 15,1-1-15,0 0 0,-1 0 0,22 21 16,21-20-16,0-1 0,0 0 0,21 0 16,22 0-16,-22 0 15,21-21-15,0 22 0,22-22 0,-22 0 16,1 0-16,20 0 0,-21 0 16,1 0-16,20 0 0,-20 0 0,-1-22 15,21 1-15,-20 21 0,-1-21 16,0 0-16</inkml:trace>
  <inkml:trace contextRef="#ctx0" brushRef="#br1" timeOffset="142736.2">10943 12679 0,'21'21'47,"-21"0"-47,0 0 0,21 1 0,-21-1 16,22 0-16,-22 0 0,0 0 15,21 0-15,0 22 0,-21-22 0,21 0 16,0 0-16,-21 0 0,21 1 16,1-22-16,-22 21 0,0 0 15,21-21-15,0 21 0,0-21 16,0 0-16,0 0 16</inkml:trace>
  <inkml:trace contextRef="#ctx0" brushRef="#br1" timeOffset="142976.07">11430 12721 0,'0'-21'0,"0"42"0,0-63 15,-21 42-15,0 0 0,-1 0 16,1 0-16,0 21 0,-21-21 16,21 21-16,-22 0 0,1 22 0,0-22 15,-1 0-15,1 21 0,0 1 16,-1-22-16,1 21 0,21-21 15,-22 22-15,22-22 0,-21 21 0,42-21 16,-21 22-16,21-22 0,0 0 0,0 0 16,0 0-16,0 1 0,21-22 15,0 0-15,21 0 0,-20 0 16,20 0-16,0 0 0,1-22 0</inkml:trace>
  <inkml:trace contextRef="#ctx0" brushRef="#br1" timeOffset="143327.41">11642 12700 0,'0'21'31,"0"0"-31,0 1 16,0-1-16,-22 21 0,22 0 15,-21 1-15,21 20 0,-21-20 0,21 20 16,0-21-16,-21 22 0,21-1 15,-21 1-15,21 21 0,0-22 16,-21 22-16,-1-1 0,1 1 0,0-21 0,21 20 16,-21 1-16,0 0 0,0-22 15,-22 22-15,22-1 0,0-20 16,0-1-16,0 1 0,-1-1 0,-20 22 16,21-43-16,0 1 0,21-22 15,-21 0-15,21-42 31,0 0-31,0-22 0,21 1 16,0 0-16,0-1 0,0-20 16,0-1-16,1 1 0,20-1 0,-21-20 15,21-1-15</inkml:trace>
  <inkml:trace contextRef="#ctx0" brushRef="#br1" timeOffset="143628.24">11578 13208 0,'0'-85'0,"0"170"0,0-254 16,0 105-16,21 1 0,-21-1 0,21 22 15,-21-22-15,0 22 0,22 21 0,-1-21 16,0 20-16,0 1 0,0 0 16,22 0-16,-1 0 0,0 0 0,1 21 15,-1 0-15,21 0 0,-20 0 16,-1 0-16,0 21 0,1 0 0,-22 0 16,0 0-16,0 22 0,-21-22 15,0 21-15,0 0 0,-21-20 0,0 20 16,0-21-16,-22 21 0,1-20 15,0 20-15,-1-21 0,1 0 0,0-21 16,-1 21-16,1 1 0,21-22 16,-21 21-16,20-21 0,1 0 0,42 0 47,1-21-47,-1 21 0,21-22 15,-21 1-15</inkml:trace>
  <inkml:trace contextRef="#ctx0" brushRef="#br1" timeOffset="144056">12446 12721 0,'0'-21'16,"0"0"-16,0 0 0,0 0 15,0-1-15,0 1 0,0 0 0,21 21 16,-21-21-16,21 0 0,0 21 0,1 0 15,-1-21-15,0 21 0,0 0 16,0 0-16,22 0 0,-22 0 0,21 21 16,-21 0-16,0 0 0,22 0 0,-22 0 15,0 22-15,21-1 16,-20-21-16,-22 22 0,0-1 0,0 0 16,0 1-16,0-1 0,0-21 15,0 21-15,-22-20 0,1-1 0,0 0 16,0 0-16,0-21 0,0 21 0,-1-21 15,1 0 1,21-21-16,0 0 16,0 0-16,0 0 0,0-1 15,0 1-15,21-21 0,1 0 0,-1 20 16,0-20-16,0 0 0,21 21 0,-20-22 16,20 22-16,-21-21 15,0 21-15,22-1 0,-1 22 0,-21-21 16,0 21-16,22 0 0,-22-21 0,0 21 15,0 0-15,0 0 0,0 21 32</inkml:trace>
  <inkml:trace contextRef="#ctx0" brushRef="#br1" timeOffset="146145.29">13271 12764 0,'0'21'0,"0"-42"0,22 42 0,-1 0 15,0-21-15,0 0 0,0 0 16,0 0-16,1 0 0,-1 0 15,21 0-15,-21 0 0,22 0 16,-22-21-16,21 0 0,-21-1 0,22 1 16,-22 0-16,0 0 0,0 0 0,0 0 15,0-1-15,-21 1 16,0 0-16,0 0 0,0 0 0,0 0 16,-21 21-16,0 0 15,0 0-15,0 0 0,0 0 16,-1 21-16,1 0 0,-21 0 0,21 0 15,0 0-15,-1 22 0,1-22 16,0 21-16,0-21 0,21 22 0,0-1 16,-21-21-16,21 22 0,0-22 0,0 0 15,0 21-15,0-21 0,21 1 16,0-1-16,0-21 0,0 0 16,1 0-16,20 0 15,0 0-15,-21 0 0,22 0 0,-1-21 16,0 21-16,1-22 0,20-20 0,-20 21 15,20-21-15,-21-1 0,1 22 16,20-21-16,-42-1 0,43-41 16,-43 63-16,-21-22 0,0 22 15,0 0-15,-21 21 0,0 0 16,0 0-16,-1 0 0,1 0 16,0 21-16,-21-21 0,21 21 0,21 0 15,-22 22-15,22-22 0,0 0 0,0 21 16,0-20-16,0 20 15,0 0-15,0-21 0,0 22 0,22-22 16,-22 0-16,0 21 0,0-20 0,21-1 16,-21 0-16,0 0 15,-21-21 17,-1 0-32,22-21 0,-21 0 15,0 0-15,0-1 0,21 1 16,-21 0-16,0 21 15,-1 0-15,1 0 16,21 21-16,0 0 16,0 1-16,0-1 15,0 0-15,0 0 0,21 0 16,1-21-16,-1 0 16,21 21-16,-21-21 0,22 0 0,-1 0 15,0 0-15,1 0 0,-1 0 16,0 0-16,22-21 0,-22 0 0,22 0 15,-22 0-15,21 0 0,-20-1 0,20-20 16,-20 0-16,-1-1 0,-21 1 16,43-43-16,-43 43 0,0 21 15,-21-21-15,21 20 0,-21 1 16,0 0-16,-21 21 16,0 0-16,0 0 0,-1 0 15,22 21-15,-21 0 0,0 1 16,0-1-16,21 21 0,0 0 0,0 1 15,0-22-15,0 21 0,0 1 16,0-22-16,0 21 0,0-21 0,0 22 16,0-22-16,0 0 0,0 0 15,21-21-15,-42-21 32,21 0-17,-21 21-15,21-21 0,0-1 16,-21 22-1,21 22 17,21-1-17,0 0 1,0-21-16,0 0 0,0 0 0,22 0 16,-22 0-16,21 0 0,1 0 15,-22 0-15,21 0 0,22 0 0,-22-21 16,0 21-16,1-21 0,-1-1 0,0 1 15,1 0-15,-1 0 16,0 0-16,-21-22 0,22 1 0,-22 21 16,-21-21-16,21 20 0,-21 1 15,0 0-15,0 0 0,0 0 0,-21 21 32,0 0-32,0 21 0,-1 21 15,1-21-15,0 22 0,21-1 0,-21-21 16,0 22-16,21-1 0,-21-21 15,21 21-15,0-20 0,0-1 0,0 21 16,0-21-16,0 0 16,0 1-16,21-22 0,21 0 0,-21 0 15,0 0-15,22 0 0,-22 0 0,21 0 16,-21 0-16,22 0 0,-1-22 16,22-20-16,-43 21 15,21-21-15,-21 20 0,0-20 16,22 21-16,-22-21 0,0-1 0,0 22 15,-21-21-15,0 21 0,21-1 0,-21 1 16,-21 42 0,0-21-1,0 43-15,21-22 0,-21 0 16,0 21-16,-1-20 0,1 20 0,0-21 16,21 0-16,0 22 0,-21-22 15,21 0-15,0 0 0,0 0 16,0 0-16,0 1 0,0-1 0,21-21 15,0 0 1,0 0-16,1 0 0,-1 0 16,0 0-16,-21-21 0,0-1 0,21 1 15,-21 0-15,21-21 0,-21 21 16,0-22-16,0 1 0,0 0 0,0 20 16,0-20-16,0 0 0,0 21 15,0-1-15,0 1 0,0 0 0,0 0 16,0 0-16,21 21 47,1 0-47,-1-21 0,0 21 0,0 0 15,0 0-15,0 0 0,22 0 16,-22 0-16,0 0 0,0 0 0,22 0 16,-22 0-16,0 0 0,0 21 15,0 0-15,-21 0 0,21 0 0,1 22 16,-22-22-16,0 0 0,0 21 15,21-21-15,-21 22 0,0-22 0,0 21 16,0-21-16,0 1 0,0 20 0,0-21 16,-21 0-16,21 0 0,-22 1 15,22-1-15,-21-21 0,21 21 0,-21 0 16,0-21-16,21 21 16,-21-21-16,0 0 15,-1 0-15,22-21 16,0 0-1,0 0-15,0 0 0,0-22 16,22 22-16,-1-21 0,0-1 0,21 1 16,1 0-16,20-1 0,-21-20 15,22 21-15,-1-1 0,1 1 0,-1 0 16,1-1-16,-22 22 0,1 0 16,-1 0-16,0 0 0,-21 21 15,1 0-15,-22 21 0,0 0 0,0 0 16,0 21-16,0 1 15,0-1-15,0 0 0,-22 1 0,1-1 16,0 0-16,0 1 0,0-1 16,0 0-16,-1-20 0,1 20 15,0-21-15,0 0 0,0 0 0,21 1 16,-21-22-16,-1 0 16,1 0-16,21-22 15,0 1 1,-21 0-16,21-21 0</inkml:trace>
  <inkml:trace contextRef="#ctx0" brushRef="#br1" timeOffset="146365.16">15769 12192 0,'0'0'0,"-21"0"0,0 0 0,0 0 16,-1 0 0,44 0 31,-1-21-47</inkml:trace>
  <inkml:trace contextRef="#ctx0" brushRef="#br1" timeOffset="146868.88">16912 11388 0,'0'0'0,"-21"-64"32,21 43-17,21 21 1,0 0-16,22 0 0,-22 0 16,42 0-16,-20 21 0,20 0 0,22 1 15,-22 20-15,22-21 0,0 21 0,-1 1 16,1-1-16,-22 0 0,1 1 15,-1-1-15,-20 22 0,-1-22 0,-21 43 16,0-22-16,-21 1 16,0 20-16,0 1 0,-21-22 0,0 22 15,0-21-15,-21 20 0,-1-20 16,-20 20-16,20 1 0,-20-21 0,21 20 16,-22-20-16,22-1 0,-22 1 0,22-1 15,-22-20-15,22 20 0,-21-21 16,20 1-16,1-1 0,0-21 15,-1 22-15,22-22 0,-21 0 0,21 0 16,-1 0-16,-20 0 0,21 1 0,0-1 16,0 0-16,-1-21 15,22 21-15,22-42 32</inkml:trace>
  <inkml:trace contextRef="#ctx0" brushRef="#br1" timeOffset="153670.15">18711 11345 0,'0'0'0,"-21"0"16,42 0 15,0 0-31,1 0 0,20 0 16,-21 0-16,0 0 0,22 0 15,-22 0-15,21 0 0,-21 0 0,0 0 16,22 0-16,-22 0 16,0 0-16,0 0 0,0 0 15,-21-21-15,-21 21 32,0 0-32,0 0 0,-21 0 15,20 0-15,1 0 0,0 0 16,0 0-16,0 0 0,0 0 0,-1 0 15,1 0-15,0 0 0,0 0 16,0 0-16,0 0 0,-1 0 0,1 0 16,0 0-16,0 0 15,0 0-15,0 0 0,-1 0 16,1 21 0,0-21-16,21 22 0,-21-1 15,0-21-15,21 21 0,-21 0 0,21 0 16,-22 0-16,1 1 0,21-1 15,-21 21-15,0-21 0,21 0 0,-21 1 16,0-1-16,21 21 0,-22-21 0,1 22 16,0-22-16,0 21 15,0 0-15,0 1 0,-1 20 0,-20-20 0,21 20 16,0-21-16,0 22 0,-1-22 16,-20 1-16,21 20 0,-21 22 15,42-43-15,-22 0 0,22 1 16,0-22-16,0 21 0,0-21 15,0 22-15,0-22 0,0 21 0,0-21 16,22 1-16,-1-1 0,0 0 0,0 0 16,0 0-16,22 0 0,-22-21 15,21 22-15,0-22 0,1 0 0,-1 0 16,0 0-16,1 0 0,-1 0 16,0 0-16,1 0 0,-1-22 0,0 22 15,-20-21-15,20 0 0,-21 0 0,0 0 16,0 0-16,22-1 0,-22 1 15,0 0-15,0 0 0,0 0 0,1 0 16</inkml:trace>
  <inkml:trace contextRef="#ctx0" brushRef="#br1" timeOffset="154067.73">19240 12107 0,'0'0'0,"0"-21"0,0 0 0,-21 0 16,0 21-16,0 0 16,0 21-1,21 0-15,-21 22 0,21-22 16,0 21-16,0 0 16,-22 1-16,22-1 0,-21 0 0,21 1 15,0 20-15,0-20 0,-21 20 0,0 1 16,0-1-16,21 1 0,-21-1 15,-1 22-15,1-22 0,0 1 0,0-1 16,0 1-16,-22 20 0,22-20 0,-21-1 16,0 1-16,20-1 0,-20-20 15,21 20-15,-21 1 0,20-22 0,1 0 16,-21 1-16,21-1 0,0-21 0,-1 22 16,22-22-16,0 0 0,-21 0 15,21 0-15,-21-21 16,21-21-1,21 0-15,0 0 16,1 0-16,-1-1 0,0-20 0,21 0 16,-21-1-16,22-20 0,-1 21 0</inkml:trace>
  <inkml:trace contextRef="#ctx0" brushRef="#br1" timeOffset="154380.56">19029 12531 0,'0'-64'0,"0"128"0,0-170 0,-21 64 15,21-1-15,-22 1 0,22 0 0,0 20 16,0-20-16,0 21 0,0-21 16,0 20-16,0 1 0,0 0 15,43 0-15,-22 0 0,0 0 0,21 21 16,1 0-16,-1 0 0,0 0 16,22 0-16,-22 0 0,1 21 0,-1 0 15,0 0-15,1 0 0,-22 0 16,0 1-16,-21 20 0,0-21 0,0 0 15,0 0-15,0 1 0,-21-1 16,0 0-16,-1 0 0,-20-21 0,21 21 16,-21 0-16,-1-21 0,22 22 0,0-22 15,-21 0-15,20 21 16,44-21 15,-1 0-31</inkml:trace>
  <inkml:trace contextRef="#ctx0" brushRef="#br1" timeOffset="154835.48">19981 12023 0,'0'0'0,"0"-21"0,0-1 0,0 1 15,-21 21 16,0 21-31,0-21 0,0 22 16,-1 20-16,1-21 0,0 21 0,-21-20 16,21 20-16,-1 0 0,1 1 0,0-22 15,0 21-15,0 0 0,21-20 16,0 20-16,0-21 0,0 21 0,0-20 16,0 20-16,21-21 15,0 0-15,0-21 0,0 0 16,1 0-16,20 0 0,-21 0 0,21 0 15,-20 0-15,-1-21 0,21 21 16,-21-21-16,0 0 0,22 0 16,-22-1-16,0-20 0,-21 21 0,21-21 15,0-1-15,-21 1 0,0 0 16,0-1-16,0-20 0,0 20 0,0 22 16,0-21-16,0 21 0,0-22 15,-21 22-15,0 21 0,0-21 0,0 21 16,0 0-16,-1 0 0,1 0 15,0 0-15,21 21 0,-21 0 16,21 1-16,0-1 0,0 0 16,0 0-16,21 0 15,0 0-15,0-21 0,1 0 0</inkml:trace>
  <inkml:trace contextRef="#ctx0" brushRef="#br1" timeOffset="155245.25">20616 12044 0,'0'0'0,"43"-21"0,-22 21 0,-21-21 16,0-1-16,0 1 0,0 0 16,-21 0-16,-1 21 15,-20 0-15,21 0 0,-21 0 0,20 0 16,-20 0-16,21 21 0,0-21 16,0 21-16,-1 0 0,1-21 0,21 22 15,-21-1-15,21 0 0,0 0 16,0 0-16,0 0 15,21-21-15,0 22 0,1-1 0,20 0 16,-21 0-16,64 43 16,-64-64-16,0 21 0,-21 0 15,21 0-15,-21 0 0,0 0 0,0 1 16,0-1-16,0 0 16,-21-21-16,0 0 0,0 21 15,0-21-15,-1 0 0,-20 0 0,21 0 16,-21 0-16,20 0 0,-20 0 15,21 0-15,0 0 0,0 0 0,-1 0 16,1 0-16,0 0 16,21-21-1,0 0 1,21 0-16,0 21 0,1-22 16,-1 22-16,21-21 0</inkml:trace>
  <inkml:trace contextRef="#ctx0" brushRef="#br1" timeOffset="155488.1">21040 12086 0,'0'-21'0,"0"42"0,0-21 32,-22 21-32,1 1 15,21-1-15,0 0 0,-21 0 0,0 0 16,21 0-16,-21 22 0,21-22 15,0 0-15,-21 0 0,-1 0 0,22 1 16,-21-22-16,21 21 0,0 0 16,-21 0-16,42-42 47,-21 0-47</inkml:trace>
  <inkml:trace contextRef="#ctx0" brushRef="#br1" timeOffset="155672">21061 11853 0,'0'-21'0,"0"42"0,0-63 0,0 21 15,0 0-15,0 0 16,21 21 46,0 0-62,0 0 16</inkml:trace>
  <inkml:trace contextRef="#ctx0" brushRef="#br1" timeOffset="155951.84">21675 11536 0,'0'0'16,"0"-21"-16,0 0 0,0-1 15,0 1-15,-22 21 32,1 21-32,0 1 0,0 20 0,0-21 15,0 21-15,-1-20 0,1 20 0,0 0 16,0 1-16,0-1 0,0 21 16,21-20-16,-22 20 0,1-20 15,21-1-15,-21 0 0,21 1 0,0-1 16,-21-21-16,21 21 0,0-20 15,0-1-15,0 0 0,0 0 0,0 0 16,21-21 0,0 0-16,0 0 0,1 0 15,-1-21-15</inkml:trace>
  <inkml:trace contextRef="#ctx0" brushRef="#br1" timeOffset="156327.63">21357 12044 0,'0'0'16,"-21"0"-16,42 0 47,0 0-47,22-21 0,-22 21 0,21 0 16,0-21-16,22 21 0,-22-22 15,22 22-15,-1-21 0,-20 0 0,20 21 16,-21-21-16,22 21 0,-22 0 0,-21-21 15,22 21-15,-22 0 16,0 0-16,-21 21 16,-21 0-1,0 0-15,0 0 0,-1 1 0,1-1 16,0 0-16,0 0 0,0 21 0,0-20 16,-1-1-16,22 0 0,-21 0 15,21 0-15,-21 0 0,0 1 16,21-1-16,0 0 15,21-42 17,0 21-32,-21-21 0,21-1 15,1 1-15</inkml:trace>
  <inkml:trace contextRef="#ctx0" brushRef="#br1" timeOffset="156520.51">22098 11726 0,'0'0'0,"0"-21"0,-21 21 16,21-21-16,-21 21 0,21 21 62,0 0-62,21-21 16,0 22-16</inkml:trace>
  <inkml:trace contextRef="#ctx0" brushRef="#br1" timeOffset="157264.32">22542 11853 0,'-42'0'31,"21"22"-31,0-22 0,0 21 0,-1-21 0,1 21 15,0 0-15,0 0 0,0 0 0,0 1 16,-1-1-16,1 0 0,21 0 16,0 21-16,-21-20 0,21-1 15,0 0-15,-21 0 0,21 0 16,0 0-16,0 1 0,21-1 16,0-21-16,0 0 15,1 0 1,-1 0-16,-21-21 15,0-1-15,0 1 16,21 0-16,-21 0 0,0-21 16,0 20-16,0-20 0,0 21 0,21-21 15,-21-1-15,21 22 0,-21-21 16,21 21-16,1-1 0,-1 1 0,0 0 16,0 0-16,21 21 15,-20 0-15,20-21 0,-21 21 0,21 0 16,-20 0-16,-1 0 0,21 21 0,-21-21 15,0 21-15,1 0 0,-1 22 16,-21-22-16,0 21 0,0-21 0,0 22 16,0-1-16,0 0 0,0-21 15,0 22-15,-21-22 0,21 0 0,-22 21 16,1-20-16,21-1 0,0 0 16,-21-21-16,0 21 0,0-21 15,21 21-15,-21-21 31,21-21-31,0 0 16,0 0-16,0 0 0,21-1 0,0 1 16,0-21-16,0 21 0,22-22 15,-22 1-15,21 0 0,22-1 0,-22 22 16,0-21-16,22 0 0,-22 20 16,0 1-16,1 21 0,-22 0 0,21 0 15,1 0-15,-22 0 0,0 0 0,-21 21 16,0 1-16,0-1 0,0 21 15,0 0-15,0 1 0,0-22 0,0 21 16,-21 1-16,0-1 16,21 0-16,-22-21 0,1 22 0,0-22 15,0 0-15,0 0 0,21 0 0,0 1 16,-21-22-16,21 21 0,-22-21 16,22-21 15</inkml:trace>
  <inkml:trace contextRef="#ctx0" brushRef="#br1" timeOffset="159080.54">24088 11938 0,'0'0'0,"21"0"0,0 0 15,0 0-15,-21-21 0,21 21 16,-21 21 31,-21 0-47,0-21 0,0 21 16,21 22-16,-21-22 0,-1 0 15,1 0-15,0 0 0,21 22 0,-21-22 0,0 0 16,21 0-16,0 0 0,-21 1 15,-1-1-15,22 0 0,-21-21 0,21 21 16,0 0 0,-21-21-16,0 0 15,21-21 1,0 0 0,0 0-16,0 0 0,0-1 15,21 1-15,0-21 0,0 21 0,1-22 16,-1 22-16,0-21 0,0 0 15,21 20-15,-20-20 0,20 21 0,-21 0 16,21 0-16,-20-1 0,-1 1 16,21 21-16,-21 0 0,0 0 15,1 21-15,-22 1 16,0-1-16,0 0 0,0 21 16,0 1-16,0-22 0,0 21 0,-22 0 15,22 1-15,-21-22 0,21 21 16,-21-21-16,21 22 0,0-22 0,0 0 15,0 0-15,0 0 0,0 1 16,0-1-16,21-21 16,0 0-16,1 0 0,-1 0 0,0 0 15,0 0-15,0 0 0,0 0 16,1 0-16,-1 0 0,0-21 0,21-1 16,-21 1-16,1 0 0,-1 0 0,21-21 15,-21 20-15,0-20 16,22 0-16,-22-1 0,0 1 0,0 0 15,0-1-15,1 22 0,-1-21 0,-21 21 16,21 21-16,-21-21 0,-21 21 31,0 21-31,-1 0 16,1 0-16,0 0 0,0 22 0,0-22 16,21 21-16,-21 0 0,-1-20 0,22 20 15,-21-21-15,21 21 0,0-20 16,0-1-16,0 0 0,0 0 0,0 0 15,0 0-15,0 1 0,21-1 16,1-21-16,-1 0 16,0 0-16,0 0 0,21 0 0,-20 0 15,-1 0-15,21 0 0,-21-21 16,22 21-16,-22-22 0,21 1 0,-21 0 16,22 0-16,-22 0 0,0 0 0,21-22 15,-21 22-15,1-21 0,-1 21 16,0-22-16,-21 22 0,0 0 0,21 0 15,-21 42 17,-21 0-32,21 0 0,-21 0 15,21 1-15,0-1 0,-21 0 0,21 0 16,-22 0-16,22 0 0,0 1 16,0-1-16,0 0 15,22-21 1,-1 21-16,0-21 0,0 0 15,0 0-15,0 0 0,1-21 16,-22 0-16,21 21 0,-21-21 0,21-1 16,-21 1-16,0 0 0,0 0 15,21-21-15,-21 20 0,0 1 0,0 0 16,0 0-16,0 0 0,0 0 16,-21 42-1,0 0-15,0 0 16,21 0-16,-22 22 15,1-22-15,0 21 0,0-21 0,21 0 16,-21 22-16,0-22 0,21 0 0,-22 0 16,22 0-16,-21-21 15,21 22-15,-21-22 0,21-22 47,21 22-47,0-21 0,-21 0 16,22 0-16,-1 0 0,0-22 15,0 22-15,21 0 0,-20-21 0,-1-1 16,0 22-16,21-21 0,-21 0 16,1 20-16,-1 1 0,0 0 15,0 21-15,0 0 0,0 0 0,-21 21 16,0 0-16,0 1 16,0-1-16,0 0 0,0 21 0,0-21 15,0 22-15,0-22 0,0 0 16,0 0-16,0 0 0,-21 1 0,21-1 15,-21 0-15,21 0 0,-21-21 0,21 21 16,0-42 31,0 0-47,0 0 16,0 0-16,21-1 0,-21 1 0,21 0 15,0-21-15,1 21 0,20-22 16,-21 22-16,21-21 0,-20 21 0,20-22 15,-21 22-15,21 0 0,1 21 16,-22 0-16,0 0 0,0 0 0,0 0 16,-21 21-16,0 0 0,0 0 0,0 1 15,0 20-15,0 0 0,0-21 16,0 22-16,0-22 0,0 0 0,-21 21 16,0-20-16,21-1 0,0 0 15,-21 0-15,0 0 16,21 0-16,0 1 15,21-22 17,0 0-32,0-22 0,22 22 0,-22-21 15,21 0-15</inkml:trace>
  <inkml:trace contextRef="#ctx0" brushRef="#br1" timeOffset="159616.23">26585 11599 0,'0'-21'16,"0"42"-16,0-63 0,-21 42 16,0 21-1,0 0-15,0 1 0,21-1 16,-22 0-16,1 21 0,0-21 16,0 22-16,0-1 0,21 0 0,-21 22 15,-1-22-15,1 1 0,0-1 16,0 21-16,21-20 0,-21-22 15,0 21-15,21 1 0,-22-22 0,22 0 16,0 0-16,-21 0 0,21 0 0,-21 1 16,21-1-1,0-42 17,0-1-32,0 1 0,21 0 15,0 0-15,1 0 0,-1 0 0,0-22 16,0 22-16,21-21 0,-20 21 0,20-22 15,-21 22-15,21 0 0,-20 0 16,20 0-16,-21 21 0,21 0 0,-20 0 16,-1 0-16,-21 21 15,0 0-15,0 0 0,0 0 0,0 22 16,0-22-16,0 0 0,-21 21 0,21-21 16,-22 1-16,1-1 0,0 0 15,0 0-15,0 0 0,-22-21 0,22 21 16,0-21-16,0 0 0,-21 0 15,20 22-15,1-22 0,0 0 16,0 0-16,0 0 0,0 0 0,-1 0 16,44-22 15,-1 22-31,0-21 16,0 0-16,21 0 0</inkml:trace>
  <inkml:trace contextRef="#ctx0" brushRef="#br1" timeOffset="159980.03">26776 12213 0,'21'0'32,"0"0"-32,0 0 15,0 0-15,1 0 0,-1-21 16,0 0-16,0 21 0,0-21 0,0 21 15,22-21-15,-22-1 0,0 1 16,0 0-16,0 0 0,1-21 0,-22 20 16,0 1-16,0 0 0,0 0 15,-22 21 1,1 0-16,-21 21 0,21-21 0,-22 42 16,22-20-16,-21 20 15,21-21-15,0 21 0,-1-20 0,1 20 16,0 0-16,0-21 0,21 1 15,0 20-15,0-21 0,0 0 0,0 0 16,0 1-16,21-1 0,0 0 0,0-21 16,22 21-16,-22 0 0,21-21 15,1 0-15,-1 0 0,0 0 0,1 0 16,-1 0-16,0 0 0,-21 0 16</inkml:trace>
  <inkml:trace contextRef="#ctx0" brushRef="#br1" timeOffset="160351.32">27453 12192 0,'0'-21'15,"0"42"-15,0-84 0,21 20 0,0 1 16,-21 0-16,22 20 0,-22 1 16,0-21-16,21 42 0,0-21 0,-21 0 15,21 21-15,0 0 16,0 0-16,1 21 0,-22 0 16,21 0-16,0 0 0,0 0 0,0 22 15,-21-1-15,21-21 0,1 22 16,-22-1-16,0 0 0,0-21 0,0 22 15,0-1-15,0-21 0,0 0 16,0 1-16,0-1 0,0 0 0,0 0 16,-22-21-16,1 21 15,0-21 1,0 0-16,21-21 16,-21 0-16,21 0 15,0 0-15,0-1 0,0 1 16,21 0-16,0 0 0,0-21 0,0 20 15,1-20-15,-1 21 0,0-21 16,21 20-16,-21 1 0,1 0 0,20 0 16,-21 0-16,0 0 0,22-1 15,-22 1-15,21 0 0,-21 21 0,0-21 16,1 0-16,20 21 16</inkml:trace>
  <inkml:trace contextRef="#ctx0" brushRef="#br1" timeOffset="160932.82">28427 11345 0,'0'-42'0,"0"84"0,21-105 0,-21 42 0,21 21 15,0-21-15,0-1 16,1 22-16,-1 0 0,0 0 0,0 0 15,0 0-15,0 0 0,22 0 16,-1 0-16,0 0 0,1 0 0,-1 22 16,22-22-16,-1 0 0,1 0 15,-1 0-15,1 0 0,-1 0 0,-21 0 16,1 0-16,-1 0 0,0 21 16,-20-21-16,20 0 0,-21 0 15,0 0 1,-21 21-16,0 0 15,0 0-15,-21 0 16,0 22-16,21-22 0,-21 21 0,0-21 16,-1 22-16,1-1 0,0 0 15,21 1-15,-21-1 0,0 0 0,0 22 16,-1-1-16,1 1 0,21-1 16,-21 1-16,0 21 0,0-22 0,0 1 15,21 20-15,-22-20 0,-20-1 16,21 1-16,0 20 0,0-20 0,-1 21 15,1-22-15,0 1 0,0-1 16,0 1-16,0-22 0,-22 0 0,-20 22 16,42-22-16,-22-21 15,1 0-15,0-21 0,20 22 16,-62-22-16,41 0 0,1 0 0,0 0 16,-1 0-16,1 0 15,0 0-15,-1 0 0,1 0 0,21 0 16,-21 21-16,-1-21 0,22 0 0,-21 0 15,21 0-15,-22 0 0,22 0 16,-21 0-16,-1 0 0,1 0 0,0 0 16</inkml:trace>
  <inkml:trace contextRef="#ctx0" brushRef="#br1" timeOffset="162955.72">4868 16404 0,'0'-21'16,"0"0"-16,0 0 15,0 0-15,0 42 32,-21 0-32,0 0 15,0 0-15,0 0 16,-1 22-16,1-22 0,0 21 0,-21 1 0,21-1 16,-22 0-16,1 1 0,0-22 15,-1 21-15,22 0 0,-21 1 16,21-22-16,-1 0 0,1 0 15,0 0-15,21 1 0,21-22 32,0 0-32,1-22 0,-1 1 15,21 0-15,-21 0 0</inkml:trace>
  <inkml:trace contextRef="#ctx0" brushRef="#br1" timeOffset="163215.47">5143 16256 0,'22'-21'0,"-44"42"0,65-42 0,-64 42 32,-1 0-32,1 22 0,0-22 15,0 21-15,-21 0 0,20 1 16,-20-22-16,0 21 0,21 22 0,-22-22 16,1 0-16,0 1 0,-1-1 15,1 0-15,0 1 0,20-1 0,-20-21 16,21 0-16,0 1 0,0-1 15,21 0-15,21-42 32,0 21-32,0-21 15,21-1-15,-20 1 0,20 0 16,-21 0-16</inkml:trace>
  <inkml:trace contextRef="#ctx0" brushRef="#br1" timeOffset="163441.26">5186 16595 0,'0'84'31,"-21"-62"-31,21-1 0,-22 0 0,1 21 16,21-21-16,-21 1 0,0-1 16,0 0-16,21 0 0,0 0 15,-21 0-15,21-42 47,0 0-47,21 0 0,-21 0 16,21-22-16,0 22 0</inkml:trace>
  <inkml:trace contextRef="#ctx0" brushRef="#br1" timeOffset="163596.19">5249 16383 0,'0'21'31,"-21"-21"-31,21 21 16,0 1-16,0-1 15,0 0 1,21-21-16</inkml:trace>
  <inkml:trace contextRef="#ctx0" brushRef="#br1" timeOffset="164031.94">5609 16531 0,'-21'0'31,"0"21"-31,0-21 0,21 22 16,-22-22-16,1 21 0,0 0 16,21 0-16,-21 0 0,21 0 0,-21 1 15,0-1-15,21 21 0,0-21 0,0 0 16,-22-21-16,22 22 0,0-1 15,0 0-15,0-42 32,0 0-32,0-1 15,22 1-15,-1 0 0,-21-21 16,21 21-16,0-1 0,0-20 0,0 21 16,1 0-16,20-22 15,0 22-15,-21 0 0,22 0 0,-1 21 16,0 0-16,-20 0 0,20 0 0,-21 0 15,0 0-15,0 21 0,-21 0 16,0 0-16,0 1 0,0-1 0,0 0 16,0 0-16,0 21 0,0-20 15,-21-1-15,0 0 0,0 0 0,21 0 16,-21 0-16,0 1 0,21-1 16,-22-21-16,22 21 0,22-21 31,-1-21-31,0 0 15,21 21-15</inkml:trace>
  <inkml:trace contextRef="#ctx0" brushRef="#br1" timeOffset="164352.95">6223 16468 0,'0'0'0,"0"-43"31,0 65-15,0-1-16,0 0 0,0 0 0,0 0 15,0 0-15,-21 22 16,0-1-16,21 0 0,-22 22 0,22-22 0,-21 22 16,0-1-16,21 1 0,-21 20 15,0-20-15,0-1 0,-1 22 16,1 0-16,0-1 0,-21-20 0,21 21 16,-22-1-16,22-20 0,-21-1 15,21-20-15,-1 20 0,-20-21 0,21 1 16,0-22-16,21 0 0,-21 0 15,-1-21-15,1 0 16,21-21-16,0-21 16,0 21-16,21-1 0,1-20 15,-1 0-15,0-22 0,21 22 16,-21-22-16,22 1 0,-1-22 0</inkml:trace>
  <inkml:trace contextRef="#ctx0" brushRef="#br1" timeOffset="164637.79">6138 16785 0,'0'-42'0,"0"84"0,0-148 0,0 85 16,21-21-16,1 0 0,-22 20 0,21-20 16,0 21-16,0 0 0,0-22 15,0 22-15,1 21 0,-1-21 16,21 21-16,-21-21 0,22 21 0,-22 0 0,0 21 16,21-21-16,-21 21 0,1 0 15,-1 22-15,-21-22 0,0 0 0,0 0 16,0 0-16,0 22 15,-21-22-15,-22 0 0,22 0 0,0 0 16,-21 1-16,20-22 0,-20 21 16,21-21-16,-21 0 0,-1 21 0,22-21 15,0 21-15,0-21 0,0 0 0,42 0 32,0-21-32,0 0 15,0 0-15,22 21 0,-22-22 16</inkml:trace>
  <inkml:trace contextRef="#ctx0" brushRef="#br1" timeOffset="165325.46">6900 16362 0,'0'0'0,"0"21"16,-21 0-16,0-21 0,0 21 15,0 1-15,-1-1 0,22 0 16,-21 0-16,0 0 0,21 0 0,-21 1 15,21-1-15,0 0 0,0 0 16,0 0-16,0 0 0,0 1 0,21-1 16,0-21-1,22 0-15,-22 0 0,0 0 16,0-21-16,21 21 0,-20-22 0,20 1 16,-21 0-16,21 0 0,-20 0 15,-1 0-15,0-1 0,0 1 0,0 0 16,0-21-16,-21 21 0,0-1 15,22 1-15,-22 0 0,0 0 0,0 42 32,-22 0-17,1 22-15,0-22 0,21 0 0,0 21 16,-21-21-16,21 22 16,-21-22-16,21 21 0,0-21 0,0 1 15,0 20-15,21-21 0,0-21 16,0 21-16,0 0 0,22-21 0,-22 0 15,0 0-15,21 0 0,-20-21 0,-1 0 16,21 0-16,0 0 0,-20 0 16,20-1-16,-21-20 0,21 21 0,-20 0 15,20-22-15,-21 1 0,0 0 16,0-1-16,1 1 0,-1 0 0,0-22 16,0 22-16,0 0 0,-21-1 15,0 1-15,21 0 0,-21 20 0,0 1 16,-21 21-1,0 21-15,21 1 0,-21-1 16,0 21-16,0 0 0,21 1 16,0-1-16,-22 0 0,1 1 15,21-1-15,-21 0 0,21 1 0,-21-22 16,21 21-16,0 1 0,0-22 16,0 21-16,0-21 0,0 0 0,0 1 15,0-1-15,0 0 0,21-21 0,0 0 16,0 0-16,1 0 0,-1 0 15,0 0-15,0-21 0,0 21 0,0-21 16,1-1-16,-1 1 0,21 0 16,-21 0-16,0 0 0,-21-22 0,22 22 15</inkml:trace>
  <inkml:trace contextRef="#ctx0" brushRef="#br1" timeOffset="165493.35">7578 16256 0,'0'0'15,"-22"0"-15,22 21 16,22-21-16,-22 21 16,21-21-16,0 0 0,21 22 15,-21-22-15,22 0 0,-22 0 0,21 0 16,-21 0-16,22 0 0,-1 0 16,-21-22-16,22 22 0,-1-21 15</inkml:trace>
  <inkml:trace contextRef="#ctx0" brushRef="#br1" timeOffset="166121.01">9123 15621 0,'21'0'0,"-42"0"0,63 0 0,-21-21 15,22 21-15,-22 0 0,42 0 16,-42 0-16,22 0 0,-1-21 15,-21 21-15,22 0 0,-22 0 0,0 0 16,0 0-16,0 0 0,-42 0 31,0 0-31,0 0 0,-22 0 16,1 0-16,21 0 0,-21 0 16,-1 0-16,1 0 0,0 0 15,20 0-15,-20 0 0,21 0 0,0 0 16,0 0-16,-1 0 15,22 21-15,-21-21 0,0 21 0,21 0 16,0 0-16,-21 1 16,21-1-16,-21 0 0,0 21 0,21-21 15,-22 22-15,22-1 0,-21 0 0,0 22 16,0-22-16,0 22 0,0-22 16,21 22-16,-22-1 0,1-21 15,0 22-15,0-22 0,21 22 0,0-22 16,-21 0-16,21 1 0,0 20 15,0-20-15,0-1 0,0-21 0,0 21 16,0-20-16,21 20 0,-21-21 16,42 0-16,-21 0 0,1-21 0,62 22 15,-41-22-15,-1 0 16,0 0-16,22-22 0,-22 1 0,0 0 16,22 0-16,-22 0 0,1-22 15,20 1-15</inkml:trace>
  <inkml:trace contextRef="#ctx0" brushRef="#br1" timeOffset="166785.57">9864 16214 0,'0'0'0,"-43"-21"31,22 21-31,0 0 16,0 0-16,0 0 0,-1 21 0,1-21 15,0 21-15,21 0 0,-21 0 16,0 0-16,21 1 0,0-1 15,21-21 17,0 0-32,0 0 15,0 0-15,1-21 0,-1-1 16,-21 1-16,21 21 0,0-21 0,0 0 16,-21 0-16,0 0 0,0-1 15,21 1-15,-21 0 16,-21 21 15,21 21-31,0 0 0,-21 22 0,0-22 16,21 0-16,-21 0 0,21 22 0,0-22 15,0 0-15,0 0 0,0 0 16,0 0-16,0 1 0,21-22 16,0 0-16,0 0 0,0 0 15,1 0-15,-1 0 0,0 0 0,0 0 16,0 0-16,22 0 0,-22-22 15,0 1-15,0 0 0,0 0 16,-21 0-16,21 0 0,-21-22 0,22 22 16,-22-21-16,0-1 0,0 1 15,0-21-15,0 20 0,0 1 0,-22 0 16,1-1-16,0 1 0,0 0 0,-21 20 16,20 1-16,-20 21 0,0 0 15,-1 0-15,1 0 0,-21 0 0,20 21 16,-20 1-16,20 20 0,1 0 15,-21 1-15,20-1 0,1 21 16,0 1-16,20-1 0,-20-20 0,21 20 16,21-20-16,0-1 0,0 0 0,0 1 15,0-1-15,21 0 0,0-21 16,0 22-16,22-22 0,-22 0 16,21 0-16,1 0 0,-1-21 0,0 0 15,22 0-15,-22 0 0,0 0 0,22 0 16,-22-21-16,22 0 0,-22 0 15,22 0-15,-22 0 0</inkml:trace>
  <inkml:trace contextRef="#ctx0" brushRef="#br1" timeOffset="167116.39">10668 15790 0,'0'0'0,"0"-21"16,0 42 15,-21-21-31,21 43 0,-21-22 0,-1 0 16,22 21-16,-21 1 0,0-1 15,21 0-15,-21 1 0,0-1 16,21 0-16,-21 1 0,21-1 15,0 0-15,-22-20 0,22-1 0,0 21 16,-21-21-16,21 0 0,0 1 0,0-1 16,21-21-1,1 0-15,-1 0 16,-21-21-16,21 21 16,-21-22-16,21 1 0,-21 0 0</inkml:trace>
  <inkml:trace contextRef="#ctx0" brushRef="#br1" timeOffset="167772.01">10414 16193 0,'0'0'0,"-21"0"15,42 0 1,0 0 0,21 0-16,-20 0 0,-1 0 0,21 0 15,0 0-15,1 0 0,-1 0 0,0-22 16,1 1-16,-1 21 0,0 0 15,1-21-15,-1 21 0,-21 0 0,0 0 16,1 0-16,-1 0 16,-42 21-1,-1 0-15,1-21 0,0 22 16,0-1-16,0 0 16,0 0-16,21 0 0,-22 0 0,22 1 15,0-1-15,0 0 16,0 0-16,22-21 15,-1 0-15,0 0 0,21 0 16,-21 0-16,1 0 0,20 0 16,-21 0-16,0-21 0,22 0 0,-22 0 15,21 21-15,-21-22 0,0 1 16,22 0-16,-22 0 0,0-21 0,-21 20 16,21 22-16,-21-21 0,0 0 15,21 21-15,-42 0 16,0 0-1,21 21-15,-21 0 0,0 1 0,21-1 16,-21 21-16,-1-21 0,22 22 16,-21-1-16,0 0 0,0 22 0,21-22 15,-21 22-15,0-1 0,21 1 16,0-1-16,0 1 0,0 20 0,0-20 16,0-1-16,0 1 0,0 20 0,0-20 15,0-1-15,0 1 0,0-1 16,0 1-16,0-1 0,-22 1 0,-20-22 15,21 22-15,-21-43 16,-1 21-16,1-21 0,0 1 0,-22-22 0,22 0 16,-22 0-16,1 0 15,20-22-15,-20-20 0,21 21 0,-1-21 16,1-1-16,0 1 0,-1 0 16,22-1-16,0-20 0,21 20 0,0-20 15,0 21-15,0-22 0,21 1 0,21 20 16,1-20-16,-1-1 0</inkml:trace>
  <inkml:trace contextRef="#ctx0" brushRef="#br1" timeOffset="168132.64">12086 15960 0,'-21'21'0,"42"-42"0,-63 63 0,21 0 0,21-20 15,-22 20-15,1 0 0,0 1 16,0 20-16,21-21 0,-21 22 0,21-22 16,-21 22-16,21-1 0,-22 1 15,1-1-15,21 1 0,-21 63 16,0-64-16,0 1 0,0-1 15,-1 1-15,1-1 0,0-20 16,0-1-16,0 0 0,0 1 0,21-1 16,-22-21-16,22 0 0,-21 0 0,21 1 15,0-1-15,0-42 16,0-1 0,0 1-16,21 0 0,1-21 15,-22 21-15,21-22 0,0 1 0</inkml:trace>
  <inkml:trace contextRef="#ctx0" brushRef="#br1" timeOffset="168444.43">11853 16341 0,'0'0'0,"85"-148"32,-64 126-32,0 1 15,0 21-15,22-21 0,-22 21 16,21 0-16,1-21 0,-1 21 0,0 0 15,1 0-15,-1 0 0,0 21 16,1 0-16,-22 0 0,0 1 0,0-1 16,-21 0-16,0 21 0,0-21 0,-21 1 15,-21-1-15,20 21 0,-20-21 16,0 0-16,-22 1 0,22-22 16,-22 21-16,1 0 0,21-21 0,-1 0 15,1 21-15,0-21 0,-1 0 16,22 0-16,0 0 0,0 0 0,42-21 31,0 0-31,0 21 0,22-21 16,-22-1-16,21 1 0,0 21 0</inkml:trace>
  <inkml:trace contextRef="#ctx0" brushRef="#br1" timeOffset="168804.23">12361 16320 0,'0'21'16,"21"-21"0,1 0-16,-1 0 0,0 0 15,0 0-15,0-21 0,0-1 16,1 22-16,-1-21 0,0 0 16,0 0-16,0 0 0,-21 0 0,0-1 15,21 1-15,-21 0 0,0 0 16,0 0-16,0 0 0,-21 21 15,0 0-15,0 0 16,0 21-16,0-21 0,-22 21 0,22 0 16,0 21-16,0-20 0,0-1 15,-1 0-15,1 21 0,21-21 16,0 1-16,0 20 0,0 0 16,0-21-16,0 1 0,21-1 0,1-21 15,-1 21-15,0 0 0,0-21 16,21 0-16,-20 0 0,-1 0 0,21 0 15,-21 0-15,22 0 0,-1 0 16,-21-21-16,21 0 0,1 21 0</inkml:trace>
  <inkml:trace contextRef="#ctx0" brushRef="#br1" timeOffset="169028.1">13123 16150 0,'0'21'31,"21"-21"0,1 0-31,-1 0 0,0 0 0,0 0 16,0 0-16,0 0 0,1 0 16,-1 0-16,0 0 0,0-21 0,-42 21 46</inkml:trace>
  <inkml:trace contextRef="#ctx0" brushRef="#br1" timeOffset="169156.02">13060 16277 0,'-106'85'31,"106"-64"-31,212-169 0,-318 190 0,0 85 0,127-127 16,0 0-16,0 0 15,1 0-15,-1 0 0,21 0 16,-21 0-16,22 0 0,-22 0 0,21-21 15,-21 0-15</inkml:trace>
  <inkml:trace contextRef="#ctx0" brushRef="#br1" timeOffset="169463.85">14436 15473 0,'-22'0'16,"44"0"-16,-65 0 0,22-21 0,0 21 0,0 0 16,0 0-16,-1 0 15,22 21-15,-21 0 0,0 0 0,0 0 16,0 1-16,0-1 0,21 21 15,-22-21-15,1 0 0,0 1 0,21-1 16,0 0-16,0 0 0,0 0 0,0 0 16,0 1-16,0-1 0,0 0 15,0 0-15,21-21 0,0 21 16</inkml:trace>
  <inkml:trace contextRef="#ctx0" brushRef="#br1" timeOffset="169904.72">14414 16044 0,'0'0'0,"0"-42"31,0 21-31,0 0 0,22 0 16,-1 21-16,0 0 15,0 0-15,0 0 0,0 0 16,1 0-16,-1 21 0,0 0 0,0 0 16,0 0-16,0 0 0,-21 22 0,0-22 15,0 21-15,0-21 0,0 1 16,0 20-16,0-21 0,-21 0 16,21 22-16,-21-22 0,0 0 0,0-21 15,0 21-15,-1 0 0,1-21 16,0 0-16,0 0 15,21-21 1,0 0-16,0 0 16,21 0-16,0-1 0,0 1 0,1 0 15,-1-21-15,0 21 0,0-22 16,0 1-16,0 21 0,1-22 16,20 1-16,-21 21 0,0 0 0,22 0 0,-22-1 15,0 1-15,21 21 16,-21 0-16,1 0 0,-1 0 0,0 0 15</inkml:trace>
  <inkml:trace contextRef="#ctx0" brushRef="#br1" timeOffset="171099.88">15367 16108 0,'21'-64'15,"0"64"1,-21-21-16,0 0 0,0 0 16,0 0-16,0-22 0,0 22 0,0 0 15,0 0-15,0 0 0,-21 0 0,0-1 16,0 22-16,0 0 16,-1 0-16,1 0 0,0 22 0,-21-22 15,21 21-15,-22 21 0,1-21 16,0 22-16,-1-1 0,22 0 0,-21-21 15,-1 22-15,22-1 0,0 0 16,0-20-16,0 20 0,21-21 16,0 0-16,0 0 0,0 1 0,0-1 0,0 0 15,21-21-15,0 0 16,0 0-16,0 0 0,22 0 16,-22 0-16,0 0 0,21-21 0,-20 21 15,-1-21-15,21-1 0,-21 1 16,22 0-16,-22-21 0,0 21 0,21-22 15,-21 22-15,1-21 0,-1-1 16,-21 1-16,0 21 0,21 0 0,-21 0 16,0-1-16,0 1 0,0 42 15,0 1 1,-21-1-16,0 0 0,21 0 0,-22 21 16,22-20-16,-21-1 0,21 21 15,0-21-15,0 0 0,0 1 16,0 20-16,0-21 0,21 0 0,1 0 15,-1-21-15,0 22 0,21-1 16,-21-21-16,22 0 0,-1 21 0,0-21 16,22 0-16,-22 0 0,1 0 15,-1 0-15,0 0 0,1-21 0,-1 21 16,0-21-16,1-1 0,-22 1 0,0 0 16,21 0-16,-21-21 15,1 20-15,-1-20 0,0 0 0,-21-1 0,21 22 16,-21-21-16,0 0 0,0 20 0,0 1 15,0 0-15,0 0 16,-21 21-16,0 0 0,0 0 0,-1 0 16,1 0-16,-21 0 0,21 21 0,0 0 15,-22 22-15,22-22 0,-21 21 16,21 0-16,-1-20 0,-20 20 0,21 0 16,21 1-16,-21-22 0,21 21 15,0-21-15,0 0 0,0 1 0,0-1 16,0 0-16,0 0 0,21 0 15,0-21-15,0 0 0,0 0 0,1 0 16,-1 0-16,0 0 0,0 0 0,0-21 16,22 21-16,-22-21 0,0 0 15,0-22-15,0 22 0,0-21 16,1 21-16,-1-43 0,0 22 0,0 0 16,0-22-16,0 22 0,1-22 15,-1 22-15,0-22 0,0 22 0,0 0 16,-21 21-16,0-22 0,0 22 15,0 0-15,-21 21 16,0 21-16,21 0 16,-21 22-16,0-22 0,-1 21 15,1 0-15,0 22 0,0-22 16,0 22-16,21-22 0,0 0 0,0 22 0,0-22 16,0 1-16,0-1 15,0-21-15,0 21 0,21-20 0,0-1 16,0 0-16,0 0 0,22 0 15,-22-21-15,21 0 0,-21 0 0,1 0 16,20 0-16,0 0 0,-21 0 0,1-21 16,20 0-16,-21 0 0,0 0 15,22-1-15,-22 1 0,0-21 0,0 21 16,0 0-16,-21-1 0,0 1 16,21 0-16,-21 42 15,-21-21 1,0 21-16,21 1 0,-21-1 0,0 0 15,0 0-15,21 0 16,0 0-16,0 1 0,21-22 31,0 0-15</inkml:trace>
  <inkml:trace contextRef="#ctx0" brushRef="#br1" timeOffset="171291.87">16658 15833 0,'0'0'0,"-63"0"31,41 0-31,1 0 0,0 0 16,0 0-16,21 21 15,-21-21-15,21 21 0,0 0 0,0 0 16,0 1-16,21-1 15,0-21-15,0 21 0,22 0 16</inkml:trace>
  <inkml:trace contextRef="#ctx0" brushRef="#br1" timeOffset="171707.69">17081 16023 0,'-63'-21'15,"42"21"1,21 21-16,-21-21 0,-1 21 0,-20 1 16,21-1-16,0 0 0,0 21 15,-1-21-15,1 1 0,0 20 0,0-21 16,0 0-16,21 22 0,0-22 16,0 0-16,0 0 0,0 0 15,0 0-15,21-21 0,0 0 0,21 22 16,-20-22-16,-1 0 15,0 0-15,0 0 0,0 0 0,22 0 16,-22-22-16,0 1 0,0 21 0,0-21 16,0 0-16,1 0 0,-1 0 15,0-22-15,0 22 0,-21-21 0,0-1 16,0 1-16,0 0 0,0-1 16,0 1-16,0 21 0,-21-21 0,0 20 15,0 1-15,-1 0 0,1 21 0,-21 0 16,21 0-16,-22 0 0,1 0 15,21 0-15,-21 21 0,-1 0 16,22 1-16,0-1 0,0 0 0,0 0 16,21 0-16,0 0 0,0 1 0,21-1 15,0 0-15</inkml:trace>
  <inkml:trace contextRef="#ctx0" brushRef="#br1" timeOffset="172161.43">17547 15558 0,'0'0'15,"-21"0"32,21 21-47,-21-21 16,21 21-1,21-42 48,0 21-63,-21-21 15,21 21-15,0-22 0,1 22 16,-1 0-16,0 0 16,-21 22-1,0-1-15,0 0 16,0 0-16,-21 0 0,0 0 0,-1 1 16,1-1-16,0 0 0,0 0 15,0 0-15,0 0 0,-22 1 0,22-22 16,0 21-16,0-21 0,0 21 0</inkml:trace>
  <inkml:trace contextRef="#ctx0" brushRef="#br1" timeOffset="173112.07">18076 15452 0,'0'0'0,"0"-21"31,21 21 0,1 0-31,20-22 16,-21 22-16,0 0 0,0 0 0,22 0 16,-22 0-16,0 0 0,0 0 15,22 0-15,-22 0 0,0 0 16,0 0-16,0 22 16,-21-1-16,0 0 15,0 0-15,0 21 0,0-20 0,0-1 16,0 21-16,0 0 0,-21-20 15,21 20-15,-21 0 0,21 1 0,0-1 16,-21 21-16,21-20 0,-21-1 16,21 22-16,0-22 0,0 0 0,-22 1 15,22-1-15,-21 21 0,21-20 0,-21-22 16,21 21-16,-21 1 0,0-1 16,21 0-16,-21-21 0,-1 22 0,1-1 15,0-21-15,0 22 0,0-22 16,0 0-16,-1 21 0,-20-21 15,21 1-15,0-1 0,0-21 0,-22 21 16,22-21-16,-21 21 0,-1-21 16,22 0-16,-21 0 0,-22 0 0,22 0 15,-21 0-15,20 0 0,-20 0 0,-1 0 16,1-21-16,-1 21 0,-20-21 16,20 0-16,-21 21 0</inkml:trace>
  <inkml:trace contextRef="#ctx0" brushRef="#br1" timeOffset="174535.87">3937 15388 0,'0'0'0,"21"-21"0,0 21 0,0-21 16,1 21-16,-22-21 0,21 21 15,0 0-15,-21-21 0,21-1 16,-21 1-1,0 0 1,0 0 0,-21 21-16,0 0 15,0 0-15,-1 0 16,1 0-16,0 21 0,0 0 0,0-21 16,-22 21-16,1 1 0,21-22 15,-21 21-15,-1 0 0,1 0 0,0 0 16,-1 0-16,1 1 0,0-1 15,-1 0-15,22 0 0,-21 0 0,-1 0 16,22 1-16,-21 20 0,21-21 16,-22 21-16,22-20 0,-21 20 15,21-21-15,-22 21 0,22 1 0,-21-1 16,21 0-16,-22 1 0,22-1 16,0 0-16,0 1 0,-21-1 0,20 0 15,1 1-15,0-1 0,21 0 16,-21 1-16,21-1 0,-21 0 0,21 1 15,-21-1-15,21 0 0,0 1 16,0-1-16,0 0 0,0 1 0,0-1 16,0 22-16,0-22 0,0 0 0,21 1 15,0 20-15,0-21 0,0 1 16,0-1-16,1 0 0,-1 1 16,0-1-16,0 22 0,21-22 15,-20 0-15,-1 1 0,21-1 0,-21 21 16,22-20-16,-1-1 0,0 0 15,1 1-15,20-1 0,-21 0 0,22 1 16,-1-1-16,1 0 0,-1 1 16,1-22-16,21 21 0,-22-21 0,1 22 15,-1-22-15,1 0 16,-1 0-16,1-21 0,-1 21 0,1-21 0,-22 0 16,21 0-16,-20 0 15,-1 0-15,0 0 0,-20 0 0,-1 0 16,-21-21-1,21 0-15</inkml:trace>
  <inkml:trace contextRef="#ctx0" brushRef="#br1" timeOffset="175808.93">18457 14880 0,'0'0'0,"-21"0"0,0 0 15,0 0-15,0 0 0,-1-21 16,1 21-1,21-21-15,0 0 32,21 21-1,1 0-31,20 0 0,-21 0 0,0 21 16,22 0-16,-1 0 0,0 0 15,22 1-15,-22-1 0,0 21 16,22 0-16,-22 1 0,64 63 15,-64-43-15,1 1 0,-1-22 16,0 21-16,1 1 0,-22-22 0,21 22 16,-21-1-16,1 1 0,-1-1 15,-21 1-15,0 20 0,0 1 0,0-21 16,0 20-16,0 1 0,-21 0 0,-1-22 16,22 22-16,-21-1 0,0 1 15,-21 0-15,21-1 0,-1 1 0,-20 0 16,21-22-16,-21 22 0,-1-22 15,1 1-15,-22 21 0,22-22 0,-21 22 16,-1-22-16,-21 22 0,22-22 16,-22 1-16,22-22 0,-22 1 15,22-1-15,-22 0 0,21-21 0,1 1 16,-1-1-16,1 0 0,-1 0 16,1-21-16,21 0 0,-1 0 0,1 0 15,21 0-15,-22 0 0,22 0 16,21-21-16,0 0 0,0 0 15,0-22-15,21 22 16,22 0-16,-1-21 0,0-1 0,1 1 16</inkml:trace>
  <inkml:trace contextRef="#ctx0" brushRef="#br1" timeOffset="176842.33">20405 15304 0,'0'-22'16,"0"1"0,21 21-16,0 0 0,0-21 15,0 21-15,22-21 0,-22 21 16,21 0-16,0 0 0,-20 0 0,20 0 16,0 0-16,1 0 0,-22 0 15,21 0-15,0 0 0,-20 0 0,-1 0 16,0 21-16,0-21 0,-21 21 15,21-21-15,-21 21 16,-21-21 0,0 0-1,0 0-15,0 0 0,-22 0 16,1 0-16,0 0 0,20 0 16,-20 0-16,0 0 0,-1 0 0,1 0 15,0 0-15,21 0 0,-22 0 16,22 0-16,0 0 0,0 0 0,0 0 15,-1 0-15,1 0 16,0 0-16,0 0 16,21 22-16,-21-22 15,21 21-15,-21-21 0,21 21 16,-22 0-16,22 0 0,0 0 0,-21 1 16,21-1-16,-21 0 0,21 21 15,-21-21-15,21 22 0,0-22 16,0 0-16,-21 21 0,0-20 0,21 20 15,-22 0-15,22 1 0,-21-1 16,0 0-16,21 1 0,-21-1 0,0 21 16,0-20-16,21-1 0,-22 0 15,22 22-15,-21-22 0,21 1 0,-21-1 16,21-21-16,0 21 0,0 1 16,0-22-16,0 21 0,0-21 0,0 1 15,0 20-15,0-21 0,21 0 0,0 0 16,-21 1-16,22-1 0,-1-21 15,0 21-15,21 0 0,-21-21 0,1 0 16,20 0-16,-21 0 16,21 0-16,1 0 0,-22 0 0,21 0 15,1-21-15,-1 21 0,0-21 0,-21 21 16,22 0-16,-22-21 0,21 21 16,-21 0-16,1-22 0,-1 22 0,-21-21 15,21 21-15,0 0 16,-21-21-16,21 21 31,-21-21-31,21 21 0,-21-21 16,0 0-1</inkml:trace>
  <inkml:trace contextRef="#ctx0" brushRef="#br1" timeOffset="183507.79">21251 15727 0,'-21'0'0,"0"0"15,42-21 32,0 21-47,0-21 0,1 21 16,-1 0-16,0 0 0,0 0 0,21 0 16,-20 0-16,-1 0 0,0 0 15,0 0-15,-21 21 16,0 0-16,0 0 15,-21 0-15,-21 0 0,20-21 16,1 22-16,-21-1 0,21-21 0,-22 21 16,1-21-16,21 21 15,-21 0-15,-1-21 0,22 0 0,0 21 16,0-21-16,0 0 0,21 22 16,21-22-1,0 0 1,21 0-16,-21 0 0,1 0 15,20 0-15,-21 0 0,21 0 0,-20 21 16,20-21-16,0 0 0,1 21 16,-22 0-16,21 0 0,-21 0 0,22 1 15,-22-1-15,0 0 0,0 21 16,-21-21-16,0 22 16,0-22-16,-21 0 0,0 0 15,-22 0-15,1 1 0,0-22 0,-1 21 16,-62-21-16,41 0 0,1 0 15,-1 0-15,22 0 0,-22 0 16,-20 0-16,62 0 0,-20 0 16,21 0-16,0 0 0,42-21 47,0 21-32,0-22-15,22 1 0,-1 21 0,-21-21 16</inkml:trace>
  <inkml:trace contextRef="#ctx0" brushRef="#br1" timeOffset="184052.07">22034 15367 0,'0'0'0,"0"-21"0,0 0 16,22 0 0,-1 21-16,0-22 0,0 22 15,0 0-15,0 0 0,1-21 16,20 21-16,-21 0 0,21 0 0,-20 0 16,20 0-16,0 0 0,-21 0 15,22 0-15,-22 0 0,21 21 0,-21-21 16,1 22-16,-1-1 0,0 0 15,-21 0-15,0 0 0,0 0 16,0 1-16,0-1 0,0 0 0,0 0 16,0 0-16,0 22 0,0-22 0,-21 0 15,0 0-15,21 21 0,0-20 16,-22-1-16,22 21 0,-21-21 16,21 22-16,-21-1 0,21 0 0,0 1 15,-21-1-15,21 21 0,-21-20 16,0 20-16,21-20 0,0-1 0,-22 21 15,1-20-15,21-1 0,-21 22 16,21-22-16,0 0 0,-21 1 0,0-1 16,0 0-16,21-21 0,-22 22 0,1-22 15,0 0-15,-21 0 0,21 0 16,-22 1-16,1-1 0,-22-21 0,22 0 16,-21 0-16,20 0 0,-20 0 15,-1 0-15,1 0 0,-1 0 16,22 0-16,-22 0 0,1 0 0,21 0 15,-1-21-15,-20-1 0,20 22 16,1-21-16,0 21 0,-1-21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03:4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3133 0,'0'0'0,"0"-21"0,0-1 15,0 44 32,0-1-47,0 0 0,0 21 16,0-21-16,0 22 0,0 20 16,0-20-16,0-1 0,0 21 15,-21-20-15,21-1 0,0 0 0,0 1 16,0-1-16,0-21 0,0 22 15,0-22-15,0 0 0,0 0 0,0 0 16,0 0-16,0 1 0,0-1 16,-21-21-1,0 0-15,0 0 32,21-21-32,0-1 0</inkml:trace>
  <inkml:trace contextRef="#ctx0" brushRef="#br0" timeOffset="968.63">6286 3260 0,'0'0'0,"0"21"31,0 0-31,0 0 0,-21 0 0,21 22 15,-21-22-15,0 21 0,0-21 16,21 22-16,-21-1 0,-1-21 0,22 22 16,0-22-16,0 0 15,-21 21-15,21-21 0,0 1 0,0-1 16,0 0-16,0 0 0,0 0 0,0 0 16,21-21-16,1 22 0,-1-22 15,0 0-15,0 0 0,0 0 0,22 0 16,-22 0-16,21-22 0,-21 22 15,22-21-15,-22 0 0,0 0 0,21 0 16,-21-22-16,1 22 0,-22-21 16,0 21-16,21-22 0,-21 1 0,0 0 15,0 21-15,0-22 0,-21 1 16,-1 21-16,1-22 0,0 22 16,0 0-16,0 0 0,-22 0 0,22 0 15,0 21-15,0 0 0,0 0 16,21-22-16,21 22 47,21 0-47,-21 0 0,22 0 0,20 0 15,1-21-15,-1 21 0,22-21 16,0 0-16,-1 0 0,-20 0 0,20-1 16,1 1-16,-21 0 0,20 0 0,-20 0 15,-22 0-15,22-1 16,-22 1-16,-21 21 0,21-21 0,-20 0 15,-22 0-15,0 0 16,0-1-16,-22 22 16,1 0-16,0 0 15,0 0-15,0 0 0,0 22 16,-1-1-16,1 0 0,21 21 16,-21-21-16,0 22 0,0 20 0,0-20 15,-1 20-15,22 1 0,-21-1 0,0 1 16,0-1-16,0 1 0,0-22 15,21 21-15,-22 1 0,1-1 0,0 22 16,21-21-16,0-1 16,-21 22-16,0-1 0,21 1 0,-21 0 15,21-1-15,0-20 0,-22 21 0,22-1 16,-21 1-16,21 0 0,0-22 16,-21 85-16,21-84 0,0-1 15,0 1-15,-21-22 0,21 22 0,0-22 16,0-21-16,0 21 0,-21-20 15,0 20-15,-1-21 0,1 0 16,0-21-16,0 21 0,0 1 0,-22-22 16,22 0-16,-21 0 0,0 0 0,-1 0 15,1-22-15,0 22 0,-1-42 16,-20 21-16,20-21 0,22-1 0,-21 1 16,0 0-16,20-1 0,1-20 15,0 20-15,21 1 0,0 0 0,0-22 16,0 22-16,0 21 0,0-22 15,0 22-15,0 0 0,0 0 16,21 0-16,0 0 0,1-1 0,-1 1 16,0 0-16,0-21 0,0 21 15,22-1-15,-1-20 0</inkml:trace>
  <inkml:trace contextRef="#ctx0" brushRef="#br0" timeOffset="1623.25">8551 3387 0,'0'0'0,"0"-21"0,-42-43 31,42 43-31,0 0 0,0 0 0,0-1 16,0 1-16,0 0 0,21 0 16,0 0-16,0 0 0,22 21 15,-22-22-15,21 1 0,1 21 16,-1 0-16,0 0 0,-21 0 0,22 21 16,-1 1-16,-21-1 0,22 21 0,-22 0 15,-21 22-15,0-22 0,0 22 16,0-1-16,0 1 0,-21-1 0,-1 1 15,1-22-15,-21 22 0,0-22 16,-1 21-16,-20-20 0,20-1 0,-20-21 16,-1 22-16,22-22 0,0 0 15,-1 0-15,1 0 0,0-21 16,-1 0-16,22 0 0,-21 0 0,21 0 0,0 0 16,-1 0-16,1-21 15,0 0-15,0 0 0,21 0 0,-21-22 16,21 22-16,0-21 0,0 21 15,0-22-15,0 1 0,21 0 0,0 20 16,0-20-16,0 21 0,1 0 0,-1 0 16,0-1-16,0 22 0,0 0 15,0 0-15,1 0 0,-1 22 0,0-1 16,-21 0-16,21 0 0,0 21 16,0-20-16,1-1 0,-1 21 0,0-21 15,0 0-15,0 1 0,0 20 16,1-21-16,-1 0 0,21 0 15,-21 1-15,0-1 0,1 0 0,20 0 16,-21 0-16,0-21 0,0 0 16,1 21-16,-1-21 0,0 0 0,21 0 15,-21 0-15,22-21 0,-22 0 16,21 0-16,1 0 0,-1 0 0,0-22 16,1 22-16,20-21 0</inkml:trace>
  <inkml:trace contextRef="#ctx0" brushRef="#br0" timeOffset="2031.02">9842 3429 0,'0'-21'31,"-21"21"-31,0 0 0,0 21 16,0 0-16,0 0 0,-1 1 0,1-1 15,0 21-15,-21 0 0,21-20 16,-1 20-16,22 0 0,-21 1 0,0-22 15,21 21-15,0 0 0,0-20 16,0 20-16,0-21 0,0 0 0,21 0 16,0 1-16,1-1 0,-1-21 0,21 0 15,-21 0-15,22 0 16,-1 0-16,0 0 0,1 0 0,-1-21 16,0-1-16,1 1 0,-1 0 15,0-21-15,1 21 0,-22-1 0,21-20 16,-21 0-16,0-1 0,-21 1 0,0-21 15,0 20-15,0-20 0,0-1 16,0 22-16,-42-22 0,21 22 0,0 0 16,-127-106-1,126 148-15,-20-22 16,21 22-16,0 0 0,-22 0 16,22 0-16,0 0 0,0 22 0,0-22 15,-22 21-15,22 0 0,0 0 16,0 0-16,0 22 0</inkml:trace>
  <inkml:trace contextRef="#ctx0" brushRef="#br0" timeOffset="11981.86">9927 6202 0,'0'-21'0,"21"21"93,-21-21-93,21 21 0</inkml:trace>
  <inkml:trace contextRef="#ctx0" brushRef="#br0" timeOffset="12291.68">10075 6181 0,'0'0'0,"0"-21"15,0-1 16</inkml:trace>
  <inkml:trace contextRef="#ctx0" brushRef="#br0" timeOffset="13145.37">3852 6371 0,'0'0'0,"0"-21"0,-21 0 0,21 0 15,0 0-15,-21 21 16,21-22-16,-21 22 0,21 22 47,0-1-47,0 21 15,0-21-15,0 22 0,0-1 0,0 0 16,0 22-16,0-22 0,0 0 0,-21 22 16,-1-22-16,1 22 0,21-22 15,-21 22-15,0-22 0,21 21 0,0-20 16,-21 20-16,21-20 0,-21-1 15,21 0-15,0 1 0,0-1 16,0-21-16,0 0 0,0 22 0,0-22 16,0 0-16,0-42 47,0 0-47,0-22 15,0 22-15,0-21 0,0-1 0</inkml:trace>
  <inkml:trace contextRef="#ctx0" brushRef="#br0" timeOffset="15307.6">3873 6414 0,'0'0'0,"0"-22"16,22 22 62,-1 0-78,0 0 16,0 0-16,21 0 0,1 0 0,-1 0 15,0 0-15,1 0 0,20 0 16,1 0-16,20 0 0,-20 0 0,21 0 16,-22 0-16,22 22 0,-1-22 15,-20 0-15,21 21 0,-22-21 0,22 0 16,-22 0-16,1 21 0,-1-21 0,22 21 16,-22-21-16,22 0 0,0 0 15,-1 0-15,22 0 0,-21 0 16,0 0-16,20 0 0,-20 21 15,21-21-15,0 0 0,0 0 0,-1 0 16,22 21-16,-21-21 0,0 0 0,21 22 16,-21-22-16,21 0 0,0 21 15,0 0-15,0-21 0,21 0 0,-21 21 16,21-21-16,0 0 0,-21 21 16,43-21-16,-22 21 0,21 1 0,-21-22 15,22 0-15,-22 21 0,21-21 16,1 21-16,-1-21 0,0 21 0,1-21 15,-22 21-15,21-21 0,-21 0 0,22 21 16,-1-21-16,-21 0 0,0 0 16,0 22-16,1-22 0,-1 0 15,0 0-15,0 0 0,0 21 0,-21-21 16,21 0-16,-21 0 0,22 21 16,-1-21-16,0 0 0,0 21 0,0-21 15,0 0-15,1 21 0,-1 0 0,0-21 16,0 0-16,21 22 0,-20-22 15,-1 0-15,-21 21 0,21-21 0,0 0 16,0 0-16,0 21 0,1-21 16,-1 0-16,-21 21 0,21-21 0,-21 0 15,21 0-15,-21 21 0,21-21 0,-21 0 16,0 0-16,-21 0 0,21 0 16,-21 0-16,21 0 0,-21 0 15,0 0-15,-1 0 0,1 0 0,0 0 16,0 0-16,-21 0 0,20 0 15,-20-21-15,0 21 0,-1 0 0,22 0 16,-21 0-16,21-21 0,-22 21 0,1 0 16,0 0-16,-1 0 0,1 0 15,0 0-15,-22 0 0,1 0 0,-1 0 16,1 0-16,-1-21 0,1 21 16,-1 0-16,1 0 0,-1 0 0,-20 0 15,20 0-15,-21 0 0,22 0 16,-22-21-16,1 21 0,-22 0 0,21 0 15,-21 0-15,0 0 0,1 0 16,-1 0-16,-21-22 16,0 44 15,0-1-15,0 0-16,-21 0 15,-1-21-15,22 21 0,-21 0 16,21 22-16,0-22 0,-21 0 0,21 21 15,-21 1-15,21-1 0,-21 0 16,21 1-16,0-1 0,0 0 0,0 1 16,-21-1-16,21 0 0,0 1 0,0-1 15,0 0-15,-22-20 16,22 20-16,0 0 0,0 1 0,0-22 16,0 21-16,0 0 0,-21-20 15,21 20-15,-21-21 0,21 21 0,-21-20 16,21-1-16,0 21 0,-21-21 0,0 0 15,21 1-15,-22-1 0,22 0 16,-21 0-16,0-21 0,0 21 16,21 0-16,-21-21 0,0 22 15,-1-22-15,1 21 16,0-21-16,0 0 0,-21 21 0,20-21 0,-20 0 16,21 0-16,-21 21 0,-1-21 15,1 0-15,-22 0 0,22 0 16,-21 0-16,-1 0 0,-21 0 0,22 0 15,-22 0-15,1 0 0,-1 0 0,0 0 16,1 0-16,-1 0 0,-21 0 16,21 0-16,-20-21 0,-1 21 0,-21 0 15,0 0-15,0 0 0,0-21 16,0 21-16,-21 0 0,-1 0 0,1-21 16,-21 21-16,21 0 0,-22-22 0,22 1 15,-21 21-15,0 0 0,-1-21 16,1 21-16,0-21 0,20 0 0,-20 21 15,0 0-15,-1-21 0,1 21 16,0-22-16,-1 22 0,1 0 0,0-21 16,-1 0-16,-20 21 0,21 0 15,-1-21-15,1 21 0,0 0 0,-1-21 16,-20 21-16,42 0 0,-22 0 0,1 0 16,-22 0-16,22 0 0,0 0 15,-1 0-15,1 0 0,0 0 0,-1 0 16,22 0-16,-21 0 0,21 0 0,0 0 15,-1 0-15,1 0 0,21 0 16,-21 0-16,21 0 0,-21 21 16,21-21-16,0 0 0,0 0 0,0 0 15,0 0-15,0 0 0,0 0 0,0 0 16,0 0-16,21 0 0,-21 0 16,0 0-16,0 0 0,21 0 0,-21 0 15,21 0-15,-21 0 0,0 0 0,22 0 16,-1 0-16,-21 0 0,21 0 15,21-21-15,-21 21 0,22 0 0,-22-21 16,21 21-16,-21 0 0,22-22 0,-1 22 16,-21 0-16,22-21 0,-1 21 0,0-21 15,1 21-15,-1 0 0,0-21 16,1 21-16,20 0 0,-21 0 16,22-21-16,-1 21 0,1 0 0,21 0 15,-22 0-15,22-21 0,-1 21 16,22 0-16,-21 0 0,0 0 0,-22 0 15,43 0-15,-21 0 0,20 0 16,-20 0-16,21 0 0,0 0 16,-22 0-16,22 0 0,0 0 0,0 0 15,0 0-15,0 0 0,21-22 0,-22 22 16,1 0-16,0 0 0,0 0 16,0 0-16,0 0 0,-1 0 15,1-21-15,0 21 0,0 0 0,-21 0 16,20 0-16,1 0 0,0 0 15,0 0-15,0 0 0,0 0 16,-1 0-16,1 0 0,0 0 0,0 0 16,0 0-16,0-21 15,-1 21 1,22-21 15,-21 21-15,21-21-1,-21 21 1,21-21 0,0-1-1,-21 22-15,21-21 16,-21 21-16,21-21 0,0 0 16,-21 0-16,21 0 0,0-1 0,0 1 15,0 0-15,0 0 0,0-21 16,0 20-16,0-20 0,0 0 0,0-22 15,21 22-15,0 0 0,-21-22 16,21 22-16</inkml:trace>
  <inkml:trace contextRef="#ctx0" brushRef="#br0" timeOffset="17687.43">17441 7387 0,'0'-21'32,"0"0"61,0 42 17,21-21-110,1 21 15,-22 0 1,21 1-16,0-22 0,-21 21 16,21 0-16,0 0 15,0 0-15,-21 0 0,22-21 0,-1 22 16,-21-1-16,21 0 0,-21 0 0,21-21 15,-21 21-15,21 0 16,-21 1-16,21-22 0,-21 21 16,22-21 46,-22-21-46,21-1-16,-21 1 15,21 0-15,0 0 16,-21 0-16,0 0 0,21-1 0,-21 1 16,21 0-16,1 0 0,-22 0 0,0 0 15,0-1-15,21 1 0,-21 0 16,21 0-16,-21 0 0,21 0 16,-21-1-1,0 44 16,0-1-31,-21 0 0,0 0 16,21 0-16,-21 0 0,-1 22 0,1-22 16,0 0-16,0 0 0,0 0 15,21 1-15,-21-1 0,-1 0 0,1 0 16,21 0-16,-21 0 0,0-21 16,0 22-16,42-22 46,0 0-46,21-22 16,-20 1-16,-1 0 0</inkml:trace>
  <inkml:trace contextRef="#ctx0" brushRef="#br0" timeOffset="18123.43">18267 7112 0,'0'0'0,"0"-21"0,21 0 16,-21 0 0,0 42 15,0 0-31,0 0 0,0 0 16,-21 0-16,21 22 0,-21-1 15,-1-21-15,22 22 0,0-1 16,-21 0-16,21 1 0,-21-1 0,0-21 15,21 21-15,0 1 0,-21-1 0,21-21 16,-21 22-16,-1-22 0,22 21 16,0-21-16,0 22 0,-21-22 0,21 21 15,0-21-15,-21 22 0,21-22 16,0 0-16,-21 21 0,21-21 0,0 1 16,0-1-16,0 0 0,0 0 0,0 0 15,-21-21-15,21 21 0,0 1 16,0-44 31,0 1-32,0 0-15,21 0 0,0 21 0,-21-21 16,21 0-16,0-1 0,1 1 16,-22 0-16,21-21 0</inkml:trace>
  <inkml:trace contextRef="#ctx0" brushRef="#br0" timeOffset="20055.39">18542 7789 0,'0'0'0,"-21"0"16,21 22-16,-21-22 16,21-22 46,21 1-46,0 0-16,0 0 0,0 0 15,0 0-15,1-1 0,-1 1 16,-21 0-16,42 0 0,-21 0 0,0 0 16,-21-1-16,22 1 0,-1 21 15,0-21-15,-21 0 0,21 21 16,-21-21-16,21 21 0,-21 21 62,0 0-62,21 0 0,-21 0 16,0 1-16,22-1 0,-22 0 16,0 0-16,0 0 0,0 0 15,21 1-15,-21-1 0,21 0 0,0 0 16,-21 0-16,0 0 0,21 1 16,-21-1-16,21 0 0,-21 0 15,0 0-15,0 0 0,0 1 16,0-1-1,0-42 48,0-1-63,0 1 16,0 0-16,0 0 0,0 0 15,0 0-15,0-1 0,0 1 0,0 0 16,-21 0-16,21 0 0,-21 0 15,21-1-15,0 1 0,0 0 0,0 0 16,-21 0-16,21 0 0,-21 21 0,21-22 16,-21 22-16,21-21 15,0 0-15,-22 21 0,1 0 32,0 0-17,0 0-15,0 0 16,0 0-1,-1 0 1,22 21-16,-21-21 16,21 21-16,-21-21 0,21 22 0,0-1 15,-21-21-15,0 21 0,21 0 0,-21-21 16,21 21-16,0 0 0,-22 1 16,1-1-16,21 0 0,-21 0 0,0-21 15,21 21-15,-21 0 0,21 1 0,-21-1 16,-1-21-16,22 21 15,0 0-15,-21-21 0,0 21 0,21 0 16,-21-21 0,21-21 31,0 0-47,0 0 15,21 21-15,-21-21 0,21 21 0,0-21 16,-21-1-16,22 22 0,-1-21 0,0 0 15,0 0-15,0 21 0,0-21 16,1 0-16,-1-1 0,0 1 0,0 0 16,0 0-16,0 0 15,1 0-15,-1 21 0,0-22 0,0 1 16,0 21 0,-21-21-16,0 42 46,21-21-46,-21 21 16,0 1-16,22-1 0,-22 0 16,0 0-16,0 0 0,21 0 15,-21 1-15,21-1 0,-21 0 16,21 0-16,-21 0 0,21 0 16,-21 1-16,21-1 15,-21 0-15,0 0 0,22 0 16,-22 0-16,21-21 15,-21 22-15,0-1 16,0 0 15,0-42 47,0 0-62</inkml:trace>
  <inkml:trace contextRef="#ctx0" brushRef="#br0" timeOffset="21008">18817 7599 0,'-21'21'47,"0"-21"-32,42 0 79,-21-21-78</inkml:trace>
  <inkml:trace contextRef="#ctx0" brushRef="#br0" timeOffset="21571.68">18796 7620 0,'-21'0'46,"42"0"79,-21 21-125</inkml:trace>
  <inkml:trace contextRef="#ctx0" brushRef="#br0" timeOffset="22062.64">18923 7599 0,'0'21'0,"-21"-21"31,0 0-16,-1 0 1</inkml:trace>
  <inkml:trace contextRef="#ctx0" brushRef="#br0" timeOffset="22231.55">18859 7620 0,'0'21'32,"0"0"-1,-21-21 16,0 0-32,0 0-15,0 0 16,21-21-16,-21 21 0</inkml:trace>
  <inkml:trace contextRef="#ctx0" brushRef="#br0" timeOffset="24071.05">14457 7387 0,'0'-21'0,"0"0"15,0 0-15,0 0 16,0-1-16,0 1 31,-21 21-15,21 21 15,-22 1-31,22-1 16,0 0-1,0 0-15,0 0 16,0 0 0,-21-21-1,21 22-15,0-44 47,0 1-31,0 0-1,0 0-15,0 0 16,0 42 15,0 0-31,0 0 16,0 0-16,0 1 0,0-1 16,0 0-16,0 0 0,-21 21 0,21-20 15,-21-1-15,21 0 0,0 0 0,-21 0 16,21 0-16,0 1 15,0-1-15,0 0 0,0 0 16,21 0-16,0-21 16</inkml:trace>
  <inkml:trace contextRef="#ctx0" brushRef="#br0" timeOffset="24837.62">14944 7451 0,'0'0'0,"0"-21"16,-22 21 15,1 21-31,21 0 0,-21 0 16,0 0-16,21 0 0,-21 1 0,0-1 15,21 0-15,0 0 0,-22 0 16,22 0-16,-21 1 0,21-1 0,0 0 15,0 0-15,0 0 0,0 0 0,21 1 16,1-22 0,-1 21-16,0-21 0,0 0 15,0 0-15,0 0 0,1 0 0,-1-21 16,0-1-16,0 1 16,-21 0-16,0 0 15,0 0-15,0 0 0,0-22 0,0 22 16,0 0-16,0 0 0,-21 0 0,0-22 15,21 22-15,-21 0 0,-1 21 16,22-21-16,-21 0 0,21-1 16,21 1-1,1 21 1,-1 0-16,21 0 0,-21 0 0,22 0 16,-1 0-16,0 0 0,1-21 15,-1 21-15,0 0 0,1 0 0,-22 0 16,21 0-16,-21 0 0,0 0 15,-42 0 32,0 0-47,0 0 16,21 21-16,-21 0 0,0 1 0,21-1 16,-22 0-16,1 0 0,21 21 15,0-20-15,-21 20 0,0-21 0,21 21 16,-21 1-16,21-1 0,-21 0 0,21 1 15,0 20-15,0-20 0,-22 20 16,22 1-16,0-22 0,0 21 0,-21 1 16,21-22-16,0 22 0,0-1 15,-21-20-15,0-1 0,0 21 0,0-20 16,21-1-16,-22 0 0,1-20 16,21 20-16,0-21 0,-21 0 0,0 0 15,0-21 1,0 0-16,21-21 15,0 0-15,0 0 16,0 0-16,0 0 0,0-22 0,0 22 16,0 0-16,21-21 0,0-1 0,21 22 15</inkml:trace>
  <inkml:trace contextRef="#ctx0" brushRef="#br0" timeOffset="25368.31">16023 7451 0,'0'0'16,"0"-21"-16,-21 21 0,21-22 16,0 1-16,0 0 15,21 21 1,0 0-1,0 0-15,1 0 16,-1 0-16,0 0 0,-21 21 0,21 0 16,-21 1-16,0-1 0,21 0 0,-21 0 15,0 21-15,0-20 0,0-1 16,-21 0-16,0 0 0,0 0 0,0 0 16,-1 1-16,-20-1 0,21-21 0,0 21 15,-22-21-15,22 0 0,0 0 16,0 0-16,0 0 0,0 0 15,21-21 17,21 0-17,0 21 1,0 0 0,0 0-1,-21 21-15,21-21 0,-21 21 16,22-21-16,-1 21 0,0-21 15,-21 21-15,21-21 0,0 0 0,0 0 16,1 0-16,-1 0 16,0 0-16,0 0 0,0 0 0,0 0 15,1-21-15,-1 21 0,0-21 16,21 0-16,-21 21 16</inkml:trace>
  <inkml:trace contextRef="#ctx0" brushRef="#br0" timeOffset="25699.81">16573 7557 0,'0'0'0,"-21"21"0,0 0 0,21 0 16,-21 0-16,0 0 16,21 1-16,0-1 0,0 0 15,0 0 1,21-21-1,0 0-15,0 0 0,0 0 16,1 0-16,-1-21 0,0 0 16,0 21-16,-21-21 0,21-1 15,-21 1-15,21 0 0,-21 0 0,0 0 16,0 0-16,0-1 0,0 1 0,0 0 16,0 0-16,0 0 0,-21 21 15,0 0-15,0 0 0,0 0 0,0 0 16,-1 0-16,1 0 0,0 21 15,0-21-15,0 21 0,0 0 0,-1-21 16,22 21-16,-21-21 0,0 22 16,0-22-16,-21 21 0</inkml:trace>
  <inkml:trace contextRef="#ctx0" brushRef="#br0" timeOffset="26539.39">14287 7324 0,'0'-21'15,"-21"21"32,42 0-16,1 0-15,-1 0-16,0 0 16,0 0-16,0 0 0,0 0 0,1 0 15,-1 0-15,0 0 16,-21 21-16,0 0 0,0 0 15,0 0-15,0 0 0,0 1 16,-21-1-16,0 0 0,-1 0 16,1 0-16,0 0 0,-21 1 0,21-1 15,-1 0-15,-20 0 0,21 0 16,0-21-16,0 21 0,-1 1 0,1-1 16,21 0-16,-21-21 15,21 21-15,-21-21 0,0 21 16,21 0-1,21-21 32,0 0-47,0 0 0,0 0 0,22 0 16,-1 0-16,-21 0 0,22 0 0,20-21 16,-21 21-16,1 0 0,-1-21 15,0 21-15,22-21 0,-43 21 0,21-21 16,1 21-16,-22-21 0,21 21 0,-21-22 15</inkml:trace>
  <inkml:trace contextRef="#ctx0" brushRef="#br0" timeOffset="27279.97">14372 7281 0,'0'0'0,"-21"0"0,42 0 47,0 0-31,0 0 0,-21 22-16,22-22 0,-1 21 0,-21 0 0,21 0 15,-21 0-15,21 0 0,-21 1 16,0-1-16,0 0 0,0 0 15,0 0-15,0 0 0,0 1 0,0-1 16,-21 0-16,0 0 0,-22 0 0,22 0 16,0 1-16,-21-22 0,21 21 15,-1-21-15,-20 0 0,21 21 0,0-21 16,0 0-16,-1 0 0,1 0 16,42 0 15,1 0-16,-1 0-15,0 0 16,21 0-16,-21 0 0,1 0 0,-1 0 16,0 0-16,21 0 0,-21 0 0,1 0 15,-1 0-15,0 0 0,0 21 16,0-21-16,0 21 0,1 0 0,-1-21 16,-21 22-16,0-1 0,0 0 15,0 0-15,0 0 16,-21 0-16,-1-21 0,-20 22 0,21-1 15,-21 0-15,-1 0 0,1-21 0,0 21 16,-1-21-16,1 0 16,0 21-16,-1-21 0,1 0 0,21 0 15,-22 0-15,22 0 0,0 0 0,0 0 16,0 0-16,0-21 16,21 0-16,0 0 15,0 0-15,0 0 16,0-1-16,0 1 0</inkml:trace>
  <inkml:trace contextRef="#ctx0" brushRef="#br0" timeOffset="27991.56">14478 7366 0,'0'-21'0,"0"42"0,0-21 16,0 21 0,0 0-16,0 1 0,0-1 15,-21 21-15,21-21 0,-21 22 0,-1-22 16,22 21-16,0-21 0,0 22 16,-21-22-16,21 21 0,-21-21 0,21 22 15,-21-22-15,21 21 0,0-21 16,0 22-16,-21-22 0,21 0 15,-21 21-15,21-21 0,-22 1 0,22-1 16,0 0-16,-21 0 16,21-42 15,0 0-31,0 0 16,21-1-16,-21 1 0,22 0 15,-22-21-15,21 21 0,0-22 0,-21 22 16,21-21-16,0-1 0,0 1 15,1 21-15,-1-21 0,-21-1 0,21 1 16,-21 0-16,21-1 0,-21 22 16,0-21-16,0 21 0,0-1 0,0 1 15,0 0-15,-21 21 16,0 0-16,0 0 0,-1 0 0,1 0 16,0 21-16,0 0 0,0 1 0,0-1 15,-1 0-15,-20 0 0,21 21 16,0-20-16,0-1 0,-1 21 0,1-21 15,-21 0-15,21 1 0,0-1 16,21 0-16,-22 0 0,1 0 0,21 0 16,0 1-16,0-1 15,21-21 1,1 0 0,-1 0-16,0 0 0,21 0 0,-21 0 15,1 0-15,20 0 0,-21 0 0,21 0 16,1 0-16,-22 0 0,0 0 15,21 0-15,-20 0 0,20 0 0,-21 0 16,0-21-16,0 21 0,1 0 0,-1 0 16,0-22-16,0 22 0,-21-21 15,21 0-15,-21 0 16,0 0-16,0 0 16</inkml:trace>
  <inkml:trace contextRef="#ctx0" brushRef="#br0" timeOffset="28528.12">14436 7345 0,'0'0'16,"0"-21"-16,21 21 15,0 0 1,0-21-16,0 21 15,0-22-15,22 22 0,-22 0 0,0 0 0,0 0 16,22 0-16,-22-21 0,0 21 16,0 0-16,0 0 15,-42 0 1,0 0 0,0 21-16,-22-21 0,1 22 0,0-1 15,-1 0-15,1-21 0,-21 21 16,20 0-16,1 0 0,0 1 0,-1-1 15,1 0-15,0 0 0,20 0 0,22 0 16,0 1-16,0-1 0,0 0 16,0 0-16,22 0 15,20 0-15,-21-21 0,0 22 16,22-1-16,-1-21 0,-21 21 16,21-21-16,1 21 0,-22 0 0,0-21 15,21 21-15,-20 1 0,-22-1 16,0 0-16,0 0 15,-22-21-15,1 0 16,-21 21-16,0-21 0,20 0 0,-20 0 16,0 0-16,-1 21 0,22-21 15,-21 0-15,0 0 0,20 0 0,1 0 16,-21 0-16,21 0 0,0 0 16,-1 0-16,1 0 0,0 0 15</inkml:trace>
  <inkml:trace contextRef="#ctx0" brushRef="#br0" timeOffset="28745.01">14012 8001 0,'0'21'0,"-21"-21"15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07:59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1418 0,'0'-21'0,"0"0"31,0 0-15,0 0 0,0-1 15,-21 22 16,21 22-32,-21-1-15,21 0 16,0 0-16,0 0 16,0 0-16,-22 1 15,22-1-15,0 0 0,0 0 16,0 0-16,0 0 0,-21 1 0,21-1 15,0 0-15,0 0 0,0 0 16,0 0-16,0 1 0,0-1 16,0 0-16,0 0 15,0 0-15,21 0 16,-21 1-16,22-22 16,-22 21-16,21-21 15,0 0-15,0 21 16,0-21-1,0 0-15,1 0 0,-1 0 16,0 0 0,0-21-1,-21 0-15,21-1 16,0 1-16,-21 0 0,0 0 16</inkml:trace>
  <inkml:trace contextRef="#ctx0" brushRef="#br0" timeOffset="607.7">974 804 0,'0'22'0,"0"-44"0,0 65 15,0-22-15,0 0 16,0 0-16,0 0 0,0 1 16,0-1-16,0 0 15,0 0-15,0 0 16,21-21 15,0 0-31,0-21 16,0 0-1,-21 0-15,21 21 0,-21-21 16,0-1-16,0 1 0,0 0 16,0 0-16,0 0 0,0 0 15,-21 21 1,0 0 0,0 0-16,0 0 15,21 21-15,-21-21 16,21 21-16,-22-21 0,22 21 0,0 0 15,0 0-15,0 1 16,0-1-16,-21-21 16,21 21-16,0 0 15,0 0-15</inkml:trace>
  <inkml:trace contextRef="#ctx0" brushRef="#br0" timeOffset="2115.42">1884 1397 0,'42'-21'32,"-42"0"-32,0 0 15,0-1 1,0 1-16,-21 0 15,0 21-15,0-21 16,-1 21-16,1-21 0,-63 21 31,62 0-31,1 0 16,0 0-16,0 0 0,0 0 16,0 21-16,-1 0 0,1-21 15,0 21-15,0 0 0,0 1 16,0-1-16,-1-21 0,1 21 15,21 0-15,0 0 0,-21 0 16,21 1-16,-21-1 0,21 0 0,0 0 16,0 0-16,0 0 0,0 1 15,0-1-15,0 0 16,0 0-16,0 0 0,0 0 0,0 1 16,0-1-16,21 0 15,0-21-15,0 21 16,1-21-16,-1 21 15,0-21-15,0 0 0,0 0 16,0 0-16,1 0 0,-1 0 16,0 0-16,0 0 0,0-21 15,0 0-15,1 0 0,-1 0 16,0 21-16,0-22 0,-21 1 16,21 0-16,0 0 0,-21 0 0,0-22 15,22 22-15,-22 0 0,21 0 16,-21-21-16,21 20 0,-21 1 0,0 0 15,0-21-15,0 21 0,21-1 16,-21 1-16,0-21 0,0 21 16,0 0-16,0-1 0,21-20 15,-21 21-15,0 0 0,0-22 16,0 22-16,21 0 0,-21-21 0,0 21 16,0-1-16,0 1 0,0 0 15,0 0-15,0 0 16,0 0-16,0-1 0,0 1 15,0 0 1,0 0 15,-21 21 16,0 0-31,21 21-16,0 0 0,0 0 15,0 1-15,-21-1 16,21 0-16,-21 0 0,21 0 16,0 0-16,0 1 0,0-1 15,0 0-15,0 0 0,0 21 16,0-20-16,0-1 0,0 0 0,0 0 16,0 0-16,0 0 0,0 22 15,0-22-15,0 0 0,0 0 0,0 0 16,0 1-16,0-1 15,0 0-15,0 0 0,0 0 0,0 0 16,0 1-16,0-1 0,0 0 16,0 0-16,0 0 15,0 0-15,0 1 0,0-1 0,0 0 16,0 0-16,0 0 16,0 0-16,0 1 0,0-1 15,0 0-15,21 0 16,-21 0-1,21-21-15,0 0 16,0 0 0,-21 21-16,22-21 15,-1 0-15,0 0 16,0 0 0,0-21-1,0 21-15,1-21 16,-1 21-16,0 0 15,-21-21-15,21 21 16,-21-21-16,21 21 16,-21-21-1,21 21 17,-21-22-32</inkml:trace>
  <inkml:trace contextRef="#ctx0" brushRef="#br0" timeOffset="20884.45">1376 2328 0,'-21'0'16,"21"-21"-1,0 0 1,0 0-1,0 0 1,0 0 31,0 42 0,-22 0-47,22 0 15,0 0-15,0 0 16,0 1-16,0-1 16,0 0-16,0 0 0,0 0 0,0 0 15,0 1-15,0-1 0,0 0 16,0 0-16,0 0 0,0 0 16,0 22-16,0-22 0,0 0 15,0 0-15,22 0 0,-22 1 0,0 20 16,0-21-16,0 0 0,21 0 15,-21 1-15,0-1 0,0 0 0,0 0 16,0 0-16,21 0 0,-21 1 16,21-1-16,-21 0 0,0 0 15,0 0-15,0 0 0,0 22 0,21-22 16,-21 0-16,0 0 0,0 22 16,21-22-16,-21 0 0,0 21 15,0-21-15,0 1 0,0 20 0,22-21 16,-22 0-16,0 0 0,0 1 15,21 20-15,-21-21 0,21 0 16,-21 0-16,0 1 0,0-1 0,21 0 16,-21 0-16,21 0 0,-21 0 15,21 1-15,-21-1 0,0 0 16,22 0-16,-1 0 0,0 0 16,-21 1-16,0-1 0,21 0 15,0 0-15,0 0 0,-21 0 0,22 1 16,-1-1-16,0 0 15,-21 0-15,21 0 0,0 0 0,-21 1 16,21-1-16,1 0 0,-22 0 16,21 0-16,0 0 15,0 1-15,-21-1 0,21-21 0,-21 21 16,21 0-16,1-21 0,-1 21 16,0 0-16,0-21 0,0 22 15,0-22-15,1 21 0,-1-21 16,0 21-16,0-21 0,0 0 0,0 21 15,22-21-15,-22 0 0,0 21 16,21-21-16,-20 0 0,-1 0 0,21 21 16,-21-21-16,22 0 0,-22 0 0,21 0 15,-21 0-15,22 0 16,-22 0-16,0 22 0,21-22 0,-21 0 16,22 0-16,-22 0 0,0 0 15,0 0-15,0 0 0,22 0 0,-22 0 16,0 0-16,0 0 0,0 0 0,1 0 15,-1 0-15,0 0 0,0 0 16,0-22-16,0 22 0,1 0 0,20 0 16,-21-21-16,0 21 0,0 0 15,1-21-15,-1 21 0,0 0 0,0-21 16,0 21-16,0 0 0,1-21 0,-1 0 16,0 21-16,0-22 15,0 22-15,0-21 0,1 21 0,-1-21 0,0 0 16,0 21-16,0-21 0,0 0 15,1-1-15,-1 22 0,0-21 16,21 0-16,1-21 0,-22 21 16,0-1-16,0 1 0,0 0 15,0 0-15,1 0 0,-1 0 0,0-1 16,0 1-16,0 0 0,0 0 0,1 21 16,-1-21-16,-21 0 0,21-1 15,0 1-15,0 0 0,-21 0 0,21 0 16,1 0-16,-1-1 0,-21 1 0,21 0 15,0 0-15,0 0 0,-21 0 16,21-22-16,1 22 0,-1 0 16,0 0-16,-21 0 0,21-1 15,0-20-15,0 21 0,-21 0 0,22-22 16,-1 22-16,0 0 0,0-21 0,-21 21 16,21-22-16,0 22 0,1 0 15,-1 0-15,0-22 0,-21 22 0,21 0 16,0 0-16,0 0 0,1 0 15,-1-1-15,-21 1 0,21 0 0,0-21 16,0 21-16,-21-1 0,21 1 0,1 0 16,-1 0-16,-21-21 0,21 20 15,0 1-15,0-21 0,0 21 16,-21 0-16,22-22 0,20 1 16,-21 0-16,0 20 0,0 1 15,1 0-15,-1-21 0,0 21 0,0-1 16,-21 1-16,21 0 0,0 0 15,1 0-15,-1 0 0,-21-1 0,21 1 16,-21 0-16,21 0 0,-21 0 16,0 0-16,21-1 0,0 1 0,-21 0 15,22 0-15,-22 0 0,21 0 16,-21-1-16,21 1 0,0 21 16,-21-21-16,0 0 0,0 0 15,21 21-15,-21-21 0,21-1 16,-21 1-16,0 0 15,0 0-15,0 0 16,22 21-16,-22-21 0,0-1 16,0 1-1,0 0 1,-22 21 46,22 21-46,-21-21-16,0 21 0,0 1 16,0-1-16,0-21 15,-1 21-15,1 0 0,0 0 0,0 0 16,0 1-16,0-22 0,-22 21 16,22 0-16,0 0 0,0 0 0,0-21 15,-1 21-15,1 1 0,0-22 16,0 21-16,0 0 0,0-21 15,21 21 1,21-42 31,0 21-31,0-21-16,0 21 0,22-21 15,-22-1-15,0 22 0,0-21 0,21 0 16,-20 21-16,-1-21 0,21 0 15,-21 0-15,0 21 0,1-22 0,-1 22 16,-21-21-16,21 0 0,0 21 16,-21-21-16,21 0 15,0 21-15,-21-21 16,0-1 0,22 22-1,-22 22 16,0-1-31,0 0 16,0 0-16,0 0 0,0 0 16,21 1-16,-21 20 0,0-21 15,0 0-15,0 0 0,21 1 0,-21-1 16,21 21-16,-21-21 0,0 0 16,0 22-16,21-22 0,-21 0 0,21 0 15,-21 0-15,0 1 0,0-1 0,22 0 16,-22 0-16,21-21 0,-21 21 15,21 0-15,-21 1 0,21-22 16,-21 21 0,0 0-1,21-21-15,-21-21 32</inkml:trace>
  <inkml:trace contextRef="#ctx0" brushRef="#br0" timeOffset="22167.75">2032 2646 0,'0'0'0,"0"-21"15,-21 0 16,21 42 16,0 0-47,0 0 0,0 0 0,0 0 16,0 1-16,0-1 0,0 0 16,0 21-16,0-21 0,-21 1 0,21-1 15,0 21-15,0-21 0,0 0 16,0 1-16,0-1 0,-22-21 0,22 21 15,0 0-15,0 0 16,0-42 31,0 0-31,0 0-16,0 0 0,0-1 0,-21 1 15,21 0-15,0 0 0,0-21 16,0 20-16,0 1 0,0-21 0,0 21 15,0-22-15,0 22 0,21 0 16,-21 0-16,22 0 0,-1 0 16,0-1-16,-21 1 0,21 0 0,0 21 15,0 0-15,1 0 0,-1 0 16,0 0-16,0 0 0,0 21 16,0 0-16,1 1 0,-1-1 15,0 0-15,0 0 0,0 0 0,-21 0 16,0 1-16,0 20 0,0-21 15,0 0-15,0 0 0,0 1 0,0-1 16,0 0-16,0 0 0,-21 0 16,0 0-16,0 1 15,21-44 32,0 1-31,21 21-1</inkml:trace>
  <inkml:trace contextRef="#ctx0" brushRef="#br0" timeOffset="22672.46">2730 2519 0,'0'-21'31,"-21"21"-15,0 21-16,0 0 0,0 0 15,21 0-15,-21 1 0,21-1 16,0 21-16,-22-21 0,22 0 0,-21 1 16,21 20-16,0-21 0,0 0 15,0 0-15,0 1 0,0-1 0,0 0 16,0 0-16,21 0 15,1-21-15,-1 0 16,0 0-16,0 0 16,0 0-16,0 0 0,1 0 0,-1 0 15,0 0-15,0-21 16,0 0-16,0 0 0,1 0 16,-1-1-16,-21 1 0,0 0 15,0 0-15,0-21 0,0 20 0,0 1 16,0-21-16,0 21 0,0-22 15,0 22-15,-21 0 0,-1 0 0,1 0 16,0 0-16,0 21 0,0 0 16,0 0-16,-1 0 0,1 0 0,0 0 15,0 21-15,0 0 0,21 0 16,-21 0-16,21 0 0,0 1 16,0-1-16,0 0 15,0 0-15,21-21 16,0 0-1,0 0-15</inkml:trace>
  <inkml:trace contextRef="#ctx0" brushRef="#br0" timeOffset="23036.25">3196 2223 0,'0'0'0,"0"-22"0,0 44 47,0-1-47,0 0 16,-21 0-16,21 21 0,0-20 0,0-1 16,0 21-16,0 0 0,0-20 15,0 20-15,0 0 0,0 1 0,0-22 16,-21 21-16,21-21 0,0 22 15,0-22-15,0 0 0,0 0 0,0 0 16,0 0-16,0 1 0,0-1 16,0 0-16,21-21 0,-21 21 15,21-21 1,0 0-16,0 0 16,1 0-1,-22-21-15,21 21 0,0-21 16,-21 0-16,21-1 0</inkml:trace>
  <inkml:trace contextRef="#ctx0" brushRef="#br0" timeOffset="23324.09">3069 2498 0,'0'0'0,"21"0"31,0 0-31,1 0 16,-1-21-16,0 21 0,0-22 0,21 22 15,-20-21-15,20 21 0,-21-21 16,21 0-16,-20 21 0,20-21 0,-21 21 16,0 0-16,0 0 0,1-21 15,-1 21-15</inkml:trace>
  <inkml:trace contextRef="#ctx0" brushRef="#br0" timeOffset="23899.76">2138 3302 0,'0'-21'15,"0"42"17,0 0-32,0 0 0,-21 1 15,21 20-15,0-21 0,0 21 0,0-20 16,-22 20-16,22 0 0,0-21 15,0 22-15,0-22 0,0 21 16,0-21-16,-21 1 0,21-1 0,0 0 16,0 0-16,0 0 0,-21 0 15,21-42 32,0 0-47</inkml:trace>
  <inkml:trace contextRef="#ctx0" brushRef="#br0" timeOffset="24271.55">1968 3408 0,'0'0'0,"0"-21"0,0 0 31,0-1-31,0 1 15,0 0-15,22 21 0,-1-21 16,0 21-16,-21-21 0,21 0 16,21 21-16,-20-22 0,-1 22 0,0 0 15,21 0-15,-21 0 0,1 0 16,-1 0-16,0 22 0,0-1 0,0 0 16,-21 0-16,0 21 0,0-20 15,0 20-15,0-21 0,-21 0 16,0 22-16,0-22 0,-22 0 15,22 0-15,0 0 0,0 0 0,0 1 16,0-1-16,-1-21 0,1 21 16,42-21 46,1-21-62,-1 21 0</inkml:trace>
  <inkml:trace contextRef="#ctx0" brushRef="#br0" timeOffset="24736.28">2392 3556 0,'0'-21'15,"0"0"1,21 21 0,0 0-1,0 0-15,0 0 16,1 21 0,-1-21-16,0 21 0,-21 0 0,21 0 15,0-21-15,-21 22 0,0-1 16,0 0-16,0 0 0,0 0 0,0 0 15,0 1-15,0-1 0,0 0 16,-21-21-16,21 21 0,-21-21 16,0 0-1,21-21 1,0 0 0,0 0-16,0-1 15,0 1-15,0 0 0,0 0 0,21 0 16,-21 0-16,21-1 15,-21 1-15,21 0 0,0 0 0,1 21 16,-1-21-16,-21 0 0,21 21 16,0 0-16,0-22 0,0 22 0,1 0 15,-1 0 1,0 0-16</inkml:trace>
  <inkml:trace contextRef="#ctx0" brushRef="#br0" timeOffset="25121.06">2879 3683 0,'21'0'0,"0"0"0,0 0 16,-21-21-16,21 21 0,0-21 15,-21 0-15,22 21 0,-22-22 16,21 22-16,-21-21 0,21 0 0,-21 0 15,0 0-15,0 0 16,0-1-16,0 1 16,-21 21-1,0 0-15,-1 21 16,22 1-16,-21-22 0,0 21 0,0 0 16,21 0-16,-21 0 15,0 0-15,21 1 0,-22-1 0,22 0 16,0 0-16,0 0 0,0 0 15,0 1-15,0-1 0,0 0 16,0 0 0,22-21-16,-1 0 0,0 0 15,0 0-15,0-21 16,0 21-16,1-21 0,-1 21 0</inkml:trace>
  <inkml:trace contextRef="#ctx0" brushRef="#br0" timeOffset="25515.83">3323 3408 0,'0'0'0,"0"-21"31,-21 21-31,0 0 0,0 0 0,-1 21 16,1-21-16,21 21 0,0 0 15,-21-21-15,21 21 0,-21 1 16,21-1-16,0 0 0,0 0 15,0 0 1,21-21-16,-21 21 16,21-21-16,0 0 15,1 0-15,-1 22 0,0-22 16,-21 21 0,21-21-16,-21 21 15,0 0 1,-21-21-16,0 21 0,0-21 15,-1 21-15,1-21 0,0 0 0,0 0 16,0 0 0,0 0-16,42 0 62,0-21-62</inkml:trace>
  <inkml:trace contextRef="#ctx0" brushRef="#br0" timeOffset="25908.61">3429 3620 0,'0'-22'47,"21"22"-32,0-21-15,0 0 0,1 0 16,-1 21-16,-21-21 0,0 0 16,21 21-16,-21-22 0,0 1 15,0 0-15,-21 21 32,0 0-32,-1 0 0,1 21 15,0-21-15,0 21 0,21 1 16,-21-22-16,0 21 0,21 0 0,-22 0 15,22 0-15,0 0 16,0 1-16,0-1 0,0 0 16,0 0-16,0 0 0,0 0 15,22-21 1,-1 0-16,0 0 0,0 0 16,0 0-16,0 0 0,1-21 15,-1 21-15,0-21 0,0 21 16,0-21-16</inkml:trace>
  <inkml:trace contextRef="#ctx0" brushRef="#br0" timeOffset="26400.33">3746 3429 0,'-21'0'15,"21"21"-15,-21-21 0,21 21 16,0 1-16,0-1 0,0 0 15,-21 0-15,21 0 16,0 0-16,-21 1 0,21-1 16,0 0-1,0-42 48,0 0-48,0-1-15,0 1 0,0 0 16,0 0-16,21 0 0,0 0 16,0-1-16,0 1 0,1 0 15,-1 21-15,0 0 16,0 0 0,-21 21-16,0 0 15,0 1-15,0-1 16,0 0-16,0 0 0,0 0 15,0 0-15,0 1 16,0-1 0,-21-21-16,21 21 15,0-42 32,0 0-47,21 21 0</inkml:trace>
  <inkml:trace contextRef="#ctx0" brushRef="#br0" timeOffset="26740.13">4064 3069 0,'0'0'16,"0"21"-16,0 1 15,0-1-15,0 0 16,-21 0-16,21 0 0,0 0 0,0 22 16,0-22-16,0 0 0,0 21 15,-21-20-15,21-1 0,0 21 0,-22-21 16,22 0-16,0 22 0,0-22 16,0 0-16,0 0 0,0 0 0,0 1 15,0-1-15,0 0 16,0 0-1,22-21 17,-1 0-32,-21-21 15,0 0-15,0 0 0,21 21 16,-21-22-16</inkml:trace>
  <inkml:trace contextRef="#ctx0" brushRef="#br0" timeOffset="27692.22">3916 3239 0,'0'0'0,"21"0"46,0 0-46,0-22 0,0 22 16,1 0-16,-1-21 0,0 21 0,0-21 16,0 21-16,0 0 15,1 0-15,-22-21 0,21 21 16,-21 21 93,0 0 235,-21-21-266,21 21 78,-22-21-140,1 0-16</inkml:trace>
  <inkml:trace contextRef="#ctx0" brushRef="#br0" timeOffset="30119.73">1270 2540 0,'0'0'0,"0"-21"16,0 0-16,0 0 15,0-1 1,-21 22-16,21-21 15,0 0 17,-21 21-1,21 21-31,-22-21 0,22 21 16,0 1-16,-21-1 0,0 0 15,21 21-15,-21-21 0,21 1 0,-21 20 16,0 0-16,21-21 0,-22 22 15,22-1-15,0 0 0,-21 1 0,21-1 16,-21-21-16,21 22 16,0-1-16,0 21 0,-21-20 0,21-1 0,-21 22 15,21-1-15,-21-21 0,21 22 16,0-1-16,0-20 0,-22 20 16,22-20-16,-21 20 0,21-21 15,0 22-15,0-22 0,0 22 16,0-1-16,0-20 0,0 20 0,0 1 15,0-22-15,0 21 0,0-20 16,0 20-16,0-20 0,0 20 0,0-21 16,21 1-16,-21-1 0,22 22 15,-22-22-15,0 21 0,21 1 0,0-22 16,-21 22-16,21-1 0,0-20 16,-21 20-16,21 1 0,1-22 0,-1 0 15,-21 1-15,21 20 0,0-21 16,0 1-16,0-1 0,1 0 15,-1 1-15,0-22 0,0 21 16,0 1-16,22-1 0,-22 0 0,0 1 16,0-22-16,0 21 0,0-21 15,1 22-15,-1-1 0,0-21 0,21 0 16,-21 22-16,1-22 0,-1 0 16,21 0-16,-21 0 0,0 22 0,22-22 15,-22 0-15,0 0 0,0-21 16,22 21-16,-22 0 0,0 1 0,0-1 15,0 0-15,0 0 16,1-21-16,20 21 0,-21 0 0,0 1 0,0-1 16,1 0-16,20-21 0,-21 21 15,21 0-15,-20 0 0,20-21 16,-21 22-16,21-22 0,1 21 0,-22 0 16,21-21-16,1 21 0,-22-21 15,21 0-15,0 21 0,1-21 0,-22 0 16,21 0-16,1 0 0,-1 0 0,-21 0 15,21 0-15,1 0 0,-1 0 16,0 0-16,-20 0 0,20 0 0,-21 0 16,21 0-16,1 0 0,-22-21 15,0 21-15,21-21 0,-20 21 16,-1-21-16,0 0 0,21 21 0,-21-22 16,1 1-16,-1 21 0,0-21 0,0 0 15,0 0-15,0 0 0,1 21 0,-1-22 16,0 1-16,0 0 0,0 0 15,0 21-15,1-21 0,-22 0 0,21 21 16,0-22-16,0 1 0,-21 0 0,21 21 16,0-21-16,-21 0 0,22 0 15,-1-1-15,-21 1 0,21 0 0,0 0 16,0 0-16,-21 0 0,21-1 0,1 1 16,-1 0-16,-21 0 15,21 0-15,0 0 0,-21-1 0,0 1 0,21 0 16,0 0-16,-21 0 0,22 0 15,-22-1-15,0-20 0,0 21 16,21 0-16,-21 0 0,0-1 0,21-20 16,-21 21-16,0 0 0,0 0 0,21-22 15,-21 22-15,21 0 0,-21 0 16,21 0-16,-21-1 0,0 1 16,0 0-16,22 0 0,-22 0 0,21-22 15,-21 22-15,21 0 0,-21 0 0,0-21 16,21 20-16,0 1 0,-21 0 0,21-21 15,-21 21-15,22-22 0,-1 22 16,-21 0-16,0-21 0,21 20 16,0 1-16,-21-21 0,0 21 0,21 0 15,22-43-15,-43 43 0,0 0 16,21 0-16,0-1 0,-21 1 16,21 0-16,-21 0 0,21 0 0,-21 0 15,21-1-15,-21-20 0,22 21 16,-1 0-16,-21 0 0,0-1 0,21 1 15,0 0-15,-21-21 0,21 21 16,-21-1-16,0 1 0,21 0 0,-21 0 16,22-21-16,-22 20 0,21 1 0,-21 0 15,0 0-15,0 0 0,21 0 16,-21-1-16,21 1 0,-21 0 16,0 0-16,21 0 0,-21 0 0,21-1 15,1 1-15,-22 0 0,0 0 16,21 0-16,-21 0 15,21-1-15,-21 1 0,0 0 16,0 0-16,0 0 16,0 0-16,21-1 0,-21 1 15,21 0-15,-21 0 0,0 0 16,0 0-16,21-1 16,-21 1-16,22 0 0,-22 0 15,0 0-15,0 0 16,0-1-16,21 1 0,-21 0 15,21 0-15,-21 0 0,0 0 16,0-1-16,0 1 0,21 0 16,-21 0-16,21 0 0,-21 0 0,0-1 15,0 1-15,21 0 0,-21 0 0,22 0 16,-22 0-16,0-1 16,21 1-16,-21 0 0,0 0 0,0 0 15,21 0-15,0-1 16,-21 1-16,0 0 0,0 0 0,21 0 15,-21 0-15,21-1 0,-21 1 16,0 0-16,0 0 0,22 0 16,-22 0-16,0-1 0,21 1 0,-21 0 15,0 0-15,0 0 0,0 0 16,0-1-16,0 1 0,0 0 0,21 21 16,-21-21-16,0 0 0,0 0 15,0-1-15,0 1 16,0 0-16,0 0 15,0 0-15,0 0 16,0-1-16,0 1 0,0 0 16,0 0-1,0 0-15,0 0 0,0-1 16,0 1 0,0 0-1,21 21-15,-21-21 16,21 42 62,-21 0-78</inkml:trace>
  <inkml:trace contextRef="#ctx0" brushRef="#br0" timeOffset="30968.42">1651 4572 0,'21'-21'0,"-42"42"0,42-63 16,0 21-16,-21-1 16,0 1-16,0 0 0,0 0 0,0 0 15,-21 21 16,21 21-31,0 0 0,0 21 16,0-20-16,-21 20 0,21 0 16,0 1-16,0-1 0,0 0 15,-21 1-15,21 20 0,0-21 16,-21 22-16,21-22 0,0 1 0,0-1 16,-22 0-16,22-21 0,-21 22 15,21-22-15,-21 0 0,21 0 0,0 0 16,0-42 15,0 0-15,0 0-16,0 0 0,0-22 0,21 22 15</inkml:trace>
  <inkml:trace contextRef="#ctx0" brushRef="#br0" timeOffset="31328.21">1863 4572 0,'21'0'0,"-42"0"0,42-21 0,-21 42 32,-21 0-17,-1 0-15,1 1 0,0-22 16,0 21-16,-21 0 0,20 0 0,-20 0 16,0 0-16,21 1 0,-22-1 15,22-21-15,0 21 0,0 0 0,0-21 16,21 21-1,0 0 17,21 1-32,0-22 15,0 21-15,0 0 0,0 0 16,1 0-16,-1 0 0,0 1 16,0-1-16,0 0 0,0 0 0,1 0 15,-1 0-15,0 1 16,0-22-1,0 0 1,0 0-16,1-22 0,-22 1 0,21 21 16</inkml:trace>
  <inkml:trace contextRef="#ctx0" brushRef="#br0" timeOffset="31723.98">1968 4868 0,'0'0'0,"0"22"32,0-1-32,22-21 31,-1 0-31,-21-21 0,21 21 16,0-22-16,0 1 0,0 0 15,1 0-15,-1 0 0,0 0 16,0 21-16,-21-22 0,0 1 15,-21 21 1,0 0-16,0 0 16,-1 21-16,1-21 0,0 22 0,0-1 15,0 0-15,0 0 0,-1 21 16,1-20-16,21-1 0,-21 0 0,21 21 16,0-21-16,0 1 0,0-1 15,0 0-15,0 0 0,21 0 16,0-21-16,1 0 0,-1 0 15,0 0-15,0 0 16,21 0-16,-20 0 0,-1 0 16,0-21-16,21 0 0,-21 0 0,1 0 15,20-1-15</inkml:trace>
  <inkml:trace contextRef="#ctx0" brushRef="#br0" timeOffset="32132.89">2455 4847 0,'0'21'31,"21"-21"-31,1 0 0,-22-21 15,21 21-15,-21-21 0,21 21 16,-21-21-16,21 21 0,-21-21 0,0 0 16,0-1-1,-21 22-15,0 0 16,0 0-16,-1 0 0,1 0 16,0 0-16,0 22 0,0-1 15,0 0-15,-1 0 0,1 0 16,21 0-16,0 1 0,-21-1 0,21 0 15,0 0-15,0 0 0,0 0 16,0 1-16,21-22 16,0 21-16,1-21 0,-1 0 15,0 0-15,0 0 0,21 0 0,-20 0 16,-1 0-16,21-21 0,-21 21 0,22-22 16,-22 1-16</inkml:trace>
  <inkml:trace contextRef="#ctx0" brushRef="#br0" timeOffset="32423.72">3048 4636 0,'-21'0'0,"0"63"32,21-42-32,0 0 0,0 22 15,0-22-15,0 21 0,0 1 0,0-1 16,0-21-16,0 21 0,-22 1 0,22-1 15,0 0-15,0-20 16,-21 41-16,21-21 0,0-20 16,0-1-16,0 0 0,0 0 0,0 0 15,0 0-15,0 1 16,0-44 15,0 1-31,0 0 16,0 0-16,0 0 0,0 0 15,0-1-15</inkml:trace>
  <inkml:trace contextRef="#ctx0" brushRef="#br0" timeOffset="32668.47">2942 4847 0,'0'-21'0,"0"42"0,0-84 16,0 42-16,0-1 0,0 1 16,0 0-16,21 21 0,-21-21 0,21 21 15,1 0-15,-1 0 16,0 0-16,0 0 0,-21 21 0,21-21 15,0 21-15,-21 0 0,22 1 16,-22-1-16,21 0 0,-21 21 0,0-21 16,0 1-16,0-1 0,0 0 0,0 0 15,-21 0-15,-1 0 0,1 1 16,-21-22-16,21 21 0,0 0 0,-22 0 16,22-21-16,0 21 0,-21-21 15,20 0-15,1 21 0,0-21 16,21 22-1</inkml:trace>
  <inkml:trace contextRef="#ctx0" brushRef="#br0" timeOffset="33078.53">2032 5482 0,'0'0'15,"-21"-21"-15,0 21 16,-1 0-16,1 0 0,0 0 0,0 21 15,0-21-15,0 21 0,-1 1 16,1-1-16,-21 0 0,21 21 0,0-21 16,-1 22-16,22-22 0,-21 21 15,21-21-15,0 22 0,0-22 16,0 0-16,0 21 0,0-20 16,0-1-16,21-21 0,1 21 0,-1 0 15,0-21-15,0 0 0,21 0 16,-20 0-16,20 0 0,-21 0 0,21-21 15,-20 0-15,20 0 0,0-1 16,1 1-16,-22-21 0,21 21 0,0 0 16</inkml:trace>
  <inkml:trace contextRef="#ctx0" brushRef="#br0" timeOffset="33508.29">2413 5419 0,'0'0'0,"0"-21"0,0-1 15,-21 22 1,0 0-16,-1 0 0,22 22 15,-21-1-15,0 0 16,21 0-16,0 21 0,0-20 0,0 20 16,-21-21-16,21 21 0,0-20 15,0 20-15,-21-21 0,21 21 0,0-20 16,0-1-16,0 0 0,0 0 0,0 0 16,0 0-16,0 1 15,0-44 16,21 1-31,0 0 0,-21 0 16,21 0-16,-21 0 16,21-22-16,1 22 0,-1 0 0,0 0 15,0 0-15,-21-1 0,21 1 16,0 21-16,1 0 0,-1 0 0,0 0 31,-21 21-31,21-21 0,-21 22 0,0-1 16,0 0-16,0 0 0,0 0 15,0 0-15,0 1 0,0-1 0,0 0 16,0 0-16,0 0 16,0 0-16,0 1 15,21-22 17,0-22-32,22 22 0</inkml:trace>
  <inkml:trace contextRef="#ctx0" brushRef="#br0" timeOffset="34825.53">2963 5609 0,'0'0'15,"0"-21"-15,0 0 0,-21 21 16,0-21-16,0 21 0,0-21 0,-1 21 16,1 0-16,0 0 15,0 0-15,0 21 0,21 0 0,-21 0 16,-1 0-16,1 0 0,21 22 15,-21-22-15,0 0 0,21 21 16,-21-20-16,21 20 0,0-21 0,0 0 16,0 0-16,0 1 0,0-1 15,0 0-15,21-21 0,0 0 16,0 0-16,0 0 16,1 0-16,-1-21 0,0 21 0,0-21 15,0-1-15,0 1 0,1 21 16,-1-21-16,-21 0 0,21-21 0,-21 20 15,21 1-15,-21 0 0,0 0 0,0 0 16,0 0 0,0 42 15,0 0-31,0 0 0,0 0 16,0 0-16,0 1 0,0-1 15,0 0-15,0 0 0,0 0 0,0 0 16,0 1-1,21-22-15,0 0 0,1 0 16,-1 0-16,0 0 0,0-22 16,0 22-16,-21-21 15,21 0-15,1 0 0,-1 21 0,-21-21 0,0 0 16,0-1-16,21 22 0,-21-21 16,0 0-16,21 21 15,-21 21 1,0 0-1,0 1-15,-21-22 0,21 21 16,-21 0-16,0 0 16,21 0-16,21-21 47,-21-21-47,21 0 15,-21 0-15,21 0 16,0-1-16,-21 1 0,21 0 15,-21 0 1,22 21-16,-1 21 31,-21 0-15,0 0-16,0 1 0,0-1 16,21 0-1,0-21-15,-21 21 0,21-21 16,0 21-16,1-21 15,-1 0-15,0 0 0,0 0 0,0 0 16,0 0-16,22-21 0,-22 0 0,0 21 16,21-21-16,-20 0 15,-1-1-15,21 1 0,-21 0 0,0 0 16,-21 0-16,22 0 0,-22-1 0,0 1 16,0 0-16,0 0 0,0 0 15,0 0-15,-22 21 0,1 0 16,0 0-16,0 0 15,0 0-15,0 0 0,-1 0 0,1 21 16,21 0-16,-21 0 0,0-21 16,0 21-16,21 0 0,0 1 15,-21-1-15,-1 0 0,22 0 0,0 0 16,0 0-16,0 1 16,0-1-16,22-21 15,-1 0-15,0 0 16,0 0-16,0 0 15,0 0-15,1 21 16,-1-21-16,-21 21 0,0 0 16,21 0-16,-21 1 0,21-1 15,-21 0-15,21 0 0,-21 0 16,0 22-16,0-22 0,21 21 0,-21-21 16,0 22-16,22-1 0,-22 0 0,0 1 15,0-1-15,0 0 16,0 22-16,0-22 0,0 0 0,-22 22 15,1-22-15,0 1 0,0 20 0,-21-21 16,20 1-16,-20-1 0,21-21 16,-21 22-16,-1-22 0,22 0 0,-21 0 15,21 0-15,-22-21 0,22 0 0,-21 0 16,21 0-16,-22 0 0,22-21 16,0 21-16,21-21 0,0 0 0,-21 0 15,21-1-15,0-20 0,0 21 16,0-21-16,0-1 0,0 1 0,0-22 15,0 22-15,21-21 0,0 20 0,0-20 16,0 20-16,1 1 0,-1-21 16</inkml:trace>
  <inkml:trace contextRef="#ctx0" brushRef="#br0" timeOffset="36832.43">3937 5673 0,'-21'0'31,"21"-21"16,21 21-47,-21-22 16,21 22-16,-21-21 0,0 0 15,0 0-15,0 0 16,-21 21 15,0 0-31,0 21 16,21 0-16,-22 0 15,22 0-15,-21 1 0,21-1 0,0 0 16,0 0-16,0 0 16,0 0-16,0 1 0,0-1 0,0 0 15,21-21-15,1 21 16,-1-21-16,0 0 16,0 0-16,0 0 0,0 0 15,1-21-15,-1 0 16,0 0-16,0 21 0,0-22 0,0 1 15,-21 0-15,22 21 0,-22-21 0,21 0 16,-21 0-16,0-1 16,21 22-16,-21 22 47,0-1-47,0 0 0,0 0 15,0 0-15,0 0 16,0 1-16,0-1 15,21-21 48,-21-21-47,0-1 187,0 1-141,0 0-31,21 21-31,-21-21 16,21 21-16,-21-21 0,0 0 16,0-1-1,22 22-15,-22-21 0,21 21 16,-21-21-16,0 0 16,0 42 30,0 0-46,0 0 16,0 1-16,0-1 0,0 0 16,0 0-16,0 0 0,0 0 15,0 1-15,21-1 16,-21 0 0,21-21-16,-21 21 0,21-21 15,0 0-15,1 0 16,-1 0-16,0 0 15,0 0-15,-21-21 0,21 21 0,0-21 16,-21 0-16,22 21 0,-1-22 16,0 1-16,-21 0 0,21 0 0,0 0 15,0 0-15,-21-1 0,22 1 16,-1 0-16,-21 0 0,0 0 16,21 21-16,-21 21 46,0 0-46,0 0 16,0 0-16,0 1 0,0-1 16,0 0-16,0 0 15,0 0-15,0 0 0,21 1 16,0-22-16,0 0 16,1 0-16,-1 0 15,0 0-15,0 0 0,0 0 16,0 0-16,1-22 0,-1 22 15,21-42-15,-21 42 0,0-21 16,1 0-16,-22 0 0,0-1 16,21 1-16,-21 0 0,0 0 15,0 0-15,0 0 0,0-1 0,0 1 16,0 0-16,0 0 0,-21 21 16,-1-21-16,1 21 0,0 0 15,0 0-15,0 0 0,0 0 16,21 21-16,-22-21 0,1 21 0,0 0 15,0 0-15,21 1 0,0-1 16,0 0-16,0 0 0,0 0 16,0 0-16,0 1 0,0-1 0,0 0 15,0 0-15,21 0 0,-21 0 16,21 1-16,0-1 16,-21 0-16,22 0 0,-1 0 0,-21 0 15,21 1-15,0-1 0,-21 0 16,0 21-16,21-21 0,0 1 15,-21 20-15,0-21 0,0 0 0,0 22 16,0-22-16,0 21 0,0 0 0,0-20 16,0 20-16,0 0 0,-21-21 15,0 22-15,0-22 0,0 21 0,-22-21 16,22 1-16,0-1 0,21 0 0,-21-21 16,21 21-16,-21-21 0,0 0 15,21-21 1,0 0-16,0 0 15,0-1-15,0-20 0,0 21 16,21 0-16,-21-22 0,0 1 16,0 21-16,21-21 0</inkml:trace>
  <inkml:trace contextRef="#ctx0" brushRef="#br0" timeOffset="37045.31">4424 5292 0,'0'0'0,"-21"0"16,-1 0-1,1 0 48,0 0-63,0 0 0</inkml:trace>
  <inkml:trace contextRef="#ctx0" brushRef="#br0" timeOffset="75943.5">5948 1418 0,'0'21'0,"-21"-21"0,-1 0 16,1 0 0,21 22-16,0-44 62,0 1-46,0 0-1,0 0-15,21 21 16,1-21-16,-1 0 16,-21-1-16,21 22 15,0-21-15,0 0 16,0 21-16,1 0 16,-1 0-1,0 0-15,0 0 16,-21 21-16,0 0 0,21-21 15,-21 22-15,21-1 0,-21 0 16,0 0-16,0 0 0,0 0 16,0 1-16,0-1 0,0 0 15,0 0-15,0 21 0,0-20 0,0-1 16,0 0-16,0 0 0,0 21 16,0-20-16,0-1 0,0 0 15,0 0-15,0 0 0,0 0 16,0 1-16,0-44 62,0 1-46,0 0-16,0 0 16,0-21-16,0 20 0,0 1 15,0 0-15,0-21 0,0 21 16,0-1-16,22-20 0,-1 21 15,-21 0-15,21-22 0,0 22 0,-21 0 16,21 0-16,0 0 0,22 0 16,-22 21-16,0-22 0,0 1 0,0 21 15,1 0-15,20 0 0,-21 0 0,0 0 16,0 0-16,1 0 0,-1 0 16,0 21-16,0 1 0,0-22 0,0 21 15,-21 0-15,0 0 0,0 0 16,0 0-16,0 1 0,0-1 0,0 0 15,0 0-15,0 0 0,0 0 16,0 1-16,0-1 0,0 0 16,0 0-16,0 0 15,-21-21-15,21 21 0,-21-21 32,21-21 14,0 0-30</inkml:trace>
  <inkml:trace contextRef="#ctx0" brushRef="#br0" timeOffset="76679.64">7324 1439 0,'0'-21'15,"0"0"1,21 0-16,-21 0 16,21 21-16,-21-21 0,0-1 15,0 1-15,0 0 0,0 0 16,0 0-16,0 0 15,0-1-15,0 1 0,-21 0 16,0 21-16,-1 0 16,1 0-16,0 0 0,0 0 0,0 0 15,-22 0-15,22 0 0,0 21 16,-21 0-16,21-21 0,-1 22 0,-20-1 16,21 21-16,0-21 0,-22 0 15,22 22-15,21-22 0,-21 0 0,0 21 16,21-20-16,-21 20 0,21-21 15,0 21-15,0-20 0,0-1 16,0 21-16,0-21 0,0 0 0,0 1 16,21-22-16,0 21 0,0 0 15,0-21-15,1 0 0,-1 0 16,21 0-16,-21 0 0,0 0 0,22 0 16,-22-21-16,0 21 0,0-21 0,0-1 15,1 1-15,-1 0 0,0 0 16,0 0-16,0-22 0,0 22 0,1 0 15,-1-21-15,-21 21 0,0-1 16,21-20-16,0 21 0,-21 0 0,0 0 16,0-1-16,0 1 0,21 0 15,-21 0-15,0 0 16,0 42 0,0 0-1,0 0-15,0 0 16,0 1-16,0-1 0,-21 0 0,21 0 15,0 21-15,0-20 0,0-1 16,-21 0-16,21 0 0,0 21 0,0-20 16,0-1-16,0 0 0,0 0 15,0 0-15,0 0 0,0 1 16,0-1 0,21-21-16,0 0 15,0 0 1,1-21-16,-1-1 15,-21 1-15,21 0 0,0 0 0</inkml:trace>
  <inkml:trace contextRef="#ctx0" brushRef="#br0" timeOffset="77612.85">7895 1291 0,'-21'0'31,"21"21"-15,-21-21-16,21 22 0,-21-1 15,21 0-15,0 0 16,0 0-16,0 0 0,-22 1 16,22-1-16,0 0 15,-21 0-15,21 0 0,0 0 0,0 1 16,0-1-16,0 0 0,0 0 15,0 0-15,0 0 0,-21-21 16,21 22-16,0-44 63,0 1-63,0 0 0,0 0 15,0-21-15,0 20 0,0 1 16,0 0-16,0-21 0,21 21 0,-21-1 15,21 1-15,-21-21 0,22 21 16,-1 0-16,0-1 0,0 1 0,0 0 16,0 0-16,1 0 0,-1 0 15,0 21-15,0 0 0,0 0 16,0 0-16,1 0 0,-1 0 16,0 21-16,0-21 0,0 21 15,-21 0-15,21 0 0,-21 0 0,22 1 16,-22-1-16,21 0 15,-21 0-15,0 0 0,0 22 0,0-22 16,0 0-16,0 0 0,0 0 16,0 0-16,0 1 0,0 20 0,0-21 15,0 0-15,0 0 16,0 1-16,0-1 0,0 0 31,0-42 0,0 0-31,0-1 0,0 1 16,0 0-16,0 0 0,0 0 0,0 0 16,0-1-16,0-20 15,0 21-15,0 0 0,21 0 0,0-22 16,-21 22-16,21 0 0,0 0 16,1 0-16,-22-1 0,21 22 0,0-21 15,0 21-15,0 0 16,0 0-16,1 0 0,-1 0 15,0 21-15,-21 1 16,0-1-16,21 0 0,-21 0 16,0 0-16,0 0 0,0 1 15,0-1-15,0 0 0,0 0 16,0 0-16,0 0 0,0 1 16,0-1-16,0 0 0,0 0 15,0 0-15,0 0 0,0 1 47,0-44-31,0 1-1,0 0-15,0 0 0,21 0 0,-21 0 16,21-1-16</inkml:trace>
  <inkml:trace contextRef="#ctx0" brushRef="#br0" timeOffset="78224.5">8826 1439 0,'0'0'0,"-21"0"0,21 22 16,21-22 15,1 0-31,-1 0 15,0-22-15,0 22 16,0-21-16,0 0 0,1 21 0,-1-21 16,0 21-16,0-21 0,0 0 0,0-1 15,-21 1-15,22 0 16,-22 0-16,0 0 0,0 0 16,0-1-1,0 1-15,-22 21 16,1 0-16,0 0 15,0 0-15,0 0 0,0 0 16,-1 21-16,1 1 16,0-22-16,0 21 0,0 0 0,0 0 15,-1 21-15,1-20 0,21-1 16,-21 0-16,21 0 0,-21 0 16,21 0-16,0 22 0,0-22 0,0 0 15,0 0-15,0 0 16,0 1-16,0-1 0,21 0 15,0-21-15,0 21 16,1-21-16,-1 0 0,0 0 0,0 0 16,0 0-16,0 0 0,1 0 15,-1 0-15,0 0 0,0 0 0,0 0 16,0 0-16,1 0 0,-1-21 16,0 0-16,0 21 0,0 0 15,-21-21-15,21 21 16,-21-22-16,22 22 0,-22-21 47,0 0-32</inkml:trace>
  <inkml:trace contextRef="#ctx0" brushRef="#br0" timeOffset="85777.46">7705 2074 0,'0'-21'16,"-22"0"0,1 0-1,21 0 1,-21 0-16,0 21 16,0-22-1,0 22 1,-1 0-1,22 22 1,0-1-16,-21 0 16,21 0-16,0 0 0,-21-21 15,21 21-15,0 1 0,0-1 16,0 0-16,0 0 0,0 0 0,0 22 16,0-22-16,0 0 0,0 21 15,0-21-15,0 22 0,0-1 0,0-21 16,0 22-16,0-1 0,0 0 15,0 1-15,0-1 0,0-21 0,0 21 16,0 1-16,0-1 0,0-21 16,0 22-16,0-1 0,21-21 0,-21 21 15,21-20-15,1 20 0,-22 0 0,0-21 16,21 22-16,0-1 16,-21-21-16,0 22 0,21-1 0,0 0 15,-21 1-15,0-1 0,0 0 0,0 1 16,0-1-16,0 0 0,0 1 15,0-22-15,0 21 0,0 0 0,0-20 16,0 20-16,21 0 0,-21-21 0,22 22 16,-22-22-16,0 21 0,21 1 15,0-22-15,-21 21 0,21 0 0,0 1 16,0-22-16,1 21 0,-22-21 16,21 22-16,0-1 0,0-21 0,21 0 15,-20 22-15,-1-22 0,0 0 0,0 21 16,21-20-16,-20-1 0,20 0 15,-21 0-15,21 0 0,-20 0 16,20 1-16,-21-22 0,21 21 0,-20 0 16,20-21-16,-21 21 0,21-21 0,1 0 15,-22 21-15,21-21 0,1 21 16,-1-21-16,-21 0 0,21 0 0,1 0 16,-1 0-16,0 0 0,1 0 0,-1 0 15,-21 0-15,22 0 0,-1 0 16,0 0-16,-21 0 0,22-21 0,-22 21 15,21-21-15,-21 21 0,22-21 0,-22 0 16,21 21-16,-21-21 0,22-1 16,-1 1-16,-21 0 0,22 0 15,-22 0-15,21 0 0,-21-22 0,22 22 16,-1 0-16,-21-21 0,21 20 0,1 1 16,-1-21-16,0 0 0,1 20 15,-1-20-15,0 0 0,-20-1 0,41 22 16,-42-21-16,22 0 0,-1-1 0,0 1 15,1 21-15,-1-22 0,0 1 16,1 0-16,-1-1 0,-21 22 0,21-21 16,-20 0-16,20-1 0,-21 1 15,0-22-15,22 22 0,-22 0 0,0-1 16,0-20-16,0 21 0,0-1 0,1 1 16,-1 0-16,0-1 0,0 1 15,-21 0-15,21-1 0,0 1 16,1 0-16,-22-22 0,21 22 0,0-1 15,-21 1-15,0-21 0,21 20 0,-21 1 16,21 0-16,0-1 0,-21 1 16,0 0-16,22 20 0,-1-20 0,0 21 15,-21-21-15,21 20 0,0 1 16,-21-21-16,21 21 0,-21 0 16,22-1-16,-22-20 0,21 21 0,0 0 15,-21 0-15,21-1 0,0-20 0,-21 21 16,21 0-16,1 0 0,-22-1 15,21 1-15,0 0 0,-21 0 16,0 0-16,21 0 0,0 21 0,-21-22 16,0 1-16,0 0 0,0 0 15,21 21-15,-21-21 16,-21 21 15,0 0-15,-21 21-16,21-21 0,-1 21 15,-20 0-15,21 0 0,-21 1 16,20-1-16,-20 0 0,0 0 16,21 0-16,-22 0 0,1 1 0,21-1 15,0 0-15,-1 0 0,1-21 16,0 21-16,21 0 0,-21-21 0,21 22 16,21-44 46,0 22-62,0-21 0,22 0 16,-22 0-16,0 21 0,21-21 15,-20 0-15,20-22 0,-21 22 16,0 0-16,22 0 0,-22 0 0,0 21 16,0-22-16,-21 1 0,21 21 15,0-21-15,1 42 47,-22 0-47,21-21 0,-21 22 16,21 20-16,-21-21 0,21 0 0,-21 22 15,21-22-15,-21 21 0,0-21 16,21 22-16,1-1 0,-22-21 0,21 21 16,-21-20-16,0 20 0,0-21 15,21 0-15,-21 0 0,21 1 16,-21-1-16,21 0 0,-21 0 0,0 0 15,21 0-15,1-21 16,-22 22-16,21-22 31,-42 0 1,-1 0-17,1 0-15,0 0 0,-21 0 0</inkml:trace>
  <inkml:trace contextRef="#ctx0" brushRef="#br0" timeOffset="86688.67">8509 2836 0,'0'-21'16,"0"0"-1,0 0 1,-21 21 0,21 21 31,0 0-47,0 0 0,0 1 15,0-1-15,0 21 0,0-21 0,0 0 16,0 22-16,0-1 0,0-21 15,-21 22-15,21-1 0,0 0 0,0-21 16,0 22-16,0-1 0,-22-21 0,22 22 16,0-22-16,0 0 0,0 0 15,0 0-15,0 0 0,0 1 0,-21-22 16,21 21-16,0-42 47,0-1-47,0 1 0,0 0 15,0 0-15,0 0 0,0 0 0,0-22 16,0 1-16</inkml:trace>
  <inkml:trace contextRef="#ctx0" brushRef="#br0" timeOffset="87044.47">8445 2773 0,'0'0'0,"0"-21"15,22 21 17,-22 21-32,21-21 0,-21 21 0,21 0 15,0 0-15,-21 1 0,21-1 16,0 0-16,1 0 0,-1 0 0,0 22 16,0-22-16,0 0 0,0 0 0,1 0 15,-1 22-15,0-22 0,-21 0 16,21 0-16,0 21 0,0-20 0,1-1 15,-22 0-15,0 0 0,21 0 16,0-21-16,-21 21 0,0 1 0,0-1 16,21-21-1,-21-21 17,0-1-17,0 1-15,21 0 0,-21 0 16,0 0-16,0 0 0,0-1 0,21 1 15</inkml:trace>
  <inkml:trace contextRef="#ctx0" brushRef="#br0" timeOffset="87424.64">9080 2625 0,'0'0'15,"0"21"17,-21 0-32,21 0 0,0 0 0,0 1 15,-21-1-15,21 21 0,0-21 16,0 22-16,-21-22 0,21 21 0,0-21 16,0 22-16,0-1 0,-21-21 15,21 21-15,-21-20 0,21 20 0,-22 0 16,22-21-16,0 1 0,0 20 0,-21-21 15,21 0-15,0 0 16,0 1-16,-21-1 0,21 0 16,0 0-1,0 0-15,0-42 47,21 0-47,-21 0 0,21 0 16,-21-1-16,22 1 15,-1-21-15</inkml:trace>
  <inkml:trace contextRef="#ctx0" brushRef="#br0" timeOffset="87836.4">9398 2667 0,'0'0'0,"0"-21"0,0 0 32,0 42-17,0 0 1,0 0-16,0 22 0,0-22 16,0 0-16,0 21 0,0-21 0,0 1 15,0 20-15,0-21 16,0 21-16,0-20 0,0 20 0,0 0 15,0-21-15,0 22 0,0-1 0,0-21 16,0 22-16,0-22 0,0 21 16,-21-21-16,21 0 0,0 1 0,0-1 15,0 21-15,0-21 0,0 0 16,0 1-16,-21-1 0,21 0 16,0 0-1,0-42 16,0 0-31,0 0 16,0-1-16,0-20 16,0 21-16,0 0 0,0-22 0</inkml:trace>
  <inkml:trace contextRef="#ctx0" brushRef="#br0" timeOffset="88289.64">9398 2858 0,'0'0'0,"0"-43"31,0 22-31,0 0 16,0 0-16,0 0 16,0-1-16,0 1 15,21 0-15,0 21 16,0-21-16,-21 0 0,22 21 0,-1 0 15,0 0-15,0-21 0,0 21 16,0 0-16,1 0 0,-1 0 0,0 0 16,0 0-16,0 0 0,0 0 15,1 21-15,-1 0 0,0 0 0,0 0 16,0 0-16,0 1 0,-21-1 16,22 0-16,-22 0 0,0 0 0,0 0 15,0 1-15,-22-1 0,1 0 16,-21 0-16,21 0 0,0 0 15,-22 1-15,22-1 0,-21 0 0,21-21 16,-22 21-16,22 0 0,0-21 0,0 21 16,0-21-16,-1 0 0,1 22 15,0-22-15,21 21 0,-21-21 16,0 0-16,0 0 16,-1 0-1,1-21 1,0-1-16,0 22 0</inkml:trace>
  <inkml:trace contextRef="#ctx0" brushRef="#br0" timeOffset="89884.48">7472 2138 0,'0'0'0,"0"-21"0,-21 21 78,21 21-78,-22 0 0,1 0 0,21 0 16,-21 1-16,21-1 0,-21 0 15,0 21-15,21-21 0,0 22 0,-21-1 16,-1 0-16,22 1 0,-21-1 16,21 0-16,0 1 0,0 20 15,0-20-15,-21-1 0,21 43 16,0-22-16,0-21 0,0 1 16,0 20-16,0 1 0,-21-22 0,21 22 15,-21-1-15,21 1 0,0-1 16,-21 1-16,-1-1 0,22 1 0,-21-22 15,21 21-15,0 1 0,-21-1 0,21 1 16,-21-1-16,21 1 0,0-1 16,0 1-16,0-1 0,0-20 0,0 84 15,0-85-15,0 22 0,0-22 16,0 21-16,0 1 16,21-22-16,0 22 0,-21-1 0,21 1 15,1-1-15,-1-20 0,0 20 16,0 1-16,0-22 0,0 21 0,1-20 15,-1-1-15,0 22 0,0-22 0,21 0 16,-20 22-16,20-22 0,-21 0 16,21 1-16,1-1 0,-1 0 0,0 1 15,1-1-15,-1 0 0,0 1 0,1-22 16,-1 21-16,22-21 0,-22 1 16,21 20-16,-20-21 0,-1 0 15,22 0-15,-22-21 0,21 22 0,1-1 0,-22-21 16,22 0-16,-1 0 0,1 0 15,-1 0-15,1 0 0,-1 0 16,1 0-16,-22 0 0,22 0 0,-1 0 16,-21 0-16,1-21 0,20 21 0,-20-22 15,-1 1-15,-21 21 0,21-21 16,1 0-16,-22 21 0,21-21 0,-21 0 16,22-1-16,-1 1 0,-21 0 15,22 0-15,-1 0 0,-21-22 0,21 22 0,1 0 16,-22-21-16,21-1 15,1 22-15,-22-21 0,21 0 0,-21 20 0,22-20 16,-22 0-16,21-1 0,-21 22 16,22-21-16,-22 21 0,0-22 15,21 1-15,-21 21 0,1-21 0,-1-1 16,0 1-16,0 0 0,0 20 0,0-20 16,1-21-16,-1 20 0,0 1 15,0 0-15,-21-1 0,21 1 0,22-64 16,-22 64-16,-21 21 0,21-22 15,0 1-15,0 0 0,-21 20 16,21-20-16,1 21 0,-22-21 0,21 20 16,0-20-16,-21 0 0,21 21 0,-21-22 15,0 22-15,21-21 16,0-1-16,-21 1 0,0 21 0,22-21 16,-1-1-16,0 22 0,-21-21 0,21-1 15,0 22-15,0-21 0,-21 21 16,22-22-16,-1 22 0,-21 0 0,21-21 15,-21 21-15,21-1 0,-21-20 0,0 21 16,21 0-16,-21-22 0,0 22 16,0-21-16,0 21 0,0-22 0,0 1 15,0 21-15,0-21 0,0-1 16,0 1-16,0 21 0,0-22 0,0 22 16,0-21-16,0 0 0,0 20 0,0-20 15,0 21-15,0-21 16,0 20-16,0-20 0,0 21 0,0-21 15,0 20-15,0-20 0,0 0 0,21 21 16,-21-22-16,0 1 0,22 21 16,-22-22-16,0 1 0,21 21 0,-21-21 15,0 20-15,21-20 0,-21 21 16,21 0-16,-21-22 0,21 22 0,0-21 16,-21 21-16,22 0 0,-22-22 15,0 22-15,21-21 0,0 21 0,-21-22 16,21 1-16,-21 21 0,0-22 0,0 22 15,0-21-15,0 21 0,0 0 16,0-1-16,0 1 0,21 0 16,-21 0-16,21 21 31,-21 21-31,0 0 16,0 22-16,0-22 0,0 21 0</inkml:trace>
  <inkml:trace contextRef="#ctx0" brushRef="#br0" timeOffset="90606.01">8551 4890 0,'0'0'0,"0"-22"0,0 1 0,21 21 16,-21-21-16,0 0 0,0 0 15,0 42 16,0 0-31,0 0 16,0 22-16,0-22 0,0 21 16,0-21-16,0 22 0,0-1 0,0-21 15,-21 21-15,21 1 0,0-1 0,0-21 16,-21 22-16,21-22 0,-21 0 16,21 21-16,0-21 0,0 1 15,0-1-15,-21 0 0,21 0 16,0-42 31,0 0-47,0 0 15,21-1-15,0-20 0</inkml:trace>
  <inkml:trace contextRef="#ctx0" brushRef="#br0" timeOffset="91020.78">8996 4784 0,'-21'42'31,"-1"-21"-31,1 0 0,0 1 0,0-1 0,-21 0 16,20 0-16,-20-21 0,21 21 0,0 0 15,-22 1-15,22-1 0,0-21 16,-21 21-16,21-21 0,-1 21 15,1-21-15,21 21 47,0 0-31,21 1-16,1-22 0,-1 21 16,-21 0-16,21 0 0,0 0 0,0-21 15,0 21-15,1 1 0,-1-1 0,0 0 16,0 0-16,0-21 0,0 21 15,1 0-15,-1-21 0,0 22 0,0-1 16,0-21-16,0 0 0,-21 21 0,22-21 16,-1 0-1,-21 21-15,21-21 32,-21-21-32,0 0 15,21 21-15,-21-21 0</inkml:trace>
  <inkml:trace contextRef="#ctx0" brushRef="#br0" timeOffset="91424.54">9610 4868 0,'0'0'0,"0"-21"0,0 0 0,0 0 16,0 0-16,-22 21 15,1-21-15,0 21 0,0 0 16,0 0-16,0 21 0,-1 0 16,1-21-16,0 21 0,21 21 15,-21-20-15,0 20 0,0-21 0,-1 21 16,1 1-16,21-22 0,-21 21 16,21 1-16,-21-22 0,21 0 0,0 21 15,0-21-15,0 1 0,0-1 0,0 0 16,0 0-16,21 0 0,0-21 15,0 21-15,1-21 0,-1 0 0,0 0 16,0 0-16,21 0 0,-20 0 16,-1 0-16,21 0 0,-21 0 0,22 0 15,-22 0-15,0 0 0,0 0 16,0-21-16,0 0 0,1 21 0,-1 0 16,0 0-16,-21-21 0,21 0 15,0 0 1,-21-1-16,0 1 0,21 21 15,1-21-15</inkml:trace>
  <inkml:trace contextRef="#ctx0" brushRef="#br0" timeOffset="93069.44">12298 1334 0,'21'-22'0,"-21"1"16,21 21-16,-21-21 0,0 0 15,0 0-15,0 0 0,0-1 16,0 1-16,0 0 16,0 0-1,0 42 1,0 0-16,0 0 15,0 1-15,-21 20 0,21-21 0,-21 21 16,21 1-16,-21-22 0,21 21 16,0 1-16,-22-1 0,1 21 0,21-20 15,-21-1-15,21 0 0,-21 1 16,21-1-16,-21 0 0,0 1 16,21-22-16,-22 21 0,22-21 0,-21 1 15,21-1-15,-21 0 0,21 0 16,0 0-16,-21-21 15,0 0 1,0 0 0,21-21-1,-22 0-15,22 0 0,-21 21 0,0-21 16,21-22-16,0 22 0,0 0 0,0-21 16,0 20-16,0-20 0,0 21 15,0-21-15,0 20 0,0 1 16,0 0-16,0 0 0,0 0 15,21 21-15,-21-21 0,21 21 16,-21 21 0,22 0-16,-22 0 0,21 0 0,0 0 15,-21 22-15,0-22 0,21 0 16,-21 21-16,21-20 0,-21 20 0,0-21 16,21 0-16,1 0 0,-1 1 15,-21-1-15,21 0 0,0-21 0,-21 21 16,21-21-16,0 0 0,1 0 0,-1 0 15,0 0-15,21 0 0,-21 0 16,1 0-16,-1 0 0,21-21 16,-21 0-16,0 0 0,1 21 15,-1-22-15,0-20 0,0 21 0,21 0 16,-42-22-16,43 1 0,-43 21 16,21-21-16,0 20 0,0 1 0,-21-21 15,0 21-15,0 0 0,21 21 16,-21 21-1,0 0-15,0 0 0,0 0 16,0 0-16,0 1 0,0 20 16,0-21-16,-21 0 0,21 0 0,0 1 15,0-1-15,0 0 0,-21 0 16,21 0-16,0 0 0,-21 1 16,21-1-1,0-42 16,0-1-31,0 1 16,0 0-16,0 0 0</inkml:trace>
  <inkml:trace contextRef="#ctx0" brushRef="#br0" timeOffset="93268.33">12721 1418 0,'0'0'0,"0"-21"0,-21 21 47,21 21 0,0 0-31,0 1-1,21-22-15</inkml:trace>
  <inkml:trace contextRef="#ctx0" brushRef="#br0" timeOffset="93852.63">13081 1566 0,'-21'0'0,"0"22"31,-1-1-31,22 0 16,0 0-16,0 0 0,0 22 16,-21-22-16,21 0 0,0 0 0,0 0 15,-21 0-15,21 1 16,0-1-16,0 0 0,0 0 0,0 0 0,0 0 16,0 1-1,-21-22-15,21 21 0,-21-42 63,21-1-63,0 1 15,0 0-15,0-21 0,0 21 16,0-1-16,0-20 0,0 21 16,21-21-16,0 20 0,0-20 0,0 21 15,22 0-15,-22 0 16,21-1-16,1 1 0,-22 0 0,21 0 15,0 21-15,-20 0 0,-1 0 0,21 0 16,-21 0-16,0 21 0,1 0 16,-1 0-16,0 1 0,-21-1 0,0 0 15,21 21-15,-21-21 0,0 22 16,0-22-16,0 0 0,0 21 0,0-20 16,0-1-16,0 0 0,-21 0 15,0 0-15,21 0 0,0 1 0,-21-1 16,-1-21-1,22-21 17,22 21-17,-1-22-15,0 1 0,0 0 0</inkml:trace>
  <inkml:trace contextRef="#ctx0" brushRef="#br0" timeOffset="94576.02">13885 1143 0,'0'21'0,"-42"85"31,21-64-31,21-20 0,-21 20 0,21 0 16,0 1-16,0-22 0,-22 21 0,22 0 15,-21 1-15,21-22 0,0 21 16,0 1-16,0-22 0,0 0 0,0 21 16,0-21-16,-21 1 0,21-1 15,0 0 1,0-42 15,0 0-15,0-1-16,0 1 0,0 0 15,0-21-15,0 21 0,21-22 0,0 22 16,-21-21-16,22-1 0,-1 22 16,0-21-16,0 21 0,0 0 0,0-1 15,1 1-15,20 21 0,-21-21 16,0 21-16,0 0 0,1 0 16,-1 0-1,-21 21 1,0 0-16,0 1 15,-21-22-15,-1 0 16,1 21-16,0-21 0,0 21 0,0-21 16,0 0-16,-1 21 0,1-21 15,0 0-15,0 0 0,0 0 16,0 0 0,21 21-1,0 0-15,0 1 16,0-1-1,0 0-15,0 0 0,0 0 0,0 0 16,0 1-16,0-1 0,0 0 16,0 0-16,0 0 0,0 0 0,21 1 15,-21-1-15,0 0 0,21 0 16,-21 0-16,0 0 0,0 1 16,21-22-16,-21 21 0,21-21 15,0 0-15,1 0 16,-1 0-16,0 0 15,0 0-15,-21-21 16,21-1-16,0 1 0,-21 0 0,22 0 16</inkml:trace>
  <inkml:trace contextRef="#ctx0" brushRef="#br0" timeOffset="94899.84">14478 1207 0,'-21'0'0,"42"0"0,0 0 31,0 0-15,0 0-16,22 0 0,-22 0 15,21 0-15,1 0 0,-22 0 0,21 0 16,0 0-16,1 0 0,-22 0 16,0 0-16,0 0 0,0 0 0,1 0 15,-44 0 17,1 0-17,0 0-15,-21 0 0,21 0 0</inkml:trace>
  <inkml:trace contextRef="#ctx0" brushRef="#br0" timeOffset="95168.68">14647 1312 0,'0'0'0,"0"22"15,-21-1-15,21 0 0,0 0 16,0 0-16,0 0 0,0 1 15,-21-1-15,21 0 0,0 21 0,0-21 16,0 1-16,0 20 0,0-21 16,-21 21-16,21-20 0,-21-1 0,21 21 15,0-21-15,0 0 0,-22 1 16,22-1-16,0 0 0,-21-21 0,21 21 16,0 0-1,21-42 1,1 21-1</inkml:trace>
  <inkml:trace contextRef="#ctx0" brushRef="#br0" timeOffset="95644.41">14859 1672 0,'0'21'16,"21"-21"0,0 0-16,0 0 0,1-21 15,-1 0-15,0 21 0,0-21 16,0 21-16,0-21 0,1 0 0,-1-1 15,0 1-15,0 21 16,-21-21-16,0 0 0,0 0 16,0 0-16,-21 21 15,0 0 1,-22 0-16,22 0 0,0 0 16,0 21-16,-21 0 0,20 0 15,1 0-15,0 0 0,0 22 0,0-22 16,0 21-16,21-21 0,-22 22 15,22-22-15,0 21 0,0-21 0,0 1 16,0-1-16,0 0 0,0 0 16,0 0-16,22-21 0,-1 21 0,0-21 15,0 0-15,0 0 16,0 0-16,1 0 0,-1 0 0,0 0 16,21 0-16,-21 0 0,22-21 0,-22 0 15</inkml:trace>
  <inkml:trace contextRef="#ctx0" brushRef="#br0" timeOffset="96300.25">15367 1566 0,'0'0'0,"0"-21"0,0 0 16,0 0-16,21 0 15,0 21-15,-21-21 0,21 21 16,1 0-16,-1-22 0,0 22 15,0 0-15,0 0 0,0 0 16,1 0-16,-1 0 0,0 0 16,0 22-16,0-1 0,-21 0 15,21 0-15,-21 0 0,0 0 16,0 22-16,0-22 0,0 0 0,0 21 16,-21-20-16,0-1 0,0 0 15,0 21-15,-22-21 0,22-21 0,0 22 16,0-1-16,0 0 0,0-21 15,-1 0-15,1 21 0,42-21 47,1 0-47,-1-21 16,0 0-16,0 0 16,0 21-16,0-22 0,1-20 0,-1 21 15,21 0-15,-21 0 0,0-22 16,1 22-16,-1-21 0,0 21 0,0-1 15,0-20-15,0 21 0,-21 0 16,0 0-16,22-1 0,-22 1 16,-22 42 15,22 1-15,-21-1-16,0 0 15,21 21-15,-21-21 0,21 1 0,-21 20 16,21-21-16,0 21 15,0-20-15,0-1 0,-21 21 0,21-21 16,0 0-16,0 1 0,0-1 16,0 0-16,0 0 0,21 0 15,0-21 1,0 0-16,0 0 16,0 0-16,1 0 0,-1 0 0,-21-21 15,21 21-15,0-21 0,0 0 16,0 0-16,-21-1 0,22 1 0,-1 0 15,0 0-15</inkml:trace>
  <inkml:trace contextRef="#ctx0" brushRef="#br0" timeOffset="96643.92">16235 1058 0,'0'0'0,"0"-21"0,-21 21 31,-1 0-31,1 0 16,21 21-16,-21 1 0,0-1 16,21 0-16,0 0 0,-21 21 15,21-20-15,-21 20 0,-1-21 16,22 21-16,0 1 0,0-1 0,-21 0 16,21-20-16,-21 20 0,21 0 15,0 1-15,0-22 0,0 21 16,0-21-16,0 0 0,0 22 0,0-22 15,0 0-15,0 0 16,0 0-16,21-21 0,0 22 16,1-22-16,-1 0 0,0 0 15,0 0-15,0 0 16,0-22-16,1 1 0,-1 21 16,-21-21-16,21 0 0,0 0 15,0 0-15</inkml:trace>
  <inkml:trace contextRef="#ctx0" brushRef="#br0" timeOffset="96979.73">16108 1334 0,'0'0'0,"-21"0"0,21 21 15,21-21 1,21 0 0,-21 0-16,0 0 0,22 0 0,-1 0 15,0 0-15,-20 0 0,20-21 16,-21 21-16,21 0 0,-20 0 0,-1 0 16,0 0-16,0 0 15,-21-22-15</inkml:trace>
  <inkml:trace contextRef="#ctx0" brushRef="#br0" timeOffset="100212.35">13928 2328 0,'-22'0'0,"22"-21"15,-21 21-15,0 0 16,21-21-16,-21 21 31,0 0-15,0 0-1,21 21-15,0 0 0,0 1 16,-22 20-16,22 0 0,-21-21 16,21 22-16,-21-1 0,21 22 0,-21-22 15,21 0-15,0 22 0,0-22 16,0 0-16,0 22 0,0-1 0,0 1 16,0-1-16,0 1 0,0 21 15,0-1-15,0-20 0,0 20 0,-21 65 16,21-86-16,-21 22 15,21-1-15,0 1 0,0 0 0,0-1 16,-22 1-16,1 0 0,21-1 0,-21 1 16,21 0-16,-21-1 0,0 22 15,21-21-15,-21 21 0,-1-22 0,1 1 16,21 21-16,-21-21 16,0-1-16,0 1 0,0 21 0,-1-22 15,1 1-15,0 0 0,21-22 0,-21 22 16,0-22-16,0 22 0,-1-21 15,1-1-15,0 22 0,0-22 0,0 1 16,0-1-16,-1-20 0,22 20 16,0-21-16,-21 1 0,21-1 0,-21-21 15,21 0-15,0 1 0,0-1 0,0 0 16,-21-21 15,21-21-15,0 0-16,-21-1 15,21 1-15,0 0 0,0 0 16,0 0-16,0 0 0,0-1 0,0 1 16,0 0-16,-21 0 0</inkml:trace>
  <inkml:trace contextRef="#ctx0" brushRef="#br0" timeOffset="100657.56">12531 6265 0,'0'0'0,"0"-21"0,-22 21 16,22-21-16,0 0 15,22 21 32,-1 0-47,0 0 0,0 21 0,-21 0 16,21 0-16,22 1 0,-22-1 0,0 0 15,21 21-15,-21-21 16,22 22-16,-22-1 0,21-21 0,-21 22 16,22-1-16,-22-21 0,0 21 0,0-20 15,0 20-15,1-21 0,-1 0 16,0 0-16,-21 1 0,0-1 0,0 0 15,0 0-15,0 0 16,0-42 31,0 0-47,0 0 0,0 0 16,0-1-16,0 1 15,21 0-15,0 0 0,0 0 16,-21 0-16</inkml:trace>
  <inkml:trace contextRef="#ctx0" brushRef="#br0" timeOffset="100971.33">13674 6223 0,'-22'21'31,"22"0"-31,-21-21 16,0 22-16,0-1 0,0 0 0,-22 0 15,22 21-15,-21-20 0,0 20 16,-1-21-16,1 21 0,0-20 0,-1 20 16,1-21-16,0 21 0,20-20 0,1-1 15,-21 21-15,42-21 0,-21-21 16,21 21-16,0 1 0,0-1 0,0 0 15,0 0 1,21-21-16,0 0 16,0 0-16,0 0 0</inkml:trace>
  <inkml:trace contextRef="#ctx0" brushRef="#br0" timeOffset="102811.46">9588 7853 0,'-21'0'16,"0"0"-16,0 0 15,0 0-15,21 21 0,0 0 16,0 0 0,0 1-16,0-1 0,0 0 15,0 0-15,0 0 0,0 0 16,21-21-1,0 0-15,0 0 0,0 0 16,1 0-16,-1-21 16,0 0-16,21 0 0,-21 0 0,1 0 15,-1-1-15,0 1 16,0 0-16,0 21 0,-21-21 0,0 0 16,0 0-16,0-1 0,0 1 15,-21 21 16,0 0-15,21 21-16,0 1 0,0 20 0,0-21 16,0 21-16,0 1 0,0-1 0,0 0 15,0 22-15,0-22 16,0 1-16,0 20 0,0-21 0,0 1 0,0-1 16,0 0-16,0 1 0,0-1 15,0 0-15,-21-20 0,21 20 16,0-21-16,-21 21 0,21-20 0,-22-1 15,22 0-15,-21 0 0,0 0 16,0 0-16,0-21 0,0 0 0,-1 0 16,1 0-16,0 0 0,-21 0 0,21-21 15,-1 21-15,-20-21 0,21 0 16,0 0-16,0 0 0,-1 21 0,1-22 16,0 1-16,21 0 0,0 0 15,0 0-15,0 0 16,0-1-16,42 22 0,-20-21 0,-1 0 15,0 0-15,0 0 0,21 0 16</inkml:trace>
  <inkml:trace contextRef="#ctx0" brushRef="#br0" timeOffset="103124.29">10139 7789 0,'0'22'47,"0"-1"-47,0 0 0,-21 0 0,21 21 0,0-20 16,0 20-16,0 0 16,-22 1-16,22-1 0,-21 0 0,21 1 15,0-1-15,-21 0 0,21 1 16,0-1-16,0-21 0,0 21 0,0 1 15,0-22-15,0 0 0,0 0 0,0 0 16,0 1-16,0-1 0,21-21 16,-21 21-16,21-21 0,1 0 15,-1 0-15,0 0 0,0-21 16,0 0-16,0-1 16</inkml:trace>
  <inkml:trace contextRef="#ctx0" brushRef="#br0" timeOffset="103316.17">10012 8192 0,'0'0'0,"0"21"16,0 0-16,21-21 16,0 0-16,0 0 15,0 0-15,22 0 0,-22 0 16,0 0-16,0-21 0,22 0 15,-22 21-15,0-22 0,21 1 0,-21 21 16,22-21-16</inkml:trace>
  <inkml:trace contextRef="#ctx0" brushRef="#br0" timeOffset="103616.02">11557 7916 0,'0'0'16,"-21"0"-1,0 0-15,21 22 16,-22-1-16,22 0 16,-21 0-16,21 21 15,0-20-15,0 20 0,-21-21 0,21 21 16,-21-20-16,21 20 0,-21-21 0,21 0 15,0 22-15,-21-22 0,21 0 16,0 0-16,-22 0 0,22 0 0,0 1 16,0-1-16,22-21 15,-1 0-15,0 0 0,0 0 16,0 0-16,0 0 0</inkml:trace>
  <inkml:trace contextRef="#ctx0" brushRef="#br0" timeOffset="103997.8">11980 7959 0,'0'0'16,"0"-21"-16,0-1 0,-21 22 31,0 0-31,-21 0 0,20 0 16,1 22-16,0-1 0,0 0 0,0 0 15,0 0-15,-1-21 0,22 21 16,0 1-16,0-1 0,0 0 0,0 0 15,0 0-15,22 0 16,-1-21-16,0 22 0,0-22 0,21 21 16,-20-21-16,-1 21 15,0-21-15,21 21 0,-21-21 0,1 21 16,-1 0-16,-21 1 0,21-1 16,-21 0-16,0 0 15,-21 0-15,0-21 0,-1 21 16,-20-21-16,21 0 0,-21 22 0,20-22 15,1 0-15,-21 0 0,21 0 16,0 0-16,-1 0 0,1 0 16,0 0-16,21-22 15,0 1-15,0 0 0,0 0 16,0 0-16,0 0 0,0-1 16</inkml:trace>
  <inkml:trace contextRef="#ctx0" brushRef="#br0" timeOffset="104204">11515 7726 0,'0'0'0,"-22"0"0,1 0 16,0 0 15,42 0-16,0 0 1,1 0-16,-1 0 16,0 0-16</inkml:trace>
  <inkml:trace contextRef="#ctx0" brushRef="#br0" timeOffset="105528.77">12700 7811 0,'0'0'15,"0"-22"-15,0 1 0,0 0 16,0 0-16,-21 21 31,21 21-15,0 0-16,0 22 15,0-22-15,0 0 0,0 21 0,0 1 16,0-22-16,0 42 0,0-20 16,0-1-16,0 0 0,0 1 15,0-22-15,0 21 0,0 0 0,0-20 16,0 20-16,21-21 0,0 0 0,-21 0 15,21 1-15,0-22 0,1 0 16,-1 21-16,0-21 0,0 0 16,0 0-16,22-21 0,-22-1 15,0 22-15,0-21 0,0 0 0,22-21 16,-22 21-16,0-22 0,0 1 0,0 0 16,0-1-16,1 1 0,-1-22 15,-21 22-15,0 0 0,21-22 16,-21 22-16,21 0 0,-21-1 0,0 1 15,0 0-15,0 20 0,0 1 16,0 0-16,0 0 0,0 0 0,0 42 31,0 0-31,-21 0 16,21 22-16,-21-22 0,21 21 0,0 0 16,0 1-16,0-1 0,-21 0 15,21 1-15,0 20 0,0-20 0,0-1 16,0 0-16,0 1 0,0-22 15,0 21-15,0-21 0,0 0 16,21 1-16,0-1 0,-21 0 0,21-21 16,0 0-16,0 0 0,1 0 15,20 0-15,-21 0 0,0 0 0,0-21 16,22 0-16,-22 21 0,0-22 0,0-20 16,22 21-16,-22 0 0,0-22 15,0 22-15,0-21 0,-21 0 0,21 20 16,1-62-16,-22 63 15,0-1-15,0 1 0,0 0 0,0 0 16,-22 21 0,22 21-1,-21-21-15,21 21 0,-21 0 16,21 1-16,0-1 0,0 21 0,0-21 16,0 0-16,0 1 0,0 20 15,21-21-15,-21 0 0,0 0 0,21 1 16,-21-1-16,22 0 0,-22 0 15,21-21-15,-21 21 0,0 0 16,-21-21 15,-1 0-31,1-21 16,0 0-16,0 0 16,0 21-16,0-21 15,-1 21 1,1 0-16,21 21 31,0 0-31,0 0 16,21-21-16,1 21 0,-1-21 0,0 22 15,0-22-15,0 0 16,0 21-16,22-21 0,-22 0 0,0 0 16,0 0-16,22 0 0,-22 0 15,0-21-15,21 21 0,-21-22 0,22 22 16,-22-21-16,21 0 0,-21 0 15,1 0-15,-1-22 0,0 22 0,0-21 16,0 21-16,-21-22 0,21 22 16,-21-21-16,0 21 0,0-22 15,-21 22-15,0 21 16,0 0-16,0 0 16,0 0-16,-1 21 0,22 1 15,0-1-15,-21 0 0,21 0 0,-21 21 16,21-20-16,0-1 0,0 21 0,0-21 15,0 0-15,0 1 0,0-1 16,0 0-16,21 0 0,0 0 0,1 0 16,-1 1-16,0-22 15,21 0-15,-21 0 0,1 21 0,20-21 16,0 0-16,1 0 0,-1 0 0,-21 0 16,21 0-16,1 0 0,-1-21 15,-21 21-15,22-22 0,-22 1 16</inkml:trace>
  <inkml:trace contextRef="#ctx0" brushRef="#br0" timeOffset="106156.46">14859 7959 0,'0'0'15,"0"-21"-15,0-1 0,0 1 0,0 0 16,0 0-16,0 0 0,0 0 16,-21 21-16,0-22 0,21 1 0,-22 21 15,1 0-15,0 0 16,0 0-16,0 0 0,0 0 15,-1 0-15,1 0 0,0 21 0,0 1 16,0-22-16,21 21 0,-21 0 16,-1 21-16,1-21 0,0 1 0,21 20 15,0-21-15,0 21 0,-21-20 0,21 20 16,0-21-16,0 21 0,0-20 16,0 20-16,0-21 0,0 0 15,21 0-15,0 1 16,0-22-16,1 0 0,-1 0 0,0 0 15,0 0-15,0 0 0,0-22 16,1 22-16,-1-21 0,0 0 16,0 0-16,0 0 0,0-22 0,1 1 15,-1 21-15,0-21 0,0-22 0,-21 22 16,21-1-16,0 1 0,1-21 16,-1 20-16,0 1 0,-21-22 0,21 22 15,0-21-15,-21 20 0,0 1 16,0 0-16,21 20 0,-21 1 0,0-21 15,0 21-15,-21 42 32,21 0-32,-21 0 0,0 22 0,0-1 0,21 0 15,-21 1-15,-1-1 16,22 21-16,-21-20 0,21 20 0,-21-20 16,21 20-16,0-21 0,0 22 0,0-22 15,0 22-15,0-22 0,0 0 16,0-20-16,0 20 0,0-21 0,0 0 15,21 0-15,0 1 0,1-1 0,20-21 16,-21 0-16,0 0 0,22 0 16,-1 0-16,-21 0 0,21-21 0,1 21 15,-22-22-15,21 1 0,-21 0 0,22 0 16,-22 0-16,21 0 16,-21-22-16,1 22 0,-1 0 0,0 0 0,0 0 15,-21-1-15,0 1 16</inkml:trace>
  <inkml:trace contextRef="#ctx0" brushRef="#br0" timeOffset="108353.67">9038 9589 0,'0'-22'0,"0"44"0,-21-65 0,0 1 16,0 21-16,21 0 0,-22-1 16,1 1-16,-21 0 0,21 0 0,0 0 15,-22 0-15,22 21 0,-21 0 0,21-22 16,-22 22-16,1 0 16,21 0-16,0 0 0,-22 22 0,22-1 0,0 0 15,0 21-15,0-21 0,-1 22 16,22 20-16,0-20 0,-21 20 15,21 1-15,-21-1 0,21-21 0,0 22 16,0-22-16,0 22 0,0-22 16,0 0-16,0 1 0,0-1 0,0 0 15,21 1-15,0-22 0,1 21 0,20-21 16,-21 1-16,21-22 0,1 21 16,-1-21-16,0 0 0,1 0 0,20-21 15,1 21-15,-22-22 0,22 1 16,-1 0-16,1-21 0,-22 21 0,21-22 15,-20 1-15,-1 0 0,0-1 16,1 1-16,-22 0 0,21-22 16,-21 22-16,-21-22 0,0 1 0,0-1 15,0 22-15,0-22 0,-21 1 0,0 21 16,0-1-16,-21 1 0,20 21 16,-20-22-16,0 22 0,-1 0 0,1 0 15,0 21-15,-22 0 0,22 0 16,-22 0-16,1 0 0,21 21 0,-22 0 15,22 0-15,-1 22 0,1-1 0,0 0 16,21 1-16,-1 20 0,1 1 16,21-1-16,0 1 0,0-1 0,0 1 15,0-22-15,21 22 0,1-22 16,-1 0-16,21 1 0,-21-1 16,22-21-16,-1 0 0,0 0 0,1 1 15,-1-1-15,21-21 0,-20 0 16,20 0-16,-20 0 0,20-21 0,-21-1 15,1 22-15,-1-21 0,0 0 0,1-21 16,-1 21-16,0-1 0,-20-20 16,20 21-16,-21-21 0,0 20 0,0-20 15,-21 21-15,0 0 0,0 0 0,0-1 16,0 1-16,0 42 31,0 1-31,0-1 0,0 0 16,0 0-16,0 0 0,0 0 15,0 1-15,0-1 0,0 0 0,0 0 16,0 0-16,0 0 0,-21 1 16,21-1-16,0 0 0,-21 0 0,21 0 15,0-42 32,0 0-47,0 0 0,0 0 0,0-1 16,0-20-16,21 21 0,0-21 15,-21-1-15,22 22 0,-1-21 16,0 21-16,0-22 0,0 22 0,22 0 16,-22 21-16,0 0 0,0 0 15,0 0-15,0 0 0,1 21 16,-1 0-16,-21 0 0,0 1 16,21-1-16,-21 0 0,21 0 0,-21 21 15,0-20-15,0-1 0,21 0 0,-21 0 16,21 0-16,-21 0 0,22 1 15,-22-1-15,21 0 0,0-21 0,0 0 16,0 0-16,0 0 0,1 0 16,-1 0-16,0 0 0,21-21 15,-21 21-15,1-21 0,-1-1 0,21 1 16,-21 0-16,0 0 0,1-21 16,-1 20-16,-21-20 0,21 0 15,-21-1-15,21 1 0,-21-21 0,0 20 16,21-20-16,-21 20 0,0 1 0,0 0 15,0-1-15,0 1 0,0 21 16,0 0-16,0 0 0,0-1 0,0 44 31,0-1-15,0 0-16,0 0 0,0 21 0,0-20 16,-21 20-16,21 21 15,0-20-15,0-1 0,-21 0 0,21 22 16,0-22-16,0 1 0,0-1 0,0 0 15,0 1-15,0-22 0,0 21 16,0-21-16,0 0 0,0 1 0,21-1 16,0-21-16,0 0 0,1 0 0,-1 0 15,0 0-15,0 0 0,21 0 16,-20 0-16,20-21 0,0-1 0,-21 1 16,22 0-16,-22 0 0,21 0 15,-21 0-15,22-22 0,-22 22 0,0 0 16,0-21-16,-21 20 0,0-20 0,21 21 15,-21 0-15,22 0 16,-22 42 0,-22 0-1,1 0-15,21 0 16,0 0-16,0 1 0,0-1 0,0 0 16,0 0-16,0 0 0,0 0 0,0 1 15,0-1-15,0 0 0,0 0 16,21-21-16,1 0 0,-1 0 15,0 0-15,0 0 0,0 0 16,0 0-16,1 0 0,-1-21 0,0 0 16,0 0-16,0-1 0,0 1 0,1 0 15,-1 0-15,0 0 0,-21-22 16,0 22-16,21-21 0,-21 21 16,21 0-16,-21-22 0,0 22 0,0 0 15,0 0-15,0 0 0,0-1 16,0 44 15,0-1-31,0 0 16,0 0-16,0 21 0,0-20 0,0 20 15,0-21-15,0 21 0,0 1 0,0-1 16,0-21-16,0 22 0,0-1 16,0 0-16,0 22 0,0-22 15,0 0-15,0 22 0,0 42 16,0-43-16,0 1 0,0-1 15,0 1-15,0-1 0,-21-20 0,0 20 16,21-21-16,-21 22 0,21-22 0,-21 1 16,-1-1-16,22 0 0,-21 1 0,0-22 15,0 0-15,0 21 0,0-42 16,-1 21-16,-20-21 0,21 0 16,0 0-16,0 0 0,-22 0 0,1 0 15,0 0-15,-1-21 0,1 0 16,0 21-16,20-21 0,-20 0 0,21 0 15,-21-1-15,20 1 0,1 0 16,21 0-16,0 0 0,-21 0 0,21-1 16,0-20-16,0 21 0,0-21 15,21-1-15,0 1 0,1 0 0</inkml:trace>
  <inkml:trace contextRef="#ctx0" brushRef="#br0" timeOffset="109588.61">11959 9716 0,'0'0'0,"0"21"31,21-21-15,0 0-16,22 0 15,-22 0-15,0-21 0,21 21 0,1-22 16,-22 1-16,21 0 0,1-21 0,-1 21 16,0-22-16,1 22 15,-22-21-15,21 21 0,-21-22 0,0 1 16,1 21-16,-22-22 0,0 1 0,0 21 15,0-21-15,0-1 0,0 1 16,-22 21-16,22 0 0,-21 21 16,0 0-16,0-22 0,0 22 0,0 0 15,-1 22-15,22-1 16,0 0-16,0 21 0,-21-21 0,21 22 16,0-1-16,0 0 0,0 1 15,0 20-15,0-20 0,0 20 0,-21 1 16,21 20-16,0-20 0,0 20 0,0-20 15,0 21-15,0-1 0,0 1 16,-21 0-16,21 20 0,-21 1 16,21 0-16,-21-21 0,-22 21 0,22-1 15,0 1-15,-21 0 0,20 0 0,1 0 16,-21-22-16,21 22 0,-22-21 16,22 0-16,0-22 0,0 1 0,0-1 15,0-21-15,21 22 0,0-22 0,0-21 16,0 1-16,0-1 0,0 0 0,0 0 15,21-21-15,0 0 0,0-21 16,21 0-16,-20 0 0,-1-22 16,21 1-16,0 0 0,1-1 0,-1 1 15,0-22-15,1 22 0,-1-43 0,22 22 16,-22-22-16,0 1 0,1-1 16,-1 0-16,0 1 0,-21-1 15,1 0-15,-1 1 0,-21-1 0,0 0 16,0 1-16,0-1 0,-21 21 0,-1 1 15,-20-1-15,21 22 0,-21 0 0,-1-1 16,1 22-16,0 0 0,-1 0 16,1 0-16,-43 0 0,43 21 15,0 0-15,20 0 0,-20 0 0,21 0 16,21-22 0,0 1-1,21 21-15,21-21 16,-20 21-16,-1-21 0,21 0 15,-21 0-15,22-1 0,-1 1 0,-21 0 16,21-21-16,1 21 0,-22-22 0,21 1 16,-21 21-16,1-22 0,-1 1 15,0 21-15,0 0 0,-21-22 0,0 22 16,0 0-16,0 0 0,0 0 16,-21 21-1,0 0-15,0 21 16,-1 0-16,22 21 15,0-20-15,0 20 0,-21-21 0,21 21 16,0 1-16,0-1 0,0-21 16,0 22-16,0-1 0,0-21 15,0 0-15,21 0 0,-21 1 0,22-1 16,-1 0-16,0-21 0,0 0 0,0 0 16,0 0-16,1 0 0,-1 0 15,0 0-15,0 0 0,0-21 0,0 21 16,1-21-16,-1-1 0,0 1 0,0-21 15,0 21-15,-21-22 0,0 22 16,0-21-16,0 0 0,0 20 0,0-20 16,0 0-16,-21-1 0,0 22 0,-21-21 15,20 21 1,-20 0-16,21 21 0,0 0 0,0 0 16,-22 0-16,22 0 0,0 21 0,0 0 15,21 0-15,-21 21 16,21-20-16,0-1 0,0 0 0,0 0 15,0 21-15,0-20 0,21-1 0,0-21 16,0 21-16,21 0 0,-20-21 16,-1 0-16,21 0 0,0 0 0</inkml:trace>
  <inkml:trace contextRef="#ctx0" brushRef="#br0" timeOffset="109989.38">13187 9652 0,'-21'-63'32,"21"41"-32,0 1 0,0 0 15,21 21-15,0 0 0,0-21 16,0 21-16,22 0 0,-22 0 16,0 0-16,0 0 0,21 0 0,-20 0 15,-1 21-15,0 0 0,0 0 0,0 1 16,0-1-16,1 21 0,-1-21 15,-21 0-15,21 22 0,-21-22 0,0 0 16,0 21-16,0-20 0,0-1 16,0 0-16,-21 0 0,0-21 15,-1 21-15,1 0 0,0-21 16,0 0-16,21-21 31,0 0-31,0 0 0,0 0 16,0 0-16,21-1 0,0-20 0,-21 21 15,0-21-15,21 20 0,1-20 16,-1 21-16,-21 0 0,42-43 16,-21 43-16,0 0 0,1 0 15,-1 0-15,0 21 0,21-22 16,-21 22-16</inkml:trace>
  <inkml:trace contextRef="#ctx0" brushRef="#br0" timeOffset="110763.75">14520 9229 0,'0'-21'0,"0"42"0,0-64 0,0 22 0,0 0 16,0 0-16,0 0 0,0 0 15,0-1-15,0 1 16,0 42 0,0 22-16,0-22 0,0 21 15,0-21-15,0 22 0,0-1 0,0 0 16,-21 1-16,21 20 0,0-20 16,-21-1-16,0 21 0,0-20 0,-1-1 15,22 0-15,-21 1 0,0-1 0,0 0 16,0-20-16,21-1 0,-21 21 15,-1-21-15,22 0 0,-21-21 16,0 0 0,21-21-1,0 0-15,0 0 0,0 0 16,0 0-16,0-1 0,0-20 0,0 0 16,0 21-16,0-22 0,0 1 15,0 0-15,0 20 0,21-20 0,-21 21 16,0 0-16,0 0 0,21-1 0,1 22 15,-1 0 1,0 22-16,-21-1 16,0 0-16,21 21 0,-21-21 15,21 1-15,0 20 0,-21-21 0,22 0 16,-1 22-16,0-22 0,0 0 0,0 0 16,0 0-16,1-21 0,-1 21 15,0-21-15,21 0 0,-21 0 16,1 0-16,-1 0 0,21 0 0,-21 0 15,0-21-15,1 21 0,-1-21 16,-21 0-16,21 0 0,0 0 0,-21-22 16,0 22-16,21-21 0,-21 21 0,0-22 15,0 22-15,0 0 0,0 0 16,0 0-16,-21 42 31,21 0-31,0 0 0,-21 0 16,21 22-16,-21-22 0,21 0 15,0 0-15,0 0 0,0 0 0,0 1 16,0-1-16,0 0 16,0 0-16,0-42 47,21 0-47,-21 0 0,0-1 0,0 1 15</inkml:trace>
  <inkml:trace contextRef="#ctx0" brushRef="#br0" timeOffset="110920.66">14901 9335 0,'0'0'16,"0"-22"-16,0 1 0,0 0 15,-21 21 1,0 0-16,21 21 16,0 0-16,0 1 15,0-1-15,21 0 16,0-21-16,-21 21 0,21-21 15</inkml:trace>
  <inkml:trace contextRef="#ctx0" brushRef="#br0" timeOffset="111429.37">15409 9440 0,'-21'0'0,"0"0"16,0 0-16,0 0 0,21 22 0,-22-22 15,1 21-15,21 0 0,-21-21 16,21 21-16,0 0 0,-21 0 0,21 1 16,-21 20-16,21-21 0,-21 0 15,21 0-15,0 1 0,0-1 0,0 0 16,0 0-16,0 0 0,0 0 16,-22 1-16,22-1 0,-21-21 15,21-21 16,0-1-15,0 1-16,0 0 16,0-21-16,0 21 0,21-1 0,1-20 15,-1 0-15,0 21 0,0-22 16,21 1-16,-20 21 0,20-22 0,0 22 16,1 0-16,-22 0 0,21 21 0,0 0 15,1 0-15,-22 0 0,0 0 16,21 21-16,-20 0 0,-22 0 0,21 1 15,-21 20-15,0-21 0,0 21 16,0 1-16,0-22 0,0 21 16,0 1-16,-21-22 0,21 0 0,-22 21 15,1-21-15,0 1 0,0-1 16,21 0-16,-21-21 0,21 21 16,0-42 15,21 0-31,0 21 0,0-21 15,0-1-15,-21-20 0</inkml:trace>
  <inkml:trace contextRef="#ctx0" brushRef="#br0" timeOffset="112087.68">16044 9165 0,'0'-21'0,"0"-21"31,-21 63-16,21 0-15,0 0 0,0 22 16,-21-22-16,21 21 0,0-21 0,-21 22 16,21-22-16,0 21 0,0-21 0,0 22 15,-21-22-15,21 21 0,0 0 16,-22-20-16,22 20 0,0-21 0,0 0 16,-21 22-16,21-22 0,0 0 15,-21 0-15,21 0 16,0-42 15,0 0-15,0 0-16,0 0 0,0-1 0,0 1 15,0 0-15,21-21 0,-21 21 16,21-22-16,1 22 0,-22 0 0,21-21 16,0 20-16,0 1 0,21-21 0,-20 21 15,-1 21-15,0-21 0,0 21 16,0 0-16,0 0 0,1 0 0,-1 21 15,-21 0 1,0 0-16,0 0 0,0 0 0,-21 1 16,-1-22-16,22 21 0,-21 0 15,0-21-15,0 21 0,-21-21 0,20 0 16,1 21-16,0-21 0,0 0 16,0 0-16,0 0 15,21-21-15,0 0 16,0 0-1,21 42 17,-21 0-32,21 0 0,-21 0 15,0 1-15,0-1 0,0 0 16,0 0-16,21 0 16,-21 0-16,0 1 0,21-1 0,-21 0 15,0 0 1,21-21-16,1 0 0,-1 0 15,0 0-15,0 0 16,0 0-16,0 0 0,1-21 0,20 0 16,-21 21-16,0-21 0</inkml:trace>
  <inkml:trace contextRef="#ctx0" brushRef="#br0" timeOffset="112487.95">16785 9483 0,'21'-21'16,"-42"42"-16,63-64 0,-42 22 0,0 0 15,0 0-15,0 0 16,-21 21-16,0-21 16,0 21-16,0 0 0,0 0 15,-1 0-15,1 21 0,0 0 16,-21-21-16,21 21 0,-1 0 0,1 0 16,0 1-16,21-1 0,0 0 15,0 0-15,0 0 16,0 0-16,0 1 0,21-22 15,0 21-15,1-21 0,-1 0 16,21 21-16,-21 0 16,0-21-16,1 21 0,-1 0 15,-21 1-15,-21-1 16,-1-21 0,1 0-16,0 0 0,-21 0 0,21 21 15,-1-21-15,-20 0 0,21 0 16,-21 0-16,20 0 0,1 0 0,0 0 15,0 0-15,0 0 0,0 0 16,21-21 15,0 0-15</inkml:trace>
  <inkml:trace contextRef="#ctx0" brushRef="#br0" timeOffset="116344.61">14520 2265 0,'0'-21'16,"0"0"15,0 42 32,0 0-63,0 0 0,0 0 15,0 0-15,0 1 0,0-1 16,0 0-16,0 21 0,0-21 0,0 22 16,0-1-16,0 0 0,0-20 0,0 20 15,0 0-15,0-21 0,0 22 16,0-1-16,0-21 0,0 22 16,0-22-16,0 21 0,0-21 0,0 22 15,0-1-15,21-21 0,-21 21 0,0 1 16,22-1-16,-22 0 0,0 1 15,0-1-15,0 0 0,0 1 16,0-1-16,0 0 0,21-20 0,-21 20 16,21 0-16,-21 1 0,0-22 15,21 21-15,0 0 0,0-20 0,1 20 16,-22-21-16,21 21 0,0 1 0,0-22 16,0 21-16,0 1 0,1-1 15,-1 0-15,0 1 0,0-1 0,0 0 16,22-21-16,-22 22 0,0-1 15,0-21-15,21 22 0,-20-1 0,-1-21 16,21 0-16,-21 22 0,0-22 0,1 21 16,20-21-16,-21 0 0,0 1 15,0-1-15,1 21 0,20-21 16,-21 0-16,0 1 0,0-1 0,22 0 16,-22 0-16,0 0 0,0-21 15,22 21-15,-22 1 0,0-22 0,0 0 16,21 21-16,-20-21 0,-1 0 0,21 0 15,-21 0-15,0 0 0,22 0 16,-22 0-16,21 0 0,1 0 0,-22 0 16,21 0-16,0 0 0,1-21 0,-1-1 15,0 22-15,1-21 0,-1 21 16,-21 0-16,22-21 0,-1 0 0,0 21 16,-21-21-16,22 0 0,-1 21 15,-21-22-15,22 1 0,-1 0 16,-21 0-16,21 0 0,1 0 0,-22-1 15,21 1-15,-21 0 0,22 0 0,-22 0 16,21-22-16,1 22 0,-22-21 16,21 21-16,0-22 0,-20 22 0,20-21 15,-21 0-15,21-1 0,-20 1 0,20 0 16,0-1-16,-21 1 16,22 0-16,-22-1 0,21 1 0,-21 0 15,22-1-15,-22 1 0,21 0 0,-21-22 16,22 22-16,-1-22 0,-21 22 0,0-22 15,22 22-15,-22-21 0,0 20 16,0-20-16,0 20 0,1-20 16,-1 21-16,0-1 0,-21 1 0,21-22 15,0 22-15,0 0 0,-21-22 16,22 22-16,-1 0 0,-21-22 0,21 22 16,0-1-16,-21-20 0,21 21 15,0-1-15,-21 22 0,22-21 0,-22 21 16,0-1-16,21-20 0,-21 21 15,21 0-15,-21 0 0,0-1 16,0 1-16,21 0 16,-21 0-16,0 0 0,21 21 0,-21-21 0,0-1 15,0 1 1,-21 21 46,0 0-62,0 0 0,0 0 16,-1 21-16,1 1 16,0-22-16,-21 21 0,21-21 0,-1 21 15,1 0-15,0 0 0,0 0 16,0-21-16,0 22 0,-1-1 16,1-21-16,0 21 0,21 0 0,-21 0 15,42-21 32,-21-21-31,21 21-16,0-21 0,1 21 15,-1-21-15,0 21 0,0-21 0,-21-1 16,21 22-16,0-21 0,1 0 16,-1 21-16,-21-21 0,21 21 15,0-21 1,-21 42-1,21 0-15,-21 0 0,0 0 16,0 1-16,21 20 0,1-21 16,-22 21-16,21 22 0,0-22 0,-21 1 15,21-1-15,0 21 0,-21-20 16,21-22-16,-21 21 0,22 1 0,-22-22 16,0 0-16,21 0 0,-21 0 15,21 0-15,-21 1 0,21-22 0,-21 21 16,21-21-1,0 0 1,1 0 0,-22 21-1</inkml:trace>
  <inkml:trace contextRef="#ctx0" brushRef="#br0" timeOffset="117532.31">13949 10964 0,'0'0'0,"0"-21"15,21 0-15,0 21 0,-21-21 16,21 21-16,-21 21 47,-21 0-32,0 0-15,0 1 0,0 20 16,-1-21-16,-20 21 0,21 1 0,-21 20 16,20-20-16,-20-1 0,0 0 15,-1 22-15,1-22 0,0 0 0,-1-20 16,22 20-16,-21 0 0,0-21 0,20 22 16,-20-22-16,21-21 0,21 21 15,-21-21-15,21-21 31,21 21-15,0-21-16,-21 0 0,21 21 16,0-22-16,1 1 0,-1 21 0,0-21 15,0 21-15,21 0 0,-20 0 16,-1 0-16,21 0 0,-21 0 0,0 0 16,22 21-16,-22-21 0,0 21 15,21 1-15,-20-1 0,-1 0 0,0 0 16,0 0-16,0 0 0,-21 1 0,21-1 15,1-21-15,-22 21 0,0 0 16,0 0-16,21-21 0,-21 21 0,21-21 16,-21 22-16,21-22 15,0 0 1,0 0 0,-21-22-16,22 1 15,-1 0-15,0 0 16,-21 0-16</inkml:trace>
  <inkml:trace contextRef="#ctx0" brushRef="#br0" timeOffset="118128.25">14753 11345 0,'21'-21'0,"-42"42"0,42-63 0,0 21 0,-21 0 16,0 0-16,0-1 0,0 1 15,0-21-15,0 21 0,0 0 16,-21-1-16,0 1 0,0 0 16,0 21-16,0 0 0,-1 0 15,1 0-15,0 0 0,0 21 16,0 0-16,-22 1 0,22-1 0,0 21 16,0 0-16,-21-20 0,20 20 15,1 0-15,0 1 0,0-1 0,21 0 16,0 1-16,-21-22 0,21 21 0,0-21 15,0 22-15,0-22 0,0 0 16,0 0-16,0 0 0,21-21 16,0 0-16,0 21 15,0-21-15,22 0 0,-22 0 16,0 0-16,0-21 0,0 21 0,1-21 16,-1 0-16,0 0 0,0 0 15,0-1-15,0 1 0,1 0 0,-22-21 16,21 21-16,0-22 0,-21 1 15,21 21-15,-21-22 0,0 1 0,0 21 16,0 0-16,0 0 0,0-1 0,0 1 16,0 42-1,0 1-15,0-1 16,0 21-16,0-21 16,0 22-16,0-1 0,0-21 0,0 21 15,0 1-15,0-22 0,0 0 0,0 21 16,21-20-16,0-1 0,-21 0 15,0 0-15,22-21 0,-22 21 0,21-21 16,-21 21-16,21-21 16,0 0-16,0 0 0,0 0 15,1 0-15,-1-21 16,0 21-16,0-21 0,-21 0 16,21 0-16</inkml:trace>
  <inkml:trace contextRef="#ctx0" brushRef="#br0" timeOffset="130504.49">15388 10922 0,'0'0'0,"0"-21"15,-21 21 1,21-21 46,21 21 1,0 21-63,0-21 0,1 21 15,-1 0-15,0-21 0,0 21 16,21 1-16,-20-1 0,20-21 0,-21 21 16,21 0-16,-20-21 0,20 21 0,-21 0 15,21-21-15,-20 22 0,20-1 16,-21-21-16,21 21 0,-20-21 0,20 0 16,-21 0-16,0 0 0,0 21 15,1-21-15,-1 0 0,0 0 16,-42 0 15,0 0-15,21 21-16,-22-21 0,1 21 15,0-21-15,0 22 0,-21-1 0,20 0 16,1 0-16,-21 0 0,21 0 16,-22 1-16,1-1 0,21 21 0,-21-21 15,-1 0-15,22 1 0,-21-1 0,21 0 16,-1 0-16,1 0 0,0 0 15,21 1-15,-21-1 0,0-21 16,21 21-16,-21-21 0,21 21 31,0-42 1</inkml:trace>
  <inkml:trace contextRef="#ctx0" brushRef="#br0" timeOffset="133440.67">15684 3239 0,'0'-22'0,"0"1"16,0 0-16,0 0 16,0 0-16,-21 0 0,21-1 15,0 1 1,-21 21-16,21 21 31,0 1-31,0 20 0,0-21 16,0 21-16,0 1 0,0-22 0,-21 21 15,0 1-15,21-1 16,-21 0-16,21 1 0,-22-22 0,1 21 16,0-21-16,21 22 0,0-22 15,-21 0-15,21 0 0,-21 0 0,21 0 16,0 1-16,0-44 47,0 1-32,21 0-15,-21 0 0,0 0 0,21 0 16,-21-1-16</inkml:trace>
  <inkml:trace contextRef="#ctx0" brushRef="#br0" timeOffset="133756.51">15579 3090 0,'0'-21'16,"0"42"-16,0-63 0,21 21 15,0 21-15,0 0 16,0 0-16,0 21 0,1 0 16,-1 0-16,0 1 0,0-1 15,0 21-15,0-21 0,1 22 16,-1-1-16,0 0 0,0 1 0,-21-1 16,21 0-16,0-21 0,-21 22 0,0-22 15,22 21-15,-1-21 16,-21 1-16,21-1 0,-21 0 0,0 0 15,0 0-15,21-21 0,-21 21 0,21-21 32,-21-21-1,0 0-31,0 0 16,0 0-16</inkml:trace>
  <inkml:trace contextRef="#ctx0" brushRef="#br0" timeOffset="134044.32">16192 2963 0,'0'0'0,"0"-21"0,0 42 32,0 1-32,0-1 15,0 0-15,0 0 0,-21 21 16,0-20-16,21 20 0,-21 0 0,0 1 15,21-1-15,-21 0 0,-1 1 16,1-22-16,0 21 0,0-21 0,21 22 16,-21-22-16,0 0 0,21 0 0,0 0 15,-22 0-15,22 1 16,-21-22-16,21 21 0,21-42 47,1 21-47,-1-22 0</inkml:trace>
  <inkml:trace contextRef="#ctx0" brushRef="#br0" timeOffset="134364.15">16531 3069 0,'0'21'16,"0"1"0,0 20-16,0-21 0,0 0 15,0 22-15,-21-22 0,21 21 0,-21-21 16,21 22-16,-21-22 0,21 21 0,0-21 16,-22 22-16,22-22 0,-21 0 15,21 21-15,-21-21 0,21 1 0,0-1 16,0 0-16,0 0 15,0 0-15,0-42 47,21 0-47,-21 0 16,21 0-16,-21-1 0</inkml:trace>
  <inkml:trace contextRef="#ctx0" brushRef="#br0" timeOffset="134740.93">16531 3027 0,'0'-21'16,"0"42"-16,0-63 0,0 20 15,0 1-15,0 0 0,0 0 16,0 0-16,21 21 0,-21-21 16,21 21-16,1 0 15,-1-22-15,0 22 0,0 0 0,0 0 16,0 0-16,1 0 15,-1 0-15,0 22 0,0-22 0,0 21 16,0 0-16,-21 0 0,22-21 16,-22 21-16,21 0 0,-21 1 0,0-1 15,0 0-15,0 0 0,0 0 0,0 0 16,-21 1-16,-1-1 0,1 0 16,-21 0-16,21 0 0,-22-21 15,1 21-15,0 1 0,-1-1 16,22 0-16,-21 0 0,21-21 0,-22 21 15,22 0-15,0-21 0,0 22 16,0-22-16,21 21 0,-21-21 0,21-21 47,21 21-47,0-22 0</inkml:trace>
  <inkml:trace contextRef="#ctx0" brushRef="#br0" timeOffset="136124.16">19092 1058 0,'0'22'47,"0"-1"-47,0 0 0,0 0 15,0 0-15,0 0 16,0 22-16,21-22 0,1 0 0,-22 21 16,21-20-16,0-1 0,-21 0 0,21 21 15,0-21-15,0 1 0,1 20 16,-1-21-16,0 0 0,0 22 16,0-22-16,22 0 0,-22 0 15,0 0-15,0 0 0,0 1 0,0-1 16,1 0-16,-1-21 0,-21 21 15,0 0-15,21-21 0,-21 21 16,21-21-16,-21-21 47,0 0-31</inkml:trace>
  <inkml:trace contextRef="#ctx0" brushRef="#br0" timeOffset="136495.95">19875 1185 0,'0'-21'0,"0"42"0,22-63 16,-22 21-16,0 0 15,0 0-15,-22 42 47,1-21-47,0 42 0,0-21 0,0 0 16,-22 22-16,22-22 0,-21 21 15,0 1-15,20-22 0,-20 21 16,0 0-16,-1 1 0,1-1 0,0 0 16,21-20-16,-22 20 0,22 0 15,-21-21-15,21 22 0,-1-22 0,1 0 16,0 0-16,0 0 0,21 1 15,0-1-15,-21 0 0,0-21 16,21 21-16,0-42 31,21 0-31,0 0 16,0-1-16</inkml:trace>
  <inkml:trace contextRef="#ctx0" brushRef="#br0" timeOffset="137001.45">20172 1461 0,'0'21'31,"0"0"-15,0 0-16,0 0 15,0 0-15,-21 1 0,21-1 0,0 0 16,0 21-16,-22-21 0,22 22 16,0-1-16,0 0 0,0 1 0,0-1 15,0 22-15,-21-22 0,21 21 16,0-20-16,0 20 0,-21-20 0,0 20 15,0 1-15,21 20 0,-21-20 0,-1-1 16,22 1-16,-21-1 16,0 1-16,0-1 0,0 1 0,21-1 15,-21-20-15,-1 20 0,1 1 0,21-22 16,-21 0-16,0 22 0,21-22 16,-21 0-16,21 1 0,-21-1 0,-1 0 15,22-20-15,0-1 0,0 21 0,0-21 16,-21 0-16,21 1 15,0-44 1,21 1-16,-21 0 16,22 0-16,-1-21 0,0-1 15,0 22-15,0-42 0,0 20 0,22-20 16,-22-1-16,0 1 0,0-1 16</inkml:trace>
  <inkml:trace contextRef="#ctx0" brushRef="#br0" timeOffset="137404.22">20172 1778 0,'0'-21'16,"0"42"-16,-21-63 0,21 21 16,-22-1-16,22 1 0,0 0 15,0 0-15,0 0 16,0 0-16,0-1 15,22 22-15,-1-21 0,0 21 16,0 0-16,0-21 0,0 21 0,1 0 16,-1 0-16,21 0 0,-21 0 15,0 0-15,22 0 0,-1 21 0,-21 0 16,22-21-16,-22 22 0,21 20 16,-21-21-16,-21 0 0,0 0 0,0 1 15,0-1-15,0 0 0,0 0 0,-21 0 16,0 0-16,0 1 0,-22-22 15,22 21-15,0 0 0,-21-21 0,21 21 16,-1-21-16,1 0 0,0 0 16,0 21-16,0-21 0,0 0 15,21 21 1,0 1 0,21-22 15</inkml:trace>
  <inkml:trace contextRef="#ctx0" brushRef="#br0" timeOffset="137980.99">21336 1630 0,'0'-21'0,"0"42"0,0-63 15,0 20-15,0 1 0,0 0 16,-21 0-16,0 21 16,-1 0-16,1 0 0,0 0 15,0 0-15,0 0 0,0 0 16,-22 21-16,22 0 0,0 0 0,0 1 16,-22 20-16,22-21 0,0 21 15,0 1-15,0-1 0,0-21 16,-1 22-16,1-1 0,21-21 15,0 0-15,0 0 0,0 1 0,0-1 16,0 0-16,0 0 16,21-21-16,1 0 15,-1 0-15,0 0 0,0 0 0,0 0 16,0-21-16,1 0 0,-1 21 16,21-21-16,-21-1 0,0-20 0,1 21 15,-1 0-15,0-22 0,0 22 16,0-21-16,0 21 0,1-22 0,-22 22 15,0 0-15,0 0 16,0 0-16,21 0 0,-21 42 31,0 21-31,0-21 16,-21 0-16,21 22 0,0-22 0,0 21 16,0-21-16,0 22 0,0-22 15,0 0-15,0 21 0,0-20 0,0-1 16,0 0-16,0 0 0,0 0 15,21-21 1,0 0-16,0 0 16,0 0-16,0-21 15,1 0-15,-1 0 0,0 0 16</inkml:trace>
  <inkml:trace contextRef="#ctx0" brushRef="#br0" timeOffset="138295.81">21929 1185 0,'0'0'0,"0"-21"0,0 0 16,-22 21-1,1 21 1,0 0-16,21 1 0,0-1 0,-21 21 16,0-21-16,21 22 0,-21-1 15,21 0-15,-22 1 0,22-1 16,0 0-16,0 1 0,-21 20 15,21-21-15,0 1 0,-21-22 0,21 21 16,0 1-16,0-22 0,0 0 0,0 0 16,0 0-16,0 0 0,0 1 15,0-1-15,0-42 47,0-1-47,21 1 0,0 0 16,1 0-16,-1-21 0,0-1 0,0 1 15</inkml:trace>
  <inkml:trace contextRef="#ctx0" brushRef="#br0" timeOffset="138928.44">22204 1101 0,'0'0'0,"0"21"31,-21 0-31,21 0 16,0 0-16,0 1 0,0-1 0,-22 21 16,22-21-16,0 22 0,-21-22 15,21 21-15,0-21 0,-21 22 16,21-22-16,0 21 0,0 0 16,-21 1-16,21-1 0,0-21 0,-21 22 15,21-1-15,0-21 0,0 21 16,0-20-16,0-1 0,0 21 0,0-21 15,0 0-15,-21 1 0,21-1 16,0-42 47,0-1-48,0 1-15,0 0 0,0-21 16,0 21-16,21-1 0,-21-20 15,21 21-15,0-21 0,0 20 0,0 1 16,1-21-16,-1 21 0,0 0 0,0-1 16,0 1-16,0 0 0,1 0 15,-1 21-15,0 0 0,0 0 0,0 0 16,0 0-16,1 0 0,-22 21 16,21 0-16,0 0 0,-21 1 0,0-1 15,0 21-15,0-21 0,0 0 16,0 22-16,0-22 0,0 0 0,0 21 15,0-20-15,0-1 0,0 0 16,0 0-16,0 0 0,0 0 16,-21-21-16,21 22 0,-21-1 0,-1 0 15,22 0-15,-21-21 16,21 21-16,-21-21 16,0-21 15,0 0-31,21 0 15,0 0-15</inkml:trace>
  <inkml:trace contextRef="#ctx0" brushRef="#br0" timeOffset="139208.67">21526 1545 0,'22'0'16,"-1"0"-1,21 0-15,-21 0 0,22 0 0,-22 0 16,21 0-16,0 0 0,1 0 16,-1-21-16,-21 21 0,22 0 0,-22 0 15,21 0-15,-21 0 0,0 0 16,1 0-16,-22-21 31,-22 21-15</inkml:trace>
  <inkml:trace contextRef="#ctx0" brushRef="#br0" timeOffset="140056.12">19029 2434 0,'0'0'0,"-21"0"0,42 0 109,0 0-109,0 0 0,0 0 0,22-21 16,-1 21-16,-21 0 0,43 0 16,-22 0-16,21 0 0,-20 0 0,20 0 15,22 0-15,-22 0 0,1 0 16,21 0-16,-22 0 0,1 0 0,-1 0 15,22 0-15,-22 0 0,22 21 16,-22-21-16,22 21 0,21-21 0,-21 0 16,20 22-16,-20-22 15,21 21-15,-21-21 0,20 0 0,-20 21 16,21 0-16,-21-21 0,-1 0 0,1 0 16,0 0-16,-1 0 0,1 0 15,0 0-15,-22 0 0,1 0 0,-1 0 16,-21 0-16,1 0 0,-1 0 15,0 0-15,1 0 0,-22 0 0,0 0 16,0 0-16,0 0 16</inkml:trace>
  <inkml:trace contextRef="#ctx0" brushRef="#br0" timeOffset="141404.28">23114 2201 0,'21'-21'78,"0"0"-78,0 21 0,1-21 0,-1 0 16,0 21-16,21-21 0,1-1 15,-1 1-15,0 0 0,22-21 16,-22 21-16,22-1 0,-1-20 0,-21 21 15,22-21-15,-1 20 0,-20-20 0,20 21 16,-20 0-16,-1 0 16,-21-1-16,21 1 0,-20 0 0,-1 21 0,0-21 15,-21 0-15,21 21 0,-21-21 16,21 21-16,-21-22 16,0 1-1,0 0 1,-21 21-1,0 0-15,0 0 16,0 0-16,-22 21 0,22 0 16,-21-21-16,-1 22 0,22-1 0,-21 0 15,0-21-15,20 21 0,-20 0 16,21 0-16,0-21 0,0 22 0,-1-22 16,1 21-16,42-21 46,1 0-46,-1 0 0,21 0 16,-21-21-16,0 21 0,22-22 16,-1 1-16,-21 0 0,22 21 0,-22-21 15,21 0-15,-21 0 0,22 21 16,-22-22-16,0 22 0,0 0 0,-21-21 16,21 21-16,-21 21 15,0 1 1,0-1-16,0 0 0,0 0 15,-21 0-15,21 0 0,-21 1 16,21 20-16,0-21 16,0 0-16,0 0 0,0 1 15,0-1-15,0 0 0,0 0 16,-21-21 0,21 21-16,-21-21 15,21 21 1</inkml:trace>
  <inkml:trace contextRef="#ctx0" brushRef="#br0" timeOffset="142167.85">23156 2455 0,'0'0'0,"21"22"0,1-22 15,-1 21-15,0 0 0,0-21 16,21 21-16,-20 0 0,20 0 0,0 1 16,1-1-16,-1-21 0,0 21 0,22 0 15,-22 0-15,22 0 0,-1 1 16,1-1-16,-22 0 0,21-21 15,1 21-15,-22-21 0,1 21 0,-1-21 16,0 0-16,1 0 0,-1 21 0,0-21 16,-21 0-16,1 0 0,-1 0 15,0 0-15,0 0 0,0 0 16,-42 0 15,0 0-15,0 0-16,0 0 0,-1-21 15,1 21-15,0 0 0,0 0 0,0 0 16,0-21-16,-1 21 31,44 0 1,-1 0-32,0 0 15,0 0-15,0 0 16,0 0-16,-21 21 0,22-21 0,-22 21 15,21-21-15,-21 22 16,0-1-16,0 0 16,0 0-16,-21-21 15,21 21-15,-22-21 0,1 21 16,0-21-16,-21 22 0,21-22 0,-1 21 16,1-21-16,0 21 0,0-21 15,0 0-15,0 0 0,-1 21 16</inkml:trace>
  <inkml:trace contextRef="#ctx0" brushRef="#br0" timeOffset="142956.42">25315 1672 0,'0'-21'0,"0"42"0,0-63 16,0 21-16,21 0 0,-21-1 16,22 22-16,-22-21 0,0 42 31,0 1-31,0-1 0,0 21 15,0-21-15,0 22 0,0-1 16,-22 0-16,1 1 0,21-22 0,-21 21 16,0 0-16,21-20 0,-21 20 15,0-21-15,21 0 0,0 0 0,-22 1 16,22-1-16,-21 0 0,21 0 0,-21-21 16,21 21-16,21-42 46,0 0-46,-21 0 0,22 0 16,-1-1-16,-21 1 0,21-21 16,0 21-16,0-22 0,-21 1 0,21 0 15,1-1-15,-22 1 0,21 0 16,-21-1-16,21 1 0,-21 0 0,0 21 16,21-1-16,-21 1 0,21 0 0,-21 0 15,21 21 1,-21 21-1,22 0-15,-22 0 0,0 22 16,0-1-16,21 0 0,-21-20 16,0 20-16,0 0 0,21 1 15,-21-1-15,0 0 0,0-21 0,0 1 16,0 20-16,0-21 0,0 0 16,0 0-16,0 1 0,21-22 15,-21 21 1,0-42 15,-21-1-15,0 22-16,21-21 0</inkml:trace>
  <inkml:trace contextRef="#ctx0" brushRef="#br0" timeOffset="143148.47">25294 1884 0,'0'21'15,"21"-21"1,0 0 0,1 0-16,20 0 0,-21 0 15,0 0-15,22 0 0,-1 0 16,-21-21-16,21 21 0,1-21 0,-1 21 16,0-21-16,1-1 0,-22 1 15,21 0-15,1 0 0</inkml:trace>
  <inkml:trace contextRef="#ctx0" brushRef="#br0" timeOffset="143628.2">26014 1503 0,'0'0'16,"0"-21"-16,0 0 0,21 21 0,-21 21 31,0 0-31,0 21 16,0-21-16,0 1 0,0 20 15,0 0-15,0 1 0,-21-22 0,21 21 16,0 0-16,0-20 0,-21 20 15,21-21-15,-22 0 0,22 0 0,-21 1 16,21-1-16,0 0 0,0 0 16,0 0-1,0-42 32,0 0-47,0 0 16,0 0-16,0-1 0,0 1 0,21 0 15,-21-21-15,22 21 0,-1-1 16,21-20-16,-21 21 0,0 0 16,1 0-16,20 21 0,-21 0 15,0 0-15,0 0 0,1 0 0,-1 0 16,0 21-16,0 0 0,0 0 16,0 0-16,-21 0 0,0 1 0,0 20 15,0-21-15,0 0 0,0 0 0,0 1 16,-21-1-16,21 0 0,-21-21 15,-21 21-15,21 0 0,-1-21 0,1 0 16,-21 21-16,21-21 0,0 0 16,-1 0-16,1 0 0,0 0 0,21-21 31,0 0-31,21 21 16,0-21-16,1 0 0</inkml:trace>
  <inkml:trace contextRef="#ctx0" brushRef="#br0" timeOffset="144065.95">26839 1651 0,'43'-42'16,"-86"84"-16,86-105 0,-65 41 31,-20 22-31,21 0 0,0 0 16,-22 0-16,22 22 0,-21-22 0,21 21 15,-22 0-15,22-21 0,0 21 16,0 0-16,0 0 0,0 1 0,21-1 16,0 0-1,0 0-15,0 0 0,0 0 16,21-21-16,21 22 16,-21-1-16,0-21 0,22 21 0,-22-21 15,21 21-15,-21 0 0,22-21 16,-22 21-16,0-21 0,21 22 0,-20-1 15,-1-21-15,-21 21 0,0 0 16,0 0-16,-21-21 16,-1 21-16,-20-21 15,21 0-15,-21 0 0,-1 0 0,1 22 16,0-22-16,20 0 0,-20 0 0,21 0 16,0 0-16,0 0 15,-1 0-15,1 0 0,21-22 31,0 1-31,0 0 0,0 0 16,21 0-16</inkml:trace>
  <inkml:trace contextRef="#ctx0" brushRef="#br0" timeOffset="144344.79">27263 1397 0,'0'21'16,"-22"-21"-16,1 21 16,0 1-16,21-1 0,-21 21 15,0-21-15,21 22 0,-21-22 0,-1 21 16,22 0-16,-21 1 0,21-22 16,0 21-16,-21 1 0,21-22 0,-21 21 15,21-21-15,-21 0 0,21 1 16,0-1-16,0 0 0,0 0 15,0 0-15,21-21 32,0 0-32,0 0 0,0 0 15</inkml:trace>
  <inkml:trace contextRef="#ctx0" brushRef="#br0" timeOffset="144779.54">27517 1715 0,'-22'21'16,"1"0"-16,0 0 0,21 0 15,-21 0-15,0 22 16,0-22-16,-1 0 0,22 0 0,0 0 16,-21 22-16,21-22 0,-21 0 15,21 0-15,0 0 0,0 1 16,21-22-16,0 0 15,1 0-15,-1 0 16,0 0-16,0 0 0,0 0 0,0 0 16,22 0-16,-22-22 0,0 22 15,0-21-15,0 0 0,1 0 0,-1 0 16,0-22-16,-21 22 0,0-21 16,0 21-16,0-22 0,0 1 0,0 21 15,0-21-15,0 20 16,0 1-16,-21 0 0,0 0 0,-1 21 15,1 0-15,0 0 0,0 0 16,0 0-16,0 21 0,-1 0 0,1 0 16,0 1-16,0-1 0,0 0 15,0 0-15,-1 21 0,22-20 0,-21-1 16,21 0-16,0 0 0,0 0 16,0 0-16,0 1 0,21-22 15,1 0-15,-1 0 16</inkml:trace>
  <inkml:trace contextRef="#ctx0" brushRef="#br0" timeOffset="145489.14">28003 1693 0,'0'-21'0,"0"42"0,22-63 16,-22 21-16,0 42 31,0 0-31,0 22 0,-22-22 15,1 0-15,21 21 0,0-21 0,0 22 16,-21-22-16,21 21 0,0-21 16,0 1-16,0-1 0,0 0 0,0 0 15,0 0-15,0 0 16,21-21 0,0 0-16,1 0 0,-1 0 15,0 0-15,21 0 0,-21-21 16,1 21-16,-1-21 0,0 0 0,0 0 15,0-22-15,22 22 0,-22-21 16,0 21-16,0-22 0,0 1 0,0 21 16,1-21-16,-22 20 0,0 1 15,21 21-15,-21 21 32,0 22-32,0-22 0,-21 0 15,21 21-15,-22-20 0,22-1 16,0 21-16,0-21 0,0 0 0,0 1 15,0-1-15,0 0 0,0 0 16,22-21-16,-1 21 0,0-21 16,0 0-16,0 0 15,0 0-15,1-21 0,-1 0 0,0 0 16,0 0-16,0-1 0,0 1 16,1-21-16,-1 0 0,0 20 0,0-20 15,0-21-15,-21 20 0,21 1 16,1 0-16,-22 20 0,0-20 0,0 21 15,0 0-15,0 0 0,-22 42 47,22 0-47,-21 21 0,0-21 16,21 22-16,-21-1 0,21 0 16,0 1-16,0-1 0,0-21 0,-21 22 15,21-22-15,0 21 0,0-21 16,0 0-16,0 1 0,0-1 0,0 0 15,0 0 1,21-21-16,0 0 16,0 0-16,0 0 15,1-21-15,-1 0 16,0 21-16,0-21 0</inkml:trace>
  <inkml:trace contextRef="#ctx0" brushRef="#br0" timeOffset="145903.64">29062 1820 0,'0'0'0,"21"0"32,0 0-17,0 0-15,0-21 16,1 0-16,-1 21 0,0-21 0,0 0 15,0 0-15,0-1 0,-21 1 16,22 0-16,-22 0 0,0 0 16,-22 21-1,-20 0-15,21 21 16,0 0-16,-22 0 0,22 0 16,0 22-16,-21-22 0,21 0 15,-1 21-15,1-20 0,0-1 0,21 21 16,0-21-16,0 0 0,0 1 0,0-1 15,0 0 1,0 0-16,0 0 0,21-21 16,0 0-16,1 0 15,-1 0-15,0 0 0,0 0 0,0 0 16,0 0-16,1-21 0,20 21 16,-21-21-16,0 0 0,0 0 0,1-1 15,-1 1-15,0 0 0,0 0 16</inkml:trace>
  <inkml:trace contextRef="#ctx0" brushRef="#br0" timeOffset="146165.5">28681 1545 0,'-21'0'15,"-1"0"-15,65 0 0,-128 21 0,64-21 0,21 22 16,0-1 0,21-21-1,0 0 1,0 21-16,1-21 0,-1 0 0,0 0 16,21 0-16,-21 0 0,22 0 15,-22 0-15,21-21 0,-21 21 16,22 0-16,-22-21 0</inkml:trace>
  <inkml:trace contextRef="#ctx0" brushRef="#br0" timeOffset="146565.26">30353 1482 0,'0'0'0,"0"-21"15,-21 21-15,0 0 16,-1 0 0,1 0-16,0 0 0,0 0 15,0 21-15,0 0 0,-1 0 16,-20 0-16,21 0 0,-21 22 0,20-1 15,1 0-15,-21 1 0,21-1 16,0 0-16,-1 1 0,1-1 0,0 0 16,21 1-16,0-22 0,0 21 15,0-21-15,0 1 0,0-1 0,0 0 16,0 0-16,0 0 16,21 0-16,0-21 0,1 22 0,20-22 15,-21 0-15,0 0 0,22 0 16,-1 0-16,0 0 0,-21 0 0,43 0 15,-22 0-15,1 0 0,-1-22 0,0 22 16</inkml:trace>
  <inkml:trace contextRef="#ctx0" brushRef="#br0" timeOffset="146852.04">31051 1715 0,'0'0'0,"0"-22"0,0 1 0,0 0 16,-21 21 0,0 0-16,0 0 15,21 21-15,-21 0 0,0 1 16,-1-1-16,1 21 0,0-21 0,0 22 16,0-22-16,0 21 0,-1-21 15,1 0-15,21 1 0,-21 20 0,0-21 16,0-21-16,21 21 15,0 0-15,-21 1 0,42-22 47,0-22-47</inkml:trace>
  <inkml:trace contextRef="#ctx0" brushRef="#br0" timeOffset="147231.81">31327 1482 0,'0'0'0,"-22"0"0,22-21 16,0-1 15,22 22-31,-1 0 0,0 0 16,0 0-16,0 0 15,0 0-15,-21 22 0,0-1 0,22 0 16,-22 0-16,0 0 0,21 22 16,-21-1-16,0 0 0,0 1 15,0-1-15,0 21 0,0-20 0,0-1 16,0 0-16,-21 1 0,-1-1 16,1 0-16,0 1 0,0-22 0,0 0 15,-22 0-15,22 0 16,0 1-16,-21-1 0,21 0 0,-22 0 15,22-21-15,-21 0 0,21 0 16,-22 21-16,22 0 0,0-21 0,0 0 16,-22 0-16,22 0 0,0 0 15,0 0-15,0 0 0,-22 0 0,22 0 16</inkml:trace>
  <inkml:trace contextRef="#ctx0" brushRef="#br0" timeOffset="147976.39">25506 2794 0,'0'0'0,"0"-21"0,-21 21 0,21-21 16,-22 21-1,22 21 1,-21 0-16,21 0 16,-21 0-16,21 1 0,0-1 0,-21 21 15,21-21-15,-21 0 0,0 22 16,21-22-16,-22 21 0,1-21 0,21 1 16,-21 20-16,0-21 0,0 21 15,21-20-15,0-1 0,0 0 0,-21 0 16,21 0-16,0 0 15,0-42 17,21 0-17,-21 0-15,0 0 0,0 0 0</inkml:trace>
  <inkml:trace contextRef="#ctx0" brushRef="#br0" timeOffset="148433.13">25252 2963 0,'0'0'16,"0"-42"-16,0 21 0,0 0 0,0-22 15,0 22-15,0 0 0,0-21 0,0 21 16,21-1-16,0 1 0,0 0 16,0 0-16,1 21 0,-1-21 0,0 21 15,0 0-15,0 0 0,0 0 16,22 0-16,-22 21 0,21 0 16,-21 21-16,1-20 0,-1-1 0,0 21 15,-21-21-15,0 0 0,0 22 0,0-22 16,0 0-16,-21 0 15,0 0-15,-22 1 0,22-1 0,-21 0 16,-1-21-16,1 21 0,21-21 0,-21 0 16,20 21-16,1-21 0,-21 0 15,21 0-15,0 0 0,-1 0 16,22-21 0,0 42 30,22 0-46,-22 1 0,21-22 0,0 42 16,0-21-16,0 0 0,-21 0 16,21 1-16,1-1 0,-1 0 15,0 0-15,-21 0 0,21 0 16,0-21-16,0 22 0,1-22 0,-1 0 16,0 21-16,0-21 15,0 0-15,0 0 0,1 0 0,-1 0 16,0 0-16,0-21 0,0-1 0,0 1 15,1 0-15,-22 0 0</inkml:trace>
  <inkml:trace contextRef="#ctx0" brushRef="#br0" timeOffset="148775.93">25844 3112 0,'22'0'16,"-1"0"-16,0 0 15,0 0-15,0 0 0,0 0 0,1 0 16,-1 0-16,0-22 0,0 22 0,0 0 16,0-21-16,-21 0 15,22 0-15,-22 0 0,0 0 16,-22-1 0,1 22-16,0 0 0,-21 0 0,21 0 15,-1 0-15,-20 0 0,21 22 16,0-1-16,-22 0 0,22 0 0,0 0 15,0 22-15,0-22 0,21 21 16,0-21-16,0 0 0,-21 22 16,21-22-16,0 0 0,0 0 0,0 0 15,21-21-15,0 22 0,0-22 16,0 0-16,22 0 0,-22 0 0,21 0 16,0 0-16,1-22 0,-1 1 15,0 21-15,1-21 0,-1 0 0</inkml:trace>
  <inkml:trace contextRef="#ctx0" brushRef="#br0" timeOffset="149023.79">26458 2879 0,'0'0'0,"0"-21"0,0-1 0,0 1 0,0 0 16,0 42 0,0 0-16,0 1 15,0-1-15,0 0 0,-21 21 0,21-21 16,-21 22-16,21-22 0,-21 21 15,21 1-15,0-22 0,0 21 16,0-21-16,0 22 0,-21-22 0,21 21 16,0-21-16,0 0 0,-22 1 0,22-1 15,0 0 1,0 0-16,22-21 16,-1 0-1,0-21-15,0 0 0</inkml:trace>
  <inkml:trace contextRef="#ctx0" brushRef="#br0" timeOffset="149984.24">26839 3133 0,'0'0'0,"0"-64"32,0 43-32,0 0 0,0 0 0,0 0 15,0-1 1,-21 22-16,0 0 0,0 0 15,0 0-15,-1 0 0,1 0 16,0 22-16,0-1 0,0 0 0,0 0 16,-1 0-16,1 0 0,0 1 0,0 20 15,0-21-15,21 21 0,0-20 16,-21 20-16,21-21 0,0 0 0,0 0 16,0 1-16,0-1 15,0 0-15,21-21 16,0 0-16,0 0 0,0 0 15,0 0-15,1 0 0,-1-21 0,0 0 16,0 21-16,0-22 0,0-20 16,1 21-16,-1 0 0,0-22 15,-21 22-15,0-21 0,21 21 0,-21 0 16,0-1-16,21 1 0,-21 0 16,0 0-16,-21 42 31,0-21-31,21 21 15,0 0-15,0 22 0,-21-22 0,21 0 16,0 21-16,0-20 0,0-1 16,0 0-16,0 0 0,0 0 15,21 0-15,0 1 16,0-22-16,0 0 0,1 0 0,-1 0 16,0 0-16,21 0 0,-21 0 15,1 0-15,20-22 0,-21 1 0,0 0 16,0 0-16,1 0 0,-1 0 0,0-1 15,0-20-15,0 21 0,-21-21 16,21 20-16,1-20 0,-22 0 0,21-1 16,-21 22-16,21-21 0,-21 0 15,0-1-15,0 22 0,21 0 0,-21 0 16,0 0-16,0-1 0,-21 44 31,21-1-31,-21 0 16,0 21-16,-1-21 0,22 22 0,0-1 15,-21-21-15,21 22 0,0-1 16,-21-21-16,21 21 0,0-20 0,0 20 16,0-21-16,0 21 0,0-20 0,0-1 15,21 0-15,-21 0 0,21-21 16,1 21-16,-1-21 0,0 0 16,0 0-16,0 0 15,0-21-15,1 21 0,-1-21 0,0 0 16,0 0-16,0-1 0,0 1 15,1 0-15,-1-21 0,0 21 0,21-22 16,-42 22 0,0 0-16,21 21 0,-21 21 31,0 0-31,0 0 0,0 1 16,0-1-16,0 0 0,0 0 0,0 0 15,0 0-15,0 1 16,0-1-16,0 0 15,22-21 1,-1 0-16,0 0 16,-21-21-16,21 21 0,0-21 15,0-1-15,-21 1 0,22 0 0,-1 0 16</inkml:trace>
  <inkml:trace contextRef="#ctx0" brushRef="#br0" timeOffset="150136.76">27898 2815 0,'0'0'15,"0"-21"-15,-22 21 16,1 0-16,0 0 31,0 0-31,21 21 16,-21-21 0</inkml:trace>
  <inkml:trace contextRef="#ctx0" brushRef="#br0" timeOffset="150752.41">27940 2985 0,'21'21'63,"-21"0"-47,21 0-16,-21 0 0,0 0 15,0 1-15,0-1 0,0 0 16,0 0-16,21 0 0,-21 22 0,0-22 15,0 0-15,0 0 16,0 0-16,0 0 16,22-21-16,-22-21 31,21 0-31,0 21 0,-21-21 0,21 0 16,-21 0-16,21-1 0,0 1 15,1 0-15,-1-21 0,-21 21 16,21-1-16,0 1 0,-21 0 15,21 0-15,0 21 0,-21-21 16,22 21 0,-1 0 15,0 21-15</inkml:trace>
  <inkml:trace contextRef="#ctx0" brushRef="#br0" timeOffset="151153.35">28511 3090 0,'22'0'47,"-1"0"-47,0 0 15,0 0-15,0-21 0,0 21 16,1-21-16,-1 0 15,0 21-15,0-21 0,0 21 0,-21-21 16,21 21-16,1-22 0,-22 1 16,-22 21-1,1 0 1,0 0-16,0 0 16,-21 21-16,20 1 0,1-22 0,-21 42 0,21-21 15,0 0-15,-1 0 16,1 1-16,0-1 0,21 21 0,0-21 15,0 0-15,0 1 0,0-1 16,0 0-16,0 0 0,21 0 0,0 0 16,1-21-16,-1 22 0,0-22 15,0 0-15,21 0 0,-20 0 0,20 0 16,-21 0-16,21 0 0,-20-22 0,20 22 16,-21-21-16,21 0 15,-20 0-15,-1 0 0,0-22 0,0 22 0</inkml:trace>
  <inkml:trace contextRef="#ctx0" brushRef="#br0" timeOffset="151463.91">26903 2942 0,'-21'0'0,"42"0"0,-64 0 16,43 21-16,22-21 16,-1 0-1,21 0-15,-21 0 0,22 0 0,-1 0 16,21 0-16,-20 0 0,-1 0 15,0 0-15,-20 0 0,20 0 0,-21 0 16,0 0-16,0 0 0,1-21 16</inkml:trace>
  <inkml:trace contextRef="#ctx0" brushRef="#br0" timeOffset="152074.57">30099 2646 0,'0'0'0,"0"-21"15,-21 21-15,0 0 16,-1 0-16,-20 0 0,21 0 0,-21 0 16,20 0-16,-20 0 0,0 21 15,21 0-15,-22 0 0,1 0 0,21 1 16,-22 20-16,22 0 0,-21-21 15,21 22-15,-22-1 0,22 0 0,-21 1 16,21-22-16,0 21 16,-1 1-16,1-1 0,0 0 0,21 1 15,0-1-15,0 0 0,0-21 16,0 22-16,21-22 0,0 0 0,1 21 16,-1-20-16,0-1 0,21 0 15,-21-21-15,22 21 0,-1-21 0,0 0 16,-20 0-16,20 0 0,0 0 0,1 0 15,-1 0-15,0-21 0,1 0 16,20 0-16,-21-1 0,1 1 0</inkml:trace>
  <inkml:trace contextRef="#ctx0" brushRef="#br0" timeOffset="152370.41">30628 2836 0,'0'0'0,"0"-21"0,-21 21 32,0 21-32,0 1 15,-1-1-15,1 0 0,0 0 16,0 0-16,0 22 0,0-22 0,-1 0 16,1 0-16,0 21 0,0-20 15,0-1-15,0 21 0,-1-21 16,1 0-16,0 1 0,21-1 0,-21 0 15,21 0-15,-21-21 0,21 21 16,21-42 15,0 0-15,0 0-16,0 0 0,1-1 0</inkml:trace>
  <inkml:trace contextRef="#ctx0" brushRef="#br0" timeOffset="152636.26">30797 2815 0,'0'-21'16,"0"42"-16,0-21 31,0 21-15,-21 1-16,0-1 0,0 0 15,21 0-15,-21 21 0,0-20 16,-1-1-16,1 0 0,21 21 0,-21-21 15,0 1-15,0-1 0,0 21 16,21-21-16,0 0 0,-22-21 0,22 22 16,-21-1-16,21 0 15,21-42 17,1 21-32,-1-21 0</inkml:trace>
  <inkml:trace contextRef="#ctx0" brushRef="#br0" timeOffset="153051.6">31094 2392 0,'0'0'0,"-21"-21"0,21 0 31,21 21-15,21 0-16,-21 0 16,22 21-16,-22-21 0,21 21 15,0 0-15,1 0 0,-1 22 0,-21-22 16,22 21-16,-22-21 0,0 22 16,0-1-16,0 0 0,-21 1 0,21-1 15,-21 0-15,0 1 0,0-1 16,0 0-16,0 1 0,-21-1 15,-21 21-15,21-20 0,0-1 0,-1 0 16,-20 1-16,0-1 0,21 0 16,-22 1-16,1-22 0,21 0 15,-22 0-15,1 0 0,21 1 0,-21-1 16,20-21-16,-20 21 0,21-21 16,0 0-16,0 21 0,-1-21 0,1 0 15,0 0-15,0 0 0,0 0 16,0 0-16,-1 0 15</inkml:trace>
  <inkml:trace contextRef="#ctx0" brushRef="#br0" timeOffset="154012.65">25654 3852 0,'0'0'0,"-42"0"16,20 0-16,1 0 0,0 0 0,0 0 16,-21 0-16,20 0 0,1 0 15,0 0-15,42 0 94,0 0-94,1 0 0,-1 0 16,0 0-16,21 0 0,1 0 0,-22 0 15,42 0-15,-20 0 0,20 0 16,1 0-16,-1 0 0,22 0 0,-22 0 16,22 0-16,-22 0 0,22 0 15,0 0-15,-1 0 0,22 0 0,-21 0 16,21 0-16,0 0 0,-1 0 0,1 0 15,0 0-15,0 0 0,0 0 16,0 0-16,21 0 0,-22 0 0,1 0 16,21 0-16,-21 0 15,0 0-15,0 0 0,-22 0 0,22 0 16,-21 0-16,21 0 0,-22 0 0,1 0 16,0 0-16,-1 0 0,-20 0 15,-1 0-15,1 0 0,-22 0 0,1 0 16,-1 0-16,0 0 0,-21 0 15,1 0-15,-1 0 0,0 0 16,0 0 0,-42 0 15,0 0-15,0 0-16,-22 0 0,1 0 0,0 0 15</inkml:trace>
  <inkml:trace contextRef="#ctx0" brushRef="#br0" timeOffset="154892.24">25929 4001 0,'-21'0'0,"42"0"0,-63 0 16,21 0-16,-1 0 0,1 21 16,0-21-16,0 0 0,0 0 15,0 0 1,42 0 46,0 0-46,0 0-16,21 0 16,-20 0-16,20 0 0,0 0 0,1 0 15,-1 0-15,21-21 0,-20 21 0,20 0 16,-20 0-16,20 0 0,1 0 15,-1-22-15,1 22 0,20 0 0,-20 0 16,-1 0-16,22 0 0,0 0 16,-1 0-16,1 0 0,-22 0 0,22 0 15,0 0-15,-1 0 0,1 0 16,-21 0-16,20 0 0,1 0 0,0 0 16,-1 0-16,1 0 0,0 0 15,-1 0-15,1 0 0,-22 0 0,1 0 16,-1 0-16,1 0 15,-1 0-15,1 0 0,-1 0 0,-20 0 16,20 0-16,1 0 0,-22 0 16,22 0-16,-22 0 0,21 0 0,-20 0 15,-1 0-15,0 0 0,1 0 16,-1-21-16,0 21 0,-20 0 0,20 0 16,-21 0-16,0 0 0,0 0 0,1 0 15,-22-21 1,21 21-16,-42 0 94,-1 0-94,1 0 0,0 0 15,0 0-15</inkml:trace>
  <inkml:trace contextRef="#ctx0" brushRef="#br0" timeOffset="160013.53">17928 4741 0,'0'-21'15,"0"0"-15,0-21 16,0 21-1,0-1-15,0 1 0,0 0 16,0 0-16,0 0 16,0 0-16,0-1 15,0 44 32,0-1-31,0 0-16,0 0 0,0 0 0,0 22 15,0-22-15,0 21 0,0-21 16,0 22-16,0-1 0,0-21 16,0 21-16,0 1 0,0-1 15,0-21-15,0 22 0,0-22 0,0 21 16,0-21-16,0 0 0,0 1 0,0-1 16,0 0-16,0 0 0,0 0 15,0 0-15,0 1 0,0-1 16,0 0-1,0-42 48,0 0-63,21-1 16,0 22-16,-21-21 0,22 0 15</inkml:trace>
  <inkml:trace contextRef="#ctx0" brushRef="#br0" timeOffset="160668.14">18394 4868 0,'0'22'0,"0"-1"15,0 0 1,0 0-16,-21-21 0,21 21 16,0 0-16,21-21 62,0 0-46,-21-21-16,0 0 15,0 0 1,0 0-16,-21 21 31,21 21-15,0 0-16,0 0 15,21-21 17,0 0-17,0 0-15,0 0 0,-21-21 16,22 21-16,-22-21 16,0 0-16,0 0 15,0-1-15,-22 1 16,1 21-1,0 0-15,0 0 0,0 0 16,0 21 0,-1 1-16,22-1 0,0 0 15,0 0-15,0 0 16,0 0-16,0 1 16,22-22-1,-1 0-15,0 0 0,0 0 16,0 0-16,0-22 15</inkml:trace>
  <inkml:trace contextRef="#ctx0" brushRef="#br0" timeOffset="161249.26">19600 4255 0,'0'0'0,"-21"-22"0,0 1 16,0 0-16,21 0 0,0 0 16,-21 0-16,21-1 0,-22 22 15,22 22 1,0-1-16,22 0 15,-1 21-15,0-21 0,0 22 0,0-1 16,0 0-16,22 22 0,-22-22 16,0 1-16,0-1 0,0 0 0,22-21 15,-22 22-15,0-1 0,-21 0 16,21 1-16,0-1 0,1 0 0,-22 1 16,21-22-16,-21 0 0,0 21 0,21-20 15,-21-1-15,0 0 0,0 0 16,0 0-1,0-42 17,0 0-32,0 0 15,0 0-15,0-22 0,0 22 16,0 0-16,0-21 0,0 20 16</inkml:trace>
  <inkml:trace contextRef="#ctx0" brushRef="#br0" timeOffset="161585.18">20151 4043 0,'-22'0'0,"44"0"0,-65 0 15,22 0-15,0 0 16,0 21-16,21 0 0,-21 0 15,-1 22-15,1-22 0,0 21 0,0 1 16,0-1-16,0 0 0,-1 1 16,1-1-16,-21 0 0,21 1 15,-22-1-15,22 0 0,-21 1 0,21-1 16,-22 0-16,22 22 0,-21-22 16,21 0-16,0 1 0,-22-22 0,22 21 15,0-21-15,21 22 0,0-22 16,0 0-16,0 0 0,21-21 31,0 0-31,0 0 0,1 0 16,-1-21-16,0 0 0</inkml:trace>
  <inkml:trace contextRef="#ctx0" brushRef="#br0" timeOffset="162008.13">20320 4593 0,'0'21'16,"0"1"-1,-21-22-15,21 21 0,0 0 0,0 0 16,0 21-1,0-20-15,0-1 0,0 21 0,0 0 16,0 1-16,0-1 0,0 0 0,0 1 16,0-1-16,0 22 0,-21-22 15,21 0-15,0 22 0,0-22 0,-22 22 16,22-1-16,-21-21 0,21 22 16,0-1-16,0 1 0,0-1 0,-21-20 15,21 20-15,0-20 0,0 20 0,0-21 16,0 1-16,0-22 0,0 21 15,0-21-15,0 1 0,0-1 0,0 0 16,0 0-16,0 0 0,21-21 47,-21-21-47,21 0 0,1 0 16,-22 0-16,21-1 0,0-20 0</inkml:trace>
  <inkml:trace contextRef="#ctx0" brushRef="#br0" timeOffset="162383.39">20299 4826 0,'0'0'0,"-43"-21"16,22-21-16,0 20 0,21 1 0,-21 0 15,21 0-15,-21-21 0,21 20 0,0 1 0,0 0 16,0 0-16,0 0 15,21 21-15,21-21 0,-21-1 0,1 22 16,20 0-16,0 0 0,1 0 16,-1 0-16,0 0 0,1 0 0,-1 22 15,-21-1-15,21 0 0,-20 0 0,20 0 16,-21 0-16,-21 1 0,0-1 16,0 0-16,0 0 0,0 0 0,0 0 15,-21 1-15,0-1 0,0 0 16,-22 0-16,1 0 0,21 0 0,-22 1 15,1-1-15,0 0 0,21-21 0,-22 21 16,22-21-16,0 21 16,0-21-16,0 0 0,21 21 0,21-21 31,0 0-31,0 0 16,0-21-16,0 21 0</inkml:trace>
  <inkml:trace contextRef="#ctx0" brushRef="#br0" timeOffset="162972.06">21378 4593 0,'-21'-84'31,"0"84"-31,0-22 15,0 1-15,-1 21 16,1 0-16,0 0 0,0 0 16,0 0-16,-22 0 0,22 0 0,0 21 15,0 1-15,0-1 0,-22 0 16,22 0-16,0 0 0,0 0 0,0 22 16,0-22-16,-1 21 0,1-21 15,21 22-15,0-1 0,0-21 0,0 22 16,0-22-16,0 0 0,0 0 15,0 0-15,21 0 0,-21 1 0,22-22 16,-1 0-16,0 0 0,0 0 16,0 0-16,0 0 0,22 0 0,-22 0 15,0-22-15,0 22 0,0-21 16,1 0-16,-1-21 0,0 21 0,0-1 16,0-20-16,-21 21 0,21-21 15,-21-1-15,22 22 0,-22-21 0,0 21 16,0-22-16,0 1 0,0 21 0,0-22 15,0 22-15,0 42 32,0 1-17,0-1-15,0 0 0,0 0 16,0 21-16,0-20 0,0 20 0,0-21 16,0 0-16,0 22 0,0-22 0,0 21 15,0-21-15,0 0 0,0 1 16,0-1-16,0 0 0,21 0 0,-21 0 15,21-21-15,0 0 0,0 0 16,0 0-16,1-21 16,-1 0-16,0 0 0,0 0 15,0-1-15</inkml:trace>
  <inkml:trace contextRef="#ctx0" brushRef="#br0" timeOffset="163265.22">21865 4233 0,'0'-42'0,"0"84"0,0-105 0,0 42 0,0 0 16,0-1-16,0 1 0,-21 21 16,0 0-16,0 21 15,21 1-15,-22 20 16,22-21-16,0 21 0,0 1 0,0-1 16,0 0-16,0 1 0,0-1 0,0 0 15,0 1-15,0-1 0,0-21 16,0 22-16,0-1 0,0-21 15,0 21-15,0-20 0,0-1 16,0 0-16,0 0 0,0 0 0,0 0 16,0 1-16,22-22 15,-1 0 1,0-22-16,0 22 0,-21-21 16,21-21-16,0 21 0,1 0 0,-1-22 15</inkml:trace>
  <inkml:trace contextRef="#ctx0" brushRef="#br0" timeOffset="163799.94">22161 4064 0,'0'0'0,"0"-21"0,0 42 16,0 0 0,0 0-16,0 1 0,0-1 15,0 0-15,0 21 0,0 1 0,0-1 16,0 0-16,0-21 0,0 22 15,0-1-15,0 0 0,0-20 0,0 20 16,0 0-16,0-21 0,0 1 16,-21 20-16,21-21 0,0 0 0,0 0 15,0 1-15,0-1 0,0 0 16,0 0-16,0 0 0,-21-21 16,21-21 15,0 0-31,0 0 15,0 0-15,0-1 0,0 1 16,0-21-16,0 21 0,0 0 0,0-22 16,21 22-16,0-21 0,1 21 15,-1-22-15,0 22 0,-21 0 0,21 0 16,0 0-16,22 21 0,-22 0 16,0 0-16,0 0 0,0 0 0,0 0 15,1 21-15,-1-21 0,0 21 16,0 0-16,-21 0 0,0 22 0,21-22 15,-21 0-15,0 0 0,0 21 16,0-20-16,0-1 0,0 0 0,0 0 16,0 21-16,-21-20 0,0-1 15,21 0-15,-21 0 0,0-21 16,21 21-16,-22-21 16,22-21 15,0 0-31,0 0 15,0 0-15</inkml:trace>
  <inkml:trace contextRef="#ctx0" brushRef="#br0" timeOffset="164023.99">21780 4424 0,'0'0'16,"22"0"0,-1 0-1,0 0-15,0 0 16,21 0-16,-20 0 0,-1-21 16,0 21-16,0 0 0,0-21 0,0 21 15,22-22-15,-22 22 0,0 0 0</inkml:trace>
  <inkml:trace contextRef="#ctx0" brushRef="#br0" timeOffset="164548.19">24066 4276 0,'0'-21'0,"0"42"0,0-64 0,-21 22 15,21 0-15,-21 0 0,21 0 16,0 0-16,-21 21 16,0 0-1,21 21-15,0 0 16,0 21-16,0-21 0,0 22 0,0-1 15,0 0-15,0 1 0,0-22 16,0 21-16,0 1 0,0-1 16,0-21-16,0 21 0,0 1 0,0-22 15,-21 0-15,21 21 0,-22-20 0,22-1 16,-21 0-16,21 0 0,-21-21 16,0 21-16,0-21 15,0 0 1,21-21-16,0 0 0</inkml:trace>
  <inkml:trace contextRef="#ctx0" brushRef="#br0" timeOffset="165152.85">23516 4255 0,'0'0'0,"-21"-22"15,0 1-15,0 0 0,21 0 0,0 0 16,0 0-16,0-1 15,21-20-15,0 21 0,0 0 0,21 0 16,1 21-16,20-22 0,-20 1 16,20 21-16,22 0 0,-22 0 0,1 0 15,-1 21-15,-20 1 0,20-1 0,-21 21 16,1-21-16,-22 22 0,21-1 16,-42 0-16,0 1 0,0-1 0,0 0 15,0-21-15,-21 22 0,0-22 16,-21 21-16,20-21 0,-20 1 0,0-1 15,-1 0-15,22-21 0,-21 21 16,0-21-16,20 0 0,-20 21 16,21-21-16,0 0 0,0 0 0,21-21 31,21 0-15,0 21-16,0 0 15,0-21-15,22 21 0,-22-21 16,21 21-16,0 0 0,1 0 0,-1 0 15,0 0-15,1 0 0,-1 0 0,22 21 16,-22 0-16,0-21 0,1 21 16,-22 0-16,42 22 15,-42-22-15,1 0 0,-22 0 0,0 21 16,0-20-16,-22-1 0,1 0 16,0 0-16,-21 0 0,-1 22 0,1-22 15,0 0-15,-1-21 0,-20 21 16,21 0-16,-1-21 0,1 21 0,-22-21 15,22 0-15,0 0 0,21 0 0,-22 0 16,1 0-16,21 0 0,0 0 16,-22 0-16,22 0 0,0-21 0,0 21 15,21-21-15,-21 21 0,21-21 0,-22 0 16,22 0 0,22 21-16,-1-22 15,0 22-15,0 0 0,0-21 0,22 21 16</inkml:trace>
  <inkml:trace contextRef="#ctx0" brushRef="#br0" timeOffset="165849.68">24871 4487 0,'21'0'15,"-21"-21"1,-21 42 15,21 1-31,-21-1 16,21 0-16,-22 0 0,22 0 0,0 22 15,0-22-15,0 0 0,0 0 16,0 0-16,0 22 0,0-22 0,0 0 16,0 0-16,0 0 0,0 0 0,22-21 15,-1 22-15,0-22 0,0 0 16,0 0-16,0 0 0,1 0 0,20 0 15,-21 0-15,21 0 0,-20-22 16,20 1-16,-21 21 0,0-21 0,0 0 16,1 0-16,-1-22 0,0 22 0,0 0 15,-21 0-15,21 0 16,-21-22-16,0 22 0,0 0 0,0 0 16,0-21-16,0 20 0,0 1 0,0 0 15,0 0-15,0 0 0,0 0 16,0 42 15,0 0-31,0 0 0,0 21 0,0-20 16,0-1-16,0 21 0,0 0 0,0 1 15,0-1-15,0 0 0,0 1 16,0-1-16,0 22 0,0-22 0,0 21 16,0 1-16,0-22 0,0 22 0,0-22 15,21 22-15,1-22 16,-22 21-16,0-20 0,0 20 0,21 1 15,-21-22-15,0 22 0,0-1 0,0-21 16,0 22-16,0-22 0,0 1 16,0-1-16,0 0 0,-21 1 0,-1-22 15,22 0-15,-21 0 0,0 0 0,0 0 16,0 1-16,-22-22 0,22 0 0,-21 0 16,21 0-16,-22 0 0,1 0 15,0 0-15,-1 0 0,1 0 0,0-22 16,-1 1-16,1 21 0,21-21 0,-21 21 15,20-21-15,22 0 0,-21 21 16,21-21-16,-21-1 0,21 1 16,0 0-16,0 0 0,0 0 0,0-22 15,0 22-15,0-21 0</inkml:trace>
  <inkml:trace contextRef="#ctx0" brushRef="#br0" timeOffset="166340.26">26755 4212 0,'-43'0'15,"22"0"1,0 21-16,0 1 16,0-1-16,21 0 0,-22 21 0,1-21 15,21 22-15,-21-1 0,0 0 16,0-20-16,21 20 0,-21 0 0,-1 1 16,1-22-16,0 21 0,0 0 15,21-20-15,-21 20 0,0-21 0,21 0 16,-22 0-16,22 1 0,0-1 0,0-42 47,0-1-47,22 1 0,-1 0 0,0 0 15</inkml:trace>
  <inkml:trace contextRef="#ctx0" brushRef="#br0" timeOffset="166601.12">26628 4233 0,'0'0'0,"0"-42"0,0 21 0,21 0 15,-21 0-15,0-1 0,21 22 0,0 0 32,0 22-32,0-1 0,-21 0 0,22 21 15,-22 1-15,21-1 0,0 0 16,-21 1-16,21-1 0,-21 0 16,21 1-16,0-1 0,-21-21 0,0 21 15,22 1-15,-22-1 0,21-21 0,-21 22 16,0-22-16,0 21 0,0-21 15,0 0-15,0 1 0,0-1 0,0 0 16,-21-21 15,-1 0-31,1 0 0</inkml:trace>
  <inkml:trace contextRef="#ctx0" brushRef="#br0" timeOffset="166815.88">26247 4657 0,'0'0'0,"21"0"32,0 0-32,0 0 15,0 0-15,22 0 0,-22 0 16,21 0-16,0 0 0,1 0 0,20 0 16,-20-21-16,20 21 0,1-22 0,-1 1 15,1 0-15,-1 0 0,-21 0 16,22 0-16,-1-1 0,-20 1 0,-1 0 15,0-21-15,-20 21 0,20-22 16,-21 22-16</inkml:trace>
  <inkml:trace contextRef="#ctx0" brushRef="#br0" timeOffset="167028">27347 4276 0,'0'-64'16,"0"22"-1,0 148-15,0-191 16,-21 106 0,21 0-16,0 1 0,-21 20 15,21 0-15,-21-21 0,0 22 0,21-1 16,0 43-16,0-43 0,-22 0 15,22 1-15,0-22 0,0 21 16,0 1-16,-21 20 16,21-42-16,0 0 0,0 1 0,0-1 0,0 0 15,21-21 1,1 0-16,-1 0 16,0-21-16,0 0 15,-21-1-15,21 1 0,0 0 0,1 0 16</inkml:trace>
  <inkml:trace contextRef="#ctx0" brushRef="#br0" timeOffset="167279.32">27622 4149 0,'0'-21'0,"0"42"0,0-21 31,0 42-31,0-21 0,0 22 16,-21-22-16,21 21 0,0 0 0,0 1 15,-21-1-15,21-21 16,0 22-16,0-1 0,0-21 0,0 21 16,0-20-16,0-1 0,-21 21 0,21-21 15,0 0-15,-21 1 0,21-1 16,0 0-16</inkml:trace>
  <inkml:trace contextRef="#ctx0" brushRef="#br0" timeOffset="167540.17">27051 4487 0,'-21'0'0,"42"0"0,-42 22 0,42-22 31,0 0-31,0 0 16,0 0-16,1 0 0,20 0 0,0 0 16,-21 0-16,22 0 15,-1-22-15,-21 22 0,22 0 0,-22 0 16,21 0-16,-21-21 0,0 21 0,1 0 16,20 0-16,-21 0 15,0 0-15,0 0 16</inkml:trace>
  <inkml:trace contextRef="#ctx0" brushRef="#br0" timeOffset="168007.89">27792 4509 0,'0'0'0,"-21"0"0,-1 0 16,22-22 15,0 1-31,0 0 16,22 21-1,-1 0-15,0-21 0,0 21 0,0 0 16,22 0-16,-22 0 0,0 0 16,21 0-16,-21 21 0,22-21 0,-22 21 15,0 0-15,21 1 0,-20-1 0,-1 21 16,0-21-16,0 0 0,-21 22 15,0-22-15,0 0 0,0 21 0,0-20 16,0-1-16,0 0 0,-21 0 16,0 0-16,21 0 0,-21-21 15,-1 22-15,1-22 0,0 0 32,21-22-32,0 1 0,0 0 15,0 0-15,0 0 16,0 0-16,0-1 0,0 1 0,21 0 15,-21 0-15,21 0 0,1 0 0,-1-22 16,-21 22-16,21 21 0,0-21 16,0 0-16,0 0 0,1-1 15,-1 22-15,0-21 0,0 21 0,0 0 16,0 0-16,1-21 0,-1 21 16,0 0-16,0 0 0</inkml:trace>
  <inkml:trace contextRef="#ctx0" brushRef="#br0" timeOffset="168203.8">28533 4445 0,'0'21'16,"0"0"-16,0 1 16,0-1-16,0 0 0,0 0 0,0 0 0,0 0 15,0 1-15,0-1 0,0 0 16,0 0-16,-22 0 0,22 0 16,0 1-16,0-1 15,0 0 1,0-42 15,0 0-31,0-1 16,0 1-16</inkml:trace>
  <inkml:trace contextRef="#ctx0" brushRef="#br0" timeOffset="168388.69">28490 4297 0,'-21'0'0,"-21"0"31,21 0-15,42 0 31,0 0-47,0 0 15</inkml:trace>
  <inkml:trace contextRef="#ctx0" brushRef="#br0" timeOffset="168951.88">28892 4128 0,'0'0'0,"-21"0"32,0 21-17,21 0-15,-21 0 0,21 0 0,0 22 16,0-22-16,0 21 0,0 0 15,0-20-15,0 20 0,0-21 0,0 21 16,0 1-16,0-22 0,0 0 16,0 21-16,0-20 0,0-1 0,0 0 15,0 0-15,0 0 0,0 0 0,0 1 16,0-1-16,0 0 16,0-42 15,0 0-16,0-1-15,0 1 0,0 0 16,0 0-16,0 0 0,0 0 16,0-1-16,21 1 0,0-21 0,0 21 15,1 0-15,-1-1 0,0 1 16,0 21-16,0-21 0,0 0 0,1 21 16,20 0-16,-21 0 0,0 0 15,22 0-15,-22 21 0,21 0 0,-21 0 16,0 1-16,1-1 0,-1 0 0,0 0 15,-21 0-15,21 0 0,-21 1 16,0-1-16,0 0 0,-21-21 0,0 21 16,0 0-16,-22 0 0,22-21 15,-21 22-15,-1-1 0,1-21 16,21 0-16,-21 0 0,-1 21 0,22-21 16,-21 21-16,21-21 0,-1 0 15,1 0-15,0 0 16,42 0 15,-21-21-31,21 0 0,1 21 0,20-21 16</inkml:trace>
  <inkml:trace contextRef="#ctx0" brushRef="#br0" timeOffset="169437.08">29464 4403 0,'21'-21'16,"-42"42"-16,42-64 0,-21 65 31,0-1-31,0 0 0,0 0 16,-21 0-16,21 0 0,-21 1 15,21-1-15,-21 0 0,21 0 0,0 0 16,0 0-16,0 1 0,0-1 16,0 0-16,0 0 0,0 0 0,0 0 15,0 1-15,21-22 0,-21 21 16,21-21-16,0 0 0,0 0 15,0 0-15,1 0 0,-1 0 16,0 0-16,0-21 0,0-1 16,0 22-16,-21-21 0,22 0 0,-1 0 15,0 0-15,-21 0 0,21-22 0,-21 22 16,21 0-16,-21-21 0,0 20 16,21-20-16,-21 21 0,22 0 0,-22 0 15,0-1-15,0 44 31,0-1-31,0 0 0,0 21 16,0-21-16,0 1 0,0 20 0,0-21 16,0 0-16,0 0 0,0 1 15,0-1-15,0 0 0,0 0 16,21 0-16,0 0 0,0-21 16,0 0-16,0 0 15,1 0-15,-1-21 16,0 21-16,0-21 0,0 0 15,0 0-15,1 0 0,-1-1 16</inkml:trace>
  <inkml:trace contextRef="#ctx0" brushRef="#br0" timeOffset="169699.89">30289 3979 0,'0'-21'0,"0"42"0,0-63 0,0 21 15,-21 21-15,0 0 16,0 21-16,0 0 15,21 0-15,0 22 0,-21-1 0,21 0 16,0 22-16,0-22 0,0 1 0,0 20 16,0-21-16,0 1 0,0-1 15,0 0-15,0-20 0,0 20 0,21-21 16,-21 0-16,21 0 0,-21 1 16,0-1-16,0 0 0,21-21 15,-21 21-15,21-21 16,0 0-1,-21-21-15,22 0 16,-22 0-16,0-1 16</inkml:trace>
  <inkml:trace contextRef="#ctx0" brushRef="#br0" timeOffset="169911.94">30057 4403 0,'0'0'0,"-22"0"0,-20 0 31,42 21-31,21-21 31,0 0-31,1 0 0,-1 0 0,0 0 16,0 0-16,0 0 0,22 0 16,-22 0-16,0-21 0,0 21 0,0-21 15,0 21-15,1-22 0,-1 1 0,21 21 16,-21-21-16</inkml:trace>
  <inkml:trace contextRef="#ctx0" brushRef="#br0" timeOffset="170319.88">30713 4339 0,'-21'21'15,"21"-42"32,21 21-47,0-21 0,0 0 16,0 0-16,-21 0 15,21 21-15,-21-22 0,0 1 16,0 42 15,-21-21-31,0 22 16,21 20-16,-21-21 0,0 0 15,21 0-15,0 22 0,-21-22 16,21 0-16,-22 0 0,22 22 0,-21-22 16,21 0-16,0 0 0,0 0 15,0 0-15,0 1 0,0-1 16,21-21 0,1 0-16,-22 21 0,21-21 15,0 0-15,0 0 0,0 0 16,0 0-16,1 0 0,-1-21 0,21 21 15,0-21-15,-20-1 0,41 22 0,-21-21 16,1 0-16</inkml:trace>
  <inkml:trace contextRef="#ctx0" brushRef="#br0" timeOffset="170700.86">31517 4255 0,'0'-22'16,"0"44"-16,0-65 0,0 22 0,0 0 15,0 0-15,-21 0 16,0 21-16,0 0 0,-1 0 15,1 0-15,-21 0 0,21 21 0,0 0 16,-22 0-16,22 0 0,0-21 16,0 21-16,0 1 0,-1-1 15,22 0-15,0 0 0,0 0 16,0 0-16,0 1 0,0-1 16,22-21-16,-1 0 0,21 21 15,-21-21-15,0 0 0,22 0 16,-22 21-16,0-21 0,21 0 15,-20 0-15,-1 21 0,0-21 0,-21 21 16,21 1-16,-21-1 16,0 0-16,0 0 15,-21-21-15,0 21 0,0-21 0,-1 0 16,-20 21-16,21-21 0,0 0 16,0 0-16,-22 22 0,22-22 0,0 0 15,0 0-15,0 0 16,-1 0-16,1 0 0,0 0 31,0 0-31,0 0 0,0 0 0,-1 0 16</inkml:trace>
  <inkml:trace contextRef="#ctx0" brushRef="#br0" timeOffset="172529.39">19219 5440 0,'0'0'0,"-21"0"0,-21 0 0,21 0 15,-22 0-15,22 0 0,0 0 16,0 0-16,0 0 0,-1 0 15,44 0 32,-1 0-47,0 0 16,0 0-16,0 0 0,22 0 16,-22 0-16,21 0 0,0 0 0,1 0 15,-1 0-15,0-21 0,1 21 16,20 0-16,1 0 0,-1 0 0,1 0 15,-1-21-15,1 21 0,-1 0 16,1 0-16,-1 0 0,1 0 0,-1-22 16,1 22-16,-1 0 0,22 0 0,-22 0 15,1 0-15,-1 0 0,1-21 16,-1 21-16,1 0 0,-1 0 0,1 0 16,-1 0-16,1 0 0,-22-21 15,22 21-15,-1 0 0,-20 0 0,41 0 16,-20 0-16,-1 0 0,22 0 15,-22-21-15,22 21 0,0 0 16,-22 0-16,22 0 0,-22 0 0,1 0 16,-1 0-16,1 0 0,-22 0 0,22 0 15,-1 0-15,1 0 0,-22 0 16,22 0-16,-1 0 0,1 0 0,-1 0 16,1 0-16,-1 0 0,1 0 15,-1-21-15,-21 21 0,22 0 0,-1 0 16,1 0-16,-22 0 0,22-21 0,-1 21 15,1 0-15,-22 0 16,22 0-16,-1-22 0,1 22 0,-1 0 16,1 0-16,-1 0 0,1 0 0,-1 0 0,1-21 15,-1 21-15,1 0 16,-1 0-16,1 0 0,-1 0 0,1 0 16,-1 0-16,22 0 0,-22 0 15,22 0-15,-22 0 0,22 0 0,0 0 16,-22 0-16,22 0 0,-22 0 0,22 0 15,-21 0-15,-1 0 0,1 0 16,-1 0-16,1 0 0,20 0 0,-20 0 16,-1 0-16,22 0 0,0 0 15,-22 0-15,22 0 0,-22 0 16,22 0-16,-22 0 0,1 0 0,21 0 16,-22 0-16,1 0 0,-1 0 15,1 0-15,-1 0 0,22 0 0,-22 0 16,22 0-16,-22 0 0,22 0 0,-21 0 15,-1 0-15,1 0 0,-1 0 16,1 0-16,-1 0 0,1 0 0,-1-21 16,1 21-16,-1 0 0,-21 0 15,22 0-15,-1-21 0,1 21 0,-1 0 16,1-21-16,-1 21 0,1 0 16,-1 0-16,1 0 0,-1 0 15,-20 0-15,20 0 0,1 0 0,-1 0 16,-20-21-16,20 21 0,1 0 0,-22 0 15,21 0-15,1 0 0,-1 0 16,-20-22-16,20 22 0,1 0 16,-22 0-16,0 0 0,22 0 0,-22-21 15,1 21-15,20 0 0,-21 0 16,1 0-16,20 0 0,-20 0 0,-1-21 16,21 21-16,1 0 0,-1 0 15,-20 0-15,20 0 0,1 0 0,-1 0 16,1 0-16,-1 0 0,-20 0 15,20 0-15,-21 0 0,22 0 16,-22 0-16,1 0 0,-1 0 0,0-21 16,1 21-16,-1 0 0,21 0 0,-20 0 15,-1 0-15,0 0 0,22 0 16,-22 0-16,1-21 0,20 21 16,-21 0-16,1 0 0,-1 0 0,0 0 15,1-21-15,-22 21 0,21 0 16,-21 0-16,22 0 0,-22-22 0,0 22 15,0 0-15,0 0 0,1-21 16,-1 21-16,0 0 16,0 0-16,0 0 15,0 0-15,1 0 16,-1 0 0,0 0-1</inkml:trace>
  <inkml:trace contextRef="#ctx0" brushRef="#br1" timeOffset="178368.99">19367 6033 0,'0'0'0,"0"-22"0,0 1 16,0 0-16,0 0 15,0 0-15,0 0 16,0-1-16,0 1 16,0 42 30,-21 1-46,21-1 0,-21 0 16,0 21-16,21-21 0,-21 22 16,0-22-16,-1 21 0,22-21 0,-21 22 15,0-1-15,0 0 0,-21 22 0,20-22 16,1 1-16,0 20 0,-21-21 16,21 1-16,-1-1 0,1 0 0,-21 1 15,21-1-15,21-21 0,-21 0 16,-1 1-16,22-1 0,-21 0 15,21 0-15,0-42 47,0 0-47,0 0 0,21-1 0,-21 1 16,22 0-16,-1 0 0</inkml:trace>
  <inkml:trace contextRef="#ctx0" brushRef="#br1" timeOffset="178724.79">19621 5863 0,'0'0'0,"0"21"31,-21-21-31,0 22 0,0 41 15,0-42-15,0 0 0,21 22 16,-22-1-16,1-21 0,0 22 0,0-1 16,0 0-16,0 1 0,21-1 15,-22 0-15,1 1 0,0-1 0,0 0 16,21 1-16,-21-1 0,0-21 16,-1 21-16,22-20 0,0-1 15,-21 0-15,21 0 0,-21 0 0,21 0 16,-21-21-16,42-21 47,0 21-47,0-21 15,1 0-15,-22 0 0</inkml:trace>
  <inkml:trace contextRef="#ctx0" brushRef="#br1" timeOffset="179048.61">19939 5948 0,'-21'85'31,"21"-43"-31,0-21 0,-21 0 16,-1 22-16,22-22 0,-21 21 0,21 0 15,-21 1-15,21-1 0,-21-21 0,0 22 16,21-1-16,0 0 0,0-21 16,-21 22-16,21-22 0,0 0 0,-22 0 15,22 0-15,0 1 16,0-1-16,22-21 16,-1 0-16,0 0 15,0 0 1,0-21-16,-21-1 0,0 1 0,21 0 15,1 0-15</inkml:trace>
  <inkml:trace contextRef="#ctx0" brushRef="#br1" timeOffset="179261.48">19685 6371 0,'0'0'0,"21"0"32,0 0-32,0 0 0,1 0 15,-1 0-15,0 0 0,0 0 0,0 0 16,0-21-16,1 21 0,-1 0 16,0-21-16,0 21 0,0-21 0</inkml:trace>
  <inkml:trace contextRef="#ctx0" brushRef="#br1" timeOffset="179924.12">20616 6435 0,'0'0'0,"0"-21"16,0-106 0,0 105-1,-21 1 1,0 0-16,21 0 0,-21 0 0,0 21 16,-1-21-16,1 21 0,0 0 15,0 0-15,-21 0 0,20 0 16,1 0-16,0 21 0,0 0 0,-21 0 15,20-21-15,1 42 0,-21-20 16,21-1-16,0 21 0,-1-21 0,1 22 16,21-1-16,0-21 0,-21 21 0,21-20 15,0 20-15,0-21 0,0 0 16,0 0-16,0 1 0,0-1 0,0 0 16,21-21-16,0 0 15,1 0-15,-1 0 0,0 0 0,0 0 16,21 0-16,-20 0 0,-1-21 15,21 0-15,-21 21 0,22-22 16,-22 1-16,0-21 0,0 21 0,21 0 16,-20-22-16,-1 22 0,-21-21 15,21 21-15,0-22 0,0 22 0,-21 0 16,0 0-16,0 0 0,21-1 16,-21 1-16,22 21 0,-22 21 46,0 1-46,-22-1 0,22 0 0,-21 0 16,21 21-16,-21-20 0,21 20 0,0-21 16,0 0-16,0 64 15,0-64 1,0 0-16,0 0 0,21-21 16,0 0-16,1 0 15,-1 0-15,21 0 0,-21 0 16,0 0-16,1 0 0,20-21 15,-21 0-15</inkml:trace>
  <inkml:trace contextRef="#ctx0" brushRef="#br1" timeOffset="180654.5">21209 6265 0,'0'-21'0,"0"42"0,0-63 0,0 21 15,-21 0 1,0 21-1,-1 0-15,1 0 0,0 0 0,0 21 16,0-21-16,0 21 0,-1 0 16,1 0-16,21 1 0,-21-1 15,0 0-15,0 21 0,21-21 0,0 22 16,0-22-16,-21 0 0,21 0 16,0 0-16,0 1 0,0-1 15,0 0-15,0 0 0,21-21 16,0 0-1,0 0-15,0 0 0,0 0 0,1 0 16,-1-21-16,0 0 0,0 0 0,0 21 16,0-22-16,1-20 0,-1 21 15,-21 0-15,21 0 0,0-1 0,-21 1 16,0 0-16,0 0 0,0 0 16,21 21-16,-21-21 0,0 42 46,0 0-46,0 0 16,-21 0-16,21 0 0,0 22 16,0-22-16,0 0 0,0 21 15,-21-20-15,21 20 0,0-21 0,-21 21 16,21 1-16,0-1 0,0-21 16,0 22-16,0-1 0,-21 0 0,21 1 15,0-1-15,0 0 0,-22 1 0,22 20 16,0-21-16,0 22 0,0-1 15,0 1-15,0-1 0,0 1 0,-21-22 16,21 22-16,-21-22 0,21 22 0,-21-22 16,21 0-16,0 1 0,-21 20 0,21-42 15,-21 22-15,-1-1 0,1 0 16,0-21-16,0 1 0,-21 20 16,20-21-16,-20 0 0,21-21 0,-21 21 15,-1 1-15,1-22 0,0 0 0,-1 0 16,1 0-16,0 0 0,-22-22 15,22 1-15,-22 0 0,22 0 0,0-21 16,-1 20-16,1-20 0,21 0 0,0-1 16,-1 1-16,1 21 0,21-21 15,0-1-15,0 1 0,0 0 0,0 20 16,0-20-16,0 0 0,21 21 0,1-22 16,-1 1-16,0 0 0,0 20 15,0-20-15,22-21 0,-1 20 16</inkml:trace>
  <inkml:trace contextRef="#ctx0" brushRef="#br1" timeOffset="181228.17">21484 6244 0,'0'0'15,"0"-21"-15,0 42 32,0 0-32,0 1 15,0-1-15,0 0 16,0 0-16,0 21 0,0-20 0,0-1 16,0 0-16,0 0 0,0 0 0,0 0 15,-21 1-15,21-1 0,0 0 16,-21-21-16,21 21 0,-21-21 0,-1 0 31,22-21-15,0 0-16,0 0 15,0-1-15,0 1 0,0 0 16,0-21-16,0 21 0,22-1 16,-22-20-16,21 21 0,0 0 0,0 0 15,0-22-15,0 22 0,1 0 16,-1 21-16,21-21 0,-21 0 0,22 21 15,-22 0-15,21 0 0,-21 0 0,22 0 16,-22 0-16,0 0 0,21 21 16,-21 0-16,1 0 0,-1 0 0,-21 0 15,0 22-15,0-22 0,0 0 16,0 21-16,0-20 0,0-1 0,0 0 16,0 0-16,-21 0 0,-1 0 0,1 1 15,21-1-15,-21 0 16,0-21-16,21-21 62,0 0-62,21 21 0</inkml:trace>
  <inkml:trace contextRef="#ctx0" brushRef="#br1" timeOffset="181780.85">22415 6244 0,'0'0'0,"0"-21"15,-21 0-15,0 21 16,21-21-16,-21 21 0,21-21 0,-21 21 16,0 0-16,-1 0 15,1 0-15,0 0 0,0 0 16,0 0-16,0 0 0,-1 21 15,22 0-15,-21 0 0,0 0 0,0 0 16,21 22-16,0-22 0,-21 21 0,21-21 16,-21 22-16,21-22 0,0 0 15,0 21-15,0-20 0,0-1 0,0 0 16,0 0-16,0 0 0,0 0 16,21-21-16,0 0 15,0 0-15,0 0 0,0 0 0,1 0 16,-1 0-16,0-21 0,0 0 15,0 0-15,22 0 0,-22 0 0,0-1 16,0 1-16,0-21 0,0 21 0,1-22 16,-1 22-16,0-21 0,0 21 15,-21 0-15,0-1 0,0 1 0,0 0 16,0 0-16,0 42 31,0 0-31,0 0 0,-21 1 16,21-1-16,-21 0 0,21 0 15,0 21-15,0-20 0,0-1 16,0 21-16,0-21 0,0 0 0,0 1 16,0-1-16,21-21 0,0 21 15,0-21-15,0 21 0,1-21 16,-1 0-16,0 0 0,0 0 0,21 0 16,-20-21-16,-1 0 0,0 0 15,0-1-15,21 1 0,-20 0 0,-1 0 16</inkml:trace>
  <inkml:trace contextRef="#ctx0" brushRef="#br1" timeOffset="182504.44">22987 6160 0,'0'0'15,"-21"21"1,21 0-16,-21 0 16,21 0-16,0 0 0,0 1 15,-22-1-15,22 0 0,0 0 0,-21 0 16,21 22-16,0-22 0,0 0 15,0 0-15,0 0 0,0 0 0,0 1 16,0-1-16,-21 0 16,0-21 15,21-21-15,0 0-16,0-1 15,0 1-15,0 0 0,0 0 0,0 0 16,0 0-16,21-22 0,0 22 15,-21-21-15,21 21 0,1-1 0,-1 1 16,0-21-16,21 21 0,-21 0 16,1-1-16,20 22 0,-21-21 0,0 21 15,0 0-15,1 0 0,-1 0 0,0 0 16,0 21-16,-21 1 0,0-1 16,21 0-16,0 0 0,-21 0 0,0 22 15,0-22-15,0 21 0,0-21 16,22 0-16,-22 22 0,0-22 15,0 0-15,0 0 0,0 0 0,0 1 16,0-1 0,-22-21 15,22-21-31,0-1 0,0 1 16,0 0-16,0 0 0,0 0 15,0 0-15,0-1 0,0 1 0,0-21 16,0 21-16,22 0 0,-1-1 15,0-20-15,0 21 0,0 0 16,0 0-16,22-1 0,-22 1 0,21 0 16,-21 21-16,22 0 0,-22 0 15,21 0-15,-21 0 0,22 0 0,-22 21 16,0 0-16,0 1 0,0-1 16,-21 0-16,0 21 0,0-21 0,0 1 15,0-1-15,0 0 0,0 21 0,0-21 16,-21 1-16,0-1 0,21 0 15,-21 0-15,0 0 0,21 0 16,-21-21-16,-1 22 16,22-44 15,22 22-15,-1-21-16,0 0 0</inkml:trace>
  <inkml:trace contextRef="#ctx0" brushRef="#br1" timeOffset="182904.21">24109 6265 0,'21'0'63,"0"0"-63,0 0 0,0-21 15,1 21-15,-1-21 0,0 0 0,0 21 16,-21-21-16,21 0 0,0 21 16,-21-22-16,0 1 0,0 0 0,0 0 15,0 0-15,-21 21 16,0 0 0,0 0-16,0 0 0,0 21 0,-1 0 15,-20 0-15,21 0 0,0 1 16,0-1-16,-1 0 0,1 21 15,21-21-15,0 1 0,0-1 0,0 0 16,0 0-16,0 0 0,0 0 0,0 1 16,21-1-16,1 0 0,-1-21 15,0 0-15,0 21 0,0-21 16,0 0-16,22 0 0,-22 0 0,0 0 16,0-21-16,22 0 0,-22 0 0,0-1 15,0 1-15,0 0 0,0 0 16</inkml:trace>
  <inkml:trace contextRef="#ctx0" brushRef="#br1" timeOffset="183768.71">25082 5461 0,'0'0'0,"-21"0"15,42 0 16,1 0-31,-1 0 0,21 0 0,-21-21 16,22 21-16,-22 0 0,21 0 0,0 0 16,-20 0-16,20 0 15,-21 0-15,21 0 0,-20 0 0,-1 0 16,-42 0 15,-1 0-31,-20 0 0,21 0 0,-21 0 16,-1 0-16,22 0 0,-21 0 0,-1 0 15,22 0-15,0 0 0,-21 0 16,21 0-16,-1 0 0,1 0 0,0 0 16,0 0-16,0 0 15,21 21-15,-21-21 16,21 21-16,-22-21 0,22 21 0,0 1 16,-21-1-16,21 0 15,-21 0-15,21 0 0,-21 0 0,21 1 16,0 20-16,-21-21 0,21 21 15,-21-20-15,21 20 0,-22 0 0,22-21 16,0 22-16,-21-1 0,21 0 0,-21 1 16,21-1-16,-21 0 0,21 1 15,0-1-15,-21 0 0,21 1 0,0-1 16,-21 0-16,21 1 0,0-1 16,0 0-16,0 1 0,0 20 15,0-42-15,21 22 0,0-1 0,-21-21 16,21 22-16,0-22 0,0 0 15,1 0-15,-1 0 0,0-21 0,0 21 16,0-21-16,0 0 0,1 0 0,-1 0 16,0 0-16,0 0 0,21 0 15,-20 0-15,-1 0 0,0 0 0,0-21 16,0 0-16,22 21 0,-22-21 0,0 0 16,21 21-16,-21-21 0,1-22 15,20 22-15</inkml:trace>
  <inkml:trace contextRef="#ctx0" brushRef="#br1" timeOffset="184652.21">26225 6011 0,'0'0'0,"0"-42"0,0 21 0,-21 0 0,21 0 16,-21-1-16,0 1 0,0 21 15,0-21-15,-1 21 0,1-21 0,0 21 16,0 0-16,0 0 0,0 21 16,-22 0-16,22 0 0,0 1 0,0-1 15,-22 0-15,22 21 0,21-21 16,-21 1-16,0 20 0,0-21 16,21 0-16,0 0 0,0 1 0,0-1 15,0 0-15,0 0 0,0 0 16,21-21-16,0 0 15,0 21-15,0-21 0,1 0 0,-1 0 16,0 0-16,0 0 0,0-21 16,0 21-16,1-21 0,20 0 0,-21 0 15,0 21-15,0-43 0,1 22 0,-1 0 16,0 0-16,0-21 0,0 20 16,-21-20-16,21 21 0,-21 0 0,22 0 15,-22-1-15,0 44 31,0-1-31,0 0 16,0 0-16,0 0 0,-22 0 16,22 22-16,-21-22 0,21 0 0,0 0 15,0 0-15,0 1 0,0-1 16,0 0-16,21-21 16,-21 21-16,22-21 0,-1 0 15,0 0-15,0 0 0,0 0 16,0-21-16,1 21 0,-1-21 15,-21 0-15,21-1 0,0 1 0,-21 0 16,0-21-16,0 21 0,0-22 16,0 1-16,0 0 0,0 20 15,0-41-15,0 21 0,0-1 0,-21 1 16,0 21-16,0-22 0,-1 1 16,-20 21-16,21 0 0,-21 0 0,-1-1 15,-20 1-15,20 21 0,-20 0 16,21 0-16,-22 0 0,1 0 0,20 0 15,-20 0-15,20 21 0,1-21 0,-21 22 16,20 20-16,1 0 0,0-21 16,-1 43-16,1-22 0,21 1 0,-22-1 15,22 21-15,-21-20 0,21-1 16,0 0-16,-1 1 0,1-1 16,21 0-16,0-20 0,0 20 0,0 0 15,0-21-15,0 1 0,21 20 0,1-21 16,-1 0-16,0 0 0,0 1 15,21-1-15,-20 0 0,20-21 0,0 21 16,1-21-16,-1 0 0,0 0 16,1 0-16,20 0 0,-21 0 0,1 0 15,-1 0-15,22 0 0,-22-21 0,0 0 16,1 21-16,-22-21 0,21-1 16,-21 1-16,0 0 0,22 21 0,-43-21 15,21 0-15,0 0 0,0-1 0</inkml:trace>
  <inkml:trace contextRef="#ctx0" brushRef="#br1" timeOffset="185207.89">27030 5757 0,'0'64'16,"0"-43"0,-21 0-16,-1 0 0,1 22 15,21-22-15,0 0 0,-21 21 0,0-20 16,0-1-16,0 21 0,21-21 0,-22 0 16,1 1-16,21-1 0,0 0 15,-21 0-15,0 0 0,21 0 16,0 1-16,0-44 47,21 1-47</inkml:trace>
  <inkml:trace contextRef="#ctx0" brushRef="#br1" timeOffset="185512.72">26924 5821 0,'0'-21'0,"0"42"0,21-63 0,-21 20 15,0 1-15,21 0 0,0 0 16,1 0-16,-1 0 16,0 21-16,0 0 0,0 0 0,0 0 15,1 0-15,20 0 0,-21 0 16,21 21-16,-20 0 0,20 21 0,-21-21 16,0 22-16,22-22 0,-22 21 15,0 1-15,-21-22 0,21 21 0,-21-21 16,0 22-16,0-22 0,0 21 0,0-21 15,0 0-15,0 1 0,-21-1 16,0 0-16,21 0 0,-21 0 0,-1 0 16,1-21-16,0 22 0,21-1 15,-21-21-15,0 0 16,0 0-16</inkml:trace>
  <inkml:trace contextRef="#ctx0" brushRef="#br1" timeOffset="185735.59">26755 6033 0,'0'0'0,"21"0"15,0 0 1,21 0-16,-21 0 15,1-22-15,20 22 0,0 0 0,1-21 16,-22 21-16,21-21 0,0 21 16,1 0-16,-1-21 0,0 21 0,1-21 15,-22 21-15,21-21 0,-21 21 16,1 0-16</inkml:trace>
  <inkml:trace contextRef="#ctx0" brushRef="#br1" timeOffset="186013.43">27898 5694 0,'-43'21'32,"43"0"-32,-21 0 0,21 1 15,-21-1-15,0 0 0,21 21 16,0 1-16,-21-22 0,21 21 0,-22-21 15,1 22-15,21-22 0,0 0 16,-21 21-16,21-21 0,-21 1 0,21-1 16,0 0-16,0 0 15,0 0-15</inkml:trace>
  <inkml:trace contextRef="#ctx0" brushRef="#br1" timeOffset="186284.28">27749 5906 0,'0'0'0,"0"-22"0,22-20 0,-22 21 0,21-43 15,-21 43-15,21 21 16,0 0-16,0 21 16,-21 1-16,21-1 0,1 21 15,-1-21-15,-21 22 0,21-22 16,0 21-16,0 0 0,22-20 15,-22 20-15,0-21 0,0 0 16,0 0-16,0 1 0,22-1 0,-22 0 16,0 0-16,0-21 0,0 21 15,1-21 1,-1 0-16,-21-21 16,0 0-16,0 0 15,0 0-15,0-1 16,0 1-16</inkml:trace>
  <inkml:trace contextRef="#ctx0" brushRef="#br1" timeOffset="186556.64">28490 5525 0,'0'0'0,"0"-22"0,0 1 0,0 64 47,0-22-47,-21 21 0,21 0 15,-21 22-15,21-22 0,0 1 0,-21 20 16,0-21-16,21 1 0,-22-1 0,1 0 16,21-20-16,-21 20 0,21-21 15,0 0-15,-21 0 0,21 1 16,-21-1-16,21 0 0,0 0 16,21-21 15,0 0-31,0 0 0,0-21 15,1 0-15,20 0 0</inkml:trace>
  <inkml:trace contextRef="#ctx0" brushRef="#br1" timeOffset="186807.49">28977 5800 0,'0'0'0,"21"0"47,0 0-47,1 0 16,-1 0-16,0 0 0,0-21 0,0 21 16,0 0-16,1 0 0,-1 0 15,0 0-15,0 0 0</inkml:trace>
  <inkml:trace contextRef="#ctx0" brushRef="#br1" timeOffset="186988.9">28892 5927 0,'-21'21'15,"42"-42"-15,-42 63 0,21-21 16,21-21 15,1 0-31,-1 0 0,0 0 0,0 0 16,0 0-16,0 0 15,1-21-15,-1 21 0,0-21 0,0 0 16,0 21-16,0-21 0</inkml:trace>
  <inkml:trace contextRef="#ctx0" brushRef="#br1" timeOffset="187516.9">29718 5525 0,'0'21'16,"21"-21"-16,0 0 15,-21 21-15,21-21 16,1 0 0,-1 0-16,-21-21 15,21 21-15,-21-21 16,21 21-16,-21-22 0,0 1 16,0 0-1,-21 21 1,0 0-16,0 0 0,-1 0 15,1 21-15,21 0 16,-21 1-16,21-1 0,-21 0 16,21 0-16,0 0 15,-21 22-15,21-22 0,0 0 0,0 0 0,0 0 16,0 0-16,21 1 16,0-22-16,0 0 15,0 21-15</inkml:trace>
  <inkml:trace contextRef="#ctx0" brushRef="#br1" timeOffset="187839.72">30501 5461 0,'0'0'0,"-21"0"16,0 21 0,0-21-16,-1 21 0,22 1 15,-21 20-15,0-21 0,0 21 16,0 1-16,0-22 0,-1 21 0,22 1 16,-21-1-16,0 0 0,0-21 15,0 22-15,0-1 0,-1-21 0,1 0 16,0 22-16,0-22 0,21 0 0,0 0 15,0 0 1,21-21 15</inkml:trace>
  <inkml:trace contextRef="#ctx0" brushRef="#br1" timeOffset="188128.4">30395 5567 0,'0'-21'0,"0"42"0,21-63 0,1 42 16,-1-22-16,0 22 15,0 0-15,0 22 16,-21-1 0,21 0-16,-21 0 0,22 21 0,-22 1 15,0-1-15,0 0 0,0-20 16,0 20-16,21 0 0,-21 1 0,0-22 15,0 21-15,21-21 0,-21 0 0,0 1 16,0-1-16,0 0 0,0 0 16,0 0-16,0 0 15,-21-21 17,0 0-32</inkml:trace>
  <inkml:trace contextRef="#ctx0" brushRef="#br1" timeOffset="188337.72">30205 5969 0,'-21'0'0,"42"0"0,-42-21 0,21 0 47,21 21-47,0 0 0,0 0 16,21 0-16,-20 0 0,20 0 0,-21-21 15,21 21-15,-20 0 0,20 0 0,0 0 16,-21-22-16,22 22 16,-22-21-16,0 21 0,21-21 0</inkml:trace>
  <inkml:trace contextRef="#ctx0" brushRef="#br1" timeOffset="188639.55">30946 5567 0,'0'0'16,"0"-21"-16,0 42 31,0 0-15,0 0-16,0 0 0,0 22 0,0-22 15,0 21-15,0 1 0,0-22 16,0 21-16,0-21 0,21 22 0,0-22 15,0 0-15,-21 0 0,0 21 16,21-20-16,0-1 0,1 0 16,-22 0-16,21-21 15,0-21 17,-21 0-17</inkml:trace>
  <inkml:trace contextRef="#ctx0" brushRef="#br1" timeOffset="188904.4">31390 5525 0,'-42'42'31,"21"0"-15,21-21-16,-22 22 0,1-22 0,-21 64 15,21-43-15,21 0 16,-21-21-16,-1 22 0,1-22 0,0 0 16,0 21-16,21-20 0,-21-1 15,21 0-15,-21-21 0,21 21 0,-22-21 16,22 21-16,22-21 31,-1 0-31,0-21 0,0 0 16</inkml:trace>
  <inkml:trace contextRef="#ctx0" brushRef="#br1" timeOffset="189471.95">31729 5588 0,'0'-21'31,"0"0"-15,0 0 31,21 21-47,0 0 15,-21 21 32,0 0-47,0 0 0,0 0 16,-21 0-16,21 1 15,0-1-15,-21-21 0,0 0 16,21 21 0,0-42-1,0 0 1,0-1-16,0 1 15,0 0-15,0 0 0,21 0 16,0 0-16,-21-1 16,21 22-16,0 0 15,-21-21-15,21 21 16,-21 21 0,0 1-16,0-1 0,0 0 15,0 0-15,0 21 0,-21-20 16,21-1-16,0 21 0,-21-21 0,0 0 15,0 1-15,0-1 0,-1 0 16,22 0-16,-21 0 0,0-21 16,0 0-16,21 21 0,-21-21 15</inkml:trace>
  <inkml:trace contextRef="#ctx0" brushRef="#br1" timeOffset="190224.97">32067 5228 0,'0'0'0,"0"-21"31,22 21-31,20-21 16,-21 21-16,0 0 0,22 0 15,-22 0-15,21-21 0,-21 21 16,0 0-16,22 0 0,-22 0 16,0 0-16,0 0 0,0 0 0,-21-21 15,22 21-15,-1 0 16,0 0-1,-21 21-15,0 0 0,0 0 16,0 0-16,0 0 16,0 1-16,0-1 15,0 0-15,0 0 0,0 0 16,0 0-16,0 1 0,0-1 16,0 0-16,0 0 0,0 0 0,0 22 15,0-1-15,0 0 0,0 1 16,0-1-16,0 0 0,21 1 0,-21-1 15,0 0-15,0 1 0,0-22 16,0 21-16,0 0 0,0-20 0,-21 20 16,21-21-16,-21 21 0,21-20 15,0-1-15,-21 0 0,21 21 16,-22-21-16,1 1 0,21-1 16,0 0-16,-21 0 0,21 0 0,-21 0 15,0-21-15,21 22 0,-21-1 16,-1-21-16,1 21 0,0-21 15,0 0-15,0 21 0,0-21 0,-1 0 16,1 21-16,-21-21 0,21 0 0,0 0 16,-1 0-16,-20 21 0,21-21 15,0 0-15,0 0 0,-1 0 0,1 0 16,0 0-16,0 0 16,0 0-16,0 0 31,-1 0-16,1 0 1,0 0 0,21-21-1</inkml:trace>
  <inkml:trace contextRef="#ctx0" brushRef="#br0" timeOffset="199632.33">18013 7578 0,'0'-21'63,"0"-1"-63,0 1 15,0 0 1,0 0-16,0 0 15,21 0 1,0 21-16,0 0 0,0 0 16,1 0-16,-1 0 15,0 0-15,-21 21 0,21 0 16,-21 0-16,21 0 0,-21 0 0,0 1 16,21 20-16,-21-21 0,0 0 15,0 22-15,0-22 0,0 21 0,0-21 16,-21 22-16,21-22 0,-21 21 15,0 0-15,0-20 0,0 20 16,-22 0-16,22-21 0,0 22 0,-21-22 16,20 0-16,1 21 0,-21-42 15,21 22-15,0-1 0,-1-21 0,1 0 16,0 0-16,0 0 0,0 0 0,0 0 16,-1 0-16,1-21 15,21-1-15,-21 1 0,21 0 0,0 0 16,0-21-16,0 20 0,0-20 15,0 0-15,0 21 0,0-1 0,21 1 16,0-21-16,1 42 0,-1-21 0,0 0 16,0 21-16,0 0 0,0 0 15,1 0-15,-1 0 0,0 0 16,0 21-16,0-21 16,0 21-16,1 0 0,-1 21 0,-21-20 15,21-1-15,-21 0 0,21 0 0,-21 21 16,0-20-16,0-1 0,21 0 15,-21 0-15,0 0 0,21-21 0,-21 21 16,0 1-16,0-1 16,22-21 15,-22-21-31,21-1 16,0 1-16,-21 0 0</inkml:trace>
  <inkml:trace contextRef="#ctx0" brushRef="#br0" timeOffset="199816.23">18542 7853 0,'21'0'94</inkml:trace>
  <inkml:trace contextRef="#ctx0" brushRef="#br0" timeOffset="200329.15">19389 7408 0,'0'0'0,"0"-21"16,0 42-1,0 1-15,0-1 0,0 0 16,21 0-16,0 21 0,0-20 15,0 20-15,22 0 0,-22-21 16,0 22-16,0-1 0,21-21 0,-20 22 16,-1-1-16,0-21 0,0 21 0,0-20 15,0 20-15,1-21 0,-22 21 16,0-20-16,21-1 0,-21 0 0,21-21 16,-21 21-16,0 0 0,0-42 46,0 0-30,21-21-16,-21 20 0,21 1 16,-21-21-16</inkml:trace>
  <inkml:trace contextRef="#ctx0" brushRef="#br0" timeOffset="200605">19960 7493 0,'0'-21'0,"0"42"0,0-63 16,0 21-16,-21 21 15,0 0-15,0 21 16,-1 0-16,1 21 0,0-21 16,0 22-16,-21-22 15,20 21-15,1 1 0,-21-1 0,21 0 16,-22 1-16,22-1 0,-21 21 0,21-20 16,-22-1-16,22 22 0,-21-22 15,21 0-15,-22 1 0,22-22 0,0 21 16,0-21-16,0 0 0,21 1 15,-21-1-15,21 0 16,21-21-16,0 0 16,21-21-16,-21 0 0,1-1 15,20 1-15,-21 0 0,21 0 0</inkml:trace>
  <inkml:trace contextRef="#ctx0" brushRef="#br0" timeOffset="200974.93">20129 7768 0,'0'0'16,"0"21"15,0 1-31,0-1 16,0 21-16,0-21 15,0 22-15,0-22 0,0 21 0,0 0 16,0 1-16,0 20 0,0-20 0,0 20 15,0-21-15,22 1 16,-22 20-16,0 1 0,0-22 0,0 22 16,0 20-16,0-20 0,0 20 0,0-20 15,0 21-15,0-22 0,-22 22 16,1-22-16,21 1 0,0-22 0,0 22 16,-21-22-16,21 0 0,0-21 0,-21 22 15,21-22-15,0 0 0,0 0 16,-21-21-16,21-21 15,0 0-15,0 0 16,0 0-16,0-22 0,0 22 0,0-21 16,21-1-16,0-20 0,0 21 15,-21-22-15</inkml:trace>
  <inkml:trace contextRef="#ctx0" brushRef="#br0" timeOffset="201319.68">20235 8022 0,'0'0'0,"-21"-42"0,21 21 0,-21 0 0,21-1 16,0 1-16,0 0 15,0 0-15,0 0 0,21 21 16,0 0-16,0-21 0,1 21 16,20 0-16,-21 0 0,21 0 15,-20 0-15,20 0 0,-21 0 0,0 21 0,22-21 16,-22 21-16,0 0 0,0 0 15,0 22-15,-21-22 0,0 21 16,0-21-16,0 0 0,-21 22 0,0-22 16,0 0-16,-22 0 0,22 0 15,-21 1-15,0-1 0,20-21 0,-20 21 16,21-21-16,-21 0 0,20 21 16,1-21-16,0 0 0,0 0 15,42 0 16,0 0-31,0 0 16,22 0-16,-22-21 0,0 21 0</inkml:trace>
  <inkml:trace contextRef="#ctx0" brushRef="#br0" timeOffset="201859.73">21082 7874 0,'0'0'0,"0"-21"0,21 0 0,-21 0 15,0-1 1,-21 1-16,0 0 16,0 21-16,-1 0 0,1 0 15,0 0-15,0 0 16,-21 21-16,20 0 0,1-21 0,0 22 16,-21-1-16,21 21 0,-1-21 15,1 22-15,0-22 0,0 21 0,0 0 16,0-20-16,21 20 0,0 0 0,0-21 15,0 1-15,0-1 0,0 21 16,0-21-16,21 0 0,0-21 16,0 0-16,0 0 0,0 0 0,22 0 15,-22 0-15,0 0 0,0 0 16,22-21-16,-22 0 0,0 0 0,0 0 16,0 0-16,0-1 0,1-20 15,-1 21-15,0-21 0,0-1 16,0 22-16,-21-21 0,21-1 0,-21 1 15,22 21-15,-22 0 0,0 0 16,0-1-16,0 1 0,0 42 31,0 1-31,0-1 16,0 0-16,0 0 0,0 21 0,0-20 16,0-1-16,0 21 0,0-21 15,0 0-15,0 22 0,0-22 16,0 0-16,0 0 0,0 0 0,0 1 15,21-22 1,-21 21-16,21-21 0,0 0 16,0 0-16,0 0 0,-21-21 15,22 21-15,-1-22 0,0 1 0,0 0 16,0-21-16</inkml:trace>
  <inkml:trace contextRef="#ctx0" brushRef="#br0" timeOffset="202132.86">21738 7408 0,'0'-21'0,"0"42"0,0-63 0,0 21 16,-21 21-1,0 21-15,0 0 16,21 0-16,-22 22 0,22-22 16,0 21-16,-21 1 0,21-1 15,0 0-15,0 1 0,-21-22 0,21 21 16,0 0-16,0 1 0,0-22 0,0 21 15,0 1-15,-21-22 0,21 0 16,0 21-16,0-21 0,0 1 0,0-1 16,0 0-16,21-21 31,0-21-31,0 0 0,-21-1 16,22 1-16</inkml:trace>
  <inkml:trace contextRef="#ctx0" brushRef="#br0" timeOffset="202636.77">21992 7324 0,'0'21'16,"0"0"-16,0 0 16,0 0-16,0 22 0,0-1 15,0 0-15,0 1 0,0-22 0,0 21 16,0 1-16,0-1 0,-21-21 15,21 21-15,0-20 0,-21 20 16,21-21-16,0 0 0,0 22 0,0-22 16,0 0-16,-21 0 0,21 0 15,0 0-15,-22-21 0,22-21 47,0 0-47,0 0 0,0 0 16,0 0-16,0-1 0,0 1 15,22 0-15,-1-21 0,-21 21 0,21-22 16,0 22-16,0 0 0,0 0 0,1-22 16,-1 22-16,0 21 0,0-21 15,21 0-15,-20 21 16,-1 0-16,0 0 0,0 21 0,0 0 16,0 0-16,1 1 0,-22 20 15,21-21-15,-21 0 0,21 22 0,-21-22 16,0 0-16,0 21 0,0-21 15,0 1-15,0-1 0,-21 0 0,0 0 16,21 0-16,-22 0 0,22 1 0,-21-22 16,0 21-16,0-21 15,0 0 1,0 0-16,21-21 16,0-1-16,-22 1 0,1 21 0</inkml:trace>
  <inkml:trace contextRef="#ctx0" brushRef="#br0" timeOffset="202824.67">21357 7726 0,'-21'0'32,"42"0"-32,-42 21 0,42-21 15,0 0-15,0 0 0,1 0 16,20 0-16,0 0 0,1 0 0,-1 0 15,0 0-15,1 0 0,-1 0 16,-21-21-16,21 21 0,1-21 16</inkml:trace>
  <inkml:trace contextRef="#ctx0" brushRef="#br0" timeOffset="203384.92">23474 7345 0,'0'-21'0,"0"0"31,0-1-31,0 44 16,0-1-16,0 0 15,0 0-15,0 21 0,0 1 16,0-1-16,0 0 0,0 1 0,0-1 16,0 0-16,0 1 0,-21-1 15,21 0-15,0-20 0,-22 20 16,22-21-16,-21 21 0,21-20 0,0-1 0,0 0 15,0 0-15,-21 0 0,21 0 16,0-42 31,0 0-47,0 0 0,0 0 0,0 0 16,0-1-16,0-20 0</inkml:trace>
  <inkml:trace contextRef="#ctx0" brushRef="#br0" timeOffset="203991.54">23389 7387 0,'0'0'0,"0"-21"0,0 0 16,0 0-16,0 0 15,0-1-15,21 1 16,-21 0-16,21 21 0,1-21 0,20 21 15,-21 0-15,21-21 0,-20 21 0,20 0 16,0 0-16,1 0 0,-1 21 16,0-21-16,-21 21 0,22 0 0,-22 0 15,0 22-15,0-22 0,-21 21 16,0-21-16,0 22 0,0-22 0,-21 21 16,0-21-16,-21 1 0,-1-1 15,1 0-15,0 0 0,-1 0 16,1 0-16,0 1 0,20-22 0,-20 0 15,21 21-15,0-21 0,0 0 16,21-21 0,21-1-1,0 22-15,21-21 16,-21 21-16,1 0 0,20-21 0,0 21 16,1 0-16,-1 0 0,0 0 15,1 0-15,-1 0 0,0 0 0,1 0 16,-1 21-16,-21 0 0,21 1 0,-20-1 15,-1 0-15,-21 0 16,0 0-16,0 0 0,0 1 0,0 20 16,0-21-16,-21 0 0,-1 0 0,-20 1 15,0 20-15,-1-21 0,1 0 16,-21-21-16,20 21 0,-20 1 0,20-22 16,-20 0-16,21 21 0,-1-21 15,22 0-15,-21 0 0,21 0 0,-1 0 16,1 0-16,0-21 0,0 21 0,0-22 15,21 1-15,-21 21 0,21-21 16,0 0-16,0 0 0,0 0 16,0-1-16,21 22 0,0-21 15,0 0-15,21 21 0,-20-21 16,20 0-16,0 21 0</inkml:trace>
  <inkml:trace contextRef="#ctx0" brushRef="#br0" timeOffset="204612.18">24447 7493 0,'0'0'0,"0"21"31,0 0-31,0 1 0,0-1 0,0 0 16,0 0-16,0 0 0,0 22 0,-21-22 15,21 0-15,0 21 16,-21-21-16,21 1 0,0-1 0,0 0 15,0 0-15,0 0 0,0 0 0,0 1 16,21-1-16,0-21 0,1 0 16,-1 0-16,0 0 0,21 0 0,1 0 15,-22 0-15,21 0 0,0-21 16,-20-1-16,20 1 0,0 21 0,-21-21 16,22 0-16,-22 0 0,0-22 0,0 22 15,0 0-15,1 0 0,-22-21 16,0 20-16,21-41 15,0 42-15,-21 0 0,0-1 0,0 1 16,0 0 0,0 42-1,0 0-15,0 1 0,0-1 16,0 0-16,0 21 0,0 1 0,-21-22 16,0 21-16,21 0 0,-22 1 0,22 20 15,0-20-15,0-1 0,-21 21 16,21-20-16,0 20 0,0-20 0,-21-1 15,21 21-15,0-20 0,0-1 0,0 0 16,-21 1-16,21 20 16,-21-20-16,21-1 0,-21 0 0,-1 22 0,22-22 15,-21 0-15,0 1 0,21-1 0,-21 0 16,0 1-16,0-22 16,-1 21-16,1-21 0,0-21 0,0 22 15,0-1-15,0-21 0,-1 0 0,1 0 16,-21 0-16,21 0 0,0-21 0,-1-1 15,1 1-15,0 0 0,0 0 16,-21 0-16,42 0 0,-22-1 0,22 1 16,-21-21-16,21 21 0,0-22 0,0 22 15,0-21-15,0 21 0,0-22 16,0 1-16</inkml:trace>
  <inkml:trace contextRef="#ctx0" brushRef="#br0" timeOffset="205072.11">26416 7133 0,'21'0'32,"0"0"-32,0 0 0,1-21 0,20 21 15,-21 0-15,21 0 0,1 0 16,-1-21-16,0 21 0,1 0 0,-1 0 16,0 0-16,1 0 0,-1-21 15,-21 21-15,0 0 0,1 0 16,-44 0-1,1 0 1,0 0-16,-21 0 0,21 0 0</inkml:trace>
  <inkml:trace contextRef="#ctx0" brushRef="#br0" timeOffset="205319.99">26649 7112 0,'0'0'0,"0"21"16,0 0-16,-21 1 0,21 20 0,0-21 15,-22 21-15,22 1 0,0-1 16,0 22-16,-21-22 0,21 0 0,0 1 16,-21-1-16,21 0 0,0 1 15,0-22-15,0 21 0,0-21 0,0 0 16,0 1-16,0-1 0,0 0 0,0 0 16,0 0-1,21-21 1,0 0-16,1 0 0,-1-21 15,-21 0-15,21 21 0,0-21 16,0 0-16,0-1 0</inkml:trace>
  <inkml:trace contextRef="#ctx0" brushRef="#br0" timeOffset="205704.04">26966 7557 0,'0'21'16,"0"0"-1,21-21 1,1 0 0,-1 0-16,0 0 0,0 0 0,0 0 15,0-21-15,1 21 0,-1-21 0,21-1 16,-21 22-16,0-21 16,-21 0-16,22 0 0,-22 0 0,0 0 15,0-1-15,0 1 16,0 0-16,-22 21 0,1 0 15,0 0-15,0 0 0,0 21 0,-22 0 16,22 22-16,0-22 0,0 0 16,0 21-16,0-20 0,-1 20 0,1-21 15,21 21-15,-21-20 0,21-1 16,0 0-16,0 0 0,0 0 0,0 0 16,0 1-16,21-22 15,0 21-15,1-21 0,-1 0 16,21 0-16,-21 0 0,0 0 15,22 0-15,-22 0 0,0 0 0,21-21 16,-20 21-16,-1-22 0,0 1 16,0 0-16</inkml:trace>
  <inkml:trace contextRef="#ctx0" brushRef="#br0" timeOffset="206519.99">27495 7366 0,'0'0'16,"22"0"-16,-22-21 0,21 0 15,0 21-15,-21-21 0,21 21 16,0 0-16,0 0 0,1 0 16,-1 0-16,21 0 0,-21 0 0,0 21 15,1 0-15,-1 0 0,-21 0 0,0 22 16,21-22-16,-21 21 0,0-21 16,0 22-16,0-22 0,-21 21 0,0-21 15,-1 0-15,1 1 0,0-1 16,0 0-16,0 0 0,0-21 0,21 21 15,-22-21-15,1 0 0,21 21 16,0-42 15,21 0-31,1 21 0,-22-21 16,21 0-16,0 0 0,0-1 16,0 1-16,0-21 0,1 21 15,-1-22-15,0 1 0,0 0 0,0 21 16,22-22-16,-22 22 0,-21 0 15,21 0-15,-21 0 0,0-1 0,0 44 32,0-1-32,-21 0 0,0 0 0,-1 0 15,22 22-15,-21-22 0,0 21 16,0-21-16,21 22 0,0-22 0,-21 21 16,21-21-16,0 0 0,-21 1 15,21-1-15,0 0 0,0 0 0,0 0 16,21 0-16,0-21 0,0 0 15,0 0-15,0 0 0,1 0 16,-1 0-16,0 0 0,0 0 16,21 0-16,-20 0 0,-1 0 0,21-21 15,-21 0-15,22 21 0,-22-21 16,0 0-16,0-22 0,21 22 0,-20 0 16,-1-21-16,-21-1 0,21 1 15,0-21-15,0 20 0,0-20 16,-21 20-16,0-20 0,22 21 0,-22-1 0,21 1 15,-21 0-15,0 20 0,0 1 16,0 0-16,0 42 31,-21 0-31,-1 22 0,22-1 16,-21 0-16,0 1 0,21 20 0,0-20 16,-21 20-16,0-21 0,21 1 15,-21-1-15,21 0 0,0 1 0,0-1 16,0-21-16,0 22 0,0-22 15,0 0-15,0 0 0,0 0 0,21-21 16,0 21-16,0-21 0,0 0 16,0 0-16,1 0 15,-1 0-15,0 0 0,0-21 16,-21 0-16,21 0 0,0 21 16,-21-21-16,0-22 0,0 22 15,0 0-15,0-21 0</inkml:trace>
  <inkml:trace contextRef="#ctx0" brushRef="#br0" timeOffset="206720.12">28236 7281 0,'0'0'0,"-21"0"0,0 0 0,42 0 47,0 0-47,0 22 0,1-22 16,-1 0-16,0 0 15,21 0-15,-21 0 0,22 0 0,-22 0 16,21 0-16,-21 0 0,1 0 0,-1-22 16,21 22-16,-21-21 0,0 21 15,22 0-15</inkml:trace>
  <inkml:trace contextRef="#ctx0" brushRef="#br0" timeOffset="207045.26">28977 7430 0,'0'21'0,"0"0"0,0 0 0,-21 0 16,21 22-16,0 62 16,0-83-16,21-1 15,-21 0-15,21 0 0,0 0 16,1-21-16,-1 21 0,21-21 16,-21 0-16,0 22 0,22-22 0,-22 0 15,21 0-15,-21 0 0,22 0 16,-22-22-16,21 1 0,-21 0 0,1 21 15</inkml:trace>
  <inkml:trace contextRef="#ctx0" brushRef="#br0" timeOffset="207324.1">29781 7027 0,'0'0'0,"22"0"16,-1 0-1,0 0-15,0 0 0,0 0 16,0 0-16,1 22 0,-1-1 16,0 0-16,0 21 0,-21 1 0,0-1 15,0 21-15,0-20 0,0 20 16,0-20-16,0 20 0,-21-21 0,0 1 16,0-1-16,-1-21 0,1 22 15,0-22-15,-21 0 0,21 21 0,-1-42 16,1 21-16,0 1 0,0-22 15,0 21-15,0-21 0,-1 0 16,1 0-16,0 0 0,0 21 0</inkml:trace>
  <inkml:trace contextRef="#ctx0" brushRef="#br0" timeOffset="208175.7">29252 7112 0,'0'-21'32,"-21"21"-17,0 0-15,0 0 16,0 0-16,-1 0 0,1 21 15,0 0-15,0 0 0,0 1 16,0-1-16,-1 21 0,1 0 0,0 1 16,0-22-16,0 21 0,0 1 15,21-1-15,-22 0 0,22-21 0,-21 22 16,21-22-16,0 0 0,0 0 0,0 0 16,0 1-16,0-1 0,0 0 15,0 0-15,0 0 16,21-21-1</inkml:trace>
  <inkml:trace contextRef="#ctx0" brushRef="#br0" timeOffset="209896.57">19558 8615 0,'-21'0'0,"42"0"0,-63 0 0,20 0 15,1 0-15,0 0 0,0 0 16,0 0-1,42 0 48,0 0-47,0 0-16,0 0 15,1 0-15,-1 0 0,21 0 0,-21 0 16,0 0-16,22 0 0,-22 0 0,21 0 15,1 0-15,-22 0 0,21 0 16,0 0-16,1 0 0,-1 0 0,0 0 16,1 0-16,20 0 0,-20 0 15,20 0-15,1 0 0,-1 0 0,1 0 16,-1 0-16,1-21 0,-1 21 0,22 0 16,-22 0-16,1 0 0,-1 0 15,1 0-15,-22 0 0,22 0 0,-1 0 16,-21 0-16,22 0 0,-1 0 15,1 0-15,-22-21 0,43 21 16,-22 0-16,1 0 0,-1 0 0,1 0 16,-1 0-16,1 0 0,-1 0 15,1 0-15,-22 0 0,22 0 0,-1 0 16,1 0-16,-22-22 0,22 22 0,-1 0 16,1 0-16,-1 0 0,1 0 15,-1 0-15,1-21 0,-22 21 16,21 0-16,1 0 0,-22 0 0,22-21 15,-1 21-15,-20 0 0,20 0 0,-21 0 16,22 0-16,-22 0 0,22-21 16,-22 21-16,22 0 0,-1 0 0,1 0 15,-1 0-15,1 0 0,-1 0 16,1 0-16,-1 0 0,1 0 0,-1 0 16,1 0-16,-1 0 0,-21 0 15,22 0-15,-1 0 0,1 0 0,-22 0 16,22 0-16,20 0 0,-20 0 15,-1-21-15,22 21 0,-21 0 0,20 0 16,-20 0-16,20 0 0,-20 0 0,-1 0 16,1 0-16,-1 0 0,1 0 15,-1 0-15,1 0 0,-1 0 16,1 0-16,-1 0 0,22 0 16,-21 0-16,20 0 0,-20 0 0,20 0 15,-20-21-15,-1 21 0,1 0 0,-1 0 16,22-22-16,-21 22 0,-1 0 15,1 0-15,-1 0 0,1 0 0,-1 0 16,22-21-16,-22 21 0,1 0 16,-1 0-16,1 0 0,-1 0 0,1 0 15,-1 0-15,-20 0 0,20 0 16,1-21-16,-1 21 0,1 0 0,-1 0 16,1-21-16,-1 21 0,1 0 0,-1 0 15,1-21-15,-1 21 16,22 0-16,-22 0 0,1 0 0,-22 0 15,22 0-15,-1-21 0,-21 21 16,22 0-16,-1 0 0,-20 0 0,20 0 16,-20 0-16,20 0 0,1 0 15,-1 0-15,1-22 0,-22 22 0,21 0 16,1 0-16,-22 0 0,1-21 16,-1 21-16,0 0 0,1 0 0,-1 0 15,-21-21-15,21 21 0,-20 0 16,-1 0-16,21-21 0,-21 21 0,0-21 15,1 21-15,-1 0 0,0 0 16,0 0-16,0 0 0,0-21 16,1 21-16,-1 0 15,-42-22 32</inkml:trace>
  <inkml:trace contextRef="#ctx0" brushRef="#br1" timeOffset="-213744.78">19431 9313 0,'0'0'0,"0"-21"0,0 0 16,0 0-16,0 0 15,0 0-15,0 42 47,-21 0-47,0 21 0,-1-21 0,1 22 16,0-1-16,-21 22 0,21-22 16,-22 21-16,22-20 0,-42 63 15,41-43-15,-20-21 0,21 1 0,0-1 16,0 0-16,-1-20 0,1 20 15,0-21-15,21 0 0,0 0 16,0 1-16,-21-22 16,21 21-16,0-42 15,0-1 1,21 1-16,0 0 0,0 0 16,1-21-16</inkml:trace>
  <inkml:trace contextRef="#ctx0" brushRef="#br1" timeOffset="-213436.99">19579 9292 0,'21'-21'0,"-42"42"0,63-63 15,-20 42-15,20-21 0,-21 0 16,0 21-16,0 0 0,1 0 16,-22 21-16,0 0 15,0 0-15,0 0 0,0 0 16,-22 1-16,1 20 0,0-21 0,0 21 15,-21 1-15,20-1 0,-20 0 16,21 1-16,-21-1 0,-1 0 0,22 1 16,-21-1-16,21 0 0,-1 1 0,1-22 15,-21 21-15,21-21 16,0 22-16,-1-22 0,22 0 0,-21 0 16,21 0-16,-21-21 0,21 22 0,21-22 46,0-22-46,1 1 0,-1 0 16</inkml:trace>
  <inkml:trace contextRef="#ctx0" brushRef="#br1" timeOffset="-213160.68">20172 9229 0,'0'21'16,"0"0"-16,0 0 16,0 22-16,0-22 0,0 21 15,0 0-15,-21 1 0,21-1 0,-22 0 16,1 1-16,21-1 0,-21 0 16,21 1-16,-21-1 0,0 0 0,21 1 15,0-22-15,-21 21 0,21-21 16,0 1-16,0-1 0,0 0 0,21-21 31,0 0-31,21 0 16,-21-21-16,1 0 0,-1 21 0</inkml:trace>
  <inkml:trace contextRef="#ctx0" brushRef="#br1" timeOffset="-212935.85">19918 9673 0,'0'0'16,"21"0"31,0-21-47,0 21 15,0 0-15,1 0 0,-1-21 0,21 21 16,-21 0-16,22-21 0,-22 21 15,0-21-15,21 21 0,-21 0 0,1 0 16</inkml:trace>
  <inkml:trace contextRef="#ctx0" brushRef="#br1" timeOffset="-211749.02">20913 9800 0,'21'0'0,"-42"0"0,63 0 16,-21 0 0,-21-21-16,0 0 15,0 0-15,21 0 16,-21-1-16,0 1 0,0 0 16,0 0-16,0 0 0,0 0 0,0-1 15,0 1-15,-21 0 0,0 0 0,0 0 16,0 21-16,-1-21 0,1 21 15,0 0-15,0 0 0,0 0 16,0 0-16,-22 21 0,22 0 0,0 0 16,0 0-16,-22 22 0,22-1 15,0-21-15,0 21 0,0 1 0,0-1 16,21 0-16,0-20 0,-22 20 16,22-21-16,0 0 0,0 0 0,0 1 15,0-1-15,0 0 0,22-21 16,-1 0-16,0 0 0,0 0 15,0 0-15,0 0 0,1 0 0,20-21 16,-21 21-16,21-21 0,-20-1 16,-1 1-16,21 0 0,-21 0 0,22-21 15,-22 20-15,0-20 0,0 21 16,0-21-16,0 20 0,1-20 16,-22 21-16,0 0 0,21 0 0,-21-1 15,0 1-15,21 21 0,-21 21 16,0 1-1,0-1-15,0 0 0,0 21 0,0-21 16,0 1-16,0 20 0,0-21 16,-21 0-16,21 22 0,0-22 0,0 0 15,0 0-15,0 0 0,0 0 16,21 1-16,0-1 0,0 0 16,22-21-16,-22 21 0,0-21 15,21 0-15,-21 0 0,22 0 16,-1 0-16,0-21 0,1 0 0,-1 21 15,0-21-15,1-1 0,-1 1 0,0 0 16,1 0-16,-22-21 0,21 20 16,-21-20-16,1 0 0,-22 21 0,0-22 15,0 1-15,0 21 0,0-22 16,-22 22-16,22 0 0,-42 0 0,21 0 16,0 21-16,0 0 0,-22 0 0,22 0 15,0 0-15,-21 21 0,20-21 16,1 21-16,0 0 0,0 22 0,0-22 15,0 0-15,-1 0 16,22 21-16,0-20 0,0-1 0,0 0 16,0 0-16,0 0 0,0 0 0,0 1 15,0-1-15,22-21 16,-1 0-16,0 0 0,0 0 16,0 0-16,0 0 0,1 0 15,-1 0-15,0 0 0,0-21 16,0 21-16,0 0 15,-21 21 1,0 0 0,0 0-16,0 0 0,0 0 15,0 22-15,0-22 16,0 0-16,-21 21 0,21 1 0,0-1 16,0-21-16,0 43 0,0-22 0,0 22 15,0-22-15,0 21 0,0 1 16,0-1-16,0 1 0,0-1 0,0 1 15,-21-1-15,21 1 0,-21-1 0,21 1 16,0-1-16,-21-20 0,0 20 16,-1 1-16,1-22 0,0 22 0,0-22 15,0-21-15,-22 21 0,22-20 0,-21 20 16,21-21-16,-22-21 0,1 21 16,0-21-16,-1 0 0,1 0 0,21 0 15,-21 0-15,-1-21 0,1 0 16,21-21-16,-22 20 0,22-20 0,0 0 15,0-22-15,0 22 0,0-22 16,21-41-16,0 41 0,0 22 16,0-22-16,0 1 0,21 20 0,0-20 15,21-1-15,-21 22 0,22-21 16,-1-1-16,0 22 0,1-22 0,-1 1 16</inkml:trace>
  <inkml:trace contextRef="#ctx0" brushRef="#br1" timeOffset="-211240.79">22204 9440 0,'0'22'16,"0"-1"-1,0 0-15,-21 0 0,21 21 16,0-20-16,-22 20 0,22-21 0,0 21 15,0-20-15,0 20 0,0-21 16,0 0-16,0 0 0,0 1 0,0-1 16,-21 0-16,21-42 62,0 0-62,0-1 0,0 1 0,0 0 16,0 0-16,0-21 0,0 20 0,21-20 15,-21 21-15,22-21 0,-1 20 16,0-20-16,0 21 0,43 0 16,-43 0-16,21 21 0,-21 0 15,22 0-15,-22 0 0,0 0 0,21 21 16,-21 0-16,1 0 0,-1 0 0,0 0 16,0 22-16,-21-1 0,0-21 15,0 22-15,0-1 0,0-21 16,0 21-16,0-20 0,0-1 15,0 0-15,-21 0 0,21 0 0,-21 0 16,0-21-16,21 22 0,-22-22 16,1 0-16,42-22 31,1 1-15,-1 0-16</inkml:trace>
  <inkml:trace contextRef="#ctx0" brushRef="#br1" timeOffset="-209851.98">23199 9525 0,'0'-21'0,"0"42"0,0-63 0,0 21 16,0-1-16,0 1 16,0 0-16,-22 21 15,1 0-15,0-21 0,0 21 0,0 0 16,0 0-16,-1 0 0,1 0 0,-21 21 15,21-21-15,0 21 0,-22 0 16,22 22-16,0-22 0,0 21 0,-22 1 16,43-1-16,-21-21 15,0 21-15,21 1 0,-21-22 0,21 21 0,0-21 16,0 1-16,0-1 0,0 0 16,21-21-16,0 21 0,0-21 15,1 0-15,-1 0 0,21 0 0,-21 0 16,0 0-16,22 0 0,-22 0 0,0 0 15,21-21-15,-20 0 0,-1 21 16,0-21-16,0-22 0,0 22 0,-21 0 16,21-21-16,1-1 0,-1 22 15,-21-21-15,0-1 0,0 22 0,21 0 16,-21-21-16,0 21 0,0-1 16,0 44-1,0-1 1,0 0-16,-21 0 0,21 21 0,0-20 15,0 20-15,0-21 0,0 21 16,0-20-16,0 20 0,0-21 0,0 0 16,0 0-16,0 1 0,21-1 15,0 0-15,0-21 0,0 0 0,1 21 16,-1-21-16,21 0 0,-21 0 16,0 0-16,1 0 0,20-21 0,-21 0 15,0 21-15,0-21 0,-21-1 16,22 1-16,-22-21 0,21 21 0,-21-22 15,0 22-15,21-21 0,-21 21 16,0-22-16,0 22 0,0-21 0,0 21 16,0 0-16,-21 42 31,21 0-31,-21 0 16,21 0-16,0 0 0,-22 22 0,22-22 15,0 21-15,0-21 0,0 1 0,0 20 16,0-21-16,0 0 0,0 0 15,0 1-15,0-1 0,0 0 0,0 0 16,0-42 31,0 0-47,0 0 16,0-1-16,0 1 0,0-21 15,22 21-15,-22 0 0,21-22 0,0 22 16,0-21-16,0 21 0,0-22 15,1 22-15,-1 0 0,0 0 0,0 21 16,0-21-16,0 21 0,1 0 16,-1 0-16,-21 21 15,21 0-15,0 0 0,-21 0 0,0 0 16,0 22-16,21-22 0,-21 0 16,21 21-16,-21-20 0,0-1 0,0 0 15,0 0-15,0 0 0,22 0 16,-1-21-1,0 0 1,0-21 0,-21 0-16,0 0 15,0 0-15,21 0 0,0-1 0,-21 1 16,22 0-16,-1-21 0,0 21 16,-21-1-16,21 1 0,0-21 0,0 21 15,1 0-15,-1 21 0,-21-22 0,21 1 16,0 21-1,-21 21-15,0 1 16,0-1-16,0 0 0,0 0 16,0 0-16,0 22 0,0-22 0,0 0 15,0 0-15,0 21 0,0-20 0,0-1 16,0 0-16,0 0 16,0 0-16,21-21 0,0 0 0,1 21 15,-1-21-15,0 0 0,0 0 16,0 0-16,0 0 0,1-21 15,20 21-15,-21-21 0,0 0 0,0 0 16,1 0-16,-22-1 0,21 1 16,0-21-16,-21 21 0,21-22 0,-21 22 15,0-21-15,0 21 0,0-22 16,0 22-16,0 0 0,0 0 16,-21 21-1,0 0-15,0 0 0,21 21 0,-22 0 16,1 22-16,21-22 0,0 21 15,0 0-15,-21-20 0,21 20 0,0 0 16,0-21-16,0 1 0,0-1 16,0 0-16,0 0 0,0 0 0,21 0 15,0-21-15,1 0 0,-1 0 16,21 0-16,-21 0 0,0 0 16,22 0-16,-22-21 0,21 0 0,-21 0 15,1 0-15</inkml:trace>
  <inkml:trace contextRef="#ctx0" brushRef="#br1" timeOffset="-209096.57">25485 8975 0,'0'0'0,"21"0"32,0 0-32,0 0 15,0-21-15,22 21 0,-1 0 0,0 0 16,1-22-16,-1 1 0,0 21 15,1 0-15,-1 0 0,-21-21 0,0 21 16,0 0-16,1 0 0,-44 0 31,1 0-31,-21 0 0,21 0 16,-22 0-16,1 0 0,21 0 0,-21 0 16,-1 0-16,22 0 0,0 0 15,0 0-15,0 0 0,-1 0 16,1 0-16,0 21 0,0-21 0,0 21 15,21 1-15,-21-1 0,-1 0 16,22 0-16,0 21 0,-21-20 0,21 20 16,-21-21-16,21 21 0,-21-20 0,21 20 15,0 0-15,0 1 0,-21-1 16,21 0-16,-21 1 0,-1-1 0,22 21 16,0-20-16,0 20 0,-21-20 15,21 20-15,-21-21 0,21 22 0,0-22 16,0 1-16,0 41 0,0-63 15,0 22-15,0-22 0,0 0 16,0 0-16,21 0 16,0-21-16,1 22 0,-1-22 0,0 0 15,0 0-15,0 0 0,0 0 16,1 0-16,-1-22 0,0 1 0,0 0 16,21 0-16,-20 0 0,-1 0 0,21-1 15,0-20-15,-20 0 0,20-1 0</inkml:trace>
  <inkml:trace contextRef="#ctx0" brushRef="#br1" timeOffset="-208842.79">26247 9165 0,'-22'21'15,"44"-42"-15,-65 64 0,43-22 0,-21 21 16,21-21-16,-21 22 0,21-22 0,-21 21 15,0 0-15,21 1 0,-22-1 0,22 0 16,0 1-16,-21-1 0,21 0 16,-21-20-16,21-1 0,0 21 0,0-21 15,0 0-15,0 1 16,21-22-16,0 0 0,1 0 16,-1 0-16,0 0 0,0-22 0,0 22 15,0-21-15,1 0 16</inkml:trace>
  <inkml:trace contextRef="#ctx0" brushRef="#br1" timeOffset="-208644.77">25929 9504 0,'-42'0'0,"84"0"0,-105 0 0,41 0 0,44 0 31,-1 0-16,0 0-15,0 0 0,21 0 16,1 0-16,-22 0 0,21 0 0,1-21 16,-1 21-16,0-21 0,1 21 15,-1-22-15,-21 22 0,21 0 0</inkml:trace>
  <inkml:trace contextRef="#ctx0" brushRef="#br1" timeOffset="-208268.84">26543 9483 0,'-21'0'16,"42"0"-16,-63 21 15,63-21 1,0 0 0,0 0-16,0-21 0,0 21 15,22-21-15,-22 21 0,0-22 0,0 22 16,0-21-16,1 21 0,-1-21 15,-21 0-15,21 21 0,-21-21 0,0 0 16,-21 21-16,0 0 16,-1 0-16,-20 0 0,21 0 15,0 0-15,0 21 0,-22-21 0,22 21 16,0 0-16,0 0 0,21 0 16,-21 22-16,21-22 0,-22 0 0,22 21 15,0-20-15,-21-1 0,21 21 16,0-21-16,0 0 0,0 1 15,21-1-15,1 0 0,-1-21 16,0 0-16,0 0 0,0 0 16,0 0-16,1 0 0,-1 0 15,0-21-15,0 21 0,0-21 0</inkml:trace>
  <inkml:trace contextRef="#ctx0" brushRef="#br1" timeOffset="-207476.91">26882 9356 0,'21'-21'0,"-42"42"0,42-64 0,0 43 0,0 0 16,0 0-16,0 0 0,1-21 15,-1 21-15,0 0 0,0 0 0,0 21 16,0 1-16,1-22 0,-1 21 16,0 0-16,-21 0 0,0 0 15,0 22-15,0-22 0,0 0 0,0 0 16,0 21-16,0-20 0,0-1 15,-21 0-15,0 0 0,-1 0 0,1 0 16,0-21-16,0 22 0,0-1 0,0-21 31,21-21-15,21 21 0,-21-22-16,21 1 0,0 0 15,0 0-15,22 0 0,-22 0 0,0-22 16,0 22-16,0-21 0,22 21 15,-22-1-15,0 1 0,0 0 0,0 0 16,0 0-16,1 0 0,-22 42 31,0 0-15,0 0-16,-22 0 0,1 0 16,21 1-16,0-1 0,-21 0 0,0 21 15,21-21-15,0 1 0,-21 20 16,21-21-16,0 0 0,0 0 15,0 1-15,0-1 0,0 0 16,21-21-16,0 0 0,0 0 0,0 0 16,1 0-16,-1 0 0,0 0 15,0 0-15,0 0 0,22 0 0,-22-21 16,0 0-16,0-1 0,0 1 16,22 0-16,-43-21 0,21 21 0,0-22 15,0 22-15,0-21 0,-21-1 0,0 1 16,0 0-16,21-1 0,-21 1 15,0 0-15,22-1 0,-22 1 0,0 0 16,0-1-16,0 1 16,0 21-16,0 0 0,0 0 0,0-1 15,0 44 1,0-1-16,0 21 16,0-21-16,-22 22 0,1-1 0,21 0 15,-21 1-15,21-1 0,0-21 16,0 21-16,0 1 0,-21-22 0,21 21 15,0-21-15,0 22 0,0-22 0,0 0 16,0 0-16,0 0 0,0 1 16,0-1-16,21-21 0,0 0 0,0 21 15,1-21-15,-1 0 16,0 0-16,0 0 0,0-21 16,0 0-16,-21-1 15,22 1-15,-22 0 0</inkml:trace>
  <inkml:trace contextRef="#ctx0" brushRef="#br1" timeOffset="-207288.73">27665 9271 0,'21'0'47,"0"0"-47,0 0 0,22 0 0,-22 0 15,21 0-15,0 0 0,1-21 16,-1 21-16,0-21 0,1 21 16,-1 0-16,0-21 0</inkml:trace>
  <inkml:trace contextRef="#ctx0" brushRef="#br1" timeOffset="-207008.47">28575 8975 0,'0'0'0,"-21"0"16,0 0-16,-1 21 0,22 0 15,-21 0-15,0 0 0,0 22 16,21-22-16,-21 21 0,0-21 0,-1 22 16,22-22-16,-21 21 0,21-21 15,-21 22-15,21-22 0,0 0 0,0 21 16,0-20-16,0-1 0,0 0 0,0 0 15,21 0-15,0 0 0,-21 1 16,22-22-16,-1 21 0,0-21 0,0 0 16,0 0-16,0 0 0,22 0 15,-22 0-15,0 0 0,0 0 0,0-21 16,1-1-16</inkml:trace>
  <inkml:trace contextRef="#ctx0" brushRef="#br1" timeOffset="-206720.64">28998 8975 0,'0'0'0,"21"0"0,1 21 0,-1 0 16,0-21-16,0 21 0,0 22 0,0-22 15,-21 21-15,0-21 16,22 22-16,-22-22 0,0 21 0,0-21 15,0 22-15,0-22 0,-22 21 16,1-21-16,0 0 0,0 22 0,0-22 16,0 0-16,-22 0 0,22 0 0,0-21 15,0 22-15,0-1 16,21-42 15,21 21-31,0-22 0</inkml:trace>
  <inkml:trace contextRef="#ctx0" brushRef="#br1" timeOffset="-206484.7">29570 9186 0,'0'0'0,"21"0"47,0 0-47,0 0 0,0 0 15,1 0-15,-1 0 16,0 0-16,0-21 16</inkml:trace>
  <inkml:trace contextRef="#ctx0" brushRef="#br1" timeOffset="-206316.85">29549 9271 0,'0'0'0,"0"21"0,0 0 32,21-21-17,0 0-15,0 0 16,0 0-16,0 0 15,1 0-15,-1-21 0,-21 0 0</inkml:trace>
  <inkml:trace contextRef="#ctx0" brushRef="#br1" timeOffset="-205764.46">30480 8700 0,'0'0'0,"-21"0"15,0 0-15,-1 0 32,22 21-17,0 0 1,0-42 15,22 0-15,-22-1-16,21 1 15,-21 0-15,0 0 16,0 0-16,-21 21 16,-1 0-1,1 0-15,-21 21 0,21 0 0,0 0 16,-1 0-16,1 22 0,0-22 15,0 21-15,21 1 0,0-22 16,0 21-16,0 0 0,0-20 0,0-1 16,0 21-16,21-21 0,0-21 15,0 21-15,22 1 0,-1-22 0,-21 0 16</inkml:trace>
  <inkml:trace contextRef="#ctx0" brushRef="#br1" timeOffset="-205451.64">31073 8657 0,'0'0'0,"0"-21"0,0 0 16,-22 21-16,1 0 16,0 0-16,21 21 0,-21 0 15,0 0-15,0 1 0,-1 20 0,1 0 16,21 1-16,-21-1 0,0 0 15,0 1-15,21-1 0,0 0 0,-21 1 16,21-1-16,-22 0 0,22-21 16,0 22-16,-21-22 0,21 21 0,0-21 15,0 1-15,0-1 0,0 0 16,0 0-16,0 0 0,21-21 0,1 0 16,-1 21-16,0-21 0,0 0 15,0 0-15,22 0 16,-22-21-16,0 21 0,0-21 0,0 0 15</inkml:trace>
  <inkml:trace contextRef="#ctx0" brushRef="#br1" timeOffset="-205256.72">30734 9081 0,'0'0'0,"-21"0"0,0 0 0,21 21 16,21-21 15,0 0-31,0 0 16,0 0-16,22 0 0,-1 0 0,-21 0 15,21 0-15,1 0 0,-1-21 16,0-1-16,1 22 0</inkml:trace>
  <inkml:trace contextRef="#ctx0" brushRef="#br1" timeOffset="-204984.52">31432 8763 0,'-21'-21'15,"21"42"1,0 0-16,0 0 0,-21 1 16,21-1-16,0 0 0,0 21 0,0 1 15,0-22-15,0 21 0,0 0 16,0-20-16,0 20 0,21-21 0,0 21 15,-21-20-15,0-1 0,0 0 16,22 0-16,-22 0 0,21-21 0,-21 21 16,21 1-16,0-22 15,0 0 1,-21-22 0,21 22-16,-21-21 0,22 0 15</inkml:trace>
  <inkml:trace contextRef="#ctx0" brushRef="#br1" timeOffset="-204739.55">31856 8742 0,'0'0'16,"-21"0"-16,-1 21 16,1 0-16,0 0 0,0 22 15,21-22-15,-21 21 0,0 1 0,-1-22 16,1 21-16,0 0 0,0-20 0,0 20 15,0-21-15,-1 0 16,1 0-16,21 1 0,0-1 0,-21 0 16,0 0-16,42-21 31,0 0-15,0 0-16,-21-21 0</inkml:trace>
  <inkml:trace contextRef="#ctx0" brushRef="#br1" timeOffset="-204163.89">32321 8700 0,'-21'0'15,"42"0"-15,-63 0 0,21 0 16,0-22-16,21 1 31,0 0-31,21 21 16,-21-21-16,21 21 0,0 0 16,0 0-1,-21 21 1,0 0-16,0 0 15,0 1-15,0-1 0,0 0 16,-21 0-16,0 0 0,0 0 0,0 1 16,21-1-16,-21-21 0,-1 21 15,1-21-15,21 21 0,-21-21 16,0 0 0,21-21-16,0 0 15,0 0-15,0-1 0,0 1 16,0 0-16,0 0 0,21 0 15,0 0-15,-21-1 16,21 1-16,1 21 0,-1-21 16,0 21-16,0 0 0,0 0 15,0 0-15,-21 21 16,22 0-16,-22 22 0,0-22 16,0 0-16,0 21 0,0-20 15,-22 20-15,1-21 0,0 21 0,0-20 16,0-1-16,-22 0 15,22 0-15,0 0 0,0 0 0,-21-21 16,20 0-16,1 0 0</inkml:trace>
  <inkml:trace contextRef="#ctx0" brushRef="#br1" timeOffset="-203532.92">32554 8319 0,'0'0'0,"0"-22"15,21 22 1,1-21-16,-1 21 15,0-21-15,0 21 0,0 0 0,0-21 16,22 21-16,-22 0 0,0 0 16,0 0-16,0 0 0,1 0 0,-1 0 15,0 0 1,0 0 0,-21 21-16,0 0 15,21-21-15,-21 21 0,0 1 16,0-1-16,0 0 15,0 0-15,0 0 0,0 0 16,0 1-16,0-1 0,0 0 0,0 0 16,-21 0-16,21 0 0,-21 22 15,21-22-15,0 21 0,0-21 0,0 22 16,-21-1-16,21 0 0,0 1 16,0-1-16,-21 0 0,21 1 0,0-1 15,0 0-15,0 1 0,0-22 16,0 21-16,0-21 0,0 22 0,-22-22 15,22 0-15,-21 0 0,21 0 16,0 1-16,-21-1 0,0 0 16,0 0-16,0 0 15,-1-21 1,1 0-16,0 21 0,0-21 16,0 0-16,0 0 0,-1 0 15,1 0-15,0 0 0,0 22 0,0-22 16,0 0-16,-1 0 0,1 0 15,0 0-15,0 0 0,-21 0 0,20 0 16,1 0-16,0 0 0,0 0 16,0 0-16,0 0 0</inkml:trace>
  <inkml:trace contextRef="#ctx0" brushRef="#br0" timeOffset="-196472.6">17780 11197 0,'0'0'0,"-21"-21"16,0 21 0,21-21-16,0 0 0,-22 21 15,22-21-15,0-1 16,0 1-16,0 0 15,22 21-15,-1 0 16,0 0-16,0 0 16,0 0-16,0 0 0,1 0 15,-1 0-15,0 21 0,0-21 0,-21 21 16,0 1-16,21 20 0,-21-21 16,0 21-16,0-20 0,0 20 0,-21-21 15,0 21-15,0-20 0,-22 20 16,22-21-16,-21 0 0,21 0 15,-22 1-15,22-1 0,0 0 0,0-21 16,0 0-16,0 0 0,21-21 47,21 21-47,0-21 16,0-1-16,0 22 0,0 0 0,1 0 15,-1 0-15,0 0 0,0 0 16,0 0-16,0 0 0,1 0 0,-1 0 15,0 0-15,0 0 0,0 22 16,0-1-16,1-21 0,-1 21 0,0 0 16,-21 0-16,0 0 0,0 1 15,0-1-15,0 21 0,0-21 16,-21 0-16,0 1 0,-1-1 0,1 0 16,0-21-16,-21 21 0,21 0 0,-1 0 15,-20-21-15,21 0 0,-21 22 16,20-22-16,-20 0 0,21 0 0,0 0 15,0 0-15,-22 0 0,22 0 0,0 0 16,0 0-16,21-22 0,-21 22 16,-1 0-16,22-21 0,-21 21 0,21-21 15,0 0-15,0 0 16,21 21 0,1-21-16,-1 21 0,0-22 15,0 1-15,0 21 0,22-21 0</inkml:trace>
  <inkml:trace contextRef="#ctx0" brushRef="#br0" timeOffset="-196267.72">18542 11409 0,'0'0'0,"21"0"78,0 0-78</inkml:trace>
  <inkml:trace contextRef="#ctx0" brushRef="#br0" timeOffset="-195772.25">19410 10922 0,'0'-21'0,"0"42"0,0-63 16,0 21-16,0-1 0,0 1 15,21 21-15,0 0 16,0 0-16,-21 21 0,21-21 15,1 22-15,-1 20 0,21-21 0,-21 0 16,0 22-16,22-1 0,-22 0 16,21 1-16,-21 20 0,22-21 15,-22 1-15,0-1 0,21 22 0,-20-22 16,-1 0-16,0-21 0,0 22 0,0-1 16,-21-21-16,0 0 0,21 1 0,-21-1 15,0 0 1,0 0-1,0-42 1,0 0 0,0 0-16,0-1 0,22 1 0,-22-21 15,0 21-15,0-22 0</inkml:trace>
  <inkml:trace contextRef="#ctx0" brushRef="#br0" timeOffset="-195504.41">20151 10753 0,'0'0'16,"-22"0"-16,1 0 16,0 0-16,0 0 0,0 21 15,0 0-15,-1 21 0,-20-20 16,21 20-16,0 0 0,-22 1 0,22 20 16,-21-21-16,0 22 0,20-1 0,-20-20 15,0 20-15,-1-20 0,22 20 16,-21-21-16,21 1 0,-22-1 0,22-21 15,0 22-15,0-22 0,0 0 0,21 0 16,0 0-16,0 0 16,21-21-16,0 0 0,0 0 15,0 0-15,22 0 0,-22-21 16,21 0-16,-21 0 0</inkml:trace>
  <inkml:trace contextRef="#ctx0" brushRef="#br0" timeOffset="-195132.7">20426 11070 0,'0'21'15,"0"22"-15,0-22 0,0 21 0,0 1 0,0-1 16,0 0-16,0 22 0,0-22 15,0 0-15,0 22 0,0-22 16,0 22-16,0-22 0,-21 22 0,21-1 16,-22 1-16,22-1 0,-21 1 0,21 20 15,0-20-15,0-1 0,0 22 16,0-22-16,0 1 0,-21-1 0,21-20 16,0 20-16,0-20 0,-21 20 0,21-21 15,0-20-15,0 20 0,0-21 16,0 21-16,0-20 0,-21-22 0,21 21 15,0-42 1,0-1-16,0-20 16,0 21-16,0-21 0,21-22 15,0 22-15,0-22 0,-21 1 0,21-22 16,1 22-16,-1-22 0</inkml:trace>
  <inkml:trace contextRef="#ctx0" brushRef="#br0" timeOffset="-194820.79">20447 11367 0,'0'-43'16,"0"86"-16,0-107 0,0 22 0,0 21 0,0-1 0,0-20 16,0 21-16,0 0 0,42 0 15,-21-1-15,1 22 0,20 0 16,-21 0-16,21 0 0,1 0 16,-1 0-16,-21 0 0,22 0 15,-1 0-15,-21 22 0,0-1 0,0 0 16,1 21-16,-22-21 0,0 22 15,0-22-15,0 21 0,-22 1 0,1-22 16,0 21-16,0-21 0,-21 0 0,20 22 16,-20-22-16,21 0 0,-21 0 15,-1 0-15,22-21 0,-21 22 0,21-1 16,-1-21-16,1 0 0,21 21 16,-21-21-16,63-21 31,-20 21-31,-1-21 0,21-1 15,0 1-15</inkml:trace>
  <inkml:trace contextRef="#ctx0" brushRef="#br0" timeOffset="-194287.66">21738 11197 0,'0'-21'0,"0"42"0,0-63 0,0 21 0,0 0 15,0-1-15,-21 22 0,0-21 16,0 0-16,-1 21 0,-20 0 16,0 0-16,-1 0 0,1 0 0,0 0 15,-1 0-15,22 21 0,-21 0 16,0 1-16,-1 20 0,22 0 0,0-21 16,-21 22-16,42-1 0,-22 0 0,22 1 15,-21-1-15,21-21 0,0 22 16,0-22-16,0 0 0,0 21 0,21-42 15,1 21-15,-22 1 0,21-22 0,0 0 16,21 0-16,-21 0 0,1 0 16,20 0-16,-21 0 0,21 0 0,1-22 15,-22 1-15,21 0 0,1 0 16,-22-21-16,21 20 0,-21-20 16,0 0-16,22-1 0,-22 1 0,0 0 15,-21-1-15,21 1 0,-21 21 16,21-21-16,-21 20 0,0 1 0,0 42 31,0 22-15,-21-22-16,21 21 0,-21-21 0,21 22 15,0-1-15,0 0 0,0-20 16,0 20-16,0-21 0,0 21 0,0-20 16,0-1-16,21 0 0,0 0 15,-21 0-15,22 0 0,-1-21 0,0 0 16,0 0-16,0 0 0,0 0 15,1 0-15,-1 0 0,21 0 0,-21-21 16,0 0-16,1 0 0,-1 0 16,0-22-16,0 22 0</inkml:trace>
  <inkml:trace contextRef="#ctx0" brushRef="#br0" timeOffset="-194028.81">22288 10880 0,'0'-43'0,"0"86"0,0-107 16,0 43-16,0 0 0,0 0 0,0 42 31,0 0-31,-21 0 16,21 22-16,0-22 0,-21 21 15,21 0-15,0 1 0,0-1 0,0 0 16,0 1-16,0 20 0,0-20 16,0-1-16,0-21 0,0 21 0,0-20 15,0 20-15,0-21 0,0 0 16,0 0-16,0 1 0,21-22 31,0 0-31,1 0 0,-1-22 16,0 1-16,0-21 0,0 21 15,0 0-15</inkml:trace>
  <inkml:trace contextRef="#ctx0" brushRef="#br0" timeOffset="-193526.75">22796 10689 0,'0'0'0,"0"-21"0,0 42 32,0 0-32,-21 1 0,21-1 0,-21 21 15,21-21-15,0 22 0,0-1 0,-21 0 16,21 1-16,-21-1 16,21 0-16,0 1 0,0 20 0,0-21 15,0-20-15,-21 20 0,21 0 0,0-21 16,-22 22-16,22-22 0,0 0 15,0 0-15,0 0 0,-21-21 32,0 0-17,21-21-15,0 0 16,0 0-16,0 0 0,0-22 16,0 22-16,0-21 0,21 0 0,0 20 15,1-20-15,-1 0 0,0-1 0,21 22 16,1-21-16,-22 21 0,21 0 15,0-1-15,1 22 0,-1 0 16,0 0-16,-20 0 0,20 0 0,-21 0 16,0 22-16,0-1 0,1 21 15,-1-21-15,0 22 0,-21-22 0,0 21 16,0 0-16,0-20 0,0 20 16,0-21-16,0 0 0,0 22 0,0-22 15,0 0-15,-21 0 0,0-21 0,21 21 16,-22-21-16,22 21 15,-21-21-15,0 0 0,0 0 16,21-21-16,-21 0 16,0 0-16,-1 0 15</inkml:trace>
  <inkml:trace contextRef="#ctx0" brushRef="#br0" timeOffset="-193331.94">22225 11070 0,'0'0'16,"-21"0"-16,0 0 0,42 0 31,0 0-15,0 0-16,0 0 0,0 0 0,22 0 16,-22 0-16,21 0 0,1-21 15,-1 21-15,0 0 0,1-21 16,-1 0-16,21 21 0,-20-21 0</inkml:trace>
  <inkml:trace contextRef="#ctx0" brushRef="#br0" timeOffset="-192908.14">23982 10774 0,'0'-21'0,"0"42"0,0-63 16,21 20-16,-21 1 0,21 21 15,-21-21-15,21 42 16,-21 0 0,0 1-16,0-1 0,0 21 15,0-21-15,0 22 0,0-1 16,0-21-16,0 21 0,0 1 0,0-22 16,0 21-16,0 1 0,-21-22 15,21 21-15,0-21 0,-21 0 0,21 22 16,-21-22-16,21 0 0,0 0 15,-21-21-15,21-21 32</inkml:trace>
  <inkml:trace contextRef="#ctx0" brushRef="#br0" timeOffset="-192376.45">23961 10774 0,'0'-21'0,"0"42"0,0-63 0,0 20 16,0 1-16,21 0 16,-21 0-16,21 21 0,0 0 0,21-21 15,-20 21-15,20 0 0,-21 0 0,21 0 16,-20 0-16,20 0 0,0 0 16,-21 21-16,22 0 0,-22 0 0,0 0 15,0 1-15,-21 20 0,0-21 16,0 0-16,0 0 0,-42 22 0,21-22 15,0 0-15,-22 0 0,1 0 16,0 1-16,-1-22 0,-20 21 16,20 0-16,22-21 0,-21 0 0,21 0 15,0 21-15,-1-21 0,1 0 16,21-21 0,21 21-16,1 0 15,-1-21-15,21 0 0,-21 21 0,22 0 16,-22 0-16,21 0 0,0 0 15,-20 0-15,20 0 0,0 0 0,1 0 16,-22 0-16,21 21 0,-21 0 0,22 0 16,-22 0-16,0 0 15,0 1-15,-21-1 0,0 0 0,0 0 0,0 21 16,-42-20-16,21-1 16,-22 0-16,1 0 0,0 0 15,-1 0-15,1-21 0,-22 22 0,22-22 16,0 0-16,-1 0 0,1 0 15,0 0-15,21 0 0,-22 0 0,22 0 16,0 0-16,0 0 0,0-22 0,21 1 16,0 0-16,0 0 15,0 0-15,0 0 0,21-1 0,0 1 16,0 0-16,0 0 0,22 0 0</inkml:trace>
  <inkml:trace contextRef="#ctx0" brushRef="#br0" timeOffset="-191755.8">24828 10837 0,'22'0'0,"-22"22"47,0-1-47,-22 0 0,22 0 16,-21 0-16,21 0 0,0 1 0,0-1 15,0 0-15,0 0 0,0 0 0,0 0 16,0 22-16,0-22 0,0 0 16,0 0-16,21-21 15,1 0-15,20 21 0,-21-21 0,21 0 16,-20 0-16,20 0 0,-21 0 16,21-21-16,1 21 0,-22-21 0,21 0 15,-21 0-15,1 0 0,-1-1 0,0 1 16,0 0-16,0-21 0,-21 21 15,21-1-15,-21 1 0,0 0 0,0 0 16,0 0-16,0 42 31,0 0-31,0 0 16,0 0-16,-21 1 0,21-1 16,0 21-16,-21 0 0,21 1 15,-21-1-15,21 0 0,0 1 0,0 20 16,0-20-16,-21 20 0,21-21 15,0 22-15,0-22 0,-21 22 0,21-22 16,0 22-16,0-1 0,0-21 0,0 22 16,0-1-16,0 1 0,0-1 15,0 1-15,0-1 0,0 1 0,0-22 16,0 22-16,-22-22 0,1 0 0,21-20 16,-21 20-16,0-21 0,-21 0 15,20-21-15,1 0 0,-21 0 0,0 0 16,-1 0-16,1 0 0,0 0 15,-1-21-15,1 21 0,0-42 0,-1 21 16,1-1-16,0 1 0,-1-21 16,22 21-16,0-22 0,0 1 0,0 0 15,-1-1-15,22 22 0,0-21 0,0 0 16,0-43-16</inkml:trace>
  <inkml:trace contextRef="#ctx0" brushRef="#br0" timeOffset="-191248.94">26755 10583 0,'0'0'15,"0"-21"-15,-22 0 0,1 0 16,0 21-16,0-21 0,0 21 0,0 0 16,-1 0-16,-20 0 0,21 0 0,0 0 15,0 0-15,-1 21 0,-20 0 16,21 0-16,0 22 0,0-22 0,-1 21 16,1 0-16,0 1 0,0-1 15,0 22-15,0-22 0,21 0 16,0 1-16,-22-1 0,22 0 0,0 1 15,0-1-15,0 0 0,0 1 16,0-22-16,0 21 0,22-21 0,-1 0 16,0 1-16,0-22 0,0 0 0,0 0 15,22 0-15,-22 0 0,21 0 16,1 0-16,-1-22 0,0 1 0,1 0 16</inkml:trace>
  <inkml:trace contextRef="#ctx0" brushRef="#br0" timeOffset="-190541.02">27178 10901 0,'0'0'16,"0"-21"-16,-21 21 15,0 0 1,-1 0-16,1 21 0,0 0 16,0 0-16,0 0 0,21 1 0,-21-1 15,-1 0-15,1 0 0,0 0 0,21 22 16,0-22-16,0 0 0,0 0 15,0 0-15,0 0 0,0 1 0,0-1 16,21-21-16,0 21 16,1-21-16,-1 0 0,0 0 0,0 0 15,0 0-15,0-21 0,1 0 16,-1-1-16,-21 1 16,21 0-16,-21 0 0,0-21 0,0 20 15,0 1-15,0 0 0,0-21 0,0 21 16,0-1-16,0-20 0,0 21 15,0 0-15,0 0 0,0-1 0,21 1 16,-21 0-16,21 21 0,0 0 0,1 0 16,-1 0-16,0 0 0,0 0 15,21 0-15,-20 21 0,-1-21 0,-21 43 16,21-22-16,0 0 0,0 0 16,-21 0-16,0 0 0,0 22 0,0-22 15,0 0-15,0 0 0,0 0 16,0 1-16,0-1 0,0 0 15,0 0-15,0 0 0,0-42 47,0 0-47,0 0 16,0 0-16,0-1 0,0 1 16,0 0-16,21 0 0,1-21 0,-1 20 15,0 1-15,0-21 0,21 21 0,-20 0 16,-1-22-16,21 22 0,-21 21 15,22-21-15,-22 21 0,0 0 16,21 0-16,-21 0 0,1 0 0,-1 21 16,0 0-16,-21 0 0,0 1 15,0-1-15,0 21 0,0-21 0,0 0 16,0 1-16,0-1 0,0 0 16,0 0-16,0 0 0,-21 0 0,0 1 15,-1-1-15,22 0 16,0-42 15,0 0-31,22 21 0,-1-22 0,0 1 16</inkml:trace>
  <inkml:trace contextRef="#ctx0" brushRef="#br0" timeOffset="-190304.76">28448 10414 0,'0'0'15,"0"-21"-15,0 63 16,0-21 0,-21 22-16,21-1 0,-21 0 15,-1 1-15,22-1 0,0 0 16,-21 1-16,21 20 0,-21-42 0,21 22 0,0-1 16,0 0-16,0-20 15,0-1-15,0 0 0,0 0 0,0 0 16,0 0-16,0 1 0,21-22 31,0 0-31</inkml:trace>
  <inkml:trace contextRef="#ctx0" brushRef="#br0" timeOffset="-190112.49">28130 10837 0,'0'0'0,"-21"0"0,42 0 31,1 0-31,-1 0 16,21 0-16,-21-21 15,0 21-15,22 0 0,-22 0 16,21 0-16,-21-21 0,22 0 0,-1 21 16,0-21-16,1 21 0</inkml:trace>
  <inkml:trace contextRef="#ctx0" brushRef="#br0" timeOffset="-189369.03">29189 10795 0,'0'0'0,"21"0"0,0 0 32,0-21-32,-21 0 15,0 0-15,21 21 16,-21-22-16,0 1 0,0 0 15,0 0-15,0 0 0,-21 21 0,0-21 16,0 21-16,0 0 0,-22 0 16,22 0-16,-21 21 0,0 0 0,20 0 15,-20 0-15,0 0 0,21 22 16,-22-22-16,1 21 0,21-21 0,0 22 16,-1-22-16,1 21 0,0-21 15,21 1-15,-21 20 0,21-21 16,0 0-16,0 0 0,0 1 0,21-22 15,0 21-15,-21 0 0,21-21 16,1 0-16,20 0 0,-21 0 0,0 0 16,0 0-16,22 0 0,-22-21 15,0 0-15,0-1 0,22 1 0,-22 0 16,0 0-16,0 0 0,0 0 0,0-22 16,1 22-16,-1-21 0,0 21 15,0-22-15,0 22 0,0 0 0,-21 0 16,0 0-16,0-1 0,22 22 15,-22 22 1,0-1-16,0 0 0,0 0 16,-22 0-16,22 22 0,-21-22 15,21 0-15,0 21 0,0-21 0,0 1 16,0-1-16,0 0 0,0 0 0,0 0 16,21-21-16,1 21 0,-1-21 15,0 0-15,0 0 0,0 0 16,0 0-16,1 0 0,-1 0 15,0-21-15,0 0 0,0 21 0,-21-21 16,21 0-16,1 0 0,-22-1 16,21-20-16,0 21 0,-21 0 0,21 0 15,-21-22-15,21 43 0,-21-21 16,0 0-16,0 42 16,0 0-1,0 0-15,0 1 0,0-1 0,0 21 16,0-21-16,0 0 0,0 1 15,0-1-15,-21-21 0,21 21 0,0 0 16,0 0-16,0 0 0,0-42 47,0 0-31</inkml:trace>
  <inkml:trace contextRef="#ctx0" brushRef="#br0" timeOffset="-189185.13">29654 10583 0,'0'0'0,"0"-21"0,0 0 0,0 0 15,-21 21-15,0 0 16,0 0 0,21 21-1,0 0-15,0 0 16,21 1-1,0-22-15</inkml:trace>
  <inkml:trace contextRef="#ctx0" brushRef="#br0" timeOffset="-188711.88">29866 10689 0,'0'0'0,"0"43"16,-21 41-1,21-63-15,0 1 16,0-1-16,0 0 0,0 0 0,0 0 16,0 0-16,0 1 0,0-1 15,0 0-15,0 0 0,0 0 16,0 0-16,0 1 16,0-1-1,0-42 16,0-1-31,0 1 16,0 0-16,0 0 0,21 0 16,0-22-16,0 22 0,1 0 15,20-21-15,-21 21 0,21-22 0,1 22 16,-1-21-16,0 21 16,1-1-16,-1 22 0,0 0 0,-20 0 0,-1 0 15,0 0-15,0 22 0,-21-1 16,21 0-16,-21 21 0,0-21 15,0 22-15,0-22 0,0 21 0,0-21 16,-21 1-16,0 20 0,21-21 16,-21 0-16,0 0 0,21 1 0,-22-1 15,1-21-15,21 21 0,-21-21 16,21 21-16,21-42 31,0 0-15,1 0-16</inkml:trace>
  <inkml:trace contextRef="#ctx0" brushRef="#br0" timeOffset="-188349.09">30882 10753 0,'0'0'0,"0"-21"0,0-1 0,0 1 16,-21 21-16,0 0 15,0 0-15,-1 21 16,1-21-16,0 22 0,0-1 0,0-21 15,0 21-15,-1 0 16,22 0-16,-21-21 0,21 21 0,0 1 0,0-1 16,0 0-1,21-21-15,1 21 16,-1-21-16,0 0 0,-21 21 16,21-21-16,0 0 0,0 21 0,1 1 15,-22-1-15,21-21 0,-21 21 16,0 0-16,0 0 15,-21 0-15,-1-21 16,1 22-16,0-22 0,0 0 16,0 0-16,-22 21 0,22-21 0,0 0 15,-21 0-15,21 0 0,-1 0 16,1 0-16,21-21 16,21-1-1,1 1-15</inkml:trace>
  <inkml:trace contextRef="#ctx0" brushRef="#br0" timeOffset="-188052.75">31496 10562 0,'0'0'0,"0"-21"0,-21 21 31,0 0-31,-1 0 0,1 21 15,0 0-15,-21 22 0,21-22 16,-1 21-16,1-21 0,0 22 16,0-1-16,0-21 0,0 22 0,21-22 15,0 21-15,0-21 0,0 0 16,0 22-16,0-22 0,0 0 0,0 0 16,21 0-16,0-21 0,0 22 15,0-1-15,0-21 0,1 0 0,-1 0 16,0 0-16,0 0 0,21 0 15,-20 0-15,-1-21 0,0 21 0,21-22 16,-21 1-16</inkml:trace>
  <inkml:trace contextRef="#ctx0" brushRef="#br0" timeOffset="-187764.4">32046 10478 0,'0'-22'0,"43"22"32,-22 0-32,0 0 0,0 22 15,0-1 1,-21 0-16,21 0 0,1 21 0,-1-20 16,-21 20-16,0 0 0,0-21 15,0 22-15,0-1 0,0-21 0,0 22 16,-21-1-16,-1-21 0,1 21 15,-21-20-15,21 20 0,0-21 16,-22 0-16,22 0 0,0 1 0,-21-1 16,20 0-16,-20 0 0,21-21 15,0 21-15,0-21 0,-22 0 0,22 0 16</inkml:trace>
  <inkml:trace contextRef="#ctx0" brushRef="#br0" timeOffset="-186389.19">20045 12023 0,'0'0'15,"-43"0"-15,1 0 0,0 0 0,-1 0 16,1 0-16,0 0 0,-1 0 0,22 0 16,0 0-16,0 0 0,0 0 15,0 0-15,21-21 16,21 21 0,0 0-1,0 0-15,0 0 0,0 0 0,1 0 16,-1 0-16,0 0 0,0 0 0,0 0 15,22 0-15,-22 0 0,0 0 16,21 0-16,1 0 0,-22 0 0,21 0 16,0 0-16,22 0 15,-22-22-15,22 22 0,-1 0 0,-20 0 0,41 0 16,-20-21-16,-1 21 16,1 0-16,20 0 0,-20-21 0,-1 0 15,22 21-15,0 0 0,-22 0 0,22-21 16,0 21-16,-1 0 0,1 0 15,0 0-15,-1-21 0,-20 21 0,20 0 16,-20 0-16,-1 0 0,1 0 16,-1 0-16,1 0 0,21 0 15,-22 0-15,1 0 0,20-22 0,1 22 0,0 0 16,-1 0-16,1 0 0,0 0 16,20-21-16,-20 21 0,0 0 15,-22 0-15,43 0 0,-21 0 16,-1 0-16,1 0 0,0 0 0,-1 0 15,1 0-15,-21 0 0,20 0 0,-20 0 16,20 0-16,-20 0 0,-1 0 16,1 0-16,21 0 0,-22-21 0,22 21 15,-1 0-15,1 0 0,0 0 0,-1 0 16,1 0-16,0 0 0,-1 0 16,1 0-16,0 0 0,-1 0 0,-20 0 15,21 0-15,-1 0 0,22 0 16,-21 0-16,-1 0 0,1 0 0,21 0 15,-21 0-15,-1 0 0,1 0 16,0 0-16,-1 0 0,1-21 16,21 21-16,0 0 0,-1 0 0,-20 0 15,21 0-15,0 0 0,-22 0 16,1 0-16,0 0 0,-1 0 0,22 0 16,-21 0-16,0 0 0,-1 0 0,1 0 15,21 0-15,-22 0 0,1-21 16,0 21-16,21 0 0,-22 0 0,1-21 15,0 21-15,-1 0 0,22-22 16,-21 22-16,-1-21 0,1 21 0,0 0 16,-1 0-16,-20-21 0,21 21 15,-22 0-15,1 0 0,-1 0 16,1-21-16,-1 21 0,22 0 0,-22-21 16,22 21-16,21 0 0,-22-21 15,1 21-15,0 0 0,-1-22 0,1 22 16,0 0-16,-22-21 0,1 21 15,-1 0-15,1-21 0,-1 21 0,1-21 16,-1 21-16,1-21 0,-1 21 16,22 0-16,-22-21 0,22-1 0,-21 22 15,20-21-15,-20 21 0,-22-21 16</inkml:trace>
  <inkml:trace contextRef="#ctx0" brushRef="#br0" timeOffset="-186255.26">32046 11367 0,'64'0'0,"-170"0"15,233 0-15,-212 0 0,191 0 0,-106-22 0,21 22 16,0 0-16,1 0 16,-22-21 15</inkml:trace>
  <inkml:trace contextRef="#ctx0" brushRef="#br1" timeOffset="-179157.02">16806 12615 0,'21'-21'16,"-42"42"-16,42-63 0,1 21 0,-22 0 15,0 0-15,0-1 16,0 1-16,21 21 16,-21-21-16,0 42 46,-21 0-46,-1-21 0,22 22 0,-21 20 16,0-21-16,21 0 0,-21 22 0,0-1 16,0 0-16,-1 1 0,1-1 15,-21 21-15,21-20 0,-22-1 0,1 0 16,21 1-16,-21-1 0,-1 0 16,22-20-16,0-1 0,-21 21 0,20-21 15,1 0-15,0 1 16,0-22-16,42-22 47,0 1-47,-21 0 0,43 0 0,-22-21 15</inkml:trace>
  <inkml:trace contextRef="#ctx0" brushRef="#br1" timeOffset="-178839.2">17081 12404 0,'-42'84'16,"42"-62"-16,-21-1 15,0 21-15,21-21 0,-21 22 16,-1-1-16,22 0 0,-21 1 0,0-1 15,0 0-15,0 1 0,0-1 0,-1 0 16,1 1-16,0-22 0,0 21 16,0-21-16,0 0 0,-1 1 0,22-1 15,-21 0-15,21 0 0,0 0 16,21-42 15,1 0-31,-1 0 16,0 0-16</inkml:trace>
  <inkml:trace contextRef="#ctx0" brushRef="#br1" timeOffset="-178552.31">17611 12488 0,'0'0'0,"-22"22"0,1 20 0,21-21 16,-21 0-16,0 22 0,0-22 16,0 21-16,-1 0 0,22 1 15,-21-1-15,0 0 0,0 1 0,0-22 16,0 21-16,21-21 0,-22 22 16,22-22-16,0 0 0,0 0 15,0 0-15,0 1 0,22-22 16,-1 0-16,0 0 0,0 0 0,0 0 15,0 0-15,22 0 0,-22-22 0,0 22 16,21-21-16</inkml:trace>
  <inkml:trace contextRef="#ctx0" brushRef="#br1" timeOffset="-178348.43">17230 12785 0,'0'0'16,"21"0"-16,0 0 15,0 0-15,0 0 16,0 0-16,22 0 0,-22 0 0,21 0 0,1-21 16,-1-1-16,-21 22 0,21-21 15,1 21-15,-1-21 0</inkml:trace>
  <inkml:trace contextRef="#ctx0" brushRef="#br1" timeOffset="-177321.02">18224 12891 0,'0'0'0,"22"0"0,-1 0 16,0 0-1,-21-22-15,21 1 16,0 0-16,-21 0 16,0 0-16,0 0 0,0-1 15,0 1-15,0 0 16,0 0-16,-21 0 0,0 0 0,0-1 16,-22 1-16,22 21 0,0 0 0,0-21 15,-21 21-15,20 0 0,1 0 16,0 0-16,-21 21 0,21 0 0,-1 1 15,1 20-15,0-21 0,0 21 16,0 1-16,0-1 0,-1 0 16,1 1-16,21-22 0,0 21 0,0 1 15,0-22-15,0 0 0,0 0 0,0 0 16,0 0-16,0 1 0,21-22 0,1 0 16,-1 0-16,0 0 15,0 0-15,0 0 0,0 0 0,1 0 16,20-22-16,-21 1 0,0 0 15,22 0-15,-22 0 0,0-22 0,21 22 16,-21-21-16,1 21 0,-1-22 0,0 1 16,0 21-16,-21-21 0,0 20 15,21 1-15,-21 0 0,0 0 16,-21 42 15,21 0-31,-21 0 16,21 1-16,0 20 0,0-21 0,0 21 15,0-20-15,0 20 0,0 0 0,0-21 16,0 1-16,0 20 0,0-21 16,21 0-16,0 0 0,0 1 0,1-1 15,-1-21-15,0 0 0,21 21 16,-21-21-16,22 0 0,-1 0 0,0 0 16,-20 0-16,20-21 0,0 0 15,1-1-15,-22 1 0,21 0 0,0-21 16,-20 21-16,-1-22 0,0 22 15,0-21-15,0-1 0,-21 1 0,0 0 16,0-1-16,0 22 0,0 0 16,0 0-16,-21 0 0,0 0 15,0 21-15,0 0 0,-1 0 0,-20 0 16,21 0-16,0 21 0,-22-21 0,22 21 16,-21 21-16,21-21 0,-22 1 15,22 20-15,0 0 0,0-21 0,0 22 16,21-22-16,0 21 0,0-21 15,0 22-15,0-22 0,0 0 0,0 0 16,21 0-16,0 1 0,0-1 16,0 0-16,1 0 0,-1 0 0,0 0 15,0 1-15,0-1 16,0 0-16,1 0 0,-1 0 16,0 0-16,-21 1 0,21-1 15,-21 0-15,0 21 0,0-21 16,0 1-16,0 20 0,-21-21 0,0 21 15,0-20-15,-22-1 0,1 21 0,0-21 16,-1 0-16,1 1 0,0-1 16,-22 0-16,22-21 0,-22 21 0,22-21 15,-22 0-15,22 0 0,0 0 16,-1 0-16,-20 0 0,42 0 16,0 0-16,-1-21 0,22 0 15,-21 21-15,21-43 0,0 22 16,0 0-16,0-21 0,21-1 0,22 22 15,-22-21-15,0 0 0</inkml:trace>
  <inkml:trace contextRef="#ctx0" brushRef="#br1" timeOffset="-176828.3">19071 12658 0,'-42'0'31,"21"21"-31,-1 0 16,22 0-16,0 22 0,0-22 15,0 21-15,-21-21 0,21 22 0,0-22 16,0 21-16,0-21 0,-21 0 16,21 1-16,0 20 0,0-21 0,0 0 15,0 0-15,0-42 47,0 0-47,0 0 16,0 0-16,0 0 0,0-1 0,21 1 15,0-21-15,-21 21 0,22-22 16,-1 1-16,0 21 0,0-21 16,0 20-16,0 1 0,1 0 0,-1 0 15,0 21-15,0 0 0,0 0 16,22 0-16,-22 21 0,-21 0 0,21 0 15,0 1-15,0-1 0,-21 21 16,0-21-16,0 22 0,0-22 0,0 0 16,0 0-16,0 0 0,0 0 0,0 1 15,0-1-15,0 0 16,0 0-16,-21-21 16,21-21 15,21 0-16</inkml:trace>
  <inkml:trace contextRef="#ctx0" brushRef="#br1" timeOffset="-175660.97">19960 12700 0,'-42'-63'31,"21"63"-31,-1 0 15,1-22-15,0 22 0,0 0 0,0 0 0,0 0 16,-1 0-16,1 0 16,0 0-16,0 0 0,0 22 0,0-1 15,-1 0-15,1 0 0,0 21 16,21 1-16,-21-22 0,0 21 0,21 1 16,-21-22-16,21 21 0,0-21 0,0 22 15,0-22-15,0 0 0,0 0 16,21 0-16,0-21 0,0 0 15,0 0-15,0 0 0,1 0 16,-1 0-16,0 0 0,0-21 0,0 21 16,0-21-16,22 0 0,-22 0 15,0-1-15,0 1 0,-21-21 0,21 21 16,1-22-16,-1 22 0,-21-21 16,0 0-16,21 20 0,-21 1 15,21-21-15,-21 21 0,0 0 16,0 42-1,0 0-15,0 0 16,0 0-16,0 22 0,-21-22 0,21 0 16,-21 0-16,21 21 0,0-20 15,0-1-15,0 0 0,0 0 0,0 0 16,21 0-16,0-21 16,0 22-16,0-22 0,1 0 0,-1 0 15,0 0-15,21-22 0,-42 1 16,43 21-16,-43-21 15,21 0-15,0 0 0,0 0 0,0-22 16,-21 22-16,21-21 0,1 21 16,-22-22-16,0 22 0,21 0 0,-21-21 15,21 20-15,-21 1 0,0 0 16,0 42 0,0 0-16,0 1 15,-21-1-15,21 0 0,-21 21 16,21-21-16,0 1 0,0 20 0,0-21 15,-22 0-15,22 22 0,0-22 0,0 0 16,0 0-16,-21 0 16,21 0-16,0 1 15,0-44 17,0 1-32,0 0 15,0 0-15,0 0 16,0-22-16,0 22 0,0 0 0,0-21 15,21-1-15,1 22 0,-1 0 16,0-21-16,0 21 0,0-1 16,0 1-16,1 21 0,-1 0 0,0 0 15,21 0-15,-21 0 0,1 0 16,-1 21-16,-21 1 0,0-1 0,21 0 16,-21 21-16,0-21 15,0 1-15,0-1 0,0 0 0,0 0 16,0 0-16,0 0 0,0 1 0,0-1 15,0 0-15,-21-21 47,21-21-47,0 0 16,0-1-16,0 1 0,0 0 16,0 0-16,0 0 0,21 0 15,-21-22-15,21 22 0,0 0 16,22-21-16,-22 20 0,21 1 0,-21 0 15,22 0-15,-22 21 0,21 0 16,0 0-16,-20 0 0,20 0 0,-21 0 16,0 0-16,0 21 0,1 0 15,-1 0-15,0 22 0,-21-22 0,0 0 16,0 21-16,0-20 0,0-1 16,0 21-16,0-21 0,0 0 0,0 1 15,0-1-15,-21-21 0,21 21 16,-21-21-16,21 21 15,0-42 1,0 0 0,0 0-16,21 21 0</inkml:trace>
  <inkml:trace contextRef="#ctx0" brushRef="#br1" timeOffset="-175296">21294 12615 0,'-22'22'16,"22"-1"0,22-21-1,-1 0 1,0 0-16,0 0 0,0 0 16,0-21-16,1 21 0,-1 0 0,0-22 15,0 1-15,0 0 0,0 21 16,1-21-16,-22 0 15,0 0-15,0-1 0,-22 22 16,1 0-16,0 0 16,0 0-16,0 0 0,-22 0 0,22 22 15,0-1-15,-21 21 0,21-21 0,-1 22 16,1-22-16,0 21 16,0-21-16,21 22 0,0-22 0,0 21 0,0-21 15,0 0-15,0 1 16,0-1-16,0 0 0,21-21 15,0 21-15,0-21 0,1 0 0,20 0 16,-21-21-16,0 21 0,22-21 16</inkml:trace>
  <inkml:trace contextRef="#ctx0" brushRef="#br1" timeOffset="-174588.17">22225 12150 0,'0'0'0,"21"0"16,0 0-1,0 0-15,22 0 0,-22 0 16,0 0-16,21-21 0,-20 21 0,20 0 16,0 0-16,-21-22 0,22 22 15,-22 0-15,0 0 0,0 0 0,-21-21 16,0 0-16,-21 21 16,0 0-16,-21 0 0,20 0 15,-20 0-15,0 0 0,-1 0 16,1 0-16,0 0 0,21 0 15,-22 0-15,22 0 0,0 21 0,0-21 16,0 21-16,-1 1 0,1-1 16,0 0-16,0 0 0,21 0 0,-21 22 15,0-22-15,-1 21 0,22-21 0,-42 22 16,42-22-16,-42 21 0,21 0 16,-1 1-16,1-1 0,0 0 0,0 1 15,0-1-15,0 0 0,-1 22 16,1-22-16,0 1 0,21-1 0,0 0 15,0 1-15,0-1 0,0-21 0,0 0 16,0 22-16,0-22 16,0 0-16,21-21 0,0 21 0,1 0 15,-1-21-15,0 0 0,0 21 0,0-21 16,0 0-16,22 0 0,-22 0 16,21 0-16,-21-21 0,22 21 0,-22-21 15,21 0-15,1 0 0,-22-22 16,21 22-16</inkml:trace>
  <inkml:trace contextRef="#ctx0" brushRef="#br1" timeOffset="-174308.33">22754 12361 0,'-21'-21'16,"42"42"-16,-63-63 0,21 42 0,-1 0 15,1 0-15,-21 0 0,21 0 0,-22 0 16,22 21-16,-21 0 0,21 1 15,-22-1-15,22 0 0,-21 21 0,21-21 16,0 22-16,-1-1 0,1 0 0,0-20 16,21 20-16,0 0 0,-21 1 15,21-22-15,0 21 0,0 0 0,0-20 16,0-1-16,0 0 0,0 0 16,21 0-16,0 0 0,0-21 0,1 0 15,20 0-15,-21 0 0,21 0 16,1 0-16,-22 0 0,21-21 15,1 0-15,-1 0 0,21 0 0,-20 0 16,-1-1-16</inkml:trace>
  <inkml:trace contextRef="#ctx0" brushRef="#br1" timeOffset="-173568.75">23072 12573 0,'-22'64'0,"44"-149"0,-22 106 16,0-84-16,-22 63 15,1 0 1,0 0-16,0 21 0,0-21 15,21 21-15,-21 0 0,-1 0 0,1 0 16,0 1-16,21 20 16,0-21-16,-21 21 0,21-20 0,-21-1 15,21 21-15,0-21 0,0 0 16,0 1-16,0 20 16,21-42-16,0 0 0,0 21 0,0-21 0,1 0 15,-1 0-15,0 0 0,0 0 16,0-21-16,0 21 0,1-21 0,-22 0 15,21-1-15,-21 1 16,0 0-16,0 0 0,0 0 0,0-22 16,0 22-16,-21 0 0,21 0 15,-22-21-15,22 20 0,-21 1 0,21 0 16,0 0-16,0 0 16,0 0-16,21-1 15,1 22-15,-1 0 0,0-21 0,0 21 16,21 0-16,-20 0 0,-1 0 0,0 0 15,0 0-15,0 21 0,0-21 16,1 22-16,-1-1 0,0 0 0,-21 0 16,0 0-16,21 0 0,-21 1 15,0-1-15,21 0 0,-21 0 0,0 0 16,0 0-16,0 1 0,0-1 16,0 0-16,0 0 15,-21-21-15,0 0 16,21-21 15,0 0-31,0 0 0,0-1 16,0 1-16,0 0 0,0 0 15,0 0-15,0 0 0,0-1 0,21 1 16,0 0-16,0-21 0,1 21 16,20-1-16,-21 22 0,0-21 0,22 0 15,-1 21-15,-21 0 0,0 0 0,22 0 16,-22 0-16,21 21 15,-21 0-15,0 1 0,1-1 0,-1 0 16,-21 0-16,0 0 0,0 22 0,0-22 16,0 0-16,0 0 0,0 0 15,0 22-15,-21-22 0,-1 0 16,1 0-16,21 0 0,-21-21 16,0 0-16,21-21 31,21 0-16,0 0-15,0 0 0</inkml:trace>
  <inkml:trace contextRef="#ctx0" brushRef="#br1" timeOffset="-173325.02">24215 12192 0,'0'21'31,"0"0"-31,0 1 0,0 20 0,-22-21 16,1 21-16,21-20 0,-21 20 0,0 0 16,21 1-16,-21-22 0,0 21 15,21-21-15,-22 22 0,22-22 0,-21 21 16,21-21-16,0 0 0,0 1 16,0-1-16,0 0 15,21-21 1,1-21-16,-1 0 15</inkml:trace>
  <inkml:trace contextRef="#ctx0" brushRef="#br1" timeOffset="-173116.14">23897 12488 0,'0'0'0,"-63"22"31,84-22-15,0 0-16,0 0 16,0 0-16,22 0 0,-22 0 0,0 0 15,21 0-15,-21 0 0,22 0 0,-22-22 16,21 22-16,-21-21 0,22 21 16,-22-21-16,21 21 0</inkml:trace>
  <inkml:trace contextRef="#ctx0" brushRef="#br1" timeOffset="-172340.61">24596 12531 0,'42'0'32,"-21"0"-32,0 0 15,-21-21-15,21 21 0,-21-22 16,0 1-16,0 0 15,0 0-15,-21 0 0,0 21 16,21-21-16,-21-1 0,0 22 0,0 0 16,-1 0-16,1 0 0,0 0 15,0 0-15,0 22 0,0-1 0,-1 0 16,1 0-16,0 0 0,0 0 16,0 1-16,21 20 0,-21-21 15,-1 0-15,1 0 0,21 22 0,0-22 16,0 0-16,0 0 0,0 0 15,0 1-15,0-1 0,21 0 16,1-21-16,-1 0 16,0 0-16,0 0 0,0 0 0,0 0 15,1-21-15,20 0 0,-21-1 16,0 1-16,0 21 0,1-21 0,-1 0 16,0-21-16,0 20 0,0 1 15,-21 0-15,21-21 0,-21 21 0,22-1 16,-22-20-16,0 21 0,0 0 15,0 42 17,0 0-32,-22 0 0,22 0 0,-21 1 15,21-1-15,0 0 0,0 0 0,0 0 16,0 0-16,0 1 0,0-1 16,0 0-16,0 0 0,21 0 0,1 0 15,-1-21-15,0 22 0,0-22 16,21 0-16,-20 0 0,20 0 15,0 0-15,-21 0 0,22 0 0,-1-22 0,-21 22 16,0-21-16,1 0 16,20 0-16,-21 0 0,-21 0 0,21-1 15,0 1-15,1 0 0,-22 0 16,0 0-16,0 0 0,0-1 0,0 1 16,0 42-1,-22-21 1,22 22-16,-21-1 0,0 0 0,21 0 15,-21 0-15,21 0 16,0 1-16,-21-1 0,21 0 0,0 0 16,0 0-16,0 0 15,0 1-15,21-22 32,-21-22-32,21 1 15,0 0-15,-21 0 0,21 21 0,-21-21 16</inkml:trace>
  <inkml:trace contextRef="#ctx0" brushRef="#br1" timeOffset="-172156.23">25252 12256 0,'0'-22'16,"0"44"-16,-21-65 0,-1 43 0,1 0 0,0 0 16,0 0-1,0 0-15,21 21 0,0 1 16,0-1-16,0 0 15,0 0-15,0 0 16,21-21-16,0 0 16,0 0-16,22 0 0,-22 0 15</inkml:trace>
  <inkml:trace contextRef="#ctx0" brushRef="#br1" timeOffset="-171672.99">25569 12383 0,'0'0'0,"-21"0"0,21 21 0,-21 0 16,0 0 0,21 0-16,0 0 0,-21 1 15,21-1-15,-22 0 16,22 0-16,-21 0 0,21 0 16,0 1-16,0-1 0,0 0 15,-21-21-15,21 21 0,-21 0 16,21-42 31,0 0-47,0 0 15,0 0-15,0-1 0,21 1 16,0 0-16,0 0 0,1 0 0,20 0 16,-21-1-16,0 1 15,22 0-15,-22 0 0,21 0 0,-21 21 16,22 0-16,-22 0 0,21 0 15,-21 0-15,0 0 0,1 0 16,-1 21-16,-21 0 0,0 0 0,0 0 0,0 1 16,0-1-16,0 0 0,0 0 15,0 0-15,-21 0 0,-1 1 0,22-1 16,-21 0-16,0 0 16,0-21-16,0 21 0,21-42 46,21 21-30,0-21-16,0 0 0,0 21 16</inkml:trace>
  <inkml:trace contextRef="#ctx0" brushRef="#br1" timeOffset="-171300.19">26395 12361 0,'21'0'0,"-42"0"0,42-21 0,-42 21 31,0 0-31,-1 0 0,1 0 16,-21 0-16,21 21 0,0 1 16,-22-1-16,22-21 0,0 21 0,0 0 15,0-21-15,-1 21 0,22 0 16,0 1-16,0-1 16,22-21-16,-1 0 15,0 21-15,0-21 0,0 0 16,22 21-16,-22-21 0,0 21 15,0-21-15,0 21 0,-21 1 16,0-1-16,0 0 16,0 0-1,-21-21-15,0 21 0,0-21 16,-22 0-16,22 0 0,0 0 0,0 21 16,-21-21-16,20 0 0,1 22 0,0-22 15,0 0-15,0 0 16,0 0-16,-1 0 0,1 0 0,0 0 15,21-22 1,-21 22-16,21-21 0,0 0 0</inkml:trace>
  <inkml:trace contextRef="#ctx0" brushRef="#br1" timeOffset="-170662.37">27855 11875 0,'0'-22'0,"0"44"0,0-65 16,0 22-16,0 0 16,-21 21-16,0 0 0,0-21 15,0 21-15,-1 0 0,1 0 16,0 0-16,0 0 0,-21 0 0,20 0 16,1 0-16,-21 21 0,21 0 0,0 0 15,-22 22-15,22-1 16,-21 0-16,-1 1 0,22 20 0,-21-21 15,0 22-15,-1-22 0,1 22 0,0-22 16,-1 22-16,22-22 0,-42 43 16,41-43-16,1 21 0,0-20 15,21-1-15,0 0 0,0 1 16,0-1-16,0-21 0,21 22 0,0-22 16,22 0-16,-22 0 0,21 0 0,-21 0 15,22-21-15,-1 22 0,0-22 16,-20 0-16,20 0 0,0 0 0,-21 0 15,22 0-15,-1-22 0,-21 1 0,22 0 16,-22 0-16,21 0 16,-21-22-16,22 22 0</inkml:trace>
  <inkml:trace contextRef="#ctx0" brushRef="#br1" timeOffset="-169927.01">28025 12383 0,'0'0'0,"0"-22"0,0 1 16,0 0-16,0 0 0,0 0 15,-22 0-15,1 21 0,0 0 16,0 0-16,0 0 16,0 0-16,-1 21 0,1-21 0,21 21 15,-21 0-15,0 0 0,0 0 16,0 1-16,21-1 0,0 0 16,-22 0-16,22 0 0,-21 0 0,21 1 15,0-1-15,0 0 0,21-21 31,1 0-31,-1 0 0,0 0 16,0 0-16,0 0 0,0 0 16,1-21-16,-1 0 0,0 21 0,0-22 15,0 1-15,-21 0 0,0 0 0,21 0 16,-21 0-16,22-1 0,-22 1 16,21 0-16,-21 0 0,0 42 31,0 0-16,0 0-15,0 1 0,0-1 16,0 0-16,0 0 0,0 0 16,0 0-16,0 1 15,21-22-15,0 0 16,0 0-16,0 0 0,1 0 16,-1 0-16,0 0 0,0 0 0,0 0 15,0 0-15,1-22 0,-1 22 16,0-21-16,0 0 0,-21 0 0,0 0 15,0 0-15,0-1 0,0-20 0,0 21 16,0-21-16,0-1 0,0 22 16,-21-21-16,0 21 0,0-22 15,-1 22-15,-20 0 0,0 0 16,-1 0-16,1 21 0,0 0 0,-22 0 16,22 0-16,0 0 0,-22 21 15,22 0-15,-1 21 0,1-21 0,0 22 16,-1-1-16,22 0 0,-21 1 0,21-1 15,-22 0-15,22 1 0,0-1 16,0-21-16,21 22 0,0-1 0,0 0 16,0 1-16,0-22 15,0 0-15,21 0 0,0 0 16,0 0-16,-21 1 0,22-1 0,-1-21 16,0 0-16,0 21 0,0-21 15,0 0-15,1 0 0,20 0 0,-21 0 16,0-21-16,22 0 0,-22 21 0,21-22 15,0 1-15,-20 0 0,20 0 16,21 0-16,-20 0 0</inkml:trace>
  <inkml:trace contextRef="#ctx0" brushRef="#br1" timeOffset="-169676.15">28702 12129 0,'0'0'15,"-21"0"1,0 21-16,21 0 16,-22 0-16,1 0 0,21 0 0,0 22 15,-21-22-15,21 21 0,-21-21 16,21 1-16,-21 20 0,21-21 0,-21 0 16,21 0-16,0 1 0,0-1 0,-22 0 15,22 0-15,0 0 16,22-21 15,-1 0-31</inkml:trace>
  <inkml:trace contextRef="#ctx0" brushRef="#br1" timeOffset="-169376.89">28660 12150 0,'21'-21'16,"-42"42"-16,42-64 0,0 43 0,-21-21 15,0 0-15,21 21 0,21-21 16,-20 21-16,-1-21 0,0 21 16,0 0-16,0 0 0,0 0 0,1 21 15,-1 0-15,0 0 0,0 22 16,0-22-16,-21 21 0,21 0 16,-21-20-16,22 20 0,-22 0 0,0-21 15,0 1-15,0 20 0,0-21 16,0 0-16,-22 0 0,1 1 0,0-1 15,0 0-15,0-21 16,0 0-16,21 21 0,-22-21 16,1 0-16,0 0 15,0-21 1,21 0-16</inkml:trace>
  <inkml:trace contextRef="#ctx0" brushRef="#br1" timeOffset="-169191.99">28469 12361 0,'-21'0'16,"42"0"-16,-21 0 15,21 0 1,0 0-16,1 0 0,20 0 16,-21 0-16,21 0 0,1-21 0,-1 21 15,0 0-15,1 0 0,-1-21 16,0 21-16,22-21 0,-22 21 15,1-21-15,20 0 0,-21 21 0</inkml:trace>
  <inkml:trace contextRef="#ctx0" brushRef="#br1" timeOffset="-168956.91">29506 12023 0,'-21'21'31,"21"0"-31,-21 21 0,0-20 15,0 20-15,21-21 0,-22 21 16,1-20-16,21 20 0,0-21 0,-21 21 16,21-20-16,-21-1 0,21 0 15,-21 0-15,21 0 0,0 0 16,0 1-16,0-1 0,0-42 47</inkml:trace>
  <inkml:trace contextRef="#ctx0" brushRef="#br1" timeOffset="-168705.05">29422 12129 0,'0'0'16,"0"-43"-16,21 22 0,-21 0 16,0 42-1,0 0 1,21 0-16,-21 1 0,0-1 0,21 0 15,0 21-15,-21-21 0,21 1 0,1 20 16,-1-21-16,0 0 0,0 0 16,-21 1-16,21-1 0,0 0 0,1 0 15,-22 0-15,21-21 16,0 0 0,-21-21-1,21 0 1,0 0-16,-21 0 0</inkml:trace>
  <inkml:trace contextRef="#ctx0" brushRef="#br1" timeOffset="-168468.19">29887 12023 0,'0'-43'0,"0"86"0,0-128 0,0 64 16,0-21-16,0 20 0,0 1 16,0 42-1,0 1-15,-21-1 0,21 21 16,-21 0-16,0 1 0,21 20 15,-21-20-15,-1-1 0,1 21 0,21-20 16,-21-22-16,0 21 0,21 1 16,-21-22-16,21 0 0,-21 0 0,21 0 15,-22 0-15,22 1 16,22-22 15,-1 0-31,21 0 16</inkml:trace>
  <inkml:trace contextRef="#ctx0" brushRef="#br1" timeOffset="-168160.03">30247 12467 0,'0'21'16,"0"1"-16,-21-22 0,0 0 15,42 0 32,-21-22-47,21 1 16,0 0-16,-21 0 15,21 21-15,1 0 0,-1-21 16,0 21-16,0 0 16,-21 21-1,0 0-15,0 0 0,0 0 0,0 1 16,-21-1-16,-21 0 0,20 0 0,-20 21 15,0-20-15,-1-1 16,1 0-16,0 0 0,-22 0 0,22 0 16,21-21-16,-22 0 0,22 0 0</inkml:trace>
  <inkml:trace contextRef="#ctx0" brushRef="#br1" timeOffset="-167515.65">30988 11769 0,'0'0'0,"-21"0"0,0 0 15,-1 0-15,1 0 16,0 0 0,21 21 62</inkml:trace>
  <inkml:trace contextRef="#ctx0" brushRef="#br1" timeOffset="-166716.71">31009 11875 0,'0'-22'15,"-21"22"32,0 0-31,0 0-16,21-21 93,0 0-77,0 0 0,-22 21-1,1 0 1,0 0 0,21 21-16,0 0 15,0 0 1,21-21 15,0 0-15,1 0-16,-1 0 0,0 0 15,-21-21 1,0 0 0,-21 21 15,0 0-31,-1 0 15,22 21-15,0 0 16,-21 1-16,21 20 0,-21-21 0,21 0 16,0 22-16,0-22 0,0 0 15,0 0-15,0 0 0,0 0 0,0 1 16,0-1-16,21-21 16,0 0-16,22 0 0,-22 0 0,0 0 15,0 0-15,22 0 0,-22 0 16</inkml:trace>
  <inkml:trace contextRef="#ctx0" brushRef="#br1" timeOffset="-166180.11">31559 11853 0,'-42'43'31,"21"-22"-31,21 0 16,-21 0-16,0 22 0,-1-22 16,22 21-16,-21-21 0,0 22 15,21-22-15,-21 21 0,0-21 0,21 0 16,-21 1-16,21-1 0,-22 21 16,1-21-16,21 0 0,0 1 15,21-44 32,-21 1-47,22 0 16,-22 0-16,21 0 0,-21 0 0,0-1 15,21-20-15,0 21 0,0-21 16,-21-1-16,21 22 0,1-21 0,-22-1 16,21 22-16,0-21 15,-21 21-15,21 0 0,0-1 16,0 44-1,-21-1-15,0 0 16,0 21-16,0-21 0,22 22 16,-22-22-16,0 21 0,0 1 0,0-22 15,0 21-15,21-21 0,-21 0 16,21 22-16,-21-22 0,0 0 0,21 0 16,-21 0-16,0 1 15,0-44 16,-21 1-15,0 21-16</inkml:trace>
  <inkml:trace contextRef="#ctx0" brushRef="#br1" timeOffset="-165980.22">31284 12192 0,'0'0'0,"21"0"47,1 0-47,-1 0 16,0-21-16,0 21 0,21 0 15,-20 0-15,-1 0 0,21 0 0,-21-21 16,22 21-16,-22 0 0,0-21 16,21-1-16,-21 22 0,1-21 15,-1 21-15</inkml:trace>
  <inkml:trace contextRef="#ctx0" brushRef="#br1" timeOffset="-165700.39">31919 11853 0,'0'0'0,"-21"0"16,21 22 15,0-1-15,0 0-16,0 0 0,21 0 0,0 22 15,-21-22-15,0 21 0,22-21 16,-22 0-16,21 22 0,-21-1 16,0-21-16,21 0 0,-21 1 15,0-1-15,21 0 0,-21 0 16,21-42 31,-21 0-47,21 21 0,-21-21 15</inkml:trace>
  <inkml:trace contextRef="#ctx0" brushRef="#br1" timeOffset="-165472.52">32321 11875 0,'0'0'0,"0"-22"0,0 1 0,-21 21 31,0 0-31,21 21 16,-42 22-16,21-22 0,-1 0 15,1 21-15,0-20 0,0 20 16,0 0-16,0-21 0,-1 1 0,1 20 16,21-21-16,-21 0 0,21 0 0,-21 1 15,21-1-15,21-21 47,0 0-47</inkml:trace>
  <inkml:trace contextRef="#ctx0" brushRef="#br1" timeOffset="-164930.83">32639 11875 0,'-21'0'31,"42"-22"16,0 22-31,-21-21-16,21 0 0,0 21 16,1 0-1,-1 0 1,-21 21-1,-21 0 1,-1-21-16,1 22 16,0-22-16,0 0 15,0 0 1,0 0-16,21-22 47,0 1-47,21 21 0,0-21 0,0 21 15,0-21-15,0 21 16,1 0 0,-1 0-16,-21 21 15,0 0 1,0 0-16,0 22 0,-21-22 0,-1 0 0,1 21 16,21-20-16,-21-1 15,0 0-15,-21 0 0,20 0 0,1 0 16,0-21-16,0 0 15</inkml:trace>
  <inkml:trace contextRef="#ctx0" brushRef="#br1" timeOffset="-164577.03">32766 11578 0,'0'0'0,"21"-42"32,0 42-32,0 0 15,1 0-15,-1 21 16,0 0-16,-21 0 0,21 1 16,0-1-16,-21 0 0,0 0 0,21 21 15,-21 1-15,22-22 0,-22 21 16,0 1-16,0-1 0,0 0 15,0 1-15,0-22 0,0 21 16,0 0-16,-22 1 0,1-22 16,0 21-16,0-21 0,0 1 0,0-1 15,-1 21-15,1-42 0,0 21 16,0 0-16,0 1 0,0-22 0,21 21 16,-22-21-16,1 0 15,21-21 16</inkml:trace>
  <inkml:trace contextRef="#ctx0" brushRef="#br1" timeOffset="-163960.39">32956 11324 0,'0'0'0,"-21"-21"31,42 21-15,1 0-16,-1 0 16,0-21-16,21 21 0,-21 0 15,22 0-15,-1-21 0,0 21 16,1 0-16,-22 0 0,21 0 15,-21-21-15,22 21 0,-22 0 0,0 0 16,0 0-16,0 0 0,1 0 16,-1 0-16,0 0 0,-21 21 15,0 0-15,0 0 16,0 0-16,0 0 0,0 1 16,0 20-16,0-21 0,0 0 15,0 22-15,0-1 0,-21-21 0,21 21 16,0 1-16,0-1 0,0-21 15,0 22-15,-21 20 0,21-21 16,0 1-16,0 20 0,0-20 16,0-1-16,0 21 0,0-20 15,0-1-15,-22 0 0,22 1 0,-21-1 16,21 0-16,-21-20 0,0 20 16,21-21-16,-21 21 0,0-20 0,-1-1 15,22 0-15,-21-21 0,0 21 16,0 0-16,0-21 0,0 21 15,-1-21-15,1 0 0,0 0 0,0 22 16,-21-22-16,20 0 0,1 0 16,0 0-16,0 0 0,0 21 0,0-21 15,-1 0-15,1 0 0,0 0 16,0 0-16,0 0 0,0 0 16,-1 0-16,1 0 15,0 0-15,0 0 0,0 0 16,0 0-16</inkml:trace>
  <inkml:trace contextRef="#ctx0" brushRef="#br1" timeOffset="-162799.86">16468 13653 0,'0'0'0,"0"-22"0,0 1 0,0 0 15,0 0-15,0 42 31,-22 0-15,1 0-16,21 22 0,-21-22 16,21 21-16,-21-21 0,0 22 0,0-1 15,-1-21-15,22 22 0,-21-22 16,0 21-16,0-21 0,0 0 0,0 22 16,-1-22-16,1 0 0,21 0 15,0 0-15,-21 1 0,21-1 16,21-21 15,0-21-31,1 21 0,-1-22 0</inkml:trace>
  <inkml:trace contextRef="#ctx0" brushRef="#br1" timeOffset="-162537.02">16827 13526 0,'0'0'16,"0"-22"-16,-21 22 15,0 0 1,21 22-16,-21-1 0,0 21 0,21-21 16,0 22-16,-21-1 0,-1-21 15,1 21-15,0 1 0,21-1 0,-21 0 16,0 1-16,0-1 0,-1 0 16,1-20-16,0 20 0,0 0 0,0-21 15,21 1-15,-43 41 16,43-42-16,0 0 0,22-42 31,20 21-31,-21-21 16,0 0-16,22 0 0</inkml:trace>
  <inkml:trace contextRef="#ctx0" brushRef="#br1" timeOffset="-162295.15">17145 13504 0,'0'0'0,"0"22"16,0-1-16,0 0 16,0 0-16,0 0 0,0 22 15,0-1-15,0-21 0,0 21 0,-21 1 16,21-1-16,-21-21 0,21 22 16,-22-22-16,22 21 0,0-21 0,0 0 15,0 22-15,0-22 0,0 0 16,0 0-16,0 0 15,22-21-15,-1 0 16,0 0-16,0 0 0,0 0 16</inkml:trace>
  <inkml:trace contextRef="#ctx0" brushRef="#br1" timeOffset="-162092.27">16976 13928 0,'0'0'16,"21"0"15,0 0-31,0 0 0,0 0 0,0 0 16,1 0-16,-1-21 0,0 21 0,21 0 16,-21-22-16,22 22 0,-22-21 15,21 21-15,1-21 0,-1 21 0,0 0 16</inkml:trace>
  <inkml:trace contextRef="#ctx0" brushRef="#br1" timeOffset="-161132.23">18013 14055 0,'0'0'0,"21"0"0,0 0 16,0 0-16,0-21 15,1-1-15,-1 1 16,-21 0-16,21 0 0,-21 0 16,0 0-16,0-1 0,0 1 0,0-21 15,0 21-15,0-22 0,-21 22 16,0 0-16,-1 0 0,1 0 0,0 0 16,0-1-16,-21 22 0,20 0 15,1 0-15,-21 0 0,21 22 0,-22-1 16,22 0-16,-21 0 0,21 21 15,-22-20-15,22 20 0,0 0 16,0-21-16,0 22 0,21-22 0,0 21 16,0-21-16,0 22 0,0-22 15,0 0-15,21 0 0,0 0 0,0-21 16,0 22-16,22-22 0,-22 0 0,0 0 16,21 0-16,-20 0 0,20 0 15,-21 0-15,21-22 0,-20 1 0,20 0 16,-21 21-16,0-21 0,0 0 0,1 0 15,-1-1-15,0 1 16,0-21-16,-21 21 0,0 0 0,21-22 0,-21 22 16,0 0-16,0-21 0,0 20 15,0 1-15,0 42 32,0 1-32,0-1 15,0 0-15,-21 21 0,21-21 0,0 1 16,0-1-16,0 0 0,0 21 0,0-21 15,0 1-15,0-1 0,0 0 16,21 0-16,0 0 0,22-21 0,-22 21 16,21-21-16,-21 0 0,22 0 15,-1 0-15,0 0 0,1 0 16,20 0-16,-20 0 0,-1 0 0,0-21 16,1 0-16,-1 21 0,-21-21 15,21 0-15,-20 0 0,-1-1 0,0 1 16,-21 0-16,0 0 0,0-21 0,0 20 15,0 1-15,0-21 0,-21 21 16,0 0-16,-1-1 0,1 1 0,-21 21 16,21 0-16,-22 0 0,22 0 15,-21 0-15,21 21 0,-22 1 0,22-1 16,0 0-16,0 21 0,0-21 16,0 1-16,21-1 0,0 21 15,0-21-15,0 0 0,0 22 0,0-22 16,0 0-16,21 0 0,0 22 0,0-22 15,0 0-15,0 21 0,1-21 16,-1 22-16,0-22 0,0 42 16,0-20-16,-21-1 0,0-21 15,0 22-15,0-22 0,0 21 0,0-21 16,-21 22-16,0-22 0,-21 0 0,20 21 16,-20-21-16,0 1 0,-1-22 15,22 21-15,-21-21 0,0 0 0,-1 21 16,1-21-16,0 0 0,-1 0 0,22 0 15,-21 0-15,21-21 0,-22 21 16,22-21-16,21-1 0,-21 1 16,21 0-16,0 0 0,0 0 0,0-22 15,0 22-15,21-21 0,-21 21 16,42-22-16,-20 1 0</inkml:trace>
  <inkml:trace contextRef="#ctx0" brushRef="#br1" timeOffset="-159399.98">19113 13653 0,'-21'0'16,"0"0"-16,21 21 15,-21 0-15,21 0 0,0 0 0,0 0 16,0 22-16,0-22 0,0 0 0,0 21 15,0-20-15,0-1 0,-21 0 16,21 0-16,0 0 0,-21-21 0,21 21 16,0 1-16,0-44 31,0 1-15,0 0-16,0 0 0,0 0 15,0 0-15,21-1 0,-21-20 16,21 21-16,0 0 0,0-22 15,-21 22-15,21 0 0,1-21 0,-1 42 16,0-21-16,0 21 0,0 0 0,0 0 16,1 21-1,-22 0-15,21 0 0,-21 0 0,0 0 16,0 1-16,0-1 0,0 0 16,0 21-16,21-21 0,-21 1 0,21-1 15,-21 0-15,21 0 0,0 0 0,1 0 16,20 1-16,-21-1 0,21-21 15,-20 0-15,20 21 0,0-21 0,-21 0 16,22 0-16,-1 0 0,0 0 16,1-21-16,-22 0 0,21 21 15,1-22-15,-22 1 0,21 0 0,-21 0 16,0 0-16,1 0 0,-1-22 16,0 22-16,-21-21 0,21-1 0,-21 1 15,0 0-15,0-1 0,0 22 16,0-21-16,-21 21 0,0-22 0,0 22 15,-1 21-15,1-21 0,0 21 0,-21 0 16,21 0-16,-1 0 0,-20 21 16,21 0-16,-21 1 0,20 20 0,1 0 15,0-21-15,-21 22 0,21-1 16,21 0-16,-22 1 0,22-22 16,0 21-16,0-21 0,0 22 0,0-22 15,22 0-15,-22 0 0,21-21 0,21 21 16,-21-21-16,0 0 0,1 0 15,20 0-15,-21 0 0,0 0 0,22 0 16,-22-21-16,0 21 0,0-21 16,21 0-16,-42 0 0,22-22 0,-1 22 15,-21-21-15,21 21 0,-21-22 0,0 1 16,0 21-16,0-21 0,0 20 16,0 1-16,0 0 0,0 0 15,0 42 1,0 0-1,0 0-15,0 22 0,0-22 0,0 0 16,0 21-16,0-20 0,0-1 16,0 21-16,0-21 0,0 0 0,21 1 15,0-1-15,0-21 0,1 21 16,-1-21-16,0 0 0,0 0 0,0 0 16,0 0-16,1 0 0,-1 0 15,0 0-15,0-21 0,0 0 16,-21-1-16,0 1 0,0 0 0,21-21 15,-21 21-15,0-22 0,0 22 16,0-21-16,0-1 0,0 22 0,22 0 16,-22 0-16,0 0 0,0 42 31,0 0-31,0 0 0,0 0 16,-22 22-16,22-22 0,-21 0 0,21 0 15,-21 0-15,21 22 0,0-22 16,0 0-16,0 0 15,0 0-15,0 1 16,0-44 0,0 1-1,0 0-15,21 21 16,-21-21-16,0 0 0,21-22 0,1 22 0,-22 0 16,21-21-16,0 21 0,0-1 15,0-20-15,-21 21 0,21 0 16,1 0-16,-1 21 0,0-22 0,0 22 31,-21 22-31,0-1 0,0 0 0,0 0 16,0 0-16,0 0 0,0 22 0,0-22 15,0 0-15,0 0 0,0 0 16,0 22-16,0-22 0,0 0 0,0 0 16,0 0-16,21-21 15,-21 22-15,21-22 16,1 0-16,-1 0 0,0 0 15,0-22-15,0 1 16,0 0-16,1 0 0,-22 0 0,21 0 16,0-1-16,0 1 0,21-21 15,-20 0-15,-1 20 0,0-20 0,21-21 16,-21 41-16,1 1 0,-1 0 16,0 21-16,-21-21 0,21 21 15,-21 21 1,0 0-16,0 0 15,0 1-15,-21-1 0,21 21 0,-21-21 16,21 0-16,0 1 0,0-1 0,0 21 16,0-21-16,0 0 15,0 1-15,0-1 0,21 0 16,0-21-16,0 21 16,0-21-16,1 0 0,-1 0 15,0 0-15,0 0 0,0-21 0,0 0 16,1 21-16,-1-21 0,0-1 15,0 1-15,0 0 0,0-21 0,-21 21 16,22-22-16,-1 22 0,0-21 0,-21 21 16,0-22-16,0 22 0,0 0 15,0 0-15,-21 21 16,0 21 0,-1 0-16,1 0 0,0 0 15,21 22-15,-21-22 0,21 21 0,0 1 16,-21-22-16,21 21 0,0-21 15,0 0-15,0 1 0,0-1 0,21 0 16,0 0-16,0-21 0,0 0 0,1 0 16,-1 0-16,0 0 0,0 0 15,21 0-15</inkml:trace>
  <inkml:trace contextRef="#ctx0" brushRef="#br1" timeOffset="-158715.27">22521 13272 0,'-21'0'0,"42"0"0,-21 0 31,21 0-31,1 0 16,20 0-16,-21 0 0,21 0 15,-20 0-15,20 0 0,0-22 0,1 22 16,-1 0-16,-21 0 0,21-21 0,-20 21 16,-1 0-16,0 0 0,-42 0 47,0 0-47,-22 0 0,22 0 0,-21 0 15,-1 0-15,22 0 0,-21 0 0,0 0 16,-1 0-16,22 0 0,-21 0 15,21 0-15,-1 0 0,1 0 0,0 0 16,0 21-16,21 1 0,-21-22 16,21 21-16,-21 0 0,21 0 0,-22 21 15,22-20-15,0-1 0,-21 21 0,0 0 16,21-20-16,-21 20 0,21 0 16,-21 1-16,0-1 0,21 0 0,0 1 15,-22-1-15,1 0 0,21 1 16,-21-1-16,21-21 0,-21 21 15,21-20-15,0 20 0,0-21 0,0 0 16,0 0-16,0 1 0,0-1 16,21 0-16,0-21 0,0 21 0,1-21 15,-1 0-15,0 0 0,21 0 0,-21 0 16,22 0-16,-22 0 0,21 0 16,1 0-16,-1-21 0,0 0 0,22 0 15,-22-1-15,0 1 0,1-21 16,-1 21-16</inkml:trace>
  <inkml:trace contextRef="#ctx0" brushRef="#br1" timeOffset="-158439.64">23262 13377 0,'0'-21'0,"0"42"0,0-63 0,-21 42 16,0 0-16,0 0 0,-1 0 15,1 0-15,0 0 0,0 0 0,0 21 16,0 0-16,-1 1 0,1-1 15,0 0-15,0 21 0,0 1 0,0-22 16,21 21-16,-22 0 0,1 1 0,21-1 16,0 0-16,0-20 0,0 20 15,0 0-15,0-21 0,0 1 16,0-1-16,21 0 0,1 0 0,-1 0 16,0-21-16,21 0 0,-21 21 15,22-21-15,-22 0 0,21 0 0,-21 0 16,22 0-16,-22-21 0,21 0 0,-21 21 15,1-21-15,-1 0 0</inkml:trace>
  <inkml:trace contextRef="#ctx0" brushRef="#br1" timeOffset="-157760.52">23495 13653 0,'0'-106'32,"0"254"-32,0-190 0,0-85 0,-21 127 15,0 0-15,21 21 16,0 0-16,-22 0 0,22 0 15,-21 0-15,21 1 0,0 20 0,0-21 16,0 21-16,0-20 0,0-1 0,0 0 16,0 0-16,0 0 0,0 0 15,0 1-15,21-1 0,1-21 0,-1 21 16,0-21-16,0 0 16,0 0-16,-21-21 15,21 21-15,-21-21 0,0-1 16,0 1-16,0 0 0,0 0 15,0 0-15,0 0 0,0-22 16,-21 22-16,21 0 0,0-21 0,0 20 16,0 1-16,0-21 0,0 21 15,0 0-15,0-1 0,21 1 16,1 21-16,-1 0 0,0 0 16,0 0-16,0 0 0,0 21 0,1-21 15,20 22-15,-21-1 0,0 21 16,0-21-16,1 0 0,-1 1 15,0 20-15,0-21 0,-21 0 0,0 0 0,21 1 16,-21-1-16,0 0 0,0 0 16,0 0-16,0 0 0,0 1 15,-21-22 1,0 0 0,21-22-16,-21 22 0,21-21 15,0 0-15,0 0 0,0 0 16,0 0-16,0-1 0,21 1 0,0 0 15,-21-21-15,21 21 0,0-22 16,22 22-16,-22-21 0,0 21 16,21-1-16,-20 1 0,-1 21 0,0 0 0,0 0 15,0 0-15,0 0 0,1 0 16,-1 21-16,0 1 0,0 20 0,-21-21 16,21 0-16,-21 22 0,0-22 15,0 0-15,0 0 0,0 0 16,0 22-16,0-22 0,0 0 0,0 0 15,0 0-15,-21 0 16,21-42 15,0 0-15,21 0-16</inkml:trace>
  <inkml:trace contextRef="#ctx0" brushRef="#br1" timeOffset="-157520.66">24638 13272 0,'0'0'0,"0"-22"0,0 44 31,-21-1-31,0 21 16,21-21-16,0 0 0,0 22 16,-22-22-16,1 21 0,21 1 0,-21-1 15,21-21-15,0 21 0,0 1 0,0-22 16,0 0-16,0 21 0,0-20 15,0-1-15,0 0 0,0 0 16,21-21-16,0 0 31,-21-21-31</inkml:trace>
  <inkml:trace contextRef="#ctx0" brushRef="#br1" timeOffset="-157328.36">24384 13547 0,'21'0'16,"0"0"-1,0 0-15,1 0 16,-1 0-16,0 0 0,21 0 16,-21 0-16,1 0 0,-1 0 0,21 0 15,-21-21-15,0 21 0,22 0 16,-22 0-16,0-22 0,0 22 0,0 0 15</inkml:trace>
  <inkml:trace contextRef="#ctx0" brushRef="#br1" timeOffset="-155940.37">25294 13547 0,'0'-21'16,"0"-1"-1,0 1-15,0 0 16,0 0-16,0 0 0,0 0 16,0-1-16,-21 1 0,0 0 15,0 21-15,-1 0 16,1 0-16,0 0 0,0 0 0,0 0 16,0 0-16,-22 0 0,22 21 0,-21 0 15,-1 1-15,22-1 16,-21 0-16,21 21 0,-22-21 0,22 22 0,0-22 15,0 21-15,0-21 0,0 1 16,21 20-16,0-21 0,0 0 0,0 0 16,0 1-16,21-22 0,0 21 0,0 0 15,0-21-15,0 0 16,1 0-16,20 0 0,-21 0 0,21 0 16,-20 0-16,-1-21 0,21 0 15,-21-1-15,22 1 0,-22 21 0,0-42 16,0 21-16,0 0 0,0-1 0,1-20 15,-1 21-15,0-21 0,0 20 16,-21-20-16,0 21 0,0 0 0,0 0 16,0-1-16,0 44 31,-21-1-31,21 0 16,0 0-16,0 0 0,-21 0 15,21 22-15,0-22 0,0 21 16,0-21-16,0 1 0,0-1 15,0 21-15,0-21 0,21 0 0,0-21 16,0 22-16,0-1 0,1-21 16,-1 0-16,0 0 0,21 0 15,-21 0-15,1 0 0,-1 0 0,0 0 16,21-21-16,-21-1 0,1 1 16,20 0-16,-21 0 0,0 0 0,0 0 15,1-22-15,-1 22 0,0-21 16,0 21-16,-21-1 0,0 1 0,0 0 15,0 0-15,0 0 0,-21 21 32,21 21-32,0 0 15,-21 0-15,21 0 0,0 1 0,0-1 16,0 0-16,0 0 0,0 0 16,0 0-16,0 1 0,0-1 0,0 0 15,0 0-15,21-21 0,0 0 0,-21 21 16,21-21-16,0 0 15,1 0-15,-1 0 16,-21-21-16,21 0 0,-21 0 16,0 0-16,21-1 0,-21 1 15,21 0-15,-21-21 0,21 21 16,-21-1-16,0 1 0,0 0 16,0 0-16,-21 21 31,21 21-31,-21 0 15,21 0-15,-21-21 0,21 22 0,-21-1 16,21 0-16,0 0 0,0 0 16,0 0-16,0 1 0,0-1 15,21-21 17,-21-21-32,21-1 15,0 1 1,0 0-16,1 0 0,-1 0 0,0 0 15,0-1-15,0 1 16,0 0-16,1 21 0,-1 0 0,-21 21 31,0 0-31,0 1 16,0-1-16,21 0 0,-21 0 0,0 0 16,21 0-16,-21 1 0,0-1 15,21 0-15,0 0 0,1 0 16,-1 0-16,0-21 0,0 0 15,0 22-15,0-22 0,1 0 0,20 0 16,-21-22-16,0 1 16,0 21-16,1-21 0,-1 0 15,0 0-15,0 0 0,0-22 0,0 22 16,1-21-16,-1 21 0,0-22 0,0 22 16,-21-21-16,0 21 0,0-1 15,0 1-15,0 0 0,-21 42 31,0-21-31,21 21 0,-21 22 16,21-22-16,0 0 0,0 21 0,0-20 16,0 20-16,0-21 15,0 21-15,0-20 0,0-1 0,0 0 16,0 0-16,0 0 0,0 0 16,0 1-16,-22-22 15,1 0 1,21-22-16,0 1 0,-21 0 15,0 21-15,0-21 0</inkml:trace>
  <inkml:trace contextRef="#ctx0" brushRef="#br1" timeOffset="-155756.16">25887 13229 0,'-85'21'31,"85"1"-31,-21-22 0,42 0 47</inkml:trace>
  <inkml:trace contextRef="#ctx0" brushRef="#br1" timeOffset="-155224.34">27622 13018 0,'0'-22'0,"0"44"0,22-44 0,-22 1 16,0 0-16,-22 21 31,1 21-31,0 0 0,0 1 16,0 20-16,0-21 0,-1 21 0,1-20 16,0 20-16,-21 43 15,21-43-15,-1 0 0,1 1 16,0-1-16,0 21 0,0-20 0,21-1 15,0 22-15,0-22 0,0 0 16,0 1-16,0-1 0,0 0 0,0 1 16,0-22-16,21 0 0,0 0 0,0 0 15,22 0-15,-22 1 0,0-22 16,0 0-16,21 0 0,-20 0 0,20 0 16,-21 0-16,0-22 0,22 1 0,-1 0 15,-21 0-15</inkml:trace>
  <inkml:trace contextRef="#ctx0" brushRef="#br1" timeOffset="-154972.47">28130 13166 0,'-21'0'31,"42"0"-31,-63 0 0,42 21 0,-21 0 0,0 0 16,0 0-16,21 22 0,-22-22 15,22 21-15,0-21 0,0 22 0,-21-22 16,21 21-16,0 1 0,0-22 0,-21 21 16,21-21-16,0 0 15,0 22-15,0-22 0,0 0 0,0 0 16,21-21-16,0 0 16,1 0-1,-1-21-15,-21 0 0</inkml:trace>
  <inkml:trace contextRef="#ctx0" brushRef="#br1" timeOffset="-154783.58">27792 13420 0,'-85'0'31,"170"0"-31,-170 21 0,106-21 16,0 0-16,1 0 0,-1 0 15,21 0-15,0 0 0,1 0 0,-1 0 16,0 0-16,1 0 0,-1-21 16,0 21-16,1-21 0,-1 21 0</inkml:trace>
  <inkml:trace contextRef="#ctx0" brushRef="#br1" timeOffset="-154420.75">28321 13377 0,'0'0'0,"-21"22"32,21-1-32,21-21 15,0 0-15,0 0 16,0 0-16,1 0 0,-1 0 16,0-21-16,0 21 0,0 0 15,0-22-15,-21 1 0,22 0 16,-22 0-16,0 0 15,-22 21 1,1 0-16,0 0 0,0 0 16,0 0-16,0 21 0,-1-21 0,1 21 15,0 0-15,0 0 0,0 1 0,0-1 16,21 21-16,0-21 16,0 0-16,0 22 0,0-22 0,0 0 15,0 0-15,0 0 0,0 1 16,21-22-16,0 0 0,0 0 15,0 0-15,0 0 0,1 0 0,20 0 16,-21 0-16,21-22 0,-20 1 16</inkml:trace>
  <inkml:trace contextRef="#ctx0" brushRef="#br1" timeOffset="-153653.18">28723 13293 0,'0'-21'0,"0"42"0,0-64 15,0 22-15,21 21 16,0 0-16,1 0 16,-1 0-16,0 0 15,0 0-15,0 0 0,-21 21 0,0 1 16,21-1-16,-21 0 0,0 0 16,0 0-16,0 0 0,0 22 0,0-22 15,0 0-15,-21 0 0,0 0 0,0 22 16,0-22-16,0-21 0,-1 21 15,1 0-15,21 0 0,-21-21 16,21 22-16,-21-22 0,42 0 31,0-22-31,0 1 16,1 0-16,-1 21 0,0-42 16,0 21-16,0-1 0,0 1 0,1-21 15,-1 21-15,0 0 0,0-22 0,0 22 16,0 0-16,1 0 15,-22 0-15,0-1 0,0 44 32,-22-1-32,1 0 0,0-21 15,21 21-15,0 0 0,-21 0 16,21 1-16,0 20 0,0-21 16,0 0-16,0 0 0,0 1 0,0-1 15,0 0-15,0 0 0,21-21 16,-21 21-16,21 0 0,0-21 0,1 0 15,-1 0-15,0 0 0,0 0 16,0 0-16,0 0 0,1 0 0,-1-21 16,21 21-16,-21-21 0,0 0 0,1-21 15,-1 20-15,0 1 0,0-21 16,0 21-16,0-22 0,1 22 16,-1-21-16,0 0 0,-21-1 15,21 1-15,0 21 0,0-22 0,-21 1 16,0 21-16,22 0 0,-22 0 15,0-1-15,-22 44 16,1-1-16,21 0 16,-21 21-16,0-21 0,21 22 15,-21-22-15,21 21 0,0-21 0,0 22 16,0-22-16,0 21 0,0-21 16,0 1-16,0 20 0,0-21 0,0 0 15,0 0-15,0 1 0,0-1 16,0 0-16,21-21 15,0 0-15,0 0 0,0 0 32,-21-21-32,0 0 0,0-1 15</inkml:trace>
  <inkml:trace contextRef="#ctx0" brushRef="#br1" timeOffset="-153479.23">29358 13293 0,'21'0'16,"0"0"0,1 0-16,-1 0 0,0 0 15,0 0-15,0-21 0,0 21 0,1 0 16,-1 0-16,0 0 16,0-22-16,21 22 0,-20 0 0,-1-21 15,21 21-15</inkml:trace>
  <inkml:trace contextRef="#ctx0" brushRef="#br1" timeOffset="-153196.08">30057 13039 0,'-22'0'47,"22"21"-47,-21 0 0,21 0 0,-21 0 15,21 1-15,0-1 0,0 21 0,-21-21 16,21 0-16,-21 22 0,21-22 16,-21 0-16,21 0 0,0 0 0,0 1 15,0 20-15,0-21 0,0 0 16,0 0-16,0 1 0,0-1 0,0 0 16,21 0-16,0-21 15,0 0-15,0 0 0,0 0 0,1 0 16,20 0-16,-21 0 0,0-21 15,22 21-15</inkml:trace>
  <inkml:trace contextRef="#ctx0" brushRef="#br1" timeOffset="-152912.23">30480 13060 0,'0'0'0,"0"-21"0,21 0 16,0 21-16,-21-22 0,21 22 0,1 0 15,-1 0-15,0 0 0,0 0 16,0 22-16,0-1 0,1-21 16,-22 42-16,0-21 0,21 22 15,-21-22-15,0 21 0,0-21 16,0 22-16,0-1 0,0-21 0,0 21 16,-21-20-16,-1 20 0,1-21 15,0 0-15,0 0 0,0 1 0,0-1 16,-1 0-16,1 0 0,0-21 15,0 0-15,21 21 0,21-42 32</inkml:trace>
  <inkml:trace contextRef="#ctx0" brushRef="#br1" timeOffset="-152643.39">30861 13504 0,'21'0'0,"0"0"16,-21-21 15,0 42 0,0 1-15,0-1-16,0 0 0,-21 0 0,0 0 15,21 0-15,-21 1 0,0-1 16,-1 0-16,1 0 0,0 0 16,0-21-16,0 21 0,-22-21 0,22 0 15,0 0-15,0 0 0</inkml:trace>
  <inkml:trace contextRef="#ctx0" brushRef="#br1" timeOffset="-152091.73">31348 12869 0,'0'0'15,"-21"22"-15,-1-1 16,1-21-16,21 21 0,-21-21 16,21 21-16,21-21 31,0 0-15,1 0-16,-1 0 0,0 0 15,0-21-15,-21 0 0,0 0 16,0-1-16,0 1 15,-21 21 1,0 0 0,0 43-16,21-22 15,0 0-15,-22 21 0,1-21 16,21 22-16,-21-22 0,21 0 0,0 21 16,0-20-16,0-1 0,0 0 15,0 0-15,0 0 0,21 0 16</inkml:trace>
  <inkml:trace contextRef="#ctx0" brushRef="#br1" timeOffset="-151789.89">31962 13039 0,'0'0'0,"0"-21"16,0-1-16,-22 44 31,1-1-31,0 0 0,21 0 16,-21 0-16,0 0 0,0 22 15,21-22-15,-22 0 0,22 21 0,-21-20 16,21-1-16,0 21 0,-21-21 16,21 0-16,-21 1 0,21-1 15,0 0-15,0 0 0,0 0 0,0 0 16,0 1-16,21-22 15,0 0-15,0 0 16,1 0-16,-22-22 0,21 22 16,0-21-16</inkml:trace>
  <inkml:trace contextRef="#ctx0" brushRef="#br1" timeOffset="-151595.96">31538 13293 0,'21'0'31,"1"0"-31,-1 0 0,21 0 0,-21 0 16,0 0-16,22 0 0,-1 0 16,-21 0-16,22 0 0,-1 0 0,0 0 15,-21 0-15,22 0 0</inkml:trace>
  <inkml:trace contextRef="#ctx0" brushRef="#br1" timeOffset="-151349.14">32110 13145 0,'0'-22'0,"0"44"32,21-1-32,-21 0 15,21 0-15,-21 0 16,0 0-16,0 1 0,0-1 15,21 0-15,-21 0 0,21 0 16,-21 0-16,22 1 0,-22-1 16,21-21-16,0 21 0,0-21 15,0 0 1,0 0 0,1 0-16,-1-21 15,-21 0-15</inkml:trace>
  <inkml:trace contextRef="#ctx0" brushRef="#br1" timeOffset="-151136.93">32533 13102 0,'0'-21'15,"0"42"-15,0-21 16,0 21 0,-21 1-16,0-1 15,0 21-15,-1-21 0,1 0 0,21 1 16,-21 20-16,0-21 0,0 0 15,0 0-15,21 1 0,-22-22 16,1 21-16,21 0 0,0 0 16</inkml:trace>
  <inkml:trace contextRef="#ctx0" brushRef="#br1" timeOffset="-150760.93">32851 13018 0,'-22'0'31,"1"0"-15,0 0 15,21-22-31,0 1 16,21 0 15,0 21-15,1 0-1,-22 21-15,0 0 16,0 1-16,0-1 15,0 0-15,0 0 0,-22 0 16,1 0-16,21 1 0,-21-1 0,0 0 16,0-21-16,0 0 0,21 21 15,-22-21-15,1 0 0</inkml:trace>
  <inkml:trace contextRef="#ctx0" brushRef="#br1" timeOffset="-150401.9">32999 12764 0,'0'0'0,"21"0"15,0 0 1,0 21-16,-21 0 15,0 0-15,0 0 0,21 0 0,-21 22 16,0-1-16,22 0 0,-22 1 16,0-1-16,0 0 0,0 1 15,0-1-15,0 0 0,0 1 16,0-1-16,0 0 0,-22-20 16,1 20-16,0 0 0,0-21 0,0 1 15,0-1-15,-1 0 0,1 0 16,0 0-16,0-21 0,0 21 0,0-21 15,-1 0 1,22-21 0,0 0-16</inkml:trace>
  <inkml:trace contextRef="#ctx0" brushRef="#br1" timeOffset="-149844.87">33464 12848 0,'0'0'15,"-21"-21"-15,21 0 0,0 0 32,21 21-32,1 0 0,-1 0 15,0-21-15,0 21 0,0 0 0,0-22 16,1 22-16,-1 0 0,21 0 15,-42-21-15,21 21 0,0 0 16,1 0-16,-22 21 31,0 1-31,0-1 0,0 0 16,0 0-16,0 0 0,0 22 16,-22-22-16,22 21 0,-21-21 15,21 22-15,0-22 0,0 21 0,0-21 16,-21 22-16,21-22 0,0 21 15,0 0-15,-21-20 0,21 20 0,0 0 16,-21-21-16,21 22 0,0-1 16,0 0-16,-21 1 0,21-22 15,-22 21-15,22 1 0,0-22 16,0 0-16,0 21 0,-21-21 16,21 1-16,-21-1 0,21 0 0,0 0 15,-21 0-15,0 0 16,0 1-16,-1-22 0,1 0 15,0 0-15,0 21 0,0-21 16,0 0-16,-1 0 0,-20 0 16,21 0-16,0 0 0,0 0 0,-1 0 15,-20 0-15,21 0 0,0 0 16,0 0-16,-1 0 0,1 0 16,21-21-1</inkml:trace>
  <inkml:trace contextRef="#ctx0" brushRef="#br0" timeOffset="-143199.8">17589 14859 0,'0'0'0,"22"-21"0,-22 0 0,0 0 0,21 21 0,-21-22 16,0 1-16,0 0 0,0 0 16,0 0-1,0 42 1,-21 0-16,21 0 16,-22 0-16,22 1 0,0 20 0,0-21 15,-21 21-15,0-20 0,0 20 16,0 0-16,0 1 0,-1-22 15,1 21-15,0 0 0,0-20 0,0 20 0,0-21 16,-1 0-16,1 0 0,21 1 16,0-44 15,21 1-31,1 0 0,-1 21 0,0-21 16,0 0-16,0 0 0,0-1 15,22 1-15,-22 21 0,21-21 16,-21 0-16,22 21 0,-1-21 0,-21 0 15,0 21-15,22-22 0,-22 1 16,0 21-16,-21-21 0,21 21 0,-21-21 16,21 21-16,-21-21 0,0 0 0,0-1 15,0 1 1,0 0-16,-21 21 0,21-21 16,-21 21-16,0 0 15,0 21 1,21 0-16,0 0 0,0 22 0,0-22 15,0 21-15,-21 1 16,21-1-16,0 0 0,-22 1 0,22-1 16,0-21-16,0 21 0,-21 1 0,21-22 15,0 21-15,-21-21 0,21 1 16,0-1-16,0 0 0,0 0 0,0 0 16,0-42 15,21 0-31,0 21 0,-21-21 15</inkml:trace>
  <inkml:trace contextRef="#ctx0" brushRef="#br0" timeOffset="-142998.9">18119 15092 0,'21'0'110</inkml:trace>
  <inkml:trace contextRef="#ctx0" brushRef="#br0" timeOffset="-142484.65">19685 14626 0,'0'0'0,"21"0"16,0 21 0,0 1-16,-21-1 15,22 0-15,-1 0 0,0 0 16,0 22-16,0-22 0,0 21 0,1-21 16,-1 22-16,0-1 0,0 0 15,0 1-15,0-1 0,1 0 0,-22-21 16,21 22-16,-21-1 0,21-21 15,-21 22-15,21-22 0,-21 0 0,0 0 16,0 0-16,0 0 16,0-42 15,0 0-31,0 0 0,0 0 0,21 0 16,-21-22-16,0 1 0,0 21 15</inkml:trace>
  <inkml:trace contextRef="#ctx0" brushRef="#br0" timeOffset="-142220.8">20341 14520 0,'0'0'0,"-21"0"16,0 0-16,0 0 0,-1 22 16,1-1-16,0 21 0,0-21 15,-21 22-15,20-1 0,1 0 0,-21 1 16,21 20-16,-22-21 0,22 1 15,-21 20-15,0-20 0,-1 20 0,1-21 16,0 22-16,20-22 0,-20 1 16,0-1-16,21 0 0,-22-21 0,22 1 15,21-1-15,0 0 0,-21 0 16,42-21 0,0 0-16,0 0 0,1-21 15,-1 21-15,21-21 0</inkml:trace>
  <inkml:trace contextRef="#ctx0" brushRef="#br0" timeOffset="-141852.97">20680 14901 0,'-21'0'15,"-22"22"1,22-1-16,21 0 16,0 0-16,0 21 0,0-20 15,0 20-15,-21 0 0,21 22 16,0-22-16,-21 0 0,21 22 0,0-1 16,0-20-16,0 20 0,-21-20 0,21 20 15,-22 1-15,22-22 0,-21 21 16,21 1-16,0-1 0,0-20 0,-21 20 15,0-20-15,21 20 0,-21-21 0,21 1 16,0-1-16,-21 0 0,21-20 16,-22-1-16,22 21 0,0-21 15,0 0-15,0-42 16,0 0 0,0 0-16,22 0 0,-1 0 0,-21-22 15,21 1-15</inkml:trace>
  <inkml:trace contextRef="#ctx0" brushRef="#br0" timeOffset="-141528.12">20637 15219 0,'0'0'16,"0"-42"-16,0-1 0,0 1 0,0-22 16,0 22-16,0 21 0,0-21 15,0 20-15,22 1 0,-1 0 0,0 0 16,0 21-16,0 0 0,22 0 0,-1 0 15,-21 0-15,21 0 0,1 0 16,-22 21-16,0 0 0,0 0 16,0 1-16,1 20 0,-22-21 0,0 0 15,0 22-15,0-22 0,0 21 16,-22-21-16,1 22 0,0-22 0,0 0 16,-21 0-16,20 0 0,-20 0 15,21 1-15,-21-1 0,20-21 0,1 21 16,0-21-16,0 0 0,0 0 0,42 0 47,0-21-47,0 21 15</inkml:trace>
  <inkml:trace contextRef="#ctx0" brushRef="#br0" timeOffset="-141003.42">21632 14880 0,'0'-21'0,"0"42"0,0-63 15,0 21-15,-21 21 0,0 0 16,0-21-16,0 21 0,-1 0 0,1 0 16,0 0-16,0 0 0,-21 0 15,20 21-15,1 0 0,0 0 16,0 0-16,0 0 0,0 1 0,-1 20 15,1-21-15,21 21 0,0 1 16,-21-1-16,0-21 0,21 22 0,0-1 16,0-21-16,0 0 0,0 22 15,0-22-15,0 0 0,0 0 16,21-21-16,0 0 0,0 0 0,1 0 16,-1 0-16,0 0 0,0-21 15,0 21-15,0-21 0,1 0 0,-1-1 16,0 1-16,0-21 0,0 21 0,0 0 15,1-22-15,-22 1 0,0 21 16,0-22-16,0 22 0,0 0 16,0 0-16,0 0 0,0 0 15,0-1-15,0 44 16,0-1 0,0 0-16,0 0 0,0 0 15,0 22-15,0-22 0,0 0 0,0 21 16,0-21-16,0 22 0,0-22 0,0 0 15,0 0-15,0 0 0,0 1 16,21-1-16,0-21 16,0 0-16,0 0 0,0 0 15,1 0-15,-1-21 0,0 21 0,0-22 16,0 1-16,0 0 0</inkml:trace>
  <inkml:trace contextRef="#ctx0" brushRef="#br0" timeOffset="-140748.05">22077 14669 0,'0'-22'0,"-106"255"0,212-508 0,-106 339 0,21-149 0,-21 64 16,0 42-1,0 21 1,0-21-16,0 22 0,-21-1 16,21-21-16,-21 22 0,21-1 15,0 0-15,0 1 0,-22-22 16,22 21-16,-21 0 0,21-20 0,0 20 15,0-21-15,0 21 0,0-20 16,0-1-16,0 0 0,0 0 0,0 0 16,21-21-1,1 0-15,-1-21 16,-21 0-16,21 0 0,21-22 16</inkml:trace>
  <inkml:trace contextRef="#ctx0" brushRef="#br0" timeOffset="-140260.33">22521 14457 0,'0'-21'0,"0"42"0,0-21 31,0 21-31,-21 21 0,0-20 0,21 20 16,-21 0-16,21 1 0,0-1 15,0 0-15,-21 1 0,21-1 0,0 0 16,-22-21-16,22 22 0,0-1 15,0-21-15,0 22 0,-21-22 0,21 0 16,0 0-16,0 0 0,0 0 16,0 1-16,0-1 0,0-42 47,0-1-47,0 1 15,0-21-15,0 21 0,0 0 0,0-1 16,21-20-16,1 21 0,-1-21 15,0 20-15,21-20 0,1 21 0,-1-21 16,0 20-16,1 1 0,-1 21 0,0 0 16,1 0-16,-22 0 0,21 0 15,-21 21-15,22 1 0,-22-1 0,0 0 16,0 21-16,-21-21 0,0 22 16,0-22-16,0 21 0,0 1 0,0-22 15,0 21-15,-21-21 0,0 0 16,0 22-16,21-22 0,-22-21 15,1 21-15,21 0 0,-21-21 16,0 21-16,0-21 0,0-21 31,-1 0-31,1 0 0,21 0 16,-21 0-16</inkml:trace>
  <inkml:trace contextRef="#ctx0" brushRef="#br0" timeOffset="-140074.43">21971 14859 0,'0'0'0,"0"21"15,21-21 1,0 0-16,0 0 16,22 0-16,-22 0 0,21 0 15,-21-21-15,22 21 0,-1-21 0,0 21 16,1-21-16,-1 21 0,0-21 0,1-1 15</inkml:trace>
  <inkml:trace contextRef="#ctx0" brushRef="#br0" timeOffset="-139324.6">23982 14478 0,'0'0'0,"0"-21"15,0 42 1,0 0 0,0 0-16,-21 22 0,21-22 0,0 21 15,-22-21-15,22 22 0,0-1 0,0 0 16,-21 1-16,0-22 0,21 21 15,-21 1-15,0-22 0,21 21 16,-21-21-16,-1 0 0,22 1 0,0-1 16,-21 0-16,21 0 0,-21 0 15,21 0-15,0-42 32,0 0-32,0 0 15,0 0-15,0 0 0,21-1 16,-21 1-16,21 0 0,-21-21 15,22 21-15,-1-1 0,0 1 16,-21-21-16,21 21 0,21 0 0,-20-1 16,-1 22-16,21-21 0,-21 0 15,0 21-15,22 0 0,-22 0 0,0 0 16,0 21-16,0 0 0,1 1 16,-1-1-16,0 0 0,0 0 0,-21 21 15,0-20-15,0-1 0,0 21 0,0-21 16,0 0-16,0 1 0,-21-1 15,0 0-15,0 0 0,-1 0 0,1 0 16,-21-21-16,0 0 0,20 22 16,-20-22-16,0 0 0,21 0 0,-1 0 15,-20 0-15,21 0 0,21-22 16,-21 22-16,21-21 16,0 0-16,21 0 15,0 0-15,0 21 16,0-21-16,1 21 0,-1 0 15,0-22-15</inkml:trace>
  <inkml:trace contextRef="#ctx0" brushRef="#br0" timeOffset="-138505.5">24638 14753 0,'0'21'31,"-21"-21"-15,21 22-16,0-1 0,0 0 0,-21 0 15,-1 0-15,22 0 16,0 1-16,0-1 0,0 0 0,-21 0 16,21 0-16,0 0 0,0 1 0,0-1 15,21-21 1,1 0-16,-1 0 0,0 0 0,0 0 15,21 0-15,-20 0 0,20 0 16,-21 0-16,0-21 0,22-1 0,-22 22 16,0-21-16,0 0 0,0 0 15,0 0-15,1 0 0,-22-1 0,0 1 16,21-21-16,0 21 0,-21 0 16,21-1-16,-21 1 0,0 0 0,0 0 15,21 0 1,-21 42-1,0 0-15,0 0 16,-21 0-16,0 1 0,21-1 16,0 0-16,0 21 0,-21-21 0,21 22 15,-21-1-15,21 0 0,-22 1 16,22-1-16,-21 22 0,21-22 0,0 21 16,0 1-16,0-22 0,-21 22 15,21-1-15,0-20 0,0 20 16,0-21-16,0 22 0,0-22 0,0 1 15,0 20-15,0-21 0,0 22 0,0-22 16,21 1-16,0-1 0,-21 0 16,22 1-16,-1-22 0,-21 21 0,0-21 15,0 0-15,0 1 0,0-1 0,0 0 16,-21-21 0,-1 0-16,-20 0 0,21 0 0,0 0 15,-22 0-15,22 0 0,-21-21 0,21 0 16,-22-1-16,22 1 0,0-21 15,-21 0-15,21-1 0,21 1 16,0 0-16,0-22 0,0 22 0,0-22 16,0 1-16,21 20 0,0-20 15,21-1-15,-21 1 0,22-1 0,-1 1 16,0-1-16,1 1 0,-1 21 16,0-22-16,1 22 0,-1-22 0,0 43 15,-20-21-15,20-1 0,-21 22 16,0 0-16,0 21 0,1-21 0,-22 0 15,21 21-15,-21-21 16,-21 21 15,-1 0-31</inkml:trace>
  <inkml:trace contextRef="#ctx0" brushRef="#br0" timeOffset="-137547.52">26183 14520 0,'0'0'0,"-21"22"16,0-22-16,42 0 46,21-22-46,-21 22 0,22-21 16,-1 21-16,22 0 16,-22-21-16,21 21 0,1 0 0,-22 0 15,22 0-15,-1-21 0,-20 21 16,-1 0-16,-21 0 0,0 0 0,0 0 16,-42 0-1,0 21-15,0-21 16,0 0-16,0 0 0,-22 0 0,22 21 15,0-21-15,-21 0 0,20 0 16,1 0-16</inkml:trace>
  <inkml:trace contextRef="#ctx0" brushRef="#br0" timeOffset="-137300.66">26522 14499 0,'-21'43'31,"42"-86"-31,-42 107 0,21-43 0,0 0 0,0 21 0,0-20 16,0-1-16,0 21 0,0-21 0,0 22 16,-22-22-16,22 21 0,-21-21 15,21 22-15,0-22 0,0 21 0,-21-21 16,21 22-16,-21-22 0,21 0 16,0 0-16,0 0 0,0 0 0,0 1 15,-21-22-15,21 21 0,0-42 47,21-1-47,0 1 0,-21 0 0</inkml:trace>
  <inkml:trace contextRef="#ctx0" brushRef="#br0" timeOffset="-136872.91">26818 14817 0,'0'0'0,"0"-21"16,0-1-16,0 1 16,0 0-1,21 21-15,0-21 0,1 21 0,-1 0 16,0-21-16,0 21 0,21 0 16,-20 0-16,-1 0 0,21 0 0,-21 21 15,22 0-15,-22-21 0,0 42 16,0-20-16,0-1 0,0 0 0,-21 0 15,0 0-15,0 22 0,0-22 0,0 0 16,0 0-16,0 0 0,0 0 16,-21 1-16,21-1 0,-21-21 15,0 21-15,21 0 0,-21-21 16,21-21 0,0 0-16,0 0 15,0-1-15,0 1 16,0 0-16,21 0 0,0-21 0,-21 20 15,21 1-15,0 0 0,-21 0 16,22 0-16,-1 0 0,-21-1 0,21 1 16,0 0-16,0 21 0,0 0 15,1 0 1,-1 0-16,0 0 16</inkml:trace>
  <inkml:trace contextRef="#ctx0" brushRef="#br0" timeOffset="-136330.27">27940 14838 0,'21'0'0,"0"-21"16,-21 0-1,0-1-15,0 1 0,21 21 16,-21-21-16,0 0 0,0 0 15,0 0-15,0-1 16,-21 22-16,0-21 0,0 21 0,0 0 16,0 0-16,-1 0 0,1 0 15,0 21-15,-21-21 0,21 22 0,-1-1 16,1 0-16,0 21 0,0-21 16,0 1-16,0-1 0,-1 21 0,1-21 15,21 0-15,0 1 0,-21 20 0,21-21 16,0 0-16,0 0 0,0 1 15,0-1-15,0 0 0,0 0 16,21-21-16,0 0 0,1 0 16,-1 0-16,0 0 0,0 0 15,0-21-15,0 0 0,1 0 0,-1 21 16,0-22-16,0 1 0,0 0 16,0 0-16,-21 0 0,0 0 0,22-1 15,-22 1-15,21 0 0,-21 0 0,0 0 16,0 42 15,0 0-31,0 0 16,0 0-16,0 1 0,0-1 0,0 0 15,0 0-15,0 0 0,21 0 0,0 1 16,-21-1-16,0 0 16,21-21-16,0 0 0,1 0 0,-1 0 15,0 0-15,0 0 16,0 0-16,0-21 0</inkml:trace>
  <inkml:trace contextRef="#ctx0" brushRef="#br0" timeOffset="-135940.95">28300 14626 0,'0'0'15,"21"0"-15,0-21 0,0 21 16,0 21-16,1 0 15,-22 1-15,0-1 0,0 0 16,21 21-16,-21-21 0,21 1 16,-21 20-16,21-21 0,-21 21 0,0-20 15,0-1-15,21 0 0,-21 0 16,21 0-16,-21 0 0,0 1 16,0-44 15,0 1-31,0 0 15,0 0-15,0 0 16,0 0-16,0-1 0,0 1 0,22 0 16,-1 0-16,-21 0 0,21-22 15,0 22-15,-21 0 0,21-21 16,0 21-16,1-1 0,-1 1 16,0 21-1,0 0-15,0 0 0,-21 21 16,21 1-1,-21-1-15</inkml:trace>
  <inkml:trace contextRef="#ctx0" brushRef="#br0" timeOffset="-135576.16">28829 14838 0,'21'0'31,"0"0"-16,0 0-15,1 0 16,-1-21-16,0 21 0,0-21 0,21-1 16,-20 22-16,-1-21 0,0 0 0,0 21 15,0-21-15,-21 0 0,21 21 16,-21-21-16,-21 21 16,0 0-16,-21 0 15,21 21-15,-1 0 0,1-21 0,-21 21 16,21 0-16,0 0 0,-1 1 15,1-1-15,0 0 0,0 0 0,21 21 16,0-20-16,0-1 16,0 0-16,0 0 15,21 0-15,0-21 0,0 21 16,1-21-16,-1 0 0,0 0 0,0 0 16,21 0-16,-20 0 0,-1 0 15,21 0-15,-21 0 0,0 0 0,1-21 16,20 21-16,-21-21 0,0 0 15</inkml:trace>
  <inkml:trace contextRef="#ctx0" brushRef="#br0" timeOffset="-135208.61">29358 14753 0,'21'-63'16,"-21"42"-16,-42 169 0,63-212 0,21-20 16,-20 62-16,-1 1 0,0 21 15,0 0-15,0-21 16,0 21-16,1 0 0,-1 0 0,0 0 15,0 0-15,0 21 0,0-21 16,1 21-16,-22 22 0,21-22 16,0 0-16,-21 0 0,0 22 0,21-22 15,-21 0-15,0 0 0,0 0 16,0 0-16,0 1 0,0-1 0,-21 0 16,21 0-16,-21-21 15,0 0-15,-1 0 16,22-21-1,0 0 1,0 0-16,0-1 16,0 1-16,22 0 0,-1 0 0,0 0 15,-21 0-15,42-22 0,-21 22 16,1 0-16,-1 0 0,0 21 0,0-21 16,0-1-16,0 22 0,1 0 15,-1 0-15,0 0 0,0 0 0,0 0 16,0 0-16</inkml:trace>
  <inkml:trace contextRef="#ctx0" brushRef="#br0" timeOffset="-134744.87">30543 14626 0,'0'0'0,"22"-21"0,-22 0 16,0 0-16,0 0 0,0-1 15,0 1-15,-22 21 16,1 0-16,0 0 0,0 0 0,-21 0 16,20 0-16,1 21 15,0 1-15,-21-22 0,21 21 0,-1 0 16,1 0-16,0 0 0,0 0 16,21 1-16,0-1 0,0 0 15,0 0-15,0 0 16,21-21-16,0 0 0,0 0 0,22 21 15,-22-21-15,0 0 0,0 0 0,0 0 16,1 22-16,-1-22 0,0 0 16,0 0-16,0 21 0,-21 0 15,0 0-15,0 0 16,-21-21 0,0 21-16,0-21 15,-22 0-15,22 0 0,0 0 0,-21 22 0,21-22 16,-22 0-16,22 0 0,-21 0 15,21 0-15,-22 0 0,22 0 16,0 0-16,0 0 0,0 0 0,-1 0 16,22-22-1,0 1 1,22 21-16,-22-21 0,21 21 0,0 0 16</inkml:trace>
  <inkml:trace contextRef="#ctx0" brushRef="#br0" timeOffset="-134483.02">30755 14626 0,'0'0'0,"21"-21"15,-21 0-15,0 0 16,0 0-16,0 42 31,0 0-31,0 0 0,0 0 16,0 0-16,0 1 0,0 20 15,0-21-15,0 0 0,0 0 0,0 1 16,0-1-16,-21 0 0,21 0 16,0 0-1,0-42 17,0 0-32</inkml:trace>
  <inkml:trace contextRef="#ctx0" brushRef="#br0" timeOffset="-134180.2">30861 14351 0,'-21'21'16,"42"-42"-16,-42 63 0,21-20 15,0-44 16,21 22-15,-21-21-16,21 0 0,-21 0 16,0 0-16,0 0 15,0-1-15,0 1 16,-21 21 0,0 0-16,0 21 0,21 1 15,-22-1-15,1 21 0,21-21 16,0 0-16,0 22 0,0-22 0,0 0 15,0 0-15,0 0 0,0 1 16,0-1-16</inkml:trace>
  <inkml:trace contextRef="#ctx0" brushRef="#br0" timeOffset="-133672.49">31221 14563 0,'0'0'0,"0"-21"15,0 42 17,0 0-17,0 0-15,-21 0 0,21 0 0,0 1 16,-22-1-16,22 0 16,-21 0-16,21 0 0,0 0 15,-21 1-15,0-1 16,0-21-1,0 0 1,21-21 15,0-1-31,0 1 0,21 0 16,0 0-16,0 0 0,0 0 16,22-22-16,-1 1 0,0 21 0,1-22 15,-1 22-15,21 0 0,-20-21 16,-1 42-16,0-21 0,1 21 15,-22 0-15,0 0 0,0 21 16,0-21-16,-21 42 0,0-21 0,0 0 16,0 22-16,0-22 0,0 0 15,0 21-15,0-20 0,-21-1 0,0 0 16,21 0-16,-21 0 0,0 0 16,21 1-16,-21-22 0,21 21 0,-22-21 15,1 0 1,42-21 15,1 21-15</inkml:trace>
  <inkml:trace contextRef="#ctx0" brushRef="#br0" timeOffset="-132764.21">32343 14478 0,'0'-21'0,"0"42"0,21-63 0,-21 21 16,0-1-16,0 1 0,0 0 16,0 0-16,0 0 0,0 0 15,-21 21-15,-1 0 16,1 0-16,0 21 0,-21 0 16,21-21-16,-1 21 0,-20 21 15,0-20-15,21-1 0,-1 21 0,-20-21 16,21 0-16,0 1 0,0 20 15,-1-21-15,22 0 0,0 0 0,0 1 16,0-1-16,22 0 16,-1-21-16,0 0 15,21 0-15,-21 0 0,1 0 16,20 0-16,-21-21 0,21 21 0,-20-21 16,20-1-16,-21 1 15,21 0-15,-20 0 0,-1-21 0,0 20 0,0-20 16,0 21-16,0 0 15,1 0-15,-1-22 0,0 22 16,-21 0-16,0 42 31,0 0-31,0 0 0,-21 22 16,0-22-16,-1 21 0,22-21 16,0 22-16,-21-1 0,21-21 0,-21 22 15,21-1-15,0 0 16,0 1-16,0-22 0,0 21 0,0 0 0,0 1 15,0-1-15,0 0 0,0 1 16,0-1-16,0 0 0,0 1 16,0-1-16,0 0 0,0 1 15,0-1-15,0 0 0,0 1 0,0-1 16,0 0-16,0 1 0,0-22 16,-21 21-16,21 1 0,0-22 0,0 0 15,0 21-15,0-21 0,-21 1 16,21-1-16,-21-21 0,-1 21 15,1-21-15,0 0 16,0 0-16,0 0 16,0 0-16,-1-21 0,1 21 15,21-21-15,-21-1 16,0 1-16,0 21 0,0-21 0,21 0 16,0-21-16,-22 20 0,22 1 0,-21-21 15,21 0-15,0-1 0,0 1 16,0 0-16,21-22 0,1 1 15,20-1-15,0 1 0,1 20 0,20-20 16,-21-1-16,22 22 0,-1 0 16,1-1-16,-22 22 0,22-21 0,-22 21 15,0 21-15,-20-22 16,-1 22-16,0-21 0,0 21 0,0 0 16,-21-21 15,-21 21 31,0 0-62,0 0 16</inkml:trace>
  <inkml:trace contextRef="#ctx0" brushRef="#br0" timeOffset="-120218.64">17611 16129 0,'-43'0'32,"43"-21"-17,21 21 1,1-21-1,-1 21-15,21 0 0,-21-21 0,0 21 16,22-22-16,-22 22 0,0 0 16,21 0-16,-20 0 0,-1 0 0,0-21 15,0 21-15,-42 0 63,0 0-63,0 0 0,21-21 0,-22 21 15,1 0-15,0 0 16,0 0 0,0 0-16,0 0 0,21 21 15,-22-21-15,22 21 16,-21-21-16,0 22 0,21-1 0,0 0 16,-21 0-16,21 0 0,-21-21 15,21 21-15,-21 1 0,21-1 0,0 0 16,-22 0-16,1 0 0,21 0 0,-21 1 15,21-1-15,0 0 16,-21-21-16,42 0 63,-21-21-63,21 0 15,0 21-15,1-22 0,-1 22 16,0 0-16,0 0 0,21-21 15,-20 21-15,-1 0 0,21 0 0,-21 0 16,0 0-16,22 0 0,-22 21 0,0-21 16,21 22-16,-20-1 0,-22 0 15,21-21-15,-21 21 0,21 0 0,-21 0 16,0 1-16,0-1 0,0 0 16,-21 0-16,-22 0 0,22 0 0,-21 1 15,0-1-15,-1-21 0,1 21 0,0-21 16,-1 21-16,1-21 15,0 0-15,-1 0 0,22 0 0,-21 0 16,21 0-16,-1 0 0,1 0 16,0 0-16,0 0 0,0-21 15,21 0 1,0 0 0,21 21-16,0 0 0,0-22 15,22 22-15,-22-21 0,21 21 0</inkml:trace>
  <inkml:trace contextRef="#ctx0" brushRef="#br0" timeOffset="-120027.95">18288 16383 0,'21'0'78,"0"0"-78,0 0 0,22 0 15</inkml:trace>
  <inkml:trace contextRef="#ctx0" brushRef="#br0" timeOffset="-119616.2">19600 15981 0,'0'0'0,"-42"-21"15,21 0-15,-22 21 0,22-22 16,0 22-16,0 0 0,0 0 0,0 0 16,21 22-1,0-1-15,21 21 0,0-21 16,0 22-16,0-22 0,0 21 16,1 0-16,20-20 0,-21 20 0,0 0 15,0-21-15,1 22 0,-1-22 0,0 0 16,0 0-16,0 22 0,-21-22 15,0 0-15,0 0 0,0 0 16,0 0-16,0 1 16,0-44 15,0 1-31,0 0 16,21 21-16,1-42 0</inkml:trace>
  <inkml:trace contextRef="#ctx0" brushRef="#br0" timeOffset="-119355.35">19939 15981 0,'0'-42'0,"0"84"0,0-106 0,0 43 15,-21 21-15,0 0 16,-1 21-16,-20 1 0,21-1 16,0 21-16,0 0 0,-22-20 15,22 20-15,-21 0 0,21 22 0,-22-22 16,1 0-16,21 1 0,-22-1 0,1 0 15,0 1-15,21-22 0,-22 21 16,22-21-16,0 1 0,0 20 0,0-21 16,21 0-16,21-21 31,0 0-31,21 0 0,-21-21 0,22 0 16,-1 0-16,0 0 0,1-1 15</inkml:trace>
  <inkml:trace contextRef="#ctx0" brushRef="#br0" timeOffset="-119060.52">20193 16087 0,'0'0'15,"0"21"1,0 0 0,0 0-16,0 0 0,0 1 15,0 20-15,0 0 0,0-21 0,0 22 16,-21-1-16,21 0 0,0 1 15,0-1-15,0 0 0,-21 1 0,21 20 16,0-20-16,0 20 0,0 1 16,-22-22-16,22 21 0,-21 1 15,21-22-15,0 1 0,0-1 0,0 0 16,0 1-16,0-22 0,0 21 0,0-21 16,0 0-16,0-42 31,0 0-16,21 0-15,1 0 0,-22-22 0,0 1 16</inkml:trace>
  <inkml:trace contextRef="#ctx0" brushRef="#br0" timeOffset="-118735.7">20214 16489 0,'-21'-64'15,"21"22"-15,21 317 0,-63-571 0,84 423 0,-84-275 0,42 127 0,0-1 16,0 1-16,0 0 0,0 0 15,0 0-15,0 0 0,21 21 0,-21-22 16,21 22-16,21-21 0,-20 21 16,-1 0-16,21 0 0,-21 0 0,22 0 15,-1 0-15,-21 21 0,21 1 0,-20-1 16,-1 0-16,0 0 0,-21 0 16,0 0-16,0 22 0,0-22 0,0 0 15,-21 0-15,-22 0 0,1 1 16,0-1-16,-1 0 0,1-21 15,0 21-15,-1-21 0,1 0 0,0 21 16,-1-21-16,22 0 0,0 0 16,0 0-16,0 0 0,42-21 31,21 21-15,-21-21-16,22 21 0,-1-21 0</inkml:trace>
  <inkml:trace contextRef="#ctx0" brushRef="#br0" timeOffset="-118224.99">21082 16150 0,'0'0'16,"0"-21"-16,0 0 0,0 0 16,0 0-16,-21-1 0,21 1 0,-21 21 15,-1-21-15,1 21 0,0-21 0,0 21 16,0 0-16,0 0 0,-1 21 15,1 0-15,0 22 0,0-22 0,-21 21 16,20-21-16,1 22 0,0-1 16,-21 0-16,21-21 0,-1 22 15,22-22-15,-21 21 0,21-21 0,0 1 16,0-1-16,0 0 0,0 0 16,21 0-16,1-21 15,-1 0-15,21 0 0,-21 0 16,0 0-16,22 0 0,-22-21 0,0 0 15,21 0-15,-20 0 0,-1-1 0,21 1 16,-21 0-16,0-21 0,1 21 16,-22-22-16,21 1 0,-21 0 0,21 20 15,-21 1-15,0-21 0,0 21 16,0 42 0,0 0-1,0 0-15,0 0 0,0 1 16,0 20-16,0-21 0,0 0 0,0 22 15,0-22-15,0 0 0,0 0 16,0 0-16,0 0 0,21 1 0,-21-1 16,21 0-16,0-21 0,1 0 0,-1 21 15,0-21-15,0 0 0,0 0 16,0 0-16,1 0 0,-1-21 0,0 0 16,0 21-16,0-21 0,0-1 15,1 1-15,-1-21 0</inkml:trace>
  <inkml:trace contextRef="#ctx0" brushRef="#br0" timeOffset="-117996.12">21548 15854 0,'0'-42'15,"0"20"-15,-22 234 0,44-360 0,-22 106 16,0 63-16,0 21 16,-22-21-16,22 22 0,0-1 0,-21 0 15,0 1-15,21-1 0,-21 0 0,21 1 16,-21-1-16,21-21 0,0 21 15,0-20-15,0-1 0,0 0 0,0 0 16,0 0-16,0 0 0,21-21 16,-21 22-16,21-22 0,0 0 15,0 0-15,1 0 0,-1-22 16,0 22-16,0-21 16,0 0-16</inkml:trace>
  <inkml:trace contextRef="#ctx0" brushRef="#br0" timeOffset="-117514.4">21865 15812 0,'0'-22'16,"-21"192"-16,42-318 0,-21 105 0,0 22 0,0 0 0,0 42 47,0 21-47,0-20 0,0 20 0,0 0 15,0 1-15,0-1 0,0 0 16,0 22-16,0-22 0,-21 0 15,21-20-15,-21 62 0,21-63 16,-21 1-16,21-1 0,0 0 16,0 0-16,0 0 0,-22-21 0,22 21 15,-21-21-15,21-21 32,0 0-32,0 0 0,0 0 15,0 0-15,0-22 0,0 22 16,21-21-16,22 21 0,-22-22 0,0 1 15,21 21-15,-20-22 0,20 1 16,-21 21-16,21 0 0,1 21 16,-22 0-16,21 0 0,-21 0 0,1 0 15,-1 21-15,0 0 0,0 21 16,-21-20-16,0 20 0,0-21 0,21 0 16,-21 22-16,0-22 0,0 21 15,0-21-15,0 0 0,-21 1 0,21-1 16,-21-21-16,21 21 0,0 0 15,-21-21-15,21-21 32,-21 21-17,21-21-15,0 0 0,0-1 16</inkml:trace>
  <inkml:trace contextRef="#ctx0" brushRef="#br0" timeOffset="-117319.5">21294 16044 0,'-22'0'16,"44"0"-16,-65 0 0,43 22 0,-21-22 15,21 21 1,21-21 0,0 0-16,22 0 0,-22 0 15,21-21-15,1 21 0,-1-22 0,21 22 16,-20-21-16,-1 21 0,0-21 15,1 21-15</inkml:trace>
  <inkml:trace contextRef="#ctx0" brushRef="#br0" timeOffset="-116634.91">23283 15833 0,'0'0'15,"-21"-21"-15,0 21 0,21-22 0,-21 1 0,21 0 16,0 0-16,0 0 15,0 0-15,0-1 0,0 44 32,0-1-32,0 0 15,0 0-15,0 21 0,0 1 16,0-1-16,0 22 0,0-22 0,0 0 16,0 22-16,0-22 0,-21 0 15,21 1-15,-22-22 0,22 21 0,-21-21 16,21 1-16,0-1 0,0 0 15,-21 0-15,21-42 32,0 0-17,0 0-15,0-1 0,0 1 0,0 0 16,0 0-16,0-21 0,0 20 16,21-20-16,0 21 0,1-21 0,-1 20 15,0 1-15,0-21 0,0 21 16,0 0-16,22 21 0,-22-22 0,21 22 15,1 0-15,-22 0 0,21 0 16,-21 22-16,22-1 0,-22 0 16,0 0-16,21 21 0,-42-20 0,0-1 15,21 21-15,-21-21 0,0 0 16,0 22-16,-21-22 0,0 0 0,0 0 16,-21 0-16,20 1 0,-20-1 0,0-21 15,-1 21-15,1-21 0,0 0 16,-1 0-16,22 21 0,-21-21 0,21 0 15,0 0-15,-1 0 0,1 0 16,21-21 0,0 0-16,21 21 0,1-21 15,-1-1-15,0 1 0,21 21 16,-21-21-16</inkml:trace>
  <inkml:trace contextRef="#ctx0" brushRef="#br0" timeOffset="-115983.28">23897 15939 0,'0'0'0,"0"-22"16,0 44 15,0-1-31,0 0 16,0 21-16,-21-21 0,21 1 0,0-1 15,-21 21-15,21-21 0,-21 0 16,21 1-16,0-1 0,0 0 0,0 0 15,0 0-15,0 0 0,21-21 0,0 22 16,0-22-16,0 0 0,22 0 16,-22 0-16,21 0 0,0 0 0,-20 0 15,20-22-15,-21 22 0,21-21 16,-20 0-16,20 0 0,-21 0 16,0-22-16,0 22 0,1 0 0,-1-21 15,-21-1-15,0 22 0,21-21 16,-21 21-16,21-22 0,-21 22 15,0 0-15,0 42 32,0 0-17,0 1-15,0 20 0,0-21 16,0 21-16,-21-20 0,21 20 0,-21 0 16,21 1-16,-21-1 0,21-21 15,0 21-15,0 1 0,-22-1 0,22 0 16,0 22-16,-21-22 0,21 1 0,0-1 15,0 21-15,0-20 0,0 20 16,-21-20-16,21-1 0,0 21 16,0-20-16,-21-1 0,21 0 15,0 1-15,0-22 0,0 21 0,0-21 16,0 1-16,0-1 0,0 0 0,-21-21 31,0 0-31,21-21 0,-22 0 16,22-22-16,-21 22 15,21 0-15,-21-21 0,21-1 0,0 1 16,0-22-16,0 22 0,0 0 16,0-22-16,0 22 0,0-22 0,0 22 15,21 0-15,0-1 0,1 22 16,-1-21-16,21 21 0,-21-22 16,22 22-16,-22 0 0,21-21 0,0 21 15</inkml:trace>
  <inkml:trace contextRef="#ctx0" brushRef="#br0" timeOffset="-115180.75">26458 15621 0,'0'0'16,"0"-21"-16,0 0 0,0 0 0,0-1 16,0 1-16,0 0 0,0 0 0,-21 0 15,0 21-15,0 0 0,0 0 16,-1 0-16,1 0 0,0 0 0,0 0 15,-21 21-15,20 0 0,-20 21 16,21-20-16,-21 20 0,-1 0 0,1 1 16,0-1-16,-1 0 0,1 22 15,21-22-15,-22 0 0,22 22 16,0-22-16,0 1 0,21-1 0,0 0 16,0 1-16,0-22 0,21 0 0,0 21 15,22-21-15,-22-21 0,21 22 16,22-22-16,-22 0 0,0 0 0,22 0 15,-22 0-15,0 0 0,1 0 16,-1-22-16,0 1 0,1 21 0,-22-21 16,-21 0-16,0 0 0,0-22 15,0 22-15,0 0 0,0-21 16,0 21-16,-21-1 0,0-20 0,-22 21 16,22 0-16,-21 0 0,-1 21 15,22-22-15,-21 22 0,21 0 0,-22 0 16,22 0-16,0 0 0,0 0 0,42 0 31,0 0-15,22 0-16,-22 22 0,0-22 15,21 0-15,-21 0 0,1 21 0,20-21 16,-21 21-16,0 0 0,0 0 0,22 0 16,-43 1-16,21-1 15,0 0-15,-21 21 0,21-21 0,-21 22 0,0-1 16,0-21-16,0 22 15,0-1-15,0 0 0,0 1 0,0-1 16,-21 0-16,0 1 0,0-1 0,21 0 16,-21 1-16,-1-1 0,22 0 15,0 1-15,-21-1 0,21-21 16,-21 21-16,21-20 0,0-1 0,-21 0 16,21 0-16,0 0 0,0-42 31,21 0-16,-21-21-15,21 20 0,0-20 16,-21 0-16,22-1 0</inkml:trace>
  <inkml:trace contextRef="#ctx0" brushRef="#br0" timeOffset="-114792.97">26691 16066 0,'0'-22'16,"0"44"-16,-21-65 0,21 22 0,0 0 0,0 0 15,0 0-15,0-1 0,0 1 0,0 0 16,0 0-16,0 0 16,21 0-16,0-1 0,0 22 0,1-21 15,-1 21-15,21 0 16,-21 0-16,22 0 0,-22 0 0,21 0 16,-21 21-16,22-21 0,-22 22 0,0-1 15,0 21-15,-21-21 0,0 0 16,21 22-16,-21-22 0,0 21 0,0-21 15,0 1-15,-21-1 0,0 0 16,0 0-16,0 0 0,21 0 0,-22-21 16,1 0-16,0 0 0,0 0 15,21-21 1,0 0 0,0 0-16,0 0 0,0 0 15,21-1-15,-21 1 0,21 0 16,0 0-16,1 0 0,-1 0 0,0-1 15,0 1-15,0 0 0,0 0 16,22 21-16,-22-21 0,0 0 0,21 21 16,1 0-16</inkml:trace>
  <inkml:trace contextRef="#ctx0" brushRef="#br0" timeOffset="-113660.35">27622 15706 0,'-21'21'31,"42"-42"-31,-42 21 0,0 0 0,0 0 16,21 21-16,-21 0 0,0 0 0,-1 0 16,1 1-16,0-1 0,0 0 15,0 0-15,21 21 0,0-20 16,0-1-16,0 21 0,0-21 0,0 0 16,0 1-16,0-1 0,0 0 15,21 0-15,0 0 0,0-21 0,0 0 16,1 21-16,20-21 0,-21 0 0,0 0 15,0 0-15,22 0 0,-22-21 16,0 0-16,0 21 0,0-21 0,1 0 16,-1-22-16,-21 22 0,0 0 15,0-21-15,0 21 0,0-22 16,0 1-16,0 21 0,-21-22 0,-1 22 16,1 0-16,0 0 0,-21 0 15,21 21-15,-1 0 0,1 0 0,-21 0 16,21 0-16,0 0 0,-22 21 0,22 0 15,21 0-15,-21 22 0,0-22 16,21 21-16,-21-21 0,21 0 0,0 22 16,0-22-16,0 0 0,0 21 15,21-20-15,0-1 0,0-21 0,0 21 16,0 0-16,1-21 0,20 0 16,-21 0-16,0 0 0,22 0 0,-22 0 15,21-21-15,-21 0 0,0 21 16,22-21-16,-22-1 0,21 1 15,-21-21-15,1 21 0,-1-22 0,0 22 16,0 0-16,21-42 0,-42 41 16,0 1-16,22 21 0,-22 21 31,0 1-31,0-1 16,-22 0-16,22 0 0,0 21 0,0-20 15,0-1-15,0 0 0,0 0 0,0 0 16,0 0-16,0 1 0,0-1 15,22-21-15,-1 0 16,0 0-16,0 0 0,0 0 16,22 0-16,-22 0 0,0 0 0,0 0 15,21-21-15,-20-1 0,-1 1 0,0 0 16,0 0-16,0 0 0,0-22 16,-21 22-16,22 0 0,-1-21 0,-21 21 15,0-1-15,0 44 31,0-1-31,0 0 16,-21 0-16,-1 0 0,22 22 16,-21-22-16,21 0 0,0 0 0,0 0 15,0 0-15,0 1 16,0-1-16,21 0 0,1-21 16,-1 0-16,0 0 0,0 0 0,21 0 15,-20 0-15,20-21 16,-21 21-16,0-21 0,0-1 0,1 1 15,-1-21-15,0 21 0,-21 0 16,21-22-16,0 22 0,-21 0 0,21-21 16,-21 20-16,0 1 0,22-21 15,-22 21-15,0 0 0,0 42 32,0 0-32,0 0 0,0 0 15,0 22-15,0-1 0,-22 0 16,1 1-16,21-1 0,-21 21 0,0-20 15,0 20-15,0-20 0,21 20 16,-22-21-16,22 22 0,-21-22 16,21 1-16,0 20 0,0-21 0,0 1 15,0-1-15,0 0 0,0 1 0,0-1 16,0-21-16,0 22 0,0-22 0,0 0 16,0 0-16,0 0 0,0-42 46,0 0-46,0 0 0,0 0 16,21-1-16,1 1 0,-22-21 16,21 0-16,0-1 0</inkml:trace>
  <inkml:trace contextRef="#ctx0" brushRef="#br0" timeOffset="-113387.52">28829 15833 0,'0'-43'15,"0"22"-15,0 318 0,0-615 0,0 403 0,0-191 0,0 85 16,0 0-16,21 21 16,21 0-16,-20 0 0,-1 0 0,21 0 15,-21 0-15,22 0 0,-22 0 16,21 21-16,-21 0 0,0-21 16,1 42-16,-22-21 0,0 1 0,0-1 15,0 21-15,-43-21 0,22 22 16,-21-22-16,-1 21 0,1-21 0,0 0 15,-1 1-15,1-22 0,0 21 16,-1 0-16,1-21 0,0 0 0,21 0 16,-1 0-16,1 0 0,21-21 31</inkml:trace>
  <inkml:trace contextRef="#ctx0" brushRef="#br0" timeOffset="-112800.84">30078 15812 0,'0'0'0,"0"21"16,-21 21-16,21-21 0,0 22 0,0-22 15,0 0-15,0 0 0,0 0 16,0 0-16,0 1 0,-22-1 15,1-21-15,0 0 0,0 0 16,0 0-16,0 0 0,-1-21 16,1-1-16,21 1 15,0 0-15,-21 21 16,21-21-16,21 21 78</inkml:trace>
  <inkml:trace contextRef="#ctx0" brushRef="#br0" timeOffset="-110520.65">29951 15515 0,'-21'0'16,"-1"0"-16,44 0 47,-1 0-47,0 0 15,0 0-15,0 0 16,0 0-16,1 0 0,-1-21 16,0 21-1,-21-21-15,21 21 0,-21-21 16,0 0-16,0-1 0,0 1 16,0 42 15,-21-21-16,0 22-15,21 20 0,-21-21 0,21 0 16,0 22-16,-22-22 0,22 21 16,-21-21-16,21 22 0,-21-1 0,21-21 15,0 21-15,0-20 0,0 20 16,-21 0-16,21-21 0,0 22 0,0-22 16,0 0-16,0 0 15,0 0-15,-21 1 0,21-1 0,0 0 0,-21-21 16,21 21-16,-22-21 15,1 0-15,0 0 16,0-21 0,0 0-16,21 0 15,-21-1-15,21 1 0,-22 0 16,1 21-16,21-21 0,0 0 16,-21 0-16,21 42 31,0 0-16,0 0-15,0 0 0,0 0 16,21-21-16,0 22 0,1-22 16,-1 21-16,0-21 0,0 21 0,0-21 15,0 0-15,22 0 0,-22 0 16,21 0-16,-21 0 0,22 0 16,-1-21-16,-21 21 0,22-21 0,-1-1 15,-21 1-15,21 0 0,-20 0 16,20 0-16,-21 0 0,0-22 0,0 22 15,-21 0-15,0 0 0,22-22 16,-22 22-16,0 0 0,0 42 31,0 0-31,-22 1 16,22-1-16,-21 0 0,21 0 16,0 0-16,-21 0 0,0 1 0,21-1 15,0 0-15,0 0 16,-21 0-16,21 0 0,21-42 47,-21 0-47,21 21 15,0-21-15,0 0 0,1 0 16,-22-1-16,21 1 0,0 0 0,0 0 16,0 0-16,0 0 0,1 21 15,-1-22-15,0 22 16,-21 22-16,0-1 15,21 0-15,-21 0 0,0 0 16,21 0-16,-21 1 16,0-1-16,0 0 0,21 0 15,1 0-15,-1-21 0,0 0 16,-21 21-16,21-21 0,0 0 0,0 0 16,22 0-16,-22 0 0,0 0 0,21 0 15,-20-21-15,20 21 0,-21-21 16,0 0-16,0 0 0,1 0 0,-1-1 15,-21 1-15,0-21 16,0 21-16,0-22 0,0 22 0,0 0 16,0-21-16,0 21 0,-21-1 0,-1 1 15,1 21-15,0 0 16,0 0-16,-21 0 0,20 0 16,1 21-16,0 1 0,0-1 0,0 0 15,0 0-15,-1 0 0,1 22 16,21-22-16,-21 0 0,21 21 0,0-21 15,0 1-15,0-1 0,0 0 16,0 0-16,21-21 0,0 0 0,1 21 16,-1-21-16,0 0 0,0 0 15,0-21-15,0 21 0,1-21 16,-1 0-16,0 0 0,0-1 16,0-20-16,0 21 0,1-21 0,-1 20 15,0-20-15,0 0 0,0-1 16,0 1-16,-21 0 0,22-1 15,-22 1-15,21 0 0,-21-1 0,21 22 16,-21 0-16,0 0 0,0 0 16,-21 42-1,0 0-15,-1 21 16,22-20-16,-21 20 0,0 0 0,0 1 16,21-1-16,0-21 0,-21 21 15,21 1-15,0-1 0,0-21 0,0 22 16,0-22-16,0 21 0,21-21 15,0 0-15,0 1 0,0-1 0,1 0 16,20-21-16,-21 0 0,21 0 16,-20 0-16,-1 0 0,21 0 15,-21 0-15,0-21 0,1 0 16,-1-1-16,0 1 0,0 0 0,0 0 16,0 0-16,1-22 0,-22 22 15,0 0-15,21 0 0,-21 0 0,0 0 16,-21 21-1,-1 21 1,1 0-16,21 0 0,0 21 16,-21-20-16,21-1 0,-21 0 0,21 21 15,0-21-15,0 1 16,0-1-16,0 0 0,0 0 0,0 0 16,21-21-16,0 0 15,0 0-15,1 0 16,-22-21-16,21 0 15,0 0-15,-21 0 0,21-1 0,0 1 16,0 0-16,-21-21 0,22 21 16,-1-22-16,0 22 0,21 0 0,-21 0 15,1 0-15,-1-1 0,21 1 16,-21 0-16,0 21 0,1 0 16,-1 0-16,-21 21 0,0 0 15,0 1-15,0-1 0,0 0 0,0 0 16,0 0-16,0 0 15,-21 1-15,21 20 0,-22-21 0,1 0 16,0 0-16,0 1 0,21-1 16,-21 0-16,0-21 15,21-21 17,21 0-32,0-1 15,0 1-15,0 0 0,0 0 0,1 0 16,-1-22-16,0 22 15,0 0-15,21-21 0,-20 21 0,-1-1 16,0 1-16,0 21 0,0 0 0,-42 21 31,0 1-31,0-1 16,-22 21-16,22-21 0,0 0 0,21 22 16,-21-22-16,21 21 0,-21-21 15,21 1-15,0-1 0,0 0 0,0 0 16,21 0-16,0-21 0,0 21 15,0-21-15,22 0 0,-22 0 0,21 0 16,1 0-16,-1 0 0,0-21 16,1 21-16,-1-21 0,0 0 15,1 0-15,-1 0 0</inkml:trace>
  <inkml:trace contextRef="#ctx0" brushRef="#br0" timeOffset="-108575.64">20024 16891 0,'-22'0'0,"44"0"0,-65 0 0,22 0 15,0 0-15,0 0 0,0 0 16,-1 0-16,1 0 0,0 0 0,0-21 16,0 21-16,0 0 0,-1 0 15,1 0-15,0 0 0,0-21 0,0 21 16,0 0-16,-1 0 15,22-21-15,-21 21 16,21-22 15,21 22-31,1 0 16,-1 0-16,0 0 0,21 0 0,-21 0 16,22 0-16,-22 0 0,21 0 15,-21 0-15,22-21 0,-1 21 0,0 0 16,1 0-16,-1 0 0,-21 0 15,22 0-15,20 0 0,-21 0 0,1 0 16,-1-21-16,22 21 0,-22 0 16,21 0-16,-20 0 0,20 0 0,1 0 15,-1-21-15,1 21 0,-22 0 0,22 0 16,-1 0-16,1 0 16,-22 0-16,21-21 0,1 21 0,-1 0 15,1 0-15,-1 0 0,1 0 16,-1 0-16,1 0 0,-1 0 0,1-21 15,-1 21-15,1 0 0,-1 0 16,1 0-16,-1 0 0,1-22 0,-1 22 16,1 0-16,-1 0 0,22-21 15,-21 21-15,-1 0 0,22-21 0,-22 0 16,22 21-16,-22 0 0,22-21 0,-21 21 16,-1 0-16,1-21 0,-1 21 15,1 0-15,-1 0 0,1-22 16,-22 22-16,21-21 0,1 21 0,-1 0 15,1 0-15,-1 0 0,1 0 16,-1-21-16,1 21 0,-1 0 0,1 0 16,-1-21-16,-20 21 0,20 0 15,1 0-15,-22 0 0,22-21 0,-22 21 16,21 0-16,1-21 0,-22 21 16,22 0-16,-22 0 0,22 0 0,-22 0 15,21 0-15,-20-22 0,20 22 16,-20 0-16,20 0 0,-21 0 15,22 0-15,-22 0 0,22 0 0,20-21 16,-20 21-16,-22 0 16,22 0-16,-1 0 0,-20 0 0,20 0 15,1 0-15,-22 0 0,21 0 0,1 0 16,-22 0-16,22 0 0,-22 0 16,22 0-16,-22 0 0,0 0 0,22-21 15,-22 21-15,22 0 0,-22 0 16,21 0-16,1 0 0,-1 0 0,1 0 15,-1 0-15,1 0 0,21-21 16,-22 21-16,1 0 0,-1 0 0,22 0 16,-43 0-16,22 0 0,-1 0 15,1 0-15,-1 0 0,-21 0 0,22 0 16,-1 0-16,1 0 0,-1 0 16,1 0-16,-1-21 0,22 21 15,-21 0-15,-1 0 0,22 0 0,-22 0 16,1-21-16,-1 21 0,1-22 15,-1 22-15,1 0 0,-1-21 0,1 21 16,-1 0-16,1-21 0,-1 0 0,1 21 16,20-21-16,-20 21 0,-1 0 15,22-21-15,-21 21 0,-1-22 0,1 22 16,-1 0-16,22 0 0,-22-21 16,1 21-16,-1 0 0,22 0 15,-22 0-15,22 0 0,-21 0 0,20 0 16,1-21-16,0 21 0,-22 0 15,22 0-15,-22 0 0,1 0 16,20 0-16,-20-21 0,21 21 0,-22 0 16,22 0-16,-1 0 0,1-21 15,0 21-15,-1 0 0,-20 0 0,21-21 16,-1 21-16,-20 0 0,20 0 16,-20-22-16,21 22 0,-22 0 0,22 0 15,-22-21-15,22 21 0,-22 0 16,1 0-16,-1 0 0,1 0 15,-1 0-15,-20-21 0,20 21 0,-20 0 16,-22 0-16,21 0 0,-21 0 16,0 0-16,1 0 0,-1-21 15,0 21-15,0 0 16,-21-21 0,21 21-16,-21-21 31</inkml:trace>
  <inkml:trace contextRef="#ctx0" brushRef="#br1" timeOffset="-102563.1">21548 17187 0,'0'-21'0,"0"42"0,0-63 0,-22 21 16,22 0-16,-21 0 16,21-1-16,0 1 0,0 0 15,0 0-15,0 0 16,0 42 15,0 0-31,0 0 0,21 0 0,1 1 16,-1-1-16,0 21 0,0-21 15,0 22-15,0-1 0,22-21 16,-22 21-16,0 1 0,0-1 16,0 0-16,1 1 0,-1-1 0,-21-21 15,0 22-15,21-22 0,-21 0 16,0 0-16,21 0 0,-21 0 16,0-42-1,0 0 1,0-21-16,0 21 15,0-1-15,0-20 0,0 21 0</inkml:trace>
  <inkml:trace contextRef="#ctx0" brushRef="#br1" timeOffset="-102308.24">22034 16997 0,'0'-21'15,"-42"148"-15,84-233 16,-63 106-16,0 21 15,0 0-15,-21 0 0,20 1 0,-20-1 16,0 21-16,-1-21 0,1 22 16,0-22-16,-1 21 0,1-21 0,0 22 15,-1-22-15,1 21 0,21 0 16,-21 1-16,20-22 0,1 21 0,0-21 16,0 1-16,21 20 0,0-21 15,0 0-15,0 0 16,21-21-1,0 0-15,0 0 0,1-21 0,20 0 16,0 0-16</inkml:trace>
  <inkml:trace contextRef="#ctx0" brushRef="#br1" timeOffset="-101976.45">22246 17209 0,'0'21'16,"0"0"-16,0 0 0,0 0 0,0 0 15,0 22-15,0-1 0,0 0 16,0 1-16,0 20 0,-21 1 0,0-1 16,21 1-16,-21-1 0,-1 1 15,1-1-15,21 1 0,-21-1 0,0 22 16,21-22-16,-21 22 0,21-21 15,0-1-15,-21 1 0,21-1 0,-22 1 16,22-1-16,0-21 0,0 1 16,0-1-16,0 0 0,0-20 15,0 20-15,0-21 0,0 0 16,0-42 0,0 0-16,22 0 15,-1-22-15,-21 22 0</inkml:trace>
  <inkml:trace contextRef="#ctx0" brushRef="#br1" timeOffset="-101648.4">22098 17484 0,'0'0'0,"0"-43"0,0 22 0,0-21 16,0 21-16,0 0 0,0-1 0,0 1 15,21 0-15,-21 0 0,21 0 16,0 21-16,22-21 0,-22 21 15,0 0-15,21-22 0,1 22 0,-22 0 16,21 0-16,-21 0 0,22 0 16,-22 22-16,0-1 0,0-21 0,-21 21 15,0 0-15,0 0 0,0 0 16,-21 1-16,0-1 0,0 0 16,-22 0-16,22-21 0,0 21 0,-21 0 15,21-21-15,-22 22 0,22-22 0,0 0 16,0 0-16,0 21 0,-1-21 15,44 0 17,-1-21-32,0 21 15,21 0-15</inkml:trace>
  <inkml:trace contextRef="#ctx0" brushRef="#br1" timeOffset="-101184.04">23029 17187 0,'0'0'0,"0"-21"0,0 0 16,-21 21-1,0 0-15,0 0 0,0 0 0,-1 0 16,1 21-16,-21 0 16,21 1-16,0-1 0,-22 0 0,22 0 15,0 0-15,0 0 0,0 1 16,-1-1-16,1 0 0,0 21 0,21-21 15,0 1-15,0-1 0,0 0 16,0 0-16,21-21 0,0 0 16,1 0-16,-1 0 0,21 0 15,-21 0-15,22 0 0,-22-21 0,0 0 16,0 0-16,0-1 0,0 1 16,1 0-16,-1 0 0,-21 0 15,21 0-15,-21-22 0,0 22 16,0 0-16,0 0 0,0 0 0,0-1 15,0 44 1,0-1 0,0 0-16,0 0 0,0 0 15,0 22-15,-21-22 0,21 21 0,0-21 16,0 0-16,0 22 0,0-22 16,0 0-16,0 0 0,0 0 0,0 1 15,21-22-15,0 0 16,0 0-16,0 0 0,1 0 0,-1-22 15,0 22-15,0-21 16,0 0-16</inkml:trace>
  <inkml:trace contextRef="#ctx0" brushRef="#br1" timeOffset="-100972.16">23283 17018 0,'21'-63'15,"-42"253"-15,21-317 0,21 85 16,-21 84-1,0-21-15,-21 22 0,21-1 16,-21-21-16,21 21 0,0 1 0,0-22 16,0 21-16,-21 1 0,21-22 15,0 0-15,-21 0 0,21 21 16,0-20-16,0-1 16,0 0-16,21-21 15</inkml:trace>
  <inkml:trace contextRef="#ctx0" brushRef="#br1" timeOffset="-100504.43">23474 16955 0,'21'0'0,"-21"21"15,0 0 1,0 42-16,0-41 0,0 20 15,0-21-15,0 21 0,0-20 16,0-1-16,0 21 0,0-21 0,0 0 16,0 22-16,0-22 0,-21 0 15,21 0-15,-21 0 0,21 1 0,0-1 16,-22 0-16,1-21 16,21-21-1,0 0 1,0-1-16,0 1 0,0 0 15,21 0-15,1-21 0,-1 20 16,0 1-16,0-21 0,0 21 16,0 0-16,22-1 0,-22 1 15,0 0-15,21 21 0,-20 0 0,20 0 16,-21 0-16,0 21 16,0 0-16,1 1 0,-1-1 0,0 21 15,-21-21-15,0 0 0,0 1 16,0-1-16,0 0 0,0 0 0,0 0 15,0 0-15,-21 1 0,21-1 16,-21-21-16,-1 21 0,1-21 31,0 0-31,21-21 0,-21 0 16,0 21-16,21-22 0</inkml:trace>
  <inkml:trace contextRef="#ctx0" brushRef="#br1" timeOffset="-100320.73">23262 17209 0,'0'0'0,"-21"0"15,42 0 17,0 0-32,0 0 15,1 0-15,-1 0 0,21-22 0,-21 22 16,0 0-16,22-21 0,-1 21 15,0-21-15</inkml:trace>
  <inkml:trace contextRef="#ctx0" brushRef="#br1" timeOffset="-99703.77">24469 16997 0,'0'0'0,"-22"0"0,1 0 16,21-21 0,0 0-1,0-1 1,21 1-16,1 21 15,-1-21-15,0 0 0,21 21 0,-21-21 16,1 0-16,-1 21 0,0-22 16,0 1-16,-21 0 0,-21 21 15,0 0 1,0 0-16,-22 0 0,1 0 16,21 0-16,-22 21 0,1 0 0,21 1 15,-21-1-15,20 0 0,1 0 16,0 21-16,0-20 0,0-1 0,21 0 15,0 0-15,0 0 0,0 0 16,0 1-16,21-1 0,0-21 16,21 0-16,-20 0 0,20 0 15,-21 0-15,21 0 0,-20 0 0,20 0 16,-21 0-16,0 0 0,0 0 16,-42 0-1,0 0-15,-21 21 16,-1-21-16,22 21 0,-21-21 0,0 21 15,-1 0-15,1-21 16,21 22-16,-22-1 0,22 0 0,0 0 16,21 0-16,0 0 0,0 1 15,0-1-15,0 0 0,0 0 16,21 0-16,0-21 16,1 0-16,-1 0 0,0 0 0,21 0 15,1 0-15,-1 0 0,-21 0 16,21 0-16,1-21 0,-22 21 0</inkml:trace>
  <inkml:trace contextRef="#ctx0" brushRef="#br1" timeOffset="-99496.89">24659 17145 0,'21'21'31,"0"0"-31,1 1 15,-1-1-15,0-21 0,0 21 16,0-21-16,0 21 0,22-21 16,-22 0-16,0 0 0,21 0 0,-20 0 15,-1 0-15,0 0 0,0 0 16,0 0 0</inkml:trace>
  <inkml:trace contextRef="#ctx0" brushRef="#br1" timeOffset="-99316">25082 17124 0,'-84'21'16,"168"-42"-16,-189 63 15,83-21-15,1-21 0,0 22 0,0-1 16,0 0-16,0 0 0,-1-21 16,1 21-16,0 0 0,0-21 0,21 22 15,0-1-15,-21-21 16,42 0-1,0 0-15,0 0 0</inkml:trace>
  <inkml:trace contextRef="#ctx0" brushRef="#br1" timeOffset="-98979.2">25294 17018 0,'0'0'0,"0"21"15,0 0-15,0 1 16,0-1-16,-21 21 0,21-21 0,-21 22 16,21-1-16,-21 0 0,21 1 15,-22-1-15,1 21 0,21 1 0,0-1 16,-21 1-16,0 21 0,0-22 16,21 22-16,0-22 0,-21 22 0,-1 0 15,1 20-15,0-20 0,0 0 16,0-1-16,-22 1 0,22-21 0,0-1 15,-21 43-15,21-64 16,-1 1-16,22-22 0,-21 0 16,21-42-1,21-22-15,1 22 16,-1-21-16,21 0 0,-21-22 0,0 1 16,22-1-16,-22 1 0,21-22 15,1 0-15</inkml:trace>
  <inkml:trace contextRef="#ctx0" brushRef="#br1" timeOffset="-98666.85">25336 17357 0,'0'-64'15,"0"128"-15,0-149 0,0 64 0,0-21 16,0 20-16,0 1 0,0 0 0,22 21 16,-22-21-16,0 0 0,21 21 15,0-21-15,0 21 0,0 0 16,0 0-16,1 0 0,20 0 15,-21 0-15,0 0 0,0 0 0,1 0 16,20 42-16,-42-21 16,21 0-16,-21 0 0,0 22 15,-21-43-15,0 21 0,0 0 0,-1 0 16,1 0-16,0 1 0,0-22 16,0 21-16,-22-21 0,22 0 0,0 21 15,0-21 1,42 0 15,0 0-31,0 0 0,22-21 16</inkml:trace>
  <inkml:trace contextRef="#ctx0" brushRef="#br1" timeOffset="-98296.06">25802 17209 0,'0'-22'16,"-21"86"-16,42-106 0,-21-1 15,0 22-15,0 0 0,0 0 16,0 0 0,21 21-16,0-22 0,1 22 0,-1 0 15,0 0-15,21 0 16,-21 0-16,22 0 0,-22 0 0,0 22 16,21-22-16,-20 21 0,-1 0 15,0 21-15,-21-21 0,0 1 0,0-1 16,0 0-16,0 21 0,0-21 15,0 1-15,0-1 0,-21-21 0,0 21 16,-1 0-16,1-21 0,0 0 16,0 0-16,0 0 0,0 0 15,21-21 1,0 0-16,0 0 16,21-1-16,0 1 0,-21 0 15,21-21-15,0 21 0,0-1 16,1 1-16,-1 0 0,0 0 0,0 0 15,0 21-15,0-21 0,1 21 16,-1 0-16,0 0 0,0 0 0,0 0 16</inkml:trace>
  <inkml:trace contextRef="#ctx0" brushRef="#br1" timeOffset="-97246.39">26479 17251 0,'22'0'31,"-1"-21"-15,0 0-16,0 21 0,0-22 15,-21 1-15,21 0 0,1 0 16,-22 0-16,21 0 0,-21-1 16,-21 22-1,-1 0-15,1 22 16,0-22-16,0 21 15,0 0-15,0 21 0,21-21 0,0 1 16,0-1-16,-22 0 0,22 0 16,0 0-16,0 0 0,0 1 0,0-1 15,0 0 1,22-21-16,-1 0 16,0 0-16,0 0 0,0 0 15,0 0-15,1 0 0,20-21 0,-21 21 16,21-21-16,-20-1 0,20 1 0,0 0 15,1 0-15,-1 0 0,-21-22 16,21 22-16,-20-21 0,-1 21 0,-21-22 16,0 22-16,0 0 0,-21 21 31,-1 0-31,1 21 0,0 0 16,21 1-16,0-1 0,-21 0 15,21 0-15,0 0 0,0 0 16,0 1-16,0-1 0,0 0 0,0 0 15,0 0-15,21 0 0,-21 1 16,21-22-16,-21 21 16,-21-21 15,21-21-15,-21 21-16,0-22 0,0 1 15,21 0-15,-22 21 0,1 0 16,0 0-1,21 21 1,0 0 0,0 1-16,0-1 0,21-21 15,0 0-15,1 0 0,-1 21 16,0-21-16,0 0 0,0 0 0,0 0 16,22 0-16,-22 0 0,21 0 15,-21-21-15,22 21 0,-1-21 0,-21-1 16,22 1-16,-22 21 0,21-21 15,-21-21-15,22 21 0,-22-1 0,0-20 16,-21 21-16,0 0 0,21-22 16,-21 22-16,0 0 0,-21 21 31,21 21-31,-21 0 16,21 1-16,0-1 0,0 0 15,0 21-15,0-21 0,-21 1 0,21-1 16,0 0-16,0 0 0,0 0 15,0 0-15,0 1 0,0-1 16,-22-21-16,22 21 16,-21-21-16,0 0 15,0 0 1,21-21-16,-21 21 16,0 0-1,42 0 16,0 0-31,0 0 16,0 0-16,0 0 16,1 0-16,-1 0 0,0 0 0,21 0 15,-21-21-15,1-1 0,-1 22 16,0-21-16,21 0 0,-21 0 16,1 0-16</inkml:trace>
  <inkml:trace contextRef="#ctx0" brushRef="#br1" timeOffset="-96355.9">27686 17124 0,'21'-85'47,"-42"128"-31,0-22-16,42 0 0,-42-21 0,0 21 0,21 0 15,0 0-15,0 1 0,0-1 0,-22 0 16,22 0-16,0 0 0,0 0 16,0 1-16,22-1 15,-1-21-15,0 0 16,0 0-16,0 0 0,22 0 15,-22 0-15,0 0 0,0-21 16,21-1-16,-20 1 0,20 21 0,-21-21 16,21-21-16,-20 21 0,20-1 15,-21 1-15,0-21 0,0 21 0,1 21 16,-1-21-16,-21-1 16,0 44-1,0-1-15,-21 0 16,-1 21-16,22-21 0,0 1 0,-21-1 15,0 0-15,21 0 0,0 0 16,0 0-16,0 1 0,0-1 0,0 0 16,0 0-16,21-21 15,0 0-15,1 0 0,-1 0 0,0 0 16,0 0-16,0 0 0,0 0 16,1-21-16,-22 0 0,0 0 0,21-1 15,-21 1-15,0 0 0,0 0 16,0 0-16,0-22 0,0 22 15,0-21-15,-21 21 0,21 0 16,-22-1-16,22 1 0,-21 0 16,42 21 15,1 0-31,-1 0 16,0 0-16,21 0 0,-21 0 15,1 0-15,20 21 0,-21-21 0,0 0 16,0 21-16,1-21 0,-1 22 0,0-22 15,-21 21-15,21 0 0,-21 0 16,0 0-16,0 0 16,0 1-16,0-1 0,0 0 0,0 0 15,0 0-15,0 0 16,-21-21-16,0 0 16,0 0-16,-1 0 31,22-21-16,0 0-15,22 0 16,-1 0-16,0 0 0,0-22 16,0 22-16,0-21 0,22 21 15,-22-22-15,21 22 0,1-21 0,-1 21 16,0-1-16,-21 1 0,22 21 16,-22 0-16,0 0 0,0 21 15,-21 1-15,21-1 0,-21 21 16,0-21-16,0 0 0,0 22 0,0-22 15,0 21-15,-21-21 0,0 1 0,0-1 16,21 0-16,-21 0 16,0-21-16,21 21 0,-22-21 0,22 21 15,-21-21-15,0 0 16,0 0-16,0 0 16,0-21-16,-1 0 15,1 21-15</inkml:trace>
  <inkml:trace contextRef="#ctx0" brushRef="#br1" timeOffset="-96168">27876 16764 0,'-21'0'16,"42"0"-16,-63 0 0,21 0 0,0 0 0,0 0 15,21 21 16,21-21-15,0 0-16,0 0 16,21 0-16</inkml:trace>
  <inkml:trace contextRef="#ctx0" brushRef="#br1" timeOffset="-95748.25">29019 16447 0,'0'0'0,"22"-43"31,20 22-31,-21 21 0,0 0 16,22 0-16,-1 0 0,0 0 0,1 21 15,-1 0-15,0 1 0,1-1 16,-1 0-16,0 21 0,-21 1 0,22-1 16,-22 0-16,21 22 0,-21-1 15,-21 1-15,0-1 0,22 1 0,-22-1 16,0 1-16,0-1 0,0 1 16,-22-1-16,22-20 0,-21 20 0,0 1 15,-21-1-15,21 1 16,-22-1-16,1 1 0,0-22 0,-1 21 15,-20-20-15,-1-1 0,1 0 16,-1 1-16,-20-22 0,20 21 0,1-21 16,-1 1-16,22-1 0,-1 0 15,-20 0-15,21-21 0,20 21 16,-20-21-16,0 0 0,-1 0 0,1 0 16</inkml:trace>
  <inkml:trace contextRef="#ctx0" brushRef="#br1" timeOffset="-94924.37">21315 16574 0,'0'0'0,"-21"-22"31,-1 1-31,-20 21 0,21 0 16,-21 0-16,20 0 0,-20 0 0,0 0 15,-1 0-15,1 21 0,0 1 0,-22 20 16,22 0-16,-22 22 0,1-1 15,-1 1-15,1 20 0,21-20 16,-22 21-16,1-1 0,-1 22 0,22-21 16,-1-1-16,1 22 0,0-21 15,21 0-15,-1-1 0,22 1 0,0 0 16,0-22-16,22 22 0,20-22 16,21 1-16,1-1 0,21 1 15,-1-22-15,1 0 0,21 1 0,0-22 16,21 0-16,-22 0 0,22-21 15,0 0-15,0 0 0,22-21 16,-22 0-16,21 0 0,0-22 0</inkml:trace>
  <inkml:trace contextRef="#ctx0" brushRef="#br1" timeOffset="-93628.19">30120 16425 0,'0'-21'0,"21"21"32,0 0-32,1 0 0,20-21 15,-21 21-15,21 0 16,-20 0-16,20 0 0,0 0 0,-21 0 16,22 0-16,-22 0 0,0 0 15,0 0-15,-42 0 31,0 0-31,0 0 0,-22 0 16,22 0-16,-21 0 0,21 0 16,-22 0-16,22 0 0,-21 0 0,21 0 15,0 0-15,-1 0 0,1 0 16,0 0-16,0 0 16,0 21-1,21 0-15,0 1 16,-21-22-16,21 21 0,-22 0 15,22 0-15,0 0 0,0 22 0,-21-22 16,21 21-16,-21-21 0,21 22 16,-21-1-16,21 21 0,-21-20 0,0-1 15,21 22-15,-22-22 0,1 0 16,21 1-16,0-1 0,-21 0 0,21 1 16,0-1-16,-21-21 0,21 21 15,0-20-15,0-1 0,0 0 0,21 0 16,0-21-16,0 0 0,22 21 15,-22-21-15,21 0 0,-21 0 0,22 0 16,-1 0-16,0-21 0,1 0 16,-22 21-16,21-21 0,1 0 15,-1 21-15,0-22 0,-21 1 0,22 0 16,-22 21-16,0-21 0</inkml:trace>
  <inkml:trace contextRef="#ctx0" brushRef="#br1" timeOffset="-93284.38">30649 16912 0,'0'0'0,"0"-21"0,0 0 0,0 0 15,-21 21 17,21 21-32,-21 0 0,21 0 0,-21 0 15,21 1-15,0 20 0,0 0 16,-21-21-16,21 22 0,-22-1 0,22 0 15,-21 1-15,21-1 0,0 22 16,0-22-16,-21 21 0,21-20 0,-21 20 16,0 1-16,21-1 0,-21-20 15,21 20-15,-22 1 0,1-22 0,0 0 16,0 1-16,0-1 0,21 0 16,-21 1-16,-1-22 0,1 21 0,21-21 15,0 0-15,-21 1 16,0-22-16,21-22 31,0 1-31,0-21 0,21 21 16,-21-22-16,21 1 0</inkml:trace>
  <inkml:trace contextRef="#ctx0" brushRef="#br1" timeOffset="-92976.92">30522 17103 0,'0'-170'31,"0"509"-31,0-508 0,0-22 0,0 149 0,21 21 16,1 0 0,-22-1-16,21 1 0,0 21 0,0 0 15,0-21-15,0 21 0,1 0 16,20 0-16,-21 0 0,0 21 0,0 0 16,1 1-16,-1-1 0,0 0 15,-21 0-15,0 0 0,0 0 0,0 1 16,0-1-16,0 21 0,-21-21 15,0 0-15,-1-21 0,1 22 0,-21-1 16,21 0-16,0-21 0,-22 21 16,22-21-16,0 0 0,0 0 0,0 0 31,42 0 0,-21-21-31,21 21 0</inkml:trace>
  <inkml:trace contextRef="#ctx0" brushRef="#br1" timeOffset="-92567.74">31073 16849 0,'0'-21'31,"-22"21"-31,1 21 0,0-21 0,21 21 16,-42 21-16,42-21 15,-21 22-15,-1-22 0,22 0 16,0 21-16,0-20 0,-21-1 0,21 0 16,0 0-16,0 0 0,0 0 15,21-21-15,1 0 16,-1 0-16,21 0 16,-21 0-16,0 0 0,1 0 15,-1-21-15,21 21 0,-21-21 0,0 0 16,-21 0-16,0 0 0,22-22 15,-22 22-15,0 0 0,0-43 16,0 43-16,0-21 0,-22 21 16,1 0-16,0 21 15,0 0-15,0 0 16,0 0-16,-1 21 0,1 0 0,0 0 16,21 0-16,-21 0 15,21 1-15,0-1 0,21-21 16,0 0-1,0 0-15,1 0 0</inkml:trace>
  <inkml:trace contextRef="#ctx0" brushRef="#br1" timeOffset="-92175.97">31475 16806 0,'0'0'0,"0"-21"15,-21 21 16,-1 0-31,1 0 0,0 0 0,0 21 16,0-21-16,0 22 0,-1-1 16,1-21-16,21 21 0,-21 0 0,21 0 15,0 0-15,0 1 16,0-1-16,21 0 0,0 0 16,1-21-16,-1 0 15,0 0-15,0 21 0,0 0 0,0-21 16,1 0-16,-1 22 0,0-22 15,0 0-15,-21 21 0,0 0 16,-21-21 0,0 0-16,0 21 0,-1-21 15,-20 0-15,21 0 0,-21 0 16,-1 0-16,22 0 0,-21 0 16,21 0-16,-22 0 0,22 0 0,0 0 15,0 0-15,21-21 31,21 21-31,0 0 16,21-21-16,-20 21 0</inkml:trace>
  <inkml:trace contextRef="#ctx0" brushRef="#br1" timeOffset="-91933.11">31708 16849 0,'0'21'16,"0"0"-16,0 0 16,0 0-16,0 1 15,-22-1-15,22 0 0,0 0 16,-21 0-16,21 0 0,0 1 16,0-1-16,0 0 0,-21-21 15,21-21 32,0 0-47</inkml:trace>
  <inkml:trace contextRef="#ctx0" brushRef="#br1" timeOffset="-91629.2">31708 16658 0,'21'0'78,"-21"-21"-46,0 0-32,0 0 15,0 0 1,-21 21-1,-1 0-15,1 0 16,21 21 0,-21-21-16,21 21 0,0 0 0,0 0 15,0 0-15,0 1 16,0-1-16</inkml:trace>
  <inkml:trace contextRef="#ctx0" brushRef="#br1" timeOffset="-91312.08">32025 16552 0,'0'0'0,"0"-21"16,0 42 0,0 1-1,0-1-15,0 21 16,0-21-16,0 22 0,-21-1 0,21-21 15,-21 21-15,0 1 0,21-1 16,0 0-16,0-20 0,-22 20 0,1-21 16,21 21-16,0-20 0,-21-1 15,21 0-15,0 0 0,0 0 16,21-21 15,0 0-31,1 0 16,-22-21-16,0 0 0,21 0 15,-21 0-15,0-1 0,0 1 16</inkml:trace>
  <inkml:trace contextRef="#ctx0" brushRef="#br1" timeOffset="-90972.27">31919 16870 0,'21'0'31,"1"0"-31,-1 0 16,0 0-16,21 0 16,-21 0-16,1-21 0,20 21 0,-21 0 15,21 0-15,-20-21 0,-1 21 16,21 0-16,-21 0 0,0 0 16,-21 21-1,0 0 1,0 0-16,0 0 0,-21 0 15,0 1-15,21-1 0,-21 0 16,0 0-16,21 0 0,0 0 16,-21 1-16,21-1 0,0 0 15,21-21 32,-21-21-47,21 21 0,0-21 0</inkml:trace>
  <inkml:trace contextRef="#ctx0" brushRef="#br1" timeOffset="-90671.02">32470 16658 0,'-43'0'31,"64"0"32,1 0-63,-22-21 15,21 21-15,-21-21 0,0 0 16,-21 21 0,-1 0-1,1 0-15,0 21 0,0-21 16,21 21-16,-21 0 0,21 0 15,-21 1-15,21-1 0,0 0 16,0 0-16,0 0 0,0 0 16</inkml:trace>
  <inkml:trace contextRef="#ctx0" brushRef="#br1" timeOffset="-89973.15">32724 16828 0,'0'0'0,"-22"0"32,1 0-32,0 0 0,21 21 0,-21-21 15,0 21-15,21 0 16,-21 0-16,21 0 0,0 1 16,0-1-16,0 0 15,0 0-15,0 0 16,21-21 15,-21-21-15,0 0-16,0 0 0,0 0 15,0-1-15,0 1 0,0 0 16,0 0-16,21 0 0,-21 0 16,21-1-16,0 1 0,0 21 15,1 0-15,-1-21 16,0 21-16,0 0 0,0 0 15,0 21 1,-21 0-16,22-21 0,-22 22 0,21-1 16,-21 0-16,0 0 0,0 0 15,0 0-15,0 1 0,0-1 16,0 0-16,0 0 0,0 0 16,-21-21 15,-1 0 0,22-21-31,0 0 0,0 0 16,0 0-16,0-1 15,22 1-15,-1-21 0,0 21 0,0 0 16,0-22-16,22 22 0,-22 0 16,21-21-16,0 42 0,-20-22 15,20 1-15,0 21 0,-21 0 0,1 21 16,20 1-16,-21-1 0,-21 0 15,0 21-15,21 1 0,-21-22 16,0 21-16,0 0 0,0-20 0,0 20 16,0-21-16,-21 21 0,0-20 15,21-1-15,-21 0 16,0 0-16,-1-21 0,1 21 16,0-21-16,0 0 15,0 0-15</inkml:trace>
  <inkml:trace contextRef="#ctx0" brushRef="#br1" timeOffset="-89559.73">31221 17463 0,'0'0'0,"0"-43"31,0 64 1,0 22-32,0-22 0,0 21 0,0-21 15,21 22-15,-21-1 0,21 0 16,-21-20-16,0 20 0,0 0 0,0-21 16,0 1-16,0-1 0,0 21 15,0-21-15,0 0 16,21-21-1,0 0-15</inkml:trace>
  <inkml:trace contextRef="#ctx0" brushRef="#br1" timeOffset="-89312.29">31686 17463 0,'0'0'0,"0"-22"0,22 22 0,-22-21 16,0 42-1,-22 1 1,1 20-16,0-21 0,0 21 16,0-20-16,0 20 0,-1 0 15,1-21-15,0 22 0,0-22 0,0 21 16,0-21-16,-1 1 0,1-1 16,0 0-16,21 0 0,-21 0 15,21 0-15,21-21 31,0 0-31,22 0 0,-22 0 0,0-21 16</inkml:trace>
  <inkml:trace contextRef="#ctx0" brushRef="#br1" timeOffset="-88844.43">32004 17653 0,'-42'-42'15,"20"42"1,1 0-16,0 0 0,0 0 16,0 0-16,0 21 0,-1-21 0,1 21 15,21 21-15,-21-20 0,0-1 16,0 0-16,0 21 0,21-21 0,0 1 16,0-1-16,-22 0 0,22 0 15,0 0-15,0 0 16,22-21-1,-1 0-15,0 0 16,0 0-16,0 0 0,-21-21 16,43 0-16,-22 0 0,0-21 15,0 20-15,0 1 0,0-21 16,1 21-16,-22-22 0,0 22 16,21 0-16,-21 0 0,21 21 15,-21 21 1,0 0-16,0 0 0,0 1 15,0 20-15,0-21 0,0 0 16,0 22-16,0-22 0,-21 0 16,21 0-16,0 0 0,0 0 0,0 1 15,0-1 1,21-21-16,0 0 0,0 0 16,0 0-16,1-21 0,-1 21 15,0-22-15,0 1 0</inkml:trace>
  <inkml:trace contextRef="#ctx0" brushRef="#br1" timeOffset="-88015.9">32364 17526 0,'21'-42'15,"-42"169"-15,21-212 0,21 22 0,-21 84 32,-21 0-32,21 0 15,-21 0-15,21 22 0,-22-1 16,22-21-16,-21 21 0,21 1 0,0-22 15,-21 21-15,21-21 0,0 1 16,0 20-16,0-21 16,0 0-16,0 0 0,21-21 31,0 0-31,1 0 16,-1 0-16,0 0 0,0 0 0,0-21 15,0 0-15,1 0 0,-1 0 16,0 0-16,0-22 0,0 22 15,0 0-15,1 0 0,-22 0 16,21-1-16,-21 1 0,21 21 0,-21 21 16,0 1-1,0-1-15,0 0 0,0 0 16,-21 0-16,21 22 0,-21-22 16,21 0-1,-22 0-15,22 0 0,0 0 16,22-21-1,-1 0 1,0 0-16,0 0 0,0-21 0,0 0 16,1 0-16,-1 0 15,0 0-15,0-1 0,0 1 16,-21 0-16,21 0 0,1 0 16,-22 0-16,21-1 0,-21 44 31,0-1-16,0 0-15,0 0 0,0 0 16,0 0-16,-21 1 0,21-1 16,0 0-16,0 0 0,0 0 15,21-21 1,0 0-16,0 0 16,0 0-16,0 0 15,1 0-15,-1 0 0,0-21 0,0 21 16,0-21-16,0 0 0,-21 0 15,0-1-15,22-20 0,-22 21 16,0 0-16,21-22 0,-21 22 16,0 0-16,0 0 15,-21 21-15,-1 0 0,22 21 16,-21 0-16,0-21 0,21 43 16,-21-22-16,21 0 0,-21 0 15,21 21-15,-21-20 0,21-1 0,0 0 16,0 0-16,0 0 15,21-21 1,0 0-16,0 0 16,0 0-16,22 0 0,-22 0 0,0-21 15,21 0-15,-21 0 16</inkml:trace>
  <inkml:trace contextRef="#ctx0" brushRef="#br1" timeOffset="-87408.24">33443 16425 0,'0'-21'0,"21"0"16,1 21 0,-1-21-16,0 21 15,0 0-15,21 0 0,-20 0 16,-1 0-16,21 0 0,-21 0 0,0 0 15,1 0-15,-1 0 0,0 0 16,-21 21 0,0 0-16,0 0 15,-21 22-15,0-22 0,21 0 16,-22 21-16,22 1 0,-21-1 0,21 0 16,-21 1-16,21-1 0,0 0 15,0 1-15,0 20 0,-21-20 16,21 20-16,-21-21 0,21 22 0,0-22 15,0 22-15,0-1 0,0 1 16,0-1-16,0 1 0,0-1 16,0 1-16,0-1 0,0-20 0,0-1 15,21 0-15,-21 1 16,21-1-16,-21-21 0,0 21 16,0-20-16,0-1 0,0 0 0,-21-21 15,0 21-15,-22-21 0,22 0 16,-21 0-16,0 0 0,-1 0 15,-20 0-15,20 0 0,-20 0 16,21 0-16,-22 0 0,22-21 0,-1 0 16,1 21-16,0-21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08:3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2900 0,'21'0'16,"-21"-21"-16,0 0 0,0-1 16,0 1-16,0 0 15,0 42 32,0 0-47,0 1 0,0-1 16,0 0-16,0 0 0,0 21 15,0-20-15,0 20 0,0 0 16,0-21-16,0 22 0,22-1 16,-22-21-16,0 0 0,0 22 0,0-22 15,0 0-15,0 0 16,0-42 15,0 0-31,0 0 16,0 0-16,0-22 0</inkml:trace>
  <inkml:trace contextRef="#ctx0" brushRef="#br0" timeOffset="400.66">3768 2413 0,'0'0'0,"0"21"0,-22 0 0,22 1 16,0-1-16,-21 21 0,21-21 0,0 0 16,0 1-16,0-1 0,0 0 15,21-21 1,1 0-1,-1 0-15,0 0 0,0-21 0,0 0 16,22-1-16,-22 1 0,0 0 16,0 0-16,0 0 0,0 0 15,-21-1-15,0 1 0,0 0 0,0 0 16,0 0-16,0 0 0,-21-1 16,-21 22-16,0 0 0,20 0 15,-20 0-15,21 0 0,-21 0 16,-1 22-16,22-1 0,0 0 0,-21 0 15,20 21-15,22 1 0,0-22 16,0 21-16,0 1 0,0-22 0,0 21 16,0-21-16,0 0 0,22 22 15,-1-22-15,21 0 0,-21 0 0,22-21 16</inkml:trace>
  <inkml:trace contextRef="#ctx0" brushRef="#br0" timeOffset="1021.06">4847 2836 0,'0'-21'0,"0"42"0,0-63 0,21 42 0,-21-21 16,0 0-16,0 0 0,-21-1 16,0 1-16,0 21 15,0 0-15,-22-21 0,22 21 0,0 0 16,-21 0-16,20 21 0,-20 0 15,21 1-15,-21-1 0,-1 0 16,1 0-16,21 21 0,-22 1 0,1-22 16,21 21-16,0 1 0,0-1 15,-1-21-15,22 21 0,0 1 0,0-1 16,0-21-16,0 22 0,0-22 16,0 21-16,22-21 0,-1 0 0,0-21 15,21 22-15,-21-22 0,22 0 0,-1 0 16,-21 0-16,22 0 0,-1-22 15,0 1-15,1 0 0,-1 0 16,0 0-16,1-22 0,-1 22 16,0-21-16,-21 0 0,22-1 0,-22 1 0,21 0 15,-21-1-15,1 1 0,-1-22 16,0 22-16,-21-21 0,0-1 16,0 1-16,21 20 0,-21-20 0,0 20 15,0-20-15,0 42 0,0-22 16,0 22-16,0 0 0,0 0 0,0 0 15,0 42 1,-21 0-16,21 21 0,0 1 16,0-1-16,0 0 0,0 22 15,0-1-15,-21 1 0,21-1 0,0 1 16,0-22-16,0 22 0,0-22 16,0 22-16,0-22 0,0 0 15,0 1-15,0-1 0,0-21 0,21 21 16,-21-20-16,21-1 0,0 0 15,0 0-15,1-21 0,-1 0 16,0 0-16,0 0 0,0 0 16,0 0-16,1-21 0,-1 0 15,0 0-15,21-1 0,-21 1 0</inkml:trace>
  <inkml:trace contextRef="#ctx0" brushRef="#br0" timeOffset="1311.89">6032 2731 0,'-21'0'15,"42"0"32,1 0-47,-1 0 16,0 0-16,0 0 0,0 0 0,0 0 15,1 0-15,-1 0 16,0 0-16</inkml:trace>
  <inkml:trace contextRef="#ctx0" brushRef="#br0" timeOffset="1477.81">6011 2942 0,'0'21'0,"0"-42"0,0 64 0,0-22 32,21-21-17,1 0 1,-1 0-16,0 0 0,0-21 15,0-1-15,0 22 0,1-21 0,-1 0 16</inkml:trace>
  <inkml:trace contextRef="#ctx0" brushRef="#br0" timeOffset="1847.92">6943 2350 0,'0'-22'16,"0"44"-16,0-65 0,0 22 0,0 0 15,0 0-15,0 0 0,0-1 16,0 44 15,-22-1-31,1 0 16,21 0-16,0 21 16,0-20-16,-21-1 0,21 21 0,-21-21 15,21 0-15,0 22 0,0-22 16,0 0-16,0 0 0,0 22 0,0-22 15,21 0-15,0 0 0</inkml:trace>
  <inkml:trace contextRef="#ctx0" brushRef="#br0" timeOffset="2393.19">7620 2625 0,'0'0'0,"0"-21"0,0-1 16,0 1-16,0 0 0,-21 0 16,0 0-16,-1 0 0,-20 21 0,21 0 15,0-22-15,0 22 0,-1 0 16,1 0-16,-21 22 0,21-1 0,0 0 16,-22 21-16,22-21 0,0 22 15,-21-1-15,20 0 0,1 1 0,0-22 16,21 21-16,0 1 15,-21-1-15,21-21 0,0 21 0,0-20 16,0-1-16,0 21 0,0-21 0,21 0 16,0 1-16,0-22 15,1 0-15,-1 0 0,21 0 0,-21 0 16,22 0-16,-22-22 0,21 22 0,-21-21 16,22 0-16,-22 0 0,21 0 15,-21 0-15,0-22 0,1 22 0,-1-21 16,0 21-16,0-22 0,-21 1 15,0 0-15,0 20 0,0-20 16,0 0-16,0-1 0,0 22 0,0 0 0,0 0 16,0 0-16,-21 21 15,0 21-15,21 0 0,0 0 16,-21 22-16,-1-1 0,1 0 16,21 1-16,0-1 0,0 0 0,-21 1 15,21-22-15,0 21 0,0 0 0,0-20 16,0-1-16,0 21 0,0-21 15,0 0-15,21 1 0,0-22 16,1 0-16,-1 0 0,0 0 16,0 0-16,21 0 0,-20 0 0,20-22 15,0 1-15,1 0 0</inkml:trace>
  <inkml:trace contextRef="#ctx0" brushRef="#br0" timeOffset="2923.89">8213 2223 0,'0'-22'0,"0"44"0,0-65 16,-22 43-1,1 21-15,0 1 0,0 20 16,21-21-16,-21 21 0,0 22 0,21-22 16,0 22-16,-22-22 0,22 22 15,-21-1-15,21-21 0,0 22 16,0-22-16,0 1 0,0-22 15,0 21-15,0 0 0,0-20 0,0-1 16,0 0-16,0 0 0,0 0 16,0-42 15,0 0-15,0 0-16,21 0 0,-21-1 15,0 1-15,22-21 0,-1 21 0,0 0 16,0-22-16,0 22 0,0-21 15,22 21-15,-22-22 0,0 22 0,21 0 16,-20 21-16,20 0 0,-21 0 16,21 0-16,-20 0 0,20 0 15,-21 21-15,0 0 0,0 0 0,1 22 16,-1-22-16,0 0 0,-21 21 16,0-20-16,0-1 0,0 0 0,0 21 15,-21-21-15,0 1 0,-22-1 0,22 0 16,-21 0-16,21 0 0,-22 0 15,1-21-15,21 22 0,-22-22 0,22 0 16,-21 0-16,21 0 0,0 0 0,-1 0 16,1 0-1,21-22-15,0 1 16,21 0-16,1 0 16,20 0-16,-21 0 0</inkml:trace>
  <inkml:trace contextRef="#ctx0" brushRef="#br0" timeOffset="3220.72">9334 2477 0,'0'0'0,"-84"0"31,63 21-31,-1-21 0,-20 21 15,21 21-15,-43 1 0,43-1 16,0-21-16,0 21 0,0-20 0,0 20 16,21-21-16,0 21 0,0-20 15,0-1-15,0 0 0,0 0 0,0 0 16,42-21-16,-21 21 0,0-21 16,0 0-16,22 0 0,-22 0 0,21 0 15,-21 0-15,22 0 0,-22 0 0,21 0 16,-21 0-16,1-21 0,20 0 15,-21 0-15,0 0 0</inkml:trace>
  <inkml:trace contextRef="#ctx0" brushRef="#br0" timeOffset="3485.93">9821 1947 0,'0'0'0,"0"22"31,0-1-31,0 0 16,0 0-16,0 0 0,0 0 0,0 1 16,0-1-16,0 0 15,0 0-15,0 0 0,0 0 16,0 1-16,-21-1 0,0-21 15,21 21-15,-21-21 0,0 21 16,-1-21-16,22 21 0</inkml:trace>
  <inkml:trace contextRef="#ctx0" brushRef="#br0" timeOffset="4072.6">4127 5292 0,'0'0'0,"0"21"31,22-21-31,-22 21 0,0 0 0,0 0 15,0 1-15,0 20 0,0-21 16,0 0-16,0 0 0,0 22 0,-22-22 16,1 0-16,21 0 0,0 0 0,0 1 15,-21-22-15,21 21 0,-21-21 16,0 0 15,21-21-31,0-1 0,0 1 0,0 0 16</inkml:trace>
  <inkml:trace contextRef="#ctx0" brushRef="#br0" timeOffset="4244.35">4085 5122 0,'0'-42'0,"0"84"0,0-105 0,0 42 16,0 0-16,0-1 0,0 1 0,0 42 47,0 1-32,0-1-15,0 0 16,21-21-16,0 21 0,1 0 0,-1 0 0,0 1 16</inkml:trace>
  <inkml:trace contextRef="#ctx0" brushRef="#br0" timeOffset="4849.43">5207 5419 0,'0'0'0,"0"-21"0,0-1 16,0 1-16,0 0 0,0 0 15,0 0-15,-21 0 0,0-1 16,-1 1-16,1 0 0,0-21 16,0 21-16,0 21 0,-22-22 0,22 1 15,-21 21-15,21 0 0,-22 0 16,22 0-16,-21 21 0,21 1 0,-22-1 15,22 0-15,-21 21 0,21 1 16,0-22-16,-22 21 0,22 0 0,21 1 16,-21-22-16,21 21 0,-21 1 0,21-1 15,0 0-15,0 1 0,0-22 16,0 0-16,0 21 0,21-21 16,0-21-16,0 22 0,22-22 0,-22 0 15,0 0-15,21 0 0,1 0 0,-22 0 16,63-43-16,-41 22 15,-1 0-15,0-21 0,-20 20 16,20-20-16,0 21 0,1-21 0,-22-1 16,21 1-16,-21 0 0,0-22 0,1 22 15,-1-1-15,0-20 0,-21-1 16,0 1-16,0-1 0,0 1 16,0-1-16,0 22 0,0 0 0,0-1 15,0 1-15,0 21 0,-21 0 0,21 0 16,-21 21-1,21 21-15,-22 0 0,22 21 0,0 1 16,0-1-16,0 0 0,0 22 16,0-1-16,0 1 0,0-22 15,0 22-15,0-1 0,0-21 0,0 1 16,22-1-16,-1 0 0,-21 1 16,0-1-16,21-21 0,0 22 0,0-22 15,-21 0-15,21 0 0,1-21 0,-1 0 16,0 0-16,0 0 0,0 0 15,0 0-15,22 0 0,-22-21 0</inkml:trace>
  <inkml:trace contextRef="#ctx0" brushRef="#br0" timeOffset="5087.97">6096 5207 0,'0'0'0,"0"21"16,21-21-1,0 0 1,0 0-16,1 0 0,-1 0 16,0 0-16,0 0 15</inkml:trace>
  <inkml:trace contextRef="#ctx0" brushRef="#br0" timeOffset="5244.88">6011 5376 0,'0'0'0,"0"22"16,21-22-1,1 0-15,-1 0 16,0 0-16,0 0 0,0 0 15,0 0-15,22-22 0,-22 22 16,21-21-16,-21 0 0,22 0 0,-1 0 16</inkml:trace>
  <inkml:trace contextRef="#ctx0" brushRef="#br0" timeOffset="5460.76">7239 4636 0,'0'0'0,"0"-22"0,0 1 16,-21 42 15,21 1-31,-21-22 16,21 21-16,0 0 0,0 0 16,0 0-16,0 0 0,-22 1 15,22 20-15,0-21 0,0 0 0,0 0 16,0 1-16,0-1 0,22 0 15</inkml:trace>
  <inkml:trace contextRef="#ctx0" brushRef="#br0" timeOffset="6016.3">7895 5080 0,'0'0'0,"0"-21"0,21 0 16,-21 0-16,0-1 0,0 1 0,0-21 16,0 21-16,-21 0 0,0-1 15,0 1-15,0 0 0,-1 21 0,1 0 16,0 0-16,-21 0 0,21 21 16,-1 0-16,-20 1 0,21-1 0,-21 21 15,-1 0-15,22-20 0,-21 20 0,21 0 16,-22 1-16,22-1 0,-21 0 15,21 1-15,-1-22 0,1 21 16,0 0-16,21-20 0,0-1 0,0 0 16,0 0-16,0 0 0,21 0 15,0-21-15,1 0 0,-1 0 16,0 0-16,0 0 0,21 0 0,-20-21 16,-1 21-16,21-21 0,-21 0 0,22 0 15,-22 0-15,21-1 0,-21-20 16,22 21-16,-22 0 0,0-22 0,0 22 15,0-21-15,0 0 0,-21-1 16,0 22-16,0-21 0,0 21 0,0-1 16,0 1-16,0 42 31,0 22-31,-21-22 0,21 21 0,-21-21 16,21 22-16,0-1 0,0-21 15,0 22-15,0-22 0,0 0 16,0 21-16,21-21 0,0 1 0,1-22 15,-1 21-15,0 0 0,0-21 0,0 0 16,0 0-16,1 0 0,20 0 16,-21 0-16,21 0 0,-20-21 0,20 21 15,-21-21-15,21-1 0</inkml:trace>
  <inkml:trace contextRef="#ctx0" brushRef="#br0" timeOffset="6232.18">8572 4593 0,'0'0'0,"0"21"31,0 1-31,0-1 0,0 0 16,0 0-16,0 0 0,0 0 15,0 1-15,0-1 0,0 0 0,0 0 16,-21 0-16</inkml:trace>
  <inkml:trace contextRef="#ctx0" brushRef="#br0" timeOffset="9379.9">7027 7472 0,'0'0'0,"0"-21"0,-21 0 0,21-1 0,0 1 15,-21 21 1,0 21-1,21 1-15,0-1 0,0 0 16,0 21-16,21-21 0,0 1 16,0-1-16,22 0 0,-22 21 0</inkml:trace>
  <inkml:trace contextRef="#ctx0" brushRef="#br0" timeOffset="9784.67">6858 7916 0,'0'0'0,"0"-21"15,-21 21-15,21-21 0,0 0 0,-21 21 16,21-21-16,0 42 31,-22 0-31,22 0 0,0 0 16,0 1-16,0-1 0,0 21 0,0-21 16,0 22-16,0-1 15,0 0-15,0 1 0,0-22 0,0 21 0,0 0 16,0-20-16,0 20 0,0-21 0,0 0 15,0 0-15,0 1 16,0-1-16,0 0 0,22-21 16,-1 0-1,0 0-15,0 0 16,0-21-16,0 0 0,1-1 0</inkml:trace>
  <inkml:trace contextRef="#ctx0" brushRef="#br0" timeOffset="10394.41">7895 7959 0,'0'-21'16,"0"42"-16,21-64 0,-21 22 15,-21 0 1,0 0-16,-21 21 15,20-21-15,1 21 0,-21 0 0,0 0 16,20 0-16,-20 0 0,0 0 16,-1 0-16,1 21 0,21 0 0,-21 0 15,-1 0-15,22 22 0,0-1 0,-21 0 16,20 1-16,1-1 0,0 0 16,0 1-16,0-1 0,21 0 15,-21 1-15,21-1 0,0-21 0,0 22 0,0-22 16,0 0-16,21-21 15,0 21-15,0-21 0,0 0 0,0 0 16,1 0-16,-1 0 0,21-21 0,-21 0 16,22 0-16,-1-1 0,-21 1 15,21 0-15,1-21 0,-1-1 0,0 1 16,1 0-16,-22-22 0,64-42 16,-64 64-16,21-21 0,-21-1 15,0 22-15,1-22 0,-22 1 0,0-1 16,21 1-16,-21 20 0,0-20 0,0-1 15,0 22-15,0 21 0,0 0 16,0 0-16,0-1 0,0 44 16,-21-1-16,21 0 0,0 21 15,0 22-15,-22-22 0,22 22 16,0-22-16,0 21 0,0 1 0,0-1 16,0 1-16,0-1 0,0-20 0,0 20 15,0 1-15,22-22 0,-22 0 16,21 1-16,0-22 0,0 21 0,0-21 15,0 1-15,1-22 0,-1 0 0,0 0 16,0 0-16,21 0 0,-20 0 16,-1 0-16,21-22 0,0 1 15,-20 0-15,20 0 0,0-21 0</inkml:trace>
  <inkml:trace contextRef="#ctx0" brushRef="#br0" timeOffset="10620.31">8932 7768 0,'0'0'0,"0"21"15,21-21-15,-21 22 0,22-22 16,-1 0-16,0 21 0,0-21 0,21 0 16,-20 0-16,-1 0 0,21 0 15,-21 0-15,22 0 0,-22 0 0,0 0 16,21 0-16,-21 0 0,1 0 15,-1 0 1,-42 0 0</inkml:trace>
  <inkml:trace contextRef="#ctx0" brushRef="#br0" timeOffset="10757.46">8996 7980 0,'0'0'0,"-21"21"0,-1 0 0,22 0 15,0 1-15,0-1 16,22-21-16,-1 0 15,0 0-15,0 0 0,0 0 0,0 0 16,22 0-16,-22 0 0,0 0 0,21-21 16,1-1-16,-22 22 0,21-21 15</inkml:trace>
  <inkml:trace contextRef="#ctx0" brushRef="#br0" timeOffset="11165.22">10753 7049 0,'0'-22'0,"0"44"0,-22-86 0,22 43 0,0 0 16,0 0-16,-21 21 15,0 0-15,21 21 0,-21-21 16,21 21-16,0 21 0,-21-21 0,21 22 15,-21-1-15,21 0 0,-22 1 16,22-1-16,0 0 0,0 1 16,0-1-16,0-21 0,0 22 0,0-1 15,0-21-15,0 21 16,0-20-16,22-1 0,-1 0 0,0-21 16</inkml:trace>
  <inkml:trace contextRef="#ctx0" brushRef="#br0" timeOffset="11413.08">11303 7218 0,'0'-21'0,"0"42"0,0-63 0,0 63 32,0 21-32,0 0 0,0 1 15,0-1-15,-21 0 0,21 1 0,-21-1 16,21 0-16,-22 1 0,22-1 0,-21 0 15,21 1-15,-21-22 0,0 21 16,21-21-16,-21 1 0,21-1 0,-21 63 31,42-84-31,0 0 16,0 0-16,0 0 0,22-21 16</inkml:trace>
  <inkml:trace contextRef="#ctx0" brushRef="#br0" timeOffset="11755.88">11726 7324 0,'0'0'0,"0"-43"0,0 22 15,0 0-15,0 0 0,21 0 16,-21 0-16,22-1 0,-1 1 0,0 0 16,21 21-16,-21 0 0,1 0 15,-1 0-15,21 0 0,-21 21 16,22 0-16,-22 1 0,0-1 0,0 21 15,0 0-15,-21 1 0,0-22 16,0 21-16,0 1 0,-21-1 0,0 0 16,-21-21-16,-43 64 0,43-64 15,-1 0-15,1 1 0,0-1 16,20 0-16,1 0 0,0 0 0,0-21 16,21 21-16,21-21 31,0 0-31,0 0 0,1 0 15,20 0-15,-21-21 0,21 21 0,-20-21 16,20 0-16,0 21 16,1-21-16,-1 0 0,0-1 0,1 1 15</inkml:trace>
  <inkml:trace contextRef="#ctx0" brushRef="#br0" timeOffset="12197.14">12615 7197 0,'-21'0'0,"21"-21"0,0-1 31,0 1-31,21 0 0,0 21 16,1 0-16,-1 0 16,0 0-16,0 21 15,-21 0-15,0 1 16,0 20-16,0-21 0,0 0 0,-21 0 15,0 1-15,0 20 0,-1-21 16,-20 0-16,21 0 0,-21 1 0,20-22 16,1 21-16,0 0 0,0-21 0,0 0 15,21 21-15,21 0 16,0-21 0,0 0-16,0 0 0,1 21 0,20-21 15,-21 0-15,0 22 0,0-1 16,1-21-16,-1 21 0,0-21 15,-21 21-15,21 0 0,-21 0 16,0 1-16,-21-22 0,0 21 16,0 0-16,-1-21 0,-20 21 0,21 0 15,-21-21-15,20 21 0,-20-21 0,21 0 16,0 0-16,0 0 0,42 0 31,0 0-31,0-21 16,21 21-16</inkml:trace>
  <inkml:trace contextRef="#ctx0" brushRef="#br0" timeOffset="12385.03">12890 7726 0,'0'0'0,"22"0"16,-1 0-1,0 0-15,0 0 0,0 0 16,0 0-16,1 0 0,20 0 0,-21 0 15,21 0-15,-20 0 0,20 0 0,0 0 16,1-21-16,-22 21 0,21-21 16,-21 21-16,0 0 0,22-22 0,-22 1 15</inkml:trace>
  <inkml:trace contextRef="#ctx0" brushRef="#br0" timeOffset="12849.77">14097 7091 0,'0'0'0,"-21"0"0,0-21 15,-1 21-15,1 0 0,0 0 16,0 21-16,21 0 0,-21 0 16,0 0-16,-1 22 0,1-1 0,0-21 15,0 22-15,0-1 16,0 0-16,-1 1 0,22-1 0,0-21 15,-21 21-15,21 1 0,0-22 0,0 21 16,0-21-16,0 1 0,0-1 16,21 0-16,1-21 0,-1 21 0,0-21 15,0 0-15,21 0 0,-20 0 16,20 0-16,-21 0 0,21 0 0,-20-21 16,20 21-16,-21-21 0,0 0 0,22-1 15,-22 1-15,0-21 0,0 21 0,0-22 16,-21 1-16,0 0 0,0-1 15,0 1-15,0-21 0,0 20 16,0 1-16,0 0 0,-21-1 0,0 22 16,0 0-16,-22 0 0,22 21 15,-21 0-15,21 0 0,-22 0 0,22 21 16,-21-21-16,0 21 0,20 21 0,1-20 16,0-1-16,0 21 0,0-21 15,21 0-15,-21 22 0,21-22 0,0 0 16,0 0-16,0 0 0,21 1 15,0-22-15,0 0 0</inkml:trace>
  <inkml:trace contextRef="#ctx0" brushRef="#br0" timeOffset="13261.53">14605 7112 0,'0'0'0,"21"-21"0,-21 0 0,21 0 16,-42 42-1,0 0 1,0 0-16,0 21 0,-1-20 16,-20 20-16,21 0 0,0-21 0,0 22 15,-1-1-15,22-21 0,0 22 0,0-22 16,0 0-16,0 21 0,0-21 16,0 1-16,22-1 0,-1-21 15,0 0-15,0 0 0,0 0 16,0 0-16,1 0 15,-1-21-15,21 21 0,-21-22 0,0 1 16,1 0-16,-1 0 0,0 0 16,0 0-16,0-1 0,-21 1 0,21 0 15,-21 42 1,0 0-16,0 1 16,0-1-16,-21 0 0,21 0 15,-21 0-15,0 22 0,21-22 0,-21 0 16,21 0-16,-21 0 0,21 0 0,0 1 15,21-22 17,0 0-32,0 0 15,21-22-15</inkml:trace>
  <inkml:trace contextRef="#ctx0" brushRef="#br0" timeOffset="13708.28">15261 7070 0,'0'0'0,"0"-21"16,21 21-1,0-22 1,1 22-16,20 0 16,-21 0-16,21-21 0,1 21 0,-22-21 15,21 21-15,-21 0 0,1-21 0,-1 21 16,0 0-16,-42 0 31,0 0-31,-1 0 0,-20 0 0,0 21 16,-1 0-16,1 0 0,0 1 15,-1-1-15,1 0 0,0 0 0,21 0 16,-1 0-16,1 1 0,21-1 0,0 0 16,0 0-16,0 0 15,0 0-15,21 1 0,1-22 0,20 21 16,21 0-16,-41-21 0,-1 0 0,21 21 15,-21 0-15,0 0 16,-21 1-16,0-1 16,0 0-16,-21-21 15,0 21-15,0-21 0,0 0 16,-22 21-16,22-21 0,-21 0 0,21 0 16,-22 0-16,22 0 0,0 0 15,0 0-15,0 0 0,21-21 16</inkml:trace>
  <inkml:trace contextRef="#ctx0" brushRef="#br0" timeOffset="13912.16">16256 6625 0,'-64'0'31,"43"21"-31,0 1 16,0-22-16,0 21 0,0 0 15,-1 0-15,1 0 16,0 0-16,21 1 16</inkml:trace>
  <inkml:trace contextRef="#ctx0" brushRef="#br0" timeOffset="15348.34">17568 6604 0,'0'0'0,"-21"-21"0,0 0 16,21 0-16,-21 21 0,0 0 15,21 21 1,0 21-16,0-21 0,21 22 15,21 20-15,0-21 0,1 22 16,-1-1-16,22 1 0,-22-1 0,21 22 16,1-21-16,21 20 0,-22 1 15,1-22-15,-1 1 0,1-1 16,-1 1-16,1-22 0,-22 1 0,0-1 16,1-21-16,-1 21 0,-21-20 0,0-1 15,-21 0-15,0 0 16,0-42-1,-21 0-15</inkml:trace>
  <inkml:trace contextRef="#ctx0" brushRef="#br0" timeOffset="15597.2">18669 6562 0,'-21'-43'0,"42"86"0,-85-107 0,22 64 16,0 0-16,-1 0 0,1 21 15,-21 22-15,20-1 0,1 0 0,-22 22 16,22-1-16,-21 22 0,20 0 0,-20-1 16,-1 22-16,1-21 0,-1 21 15,1-22-15,-22 1 0,22 0 0,-22-1 16,-42 65-16,42-86 15,22 22-15,-1-22 0</inkml:trace>
  <inkml:trace contextRef="#ctx0" brushRef="#br0" timeOffset="16854.48">9038 5609 0,'0'21'0,"0"-42"0,-21 64 0,0-22 15,21 0-15,-21 0 0,21 0 16,-22-21-16,22 21 0,0-42 47,0 0-47,22 0 16,-1 21-16,0-21 0,0 21 15,0-21-15,22-1 0,-1 1 0,0 0 16,22-21-16,-1 21 0,1-22 0,42 1 15,-22-22-15,22 22 0,0-21 16</inkml:trace>
  <inkml:trace contextRef="#ctx0" brushRef="#br0" timeOffset="17388.75">9483 3577 0,'0'0'0,"0"21"31,-22-21-31,44 0 47,-1 0-47,0-21 15,21 0-15,1 21 0,-1-21 0,0 0 16,1 21-16,20-21 0,-21-1 16,1 1-16,-22 21 0,21-21 0,-21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8T02:13:50.4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1291 0,'0'0'0,"0"-21"79,0 0-64,0 0 16,-21 21-15,-1 0-16,1 0 16,0 0-16,0 0 0,0 0 15,0 0-15,-22 0 0,22 0 0,0 21 16,0-21-16,0 21 0,-22 0 16,22-21-16,-21 21 0,-1 1 0,1-1 15,21 0-15,-21 0 0,-1 0 16,1 0-16,21 22 0,-22-22 0,1 21 15,21 1-15,0-1 0,-22 0 16,43 22-16,-21-22 0,21 0 0,0 22 16,0-22-16,0 1 0,0-1 15,21 0-15,1 1 0,-1-22 16,21 21-16,-21-21 0,22 0 0,-1 1 16,0-22-16,1 21 0,-1-21 15,0 0-15,1 0 0,-1 0 16,-21 0-16,21 0 0,-20 0 0,20 0 15,-21 0-15,0 0 0,22 0 16,-22-21-16,0 21 0,0-22 0,0 1 16,0 21-16,22-21 0,-22 0 15,0 0-15,21 0 0</inkml:trace>
  <inkml:trace contextRef="#ctx0" brushRef="#br0" timeOffset="711.36">5186 1355 0,'0'0'15,"0"-21"-15,0-1 16,0 1 0,0 0-1,-21 21-15,21-21 0,-22 21 0,1-21 16,0 21-16,0 0 16,0 0-16,0 0 15,-1 0-15,1 0 0,0 21 16,-21 0-16,21 0 0,-1 0 0,-20 1 15,21-1-15,-21 21 0,20-21 0,1 0 16,0 1-16,0-1 0,21 0 16,0 21-16,0-21 0,0 1 15,0-1-15,21 0 16,0-21-16,0 0 16,1 0-16,-1 0 0,0 0 15,0 0-15,21 0 0,-20 21 0,-1-21 16,0 0-16,0 0 0,21 0 15,-20 21-15,-1-21 0,0 21 0,0-21 16,0 22-16,0-22 0,-21 21 16,22 0-16,-1 0 0,-21 0 15,21 0-15,-21 1 0,0-1 16,0 0-16,0 0 0,0 0 16,0 0-16,0 1 0,-21-22 15,0 21-15,-1 0 0,1 0 16,0-21-16,0 21 0,-21-21 0,20 21 15,1-21-15,-21 0 0,21 0 16,0 0-16,-22 22 0,22-22 0,-21 0 16,-1 0-16,22 0 0,-21 0 15,21 0-15,-22 0 0,22 0 0,0-22 16,0 22-16,-21 0 0,42-21 16,-22 21-16,1 0 0,21-21 15,0 0 16,21 0-31,1 21 0,-1-21 0,0 21 16</inkml:trace>
  <inkml:trace contextRef="#ctx0" brushRef="#br0" timeOffset="1471.94">5990 1355 0,'0'0'0,"21"0"0,-21-21 15,0-1-15,21 22 0,-21-21 0,22 21 16,-22-21-16,21 21 0,-21-21 15,0 0-15,0 0 16,0-1 0,-21 22-16,-1 0 15,-20 0-15,21 22 16,-21-22-16,-1 21 0,1 0 0,0 0 16,-1 0-16,1 0 0,21 1 15,-22-1-15,1 0 0,21 0 16,0 0-16,0 0 0,21 1 15,0-1-15,0 0 0,0 0 0,0 0 16,21 0 0,0-21-16,0 0 0,0 22 0,0-22 15,1 0-15,-1 0 0,0 21 16,21 0-16,-21-21 0,1 0 0,20 0 16,-21 21-16,0-21 0,0 0 0,22 21 15,-22-21-15,0 0 0,0 21 16,0-21-16,-21 22 0,22-22 0,-1 0 15,-21 21-15,21 0 0,-21 0 16,0 0-16,0 0 16,0 1-1,0-1-15,0 0 0,-21 0 16,0 0-16,-1-21 0,1 21 0,0 1 16,0-22-16,-21 21 0,20-21 15,1 21-15,-21-21 0,0 0 0,20 21 16,-20-21-16,21 0 0,-21 0 15,-1 0-15,22 0 0,-21 21 0,21-21 16,-1 0-16,1 0 0,0 0 16,0 0-16,0 0 0,0 0 15,21-21 63,0 0-62,21 0-16,0 0 0</inkml:trace>
  <inkml:trace contextRef="#ctx0" brushRef="#br0" timeOffset="2415.4">8255 1164 0,'21'-21'62,"0"21"-62,-21-21 0,21 0 16,1 21-16,-22-21 0,21-1 0,-21 1 16,21 0-16,-21 0 0,0 0 15,0 0-15,0-1 0,0 1 16,0 0-16,0 0 16,-21 21-16,0 0 0,-1-21 0,1 21 15,0 0-15,0 0 16,-21 0-16,20 21 0,-20 0 0,21-21 15,-21 42-15,20-20 0,-20-1 16,21 0-16,0 21 0,0 1 0,-1-22 16,22 21-16,0 0 0,0-20 15,0 20-15,0-21 0,0 21 0,22-20 16,-1-1-16,0 21 0,21-21 16,-21 0-16,22 22 0,-22-22 0,21 21 15,-21-21-15,1 22 0,20-22 0,-21 21 16,-21 1-16,0-1 0,21-21 15,-21 21-15,0 1 0,0-22 0,-21 21 16,0-21-16,-21 1 16,-1-1-16,1 0 0,0 0 0,-22-21 15,1 21-15,-1-21 0,1 0 0,-1 0 16,1 0-16,-1 0 0,1 0 16,20-21-16,1 0 0,0 0 0,-1 0 15,1-1-15,21 1 0,0-21 16,-1 21-16,1-22 0,0 1 0,0 0 15,21-1-15,0 1 0,0 21 16,0-21-16,0 20 0,0-20 0,0 21 16,0 0-16,0 0 0,21-1 15,0 22-15,0 0 0,1-21 0,20 21 16,-21 0-16,21 0 0,1 0 16,-1 0-16,0 0 0,22 0 15,-22 0-15</inkml:trace>
  <inkml:trace contextRef="#ctx0" brushRef="#br0" timeOffset="2808.17">8340 1693 0,'0'0'0,"105"0"31,-83-21-31,-1 0 16,0 0-16,0 0 0,0 0 0,22-1 15,-22 1-15,0 0 0,0 0 16,0-21-16,-21 20 0,0 1 0,0 0 16,0 0-16,0 0 0,-21 0 15,21-1-15,-21 22 0,0 0 16,-22 0-16,22 0 0,0 22 0,0-1 16,-21 0-16,20 0 0,1 0 15,0 0-15,-21 22 0,21-1 0,-1 0 16,1-20-16,0 20 15,21 0-15,0 1 0,0-1 0,0 0 16,0-21-16,0 22 0,0-22 0,0 21 16,21-21-16,0-21 0,1 22 15,-1-1-15,0-21 0,0 0 0,21 0 16,-20 0-16,20 0 0,0 0 16,1-21-16,-1-1 0,0 1 0,1 0 15,20-21-15,-21 21 0,1-22 16,-1 1-16</inkml:trace>
  <inkml:trace contextRef="#ctx0" brushRef="#br0" timeOffset="3089.01">9207 889 0,'0'0'0,"0"-21"16,-21 0-16,21 0 0,-21-1 15,21 44-15,-21-1 16,0 0-16,21 21 0,0 1 15,-21-1-15,-1 0 0,22 22 0,-21-22 16,21 22-16,-21-22 0,21 0 0,0 22 16,0-22-16,-21 0 0,21 1 15,-21-1-15,21 0 0,0 1 0,0-1 16,0 0-16,0-20 0,0 20 16,0-21-16,0 0 0,0 0 0,0 1 15,0-1-15,21-21 16,0 0-1,0 0-15,0-21 0,1-1 16,-22 1-16</inkml:trace>
  <inkml:trace contextRef="#ctx0" brushRef="#br0" timeOffset="3494.9">9292 1566 0,'0'0'15,"0"22"-15,21-22 32,0 0-17,1 0-15,-1 0 0,0-22 16,0 1-16,0 21 0,0-21 16,1 0-16,-1 0 0,0 0 0,0 21 15,-21-22-15,0 1 0,0 0 16,0 0-16,0 0 0,-21 21 15,-21 0 1,20 0-16,1 0 0,-21 0 0,21 0 16,-22 21-16,22 0 0,0 0 15,-21 0-15,21 1 0,-1 20 0,1-21 16,0 21-16,21-20 0,-21 20 16,21-21-16,0 21 0,0-20 15,0 20-15,0-21 0,21 0 16,0 0-16,0 1 0,1-1 0,-1 0 0,0-21 15,0 21-15,21-21 0,-20 0 16,20 0-16,-21 0 0,21 0 0,1 0 16,-22-21-16,21 0 0,1 21 15,-1-21-15</inkml:trace>
  <inkml:trace contextRef="#ctx0" brushRef="#br0" timeOffset="4072.55">10202 1312 0,'-21'0'0,"42"0"0,-63 0 0,21 0 0,0 0 16,-1 0-16,1 22 0,0-1 15,0 0-15,0 0 0,-22 0 0,22 0 16,0 22-16,0-22 0,21 21 16,-21-21-16,0 22 0,21-22 0,-22 0 15,22 21-15,0-20 0,0 20 0,0-21 16,0 0-16,0 0 0,0 1 15,22-1-15,-1 0 0,0 0 16,0-21-16,0 21 0,0-21 0,22 0 16,-22 0-16,21 0 0,1 0 15,-22 0-15,21-21 0,0 21 0,1-21 16,-22 0-16,21 0 0,1-1 16,-22-20-16,21 21 0,-21-21 0,0-1 15,22 1-15,-22 0 0,0-1 16,0 1-16,-21 0 0,21-22 0,-21 22 15,0-1-15,0-20 0,0 21 0,0-1 16,0 1-16,0 0 16,0-1-16,0 22 0,0 0 0,0 0 0,-21 21 15,0 21 1,21 21-16,0-21 16,0 22-16,-21-22 0,21 21 15,-21 1-15,21-1 0,-21 0 0,21 1 16,0-1-16,0 0 0,0 1 15,-22-1-15,22 0 0,0 1 0,-21-1 16,21 0-16,0 1 0,0-22 0,0 21 16,0-21-16,0 0 0,0 1 15,0-1-15,0 0 0,21-21 16,1 0-16,-1 0 0,0 0 16,0 0-16,0 0 0,0 0 0,1-21 15,-1 21-15,0-21 0,0-22 16,0 22-16,-21 0 0,21-21 15,-21-1-15</inkml:trace>
  <inkml:trace contextRef="#ctx0" brushRef="#br0" timeOffset="4267.43">10477 1397 0,'0'0'16,"-21"0"-16,0 0 0,0 21 0,0-21 15,21 21-15,0 1 16,21-22-1,0 0 1,21 0-16,-20 0 0,-1 0 0,21 0 16,-21 0-16,22 0 0,-22 0 15,21-22-15,0 22 0,-20-21 0,20 21 16,-21-21-16,0 21 0,22-21 0</inkml:trace>
  <inkml:trace contextRef="#ctx0" brushRef="#br0" timeOffset="4755.76">11155 1291 0,'0'0'0,"-21"0"0,21 21 16,-22 1-16,22-1 16,-21 0-16,21 0 0,-21 0 15,21 0-15,0 1 0,0-1 16,0 0-16,0 0 0,0 0 15,0 0-15,0 1 0,0-1 0,0 0 16,0 0-16,21-21 0,0 21 0,1 0 16,-1-21-16,0 22 0,0-22 15,0 0-15,0 0 0,1 0 0,-1 0 16,0 0-16,0 0 0,21 0 16,-20 0-16,-1 0 0,0-22 15,0 1-15,0 0 0,0 0 0,1 0 16,-22 0-16,21-1 0,-21-20 15,21 21-15,-21-21 0,0 20 0,0-20 16,0 21-16,0-21 0,-21-1 16,0 22-16,-1 0 0,22 0 0,-21 0 15,0-1-15,-21 22 0,21 0 16,-1 0-16,1 0 0,0 0 0,0 0 16,-21 22-16,20-1 0,1 0 15,0 0-15,0 0 0,0 0 0,0 1 16,-1 20-16,22-21 0,-21 0 0,21 0 15,0 1-15,0-1 16,0 0-16,0 0 16,21-21-16,1 0 0,-1 0 0,0 0 15,21 0-15,-21 0 0,22 0 16</inkml:trace>
  <inkml:trace contextRef="#ctx0" brushRef="#br0" timeOffset="5259.48">11811 1270 0,'-21'-21'0,"0"21"16,21-21-16,-22 21 0,22-21 16,0-1-16,0 1 15,0 0 1,22 21-16,-1 0 0,0 0 15,0 0-15,0 0 0,0 0 16,1 21-16,20 0 0,0 1 0,-21-1 16,22 0-16,-22 21 0,0-21 15,0 1-15,0 20 0,1-21 0,-22 21 16,21-20-16,-21 20 0,0-21 0,0 21 16,0-20-16,0 20 0,-21-21 15,-1 0-15,22 22 0,0-22 16,-21 0-16,0 0 0,0 0 15,0 0 1,0-21 0,21-21-16,0 0 15,0 0-15,0 0 0,0 0 0,0-22 16,21 22-16,0-21 0,-21-1 16,21 1-16,21 0 0,-20-1 0,-1 22 15,21-21-15,-21 0 0,22-1 16,-22 22-16,21 0 0,-21 0 0,0 0 15,1-1-15,-1 22 0,0 0 16,0 0-16,0 0 0,-21 22 16,0-1-16,0 0 15,0 0 1,0 0-16</inkml:trace>
  <inkml:trace contextRef="#ctx0" brushRef="#br0" timeOffset="6407.14">3514 2773 0,'0'0'0,"-43"0"0,22-21 0,-21 0 15,21 21-15,-1 0 0,1 0 16,0-22-16,0 22 15,21-21-15,21 21 63,0 0-63,0 0 16,1 0-16,-1-21 0,21 21 0,0 0 15,-20 0-15,20 0 0,0-21 0,22 21 16,-22 0-16,22-21 0,-22 21 15,21-21-15,-20 21 0,20 0 0,1 0 16,-22-22-16,22 22 0,-1 0 16,1 0-16,-1 0 0,1 0 0,20-21 15,-20 21-15,20 0 0,22 0 16,-21 0-16,21 0 0,-22 0 16,22-21-16,0 21 0,0 0 0,21 0 15,-21 0-15,21-21 0,0 21 0,0 0 16,-21 0-16,21-21 0,21 21 15,-21 0-15,21 0 0,-21 0 16,21-21-16,-21 21 0,21 0 0,-21 0 16,21-22-16,1 22 0,-1 0 15,0 0-15,0 0 0,0-21 0,22 21 16,-22-21-16,21 21 0,0 0 16,1-21-16,-1 21 0,0 0 0,1-21 15,20 21-15,-20 0 0,-1 0 0,0-21 16,-21 21-16,22-22 0,-22 22 15,0 0-15,0 0 0,-21 0 0,0 0 16,0 0-16,0 0 0,-21 0 16,0 0-16,0 0 0,0 0 15,-1 0-15,-20 0 0,0 0 0,-22-21 16,22 21-16,-43 0 0,22 0 16,-22 0-16,-21 0 0,0 0 0,1 0 15,-1 0-15,-21-21 16,0 0 78</inkml:trace>
  <inkml:trace contextRef="#ctx0" brushRef="#br0" timeOffset="7967.05">15938 550 0,'0'0'0,"22"0"0,-22-21 16,0 0 0,0 42 62,21 0-63,-21 1-15,0-1 0,0 0 0,21-21 16,-21 42-16,0-21 0,0 1 16,0-1-16,0 0 0,0 21 15,0-21-15,0 22 0,0-1 16,0-21-16,0 22 0,0-1 0,0 0 15,0 1-15,0-22 0,0 21 0,0 0 16,0 1-16,0-1 0,0 0 16,0 22-16,0-22 0,21 1 0,-21 20 15,0-21-15,0 22 0,0-1 16,0 1-16,21-22 0,-21 22 0,0-1 16,21 1-16,-21-22 0,0 22 15,0-22-15,0 21 0,0-20 0,0 20 16,0 1-16,0-1 0,0 1 0,0-1 15,0 1-15,0-22 0,0 22 16,-21-1-16,21 1 0,-21-22 16,21 21-16,0 1 0,-21-1 15,21-20-15,-21 20 0,21 1 0,-21-1 16,21 1-16,0-1 0,0 1 0,-22-22 16,22 22-16,-21-1 0,21-21 15,0 22-15,0-1 0,-21-20 0,21 20 16,-21 1-16,21-1 0,-21 1 0,21-1 15,0-20-15,0 20 0,-21 1 16,21-1-16,-22-21 0,22 22 0,0-22 16,0 22-16,-21-1 0,21 1 15,-21-22-15,21 22 0,-21-1 0,21 1 16,0-1-16,-21-21 0,0 22 16,21-1-16,-22-20 0,1 20 0,21-20 15,-21 20-15,0 1 0,21-22 16,-21 21-16,0 1 0,-1-22 0,22 22 15,-21-22-15,0 22 0,0-22 0,21 21 16,0-20-16,-21 20 0,0-20 16,21 20-16,-22-21 0,22 22 0,0-1 15,0 1-15,-21-1 0,21 1 16,-21-1-16,21 1 0,0 21 16,0-22-16,-21 1 0,21-1 0,-21 1 15,21-1-15,0 22 0,0-22 0,-21 22 0,21-22 16,-22 22-16,22-21 0,-21-1 15,21 22-15,0-22 0,0 22 16,0-22-16,0 22 0,0-21 0,0 20 16,0 1-16,0-22 0,0 22 0,0 0 15,0-22-15,0 22 0,0 0 16,0-1-16,0 22 0,0-21 0,0-1 16,0 1-16,0 0 0,0-1 0,0 1 15,0 21-15,0-21 0,0-1 0,0 1 16,0 0-16,0-1 0,0 1 15,0 0-15,0-22 0,21 22 0,1-1 16,-22 1-16,21 0 0,-21-1 0,0 1 16,21 0-16,-21-1 0,21 1 15,-21 0-15,0-1 0,0 1 0,0 0 16,0 21-16,0-22 0,0 1 16,0 21-16,0-22 0,0 1 0,0 21 15,0-21-15,0 20 0,21-20 0,-21 106 16,21-107-16,-21 1 0,0 0 15,22 20-15,-22-20 0,21 0 16,0-1-16,-21 1 0,0 0 0,21 21 16,-21-22-16,21 1 0,-21 0 0,0-1 15,0 1-15,0 0 0,0-1 16,21 1-16,-21-22 0,0 1 16,0 21-16,22-22 0,-22 1 0,0-1 15,0-21-15,0 1 0,0-1 0,21 0 16,-21-20-16,21-1 0,-21 0 15,21-42-15,-21 0 16,21-22-16,-21 1 0</inkml:trace>
  <inkml:trace contextRef="#ctx0" brushRef="#br0" timeOffset="13503.02">17081 1207 0,'0'0'0,"0"-22"0,0 1 31,-21 21-15,21 21 31,0 22-47,0-22 0,21 0 0,1 21 15,20 1-15,-21-1 0,0 0 16,22 1-16,-1-1 0,0 0 0,1 22 16,-1-22-16,0 22 0,1-22 15,-1 0-15,0 1 0,1-1 0,-22 0 16,21 1-16,-21-22 0,0 0 16,1 0-16,-1 0 0,-21 1 15,0-1-15,0 0 16,0-42 15,0 0-31,0-1 16,-21 1-16,21 0 0,0-21 15,0 21-15,0-22 0,0 1 0</inkml:trace>
  <inkml:trace contextRef="#ctx0" brushRef="#br0" timeOffset="13778.86">17865 1291 0,'0'-21'0,"0"42"0,0-63 0,0 21 0,0 0 16,21-1-16,-42 22 31,-1 22-31,-20-1 16,21 21-16,-21-21 0,-1 22 0,1-22 16,-22 21-16,22 0 0,-21 1 15,20-1-15,-20 22 0,20-22 0,-20 0 16,21 1-16,-1-1 0,1 0 15,0 1-15,20-22 0,1 0 16,0 0-16,0 0 0,21 0 0,0 1 16,-21-22-16,21 21 0,21-21 31,0 0-31,0 0 0,22 0 16,-22-21-16,21-1 0</inkml:trace>
  <inkml:trace contextRef="#ctx0" brushRef="#br0" timeOffset="14114.67">18246 1397 0,'-64'21'31,"43"0"-31,0 1 16,21 20-16,0-21 0,0 21 15,0 1-15,0 20 0,0-20 0,0-1 16,0 21-16,0-20 0,0 20 16,0 1-16,0-1 0,0-20 0,0 20 15,0 22-15,-21-22 0,-1 22 16,22-22-16,-21 22 0,0-21 0,21 20 16,-21-20-16,0-22 0,0 22 0,21-1 15,-22-21-15,22 1 16,-21-1-16,21-21 0,0 0 0,0 1 15,0-1-15,0 0 0,0-42 16,0 0 0,0-1-16,0-20 0,0 21 0,0-21 15</inkml:trace>
  <inkml:trace contextRef="#ctx0" brushRef="#br0" timeOffset="14444.48">18182 1630 0,'0'-21'0,"0"42"0,-21-85 16,21 43-16,0 0 0,0-21 0,0 21 15,0-1-15,0 1 16,21 0-16,0 21 0,0-21 0,1 21 16,20 0-16,0-21 0,1 21 15,-1 0-15,21 0 0,-20 0 0,-1 0 16,0 21-16,1 0 0,-1 0 15,-21 22-15,0-22 0,-21 21 0,0 0 16,0 1-16,-21-1 0,0 0 16,-21-20-16,-1 20 0,1 0 0,0-21 15,-22 1-15,22-1 0,0 0 16,-22 0-16,43-21 0,-21 21 16,-1-21-16,22 0 0,42-21 31,22 0-16</inkml:trace>
  <inkml:trace contextRef="#ctx0" brushRef="#br0" timeOffset="14971.71">19537 1418 0,'0'0'16,"0"-21"-16,0 0 0,0 0 15,0 0-15,-21-1 0,-1 22 16,1-21-16,0 21 0,0 0 16,-21 0-16,20 0 0,-20 0 0,0 0 15,21 21-15,-22 1 0,1-1 16,21 21-16,-22-21 0,22 22 0,-21-1 16,21 0-16,0 1 0,-1-1 15,1-21-15,0 21 0,21-20 0,-21 20 16,21-21-16,0 0 0,0 0 0,0 1 15,0-1-15,21-21 0,0 21 16,0-21-16,1 0 0,-1 0 16,0 0-16,0 0 0,21 0 15,-20 0-15,-1-21 0,21 0 0,-21-1 16,22 1-16,-22-21 0,0 21 16,21-22-16,-21 22 0,1-21 0,-1 0 15,21-1-15,-21 1 0,0 21 0,1-22 16,-1 22-16,-21 0 0,0 0 15,21 21-15,-21 21 16,0 21-16,0-20 16,-21 20-16,0 0 0,21 1 0,0-1 15,0 0-15,0 1 16,-22-1-16,22 0 0,0-21 0,0 22 16,0-22-16,0 0 0,0 0 0,22 0 15,-1 1-15,0-22 16,0 21-16,0-21 0,0 0 0,1 0 15,20 0-15,-21-21 0,21-1 16,-20 1-16,-1 0 0,21 0 0</inkml:trace>
  <inkml:trace contextRef="#ctx0" brushRef="#br0" timeOffset="15230.56">20214 1207 0,'0'0'15,"21"-43"-15,-21 22 0,0-21 0,0 21 16,0-1-16,0 44 15,0-1 1,-21 21-16,0-21 0,0 22 16,0 20-16,-1-21 0,22 1 0,-21 20 15,0-20-15,21-1 0,-21 21 16,21-20-16,0-1 0,-21 0 0,21 1 16,0-1-16,-21 0 0,21-20 0,0-1 15,0 0-15,0 0 0,0 0 16,0 0-16,21-21 15,0 0-15,0 0 16,0 0-16,0-21 16,1 0-16,20-21 0</inkml:trace>
  <inkml:trace contextRef="#ctx0" brushRef="#br0" timeOffset="15723.52">20616 1207 0,'21'-43'0,"-42"86"0,64-128 16,-43 64-16,0 0 0,0-1 15,0 44 1,0-1-16,0 0 16,0 0-16,-22 21 0,1 1 15,0 20-15,21-20 0,0-1 0,-21 21 16,0-20-16,0-1 0,21 22 16,-22-22-16,1 0 0,21 1 15,-21-1-15,21 0 0,-21-21 0,21 1 16,-21-1-16,21 0 0,0 0 0,0 0 15,0 0 1,-21-21 0,21-21-1,0 0-15,0 0 0,0 0 0,0 0 16,21-22-16,-21 22 16,21-21-16,0-1 0,0 1 0,22 0 15,-22 21-15,21-22 0,0 1 0,1 0 16,-1 20-16,0 1 0,-20 0 15,20 0-15,0 21 0,-21 0 0,1 21 16,-1 0-16,0 0 0,0 22 16,0-22-16,0 21 0,-21 1 0,22-1 15,-22 0-15,0 1 0,0-22 16,0 21-16,0-21 0,0 0 16,0 1-16,-22-1 0,1 0 0,0 0 15,0-21-15,21 21 0,-21-21 16,0 0-1,-1 0-15,1-21 16,21 0-16,0 0 0,-21 0 16</inkml:trace>
  <inkml:trace contextRef="#ctx0" brushRef="#br0" timeOffset="15946.47">19981 1503 0,'21'0'16,"1"0"-1,-1 0-15,21 0 0,-21 0 16,0 0-16,22-21 0,-22 21 16,21 0-16,-21 0 0,22 0 15,-22 0-15,0-21 0,0 21 0,0 0 16</inkml:trace>
  <inkml:trace contextRef="#ctx0" brushRef="#br0" timeOffset="16554.43">17039 2265 0,'0'0'16,"-21"0"-16,0 0 0,0 0 0,-1 0 16,1 0-16,64 0 62,-22 0-62,0 0 0,21 0 0,22 0 16,-1 0-16,22 0 0,0 0 0,20 0 15,22 0-15,-21 0 0,42 0 16,1 0-16,-1 0 0,21 0 0,22 0 16,-22 0-16,0 0 0,22 0 15,-1 0-15,-20 0 0,20-21 0,-21 21 16,-20 0-16,20 0 16,0 0-16,-21 0 0,1 0 0,-22 0 15,0 0-15,-22 0 0,1 0 0,-21 0 16,0 0-16,-22 0 0,1 0 15,-1 0-15,-21 0 0,1 0 0,-1 0 16,-21 0-16,0 0 0,1-21 16,-22-1 46,-22 22-46</inkml:trace>
  <inkml:trace contextRef="#ctx0" brushRef="#br0" timeOffset="16692.34">21526 2223 0,'0'0'0,"0"21"31,-21-21-15,0 0-16,0 0 0,0 21 15</inkml:trace>
  <inkml:trace contextRef="#ctx0" brushRef="#br0" timeOffset="18351.38">1693 3831 0,'0'0'0,"-21"0"0,0 0 16,21 21 15,0 1-15,21-1-1,0-21 1,0 0-16,22 0 0,-22 0 0,0 0 16,21 0-16,-20 0 0,20-21 15,-21-1-15,21 22 0,-20-21 16,-1 0-16,0 21 0,0-21 0,21-21 15,-20 20-15,-22 1 0,0 0 16,0 0-16,0 0 0,0 0 16,0-1-16,0 1 0,-22 0 0,22 0 15,-21 21-15,21-21 16,-21 21-16,0 0 16,0 0-16,0 0 15,-1 21-15,1 0 0,21 21 16,-21-20-16,0-1 0,21 21 15,-21 0-15,0-20 0,21 20 0,-22 0 16,1 1-16,21 20 0,0 1 16,-21-1-16,0 1 0,0 20 0,21-20 15,-21 20-15,-1-20 0,1 21 16,0-1-16,0 1 0,0 0 0,0-1 16,-1 1-16,1 0 0,0-1 15,0 1-15,21-22 0,0 1 16,0-1-16,0 1 0,0-1 15,0-20-15,42-1 0,-21 0 0,1 1 16,-1-1-16,0-21 0,0 0 16,0-21-16,0 0 0,22 0 0,-22 0 15,0 0-15,0-21 0,22 0 16,-22 0-16,0-21 0,21 20 0,-21-20 16,1-21-16,-1 20 0,21-20 15,-21-1-15,0 1 0,1-1 16,-1-20-16,-21 20 0,0-21 0,0 22 15,0-1-15,-21 1 0,-1-1 16,-20 22-16,21 0 0,-21-1 16,-1 1-16,-20 0 0,20 21 0,-20-22 15,21 22-15,-22 21 0,22-21 16,-22 21-16,22 0 0,0 0 0,20 0 16,-20 0-16,21 0 0,0 0 15,42 0 16,0 0-31,0 0 0,22 0 0,-22 0 16,21 0-16,0-21 0,22 0 16</inkml:trace>
  <inkml:trace contextRef="#ctx0" brushRef="#br0" timeOffset="18881.08">2730 3852 0,'0'-21'0,"0"42"0,-21-63 0,0 42 0,0-21 15,-21 21-15,20 0 0,-20 0 16,0 0-16,21 0 0,-22 0 16,1 0-16,0 0 0,20 0 0,-20 21 15,21 0-15,0 0 0,-22 1 0,22-1 16,0 21-16,0 0 15,21 1-15,0-1 0,-21 0 0,21 1 16,0-1-16,0 0 0,0 1 16,0-22-16,0 21 0,0-21 0,21 1 15,0-1-15,0 0 16,0-21-16,1 0 0,20 0 0,-21 0 16,21-21-16,-20 21 0,20-21 15,-21-1-15,21 1 0,1 0 0,-22-21 16,21 21-16,-21-22 0,1 22 15,-1-21-15,0-1 0,0 1 16,0 0-16,-21 21 0,0-22 0,0 22 16,0 0-16,0 0 0,0 0 15,0-1-15,-21 44 32,0-1-32,0 21 0,21-21 15,0 0-15,0 22 0,0-22 16,0 21-16,0-21 0,0 22 0,0-22 15,0 21-15,0-21 0,0 1 16,0-1-16,0 0 0,0 0 0,21-21 16,-21 21-16,21-21 0,0 0 15,0 0-15,1 0 0,-1 0 0</inkml:trace>
  <inkml:trace contextRef="#ctx0" brushRef="#br0" timeOffset="19299.84">3302 3831 0,'0'0'0,"0"-21"16,-21 21-1,0 0-15,-1 0 16,-20 21-16,21-21 0,-21 21 0,20 1 16,1-22-16,-21 21 15,21 0-15,0-21 0,-1 21 0,1 0 16,21 0-16,0 1 0,0-1 15,0 0-15,0 0 0,21 0 16,1 0-16,-1-21 0,0 22 16,21-1-16,-21-21 0,1 21 0,-1 0 15,21-21-15,-21 21 0,0 0 16,1-21-16,-1 22 0,0-22 0,-21 21 16,0 0-16,0 0 0,0 0 15,0 0 1,-21-21-16,0 0 0,-1 22 0,1-22 15,0 0-15,-21 0 16,21 0-16,-22 0 0,22 0 0,-21 0 16,21 0-16,-1 0 0,-20 0 0,21 0 15,0 0-15,21-22 0,-21 22 16,21-21-16,0 0 16,0 0-16,21 21 0,-21-21 15,21 0-15,0-1 0,21 1 0</inkml:trace>
  <inkml:trace contextRef="#ctx0" brushRef="#br0" timeOffset="19592.66">3704 3556 0,'0'0'0,"0"-21"15,-21 21 1,21 21-16,0 0 15,-21 0-15,0 1 0,21-1 0,-22 21 16,22 0-16,-21 1 0,21-1 16,0 0-16,-21 1 0,21-1 0,-21 22 15,0-22-15,21 0 0,-21 1 16,21-1-16,0 0 0,-22 1 16,22-22-16,0 0 0,0 0 0,0 0 15,0 0-15,0 1 16,22-22-16,-1 0 15,0-22-15,0 22 16,0-21-16,0 0 0</inkml:trace>
  <inkml:trace contextRef="#ctx0" brushRef="#br0" timeOffset="19807">3471 4001 0,'0'0'15,"-21"0"-15,0 0 16,21 21-16,21-21 31,0 0-31,0 0 16,1 0-16,-1 0 0,21-21 0,-21 21 16,0 0-16,1-22 0,20 22 15,-21-21-15,0 0 0,0 21 0,1 0 16,-22-21-16</inkml:trace>
  <inkml:trace contextRef="#ctx0" brushRef="#br0" timeOffset="20198.79">3873 4106 0,'0'0'0,"22"0"16,-1 22-16,0-22 0,0 0 15,0 0-15,0 0 0,-21-22 16,22 1-16,-1 21 0,0-21 16,0 0-16,0 0 0,0 21 0,-21-21 15,22-1-15,-1-20 16,-21 21-16,0 0 0,0 0 16,0-1-16,-21 22 15,-1 0 1,1 0-16,0 0 15,0 22-15,-21-1 0,20 0 0,1 0 16,0 0-16,21 22 0,-21-22 16,21 0-16,0 21 0,0-21 0,0 1 15,0 20-15,0-21 0,0 0 16,0 0-16,21-21 0,0 22 0,0-1 16,22-21-16,-22 0 0,0 0 15,0 0-15,0 0 0,1 0 16,-1 0-16,0 0 0,0 0 0,21-21 15,-20-1-15</inkml:trace>
  <inkml:trace contextRef="#ctx0" brushRef="#br0" timeOffset="20601.56">4403 3916 0,'0'0'15,"-22"0"-15,22-21 0,0 0 0,0-1 16,0 1-1,0 0-15,22 21 16,-22-21-16,21 21 0,0 0 16,0 0-16,0-21 0,0 21 0,1 0 15,20 0-15,-21 0 0,0 21 16,0-21-16,1 21 0,-22 0 16,21 0-16,0 1 0,0 20 0,0-21 15,-21 0-15,21 22 0,-21-22 16,0 0-16,0 21 0,0-21 0,0 1 15,0-1-15,0 0 0,0 0 0,-21 0 16,21 0-16,-21-21 16,0 0-16,0 0 0,0 0 15,21-21 1,0 0-16,0 0 0,0 0 16,0 0-16,0-1 0,21 1 15,0-21-15,0 21 0,0-22 16,0 22-16,1-21 0,-1 21 0,0-22 15,0 22-15,21 0 0,-20-21 16,-1 21-16,0-1 0,21 1 0,-21 0 16</inkml:trace>
  <inkml:trace contextRef="#ctx0" brushRef="#br0" timeOffset="21451.44">5905 3704 0,'0'0'16,"0"-21"-16,22 21 31,-22 21-15,0 0-16,0 1 15,0 20-15,0-21 0,0 0 0,0 0 16,0 22-16,0-22 0,-22 0 0,22 21 16,-21-20-16,21-1 0,0 21 15,0-21-15,0 0 0,-21 1 0,21-1 16,21-21 15,-21-21-31,21-1 0,1 1 16,-1 0-16,0 0 15,0 0-15,0 0 0,0-22 0,1 22 16,-1 0-16,0-21 0,0 20 0,0 1 16,0 0-16,1 0 0,-1 0 15,-21 42 17,0 0-32,0 0 0,0 0 15,0 1-15,0-1 0,0 21 0,0-21 16,0 0-16,0 22 0,21-22 15,-21 0-15,21 21 0,-21-20 0,21-1 16,0-21-16,1 21 0,-1 0 16,0-21-16,21 0 15,-21 0-15,1 0 0,-1-21 0,0 0 16,21 21-16,-21-21 0,22-1 0,-22-20 16,0 21-16,0-21 0,22 20 15,-22-20-15,0 21 0,0-21 0,-21-1 16,0 22-16,0-21 0,0-1 15,0 22-15,0-21 0,0 21 0,-21 0 16,0-1-16,0 1 0,-22 0 16,1 21-16,21 0 0,-22 0 0,1 0 15,0 0-15,21 21 0,-22-21 0,22 21 16,0 1-16,0-1 16,0 0-16,21 0 0,0 0 15,0 0-15,21 1 0,0-22 16,21 0-16,-21 0 0,22 0 15,-1 0-15,0 0 0</inkml:trace>
  <inkml:trace contextRef="#ctx0" brushRef="#br0" timeOffset="21959.15">7218 3196 0,'-21'0'16,"42"0"-16,-64-21 0,22 21 0,0 0 15,0 0-15,0 21 0,21 0 16,-21 1-16,-1-1 0,22 21 0,-21 0 16,21 1-16,0-1 0,0 0 15,0 22-15,-21-22 0,21 1 0,0-22 16,0 21-16,0 0 0,0 1 0,0-22 16,0 0-16,0 21 0,0-20 15,0-1-15,0 0 0,0 0 0,0 0 16,-21-42 31,21 0-47,0 0 0,0 0 15,0-1-15,0 1 0,0 0 16,0 0-16,0-21 0,0 20 0,21 1 16,0-21-16,0 21 0,1 0 15,-1-22-15,21 22 0,-21 21 0,22-21 16,-22 21-16,0 0 0,0 0 0,21 21 15,-20 0-15,-1-21 0,0 21 16,0 22-16,0-22 0,-21 0 0,0 0 16,0 22-16,21-22 0,-21 0 15,0 0-15,0 0 0,0 0 0,-21 1 16,21-1-16,-21 0 0,0 0 16,0 0-16,21 0 15,-21-21-15,21-21 31,0 0-31,21 21 0,0-21 16</inkml:trace>
  <inkml:trace contextRef="#ctx0" brushRef="#br0" timeOffset="22354.93">7556 3725 0,'22'0'15,"-1"0"1,0 0-16,0 0 0,0 0 16,0 0-16,1 0 0,-1-21 0,0 21 15,0-21-15,0 0 0,0 21 16,1-21-16,-1 0 0,-21-1 0,0 1 16,0 0-16,0 0 15,-21 21-15,-1-21 0,1 21 16,0 0-16,0 0 0,-21 21 0,20-21 15,1 21-15,0 0 0,-21 0 16,21 1-16,-1 20 0,1-21 16,0 0-16,21 0 0,-21 22 0,21-22 15,0 0-15,0 0 0,0 0 16,21 1-16,0-22 0,0 21 0,22 0 16,-22-21-16,21 0 0,-21 0 15,22 0-15,-1 0 0,0 0 0,1 0 16,-1-21-16,0 0 0,1 21 0,-1-22 15,0 1-15,1 0 0,-22 0 16,0 0-16,0-22 0,0 22 0,-21 0 16,0-21-16</inkml:trace>
  <inkml:trace contextRef="#ctx0" brushRef="#br0" timeOffset="22755.7">8191 3556 0,'0'-21'0,"0"106"0,0-149 0,0 22 16,0 21-16,0 42 16,0 0-1,0 0-15,0 0 16,-21 22-16,21-22 0,0 0 0,0 0 15,-21 0-15,21 0 0,0 1 16,0-1-16,0 0 0,0 0 0,0 0 16,0 0-16,0 1 31,-21-22-31,21-22 16,-21 22-1,21-21-15,0 0 0,0 0 16,0 0-16,0-22 0,21 22 15,0 0-15,-21-21 0,21 21 0,0-22 16,1 22-16,20-21 0,-21 21 16,21-1-16,-20 1 0,20 21 0,0 0 15,1 0-15,-1 0 0,0 0 16,1 21-16,-1 1 0,0 20 0,1-21 16,-22 0-16,21 22 0,-21-22 15,-21 21-15,0-21 0,0 0 0,0 22 16,0-22-16,0 0 0,0 0 0,-21 0 15,0 1-15,0-1 0,0-21 16,-1 21-16,1-21 0,21-21 47</inkml:trace>
  <inkml:trace contextRef="#ctx0" brushRef="#br0" timeOffset="23111.68">9207 3366 0,'0'0'0,"0"21"31,0 0-31,0 0 0,0 21 16,0-20-16,0 20 0,0-21 0,0 21 16,0-20-16,0-1 0,0 21 15,0-21-15,0 0 0,-21 1 16,21-1-16,-21-21 0,21 21 0,0-42 47,21 0-47</inkml:trace>
  <inkml:trace contextRef="#ctx0" brushRef="#br0" timeOffset="23483.46">9207 3027 0,'-21'0'0,"42"0"0,-63 0 0,21 0 16,0 21-16,0 0 0,-1 22 15,22-22-15,-21 0 0,21 0 16,0 21-16,0-20 0,0-1 0,0 0 16,21-21-16,1 21 0,-1 0 15,0-21-15,0 0 0,0 0 0,22 0 16,-22 0-16,0 0 0,0-21 0,21 0 15,-20 0-15,-22 0 0,21-1 16,0 1-16,-21 0 0,0-21 0,0 21 16,0-1-16,0 1 0,-21-21 15,0 21-15,-1 0 0,1-1 0,0 1 16,0 21-16,0 0 0,-22 0 16,22 0-16,0 0 0,0 0 15,0 0-15,0 21 0,21 1 0,0-1 16,0 0-16,0 21 0,0-21 0,0 22 15,0-22-15,21 21 0,-21-21 16,42 22-16,-21-22 0,0 0 0,22-21 16,-1 21-16,-21-21 0</inkml:trace>
  <inkml:trace contextRef="#ctx0" brushRef="#br0" timeOffset="23755.31">9948 3027 0,'0'0'0,"0"-21"0,-21 21 16,0 0 0,21 21-16,-21 0 0,0 0 15,-1 0-15,1 22 0,0-1 0,0 0 16,0 1-16,0 20 0,-1-20 16,1-1-16,0 0 0,0 1 0,0-1 15,21 0-15,0 1 0,0-22 0,0 0 16,0 0-16,0 0 0,0 0 15,0 1-15,21-1 0,0-21 0,0 0 16,0 0-16,1 0 0,-1 0 16,21 0-16,-21 0 0,0-21 15,22-1-15,-22 1 0,0 0 0,0 0 16</inkml:trace>
  <inkml:trace contextRef="#ctx0" brushRef="#br0" timeOffset="23935.2">9525 3408 0,'0'0'0,"0"21"16,21-21-1,0 0-15,0 0 0,22 0 16,-1 0-16,0 0 0,1-21 16,-1 21-16,22 0 0,-22-21 15,21 21-15,-20-21 0,20 21 0,-20 0 16,-1 0-16,0 0 0</inkml:trace>
  <inkml:trace contextRef="#ctx0" brushRef="#br0" timeOffset="24479.89">4445 5101 0,'-21'-21'16,"42"42"-16,-42-63 0,0 21 0,21 0 0,-22-1 15,1 1-15,0 21 16,0 0-16,0 0 0,0 0 0,-1 0 15,-20 0-15,21 0 0,0 21 0,-22 1 16,22 20-16,-21-21 0,21 21 16,0 1-16,-22 20 0,22-20 15,0-1-15,0 21 0,21-20 16,-21 20-16,21 1 0,0-22 0,0 22 16,0-22-16,0 0 0,0 1 0,21-1 15,0-21-15,0 0 0,0 0 16,0 1-16,22-1 0,-22-21 0,21 0 15,22 0-15,-22 0 16,22 0-16,-1-21 0,1-1 0,-1 1 0,1-21 16,-1 21-16</inkml:trace>
  <inkml:trace contextRef="#ctx0" brushRef="#br0" timeOffset="25354.75">5016 5271 0,'0'0'0,"-63"0"31,42 21-31,0 0 0,-1 0 16,1 0-16,0 0 0,0 22 0,0-1 16,0-21-16,-1 22 0,22-22 0,0 21 15,0 0-15,0-20 0,0-1 16,0 21-16,0-21 0,22-21 0,-1 21 16,0-21-16,21 0 0,-21 0 15,22 0-15,-1 0 0,-21 0 0,0 0 16,22-21-16,-22 0 0,0 0 0,0 0 15,-21 0-15,0-1 16,0 1-16,0 0 0,0 0 0,0-21 16,-21 20-16,0 1 0,21-21 0,-21 21 15,21-22-15,-21 22 0,21-21 16,0 21-16,0-22 0,0 22 0,0 0 16,21 0-16,0 21 0,0 0 15,21 0-15,-20 0 0,-1 0 0,0 0 16,21 21-16,-21 0 0,22 0 0,-22 1 15,0 20-15,21-21 0,-20 0 16,-1 22-16,0-22 0,-21 0 16,0 21-16,21-21 0,-21 1 0,0 20 15,0-21-15,0 0 0,0 0 16,0 1-16,-21-22 0,21 21 0,-21-21 16,0 0-1,21-21-15,0-1 16,0 1-16,0 0 0,0 0 0,0-21 15,21 20-15,0-20 0,0 21 16,0-21-16,0 20 0,1-20 0,-1 0 16,0 21-16,21-1 0,-21 1 15,22 0-15,-22 0 0,21 21 0,-21 0 16,22 0-16,-22 21 0,21 0 0,-21 0 16,1 1-16,-1 20 0,0-21 15,0 0-15,0 22 0,-21-22 16,0 0-16,0 21 0,0-21 0,0 1 15,0-1-15,0 0 0,0 0 16,0 0-16,0 0 0,-21-21 0,0 0 16,21 22-16,-21-22 15,21-22-15,0 1 16,0 0-16,0 0 0,0 0 16,0-22-16,21 22 0,0 0 15,0-21-15,0-1 0,1 1 16,20 0-16,-21 21 0,0-22 0,22 1 0,-22 0 15,21 20-15,0 1 16,1 21-16,-1 0 0,0 0 0,1 21 16,-22-21-16,21 22 0,-21 20 0,22-21 15,-43 0-15,21 22 0,-21-22 16,0 21-16,0-21 0,0 0 0,-21 22 16,21-22-16,-21 21 0,-1-21 15,1 1-15,0-1 0,0 0 0,21 0 16,0 0-16,0 0 15,21-21 1,21-21-16,-20 21 0,20-21 16,-21 0-16</inkml:trace>
  <inkml:trace contextRef="#ctx0" brushRef="#br0" timeOffset="25675.45">7006 5080 0,'0'-21'0,"0"42"0,-21-42 31,21 42-31,-21 0 0,21 0 16,0 22-16,0-1 0,0-21 0,0 22 15,0 20-15,0-21 0,0 1 16,0 20-16,0 1 0,0 20 0,0-20 16,0-1-16,0 22 0,0 0 15,0-22-15,0 22 0,0 0 0,0-1 16,0 1-16,0 0 0,0-1 0,0 22 15,0-21-15,0-22 0,0 22 16,-21 0-16,21-22 0,0 1 0,-22-1 16,22-21-16,0 1 0,0-22 0,0 0 15,0 0-15,0-42 16,22 0-16,-22-21 16,21 20-16,-21-20 0,0 0 0,0-22 15,21 1-15,-21-1 0,21 1 0</inkml:trace>
  <inkml:trace contextRef="#ctx0" brushRef="#br0" timeOffset="25976.28">6900 5652 0,'-21'-64'15,"42"128"-15,-63-191 0,42 63 0,0 1 16,-21 20-16,21-20 0,0 20 0,0 1 16,0 0-16,0 21 0,0-22 0,21 22 15,0 0-15,0 0 0,0 0 16,1-1-16,20 22 0,-21 0 0,21 0 15,1 0-15,-1 0 0,-21 22 0,22-1 16,-22 0-16,0 0 0,0 0 16,-21 22-16,0-22 0,0 21 15,0 0-15,-21-20 0,0 20 0,0-21 16,-22 0-16,1 22 0,21-22 16,-22 0-16,1 0 0,0 0 0,21-21 15,-22 21-15,22-21 0,0 0 16,0 22-16,42-22 15,0-22 1,0 22-16,0-21 0,22 0 16</inkml:trace>
  <inkml:trace contextRef="#ctx0" brushRef="#br0" timeOffset="26431.02">7832 4890 0,'0'0'0,"-43"0"0,22 0 16,0 0-16,-21 0 0,-149 105 31,149-83-31,21 20 0,-22 0 0,-20 22 16,42-22-16,-1 0 16,1-20-16,0 20 0,21 0 0,0-21 15,0 1-15,0-1 0,0 0 0,0 0 16,21 0-16,0 0 0,22-21 15,-22 0-15,21 0 0,-21 0 0,22 0 16,-1 0-16,0-21 0,1 21 0,-22-21 16,21 0-16,1 0 15,-1 0-15,-21-1 0,0 1 0,22 0 16,-43-21-16,0 21 0,21-22 0,-21 22 16,0-21-16,0 21 0,0-1 15,0 1-15,-21 21 0,-1 0 16,1 0-16,21 21 0,-21-21 0,0 22 15,21 41-15,0-42 16,-21 22-16,21-22 0,0 0 0,0 0 16,0 21-16,0-20 0,0-1 0,0 0 15,21-21-15,0 21 0,0 0 16,0-21-16,1 0 0,-1 21 16,21-21-16,-21 0 0,22 0 0,-22 0 15,21 0-15,-21 0 0,0-21 16,22 0-16</inkml:trace>
  <inkml:trace contextRef="#ctx0" brushRef="#br0" timeOffset="26770.83">8170 5292 0,'0'0'0,"0"-21"0,0-1 0,0-20 0,0 21 15,0-21-15,0 20 0,0 1 0,0 0 16,0 0-16,0 0 0,0 0 16,21-1-16,1 1 0,-1 21 15,0 0-15,0 0 0,0 0 0,22 0 16,-22 21-16,0-21 0,0 43 15,0-22-15,0 0 0,22 21 0,-22 1 16,-21-22-16,21 21 0,-21-21 0,21 1 16,-21 20-16,0-21 0,0 0 15,0 0-15,0 1 0,0-1 16,-21-21-16,0 0 16,21-21-1,0-1 1,0 1-16,0 0 0,0 0 0,0-21 15,0 20-15,21-20 16,0 21-16,0-21 0,-21-1 0,22 22 16,-1-21-16,0 21 0,0-1 0,0 1 15,22 0-15,-22 0 0,0 21 16,0 0-16,0 0 0,0 0 16</inkml:trace>
  <inkml:trace contextRef="#ctx0" brushRef="#br0" timeOffset="27095.64">8869 5165 0,'0'0'0,"0"21"0,0 0 16,0 0-16,0 0 0,21-21 16,0 0-16,0 0 0,0 0 15,1 0-15,-1 0 0,0 0 16,0-21-16,21 0 0,-20 0 16,-1 0-16,0 0 0,0-1 0,0 1 15,-21 0-15,0-21 0,0 21 16,0-1-16,0 1 0,0 0 0,0 0 15,0 0-15,-21 21 0,0 0 0,0 0 16,0 21-16,-22 0 0,22 0 16,-21 0-16,21 1 0,-1 20 0,1-21 15,0 21-15,0 1 0,21-22 0,0 21 16,0-21-16,0 1 0,0 20 16,0-21-16,0 0 0,21 0 15,0 1-15,0-22 0,1 21 0,20 0 16,0-21-16,1 0 0,-1 0 15,0 0-15,1 0 0,-1 0 0,0-21 16,1 0-16,-1 21 0,0-22 0</inkml:trace>
  <inkml:trace contextRef="#ctx0" brushRef="#br0" timeOffset="27575.37">10012 4953 0,'0'0'0,"0"-21"0,-106-85 31,85 106-31,-22 0 0,22 21 16,-21-21-16,21 43 0,-22-22 16,1 0-16,21 21 0,0-21 0,-22 22 15,22-1-15,0 0 0,0-20 16,0 20-16,0 0 0,21-21 0,0 22 16,0-22-16,0 0 0,0 21 0,0-20 15,21-22-15,-21 21 0,21 0 16,21-21-16,-21 0 0,1 0 0,20 0 15,-21 0-15,21 0 0,1 0 0,-22-21 16,21 0-16,-21 21 0,22-43 16,-22 22-16,21 0 0,-21-21 15,1-1-15,-1 1 0,0-22 0,0 1 0,0 21 16,-21-22-16,0 1 16,21-1-16,-21 1 0,0-1 0,0 22 15,0-1-15,0 1 0,0 0 0,0 21 16,0-22-16,0 22 15,-21 21-15,0 21 0,0 22 16,21-22-16,-21 21 16,21 0-16,0 1 0,0 20 0,0-20 15,0 20-15,0 1 0,0-1 0,0-21 16,21 22-16,0-22 16,0 1-16,0-1 0,1-21 0,-1 0 0,0 22 15,0-43-15,21 21 0,-20-21 16,-1 0-16,0 0 0,0 0 15,0 0-15,0-21 0</inkml:trace>
  <inkml:trace contextRef="#ctx0" brushRef="#br0" timeOffset="28366.97">11388 4741 0,'0'0'0,"21"-21"0,-21 0 0,0 0 0,0 63 47,0-21-47,0 1 0,-21 20 0,-1 0 15,22-21-15,-21 22 0,0-1 16,0-21-16,0 22 0,0-22 0,-1 21 15,1-21-15,21 0 0,0 1 16,0-1-16,21-42 31,1-1-15,20 1-16,-21 0 0,0 0 0,0 0 16,1-22-16,-1 22 0,21-21 15,-21 21-15,0-22 0,1 22 16,-1 0-16,0 21 0,0 0 15,0 21-15,-21 0 0,0 1 16,0-1-16,0 21 0,21-21 16,-21 22-16,0-22 0,22 0 0,-22 21 15,0-21-15,0 1 0,21-1 16,0 0-16,0-21 0,0 21 0,0-21 16,1 0-16,-1 0 0,0 0 0,21 0 15,1 0-15,-22 0 0,21-21 16,0 0-16,1 0 0,-1-1 0,0 1 15,1-21-15,-1 0 0,-21-1 0,22 1 16,-22 0-16,0-1 16,-21-20-16,0 20 0,0 1 0,0 0 15,0 21-15,-21-22 0,0 22 0,-1 0 16,1 21-16,-21 0 0,21 0 16,-22 0-16,22 0 0,-21 21 0,0 0 15,20 0-15,1 1 0,-21-1 16,42 0-16,-21 21 0,21-21 0,0 1 15,0 20-15,0-21 0,0 0 0,0 0 16,0 1-16,21-1 0,0 0 16,21-21-16,-20 0 0,20 0 15,0 0-15</inkml:trace>
  <inkml:trace contextRef="#ctx0" brushRef="#br0" timeOffset="28586.88">12700 4678 0,'-21'127'16,"21"-106"-1,-21 21-15,21-20 0,-22-1 0,1 21 16,21-21-16,-21 0 0,21 1 16,0-1-16,0 0 15,0-42 16,0 0-31,0-1 16</inkml:trace>
  <inkml:trace contextRef="#ctx0" brushRef="#br0" timeOffset="28752.8">12658 4445 0,'0'-21'15,"0"42"-15,-22-42 0,22 0 0,-21 0 0,0 21 16,0 0-1,0 0-15,21 21 32,0 0-32,0 0 0,21-21 15,0 0-15,0 0 0,-21 21 0</inkml:trace>
  <inkml:trace contextRef="#ctx0" brushRef="#br0" timeOffset="28990.65">13293 4382 0,'0'0'0,"-43"63"31,22-42-31,0 0 16,0 1-16,0-1 0,21 21 0,-22-21 16,1 22-16,0-1 0,0-21 0,21 21 15,-21 1-15,21-1 0,-21-21 16,21 22-16,0-1 0,0-21 0,-22 21 15,22-20-15,0-1 0,0 0 0,0 0 16,0 0-16,22-21 16,-1 0-16,0 0 15</inkml:trace>
  <inkml:trace contextRef="#ctx0" brushRef="#br0" timeOffset="29459.38">13695 4382 0,'0'-22'0,"0"44"0,0-22 31,0 21-31,-21 21 16,21-21-16,-22 22 0,22-22 0,0 21 16,-21 0-16,0 1 0,21-1 0,-21 0 15,21 1-15,0-1 0,-21 0 16,21 1-16,-21-22 0,21 21 15,-22-21-15,22 1 0,0-1 0,0 0 16,0 0-16,-21-21 16,21-21 15,0 0-31,0 0 0,0-22 0,0 22 16,21-21-16,1 21 0,-1-22 0,21 1 15,-21 0-15,22-1 0,-22 1 16,21 21-16,-21 0 0,22-1 0,-1 1 15,-21 21-15,21 0 0,-20 0 0,-1 21 16,0 1-16,0-1 16,0 21-16,-21-21 0,0 22 0,0-1 0,0-21 15,0 21-15,0 1 0,0-1 16,-21-21-16,0 22 0,21-22 16,-21 0-16,0 0 0,21 0 0,-22 0 15,1-21-15,0 0 16,0 0-1,21-21-15,-21 21 16</inkml:trace>
  <inkml:trace contextRef="#ctx0" brushRef="#br0" timeOffset="29647.28">13017 4805 0,'-21'0'15,"42"0"-15,-42 21 0,42-21 32,22 0-32,-22 0 0,0 0 0,21 0 15,1 0-15,-1-21 0,0 21 0,1 0 16,-1-21-16,0 21 0,1 0 16</inkml:trace>
  <inkml:trace contextRef="#ctx0" brushRef="#br0" timeOffset="30079.07">8530 6202 0,'0'0'0,"21"-21"0,0 0 0,1 21 15,-1 0-15,0 0 0,0 21 0,0 0 16,0 0-16,1 0 0,20 22 16,0-1-16,-21 0 0,22 1 0,-22-1 15,21 0-15,-21 1 0,1-1 0,-1 0 16,0 1-16,-21-22 0,0 21 16,0-21-16,0 0 0,0 1 15,0-1-15,0 0 0,0-42 31,0 0-31</inkml:trace>
  <inkml:trace contextRef="#ctx0" brushRef="#br0" timeOffset="30294.94">9207 6202 0,'0'0'0,"0"-21"0,0 0 0,-21 21 15,0 21 1,0 0-16,-21 0 0,20 21 0,-20-20 15,0 20-15,-1 21 0,1-20 16,0-1-16,21 0 0,-22 1 0,1 20 16,21-20-16,0-22 0,-1 21 15,1 0-15,21-20 0,-21 20 16,21-21-16,21-21 16,0 0-16,1 0 0,20 0 0,-21 0 15,21-21-15,22 0 0</inkml:trace>
  <inkml:trace contextRef="#ctx0" brushRef="#br0" timeOffset="30582.78">9546 6308 0,'0'21'16,"0"0"-16,0 0 0,-21 0 0,21 22 15,0-1-15,0 0 0,0 1 0,0-1 16,-21 22-16,21-22 0,0 21 15,0-20-15,0 20 0,0 1 0,0-1 16,0 1-16,-21 20 0,21-20 0,0 21 16,0-22-16,-22 22 0,22-22 15,0 1-15,0-1 0,-21-20 0,21 20 16,0-21-16,0 1 0,0-1 0,0 0 16,0-20-16,0-1 0,0 0 15,0 0-15,0-42 16,0 0-1,0-22-15,0 22 0,21-21 0,-21 0 16</inkml:trace>
  <inkml:trace contextRef="#ctx0" brushRef="#br0" timeOffset="30875.61">9525 6795 0,'0'-85'0,"0"170"0,0-234 0,0 86 0,0-1 15,0 22-15,0-21 0,0 20 0,0 22 16,0-21-16,0 21 0,21-1 15,-21 1-15,21 0 0,22 21 16,-22 0-16,0 0 0,0 0 0,21 0 16,-20 0-16,20 21 0,0 0 15,-21 1-15,1-1 0,-1 21 0,0 0 16,-21 1-16,0-1 0,0-21 0,0 22 16,-21-1-16,0-21 0,-1 21 15,-20-20-15,0-1 0,21 21 0,-22-42 16,1 21-16,21 0 0,-22 1 0,22-22 15,21-22 17,21 1-32,1 0 0,-1-21 0,21 21 15,0-1-15,1-20 0</inkml:trace>
  <inkml:trace contextRef="#ctx0" brushRef="#br0" timeOffset="31307.38">10541 6244 0,'0'0'0,"0"-21"0,-21 21 16,0 0-16,-1 0 15,1 0-15,0 0 0,-21 0 0,21 21 16,-1 0-16,1 1 0,0 20 0,-21-21 16,21 21-16,-1 1 0,1-1 15,21-21-15,0 22 0,0-22 16,0 21-16,0-21 0,0 0 0,0 1 15,0-1-15,21-21 0,1 21 16,-1-21-16,0 0 0,0 0 16,21 0-16,-20-21 0,-1 0 0,21-1 15,-21 1-15,0 0 0,1-21 0,-1 21 16,0-22-16,0 22 0,-21-21 16,0-1-16,0 1 0,0 21 0,0-21 15,21 20-15,-21 1 0,0 42 31,0 1-31,0-1 0,0 0 16,0 21-16,0-21 0,0 22 16,0-1-16,0-21 0,0 22 15,0-22-15,0 21 0,0-21 0,21 0 16,-21 1-16,22-1 0,-1 0 0,0-21 16,0 0-16,0 0 0,22 0 15,-1 0-15,-21-21 0,21 0 0,1 21 16,-1-43-16</inkml:trace>
  <inkml:trace contextRef="#ctx0" brushRef="#br0" timeOffset="31519.28">11239 6054 0,'0'0'0,"0"-21"0,0-1 0,0 1 16,0 42 0,0 1-1,0 20-15,-21-21 0,0 21 0,21-20 16,-21 20-16,21 0 0,0 1 15,0-22-15,-21 21 0,21 0 0,0 1 16,-21-1-16,21 0 0,0-20 0,0-1 16,0 0-16,0 0 15,0 0-15,0 0 0,21-21 0,0 0 0,0 0 16,0 0-16,0-21 0,1 0 16</inkml:trace>
  <inkml:trace contextRef="#ctx0" brushRef="#br0" timeOffset="31947.03">11642 5969 0,'0'0'0,"0"-21"16,0 0-16,0 0 0,0-1 0,0 44 15,0-1-15,0 0 16,0 0-16,0 0 0,-22 22 16,22-1-16,0 0 0,0-21 0,0 22 15,-21-1-15,21 0 0,0 1 0,-21-1 16,21 0-16,0 1 0,0-1 15,0-21-15,0 22 0,0-22 0,0 0 16,0 0-16,0 0 0,0-42 31,0 0-15,0 0-16,0 0 0,21-22 0,-21 22 16,21-21-16,1-1 0,-1 22 15,0-21-15,0 0 0,0 20 0,0 1 16,22 0-16,-22 0 0,0 21 0,0 0 15,0 0-15,1 21 0,-1 0 16,0 0-16,0 1 0,-21-1 0,0 21 16,0-21-16,0 22 0,0-1 15,0-21-15,0 21 0,0-20 0,0-1 16,-21 0-16,21 0 0,-21 0 0,0 0 16,-1-21-16,1 22 0,0-22 15,0 0-15,0 0 0,0 0 16,-22 0-16,22-22 15,0 22-15</inkml:trace>
  <inkml:trace contextRef="#ctx0" brushRef="#br0" timeOffset="32119.94">10964 6244 0,'21'0'31,"1"0"-31,-1 0 15,0 0-15,21 0 0,1 0 0,-1 0 16,0 0-16,22 0 0,-22-21 16,0 21-16,1-21 0,-1 0 0,0 21 15,1-21-15</inkml:trace>
  <inkml:trace contextRef="#ctx0" brushRef="#br0" timeOffset="33111.26">17145 3408 0,'0'-21'0,"0"42"0,-21-42 0,0 0 16,21-1-16,-22 1 15,22 42 17,0 1-32,0 20 0,0-21 0,0 21 15,0 1-15,0-1 0,22 0 16,-22-20-16,0 20 0,21 0 0,-21 1 16,0-22-16,0 21 0,0-21 0,0 0 15,0 22-15,0-22 0,-21 0 16,-1 0-16,22 0 0,-21 1 15,0-22-15,0 0 16,0 0-16,21-22 16,0 1-16,0 0 0,0 0 15,0 0-15,0 0 16,0-1-16,21 1 0,0 0 0,0-21 0,0 21 16,22-1-16,-1 1 0,22 0 15,-22 21-15,21 0 0,1 0 16,-1 0-16,1 0 0,-1 0 0,-20 21 15,20-21-15,-20 21 0,-22 22 16,21-22-16,-42 0 0,0 0 0,0 0 16,0 1-16,0-1 0,-21 21 0,-21-21 15,20 0-15,-20 1 0,0-1 16,-22 0-16,22-21 0,0 21 16,-1 0-16,1-21 0,0 0 15,-1 0-15,22 0 0,-21 0 0,21 0 16,-1 0-16,22-21 15,0 0-15,0 0 16,22 0-16,-1-1 0,21 22 16,-21-21-16,22 0 0,-1 0 0</inkml:trace>
  <inkml:trace contextRef="#ctx0" brushRef="#br0" timeOffset="33327.15">17992 3641 0,'0'0'0,"0"21"31,0 0-31,0 0 0,0 0 16,0 1-16,0-1 0,0 0 0,0 0 15,0 0-15,0 0 0,0 1 16,0-1-16,0 0 0,0 0 16,0 0-16,0-42 46</inkml:trace>
  <inkml:trace contextRef="#ctx0" brushRef="#br0" timeOffset="33671.16">18055 3387 0,'0'0'0,"-21"0"0,0 21 16,-43 21-1,64-21-15,-21 1 0,21-1 0,-21 0 16,21 0-16,0 0 16,0 0-16,21-21 15,0 0-15,0 0 0,1 0 0,20 0 16,-21 0-16,0-21 0,22 0 16,-22 21-16,0-21 0,0 0 15,-21 0-15,0-1 16,0 1-16,0 0 0,0 0 0,-21 0 0,0 0 15,0-1-15,-1 1 0,-20 21 16,21 0-16,0 0 0,0 0 16,-22 0-16,22 0 0,0 0 0,0 21 15,21 1-15,0-1 0,0 0 16,-21 0-16,21 0 0,0 0 0,0 1 16,21-1-16,0 0 15,0-21-15,21 0 0</inkml:trace>
  <inkml:trace contextRef="#ctx0" brushRef="#br0" timeOffset="33939.05">18711 3239 0,'0'-22'16,"0"44"-16,0-65 0,0 64 31,-21 1-31,0-1 0,0 21 0,21 0 15,-21 1-15,-1-1 0,22 0 16,-21 1-16,0-1 0,21-21 0,-21 22 16,21-1-16,-21 0 0,21-21 0,0 22 15,0-22-15,0 0 0,0 21 16,0-20-16,0-1 0,21-21 16,0 21-16,0 0 0,0-21 0,1 0 15,-1 0-15,0 0 0,0 0 16,0 0-16,0-21 0</inkml:trace>
  <inkml:trace contextRef="#ctx0" brushRef="#br0" timeOffset="34122.94">18351 3577 0,'0'0'0,"0"21"16,0 1-1,22-22-15,20 0 16,-21 0-16,21 0 16,-20 0-16,20 0 0,0 0 0,1 0 15,-1-22-15,-21 1 0</inkml:trace>
  <inkml:trace contextRef="#ctx0" brushRef="#br0" timeOffset="34788.67">20426 3493 0,'0'0'0,"21"0"16,0 0-16,0 0 15,22-22-15,-22 22 0,0-21 16,0 0-16,21 21 0,-20-21 15,20 0-15,-21 0 0,0-1 0,0 22 16,1-21-16,-22 0 0,0 0 16,-43 0-16,22 21 15,-21 0-15,21 0 0,-22 0 16,1 0-16,-22 0 0,22 21 0,0 0 16,-1-21-16,1 21 0,21 0 15,0 1-15,0-1 0,-1 0 16,22 0-16,0 0 0,0 0 0,22 1 15,-1-1-15,0 0 0,21 0 0,-21 0 16,43 22-16,-22-22 0,1 0 16,-1 0-16,0 0 0,1 0 0,-1 1 15,0-1-15,-21 0 0,22 0 16,-22 0-16,-21 0 0,0 1 0,0-1 16,-21-21-16,0 21 0,-22 0 0,1-21 15,-22 21-15,22-21 16,-21 0-16,-1 0 0,1 0 0,-1 0 0,1 0 15,20 0-15,1-21 0,0 21 16,-1-21-16,22 21 0,-21-21 16,21 0-16,-1-1 0,22 1 0,0 0 15,0 0-15,0 0 0,0 0 16,0-1-16,0-20 0,22 21 0,-1-21 16,21-1-16,0 22 0,64-64 15</inkml:trace>
  <inkml:trace contextRef="#ctx0" brushRef="#br0" timeOffset="35043.72">21463 2985 0,'0'21'0,"-85"42"16,64-42-1,21 22-15,-21-22 0,0 21 0,21 1 16,0-1-16,-21 21 0,21-20 15,-22-1-15,22 0 0,0 1 0,0-1 16,0 0-16,-21-20 0,21 20 0,-21-21 16,21 21-16,0-20 0,-21-1 15,21 0-15,0 0 0,0 0 16,21-21 0,0 0-1,0 0-15</inkml:trace>
  <inkml:trace contextRef="#ctx0" brushRef="#br0" timeOffset="35487.47">21717 3471 0,'-21'0'16,"0"22"-16,-1-1 0,-20-21 15,21 21-15,0 0 0,0 21 16,-1-20-16,1-1 0,0 0 0,0 21 15,21-21-15,0 1 0,0-1 0,0 0 16,0 21 0,21-21-16,0 1 0,0-22 0,22 21 15,-22-21-15,21 0 0,1 0 16,-1 0-16,0 0 0,1 0 0,-1 0 16,0 0-16,1-21 0,-1-1 0,0 22 15,-21-21-15,22 0 0,-43 0 16,21 0-16,-21-22 0,0 22 0,0 0 15,0-21-15,0-1 0,0 22 16,-21-21-16,0 0 0,-1 20 0,1 1 16,0 0-16,-21 0 0,21 21 15,-22 0-15,1 0 0,21 0 0,-22 21 16,1 0-16,0 0 0,-1 1 16,22-1-16,0 21 0,0-21 15,0 0-15,21 22 0,0-22 0,0 21 16,0-21-16,0 1 0,0-1 15,21 0-15,0 0 0,21 0 0,-20-21 16,20 21-16,-21-21 0,21 0 0,-20 0 16,20 0-16,0 0 0</inkml:trace>
  <inkml:trace contextRef="#ctx0" brushRef="#br0" timeOffset="36075.66">22564 3493 0,'21'-43'15,"-42"86"-15,42-107 0,0 43 0,-21-21 16,0 20-16,0 44 16,0-1-16,0 0 15,-21 0-15,0 21 0,21 1 0,-22-22 16,22 21-16,-21-21 0,21 22 0,-21-22 16,21 21-16,0-21 0,0 1 15,0-1-15,0 0 0,21-21 47,0 0-47,1 0 0,-1-21 0,0 0 16,0-1-16,0 1 15,0 0-15,1 0 0,-1 0 0,0 0 16,0-22-16,0 22 0,0 0 0,1 0 16,-1 0-16,0 21 15,-21 21-15,0 0 16,0 0-16,0 21 0,0-20 15,0-1-15,0 21 0,0-21 0,0 0 16,21 1-16,0-1 0,-21 0 16,21 0-16,1 0 0,20 0 0,-21-21 15,0 0-15,22 0 0,-22 0 16,21 0-16,-21 0 0,22 0 16,-22 0-16,21-21 0,-21 21 0,0-21 15,1 0-15,-1 0 0,0 0 0,-21-22 16,0 22-16,21-21 0,-21-1 15,0-20-15,0 21 0,0-22 0,0 22 16,0-22-16,0 22 0,0 0 16,0 20-16,-21 1 0,0 0 0,0 21 15,-1 0-15,1 0 16,0 21-16,0 0 0,0 1 16,21 20-16,-21-21 0,-1 21 0,1-20 15,21 20-15,0-21 0,0 0 16,0 22-16,0-22 0,0 0 0,0 0 15,0 0-15</inkml:trace>
  <inkml:trace contextRef="#ctx0" brushRef="#br0" timeOffset="36268.87">24024 3704 0,'0'0'0,"0"21"32,0 1-32,0-1 15,-21-21 1,0 0-16</inkml:trace>
  <inkml:trace contextRef="#ctx0" brushRef="#br0" timeOffset="40384.62">995 8192 0,'21'0'16,"-21"-22"15,21 22 47,-21-21-62,21 0-16,0 21 15,-21-21-15,0 0 16,0 0 0,0-1-16,0 1 15,0 0-15,0 0 16,0 0-16,0 0 0,-21 21 16,21 21 15,0 0-16,0 0-15,0 0 0,0 22 16,0-22-16,0 21 0,-21-21 0,21 22 16,-21-1-16,21 0 0,0 1 15,0-1-15,-21-21 0,21 21 0,-21 1 16,21-1-16,0-21 0,0 22 16,0-1-16,-22-21 0,22 21 0,0-20 15,0 20-15,0-21 0,0 0 16,0 0-16,0 1 0,0-1 0,22-21 15,-1 0 1,0-21-16,0 21 16,-21-22-16,21 1 0,0 0 15,-21 0-15,22-21 0,-1 20 16,-21 1-16</inkml:trace>
  <inkml:trace contextRef="#ctx0" brushRef="#br0" timeOffset="40607.92">783 8361 0,'0'0'0,"0"21"32,21-21-17,0 0-15,1 0 0,-1 0 0,0 0 16,0 0-16,0-21 15,0 21-15,1-21 0,-1 21 16,0 0-16,0-21 0,0 21 0,22 0 16,-22-22-16,21 22 0</inkml:trace>
  <inkml:trace contextRef="#ctx0" brushRef="#br0" timeOffset="41688.89">1799 8594 0,'21'0'0,"-42"0"0,63 0 16,-20 0-16,-1 0 15,0 0-15,-21-21 0,0-1 16,21 22-16,0-21 0,-21 0 16,21 0-16,-21 0 0,0 0 0,0-1 15,0 1-15,0 0 0,0 0 16,0-21-16,-21 20 0,0 1 0,0-21 15,-21 21-15,20 0 0,1-1 16,-21 22-16,21 0 0,-22 0 0,22 0 16,0 0-16,-21 0 0,21 22 15,-22-1-15,22 21 0,-21-21 16,21 22-16,-1-1 0,1-21 16,0 21-16,0 1 0,21-1 0,0-21 15,-21 22-15,21-22 0,0 21 16,0-21-16,0 0 0,0 1 0,21-22 15,0 21-15,0-21 0,0 0 16,22 0-16,-22 0 0,21 0 0,-21-21 16,22-1-16,-1 1 0,0 0 15,-20 0-15,20 0 0,-21 0 0,0-1 16,22 1-16,-22 0 0,-21-21 16,21 21-16,0-22 0,-21 22 15,0 0-15,0-21 0,0 20 0,0 1 16,0 0-16,0 42 31,0 0-31,0 1 16,0-1-16,0 21 0,-21-21 0,21 0 15,0 22-15,0-22 0,0 21 16,0-21-16,0 22 0,0-22 0,0 0 16,21 0-16,0 0 0,0 1 15,1-22-15,-1 0 0,21 0 0,-21 0 16,22 0-16,-1 0 0,0 0 15,1-22-15,-1 22 0,0-21 0,22 0 16,-22 0-16,0 0 0,1 0 16,-1-1-16,-21-20 0,22 21 15,-22 0-15,0-22 0,-21 1 16,0 21-16,0 0 0,-21 0 16,0-1-16,-1 1 0,1 21 0,-21 0 15,21 0-15,0 0 0,-22 0 16,1 21-16,21 1 0,-22-1 0,22-21 15,0 42-15,-21-21 0,21 0 16,-1 1-16,22-1 0,0 0 0,0 0 16,0 0-16,0 0 0,0 1 15,22-1 1,-1-21-16,0 0 0,0 21 0,21-21 16,-20 21-16,-1-21 15,0 21-15,21-21 0,-21 21 0,1 1 16,-1 20-16,0-21 0,0 0 15,0 22-15,-21-1 0,21 0 0,-21 1 16,22-1-16,-22 21 0,0-20 0,0 20 16,0-20-16,0 20 0,0-21 15,0 22-15,0-1 0,-22 1 0,1-1 16,-21 1-16,21-1 0,0 1 16,-22 21-16,1-22 0,21-21 15,-22 22-15,1-1 0,0-20 0,-1-1 0,1 22 16,21-43-16,-64 63 15,43-62-15,-22-1 0,22-21 16,-21 0-16,20 0 0,-20 0 0,-1-21 16,-20-1-16,20 1 0,1 0 15,20-21-15,-20-1 0,42 1 0,-22 0 16,22-1-16,0-20 0,21 21 16,0-22-16,0 1 0,0-1 0,21 1 15,0-1-15,22 1 0,-1 20 16,64-84-16</inkml:trace>
  <inkml:trace contextRef="#ctx0" brushRef="#br0" timeOffset="42191.32">2815 8340 0,'0'-21'15,"-21"21"-15,0 21 16,21 0-16,0 0 0,0 0 16,-21 0-16,-1 1 0,22 20 15,-21-21-15,21 0 0,0 0 0,-21 22 16,21-22-16,-21 0 0,21 0 16,0 0-16,0 1 0,0-1 15,-21-21-15,21 21 0,0-42 31,0 0-15,0-1-16,0 1 0,0 0 16,21 0-16,-21 0 0,21 0 0,0-22 15,0 22-15,1-21 0,-1 21 16,21-22-16,-21 22 0,22-21 16,-22 21-16,21-1 0,-21 22 0,22 0 15,-22 0-15,21 0 0,-21 0 0,22 22 16,-22-1-16,0 21 0,0-21 15,0 0-15,-21 22 0,0-22 16,0 21-16,0-21 0,0 1 0,0 20 16,-21-21-16,0 0 0,0 0 0,0 1 15,-1-1-15,1-21 0,0 21 16,21 0 0,0-42-1,21 21-15,0-21 16,1 0-16,-1 21 0,0-22 0</inkml:trace>
  <inkml:trace contextRef="#ctx0" brushRef="#br0" timeOffset="42679.05">3768 8382 0,'0'-21'0,"0"42"0,0-63 0,-22 21 15,1-1-15,0 22 16,0-21-16,0 0 0,0 21 0,-1 0 15,1 0-15,-21 0 0,21 0 16,-22 0-16,22 0 0,-21 21 0,21 22 16,0-22-16,-22 21 0,22-21 0,0 22 15,0-1-15,0 0 0,-1-21 16,22 22-16,-21-22 0,21 21 16,0-21-16,0 1 0,0-1 0,0 0 15,21 0-15,1-21 0,-1 0 16,0 0-16,0 0 0,21 0 0,-20 0 15,20 0-15,0-21 0,-21 0 16,22 0-16,-22-1 0,21 1 0,-21 0 16,1 0-16,20-21 0,-21 20 0,0 1 15,-21-21-15,0 21 0,21-22 16,-21 22-16,0 0 0,0 0 0,0 0 16,-21 21-1,0 21-15,21 0 16,0 0-16,-21 0 0,0 1 15,21 20-15,0-21 0,-21 0 16,21 0-16,0 1 0,0 20 0,0-21 16,0 0-16,0 0 0,21-21 0,0 22 15,0-1-15,0-21 0,0 0 16,1 0-16,-1 0 0,0 0 0,0 0 16,21-21-16,-20 21 0,-1-22 15,21 1-15,-21 0 0,0 0 0,1 0 16</inkml:trace>
  <inkml:trace contextRef="#ctx0" brushRef="#br0" timeOffset="43306.97">4106 8340 0,'0'0'16,"0"-21"-16,0-1 0,0 1 0,-21 21 15,0 0-15,0 21 16,21 1-16,-21 20 16,21-21-16,0 0 0,-22 0 0,22 22 15,0-22-15,0 0 0,0 0 16,0 22-16,0-22 0,0 0 0,0 0 15,0 0-15,0 0 0,0 1 16,0-44 31,0 1-47,0 0 0,0 0 16,0-21-16,0 20 0,0 1 15,0 0-15,22-21 0,-1-1 16,0 22-16,0-21 0,0 21 0,0-22 15,1 22-15,-1 0 0,0 0 0,0 21 16,0 0-16,0 0 0,1 21 16,-1 0-16,0 0 0,0 1 0,0-1 15,-21 21-15,21 0 16,-21 22-16,0-43 0,0 21 16,0-20-16,0-1 0,-21 0 15,21 0-15,-21-21 0,21 21 0,-21-21 31,21-21-15,0 0 0,0 0-16,0 0 0,0-1 15,21 1-15,0 0 0,0 0 0,1-21 16,-1 20-16,0-20 0,0 0 0,21 21 16,1-22-16,-22 22 0,21 0 15,1 0-15,-22 21 0,21 0 0,-21 0 16,0 21-16,1 0 0,-1 21 0,-21-20 15,0-1-15,0 21 16,0 0-16,0-20 0,0 20 0,0-21 16,0 0-16,-21 0 0,-1 22 0,1-22 15,0-21-15,21 21 0,-21 0 16,0-21-16,21 21 0,21-21 31,0 0-31,0-21 0,0 0 16,1 21-16</inkml:trace>
  <inkml:trace contextRef="#ctx0" brushRef="#br0" timeOffset="43663.09">5059 8403 0,'-43'0'31,"43"21"-31,22-21 16,-1 0-1,0 0-15,0 0 0,0-21 16,0 21-16,1-21 0,-1 0 16,0 0-16,0 0 0,-21-1 15,0 1-15,0 0 0,0 0 16,0 0-16,-21 21 16,0 21-16,0 0 15,-1 0-15,-20 0 16,21 22-16,0-22 0,0 21 0,-1-21 15,1 22-15,0-22 0,0 21 0,21-21 16,0 1-16,0-1 0,0 21 16,0-21-16,21 0 0,0-21 15,22 0-15,-22 0 0,0 0 0,21 0 16,1 0-16,-1 0 0,0 0 0,1-21 16,-1 0-16,21 0 0,-20 0 15</inkml:trace>
  <inkml:trace contextRef="#ctx0" brushRef="#br0" timeOffset="44220.84">5736 7874 0,'0'0'16,"-21"0"-16,42-21 15,21 21 1,-20 0-16,-1 0 0,21 0 0,0-21 16,1 21-16,-1-21 0,0 21 15,1 0-15,-22 0 0,21-22 0,1 22 16,-22 0-16,0 0 0,0 0 15,-21-21-15,-42 21 16,21 0 0,-22 0-16,1 0 0,0 0 15,-1 0-15,1 0 0,0 0 0,-1 0 16,1 21-16,21-21 0,-22 22 0,22-22 16,0 21-16,0 0 15,21 0-15,0 0 0,0 22 0,0-1 16,0 0-16,-21 1 0,21-1 0,0 0 15,-21 22-15,21-22 0,0 0 16,-22 22-16,1-22 0,0 1 0,21 20 16,-21-21-16,0 1 0,0 20 0,21-20 15,0 20-15,-22-21 0,22 1 16,0-1-16,0 22 0,0-43 0,0 21 16,0 0-16,0-20 0,0-1 0,22 0 15,41 0-15,-42-21 16,22 0-16,-22 0 0,21 0 0,0 0 15,1-21-15,-1 0 0,22 0 16,-22-22-16,0 22 0,22-21 0</inkml:trace>
  <inkml:trace contextRef="#ctx0" brushRef="#br0" timeOffset="44683.76">6477 8192 0,'0'0'16,"0"-22"-16,-21 22 0,0 0 0,-1 0 15,1 22-15,21-1 0,-21 0 0,0 0 16,21 21-16,-21 1 0,0-22 16,-1 21-16,22 1 0,-21-1 0,0-21 15,21 21-15,0-20 0,-21 20 16,0-21-16,21 0 0,-21 0 0,21 1 16,0-1-16,21-21 31,0 0-31,-21-21 0,21-1 15,0 1-15,-21 0 16,21 0-16,-21-21 0,0 20 0,0-20 16,22 0-16,-1 21 0,-21-22 0,21 1 15,-21 0-15,21-22 0,0 22 16,0 21-16,1-22 0,-1 1 0,0 21 16,0 0-16,21 21 0,-20 0 15,20 0-15,-21 0 0,21 0 16,-20 21-16,20 21 0,-21-21 0,0 22 15,0-1-15,1-21 0,-1 21 0,-21 1 16,0-1-16,0-21 0,0 22 16,0-22-16,0 21 0,0-21 0,-21 0 15,-1 1-15,1-1 0,21 0 0,-21 0 16,0 0-16,0-21 16,0 0-1,-1-21 1,1 0-16</inkml:trace>
  <inkml:trace contextRef="#ctx0" brushRef="#br0" timeOffset="44847.95">6265 8467 0,'-21'0'32,"42"0"-32,-21 0 15,21 0-15,22 0 16,-22 0-16,21 0 0,1 0 15,-1 0-15,0 0 0,22-21 0,-22-1 16,22 22-16,-1-21 0,1 0 0</inkml:trace>
  <inkml:trace contextRef="#ctx0" brushRef="#br0" timeOffset="45052.49">7218 8170 0,'0'0'0,"0"-21"0,-21 21 15,-1 0-15,1 0 0,21 21 16,-21 1-16,0-1 0,0 0 0,0 21 15,-1-21-15,1 22 0,21-22 16,-21 21-16,0-21 0,21 22 0,0-22 16,-21 21-16,0-21 0,21 1 0,0 20 15,0-21-15,0 0 16,0 0-16,21-21 31,0 0-31,0-21 0,0 0 16</inkml:trace>
  <inkml:trace contextRef="#ctx0" brushRef="#br0" timeOffset="45279.46">7218 8128 0,'0'-21'0,"0"42"0,0-21 16,0 21 0,21 22-16,-21-22 0,0 0 0,0 21 15,21-21-15,-21 22 0,0-1 16,0-21-16,21 0 0,0 22 0,-21-22 15,22 21-15,-1-21 0,-21 1 16,21-1-16,-21 0 16,21-21-16,0 21 0,0-21 15,1 0 1,-1-21-16,-21 0 0,21 0 0,0 21 16,0-22-16</inkml:trace>
  <inkml:trace contextRef="#ctx0" brushRef="#br0" timeOffset="45475.3">7726 8022 0,'0'-21'16,"0"42"-16,-21-42 0,-1 21 0,1 0 0,0 21 15,21 0-15,-21 1 0,0-1 16,0 21-16,-1 0 0,1 1 16,21-1-16,-21 0 0,21-20 0,-21 20 15,21 0-15,0-21 0,0 1 0,0 20 16,0-21-16,0 0 0,0 0 15,0 1-15,21-22 16,21 0-16,-20 0 0,-1 0 16</inkml:trace>
  <inkml:trace contextRef="#ctx0" brushRef="#br0" timeOffset="45685.18">8064 8170 0,'0'22'32,"22"-1"-17,-1-21 1,0 0-16,0 0 0,0 21 16,0-21-16,1 0 0,-1 0 15,0 0-15</inkml:trace>
  <inkml:trace contextRef="#ctx0" brushRef="#br0" timeOffset="45833.1">8001 8382 0,'0'0'0,"-21"21"0,0 0 16,21 1-16,-22-22 0,22 21 16,43-21 15,-22 0-31,0 0 0,21 0 15,-20-21-15,20-1 0,0 1 0</inkml:trace>
  <inkml:trace contextRef="#ctx0" brushRef="#br0" timeOffset="46159.28">8805 7938 0,'0'0'0,"-21"0"0,0 0 16,0 0-16,21-22 47,0 1-31,21 0-16,-21 0 15,-21 21 16,0 0-31,-1 21 16,1 0-16,0 0 0,0 1 0,21 20 16,-21 0-16,0-21 0,-1 22 15,22-22-15,0 21 0,0-21 0,0 1 16,0-1-16,0 0 0,0 0 0,22-21 16</inkml:trace>
  <inkml:trace contextRef="#ctx0" brushRef="#br0" timeOffset="46731.9">9334 8001 0,'-42'106'16,"21"-64"-16,21-21 15,-42 64-15,20-64 0,1 22 16,0-1-16,0-21 0,0 21 15,0-20-15,-1 20 0,1-21 0,0 0 16,0 0-16,0 1 0,21-44 47,0 1-47,0 0 16,21-21-16,0 21 15,0-1-15,0-20 0,22 0 0,-22-1 16,0 1-16,21 0 0,-20-1 15,-1 22-15,0-21 0,0 0 0,0 20 16,0 1-16,1 21 0,-1 0 16,-21 21-16,21 1 15,-21 20-15,21-21 0,-21 21 0,0 1 16,0-1-16,0 0 0,0 1 16,0-1-16,21 0 0,-21 1 0,0-22 15,0 0-15,21 21 0,-21-20 0,0-1 16,0 0-16,0 0 0,0 0 15,22-21-15,-44-21 32</inkml:trace>
  <inkml:trace contextRef="#ctx0" brushRef="#br0" timeOffset="46910.79">8911 8446 0,'-21'0'0,"42"0"0,-21 0 31,21 0-31,0 0 16,1 0-16,20 0 0,-21 0 0,21 0 16,22 0-16,-22 0 0,1 0 15,20 0-15,-21-22 0,22 22 16,-22-21-16,22 21 0,-22-21 0,0 0 16,22 21-16,-22-21 0</inkml:trace>
  <inkml:trace contextRef="#ctx0" brushRef="#br0" timeOffset="47123.67">9842 8107 0,'-21'-42'16,"42"84"-16,-63-106 0,42 43 0,-21 21 0,21-21 16,-21 21-1,21 21-15,0 0 0,0 1 16,0 20-16,0-21 0,0 21 0,0 1 16,21-1-16,0-21 0,-21 22 0,21-1 15,0-21-15,-21 0 16,22 22-16,-1-22 0,0 0 15,0 0-15,0-21 0,0 0 16,1 0-16,-1 0 16,0 0-16,0 0 0,-21-21 15,21 0-15,0 0 0</inkml:trace>
  <inkml:trace contextRef="#ctx0" brushRef="#br0" timeOffset="47327.55">10266 7980 0,'0'0'0,"0"-21"0,0 0 0,-21 21 31,-1 21-31,22 0 0,-21 21 16,0-21-16,-21 22 0,21-1 0,-1 0 15,1-20-15,0 20 0,0 0 16,0-21-16,0 22 0,-1-22 0,1 21 16,21-21-16,0 1 0,0-1 0,0 0 15,21-21 1,1 0-1,20 0-15,-21 0 0</inkml:trace>
  <inkml:trace contextRef="#ctx0" brushRef="#br0" timeOffset="47632.38">10710 8001 0,'-21'0'15,"0"0"-15,0 0 16,21-21 31,0 0-47,0 0 16,0-1-1,21 22-15,0 0 16,0 0-1,-21 22-15,0-1 0,0 0 0,0 0 16,0 0-16,0 0 0,-21 1 0,0-1 16,0 0-16,0 0 0,-1 0 0,1 0 15,0 1-15,0-22 0,21 21 16</inkml:trace>
  <inkml:trace contextRef="#ctx0" brushRef="#br0" timeOffset="48100.34">11028 7535 0,'0'0'0,"-21"-21"0,21 0 15,21 21 1,0-21-16,0 21 15,21 0-15,-20-21 0,20 21 0,0-21 16,-21 21-16,22 0 0,-1 0 16,0 0-16,1 0 0,-22 0 15,0 0-15,0 21 0,0 0 0,-21 0 0,0 0 16,0 0-16,0 1 16,0-1-16,0 21 0,0-21 0,0 0 15,-21 22-15,21-22 0,0 21 0,0-21 16,0 22-16,0-1 0,0 0 15,0 1-15,0-1 0,0 0 0,0 1 16,0-1-16,0 22 0,0-22 0,0 0 16,0 1-16,0-1 0,-21-21 15,0 21-15,21 1 0,-21-22 0,0 21 16,-1-21-16,1 1 0,0-1 16,0 21-16,-21-21 0,20 0 0,-20 1 0,0-22 15,-1 21-15,1 0 16,0-21-16,-1 0 0,1 0 0,0 0 15,-1 0-15,1 0 0,21 0 0,-21 0 16,20-21-16,1 21 0,0-21 0,21-1 16</inkml:trace>
  <inkml:trace contextRef="#ctx0" brushRef="#br0" timeOffset="49335.67">16637 6160 0,'0'21'16,"0"0"-16,-21 0 0,0 21 15,-1 22-15,1-22 0,0 22 16,-21-1-16,21 1 0,-22-1 16,1 1-16,0-1 0,20 1 0,-20-22 15,0 0-15,-1 1 0,1-1 16,0 0-16,21 1 0,-22-1 0,22 0 16,0-20-16,0-1 0,0 21 0,-1-21 15,22 0-15,0-42 31,22 0-31,-1 0 0,0 0 0,0 0 16</inkml:trace>
  <inkml:trace contextRef="#ctx0" brushRef="#br0" timeOffset="49631.5">16870 6329 0,'21'-21'16,"-42"42"-16,63-63 0,-42 20 0,21 22 15,-21-21-15,0 42 16,0 1 0,-21 20-16,21 0 0,-21 1 15,0-1-15,0 21 0,-1 1 0,1-22 16,0 22-16,-21-1 0,21-20 16,-22-1-16,1 21 0,0-20 0,-1-1 15,1 0-15,0 1 0,-1-1 16,1 0-16,21-20 0,-22 20 0,22-21 15,0 0-15,21 0 0,0 1 16,21-22 15,0-22-31,1 1 0,20 0 0,0-21 16</inkml:trace>
  <inkml:trace contextRef="#ctx0" brushRef="#br0" timeOffset="49891.35">17314 6329 0,'0'0'16,"0"-21"-16,0 0 0,0 42 15,0 0-15,-21 0 16,0 21-16,0 1 0,0 20 0,-1 1 16,1-22-16,21 22 0,-21-1 15,0-21-15,0 22 0,0-22 0,-1 1 16,1-1-16,21 0 0,-21 1 0,21-22 15,-21 21-15,21 0 0,0-20 0,0-1 16,0 0-16,0 0 16,21-21-16,0 0 0,0 0 15,22 0-15,-22-21 0,0 0 0,21 0 16,-20-1-16</inkml:trace>
  <inkml:trace contextRef="#ctx0" brushRef="#br0" timeOffset="50074.48">17018 6858 0,'-21'0'0,"42"0"0,-63 0 0,20 0 15,44 0 1,20 0 0,-21 0-16,0 0 0,22 0 15,-1 0-15,0 0 0,22 0 16,-22-21-16,0 21 0,22 0 0,-22 0 15,22 0-15</inkml:trace>
  <inkml:trace contextRef="#ctx0" brushRef="#br0" timeOffset="50989.96">18055 6985 0,'0'21'15,"21"-21"1,0 0-16,1 0 0,-1-21 0,0 0 15,0 0 1,0 0-16,-21-1 16,0 1-16,0 0 0,0 0 0,0 0 15,0 0-15,0-1 0,-21 1 16,0 0-16,0 21 0,0-21 0,-22 21 16,22 0-16,0 0 0,-21 0 15,20 21-15,-20-21 0,21 21 0,-21 0 16,20 22-16,-20-22 0,0 21 0,21-21 15,-1 22-15,-20-22 0,42 21 16,-21-21-16,21 22 0,0-22 0,0 0 16,0 21-16,0-20 0,21-1 0,0-21 15,0 21-15,22-21 0,-22 0 16,0 0-16,21 0 0,-20 0 16,20 0-16,-21-21 0,21 21 0,-20-21 15,20-1-15,-21 1 0,21 0 16,-20 0-16,-1 0 0,0 0 0,0-1 15,0-20-15,-21 21 0,0 0 0,21-22 16,-21 22-16,0 0 16,0 0-16,-21 42 15,21 0 1,-21-21-16,21 21 0,0 1 0,0-1 16,0 0-16,-21 0 0,21 0 15,0 0-15,0 1 0,0-1 0,21 0 16,0 0-16,0 0 15,1-21-15,20 0 0,-21 0 0,21 0 16,1 0-16,-1 0 0,0 0 16,1 0-16,20 0 0,-20 0 0,20-21 15,-21 0-15,1 21 0,-1-21 0,0 0 16,-20-1-16,20 1 0,-21-21 16,-21 21-16,0 0 0,0-1 0,0-20 15,0 21-15,0-21 0,0 20 16,0 1-16,-21 0 0,0 0 15,0 0-15,-22 21 0,22 0 0,-21 0 0,21 0 16,-22 0-16,1 21 0,21 0 16,-22 0-16,22 0 0,0 22 15,-21-22-15,42 21 0,-21-21 0,21 22 16,0-22-16,0 21 0,0 1 16,0-22-16,0 21 0,21-21 0,-21 22 15,21-1-15,0-21 0,0 21 0,0 1 16,22-22-16,-22 21 0,0 1 15,0-22-15,0 21 0,1 0 0,-1 1 16,-21-1-16,0-21 0,0 22 0,0-1 16,0 0-16,0-21 0,-21 22 15,-1-1-15,1 0 0,0 1 16,-21-1-16,-1-21 0,1 22 0,-21-1 16,20-21-16,1 0 0,-149 64 15,149-85 1,21 0-16,-21 0 0,20 0 0,1 0 15,0-21-15,21 0 0,0-1 0,0 1 16,0-21-16,0 0 0,21-1 16,0 1-16,1-22 0,20 22 0</inkml:trace>
  <inkml:trace contextRef="#ctx0" brushRef="#br0" timeOffset="52699.71">19262 6625 0,'0'0'0,"-22"0"0,-62-42 31,84 63-31,-21 0 0,21 0 16,-22 1-16,1 20 0,21-21 0,0 0 15,0 22-15,-21-22 0,21 21 0,-21-21 16,21 0-16,0 1 0,0-1 15,0 0-15,-21 0 0,21 0 16,0-42 15,21 21-15,-21-21-16,21 0 0,0 0 16,0-1-16,1 1 0,-22-21 0,21 21 15,0 0-15,0-1 0,0 1 0,0 0 16,1 0-16,-1 21 15,-21 21 1,0 0-16,21 0 0,-21 1 0,0-1 16,0 0-16,0 21 0,0-21 15,0 1-15,21-1 0,0 0 16,0 0-16,1 0 0,-1 0 0,0 1 16,0-22-16,0 21 0,22-21 15,-22 0-15,21 0 0,-21 0 0,22 0 16,-1 0-16,0 0 0,-21 0 0,22 0 15,-1-21-15,0 21 0,-20-22 16,20 1-16,-21 0 0,21 0 0,-20 0 16,-1-22-16,0 22 0,-21-21 15,0 21-15,0-22 0,0 1 0,0 21 16,0-21-16,0 20 0,-21-20 16,0 21-16,-1 21 0,-20 0 0,0 0 15,21 0-15,-43 0 0,22 21 16,-1 0-16,1 0 0,0 22 15,-1-22-15,22 21 0,-21-21 0,21 22 16,0-22-16,-1 21 0,22-21 0,0 22 16,0-22-16,0 0 0,43 0 15,-1 0-15,-21 1 0,22-22 16,-22 0-16,21 0 0,-21 0 0,22 0 16,-22 0-16,21 0 0,0 0 15,-20-22-15,20 1 0,-21 0 0,21 0 16,-20 0-16,-1 0 0,0-1 15,0 1-15,0-21 0,-21 21 0,0-22 16,0 22-16,0 0 0,0-21 16,0 21-16,0-1 0,-21 44 31,0-1-31,21 0 0,-21 21 0,21-21 16,0 1-16,-21 20 0,21-21 15,0 0-15,0 22 0,0-22 0,0 0 16,0 0-16,21 0 0,0 0 15,21 1-15,-21-22 0,1 0 16,20 0-16,-21 0 0,21 0 0,-20 0 16,20 0-16,-21 0 0,21-22 0,-20 22 15,20-21-15,-21 0 0,0 0 16,0 0-16,1 0 0,-1-1 16,0-20-16,-21 21 0,0 0 0,0-22 15,0 1-15,0 21 0,0 0 16,0 0-16,0-1 0,0 44 31,0-1-31,-21 0 0,21 21 16,-21-21-16,21 1 0,0-1 0,0 21 15,0-21-15,-22 0 0,22 1 16,0-1-16,0 0 0,0 0 16,0 0-16,22-21 31,-22-21-16,0 0-15,21 0 0,-21 0 16,21-1-16,-21 1 0,21 0 16,0-21-16,0-1 0,-21 1 0,22 21 15,-1-21-15,0-1 0,0 22 16,0 0-16,0 0 0,1 0 0,-1 21 16,0 0-16,0 21 0,0 0 15,-21 0-15,21 21 0,-21-20 16,22-1-16,-22 21 0,0-21 0,0 43 15,21-43-15,-21 0 16,0 0-16,0 0 0,0 1 16,0-1-16,21-21 31,0 0-15,0-21-16,0-1 0,-21 1 15,22 0-15,-1 0 0,0 0 16,0 0-16,0-22 0,0 22 0,1-21 15,-1-1-15,0 22 0,0 0 16,0-21-16,0 42 0,-21-21 0,22 21 16,-1 21-16,-21 0 15,0 0-15,0 0 16,0 22-16,0-22 0,0 21 0,0-21 16,0 0-16,0 1 0,0-1 0,0 0 15,0 0-15,0 0 0,0 0 16,0 1-16,21-1 15,0-21-15,0 0 0,0 0 0,1 0 16,-1 0-16,0 0 0,21 0 16,-21-21-16,22-1 0,-22 22 0,21-21 15,-21 0-15,22 0 0,-22 0 16,0-22-16,0 22 0,0-21 16,1 0-16,-22-1 0,0-20 15,0 20-15,0 22 0,0 0 16,0 0-16,-22 21 0,1 0 15,0 21-15,0 0 0,0 22 0,0-22 16,-1 21-16,1 0 0,21 1 16,-21-22-16,21 21 0,0 1 0,0-22 15,0 0-15,0 21 0,0-21 0,0 1 16,21-1-16,0-21 16,1 0-16,20 0 0,-21 0 15,21 0-15,-20 0 0,20 0 16,0 0-16,-21-21 0,22-1 0,-22 1 15,21 0-15</inkml:trace>
  <inkml:trace contextRef="#ctx0" brushRef="#br0" timeOffset="53087.96">22521 5673 0,'0'-21'15,"0"42"-15,0-64 0,43 43 16,-22-21-16,21 21 0,22 0 16,-1 0-16,1 0 0,-1 0 0,22 0 15,-22 0-15,22 0 0,-22 0 16,1 0-16,-22 0 0,1 0 16,-1 0-16,-21 0 0,0 0 0,-42 0 31,-21 0-31,-1 0 0,1 0 0,0 0 15,-22 0-15,1-21 0,-1 21 16,-20 0-16</inkml:trace>
  <inkml:trace contextRef="#ctx0" brushRef="#br0" timeOffset="53373.8">22564 5567 0,'-43'0'0,"191"0"0,-338 0 0,275 0 0,-191 0 0,85 0 16,-1 0-16,22 21 0,0 0 0,0 0 16,0 1-16,0-1 0,0 21 15,0 0-15,22 1 0,-22-1 0,0 0 16,0 22-16,21-22 0,-21 22 15,0-1-15,0-20 0,0 20 16,0 1-16,0-1 0,-21-21 0,-1 22 16,1-1-16,0 1 0,0-1 0,0 1 15,0-1-15,-1-20 0,1 20 16,21 1-16,0-22 0,0 22 0,0-1 16,0-21-16,0 1 0,0 20 15,0-20-15,21-1 0,1-21 0,20 21 16,-21-20-16,21-1 0,1-21 0,-22 21 15,42-21-15,-20 0 0,-1 0 16,0 0-16,1-21 0,20 0 0,-20-1 16,20 1-16,1-21 0,-22 21 15,21-22-15,-20 1 0</inkml:trace>
  <inkml:trace contextRef="#ctx0" brushRef="#br0" timeOffset="54074.82">23664 6371 0,'0'0'0,"-21"-42"0,0 21 0,-21 0 16,20 21-16,-20-22 0,0 22 0,-1 0 15,-20 0-15,21 0 16,20 22-16,-20-1 0,0 0 0,21 0 16,-22 21-16,22-20 0,0 20 15,0-21-15,0 21 0,21 1 16,0-22-16,0 21 0,0-21 0,0 1 15,0-1-15,0 0 0,21-21 0,0 21 16,21-21-16,-21 0 0,1 0 16,-1 0-16,0 0 0,21 0 0,-21 0 15,1 0-15,-1-21 0,0 0 0,21 0 16,-21-1-16,1 1 0,-22 0 16,21 0-16,0-21 0,-21 20 0,0-20 15,21 21-15,-21-21 0,21 20 16,-21 1-16,0 0 0,0 42 31,0 0-31,0 1 16,-21 20-16,21-21 0,0 0 0,0 22 15,0-22-15,0 21 0,0-21 0,0 22 16,0-22-16,0 0 0,0 0 16,0 0-16,21-21 0,0 21 0,1-21 15,-1 0-15,0 0 0,0 0 0,21 0 16,-20 0-16,20 0 0,-21 0 15,21 0-15,-20-21 0,-1 0 16,21 0-16,-21 0 0,0-22 0,1 22 16,-22-21-16,0 0 0,0 20 0,0-20 15,0 0-15,0-22 0,-22 22 0,-20 0 16,21 20-16,-21-20 16,-1 0-16,-20-1 0,20 22 0,-20 0 15,-1 0-15,1 21 0,21 0 0,-43 0 16,21 0-16,1 21 0,-1 0 15,1 0-15,21 22 0,-22-1 0,22 22 16,-1-22-16,1 21 0,0 1 16,21-1-16,-1 1 0,22-1 0,0 1 15,0-22-15,0 1 0,22-1 0,-1 0 16,21 1-16,0-22 0,1 0 16,-1 0-16,0 0 0,1 0 0,20-21 15,-20 0-15,-1 0 0,0 0 16,22 0-16,-22 0 0,0-21 0,22 21 15,-1-21-15</inkml:trace>
  <inkml:trace contextRef="#ctx0" brushRef="#br0" timeOffset="54324.44">24469 6265 0,'0'0'0,"0"-21"0,0 0 0,0 0 0,0 0 16,-22 42-1,1 0 1,0 0-16,0 22 0,0-22 0,0 21 16,21 0-16,-22 1 0,1-1 15,0 0-15,0 1 0,0-22 0,21 21 16,-21 1-16,21-22 0,-22 0 0,22 21 16,0-21-16,0 1 0,0-1 15,22-21 16</inkml:trace>
  <inkml:trace contextRef="#ctx0" brushRef="#br0" timeOffset="54591.28">24342 6414 0,'0'-22'0,"0"44"0,21-86 0,0 22 16,0 21-16,0-1 0,0 1 15,1 0-15,-1 0 0,21 0 0,-21 0 16,22 21-16,-1 0 0,-21 0 0,21 0 15,1 0-15,-1 21 0,0 0 16,1 0-16,-22 21 0,21-20 0,-21 41 16,1-21-16,-22 1 0,0-1 15,0 0-15,0 1 0,0-1 0,0 0 16,-22-20-16,-20 20 0,21-21 0,0 0 16,0 0-16,-1 1 0,1-22 15,0 21-15,0-21 0,21 21 16,-21-21-16,0 0 15,21-21 1</inkml:trace>
  <inkml:trace contextRef="#ctx0" brushRef="#br0" timeOffset="54759.19">24299 6583 0,'0'0'0,"0"-21"16,21 0-1,1 21 1,-1 0-16,21 0 0,-21-22 0,22 22 16,-1 0-16,0-21 0,22 21 15,-1-21-15,-20 0 0,20 21 16,1-21-16</inkml:trace>
  <inkml:trace contextRef="#ctx0" brushRef="#br0" timeOffset="54987.5">25379 6265 0,'0'-21'32,"-21"21"-32,-1 21 0,22 1 15,-21-1-15,21 21 0,0-21 0,-21 22 16,0-1-16,21 0 0,-21 1 16,21-1-16,-21-21 0,-1 21 0,22-20 15,-21 20-15,0-21 0,21 0 16,-21 0-16,21 1 0,0-44 47,0 1-47</inkml:trace>
  <inkml:trace contextRef="#ctx0" brushRef="#br0" timeOffset="55218.37">25252 6392 0,'21'-21'0,"0"-21"16,0 21-16,-21 0 0,21-1 0,-21 1 15,22 21-15,-1 21 16,-21 1-16,21-1 0,0 21 16,-21-21-16,21 22 0,0-1 0,-21-21 15,22 21-15,-1 1 0,-21-22 0,0 0 16,21 21-16,0-20 0,0-1 16,-21 0-16,21 0 0,1-21 15,-1 0-15,0 0 16,0 0-16,-21-21 15,21 0-15,0 0 0,-21-1 16,22 1-16</inkml:trace>
  <inkml:trace contextRef="#ctx0" brushRef="#br0" timeOffset="55428.25">25993 6138 0,'0'0'0,"0"-21"0,-22 21 15,1 21 1,0 22-16,-21-22 0,21 21 15,-1 1-15,1-1 0,-21 0 0,21 1 16,0-1-16,-1 0 0,1 1 16,0-1-16,0 0 0,21-21 0,0 22 15,-21-22-15,21 0 0,0 0 0,0 0 16,0 1-16,0-1 16,21-21-1,0 0-15,0 0 0,22-21 16</inkml:trace>
  <inkml:trace contextRef="#ctx0" brushRef="#br0" timeOffset="55645.13">26522 6350 0,'0'0'0,"-21"0"15,-1 0 1,44 0 31,-1 0-47,0 0 0,0 0 15,0 0-15,0 0 16</inkml:trace>
  <inkml:trace contextRef="#ctx0" brushRef="#br0" timeOffset="55792.06">26352 6477 0,'-21'21'0,"42"-42"0,-63 63 16,21-20-16,21-1 16,0 0-16,0 0 15,21-21 1,0 0-16,0 0 0,1 0 16,-1 0-16,21 0 0,-21-21 0,0 21 15,22-21-15</inkml:trace>
  <inkml:trace contextRef="#ctx0" brushRef="#br0" timeOffset="56279.52">27390 5673 0,'-22'0'0,"44"0"0,-65 0 15,43 21 1,-21 0-16,21 0 0,0 0 15,0 1-15,0-1 16,0 0-16,21-21 31,0 0-31,1 0 0,-1-21 16,0 0-16,-21-1 16,0 1-16,0 0 0,0 0 15,0 0-15,-21 21 0,0-21 16,-1 21-1,1 21-15,0 0 0,0 0 0,0 0 0,0 22 16,-1-1-16,1 0 16,0 1-16,0-1 0,0-21 0,21 21 15,0 1-15,0-22 0,0 21 0,0-21 16,21 1-16,0-1 0,0 0 16,22 0-16,-1 0 0</inkml:trace>
  <inkml:trace contextRef="#ctx0" brushRef="#br0" timeOffset="56535.4">28194 6011 0,'0'0'0,"-21"0"15,0 0-15,-1 22 0,-20-1 16,21 0-16,0 0 0,-22 0 0,22 22 15,-21-22-15,21 21 0,0 0 16,-22-20-16,22 20 0,0 0 0,0 1 16,0-22-16,-1 21 0,1-21 15,21 22-15,0-22 0,-21 0 0,21 0 16,0 0-16,21-21 16</inkml:trace>
  <inkml:trace contextRef="#ctx0" brushRef="#br0" timeOffset="56774.74">28025 6075 0,'0'0'0,"21"-21"0,-21 0 16,0-1-16,21 44 16,-21-1-1,0 21-15,21-21 0,-21 22 0,0-22 16,0 21-16,21 0 0,0-20 15,1 20-15,-22 0 0,21-21 0,0 22 16,-21-22-16,0 21 0,0-21 16,0 1-16,0-1 0,0 0 15,0 0-15,-21-21 16,-22 0 0</inkml:trace>
  <inkml:trace contextRef="#ctx0" brushRef="#br0" timeOffset="56951.64">27580 6371 0,'0'0'16,"21"0"-1,0 0 1,1 0-16,-1 0 0,21 0 16,-21 0-16,22 0 0,-1 0 0,0 0 15,22 0-15,-22 0 0,22 0 16,-1 0-16,-21 0 0,22 0 0,-22 0 15,22-21-15,-22 0 0</inkml:trace>
  <inkml:trace contextRef="#ctx0" brushRef="#br0" timeOffset="57172.07">28575 6054 0,'0'21'31,"0"0"-31,0 0 15,0 22-15,0-22 0,0 21 0,0-21 16,0 22-16,0-22 0,0 21 0,0-21 16,21 22-16,-21-22 0,0 0 15,0 0-15,21 0 0,-21 0 0,21 1 16,1-22 0,-1 0-1,-21-22-15</inkml:trace>
  <inkml:trace contextRef="#ctx0" brushRef="#br0" timeOffset="57394.94">28998 6054 0,'-84'42'31,"62"-21"-31,1 0 0,-21 43 16,21-43-16,0 21 0,21-20 0,-22-1 15,1 21-15,0-21 0,21 0 16,-21 1-16,21-1 0,-21 0 0,21 0 16,-21-21-16,21 21 0,21-21 31,0 0-31,21 0 16</inkml:trace>
  <inkml:trace contextRef="#ctx0" brushRef="#br0" timeOffset="57859.68">29443 6033 0,'0'0'16,"0"-22"0,21 1-1,-21 0 1,21 21-1,0 0-15,0-21 0,-21 42 47,0 0-47,0 0 16,0 1 0,-21-22-1,0 0-15,0 0 16,0 0-16,0 0 0,-1-22 15,22 1 1,-21 21-16,21-21 0,0 0 0,0 0 16,0 0-1,21 21-15,1 0 0,-1 0 16,0 0-16,-21 21 0,0 0 16,21 0-16,-21 0 0,0 0 0,0 22 15,0-1-15,0-21 0,0 22 0,0-22 16,-21 0-16,21 21 0,-21-21 15,0 1-15,-1-1 0,1-21 0,0 21 16,0-21 0,0 0-16</inkml:trace>
  <inkml:trace contextRef="#ctx0" brushRef="#br0" timeOffset="58483.5">29697 5461 0,'0'0'0,"-21"-21"0,21 0 16,21 21 15,0-21-31,0 21 15,0 0-15,0 0 0,22 0 16,-22 0-16,21 0 0,-21-22 0,22 22 16,-1 0-16,-21 0 0,22 0 15,-22 0-15,21 0 0,-21 0 0,0 0 16,1 0-16,-22 22 16,0-1-16,0 0 15,0 0-15,0 21 0,0-20 16,0 20-16,0-21 0,0 21 0,0 1 15,0-1-15,0 0 0,0 22 16,0-22-16,-22 1 0,22 20 16,0-21-16,0 22 0,-21-22 0,0 22 15,0-22-15,21 22 0,-21-22 16,0 21-16,21 1 0,0-22 0,-22 22 16,1-22-16,21 0 0,-21 1 15,21-1-15,0 0 0,0 1 0,-21-1 16,21-21-16,-21 22 0,21-22 15,-21 21-15,-1-21 0,22 0 0,-21 1 16,0-1-16,0 0 0,0-21 0,0 21 16,-1-21-16,1 21 0,-21-21 15,0 0-15,20 0 0,-20 0 0,0 0 16,-1 0-16,1 0 0,0 0 16,-1 0-16,1 0 0,21 0 15,-21 0-15,20-21 0,1 21 0,0 0 16,0-21-16,21 0 31,21 21-15,-21-21-16,21 21 0</inkml:trace>
  <inkml:trace contextRef="#ctx0" brushRef="#br0" timeOffset="58643.41">29443 7133 0,'0'0'0,"-21"0"47,-1 0-47,1 0 15,21-21-15,-21 21 16,0-21-16,21 0 0</inkml:trace>
  <inkml:trace contextRef="#ctx0" brushRef="#br0" timeOffset="61814.75">24426 8255 0,'0'0'0,"0"-21"16,0 0-16,0 0 16,0-1-1,0 44 16,0-1-31,0 0 16,0 0-16,0 0 0,0 0 16,0 22-16,0-22 0,0 21 0,0 1 15,0-22-15,0 21 0,0 0 16,0 1-16,0 20 0,0-20 0,0 20 16,0 1-16,0-1 0,0-21 0,0 22 15,0-1-15,0 1 0,0-1 16,0 1-16,0-1 0,0-20 0,0 20 15,0 1-15,0-1 0,0 1 16,-21-22-16,21 22 0,0-22 16,-21 0-16,21 1 0,0-1 0,0 0 15,0-21-15,0 1 0,0 20 0,-21-21 16,21 0-16,0-42 31,0 0-15,21 0-16,-21 0 0,21-22 0</inkml:trace>
  <inkml:trace contextRef="#ctx0" brushRef="#br0" timeOffset="63395.31">24490 8149 0,'21'0'78,"0"-21"-78,21 21 0,-20 0 16,20 0-16,-21 0 0,21 0 15,1 0-15,20 0 0,-20 0 16,20 0-16,1 0 0,-1 0 0,1 0 16,-1 0-16,1 0 0,-1 0 15,1 0-15,-1 0 0,22 0 0,-22 0 16,22 0-16,0 0 0,20 0 15,-20 0-15,0 0 0,-1 0 0,1 0 16,-21 0-16,20 0 0,-20 0 16,-1 0-16,1 0 0,20 0 0,-20 0 15,-1 0-15,1 0 0,-1 0 16,1 0-16,-1 0 0,-20 0 0,20 0 16,-20 0-16,-1 0 0,0 0 15,-21 0-15,22 0 0,-22 0 16,0 0-16,0 0 0,-21-21 15,21 21-15,-21 21 47,0 0-47,0 0 16,0 1 0,0-1-16,0 0 15,-21 0-15,21 0 0,0 0 16,-21 1-16,21 20 0,0-21 0,-21 0 15,21 22-15,-21-22 0,21 21 16,-21 0-16,21-20 0,0 20 16,0 0-16,0 64 0,0-64 15,0 22-15,0-22 0,21 22 16,-21-22-16,21 22 0,-21-22 0,0 0 16,0 1-16,0-1 0,0 0 0,0 1 15,0-22-15,0 21 0,0-21 16,0 22-16,0-22 0,0 0 0,0 21 15,-21-21-15,0 1 0,-1 20 16,22-21-16,-21 0 0,0 0 16,21 1-16,0-1 0,-21 0 0,21 0 0,-21 0 15,21 0-15,0 1 16,0-1-16,-21-21 0,21 21 0,0 0 16,-22-21-16,22 21 0,0 0 0,0 1 15,-21-1 1,0 0-16,21 0 15,0 0 1,-21-21 0,0 21-1,0-21 1,-1 0-16,1 0 16,0 0-16,0 22 0,0-22 0,0 0 15,-1 0-15,1 0 0,0 0 16,-21 0-16,21 0 0,-22 0 15,22 0-15,-21 0 0,-1 0 0,22 0 16,-21 0-16,-22 0 0,22 0 0,0 0 16,-22 0-16,1 0 0,-1 0 15,1-22-15,-22 22 0,22 0 0,-107-21 16,107 21-16,-22-21 0,22 21 16,-22-21-16,21 21 0,1 0 15,-1 0-15,1-21 0,-1 21 0,22 0 16,-21 0-16,-1-21 0,22 21 0,-1 0 15,1 0-15,0 0 16,-1 0-16,1 0 0,21-22 0,-21 22 16,20 0-16,1 0 0,-21 0 0,21 0 15,0 0-15,-1 0 0,1 0 16,0 0-16,0 0 0,0 0 0,0 0 16,-1 0-16,1 0 15,0 0 1,0 0-1,0 0 1,0 0 0,-1 0-16,22-21 15,0 0 1,0 0-16,0 0 0,0 0 16</inkml:trace>
  <inkml:trace contextRef="#ctx0" brushRef="#br0" timeOffset="64179.87">24617 8488 0,'0'0'0,"-64"0"31,43 0-31,42 0 32,0 0-32,1 0 15,-1 0-15,21 0 0,-21 0 0,0 0 16,22 0-16,-22 0 0,0 0 0,0 0 15,0 0-15,1 0 0,-1 0 79,0 0-79,0-21 15,0 21-15,0 0 0,1 0 16</inkml:trace>
  <inkml:trace contextRef="#ctx0" brushRef="#br0" timeOffset="64519.67">25527 8424 0,'-64'0'31,"86"0"0,-1 0-31,0 0 16,0 0-16,0 0 0,22 0 15,-22 0-15,0 0 0,0 0 0,21 0 16,-20 0-16,-1 0 0,0 0 0,0 0 16,0 0-1,0 0-15,-21-21 16,22 21-16,-1 0 0</inkml:trace>
  <inkml:trace contextRef="#ctx0" brushRef="#br0" timeOffset="64863.51">26501 8361 0,'21'0'31,"0"0"-31,0 0 0,0 0 16,0 0-16,1 0 0,20 0 15,-21 0-15,0 0 0,0 0 0,22 0 16,-22 0-16,0 0 0,21 0 16,-20 0-16,-1 0 0,0 0 0,0 0 15,0 0-15,0 0 16,-21-21-16,-21 21 47,0 0-47</inkml:trace>
  <inkml:trace contextRef="#ctx0" brushRef="#br0" timeOffset="65431.38">24596 8869 0,'-22'21'0,"1"-21"0,21 21 16,-21-21-16,21 21 31,21-21 0,0 0-15,1 0-16,20 0 15,-21 0-15,0 0 0,22 0 0,-22 0 16,21 0-16,0 0 0,1 0 16,-1 0-16,-21-21 0,22 0 15,-1 21-15,0-21 0,1 21 0,-22-21 16</inkml:trace>
  <inkml:trace contextRef="#ctx0" brushRef="#br0" timeOffset="65643.25">25717 8827 0,'0'21'15,"22"-21"1,-1 21-1,0-21-15,0 0 16,0 0-16,0 0 16,1 0-16,-1 0 0,21 0 15,-21 0-15,0 0 0,1 0 0,-1 0 16,21 0-16,-21 0 0,0-21 0</inkml:trace>
  <inkml:trace contextRef="#ctx0" brushRef="#br0" timeOffset="65943.09">26670 8890 0,'21'0'16,"0"0"0,0 0-16,1 0 0,-1 0 0,0 0 15,0 0-15,0 0 0,22 0 16,-22 0-16,21 0 0,0 0 0,-20 0 15,-1 0-15,21 0 0,-21 0 0,0 0 16,22 0-16,-22 0 0,0 0 16,0 0-16,0-21 15,1 21-15,-44 0 63,1 0-63,0 0 0,0 0 0,0 0 15</inkml:trace>
  <inkml:trace contextRef="#ctx0" brushRef="#br0" timeOffset="66232.19">24828 9292 0,'-21'21'15,"42"-42"-15,-21 42 47,22-21-31,-1 0-16,0 0 15,0 0-15,0 0 16,-21-21-16</inkml:trace>
  <inkml:trace contextRef="#ctx0" brushRef="#br0" timeOffset="66411.09">25485 9292 0,'0'0'0,"42"0"0,-21 0 0,0 0 16,0 0-16,1 0 0,-1 0 0,21 0 16,-21 0-16,0 0 0,1 0 15,20 0-15,-21 0 0,21 0 16,1 0-16,-22 0 0,21 0 0,1 0 0,-1 0 16,-21 0-16,21 0 15</inkml:trace>
  <inkml:trace contextRef="#ctx0" brushRef="#br0" timeOffset="66596.91">26628 9313 0,'0'0'0,"21"0"0,0 0 16,0 0 0,0 0-1,0 0 1,1 0-1,-1 0 1,0 0-16</inkml:trace>
  <inkml:trace contextRef="#ctx0" brushRef="#br0" timeOffset="66887.49">24617 9716 0,'0'0'0,"-21"0"0,42 0 47,0 0-47,0 0 0,0 0 16,0 0-16,22 0 0,-22 0 15,0 0-15,0 0 0,22 0 0,-1 0 16,-21 0-16</inkml:trace>
  <inkml:trace contextRef="#ctx0" brushRef="#br0" timeOffset="67087.38">26247 9843 0,'21'0'0,"-42"0"0,63 0 0,0 0 16,-21 21-16,1-21 16,-1 0-16,0 0 15,0 0 1,-21 21-16,21-21 15</inkml:trace>
  <inkml:trace contextRef="#ctx0" brushRef="#br0" timeOffset="72995.33">23453 7070 0,'0'-21'15,"0"-1"17,-22 22-17,22 22 32,0-1-47,-21-21 0,21 21 16,0 0-16,-21 0 0,21 0 0,0 1 15,0-1-15,0 0 16,0 0-16,0 0 0,0 0 0,0 1 16,0-1-16,21 0 15,0 0-15,1-21 0,-1 21 16,0 0-16,0-21 0,0 0 0,22 22 15,-22-22-15,0 0 0,21 0 16,-21 0-16,22 0 0,-22 0 0,21 0 16,1 0-16,-22 0 0,21 0 15,0 0-15,1 0 0,-22 0 0,21 0 16,1 0-16,-1 0 0,0 0 16,-21 0-16,22 0 0,-1 0 0,0 0 15,-20 0-15,20 0 0,-21 0 16,21 0-16,1 0 0,-22 0 0,21 0 15,-21 0-15,22 0 0,-22 0 0,21 0 16,-21 21-16,22-21 16,-22 21-16,0-21 0,0 21 0,22-21 15,-22 21-15,0-21 0,0 21 16,0 1-16,0-22 0,1 21 0,-1-21 16,-21 21-16,21 0 0,0-21 15,0 21-15,-21 0 0,21 1 16,-21-1-1,0 0-15,0 0 0,0 0 16,0 0-16,-21-21 16,21 22-16,0-1 15,-21-21 1,0 0-16,21 21 16,-21-21-1,21 21 1,-21-21-1,21-21 17,0 0-17,-22 21-15</inkml:trace>
  <inkml:trace contextRef="#ctx0" brushRef="#br0" timeOffset="73423.25">24680 7768 0,'0'0'0,"-21"0"0,21-21 31,21 21-16,0 0-15,1 0 16,-1 0-16,0 21 0,0 0 16,0-21-16,0 0 15,-21 22-15,22-22 0,-1 21 16,0 0 0,0-21-16,0 0 15,0 21-15,1-21 16,-1 0-1,0 0 1,0 0 0,0 0-1,0 0 1,1 0 0,-1 0-16,0 0 15,0 0-15</inkml:trace>
  <inkml:trace contextRef="#ctx0" brushRef="#br0" timeOffset="73751.5">25358 7578 0,'0'0'0,"0"-21"15,0-1-15,0 1 16,-22 21-1,22 21 1,-21 1-16,0-1 16,0 0-16,21 0 0,-21 0 0,0 0 15,21 1-15,-22-1 16,22 0-16,-21 0 0,0 0 0,0 0 16,21 1-16,-21-1 15,0-21-15,-1 21 16,22 0-1,0-42 32</inkml:trace>
  <inkml:trace contextRef="#ctx0" brushRef="#br0" timeOffset="96438.92">889 11113 0,'0'0'0,"-21"0"0,0 0 16,-1 0-16,44 0 31,-1 0-31,21 0 16,0 0-16,1 0 0,20 0 15,1 0-15,-1 0 0,22 0 16,0 0-16,-1 0 0,1 0 16,0-22-16,-22 22 0,22-21 0,-22 21 15,1 0-15,-22 0 0,22-21 16,-22 21-16,0 0 0,1 0 0,-22 0 16,0-21-16,0 21 0,-21-21 15,-21 21 1,0 0-16,0-21 15,-1 21-15,1 0 0,-21 0 16,21 0-16,-22 0 0,1 0 0,21 0 16,0 0-16,-22 0 0,22 0 15,0 0-15,42 0 32,0 0-32,22 0 15,-22 0-15,21 0 0,1 0 16,-1 0-16,-21 0 0,21 0 0,1 21 15,-22-21-15,0 0 0,0 21 16,-21 0-16,0 0 0,-21 22 16,0-22-1,0 0-15,-22 21 0,1 1 0,0-22 0,21 21 16,-22 0-16,1-20 0,0 20 16,20-21-16,-20 0 0,21 22 15,0-22-15,21 0 16</inkml:trace>
  <inkml:trace contextRef="#ctx0" brushRef="#br0" timeOffset="97091.54">3133 10520 0,'63'21'32,"-42"-21"-32,0 0 15,1 0-15,-1-21 0,-21 0 16,21 21-16,0-21 0,0-1 0,0 1 16,1 0-16,-1 0 0,0 0 15,0 0-15,-21-1 0,0 1 0,0 0 16,0 0-16,0 0 15,0 0-15,-21 21 0,0 0 16,0 0-16,-1 0 16,22 21-16,-21 0 0,21 21 15,0 1-15,0-1 0,0 0 16,0 1-16,0 20 0,0-21 16,0 22-16,0-22 0,0 64 15,0-64-15,21 1 0,-21-1 16,0 0-16,22 1 0,-22-1 0,0 0 15,0-20-15,0 20 0,0-21 16,0 0-16,0 0 0,-22 1 0,1-1 16,0-21-16,0 0 0,0 21 15,0-21-15,-22 0 0,22 0 0,-21 0 16,21-21-16,-1 0 0,-20-1 0,21 1 16,0 21-16,0-21 0,-1 0 15,22-21-15,0 20 16,0 1-16,0 0 0,0 0 15,22 0-15,-1 0 0,0-1 0,0 1 16,0-21-16,22 21 0</inkml:trace>
  <inkml:trace contextRef="#ctx0" brushRef="#br0" timeOffset="97344.4">3831 10329 0,'0'0'16,"0"22"-16,0-1 15,0 0-15,0 0 0,0 21 16,0 1-16,0-1 0,-21 0 16,21 1-16,-21-1 0,21 0 15,0 22-15,0-22 0,-21 1 0,-1-22 16,22 21-16,-21 0 0,21 1 0,0-22 16,0 21-16,0-21 0,0 1 15,0-1-15,0 0 0,0 0 0,0 0 16,21-21-16,1 0 0,-1 0 15,0 0-15,0 0 0,0-21 0,-21 0 16,0 0-16,21 0 0</inkml:trace>
  <inkml:trace contextRef="#ctx0" brushRef="#br0" timeOffset="97512.31">3514 10859 0,'0'0'0,"0"-22"31,21 22-31,0 0 16,21 0-16,-21 0 0,22-21 16,-1 21-16,22 0 0,-22-21 0,21 21 15,-20-21-15,20 21 0,-20-21 16,20 0-16</inkml:trace>
  <inkml:trace contextRef="#ctx0" brushRef="#br0" timeOffset="98153.94">5567 10859 0,'0'-22'16,"0"44"-16,0-65 0,0 22 0,0 0 15,0 0-15,0 0 16,0-22-16,0 22 0,-21 0 15,-1 0-15,1-22 0,-21 22 0,21 0 16,-22 0-16,1 0 0,21 0 16,-21 21-16,-1 0 0,1 0 0,0 21 15,-1-21-15,-20 42 0,20-21 16,-20 0-16,21 22 0,-1-1 0,1 0 16,0 1-16,-1-1 0,22 0 0,0 1 15,0-1-15,0-21 0,21 22 16,0-1-16,0 0 0,0-21 0,0 22 15,21-22-15,0 0 0,21 0 16,-21 0-16,22 1 0,-1-22 0,0 0 16,1 0-16,-1 0 0,0-22 15,1 1-15,20 0 0,-20 0 0,-1 0 16,-21 0-16,21-22 0,1 22 16,-1-21-16,-21-1 0,0 1 0,1 0 15,-1-1-15,0 1 0,-21-21 16,0 20-16,0-20 0,0-64 15,0 63-15,0 22 0,0-22 16,0 22-16,0 21 0,-21-21 0,21 20 16,-21 1-16,21 0 0,0 42 31,0 0-31,0 22 0,0-1 0,0 0 16,0 22-16,0-1 15,0 1-15,0-1 0,0 1 0,0-22 0,0 22 16,0-22-16,0 22 0,0-22 0,0-21 15,0 21-15,0 1 16,0-22-16,0 0 0,0 0 0,21 0 16,0 1-16,0-22 0,0 0 15,0 0-15,22 0 0,-22 0 0,21-22 16,1 1-16,-22 0 0,21 0 0,-21 0 16,22 0-16</inkml:trace>
  <inkml:trace contextRef="#ctx0" brushRef="#br0" timeOffset="98571.7">6054 10499 0,'0'0'0,"0"-43"0,0 22 0,0 0 16,-22 21-16,1 0 15,0 0-15,0 21 16,0 0-16,0 1 0,-1-1 0,22 21 16,-21-21-16,21 22 0,-21-1 15,21 0-15,0 1 0,0-22 0,0 21 16,0 0-16,0-20 0,0 20 0,21-21 15,0 0-15,-21 0 0,22 1 16,-1-1-16,0 0 0,0-21 0,21 0 16,-20 21-16,-1-21 0,0 0 0,0 0 15,21 0-15,-20 0 16,-1-21-16,0 0 0,0 21 0,0-21 16,0-1-16,1 1 0,-22-21 0,0 21 15,21-22-15,-21 22 0,0-21 16,0 0-16,0-1 0,0 1 0,0 0 15,-21-1-15,-1 22 0,1-21 16,0 21-16,0-1 0,0 22 0,0 0 16,-22 0-16,22 0 0,-21 0 0,21 22 15,-22-1-15,22-21 0,0 42 16,0-21-16,0 0 0,-1 1 0,22 20 16,0-21-16,0 0 0,0 0 0,0 1 15,0-1-15,22 0 16,-1-21-16,0 0 0,0 21 0,0-21 15,0 0-15</inkml:trace>
  <inkml:trace contextRef="#ctx0" brushRef="#br0" timeOffset="99192.34">6773 10795 0,'-21'0'31,"0"0"-31,21-21 32,0 0-32,21 0 15,0 21-15,-21-22 0,21 1 0,1 0 16,-1 0-16,0 0 0,-21 0 0,0-22 16,21 22-16,-21 0 0,0 0 15,0 0-15,-21 21 16,0 0-16,0 0 15,-1 21-15,1 0 0,0 0 0,0 21 16,-21-20-16,20-1 0,1 21 0,0-21 16,21 22-16,0-22 0,-21 21 15,21-21-15,0 0 0,0 22 16,0-22-16,0 0 0,21 0 0,0 0 16,0-21-16,1 22 0,20-1 15,0-21-15,1 0 0,-1 0 0,0 0 16,1 0-16,-1 0 0,0 0 0,1-21 15,-22-1-15,21 22 0,0-21 16,1 0-16,-22 0 0,42-43 16,-41 43-16,-1-21 0,-21 0 15,0 20-15,21-20 0,-21 21 0,0 0 16,0 0-16,0-1 0,0 1 0,-21 21 16,21 21-1,-21 1-15,21-1 16,-22 0-16,22 0 0,0 0 0,0 0 15,0 1-15,0-1 0,22 21 16,-22-21-16,21 0 0,0 1 0,-21-1 16,21 0-16,-21 0 0,21-21 15,-21 21-15,0 0 0,0 1 16,-21-22 0,0 0-16,0 0 0,0 0 0,-1 0 0,1 0 15,0 0-15,0 0 0,0 0 16,0-22-16,21 1 0</inkml:trace>
  <inkml:trace contextRef="#ctx0" brushRef="#br0" timeOffset="99892.65">8340 10478 0,'0'0'0,"0"-22"0,0 1 0,0 0 15,0 0-15,0 0 0,0-22 16,0 22-16,0 0 0,0 0 0,0 0 16,21 0-16,-21-1 0,21 1 0,0 21 15,21 0-15,-20-21 0,20 21 16,0 0-16,-21 21 0,22-21 0,-1 21 16,0 22-16,-20-22 0,20 21 15,-21 1-15,0-1 0,0 0 16,-21 22-16,0-22 0,0 0 0,0 1 15,0-1-15,0 0 0,0-20 16,-21 20-16,0-21 0,0 0 0,21 0 16,0 1-16,-21-22 0,0 21 15,-1-21 1,22-21-16,0-1 0,0 1 16,0 0-16,0 0 0,0 0 0,22-22 15,-1 1-15,0 0 0,0-22 16,0 22-16,0-22 0,22 22 0,-22 0 15,21-1-15,1 1 0,-1 21 16,-21 0-16,21 0 0,1-1 16,-1 22-16,-21 0 0,22 22 0,-22-1 15,0 0-15,0 0 0,0 21 16,-21 1-16,0-1 0,0 0 0,0 1 16,0-1-16,0 0 0,0 1 0,-21-1 15,21-21-15,-21 22 0,21-22 16,-21 0-16,21 0 0,0 0 15,0 0-15,21-21 32,0-21-32,0 0 15,0-21-15,1 21 16,-1-22-16,0 22 0</inkml:trace>
  <inkml:trace contextRef="#ctx0" brushRef="#br0" timeOffset="100331.4">9779 10202 0,'0'0'16,"0"-21"-16,-21 21 31,0 21-15,-1 1-16,1 20 0,21-21 16,-21 21-16,21 1 0,-21-1 0,0 0 15,21 1-15,0-1 0,-21 0 16,21 1-16,-22-1 0,22-21 15,0 22-15,0-22 0,0 0 0,0 0 16,22 0-16,-1 0 0,21-21 16,-21 0-16,0 0 0,22 0 15,-22 0-15,21 0 0,1 0 0,-22-21 16,21 0-16,0-21 0,-20 21 0,20-1 16,-21-20-16,0 0 0,0-1 15,1 1-15,-22 0 0,0-1 16,0-20-16,0 42 0,0-22 0,-22 1 15,1 21-15,0 0 0,0 21 16,-21-21-16,-1 21 0,1 0 0,0 0 16,-1 0-16,1 21 0,0 0 0,-1 0 15,22 0-15,-21 0 0,21 1 16,-1 20-16,1-21 0,21 21 0,0-20 16,0 20-16,0-21 0,0 0 15,0 0-15,21 1 0,1-22 0,-1 0 16,0 0-16,21 0 0,1 0 0,-1 0 15,0 0-15,1-22 0</inkml:trace>
  <inkml:trace contextRef="#ctx0" brushRef="#br0" timeOffset="100611.24">10456 10075 0,'0'-21'0,"0"42"0,0-84 0,0 42 0,0-22 15,0 22-15,0 0 16,0 42-1,0 0-15,0 1 0,-21 20 16,0-21-16,21 21 0,-21 1 16,0-1-16,21 22 0,-22-22 0,22 21 15,0 1-15,-21-22 0,0 22 16,21-22-16,0 0 0,0 1 0,0-1 16,0 0-16,0-20 0,0-1 0,0 0 15,0 0-15,21-21 0,0 21 16,1-21-16,-1 0 0,0 0 15,21 0-15,-21 0 0,1-21 16,-1 0-16,0 0 0,0 0 16,0-22-16,0 1 0,1 21 0</inkml:trace>
  <inkml:trace contextRef="#ctx0" brushRef="#br0" timeOffset="100776.14">10350 10202 0,'-21'0'0,"42"0"0,-63 22 0,42-1 32,21-21-32,0 0 0,1 0 15,-1 0-15,21 0 0,-21 0 16,22 0-16,-1 0 0,0 0 0,1-21 16,-1-1-16</inkml:trace>
  <inkml:trace contextRef="#ctx0" brushRef="#br0" timeOffset="102152.37">11726 10118 0,'64'0'32,"-43"0"-32,0 0 0,21-21 0,1 21 15,-22-22-15,64-20 0,-43 42 16,0-42-16,1 21 0,-22-1 15,0 1-15,0 0 0,-21-21 0,0 21 16,0-1-16,-21-20 0,0 21 16,-22 0-16,1 21 0,0-21 0,-1 21 15,-20 0-15,21 0 0,-22 21 0,22-21 16,-1 42-16,1-21 0,0 0 16,-1 22-16,22-22 0,0 21 15,21 1-15,0-1 0,0-21 0,0 21 16,0-20-16,21 20 0,22 0 0,-22-21 15,42 22-15,-20-22 0,20 21 16,-21-21-16,22 22 0,-1-1 16,1-21-16,-1 22 0,-20-22 0,-1 21 15,0-21-15,-20 0 0,-1 22 0,-21-22 16,0 0-16,-21 0 0,-22 0 16,1-21-16,0 22 0,-22-22 0,1 0 15,-1 0-15,1 0 0,-1 0 0,1 0 16,20 0-16,-20 0 0,20 0 15,1-22-15,0 1 0,21 0 0,-1 0 16,1 0-16,21 0 0,0-1 0,0 1 16,0 0-16,21 21 15,1 0-15,-1 0 0,0 0 16,21 21-16,-21 0 0,1 1 16,20-1-16,-21 0 0,21-21 0,-20 21 15,-1 0-15,21 0 0,-21 1 0,22-22 16,-22 21-16,21-21 0,-21 0 15,22 0-15,-1 0 0,0 0 0,-21 0 16,22 0-16,-1 0 0,0-21 0,1-1 16,-22 1-16,21 0 0,-21 0 15,22-21-15,-22 20 0,21-20 0,-21 0 16,-21-1-16,22 1 0,-1 0 0,-21 21 16,0-22-16,0 1 0,0 21 15,0 0-15,0-1 0,0 44 47,0 20-47,-21-21 0,21 0 16,-22 22-16,22-1 0,0-21 0,0 21 15,0-20-15,0 20 0,0-21 16,0 0-16,0 0 0,0 1 0,0-1 16,22 0-16,-1-21 0,0 0 0,0 0 15,0 0-15,0 0 0,22 0 16,-22 0-16,0-21 0,21 0 0,-20-1 15,-1 1-15,21 0 0,-21 0 0,0-21 16,1 20-16,-1-20 16,0 0-16,0 21 0,-21-22 0,0 22 15,0-21-15,0 21 0,0 42 32,0 0-32,-21 0 15,21 0-15,0 22 0,-21-22 0,21 0 16,-21 21-16,21-21 0,0 1 15,0-1-15,0 0 0,0 0 0,0 0 16,21 0-16,0-21 0,0 0 16,0 22-16,22-22 0,-22 0 0,21 0 15,-21 0-15,22 0 0,-1-22 0,0 1 16,-21 0-16,22 0 0,-1 0 16,-21 0-16,0-22 0,1 1 15,-1 21-15,0-22 0,-21 22 0,0-21 16,0 21-16,0 0 0,0-1 15,0 1-15,0 42 16,0 1 0,0-1-16,0 21 0,0 0 15,-21 1-15,21-1 0,-21 0 0,21 22 16,0-22-16,0 22 0,0-1 0,-22-20 16,22 20-16,0 1 0,-21-1 15,21-21-15,0 22 0,0-1 16,-21 1-16,21-22 0,-21 22 0,21-22 15,-21 0-15,21-20 0,0 20 0,0-21 16,0 0-16,0-42 16,0 0-1,0 0-15,21 0 0,-21-22 0,21 1 16,-21 0-16,21-22 0,-21 22 16,21-22-16</inkml:trace>
  <inkml:trace contextRef="#ctx0" brushRef="#br0" timeOffset="102405.23">13377 10393 0,'-21'-42'0,"42"84"0,-42-106 0,21 22 16,0 21-16,0-21 0,0 20 16,0 1-16,21 0 0,0 21 15,1 0-15,-1 0 0,21 0 16,-21 0-16,0 0 0,1 21 0,-1 0 16,21 1-16,-21-1 0,0 0 0,1 21 15,-22-21-15,0 1 0,0 20 16,0-21-16,0 0 0,0 0 0,-22 1 15,1-1-15,0 0 0,0 0 0,-21 0 16,20-21-16,1 0 0,0 21 16,-21-21-16,42-21 15,0 0 1,21 0-16,21 0 16,-21 0-16,1-1 0</inkml:trace>
  <inkml:trace contextRef="#ctx0" brushRef="#br0" timeOffset="102632.1">13906 10181 0,'0'0'16,"0"21"-16,0 1 0,0-1 15,-21 0-15,21 0 0,0 21 16,-21 1-16,21-1 0,-21 0 0,0 22 16,21-22-16,0 1 0,0 20 0,-21-21 15,21 1-15,0-1 0,-22 0 16,22-20-16,0 20 0,0-21 15,0 21-15,0-20 0,0-1 0,0 0 16,22-21 0,-1 0-16,0-21 15,0 0-15,-21-1 16</inkml:trace>
  <inkml:trace contextRef="#ctx0" brushRef="#br0" timeOffset="102890.95">13864 10435 0,'0'-42'15,"0"84"-15,0-105 0,0 20 0,0 22 0,0-21 16,0 21-16,21 0 16,0 21-16,1 0 0,-1-22 0,0 22 15,0 0-15,21 0 0,-20 0 0,20 0 16,-21 0-16,0 0 0,0 22 16,1-1-16,-22 0 0,0 0 0,0 0 15,0 0-15,0 1 0,-22-1 0,1 0 16,0 0-16,-21 0 0,21 0 15,-22-21-15,1 22 0,21-22 0,-22 0 16,22 21-16,0-21 0,42-21 31,0 21-15,1-22-16,-1 1 0,21 0 0</inkml:trace>
  <inkml:trace contextRef="#ctx0" brushRef="#br0" timeOffset="103219.76">14372 10224 0,'0'0'0,"-21"0"16,0 21-16,0-21 15,-1 21-15,1 0 0,0 0 16,21 0-16,0 22 0,-21-22 0,21 0 16,0 0-16,0 0 0,0 1 15,0-1-15,21 0 0,0-21 16,0 21-16,1-21 0,-1 0 0,0 0 15,0 0-15,0 0 0,0 0 0,1-21 16,-1 0-16,0 21 0,0-21 16,-21-1-16,0 1 0,21-21 0,-21 21 15,0 0-15,0-22 0,0 22 0,0 0 16,0 0-16,-21 0 0,0-1 16,0 1-16,21 0 0,-21 21 0,-1 0 15,1 0-15,0 0 0,0 0 16,0 0-16,21 21 0,0 0 0,0 1 15,0-1-15,0 0 16,21 0-16,0-21 0</inkml:trace>
  <inkml:trace contextRef="#ctx0" brushRef="#br0" timeOffset="103507.6">14584 10287 0,'0'0'0,"0"-21"15,0 0-15,21 0 0,-21-1 16,21 1-16,-21 0 0,0 0 15,21 21-15,0 0 16,-21 21 0,0 0-16,0 0 15,0 1-15,0-1 0,0 21 16,0-21-16,0 0 0,0 22 0,0-22 16,0 0-16,0 0 0,0 0 15,0 1-15,22-1 0,-1-21 16,0 0-1,-21-21 1,0-1-16,21 1 0,-21 0 0,0-21 16,0 21-16,0-22 0,21 22 15,0-21-15,-21-1 0,22 1 16,-1 0-16</inkml:trace>
  <inkml:trace contextRef="#ctx0" brushRef="#br0" timeOffset="103727.48">15092 9737 0,'-21'21'0,"42"-42"0,-64 63 16,22 0-16,0-20 0,21 20 16,0-21-16,-21 21 0,21 1 0,-21-22 15,21 21-15,-21-21 0,21 22 16,0-22-16,0 21 0,0-21 0,0 22 16,0-22-16,0 21 0,0-21 0,0 1 15,0 20-15,0-21 0,0 0 16,0 0-16,0 1 0,0-1 15,0 0-15,0-42 32</inkml:trace>
  <inkml:trace contextRef="#ctx0" brushRef="#br0" timeOffset="103909.37">14859 10245 0,'21'0'15,"0"0"1,0 0-16,22 0 0,-22 0 16,0-21-16,0 21 0,22 0 15,-22 0-15,21-22 0,-21 22 0,0 0 16,1 0-16,-1-21 0,0 21 16,0 0-16</inkml:trace>
  <inkml:trace contextRef="#ctx0" brushRef="#br0" timeOffset="104396.28">6858 11705 0,'21'-21'0,"-42"42"0,42-84 0,0 42 16,-21-1-16,0 1 0,0 0 0,-21 21 31,0 21-31,0 0 0,0 1 0,21-1 16,-22 21-16,1 0 0,21 1 15,-21-1-15,21 0 0,0 22 0,-21-22 16,21 22-16,-21-22 0,21 22 15,-21-22-15,21 21 0,0-20 0,0-1 16,0-21-16,0 22 0,0-22 0,0 0 16,21 0-16,0-21 15,0 0-15,0 0 0,0-21 16,1 0-16,-22 0 0,0-1 16</inkml:trace>
  <inkml:trace contextRef="#ctx0" brushRef="#br0" timeOffset="104587.22">6413 12044 0,'-21'21'15,"42"-42"-15,-42 63 0,42-42 16,1 0 0,-1 0-16,0 0 0,21 0 0,1-21 15,-1 0-15,0 21 0,1-21 16,-1 0-16,0-1 0,1 1 15,-1 21-15,0-21 0,1 0 0,-22 0 16,0 0-16</inkml:trace>
  <inkml:trace contextRef="#ctx0" brushRef="#br0" timeOffset="105646.06">7154 12002 0,'0'42'16,"0"-84"-16,0 105 0,0-42 0,0 0 15,0 1-15,21-22 16,1 0 0,-1 0-16,0 0 15,0-22-15,21 22 0,-20-21 0,-1 0 16,0 0-16,0 0 0,0 0 0,0-22 16,1 22-16,-22 0 0,0 0 15,0 0-15,0-1 0,-22 1 16,1 21-16,0 0 0,0 0 15,0 0-15,0 0 0,-1 21 0,1 1 16,0-1-16,21 21 0,-21-21 0,21 22 16,-21-1-16,21 0 0,0-21 15,0 22-15,0-22 0,0 21 16,0-21-16,0 1 0,21-1 0,0 0 16,0-21-16,0 0 0,1 0 15,-1 0-15,21 0 0,0 0 0,1 0 16,-1 0-16,0-21 0,1 0 15,-1 21-15,0-22 0,1 1 0,-22 0 16,21 0-16,-42-21 0,21 20 0,-21 1 16,0-21-16,0 21 0,0 0 15,0-22-15,0 22 0,0-21 0,0 21 16,0-1-16,0 1 0,22 21 16,-22-21-16,21 21 0,0 0 0,21 0 15,-21 0-15,1 0 16,-1 21-16,0 0 0,0 1 15,0 20-15,0-21 0,-21 21 0,22 1 16,-22-22-16,0 21 0,0-21 16,0 22-16,0-22 0,0 0 0,0 0 15,-22 0-15,22 1 0,-21-1 0,21 0 16,-21-21 0,21-21-1,21 0-15,0-1 16,-21-20-16,22 21 0,-1 0 0,0-22 15,-21 1-15,21 0 0,0-1 0,-21 22 16,21-21-16,1 0 16,-22 20-16,0 1 0,0 0 0,21 0 15,-21 42 1,0 21 0,0-20-16,0-1 0,0 21 0,0 0 15,0 1-15,0-22 0,-21 21 16,21 1-16,0-1 0,0-21 0,0 21 15,21-20-15,0-1 0,0 21 0,0-42 16,0 21-16,1 0 0,-1-21 16,21 0-16,-21 0 0,22 0 0,-22 0 15,21 0-15,0-21 0,-20 0 0,20 0 16,0 0-16,-21-22 16,22 22-16,-22-21 0,21 0 0,-21-1 15,1 1-15,-1-22 0,0 22 16,-21-21-16,0 20 0,0 1 0,21-22 15,-21 22-15,0 0 0,0-1 0,0 22 16,0 0-16,0 0 0,-21 42 16,0 0-1,0 0-15,-1 22 0,22-1 16,-21 0-16,0 1 0,21 20 0,-21-20 16,21 20-16,0-21 0,0 22 0,0-22 15,0 22-15,0-22 16,21-21-16,0 22 0,0-1 0,1-21 15,-1 0-15,0 0 0,0-21 0,0 22 16,22-22-16,-22 0 0,0 0 16,0 0-16,0 0 0,0-22 0,1 22 15,-1-21-15,0 0 0,-21 0 16,21-21-16,-21 20 0,0 1 0</inkml:trace>
  <inkml:trace contextRef="#ctx0" brushRef="#br0" timeOffset="105795.98">8636 11875 0,'0'0'0,"21"0"31,0 0-31,22 0 16,-1 0-16,0 0 0,1 0 0,20 0 16,64 0-16,-63-22 0,-1 1 15,1 0-15,-1 0 0</inkml:trace>
  <inkml:trace contextRef="#ctx0" brushRef="#br0" timeOffset="106650.92">15515 10139 0,'0'0'0,"-21"0"0,-21 0 31,63 0-15,0 0-16,21 0 15,-21 0-15,22 0 0,-1 0 16,22 0-16,-22 0 0,21 0 0,-20 0 0,20 0 16,1 0-16,-1 0 15,-20 0-15,20 0 0,1 0 0,-22 0 16,0 0-16,1-21 0,-22 21 0,0-21 15,-21-1 1,-42 22-16,20 0 16,1-21-16,0 21 0,0-21 15,0 21-15,0 0 0,-1 0 0,1-21 16,42 0 0,1 21-1,-1 0-15,0 0 0,0 0 16,21 21-16,-20 0 0,-1-21 0,0 21 15,0 0-15,0 1 0,-21 20 16,0-21-16,0 0 0,0 0 0,0 1 16,-21-1-16,0 0 0,-21 0 15,20 0-15,-20 0 0,0 1 0,-22-1 16,22 0-16,0-21 0,-1 0 0,1 0 16,21 0-16</inkml:trace>
  <inkml:trace contextRef="#ctx0" brushRef="#br0" timeOffset="107231.94">17462 10118 0,'0'0'0,"0"-21"15,22-1 1,-1 22-16,0-21 0,21 0 16,1 0-16,-22-21 0,21 20 0,0 1 15,1-21-15,-1 21 0,-21-22 16,0 22-16,1-21 0,-22 21 0,0 0 15,0-1-15,0 1 0,-22 0 0,1 21 16,-21 0-16,0 0 0,-1 0 16,1 21-16,-22 0 0,1 1 0,21-1 15,-1 21-15,1 0 0,0-20 16,-1 20-16,43 0 0,0 1 0,0-22 16,0 21-16,0-21 0,21 22 15,22-22-15,-22 21 0,21-21 0,1 0 16,-1 22-16,0-22 0,1 21 15,-22-21-15,21 1 0,-21 20 16,0-21-16,-21 0 0,0 0 0,0 1 16,0-1-16,-63 21 0,21-42 15,-1 21-15,-20-21 0,20 0 16,-20 0-16,21 0 0,-22 0 0,22 0 16,-1 0-16,1-21 0,0 21 0,21-21 15,-1 0-15,1 0 0,0-22 16,21 22-16,-21-21 0,21 21 0,0-22 15,0 1-15,21 0 16,0-1-16,22 22 0,-22-21 0,21-1 16,22 22-16,-22 0 0</inkml:trace>
  <inkml:trace contextRef="#ctx0" brushRef="#br0" timeOffset="107562.75">17970 10181 0,'0'21'0,"0"-42"0,0 64 0,0-1 15,0 0-15,-21-21 0,21 22 16,-21-22-16,21 0 0,0 0 16,0 0-16,0 1 0,0-1 15,21-21 1,0 0-16,1 0 0,-1 0 16,0 0-16,0-21 0,0 21 0,0-22 15,22 1-15,-22 0 16,0 0-16,21-21 0,-20 20 0,20-41 15,-21 42-15,0 0 0,0-22 0,-21 22 16,0 0-16,0 0 0,0 0 16,-21 21-1,0 0-15,0 0 16,0 0-16,21 21 0,-21 0 16,21 0-16,0 0 0,0 0 15,21-21 1,0 0-16,0 0 0</inkml:trace>
  <inkml:trace contextRef="#ctx0" brushRef="#br0" timeOffset="107858.75">18669 10054 0,'-21'0'15,"21"21"-15,-21 1 16,21-1-16,-22 0 15,22 21-15,-21-21 0,21 22 16,0-22-16,0 21 0,-21 22 0,0 20 16,0-20-16,21-1 15,-21-20-15,21 20 0,-22-20 0,1 20 16,21-21-16,-21 22 0,0-22 0,21 22 16,-21-22-16,21 0 0,0 1 15,0 20-15,-21-42 0,21 22 0,0-1 16,-22-21-16,22 0 0,0-42 31,0-21-31,0 0 0,22-1 16,-1 1-16,0-22 0</inkml:trace>
  <inkml:trace contextRef="#ctx0" brushRef="#br0" timeOffset="108118.6">18627 10139 0,'0'0'0,"0"-21"0,0 0 0,0-1 15,0 1-15,21 0 0,-21 0 0,21 21 16,0 0-16,0 0 0,0 0 16,1 0-16,-1 0 0,0 21 15,0 0-15,0 0 0,0 1 0,1-1 16,-22 0-16,0 0 0,0 0 16,0 0-16,0 1 0,0-1 0,-22 0 15,1 0-15,0 0 0,-21 0 16,21 1-16,-22-1 0,22-21 15,0 21-15,0-21 0,0 0 0,42-21 32,0 0-17,21-1-15</inkml:trace>
  <inkml:trace contextRef="#ctx0" brushRef="#br0" timeOffset="108385.71">19092 10075 0,'0'22'15,"0"83"1,0-83-16,0 20 0,0 21 16,0-20-16,0-1 0,-21 22 15,21-1-15,0-21 0,-21 22 0,21-1 16,-21 1-16,0-1 0,21-20 0,0 20 16,-22 1-16,22-1 0,-21 1 15,0-1-15,21 1 0,0-22 0,0 0 16,0 1-16,0-1 0,0-21 0,21-21 31,0 0-31,1-42 0,-22 21 16,21-22-16,0 1 0,0 0 0,-21-1 15,21-20-15,-21-1 16,21 1-16</inkml:trace>
  <inkml:trace contextRef="#ctx0" brushRef="#br0" timeOffset="108635.48">19135 10308 0,'0'-42'0,"0"84"0,0-126 0,0 62 15,0-20-15,0 21 0,0 0 0,21 21 16,0-21-16,21-1 0,-21 22 16,22 0-16,-1 0 0,0 0 0,1 0 15,-1 0-15,0 22 0,1-1 16,-22 0-16,21 0 0,-42 0 16,0 0-16,0 22 0,0-22 0,0 21 0,-21-21 15,-21 22-15,21-22 16,-22 0-16,1 0 0,0 0 0,-1-21 15,22 22-15,-21-22 0,21 21 0,-1-21 16,1 0-16,21-21 16,21-1-16,1 1 15,-1 0-15,0 0 0,21 0 16,-21-22-16</inkml:trace>
  <inkml:trace contextRef="#ctx0" brushRef="#br0" timeOffset="108983.74">19897 10033 0,'-22'64'32,"1"-43"-32,0 0 0,-21 0 15,21 0-15,-1 22 0,1-22 0,0 21 16,0-21-16,21 22 0,0-22 16,0 21-16,0-21 0,0 0 0,21 1 15,0-22-15,0 21 0,22-21 0,-22 0 16,21 0-16,-21 0 0,1 0 15,20-21-15,-21 21 0,0-22 0,0 1 16,1-21-16,-1 21 16,0 0-16,-21-22 0,0 22 0,0-21 0,0 21 15,0-22-15,0 22 0,0 0 16,-21 0-16,0 0 0,-1-1 16,1 22-16,0 0 0,-21 0 0,21 0 15,-1 0-15,1 22 0,0-1 0,0-21 16,21 21-16,0 0 0,0 0 15,0 22-15,0-22 0,21-21 0,0 21 16,0 0-16,1 0 0,-1-21 16,21 0-16,-21 0 0</inkml:trace>
  <inkml:trace contextRef="#ctx0" brushRef="#br0" timeOffset="109312.97">20256 10181 0,'0'-21'16,"0"42"-16,22-63 0,-22 21 0,0 0 15,21-1-15,0-20 0,-21 21 0,21 0 16,0 0-16,22 21 0,-22-22 0,0 22 16,21 0-16,-21 0 0,22 0 15,-22 22-15,21-1 0,-21 0 0,1 21 16,20-21-16,-21 22 0,-21-22 16,0 21-16,21-21 0,-21 22 0,0-22 15,0 0-15,0 21 0,0-20 0,-21-1 16,21 0-16,-21 0 15,0-21-15,0 0 16,21-21 0,0 0-16,0 0 15,0-1-15,21 1 0,0 0 0,0-21 16,0 21-16,0-22 0,22 22 16,-1-21-16,-21-1 0,22 1 0,-1 0 15,0-1-15,1 1 0,-1 0 0,0-1 16,1 1-16</inkml:trace>
  <inkml:trace contextRef="#ctx0" brushRef="#br0" timeOffset="109502.86">21378 9589 0,'0'21'15,"-21"0"-15,0 0 0,0 0 0,0 0 16,-1 22-16,1-22 0,21 21 0,-21 1 16,0-1-16,21 0 0,0 1 15,-21-1-15,21 0 0,-21 1 16,21-1-16,0-21 0,0 21 0,0-20 15,0 20-15,0-21 0,0 0 0,0 22 16,0-22-16,0 0 16,21-21-16,0 0 0,0 0 15,0 0-15,-21-21 0,21 21 0</inkml:trace>
  <inkml:trace contextRef="#ctx0" brushRef="#br0" timeOffset="109671.76">21188 10033 0,'-21'0'31,"42"0"-15,0 0-16,21 0 0,1 0 16,20 0-16,1 0 0,-1 0 0,1-21 15,-1 21-15,22-21 0</inkml:trace>
  <inkml:trace contextRef="#ctx0" brushRef="#br0" timeOffset="109923.62">22712 9779 0,'-21'21'32,"-1"0"-32,22 1 15,-21 20-15,0-21 0,0 21 16,21 1-16,0-1 0,-21 0 0,21 1 15,-21-22-15,21 21 0,0 1 0,0-1 16,0 0-16,0-21 16,0 22-16,0-22 0,0 21 0,0-21 0,0 1 15,0-1 1,21-21-16,0 0 16,0 0-16,-21-21 0,21-1 15,-21 1-15,21 0 0</inkml:trace>
  <inkml:trace contextRef="#ctx0" brushRef="#br0" timeOffset="110083.53">22415 10181 0,'0'0'0,"-42"0"0,0 0 15,21 0 1,42 0 15,0 0-31,0 0 0,0 0 16,22 0-16,-1 0 0,0 0 15,1 0-15,-1-21 0,0 21 0,1 0 16</inkml:trace>
  <inkml:trace contextRef="#ctx0" brushRef="#br0" timeOffset="110435.92">22966 10139 0,'0'21'47,"21"-21"-32,0 0 1,0 0-16,0 0 0,1 0 0,-1 0 16,0-21-16,0 21 0,0 0 15,0-21-15,-21 0 0,0-1 16,-21 22 0,0 0-1,0 0-15,0 0 0,0 22 0,-1-1 16,1 0-16,0-21 0,0 21 15,0 0-15,21 0 0,0 1 0,0-1 16,0 0-16,0 0 0,0 0 16,0 0-16,0 1 0,21-1 15,0 0-15,0 0 0,0 0 0,1-21 16,-1 0-16,0 21 0,21-21 0,-21 0 16,1 0-16,-1 0 0,21 0 15,-21-21-15,0 0 0,1 0 16,-1 0-16,21 0 0</inkml:trace>
  <inkml:trace contextRef="#ctx0" brushRef="#br0" timeOffset="110794.71">23558 10075 0,'0'0'0,"0"22"16,0-1-16,0 0 16,0 0-16,0 0 0,0 22 15,0-22-15,0 0 0,0 0 16,0 0-16,0 0 0,0 1 0,0-1 15,22-21 17,-1 0-32,-21-21 15,21 21-15,-21-22 16,21 1-16,-21 0 0,21 0 16,-21 0-16,0 0 0,0-1 15,-21 22 1,0 0-16,0 0 15,-22 22-15,22-1 16,0 0-16,0 0 0,-21 0 0,20 0 16,1 1-16,0 20 0,0-21 15,0 0-15,0 0 0,21 1 0,0-1 16,0 0-16,0 0 0,21-21 16,0 0-1,0 0-15,0 0 0</inkml:trace>
  <inkml:trace contextRef="#ctx0" brushRef="#br0" timeOffset="111052.57">24003 10097 0,'0'0'0,"21"-43"0,0 22 16,0 0-16,-21 0 0,0 0 0,0 42 31,0 0-31,-42 0 0,21 0 16,0 0-16,0 22 0,-1-1 15,1-21-15,0 22 0,0-1 0,0-21 16,0 21-16,21-20 0,-22 20 0,22-21 16,0 0-16,0 0 0,0 1 15,0-1-15,0 0 0,22-21 0,-1 0 16,0 0-16,0 0 0,0 0 16,0 0-16,1 0 0,20-21 0,-21 21 15,0-21-15,0-1 0,1 1 16</inkml:trace>
  <inkml:trace contextRef="#ctx0" brushRef="#br0" timeOffset="111207.48">23939 10202 0,'0'0'15,"-21"0"-15,0 0 0,0 0 0,42 0 32,0 0-17,0 0-15,22 0 0,-22 0 16,0 0-16,0 0 0,22 0 15,-22 0-15,0-21 0,21 21 0,-21 0 0</inkml:trace>
  <inkml:trace contextRef="#ctx0" brushRef="#br0" timeOffset="111409.89">24807 10456 0,'-21'0'0,"42"0"0,-63 0 31,21 0 1</inkml:trace>
  <inkml:trace contextRef="#ctx0" brushRef="#br0" timeOffset="113038.51">762 14372 0,'0'0'0,"-42"0"0,20 0 16,-20 21-16,21-21 0,0 0 15,0 0-15,-1 0 0,1 0 16,0 0-16,21 22 15,21-22 1,0 0-16,22 0 16,-1 0-16,22 0 0,-22 0 15,43 0-15,-22 0 0,22 0 16,-1-22-16,1 22 0,0-21 0,21 21 16,-22-21-16,1 21 0,-22 0 15,1-21-15,-1 0 0,1 21 0,-22 0 16,-21 0-16,22 0 0,-22-21 15,-21-1 17,-21 22-32,0 0 15,-1 0-15,1-21 0,-21 21 0,21 0 16,-22 0-16,22-21 0,-21 21 16,0 0-16,-1 0 0,22 0 0,-21-21 15,-1 21-15,1 0 0,0 0 16,21 0-16,-1 0 0,1-21 15,0 21-15,0 0 0,42 0 47,0 0-47,0 0 16,22 0-16,-22 21 0,21-21 16,1 0-16,-1 0 0,0 21 0,1-21 15,-1 0-15,-21 0 0,21 21 16,-20-21-16,-1 21 0,0 1 0,0-22 15,-21 21-15,0 0 0,0 0 16,0 21-16,0-20 0,-42 20 16,21 0-16,-22 1 0,1-1 0,-22 0 15,22 1-15,-21-1 0,-1 0 16,22 1-16,-22-22 0,22 0 0,0 0 16,20 0-16,1 0 0</inkml:trace>
  <inkml:trace contextRef="#ctx0" brushRef="#br0" timeOffset="114931.41">2371 14055 0,'-22'0'15,"22"-21"-15,0 42 47,22 0-31,20 0-16,-21 0 0,21 0 15,1 22-15,-1-22 0,0 21 0,1 1 16,-22-22-16,21 21 0,1 0 16,-22-20-16,0 20 0,0-21 15,0 21-15,0-20 0,1-1 0,-1 0 16,-21 0-16,0-42 47,0 0-47</inkml:trace>
  <inkml:trace contextRef="#ctx0" brushRef="#br0" timeOffset="115339.14">2900 13928 0,'0'0'0,"-21"0"31,-1 0-15,1 21-16,21 0 16,-21-21-16,0 21 0,42-21 93</inkml:trace>
  <inkml:trace contextRef="#ctx0" brushRef="#br0" timeOffset="116524.25">2455 14097 0,'-42'21'16,"42"0"0,0 1-1,21-22 1,0 0-16,0 0 0,1 0 16,20 0-16,-21 0 0,21 0 0,-20 0 15,20 0-15,0 0 16,1-22-16,-1 1 0,-21 21 0,21-21 15,-20 0-15,20 0 0,-21 0 16,0-1-16,0 1 0,-21 0 16,0 0-16,0 0 0,0 0 15,0-1-15,-21 1 0,0 21 16,0 0-16,-21 0 0,20 0 16,-20 0-16,0 0 0,21 0 0,-22 21 15,1 1-15,0-1 0,-1 21 16,22-21-16,-21 0 0,21 22 15,-1-22-15,22 21 0,0-21 0,0 22 16,0-22-16,0 0 16,22 21-16,20-20 0,-21-1 0,21 0 15,-20-21-15,20 21 0,0-21 16,1 0-16,-22 0 0,21 0 0,-21 0 16,22 0-16,-22 0 0,0 0 15,0 0-15,0 0 0,-21-21 0,0 0 31,-21 21-31,0 0 0,0 0 16,-22 0-16,22 21 0,-21-21 16,-22 21-16,22 0 0,0 22 15,-22-22-15,22 0 0,0 21 16,20 1-16,-20-22 0,21 21 0,21-21 16,0 0-16,0 22 0,0-22 15,0 0-15,21 0 0,0 0 16,22 1-16,-22-22 0,21 21 0,0-21 15,1 0-15,-1 0 0,0 0 16,22 0-16,-22 0 0,1 0 0,-1-21 16,0-1-16,1 1 0,-1 21 15,0-21-15,1-21 0,-1 21 0,-21-1 16,21 1-16,-20-21 0,-22 21 16</inkml:trace>
  <inkml:trace contextRef="#ctx0" brushRef="#br0" timeOffset="116735.07">3260 14330 0,'0'-21'0,"0"0"0,0 126 0,0-168 15,-22 21-15,22 20 0,-21 22 16,21 22 0,21-1-16,1 0 15,-1 0-15,0 0 0,0 22 0,21-22 16,-20 0-16,-1 0 0,0 0 16,0 22-16,0-22 0,0 0 0,1 0 15,-1 0-15,-21 0 16,21 1-16,0-22 0,0 0 31,-21-22-31,0 1 16,0-21-16</inkml:trace>
  <inkml:trace contextRef="#ctx0" brushRef="#br0" timeOffset="116927.96">3598 14309 0,'0'0'0,"-21"-21"0,0 21 15,0 0-15,0 0 16,-1 0-16,-20 21 0,21 0 15,0 21-15,0-21 0,-22 22 16,22-22-16,0 21 0,-21 1 0,20-22 16,1 21-16,0-21 15,0 22-15,21-22 0,0 21 0,0-21 0,0 0 16,0 1 0,21-22-16,21 0 0,1 0 15,-1-22-15,0 1 0,1 0 16</inkml:trace>
  <inkml:trace contextRef="#ctx0" brushRef="#br0" timeOffset="117247.75">4127 14161 0,'0'0'16,"-21"0"-16,21 21 15,-21 0-15,0-21 0,21 42 16,0-21-16,0 22 0,-21-22 0,21 42 15,0-20-15,-21 20 0,21-20 16,0 20-16,0 1 0,0-1 0,0 1 16,0 20-16,0 1 0,0 0 15,0-1-15,0 1 0,21 21 0,-21-22 16,0 1-16,0 21 0,0-21 0,0-1 16,0 22-16,0-42 0,0 20 15,-21-20-15,21-1 0,0-20 0,0-1 16,0-21-16,-22 0 0,22 0 15,0-42 1,0 0-16,0 0 0,0-21 0,0-1 16,0-20-16,0-1 0,0 1 15,0-22-15,0 22 0</inkml:trace>
  <inkml:trace contextRef="#ctx0" brushRef="#br0" timeOffset="117551.57">4000 14647 0,'0'-63'0,"0"126"0,0-190 15,0 64-15,0 21 0,0-22 0,0 43 16,0-21-16,0 20 16,0 1-16,22 0 0,-1 0 0,-21 0 0,21 21 15,0 0-15,0 0 16,0 0-16,22 0 0,-22 21 0,21 0 16,-21 0-16,22 0 0,-22 22 15,0-1-15,-21 0 0,0 1 0,0-1 16,0 0-16,0 1 0,-21-1 15,0 0-15,0-20 0,-22 20 0,22-21 16,-21 0-16,21 0 0,-1-21 16,-20 0-16,21 22 0,0-22 15,21-22-15,0 1 16,0 0-16,21 0 16,0 0-16,0 0 0,0-22 0,1 22 15,-1-21-15,21 21 16</inkml:trace>
  <inkml:trace contextRef="#ctx0" brushRef="#br0" timeOffset="117907.32">4445 14351 0,'0'0'0,"-21"-21"0,0 21 16,21-21-16,-22 21 0,22-21 0,0-1 16,0 1-16,0 0 15,22 0-15,-1 21 0,0 0 16,0-21-16,21 21 0,-20 0 15,20 0-15,0 0 0,1 21 16,-1 0-16,-21 0 0,21 22 16,1-22-16,-22 21 0,0-21 0,0 22 15,-21-22-15,0 21 0,0-21 0,0 0 16,0 1-16,0-1 0,0 0 16,-21-21-16,0 0 0,0 0 15,0 0 1,21-21-16,-22 0 0,22-1 0,0 1 15,0 0-15,0 0 0,0-21 16,0 20-16,0-20 0,0 21 0,22-21 16,-1 20-16,0 1 15,0 0-15,0 0 0,22 0 0,-22 0 0,0 21 16,0 0-16,21 0 0,-20 0 16,-1 0-16</inkml:trace>
  <inkml:trace contextRef="#ctx0" brushRef="#br0" timeOffset="119923.02">5101 14372 0,'0'21'0,"0"-42"0,0 64 0,0-22 16,21-21-16,0 0 15,1 0 1,-1-21-16,0-1 0,0 22 0,0-21 16,0 0-16,1 0 0,-1-21 0,0 20 15,21 1-15,-21 0 16,1-21-16,-22 21 0,21-1 0,-21 1 15,0 0-15,-21 21 16,-1 0-16,1 0 16,0 0-16,0 21 0,0 0 15,-22 1-15,22-1 0,0 21 0,0-21 16,0 22-16,0-1 0,-1-21 0,22 21 16,0 1-16,0-22 0,0 21 15,0-21-15,0 1 0,22-1 0,-1 0 16,0-21-16,0 0 0,21 0 15,1 0-15,-22 0 0,21 0 16,22 0-16,-22 0 0,0-21 0,1 0 16,20-1-16,-20-20 0,-1 21 15,0-21-15,1-1 0,-1 22 0,0-21 16,-21-1-16,1 1 0,-1 0 16,0 21-16,-21-22 0,0 22 0,0 0 15,0 0-15,-21 21 16,0 0-16,-1 0 0,22 21 15,-21 0-15,0 0 0,21 0 16,-21 1-16,21-1 0,0 0 0,0 0 16,0 0-16,0 0 0,0 22 0,21-22 15,0 0-15,0 0 16,1 0-16,-1 1 0,0-22 0,-21 21 16,21 0-16,0 0 0,0-21 15,-21 21-15,-21-21 47,-21-21-47,21 0 0,0 21 16,-1-21-16,1 0 0,-21 21 15,21 0-15,0 0 0,-1 0 16,22 21 0,0 0-16,0 0 15,22 0-15,-1 0 16,0 1-16,0-22 0,0 21 0,0-21 15,22 0-15,-22 0 0,21 0 0,-21 0 16,22 0-16,-1 0 0,0-21 16,1-1-16,-22 1 0,21 0 0,1 0 15,-1 0-15,0 0 0,1-1 16,-22-20-16,21 21 0,-21-21 0,0 20 16,-21 1-16,22-42 15,-1 42-15,-21-1 0,0 1 0,0 0 16,-21 42 15,-1 0-31,22 1 0,0-1 16,0 21-16,0-21 0,0 22 0,0-1 15,0-21-15,0 21 0,0-20 16,0-1-16,0 0 0,0 21 0,22-42 16,-22 21-16,0 1 0,0-1 15,0-42 16,-22-1-15,1 1-16,0 0 0,0 0 16,0 21-1,0 0 1,21 21 0,0 0-16,0 0 0,0 1 15,21-22-15,-21 21 0,21 0 0,0-21 16,21 0-16,-20 21 0,-1-21 15,21 0-15,-21 0 0,22 0 0,-22 0 16,21 0-16,0-21 0,-20 0 16,20 0-16,0-1 0,-21 1 0,22 0 15,-22 0-15,0-21 0,0-1 16,0 22-16,1-21 0,-1-1 0,0 22 16,-21-21-16,21 21 0,-21-22 15,0 22-15,0 0 0,0 42 31,0 0-31,0 1 16,0-1-16,0 21 0,0 0 16,0-20-16,0 20 0,0 0 0,0 1 15,0-22-15,0 21 0,0-21 16,0 0-16,0 1 0,0-1 0,21 0 16,0-21-16,1 0 0,-1 0 0,0 0 15,21 0-15,-21 0 0,22 0 16,-22-21-16,21 0 0,-21-1 15,22 1-15,-1 0 0,-21-21 0,22 21 16,-22-22-16,21 22 0,-21 0 16,22-21-16,-22 20 0,0 1 0,0 0 15,0 0-15,-21 0 0,-21 21 32,0 21-32,21 0 15,-21 0-15,0 0 0,-1 1 0,1 20 16,21-21-16,0 21 0,0-20 15,0 20-15,0-21 0,0 0 0,0 0 16,0 1-16,0-1 0,21-21 0,1 0 16,-1 0-16,0 0 0,0 0 15,0 0-15,0 0 0,1-21 16,-1-1-16,0 22 16,0-21-16,-21 0 0,0 0 0,21-21 15,-21 20-15,0 1 0,0-21 0,0 21 16,0 0-16,-21-22 0,21 22 15,-21 0-15,0 0 0,0 0 0,-1-1 16,1 22-16,0 0 0,21-21 16,-21 21-16,42 0 31,0-21-15,22 21-16,-22 0 0,0 0 0,0 0 15,21 0-15,-20 0 0,20 0 16,0 0-16,-21 0 0,22 0 0,-1 0 15,-21 21-15,22 0 0,-22 1 0,-21-1 16,21-21-16,-21 21 0,0 0 16,0 21-16,0-20 0,0-1 0,0 0 15,0 0-15,0 0 0,0 0 16,0 1-16,-21-1 0,21 0 16,-21-21-16,-1 21 0,1-21 15,0-21 1,21 0-1,0 0-15,0-1 16,0-20-16,21 21 0,0-21 16,1 20-16,-1-20 0,0 0 15,0-1-15,21 1 0,1 0 0,-1-1 16,0 1-16,-20 21 0,20 0 0,0 21 16,1 0-16,-22 0 0,21 21 15,-21 0-15,-21 0 0,0 0 0,0 22 16,0-22-16,0 21 0,0 1 15,0-22-15,0 21 0,0 0 0,-21-20 16,0 20-16,0-21 0,21 21 0,0-20 16,-21-1-16,21 0 0,-22-21 15,22 21-15,-21-21 0,0 0 32,0 0-32,0 0 0,0-21 0,-1 0 15,1 0-15,-21-22 0,21 22 0</inkml:trace>
  <inkml:trace contextRef="#ctx0" brushRef="#br0" timeOffset="120099.92">7472 13822 0,'-21'0'0,"42"0"0,-64 0 0,22 0 31,42 0 0,1 0-15,-1 0-16,0 0 0,0-21 0,0 0 16</inkml:trace>
  <inkml:trace contextRef="#ctx0" brushRef="#br0" timeOffset="122140.2">10245 13526 0,'21'-22'0,"-42"44"0,42-65 0,-21 22 16,21 0-16,-21 0 0,0 0 0,0-1 15,0 1-15,-21 0 0,0 0 16,-1 0-16,1 0 0,-21-1 0,21 22 15,-22 0-15,1 0 0,-21 0 16,20 0-16,1 0 0,0 22 0,-1-1 16,1 0-16,0 0 0,-1 43 0,22-22 15,-21 21-15,21 1 0,-1-1 16,1 1-16,0 21 0,21-22 0,-21 1 16,21-1-16,0 1 0,0-22 15,0 21-15,0 1 0,21-22 16,0 1-16,0-1 0,22 0 15,-22-21-15,21 1 0,1-1 0,-1 0 16,0-21-16,22 0 0,-1 0 0,1 0 16,20 0-16,-20-21 0,-1 0 15,1-1-15,-1 1 0,-20-21 0,20 21 16,-20-22-16,-1 1 0,-21 21 16,21-21-16,-20-1 0,-1 22 0,-21-21 15,0-1-15,0 22 0,0-21 16,0 21-16,0 0 0,0-1 15,0 1-15,-21 21 0,-1 0 0,1 21 16,21 1-16,0-1 16,-21 0-16,21 0 0,-21 0 0,21 22 15,0-22-15,0 0 0,0 0 16,0 0-16,0 0 0,0 1 0,0-1 16,21 0-16,0-21 0,0 21 0,1-21 15,-1 0-15,21 0 0,-21 0 16,22 0-16,-22 0 0,21 0 0,0-21 15,1 21-15,-22-21 0,21 0 16,-21-1-16,22 1 0,-22 0 16,0 0-16,0-21 0,-21 20 0,21-20 15,-21 21-15,0-21 0,0-1 0,-21 1 16,-21-22-16,0 43 16,20-21-16,-20 21 0,0 21 15,-1 0-15,1 0 0,21 0 0,-21 0 16,-1 21-16,1 0 0,21 0 15,-22 22-15,22-22 0,0 21 0,21 0 16,0 1-16,-21-1 0,21-21 0,0 22 16,0-1-16,0-21 0,21 0 15,0 0-15,0 1 0,22-1 16,-1 0-16,-21-21 0,22 0 0,20 0 16,-21 0-16,22 0 0,-22 0 15,22 0-15,-22 0 0,22-21 0,-22 21 16,0-21-16,1-1 0,-1 1 15,0 0-15,-21 0 0,1-21 0,-1 20 16,0 1-16,-21-21 0,0 21 16,0 0-16,0-22 0,0 22 0,0 0 15,0 0-15,0 0 0,-21 42 32,21 0-32,0 0 0,0 0 0,-21 0 15,21 22-15,0-22 0,0 21 16,0-21-16,0 1 0,0-1 0,0 21 15,0-21-15,0 0 0,0 1 16,21-1-16,0-21 0,0 21 16,0-21-16,0 21 0,1-21 0,-1 0 15,21 0-15,-21 0 0,22 0 16,-22 0-16,21-21 0,-21 0 0,22 0 16,-22 21-16,21-22 0,-21 1 0,0-21 15,22 21-15,-22 0 0,0-22 16,0 22-16,0-21 0,-21-1 0,22 22 15,-22-21-15,21 21 0,-21 0 16,0-1-16,0 1 0,0 42 16,0 1-1,0-1-15,0 0 0,0 0 0,0 0 16,0 22-16,0-22 0,0 0 16,21 21-16,0-21 0,0 1 15,-21-1-15,21 0 0,1 0 0,-1-21 16,0 21-16,0-21 0,21 0 15,-20 0-15,-1 0 0,21 0 0,-21 0 16,0 0-16,22 0 0,-22-21 0,0 0 16,21 21-16,-20-21 0,-1-22 15,0 22-15,-21 0 0,0 0 0,21-21 16,-21 20-16,0 1 0,21-21 16,-21 21-16,0 0 0,-21 42 31,21 0-16,-21 0-15,21 0 0,0 0 0,-21 1 16,0 20-16,21-21 0,-22 0 16,22 0-16,0 1 0,0-1 0,-21 0 15,21 0 1,0-42 0,21 0-1,1 21-15,-1-21 0,-21-1 16,21-20-16,0 21 0,0 0 0,0-22 15,1 22-15,-1-21 16,21 0-16,-21 20 0,22-20 0,-1 21 16,-21 0-16,0 21 0,0 0 0,1 0 15,-1 21-15,-21 0 16,0 0-16,0 22 0,0-22 0,0 21 16,0-21-16,0 0 0,0 22 15,0-22-15,0 0 0,0 0 0,0 0 16,21 1-16,0-1 0,0-21 0,0 0 15,1 21-15,-1-21 0,0 0 16,21 0-16,-21 0 0,22 0 16,-1-21-16,-21 0 0,22 21 0,-22-22 15,21-20-15,-21 21 0,22-21 16,-22-1-16,0 1 0,0 0 16,0-22-16,0 22 0,1-22 0,-1 1 15,0 20-15,0-20 0,-21 21 0,21-1 16,-21 1-16,0 0 0,0 20 15,21 1-15,-21 0 0,-21 63 16,0-20 0,0 20-16,0 0 0,21 1 0,-21 20 15,-1 1-15,1-1 0,21 1 16,0-22-16,0 21 0,-21 1 16,21-22-16,0 1 0,0-1 0,0 0 15,0-21-15,0 1 0,21-1 0,0 0 16,-21 0-16,22 0 0,-1-21 15,0 0-15,0 0 0,0 0 16,0 0-16,1 0 0,-1 0 0,21-21 16,-21 0-16,0 0 0,1 0 15,-1-1-15,0-20 0,0 0 16,0 21-16,-21-22 0,21 1 0</inkml:trace>
  <inkml:trace contextRef="#ctx0" brushRef="#br0" timeOffset="123115.67">6032 15240 0,'-21'0'15,"42"0"-15,-63 21 0,21 0 0,21 1 16,-21-1-16,21 0 0,0 21 16,0-21-16,0 22 0,0-22 15,0 21-15,21 1 0,-21-1 0,21 0 16,0 1-16,-21 20 0,0-21 16,21 1-16,-21-1 0,0 0 0,0 1 15,0-1-15,0 0 16,0-20-16,0 20 0,0-21 0,0 0 15,0 0-15,0-42 32,0 0-32,22 0 0,-22 0 0,0-22 15</inkml:trace>
  <inkml:trace contextRef="#ctx0" brushRef="#br0" timeOffset="123499.12">6667 15367 0,'22'-21'0,"-44"42"0,65-42 0,-43 0 16,-21 21-1,-1 0 1,1 21-16,0-21 0,0 21 0,0 0 16,-22 0-16,22 1 0,0-1 0,0 0 15,0 21-15,0-21 0,21 1 16,0-1-16,0 0 0,0 0 15,21 0-15,0-21 0,0 21 16,21-21-16,-20 0 0,20 22 0,0-22 16,1 21-16,-1-21 0,0 21 15,-21-21-15,22 21 0,-22-21 0,0 21 16,0 0-16,-21 1 16,0-1-16,-21 0 15,-21 0-15,21 0 0,-22-21 0,-20 21 16,20-21-16,-20 0 0,21 22 15,-1-22-15,-20 0 0,20 0 16,1 0-16,21 0 0,-21 0 0,20-22 16,1 22-16,0-21 0,0 0 0,21-21 15,-21 21-15,21-22 0</inkml:trace>
  <inkml:trace contextRef="#ctx0" brushRef="#br0" timeOffset="123866.91">6202 14965 0,'0'0'0,"-21"0"0,-1 42 32,1-21-32,21 1 0,0-1 0,0 0 15,0 0-15,21-21 16,1 0-1,-1 0-15,0 0 16,0 0-16,-21-21 0,21 0 0,0 21 0,1-21 16,-22-1-16,21 1 15,-21 0-15,-21 0 16,-1 21-16,1 0 0,0 0 0,-21 0 16,21 0-16,-22 0 0,22 0 15,0 0-15,-21 21 0,20 0 0,1 0 16,21 1-16,0-1 0,0 0 15,0 21-15,0-21 0,0 22 0,0-22 16,21 0-16,1 0 0,20 22 16,-21-43-16,21 21 0,1 0 0,-1-21 15</inkml:trace>
  <inkml:trace contextRef="#ctx0" brushRef="#br0" timeOffset="124295.67">8551 15219 0,'0'0'0,"-21"-21"0,0 0 0,21-1 16,0 1-16,-21 21 0,21-21 16,-21 21-16,-1 21 15,22 0-15,0 1 0,0-1 0,0 21 16,0-21-16,0 22 0,0-1 15,0 0-15,0 1 0,0-1 16,0-21-16,0 21 0,0 1 0,0-22 16,-21 0-16,21 21 0,-21-20 15,21-1-15,0 0 0,0 0 0,0 0 16,21-21 15,22-21-31,-22 0 0</inkml:trace>
  <inkml:trace contextRef="#ctx0" brushRef="#br0" timeOffset="125139.9">9123 15219 0,'21'-21'0,"-42"42"0,84-85 0,-63 43 16,21 0-16,-42 42 31,0 0-31,0 1 0,0 20 16,0-21-16,-22 21 0,22-20 15,-21 20-15,21 0 0,-22 22 16,22-43-16,0 0 0,21 21 16,0-20-16,0-1 0,0 0 0,21 0 15,0 0-15,0-21 16,1 0-16,20 0 0,-21 0 0,21 0 16,1 0-16,-22 0 0,21-21 15,1 0-15,-22 0 0,0 0 16,21-1-16,-21 1 0,-21 0 0,0 0 15,0-21-15,0 20 0,0 1 16,0-21-16,0 21 0,-21 0 0,0-1 16,0 1-16,-21 0 0,20 21 15,1 0-15,0 0 0,0 0 0,0 0 16,0 0-16,42 0 16,0 0-1,21 0-15,-21 0 0,22 0 16,-1 0-16,0 0 0,1-21 0,-1 21 15,0-21-15,1 0 0,20-1 0,-20 1 16,-1 0-16,0 0 16,1 0-16,-1 0 0,0-1 0,-21 22 15,1-21-15,-22 0 16,0 42 0,-22 0-1,1 1-15,0 20 0,21-21 16,0 21-16,-21 1 0,0 20 0,21-20 15,-21 20-15,21-21 0,0 22 16,0-22-16,0 22 0,0-1 16,0-20-16,0 20 0,0 22 0,0-22 0,0 22 15,0-22-15,0 22 16,0-21-16,0 20 0,0-20 0,0-1 16,0 1-16,0 20 0,0-20 15,0-1-15,0 1 0,0-1 0,0 1 16,0-1-16,0-20 0,0-1 0,0 0 15,0 1-15,0-1 0,0-21 16,-22 0-16,22 1 0,-21-22 0,0 0 16,21-22-1,0 1-15,-21 0 0,0 0 0,21-21 16,-21-1-16,-1 1 0,22-22 16,-21 22-16,0-21 0,0-1 15,21 1-15,-21 20 0,0-20 0,-1 20 16,22 1-16,0-21 0,0 20 15,0 1-15,0 0 0,0-1 0,0 1 16,0 0-16,0-1 0,22 1 16,-1 0-16,0-1 0,0 1 0,0 0 15,22-1-15,-1 1 0,0 0 0,1 20 16,-1-20-16</inkml:trace>
  <inkml:trace contextRef="#ctx0" brushRef="#br0" timeOffset="125640.62">10626 15261 0,'0'0'0,"0"-21"0,0 0 15,0 0 1,0 0-16,0-1 16,0 1-16,0 0 15,0 0-15,0 0 0,0 0 16,0 42 15,0 0-31,0 21 0,0-21 16,0 22-16,0-1 0,0 0 0,-22 1 15,22 20-15,0-20 16,0-1-16,0 0 0,0 1 0,0-1 16,0 0-16,0 1 0,0-22 0,0 21 15,0-21-15,0 0 0,0 1 16,0-1-16,0 0 0,0 0 15,-21-21 1,0 0 0,0 0-16,0 0 0,0 0 15,-1 0-15,1 0 0,0 0 0,0 0 16,0 0-16,0 0 0,-1 0 16,1 0-16,0 0 0,63 0 46,-20 0-46,-1 0 0,21 0 16,-21-21-16,22 21 0,-1 0 16,-21-21-16,21 21 0,1-21 0,20-1 15,-20 22-15,-1-21 0,0 0 16,22 0-16,-22 0 0</inkml:trace>
  <inkml:trace contextRef="#ctx0" brushRef="#br0" timeOffset="126262.94">13525 13462 0,'0'0'0,"0"21"0,-21-21 0,21 21 16,-21-21-16,42 0 31,0 0-31,1 0 0,20 0 16,-21 0-16,21 0 0,1 0 0,20 0 15,-20 0-15,20-21 16,1 21-16,-1 0 0,1 0 0,-22-21 16,21 21-16,1 0 0,-22-21 0,1 0 15,-22 21-15,21-21 0,-42-1 16</inkml:trace>
  <inkml:trace contextRef="#ctx0" brushRef="#br0" timeOffset="133903">16192 13208 0,'0'0'0,"-21"0"15,21 21-15,-21-21 16,0 0-16,0 0 16,21 21-1,0 1-15,0-1 16,21 0-16,21-21 16,1 21-16,20-21 0,1 0 15,-1 21-15,22-21 0,-1 0 0,-20 0 16,21 0-16,-22 0 15,22 0-15,-1 0 0,-20 0 0,21 0 16,-1-21-16,-20 21 0,-1-21 0,1 21 16,-22-21-16,0 0 0,1 21 15,-22-22-15,-21 1 0,0 0 16,-21 0-16,-22 21 0,1-21 16,0 0-16,-22-1 0,1 1 0,-1 21 15,1-21-15,-1 0 0,1 0 16,-1 0-16,22 21 0,-22-22 0,22 22 15,21 0-15,0 0 0,0 0 16,42 0 0,0 0-16,0 0 15,21 0-15,1 0 0,-1 0 16,0 0-16,1 0 0,-1 22 0,22-22 16,-22 0-16,21 21 0,-20-21 15,-1 0-15,0 21 0,1-21 0,-22 21 16,-21 0-16,0 0 0,0 1 15,0-1-15,-42 0 0,20 0 0,-20 0 16,-21 0-16,20 1 0,1-1 16,-22 21-16,22-21 0,0 0 15,21 1-15,-22-1 0,22-21 0,0 21 16,0 0-16</inkml:trace>
  <inkml:trace contextRef="#ctx0" brushRef="#br0" timeOffset="134767.51">19008 12827 0,'21'0'0,"-42"0"0,63-21 0,-21 0 0,0 0 15,0-1-15,1 22 0,-22-21 16,0 0-16,0 0 0,0 0 16,-43 21-1,22 0-15,0 21 0,-21 0 16,-1 21-16,1-20 0,0 41 0,-1-21 15,1 22-15,0-22 0,-1 22 16,22-22-16,-21 22 0,21-22 0,21 21 16,0-20-16,0-1 0,0 0 15,0 1-15,0-1 0,21 0 16,0-20-16,21 20 0,-21-21 16,22-21-16,-1 21 0,0-21 0,1 0 15,20 0-15,-20-21 0,-1 21 0,21-21 16,-20 0-16,-1-22 0,0 22 15,1 0-15,-22 0 0,0-21 16,0 20-16,-21 1 0,0-21 0,0 21 16,0 0-16,-21-22 0,0 22 0,0 21 15,0-21-15,-22 0 0,22 21 16,-21 0-16,21 0 0,-22 0 0,22 0 16,0 0-16,0 0 0,21 21 31,42 0-31,-21-21 15,0 21-15,1-21 0,20 21 16,-21 1-16,21-1 0,-20 0 0,20 0 16,-21 0-16,0 22 0,-21-22 15,0 21-15,21 0 0,-21 22 0,0-22 16,0 1-16,0 20 0,-21 1 0,21-22 16,-21 21-16,0-20 0,0 20 15,0-20-15,-43 62 16,43-62-16,0-1 0,0 0 0,-1 1 15,1-22-15,21 21 0,0-21 0,-21-21 16,21 22-16,0-44 31,0 1-31,0 0 0,21-21 0,0-1 16,1 1-16,-1 0 0,21-22 0</inkml:trace>
  <inkml:trace contextRef="#ctx0" brushRef="#br0" timeOffset="135172.28">19685 13145 0,'0'0'16,"0"-22"-16,-21 22 0,21-21 16,0 0-16,0 0 0,0 0 0,21 0 15,0-1-15,0 1 16,22 21-16,-22 0 0,21 0 0,-21 0 15,22 0-15,-1 21 0,-21 1 0,21-1 16,-20 21-16,-1-21 0,0 22 16,-21-22-16,0 21 0,0 0 0,0-20 15,0 20-15,0-21 0,0 0 16,0 22-16,-21-22 0,21 0 0,-21-21 16,-1 21-16,22 0 0,-21-21 15,0 0 1,0-21-16,21 0 15,0 0-15,0 0 16,0-22-16,0 22 0,0 0 0,0-21 16,21 20-16,0 1 0,-21-21 15,21 21-15,1-22 0,-22 22 0,21 0 16,0 0-16,0 0 0,0 0 0,0-1 16,1 22-16,-1-21 0,0 21 15,21 0-15</inkml:trace>
  <inkml:trace contextRef="#ctx0" brushRef="#br0" timeOffset="136335.6">20637 12933 0,'0'0'0,"22"0"0,-22 21 15,0 0-15,0 0 16,-22 1-16,1-1 0,0 21 16,0-21-16,0 0 0,0 1 0,-1 20 15,1-21-15,0 0 0,0 0 0,21 1 16,-21 20-16,21-21 0,0 0 15,0 0-15,0 1 0,0-1 0,0 0 16,0 0-16,0 0 0,21 0 16,0-21-16,0 0 0,0 22 0,1-22 15,20 0-15,-21 0 0,21 0 0,-20-22 16,-1 1-16,21 21 0,-21-21 16,0 0-16,22 0 0,-22 0 15,0-22-15,0 22 0,0 0 16,-21-21-16,0 20 0,22-20 0,-22 0 15,0 21-15,0-22 0,0 1 0,0 21 16,-22-22-16,1 22 0,0 0 16,0 0-16,0 21 0,-22 0 0,22 0 15,-21 0-15,21 21 0,-22-21 16,1 21-16,21 0 0,0 22 0,0-22 16,-1 0-16,22 21 0,-21-20 15,21 20-15,0-21 0,0 21 0,0-20 16,21-1-16,22 0 0,-22 0 15,0 0-15,21-21 0,-20 21 16,20-21-16,0 0 0,1 0 0,-22 0 16,21 0-16,0 0 0,1 0 0,-1 0 15,-21-21-15,22 0 0,-1 21 16,-21-21-16,21 0 0,-20 0 0,-1-1 16,0-20-16,0 21 0,0 0 15,0-22-15,-21 22 0,0 0 0,0 0 16,0 0-16,0 42 31,-21 0-31,21 0 0,-21 22 16,0-22-16,0 0 0,21 0 15,0 21-15,0-20 0,-21-1 0,21 0 16,0 0-16,0 0 0,0 0 16,0 1-16,0-1 0,21-21 15,0 0-15,0 0 16,0 0-16,0 0 0,1 0 15,-1 0-15,21 0 0,-21-21 0,0-1 16,22 1-16,-22 0 0,21 0 16,1 0-16,-22-22 0,21 22 15,-21 0-15,0 0 0,1-21 0,-1 42 16,0-22-16,-21 1 0,21 21 16,-21 21-1,-21 1-15,0-22 16,21 21-16,-21 0 0,-1 0 0,1 0 15,0 0-15,21 1 0,0-1 0,0 0 16,0 0-16,0 0 0,0 0 16,0 1-16,0-1 0,21-21 15,0 0-15,22 0 0,-22 0 16,21 0-16,1 0 0,-22 0 0,21 0 16,0 0-16,1-21 0,-22-1 15,21 1-15,-21 0 0,22 0 16,-22 0-16,0 0 0,0-22 0,0 22 15,1 0-15,-1-21 0,-21 20 16,0 1-16,0 0 0,0 0 16,0 42-1,0 0-15,0 0 16,0 1-16,0 20 0,-21 0 0,-1-21 16,22 22-16,-21 20 0,21-20 15,-21 20-15,21 1 0,0-1 0,0 1 16,-21-1-16,21 1 0,-21 20 15,0-20-15,21-1 0,-22 1 16,22 20-16,-21-20 0,0 84 16,0-84-16,0-1 0,0 1 15,-1-22-15,1 21 0,0-20 16,21-1-16,-21-21 0,21 22 0,-21-22 0,21 0 16,0-42-1,0 0 1,0-1-16,21 1 0,0 0 0,0-21 15,0-1-15,1-20 0,-1-1 16</inkml:trace>
  <inkml:trace contextRef="#ctx0" brushRef="#br0" timeOffset="136611.46">22161 13272 0,'0'0'0,"0"-64"15,0-169 1,0 212-16,0-21 15,0 21-15,0-1 0,43 1 16,-22 21-16,21 0 16,-21 0-16,1 0 0,-1 21 0,21 1 15,-21-1-15,0 0 0,1 0 0,-1 21 16,0 1-16,-21-22 0,0 21 16,0 1-16,0-22 0,-21 0 0,0 21 15,-1-21-15,-20 1 16,-21-1-16,20-21 0,1 0 15,0 0-15,-1 21 0,1-21 0,0 0 16,20 0-16,-20 0 0,21-21 16,0 21-16,21-21 0,0-1 0</inkml:trace>
  <inkml:trace contextRef="#ctx0" brushRef="#br0" timeOffset="138825.15">23368 12679 0,'0'0'15,"-21"21"-15,0-21 0,21 21 0,-22 0 16,44-21 15,-1 0-15,0 0-16,21-21 0,1 0 0,-1 0 0,0 0 15,1 0-15,-1-1 16,21 1-16,-20 0 0,-1-21 0,0 21 16,-20-22-16,-1 22 0,0-21 15,-21-1-15,0 22 0,0 0 0,0 0 16,0 0-16,0 0 0,-21 21 0,0 0 15,-1 21-15,1 0 0,0 0 16,0 0-16,0 22 0,0-1 0,-1 0 16,1 22-16,0-22 0,0 22 15,0-1-15,21 1 0,-21-22 16,-1 21-16,1-20 0,21 20 0,-21-20 16,21-1-16,-21 0 0,0 1 0,21-1 15,0-21-15,0 0 0,-21 0 0,21 1 16,-22-1-16,1 0 15,0-21-15,0 0 16,0 0-16,0 0 0,-1-21 0,1 21 16,0-21-16,21-1 0,-21-20 15,0 21-15,0-21 0,-1 20 0,22-20 16,-21 0-16,0 21 0,21-1 16,-21 1-16,21 0 0,0 0 0,0 42 31,0 0-31,0 22 0,0-22 0,0 0 15,0 21-15,0-21 0,0 22 16,21-22-16,0 21 0,0-21 0,1 1 16,-22-1-16,42 0 0,-21 0 15,0 0-15,0-21 0,22 21 16,-22-21-16,21 0 0,1 0 0,-1 0 16,0 0-16,1 0 0,-1 0 0,0-21 15,1 0-15,-1 21 0,0-21 16,1 0-16,-22-22 0,21 22 0,-21 0 15,0-21-15,-21 21 0,0-22 16,22 22-16,-22 0 0,21 0 0,-21 42 31,0 0-15,0 0-16,0 0 0,0 1 0,0-1 0,0 0 16,0 0-16,0 0 15,0 0-15,0 1 0,0-1 0,21-21 16,-21 21-16,21-21 0,0 0 15,0 0 1,1 0-16,-1 0 0,0 0 16,0 0-16,0-21 0,0 0 15,1 21-15,-1-22 0,0 1 0,21 0 16,-21 0-16,1 0 0,20 0 16,-21-1-16,0 1 0,0 21 15,1 0-15,-1 0 0,0 0 16,-21 21-16,0 1 0,0-1 15,0 0-15,0 0 0,0 0 16,0 0-16,0 1 0,0-1 0,21 0 16,0 0-16,22-21 15,-22 0-15,0 21 0,21-21 16,1 0-16,-1 0 0,0 0 16,1 0-16,-1 0 0,21-21 0,-20 21 15,-1-21-15,0 0 0,1 21 16,-1-21-16,-21-1 0,0-20 0,1 21 15,-1 0-15,0-22 0,-21 22 16,0-21-16,0 0 0,0-1 16,0 22-16,-21 0 0,0-21 0,-1 42 15,1-22-15,0 22 0,-21 0 0,-1 22 16,22-22-16,-21 42 0,0-21 16,-1 0-16,1 22 0,0-22 0,20 21 15,1-21-15,0 22 0,21-22 16,0 21-16,0-21 0,0 0 0,0 1 15,0-1-15,21 0 0,0-21 16,22 21-16,-22-21 0,0 0 16,21 0-16,-20 0 0,20 0 0,-21 0 0,21 0 15,-20-21-15,20 0 16,-21 0-16,0-1 0,22-20 0,-22 21 16,0-21-16,0-22 0,0 22 15,0-22-15,1 1 0,-1-1 0,0 1 16,0-1-16,-21 22 0,0-22 15,21 22-15,-21 21 0,0-21 0,0 20 16,0 1-16,-21 21 16,0 0-16,0 21 0,0 1 15,21-1-15,-22 21 0,1-21 0,0 22 16,21-1-16,-21 21 0,21-20 16,0-1-16,0 22 0,0-22 0,0 0 15,0 1-15,0-1 16,21 0-16,0-21 0,0 22 0,1-22 15,-22 0-15,21 0 0,0 0 0,0 1 16,0-22-16,22 0 0,-22 0 16,0 0-16,0 0 0,21 0 0,-20 0 15,20 0-15,-21-22 0,21 1 16,-20 21-16,20-42 0,-21 21 0,0 0 16,22-43-16,-22 43 15,-21-21-15,0 20 0,0 1 0,0 0 16,0 0-16,-21 21 15,-1 0-15,1 21 16,0 0-16,0 0 0,0 22 0,0-22 16,21 0-16,0 0 0,-22 22 15,22-22-15,0 0 0,0 0 0,0 0 16,0 0-16,0 1 0,22-22 0,-1 21 16,0-21-16,0 0 15,0 0-15,0 0 0,1 0 16,-1 0-16,0 0 0,0-21 15,0-1-15,0 1 0,1 21 0,-1-42 16,0 21-16,0 0 0,21-1 16,-20-20-16,20 0 0,-21 21 15,21-22-15,1 22 0,-1-21 0,0 21 0,1 21 16,-1-22-16,-21 22 16,22 0-16,-22 0 0,0 22 0,0-1 15,-21 0-15,0 0 0,0 21 16,0 1-16,0-22 0,0 21 0,-21-21 15,0 22-15,0-22 0,-1 21 0,1-21 16,-21 1-16,21-1 0,0 0 16,-1 0-16,1-21 15,42 0 17,1-21-32,-1 21 0,0-21 15,0 0-15,0-1 0,0 1 16,1-21-16,-1 21 0,0-22 0,21 22 15,-21-21-15,1 0 0,20-22 16,-21 43-16,0-21 0,22-22 16,-65 85-1,1 0-15,0 22 16,0-22-16,0 21 0,0 1 16,-22-22-16,43 21 0,-21-21 0,21 22 15,-21-22-15,21 0 0,0 21 0,0-21 16,0 1-16,21-1 15,0 0-15,0 0 0,1-21 16,-1 0-16,21 21 0,-21-21 0,22 0 16,-22 0-16,21 0 0,-21 0 15,22 0-15,-22-21 0,0 0 0,0 21 16,21-21-16,-20 0 0,-22-1 0,21 1 16,-21 0-16,21 21 0,-21-21 15,0 0-15,0 0 0,0-1 16,-21 22-16,0 0 15,-1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C569-25B2-4127-B7BC-55991B30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1260-026E-4845-8844-FF3646F9D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8416-E1E1-4212-BB7B-AFFD3EB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8A04-B14D-4453-A8B1-3B4712F8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F8D5-251D-4E2F-AFDB-9183754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D8E8-B0CF-4EFA-A208-070A113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4AEDD-2068-404F-B072-889C18AC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C5B5-B56B-4F7F-A1D7-8C321239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A7C3-42B1-48A8-8016-54FD1BB2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0F2D-B2CC-4EC8-8266-DA87DD9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7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DA329-57C0-4F5A-A602-A25956368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2A430-03D6-47A8-8A4C-8CE88F15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D4E4-13A7-4C5E-8375-2ED47E23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2412-CC8F-4AF8-B1E1-F34BE07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9BFC-BC92-4E97-9F38-C182C2EB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6B0F-D22C-4B22-83CB-363AAC70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7D2C-17E1-4F68-BFB9-41A219BF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D159-F358-4803-A8D9-7B1450A4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8872-05E8-4DDA-9F9A-800077A1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C426-E055-4A23-A178-C97CC951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8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B4A-9F23-491D-AFB3-7A826C1F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F3A9-ED20-4E11-81BA-4B8E6090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9475-B4D5-4DE5-90A6-BCEC8FA0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2B3B-BCE7-4161-96A5-FF0B0C16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660D-D8A5-414E-A55C-77D69913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6B-6C94-4018-8046-0D4166C0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3E0E-BA79-40D0-B690-99D8829DF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6D96-75F0-4BE6-A4CD-4B882155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745B-312C-4967-B096-F913CCE2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740C-27D2-454F-ACBD-D6219D4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894E-02AC-4830-B017-A5F4A922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6026-F08E-4C53-B7FE-0E462C69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01B8-EE22-44A8-8F47-A84364EC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A9837-D132-44FE-AE8C-F90C186F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85922-3FC1-4684-9537-E6FB9105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A0452-EFCF-4852-8209-FC8D9B100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F1757-82DB-45F8-A873-D394B235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EB4E4-FAD1-4F2A-A56E-44A207B3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AA22D-C2B8-4807-9505-64EF731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8E2D-F0D9-42CF-9E7D-F96F0EA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6B331-E1DC-429E-B1E5-9343FEB6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4FCE5-D4E1-4AED-B080-34BF7C28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6204-09BD-4375-8121-FA117594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4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6AC58-837B-45C4-BD54-70C061C7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F616D-B414-48CA-BD2F-8F5D846F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38D-B986-4B3C-B003-BB12D62F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4885-BFEE-41D3-BEC6-57FF7BE3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F084-A73E-4EBF-B19E-CE0D861A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8CBA-843A-4C0A-A2DE-7FE5E2B79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4921-D72A-4F09-9173-9A89366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2ED5-2F29-4E60-B235-3D76DAD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2C9C-4081-4D23-BF25-5A6C8F96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A0B-F0F8-4507-B5DF-7B7DAB7C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BE21C-E937-4125-9844-19E4621C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2AAF9-D7FA-4D5A-9FCB-3C9ED351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F2C9-E8C5-439E-9EC6-80282192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2DCB-2E39-4F4D-B736-D973D51C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F844-CA1A-448B-83B4-FC18C099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4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865A-899C-4715-9DE8-8D3EE79A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FF187-2554-44AF-9EC5-F4CBF8B8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FFCE-7639-4D26-A6DB-71F918B18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963F-2364-4EA2-8C06-1F31D3874183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DAD7-2552-45C6-9A3A-9389D632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7C7A-DC27-4099-909B-966FD94B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A095-530C-41F7-854F-A96F3BB17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D37574-28A3-4C31-BEA8-AAFBF2C389B0}"/>
                  </a:ext>
                </a:extLst>
              </p14:cNvPr>
              <p14:cNvContentPartPr/>
              <p14:nvPr/>
            </p14:nvContentPartPr>
            <p14:xfrm>
              <a:off x="198000" y="99000"/>
              <a:ext cx="5433480" cy="20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D37574-28A3-4C31-BEA8-AAFBF2C38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9640"/>
                <a:ext cx="545220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8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DCC289-8CBC-47DB-AF0D-94D6699D4D23}"/>
                  </a:ext>
                </a:extLst>
              </p14:cNvPr>
              <p14:cNvContentPartPr/>
              <p14:nvPr/>
            </p14:nvContentPartPr>
            <p14:xfrm>
              <a:off x="579240" y="983160"/>
              <a:ext cx="10462320" cy="343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DCC289-8CBC-47DB-AF0D-94D6699D4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973800"/>
                <a:ext cx="1048104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38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6DC5B2-32A0-4F9D-BE14-92B646BF298A}"/>
                  </a:ext>
                </a:extLst>
              </p14:cNvPr>
              <p14:cNvContentPartPr/>
              <p14:nvPr/>
            </p14:nvContentPartPr>
            <p14:xfrm>
              <a:off x="0" y="141090"/>
              <a:ext cx="1218456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6DC5B2-32A0-4F9D-BE14-92B646BF2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1730"/>
                <a:ext cx="12203280" cy="62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20BE48-EF6D-4EF0-9934-66BCF64A40BA}"/>
                  </a:ext>
                </a:extLst>
              </p14:cNvPr>
              <p14:cNvContentPartPr/>
              <p14:nvPr/>
            </p14:nvContentPartPr>
            <p14:xfrm>
              <a:off x="373320" y="1059120"/>
              <a:ext cx="2865600" cy="10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20BE48-EF6D-4EF0-9934-66BCF64A40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" y="1049760"/>
                <a:ext cx="28843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72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A0915-5732-4D63-BD7F-A1DE52D8D991}"/>
                  </a:ext>
                </a:extLst>
              </p14:cNvPr>
              <p14:cNvContentPartPr/>
              <p14:nvPr/>
            </p14:nvContentPartPr>
            <p14:xfrm>
              <a:off x="442080" y="685800"/>
              <a:ext cx="1072908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A0915-5732-4D63-BD7F-A1DE52D8D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676440"/>
                <a:ext cx="1074780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C29716-DA49-4D99-9D0C-60B77420463B}"/>
                  </a:ext>
                </a:extLst>
              </p14:cNvPr>
              <p14:cNvContentPartPr/>
              <p14:nvPr/>
            </p14:nvContentPartPr>
            <p14:xfrm>
              <a:off x="0" y="640080"/>
              <a:ext cx="1062252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C29716-DA49-4D99-9D0C-60B774204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30720"/>
                <a:ext cx="106412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4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EFF68-ADB9-40B7-A580-253B67BAD300}"/>
                  </a:ext>
                </a:extLst>
              </p14:cNvPr>
              <p14:cNvContentPartPr/>
              <p14:nvPr/>
            </p14:nvContentPartPr>
            <p14:xfrm>
              <a:off x="1265040" y="1020960"/>
              <a:ext cx="590580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EFF68-ADB9-40B7-A580-253B67BAD3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1011600"/>
                <a:ext cx="592452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A8168-FD5C-4AF9-A027-A1FAADFA32D9}"/>
                  </a:ext>
                </a:extLst>
              </p14:cNvPr>
              <p14:cNvContentPartPr/>
              <p14:nvPr/>
            </p14:nvContentPartPr>
            <p14:xfrm>
              <a:off x="335160" y="266760"/>
              <a:ext cx="1182672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A8168-FD5C-4AF9-A027-A1FAADFA3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57400"/>
                <a:ext cx="1184544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88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F3E03D-BA60-4334-9187-490E1E499D36}"/>
                  </a:ext>
                </a:extLst>
              </p14:cNvPr>
              <p14:cNvContentPartPr/>
              <p14:nvPr/>
            </p14:nvContentPartPr>
            <p14:xfrm>
              <a:off x="1302840" y="700920"/>
              <a:ext cx="541836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F3E03D-BA60-4334-9187-490E1E499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691560"/>
                <a:ext cx="543708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1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B7C8F-0B03-4C47-9895-071C8F67355F}"/>
                  </a:ext>
                </a:extLst>
              </p14:cNvPr>
              <p14:cNvContentPartPr/>
              <p14:nvPr/>
            </p14:nvContentPartPr>
            <p14:xfrm>
              <a:off x="190440" y="182880"/>
              <a:ext cx="1067616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B7C8F-0B03-4C47-9895-071C8F673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73520"/>
                <a:ext cx="1069488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9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CAB-1252-4930-B34D-3F67745D6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234A-6DB4-4895-8E50-8CFD3758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AA113-8954-4FBC-90F3-3EBF2E8802C1}"/>
                  </a:ext>
                </a:extLst>
              </p14:cNvPr>
              <p14:cNvContentPartPr/>
              <p14:nvPr/>
            </p14:nvContentPartPr>
            <p14:xfrm>
              <a:off x="15120" y="182880"/>
              <a:ext cx="1189512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AA113-8954-4FBC-90F3-3EBF2E880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73520"/>
                <a:ext cx="1191384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00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2022-02-18T02:24:36Z</dcterms:created>
  <dcterms:modified xsi:type="dcterms:W3CDTF">2022-02-18T02:25:10Z</dcterms:modified>
</cp:coreProperties>
</file>