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37:3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1164 0,'0'0'0,"0"-21"15,0 0-15,0 0 0,-21 0 16,21-1 0,0 1-16,-22 0 0,22 0 15,0 0 1,0 42 15,0 0-15,0 21-16,0-20 0,0 20 15,0 0-15,0 1 0,-21-1 16,21 0-16,-21 1 0,21 20 0,-21-21 16,0 1-16,21 20 0,-21-20 15,21-1-15,-22 21 0,22-20 0,0-22 16,-21 21-16,21-21 15,0 1-15,-21-1 0,21 0 0,0 0 16,0-42 31,0 0-47,0 0 16,0-22-16,0 22 15,0 0-15,0 0 0,0-22 0,0 22 16,0-21-16,0 21 0</inkml:trace>
  <inkml:trace contextRef="#ctx0" brushRef="#br0" timeOffset="279.83">2222 1101 0,'0'-21'16,"0"42"-16,0-64 0,0 22 0,22 0 15,-1 0-15,0 42 31,-21 0-15,21 0-16,-21 22 0,21-1 0,-21 0 16,0 1-16,0-1 0,0 0 15,0 1-15,0-1 0,0 22 16,0-22-16,0 0 0,0 1 0,0-1 16,0-21-16,0 21 0,0-20 15,-21-1-15,21 0 0,0 0 16,0-42 15,0 0-31,0 0 0</inkml:trace>
  <inkml:trace contextRef="#ctx0" brushRef="#br0" timeOffset="475.05">2032 1524 0,'0'0'15,"0"21"-15,21-21 32,0 0-32,0 0 15,1 0-15,20 0 0,-21-21 0,0 21 16,22-21-16,-1 21 0,-21 0 16,21-21-16,-20 21 0,20 0 0,0 0 15,1-21-15</inkml:trace>
  <inkml:trace contextRef="#ctx0" brushRef="#br0" timeOffset="1224.61">3111 1439 0,'22'0'15,"-1"-21"1,-21 0-16,0 0 15,-21 21 1,-1 0-16,1 0 16,0 0-16,0 0 0,0 0 15,0 0-15,-22 21 0,22 0 16,-21-21-16,-1 21 0,22 1 0,-21-1 16,21 0-16,-22 0 0,22 0 15,0 0-15,0 1 0,0-1 16,21 0-16,0 0 15,21-21 1,0 0-16,0 0 0,0 0 16,22-21-16,-22 0 0,21 21 15,1-21-15,-1-1 0,-21 1 0,21 21 16,1-21-16,-22 21 0,0-21 16,0 0-16,0 21 0,-21-21 15,22 21-15,-22 21 47,-22 0-47,22 0 0,0 0 16,-21 22-16,21-1 0,-21 0 0,21 1 15,0-1-15,0 21 0,0-20 16,0 20-16,0 1 0,0-1 0,0-20 16,0 20-16,0 1 0,0-1 15,0 1-15,0-1 0,0 22 0,0-22 16,0 1-16,0-1 0,0 1 15,0-1-15,0-20 0,0 20 0,0-21 16,0 1-16,0 20 0,-21-20 16,0-1-16,0 0 0,-1 1 0,1-22 15,0 21-15,-21-21 0,-1 0 16,22 1-16,-21-22 0,-22 0 16,22 0-16,-21 0 0,-1 0 0,22-22 15,-22-20-15,1 21 0,-1-21 0,1-1 16,-22-63-16,43 64 15,21 0-15,-1-22 0,1 1 0,21 20 16,0-20-16,0 21 0,0-22 16,0 22-16,21-22 0,1 22 15,-1-22-15,21 22 0,0 0 0,1-22 16,-1 22-16,22 0 0,-1-22 16,1 1-16,-1 20 0,64-84 15</inkml:trace>
  <inkml:trace contextRef="#ctx0" brushRef="#br0" timeOffset="2055.16">3344 1736 0,'0'0'0,"21"0"0,1 0 0,-22-21 15,21-1-15,0 22 0,0-21 0,-21 0 16,21 0-16,0-21 0,1 20 16,-1 1-16,0 0 0,-21 0 15,0 0-15,0 0 0,0-1 16,0 1 0,-21 21-16,0 0 0,-22 0 0,22 0 15,0 0-15,0 21 0,-22 1 16,22-22-16,0 21 0,0 0 0,-21 21 15,42-21-15,-22 1 0,22-1 16,0 0-16,0 21 0,0-21 0,0 1 16,0-1-16,0 0 15,22 0-15,-1 0 0,0-21 0,21 21 16,1-21-16,-1 0 0,0 0 16,1 0-16,20 0 0,-21 0 0,1-21 15,20 0-15,-20 21 0,-1-21 16,0 0-16,1-22 0,-1 22 0,-21 0 15,0-21-15,22 21 0,-22-1 0,-21-20 16,21 21-16,-21 0 0,0 0 16,0-1-16,0 1 15,-21 21 1,0 21-16,21 1 16,-22-22-16,22 21 0,-21 0 15,0 0-15,21 0 0,0 0 16,0 1-16,-21 20 0,21-21 15,-21 0-15,21 0 0,0 1 0,0-1 16,0 0-16,-21 0 0,21 0 0,0 0 16,-22-21-16,22 22 0,0-44 47,0 1-47,0 0 15,0 0-15,22-21 0,-1 20 16,0-20-16,0 21 0,0-21 0,22 20 15,-22-20-15,21 21 16,0 0-16,1 0 0,-1-1 0,22 1 16,-22 21-16,0 0 0,1 0 15,-1 0-15,0 0 0,-21 0 0,1 21 16,-1 1-16,0-1 0,-21 0 0,0 0 16,0 21-16,0-20 0,0 20 15,-21-21-15,0 0 0,-1 22 0,22-22 16,-21 0-16,0 0 0,21 0 15,-21 0-15,21 1 0,-21-22 16</inkml:trace>
  <inkml:trace contextRef="#ctx0" brushRef="#br0" timeOffset="2639.89">5334 1482 0,'-64'-85'32,"43"85"-32,0-21 0,0 21 15,0 0-15,0 0 0,-22 0 0,22 0 16,-21 21-16,-1 0 0,1 0 15,21-21-15,-21 43 0,-1-22 0,1 0 16,0 21-16,20-20 0,-20 20 16,21-21-16,0 21 0,0-20 0,21 20 15,0-21-15,0 21 0,0-20 16,21-1-16,0 0 0,0 0 0,0-21 16,22 21-16,-22-21 0,21 0 0,-21 0 15,22 0-15,-22 0 0,21-21 16,-21 21-16,22-21 0,-22 0 15,21 0-15,-21-22 0,22 22 16,-22-21-16,0-1 0,0 1 0,0-21 16,0 20-16,1 1 0,-1-22 0,0 22 15,0-21-15,0 20 0,-21-20 16,0 20-16,21 1 0,-21 0 0,0-1 16,0 22-16,0 0 0,0 0 15,0 0-15,-21 21 0,0 21 16,0 21-16,0-21 15,0 22-15,21-1 0,-22 0 0,1 22 16,21-22-16,-21 1 0,21 20 16,0-21-16,0 1 0,0 20 15,0-20-15,0-1 0,0 21 0,0-20 16,0-22-16,0 21 0,21-21 16,0 22-16,1-22 0,-22 0 0,21 0 15,0-21-15,0 21 0,21-21 16,-20 0-16,-1 0 0,21 0 0,-21 0 15,43-21-15,-22 0 0</inkml:trace>
  <inkml:trace contextRef="#ctx0" brushRef="#br0" timeOffset="3079.64">6181 1524 0,'21'-21'16,"-42"42"-16,63-63 0,-42 21 0,0-1 15,0 1-15,0 0 0,-21 0 16,0 21-16,-1 0 15,1 0-15,0 0 0,0 0 16,0 0-16,0 21 0,-22-21 0,22 42 16,-21-20-16,21-1 0,-22 21 15,22 0-15,-21 1 0,21-1 0,-1 0 16,1-20-16,21 20 0,0-21 16,0 21-16,0-20 0,0-1 0,0 0 15,21-21-15,1 0 0,-1 0 16,0 0-16,21 0 0,-21-21 15,1 21-15,20-21 0,-21-22 16,21 22-16,-20 0 0,20-21 0,-21 20 16,0-20-16,0 0 0,1 21 15,-1-22-15,-21 22 0,0-21 0,21 21 16,-21-1-16,0 44 31,0-1-31,0 0 16,-21 0-16,21 21 0,0-20 0,0 20 15,0-21-15,0 21 0,0-20 0,0 20 16,0-21-16,0 0 0,21 0 16,0 1-16,-21-1 0,21-21 0,0 21 15,1-21-15,-1 0 0,0 0 16,0 0-16,0 0 0,22-21 16</inkml:trace>
  <inkml:trace contextRef="#ctx0" brushRef="#br0" timeOffset="3619.35">2201 2117 0,'-21'0'0,"42"0"0,-63 0 16,63 0 30,0 0-46,0 0 0,1 0 0,20 0 16,-21 0-16,43 0 0,-22 0 16,21 0-16,22 0 0,-21 0 15,20 0-15,22 0 0,-21 0 0,42 0 16,-21 0-16,42 0 0,0 0 16,21-21-16,1 21 0,20 0 0,1 0 15,20 0-15,-20 0 0,20 0 16,-20 0-16,-1 0 0,22 0 0,-43 0 15,22 0-15,-43 0 0,0 0 0,0 0 16,-21 0-16,0 0 0,-21 0 16,0 0-16,-21 0 0,-1 0 15,-20 0-15,-1 0 0,-20 0 0,-1 0 16,-21 0-16,0 0 0,1 0 16,-22-22-1,-22 22 1,-20 0-16,0 0 0</inkml:trace>
  <inkml:trace contextRef="#ctx0" brushRef="#br0" timeOffset="4652.72">2011 4233 0,'0'-21'0,"0"42"0,0-63 16,-21 42 15,21 21-31,0 0 16,0 1-16,0 20 0,0-21 15,0 21-15,0 1 0,0-1 16,-22 0-16,22 1 0,-21-22 0,21 21 16,0 1-16,0-22 0,-21 0 0,21 21 15,-21-21-15,21 1 0,0-1 16,0 0-16,21-42 31</inkml:trace>
  <inkml:trace contextRef="#ctx0" brushRef="#br0" timeOffset="4911.58">2307 4509 0,'0'0'0,"0"-22"31,0 1-15,-21 21 15,0 0-15,21 21-16,-21-21 15,21 22-15,0-1 16,21-21 0,0 0-16</inkml:trace>
  <inkml:trace contextRef="#ctx0" brushRef="#br0" timeOffset="5359.35">4445 4106 0,'0'0'0,"0"-21"0,0 0 0,0-21 0,-21 21 15,21-1-15,0-20 0,0 21 16,0 0-16,0 0 16,0 42-1,0 21 1,0 0-16,0 1 0,0 20 0,0-20 15,0 20-15,0 1 0,0-1 16,0 1-16,0-1 0,0-21 0,0 22 16,0-22-16,-21 22 0,21-22 0,0 0 15,0 1-15,0-1 0,-22-21 16,22 0-16,0 1 0,0-1 0,0-42 31,0-22-31</inkml:trace>
  <inkml:trace contextRef="#ctx0" brushRef="#br0" timeOffset="5611.27">4826 4001 0,'0'0'0,"21"0"0,-21-22 16,21 1-16,-21 42 15,0 1-15,0 20 16,0 0-16,0 1 0,0-1 0,0 0 15,0 1-15,0-1 0,0 21 16,0-20-16,-21-1 0,21 0 0,0 1 16,-21-1-16,21-21 0,-21 22 15,21-22-15,0 21 0,-21-21 16,21 0-16,-22 1 0,22-1 0,-21-21 16,0 0-1,21-21 1</inkml:trace>
  <inkml:trace contextRef="#ctx0" brushRef="#br0" timeOffset="5775.18">4191 4424 0,'21'0'15,"0"0"-15,0 0 16,1 0-16,-1 0 0,21 0 15,-21 0-15,22 0 0,-1 0 0,21 0 16,-20-21-16</inkml:trace>
  <inkml:trace contextRef="#ctx0" brushRef="#br0" timeOffset="6036.03">5313 4064 0,'21'0'31,"0"-21"-31,21 21 16,-20 0-16,20 0 0,-21 0 0,21 0 15,1 0-15,-1 0 0,0 0 16,1 0-16,-1 0 0,0 0 0,1 0 15,-1 0-15,0 0 0,-20 0 16,-1 0-16,-21 21 16</inkml:trace>
  <inkml:trace contextRef="#ctx0" brushRef="#br0" timeOffset="6271.89">5630 4106 0,'0'0'0,"-21"0"0,0 0 15,21 22-15,-21-22 0,21 21 16,0 0-16,0 0 0,-21 0 0,21 0 16,0 1-16,0-1 0,-22 21 0,22-21 15,0 22-15,0-1 0,0-21 16,0 21-16,0-20 0,0 20 0,0-21 16,0 21-16,-21-20 0,21-1 15,0 21-15,-21-21 0,21 0 16,0 1-16,0-1 0,0 0 15,21-21 1</inkml:trace>
  <inkml:trace contextRef="#ctx0" brushRef="#br0" timeOffset="6523.75">6159 4149 0,'22'-21'0,"-44"42"0,44-64 0,-22 65 31,0 20-15,0-21-16,-22 21 0,22-20 0,-21 20 15,0 0-15,21-21 0,0 22 0,-21-1 16,21-21-16,-21 22 0,21-22 16,-21 21-16,21-21 0,0 0 0,0 1 15,0-1-15,0 0 0,0 0 0,0 0 16,0-42 15</inkml:trace>
  <inkml:trace contextRef="#ctx0" brushRef="#br0" timeOffset="6755.62">6138 4191 0,'0'0'0,"0"-42"0,0 21 16,0-1-16,21 22 0,1 0 15,-1 22 1,0-1-16,0 0 0,-21 0 16,21 0-16,0 22 0,-21-22 0,22 0 15,-22 21-15,0-21 0,21 1 16,0-1-16,-21 0 0,0 0 0,0 0 16,0 0-16,0 1 0,21-1 15,0-21 16</inkml:trace>
  <inkml:trace contextRef="#ctx0" brushRef="#br0" timeOffset="7008.47">6985 3916 0,'0'0'0,"21"-21"0,-42 21 31,0 0-31,0 0 0,-1 21 0,-20 0 15,21 0-15,-21 0 0,-1 1 16,1-1-16,0 21 0,-1 0 16,22-20-16,-21 20 0,-1-21 0,22 21 15,-21-20-15,21 20 0,0-21 0,-1 0 16,1 0-16,21 1 0,-21-1 16,21 0-16,21-21 15,0 0 1,1-21-16,-1 21 0,21-21 15,-21-1-15</inkml:trace>
  <inkml:trace contextRef="#ctx0" brushRef="#br0" timeOffset="7239.34">7006 3937 0,'0'0'0,"0"21"31,-21 22-15,0-22-16,21 0 0,0 21 0,-21 1 15,21-1-15,-22 0 0,1 1 0,21-1 16,0 0-16,0 1 0,0-1 16,-21-21-16,21 21 0,0-20 0,0 20 15,0-21-15,0 0 0,0 0 0,0 1 16,0-1-16,0 0 0,0 0 31,21-21-31,0 0 16,1-21-16</inkml:trace>
  <inkml:trace contextRef="#ctx0" brushRef="#br0" timeOffset="7540.17">7662 4001 0,'0'0'16,"0"-22"-16,0 1 0,0 0 0,-21 21 31,0 42-16,0-20-15,0-1 0,-1 21 0,1 0 16,0 22-16,0-22 0,0 1 16,0-1-16,-1 21 0,22-20 0,-21-1 15,21 0-15,0 1 0,-21-22 0,21 21 16,0-21-16,0 22 0,0-22 16,0 0-16,0 0 0,21 0 0,0-21 15,1 22-15,20-22 0,-21 0 0,21 0 16,1 0-16,-1 0 0,22 0 15,-22 0-15,21 0 0,-20-22 16,20 1-16,1 0 0,-22 0 0,22 0 16,-22-22-16,0 22 0</inkml:trace>
  <inkml:trace contextRef="#ctx0" brushRef="#br0" timeOffset="8003.9">4424 4445 0,'0'21'0,"21"-21"16,0 0-16,0 0 0,0 0 16,1 0-16,20 0 0,0 0 15,1 0-15,20 0 0,1 0 0,-1-21 16,22 0-16,-22 21 0,1-21 0,20 0 15</inkml:trace>
  <inkml:trace contextRef="#ctx0" brushRef="#br0" timeOffset="8871.4">1990 6054 0,'0'21'0,"0"-42"31,0 0-31,21 21 16,-21-22-16,0 1 0,0 0 15,21 21-15,0-21 0,0 21 16,0-21-16,1 21 16,-1 0-16,0 0 0,0 0 0,0 21 15,0 0-15,1 21 16,-1-20-16,0 20 0,0 0 0,-21 1 16,0 20-16,0-21 0,0 22 0,0-1 15,-21 1-15,0-22 0,-22 22 16,22-1-16,-21-20 0,0-1 0,-1 0 15,1 1-15,0-22 0,20 0 16,-20 0-16,21-21 0,0 0 0,-22 0 16,22 0-16,0 0 0,0-21 15,0 0-15,0 0 0,21-1 16,0-20-16,-22 21 0,22-21 0,0-1 16,0 1-16,0 0 15,0-1-15,0 1 0,0 0 0,0-1 16,22 22-16,-1 0 0,0 21 15,0 0-15,0 0 0,0 0 16,1 21-16,-1 0 0,21 22 0,-21-22 16,0 21-16,1-21 0,-1 22 15,0-1-15,0 0 0,0-21 0,0 22 16,-21-22-16,22 0 0,-1 21 0,-21-20 16,0-1-16,0 0 0,0 0 15,21-21-15</inkml:trace>
  <inkml:trace contextRef="#ctx0" brushRef="#br0" timeOffset="9080.29">2646 6477 0,'0'0'0,"0"-21"0,21 21 78,0-21-62,0 21-16,0 0 16</inkml:trace>
  <inkml:trace contextRef="#ctx0" brushRef="#br0" timeOffset="10221.62">5270 5990 0,'0'-21'0,"0"42"0,0-63 0,0 21 0,-21 0 16,21-22-16,0 22 0,0 0 15,0-21-15,-21 20 0,21 1 16,0 0-16,-21 21 16,0 21-1,21 22-15,-21-22 0,21 21 16,-22 22-16,22-22 0,-21 21 0,0 1 16,0-1-16,0 1 0,0-1 0,-1 1 15,-20-1-15,21 1 16,-21-1-16,20-20 0,-20 20 0,21-20 0,-21-1 15,-1 0-15,1 1 0,21-22 16,-22 0-16,22 0 0,0 0 16,0-21-16,0 0 0,0 0 15,-1-21-15,22 0 0,0 0 16,-21 0-16,21-1 0,-21 1 16,21-21-16,0 0 0,0-1 0,0 1 15,0 0-15,0-22 0,0 22 0,0-1 16,0-20-16,0 21 0,21-1 15,-21 1-15,21 21 0,1-22 0,-22 22 16,21 21-16,0 0 0,0 0 16,0 0-16,0 21 0,1 1 15,-1 20-15,21-21 0,-21 21 0,0 1 16,1-1-16,-1 22 0,-21-22 16,21 0-16,0 1 0,-21-1 15,21 0-15,0 1 0,1-22 0,-1 21 16,-21-21-16,21 0 0,21 1 15,-21-1-15,1-21 0,20 0 16,-21 0-16,0 0 0,0 0 16,22-21-16,-1 21 0,-21-22 15,22 1-15,-22 0 0,21 0 0,-21-21 16,22 20-16,-22 1 0,0-21 16,0 0-16,0-1 0,-21 22 0,0-21 15,21 21-15,-21-1 0,0 1 0,0 0 16,0 0-16,0 42 31,0 0-31,-21 0 16,21 1-16,0 20 0,0 0 0,-21-21 15,21 22-15,-21-22 0,21 21 16,0 1-16,0-22 0,0 0 0,0 21 16,0-21-16,21 1 0,0-1 0,0 0 15,1-21-15,-1 21 0,0-21 16,21 0-16,-21 0 0,22 0 0,-1 0 15,0 0-15,1 0 0,-1-21 16,0 21-16,1-21 0,-22 0 0,21-1 16,1 1-16,-22 0 0,0 0 0,0-21 15,-21-1-15,21 22 0,-21-21 16,0-43-16,-21 43 0,0-1 16,0 1-16,0 21 0,-1-21 15,-20 20-15,21 1 0,0 21 0,-22 0 16,22-21-16,-21 21 0,21 0 0,-22 0 15,22 21-15,0-21 0,0 21 16,0 1-16,0-1 0,21 21 0,0-21 16,0 0-16,0 22 0,-22-22 15,22 21-15,0-21 0,0 1 0,0-1 16,0 0-16,22 21 0,-1-21 16,0 1-16,21-22 0,-21 0 15</inkml:trace>
  <inkml:trace contextRef="#ctx0" brushRef="#br0" timeOffset="10523.46">6731 6392 0,'0'0'0,"63"-105"16,-63 83-16,0 1 15,0 0-15,-21 0 0,0 21 16,0 0-16,0 0 0,0 0 15,-1 0-15,1 0 0,0 0 0,0 0 16,0 21-16,0 0 0,-22 0 16,22 1-16,0 20 0,0 0 15,21-21-15,-21 22 0,-1-1 0,1 0 16,21 1-16,0-1 0,0-21 0,0 22 16,0-1-16,0 0 15,0 1-15,0-22 0,0 0 16,21-21-16,1 21 0,-1-21 0,21 0 15,-21 0-15,22 0 0,-1 0 0,0 0 16,1 0-16</inkml:trace>
  <inkml:trace contextRef="#ctx0" brushRef="#br0" timeOffset="11033.17">7387 6541 0,'21'-22'0,"-42"44"0,42-65 0,-21 1 0,0 21 16,0 0-16,0-22 0,-21 22 15,0 0-15,0 21 0,0-21 0,-1 0 16,1 21-16,0 0 0,0 0 0,-21 0 16,20 0-16,1 21 0,-21 0 15,21 0-15,0 0 0,-22 22 0,22-22 16,0 21-16,0-21 0,0 22 16,-1-1-16,1 0 0,21-21 0,-21 22 15,21-22-15,0 0 0,0 0 16,0 0-16,0 1 0,21-1 0,0-21 15,1 21-15,-1-21 0,0 0 16,0 0-16,21 0 0,-20 0 16,-1-21-16,0 0 0,21 21 0,-21-22 15,1 1-15,-1 0 0,0 0 0,0-21 16,0 20-16,0-20 0,1 0 16,-22 21-16,0-22 0,21 1 0,-21 21 15,21-22-15,-21 22 0,0 0 0,0 0 16,21 21-16,-21-21 15,0 42 1,0 0-16,0 0 0,-21 0 16,21 1-16,-21 20 0,21-21 15,-21 21-15,21-20 0,-22 20 0,22 0 16,0-21-16,0 1 0,0 20 16,0-21-16,0 0 0,0 0 0,0 1 15,22 62 16,-1-84-31,0 0 0,0 0 0,0 0 16,0 0-16,22-21 0,-22 0 16</inkml:trace>
  <inkml:trace contextRef="#ctx0" brushRef="#br0" timeOffset="11320.18">8086 6181 0,'0'-43'0,"0"86"0,0-128 0,0 64 0,0 0 15,0 0-15,0-1 0,-22 44 32,1-1-32,0 0 15,21 21-15,-42 22 16,21-22-16,21 0 0,-22 1 16,22-1-16,-21 22 0,21-22 0,0 0 15,-21 1-15,0-1 0,21 0 0,-21-21 16,21 22-16,0-22 0,0 0 15,0 21-15,0-20 0,0-1 16,0-42 15,21 21-15,-21-22-16</inkml:trace>
  <inkml:trace contextRef="#ctx0" brushRef="#br0" timeOffset="11888.24">7853 6541 0,'-21'0'15,"-1"-43"1,44 43 0,-1 0-1,0 0-15,21 0 0,-21 0 0,22 0 16,-1 0-16,0-21 0,1 21 0,-1 0 16,0-21-16,1 0 0,-1 21 15,0 0-15,1-21 0,-22 21 0,21 0 16,-21-22-16,1 22 0,-1-21 0,-42 21 47,21 21-47,-22 1 15,1-1-15,0 0 0,0 0 0,0 0 16,21 22-16,-21-22 0,-1 0 16,22 21-16,-21 1 0,21-22 0,0 0 15,0 21-15,0-21 0,0 1 0,-21-1 16,21 0-16,0 0 0,0 0 15,21-21-15,-21 21 0,21-21 0,1 0 16,-1 0-16,0 0 0,21 0 0,-21 0 16,1 0-16,20 0 0,-21 0 0,0-21 15,22 21-15,-22-21 0,0 0 16,0 0-16,21 0 0,-20-1 16,-22 1-16,21-21 0,-21 0 0,21-1 15,-21 1-15,0 0 0,0-1 0,0 1 16,0 0-16,-21 20 0,0-20 15,-1 21-15,1 0 0,0 0 0,0 21 16,0 0-16,0-22 0,-22 22 0,22 0 16,0 0-16,0 22 0,0-22 15,-22 21-15,22 0 0,21 0 0,-21 0 16,21 0-16,-21 22 0,21-22 0,0 0 16,0 0-16,0 0 0,0 1 0,21-1 15,0 0-15,-21 0 0,21 0 16,0-21-16,1 21 0,-1-21 15,0 0-15,21 0 0,-21 0 0</inkml:trace>
  <inkml:trace contextRef="#ctx0" brushRef="#br0" timeOffset="12308">8911 6583 0,'0'0'0,"0"-21"0,0 0 0,0-1 15,0 1-15,0 0 0,21 0 16,-21 0-16,21 0 0,-21-1 0,0 1 15,22 21-15,-1 0 0,0-21 0,0 0 16,0 21-16,0 0 0,22-21 16,-22 21-16,0 0 0,21 0 15,-20 0-15,20 21 0,-21 0 0,0 0 0,0 0 16,1 1-16,-1 20 0,0 0 16,-21-21-16,0 22 0,0-22 0,0 21 15,0-21-15,0 22 0,0-22 16,-21 0-16,21 0 0,-21 0 0,21 1 15,-22-22-15,22 21 0,-21-21 0,21 21 16,0-42 15,0 0-31,0-1 16,0 1-16,0 0 0,21 0 16,-21 0-16,22-22 0,-1 22 0,0-21 15,0 0-15,0-1 0,0 22 16,1-21-16,-1-1 0,0 22 0,0 0 15,0 0-15,22 0 0,-22 0 0,0-1 16,21 22-16,-21 0 0,1 0 0,-22-21 16,21 21-16,0 0 0,0 0 15,0 0-15</inkml:trace>
  <inkml:trace contextRef="#ctx0" brushRef="#br0" timeOffset="12719.77">10329 6265 0,'21'0'16,"-42"0"-16,64 0 0,-43-21 0,0 0 15,-22 21 1,1 0 0,0 0-16,-21 0 0,21 0 0,-22 21 15,1-21-15,0 21 0,-1 1 0,22-1 16,-21 0-16,21 0 0,-1 0 15,1 0-15,21 1 0,0-1 16,0 0-16,21 0 0,1-21 16,-1 21-16,21 0 0,0-21 15,-20 22-15,20-22 0,0 21 0,1 0 16,-22-21-16,21 21 0,-21 0 16,0 0-16,1-21 0,-1 22 0,-21-1 15,0 0-15,0 0 0,0 0 16,-21-21-16,-22 21 0,22-21 15,0 0-15,-21 22 0,-1-22 16,43 21-16,-21-21 0,-21 0 0,-1 0 16,1 0-16,21 0 0,0 0 0,0 0 15,-1 0-15,1 0 16,21-21-16,0-1 16</inkml:trace>
  <inkml:trace contextRef="#ctx0" brushRef="#br0" timeOffset="12900">10774 6752 0,'0'0'0,"0"21"31,-21-21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2:03:07.8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 1842 0,'0'21'31,"21"-21"-16,0 21-15</inkml:trace>
  <inkml:trace contextRef="#ctx0" brushRef="#br0" timeOffset="1055.91">571 1820 0,'0'0'0,"-21"0"0,0 0 16,21-21-1,0 0 1,0 0 0,0 0-16,0 0 0,0-1 15,0 1-15,0 0 16,0 0-16,0 0 16,0 42 15,0 0-16,0 21-15,0-20 0,0 20 0,0-21 16,0 21-16,0 1 16,0-1-16,0 0 0,-21 1 0,21-1 15,0 0-15,0 1 0,0-1 16,0-21-16,0 22 0,0-1 16,0-21-16,0 0 0,0 22 0,0-22 15,0 0-15,0 0 0,0 0 16,21-21-1,0 0-15,0 0 0,1 0 16,-1 0-16,0 0 0,0 0 16,0-21-16,0 0 0,1 0 0,-1 0 15,0-22-15,0 22 16,0-21-16</inkml:trace>
  <inkml:trace contextRef="#ctx0" brushRef="#br0" timeOffset="1575.99">741 1228 0,'0'0'0,"-21"0"0,-1 0 16,1 21 15,21 0-31,0 0 0,0 0 16,0 1-1,0-1-15,21 0 31,1-21-31,-1 0 16,0 0-16,0 0 0,0 0 16,0-21-16,1 21 0,-1-21 15,0-1-15,-21 1 0,0 0 16,0 0-16,0 0 0,0 0 16,0-1-16,-21 1 0,0 0 15,-1 21-15,1 0 0,-21 0 16,21 0-16,0 0 0,-22 0 15,22 0-15,0 21 0,0-21 0,0 21 16,-1 1-16,1-1 0,21 0 16,0 0-16,0 0 15,0 0-15,0 1 0,0-1 0,0 0 16,0 0-16,21 0 16,1 0-16,-1 1 0</inkml:trace>
  <inkml:trace contextRef="#ctx0" brushRef="#br0" timeOffset="2479.73">1863 1905 0,'0'-21'16,"0"42"-16,0-63 0,0 21 0,0-1 0,0 1 15,0-21-15,0 21 0,0 0 16,-22-1-16,1 22 0,0-21 16,0 0-16,0 21 0,-22 0 0,22-21 15,0 21-15,-21 0 0,21 0 16,-1 0-16,-20 0 0,21 21 0,-21 0 15,20 0-15,-20 1 0,21-1 16,-21 21-16,20-21 0,1 22 16,0-1-16,0-21 0,0 21 15,0 1-15,21-22 0,0 21 16,0-21-16,0 22 0,0-22 0,0 0 16,0 0-16,0 0 0,0 1 15,0-1-15,21 0 0,0 0 16,0 0-16,0-21 0,0 0 15,1 0-15,-1 0 0,21 0 16,-21 0-16,0 0 0,22 0 0,-22 0 16,0-21-16,21 0 0,-20 21 15,20-21-15,-21 0 0,0-1 16,22 1-16,-22 0 0,0-21 16,0 21-16,21-22 0,-20 1 15,-1 0-15,-21-1 0,21-20 16,0-1-16,0 22 0,-21-22 0,0 1 15,21 21-15,-21-1 0,22 1 0,-22 21 16,0-22-16,0 22 0,0-21 16,0 21-16,0 0 0,0-1 15,0 1-15,0 0 0,0 0 16,0 42 31,0 0-47,-22 0 0,22 1 15,-21-1-15,21 21 0,0-21 16,-21 22-16,21-1 0,-21 21 16,21-20-16,0 20 0,-21-20 0,21 20 15,0-21-15,0 22 0,0-22 16,0 1-16,0-1 0,0 0 0,0 1 16,0-22-16,0 21 0,0-21 15,0 0-15,21 1 0,0-1 0,0 0 16,0 0-16,1-21 15,-1 0-15,0 0 16,0 0-16,0 0 0,0 0 16,1 0-16,-1 0 0,0-21 15,0 21-15,21-21 0,-20 21 16,-22-21-16,21 21 0,0-22 16,0 1-16,-21 0 15,0 0-15</inkml:trace>
  <inkml:trace contextRef="#ctx0" brushRef="#br0" timeOffset="3072.01">2921 1884 0,'0'0'0,"-21"0"0,0 0 16,-1 0 0,44 0 31,-1 0-47,21 0 0,-21 0 15,22 0-15,20 0 0,-21 0 16,22 21-16,-1-21 0,1 0 15,21 0-15,-1 21 0,1-21 0,0 0 16,-1 0-16,1 0 0,0 21 16,-1-21-16,-20 0 0,20 0 15,-20 0-15,-1 0 0,1 0 0,-22 22 16,22-22-16,-22 0 0,-21 0 16,22 0-16,-22 0 0,0 0 0,0 0 15,0 0-15,-21-22 78,-21 1-78,0 0 16,21 0 0</inkml:trace>
  <inkml:trace contextRef="#ctx0" brushRef="#br0" timeOffset="3643.71">4318 1566 0,'0'0'16,"-21"-21"-16,0 21 16,21-21-1,0 42 16,0 0-31,0 1 16,0-1-16,0 0 0,0 0 16,21 0-16,0 0 0,0 1 15,21-1-15,-20 21 0,20-21 0,-21 0 16,21-21-16,1 22 0,-1-1 16,0 0-16,1-21 0,-22 0 0,21 0 15,1 0-15,-22 0 0,0 0 16,0 0-16,21 0 0,-20 0 15,-1 0-15,-42 0 47,-1 0-47,1 0 0,0 0 0,0 0 16,-21 0-16,-1 21 0,22-21 16,-21 21-16,-1 0 0,1 1 0,0-1 15,-1 0-15,1 21 0,21-21 16,-21 1-16,20-1 0,-20 0 0,21 0 15,0 0-15,0 0 0,21 1 16,-22-22-16,22 21 0,-21 0 16,21 0-16,0 0 15,0-42 48,0 0-48,0 0-15,0 0 16,-21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38:24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995 635 0,'0'-21'16,"21"21"15,-21 21 32,0 0-48,0 0-15,0 22 0,0-22 16,0 21-16,0 1 0,0 20 16,0-21-16,0 22 0,0-22 15,0 22-15,-21-1 0,21-20 16,0 20-16,0-21 0,-21 1 0,21-1 15,0 0-15,-22-20 0,22 20 0,0-21 16,0 0-16,0 0 16,0 1-16,0-1 15,0-42 17,0-1-32,0 1 15,0 0-15,0 0 0,0 0 0,22 0 16</inkml:trace>
  <inkml:trace contextRef="#ctx0" brushRef="#br0" timeOffset="371.79">1482 677 0,'0'-21'0,"0"42"0,21-63 16,-21 21-16,21 21 31,-21 21-15,0 0 0,0 0-16,0 22 0,0-22 0,0 21 15,0 22-15,0-22 0,0 22 16,0-22-16,0 21 0,-21 1 15,0-22-15,21 1 0,-22-1 0,22 0 16,0 1-16,0-22 0,-21 0 16,21 0-16,0 0 0,0 0 0,0 1 15,0-1-15,-21-21 16,0 0 15,0 0-31,0 0 0,21-21 16</inkml:trace>
  <inkml:trace contextRef="#ctx0" brushRef="#br0" timeOffset="662.62">1016 1143 0,'0'-21'31,"21"21"-15,0-21-16,0 21 16,1-21-16,-1 21 0,21 0 15,-21 0-15,0 0 0,22 0 0,-22 0 16,0 0-16,0 0 0,0 0 15,1 0-15,-1 0 0,0 0 16</inkml:trace>
  <inkml:trace contextRef="#ctx0" brushRef="#br0" timeOffset="1091.58">1736 826 0,'0'0'0,"-22"-22"16,22 1 0,0 0-16,0 0 15,22 21 1,-1-21-16,0 21 16,0 0-16,21 0 0,-20-21 15,20 21-15,-21 0 0,21-22 16,-20 22-16,20-21 0,-21 21 0,0 0 15,0 0-15,1-21 0,-1 21 16,0 0-16,-42 0 47,0 0-31,-1 0-16</inkml:trace>
  <inkml:trace contextRef="#ctx0" brushRef="#br0" timeOffset="1387.72">2011 720 0,'-21'0'32,"21"21"-32,-22 0 15,22 0-15,0 0 0,0 1 16,0-1-16,0 21 0,-21 0 15,21 1-15,0-22 0,-21 21 0,21 1 16,0-1-16,0 0 0,0-21 16,-21 22-16,21-22 0,-21 21 0,21-21 15,0 1-15,0-1 0,0 0 16,-21 0-16,21 0 0,0 0 16,-22-21-16,22-21 46</inkml:trace>
  <inkml:trace contextRef="#ctx0" brushRef="#br0" timeOffset="1703.54">2413 762 0,'0'0'16,"0"-21"-16,0 42 31,0 0-31,-21 0 16,0 22-16,-1-22 0,22 21 0,0 1 16,-21-1-16,0 0 0,21 1 15,-21-22-15,21 21 0,0 0 0,0-20 16,-21-1-16,21 21 0,0-21 15,-21 0-15,21 1 0,0-1 16,0 0 0,0-42 15,0 0-31</inkml:trace>
  <inkml:trace contextRef="#ctx0" brushRef="#br0" timeOffset="1975.89">2434 762 0,'0'0'16,"0"-21"-16,0 0 0,21 21 15,0 0 1,1 21 0,-1 0-16,0 0 0,-21 0 15,21 22-15,0-22 0,0 21 0,1-21 16,-1 22-16,0-22 0,-21 21 15,0-21-15,21 1 0,-21 20 0,21-21 16,-21 0-16,0 0 16,0 1-16,0-1 15,0-42 17,21-1-32,1 22 0</inkml:trace>
  <inkml:trace contextRef="#ctx0" brushRef="#br0" timeOffset="2486.61">3154 656 0,'-21'0'16,"-1"0"-16,1 0 16,0 21-16,0 1 0,0-1 15,0 0-15,-1 0 0,-20 0 0,21 22 16,-21-22-16,-1 21 0,1-21 15,21 22-15,-22-22 0,22 0 0,0 0 16,0 0-16,0 0 0,21 1 16,-21-1-16,42-21 15,0 0 1,0 0-16,0 0 0,0-21 16,1 21-16,20-22 0,-21 1 15,21-21-15,-20 21 0,20 0 0,-21-22 16,0 1-16,22 21 0,-22-22 15,0 22-15,0 0 0,0 0 16,-21 0-16,21 0 0,1-1 16,-22 44 15,0-1-31,0 0 16,0 0-16,0 21 0,0 1 0,0-22 15,0 21-15,-22 1 0,22-1 16,-21 0-16,21 1 0,0-22 15,-21 21-15,21-21 0,-21 22 16,21-22-16,-21 0 0,21 0 0,0 0 16,0 0-16,0 1 15,0-1-15,21-42 47</inkml:trace>
  <inkml:trace contextRef="#ctx0" brushRef="#br0" timeOffset="3060.44">3831 614 0,'0'0'0,"21"-21"0,0 0 0,-21-1 16,0 1-16,22 21 15,-22 21 1,0 1-16,-22-22 16,22 21-16,-21 21 0,0-21 15,0 22-15,0-1 0,21 21 0,-21-20 16,-1-1-16,1 22 0,-21-22 16,21 0-16,0 22 0,-1-22 15,1 0-15,0-20 0,21 20 16,-21-21-16,0 0 0,21 0 0,-21 1 15,21-1-15,0 0 0,0-42 47,0 0-47,0-22 16,21 22-16,0-21 0,0 21 16,0-22-16,0 1 0,1 0 15,20 20-15,-21-20 0,0 21 0,0 21 16,1 0-16,-1 0 0,0 0 15,0 21 1,0 0-16,-21 0 0,21 22 0,-21-22 16,0 0-16,22 0 0,-1 22 15,-21-22-15,21 0 0,0-21 0,0 21 16,-21 0-16,21 0 0,1-21 0,-1 0 16,0 22-16,0-22 0,0 0 15,0 0-15,1 0 0,-1 0 0,0 0 16,0 0-16,0 0 0,-21-22 15,21 1-15,1 21 0,-1-21 0,-21 0 16,0 0-16,0 0 0,0-1 16,0 1-16,0 0 0,0 0 0,0 0 15</inkml:trace>
  <inkml:trace contextRef="#ctx0" brushRef="#br0" timeOffset="3671.09">614 1715 0,'0'-43'31,"0"22"-31,0 0 31,21 21 1,0 0-32,21 0 15,-20 0-15,41 0 0,-21 0 16,22 0-16,-1 0 0,22 0 0,21 0 16,0 0-16,21 0 0,21 0 15,0 0-15,0 0 0,22 0 0,20-21 16,1 21-16,-22 0 0,21 0 15,1 0-15,-22 0 0,22 0 16,-1 0-16,-20 0 0,20 0 0,-42 0 16,22 0-16,-22 0 0,0 0 0,0 0 15,-21 0-15,-21 0 16,0 0-16,-22 0 0,1 0 0,-21 0 16,-22 0-16,0 0 0,-21 0 15,1 0-15,-1 0 0,0 0 0,-21-21 31,0-1-15,-21 22 0,0 0-16</inkml:trace>
  <inkml:trace contextRef="#ctx0" brushRef="#br0" timeOffset="4278.88">868 2138 0,'0'-21'0,"0"42"0,0-63 0,0 20 16,0 1-16,0 0 15,0 0-15,0 0 0,0 0 16,0 42 15,0 0-31,0 21 0,0-21 0,0 22 16,0-1-16,0 0 0,0 1 15,-21-1-15,-1 0 0,22 22 0,-21-22 16,0 1-16,21-1 16,-21 0-16,21 1 0,-21-1 0,21-21 0,-21 21 15,21-20-15,0-1 16,0 0-16,21-42 31</inkml:trace>
  <inkml:trace contextRef="#ctx0" brushRef="#br0" timeOffset="4542.72">1143 2053 0,'21'-21'0,"-42"42"0,42-63 0,-21 21 15,0 42 1,0 0 0,0 0-16,0 22 0,0-1 0,0-21 15,0 21-15,0 1 0,0-1 16,0 22-16,0-22 0,-21 0 0,0 1 16,21-1-16,-21 0 0,21 1 15,-22-1-15,22 0 0,-21-21 16,0 22-16,21-22 0,-21 0 15,21 0-15,-21-21 16,0 0-16</inkml:trace>
  <inkml:trace contextRef="#ctx0" brushRef="#br0" timeOffset="5303.29">635 2561 0,'-21'0'0,"42"0"0,-21 0 31,21 0-31,0-21 16,0 21-16,22 0 0,-22-21 15,21 21-15,1 0 0,-1-21 16,0 0-16,1 21 0,-1-22 0,21 22 16,-20-21-16,-1 21 15,0-21-15,1 21 0,-22-21 0,21 21 16,-21 0-16,1 0 0,-1 0 15,0 0-15,-21 21 16,0 0 0,0 0-16,-21 1 0,0-1 15,-1 21-15,22-21 0,-21 22 0,0-22 16,21 0-16,0 0 0,0 0 16,0 0-16,0 1 0,0-1 0,21-21 31,0 0-31,1 0 0,-1 0 0,21-21 15,-21 21-15,22-22 16,-1 1-16,0 0 0,1 0 0,-22 0 16,21 0-16,0-22 0,-20 22 15,20 0-15,-21-21 0,0 20 0,0 1 16,1 0-16,-22 0 0,21 21 16,-21-21-16,-21 42 46,-1 0-46,22 0 0,-21 0 0,0 22 16,0-22-16,21 21 0,-21 1 16,0-22-16,21 21 0,0 0 0,0 22 15,-22-22-15,22 1 16,0-1-16,-21 0 0,21 1 0,0-1 16,0 0-16,0 1 0,0-1 15,0 0-15,0 1 0,0-1 0,0 0 16,0 1-16,0-1 0,0-21 15,0 0-15,0 0 0,-21 1 0,21-1 16,-21 0-16,0-21 0,0 0 16,-22 0-16,22 0 0,-21 0 0,-1 0 15,1 0-15,0 0 0,-1-21 16,1 0-16,0-1 0,-1 1 0,1 0 16,0 0-16,21 0 0,-1-22 15,-20 22-15,21 0 16,21 0-16,0 0 0,0 0 15,0-1-15,0 1 0,21 0 16,0 0-16,0 0 0,22 21 16,-22-21-16,21-1 0,1 1 0</inkml:trace>
  <inkml:trace contextRef="#ctx0" brushRef="#br0" timeOffset="5647.1">2053 2307 0,'0'0'16,"0"-21"-16,0 0 0,-21 42 31,21 0-31,0 22 0,0-22 16,0 21-16,0 0 0,0 22 15,0-22-15,0 22 0,0-1 0,0 1 16,-21-1-16,21 1 0,-21-1 15,-1 1-15,1-1 0,0 22 0,0-22 16,0 22-16,0-21 0,-1 20 16,1-41-16,0 20 0,0-21 15,0 22-15,0-43 0,21 21 16,0-20-16,0-1 0,21-42 31,0-22-15,0 22-16,-21 0 0,21-21 15,-21-1-15,21-20 0,1 20 0</inkml:trace>
  <inkml:trace contextRef="#ctx0" brushRef="#br0" timeOffset="5978.97">1990 2371 0,'0'-21'0,"0"42"0,0-64 16,0 22-16,0 0 15,21 21-15,-21-21 0,21 21 0,0 0 16,0 0-16,0-21 0,1 21 16,20 0-16,-21 0 0,21 0 0,1 0 15,-1 21-15,-21 0 0,22 0 16,-22 0-16,0 1 0,0 41 16,-21-42-16,0 22 15,0-22-15,-21 0 0,0 21 0,0-21 16,-22 1-16,22-1 0,-21 0 0,-1 0 15,22-21-15,-21 21 0,21-21 0,0 0 16,-1 21-16,1-21 16,0 0-16,42 0 31,-21-21-15,43 21-16,-22-21 0,0 21 15</inkml:trace>
  <inkml:trace contextRef="#ctx0" brushRef="#br0" timeOffset="6354.76">2667 2477 0,'0'0'0,"-21"0"15,21-22-15,0 1 16,0 0-1,0 0-15,21 0 16,0 0-16,0 21 0,0-22 16,1 1-16,-1 0 15,0 21-15,-21-21 16,0 42 15,-21 0-31,0-21 0,-1 21 16,1 22-16,-21-22 0,21 0 0,0 21 15,-1-20-15,1 20 0,0-21 16,21 0-16,0 22 0,0-22 0,0 0 16,0 0-16,0 0 0,21 0 15,0-21-15,1 0 0,20 0 16,-21 0-16,21 0 0,-20 0 16,20 0-16,-21-21 0,21 0 0,1 21 15</inkml:trace>
  <inkml:trace contextRef="#ctx0" brushRef="#br0" timeOffset="6698.93">3069 2328 0,'0'0'0,"-21"0"0,21-21 0,0 0 16,0 0 0,21 21-1,0 0-15,0 0 0,1 0 16,-1 0-16,0 0 0,0 0 0,0 21 15,22 21-15,-22-20 16,0-1-16,0 0 0,-21 0 0,0 0 16,0 22-16,0-22 0,0 0 15,0 0-15,0 0 0,0 0 16,-21-21-16,0 22 0,21-1 0,-21-21 16,-1 0-16,1 0 15,21-21 1,0-1-1,0 1-15,0 0 0,0 0 0,0-21 16,21 20-16,-21 1 0,22-21 16,-1 21-16,0 0 0,-21-1 0,21 1 15,0 0-15,22 0 0,-22 0 0,0 21 16</inkml:trace>
  <inkml:trace contextRef="#ctx0" brushRef="#br0" timeOffset="7229.24">4678 1884 0,'0'0'0,"0"-21"0,21 21 0,-21 21 31,0 0-31,0 0 16,0 22-16,-21-22 0,0 21 15,21 0-15,-22 1 0,1-22 0,0 21 16,21 1-16,-21-1 0,0-21 15,21 21-15,0 1 0,-21-22 0,21 21 16,0-21-16,0 1 0,0-1 16,0 0-16,21-21 0,0 0 15,21 0-15,-21 0 0,1-21 16,20 0-16,-21 21 0,0-22 16,22 1-16,-22 0 0,0 0 15</inkml:trace>
  <inkml:trace contextRef="#ctx0" brushRef="#br0" timeOffset="7439.12">4424 2244 0,'0'21'0,"0"-42"0,21 42 31,0-21-15,0 0-16,0 0 0,1 0 15,20 0-15,-21-21 0,21 21 0,-20-21 16,20 21-16,0 0 16,1-22-16,-22 22 0,21 0 0,-21-21 15,0 21-15,1 0 0</inkml:trace>
  <inkml:trace contextRef="#ctx0" brushRef="#br0" timeOffset="7810.91">4974 2180 0,'0'43'31,"0"-22"-31,21-21 16,0 0-1,1 0-15,-1 0 0,0 0 16,0 0-16,0 0 0,0 0 16,22 0-16,-22-21 0,0 21 15,0 0-15,0-22 0,1 22 0,-1-21 16,-21 0-16,0 0 15,-21 21 1,-1 0-16,1 0 16,0 0-16,-21 0 0,21 0 15,-1 21-15,-20 0 0,21 0 0,0 1 16,0-1-16,-1 0 0,1 0 16,0 0-16,21 0 0,0 1 15,0-1-15,0 0 0,0 0 0,0 0 16,0 0-16,0 1 15,21-1-15,0-21 0,1 0 0,20 0 16,-21 0-16,0 0 0,0 0 16,22 0-16,-22 0 0,0 0 0,21-21 15,-20 21-15</inkml:trace>
  <inkml:trace contextRef="#ctx0" brushRef="#br0" timeOffset="8329.37">5567 2180 0,'0'0'0,"0"-21"0,0 0 0,0 0 16,0 0 0,21 21-16,0 0 15,21 0-15,-20 0 0,-1 0 16,0 0-16,21 0 0,-21 21 0,1 0 16,-1 0-16,0-21 0,-21 21 15,0 0-15,0 1 0,0-1 0,0 0 16,0 0-16,-21 0 0,0 0 0,-22 1 15,22-1-15,0 0 0,0 0 16,-22 0-16,22-21 0,21 21 0,-21-21 16,0 0-1,42 0 17,-21-21-32,21 0 0,22 0 0,-22 0 15,0 0-15,0-1 0,21 1 0,-20-21 16,20 21-16,-21 0 0,0-1 15,22-20-15,-22 21 0,0 0 0,0 21 16,0-21-16,0-1 0,1 22 16,-22 22 15,-22-22-31,1 21 0,0 0 0,0 0 16,21 0-16,-21 0 0,0 1 15,-1-1-15,22 0 0,0 0 16,-21 0-16,21 0 0,-21-21 0,21 22 15,0-1-15,0 0 0,0 0 16,0 0-16,21-21 16,0 0-16,1 0 15,-1 0-15,0 0 0,0 0 0,21 0 16,1-21-16</inkml:trace>
  <inkml:trace contextRef="#ctx0" brushRef="#br0" timeOffset="8607.21">6583 1778 0,'0'0'15,"0"-21"-15,-21 21 16,-1 0-16,1 21 0,0 0 16,0 0-16,0 1 0,21 20 0,-21-21 15,-1 21-15,22 1 0,-21-22 16,0 21-16,21 1 0,-21-1 0,21-21 15,0 21-15,-21-20 0,21 20 16,0-21-16,0 21 0,0-20 0,0-1 16,0 0-16,0 0 0,0 0 15,0 0-15,21 1 0,0-22 16,0 0-16,0 0 0,1 0 16,-1 0-16,0-22 15,0 1-15</inkml:trace>
  <inkml:trace contextRef="#ctx0" brushRef="#br0" timeOffset="8820.09">6244 2074 0,'-21'0'31,"42"0"-16,0 0-15,0 0 16,1 0-16,-1 0 0,0-21 0,0 21 16,21 0-16,-20 0 0,-1 0 15,0 0-15,0 0 0,0 0 0</inkml:trace>
  <inkml:trace contextRef="#ctx0" brushRef="#br0" timeOffset="9836.52">7662 2138 0,'0'0'16,"0"-21"-16,21 21 0,1-21 0,-22-1 16,21 22-16,0-21 0,0 21 15,0 0-15,0 0 16,1 0 0,-1 0-16,0 21 0,0 1 15,-21-1-15,0 0 0,21 0 16,-21 0-16,21 0 0,-21 1 0,0-1 15,0 0-15,0 21 0,0-21 16,0 1-16,0-1 0,0 0 0,0 0 16,-21 0-16,21 0 0,-21 1 0,21-1 15,0 0 1,0-42 15,0 0-31,0-1 0,0 1 16,0 0-16,0 0 15,21 0-15,-21-22 0,21 22 0,1-21 16,20 21-16,-21-22 0,0 22 0,22 0 16,-22-21-16,21 21 0,-21-1 15,22 22-15,-22-21 0,0 21 0,21 0 16,-21 0-16,1 0 0,-1 0 16,0 0-16,0 21 0,-21 1 0,0-1 15,21 0-15,-21 0 0,21 0 16,-21 0-16,0 1 0,0-1 0,0 0 15,0 0-15,0 21 0,0-20 0,0-1 16,0 0-16,-21 0 16,21 0-16,-21-21 15,21-21 17,0 0-17,0 0-15,0 0 0,0-22 16,0 22-16,0 0 0,21 0 0,0-22 15,1 22-15,-1 0 0,0-21 16,21 21-16,1-22 0,-1 22 0,0 0 16,1 21-16,-1 0 0,0 0 15,1 0-15,-1 0 0,-21 0 0,21 21 16,-20 0-16,-1 22 0,0-22 16,-21 42-16,0-42 15,0 43-15,0-43 0,-21 0 16,0 0-16,-1 1 0,1-1 15,0 0-15,0 0 0,0-21 0,0 21 16,-1-21-16,44 0 31,-1-21-31,21 21 16,-21-21-16,22 0 0</inkml:trace>
  <inkml:trace contextRef="#ctx0" brushRef="#br0" timeOffset="10340.23">9525 2053 0,'0'0'0,"0"-21"0,0 0 15,0 0-15,0 0 0,0-1 0,-21 1 16,0 0-16,-1 21 16,1 0-16,0 0 0,0 0 15,0 21-15,-22 0 0,22 1 0,0-1 16,0 0-16,-21 21 0,20-21 15,1 22-15,0-1 0,-21-21 16,21 22-16,-1-22 0,22 21 0,-21-21 16,21 0-16,0 22 0,0-22 15,0 0-15,0 0 0,0 0 16,21-21-16,1 0 0,20 22 16,-21-22-16,0 0 0,0 0 15,22-22-15,-22 22 0,0-21 16,21 0-16,-20 0 0,-1 0 0,21 0 15,-21-1-15,0-20 0,1 21 0,-1 0 16,-21-22-16,21 22 0,-21 0 16,21 0-16,-21-21 0,0 20 0,0 1 15,0 42 17,-21 1-32,21-1 15,-21 0-15,21 0 16,0 0-16,0 0 0,0 1 0,0-1 15,0 0-15,0 0 0,0 0 16,0 0-16,0 1 0,0-1 0,0 0 16,21-21-16,-21 21 0,21-21 15,0 0 1,0 0-16,1 0 0,-1 0 16</inkml:trace>
  <inkml:trace contextRef="#ctx0" brushRef="#br0" timeOffset="10716.54">9694 2244 0,'0'0'0,"0"-21"0,0-1 16,0 1-16,0 0 0,0 0 15,21 0-15,1 0 16,-1-1-16,0 22 0,0-21 16,0 0-16,0 21 0,1 0 15,20-21-15,-21 21 0,0 0 0,64 0 16,-85 21-1,21 0-15,0 22 0,0-22 16,-21 21-16,0-21 16,0 0-16,0 1 0,0-1 0,0 0 15,-21 0-15,0 0 0,21 0 16,0 1-16,-21-1 0,0 0 16,0 0-16,-1-21 15,22-21 16,0 0-31,0 0 16,0-1-16,0 1 0,22 0 16,-1 0-16,0 0 0,0 0 0,21-1 15,-20 1-15,-1 0 0,0 0 16,0 0-16,0 0 0,22-1 16</inkml:trace>
  <inkml:trace contextRef="#ctx0" brushRef="#br0" timeOffset="11308.09">10520 1736 0,'21'-21'0,"-42"42"0,42-64 16,-21 22-16,0 0 0,0 42 31,0 0-31,-21 1 0,21 20 16,-21 0-16,-1 1 0,22-22 0,0 21 16,-21 0-16,21 1 0,-21-1 15,0 0-15,21 1 0,0-22 0,-21 21 16,0-21-16,21 1 0,-22 20 0,22-21 15,0 0-15,0 0 16,-21 1-16,21-44 47,0 1-47,0 0 16,21 0-16,1 0 15,-22 0-15,21-1 0,0 1 0,0 0 16,0 0-16,0-21 0,1 20 15,-1 1-15,21 0 0,-21 0 0,0 0 16,1 0-16,-1 21 0,0 0 16,0 0-1,-21 21 1,0 0-16,-21 0 0,0-21 16,0 21-16,-1-21 0,1 21 0,0 1 15,0-22-15,0 0 0,0 21 0,-1-21 16,1 0-16,0 0 0,21 21 15,0 0 17,0 0-32,0 0 15,0 1-15,21-22 16,0 0-16,-21 21 16,22 0-16,-1-21 15,0 0-15,0 21 0,0-21 16,0 0-16,1 0 15,20 0-15,-21 0 0,0 0 0,0 0 16,22 0-16,-22-21 0,0 21 16,21-21-16,-20 0 0,-1 21 0,21-22 15</inkml:trace>
  <inkml:trace contextRef="#ctx0" brushRef="#br0" timeOffset="11652.41">11112 2011 0,'0'0'0,"0"-21"0,0 0 15,0-1 1,-21 44-1,0-1-15,0 0 16,0 0-16,0 0 16,-1 0-16,22 22 0,-21-22 0,0 0 15,21 0-15,0 0 0,0 1 16,0-1-16,0 0 0,0 0 16,21-21-16,0 0 15,1 0-15,-1 0 0,0 0 16,21 0-16,-21 0 0,22 0 0,-22 0 15,21-21-15,-21 0 0,22 21 16,-22-21-16,0 21 0,0-22 0,0 1 16,1 0-16,-1 0 0,-21 0 15,0 0-15,0-1 0,0 1 16,0 0-16,0 0 0,-21 0 31,21 42-15,0 0 15</inkml:trace>
  <inkml:trace contextRef="#ctx0" brushRef="#br0" timeOffset="12011.18">11747 1947 0,'0'0'0,"-21"0"15,0 22 1,0-1-16,21 0 16,0 21-16,-21-21 0,21 1 15,-21 20-15,-1-21 0,22 21 16,0 1-16,0-1 0,-21 0 0,21 1 16,-21 20-16,0-20 0,21 20 15,0-21-15,-21 22 0,21-1 0,-21-20 16,21 20-16,0 1 0,0-22 0,-22 22 15,22-22-15,-21 21 0,21 1 0,0-22 16,0 1-16,-21 20 16,21-21-16,-21-20 0,21 20 0,-21-21 15,21 0-15,0 0 0,0 1 0,0-44 32,0 1-32,0 0 15,21-21-15,0-1 0,0 22 0,0-21 16,22-22-16,-22 22 0,0 0 15</inkml:trace>
  <inkml:trace contextRef="#ctx0" brushRef="#br0" timeOffset="12274.91">11790 2244 0,'0'0'0,"0"-43"0,0 1 0,0 0 0,0-1 16,0 1-16,0 21 0,0-21 15,0 20-15,21 1 0,0 21 16,0 0-16,0 0 0,1 0 15,-1 0-15,0 0 0,21 0 0,-21 0 16,22 21-16,-1 1 0,-21-1 0,22 0 16,-22 0-16,0 0 0,-21 0 15,0 1-15,0-1 0,0 0 0,0 0 16,-42 0-16,20 0 0,-20-21 16,21 22-16,-21-22 0,-1 0 0,1 0 15,21 0-15,-22 0 0,1 0 0,21 0 16,0 0-16,0 0 15,-1 0-15</inkml:trace>
  <inkml:trace contextRef="#ctx0" brushRef="#br0" timeOffset="13039.81">13970 1693 0,'0'0'0,"0"-42"0,0 21 0,0 0 0,0 0 15,0-1-15,0 1 0,0 0 16,0 0-16,-21 0 15,0 21 1,21 42-16,-22-21 0,1 22 16,0-1-16,0 0 0,21 22 0,-21-1 15,0 1-15,21-1 0,-22-20 16,1 20-16,0-21 0,0 1 0,0-1 16,-22 0-16,22 1 0,-21-1 15,21 0-15,0-20 0,-1-1 16,-20 0-16,21 0 0,21 0 0,-21 0 15,0-21-15,-1 0 16,22-21-16,0 0 16,0 0-16,0 0 0,0 0 15,0-1-15,0-20 0,0 21 0,0-21 16,0-1-16,0 1 0,0 0 0,22-1 16,-1 1-16,-21 0 0,21-1 15,-21 1-15,0 0 0,21 20 0,0 1 16,-21 0-16,0 0 0,21 21 15,1 0-15,-1 21 16,-21 0-16,21 22 0,0-22 0,-21 21 16,21 0-16,-21 1 0,21-1 15,-21-21-15,0 22 0,22-1 0,-1-21 16,-21 21-16,21-20 0,0-1 16,-21 0-16,21 0 0,0 0 0,-21 0 15,22 1-15,-1-22 0,0 21 16,0-21-16,0 0 0,0 0 15,22 0-15,-22 0 0,21-21 0,1 21 16,-1-22-16,0 1 0</inkml:trace>
  <inkml:trace contextRef="#ctx0" brushRef="#br0" timeOffset="13947.4">14541 2032 0,'0'0'0,"0"-21"0,0 0 0,0 0 0,-21-1 16,0 22-16,21-21 0,-21 21 15,0 0-15,0 0 0,-1 0 0,1 0 16,0 0-16,0 21 0,0-21 16,-22 22-16,22 20 0,0-21 0,0 0 15,0 0-15,0 22 0,-1-22 16,1 0-16,21 0 0,0 0 0,0 1 16,0-1-16,0 0 0,0 0 15,0 0-15,21 0 16,1-21-16,-1 0 0,0 0 15,21 0-15,-21 0 0,1 0 0,20 0 0,-21 0 16,0 0-16,0-21 0,22 0 16,-22 21-16,0-21 0,0 0 0,-21 0 15,21-1-15,1-20 0,-22 21 16,0 0-16,0 0 0,0-22 16,0 22-16,0 0 0,-22 42 31,1-21-16,21 21-15,0 0 0,0 1 16,-21 20-16,21-21 0,0 0 0,0 0 16,0 1-16,0-1 0,0 0 0,0 0 15,0 0-15,21 0 16,0-21-16,1 0 0,-1 22 0,0-22 16,0 0-16,0 0 0,22 0 15,-22 0-15,0 0 0,21-22 0,-21 1 16,1 21-16,-1-21 0,21 0 0,-21 0 15,0 0-15,1-1 0,-22 1 16,21-21-16,-21 21 0,21-22 0,-21 22 16,0 0-16,0 0 0,0 0 15,0 0-15,0 42 32,-21 0-32,0 0 0,21 0 15,-22 0-15,22 1 0,0 20 0,-21-21 16,21 0-16,-21 0 0,21 1 0,-21-1 15,21 0-15,0 0 0,0 0 16,0 0 0,0-42 15,0 0-31,0 0 16,0 0-1,21 0-15,-21-1 0,21 1 0,0-21 16,1 21-16,-1-22 0,0 22 0,0-21 15,0 21-15,22-22 0,-1 22 16,0 0-16,-21 21 0,22 0 0,-1 0 16,0 0-16,1 0 0,-22 21 15,21 0-15,-42 22 0,21-22 0,-21 21 16,0 1-16,0-22 0,0 21 16,0-21-16,-21 0 0,0 1 15,0 20-15,0-42 0,0 21 0,21 0 0,-22 0 16,1-21-16,0 22 0,0-22 15,21-22 32,21 1-47,0 21 16</inkml:trace>
  <inkml:trace contextRef="#ctx0" brushRef="#br0" timeOffset="14635.02">16044 2032 0,'0'-21'0,"0"42"0,0-63 15,0 21-15,0-1 0,0 1 16,0 0-16,0 0 0,-21 21 16,0 0-16,0-21 0,0 21 15,-1 0-15,1 0 0,-21 21 16,21 0-16,-170 85 15,149-85 1,21 0-16,-22 0 0,22 22 0,0-22 16,0 0-16,21 0 0,0 0 0,0 1 15,0-1-15,21 0 16,0 0-16,22-21 0,-22 0 0,21 0 16,0 0-16,-20 0 0,20 0 15,0 0-15,1 0 0,-22-21 16,21 21-16,-21-21 0,0 0 0,1 21 15,20-22-15,-42 1 0,21 0 16,0 0-16,0 0 0,-21 0 0,0-1 16,0 1-16,0 0 15,0 42 17,-21 0-32,21 22 0,-21-22 15,0 0-15,21 21 0,0 1 0,-21-22 16,0 21-16,-1 22 0,22-22 15,0 0-15,-21 22 0,21-22 0,-42 64 16,42-42-16,0-22 16,-21 21-16,0-20 0,-1 20 15,1-20-15,21 20 0,-21 1 0,0-22 16,0 21-16,0-20 0,-1 20 0,1-20 16,0 20-16,0-21 0,21 1 15,-42 41-15,20-62 0,-20 20 16,21-21-16,0 0 0,-22 0 0,1 1 15,21-1-15,-21-21 0,-1 0 16,1 0-16,0 0 0,-1 0 0,1 0 16,0 0-16,-43-43 15,43 22-15,-43-21 0,43 0 16,20-1-16,1 22 0,0-21 16,21-1-16,0 1 0,0 21 0,0-21 15,0-1-15,0 1 0,21 0 0,0-1 16,1 22-16,-1-21 0,21-1 15</inkml:trace>
  <inkml:trace contextRef="#ctx0" brushRef="#br0" timeOffset="15346.55">16425 1799 0,'0'0'0,"0"-21"0,-21 42 31,0 0-16,21 1-15,-21-1 0,0 0 0,21 0 16,-22 21-16,22-20 0,-21-1 0,21 21 16,0-21-16,0 0 15,0 1-15,0-1 0,0 0 0,0 0 16,0 0-16,0 0 16,21-21-16,1 0 0,-1 0 15,0 0-15,0 0 0,0 0 0,22 0 16,-22 0-16,0 0 0,21-21 15,-21 21-15,22-21 0,-22 0 0,21 0 16,-21 0-16,22-1 0,-22 1 16,0 0-16,21-21 0,-20 21 0,-22-1 15,21-20-15,-21 21 0,21 21 0,-21-21 16,-21 42 15,0 0-15,-1 0-16,22 22 0,-21-22 0,0 0 15,21 0-15,-21 0 0,21 0 16,0 1-16,0-1 0,0 0 0,0 0 16,0 0-16,0 0 15,21-21-15,0 0 16,0 0-16,1 0 0,-1 0 16,21 0-16,-21 0 0</inkml:trace>
  <inkml:trace contextRef="#ctx0" brushRef="#br0" timeOffset="15890.85">17568 1884 0,'0'0'0,"0"-85"31,-21 85-31,0 0 16,0 0-16,-22 0 0,22 0 15,0 21-15,-21 1 0,21-1 0,-22 0 16,22 0-16,0 0 0,-21 0 16,20 22-16,1-22 0,0 0 0,0 0 15,0 0-15,21 1 0,-21-1 16,21 0-16,0 0 0,0 0 16,0 0-16,21-21 0,0 0 15,0 0-15,0 0 0,0 0 16,22 0-16,-22 0 0,0 0 0,21 0 15,-20 0-15,20 0 0,-21-21 0,21 21 16,-20-21-16,20 0 0,0-21 16,-21 20-16,1 1 0,-1 0 15,0 0-15,0 0 0,-21 0 16,0-1-16,0 1 0,0 0 16,0 0-16,-21 21 31,0 0-31,0 21 0,21 0 15,-22 0-15,1 1 0,0-1 16,21 0-16,-21 0 0,21 21 16,-21-20-16,21-1 0,-21 0 0,21 0 15,0 0-15,0 0 0,0 1 16,0-1-16,21-21 0,0 0 16,0 21-16,0-21 0,0 0 0,22 0 15,-22 0-15,21 0 0,1 0 0,-1 0 16,21-21-16,-20 0 15,-1 21-15,22-22 0</inkml:trace>
  <inkml:trace contextRef="#ctx0" brushRef="#br0" timeOffset="16555.56">18373 2032 0,'0'0'0,"42"-42"15,-21 21-15,0-22 0,-21 22 0,21-21 16,-21 21-16,0-1 0,0 1 16,-21 21-16,0-21 0,0 21 0,0 0 15,-22 0-15,22 0 0,-21 0 16,0 21-16,20 0 0,-20 1 0,0-1 15,21 0-15,-22 21 0,1-21 16,21 1-16,0-1 0,-1 0 0,1 21 16,21-21-16,0 1 15,0-1-15,0 0 0,0 0 16,21-21-16,1 0 16,-1 0-16,21 0 0,-21 0 15,22 0-15,-22 0 0,0 0 0,21 0 16,-21 0-16,1-21 0,20 21 15,-21-21-15,0 0 0,0 21 0,1-22 16,-22 1-16,21 0 0,-21 0 16,21 0-16,-21 0 0,0-1 15,-21 44 17,0-1-32,-1 0 15,1 0-15,0 0 0,21 0 16,-21 1-16,0-1 0,0 21 0,-1-21 15,1 22-15,0-1 0,0 0 0,0 1 16,0-1-16,-1 0 0,1 22 16,0-1-16,0-20 0,0 20 0,0 1 15,21-22-15,0 21 0,0 1 16,0-22-16,-22 22 0,22-1 0,0 1 16,-21-1-16,21 1 0,0 42 15,-21-43-15,21-21 0,-21 22 16,21-22-16,-21 1 0,21-1 15,0 0-15,-21 1 0,-1-22 0,1 21 16,0-21-16,0 0 0,-21 1 16,20-1-16,-20-21 0,0 21 0,-22-21 15,22 0-15,0 0 0,-22 0 0,22 0 16,-22 0-16,22 0 0,-22-21 0,22 0 16,0-22-16,21 22 0,-22-21 15,22 21-15,0-22 0,21 1 16,0-22-16,0 22 0,0-21 0,0-1 0,0 1 15,21-1-15,21 1 0,-20-1 16,-1 1-16,21-1 0,0 1 0,22-22 16,-1 21-16,1-20 15</inkml:trace>
  <inkml:trace contextRef="#ctx0" brushRef="#br0" timeOffset="17031.28">18817 2032 0,'0'0'0,"-21"0"16,21 21-1,21-21 16,0 0-31,0 0 0,22 0 16,-22 0-16,0 0 0,21-21 16,-20 21-16,-1-21 0,0 21 15,0-21-15,0 21 0,0-43 0,1 22 16,-22 0-16,0 0 0,0 0 16,0 0-16,-22 21 0,1-22 15,0 22-15,0 0 0,0 0 16,-22 0-16,22 22 0,-21-1 0,0 0 15,-1 0-15,1 0 0,0 22 16,20-22-16,-20 21 0,21-21 16,21 0-16,0 22 0,0-22 0,0 0 15,0 0-15,0 0 0,0 1 16,21-22-16,0 21 0,0-21 0,22 0 16,-22 21-16,21-21 0,-21 0 15,22 0-15,-1 0 0,-21 0 0,22 0 16,-22 0-16,21 0 0,-21-21 0,0 21 15,1-21-15,-1 21 0,0-22 16,0 22-16</inkml:trace>
  <inkml:trace contextRef="#ctx0" brushRef="#br0" timeOffset="17203.18">19431 2223 0,'21'0'47,"0"0"-47</inkml:trace>
  <inkml:trace contextRef="#ctx0" brushRef="#br0" timeOffset="18463.47">762 3323 0,'-21'0'0,"42"0"0,-63-21 0,-1 21 0,22-21 16,0 21-16,-21 0 15,20 0-15,1-21 0,0 21 16,0 0-16,0 0 0,0 0 16,63 0 31,-21 0-47,21 0 15,22 21-15,-1-21 0,1 0 16,21 0-16,-1 0 0,1 0 15,21 0-15,0 0 0,-1-21 16,22 21-16,-21 0 0,21-21 0,0 21 16,-21-22-16,127 1 0,-127 21 15,0-21-15,-1 21 0,-20 0 16,0-21-16,-1 21 0,-20 0 0,-22 0 16,22-21-16,-22 21 0,0 0 15,-20 0-15,-1 0 0,0 0 16,0 0-16,-21-21 94</inkml:trace>
  <inkml:trace contextRef="#ctx0" brushRef="#br0" timeOffset="19065.21">4720 2942 0,'0'0'16,"-21"0"-16,-21 0 0,20 0 0,1 0 15,0 0-15,0 0 0,0 0 16,42 0 15,21 0-31,1 0 16,-1 0-16,21 0 0,1 0 15,21 0-15,-1 0 0,-20 0 16,20 0-16,1 0 0,-21 0 0,20 0 16,1 0-16,0 0 0,-22 0 15,22 0-15,-1 0 0,-20 0 0,21 0 16,-22 0-16,-21 0 0,22 0 16,-22 0-16,1 0 0,-1 0 0,-21 0 15,21 0-15,-20 0 16</inkml:trace>
  <inkml:trace contextRef="#ctx0" brushRef="#br0" timeOffset="19825.16">8784 2858 0,'0'0'0,"-21"0"0,0 0 0,0 0 16,-1 0-16,1 0 0,0 0 15,0 0-15,0 0 0,0 0 16,-1 0-1,44 0 17,-1 0-32,21 0 15,0 0-15,1 0 0,20 0 16,1 0-16,-1 0 0,22 0 16,-22 0-16,22 0 0,0 0 0,21 0 15,-22 0-15,22 0 0,0 0 0,21 0 16,0 0-16,-21 0 0,21 0 15,-21 0-15,21 0 0,-22 0 0,22-22 16,-21 22-16,0 0 0,0 0 16,21-21-16,-42 21 0,20 0 0,-20 0 15,21 0-15,-43 0 0,22 0 0,-21 0 16,-1 0-16,-21 0 0,1 0 16,-1 0-16,0 0 0,-20 0 0,-1 0 15,0 0 1,0 0 46,-21-21-46</inkml:trace>
  <inkml:trace contextRef="#ctx0" brushRef="#br0" timeOffset="20663.64">14076 2709 0,'-43'0'0,"86"0"0,-107 0 0,22 0 16,21 0-16,0 0 0,-22 0 16,-20 0-16,42 0 15,-1 0-15,1 0 16,42 0 31,1 0-47,-1 0 0,0 0 0,21 0 15,1 0-15,-1 0 0,0 0 16,22 0-16,-1 0 0,22 0 0,0 0 16,-1 22-16,1-22 0,0 0 15,-1 0-15,1 0 0,21 0 0,-22 0 16,22 0-16,0 0 0,0 0 15,0 0-15,0 0 0,-1 0 16,-20 0-16,21 0 0,-21 0 0,20 0 16,1 0-16,0 0 0,21 0 15,-21 0-15,0-22 0,0 22 0,-1 0 16,-20 0-16,0 0 0,-1-21 16,1 21-16,21 0 0,-21 0 0,-1 0 15,1-21-15,0 21 0,20 0 0,-20 0 16,0 0-16,-1 0 0,-20-21 15,21 21-15,-22 0 0,22 0 0,-22 0 16,1 0-16,-1 0 0,22 0 16,-43 0-16,22 0 0,-1 0 15,1 0-15,-22 0 0,0 0 16,1 0-16,-1 0 0,-21 0 0,22 0 16,-22 0-16,0 0 0,0 0 15,-21-21 1,-21 21 15,21-21-31,-21 21 0</inkml:trace>
  <inkml:trace contextRef="#ctx0" brushRef="#br0" timeOffset="20786.56">18881 2667 0,'0'0'0,"-22"0"15,1 0 16,0 0-15,0 0-16</inkml:trace>
  <inkml:trace contextRef="#ctx0" brushRef="#br0" timeOffset="24254.82">444 4170 0,'22'0'0,"-22"-21"47,0 0-47,0-1 16,-22 22 31,1 22-47,21-1 15,-21-21-15,0 21 16,21 0-16,0 0 15,21-21 32,0 0-47,-21-21 16,21 21-16,1-21 0,-1 0 0,-21 0 16,0-1-16,0 1 15,0 0 1,-21 21-1,-1 0 1,1 0-16,0 0 0,21 21 0,-21 0 16,0 1-16,0-1 0,21 0 15,0 0-15,-22-21 0,22 21 16,0 0-16,-21 1 0,21-1 16,0 0-16,0 0 15,21-21-15,1 0 0,-1 0 16,0 0-16,21 0 0</inkml:trace>
  <inkml:trace contextRef="#ctx0" brushRef="#br0" timeOffset="24603.68">720 4128 0,'-22'0'31,"22"21"-31,0 0 16,22-21 15,-1 0-31,0 0 16,-21-21-16,21 21 0,-21-21 0,21-1 16,-21 1-16,0 0 15,0 0-15,0 0 16,-21 21-16,0 0 15,0 0-15,0 0 16,-1 21-16,1 0 0,21 0 0,-21-21 16,21 21-16,-21 1 15,21-1-15,0 0 0,0 0 0,0 0 16,0 0-16,0 1 16,21-22-16,0 21 0,0-21 0,1 0 15</inkml:trace>
  <inkml:trace contextRef="#ctx0" brushRef="#br0" timeOffset="25335.26">1460 4339 0,'0'0'0,"0"21"0,0 1 0,22-22 31,-1 0-31,0 0 16,0 0-16,0 0 0,0-22 16,22 1-16,-22 21 0,0-21 15,0 0-15,0 0 0,1 0 0,-1-1 16,0 1-16,-21 0 0,0 0 15,0 0-15,21 0 0,-21-1 0,0 1 16,0 0-16,0 0 0,0 0 16,-21 21-1,21 21 1,-21 0-16,21 0 0,0 22 0,-21-22 16,21 21-16,-22 0 0,22 1 15,-21-1-15,21 0 0,0 1 0,0-1 16,0 0-16,0 1 0,0 20 15,0-20-15,0-1 0,0 21 0,0-20 16,-21-1-16,21 0 0,0 1 16,-21-1-16,21 0 0,0-20 0,0 20 15,-21-21-15,0-21 0,21 21 16,-22 0-16,1-21 0,0 0 16,0 0-16,0 0 0,0 0 0,-22 0 15,22-21-15,0 0 16,-21 0-16,20 0 0,1 0 0,-21-1 15,21 1-15,0 0 0,21 0 16,-22-43-16,22 43 16,0 0-16,0 0 0,0 0 15,22 0-15,-1-1 0,0 1 16,21 0-16,-21 0 0,22 0 0</inkml:trace>
  <inkml:trace contextRef="#ctx0" brushRef="#br0" timeOffset="25651.56">2117 4191 0,'0'0'0,"21"-21"16,-21 0-16,0 0 16,0 42 15,0 0-31,0 0 0,0 0 15,0 0-15,0 22 0,-21-1 0,21 0 16,0-20-16,0 20 0,0 0 16,-22 1-16,22-1 0,-21 0 15,21-21-15,-21 22 0,21-1 16,0 0-16,-21-20 0,21 20 0,0-21 16,0 0-16,0 0 0,0 1 15,0-1-15,21-42 31,-21-1-31,21 1 16</inkml:trace>
  <inkml:trace contextRef="#ctx0" brushRef="#br0" timeOffset="25863.44">1947 4572 0,'21'-21'47,"1"21"-47,-1 0 0,0 0 0,0 0 15,0 0-15,22 0 0,-22-21 16,21 21-16,0 0 0,1 0 0,-22-21 16,42 21-16,-20-22 0,-1 22 15,22 0-15,-22 0 0</inkml:trace>
  <inkml:trace contextRef="#ctx0" brushRef="#br0" timeOffset="26175.22">3408 4445 0,'0'-21'16,"0"0"-16,0 0 15,-21 21-15,-1 0 16,1 0 0,21 21-16,-21 0 15,0 0-15,21 0 16,-21 0-16,21 1 0,0 20 0,-21-21 16,21 0-16,-22 0 0,22 1 15,-21 20-15,21-21 0,0 0 0,0 0 16,0 1-16,0-1 0,0 0 0,0 0 15,21-21 17,1-21-32</inkml:trace>
  <inkml:trace contextRef="#ctx0" brushRef="#br0" timeOffset="26579.7">3852 4466 0,'21'0'0,"-42"0"0,64-21 15,-22 0-15,0 21 0,-21-21 16,-21 21 0,0 0-16,-1 0 15,1 0-15,0 0 0,0 0 16,0 0-16,21 21 0,-21 0 16,-1 0-16,1 0 15,21 1-15,0-1 16,0 0-16,21 0 0,1 0 15,-1-21-15,0 21 0,-21 1 16,21-1-16,0-21 0,0 21 16,1 0-16,-22 0 0,0 0 0,21-21 15,-21 22-15,0-1 0,0 0 16,0 0-16,-21 0 0,-1-21 16,1 0-16,0 0 0,0 0 0,-21 0 15,20 0-15,1 0 0,-21 0 16,21 0-16,0 0 0,-22 0 0,22 0 15,0-21-15,0 21 0,21-21 16,-21 21-16,-1-21 0,1 0 16,21-1-16,0 1 15,0 0-15,0 0 0,0 0 16,0 0-16,0-1 0</inkml:trace>
  <inkml:trace contextRef="#ctx0" brushRef="#br0" timeOffset="26754.9">3514 4212 0,'0'-21'31,"21"21"0,0 0-31,0 0 16,0 0-16,22 0 0</inkml:trace>
  <inkml:trace contextRef="#ctx0" brushRef="#br0" timeOffset="27548.25">5821 4339 0,'0'-21'0,"0"42"0,0-63 16,0 21-16,21-22 0,-21 22 0,0-21 16,21 0-16,-21 20 0,0-20 15,0 0-15,0 21 0,0-1 0,0-20 16,0 21-16,0 0 0,0 0 16,0 42 15,0 21-31,0-21 0,0 22 15,0 20-15,0-21 0,0 1 0,-21 20 16,21-20-16,-21 20 0,21-21 16,0 1-16,-21-1 0,21 0 0,-22 1 15,22-1-15,-21-21 0,21 22 16,0-22-16,0 0 0,0 0 0,0 0 16,0 0-16,-21-21 31,21-21-16,0 0-15,0 0 16,0 0-16,0 0 0,0-1 0,0-20 16,21 21-16,0 0 0,1-22 0,-1 22 15,0 0-15,0-21 0,21 21 16,-20-1-16,20 1 0,0 0 0,1 21 16,-1 0-16,43 0 15,-43 0-15,0 0 0,1 21 16,-22-21-16,21 21 0,-21 1 0,0 20 15,1-21-15,-22 0 0,0 0 16,0 1-16,-22 20 0,1-21 0,-21 0 16,21 0-16,-22 1 0,-20-1 0,21 0 15,-22 0-15,22 0 0,-1-21 16,1 0-16,0 21 0,-1-21 0,1 0 16,21 0-16,0 0 0,-22 0 15,22-21-15,0 0 16,21 0-16,0 0 15,21 21-15,0-21 0,1-1 16,-1 22-16,21-21 0,-21 21 0,22-21 16,-1 0-16</inkml:trace>
  <inkml:trace contextRef="#ctx0" brushRef="#br0" timeOffset="28772.54">6900 4445 0,'0'0'16,"21"0"-16,-21-21 0,22 21 0,-22-21 0,21 0 16,-21-1-16,0 1 15,0 0-15,0 0 0,0 0 16,0 0-16,-21-1 0,-1 22 16,1-21-16,0 0 0,0 21 0,0 0 15,0 0-15,-1 0 16,1 0-16,0 0 0,-21 21 15,21 22-15,-1-22 0,1 0 0,-21 21 16,21-21-16,0 22 0,-1-22 0,1 21 16,0-21-16,21 22 0,0-22 15,-21 0-15,21 0 0,0 0 0,0 1 16,0-1-16,0 0 0,21 0 16,0-21-16,0 0 0,1 0 15,-1 0-15,0 0 0,0 0 16,0 0-16,22 0 0,-22-21 15,0 21-15,0-21 0,21 0 0,-20-1 16,-1 22-16,0-21 0,0 0 0,0 0 16,0-21-16,1 20 0,-22 1 15,0 0-15,21-21 0,0 21 0,-21-1 16,0 1-16,0 0 0,0 0 16,0 0-16,0 42 31,0 0-31,0 0 0,0 0 15,0 22-15,-21-22 0,21 0 0,0 0 16,-21 22-16,21-22 0,0 0 16,0 0-16,0 0 0,0 0 0,0 1 15,0-1-15,0 0 16,21-21-16,0 21 16,0-21-16,0 0 0,0 0 0,1 0 15,-1 0-15,0 0 0,21-21 0,-21 21 16,22-21-16,-22 0 0,21 21 15,-21-22-15,1 1 0,20 0 0,-21 0 16,21-21-16,-20 20 0,-1 1 0,0 0 16,0-21-16,0 21 0,-21-1 15,0 1-15,0 0 0,0 0 16,-21 21 0,21 21-16,-21-21 15,0 21-15,0 0 0,21 1 16,0 20-16,0-21 0,0 0 15,0 0-15,0 1 0,0-1 0,0 0 16,0 0-16,0 0 0,0 0 16,0 1-16,21-22 15,0 21-15,-42-42 47,21-1-31,-21 22-16,-1-21 15,1 21-15,0-21 0,0 21 16,0 0 0,21 21-1,0 0-15,0 1 16,0-1-16,21-21 16,0 21-16,0-21 15,0 21-15,1-21 0,-1 0 16,0 0-16,21 0 0,-21 0 15,22 0-15,-22 0 0,0 0 0,21 0 16,-20-21-16,20 0 0,-21 0 0,0 21 16,22-22-16,-22 1 15,0 0-15,0 0 0,0 0 0,0 0 16,1-22-16,-1 22 0,-21 0 0,0-21 16,21 20-16,-21 1 0,0 0 15,0 0-15,0 42 31,0 0-31,0 22 16,0-22-16,0 0 0,-21 21 0,21-21 16,-21 22-16,21-22 0,-22 0 15,22 0-15,0 0 0,0 1 0,0-1 16,0 0-16,22-21 31,-1 0-31,0 0 0,0 0 16,0-21-16,0 0 15,1-1-15,-1 1 0,-21 0 0</inkml:trace>
  <inkml:trace contextRef="#ctx0" brushRef="#br0" timeOffset="28955.44">8213 4106 0,'0'0'15,"-22"-21"-15,1 21 0,0 0 0,0 0 16,0 0-16,0 0 15,21 21-15,0 1 16,-22-22-16,22 21 16,0 0-16,22-21 15,-1 0 1,0 0-16,0 0 0</inkml:trace>
  <inkml:trace contextRef="#ctx0" brushRef="#br0" timeOffset="29767.98">8594 4445 0,'21'-21'0,"-42"42"0,63-63 16,-21 21-16,-21-1 0,21 1 15,-21 0-15,0 0 0,0 0 16,0 0-16,0-1 16,0 1-16,-21 0 0,0 0 15,0 21-15,0 0 16,-1 0-16,1 0 0,0 21 0,0 0 15,0 0-15,0 1 0,-22 41 16,22-21-16,0-20 0,21 20 16,-21 0-16,21 1 0,0-22 0,0 21 15,0-21-15,0 22 0,0-22 16,0 0-16,0 21 0,21-21 0,0 1 16,0-22-16,0 21 0,1 0 15,20-21-15,-21 0 0,21 0 0,1 0 16,-1 0-16,0 0 0,22-21 15,-1 0-15,-20 21 0</inkml:trace>
  <inkml:trace contextRef="#ctx0" brushRef="#br0" timeOffset="31363.97">9461 4360 0,'0'-21'0,"0"42"0,0-84 0,0 42 0,-21 0 15,0-1-15,0 22 0,0-21 16,0 21-16,-1 0 0,1 0 0,-21 0 15,21 0-15,-22 21 0,-20 22 16,42-22-16,-22 0 16,22 21-16,0-20 0,-21 20 0,21-21 15,-1 21-15,22-20 0,0-1 0,-21 21 16,21-21-16,0 0 0,0 1 16,0-1-16,21 0 0,1-21 15,-1 0-15,0 0 0,21 0 16,-21 0-16,22 0 0,-22 0 0,21 0 15,-21 0-15,22 0 0,-22-21 0,21 0 16,-21-1-16,22 1 0,-22 21 16,0-42-16,21 0 15,-20 20-15,-1 1 0,-21-21 0,21 21 16,-21-22-16,0 22 0,0-21 16,0 21-16,0 0 0,0-1 0,0 1 15,0 0-15,0 42 16,-21 0-1,0 1-15,-1-1 0,22 21 0,0-21 16,-21 22-16,0-1 0,21-21 16,0 21-16,0-20 0,0-1 0,0 21 15,0-21-15,0 0 0,0 1 16,21-1-16,0 0 0,1-21 16,-1 0-16,0 0 0,21 0 15,-21 0-15,1 0 0,20 0 16,0 0-16,1-21 0,-22 0 0,21-1 15,0 1-15,1 0 0,-1 0 0,0 0 16,-20 0-16,20-22 0,-21 1 16,0 0-16,0-1 0,1 1 0,-1 0 15,-21-22-15,0 22 16,0-1-16,0 1 0,0-43 0,0 43 16,0 21-16,0 0 0,0 0 0,-21 21 31,-1 21-31,1 21 0,0-21 15,0 22-15,0-1 16,0 21-16,21-20 0,-22-1 0,1 22 16,21-22-16,-21 0 0,21 1 0,0-1 15,0-21-15,0 21 0,0-20 16,0 20-16,0-21 0,21 0 0,0 0 16,1 1-16,20-22 0,-21 21 15,0-21-15,22 0 0,-22 0 16,21 0-16,0 0 0,-20-21 0,20-1 15,-21 22-15,21-21 0,-20 0 16,20-21-16,-21 21 0,21-1 0,-20-20 16,-1 0-16,0-1 0,0 1 15,0 0-15,-21-1 0,0-20 16,21 21-16,-21-1 0,22-20 0,-22 20 16,0 22-16,0-21 0,0 0 15,0 20-15,0 1 0,0 42 31,0 1-31,0 20 0,-22 0 16,1 1-16,0 20 0,21-21 0,0 22 16,-21-22-16,0 22 0,21-22 0,-21 0 15,21 1-15,0-1 0,0 0 16,0-20-16,0 20 0,0-21 0,21 21 16,0-42-16,0 22 15,0-22-15,0 0 0,1 0 16,20 0-16,-21 0 0,21 0 0,-20 0 15,20 0-15,0-22 0,-21 22 0,22-21 16,-1 0-16,-21 0 0,22 0 16,-22 0-16,0-1 0,0 1 0,0 0 15,0 0-15,-21 0 0,22 0 16,-22-1-16,0 1 0,-22 42 31,1-21-15,0 22-16,0-1 0,21 0 15,0 0-15,-21 0 0,21 0 0,0 1 16,0-1-16,0 0 0,0 0 16,0 0-16,21-21 0,0 0 15,0 21-15,0-21 0,22 0 0,-22 0 16,21 0-16,1 0 0,-22 0 16,21 0-16,0-21 0,-20 0 0,20 21 15,-21-21-15,0 0 0,0 0 16,1 21-16,-1-22 0,0 1 15,-21 0-15,0 0 0,21 0 0,-21 0 0,0-1 16,0 1-16,0 0 16,0 42 15,-21 0-15,0 1-16,21 20 0,0-21 0,-21 21 15,21 1-15,-22-1 0,22 0 0,0 22 16,0-22-16,0 22 0,0-1 15,0 1-15,0-1 0,0 22 0,0-22 16,0 1-16,-21-1 0,21 1 0,0-1 16,-21 22-16,21-21 0,0 20 15,-21-20-15,21 20 0,0-20 0,0-1 16,-21 1-16,0-1 0,21 1 0,-22-22 16,22 1-16,-21-1 0,0-21 15,0 21-15,0-20 0,0-22 16,-1 21-16,1-21 0,0 0 0,0 0 15,-21-21-15,20-1 0,1 1 0,-21 0 16,21 0-16,0-21 0,-1 20 16,1-20-16,0 21 0,0-21 0,0-1 15,0 1-15,21 21 0,0-22 0,0 1 16,0 0-16,0-1 0,0 1 16,0 21-16,0-21 0,0-1 0,21 1 15,0 0-15,0-1 0</inkml:trace>
  <inkml:trace contextRef="#ctx0" brushRef="#br0" timeOffset="32742.91">13356 4064 0,'0'0'0,"0"-21"0,0 0 0,0 0 0,0-1 16,0 1-16,0 0 15,0 0-15,-21 42 32,21 0-17,0 0-15,-21 22 0,0-1 0,21 0 16,-22 1-16,1 20 0,21-20 15,-21-1-15,21 0 0,-21 1 0,0-1 16,21 0-16,-21-21 0,21 22 0,0-22 16,0 0-16,0 21 0,0-20 15,0-1-15,21-21 16,0 0-16,0 0 0,0 0 16,22 0-16,-22 0 0,0 0 0,21-21 15,1-1-15,-1 1 0,0 0 16,-21 0-16,22-21 0,-1 20 0,0-20 15,1 0-15,-22-22 0,21 22 16,-21 0-16,22-22 0,-22 22 0,0-22 16,0 22-16,-21 0 0,21-1 15,-21 22-15,22 0 0,-22 0 0,0 0 16,-22 21 0,1 0-16,21 42 15,-21-21-15,0 21 0,0 1 0,0-1 16,-1 0-16,22 22 0,-21-22 15,0 1-15,21 20 0,-21-21 16,21 1-16,0-1 0,0-21 0,0 22 0,0-22 16,0 0-16,0 0 0,0 0 15,0 0-15,21-21 0,0 0 16,0 22-16,1-22 0,20 0 0,-21 0 16,21 0-16,-20 0 0,20 0 15,0-22-15,1 1 0,-1 21 0,0-21 16,1 0-16,-1-21 0,-21 20 0,21 1 15,-20-21-15,20 21 0,-42 0 16,21-22-16,-21 22 0,21 0 16,-21 0-16,-21 21 15,0 0-15,0 0 16,0 21-16,-1 0 0,1 0 16,0 0-16,0 1 0,21-1 0,0 0 15,0 0-15,0 0 0,0 0 16,0 22-16,0-22 15,21-21-15,0 21 0,0 0 0,1 0 16,-1-21-16,0 0 16,-21-21 15,-21 21-15,0-21-16,-1 0 0,1 21 15,0-21-15,0 0 0,0-1 16,0 22-16,-1 0 0,22-21 15,-21 21-15,21 21 32,0 1-32,0-1 15,21 0-15,1-21 0,-1 21 16,21-21-16,-21 0 0,0 0 0,22 21 16,-1-21-16,-21 0 0,22 0 15,-1 0-15,0 0 0,1 0 0,-1 0 16,0 0-16,1-21 0,-22 21 0,21-21 15,0 21-15,-20-21 0,20 0 16,-21-1-16,0 22 0,0-21 0,1 0 16,-1 0-16,-21 0 0,0 0 15,0-1-15,0 1 0,0 0 0,0 0 16,0 0-16,0 0 0,-21 21 16,-1 0-1,1 0-15,0 21 0,0-21 16,0 21-16,21 0 0,0 21 0,-21-20 15,21-1-15,-22 0 0,22 0 16,0 0-16,0 0 0,0 1 0,0-1 16,0 0-16,0 0 15,22-21-15,-22 21 0,21-21 0,0 0 16,0 0-16,0 0 0,0 0 16,22 0-16,-22 0 0,21 0 0,1 0 15,20 0-15,-21 0 0,22-21 16</inkml:trace>
  <inkml:trace contextRef="#ctx0" brushRef="#br0" timeOffset="33239.62">15833 4297 0,'21'-21'0,"-42"42"0,42-85 0,-21 43 15,0-21-15,0 21 0,0 0 16,0-1-16,-21 1 0,-1 21 16,1 0-16,-21 0 0,21 0 15,0 0-15,-22 21 0,22 1 0,-21-1 16,-1 0-16,22 21 0,-21-21 15,21 22-15,0-1 0,-1-21 0,1 22 16,0-22-16,0 21 0,21-21 16,0 0-16,0 1 0,0-1 15,0 0-15,0 0 0,21 0 0,0-21 16,0 21-16,22-21 0,-22 0 0,0 0 16,21 0-16,-20 0 0,20 0 15,-21 0-15,21 0 0,-20-21 0,-1 0 16,21 0-16,-21 0 0,0 0 0,1-1 15,-1-20-15,0 0 0,21-1 16,-21 1-16,1-21 0,-1-1 16,0 1-16,0 20 0,0-20 15,0 20-15,-21 1 0,0 0 0,22-1 16,-22 22-16,0-21 0,0 21 0,0 0 16,-22 21-1,1 0-15,0 21 0,0 0 0,0 0 16,0 21-16,-1 1 0,1-1 15,21 22-15,-21-1 0,21-21 0,-21 22 16,21-1-16,-21-20 0,21-1 0,0 0 16,0 1-16,0-22 0,0 21 15,0-21-15,0 1 0,0-1 0,21 0 16,0 0-16,0-21 0,0 0 0,1 0 16,20 0-16,-21 0 15,21 0-15,22 0 0,-22 0 0</inkml:trace>
  <inkml:trace contextRef="#ctx0" brushRef="#br0" timeOffset="34369.74">17886 4487 0,'0'22'16,"21"-22"15,0 0-15,0-22-16,-21 1 0,21 21 15,1-21-15,-1 0 0,-21 0 16,21-22-16,0 22 0,0-21 0,22-43 16,-43 43-16,21 0 15,0-1-15,-21-20 0,0 20 0,21 1 16,0-21-16,-21 20 0,0 22 15,0 0-15,0 0 0,-21 21 32,0 42-32,0-21 15,0 0-15,-1 22 0,1-1 16,0 22-16,0-22 0,0 21 0,0-20 16,-1 20-16,1-20 0,21 20 15,-21-21-15,21 22 16,0-22-16,0-21 0,0 22 0,0-22 15,0 0-15,21-21 0,0 21 0,1 0 16,-1-21-16,0 0 0,0 0 0,0 0 16,0 0-16,1 0 0,-1 0 15,0-21-15,0 0 0,0 0 0,0 0 16,1 0-16,-1-1 0,-21 1 16,21-21-16,0 21 0,-21 0 15,0-22-15,0 22 0,0 0 16,0 42 31,21-21-47,0 0 15,1 21-15,-1-21 0,0 0 16,0 0-16,0 0 0,0 0 16,22 0-16,-22 0 0,21 0 0,-21 0 15,22-21-15,-22 21 16,0-21-16,0 0 0,0 21 0,1-21 15,-1 21-15,-21-22 0,-21 22 32,-1 22-17,1-1-15,0 0 16,21 0-16,-21 0 0,0 0 16,21 1-16,0-1 0,0 0 15,0 0-15,0 0 0,21 0 16,0-21-16,0 0 0,0 22 15,22-22-15,-22 0 0,21 0 16,-21 0-16,22 0 0,-22 0 0,21 0 16,-21 0-16,1-22 0,-1 1 15,0 0-15,21-21 16,-21 21-16,1-1 0,-22 1 0,0-21 16,0 21-16,21-22 0,-21 22 15,0 0-15,0 0 0,0 0 16,0 42-1,-21 21 1,21-21-16,0 1 16,-22 20-16,1 0 0,21-21 0,-21 22 15,0-1-15,21 0 0,-21 1 0,0 20 16,-1-20-16,1-1 16,0 21-16,0-20 0,0 20 0,0 1 0,-1-22 15,1 22-15,0-1 0,0-21 16,0 22-16,0-1 0,-1-20 15,1-1-15,21 64 0,0-64 16,-21 1-16,21-1 0,-21 0 0,21-21 16,-21 1-16,21 20 0,-21-21 15,-1-21-15,1 21 0,0-21 16,0 0-16,0 0 0,0 0 16,-1-21-16,1 0 0,0 0 15,0 0-15,0-22 0,0 22 0,21-21 0</inkml:trace>
  <inkml:trace contextRef="#ctx0" brushRef="#br0" timeOffset="35279.6">20743 4318 0,'21'-21'15,"-21"-21"1,0 20-16,22 1 16,-22 0-16,0 0 0,0-21 0,0 20 15,0-20-15,0 21 0,0-21 16,0 20-16,-22 1 0,1-21 16,0 21-16,21 0 0,-42 21 0,21-22 15,-1 22-15,1 0 0,-21 0 0,21 0 16,-22 0-16,1 22 0,21-1 15,-21 0-15,-1 0 0,1 21 16,21 1-16,-22-1 0,22 0 0,0 1 16,0-1-16,21 0 0,0 1 15,0-22-15,0 21 0,0-21 0,0 1 16,21-1-16,0-21 0,0 21 0,22-21 16,-22 0-16,0 0 0,21 0 15,22 0-15,-22-21 0,1 0 16,-1 21-16,-21-22 0,21-20 0,1 21 15,-1-21-15,0 20 0,-20-41 16,20 21-16,-21-1 0,21-20 0,-20 20 16,-1-20-16,0 21 15,21-22-15,-21 22 0,1-22 0,-1 22 16,-21-22-16,21 1 0,0 21 16,-21-1-16,21 1 0,-21 0 0,0 20 15,0 1-15,0 0 0,0 42 16,0 0-16,-21 1 15,0 20-15,0 0 0,0 22 16,-22-22-16,22 0 0,0 22 0,0-22 16,0 22-16,-1-1 0,22-20 0,-21 20 15,21 1-15,0-22 0,-21 21 16,21-20-16,0-1 0,0-21 0,0 22 16,0-22-16,0 0 15,21 0-15,-21 0 0,21 0 0,1-21 16,-1 0-16,0 0 0,0 0 15,0 0-15,0 0 16,1-21-16</inkml:trace>
  <inkml:trace contextRef="#ctx0" brushRef="#br0" timeOffset="35647.99">21251 4106 0,'-21'0'31,"42"0"-15,0 0 0,1 0-16,-1-21 15,0 0-15,0 21 0,0-21 0,0 21 16,1-21-16,-22 0 0,21-1 16,-21 1-16,0 0 15,-21 21 1,-1 0-16,1 0 0,0 0 15,0 0-15,0 21 0,0 0 0,-1 1 16,1 20-16,0-21 0,0 0 16,0 22-16,21-22 0,-21 0 0,21 0 15,0 21-15,0-20 0,0-1 16,0 0-16,0 0 16,21-21-16,0 21 0,0-21 15,0 0-15,0 0 0,1 0 16,-1 0-16,0 0 0,21 0 0,-21-21 15,1 0-15,20 21 0,-21-21 0</inkml:trace>
  <inkml:trace contextRef="#ctx0" brushRef="#br0" timeOffset="36351">21696 3958 0,'0'-21'0,"0"42"0,0-63 0,0 21 16,0 0-16,0-1 15,0 44 1,0-1-16,0 0 0,0 0 15,0 0-15,0 0 0,0 22 16,0-1-16,0-21 0,0 22 0,0-22 16,0 21-16,21-21 0,-21 0 15,0 1-15,21-1 0,-21 0 0,0 0 16,0 0-16,21-21 16,0 0-16,1 0 15,-1-21 1,0 0-16,0 0 15,-21-22-15,21 22 0,0-21 16,1 21-16,-1-22 0,0 1 0,0 0 16,0 21-16,0-22 0,1 22 15,-1 0-15,-21 0 0,0 42 32,-21 0-17,21 0-15,-22 0 0,22 22 16,-21-22-16,21 21 0,0-21 0,0 22 15,-21-22-15,21 0 0,0 0 16,0 0-16,0 1 0,0-1 16,0 0-16,0 0 0,0 0 0,21-21 0,0 21 15,1-21 1,-1 0-16,0 0 0,0 0 0,0 0 16,0 0-16,1 0 0,20 0 15,-21-21-15,0 0 0,22-21 16,-1 21-16,-21-1 0,0 1 0,0 0 15,1-21-15,-22 21 0,21-22 16,0 22-16,-21-21 0,0 21 0,0-1 16,0 1-16,-21 21 15,0 0 1,-1 0-16,1 21 0,0 1 16,0-1-16,0 0 0,21 0 0,-21 21 15,21-20-15,-22-1 0,22 21 16,0-21-16,0 0 0,0 1 15,0-1-15,0 0 0,0 0 0,0 0 16,0 0-16,22-21 16,-1 22-16,0-22 15,0 0-15,0 0 0,0 0 0,1 0 16,20-22-16,-21 22 0,0-21 16,0 0-16,22 0 0,-22-21 0</inkml:trace>
  <inkml:trace contextRef="#ctx0" brushRef="#br0" timeOffset="36643.5">23093 3577 0,'0'-42'0,"0"84"0,0-126 15,0 62-15,0 1 0,0 0 16,0 0-16,-21 42 16,-1 0-1,1 0-15,0 22 0,0-22 0,0 21 16,0 1-16,-1-1 0,1 0 15,-21 1-15,21-1 0,0 0 0,-1 22 16,1-22-16,0 0 0,0 1 16,0-1-16,0 0 0,-1 1 15,1-1-15,21-21 0,0 22 0,0-22 16,0 0-16,-21 0 0,21 0 16,0 0-16,21-21 15,0 0 1,1 0-16,-1-21 0,0 21 15,21-21-15,1 0 0</inkml:trace>
  <inkml:trace contextRef="#ctx0" brushRef="#br0" timeOffset="37039.26">23220 3979 0,'-43'0'15,"22"22"1,0-1-16,0 0 0,0 0 15,-22 0-15,22 0 0,0 1 16,0-1-16,21 0 0,-21 21 0,21-21 16,0 1-16,0-1 0,0 0 15,0 0-15,0 0 0,21-21 16,0 21-16,0-21 0,0 0 16,1 0-16,-1 0 0,21 0 0,-21 0 15,0 0-15,1 0 0,20-21 16,-21 21-16,0-21 0,0 0 0,-21 0 15,22 0-15,-22-22 0,21 22 16,-21-21-16,0-1 0,0-20 16,0 21-16,0 20 0,0 1 15,-21 0-15,-1 0 0,1 0 0,0 21 16,0 0-16,0 0 0,0 0 16,-22 0-16,22 0 0,-21 0 0,21 21 15,-1 0-15,1 0 0,0 0 0,0 1 16,21 20-16,0-21 0,0 0 15,0 0-15,0 1 0,21-1 0,0 0 16,0 0-16,22-21 0</inkml:trace>
  <inkml:trace contextRef="#ctx0" brushRef="#br0" timeOffset="37427.05">23749 3979 0,'0'0'0,"0"-21"0,-21 0 0,21 0 16,-21 21-16,21-21 16,-22 21-16,1 0 0,0 21 15,0 0-15,21 21 16,0-20-16,-21 20 0,21 0 0,-21 1 16,21-1-16,-22 0 0,22 22 0,0-22 15,0 0-15,0 22 16,0-22-16,-21 1 0,21-1 0,0 21 15,-21 1-15,21-22 0,-21 22 16,21-1-16,0 1 0,-21-1 0,0 1 16,-1-22-16,1 22 0,21-1 0,-21-21 15,0 22-15,21-22 0,-21 1 16,0 20-16,-1-21 0,22-20 16,0 20-16,-21 0 0,21 1 0,0-22 15,-21 0-15,21-42 31,21 0-15,0-1-16,-21-20 0,22 21 0,-1-21 16,0 20-16,0-20 0</inkml:trace>
  <inkml:trace contextRef="#ctx0" brushRef="#br0" timeOffset="37770.85">23664 4149 0,'-21'-21'0,"42"42"0,-42-85 16,21 22-16,0 21 16,0-22-16,0 22 0,0 0 0,0 0 0,0 0 15,0 0-15,42 21 0,-20 0 16,-1 0-16,21 0 16,0 0-16,-20 0 0,20 0 0,0 0 15,1 21-15,-22 0 0,0 0 16,21 0-16,-42 0 0,0 22 0,21-22 15,-21 21-15,0-21 0,0 1 16,-21 20-16,0-21 0,0 0 0,0 0 16,0 1-16,-22-22 0,1 21 0,21-21 15,-22 0-15,1 21 0,21-21 16,-21 0-16,20 0 0,1 0 0,42 0 47,1 0-47,20 0 15,-21 0-15,21-21 0</inkml:trace>
  <inkml:trace contextRef="#ctx0" brushRef="#br0" timeOffset="38139.3">24130 4191 0,'0'-21'16,"21"0"-1,0 21 1,0-21-16,1 21 0,-22-22 16,21 22-16,0-21 0,0 0 0,-21 0 15,21 0-15,-21 0 16,0-1-16,0 1 16,-21 21-1,0 0-15,21 21 16,-21 1-16,0-1 0,-1 0 0,22 0 15,-21 0-15,21 0 0,-21 1 16,21 20-16,0-21 0,0 0 16,0 0-16,0 1 0,0-1 15,0 0-15,21-21 16,0 0-16,1 0 16,-1 0-16,0 0 0,0 0 15,0 0-15,0 0 0,1 0 0,-1-21 16,0 21-16,-21-21 0,21-1 15,0 22-15</inkml:trace>
  <inkml:trace contextRef="#ctx0" brushRef="#br0" timeOffset="38475.11">24426 4212 0,'0'-21'16,"0"0"-16,21 0 0,-42 84 0,42-147 0,1 62 16,-22 1-16,0 0 0,0-21 0,0 21 15,21-1-15,-21 1 0,21 21 16,-21-21-16,21 0 16,0 21-16,0 0 0,1 0 15,-1 0-15,0 0 16,0 21-16,0 0 0,0 0 15,-21 1-15,0-1 0,0 21 0,0-21 16,0 22-16,0-1 0,0-21 16,0 21-16,0-20 0,0-1 0,0 21 15,-21-21-15,21 0 0,-21 1 16,0-22-16,0 0 31,21-22-15,0 1-1,0 0-15,0 0 0,21 0 0,-21-22 16,21 22-16,0 0 0,0-21 16,1 21-16,-1-22 0,0 22 15,0 0-15,0 0 0,0 0 0,1 21 16,-1-22-16,0 22 0,0 0 16,21 0-16,-20 0 0,-1 0 0</inkml:trace>
  <inkml:trace contextRef="#ctx0" brushRef="#br0" timeOffset="38826.91">25188 3979 0,'21'-42'15,"-21"21"1,-21 21 15,0 0-31,0 0 0,-21 0 16,20 21-16,-20 0 0,21-21 15,0 21-15,0 1 0,-1-1 0,1-21 16,21 21-16,0 0 0,0 0 0,0 0 16,0 1-16,21-1 15,1 0-15,-1-21 0,21 21 0,-21 0 16,22-21-16,-22 21 0,21-21 0,-21 0 16,0 22-16,1-22 0,-22 21 31,-22-21-16,1 0 1,-21 21-16,21-21 0,0 0 16,-1 0-16,-20 0 0,21 0 0,0 0 15,-22 0-15,22 0 0,0 0 0,0 0 16</inkml:trace>
  <inkml:trace contextRef="#ctx0" brushRef="#br0" timeOffset="39994.97">1587 6011 0,'0'0'0,"0"-21"0,0 0 16,-21 21-1,0 21 1,0 0-16,0 1 0,0-1 16,-1 0-16,1 0 0,0 0 15,0 22-15,0-22 0,0 21 0,-1 0 16,22-20-16,0 20 0,-21 0 16,21 1-16,0-22 0,0 21 15,0-21-15,0 22 0,21-22 16,1 0-16,20-21 0,-21 21 0,21-21 15,-20 0-15,20 0 0,0 0 16,1 0-16,-1-21 0,0 21 0,1-21 16,-22 0-16,21-1 0,-21-20 15,0 21-15,1 0 0,-1-22 0,-21 22 16,0 0-16,0-21 0,0 21 16,0-22-16,0 1 15,-21 0-15,-1 20 0,1 1 16,0 0-16,0 0 0,0 21 0,0 0 15,-1 0-15,1 0 0,0 0 16,0 0-16,0 0 16,0 21-16,-1 0 0,22 0 0,-21-21 15,0 22-15,21-1 0,-21 0 16,21 0-16,0 0 0,0 0 16,21 1-16,0-22 15,0 0-15,1 0 0,20 0 0,-21 0 16</inkml:trace>
  <inkml:trace contextRef="#ctx0" brushRef="#br0" timeOffset="40378.75">1926 6223 0,'0'-63'31,"0"41"-31,21 1 0,-21 0 16,21 21-16,-21-21 0,22 21 15,-1-21-15,0 21 16,0 0-16,0 0 0,0 0 16,1 21-16,-1 0 0,0 0 15,0 0-15,0 1 0,0-1 0,-21 0 16,0 0-16,0 0 16,0 22-16,0-22 0,0 0 0,0 21 0,-21-21 15,0 1-15,21-1 16,-21 0-16,0-21 15,21-21 1,0 0 0,0-1-16,-21 1 0,21 0 15,0 0-15,0 0 0,0 0 0,0-1 16,0 1-16,0 0 0,0 0 16,0 0-16,0 0 0,21-1 0,-21 1 15,0 0-15,21 21 0,0-21 0,0 0 16,-21 0-16</inkml:trace>
  <inkml:trace contextRef="#ctx0" brushRef="#br0" timeOffset="40911.94">2265 5779 0,'0'0'0,"-21"-22"0,-1 1 0,1 21 0,0-21 16,0 0-16,-21 21 0,20 0 15,-20-21-15,21 21 0,-21 0 0,-1 0 16,1 0-16,0 0 0,-22 0 15,22 21-15,-1 0 0,-20 0 0,21 22 16,-22-22-16,22 21 0,-1 0 16,1 1-16,0-1 0,-1 0 15,22 22-15,-21-22 0,21 1 16,0 20-16,-1-21 0,22 22 16,0-22-16,0 22 0,0-1 0,0-20 15,0-1-15,22 21 0,-1-20 16,0-1-16,21-21 0,1 22 0,-1-22 15,0 0-15,1 0 0,20 0 16,1-21-16,-1 0 0,1 0 0,-1 0 16,1 0-16,-1 0 0,1-21 15,20 0-15,-20 0 0,-1 0 0,22-22 16,-22 22-16,22-21 0,-21-1 0,-1 1 16,1-21-16,-22 20 0,0 1 15,-21-22-15,1 22 0,-22 0 0,0-1 16,0-20-16,0 21 15,-22-22-15,1 22 0,-21-22 0,0 1 16,-1 20-16,-20-20 0,20 21 16,-20-22-16,-1 43 0,22-21 0,-21 20 15,20 1-15,-20 21 0,20 0 16,1 0-16,-21 21 0,20 1 0,1-1 16,-22 21-16,22 0 15,0 1-15,-1-1 0,1 22 0,0-22 0,21 0 16,-22 1-16,22-1 0,21 0 15,0 1-15,0-22 0,0 0 16,42 21-16,-20-42 0</inkml:trace>
  <inkml:trace contextRef="#ctx0" brushRef="#br0" timeOffset="41347.44">3852 5990 0,'0'-21'16,"0"-42"0,0 41-16,0 1 15,0 42 17,0 1-32,0 20 0,0-21 15,0 21-15,0-20 0,0 20 0,0 0 16,0 1-16,0-1 0,0 0 15,-21 1-15,21-1 0,0 0 0,-21 1 16,21-22-16,0 21 0,0 0 16,0-20-16,0-1 0,0 0 0,0 0 15,0 0-15,21-21 32,0 0-32</inkml:trace>
  <inkml:trace contextRef="#ctx0" brushRef="#br0" timeOffset="41824.58">4233 6202 0,'21'-21'0,"-42"42"0,64-63 0,-22 20 0,0 22 15,-42 0 1,0 0-16,-1 22 16,-20 20-16,0-21 0,21 0 15,-1 0-15,-20 22 0,21-22 16,-21 0-16,20 0 0,-20 22 0,21-22 15,0 0-15,0 0 0,-1 0 16,1-21-16,21 21 0,-21-21 16,21 22-16,0-44 31,21 1-15,0 0-16,1 0 0,-1 0 15,0 0-15,0-22 0,0 22 0,22 0 16,-22 0-16,0-22 0,0 22 15,21 0-15,-20 21 0,-1-21 0,0 21 16,0 0-16,0 0 16,-21 21-16,0 0 0,0 0 15,0 1-15,21 20 0,-21-21 0,0 21 16,0-20-16,0 20 0,0-21 16,0 21-16,0-20 0,0-1 15,0 0-15,0 0 0,0 0 0,22 0 16,-22 1-16,21-22 15,0 0 1,0 0-16,0 0 0,0-22 16,-21 1-16,22 0 0,-1 0 15,0 0-15,0-22 0,0 1 0,0 21 16</inkml:trace>
  <inkml:trace contextRef="#ctx0" brushRef="#br0" timeOffset="42063.27">4699 5884 0,'0'-21'0,"0"42"0,-21-21 32,0 22-32,-1 20 15,22 0-15,-21-21 0,0 22 16,0-1-16,0 0 0,21 1 0,-21 20 16,-1-20-16,1-1 0,21 0 0,0 1 15,-21-1-15,0-21 0,21 21 16,0-20-16,0-1 0,0 0 0,0 0 15,0 0-15,21-21 16,0 0 0,0 0-16,1-21 0,-1 21 0,0-21 15,0 0-15</inkml:trace>
  <inkml:trace contextRef="#ctx0" brushRef="#br0" timeOffset="42467.04">4911 6414 0,'0'0'0,"21"-22"32,0 22-17,0-21-15,0 0 16,0 21-16,-21-21 0,22 0 0,-1 0 15,0 21-15,-21-22 0,0 1 0,21 21 16,-21-21-16,0 0 0,0 0 16,0 0-1,-21 21-15,0 0 16,0 0-16,-1 0 0,1 21 0,0-21 16,0 21-16,0 0 0,0 21 0,-1-20 15,1 20-15,0-21 16,21 21-16,-21 1 0,21-22 0,0 64 15,0-64-15,0 0 0,21 0 16,0 0-16,0 0 0,1 1 16,-1-22-16,0 0 0,0 0 0,0 0 15,22 0-15,-22 0 0,21 0 16,-21 0-16,22-22 0,-22 1 0,21 0 16,-21 0-16</inkml:trace>
  <inkml:trace contextRef="#ctx0" brushRef="#br0" timeOffset="42958.75">5546 5927 0,'0'-43'0,"0"86"0,0-107 0,0 43 15,0 0-15,-22 0 0,1 21 0,0 21 16,21 0 0,0 21-16,-21-20 0,21 20 0,-21 0 15,21 1-15,0-22 0,0 21 0,0 22 16,0-22-16,0 0 0,-21 1 15,21-1-15,0 0 0,-22 1 0,22-1 16,0 0-16,0-21 0,-21 22 16,21-22-16,0 0 0,0 0 0,0 22 15,0-65 17,0 1-32,0 0 15,0 0-15,0-21 0,0 20 0,0-20 16,0 21-16,21-21 15,-21-1-15,22 22 0,20-21 0,-21 21 16,21-1-16,-20-20 0,20 21 0,0 21 16,-21-21-16,22 21 0,-1 0 15,-21 0-15,22 0 0,-22 0 0,0 21 16,0-21-16,0 21 0,0 0 16,-21 0-16,0 1 0,0 20 0,0-21 15,0 0-15,-21 22 0,-21-22 0,21 21 16,-22-21-16,1 0 15,0 1-15,-1 20 0,-20-21 0,21 0 16,-1 0-16,1-21 0,21 22 0,-22-22 16,22 0-16,-21 0 0,21 0 15,0 0-15,-1 0 16,22-22-16,0 1 0,0 0 0</inkml:trace>
  <inkml:trace contextRef="#ctx0" brushRef="#br0" timeOffset="43923.2">6667 6054 0,'0'0'0,"0"-106"31,0 64-31,0 20 0,-21 1 0,0 0 0,0 0 16,21 0-16,-21 21 0,0 0 16,-1 0-16,1 0 0,0 0 15,0 21-15,0 21 0,21-21 16,-21 22-16,-1-1 0,1 0 0,21 1 16,0-1-16,-21 22 0,0-22 15,21 0-15,-21 1 0,0-1 16,-1 0-16,22 1 0,-21-1 0,0 0 0,0-21 15,0 22-15,21-22 16,0 0-16,-21 0 0,-1-21 16,22-21-1,0 0-15,0-21 16,0 20-16,0-20 0,0 21 0,0-21 16,0-1-16,0 1 0,22 0 0,-1 20 15,0-20-15,-21 21 0,21-21 16,0 20-16,-21 1 0,21 21 0,-21-21 15,22 21-15,-1 0 0,0 0 16,0 21-16,0 0 16,-21 1-16,21-1 0,1 0 15,-22 21-15,0-21 16,0 1-16,21-1 0,0 21 0,-21-21 16,21 22-16,21 20 0,-42-42 15,22 0-15,-1 1 0,0-1 16,0 0-16,21 0 0,-20-21 0,-1 0 15,0 0-15,21 0 0,1 0 16,-22 0-16,21 0 0,0-21 0,1 0 16,-22 0-16,21-1 0,-21-20 0,22 21 15,-22-21-15,0-1 0,-21 1 16,0 21-16,21-22 0,-21-20 0,0 21 16,0-1-16,0 1 0,0-22 0,-21 22 15,0-21-15,0 20 16,0 1-16,-1 0 0,-20-1 0,21 1 15,-21 21-15,-1-22 0,22 43 16,-21-21-16,-1 21 0,22 0 0,-21 0 16,21 21-16,-22 1 0,22-1 15,0 21-15,0 0 0,0 1 0,21-1 16,0 0-16,0 22 0,0-22 0,0 1 16,0-22-16,21 21 15,0 0-15,0-20 0,0 20 0,1-21 0,-1 0 16,21 0-16,-21 1 0,0-22 15,22 21-15,-22-21 0,21 0 0,1 0 16,-22 0-16,21 0 0,-21 0 16,22 0-16,-22 0 0</inkml:trace>
  <inkml:trace contextRef="#ctx0" brushRef="#br0" timeOffset="44919.63">7408 6138 0,'-21'0'16,"0"0"-16,42 0 47,0 0-31,0 0-16,1-21 15,-1 21-15,-21-21 16,21 0-16,0 0 15,-21 0 1,-21 21 0,0 0-16,0 21 15,-1 0-15,1 0 0,0 0 16,0 0-16,21 1 16,-21-1-16,0 0 0,21 21 0,-22-21 0,22 1 15,0-1-15,-21 0 0,21 0 16,0 0-16,0 0 0,0 1 15,0-1-15,21-21 16,1 0-16,-1 0 0,0 0 0,0 0 16,0 0-16,22 0 0,-22-21 15,21 21-15,-21-22 0,22 1 0,-22 0 16,21 0-16,0 0 0,-20 0 16,20-1-16,0 1 0,-21 0 0,22-21 15,-22 21-15,0-1 0,0 1 0,-21 0 16,0 0-16,0 0 0,-21 21 31,0 21-15,0 0-16,0 0 0,21 0 15,0 1-15,0-1 0,0 0 0,0 0 16,0 0-16,0 0 0,0 1 16,0-1-16,0 0 0,21 0 0,0 0 15,-21 0-15,21-21 0,-21 22 0,21-22 16,-21 21-16,21-21 0,-42-21 47,0-1-47,0 22 0,0-21 15,0 21-15,-1-21 0,1 21 0,0 0 16,0-21-16,0 21 0,0 0 16,-1 0-16,1 0 15,21 21-15,0 0 16,0 0-16,0 1 15,21-1-15,1-21 16,-1 0-16,0 0 0,0 0 16,21 0-16,-20 0 0,-1 0 0,21 0 15,0 0-15,-20 0 0,20-21 0,0 21 16,1-22-16,-22 1 0,21 0 16,-21 0-16,0 0 0,22 0 15,-22-1-15,0 1 0,0 0 0,0 0 16,-21 0-16,0 0 0,22-1 15,-22 1-15,0 0 0,21 0 0,-21 42 47,-21 0-47,21 0 0,-22 1 0,22-1 16,-21 0-16,21 0 0,-21 0 0,21 0 16,0 1-16,0-1 0,0 0 15,0 0-15,0 0 0,0 0 16,21-21 15,0-21-15,1 0-16</inkml:trace>
  <inkml:trace contextRef="#ctx0" brushRef="#br0" timeOffset="45091.53">8403 5927 0,'0'0'16,"0"-21"-16,0-1 0,-21 22 0,21-21 15,-21 21-15,0 0 16,21 21 0,0 1-1,0-1-15,0 0 16,0 0-16,21-21 0,0 21 16,0-21-16</inkml:trace>
  <inkml:trace contextRef="#ctx0" brushRef="#br0" timeOffset="45831.13">8932 6160 0,'0'0'15,"21"0"-15,-21-22 16,0 1-16,0 0 16,0 0-16,0 0 15,0 0-15,-21 21 16,0 0-16,0 0 0,0 0 0,0 0 15,-1 0-15,1 0 0,-21 0 0,21 21 16,0 0-16,-22-21 0,22 21 16,-21 0-16,21 0 0,-1 22 0,1-22 15,0 0-15,21 0 0,0 0 0,0 1 16,0-1-16,0 0 16,0 0-16,21-21 0,0 0 15,1 0-15,-1 0 0,21 0 16,-21 0-16,22 0 0,-22-21 0,0 21 15,21-21-15,-21 21 0,1-21 16,-1-1-16,0 22 0,0-21 16,0 21-16,-21-21 0,21 21 0,-21-21 15,0 0-15,-21 21 32,0 21-17,0 0-15,21 0 0,0 0 0,-21 22 16,21-22-16,-21 21 0,21 1 15,0-1-15,0 21 0,-22-20 0,22 20 16,-21-20-16,21-1 0,0 21 0,0 1 16,-21-22-16,21 22 0,-21-1 15,0 22-15,21-22 0,0 22 16,0 0-16,-21-22 0,21 22 0,0-22 16,-22 22-16,22-21 0,0 20 0,0-20 15,0-1-15,0 1 0,0-1 16,0 1-16,0-22 0,-21 22 0,0-22 15,0 0-15,21 1 0,-21-22 0,0 0 16,-22 0-16,22 0 0,0 0 16,-21-21-16,20 0 0,1 0 0,-21 0 15,21-21-15,-22 0 0,1 0 16,0-21-16,-1-1 0,1 1 0,-21-22 0,-22-41 16,21 41-16,22 1 0,0-1 15,-1 1-15,22-1 16,0 1-16,21-1 0,0 22 0,0-22 15,0 1-15,0-1 0,21 1 0,0-1 16,1 22-16,20-22 0,-21 22 0,21 0 16,1-22-16,-1 22 0,0 0 15,1-22-15,-1 22 0,22-1 0,-1-20 16,1 21-16,-1-22 0</inkml:trace>
  <inkml:trace contextRef="#ctx0" brushRef="#br0" timeOffset="46891.19">9165 6075 0,'0'0'0,"0"-21"0,-21 42 47,0 0-47,21 0 0,0 0 15,-21 1-15,-1-1 0,22 0 16,-21 0-16,21 0 0,-21 0 0,21 1 15,-21-1-15,21 0 0,-21 0 0,21 0 16,0 0-16,21-42 47,0 0-47,0 0 16,0 0-16,-21 0 0,22-1 15,-1 1-15,0 0 0,21-21 16,-21 21-16,1-1 0,-1 1 15,-21 0-15,21 21 0,0 0 0,-21-21 16,21 21 0,-21 21-16,0 0 15,0 0-15,0 1 0,0-1 16,0 0-16,0 0 16,0 0-16,0 0 0,0 1 15,0-1-15,21-21 16,1 21-16,-1-21 0,21 0 15,-21 0-15,0 0 16,22 0-16,-22 0 0,21-21 0,1 21 16,-22-21-16,21 21 0,0-22 0,-20 1 15,20 0-15,-21 0 0,0 0 16,0 0-16,1-1 0,-22 1 0,21 0 16,-21 0-16,0 0 0,0 0 15,-21 21 1,-1 0-16,1 0 0,0 21 15,0-21-15,0 21 0,0 0 0,21 0 16,-22 0-16,22 1 0,-21-1 16,21 0-16,0 0 0,0 0 0,0 0 15,0 1-15,21-1 0,1-21 16,-1 0-16,-21 21 0,21-21 16,0 0-16,0 0 0,22 0 0,-22 0 15,21 0-15,-21 0 0,22 0 0,-22-21 16,21 0-16,-21-1 0,22 22 15,-22-21-15,0 0 0,0 0 0,0 0 16,0 0-16,1 21 0,-1-22 0,0 1 16,-21 0-16,0 0 15,0 42 17,0 0-17,-21 0-15,0 1 0,21-1 0,-22-21 16,22 21-16,0 0 0,0 0 0,0 0 15,0 1-15,0-1 16,22-21-16,-1 0 16,0 0-16,0 0 0,0 0 15,0 0-15,1 0 0,20-21 16,-21-1-16,0 22 0,22-21 16,-22 0-16,21 0 0,-21 0 0,0 0 0,22-22 15,-22 22-15,0 0 16,0 0-16,0 0 0,1-1 0,-22 1 15,0 0-15,-22 42 32,1 0-32,0 1 0,0-1 15,0 0-15,21 0 16,-21 0-16,21 0 0,0 1 0,-22-1 16,1 0-16,0 0 0,21 0 15,-21 0-15,0-21 16,0 0-16,-1 0 15,1 0-15</inkml:trace>
  <inkml:trace contextRef="#ctx0" brushRef="#br0" timeOffset="47384.31">12340 5736 0,'0'-21'0,"0"42"0,0-63 15,0 21-15,0 0 0,0-22 16,0 22-16,0 0 16,0 63 15,-21-21-31,0 22 0,0-1 0,21 0 15,-22 1-15,1 20 0,0-20 0,21-1 16,-21 0-16,0 22 0,0-22 16,-1-21-16,1 22 0,21-1 0,-21-21 15,0 21-15,21-20 0,-21-1 0,21 21 16,0-21-16,0 0 16,21-21-16,0 0 15,0 0-15,0 0 16,1 0-16,-1-21 0,21 0 0,-21 0 0</inkml:trace>
  <inkml:trace contextRef="#ctx0" brushRef="#br0" timeOffset="47751.62">12658 6033 0,'0'0'0,"21"-22"0,-21 1 32,0 42-17,-21-21-15,-1 22 0,22-1 0,-21 0 16,0 0-16,0 0 0,0 0 15,0 1-15,-1-1 0,1 0 16,21 0-16,0 0 0,0 0 0,0 1 0,0-1 16,0 0-16,0 0 0,21-21 15,1 21-15,-1-21 0,0 0 16,0 0-16,0 0 0,0 0 0,22 0 16,-22 0-16,21-21 15,-21 21-15,1-21 0,20 0 0,-21 0 0,0-1 16,-21 1-16,21 0 0,-21 0 0,0 0 15,0 0-15,0-1 0,0 1 16,0 0-16,-21 0 0,0 21 16,0-21-16,0 21 0,0 0 0,-1-21 0,-20 21 15,21 0-15,0 0 0,0 0 16,-22 0-16,22 0 0,0 0 0,0 0 16,0 0-1,-1 0-15</inkml:trace>
  <inkml:trace contextRef="#ctx0" brushRef="#br0" timeOffset="47967.49">12128 5927 0,'22'0'16,"-1"0"-1,0 0-15,21 0 16,-21 0-16,22-21 0,-1 21 0,0 0 16,1-22-16,-1 22 0,0 0 0,-20 0 15,20 0-15,-21 0 0,0 0 16,0-21-16,22 21 0,-22 0 0,0 0 16,0 0-16</inkml:trace>
  <inkml:trace contextRef="#ctx0" brushRef="#br0" timeOffset="48735.67">14245 6181 0,'64'0'15,"-43"0"-15,21 0 0,-21 0 0,0-21 16,1 21-16,20-22 15,-21 1-15,0 0 0,0 21 16,-21-21-16,0-21 0,0 20 16,0 1-16,0 0 0,-21 0 15,0 0-15,0 0 0,0-1 0,-22 22 16,22-21-16,-21 21 0,21 0 16,-22 0-16,1 0 0,0 0 0,-1 21 15,1 1-15,0-1 0,21 0 16,-22 0-16,22 21 0,-21-20 15,21-1-15,-1 21 0,22 0 0,0-20 16,0-1-16,0 21 0,0-21 0,0 0 16,0 1-16,22-1 0,-1-21 15,0 21-15,0 0 0,21-21 0,-20 0 16,20 0-16,-21 0 0,21 0 0,1 0 16,-1-21-16,0 0 0,1 21 15,-22-21-15,21-1 0,-21 1 0,1 0 16,-1 0-16,0 0 0,0-22 0,0 22 15,0-21-15,-21 0 0,22-1 16,-22 22-16,0-42 0,0 20 0,0 1 16,0 0-16,0-1 0,0 22 15,0-21-15,0 21 0,0-1 16,0 1-16,0 0 0,-22 21 16,22 21-16,-21 0 15,0 1-15,0-1 0,21 21 0,0 0 16,-21 1-16,0-1 0,21 0 15,-22 1-15,22-1 0,0 0 16,0 1-16,0-1 0,0 0 0,0-20 0,0-1 16,0 0-16,0 0 0,22 0 15,-1 0-15,0-21 0,0 22 16,0-22-16,0 0 0,22 0 16,-22 0-1,0-22-15,0 22 0</inkml:trace>
  <inkml:trace contextRef="#ctx0" brushRef="#br0" timeOffset="49789.21">14859 6117 0,'0'0'15,"0"-21"17,21 0-17,0 0-15,0 21 16,1-21-16,20 21 0,-21-22 15,0 1-15,0 21 0,1-21 16,-1 0-16,-21 0 0,0 0 16,0-1-16,0 1 15,-21 21-15,-1 0 16,1 0-16,0 0 0,0 21 16,0-21-16,0 22 0,-22-1 0,22 0 15,0 21-15,21-21 0,-21 1 0,0-1 16,-1 0-16,22 0 0,0 21 15,0-20-15,0-1 0,0 0 16,0 0-16,22-21 0,-1 21 16,0-21-16,0 0 0,0 0 15,22 0-15,-22 0 0,21 0 16,-21 0-16,22-21 0,-1 21 0,-21-21 16,21 0-16,-20 0 0,20 21 15,-21-22-15,21-20 0,-20 21 0,-1 0 16,0 0-16,0-22 0,0 22 0,0 0 15,-21 0-15,0 0 16,0-1-16,0 1 0,22 21 0,-22 21 31,-22 1-31,22-1 0,0 0 16,0 0-16,-21 21 0,21-20 0,-21-1 16,21 0-16,0 0 15,0 0-15,0 0 0,0 1 0,0-1 16,0 0-16,0 0 0,0 0 15,21-21-15,0 21 16,1-21-16,-1 0 0,0 0 16,0 0-16,0 0 0,0 0 0,1-21 15,-1 21-15,0-21 0,0 0 16,0 0-16,22 0 16,-22-1-16,0 1 0,-21-21 0,21 21 0,-21 0 15,21-1-15,0 1 0,-21 0 16,0 0-16,0 0 0,0 0 15,0 42 17,0 0-32,-21 0 15,21 0-15,-21 0 0,21 1 16,0-1-16,0 0 0,0 0 0,0 0 16,0 0-16,0 1 0,0-1 15,0 0-15,21 0 16,0-21-16,1 0 0,-1 0 15,21 0-15,-21 0 0,0 0 16,1 0-16,-1 0 0,0-21 16,0 0-16,0 0 0,0 21 15,1-22-15,-1 1 0,-21 0 0,21 0 16,0 0-16,-21 0 0,0-1 16,0 1-16,0 0 0,0 0 0,0 0 15,0 0-15,-21 21 16,0 0-16,21 21 15,-21-21-15,-1 21 0,1 0 0,21 0 16,-21 0-16,21 1 0,-21-1 0,21 0 16,-21 0-16,21 0 0,0 0 15,0 1-15,0-1 0,0 0 16,0 0 0,21-21-16,0 0 0,0 0 0,0 0 15,22 0-15,-22 0 16,0 0-16,21 0 0,-20-21 0,20 0 15,0 0-15,1-1 0,-1 1 16,0 0-16,-21-21 0,22 21 0</inkml:trace>
  <inkml:trace contextRef="#ctx0" brushRef="#br0" timeOffset="50039.07">16743 5609 0,'0'-42'16,"0"84"-16,0-105 0,0 42 0,0-1 0,0 1 15,-21 21 1,-1 0-16,1 21 15,0 1-15,0-1 0,0 21 0,0-21 16,-1 22-16,1-1 0,0-21 16,0 21-16,0 1 0,21-1 15,-21 0-15,-1 1 0,22-1 0,-21-21 16,21 22-16,0-22 0,0 0 0,0 21 16,0-21-16,0 1 0,0-1 15,0 0-15,21 0 0,1-21 16,-1 0-16,0 0 0,0 0 15,0 0-15,0 0 0,1 0 16,20-21-16,-21 0 0,21 21 0</inkml:trace>
  <inkml:trace contextRef="#ctx0" brushRef="#br0" timeOffset="50431.86">16933 5948 0,'0'-21'0,"0"42"0,-21-42 31,0 42-31,0-21 15,0 21-15,-1 0 0,1 0 16,0 1-16,0-1 0,0 0 0,0 0 16,21 0-16,0 0 0,0 1 0,-22-22 15,22 21-15,0 0 0,0 0 16,22 0-16,-1-21 16,0 21-16,0-21 0,0 0 15,0 0-15,1 0 0,-1 0 0,21 0 16,-21 0-16,22-21 0,-22 21 15,0-21-15,0 21 0,21-21 0,-20 0 16,-1 0-16,-21-1 0,21 1 16,-21 0-16,0 0 0,0 0 0,0 0 15,0-1-15,0 1 0,0 0 0,-21 0 16,0 21-16,-1 0 0,1 0 16,0 0-16,0 0 0,0 0 0,0 0 15,-1 0-15,-20 21 0,21-21 0,0 21 16,0-21-16,21 21 0,0 1 15,0-1-15,0 0 0,0 0 16,21 0-16,0-21 0,0 0 16,0 0-16,22 0 15</inkml:trace>
  <inkml:trace contextRef="#ctx0" brushRef="#br0" timeOffset="50749.67">17589 5990 0,'0'0'0,"-21"0"16,0 0 0,21 21-16,-21-21 0,0 22 15,21-1-15,-21 21 0,-1-21 16,1 22-16,21-22 0,-21 21 0,0 0 16,0 22-16,0-22 0,-1 85 15,1-63-15,0-1 0,0 1 16,0-1-16,0 1 0,-1-22 0,1 22 15,0-1-15,-21 1 0,21-1 0,-1 1 16,-20-1-16,21 1 0,-21 41 16,20-41-16,1-22 0,21 1 15,0-22-15,0 21 0,0-21 16,0 0-16,21-21 16,1 0-16,-1 0 0,0-21 15,0 0-15,0 0 0,22-21 16,-22-1-16</inkml:trace>
  <inkml:trace contextRef="#ctx0" brushRef="#br0" timeOffset="51035.51">17505 6371 0,'0'-63'16,"0"126"-16,21-190 0,-21 64 0,0-1 0,0 22 16,21 0-16,-21-1 0,0 22 15,0-21-15,21 21 0,0-1 16,1-20-16,-22 21 0,21 21 0,0-21 0,0 21 15,0 0-15,0 0 16,22 0-16,-22 0 0,0 21 0,0 0 16,0 0-16,1 0 0,-1 22 15,-21-22-15,0 0 0,0 21 0,0-20 16,0 20-16,0-21 0,-21 0 0,-1 0 16,-20 1-16,0-22 0,21 21 15,-22-21-15,1 0 0,0 21 0,-1-21 16,1 0-16,0 0 0,20 0 0,1 0 15,0 0-15,21-21 16</inkml:trace>
  <inkml:trace contextRef="#ctx0" brushRef="#br0" timeOffset="51472.26">19325 5609 0,'0'0'0,"0"-21"16,0 0-16,0 0 0,0 0 15,21-1-15,0 1 0,-21 0 0,22 0 16,-1 0-16,0 0 0,-21-1 16,21 22-16,-21 22 31,0-1-31,0 21 0,-21-21 16,0 22-16,0-1 0,-1 21 0,1-20 15,0-1-15,0 22 0,21-22 0,-21 0 16,0 1-16,-1-1 0,1-21 15,21 21-15,0-20 0,-21 20 16,21-21-16,-21 0 0,21 0 0,0 1 16,21-22 15,0 0-31,0 0 0,1-22 0,20 1 16,-21 0-16</inkml:trace>
  <inkml:trace contextRef="#ctx0" brushRef="#br0" timeOffset="52210.91">19854 5525 0,'0'0'0,"0"-22"0,21 1 0,-21 0 0,-21 21 31,21 21-31,-21 0 0,0 1 16,0 20-16,21 0 0,-21-21 15,-1 22-15,1-1 0,0 0 0,21 1 16,-21-1-16,0 0 0,21 1 0,0-22 15,0 0-15,-21 0 0,21 0 16,-22 1-16,22-1 0,0 0 16,22-21 15,-1 0-31,0-21 16,0 0-16,0 21 0,0-22 0,1 1 15,20-21-15,-21 21 0,0 0 16,0-1-16,22-20 0,-22 21 0,0 0 15,0 0-15,-21-1 0,21 22 16,-21 22 0,0-1-16,0 0 15,0 0-15,0 21 0,0-20 0,0-1 16,0 0-16,0 0 0,0 0 0,0 22 16,0-22-16,0 0 15,22 0-15,-22 0 0,21-21 0,0 21 16,0-21-16,0 0 0,0 0 15,1 0-15,-1 0 0,0 0 0,21 0 16,-21 0-16,1 0 0,20 0 16,-21-21-16,21 0 0,1 0 0,-22 0 15,21 0-15,-21-1 0,22-20 16,-22 21-16,0-21 0,0-1 0,0 1 16,1 0-16,-22-1 0,21 1 15,-21 0-15,0 20 0,0 1 0,0 0 16,0 0-16,-21 21 0,-1 0 15,1 21-15,0-21 0,0 42 16,0-20-16,0 20 0,-22-21 0,43 21 16,-21 1-16,0-1 0,21 0 15,-21-20-15,21 20 0,0-21 0,0 21 16,0-20-16,0-1 0,0 0 16,21-21-16,0 21 0,0 0 15,0-21-15,22 0 0,-22 0 16,0 0-16,21 0 0,-20 0 0,20 0 0,0 0 15,-21 0-15,22 0 0,-1-21 16,0 0-16,-20 21 0,20-21 0,-21 0 16,21-1-16,-20 1 0,-1-21 0,0 21 15,-21 0-15,0-22 0,0 22 16,0 0-16,0-21 0,0 20 0</inkml:trace>
  <inkml:trace contextRef="#ctx0" brushRef="#br0" timeOffset="52454.99">19240 5715 0,'0'0'0,"22"0"31,-1 0-31,0 0 0,21 0 15,-21 0-15,22 0 0,-1 0 0,22-21 16,-22 21-16,21 0 0,-20-21 16,20 21-16,-20-21 0,-1 21 0,0 0 15,1 0-15,-22 0 0,0 0 16</inkml:trace>
  <inkml:trace contextRef="#ctx0" brushRef="#br0" timeOffset="53539.08">10266 7514 0,'0'-21'0,"0"42"0,0-63 0,0 21 16,0 0-16,0-1 0,0 1 15,-21 42 1,21 1-1,-22-1-15,22 21 0,-21-21 0,21 22 16,-21-1-16,21 0 0,0 1 16,-42 62-16,21-62 15,21-1-15,-22 0 0,1 1 0,0-1 16,0 0-16,21-20 0,-21 20 0,21-21 16,-21 0-16,21 0 0,21-21 31,0-21-16,0 0-15,0 0 0,0-21 16,1 20-16,-1-20 0,0 21 0,0-21 16,0 20-16,0-20 0,1 0 15,-1 21-15,0-22 0,0 22 0,0 0 16,0 0-16,-21 42 31,0 0-15,0 0-16,0 22 0,0-22 15,22 0-15,-22 0 0,0 0 0,0 22 16,0-22-16,21 0 0,-21 21 16,21-21-16,0 1 0,-21-1 0,21-21 15,0 21-15,1-21 0,-1 0 16,0 0-16,0 0 0,21 0 16,-20-21-16,-1 0 0,0-1 0,0 1 15,0 0-15,0 0 0,1-21 0,-1 20 16,0-20-16,0-43 15,-21 43-15,0 0 0,0-1 16,0 1-16,0 0 0,0-1 0,0-20 16,0 21-16,0 20 0,0-20 0,-21 21 15,0 0-15,0 0 0,21-1 16,-22 22-16,1 0 0,0 0 16,0 22-16,21-1 0,0 0 0,0 0 15,-21 0-15,21 0 0,0 1 16,0-1-16,0 21 0,21-21 0,-21 0 15,42 22-15,1-22 0,-22 0 16,21 0-16,-21 0 16</inkml:trace>
  <inkml:trace contextRef="#ctx0" brushRef="#br0" timeOffset="53900.88">11091 7895 0,'21'0'31,"1"0"-31,-22-21 0,21 21 0,0-21 16,0 0-16,0 21 16,-21-21-16,21-1 0,1 22 0,-1-21 0,0 0 15,-21 0-15,0 0 0,21 0 16,0-1-16,-21 1 0,0 0 16,-21 21-1,0 0-15,0 0 0,0 21 0,-22 0 16,22 1-16,0 20 0,-21-21 15,20 0-15,-20 22 0,21-22 16,0 0-16,0 21 0,21-21 0,0 22 16,0-22-16,0 0 0,0 21 0,0-20 15,0-1-15,21 0 16,0-21-16,21 0 0,-21 0 0,22 0 16,-22 0-16,21 0 0,1 0 0,-1-21 15,0 0-15,1-1 0,20 1 16,-21-21-16,1 21 0,-1 0 15,0-22-15,43-41 0,-43 41 16</inkml:trace>
  <inkml:trace contextRef="#ctx0" brushRef="#br0" timeOffset="54351.62">11938 7260 0,'0'-42'16,"0"84"-16,0-105 0,0 42 0,0-1 16,-21 22-16,0 22 0,-1-1 15,1 0-15,21 21 0,-21-21 0,0 43 16,0-22-16,0 1 0,21 20 15,-22-21-15,22 1 0,-21 20 0,21-20 16,-21-1-16,21 0 0,0 1 0,0-1 16,-21 0-16,21 1 15,-21-22-15,21 21 0,0-21 0,-21 0 16,21 1-16,0-1 0,0-42 47,0-1-47,0 1 0,0-21 0,0 21 15,0 0-15,21-22 0,0 22 0,-21-21 16,21 21-16,0-22 0,0 22 16,1-21-16,20 21 0,-21-1 15,0 1-15,22 0 0,-1 0 0,-21 21 0,21 0 16,1 0-16,20 0 16,-42 0-16,22 21 0,-22 0 15,0 0-15,0 22 0,-21-22 0,0 0 16,0 21-16,0-20 0,0-1 15,-42 0-15,21 21 0,-22-21 0,1 1 16,-21-1-16,20 0 0,1 0 0,0 0 16,-22 0-16,22 1 0,21-22 15,-22 21-15,1-21 0,21 0 0,0 0 16,-1 0-16,22-21 16,0-1-16,22-20 0</inkml:trace>
  <inkml:trace contextRef="#ctx0" brushRef="#br0" timeOffset="54807.32">13610 7387 0,'-21'0'16,"42"0"-16,-42-21 0,0 0 0,21 0 16,0 0-16,0-1 15,0-20-15,0 21 0,0 0 16,0 0-16,0-1 0,0 1 0,0 0 15,0 42 1,0 22 0,0-22-16,0 21 0,0 22 0,0-22 15,-21 0-15,21 22 0,-22-22 16,22 22-16,0-22 0,-21 0 0,0 1 16,0-1-16,21 0 0,-42 22 15,20-22-15,1-21 16,21 22-16,0-22 0,-21-21 0,21 21 15,0 0-15,0-42 32,0 0-32,21 0 0,0-1 0,-21 1 15</inkml:trace>
  <inkml:trace contextRef="#ctx0" brushRef="#br0" timeOffset="55148.13">13398 7557 0,'0'0'0,"0"-43"0,0-41 16,0 41-16,0 1 0,0-22 0,0 22 15,0 0-15,0-1 0,22 1 16,-1 21-16,0-21 0,0 20 0,0 1 16,0 0-16,22 0 0,20-21 15,-42 42-15,22 0 0,-1 0 16,0 0-16,1 0 0,-1 21 16,0-21-16,22 21 0,-22 21 0,1-21 15,-22 22-15,21-1 0,-21-21 0,-21 22 16,0-1-16,-21 43 15,-21-43-15,-1-21 0,1 0 0,0 22 16,-1-22-16,-20 0 0,21 0 0,-22 0 16,22 0-16,-1-21 0,1 22 15,0-22-15,21 0 0,-1 0 16,1 0-16,0 21 0,0-21 16,42 0-1,0 0-15,0 0 16,22 0-16,-1 0 0,-21 0 0,22 0 15,-1 0-15,0 0 0</inkml:trace>
  <inkml:trace contextRef="#ctx0" brushRef="#br0" timeOffset="56300.48">14478 7599 0,'0'0'0,"21"0"15,-21-21 1,0 0-16,0-1 15,0 1-15,0 0 0,-21 21 16,21-21-16,-21 0 0,0 0 16,-1 21-16,1 0 0,0 0 0,-21 0 15,21 0-15,-22 0 0,22 21 16,-21-21-16,-1 21 0,1 21 0,21-21 16,-21 1-16,20 20 0,-20-21 0,21 0 15,0 22-15,0-22 0,-1 0 16,1 21-16,21-21 0,0 1 15,0-1-15,0 0 0,0 0 0,21-21 16,1 21 0,-1-21-16,0 0 0,21 0 15,-21 0-15,22 0 0,-1-21 0,0 0 16,-20 21-16,20-21 0,0 0 0,1-1 16,-22 1-16,21 0 0,-21 0 15,0-21-15,22 20 0,-22 1 0,0-21 16,-21 21-16,21 0 0,-21-1 15,0 44 17,-21-1-32,21 0 0,-21 0 15,21 0-15,-21 0 0,0 1 0,21 20 16,0-21-16,0 0 0,0 0 16,0 1-16,0-1 0,0 0 0,0 0 15,21 0-15,21-21 0,-21 21 16,0-21-16,22 0 0,41 0 15,-41 0-15,20 0 0,-20 0 16,20 0-16,-21 0 0,22-21 0,-22 21 16,22-21-16,-22 0 0,0 0 15,1 0-15,-1-1 0,0 1 0,-20 0 16,-1-21-16,0 21 0,-21-22 16,21-20-16,-21 20 0,0 22 15,-21-21-15,0 21 0,-22 0 16,22 21-16,-21 0 0,21 0 0,-22 0 15,1 0-15,0 21 0,-1 0 0,1 0 16,0 21-16,-1-20 0,22 20 16,-21-21-16,21 21 0,0-20 0,-1 20 15,1-21-15,21 21 0,0-20 16,0-1-16,0 0 0,21-21 16,1 0-16,20 0 0,-21 0 15,0 0-15,22 0 0,-1 0 0,-21 0 16,21-21-16,1 0 0,-22 21 15,21-22-15,1 1 0,-22 0 16,0 0-16,0 0 0,0 0 0,0-1 16,-21 1-16,22 0 15,-22 0-15,-22 42 32,1-21-32,0 21 0,0 0 15,0 1-15,0 20 0,21-21 0,-22 0 16,1 22-16,0-1 0,21 0 0,0 22 15,-21-22-15,0 22 0,21-22 0,-21 21 16,21 1-16,0-1 0,0 1 16,0-1-16,0 1 0,0 21 15,0-22-15,0 1 0,-22 20 0,22-20 16,-21-1-16,21 1 0,-21-1 0,21 1 16,-21-1-16,0 1 0,21-22 15,-21 0-15,-1 1 0,1-1 0,21 0 16,-21-20-16,-21 41 15,21-42-15,-1 0 0,-20 1 0,21-1 0,0 0 16,-22-21-16,22 0 16,0 0-16,-21 0 0,21 0 0,-22-21 0,22 0 15,-21-22-15,-1 22 0,-20-64 16,42 43-16,-22 0 0,22-22 16,21 1-16,0-1 0,0 1 15,0-1-15,0 1 0,21-22 0,1 22 16,-1-1-16,0 1 0,0 20 0,21-20 15,22-43-15,-22 42 0,-21 22 16,22 0-16,-1-22 0,0 22 16,1-22-16,-1 22 0</inkml:trace>
  <inkml:trace contextRef="#ctx0" brushRef="#br0" timeOffset="56955.57">15430 7747 0,'0'-21'47,"22"21"-47,-1-21 0,0 0 16,0 21-16,-21-22 0,21 22 0,0-21 16,1 0-16,-1 0 0,0 0 15,-21 0-15,21-1 0,-21 1 16,0 0-16,0 0 15,-21 21 1,0 0-16,0 0 16,21 21-16,-22-21 0,1 21 15,0 0-15,0 1 0,21-1 16,0 21-16,-21-21 0,21 0 0,-21 1 16,21-1-16,0 0 0,0 0 15,0 0-15,0 0 0,0 1 0,0-1 16,21-21-16,0 21 0,0-21 0,0 21 15,0-21-15,1 0 0,-1 0 0,0 0 16,0 0-16,21 0 0,-20 0 16,-1 0-16,21-21 0,-21 0 0,22 0 15,-22 21-15,0-22 0,21 1 0,-21 0 16,1-21-16,20 21 16,-21-1-16,0-20 0,0 21 0,-21 0 0,0 0 15,0-1-15,0 1 0,-21 21 31,0 0-31,0 0 0,0 21 16,21 1-16,-21-1 0,21 0 16,0 0-16,0 0 0,0 0 15,0 1-15,0 20 16,0 0-16,0-21 0,21-21 0,-21 22 16,0-1-16,0 0 15,0 0 1,-21-21-1,-1 0-15,1 0 16,0-21-16,21 0 16,-21 21-16,21-21 0,0-1 0,0 1 15,0-21-15,0 21 16,0 0-16,0-1 0</inkml:trace>
  <inkml:trace contextRef="#ctx0" brushRef="#br0" timeOffset="57383.32">16446 7006 0,'-21'-21'31,"0"21"-31,21-21 32,0 0-1,0 42 63,0 0-63,-21-21-15,0 0-16,0 0 15</inkml:trace>
  <inkml:trace contextRef="#ctx0" brushRef="#br0" timeOffset="57623.17">16616 6922 0,'0'-22'0,"21"22"31,-21-21-31,0 42 62,0 1-62,0-1 16,0 0 0,0 0-16,0 0 15,-21-21-15,21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41:1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826 0,'0'0'0,"0"-22"0,0 1 16,0 0-16,0 0 0,0 0 16,0 0-1,0 42 17,0 0-32,0 21 0,0-21 15,0 22-15,0-1 0,0 22 0,0-22 16,0 21-16,0-20 0,0 20 15,0-20-15,0-1 0,0 21 16,0-20-16,0-1 0,-21-21 0,21 22 16,0-22-16,0 21 0,0-21 15,0 0-15,0 1 0,0-1 16,0-42 15,0-1-31,21 1 16,-21 0-16</inkml:trace>
  <inkml:trace contextRef="#ctx0" brushRef="#br0" timeOffset="267.83">1651 635 0,'0'21'16,"0"0"-1,0 22-15,0-1 0,0 0 0,0 1 16,0 20-16,0 1 0,0-22 16,0 22-16,0-22 0,0 21 15,-21-20-15,21-1 0,-21 0 16,-1 1-16,22-22 0,0 21 0,0-21 16,0 1-16,-21-1 0,21 0 15,0 0-15,0-42 31,0 0-31</inkml:trace>
  <inkml:trace contextRef="#ctx0" brushRef="#br0" timeOffset="517.7">1143 1164 0,'0'0'16,"0"21"0,21-21-1,0 0-15,0 0 0,1 0 16,-1 0-16,21 0 0,-21-21 0,22 21 16,-1 0-16,0-21 15,1 21-15,-22-21 0,21 21 0,0-21 16,1 21-16,-22-21 0,0-1 15,21 22-15,-20-21 0</inkml:trace>
  <inkml:trace contextRef="#ctx0" brushRef="#br0" timeOffset="752.56">1841 889 0,'22'0'31,"-1"0"-31,0 0 0,0 0 16,0-21-16,22 21 0,-1 0 15,-21 0-15,21-21 0,1 21 16,-1 0-16,0 0 0,1 0 0,-1 0 16,-21 0-16,22 0 0,-22 0 15</inkml:trace>
  <inkml:trace contextRef="#ctx0" brushRef="#br0" timeOffset="1029.81">2095 889 0,'0'-21'31,"0"42"-16,0 0 1,0 22-16,0-22 0,0 0 0,0 21 16,-21 1-16,21-1 0,0-21 15,-21 21-15,21 1 0,0-1 0,0-21 16,-21 22-16,21-22 0,-21 0 16,21 0-16,0 0 0,0 0 15,-21 1-15,21-1 0,0 0 16,21-21 15</inkml:trace>
  <inkml:trace contextRef="#ctx0" brushRef="#br0" timeOffset="1300.65">2455 847 0,'0'0'0,"0"-21"0,21 21 0,-21 21 32,0 0-32,0 0 0,0 21 15,0 1-15,-21-1 0,21 0 16,-21 1-16,21-1 0,0-21 0,0 22 16,-21-1-16,21 0 0,0-21 15,-21 1-15,21 20 0,0-21 0,0 0 16,0 0-16,0 1 0,0-1 15,0 0-15,21-21 32,-21-21-32</inkml:trace>
  <inkml:trace contextRef="#ctx0" brushRef="#br0" timeOffset="1541.52">2561 931 0,'0'0'0,"0"-21"15,0 0-15,0 0 0,0 0 0,21 21 32,0 21-32,-21 0 15,0 0-15,22 22 0,-1-22 16,-21 21-16,21-21 0,-21 22 0,0-22 16,21 0-16,-21 21 15,21-21-15,-21 1 0,21-1 0,-21 0 16,0 0-16,22 0 0,-1 0 15,0-21-15,0 0 16,0 0-16,0 0 16</inkml:trace>
  <inkml:trace contextRef="#ctx0" brushRef="#br0" timeOffset="1824.35">3154 847 0,'0'0'0,"21"-43"31,-42 65 0,0 20-31,-1-21 0,1 0 16,0 22-16,21-22 0,-21 21 16,0 0-16,-22-20 0,22 20 0,0 0 15,0-21-15,0 22 0,0-22 16,-1 0-16,1 0 0,21 0 0,0 1 15,0-1-15,21-21 47,1-21-47,-1-1 0,0 1 16,0 0-16</inkml:trace>
  <inkml:trace contextRef="#ctx0" brushRef="#br0" timeOffset="2084.23">3238 804 0,'0'0'0,"0"-21"0,0 42 31,0 1-31,0-1 0,0 0 16,0 21-16,0-21 0,0 22 0,0-1 16,0 0-16,0 22 0,0-22 15,0-21-15,-21 22 0,21-1 16,-21-21-16,0 43 0,21-43 15,0 0-15,0 0 0,0 0 16,0 1-16,0-1 0,0 0 16,21-42 15,0 21-31</inkml:trace>
  <inkml:trace contextRef="#ctx0" brushRef="#br0" timeOffset="2440.02">3810 804 0,'0'0'16,"0"-21"-16,0 42 16,0 1-1,0-1-15,-21 0 0,0 0 16,21 21-16,-22 1 0,1-1 0,0 0 15,0 1-15,0-1 0,0 0 16,-1 1-16,-20-1 0,21 0 0,0 1 16,21-22-16,-21 21 0,21-21 0,0 1 15,0-1-15,0 0 0,0 0 16,21 0-16,0 0 0,0-21 16,21 0-16,-20 0 0,20 0 15,0 0-15,1 0 0,-1 0 0,0 0 16,1 0-16,-22 0 0,21-21 15,-21 21-15,0 0 0,1-21 0,-1 21 16,-21-21-16,21 21 16,-21-21-16,21 0 0,-21-1 15</inkml:trace>
  <inkml:trace contextRef="#ctx0" brushRef="#br0" timeOffset="3389.22">5165 868 0,'0'0'0,"0"-21"0,0 0 0,0-1 16,0 1-1,0 42 17,0 22-32,0-22 15,0 21-15,0 1 0,0 20 0,0-21 16,0 1-16,0 20 0,0-20 15,0-1-15,0 0 0,0 1 0,0-1 16,0-21-16,0 0 0,0 22 0,0-22 16,0 0-16,0 0 15,0 0-15,21-21 16,0 0-16,-21-21 16,21 0-16,0 21 0,0-21 15,-21 0-15,22-1 0,-1 1 16,0-21-16,0 21 0,0-22 0,0 22 15,1-21-15,-1 21 0,-21-22 16,21 1-16,0 21 0,-21 0 0,0 0 16,0-1-16,21 22 15,-21 22-15,21-1 16,-21 0-16,0 0 0,0 21 16,0-20-16,0 20 0,0 0 0,0-21 15,0 22-15,0-1 0,22-21 16,-22 0-16,21 22 0,-21-22 0,21 0 15,-21 0-15,21 0 0,0-21 16,0 0-16,1 0 0,20 0 16,-21 0-16,0 0 0,22-21 0,-22 21 15,21-21-15,0 0 0,-20 0 16,20-22-16,-21 22 0,21-21 0,-20 0 16,-1-1-16,0 1 0,0-22 15,0 1-15,-21-1 0,0 22 0,0-21 16,0-1-16,0 22 0,0-1 15,-21 1-15,0 21 0,0 0 0,21 0 16,-21 21-16,-1 0 0,1 0 16,0 0-16,0 0 0,0 0 0,0 0 15,-1 21-15,1 0 16,0 21-16,21-21 0,-21 22 0,21-1 16,0-21-16,0 22 0,0-1 15,0-21-15,0 21 0,0-20 0,21-1 16,0 0-16,0 0 0,1 0 15,-1-21-15</inkml:trace>
  <inkml:trace contextRef="#ctx0" brushRef="#br0" timeOffset="3765">6286 1334 0,'0'0'0,"-21"0"15,42 0-15,1 0 16,-1-22 0,0 22-16,-21-21 0,21 0 0,0 21 15,0-21-15,-21 0 0,22 0 16,-1-1-16,0 1 0,-21 0 0,0-21 16,0 21-16,0-1 0,0-20 15,0 21-15,0 0 0,-21 21 16,0 0-16,-1 0 15,1 21-15,21 0 0,-21 0 16,0 0-16,0 22 0,0-1 0,21-21 16,0 22-16,-22-1 0,22-21 15,0 21-15,0-20 0,0-1 0,0 0 16,0 0-16,0 0 0,0 0 16,0 1-16,22-22 0,-1 0 0,0 0 15,0 0-15,0 0 0,0 0 0,22 0 16,-22 0-16,21-22 0,-21 22 15,22-21-15</inkml:trace>
  <inkml:trace contextRef="#ctx0" brushRef="#br0" timeOffset="5725.41">7429 1397 0,'22'0'0,"-1"-21"15,0 21-15,0-21 16,0 0-16,0 21 0,1-22 16,-1 1-16,0 0 0,21 0 15,-21 0-15,22-22 0,-22 22 0,21-21 16,1 0-16,-22-1 0,21 1 15,-21-22-15,22 22 0,-22-21 0,-21 20 16,0 1-16,0 0 0,0-1 16,0 1-16,0 0 0,0 20 15,-21 1-15,-1 0 0,1 0 0,0 21 16,0 0-16,0 0 0,0 0 16,-1 21-16,-20 0 0,21 0 0,0 22 15,0-1-15,-1 0 0,1 22 16,21-22-16,-21 22 0,0-1 0,21 1 15,0-1-15,-21-20 0,21-1 16,-21 21-16,21-20 0,0-22 0,0 21 16,0-21-16,0 1 0,0-1 15,0 0-15,0 0 0,0 0 16,21-21 0,0-21-1,-21 0-15,21 21 0,0-21 16,0-22-16,1 22 0,-1 0 15,0-21-15,0-1 0,0 22 0,0 0 16,1-21-16,-1 21 0,0 21 16,0 0-16,0 0 0,0 0 15,-21 21-15,22 0 16,-22 0-16,21 0 0,0 0 0,-21 1 16,0-1-16,21 0 0,-21 21 15,21-21-15,0 1 0,1-1 16,-1 0-16,0 0 0,0-21 15,0 21-15,0-21 0,1 0 16,-1 0-16,0 0 0,21 0 0,-21 0 16,22 0-16,-1 0 0,-21 0 15,22-21-15,-1 0 0,0 0 0,-21 0 16,22-1-16,-1 1 0,-21-21 16,0 0-16,1 20 0,-1-20 0,0 0 15,-21-22-15,0 22 0,0 0 0,0 20 16,0-20-16,0 21 0,-21 0 15,21 0-15,-21 21 0,-1 0 0,1 0 16,0 0-16,0 0 16,0 21-16,-22 0 0,22 0 0,0 0 15,0 22-15,-21-1 0,20 0 16,1-21-16,0 22 0,21-1 0,0 0 16,-21 1-16,21-22 0,0 21 15,0-21-15,0 1 0,0-1 0,0 0 16,21 0-16,-21 0 0,21-21 15,0 0-15,1 21 0,-1-21 0,0 0 16,0 0-16,0 0 0,0 0 16,1-21-16,-1 0 0,0 0 15,0 21-15,0-21 0,0-22 0,-21 22 0,22 0 16,-22-21-16,21 21 16,-21-22-16,21 1 0,-21 21 0,0-22 15,0 22-15,0 0 0,0 0 16,21 0-16,-21 42 31,0 0-31,0 0 0,0 22 16,0-22-16,0 21 0,0-21 15,0 22-15,0-22 0,0 21 0,0-21 16,0 0-16,21 1 16,-21-1-16,21 0 0,1-21 0,-22 21 15,21-21-15,0 0 0,0 0 16,0 0-16,0 0 0,1 0 15,-1 0-15,0 0 0,0 0 0,0-21 16,0 0-16,1 0 0,-1-1 16,0 1-16,0-21 0,0 21 0,-21-22 15,21 22-15,-21-21 0,22 0 16,-1 20-16,-21 1 0,0 0 0,0 0 16,0 0-16,21 21 0,-21 21 31,0 0-31,0 0 15,0 0-15,0 22 0,0-22 0,0 21 16,0-21-16,0 1 0,0 20 16,0-21-16,0 0 0,0 0 0,0 1 15,0-1-15,0 0 0,21-21 16,-21 21-16,21-21 16,0 0-16,1 0 0,-1 0 15,0 0-15,0-21 16,0 0-16,0 0 0,1-1 15,-1 1-15,-21 0 0,21-21 16,0 21-16,-21-22 0,21 22 0,0 0 16,-21-21-16,0 20 15,22 1-15,-22 0 0,21 21 0,-21 21 32,0 0-17,0 1-15,0-1 0,0 21 0,-21-21 16,21 0-16,0 1 0,0-1 15,0 0-15,0 0 0,0 0 0,0 0 16,0 1-16,0-1 0,0 0 16,0 0-16,21-21 0,0 0 15,0 0-15,0 0 0,0 0 16,1 0-16,20 0 0,-21 0 0,0 0 16,22 0-16,-22 0 0,21-21 15,-21 0-15,22 0 0,-22 21 16,21-22-16,0-41 0,-20 42 15,-1-22-15,-21 22 0,0-21 16,0 0-16,0-1 0,0 22 0,0-21 16,0 21-16,0-1 0,-21 22 15,-1 0-15,1 0 16,0 0-16,0 43 0,0-22 16,0 0-16,-1 21 0,22 1 0,-21-22 15,21 21-15,0-21 0,0 22 16,0-22-16,0 0 0,21 0 15,1 0-15,-1 1 0,0-1 0,0 0 16,0-21-16,0 21 0,22-21 16,-22 0-16,21 0 0,-21 0 0,22 0 15,-22 0-15,21 0 0,-21 0 16,22-21-16,-22 0 0,0 0 0,0-1 16,0 1-16,1 0 0,-1 0 0</inkml:trace>
  <inkml:trace contextRef="#ctx0" brushRef="#br0" timeOffset="6516.4">11557 847 0,'0'-21'32,"21"-1"-17,-21 1-15,0 0 16,21 21-16,0 0 0,1-21 16,-1 21-16,0 0 0,0 0 0,0-21 15,0 21-15,22 0 0,-22 0 16,21 0-16,-21 0 0,22 0 0,-22 21 15,21-21-15,-21 21 0,1 0 16,-22 0-16,0 1 0,0 20 16,0-21-16,0 0 0,0 22 0,-43-22 15,22 0-15,-21 0 0,-1 0 16,22 22-16,-21-22 0,0 0 0,-1-21 16,1 21-16,21 0 0,0-21 0,-1 21 15,1-21-15,0 0 16,21-21-1,21 21-15,0-21 16,1 21-16,-1 0 0,0-21 16,0 21-16,21 0 0,-20 0 0,20 0 15,0 0-15,1 0 0,-22 21 16,21 0-16,0 0 0,-20-21 0,20 43 16,-21-22-16,0 0 0,0 0 15,1 0-15,-22 1 0,0-1 0,0 0 16,0 0-16,0 0 0,-22 0 15,1-21-15,-21 22 0,0-1 0,-1-21 16,1 21-16,0-21 0,-1 0 0,1 0 16,0 0-16,-1 0 0,1 0 15,0 0-15,20 0 0,-20 0 0,21 0 16,0 0-16,0-21 0,-1 21 16,1-21-16,0 21 0,21-22 0,0 1 15,0 0 1,0 0-16,0 0 15,21 0-15</inkml:trace>
  <inkml:trace contextRef="#ctx0" brushRef="#br0" timeOffset="7276.62">13314 1249 0,'21'-21'0,"-42"42"0,63-42 0,-21 0 15,0 21-15,1-22 0,-22 1 16,21 0-16,0 0 16,-21 0-16,0 0 0,0-1 15,0 1-15,0-21 0,0 21 0,0 0 16,-21-1-16,0 1 0,-1 0 15,1 21-15,0 0 0,0 0 0,-21 0 16,20 0-16,-20 21 0,21 0 16,-21 1-16,-1-1 0,22 21 0,-21 0 15,-1 1-15,22-1 0,0 0 16,0-20-16,0 20 0,0 0 0,21 1 16,0-22-16,0 0 15,0 21-15,0-21 0,0 1 0,21-1 16,0-21-16,0 0 0,0 0 15,0 0-15,22 0 0,-1 0 16,-21 0-16,22 0 0,-1-21 0,0-1 16,1 1-16,-1 21 0,0-42 15,1 21-15,-22 0 0,21-1 0,-21-20 16,0 21-16,1-21 0,-22-1 16,0 1-16,0 0 0,21 20 0,-21-20 15,0 0-15,0 21 0,0-1 16,0 1-16,0 0 0,0 42 15,0 0 1,-21 1-16,21 20 0,-22 0 16,22 1-16,0-22 0,0 21 0,0 0 15,0 1-15,0-1 0,0-21 16,0 22-16,0-22 0,0 0 0,0 0 16,0 0-16,22 0 0,-1 1 15,0-22-15,0 0 0,0 0 16,0 0-16,1 0 0,-1 0 15,0-22-15,21 1 0,-21 0 16</inkml:trace>
  <inkml:trace contextRef="#ctx0" brushRef="#br0" timeOffset="7532.47">14097 656 0,'-21'0'0,"-22"64"31,22-22-31,0-21 0,0 64 16,21-22-16,0-20 0,-21-1 15,21 0-15,-21 1 0,21-1 0,0 0 16,0 1-16,0-22 0,0 21 0,0-21 16,0 1-16,0-1 0,0 0 15,0 0-15,0 0 0,21 0 16,0-21-1,0 0-15,0 0 0,0-21 16,1 0-16,-1 0 0</inkml:trace>
  <inkml:trace contextRef="#ctx0" brushRef="#br0" timeOffset="7780.32">14414 762 0,'0'-21'0,"0"42"0,0-63 0,0 21 16,0-1-16,0 44 15,-21-22 1,0 42-16,21-21 0,0 21 0,-21 1 16,0-1-16,21 22 0,0-22 15,0 21-15,-21-20 0,21-1 0,-22 0 16,22 1-16,0-1 0,-21-21 16,21 22-16,0-22 0,0 0 0,0 0 15,0 0-15,0 0 0,0 1 16,21-22-1,1 0 1,-22-22-16</inkml:trace>
  <inkml:trace contextRef="#ctx0" brushRef="#br0" timeOffset="8004.2">13949 1122 0,'-21'0'0,"42"0"0,-64 0 0,43 21 16,22-21 15,-1 0-31,0 0 0,21 0 16,-21 0-16,22 0 0,-1-21 0,0 21 16,1 0-16,-1 0 0,0-21 0,1 21 15,-1 0-15,0 0 16,-20-21-16,20 21 0,-21 0 0</inkml:trace>
  <inkml:trace contextRef="#ctx0" brushRef="#br0" timeOffset="8624.24">14563 1270 0,'0'0'0,"0"-21"31,0 0-15,21 0 0,0-1-16,0 22 0,0-21 0,0 0 15,-21 0-15,22 21 0,-1-21 16,0 21-16,0 0 0,0 0 0,0 0 16,1 0-16,-1 0 0,0 21 15,0 0-15,-21 0 0,0 0 16,21 22-16,-21-22 0,0 21 0,0-21 15,0 22-15,0-22 0,0 0 16,0 0-16,0 0 0,0 1 0,0-1 16,0 0-16,0-42 62,0 0-62,0-1 0,0 1 16,0 0-16,0 0 0,21 0 15,1 0-15,-22-22 0,21 22 0,0-21 16,0 21-16,0-22 0,0 22 0,1 0 16,-1-21-16,21 20 0,-21 1 15,0 21-15,1-21 0,-1 0 0,0 21 16,0 0-16,0 0 16,-21 21-16,0 0 0,0 0 15,0 1-15,0-1 16,0 0-16,0 0 0,0 0 0,0 0 15,0 1-15,0-1 0,-21 0 16,21 0-16,0 0 0,0 0 0,0 1 16,0-1-16,0 0 15,0 0-15,0 0 16,0-42 31,0 0-47</inkml:trace>
  <inkml:trace contextRef="#ctx0" brushRef="#br0" timeOffset="8816.12">15346 741 0,'-21'0'0,"42"0"0,-64-21 0,22 21 15,0 0 1,0 0-16,0 0 15,21 21 17,21-21-17,0 0-15,0 21 0</inkml:trace>
  <inkml:trace contextRef="#ctx0" brushRef="#br0" timeOffset="9384.79">15706 762 0,'-22'0'16,"22"21"-16,-21 0 0,21 1 0,-21 20 16,21-21-16,0 21 0,0-20 0,-21 20 15,21-21-15,-21 21 0,21 1 0,0-22 16,0 21-16,-21 1 0,21-22 15,0 0-15,-22 21 0,22-21 16,-21 1-16,21-1 0,0 0 0,0 0 16,-21 0-16,21 0 0,0 1 15,-21-22-15,21 21 0,0 0 16,0-42 15,0 0-15,0-1-16,0 1 15,0 0-15,0 0 0,21 0 0,0-22 16,0 22-16,1-21 0,-1 0 16,21 20-16,-21-20 0,0 21 15,22-21-15,-22 20 0,21 1 0,-21 21 16,22 0-16,-22 0 0,21 0 16,-21 0-16,1 0 0,-1 21 0,0 1 15,0-1-15,-21 21 0,0-21 16,21 0-16,-21 22 0,0-22 0,0 0 15,0 0-15,0 0 0,-21 1 0,0-1 16,0 0-16,0 0 0,-22 0 16,22-21-16,-21 21 0,21-21 15,-22 0-15,1 22 0,21-22 0,0 0 0,-22 0 16,22 0-16,0 0 16,0 0-16,42-22 31,0 1-31,0 0 15</inkml:trace>
  <inkml:trace contextRef="#ctx0" brushRef="#br0" timeOffset="10100.07">16192 1016 0,'0'0'0,"22"-21"0,-22 42 31,0 0-31,0 0 15,0 1-15,0-1 0,0 21 0,0-21 16,0 22-16,0-22 0,-22 21 0,22-21 16,0 0-16,0 22 0,0-22 15,0 0-15,0 0 0,0 0 0,0 1 16,0-1-16,0 0 16,22-21-1,-1 0-15,0 0 16,0 0-16,0-21 0,0 21 15,1-21-15,-1-1 0,0 1 16,0 0-16,0 0 0,0-21 16,1-1-16,-1 22 0,0-21 0,0 21 15,0-22-15,0 22 0,-21 0 16,0 0-16,0 42 31,0 0-31,-21 0 0,21 0 16,0 22-16,0-22 0,-21 0 0,21 0 15,0 0-15,0 1 0,0-1 16,0 0-16,0 0 0,21 0 0,-21 0 16,21-21-16,1 22 0,-1-22 15,0 0-15,0 0 0,21 0 16,-20 0-16,-1 0 0,0 0 0,21 0 16,-21-22-16,1 1 0,-1 0 15,0 0-15,0 0 0,0-22 0,0 1 16,1 0-16,-1-1 0,0 1 15,-21-21-15,0 20 0,21 1 0,-21-22 16,0 22-16,21 21 0,-21-21 16,0 20-16,0 1 0,0 42 31,0 1-31,-21-1 0,21 21 0,-21 0 16,21 1-16,-21-1 0,21 22 15,0-22-15,-21 0 0,21 1 16,-22-22-16,22 21 0,0 0 15,0-20-15,0-1 0,0 0 0,0 0 16,0 0-16,0 0 0,0 1 0,0-1 16,0 0-1,22-21 1,-1 0-16,0 0 0,0-21 16,0 0-16,0 21 0</inkml:trace>
  <inkml:trace contextRef="#ctx0" brushRef="#br0" timeOffset="10316.17">16933 1185 0,'0'0'0,"-21"0"16,0 0-16,42 0 31,0 0-16,0 0-15,1 0 0,-1 0 16,0 0-16,0 0 0,0 0 0,22-21 16,-22 21-16,21-21 0,-21 21 15,22 0-15,-1-21 0</inkml:trace>
  <inkml:trace contextRef="#ctx0" brushRef="#br0" timeOffset="10695.96">17399 1207 0,'21'0'47,"0"-22"-47,0 22 0,-21-21 15,22 0-15,-1 21 0,0-21 16,0 0-16,0 0 0,0-1 15,-21 1-15,0 0 16,-21 21 15,0 21-31,-21 0 0,21 1 0,-1 20 16,1-21-16,0 0 0,0 22 16,0-22-16,0 0 0,21 21 0,0-21 15,-22 1-15,22-1 0,0 0 16,0 0-16,0 0 0,0 0 15,22 1 1,-1-22-16,0 0 16,21 0-16,-21 0 0,22 0 15,-22 0-15,21 0 0,1-22 0,-1 22 16</inkml:trace>
  <inkml:trace contextRef="#ctx0" brushRef="#br0" timeOffset="11105.86">18140 1080 0,'0'0'0,"21"-22"0,0-20 0,-21 21 16,0 0-16,0 0 0,0-1 16,0 1-16,0 0 15,-21 21 1,0 0-16,-22 21 0,22 0 16,0 1-16,0 20 0,-21-21 15,20 21-15,-20 22 0,21-43 16,0 0-16,0 22 0,21-22 15,0 0-15,0 0 0,0 0 0,0 0 16,21-21-16,0 22 0,0-1 16,0-21-16,0 0 0,1 21 0,-1-21 15,21 0-15,-21 0 0,22 0 0,-22 0 16,0 0-16,21 0 0,-21 0 16,-21 21-16,22-21 0,-22 21 15,0 0-15,-22-21 16,1 0-16,0 22 15,0-1-15,0-21 0,0 0 16,-22 0-16,22 0 0,0 21 0,0-21 16,0 0-16,-22 0 0,22 0 15,0 0-15,0 0 0,0 0 16,-1 0-16,1 0 16,0 0-16,0 0 0,0 21 15</inkml:trace>
  <inkml:trace contextRef="#ctx0" brushRef="#br0" timeOffset="12084.25">1799 1926 0,'0'0'0,"-21"0"0,0 0 0,-22 0 16,22 0-16,0 0 16,0 0-16,0 0 0,0 0 31,21 21 0,42-21-15,-21 22-16,21-22 0,22 0 15,-22 0-15,22 0 0,20 0 0,1 0 16,0 0-16,21 0 0,21-22 16,-22 22-16,1 0 0,0 0 0,0 0 15,0 0-15,-22-21 0,1 21 0,0 0 16,-1 0-16,-20 0 0,21 0 16,-22 0-16,1 0 0,-22 0 0,0-21 15,1 21-15,-1 0 0,-21 0 16,0 0-16,0 0 0,1 0 62,-22 21-46</inkml:trace>
  <inkml:trace contextRef="#ctx0" brushRef="#br0" timeOffset="12576.97">5588 1905 0,'0'0'0,"-21"0"0,0 0 0,-22 0 16,22 0-16,0 0 0,0 0 0,0 0 15,-1 0-15,1 21 0,42-21 32,22 0-17,-1 0-15,0 0 0,1 0 16,20 0-16,1 0 0,-1 0 0,1 0 16,-1 0-16,22-21 0,-43 21 0,22 0 15,-1 0-15,-20 0 0,-1 0 0,0 0 16,1 0-16,-22 0 0,0 0 15,0 0-15</inkml:trace>
  <inkml:trace contextRef="#ctx0" brushRef="#br0" timeOffset="13056.21">7895 1863 0,'0'0'0,"-21"0"0,-21 0 0,-1 0 0,22 0 15,0 0-15,-21 0 0,20 0 16,1 0-16,0 0 0,0 0 0,0 21 16,0-21-16,42 0 31,21 0-31,-21 0 15,43 0-15,-1 0 0,1 0 0,20 0 16,1 0-16,0 0 0,21 0 0,-22 0 16,22 0-16,0 0 0,21 0 15,-21 0-15,0 0 0,21 0 0,-22 0 16,1 0-16,0 0 0,-21 0 16,-1 0-16,1 0 0,0 0 0,-22 0 0,22 0 15,-22 0-15,-20-21 0,20 21 16,-42 0-16,22 0 0,-22 0 15,0 0-15,0 0 0,-21-21 16,0-1 0</inkml:trace>
  <inkml:trace contextRef="#ctx0" brushRef="#br0" timeOffset="13895.97">12255 1842 0,'-21'0'16,"0"-22"-16,0 22 0,0 0 0,0 0 16,-1 0-16,1 0 0,0 0 15,0 0-15,0 0 0,0 0 16,-1 0-16,1 0 0,0 0 15,0 0-15,0 0 16,42 0 15,0 0-15,0 0-16,22 0 0,-1 0 0,0 0 16,1 0-16,20 0 0,1 0 0,-1 0 15,1 0-15,-1 0 0,22 0 16,-1 0-16,1 0 0,0 0 15,21 0-15,-1 0 0,1 0 0,0 0 16,0 22-16,0-22 0,21 0 0,-21 0 16,21 0-16,0 21 0,0-21 15,0 0-15,21 0 0,-21 21 0,0-21 16,21 0-16,0 0 0,0 21 0,0-21 16,1 0-16,-22 21 0,0-21 0,0 0 15,0 0-15,0 21 0,-22-21 16,22 0-16,-21 0 0,0 0 0,0 0 15,-21 0-15,-1 0 0,1 0 0,-22 0 16,1-21-16,-1 21 16,1 0-16,-22 0 0,22 0 0,-22 0 0,0 0 15,1 0-15,-1 0 0,-21 0 0,22-21 16,-22 21 0,0 0-16,-21-21 31,0 0-16</inkml:trace>
  <inkml:trace contextRef="#ctx0" brushRef="#br0" timeOffset="13991.91">17399 1863 0,'0'21'16,"-21"-21"-1,0 0-15,-1 0 16</inkml:trace>
  <inkml:trace contextRef="#ctx0" brushRef="#br0" timeOffset="15131.77">868 2963 0,'0'0'0,"0"-21"15,0 0-15,0 0 16,0 42 31,0 0-47,0 0 16,0 1-16,0 20 0,0-21 0,0 21 0,0 1 15,0-1-15,0 22 0,0-22 16,0 0-16,0 22 0,0-22 15,0 0-15,0 1 0,0-1 16,0 0-16,0 1 0,0-22 0,0 0 16,0 0-16,0 0 0,0 1 15,0-1-15,0-42 47,0-1-47,0 1 16,0 0-16</inkml:trace>
  <inkml:trace contextRef="#ctx0" brushRef="#br0" timeOffset="15511.8">1291 3387 0,'0'21'0,"0"0"0,0 0 16,21-21-16,0 0 15,1 0 1,-1 0 0,0-21-16,-21 0 15,0 0-15,0 0 16,0-1-16,-21 22 15,0-21 1,-1 21-16,1 0 0,0 0 16,0 21-1,0-21-15,21 22 0,0-1 16,0 0 0,21-21 15,0 0-31,0 0 0,0 0 15,1-21-15</inkml:trace>
  <inkml:trace contextRef="#ctx0" brushRef="#br0" timeOffset="16644.62">2519 2942 0,'0'0'0,"-21"-21"0,-1 21 16,44 0 15,-1 0-31,21 0 16,-21 0-16,43-21 0,-22 21 15,0 0-15,22 0 0,-22 0 0,22 0 16,-22 0-16,0 0 0,1-21 16,20 21-16,-42 0 0,22 0 0,-1 0 15,-21 0-15,22 0 0,-22 0 16,0 0-16,-42 0 31,0 0-15,-22 0-16,22 0 0,0 0 15,0 0-15,-22 0 0</inkml:trace>
  <inkml:trace contextRef="#ctx0" brushRef="#br0" timeOffset="16939.84">2900 2900 0,'0'21'47,"0"0"-32,0 0-15,-21 1 0,21-1 0,0 0 16,0 21-16,0-21 0,0 22 16,0-1-16,0 0 0,0 1 0,0-1 15,0 0-15,0 1 16,0-1-16,-22-21 0,22 22 0,0-22 16,0 0-16,0 0 0,0 0 0,0 0 15,0 1 1,22-22-1,-1 0 1,0 0-16,0-22 0,0 22 0,0-21 16,1 21-16,-22-21 0,21 0 15,0 21-15,0-21 0</inkml:trace>
  <inkml:trace contextRef="#ctx0" brushRef="#br0" timeOffset="17447.83">3471 3302 0,'0'0'15,"43"-21"-15,-22 0 0,0 0 0,0-1 0,0 1 16,0 0-16,-21 0 0,0 0 16,0 0-16,0-1 15,-21 22-15,0 0 0,0 0 0,0 0 16,0 0-16,-1 0 0,1 0 16,0 0-16,0 0 0,0 22 0,0-1 15,-1 0-15,-20 21 0,21-21 16,0 22-16,0-1 0,-1 0 15,1 1-15,0-22 0,21 21 0,0 1 16,0-22-16,0 0 0,0 0 16,0 0-16,0 0 0,21-21 15,0 0-15,1 0 16,-1 0-16,0 0 0,0-21 0,21 21 16,-20-21-16,20 0 0,0 0 15,1-22-15,-22 22 0,21 0 0,0-21 16,1 21-16,-22-22 0,0 22 15,0-21-15,0 21 0,1-22 0,-22 22 16,0 0-16,0 0 0,0 42 31,0 0-31,0 0 0,-22 22 16,22-22-16,-21 0 16,21 21-16,-21 1 0,21-22 0,0 0 15,0 21-15,0-21 0,0 1 0,0-1 16,0 0-16,0 0 0,0 0 15,21-21-15,0 0 0,1 21 0,20-21 16,-21 0-16,0 0 0,22 0 0,-22 0 16,21-21-16,0 21 0,1-21 15,-22 0-15,21 0 0,1 0 0,-1-22 16</inkml:trace>
  <inkml:trace contextRef="#ctx0" brushRef="#br0" timeOffset="18155.95">4508 3154 0,'22'-21'0,"-44"42"0,65-85 0,-43 43 15,0 0-15,0 0 0,0 0 16,-21 21-16,-1-21 0,1 21 16,0 0-16,-21 0 15,21 0-15,-1 21 0,1-21 0,0 21 16,0 0-16,0 0 0,0 22 0,-1-22 16,22 21-16,0-21 0,-21 22 15,21-22-15,0 21 0,0-21 0,0 0 16,0 1-16,0-1 0,0 0 15,21 0-15,1-21 0,20 0 16,-21 0-16,0 0 0,22 0 16,-1 0-16,-21-21 0,21 0 15,1 0-15,-22-1 0,21 1 0,-21 0 16,1 0-16,-1 0 0,0-22 0,0 22 16,-21 0-16,0 0 0,0 0 15,0 0-15,0-1 0,0 1 0,0 0 16,-21 21 15,0 0-31,21 21 0,-21 0 16,21 22-16,0-22 15,0 21-15,0 1 0,0-1 0,0 0 16,-22 22-16,22-22 0,0 0 0,0 22 16,0-22-16,0 1 0,0 20 15,0-21-15,0 22 0,22-22 16,-22 22-16,0-1 0,0 1 0,0-1 0,21-20 15,-21 20-15,0 1 0,0-1 16,0-21-16,0 1 0,0 20 0,0-20 16,0-1-16,0-21 0,0 21 15,-21 1-15,21-22 0,0 21 0,0-21 16,-22 1-16,22-1 0,-21-21 0,21 21 16,-21-21-1,21-21-15,0 0 0,-21-1 0,21 1 16,0-21-16,0 21 15,0-22-15,0 1 0,0-21 0,21 20 16,0-41-16,0 20 0,1-21 0,-1 22 16,21-22-16,-21 1 0,22 20 15,-1-21-15,-21 22 0,21-22 0,1 22 16,-1-1-16,22-63 0,-22 64 16,-21 20-16,21 1 0,-20 0 15,20 21-15,-21-1 0,0 1 0,0 0 16,1 21-16,-1 0 15,0 0-15,0 0 16,-21 21-16</inkml:trace>
  <inkml:trace contextRef="#ctx0" brushRef="#br0" timeOffset="19136.54">1206 4995 0,'0'0'0,"-42"0"16,21 0-1,21-21-15,-21 0 16,21 0-16,0 0 0,0 0 16,0-22-16,0 22 0,0 0 15,0 0-15,0 0 0,0-1 0,0 1 16,21 21-16,0-21 0,-21 0 0,21 21 15,0 0-15,1 0 0,-1 0 16,21 0-16,-21 21 0,0 0 16,1 0-16,20 22 15,-21-1-15,0 0 0,0 1 0,-21 20 16,0 1-16,0-22 0,0 22 0,0-22 16,-21 0-16,0 22 0,-21-22 15,21 0-15,-22 1 0,1-1 0,0 0 16,-1 1-16,1-1 0,21-21 15,-22 0-15,1 1 0,21-1 0,-21 0 16,20-21-16,-20 0 0,21 0 16,0 0-16,0-21 0,-1 0 0,22-1 15,0 1-15,-21 0 0,21-21 16,0 21-16,0-22 0,0 22 0,0 0 16,0-21-16,0 20 0,0-20 15,0 21-15,21 0 0,1 0 16,-1-1-16,0 1 0,0 21 0,0 0 15,0 0-15,1 0 0,20 0 16,-21 21-16,0 1 0,0-1 0,1 0 16,-1 21-16,0-21 0,-21 1 15,0-1-15,0 0 0,21 0 0,-21 0 16,0 0-16,0 1 0,0-1 16,21 0-16,-21 0 0,0 0 15,21-21 1,1 0-1</inkml:trace>
  <inkml:trace contextRef="#ctx0" brushRef="#br0" timeOffset="19308.43">1799 5398 0,'0'0'15</inkml:trace>
  <inkml:trace contextRef="#ctx0" brushRef="#br0" timeOffset="20080.52">2773 4805 0,'0'0'0,"0"-21"16,0 0-16,-21 21 15,-1 0-15,1 0 0,0 21 16,0 0-16,0 21 0,0-21 16,-1 22-16,1-1 0,0 0 0,-21 1 15,21-1-15,-1 0 0,1 1 16,0-1-16,0-21 0,-21 43 15,20-43-15,1 0 0,21 0 16,-21 0-16,21 1 0,0-1 0,0 0 16,21-21 15,0-21-15,-21 0-16,22-1 0,-1 1 15,0 0-15,0-21 0,0 21 0,0-22 16,1-20-16,-1 20 0,0 1 15,21-21-15,-21-1 0,1 22 0,20-22 16,-21 22-16,0 21 0,0-22 0,1 22 16,-22 0-16,21 21 15,0 0-15,0 42 16,-21 1-16,0-1 0,0 22 0,0-1 16,0 1-16,0-22 15,0 21-15,0 1 0,-21-22 0,21 1 16,-21-1-16,21 0 0,-21 1 15,21-22-15,0 0 0,0 0 0,0 0 16,0 0-16,0 1 0,-22-22 16,22 21-16,-21-21 15,0 0 1,21-21-16</inkml:trace>
  <inkml:trace contextRef="#ctx0" brushRef="#br0" timeOffset="20304.39">2222 5292 0,'0'-21'31,"22"21"-31,-1 0 16,0-22-16,0 22 0,0-21 15,22 21-15,-1-21 0,-21 21 0,21-21 16,1 0-16,20 0 0,-20 21 15,-1-22-15,0 1 0,1 0 0,-1 0 16,0 21-16,1-21 0,-1-22 16,-21 22-16,21 0 0,-20 0 0</inkml:trace>
  <inkml:trace contextRef="#ctx0" brushRef="#br0" timeOffset="20549.31">3196 4784 0,'0'0'0,"0"21"0,-21 21 16,21-21-16,0 22 0,-21-1 16,0 0-16,21 1 0,-22-1 0,22 0 15,-21 1-15,21-1 0,0-21 0,0 22 16,-21-1-16,21-21 0,-21 21 16,21-20-16,-21-1 0,21 0 0,0 0 15,0 0 1,0-42 15,21 0-31,0 0 0,0 0 16,0-1-16,1 1 0</inkml:trace>
  <inkml:trace contextRef="#ctx0" brushRef="#br0" timeOffset="20796.16">3408 4699 0,'0'0'0,"0"21"15,0 0-15,0 1 16,0-1-16,-21 21 0,21 0 16,-22 1-16,22-1 0,0 0 15,-21 1-15,21-1 0,-21 0 0,21 1 16,-21-1-16,21-21 0,0 22 16,0-22-16,0 21 0,-21-21 0,21 0 15,0 1-15,0-1 0,0 0 16,0 0-16,0-42 31,0 0-31,0 0 16,0-1-16</inkml:trace>
  <inkml:trace contextRef="#ctx0" brushRef="#br0" timeOffset="21008.21">2921 5122 0,'0'0'0,"-21"0"0,21 22 32,0-1-32,21-21 0,0 0 0,0 0 15,0 0-15,1 0 0,-1 0 16,21 0-16,-21 0 0,22 0 0,-1 0 16,0-21-16,-21 21 0,22 0 15,-1-22-15,0 22 0,1 0 16,-22-21-16,21 0 0,-21 21 0,1 0 15</inkml:trace>
  <inkml:trace contextRef="#ctx0" brushRef="#br0" timeOffset="21524.44">3598 5165 0,'-21'0'16,"21"-21"0,0-1-1,0 1-15,21 0 0,0 0 16,-21 0-16,22 21 0,-1-21 16,0-1-16,0 22 0,0-21 15,0 21-15,1 0 0,-1-21 0,0 21 16,0 0-16,0 0 15,0 0-15,1 21 0,-1 0 0,0 1 16,-21-1-16,21 21 0,-21-21 16,21 0-16,-21 22 0,21-22 0,-21 21 15,0 1-15,0-22 16,0 0-16,0 0 0,0 0 16,0 0-1,-21-21 1,0 0-16,0 0 15,21-21 1,0 0-16,0 0 16,0 0-16,0 0 15,0-1-15,0 1 0,0 0 16,0 0-16,21 0 0,0 0 16,0-1-16,-21 1 15,22 0-15,-1 0 0,0 0 0,0 21 16,0-21-16,0-1 0,1 1 0,-1 21 15,0 0-15,0 0 0,0 0 16</inkml:trace>
  <inkml:trace contextRef="#ctx0" brushRef="#br0" timeOffset="21687.35">4297 4995 0,'0'0'0,"0"22"0,0-1 15,0 0-15,0 21 0,0-21 0,0 1 16,0-1-16,0 0 0,0 0 0,0 0 16,0 0-16,0 1 15,0-1-15,0 0 16,0-42 31,0 0-47,0-1 15</inkml:trace>
  <inkml:trace contextRef="#ctx0" brushRef="#br0" timeOffset="21880.75">4276 4784 0,'-43'0'16,"64"0"46,1 0-46,-1-21-16,0 21 0,21 0 0</inkml:trace>
  <inkml:trace contextRef="#ctx0" brushRef="#br0" timeOffset="22416.96">4953 4636 0,'-42'21'16,"20"0"-16,22 0 15,-21 0-15,0 0 0,21 22 0,0-1 16,-21 0-16,0 1 0,21-1 0,-21 0 16,21 1-16,-22-1 0,22-21 15,0 22-15,0-1 0,-21-21 0,21 0 16,0 0-16,0 22 0,-21-43 0,21 21 16,0 0-16,0 0 15,0-42 16,0 0-15,0 0-16,0 0 0,0-1 16,0-20-16,0 21 0,21 0 0,0-22 15,1 22-15,-1-21 0,0 21 0,0-22 16,21 22-16,-20-21 0,20 21 0,21-22 16,-20 22-16,-22 21 0,21 0 15,-21 0-15,22 0 0,-22 0 0,21 21 16,-21 1-16,1-1 0,-1 21 0,0-21 15,0 22-15,0-22 0,-21 21 0,0 0 16,0-20-16,0-1 0,-21 21 0,-21 0 16,21-20-16,-22-1 0,22 0 15,-21 0-15,-1 0 0,1 0 0,0 1 16,-1-22-16,22 21 0,-21-21 16,0 0-16,-22 0 15,1 0-15,41 0 0,1 0 0,0 0 16,21-21-16,0-1 15,21 1-15,0 21 0,1-21 16,-1 0-16,21 0 0,-21 0 0,22-1 16</inkml:trace>
  <inkml:trace contextRef="#ctx0" brushRef="#br0" timeOffset="23132.55">5461 4890 0,'0'0'0,"0"-22"0,21 22 0,0 0 16,-21-21-1,0 0-15,0 42 16,0 0-16,0 1 0,-42-1 0,42 21 16,0-21-16,0 22 0,0-22 0,-21 21 15,21-21-15,0 22 0,-21-22 16,21 21-16,0-21 0,0 0 0,0 1 16,0 20-16,0-21 0,21 0 15,0 0-15,0-21 16,0 0-16,22 0 0,-22 0 0,0 0 15,0 0-15,21-21 0,-20 21 16,20-21-16,-21 0 0,0 0 16,0 0-16,1-1 0,-1-20 15,0 21-15,0-21 0,0-1 0,-21 1 0,0 21 16,21-22-16,-21 1 0,22 21 16,-22 0-16,0 0 0,0-1 0,-22 44 31,1-1-31,21 0 15,-21 0-15,21 21 0,-21-20 0,0 20 16,21-21-16,0 21 0,0-20 0,0 20 16,0-21-16,0 0 15,0 22-15,0-22 0,21 0 0,-21 0 16,21 0-16,21 0 0,-20-21 0,-1 22 16,21-22-16,-21 0 0,22 0 0,-22 0 15,21 0-15,0 0 0,-20 0 0,20-22 16,-21 1-16,21 21 0,-20-21 15,-1 0-15,0-21 0,0 20 0,0-20 16,-21 0-16,21-1 0,1-20 0,-22 21 16,0-22-16,42-105 15,-21 126-15,-21 1 0,0 21 16,0-21-16,0 20 0,0 1 0,0 0 16,0 42-1,-21 0 1,0 1-16,0 20 0,21 0 15,-22 1-15,1-1 0,21 21 0,0-20 16,-21-1-16,21 22 0,-21-22 0,21 0 16,0 1-16,0-1 0,0-21 0,0 21 15,0-20-15,0-1 0,0 0 16,0 0-16,0 0 0,21 0 0,0-21 16,0 0-16,1 0 0,-1 0 15,0 0-15,0 0 0,0 0 16,0-21-16,1 21 0,-1-21 0</inkml:trace>
  <inkml:trace contextRef="#ctx0" brushRef="#br0" timeOffset="23345.42">6413 4868 0,'-21'0'15,"42"0"-15,-63 0 0,21 0 16,42 0 15,0 0-31,0 0 0,1 0 16,-1 0-16,0 0 0,0 0 15,0 0-15,0 0 0,22 0 16,-22-21-16,0 21 0,0 0 0,22 0 16,-22 0-16,0 0 0</inkml:trace>
  <inkml:trace contextRef="#ctx0" brushRef="#br0" timeOffset="24005.05">6773 5186 0,'-21'0'0,"42"0"16,-42 21-16,0-21 0,42 0 31,0-21-31,0 0 16,1 0-16,-1-1 0,21 1 0,-21 0 15,0 0-15,1 0 0,20 0 16,-21-22-16,0 22 0,0 0 0,-21-21 16,22 20-16,-22-20 0,21 21 0,-21 0 15,0 0-15,-21 21 16,-1 21 0,1 0-16,0 0 0,0 0 0,0 0 15,0 22-15,-1-1 0,1-21 16,0 22-16,21-1 0,0-21 0,-21 21 15,21-20-15,0 20 0,0-21 16,0 0-16,0 0 0,21 1 16,0-1-16,0 0 0,1 0 0,41-21 15,-21 21-15,1-21 16,-1 0-16,22 0 0,-22 0 0,21 0 0,-20 0 16,-1-21-16,0 0 0,22 0 15,-22 21-15,1-21 0,-1-22 0,0 22 16,1 0-16,-1-21 0,-21 20 0,21-20 15,-20 0-15,20-1 0,-21 1 16,0 0-16,0-1 0,-21 22 0,0-21 16,0 21-16,0 0 0,-42 21 15,21 0-15,0 21 16,-22 0-16,22 0 0,0 0 16,0 0-16,0 22 0,0-1 0,21-21 15,0 22-15,0-1 0,0-21 16,0 21-16,0-20 0,0-1 0,0 21 15,21-21-15,0 0 0,-21 1 0,0-1 16,21-21-16,-21 21 0,21 0 16,-21 0-16,0 0 15,-21-21 17,0 0-32,0 0 0,0 0 0,-1 0 15,1-21-15,0 21 0,0 0 16,0 0-16,0 0 0</inkml:trace>
  <inkml:trace contextRef="#ctx0" brushRef="#br0" timeOffset="25100.42">868 7049 0,'-21'0'0,"42"0"0,-42-22 0,-1 22 15,22-21 16,0 0-15,22 0-16,-1 21 16,0 0-16,0 0 15,-21-21-15,21 21 0,0 0 0,1 0 16,-1 0-16,0 0 0,0 0 16,0 0-16,0 21 0,-21 0 0,0 0 15,0 0-15,0 1 16,0-1-16,-21 0 0,0 21 15,0-21-15,-21 1 0,-1 20 0,22-21 16,-21 0-16,-1 0 0,22 1 16,0-22-16,0 21 0,0-21 15,21-21 1,0-1 0,0 1-16,21 21 15,0-21-15,0 21 0,0-21 0,1 21 16,-1 0-16,0 0 0,0 0 15,0 0-15,0 0 0,1 0 0,20 21 16,-21 0-16,0 22 0,0-22 16,1 0-16,-1 21 0,0 1 15,-21-22-15,0 21 0,0 0 16,0-20-16,-21 20 0,0 0 0,-1-21 16,1 1-16,-21-1 0,0 21 15,-1-42-15,1 21 0,0 0 0,-1-21 16,1 0-16,0 0 0,20 0 15,-20 0-15,0 0 0,21 0 16,-1-21-16,1 0 0,0 0 0,0 0 16,21 0-16,-21-1 0,21 1 15,0 0-15,0 0 0,0 0 0,0 0 16,21-1-16,0-20 0,0 21 16,0 0-16,1 0 0,-1-1 0</inkml:trace>
  <inkml:trace contextRef="#ctx0" brushRef="#br0" timeOffset="25315.41">1397 7218 0,'0'0'15,"21"21"-15,0-21 0,-21 21 0,0 0 47,21-21-47,1 0 16,-1 0-1,0-21-15</inkml:trace>
  <inkml:trace contextRef="#ctx0" brushRef="#br0" timeOffset="25823.42">2540 6731 0,'0'0'0,"-21"-21"16,42 21 15,21 0-31,-21 0 16,1-21-16,20 21 0,0 0 16,1 0-16,-1 0 0,21 0 0,1 0 15,-1-21-15,1 21 0,-1 0 16,1 0-16,-1-22 0,1 22 0,21 0 15,-22 0-15,-21 0 0,22 0 16,-22 0-16,-21 0 0,22 0 0,-22 0 16,-63 0-1,20 0 1,-20 22-16</inkml:trace>
  <inkml:trace contextRef="#ctx0" brushRef="#br0" timeOffset="26124.25">3133 6710 0,'0'0'0,"-22"0"31,22 21-15,0 0-16,0 0 0,0 1 16,0-1-16,0 21 0,0 0 0,0 1 15,0-1-15,0 0 16,0 22-16,0-22 0,-21 22 0,21 42 15,-21-43-15,21-21 0,-21 1 16,21-1-16,0-21 0,0 0 16,0 1-16,0-1 0,0 0 0,21-21 47,0 0-47,0-21 0,-21 0 0,22-1 15,-1 1-15,0 0 0,0-21 16,0 21-16</inkml:trace>
  <inkml:trace contextRef="#ctx0" brushRef="#br0" timeOffset="26556">3556 7133 0,'0'0'0,"0"21"0,-21 1 15,21-1-15,0 0 16,0 0-16,21-21 15,0 0-15,0 0 16,0 0-16,1 0 0,-1 0 16,0 0-16,0 0 0,0-21 0,0 21 15,1-21-15,-1 0 0,0-1 0,0 22 16,0-21-16,-21 0 16,0 0-16,0 0 0,0 0 0,0-1 15,0 1-15,-21 21 16,0 0-16,0 0 0,0 0 15,-1 0-15,1 0 0,0 0 0,0 21 16,0 1-16,0-1 0,21 0 16,-22 0-16,1 0 0,21 22 0,0-1 15,0-21-15,0 21 0,0 1 0,0-22 16,0 21-16,0 1 16,0-1-16,0-21 0,0 0 15,21-21-15,1 21 0,-22 1 0,21-22 16,0 21-16,0-21 15,0 0-15,0 0 16,1 0-16,-1 0 0,0 0 0,0-21 16,0-1-16,0 1 0,1 0 15</inkml:trace>
  <inkml:trace contextRef="#ctx0" brushRef="#br0" timeOffset="27404.52">4170 7133 0,'0'-21'0,"0"42"15,0-63-15,0 21 0,0 0 0,0-1 16,21 22 0,-21-21-16,21 21 0,-21-21 15,0 0-15,21 21 0,0 0 0,1 0 16,-1 0-16,0 0 16,0 0-16,0 21 0,0 0 15,1 0-15,-1 1 0,-21 20 16,0-21-16,21 21 0,-21-20 0,0 20 15,0 0-15,0 1 0,0-22 0,0 21 16,-42 22-16,42-43 16,-22 21-16,1-21 0,21 0 15,-21 1-15,21-1 0,0-42 47,0-1-47,0 1 0,21 0 0,0 0 16,1 0-16,-22-22 0,21 22 0,0-21 15,0 0-15,0-1 0,0 1 16,1 0-16,-1-1 0,-21 1 0,21 21 16,0 0-16,0-22 0,-21 22 15,0 0-15,0 42 32,0 0-17,0 0-15,-21 1 0,21 20 16,0-21-16,-21 21 0,21 1 0,0-1 15,0-21-15,0 22 0,0-1 16,0-21-16,0 21 0,0-20 0,0-1 16,21 21-16,0-21 0,0 0 15,1 1-15,20-22 0,-21 0 16,0 0-16,22 0 0,-22 0 0,21 0 16,0 0-16,-20 0 0,20-22 0,0 1 15,-21 0-15,22 0 0,-22 0 16,21-22-16,1-41 0,-1 41 15,-21 1-15,0 0 0,0-1 16,-21-20-16,22 21 0,-22-1 0,21 1 16,-21 0-16,0-22 0,0 22 15,0-1-15,0 22 0,0-21 0,0 21 16,0 0-16,0-1 0,-21 44 31,21-1-31,-22 21 0,22-21 16,0 22-16,0-1 0,-21 0 15,21 1-15,0-1 0,-21 0 0,21 1 16,0 20-16,0-21 0,0 22 0,0-22 16,-21 1-16,21-1 15,0 0-15,0 1 0,0-1 0,0-21 16,0 0-16,0 0 0,21 1 0,-21-1 16,21-21-16,0 0 0,1 0 15,-1 0-15,0 0 0,0 0 16,0-21-16,0-1 0,1 1 15,-1 0-15,0 0 0,0-21 0,0 20 0,0-20 16</inkml:trace>
  <inkml:trace contextRef="#ctx0" brushRef="#br0" timeOffset="27671.36">5270 6985 0,'-21'64'31,"42"-43"-31,1-21 16,-1 0-16,0 0 0,21 0 15,-21 0-15,1 0 0,20 0 0,0 0 16,-21-21-16,22 21 0,-1 0 0,-21 0 16,22-22-16,-22 22 0,21 0 0,-21 0 15,0-21-15,1 21 0,-1 0 16,-21-21-16,-21 21 31,-1 0-15,1 0-16</inkml:trace>
  <inkml:trace contextRef="#ctx0" brushRef="#br0" timeOffset="37496.87">19304 889 0,'0'0'0,"21"-106"16,0 85 0,-21 0-16,0 0 15,0 42 17,0 0-17,0 21-15,-21 1 0,21-1 16,-21 0-16,0 22 0,0-22 15,-1 22-15,-20-1 0,21-20 0,0 20 0,-22 1 16,22-22-16,-21 21 0,0-20 16,20 20-16,-20-20 0,21-1 0,-21 0 15,20 1-15,1-22 0,0 0 16,21 0-16,0 0 0,0 0 0,21-42 31,0 0-15,22 0-16</inkml:trace>
  <inkml:trace contextRef="#ctx0" brushRef="#br0" timeOffset="38076.54">19664 910 0,'0'0'0,"0"-21"0,-21 21 16,-1 0-1,44 0 32,-1 0-47,0 0 0,0 0 0,0 0 16,22 0-16,-22 0 0,21-21 16,-21 21-16,0-21 0,22 0 0,-22 21 15,-21-22-15,21 22 16,-21-21-16,-21 21 15,0 0-15,-64 21 16,64-21-16,-21 22 16,-1-1-16,1 0 0,0 21 0,20-21 15,-20 1-15,21 20 0,0-21 16,0 0-16,-1 0 0,22 1 16,0-1-16,0 0 0,0 0 0,22 0 15,-22 0-15,42-21 16,-21 0-16,0 0 0,22 0 0,-22 0 15,21 0-15,-21 0 0,0 0 16,1 0-16,-1 0 0,0 0 0,-21 22 31,-21-22-31,0 21 0,-22 0 16,22-21-16,-21 21 0,-1 0 16,1 22-16,0-22 0,21 0 15,-22 0-15,22 0 0,0 0 16,0 22-16,0-43 0,21 21 0,0 0 15,0 0-15,0 0 0,0 1 16,21-22-16,0 0 0,0 0 16,0 0-16,0 0 0,22 0 15,-1 0-15,0 0 0,1-22 0,-1 1 16,0 0-16</inkml:trace>
  <inkml:trace contextRef="#ctx0" brushRef="#br0" timeOffset="38340.37">20256 720 0,'0'0'0,"0"-106"31,-21 127-15,21 21-16,-21-20 0,0 41 16,0-21-16,0 22 0,21-1 15,-22 1-15,1-1 0,0 1 0,0-22 16,0 22-16,0-22 0,21 0 15,-22 1-15,1-1 0,21-21 0,-21 22 16,21-22-16,0 0 0,0 0 0,0 0 16,0 0-16,0 1 15,21-22-15,0 0 16,1 0-16,-1 0 0,0 0 16,21-22-16</inkml:trace>
  <inkml:trace contextRef="#ctx0" brushRef="#br0" timeOffset="38720.17">20405 1270 0,'0'0'0,"-22"0"0,1 0 15,21-21 32,21 21-31,1-21-16,20 21 0,-21 0 15,21-21-15,-20-1 0,20 22 0,-21-21 16,0 21-16,22-21 0,-22 21 16,-21-21-16,-21 21 31,-1 0-31,-20 21 0,0 0 0,21 0 16,-22 1-16,1-1 0,0 0 15,-1 0-15,22 0 0,0 0 0,0 1 16,0-1-16,21 0 0,-22 0 0,22 0 15,0 0-15,0 1 16,22-22-16,-1 0 0,21 21 16,-21-21-16,22 0 0,-1 0 15,0 0-15,22 0 0,-1 0 0,1 0 16,-1-21-16,1 21 0,-22-22 16,22 1-16,-22 0 0</inkml:trace>
  <inkml:trace contextRef="#ctx0" brushRef="#br0" timeOffset="39380.79">21124 1164 0,'0'-21'0,"0"42"0,0-63 0,0 21 16,-21 21 0,0 0-16,0 0 15,0 21-15,-1 21 0,1-21 0,0 1 16,0 20-16,21-21 16,-21 21-16,0-20 0,21-1 0,-22 0 15,22 21-15,0-21 0,0 1 16,0-1-16,0 0 0,0 0 15,0-42 17,0 0-17,22 0-15,-22-1 0,21 1 16,-21 0-16,0 0 0,21-21 16,0-1-16,-21 22 0,21-21 0,0-1 15,-21 22-15,22-21 0,-1 21 16,0 0-16,-21-1 0,0 1 15,21 21-15,0 0 0,0 0 16,-21 21-16,22 1 0,-1-1 16,0 0-16,-21 21 0,21-21 0,-21 22 15,21-22-15,-21 0 0,0 0 16,0 22-16,0-22 0,0 0 0,0 0 16,0 0-16,0 0 15,-21-21-15,0 0 0,21 22 0,-21-22 16,0 0-1,21-22 1,0 1 0,0 0-16,0 0 15,0 0-15,21-22 16,0 22-16,21 0 0,-21-21 0,22 21 16,-22-1-16,21 1 0,1 21 15,-1 0-15,-21 0 0,0 0 0,22 0 16,-43 21-16,21 1 0,-21-1 15,0 0-15,0 21 0,0-21 0,0 1 16,-21 20-16,21-21 0,-22 0 0,1 0 16,21 1-16,-21-22 0,0 21 15,0 0-15,21 0 16,-21-21 0,42-21 15</inkml:trace>
  <inkml:trace contextRef="#ctx0" brushRef="#br0" timeOffset="39780.56">21717 1376 0,'0'0'0,"0"21"0,-21-21 16,42 0 15,0 0-31,21 0 0,-20 0 16,20 0-16,-21 0 0,21-21 15,1 0-15,-22 21 0,21-21 0,-21 21 16,1-22-16,-1 1 0,0 0 16,-21 0-16,0 0 0,0 0 0,0-1 15,0 1-15,-21 21 16,0 0-16,-1 0 0,1 0 0,-21 0 15,21 21-15,-22 1 16,1-1-16,0 0 0,21 0 0,-1 0 16,-20 0-16,21 22 0,0-22 0,21 0 15,0 0-15,0 0 0,0 22 16,0-22-16,21 0 16,0 0-16,0 0 0,22-21 0,-22 0 15,21 22-15,0-22 0,-20 0 16,20 0-16,0 0 0,1 0 0,126-64 31,-148 43-31</inkml:trace>
  <inkml:trace contextRef="#ctx0" brushRef="#br0" timeOffset="40240.3">22521 1228 0,'0'0'16,"-21"21"-1,0 0-15,0 0 0,0 0 16,-1 1-16,1-1 0,21 21 15,-21-21-15,21 0 0,-21 1 0,21 20 16,-21-21-16,21 0 0,0 0 16,0 1-16,0-1 0,-21 0 15,21 0-15,0 0 16,0-42 15,0 0-31,0 0 16,0 0-16,0-1 0,0 1 0,21-21 15,0 21-15,0-22 0,0 1 16,22 0-16,-22-1 0,21 22 0,22-21 16,-22 0-16,0 20 0,1 1 15,-1 0-15,0 0 0,1 21 0,-1 0 16,-21 21-16,21 0 0,-42 0 16,22 1-16,-22 20 0,0-21 0,0 21 15,0-20-15,0 20 0,0-21 16,0 0-16,0 22 0,-22-22 0,22 0 15,-21 0-15,0 0 16,21 0-16,-21 1 0,21-1 16,-21-21-16,21 21 15,-21-21-15,21-21 32,0 0-32,0-1 15,0 1-15,21 0 0</inkml:trace>
  <inkml:trace contextRef="#ctx0" brushRef="#br0" timeOffset="40536.12">23410 741 0,'0'-21'0,"0"42"0,0 0 31,0 0-15,-21 22-16,0-1 0,0 0 0,21 22 15,-21-22-15,-1 22 0,1-22 16,0 21-16,0-20 0,0-1 0,0 0 16,-1 1-16,22-1 0,-21-21 15,0 22-15,21-22 0,-21 0 0,21 0 16,0 0-16,-21 0 0,21 1 16,-21-1-16,21 0 0,0 0 15,21-21 16,0-21-31,21 21 16,-21-21-16,1 0 0,20-1 0</inkml:trace>
  <inkml:trace contextRef="#ctx0" brushRef="#br0" timeOffset="40951.89">24109 1185 0,'0'0'0,"0"-21"0,0 0 15,-21 21-15,-1 0 16,1 0-16,-21 0 16,21 0-16,-22 21 0,1-21 0,-21 21 15,20 1-15,22-1 0,-21 0 16,21 0-16,-22 0 0,43 0 0,0 1 16,0-1-16,0 0 0,0 0 15,21 0-15,1-21 0,62 43 16,-41-43-16,-1 21 0,0-21 0,22 0 15,-22 21-15,0-21 0,22 0 16,-22 0-16,-21 21 0,22-21 0,-22 0 16,0 0-16,0 21 0,-21 0 15,0 1-15,-21-22 16,0 21 0,0-21-16,0 0 0,-22 0 0,1 0 15,0 0-15,-1 0 0,1 0 16,0 0-16,-1 0 0,1 0 0,0 0 15,-1 0-15,1 0 0,0 0 16,20 0-16,-20 0 0,21 0 0,-21 0 16,20 0-16,1-21 0,0 21 15,21-22-15,0 1 16</inkml:trace>
  <inkml:trace contextRef="#ctx0" brushRef="#br0" timeOffset="41243.72">23220 847 0,'-21'0'0,"42"0"16,-64-21-16,43-1 0,22 22 15,-1-21 1,21 21-16,0 0 0,1 0 16,20 0-16,1 0 0,-1 0 15,22 0-15,-22-21 0,1 21 0,21 0 16,-22 0-16,1 0 0,-22 0 16,0 0-16,1 0 0,-22-21 0,-64 21 15,1-21-15,0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42:00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995 720 0,'0'0'0,"-21"0"15,-1 0-15,1 0 0,0 0 16,0 21-16,0-21 0,0 0 0,-1 0 31,1 0-15,42 0 15,1 0-31,-1 0 16,21 0-16,0 0 0,1 0 15,20 0-15,1 0 0,-1 0 0,1 0 16,20-21-16,-20 21 0,-1 0 15,22 0-15,-21-21 0,-1 21 16,1 0-16,-22 0 0,0 0 16,1 0-16,-22 0 0,21-22 15,-21 22-15,0 0 16,-42 0 15,0 0-31,0 0 16,0 0-16,0 0 0,-1 0 0,-20 22 15,21-22-15</inkml:trace>
  <inkml:trace contextRef="#ctx0" brushRef="#br0" timeOffset="350.79">1376 762 0,'0'0'0,"-21"0"0,-1 0 47,22 21-47,0 0 0,0 1 16,0-1-16,0 0 0,0 21 16,0 1-16,0-1 0,0 0 0,0 1 15,0-1-15,0 21 16,0-20-16,0-1 0,0 0 0,0 1 15,0-22-15,0 21 0,0-21 16,0 1-16,0 20 0,-21-21 16,21 0-16,0 0 0,0 1 15,0-44 17,0 1-17,0 0 1</inkml:trace>
  <inkml:trace contextRef="#ctx0" brushRef="#br0" timeOffset="963.68">2095 1185 0,'0'0'0,"22"-21"0,-22 0 16,0 0-16,0 0 16,0 0-16,0-1 0,0 1 0,0 0 15,0 0-15,0 0 16,0 0-16,0-1 0,0 1 0,-22 0 16,1 21-16,0 0 15,0 0-15,0 0 0,0 21 16,-1 0-16,1 1 0,0-1 15,0 21-15,0-21 0,0 22 16,-1-1-16,1 0 0,0-21 0,0 22 16,0-1-16,21-21 0,-21 22 15,21-22-15,0 0 0,0 0 0,0 0 16,0 0-16,0 1 16,21-1-16,0-21 0,0 0 15,0 0 1,0 0-16,1 0 0,-1-21 0,0-1 15,21 1-15,-21 21 0,22-63 16,-22 42-16,0-1 0,0-20 16,-21 21-16,21-21 0,-21 20 15,22-20-15,-22 21 0,0-21 0,0 20 16,0 1-16,0 0 0,0 0 16,0 42-1,0 0 1,0 0-16,0 1 0,0-1 0,0 21 15,0-21-15,0 0 0,0 22 16,0-22-16,0 0 0,0 0 16,0 0-16,0 1 0,0-1 15,0 0-15,0 0 0,0 0 0,0 0 16,21-21 0,0 0-1</inkml:trace>
  <inkml:trace contextRef="#ctx0" brushRef="#br0" timeOffset="1775.02">2900 1058 0,'0'0'0,"21"-21"0,-21-63 31,0 62-31,0 1 0,0 0 15,0 0-15,0 0 0,-21 21 16,0 0-16,-1 0 0,1 0 16,0 21-16,0 0 0,-21 0 15,20 0-15,1 1 0,-21 20 16,21-21-16,0 21 0,-22 1 0,22-22 16,0 21-16,0-21 15,21 22-15,0-22 0,-21 0 0,21 0 16,0 0-16,0 1 0,0-1 15,21-21-15,0 0 0,0 0 16,0 0-16,0 0 0,22 0 16,-22 0-16,21 0 0,-21-21 0,1 21 15,-1-22-15,0 1 0,0 0 16,0 0-16,0 0 0,1 0 0,-1-1 16,0-20-16,0 21 0,-21-21 15,21 20-15,-21-20 0,21 21 0,-21 0 16,0 0-16,0-1 0,0 1 15,0 42 17,0 1-32,0-1 0,0 0 15,0 21-15,0-21 0,-21 1 16,21 20-16,0 0 0,-21-21 0,21 22 16,0-1-16,0 0 0,0 1 15,0-1-15,0 0 0,0 1 0,0-1 16,0 22-16,0-22 0,0 21 15,0 1-15,0-1 0,-21-20 0,21 20 16,-21 1-16,21-22 0,0 22 16,0-22-16,0 0 0,0 1 15,0-1-15,0 0 0,0 1 0,0-1 16,0 0-16,0-21 0,0 22 16,0-22-16,0 0 0,0 0 15,0-42 1,0 0-1,0 0-15,0 0 0,0-1 0,0 1 16,0-21-16,-21 0 0,21-1 16,0 1-16,0 0 0,0-22 15,0 22-15,0-22 0,0 1 0,0-22 16,0 22-16,0-1 0,0 1 0,0 20 16,21-20-16,0 20 15,-21 1-15,21 21 0,0-21 0,0 20 16,1 1-16,-22 0 0,21 0 15,0 0-15,0 0 0,0-1 16,0 22-16,1-21 0,-1 0 0,0 21 16</inkml:trace>
  <inkml:trace contextRef="#ctx0" brushRef="#br0" timeOffset="2339.12">910 1863 0,'-42'-21'16,"63"21"31,0-22-47,0 22 15,22 0-15,-1 0 0,-21 0 16,43 0-16,-22 0 0,21-21 15,22 21-15,0 0 0,-1 0 0,22-21 16,0 21-16,0-21 0,0 21 16,0 0-16,21 0 0,-22 0 15,22-21-15,0 21 0,-21 0 0,21 0 16,-21 0-16,0 0 0,0 0 0,0 0 16,-22 0-16,1 0 15,21 0-15,-22 0 0,-20 0 0,21 0 16,-22 0-16,1 0 0,-22 0 0,0 0 15,1 0-15,-22 0 0,0 0 16,0 0-16,-21-21 16,0-1 15,-21 22-15,0-21-16,0 21 15,-1 0-15</inkml:trace>
  <inkml:trace contextRef="#ctx0" brushRef="#br0" timeOffset="2496.03">3873 1672 0,'0'21'15,"0"1"63</inkml:trace>
  <inkml:trace contextRef="#ctx0" brushRef="#br0" timeOffset="11883.87">4530 2434 0,'21'0'0,"0"0"0,0-21 15,0 21-15,0 0 16,1-21-16,-1 21 16,0 0-16,-21-21 15,21 21-15,0 0 16,0-21-16,1 21 15,-22-22 1,-22 22 47,1 0-63,0 0 0,21 22 15,-21-22-15,0 21 0,0 0 16,-22 0-16,22 0 0,0-21 0,0 21 15,-22 22-15,22-22 0,0 0 16,0 0-16,-21 0 0,20 1 0,1-1 16,0 21-16,-21-21 0,21 0 15,-1 1-15,-20-1 0,21 0 0,-21 21 16,20-21-16,-20 1 0,0-1 16,-1 0-16,22 0 0,-21 0 0,0 0 15,-1 1-15,1-1 0,0 0 16,20-21-16,-20 21 0,21 0 15,-21 0-15,20-21 0,1 22 0,0-1 16,0-21-16,0 21 0,0 0 16,-1 0-16,1-21 0,0 21 0,0 1 15,0-22-15,21 21 0,-21 0 16,-22 0-16,43 0 16,-21-21-16,0 0 15,21 21-15,-21-21 0,42 0 125,0 0-125,0 0 16,-21-21-16,21 21 15,1 0-15,-1 0 0,0 0 0,0 0 16,0 0-16,0 0 16,1 0-16,20 0 0,-21 0 0,0 0 15,0 0-15,1 0 0,-1 0 16,21 0-16,-21 21 0,0-21 16,22 0-16,-22 0 0,0 22 0,0-22 15,22 0-15,-22 0 0,0 21 16,0 0-16,0-21 0,0 0 0,1 0 15,-1 21-15,0-21 0,0 0 0,0 0 16,0 21-16,1-21 0,-1 21 16,0-21-16,21 22 15,-21-22-15,1 0 0,-1 21 0,0-21 16,0 21-16,0-21 0,0 0 16,1 21-16,-1 0 0,0-21 15,0 0-15,0 0 0,-21 21 16,21-21-16,1 0 0,-1 0 0,-21 22 15,21-22-15,0 0 16,-21 21 0,21-21-16,-21-21 93,0-1-77,21 22-16</inkml:trace>
  <inkml:trace contextRef="#ctx0" brushRef="#br0" timeOffset="13663.62">7980 2307 0,'0'-21'0,"0"0"47,-21 21-32,-1-21 1,22 0 31,-21 21-31,21 21 46,21 0-46,1 0-1,-1 0-15,0-21 0,-21 21 16,21-21-16,0 22 0,0-1 0,1 0 16,-1-21-16,0 21 0,0 0 15,21 0-15,-20 1 0,-1-1 0,21 0 16,-21 21-16,0-21 0,22 1 15,-22-1-15,0 0 0,21 0 16,-20 0-16,20 0 0,0 1 0,1 20 16,-22-42-16,21 21 0,0 0 15,-20 0-15,20 1 0,-21-22 0,21 21 16,-20 0-16,20-21 0,-21 21 0,0-21 16,0 21-16,1-21 0,-1 0 15,0 21-15,0-21 0,0 0 0,0 0 16,-21 22-16,22-22 15,-1 0-15,0 0 32,-21 21 15,-21-21-32,0 0 1,-1 21-1,1-21-15,0 0 0,0 0 16,0 21-16,0-21 0,-1 0 0,1 0 16,0 21-16,0-21 0,0 0 15,0 21-15,-1-21 0,1 22 0,0-22 16,0 21-16,0-21 0,0 21 16,-1 0-16,-20-21 0,21 21 0,0 0 15,0-21-15,-1 22 0,22-1 16,-21-21-16,0 21 0,0 0 15,0-21-15,0 21 0,21 0 0,-22-21 16,1 22-16,0-1 0,21 0 16,-21 0-16,0-21 0,0 21 15,21 0-15,-22-21 0,1 22 16,21-1-16,-21-21 16,0 21-16,0-21 0,21 21 0,-21 0 15,21 0-15,-22-21 16,1 22-1,21-1 1,-21-21-16,0 0 31</inkml:trace>
  <inkml:trace contextRef="#ctx0" brushRef="#br0" timeOffset="16267.47">5376 2900 0,'21'0'0,"1"0"16,-1 0-16,0-21 0,0 0 15,0 21-15,-21-22 0,21 1 0,1 21 16,-22-21-16,0 0 15,21 0-15,-21 0 0,0-1 16,-21 22 0,-1 0-16,1 0 15,-21 0-15,21 0 0,-22 0 16,1 0-16,21 22 0,-21-1 0,-1 0 16,1 0-16,21 0 0,-22 0 0,22 1 15,0-1-15,0 0 0,21 0 16,0 0-16,0 0 0,0 1 15,0-1-15,21-21 16,0 21-16,0-21 0,22 0 16,-22 21-16,0-21 0,21 0 0,-20 0 0,20 0 15,-21 0-15,0 0 0,22 21 16,-22-21-16,0 0 0,0 21 16,0-21-16,0 0 0,-21 22 0,22-22 15,-22 21-15,0 0 16,0 0-16,-43 0 0,22-21 0,0 21 15,-21 1-15,-1-1 0,1-21 16,21 21-16,-22 0 0,1-21 0,0 0 16,21 21-16,-22-21 0,22 0 0,0 0 15,0 0-15,0 0 0,-1 0 16,1 0-16,0 0 0,0 0 16,0 0-16,0 0 15,21-21-15,0 0 31,21 21-31,0 0 16,0-21-16,0 21 0,22 0 0</inkml:trace>
  <inkml:trace contextRef="#ctx0" brushRef="#br0" timeOffset="16691.97">5778 2942 0,'22'-42'31,"-22"21"-31,-22 42 32,1-21-17,21 21-15,-21 0 0,0 0 0,21 22 16,-21-1-16,21 0 0,-21 1 15,21 20-15,0 107 16,0-107-16,0 1 0,0 20 16,0-20-16,0-1 0,0 1 15,0-1-15,0 22 0,0-22 0,0 22 16,0 42-16,-22-63 16,22-1-16,-21-21 0,21 1 0,0-1 15,0-21-15,0 0 0,0 1 0,0-1 16,0-42 15,0-1-31,0 1 16,0 0-16,0-21 0,0 21 0,0-22 15,0 1-15,0-22 0,0 1 16,0 21-16,0-22 0,21 1 0</inkml:trace>
  <inkml:trace contextRef="#ctx0" brushRef="#br0" timeOffset="17046.75">5863 2900 0,'21'0'16,"-42"0"-16,42-21 0,0 21 0,1 0 0,-1-21 15,0 21-15,0-22 16,0 22-16,0 0 0,1 0 0,-1 0 15,21 0-15,-21 0 0,0 22 16,1-1-16,-1 0 16,-21 0-16,21 0 0,-21 0 0,0 1 15,0-1-15,0 0 0,0 0 16,-21 21-16,0-20 0,-1-1 0,-20 0 16,21 0-16,-21 0 0,20 0 0,-20 1 15,0-22-15,21 21 0,-22 0 16,22-21-16,0 21 0,0-21 0,0 0 15,-1 0-15,22 21 16,0-42 0,0 0-1,22 21-15</inkml:trace>
  <inkml:trace contextRef="#ctx0" brushRef="#br0" timeOffset="17651.41">6731 2942 0,'0'0'0,"21"-21"0,0 21 15,-21-21-15,21 0 16,-21 0-16,0-1 0,0 1 16,0 0-16,-21 0 0,0 21 15,0 0-15,0 0 16,0 0-16,-1 0 0,1 0 15,0 0-15,0 21 0,0-21 0,-22 21 16,22 0-16,0 1 0,-21-1 16,21 0-16,-1 21 0,1-21 0,-21 43 15,42-43-15,0 0 16,0 0-16,0 22 0,0-22 0,0 0 16,0 0-16,0 0 15,0 1-15,21-22 0,0 0 16,0 0-16,1 0 0,-1 0 15,0-22-15,0 1 0,21 21 16,-20-21-16,-1 0 0,0 0 16,21 0-16,-21-1 0,1 1 0,-1 0 15,0 0-15,0 0 0,0 0 16,0-1-16,-21 1 0,0 0 0,0 0 16,0 0-16,0 0 15,0 42 1,0 0-1,0 0-15,0 0 0,0 0 0,0 1 16,-21-1-16,21 0 0,0 0 16,0 0-16,0 0 0,0 1 15,0-1-15,0 0 0,0 0 0,21 0 0,-21 0 16,22 1 0,-1-22-16,0 0 0,0 0 15,0 0-15,0 0 0,1 0 0,-1 0 16,0-22-16,0 1 0,0 21 15,0-21-15,1 0 0,-1 21 0,0-21 16,0 0-16,-21-1 0,21 1 16,0 0-16</inkml:trace>
  <inkml:trace contextRef="#ctx0" brushRef="#br0" timeOffset="18114.98">7239 2836 0,'0'0'0,"0"22"31,0-1-31,-21-21 0,21 21 15,-21 0-15,21 0 0,0 0 0,0 1 16,0-1-16,0 0 0,-22 0 16,22 0-16,0 0 0,0 1 0,0-1 15,0 0-15,-21-21 0,21 21 16,0 0-16,0 0 0,0 1 16,0-44 30,-21 22-46,21-21 16,0 0-16,0 0 0,-21 0 0,21 0 16,0-1-16,0 1 0,0 0 0,0 0 15,0 0-15,0 0 0,21-1 16,0 1-16,0-21 0,-21 21 0,22 0 16,-1-1-16,21 22 0,-21-21 15,0 0-15,22 21 0,-22 0 0,21 0 16,-21 0-16,1 21 0,20 0 0,-21 1 15,0-1-15,0 0 0,-21 0 16,0 0-16,0 22 0,0-22 0,0 0 16,0 0-16,0 21 0,0-20 15,0-1-15,0 0 0,-21 0 16,21 0-16,-21-21 0,0 21 0,21 1 16,-21-22-1,0 0-15,-1 0 16,1-22-16</inkml:trace>
  <inkml:trace contextRef="#ctx0" brushRef="#br0" timeOffset="21887.63">11620 2667 0,'0'0'0,"22"-21"0,-22 0 16,0 0-16,0-1 16,0 1-16,0 0 15,0 0-15,-22 42 31,22 0-31,-21 0 0,0 22 16,0-22-16,21 21 0,-21 1 16,0-1-16,-1-21 0,22 21 0,0 1 15,-21-1-15,21-21 0,0 43 16,0-43-16,0 21 16,0-21-16,21 1 0,-21-1 0,22 0 15,-1-21-15,0 21 0,0-21 0,0 0 16,0 0-16,1 0 0,20 0 15,-21 0-15,21 0 0,-20 0 0,20-21 16,0 0-16,1 0 0,-22-1 0,21 1 16,0-21-16,-20 21 0,-1 0 15,0-22-15,0 1 0,-21 21 16,0-22-16,0 1 0,0 0 0,0-1 16,-21 22-16,0-21 0,0 0 15,-1 20-15,-20 1 0,21 0 0,-21 0 16,20 0-16,1 21 0,0 0 15,0 0-15,0 21 0,0 0 0,-1 0 16,1 0-16,0 22 0,21-22 16,-21 0-16,21 21 0,0-20 0,0 20 15,0-21-15,0 0 0,0 0 0,0 1 16,0 41 0,21-42-16,0 0 0,0-21 15,1 0-15,-1 0 0,0 0 16,0 0-16,0 0 0,22 0 15,-22 0-15,0-21 0,0 21 0,21-21 16,-20 0-16</inkml:trace>
  <inkml:trace contextRef="#ctx0" brushRef="#br0" timeOffset="22331.38">12298 2646 0,'0'0'0,"0"-21"0,0 0 15,0-1-15,0 1 16,0 0-16,0 0 0,0 0 16,0 0-1,21 21-15,0 0 0,0-22 0,0 22 16,1 0-16,-1 0 16,0 0-16,0 0 0,0 0 0,0 22 15,1-1-15,-22 0 0,21 0 0,0 21 16,-21-20-16,21-1 0,-21 21 15,0-21-15,0 22 0,0-22 0,0 21 16,0-21-16,0 0 0,0 22 16,0-22-16,-21 0 0,21 0 0,0 0 15,-21 1-15,0-22 0,-1 21 0,1-21 16,0 21-16,0-21 16,0 0-1,21-21 1,0 0-16,0-1 15,0 1-15,0 0 0,21 0 16,0-21-16,-21 20 0,0 1 0,21 0 16,0 0-16,-21 0 0,0 0 15,22 21-15,-1-22 0,-21 1 0,21 0 16,-21 0-16,21 0 0,0 21 16,-21-21-16,21-1 0</inkml:trace>
  <inkml:trace contextRef="#ctx0" brushRef="#br0" timeOffset="23075.47">12763 2223 0,'0'0'0,"-21"-22"0,0 1 15,0 0-15,0 0 16,-22 0-16,22 0 0,-21-1 0,0 1 15,-1 0-15,1 0 0,0 21 16,-22-21-16,22 21 0,-22-21 0,1 21 16,-1 0-16,22 0 0,-22 0 0,1 0 15,21 0-15,-22 21 16,22 0-16,-22 0 0,22 0 0,0 0 16,-22 1-16,22-1 0,-1 0 15,1 21-15,0 1 0,-1-1 0,1 0 16,21 1-16,-21 20 0,20-21 0,1 22 15,0-22-15,21 22 0,0-22 16,-21 22-16,21-22 0,0 21 0,0-20 16,0-1-16,0 43 0,0-22 15,0-20-15,0-1 0,0 0 16,0 1-16,21-1 0,0 0 0,-21 1 16,21-22-16,1 21 0,20-21 15,-21 0-15,0 1 0,22-1 16,-22 0-16,21 0 0,0-21 0,-20 21 15,20-21-15,21 0 0,-20 0 16,-1 0-16,0 0 0,22 0 0,63 0 16,-85 0-16,22-21 0,-1 0 15,1 21-15,-1-21 0,1 0 16,-22 21-16,22-22 0,-22 1 0,21 0 16,-20 0-16,-22 0 0,21-22 0,1 22 15,-22 0-15,0-21 0,0 21 16,0-22-16,0 22 0,-21-21 0,22-22 15,-22 22-15,0 0 0,0-1 16,0 1-16,0-22 16,21 22-16,-21 0 0,0-22 0,0 22 15,0 0-15,0-1 0,0-20 16,0 20-16,0 22 0,0-21 0,-21 0 16,-1 20-16,1 1 0,0-21 0,0 21 15,0 0-15,0-1 0,-22 1 16,22 21-16,-21-21 0,21 21 15,-22 0-15,22 0 0,0 0 0,-21 0 0,20 0 16,-20 0-16,21 0 0,0 0 16,-22 0-16,22 21 0,-21 0 15,21-21-15,0 22 0,21-1 16,0 0-16,0 0 16</inkml:trace>
  <inkml:trace contextRef="#ctx0" brushRef="#br0" timeOffset="25655.98">15875 1990 0,'0'0'0,"21"0"0,-21-21 31,21 21-15,-21-22 0,-21 44 31,0-22-47,0 21 15,0 0-15,-1-21 0,1 21 16,0 0-16,0 0 0,-21 1 0,-1-1 15,22 0-15,-42 0 0,20 0 16,1 0-16,-22 1 0,22-1 0,-21 21 16,20-21-16,-20 0 0,-1 22 0,22-22 15,-22 21-15,22 1 0,0-22 16,-22 21-16,22-21 0,21 22 0,-22-22 16,1 0-16,21 0 0,-21 0 15,20 0-15,1 1 0,0-1 16,0-21-16,0 0 0,21 21 0,-21-21 31,42 0 47,0 0-62,0 0-16,0 0 0,0 0 15,1 0 1,-1 0-16,0 0 0,0 0 0,0 21 16,22-21-16,-22 21 0,21-21 15,0 21-15,-20 1 0,20-22 0,0 21 16,1 0-16,20 0 0,-21-21 0,1 21 16,-1 0-16,0 1 0,1-1 15,-1 0-15,0 21 0,22-21 0,-22 1 16,1-1-16,-22 0 0,21 0 0,0 0 15,-20 0-15,20 1 0,-21-1 16,21 0-16,-20 0 0,-1-21 16,0 21-16,0-21 0,-21 21 15,21-21-15,0 0 16,-21-21 93,0 0-93,-21 21-16,0 0 16,21-21-16,-21 21 0,0-21 15,0 21 1,-1-21-16,1 21 15,0-22-15,0 22 0,0-21 0,-22 0 16,22 21-16,0-21 16,0 21-16,0-21 0,-22 0 0,22 21 15,-21-22-15,21 22 0,-22-21 0,22 21 16,-21 0-16,21-21 0,-22 21 16,22-21-16,-21 21 0,21 0 0,-22-21 15,22 21-15,-21-21 0,21 21 0,-22 0 16,22-22-16,0 22 0,0 0 15,0 0-15,0-21 0,-1 21 16,1 0-16,0-21 0,0 21 16,0 0-16,0-21 15,-1 21-15,22-21 0,-21 21 0,0 0 16,0 0-16,0-21 16,0 21-16,-1 0 0,1 0 15,0 0-15,21-22 0,-21 22 16,0 0-1,0 0 1,-1-21 0,22 0 31,0 0-1,22 21 33,-1-21-79,0 21 15,0-21 1,0 21-16,0-22 15,1 22-15,-1-21 0,0 0 16,0 21-16,21-21 0,-20 0 16,20-22-16,0 22 0,22 0 0,-1-21 15,1-1-15,-1 1 0,1 21 16,-1-21-16,22-1 0,-22 22 0,1-21 16,-1-1-16,-20 22 0,20 0 0,-20-21 15,20 21-15,-21-1 0,1 1 16,-1 0-16,-21 0 0,22 0 15,-22 0-15,21 21 0,-21-22 0,0 1 16,1 21-16,-1-21 0,0 21 16,0-21-1,-42 21 48,0 0-48,21 21 1,-21-21-16,-1 0 16,1 21-16,0 0 15,0-21-15,0 22 0,0-22 16,-22 21-16,22 0 0,-21 0 0,-1 0 16,22 0-16,-21 1 0,-22-1 15,22 0-15,0 0 0,-22 0 0,22 0 16,-22 22-16,22-22 0,-21 0 0,20 0 15,-20 0-15,20 1 0,-20-1 16,21 21-16,-1-21 0,22 0 0,-21 1 16,-1-22-16,22 21 0,-21 0 15,21 0-15,0 0 0,-22 0 0,22-21 16,0 22-16,0-1 0,0-21 16,21 21-16,-22-21 0,1 0 15,21 21-15,-21-21 31,21 21 48,21-21-48,0 21-16,1 1-15,-1-22 16,0 21-16,0 0 0,0-21 16,0 21-16,1-21 0,-1 21 0,0 0 15,21-21-15,-21 22 0,22-1 0,-1 0 16,0-21-16,1 21 0,-1 0 16,0 0-16,1 1 0,-1-1 0,0 0 15,22 0-15,-22 0 0,1 0 16,-1 1-16,0-1 0,1 0 0,-22 0 15,21 0-15,0 0 0,-20 1 16,20-1-16,-21 0 0,0 0 0,0 0 16,1-21-16,-1 21 0,-21 1 15,21-22 1,-21-22 46,0 1-46,0 0-16,0 0 0,0 0 16,0 0-16,0-1 0</inkml:trace>
  <inkml:trace contextRef="#ctx0" brushRef="#br0" timeOffset="26403.51">16637 2350 0,'63'-22'31,"-63"1"-31,22 21 0,-1-21 16,0 0-1,-42 21 17,0 0-32,-1 0 0,1 0 15,-21 0-15,0 0 0,-1 0 16,1 21-16,0 0 0,-1 0 0,-20-21 15,20 22-15,22-1 0,-21 0 0,21 0 16,0 0-16,-1 0 0,22 1 16,0-1-16,0 0 0,0 0 15,22 0-15,-1 0 16,0-21-16,21 22 0,1-1 0,-1-21 16,0 21-16,1-21 0,-1 21 15,0 0-15,1-21 0,-1 21 16,0 1-16,-21-22 0,43 42 15,-43-42-15,0 21 0,-21 0 0,0 0 16,0 1-16,0-1 16,-21-21-16,0 21 0,-21-21 15,-1 0-15,1 0 0,-22 21 16,22-21-16,-21 0 0,-1 0 0,22 0 16,-1 0-16,1 0 0,0 0 0,21 0 15,-1 0-15,1 0 0,0 0 16,21-21-1,21 21-15,0-21 16,1 21-16,20-21 16,-21 21-16,21 0 0</inkml:trace>
  <inkml:trace contextRef="#ctx0" brushRef="#br0" timeOffset="26768.2">16954 2604 0,'0'0'0,"0"-64"32,0 106-1,0-20-15,0-1-16,0 21 0,0 0 0,0 1 15,0-1-15,0 0 0,0 1 16,0-1-16,0 22 0,0-22 0,0 21 15,0 1-15,0-1 0,0 1 0,0-1 16,0 22-16,0-21 0,0-1 16,0-21-16,0 22 0,0-1 0,0-20 15,0 20-15,0-20 0,0 20 0,0-21 16,0 1-16,-21-22 0,21 21 16,-21-21-16,21 1 0,0-1 15,0-42 16,0-1-31,0-20 0,0 21 0,0-21 16,0-1-16,21 1 0,0 0 0</inkml:trace>
  <inkml:trace contextRef="#ctx0" brushRef="#br0" timeOffset="27087.53">17018 2709 0,'0'0'16,"-21"-42"-16,21 0 0,0 21 0,0-22 15,-21 22-15,21 0 0,0-21 16,0 20-16,0 1 0,0 0 0,21 0 16,0 21-1,0 0-15,21 0 0,-20 0 0,-1 0 16,21 21-16,-21 0 0,22 0 16,-22 1-16,0 20 0,21-21 0,-21 21 15,-21 1-15,0-22 0,0 21 0,0-21 16,0 22-16,0-22 0,-21 0 15,0 0-15,0 0 0,-21 1 16,20-22-16,-20 21 0,21-21 0,-21 21 16,20-21-16,1 0 0,0 0 15,0 0-15,0 0 0,21-21 32,21 0-17,0 21-15</inkml:trace>
  <inkml:trace contextRef="#ctx0" brushRef="#br0" timeOffset="27640.21">17970 2561 0,'0'0'0,"22"-21"0,-1-21 0,-21 21 0,0-1 15,0 1-15,0 0 0,0 0 0,0 0 16,-21 0-16,-1 21 15,1 0-15,0 0 0,0 0 16,0 0-16,-22 0 0,22 21 0,-21 0 16,0 21-16,20-21 0,-20 22 0,0-22 15,21 21-15,-1 1 0,-20-22 16,21 21-16,21-21 0,0 22 0,-21-22 16,21 0-16,0 0 0,0 0 15,0 0-15,21 1 0,0-22 16,0 0-16,0 0 0,22 0 15,-22 0-15,21 0 0,-21 0 16,22 0-16,-22-22 0,21 22 0,-21-21 16,1-21-16,20 21 15,-21 0-15,0-22 0,0 1 0,1 21 16,-1-22-16,-21 1 0,0 21 16,0-21-16,21 20 0,-21 1 15,0 42 1,-21-21-16,21 22 0,0-1 15,-21 21-15,-1-21 0,22 22 0,0-22 16,0 21-16,0-21 0,0 22 16,0-22-16,0 0 0,0 21 15,0-21-15,0 1 16,22-1-16,-1-21 0,0 0 16,0 0-16,0 0 15,0 0-15,1 0 0,-1 0 16,0 0-16,-21-21 0,21-1 0,0 1 15,0 0-15,1 0 0,20-21 16,-21 20-16,0-20 0</inkml:trace>
  <inkml:trace contextRef="#ctx0" brushRef="#br0" timeOffset="28099.95">18351 2625 0,'22'-21'16,"-1"-22"-16,-64 107 0,86-170 0,-22 85 15,-21-22-15,21 22 0,-21 0 0,0 0 16,0 42 15,-21 0-31,0 22 16,21-22-16,-21 21 0,21-21 15,0 22-15,0-22 0,-22 21 0,22-21 16,0 22-16,0-22 0,-21 0 16,21 0-16,0 0 0,0 0 0,0 1 15,0-1-15,0 0 0,-21-21 32,0 0-17,21-21 1,0 0-16,0-1 15,0 1-15,0 0 0,0-21 16,0 21-16,0-22 0,21 1 16,0 21-16,22-22 0,-22 1 0,21 0 15,0-1-15,1 22 0,20-21 16,-20 21-16,-1 0 0,21 21 0,-20 0 16,-1 0-16,-21 0 0,22 21 15,-22 0-15,0 0 0,0 0 0,-21 22 16,0-22-16,0 21 0,0 0 0,0-20 15,0 20-15,0 0 0,0-21 16,-21 1-16,0 20 0,0-21 0,21 0 16,-22 0-16,1-21 0,21 22 15,-21-1-15,21 0 16,-21-21-16,0 0 16,0 0-1,-1 0 1</inkml:trace>
  <inkml:trace contextRef="#ctx0" brushRef="#br0" timeOffset="31629.42">4064 5419 0,'21'-21'15,"0"21"-15,0 0 16,-21-22-16,0 1 0,-21 21 62,21 21-62,-21-21 0,-21 22 16,21 20-16,-22-21 0,22 21 0,-21-20 16,-22 20-16,22 21 0,-22-20 15,22-1-15,-21 0 0,-1 1 0,1-1 16,-1 0-16,1 1 0,-1-1 0,1 0 16,20 1-16,1-22 0,-22 21 15,22-21-15,0 1 0,-1-1 0,22 0 16,0 0-16,0 0 0,0-21 15,0 0-15,42 0 32,0-21-17,0 21-15,0 0 0,0-21 0,1 21 16,20 0-16,-21 0 0,21 0 16,1 0-16,-22 0 0,42 0 0,-20 0 15,-1 21-15,0-21 0,22 21 16,-22 0-16,22 1 0,-22-1 0,0 0 15,1 0-15,20 0 0,-20 0 16,-1 1-16,-21-22 0,21 21 0,-20 0 16,20-21-16,-21 21 0,0-21 0,0 0 31,-21 21-31,22-21 16,-22-21 15,0 0-31,21 0 15,0 0-15,0 21 0</inkml:trace>
  <inkml:trace contextRef="#ctx0" brushRef="#br0" timeOffset="32230.59">5292 5990 0,'21'-21'0,"-42"42"0,63-63 16,-42 21-16,21 0 0,-21-1 0,0 1 15,0 0-15,0 0 0,0-21 16,0 20-16,0-20 0,0 21 0,-21-21 16,0 20-16,0-20 0,-1 21 15,1 0-15,-21 21 0,21 0 0,-22 0 16,-20 0-16,42 0 0,-22 21 15,1 21-15,0-21 16,21 22-16,-22-1 0,1 22 0,21-22 0,-22 0 16,22 22-16,0-22 15,0 0-15,21 1 0,0-1 0,0 0 16,0-20-16,0 20 0,0-21 0,21 0 16,0 0-16,0 1 0,22-22 15,-22 0-15,21 0 0,-21 0 0,22 0 16,-22 0-16,21 0 0,-21-22 15,22 1-15,-22 0 0,21 0 0,-21 0 16,1 0-16,-1-22 0,21 22 0,-21-21 16,0-1-16,1 1 15,-22 0-15,21-1 0,0 1 0,-21-21 16,21 20-16,-21 1 0,0 21 0,0-43 16,0 43-1,0 42-15,0 0 16,0 1-16,0 20 0,0 0 15,0 1-15,0-1 0,0 0 0,0 1 16,0-1-16,0 0 0,0 1 16,0-1-16,0-21 0,0 0 0,0 22 15,21-22-15,0 0 0,-21 0 0,22-21 16,-1 21-16,0-21 0,0 0 16,21 0-16,-20 0 0,-1 0 0,21 0 15,-21 0-15,22-21 0,-22 0 16,21 0-16</inkml:trace>
  <inkml:trace contextRef="#ctx0" brushRef="#br0" timeOffset="32683.41">6244 5440 0,'0'-21'16,"0"42"-16,0-63 0,0 20 0,0 1 15,-21 21-15,21 21 31,0 1-31,0-1 0,0 0 0,0 0 16,21 0-16,-21 0 16,21 22-16,0-22 0,1 0 0,20 21 15,-21-20-15,0-1 0,22 0 16,-1 0-16,0 0 0,1 0 0,20-21 16,-21 22-16,22-22 0,-22 0 0,22 0 15,-22 0-15,0 0 0,1 0 16,-22 0-16,0 0 0,0 0 0,0 0 15,-42 0 1,0 0 0,0 21-16,-21 0 0,-1-21 0,1 21 15,0 0-15,-1 0 16,1 1-16,0-1 0,-1 21 0,-20-21 16,20 22-16,1-22 0,21 21 0,-21-21 15,-1 22-15,22-22 0,-21 0 16,21 0-16,-1 0 0,1 0 15,21 1-15,0-1 0,-21 0 0,21 0 16,0 0-16,0 0 0,21-21 31,0 0-31,1-21 16,-1 0-16</inkml:trace>
  <inkml:trace contextRef="#ctx0" brushRef="#br0" timeOffset="33485.4">11684 5101 0,'0'0'0,"0"-21"0,0 0 16,0 0-16,-21 21 46,0 21-46,-1 21 0,22-21 16,-21 22-16,0-22 0,0 21 0,21 1 16,-21-1-16,0 0 0,21 1 0,-22-22 15,22 21-15,0 0 0,0 1 16,0-22-16,0 21 0,0-21 0,0 22 16,22-22-16,-1-21 0,21 21 15,-21 0-15,0-21 0,1 0 16,20 0-16,-21 0 0,21 0 0,1-21 15,-22 0-15,21 0 0,1 0 16,-22-1-16,21-20 0,-21 21 0,22-21 16,-22 20-16,0-20 0,0 0 15,0-1-15,-21 1 0,0 0 0,0-1 16,0 1-16,-21 21 0,0-21 0,-21 20 16,20 1-16,-20 0 0,0 0 15,21 21-15,-22 0 0,1 0 0,21 21 16,-22 0-16,22 0 0,0 1 15,0-1-15,0 21 0,0-21 0,21 22 16,0 20-16,0-42 16,0 22-16,0-22 0,0 0 15,0 0-15,0 0 0,0 0 0,0 1 16,21-1-16,0 0 0,0 0 16,0-21-16,0 0 0,1 21 15,-1-21-15,0 0 0,21 0 0,1 0 0,-22 0 16,21-21-16</inkml:trace>
  <inkml:trace contextRef="#ctx0" brushRef="#br0" timeOffset="33872.18">12192 5313 0,'0'-21'16,"0"-43"0,0 43-16,0 0 15,21 0-15,0 0 0,0 21 16,1-22-16,-1 22 0,21 0 15,-21-21-15,22 21 0,-22 0 0,21 0 16,-21 0-16,0 21 0,22-21 0,-22 22 16,0 20-16,0-21 0,0 0 15,1 0-15,-22 22 0,0-22 0,0 0 16,0 21-16,0-20 0,0-1 0,0 0 16,0 0-16,-22 0 0,22 0 15,-21 1-15,0-1 0,0-21 0,0 0 16,0 21-16,-1-21 15,1 0-15,0 0 16,21-21-16,0 0 0,0-1 16,0 1-16,0 0 15,0 0-15,0-21 0,0 20 0,0 1 16,0 0-16,21 0 0,0 0 0,-21 0 16,22-1-16,-1 1 0,-21 0 15,21 0-15,0 21 0,-21-21 0,21 0 16,0-1-16,1 1 0,-1 0 15,-21 0-15</inkml:trace>
  <inkml:trace contextRef="#ctx0" brushRef="#br0" timeOffset="34480.21">12742 4572 0,'-42'-21'0,"84"42"0,-126-63 15,41 42-15,1-21 0,0 21 16,-1 0-16,1-22 0,-22 22 16,1 0-16,21 0 0,-22 0 0,-21 0 15,22 0-15,-1 0 0,1 22 0,21-22 16,-22 21-16,1 0 0,20 0 16,1 21-16,0-20 0,-1 20 15,1 0-15,0 1 0,-1 20 0,22-21 16,-21 22-16,-1-1 0,22-20 0,0 20 15,0 1-15,0-22 0,21 22 16,0-22-16,0 21 0,0-20 0,0 20 16,21-20-16,0 20 0,21-21 15,-20 1-15,20 20 0,-21-20 0,21-22 16,1 21-16,-22 0 0,21-20 0,1-1 16,20 0-16,-21 0 0,22 0 15,-1 0-15,1-21 0,-1 0 0,22 0 16,0 0-16,-22 0 0,22 0 15,-22 0-15,22-21 0,-21 0 16,20 0-16,-20 0 0,-1 0 0,1-22 16,-1 1-16,-20 0 0,20-1 15,-21 1-15,1 0 0,-1-22 0,-21 22 16,22-22-16,-22 1 0,-21-1 0,21 1 16,-21-1-16,0 1 0,0-1 15,0-20-15,-21 20 0,0 1 0,-22-1 16,22 22-16,-21-1 0,-22 1 15,22 0-15,0-1 0,-22 22 0,1 0 16,20 0-16,-20 0 0,20 21 16,-20 0-16,21 0 0,-1 0 15,1 0-15,-22 0 0,22 0 0,0 21 16,21 0-16,-22-21 0,22 21 16,0 0-16,21 1 0,0 20 15,0-21-15,0 0 0,21 0 0,21 1 0,-20-1 16,20 0-16</inkml:trace>
  <inkml:trace contextRef="#ctx0" brushRef="#br0" timeOffset="35195.14">16108 4784 0,'0'0'0,"21"0"0,-21-21 16,21 21-16,-21-22 0,21 22 15,-21-21-15,21 21 0,-21-21 16,22 21-16,-22 21 31,-22 0-31,1 1 0,0-1 0,-21 0 16,21 21-16,-22-21 0,1 22 15,21-1-15,-22 0 0,1 1 0,0-1 16,-1 0-16,1-20 0,0 20 0,-22 0 16,22-21-16,0 22 15,-1-22-15,1 0 0,21 0 0,0-21 16,-1 21-16,1-21 0,21 22 0,-21-22 16,21-22 15,0 1-31,21 21 0,0-21 15,-21 0-15,22 21 0,-1 0 0,0-21 16,0 21-16,21 0 0,-20 0 0,-1 0 16,21 0-16,-21 0 0,0 0 15,22 0-15,-1 21 0,-21 0 16,22-21-16,-22 21 0,21 0 0,-21 1 16,22-22-16,-22 21 0,0 0 15,21 0-15,-21 0 0,1-21 0,20 21 16,-21 1-16,0-1 0,0 0 15,1-21-15,-22 21 16,21-21 0,0 0-1,-21-21 1,21 0-16,0 21 16</inkml:trace>
  <inkml:trace contextRef="#ctx0" brushRef="#br0" timeOffset="35882.67">17357 5059 0,'0'-85'16,"0"170"-16,0-191 0,-22 64 15,1 21-15,21-1 0,-21 1 16,0 0-16,-21 0 0,20 21 0,1-21 16,0 21-16,0 0 0,0 0 15,-22 0-15,22 0 0,0 21 0,-21 0 16,21 0-16,-22 0 0,22 22 16,-21-22-16,21 21 0,-22 1 0,22-1 15,0-21-15,-21 21 0,20 1 16,1-1-16,21-21 0,0 22 0,-21-22 15,21 21-15,0-21 0,0 0 16,0 1-16,0-1 0,0 0 0,0 0 16,21 0-16,0-21 0,1 21 15,-1-21-15,0 0 16,0 0-16,0 0 0,0 0 0,1 0 16,20 0-16,-21-21 0,0 0 0,0 21 15,22-21-15,-22 0 0,0 0 16,0-1-16,22 1 0,-22-21 0,0 21 15,0 0-15,0-22 0,-21 1 16,21 21-16,-21-22 0,22 22 0,-22-21 16,0 21-16,0 0 0,21-1 0,-21 1 15,0 0-15,21 21 16,-21-21-16,0 42 31,0 0-31,0 0 16,0 1-16,0 20 0,0-21 0,0 0 15,0 22-15,0-1 0,0-21 16,0 21-16,0-20 0,0 41 16,0-42-16,0 0 0,0 1 15,0-1-15,21 0 0,0-21 0,0 21 16,1-21-16,-1 0 0,0 0 0,0 0 16,0 0-16,0 0 0,22 0 15,-22 0-15,0 0 0,0 0 0,0 0 16,1 0-16,-1-21 0,0 21 15,-21-21-15,21 21 0</inkml:trace>
  <inkml:trace contextRef="#ctx0" brushRef="#br0" timeOffset="68000.8">868 7874 0,'0'-21'31,"0"0"0,0 42 16,0 21-31,0-21-16,0 22 0,-21-1 0,-1 22 15,1-22-15,21 21 0,-21-20 16,0 20-16,0-20 0,0 20 0,21-21 15,-22 1-15,1-1 16,0 0-16,21-20 0,0 20 0,0-21 16,0 21-16,-21-20 0,21-1 15,0 0-15,0-42 47,0 0-47,21-1 0,-21-20 0,21 21 16,0-21-16,-21-1 0,22 1 15,-1 0-15,-21-22 0</inkml:trace>
  <inkml:trace contextRef="#ctx0" brushRef="#br0" timeOffset="68247.17">825 8065 0,'22'-43'15,"-44"86"-15,44-128 0,-22 64 0,0 0 16,0-1-16,0 1 0,0 0 0,0 0 16,21 21-1,0 21-15,-21 0 16,0 22-16,21-1 0,-21 0 15,21 22-15,-21-1 0,0-20 0,21 20 16,-21 1-16,0-22 0,0 21 16,22-20-16,-22-1 0,0 0 0,0 1 15,0-1-15,0-21 0,0 22 16,0-22-16,0 0 0,0 0 0,21 0 16,-21-42 30,0 0-46,0 0 0</inkml:trace>
  <inkml:trace contextRef="#ctx0" brushRef="#br0" timeOffset="68464.03">614 8467 0,'0'0'15,"-21"0"1,21-21-1,21 21-15,0 0 16,0 0-16,0 0 0,22-22 16,-22 22-16,21-21 0,-21 21 0,22-21 15,-22 21-15,21-21 0,-21 21 16,0-21-16,1 21 0,20-21 0,-21 21 16,0-22-16,0 22 0,1-21 15,20 0-15</inkml:trace>
  <inkml:trace contextRef="#ctx0" brushRef="#br0" timeOffset="68754.87">1312 8043 0,'0'0'16,"0"-21"-16,0 0 0,0 0 0,0 0 15,0 0-15,0-1 16,0 44 15,0-1-31,0 0 0,0 0 16,0 21-16,0-20 0,0 20 0,0 0 15,0 1-15,0-1 0,0 0 16,0 1-16,0-1 0,0 0 0,0-21 16,0 22-16,0-22 0,0 0 15,0 0-15,0 0 0,0 1 16,0-1 0,0-42 15,0-1-31,0 1 0,21 0 15,1 0-15,-22-21 0,21 20 16</inkml:trace>
  <inkml:trace contextRef="#ctx0" brushRef="#br0" timeOffset="69031.72">1503 7980 0,'0'0'0,"0"-21"0,0 0 0,0-1 16,0 1-16,0 0 0,0 42 31,0 0-16,0 22-15,0-1 0,0 0 16,0 1-16,0-1 0,0 22 0,0-22 16,0 0-16,0 1 0,0-1 15,0 0-15,0-21 0,0 22 0,0-22 16,0 0-16,0 0 0,0 0 16,0 1-16,0-1 0,0 0 15,0-42 32,0 0-47,0-1 16,0 1-16</inkml:trace>
  <inkml:trace contextRef="#ctx0" brushRef="#br0" timeOffset="69291.57">1122 8424 0,'21'0'32,"0"0"-32,0 0 15,0 0-15,1 0 0,20-21 0,-21 21 16,0 0-16,22-21 0,-22 21 16,21 0-16,-21 0 0,0-21 0,22 21 15,-22-21-15,0 21 16,0 0-16,0-21 15,1 21-15</inkml:trace>
  <inkml:trace contextRef="#ctx0" brushRef="#br0" timeOffset="70008.16">1736 8340 0,'0'-21'31,"0"-1"-15,0 1-1,0 0-15,21 21 0,0 0 16,0-21-16,0 21 15,0 0-15,1 0 0,-1 0 0,0 0 16,0 0-16,-21 21 0,0 0 16,21-21-16,-21 21 15,21 1-15,-21-1 0,0 0 0,0 0 0,0 0 16,0 0-16,0 1 16,-21-1-16,0 0 0,0 0 15,21 0-15,-21 0 16,0-21-16,21-21 47,0 0-32,0 0-15,0 0 16,21 0-16,0-1 0,-21 1 16,0 0-16,21 0 0,0 0 15,-21 0-15,21 21 0,-21-22 0,0 1 16,22 21-16,-1-21 15,0 0-15,0 21 16,0 0-16,0-21 0,1 21 16,-22-21-16,21 21 0,0 0 0,0 0 15,0 0-15,0 0 0,1 0 16,-22 21 0,0 0-1,0 0-15,0 0 0,0 0 16,0 1-16,0-1 15,0 0-15,0 0 0,0 0 16,0 0-16,0 1 16,0-1-16,0 0 15,0 0 1,0 0 15,0-42 0,0 0-31,0 0 0,21 21 16</inkml:trace>
  <inkml:trace contextRef="#ctx0" brushRef="#br0" timeOffset="70374.95">2244 8001 0,'-22'0'0,"44"0"0,-65 0 15,22 0-15,0 0 0,21 21 16,-21-21 0,21 21-16,0 1 0,0-1 15,21-21 1,0 0-16,0 0 16,0 0-1,1 0-15,-1 0 0,0 0 16,-21-21-16,21 21 0,-21-22 15,0 1-15,0 0 16,0 0-16,0 0 16,-21 21-16,0 0 15,0 0-15,-1 0 16,1 21-16,21 0 16,-21 0-16,21 0 15,0 1 1,21-22-1,0 0-15</inkml:trace>
  <inkml:trace contextRef="#ctx0" brushRef="#br0" timeOffset="71053.56">2688 8001 0,'0'0'16,"0"-21"-16,0 0 0,0 0 0,0-1 15,0 1-15,0 0 16,0 0-16,0 0 0,0 0 0,0-1 16,0 1-1,0 42 1,0 1-1,-21-22-15,21 42 0,0-21 0,0 0 16,-21 22-16,21-1 0,0 0 16,0 1-16,0-1 0,0 0 0,-21 1 15,21-1-15,0 0 0,0 1 16,-22-22-16,22 21 0,0-21 0,0 0 16,0 1-16,0-1 0,0 0 0,0 0 15,0 0 1,0-42 15,0 0-31,0 0 16,0 0-16,0-22 0,22 22 15,-22 0-15,21-21 0,-21 20 16,21-20-16,0 21 0,0-21 0,0 20 16,1 1-16,-1-21 0,0 42 15,0-21-15,21 0 16,-20 21-16,-1 0 0,21 0 0,-21 0 15,0 21-15,1 0 0,-1 0 0,0 21 16,-21 1-16,21-22 16,-21 0-16,0 21 0,0-20 15,0 20-15,0-21 0,-21 0 0,0 0 16,0 1-16,-1-1 0,1 0 0,-21-21 16,21 21-16,0-21 0,-22 0 15,22 21-15,0-21 0,-21 0 0,20 0 16,1 0-16,0 0 0,0 0 15,0 0-15,0 0 0,-1 0 16,22-21 0,22 21-1,-1-21-15,0 21 0,0-21 16</inkml:trace>
  <inkml:trace contextRef="#ctx0" brushRef="#br0" timeOffset="71832.11">3260 8107 0,'0'0'0,"-22"0"31,1 21-15,21 0-16,0 0 0,-21 1 15,21-1-15,-21 0 0,21 0 16,0 0-16,0 22 0,0-22 15,0 0-15,0 0 0,0 0 0,0 0 16,0 1-16,0-1 0,21-21 16,-21 21-16,21 0 0,0-21 0,1 0 15,-1 21-15,0-21 0,0 0 16,0 0-16,0 0 0,1 0 0,-1-21 16,21 0-16,-21 21 0,0-21 0,1 0 15,20-1-15,-21 1 0,0 0 16,-21-21-16,21 21 0,1-1 15,-22-20-15,0 0 0,0 21 0,0-43 16,0 43-16,0 0 0,0 0 16,-22 42 15,1-21-31,21 21 0,-21 0 0,21 21 16,-21-20-16,0 20 0,21-21 15,0 21-15,0-20 0,0-1 0,0 21 16,0-21-16,0 0 0,0 1 0,0-1 15,0 0-15,0 0 0,21-21 16,0 21-16,0-21 0,0 0 0,22 0 16,-22 0-16,21 0 0,1 0 0,-1 0 15,-21-21-15,21 0 0,-20 21 16,20-21-16,-21 0 0,0-1 16,0 1-16,1-21 0,-1 21 15,-21-22-15,0 1 0,21 0 0,-21-1 16,0 1-16,0 0 0,0-1 0,0 1 15,0 0-15,0 21 0,0-22 16,0 22-16,0 0 0,0 0 0,-21 21 31,21 21-15,-21 0-16,21 21 0,-22-20 0,22 20 16,0 0-16,0 1 0,0-1 15,-21 0-15,21 1 0,0-1 0,0 0 16,-21-21-16,21 22 0,0-22 15,0 21-15,0-21 0,0 1 16,0-1-16,0 0 0,21 0 16,0-21-1,1 0-15,-1 0 16,0-21-16,0 0 0,0 0 16,0-1-16,-21 1 0</inkml:trace>
  <inkml:trace contextRef="#ctx0" brushRef="#br0" timeOffset="72075.97">4022 8107 0,'0'0'0,"-64"0"16,64 21-1,21-21 1,0 0-16,1 0 0,-1 0 15,0-21-15,0 21 0,0 0 16,0-21-16,1 21 16,-1 0-16,0-21 15,0 21-15,0 0 32,0 0-32</inkml:trace>
  <inkml:trace contextRef="#ctx0" brushRef="#br0" timeOffset="72491.73">4466 8213 0,'-21'0'0,"21"-21"15,21 21 1,0-22-16,0 1 0,1 0 16,-1 21-16,0-21 0,-21 0 15,21 21-15,-21-21 0,21 21 0,-21-22 16,0 1 0,-21 21-1,0 21 1,21 1-16,-21-22 0,0 21 15,21 0-15,0 0 0,-22 21 16,1-20-16,21-1 0,-21 0 0,21 21 16,0-21-16,0 1 0,0-1 15,-21 0-15,21 0 0,0 0 0,0 0 16,0 1-16,0-1 0,21-21 16,-21 21-16,21-21 15,0 0-15,1 0 0,20 0 0,-21 0 16,0 0-16,22 0 0,-22 0 15</inkml:trace>
  <inkml:trace contextRef="#ctx0" brushRef="#br0" timeOffset="72928.48">5334 8086 0,'0'-21'15,"0"42"-15,21-64 0,-21 22 0,0 0 16,0 0-16,0 0 15,-21 21 1,0 0-16,0 0 16,-1 21-16,1 0 0,0 0 15,0 0-15,0 1 0,0-1 16,21 0-16,-22 21 0,22-21 0,-21 1 16,21-1-16,0 0 0,0 0 0,0 0 15,21 0 1,1 1-16,-1-22 0,0 21 0,0-21 15,0 21-15,0-21 0,22 21 0,-22-21 16,0 0-16,0 21 0,0-21 16,1 0-16,-1 0 0,0 21 0,0-21 15,-21 22 1,0-1 0,-21-21-1,0 0-15,0 21 16,-1-21-16,1 0 15,0 0-15,0 0 16,0 0-16,0 0 16,-1 0-16,1 0 15,0 0-15,0 0 16</inkml:trace>
  <inkml:trace contextRef="#ctx0" brushRef="#br0" timeOffset="73716.03">1291 8763 0,'-21'0'0,"42"0"0,-63 0 0,21 0 16,-1 0-16,1 0 0,-21 0 15,0 0-15,20 0 0,1 0 16,-21 21-16,21-21 0,-22 0 16,22 0-16,0 0 0,0 0 0,0 0 15,0 0-15,-1 0 0,1 0 16,42 0 15,1 0-15,-1 0-16,0-21 0,0 21 0,0 0 15,22 0-15,-1 0 0,0 0 16,1-21-16,-1 21 0,21 0 0,22 0 16,0 0-16,-1 0 0,22-21 15,0 21-15,0 0 0,0 0 0,21 0 16,-21 0-16,42 0 0,0 0 15,0 0-15,0 0 0,-21 0 0,21 0 16,1 0-16,20 0 0,-21 21 16,21-21-16,1 0 0,-22 0 0,0 0 15,21 0-15,-20 0 0,20 0 16,-21 0-16,0 0 0,-21 0 16,0 0-16,0 0 0,-21 0 0,0 0 15,-21 0-15,-1-21 0,-20 21 0,-1 0 16,1 0-16,-22-21 0,0 21 0,-20-22 15,-1 22-15,0 0 0,0 0 16,0 0-16,-21-21 31,0 0 1,0 0-17</inkml:trace>
  <inkml:trace contextRef="#ctx0" brushRef="#br0" timeOffset="74443.62">4487 8297 0,'21'0'94,"1"0"-94,-1 0 0,0 0 16,0 0-16,-21-21 0,21 21 15,0 0-15,1-21 0,-1 0 16,0 0-16,-21 0 16,0-1-16,0 1 15,0 0-15,0 0 0,0 0 16,-21 0-16,0 21 15,-1 0-15,22-22 16,-21 22-16,0 0 16,0 0-1,0 22-15,0-1 16,21 0-16,0 0 16</inkml:trace>
  <inkml:trace contextRef="#ctx0" brushRef="#br0" timeOffset="81292.31">3979 9610 0,'-21'0'31,"21"21"-31,-21-21 15,21 21-15,0-42 47,0 0-31,21 0-16,-21-1 16,21 1-16,0 0 0,1 21 0,-1-21 15,0 0-15,0 0 0,0 21 16,0-22-16,1 22 0,-1 0 0,0-21 15,0 21-15,0 0 16,0 21-16,1 1 16,-1-22-16,-21 42 0,0-21 15,0 0-15,21 22 0,-21-22 0,21 21 16,-21 0-16,0-20 0,0 20 0,0-21 16,0 21-16,0-20 0,0 20 15,0-21-15,0 0 0,0 0 0,0 1 16,0-1-1,0-42 17,0-1-32,0 1 0,0 0 15,0 0-15,0 0 0,0-22 16,0 22-16,0-21 0,0 21 16,0-22-16,0 1 0,21 0 0,0 21 15,1-22-15,-1 1 0,21 21 0,0 0 16,-20-1-16,20 1 0,0 0 15,1 0-15,-1 21 0,0 0 0,1 0 16,-22 0-16,21 0 0,-21 0 0,0 21 16,22 0-16,-22 0 0,-21 22 15,21-22-15,-21 21 0,21-21 0,-21 22 16,0-1-16,0 0 0,0-20 0,0 41 16,0-21-16,0-20 15,0-1-15,-21 0 0,21 0 16,-21 0-16,21 0 15,0-42 32</inkml:trace>
  <inkml:trace contextRef="#ctx0" brushRef="#br0" timeOffset="82861.14">5715 9673 0,'0'-106'16,"0"85"-16,0 0 15,0 0-15,0-21 0,0 20 0,0 1 16,0 0-16,0 0 0,-21 0 0,0 0 15,-1 21-15,22-22 0,-21 22 0,0 0 16,0 0-16,-21 0 0,20 0 16,1 0-16,0 22 0,-21-1 0,21-21 15,-22 42-15,22-21 0,-21 0 16,21 22-16,-1-1 0,1 0 16,0 1-16,21-1 0,0 0 0,-21 1 15,21-1-15,0 0 0,0-20 0,0 20 16,0-21-16,0 0 0,0 22 0,21-22 15,-21 0-15,21-21 16,0 0-16,1 0 0,-1 0 0,0 0 16,0 0-16,0 0 0,0 0 0,1 0 15,20-21-15,-21 0 0,0-1 0,22 1 16,-22-21-16,21 21 0,-21-22 16,22 22-16,-22-21 0,0 0 15,0-1-15,0 1 0,0 0 0,-21-1 0,22 1 16,-22 0-16,0 20 15,0 1-15,0 0 0,0 0 0,0 0 16,-22 21 0,1 0-16,21 21 0,-21 0 15,21 0-15,0 0 0,-21 22 16,21-22-16,0 21 0,0 1 0,0-1 16,0 0-16,0 1 0,0-22 0,0 21 15,0-21-15,21 22 0,0-22 16,0 0-16,1 0 0,-1 0 15,0-21-15,0 21 0,21-21 0,-20 0 16,20 0-16,-21 0 0,21 0 0,1 0 16,-22-21-16,21 21 0,-21-21 15,1 0-15,-1 0 0,21-22 0,-21 22 16,-21-21-16,21 21 0,1-22 0,-22 1 16,0-43-16,0 64 15,0-21-15,0 21 0,0 0 0,0-1 16,0 44-1,0-1 1,-22 0-16,22 0 0,0 0 16,0 22-16,0-22 0,0 21 15,-21-21-15,21 22 0,0-1 0,0-21 0,0 0 16,0 22-16,0-22 16,0 0-16,0 0 0,0 0 0,0 0 15,0 1-15,0-44 47,0 1-47,21 0 0,-21 0 16,22-21-16,-22 20 0,0-20 15,0 21-15,21-21 0,-21-1 0,21 1 16,0 0-16,-21 20 0,21-20 0,0 0 16,1 21-16,-1-1 15,0 22-15,0 0 16,0 0-1,-21 22-15,21-1 0,-21 21 0,22-21 16,-22 0-16,0 22 0,0-22 16,21 0-16,-21 21 0,0-20 0,0-1 15,0 0-15,21 0 0,-21 0 0,0 0 16,0 1-16,0-1 16,21-21-16,0 21 0,0-21 15,1 0-15,-1 0 16,0-21-16,0 0 15,0-1-15,0 1 0,1 0 0,-1 0 16,0-21-16,0 20 0,0-20 16,0 21-16,22-21 0,-22-1 15,0 22-15,-21 0 0,21 0 0,0 0 16,-21-1-16,22 1 0,-22 42 47,0 1-47,0-1 0,0 0 0,0 0 15,0 21-15,0-20 0,0-1 0,0 21 16,0-21-16,0 22 0,0-22 16,0 0-16,0 21 0,0-21 0,0 1 15,21-1-15,0 0 0,-21 0 0,21-21 16,0 21-16,0-21 16,1 0-16,-1 21 0,0-21 0,0 0 15,21 0-15,-20 0 0,-1 0 0,21-21 16,-21 21-16,0-21 0,1 0 15,-1 0-15,21 0 0,43-149 16,-85 128 0,0 21-16,0-22 0,0 1 15,0 0-15,0 21 0,0-1 0,0 1 16,0 0-16,-21 0 0,-1 21 16,1 0-16,0 0 0,0 0 15,21 21-15,-21 0 0,0 0 16,21 1-16,-22 20 0,22-21 0,0 21 15,0 1-15,0-22 0,0 21 0,0 1 16,0-22-16,0 21 0,22-21 16,-1 0-16,21 22 0,-21-22 15,-21 0-15,21-21 0,1 21 0,-1-21 16,21 0-16,-21 0 0,0 0 16,1 0-16,-1 0 0,42-21 15,-42 0-15,1 21 0,20-21 16,-21 0-16,21-22 0,1 22 0</inkml:trace>
  <inkml:trace contextRef="#ctx0" brushRef="#br0" timeOffset="83339.39">8742 9335 0,'0'0'0,"0"21"15,21-21 16,0 0-31,0 0 0,0 0 0,1 0 16,20 0-16,-21 0 0,21 0 16,-20 0-16,20 0 0,-21 0 0,21 0 15,-20 0-15,-1 0 0,0 0 0,0 0 32,-42 0-17</inkml:trace>
  <inkml:trace contextRef="#ctx0" brushRef="#br0" timeOffset="83535.28">8932 9483 0,'0'21'0,"-21"0"16,21 0 0,21-21-1,0 0 1,1 0-16,20 0 0,-21 0 0,0-21 15,22 21-15,-22 0 0,21-21 0,-21 21 16,0-21-16,22 0 0,-22 21 16,21-22-16,-21 22 0,22-21 15</inkml:trace>
  <inkml:trace contextRef="#ctx0" brushRef="#br0" timeOffset="83832.11">9948 8678 0,'-21'0'0,"42"0"0,-63 0 16,21 0-16,0 0 0,-1 0 15,22 22 1,-21-1-16,0-21 0,21 21 0,0 0 15,-21-21-15,21 21 0,0 0 0,-21-21 16,21 22-16,0-1 0,0 0 16,21-21 15,0 0-15,0-21-16</inkml:trace>
  <inkml:trace contextRef="#ctx0" brushRef="#br0" timeOffset="84082.97">9927 8700 0,'0'-22'16,"-21"22"15,21 22-31,-21-1 16,0 0-16,21 0 15,0 0-15,-22-21 0,22 21 0,0 1 16,-21-1-16,21 0 16,0 0-16,0 0 0,0 0 15,0 1 1,21-22 0,1 0-16</inkml:trace>
  <inkml:trace contextRef="#ctx0" brushRef="#br0" timeOffset="84467.5">10181 8805 0,'-42'0'32,"42"-21"-1,21 21-31,0 0 16,-21-21-16,0 0 15,21 21 1,-21-21-16,-21 21 47,21 21-47,0 0 0,-21-21 0,0 21 15,21 0-15,-21 1 0,21-1 16,0 0-16,0 0 0,-22 0 0,22 0 16,0 1-16,0-1 0,22-21 15,-1 0-15</inkml:trace>
  <inkml:trace contextRef="#ctx0" brushRef="#br0" timeOffset="84875.26">10689 8996 0,'-21'-21'0,"42"42"0,-42-63 0,0 42 16,21-22-16,0 1 0,0 0 16,0 0-16,0 42 31,0 0-31,21 0 0,0 1 15,-21-1-15,21 21 0,-21 0 0,0 1 16,0-22-16,21 21 0,-21 1 16,22-1-16,-22 0 0,0-21 0,0 22 15,0-22-15,0 21 0,21-21 16,-21 1-16,0-1 0,0 0 16,0 0-16,0 0 0,0 0 0,21-21 15,0-21 16,0 0-31,-21 0 0</inkml:trace>
  <inkml:trace contextRef="#ctx0" brushRef="#br0" timeOffset="85127.12">11282 8869 0,'0'0'0,"0"-42"0,0 20 15,-21 22 1,-1 0-16,1 0 0,0 22 15,0-1-15,0 0 0,0 21 0,-1 1 16,1-1-16,0 0 0,-21 1 0,21-1 16,-1 0-16,1 1 15,0-22-15,-21 63 0,21-62 16,-1 20-16,1-21 0,21 0 0,-21 0 0,21 22 16,-21-22-16,21 0 15,0 0-15,0 0 16,21-21-16,0 0 15,22 0-15,-22 0 0</inkml:trace>
  <inkml:trace contextRef="#ctx0" brushRef="#br0" timeOffset="85701.79">11642 9335 0,'0'-22'0,"42"-62"31,-42 63-15,0-1-16,0 1 0,0 0 15,0 0-15,0 0 0,0-22 0,0 22 16,0 0-16,0 0 0,-21 21 16,0 0-16,-1 0 0,1 0 15,0 21-15,0 0 0,0 0 16,-22 1-16,22 20 0,-21-21 15,21 21-15,0-20 0,-22 20 16,22 0-16,0 1 0,0-22 0,0 21 16,21-21-16,0 22 0,0-22 0,0 0 15,0 0-15,0 0 0,21 0 16,0 1-16,0-22 0,0 0 0,0 0 16,1 0-16,20 0 0,-21 0 0,0 0 15,0-22-15,22 1 0,-22 0 16,0 0-16,0 0 0,0 0 0,-21-1 15,22-20-15,-1 21 0,-21-21 0,0 20 16,21-20-16,-21 21 0,21-21 16,-21 20-16,0-20 0,0 21 0,0 0 15,0 0-15,0 42 32,0 0-32,0 0 0,0 0 0,0 0 15,0 1-15,0 20 0,0-21 0,0 0 16,0 22-16,0-22 0,0 0 0,0 21 15,0-21-15,0 1 0,0-1 16,0 0-16,0 0 0,21 0 0,-21 0 16,21-21-16,1 0 0,-1 0 15,0 0-15,0 0 16,0-21-16,22 0 0,-22 0 0,0 21 16,0-21-16</inkml:trace>
  <inkml:trace contextRef="#ctx0" brushRef="#br0" timeOffset="86675.25">12213 8975 0,'0'-43'0,"0"86"0,0-107 16,0 43-16,0 0 0,0 0 0,0 42 31,0 0-15,-21 0-16,0 22 0,21-22 0,-21 21 15,21 0-15,0 1 0,-22-1 16,1-21-16,21 22 0,-21-1 0,21-21 15,0 21-15,0 1 0,-21-22 0,21 21 16,-21-21-16,21 1 0,0 20 16,0-21-16,0 0 0,0 0 15,0 1-15,0-1 0,21-21 16,0 0 0,0 0-16,0-21 0,1 21 15,-22-22-15,21 1 0,0 0 0,0 0 16,0 0-16,0 0 0,1-22 15,20 22-15,-21-21 0,0 21 0,0-1 16,-21-20-16,22 21 0,-1 0 16,0 0-16,-21-1 0,0 44 31,0-1-15,0 0-16,0 0 0,0 0 15,0 0-15,0 1 0,0-1 0,0 0 16,0 0-16,0 0 0,0 22 15,0-22-15,0 0 16,21 0-16,0 0 0,0-21 0,-21 21 16,22-21-16,-1 0 0,0 0 0,0 0 15,0 0-15,0 0 0,1 0 16,-1-21-16,0 0 0,0 0 0,0 21 16,0-21-16,1 0 0,-1-1 0,-21 1 15,21-21-15,0 21 0,0 0 16,-21-1-16,21 1 0,-21 0 15,22 21-15,-22-21 0,0 0 0,0 0 16,0 42 15,-22-21-31,22 21 16,-21 0-16,21 0 16,0 0-16,0 1 0,-21-1 15,21 0-15,0 0 0,0 0 0,0 0 16,0 1-16,0-1 0,0 0 0,21 0 15,0 0-15,1-21 0,-1 21 16,0-21-16,0 0 0,43 0 16,-22 0-16,-21 0 0,21 0 15,-20 0-15,20 0 0,-21-21 16,21 0-16,1 0 0,-22 0 0,21 0 16,22-43-16,-22 43 0,-21 0 15,22-22-15,-22 22 0,0-21 16,0 21-16,0 0 0,-21-1 0,0 1 15,0 0-15,-21 21 16,0 0-16,0 0 0,0 0 16,-22 0-16,22 21 0,0 0 0,0 1 15,21-1-15,0 0 0,-21 0 16,21 0-16,0 0 0,0 1 16,0-1-16,0 0 0,0 0 0,21 0 15,-21 0-15,21 1 0,0-1 16,0 0-16,0 0 0,1 0 0,-1-21 15,0 21-15,0-21 0,0 0 0,0 0 16,22 0-16,-22 0 0,0 0 16,0 0-16,0 0 0,22 0 0,-1-42 15,-21 42-15,22-21 0</inkml:trace>
  <inkml:trace contextRef="#ctx0" brushRef="#br0" timeOffset="86980.59">14436 8636 0,'-22'0'16,"44"0"-16,-65 0 0,22 0 15,0 0 1,21 21-16,0 0 15,0 1-15,0-1 16,0 0-16,0 0 0,0 0 16,0 22-16,0-22 0,0 0 15,0 0-15,0 0 0,0 0 16,0-42 15,21 0-31,-21 0 0,21 21 16,0-21-16</inkml:trace>
  <inkml:trace contextRef="#ctx0" brushRef="#br0" timeOffset="87128.5">14520 8700 0,'0'0'0,"21"0"0,-21-22 0,-21 22 63,0 22-63,21-1 15,-21 0-15,0 0 16,21 0-16,-21 0 15,-1-21-15,1 22 0,0-1 0</inkml:trace>
  <inkml:trace contextRef="#ctx0" brushRef="#br0" timeOffset="90167.34">3958 10245 0,'-21'-21'0,"21"-1"31,-21 22-31,21-21 16,-21 21-16,21 21 62,0 1-62,0-1 0,0 0 16,0 0-16,21 0 0,0 0 15,-21 1-15,21-1 0,0 0 0,-21 0 16,21 0-16,1 0 0,-22 1 16,21-1-16,0 21 0,0-21 15,0-21-15,43 43 0,-43-22 0,21 0 16,-21 0-16,22 0 0,-1-21 16,0 21-16,-20 1 0,41-22 15,-21 21-15,1-21 0,-1 0 0,0 0 16,22 21-16,-22-21 0,1 0 15,-1 0-15,0 0 0,22 0 0,-22 0 16,0 0-16,1 0 0,-1 0 0,0 0 16,22 0-16,-22 0 0,1-21 0,-1 21 15,0-21-15,22 21 0,-22-22 16,0 22-16,22-21 0,-22 0 0,22 0 16,-22 21-16,22-21 0,-1 0 15,-21-1-15,22 1 0,-22 21 0,22-21 16,-22 0-16,22 0 0,-22 0 15,21 21-15,-20-22 0,20 1 0,-20 0 16,20 21-16,1-21 0,-22 0 16,21 0-16,1 21 0,21-22 0,-22 1 15,1 21-15,-1-21 0,22 0 16,-22 21-16,1-21 0,-1 21 0,1 0 16,-22-21-16,22 21 0,-1 0 0,1 0 15,-1 0-15,1-22 0,-1 22 0,1 0 16,-1 0-16,1 0 15,-1 0-15,22 0 0,-22 0 0,1 0 16,-1 0-16,1 0 0,-22 0 0,22 22 16,-1-22-16,1 21 0,-1-21 15,-21 21-15,22-21 0,-22 21 0,22-21 16,-22 21-16,0 0 0,1 1 0,-22-1 16,21-21-16,-21 21 0,1 0 15,-1 0-15,0 0 0,0 1 0,0 20 16,0-21-16,-21 0 0,22 0 0,-1 1 15,0-1-15,0 0 0,-21 0 16,21 0-16,0 0 0,1 1 0,-1-1 16,0 0-16,0 0 0,0 0 0,0-21 15,-21 21-15,22-21 16,-1 22-16,0-22 16,-21-22 30,21 1-46,-21 0 0,0 0 16,0 0-16,0 0 0,21-1 0,-21-20 16,0 21-16,0 0 15,21 0-15,-21-1 0,22 1 0,-22 0 16,21 0-16,0 0 0,0 0 0,0-1 16,0 1-16,1 0 0,20 0 15,-21 0-15,21 21 0,-20-21 16,20-1-16,21 22 0,-20-21 0,-1 21 15,22-21-15,41 0 0,-62 0 16,20 21-16,1-21 0,-1 21 16,1 0-16,-1-22 0,22 22 0,-22-21 15,22 21-15,-21 0 0,20 0 0,1 0 16,21-21-16,-22 21 0,1 0 16,-21 0-16,20 0 0,1 0 0,-22 0 15,1 0-15,21 0 0,-22 0 0,22 0 16,-22 0-16,22 0 0,-22 0 15,22 21-15,0-21 0,-22 21 16,22-21-16,-22 22 0,1-1 0,21-21 16,-22 21-16,1 0 0,-1-21 15,1 21-15,-1 0 0,22 1 0,-22-1 16,1 0-16,-1-21 0,1 21 0,-1 0 16,1 0-16,-1 1 0,-20-22 15,-1 21-15,21-21 0,-20 21 0,-22-21 16,21 0-16,1 0 0,-22 0 0,21 0 15,-21 0-15,0 0 0,22 0 16,-22 0-16,0 0 0,0 0 0,0-21 16,1 0-16,-1 21 0,0-22 0,0 1 15,21-21-15,-20 21 16,-1-22-16,0 22 0,0 0 16,0 0-16,0 0 0,1 0 0,-1-1 15,0 1-15,-21 0 0,0 0 16,21 21-16,-21-21 0,21 21 0,-21-21 15,0-1 1,-21 22 0,0 0-16,-21 22 0,20-1 15,-20 0-15</inkml:trace>
  <inkml:trace contextRef="#ctx0" brushRef="#br0" timeOffset="91043.84">7048 11663 0,'0'-64'15,"22"43"-15,-22-21 0,0 21 16,0 0-16,0-22 0,0 22 15,0-21-15,0-1 0,0 1 0,0 21 16,-22-21-16,22-1 0,-21 22 0,0-21 16,0 21-16,0 21 0,-22-22 0,22 22 15,0 0-15,-21 0 0,21 0 16,-22 22-16,1-1 0,21 0 0,-22 0 16,22 21-16,-21 1 0,21-22 15,0 21-15,-1 1 0,1-1 16,21 0-16,-21 1 0,21-1 0,0-21 15,0 21-15,0 1 0,0-22 0,0 0 16,0 21-16,21-20 0,0-1 0,1-21 16,-1 21-16,0-21 15,21 0-15,-21 0 0,1 0 0,-1 0 16,21-21-16,-21 0 0,22 21 0,-22-22 16,21 1-16,-21 0 0,22-21 0,-22 21 15,21-22-15,-21 22 0,0-21 16,1-1-16,-1 1 0,-21 0 15,21 21-15,-21-22 0,21 22 0,-21-21 16,21 21-16,-21 42 31,0 0-31,0 0 0,0 21 0,0 1 16,0-22-16,0 21 0,0 1 0,0-1 16,-21 0-16,21-21 0,0 22 15,0-22-15,-21 21 0,21-21 0,0 1 16,0-1-16,0 0 0,0 0 0,-21-21 15,21 21-15,21-21 16,0 0-16,0 0 0,0-21 16,22 0-1,-22 0-15</inkml:trace>
  <inkml:trace contextRef="#ctx0" brushRef="#br0" timeOffset="91303.69">7556 11197 0,'0'0'15,"0"-42"-15,0 21 0,0 0 0,0-22 16,0 64 0,0 1-1,0-1-15,-21 21 0,21 0 0,0 1 16,-21-1-16,21 0 0,0 1 0,0-1 16,0 0-16,0 1 0,-21-1 0,21-21 15,0 22-15,-21-22 16,21 0-16,0 21 0,0-21 0,0 1 15,0-1-15,21-21 32,0 0-32,0 0 0,-21-21 0,21-1 15,1 1-15,-1 0 0,21 0 16</inkml:trace>
  <inkml:trace contextRef="#ctx0" brushRef="#br0" timeOffset="91527.56">7853 11091 0,'0'0'0,"0"-21"0,0 0 15,0 0-15,0 42 32,0 0-32,-21 0 0,21 1 15,-22 20-15,22 0 0,0 1 16,-21-1-16,21 0 0,0 1 0,0-1 16,0 0-16,0 1 0,-21-1 0,21-21 15,0 21-15,0-20 0,-21-1 0,21 0 16,0 0-16,0 0 0,0 0 15</inkml:trace>
  <inkml:trace contextRef="#ctx0" brushRef="#br0" timeOffset="91771.42">7429 11388 0,'0'0'16,"-21"0"-16,42 0 15,1 0-15,-1 0 16,0 0-16,0 0 0,0 0 16,0 0-16,22 0 0,-22 0 0,21-21 15,-21 21-15,1 0 0,20-22 0,-21 22 16,0-21-16,22 21 15,-22-21-15,0 21 0,0-21 0,0 21 16,0-21-16,1 21 0,-1 0 16</inkml:trace>
  <inkml:trace contextRef="#ctx0" brushRef="#br0" timeOffset="92415.12">8086 11536 0,'-22'0'0,"44"0"0,-65 0 16,43-21-1,0 0-15,0-1 16,0 1-16,0 0 0,21 21 15,1-21-15,-1 21 0,0 0 16,0 0-16,0 0 0,0 0 0,1 0 16,-1 0-16,0 21 0,0-21 0,-21 21 15,21 0-15,-21 1 0,21-1 16,-21 0-16,22 0 0,-22 0 16,0 0-16,0 1 0,0-1 0,0 0 15,0 0-15,0 0 0,0 0 0,0 1 16,-22-22-1,22 21-15,0-42 32,0-1-32,0 1 15,22 21-15,-22-21 16,21 0-16,0 0 0,-21 0 0,21-1 16,0 1-16,0 0 0,1 0 0,-22-21 15,21 20-15,0 1 0,0 0 16,0 0-16,0 0 0,1 0 15,-1-1-15,0 22 0,0 0 16,0 0 0,-21 22-16,0-1 0,0 0 15,0 0-15,0 0 0,0 0 0,0 22 16,0-22-16,0 0 0,-21 43 31,21-43-31,-21-21 0,21 21 16,0-42 31,0 0-47,0-1 15,0 1-15</inkml:trace>
  <inkml:trace contextRef="#ctx0" brushRef="#br0" timeOffset="92600.01">8742 11155 0,'0'0'0,"-43"-21"32,22 21-32,21 21 62,21 0-46</inkml:trace>
  <inkml:trace contextRef="#ctx0" brushRef="#br0" timeOffset="93507.51">9250 11197 0,'0'0'15,"0"-21"-15,0 0 0,-21 0 0,21 0 16,-22-1-16,22 1 16,0 0-1,0 42 17,0 0-32,0 43 0,0-43 15,0 21-15,0 1 0,0-22 0,-21 21 16,21 1-16,0-22 0,-21 21 15,21-21-15,-21 0 0,21 22 0,0-22 16,0 0-16,-21-21 0,21 21 0,-21 0 16,21 1-1,0-44 17,0 1-32,0 0 15,0 0-15,0 0 16,21 0-16,-21-1 0,21-20 0,21 21 15,-21 0-15,1 0 0,-1-1 16,0 1-16,21 0 0,-21 21 0,1 0 16,-1 0-16,21 0 0,-21 0 0,0 0 15,1 0-15,-1 21 0,0 0 16,0 1-16,0-1 0,-21 0 16,0 0-16,0 0 0,0 22 0,0-22 0,0 0 15,-21 0-15,0 0 0,0 0 16,-22 1-16,22-1 0,-42 0 15,20 0-15,22-21 0,0 0 0,-21 21 16,21-21-16,-1 0 16,1 0-16,0 0 0,0 0 0,0 0 15,21-21-15,-21 21 16,21-21-16,0 0 16,0 0-16,0-1 15,21 1-15,0 21 0,-21-21 16,21 21-16,0-21 0,22 0 15,-22 0-15,0-1 0,0 22 0,21-21 16</inkml:trace>
  <inkml:trace contextRef="#ctx0" brushRef="#br0" timeOffset="94220.11">9821 11197 0,'0'0'0,"0"21"31,0 1-31,0-1 16,0 0-16,0 0 0,0 0 0,-21 22 16,21-22-16,-21 0 0,21 0 0,0 21 15,-21-20-15,21-1 0,0 0 16,-21 0-16,21 0 0,0 0 16,0 1-16,21-22 15,0 0-15,0 0 16,0 0-16,0 0 0,1 0 15,-1-22-15,0 22 0,21-21 0,-21 0 16,1 0-16,20 0 0,-21 0 16,0-1-16,22 1 0,-22 0 0,0 0 15,0-21-15,0 20 0,0-20 0,-21 21 16,0 0-16,22-22 0,-22 22 16,21 0-16,-21 0 15,0 42 1,0 0-16,0 0 0,0 22 15,0-22-15,-21 21 0,21-21 0,0 22 16,-22-1-16,22-21 0,0 22 0,0-22 16,0 0-16,0 21 15,0 1-15,22-43 0,-1 21 16,0 0-16,0-21 0,0 0 16,0 0-16,22 0 0,-22 0 15,0 0-15,0-21 0,0 0 0,1 21 16,20-22-16,-21 1 0,0-21 0,0 21 15,1 0-15,-1-22 0,0 1 16,-21 0-16,21-1 0,-21 1 0,21 0 16,-21-1-16,0-20 0,0 42 15,0-22-15,0 1 0,0 21 0,0-22 16,21 22-16,-21 0 0,0 42 31,0 0-31,0 22 16,0-22-16,-21 21 0,21 1 15,0-22-15,0 21 0,-21 22 0,21-22 16,0 0-16,-21-21 0,21 22 0,0-1 16,0-21-16,0 22 0,0-22 15,0 0-15,0 0 0,0 0 0,0 0 16,0 1-16,21-22 16,0 0-16,0 0 15,1 0-15</inkml:trace>
  <inkml:trace contextRef="#ctx0" brushRef="#br0" timeOffset="94455.99">10668 11155 0,'0'0'15,"-21"0"-15,42 0 47,0 21-47,0-21 0,0 0 16,1 0-16,-1 21 0,0-21 0,0 0 15,0 0-15,0 21 0,1-21 16,-1 0-16,0 0 0,0 0 16,0 0-16,0 0 0</inkml:trace>
  <inkml:trace contextRef="#ctx0" brushRef="#br0" timeOffset="95360.82">11134 11303 0,'0'-21'15,"0"0"1,21 21-1,0-21-15,0 21 0,0-22 16,0 1-16,1 21 16,-22-21-16,21 21 15,-42 21 17,21 0-17,-22-21-15,1 22 0,0-1 16,21 0-16,-21 0 0,0 0 15,0 0-15,21 1 0,0-1 0,0 0 16,-22 0-16,22 0 0,-21 0 0,21 1 16,0-1-16,0 0 15,21-21 1,1 0-16,-1 0 16,0 0-16,0 0 15,0 0-15,0-21 0,1 21 16,-1-21-16,0 21 0,0-22 0,0 1 0,0 21 15,22-21-15,-22 0 16,0 0-16,21 0 0,-20 21 0,-1-22 16,0 1-16,0 0 0,0 0 0,0 0 15,1 0-15,-22-1 0,21 1 16,0 0-16,-21 0 0,0 0 0,21 21 16,-21-21-16,21 21 0,-21 21 46,-21 0-46,21 0 16,-21 0-16,21 0 0,0 1 16,0-1-16,-21 0 0,21 0 15,0 0-15,0 0 16,21-21 15,0 0 0,0 0-31,0 0 16,1 0 0,-22 22-1,0-1-15,0 0 16,0 0-16,0 0 16,0 0-16,-22 1 15,1-1 1,21 0-16,-21-21 15,0 21-15,0-21 16,0 0 0,-1 0-1,1 0 17,21-21-17,0 0-15,0 0 16,0-1-16</inkml:trace>
  <inkml:trace contextRef="#ctx0" brushRef="#br0" timeOffset="100983.28">6773 8255 0,'-21'21'78,"0"0"-62,0 1-16,0-1 0,21 0 15,-22 0-15,1 0 0,21 0 16,-21 1-16,0-1 0,21 0 15,-21 0-15,21 0 0,-21 0 0,-1 1 16,1-1 0,21 0-16,-21 0 15,42-42 32,-21 0-47,21 21 0,-21-21 16,22-1-16</inkml:trace>
  <inkml:trace contextRef="#ctx0" brushRef="#br0" timeOffset="101308.09">6710 8192 0,'0'0'15,"0"-22"-15,0 1 0,0 0 16,0 0-16,0 0 15,21 21 1,0 0-16,0 21 0,-21 0 16,21 0-16,1 0 0,-1 1 0,0-1 15,0 0-15,0 0 0,0 0 16,-21 0-16,0 1 0,0-1 0,22 21 16,-22-21-16,0 0 0,0 1 0,0-1 15,0 0-15,0 0 0,0 0 0,0 0 16,0 1-16,0-1 0,0 0 15,0 0-15,0 0 16,0 0-16,-22-21 16,1 0 15,0-21-31</inkml:trace>
  <inkml:trace contextRef="#ctx0" brushRef="#br0" timeOffset="101547.95">6583 8424 0,'-43'-21'15,"43"0"17,22 21-32,-1 0 0,0 0 15,0 0-15,0 0 16,0 0-16,22 0 0,-22 0 0,0 0 15,0 0-15,0 0 0,22 0 0,-22 0 16,0 0-16,0 0 0,22 0 16,-22-21-16,0 21 0,0 0 15</inkml:trace>
  <inkml:trace contextRef="#ctx0" brushRef="#br0" timeOffset="101892.76">7260 8128 0,'0'-21'16,"0"42"-16,0-21 47,0 21-47,0 0 0,0 1 0,0 20 15,0-21-15,-21 21 0,21-20 16,-21-1-16,21 21 0,0-21 0,0 0 16,-21 22-16,21-22 0,-22 0 0,22 0 15,0 0-15,-21-21 0,21 22 16,0-1-16,0 0 16,0-42 15,0 0-31,0-1 15,0 1-15,0 0 0,0 0 16,0-21-16</inkml:trace>
  <inkml:trace contextRef="#ctx0" brushRef="#br0" timeOffset="102153.61">7239 8149 0,'0'0'16,"0"-21"-16,21 21 0,0 0 15,0 21 1,1 0-16,-1 1 15,-21-1-15,21 0 0,0 0 0,-21 0 16,21 0-16,0 1 0,1-1 16,-22 0-16,21 0 0,0 0 15,0 0-15,-21 1 0,0-1 0,21 0 16,0 0-16,-21 0 16,0 0-16,22-21 46,-22-21-46,0 0 16,21 0-16,-21 0 0</inkml:trace>
  <inkml:trace contextRef="#ctx0" brushRef="#br0" timeOffset="102415.46">7726 7959 0,'0'0'0,"-21"21"32,21 0-32,-22 0 0,22 22 15,0-22-15,0 21 0,-21 0 0,21-20 16,-21 20-16,21 0 0,-21-21 16,21 22-16,0-22 0,0 0 0,-21 21 15,21-20-15,-21-1 0,21 0 0,0 0 16,-22-21-16,22 21 0,0 0 15,0-42 32</inkml:trace>
  <inkml:trace contextRef="#ctx0" brushRef="#br0" timeOffset="103471.05">12001 7895 0,'0'0'0,"0"-21"16,22 21-16,-22-21 16,0 42 15,0 0-31,0 0 16,0 1-16,0-1 0,0 0 15,-22 21-15,1-21 0,21 22 0,-21-22 16,21 21-16,-21-21 0,0 22 0,21-22 15,0 0-15,-21 21 0,-1-20 16,22-1-16,0 0 0,0 0 16,-21 0-16,21-42 47,0 0-47,0 0 0,21-22 15,1 22-15,-1 0 0,-21-21 16,21 21-16,0-22 0,-21 22 15,21-21-15,0-1 0,-21 1 16,0 21-16,22-21 0,-1 20 0,-21-20 16,21 21-16,-21 0 0,0 0 0,21-1 15,0 22-15,-21-21 16,21 21 0,-21 21-16,0 1 0,0-1 15,0 0-15,0 0 0,0 21 16,22 1-16,-22-22 0,0 21 0,0 1 0,0-1 15,0 0-15,0 1 16,0-22-16,0 21 0,0-21 0,0 0 0,0 1 16,0-1-16,0 0 0,0 0 15,0-42 32,-22 21-47,22-21 0</inkml:trace>
  <inkml:trace contextRef="#ctx0" brushRef="#br0" timeOffset="103698.92">11832 8170 0,'0'0'0,"21"22"16,0-22-16,1 0 0,20 21 0,-21-21 15,0 0-15,22 0 0,-22 21 0,21-21 16,-21 0-16,22 0 0,-22 0 16,21 0-16,-21 0 0,0 0 0,1 0 15,-1 0-15,0 0 0,0 0 16,0 0-16</inkml:trace>
  <inkml:trace contextRef="#ctx0" brushRef="#br0" timeOffset="104231.61">12446 7916 0,'0'0'16,"21"-21"-16,0 21 15,0 0-15,-21 21 16,22-21-16,-22 22 0,0-1 0,0 0 15,21 0-15,-21 0 0,21 0 16,-21 1-16,0-1 0,0 0 16,21 0-16,-21 0 0,0 0 0,0 1 15,21-1-15,-21 0 0,0 0 16,0 0-16,0-42 47,21 0-47,1 0 15,-22 0-15,0-1 0,0 1 16,21 0-16,0 0 0,-21 0 0,21 0 16,-21-22-16,0 22 0,21 0 15,0 0-15,-21 0 0,0-1 16,22 1-16,-22 0 0,21 0 0,-21 0 16,21 0-16,-21-1 15,21 22-15,-21 22 31,0-1-15,0 0-16,-21 0 0,0 21 0,0-20 16,21 20-16,-22 0 0,1-21 15,21 22-15,-21-1 0,0-21 0,0 22 16,21-22-16,0 0 0,-21 0 0,-1 0 16,1 0-16,21 1 0,0-1 15,-21-21-15,0 0 0,0 0 16,21 21-16,-21-21 0</inkml:trace>
  <inkml:trace contextRef="#ctx0" brushRef="#br0" timeOffset="106183.49">17314 9504 0,'0'-21'0,"21"21"16,-21-21-1,22 21-15,-22-22 0,21 22 0,0 0 16,-21-21-16,21 21 0,0 0 16,-21-21-16,21 0 0,-21 0 15,22 21-15,-22-21 0,0-1 16,0 1-1,-22 0-15,1 21 0,0-21 16,0 21-16,0 0 0,-22 0 0,22 0 16,-21 0-16,0 0 0,20 0 15,-20 0-15,0 0 0,21 0 0,-22 21 16,22-21-16,-21 21 0,21 0 16,-22 1-16,22-1 0,-21 0 0,21 21 15,-1-21-15,-20 43 16,42-22-16,0-21 0,0 22 0,0-1 15,0-21-15,0 22 0,0-22 16,0 0-16,0 0 0,0 0 0,21 0 16,0 1-16,1-22 0,-1 0 15,0 21-15,0-21 0,0 0 0,0 0 16,1 0-16,20-21 0,0-1 0,-21 1 16,22 0-16,-1 0 0,0 0 15,1 0-15,-22-22 0,21 22 0,1-21 16,-1 21-16,-21-22 0,0 22 15,0 0-15,-21-21 0,0 20 0,0 1 16,0-42-16,-21 42 16,0-1-16,0 22 0,0 0 15,0 0-15,-1 0 0,1 22 16,21-1-16,-21 0 16,21 0-16,-21 0 0,21 0 15,0 22-15,0-22 0,0 0 0,0 21 16,0-20-16,0-1 0,0 0 15,0 0-15,21 0 0,0 0 0,-21 1 16,21-22-16,1 0 0,-1 0 0,0 0 16,0 0-16,21 0 0,-20 0 15,-1 0-15,0 0 0,0-22 0,0 1 16,22 0-16</inkml:trace>
  <inkml:trace contextRef="#ctx0" brushRef="#br0" timeOffset="106767.23">17865 9144 0,'0'-21'0,"0"42"0,0-84 0,0 41 16,0 1-16,0 0 0,0 0 15,-22 21 1,1 21-16,0 0 16,21 0-16,0 1 0,0-1 15,0 21-15,0-21 0,0 22 0,0-22 16,0 21-16,0-21 0,0 22 15,0-22-15,0 0 0,0 21 16,0-21-16,0 22 0,0-22 0,0 0 0,0 21 16,0-20-16,0-1 0,0 21 15,0-21 1,0 0-16,0-42 31,0 0-31,0 0 16,0 0-16,0-22 0,0 22 15,21 0-15,-21 0 0,21 0 16,1-22-16,-1 22 0,0 0 0,0 0 16,0 21-16,22-21 0,-22 0 0,21 21 15,-21 0-15,22 0 0,-1 0 16,0 0-16,-21 0 0,22 0 16,-22 0-16,21 0 0,-21 21 0,1 0 15,-1 0-15,-21 0 0,0 0 16,0 22-16,0-22 0,-21 0 15,-1 0-15,-20 0 0,21 1 0,-21-1 16,-1 0-16,22 0 0,-21 0 16,-1-21-16,1 21 0,21 1 0,-21-22 15,20 0-15,-20 21 0,21-21 0,0 0 16,0 0-16,-1 0 16,1 0-16,0 0 0,0 0 0,0 0 0,0 0 15,21-21 16,0-1-15,21 1-16,0 21 0,0-21 0</inkml:trace>
  <inkml:trace contextRef="#ctx0" brushRef="#br0" timeOffset="107163">19198 9165 0,'0'-21'0,"0"42"0,0-63 15,0 21-15,-21 0 16,0 21 0,0 0-16,-1 0 0,1 21 15,21 0-15,-42 0 0,21 0 0,0 0 16,-1 22-16,1-22 0,0 0 15,0 21-15,0-20 0,0 20 0,-1-21 16,22 21-16,0-20 0,-21 20 16,21-21-16,0 0 0,0 22 0,0-22 15,0 21-15,21-42 16,-21 21-16,22 0 0,-1-21 16,21 0-16,-21 0 0,0 0 0,1 0 15,-1 0-15,21 0 0,-21 0 0,22 0 16,-22 0-16,0 0 0,21-21 15,-21 0-15,1 21 0,-1-21 0,0 0 16,0 0-16,0 21 0,0-22 0,1 1 16,-1 0-16,0 0 0,0 0 15</inkml:trace>
  <inkml:trace contextRef="#ctx0" brushRef="#br0" timeOffset="107446.84">20214 9229 0,'21'0'0,"-42"0"0,21 21 31,21-21-15,0 0-1,1 0-15,-1 0 16,0 0-16,0 0 0,0 0 0,0 0 16,1 0-16,-1 21 15,0-21-15</inkml:trace>
  <inkml:trace contextRef="#ctx0" brushRef="#br0" timeOffset="107616.74">20172 9335 0,'-21'21'0,"42"-42"0,-42 63 16,21-21-16,0 0 15,21-21 17,0 0-32,0 0 0,0 0 0,0 0 15,1 0-15,20 0 0,-21 0 16,21 0-16,-20 0 0,20-21 0,-21 21 15</inkml:trace>
  <inkml:trace contextRef="#ctx0" brushRef="#br0" timeOffset="107914.57">21251 8763 0,'0'-21'0,"0"42"0,0-63 0,0 21 15,-21 21 1,0 0 0,21 21-16,-21 0 15,21 0-15,0 0 0,0 0 16,-21 1-16,21-1 0,-22 21 0,22-21 15,-21 0-15,21 1 0,0-1 16,0 0-16,-21 0 0,21 0 16,0 0-16</inkml:trace>
  <inkml:trace contextRef="#ctx0" brushRef="#br0" timeOffset="108139.44">21378 8805 0,'0'0'0,"0"-21"0,0 0 16,0 0-16,0 0 16,0 42-1,-21-21-15,0 21 16,21 0-16,0 22 0,0-22 16,-21 0-16,21 21 0,-21-21 15,21 22-15,-22-22 0,22 0 0,0 0 16,0 22-16,0-22 0,0 0 0,0 0 15,0 0-15,0 0 0,0 1 16</inkml:trace>
  <inkml:trace contextRef="#ctx0" brushRef="#br0" timeOffset="108448.26">21780 9123 0,'0'0'0,"0"-21"0,0 42 32,22 21-17,-1-21-15,0 1 0,0-1 16,0 21-16,0-21 0,1 22 0,-1-22 15,0 21-15,0-21 0,0 0 0,-21 22 16,21-22-16,-21 0 0,22 21 16,-1-20-16,-21-1 0,0 0 15,21 0-15,-21 0 0,21-21 32</inkml:trace>
  <inkml:trace contextRef="#ctx0" brushRef="#br0" timeOffset="108736.61">22394 9165 0,'0'-21'15,"0"42"-15,0-63 0,0 21 16,0 0-16,-21 21 0,0 0 16,0 0-16,0 0 0,-1 0 15,1 21-15,0 0 0,0 0 16,0 21-16,0-20 0,-1 20 0,-20-21 15,21 21-15,0-20 0,-22-1 16,22 21-16,0-21 0,-21 0 0,21 22 16,-1-22-16,1 0 0,0 0 0,0 22 15,0-22-15,0 0 0,-1-21 16,22 21-16,0 0 0,0 0 16,0-42 15,22 21-31,-1-21 0</inkml:trace>
  <inkml:trace contextRef="#ctx0" brushRef="#br0" timeOffset="109228.33">22542 9165 0,'0'-21'0,"0"42"47,0 0-47,0 1 0,0-1 16,0 0-16,0 0 0,0 0 15,0 0-15,0 1 0,0-1 16,0 0-16,22 0 0,-1-21 16,-21 21-16,21-21 0,0 0 15,0 0-15,0 0 0,1 0 0,-1 0 16,0 0-16,0 0 0,0 0 0,22 0 15,-22-21-15,0 0 0,0 21 16,0-21-16,0 0 0,1-1 0,20-20 16,-21 21-16,-21 0 15,21 0-15,-21-1 0,-21 22 47,0 22-47,0-1 16,0 0-16,-1 0 0,1 21 15,0-20-15,-21-1 0,21 21 0,-1-21 16,22 22-16,-21-1 0,0-21 0,0 21 16,21-20-16,0 20 0,-21-21 15,0 0-15,21 0 0,-22 1 0,22-1 16,0 0-16,0 0 0,0 0 16,22-21 15</inkml:trace>
  <inkml:trace contextRef="#ctx0" brushRef="#br0" timeOffset="109979.56">23347 9250 0,'0'0'0,"0"-21"15,0 0 1,21 21-1,0 0 1,0 21 0,0 0-1,1-21-15,-1 21 0,0-21 16,0 0-16,0 0 0,0 0 16,1 0-16,-1 0 15,0 0-15,0 0 16,-21-21 15,-21 21 0,0 0-31,0 21 16,-1-21-16,1 21 0,0 0 0,0-21 0,0 22 16,0-1-16,-1 0 15,1-21-15,-21 21 0,21 0 0,0 0 16,-1 1-16,1-1 0,0-21 15,0 21-15,0 0 0,0 0 16,-1 0-16,1-21 0,21 22 0,0-1 0,-21-21 16,21 21-16,-21-21 0,21 21 15,0 0-15,0 0 32,21-21-1,0-21-31,0 0 15,1 0-15,41 0 0,-42 0 16,0-1-16,1 1 0,-1 0 16,0 21-16,0-21 0,0 21 0,0 0 15,1 0 1,-22 21 0,0 0-1,21-21-15,-21 21 16,21-21-16,0 0 15,-21 22-15,21-22 0,0 0 16,1 0-16,-1 0 16,0 0-1,0 0-15,0 0 16,0 0-16,1-22 0,-1 22 16,-21-21-16,21 0 0,0 21 15,-21-21-15,21 0 0,0 0 0,1-1 16</inkml:trace>
  <inkml:trace contextRef="#ctx0" brushRef="#br0" timeOffset="110283.39">24172 8636 0,'0'0'0,"0"-21"0,-21 21 16,0 0-16,0 0 47,21 21-47,-21 0 0,21 0 0,-22-21 15,22 22-15,0-1 16,0 0-16,0 0 0,-21-21 0,21 21 15,0 0-15,-21-21 0,21 22 0,0-1 16,21-21 0,0 0-16</inkml:trace>
  <inkml:trace contextRef="#ctx0" brushRef="#br0" timeOffset="110519.25">24384 8615 0,'0'-21'0,"0"42"0,0-63 16,0 63 31,0 0-47,0 0 0,-21 0 15,21 0-15,0 1 0,-21-1 0,21 21 16,-22-21-16,22 0 0,0 1 15,0-1-15,0 0 0,-21 0 0,21 0 16,0 0-16,0 1 0</inkml:trace>
  <inkml:trace contextRef="#ctx0" brushRef="#br0" timeOffset="136875.6">974 12446 0,'0'0'0,"-22"0"0,1 0 15,0 0-15,0 0 16,0 0-16,0 0 0,-1 0 16,1 0-16,21-21 15,21 21 17,1 0-32,-1 0 0,21 0 15,22-21-15,-22 21 0,21 0 16,1 0-16,21 0 0,-22 0 15,22-21-15,-1 21 0,-20 0 0,21 0 16,-22 0-16,1 0 0,-22 0 16,0 0-16,1 0 0,-1 0 0,-21 0 15,0 0-15,0 0 0,1 0 0,-1 0 16,-42 0 15,-1-22-15,1 22-16,-21 0 0,21 0 15,-22 0-15,22 0 0</inkml:trace>
  <inkml:trace contextRef="#ctx0" brushRef="#br0" timeOffset="137192.42">1503 12383 0,'-21'0'15,"21"21"-15,0 0 16,-22-21-16,22 21 0,-21 0 16,0-21-16,21 21 0,-21 1 0,21-1 15,-21 21-15,0-21 16,21 22-16,0-22 0,-22 21 0,1 0 16,21 1-16,-21-1 0,21 0 15,0 1-15,0-1 0,0 0 0,0 1 16,-21-22-16,21 0 0,0 21 15,0-20-15,0-1 0,0 0 16,0 0-16,21-21 16,0 0-1,0 0-15,-21-21 0,22 21 16,-1-21-16,0 0 0,-21-1 16</inkml:trace>
  <inkml:trace contextRef="#ctx0" brushRef="#br0" timeOffset="137607.19">1651 12891 0,'21'0'16,"0"0"-1,0 0 1,1 0-16,-22-22 0,21 22 15,0-21-15,0 21 0,0-21 0,0 0 16,1 21-16,-1-21 16,-21 0-16,0-1 15,21 22-15,-21-21 16,-21 21 0,0 0-1,-1 0-15,-20 21 0,21 1 0,0-1 16,-22-21-16,22 42 0,0-21 15,0 0-15,0 1 0,0-1 0,-1 21 16,22-21-16,0 0 0,0 1 16,0-1-16,0 0 0,0 0 0,0 0 15,0 0-15,22-21 16,20 0 0,-21 0-16,0 0 15,22 0-15,-22-21 0,21 0 0,-21 21 16,0-21-16</inkml:trace>
  <inkml:trace contextRef="#ctx0" brushRef="#br0" timeOffset="138235.82">2053 12742 0,'0'0'0,"0"-21"0,0 0 31,0 0-16,21 21 1,0 0-16,1-21 16,-1 21-16,0 0 0,0 0 15,0 21-15,0 0 16,-21 0-16,22 0 0,-22 1 0,21-1 16,-21 0-16,0 0 0,0 21 15,0-20-15,0-1 0,0 21 0,-21-21 16,-1 0-16,1 1 0,0-1 0,0 0 15,0 0-15,0-21 16,21 21-16,-22-21 0,1 21 16,21-42 15,0 0-15,21 0-16,-21 0 0,22 0 0,-1-1 15,0 1-15,0-21 0,0 21 16,0-22-16,1 22 0,-1-21 0,0 21 15,-21-22-15,21 22 0,0 0 0,0 0 16,1 0-16,-22 0 16,0 42 31,-22 0-47,1 0 0,21 0 15,0 22-15,-21-22 0,21 0 0,-21 21 16,21-21-16,0 1 0,-21-1 15,21 21-15,0-21 0,0 0 0,0 1 16,0-1-16,0 0 0,21-21 16,0 0-16,0 21 0,0-21 15,1 0-15,-1 0 0,21 0 16,-21 0-16,0 0 0,1-21 16,-1 21-16,0-21 0,21 0 0,-21-1 15,1 1-15,-1 0 16,21 0-16,-21 0 0,0 0 0</inkml:trace>
  <inkml:trace contextRef="#ctx0" brushRef="#br0" timeOffset="138567.64">2963 12383 0,'0'-22'0,"0"44"0,0-65 16,0 64 15,-21 1-31,0-1 15,21 0-15,0 0 0,0 0 16,-21 0-16,0 22 0,21-22 16,-22 21-16,22 1 0,0-22 15,-21 21-15,21 0 0,-21 1 0,21-22 16,-21 21-16,21 1 0,0-22 16,0 21-16,0-21 0,0 0 0,0 1 15,0-1-15,0 0 0,0 0 16,0 0-16,21-21 31,0 0-31,0 0 16,1-21-1,-1 0-15,-21 0 0,0 0 16,21-1-16,-21 1 0,21 0 16</inkml:trace>
  <inkml:trace contextRef="#ctx0" brushRef="#br0" timeOffset="138892.45">2730 12615 0,'0'0'0,"22"0"15,-1 0-15,0 0 16,0 0-16,0 0 0,0 0 15,1 0-15,-1-21 0,0 21 0,21 0 16,-21 0-16,1 0 0,-1-21 0,0 21 16,0 0-16,0 0 0,0 0 15,1 0-15,-1 0 16,-42 0 46,-1 0-62,1 0 0,0 0 16,0 21-16</inkml:trace>
  <inkml:trace contextRef="#ctx0" brushRef="#br0" timeOffset="139559.07">974 13293 0,'0'0'0,"-22"0"0,1 0 0,-21 0 15,21 0-15,0 0 16,21 21-1,21-21 17,0 0-32,0 0 15,0 0-15,22 0 0,-22 0 0,21 0 16,0 21-16,1-21 0,-1 0 16,22 0-16,-1 0 0,1 0 0,20 21 15,-20-21-15,20 0 0,1 0 16,-21 0-16,105 0 15,-84 0-15,-1 0 0,1 0 0,21 0 16,-22 0-16,22 0 0,-21 0 0,21 0 16,-22 0-16,1 0 0,0 0 15,-22 0-15,1 0 0,-22 0 16,22 0-16,-22 0 0,0 0 0,-21 0 16,1 0-16,20 0 0,-21 0 15,0 0-15,-42 0 63,0 0-63,0 0 0,0 0 0,-22-21 15,22 21-15,0-21 0,-21 21 16,-1 0-16</inkml:trace>
  <inkml:trace contextRef="#ctx0" brushRef="#br0" timeOffset="140175.72">1164 13314 0,'-21'0'0,"42"0"0,-63 0 16,21 0-16,-1 0 0,1 0 16,0 0-1,21 21 17,21-21-17,0 0-15,1 0 16,-1 0-16,0 0 0,0 0 15,21 0-15,-20 0 0,20 0 16,43 0-16,-22 0 16,-21 0-16,22 0 0,-1 0 0,1 0 15,-1 0-15,1 0 0,-1 0 16,1 0-16,-1 0 0,1 0 0,-1 0 16,1 0-16,-1 0 0,1 0 0,-1 0 15,1 0-15,21 0 0,-22 0 16,1 0-16,-1 0 0,1 0 0,-1 0 15,-21 0-15,22 0 0,-22 0 16,1 0-16,-1 0 0,0 0 0,1 0 16,-22 0-16,21 0 0,-21 0 0,22 0 15,-22 0-15,0 0 16,0 0-16,0 0 16,0 0-1,-21-21 32,0 0-16,0 0-31</inkml:trace>
  <inkml:trace contextRef="#ctx0" brushRef="#br0" timeOffset="140360.6">3387 13250 0,'0'22'15,"0"-1"32</inkml:trace>
  <inkml:trace contextRef="#ctx0" brushRef="#br0" timeOffset="145799.38">5016 13716 0,'0'0'0,"22"0"0,-22-21 16,21 21 0,-21-21-16,21 0 15,-21-1 1,21 22-16,-21-21 15,-21 42 48,0-21-63,21 22 16,-21-1-16,-1 0 0,1-21 15,-21 21-15,21 0 0,-22 0 0,22 22 16,-21-22-16,0 0 0,-1 0 15,1 22-15,-22-22 0,22 0 0,0 21 16,-1-21-16,1 1 0,0 20 16,-1-21-16,22 0 0,-21 0 15,0 1-15,20 20 0,1-21 0,-21 0 16,21 0-16,0 1 0,-1-1 16,1 0-16,21 0 0,-21-21 15,21 21-15,0-42 47,0 0-31,21 0-16,0 0 15,1-1-15,-1 22 16,0 0-16,0-21 0,0 21 16,0 0-16,1 0 0,-1-21 15,0 21-15,21 0 0,-21 0 0,1 0 16,20 0-16,-21 0 0,21 21 15,1-21-15,-22 21 0,21 1 0,1-22 16,-22 21-16,21 0 0,0 0 16,1-21-16,20 42 15,-20-20-15,-1-22 0,-21 21 0,0-21 16,0 21-16,1-21 0,-1 0 16,-21 21-16,21-21 0,-21 21 15,0 0 1,0-42 46</inkml:trace>
  <inkml:trace contextRef="#ctx0" brushRef="#br0" timeOffset="146630.91">5969 13970 0,'0'-21'15,"0"0"1,0 0 0,0-1-16,21 22 0,0-21 15,0 21-15,-21-21 0,22 21 16,-1-21-16,0 0 0,0 21 0,-21-21 16,21 21-16,-21-22 0,21 22 15,-21-21-15,0 0 16,-21 21-16,-21 0 15,21 0-15,0 0 0,-22 21 16,1 0-16,0-21 0,20 22 16,-20-1-16,0 0 0,-1 0 0,1-21 15,21 21-15,0 0 0,0 1 16,-1-22-16,1 21 0,21 0 0,0 0 16,0 0-16,0 0 15,21-21-15,1 22 0,-1-22 16,0 21-16,0-21 0,0 21 15,22-21-15,-1 21 0,-21-21 0,21 21 16,1-21-16,-22 0 0,21 21 16,-21-21-16,1 22 0,-1-22 15,21 21-15,-21 0 0,0-21 16,-21 21-16,22-21 0,-22 21 0,0 0 16,0 1-16,0-1 15,-43-21-15,22 21 0,0 0 0,-21-21 16,20 21-16,-20-21 0,0 21 15,21-21-15,-22 0 0,1 0 0,-22 0 16,43 0-16,-21 0 16,21 0-16,0 0 0,-22 0 15,22-21-15,0 0 0,0 21 16,21-21-16,0 0 0,0 0 16,0-1-1,0 1-15,21 21 16,0 0-16,0 0 15,22-21-15,-22 21 0,21 0 0,-21 0 16</inkml:trace>
  <inkml:trace contextRef="#ctx0" brushRef="#br0" timeOffset="147023.17">6456 14012 0,'0'0'0,"-21"0"16,21 22 0,0-1-16,0 0 15,0 0-15,0 0 0,0 0 16,0 1-16,0 20 0,0 0 0,0 1 15,0-1-15,0 21 0,0-20 16,0 20-16,0 1 0,0-1 16,0 1-16,0-22 0,0 22 0,0-1 15,0 1-15,0-22 0,0 21 16,-22 1-16,22-22 0,0 22 0,0-22 16,-21 0-16,21 1 0,0-1 0,-21-21 15,21 22-15,0-22 0,0 0 16,0-42-1,0 0 1,0-22-16,0 22 16</inkml:trace>
  <inkml:trace contextRef="#ctx0" brushRef="#br0" timeOffset="147411.31">6392 14118 0,'0'0'0,"0"-21"0,0 0 0,0 0 15,0 0-15,21-1 16,1 22 0,-1 0-16,0 0 15,0 0-15,0 0 0,0 0 0,1 0 16,20 0-16,-21 0 0,0 22 0,0-1 15,1-21-15,-1 21 0,-21 0 16,0 0-16,0 0 0,0 1 16,0-1-16,0 0 15,-21-21-15,-1 21 0,1 0 0,0-21 16,0 21-16,0 1 0,-22-22 0,22 21 16,-21-21-16,21 21 0,0-21 15,-1 0-15,1 0 0,0 21 0,0-21 16,42 0 31,21 0-47,-20 0 0,-1 0 15</inkml:trace>
  <inkml:trace contextRef="#ctx0" brushRef="#br0" timeOffset="147982.98">7366 13949 0,'0'0'0,"0"-21"0,-21 21 0,0-21 16,-1 21-16,1 0 0,0 0 16,-21 0-16,-1 0 0,22 0 15,-21 0-15,0 21 0,20 0 0,-20 0 16,0-21-16,21 21 0,-22 0 15,22 22-15,0-22 0,0 0 0,0 0 16,-1 22-16,22-22 0,0 0 16,0 0-16,-21 0 0,21 0 0,0 1 15,0-1-15,0 0 0,21-21 16,-21 21-16,22-21 0,-1 0 16,0 0-16,0 0 0,0 0 0,0 0 15,22 0-15,-22 0 0,0-21 0,21 0 16,-20 21-16,-1-21 0,21-1 15,-21 1-15,0 0 0,1 0 0,-1-21 16,0 20-16,0 1 0,-21 0 16,0-21-16,21 21 0,-21-1 0,0 1 15,21 21-15,-21-21 0,0 42 32,-21 0-17,21 1-15,-21-1 0,21 0 16,0 0-16,0 0 0,0 22 0,0-22 15,0 0-15,0 0 0,0 0 16,0 0-16,21 1 0,0-1 16,-21 0-16,22 0 0,-1-21 0,0 0 15,0 21-15,0-21 16,0 0-16,1 0 0,-1-21 0,0 0 16,0 21-16,21-21 0,-20 0 15,-1-1-15,0-20 0,0 21 0,-21 0 16,21 0-16,0-22 0</inkml:trace>
  <inkml:trace contextRef="#ctx0" brushRef="#br0" timeOffset="148447.72">7705 14076 0,'0'-42'0,"0"-43"16,0 212-16,0-275 16,-22 148-1,1 0 1,21 21-16,-21 0 0,21 0 0,0 0 16,0 1-16,-21-1 15,21 0-15,0 0 0,0 0 0,-21 0 16,21 1-16,0-1 0,0 0 0,0 0 15,0 0-15,0 0 16,-21-21-16,21 22 16,0-44 15,0 1-15,0 0-16,0 0 15,0 0-15,21-22 16,-21 22-16,21 0 0,0 0 0,0-21 15,0 20-15,1 1 0,20 21 16,-21-21-16,0 0 0,22 21 0,-1 0 16,-21 0-16,21 0 0,-20 0 15,-1 0-15,0 0 0,0 21 0,0 0 16,-21 0-16,0 1 0,0-1 0,0 0 16,0 0-16,0 0 0,0 0 15,-21 1-15,0-1 0,21 0 0,-21 0 16,0 0-16,-1-21 0,22 21 15,-21 1-15,0-22 0,21 21 0,0 0 16,-21-21-16,21 21 16,21-42 31</inkml:trace>
  <inkml:trace contextRef="#ctx0" brushRef="#br0" timeOffset="149028.95">8445 13483 0,'0'0'0,"-21"0"0,21 21 47,0 1-47,0-1 15,21 0-15,1 0 0,-1 0 0,0-21 16,0 21-16,0 1 0,0-1 0,22 0 16,-22 0-16,21 0 0,-21-21 15,1 21-15,20 1 0,-21-22 16,0 21-16,22-21 0,-22 0 15,0 0-15,0 21 0,0-21 0,22 0 16,-22 0-16,-21 21 47,-21 0-31,-1-21-16,1 21 0,0 1 0,-21-1 15,21-21-15,-1 21 0,-20 0 16,21 0-16,-21 0 0,20 22 15,-20-22-15,21 0 0,-21 0 0,20 0 16,-20 1-16,21-1 0,0 21 0,-22-21 16,22 0-16,0 22 0,0-22 15,-21 0-15,-1 21 0,22-20 16,0-1-16,0 0 0,21 0 16,-21 0-16,-1 0 0,22 1 15,0-1 1,0-42 15,0-1-31,0 1 0,22 0 16,-1 21-16</inkml:trace>
  <inkml:trace contextRef="#ctx0" brushRef="#br0" timeOffset="150183.29">9483 14372 0,'-22'0'0,"1"0"16,21-21 15,21 21 63,1-21-79,-1 21-15,0 0 16,0 0-16,0 0 0,0 0 0,1 0 16,-1 0-16,0-21 0,21 21 0,-21 0 15,22 0-15,-22 0 0,21 0 16,1 0-16,-1 0 0,-21 0 0,21 0 16,1 0-16,-1 0 0,0 0 15,22 0-15,-22 0 0,1 0 16,-1 0-16,0 0 0,1 0 15,-1 0-15,0 0 0,22 0 0,-22 0 16,22 21-16,-22-21 0,21 0 16,22 0-16,-21 0 0,20 0 0,1 21 15,0-21-15,-1 0 0,-20 0 0,20 0 16,1 0-16,-21 0 0,-1 21 16,1-21-16,20 0 0,-20 0 0,-1 21 15,22-21-15,-22 0 0,1 0 16,21 0-16,-22 0 0,1 0 0,-1 0 15,22 0-15,-43 0 0,22 0 16,-1 0-16,-21 0 0,22 0 16,-22 0-16,1 0 0,-1 0 0,21 0 15,-20 0-15,-1 0 0,22 0 16,-22 0-16,21 0 0,-20 0 0,20-21 16,1 21-16,-22 0 0,22 0 15,-22 0-15,21 0 0,1 0 0,-22-21 16,1 21-16,20 0 0,-21 0 15,22 0-15,-22 0 0,22 0 0,-22 0 16,22 0-16,-1 0 0,-21 0 16,22 0-16,-1 0 0,1 0 0,-1 0 15,-20 0-15,20 0 0,-20 0 0,-1 0 16,0 0-16,1 0 16,-1-21-16,-21 21 0,0 0 0,0 0 15,1 0-15,-1 0 0,0 0 16,0 0-16,0 0 15,-21-21 32,0 0-31,-21-1-16</inkml:trace>
  <inkml:trace contextRef="#ctx0" brushRef="#br0" timeOffset="151055.46">10287 13653 0,'21'0'31,"-21"-22"-15,21 22-16,0-21 0,-21 0 0,22 21 16,-1-21-16,-21 0 0,0 0 15,21 21-15,-21-22 0,0 1 16,0 0-16,-21 21 16,0-21-16,-1 21 0,1 0 0,-21 0 15,0 0-15,-1 0 0,1 0 16,0 0-16,-1 0 0,1 0 15,0 21-15,20-21 0,-20 21 0,21 0 16,0-21-16,0 22 0,21-1 16,0 0-16,0 0 0,0 0 15,21 0-15,0 22 0,0-22 16,21 0-16,-20 0 0,20 0 0,0 22 16,1-22-16,-1 0 0,-21 0 15,21 0-15,1 22 0,-22-22 0,21 0 16,-21 0-16,-21 0 0,0 1 15,0-1-15,0 0 0,0 0 16,-42 0-16,21 0 0,-43-21 16,22 22-16,-21-1 0,20-21 15,-20 21-15,-1-21 0,1 0 0,20 0 16,-20 0-16,21 0 0,-1 0 0,1 0 16,0 0-16,20 0 0,-20 0 15,21-21-15,0 0 0,0-1 0,21 1 16,0 0-16,-22 0 0,22 0 0,0 0 15,0-22-15,0 22 0,0 0 16,0-21-16,22 20 0,-1 1 0,21 0 16,0 0-16,1 0 0,20-22 15,-20 22-15,20 0 0,1 0 0,20 0 16</inkml:trace>
  <inkml:trace contextRef="#ctx0" brushRef="#br0" timeOffset="151808.03">10583 13441 0,'0'0'16,"0"21"-1,0 0 1,0 0-16,0 1 0,0-1 16,0 21-16,0-21 0,0 22 0,0-1 15,0 0-15,0-21 0,-21 22 16,0-1-16,21 0 0,-21-20 15,21 20-15,0-21 0,-21 21 0,21-20 16,-22-1-16,22 0 0,-21-21 16,21 21-16,0 0 0,0-42 47,0 0-47,21 0 15,1 0-15,-22-1 0,21 1 16,0 0-16,0-21 0,0 21 0,0-1 15,1 1-15,-1 0 0,0 0 16,0 0-16,21 0 0,-20-1 16,-1 22-16,-21-21 0,-21 42 31,-1 1-15,1-22-16,-21 21 0,21-21 15,0 21-15,-1 0 0,1-21 0,0 21 16,0-21-16,0 21 0,21 1 0,0-1 15,0 0-15,0 0 16,0 0-16,0 0 16,0 1-16,0-1 15,21-21-15,0 0 0,0 0 0,0 21 16,1-21-16,-1 0 16,21 0-16,-21 0 0,0 0 15,22 0-15,-22 0 0,21 0 0,-21-21 16,22 21-16,-22-21 0,21-1 0,-21 22 15,1-21-15,-1 0 0,21 0 16,-21 0-16,0 0 0,-21-1 0,22 1 16,-22 0-16,0 0 0,0 0 15,0 42 17,0 0-17,0 0-15,0 0 0,-22 1 0,22-1 16,-21 0-16,21 0 0,0 0 15,0 0-15,0 1 0,0-1 16,0-42 15,21-1-15</inkml:trace>
  <inkml:trace contextRef="#ctx0" brushRef="#br0" timeOffset="151991.92">11239 13504 0,'0'0'0,"-21"0"31,0 22-15,21-1-16,0 0 16,0 0-1,21-21-15,0 0 16,1 0-16,-1 0 15</inkml:trace>
  <inkml:trace contextRef="#ctx0" brushRef="#br0" timeOffset="152243.78">11578 13462 0,'-21'21'15,"21"0"1,-21 22-16,21-22 0,-21 0 15,-1 21-15,22 1 0,0-22 16,-21 21-16,21 1 0,-21-1 0,0 0 16,21 1-16,0-1 0,0-21 15,0 21-15,0 1 0,0-22 0,0 0 16,0 0-16,0 0 0,0 1 0,0-1 16,21-21-16,0 0 0,0 0 15,1 0-15,-1 0 0,0 0 16,0 0-16,21 0 0,-20-21 15,20-1-15</inkml:trace>
  <inkml:trace contextRef="#ctx0" brushRef="#br0" timeOffset="152503.63">12001 13589 0,'22'-21'0,"-44"42"0,44-84 0,-22 41 16,0 1-16,0 0 0,-22 21 31,1 0-31,21 21 0,-21 0 15,0 1-15,0 20 0,21 0 0,-21 1 16,-1-1-16,1 0 0,21 1 16,0-1-16,-21 0 0,21 1 15,-21-1-15,21 0 0,-21-21 0,21 22 16,0-22-16,0 0 0,0 0 0,0 0 16,0 1-16,0-1 15,21-21-15,0 0 16,0 0-16,0 0 0,1 0 15,20 0-15,-21 0 0</inkml:trace>
  <inkml:trace contextRef="#ctx0" brushRef="#br0" timeOffset="152831.44">12065 14139 0,'21'-21'16,"0"21"0,-21-21-16,21 21 15,1-21-15,-1 21 0,0-21 0,0 0 16,0-1-16,0 1 0,1 0 15,-1 0-15,21 0 0,-21-22 0,0 22 16,-21 0-16,22 0 0,-22 0 0,21 0 16,-42 21-1,-1 0-15,1 0 16,0 0-16,-21 21 0,21 0 16,-1 0-16,1 0 0,0 0 0,0 1 15,21-1-15,0 0 0,0 0 16,0 0-16,0 0 0,0 1 15,21-1-15,0 0 0,0-21 0,1 21 16,-1 0-16,0-21 0,0 21 16,0-21-16,0 0 0,1 22 0,-1-22 15,0 0-15,0 0 0,0 0 0,0 0 16,1 0-16,-1 0 16,0 0-16,0 0 0</inkml:trace>
  <inkml:trace contextRef="#ctx0" brushRef="#br0" timeOffset="154504.07">12933 13949 0,'0'0'0,"21"-21"0,-21 0 0,21-1 15,-21 1-15,0 0 0,0 0 0,0 0 16,0 0-16,-21-1 16,0 1-16,0 21 0,-1 0 0,1-21 15,0 21-15,0 0 0,0 0 16,0 0-16,-1 21 0,1-21 0,0 21 15,0 1-15,0 20 0,0-21 0,-1 0 16,22 22-16,-21-22 0,0 21 16,21-21-16,0 22 0,0-22 0,0 0 15,0 0-15,0 0 16,0 0-16,0 1 0,0-1 0,21-21 16,0 0-16,-21 21 0,22-21 0,-1 0 15,0 0-15,0 0 0,0 0 16,0-21-16,1 0 0,-1-1 15,0 1-15,0 0 0,0 0 0,-21 0 16,21 0-16,1-1 0,-22-20 16,0 21-16,21-21 0,0 20 0,-21-20 15,21 21-15,-21 0 0,0 0 16,0-1-16,0 44 31,0-1-31,0 0 16,0 0-16,-21 0 0,0 0 15,21 1-15,-21 20 0,21-21 16,0 0-16,0 0 0,0 1 0,0-1 16,0 0-16,0 0 0,0 0 0,0 0 15,0 1-15,21-1 0,0-21 16,21 21-16,-21-21 0,1 0 0,20 0 16,-21 0-16,21 0 0,-20 0 0,20 0 15,-21 0-15,21-21 0,1 21 16,-22-21-16,21-1 0,-21 1 15,22 0-15,-22 0 0,0-21 0,0 20 16,-21 1-16,0-21 0,21 21 16,-21 0-16,0-22 0,0 22 0,0 0 15,-21 0-15,0 21 16,0 0-16,0 0 16,21 21-16,0 0 15,0 0-15,0 0 0,0 1 16,0-1-16,0 0 0,0 0 15,0 0-15,0 0 0,0 1 0,0-1 16,21 0-16,-21 0 0,21-21 16,0 21-16,-21 0 0,21-21 15,1 22-15,-1-22 16,0 0-16,0 0 0,0 0 0,0 0 16,1 0-16,-1 0 0,0 0 15,0 0-15,0 0 0,0 0 0,22-22 16,-22 1-16,0 0 0,0 0 15,22 0-15,-22 0 0,0-1 0,0 1 16,0-21-16,0 21 0,1 0 0,-22-1 16,21 1-16,0 0 15,-42 42 17,21 0-32,-21 1 0,-1-1 15,22 0-15,0 0 16,0 0-16,0 0 0,0 1 15,0-1-15,0 0 0,0 0 16,22-21-16,-1 21 0,0-21 16,0 0-16,0 21 0,0-21 0,1 0 15,20 0-15,-21 0 0,0 0 0,0 0 16,22 0-16,-22 0 0,0-21 16,0 0-16,0 0 0,1 0 15,-1 0-15,0-1 0,0 1 0,-21-21 16,21 21-16,0 0 0,-21-1 0,22 1 15,-22 0-15,0 0 0,0 0 16,0 0-16,0-1 16,0 44 15,0-1-31,0 0 0,0 0 16,0 0-16,0 0 0,0 1 15,-22-1-15,22 21 0,-21-21 0,21 0 16,-21 22-16,21-22 0,-21 21 0,21-21 15,-21 22-15,0-1 0,21 0 16,-22 1-16,1-1 0,21 22 0,-21-22 16,0 21-16,0-20 0,0 20 15,21-20-15,-22 20 0,22 1 16,-21-1-16,21 1 0,0-1 0,0 22 16,0-22-16,0 22 0,0-22 15,0 1-15,21 21 0,-21-22 0,22 1 16,-1-22-16,0 21 0,0-20 0,0 20 15,0-20-15,1-1 0,-22 0 16,21-21-16,-21 22 0,0-22 0,0 0 16,-21-21-1,-1 0-15,1 0 16,0-21-16,0 0 0,0 0 0,0-1 16,-1-20-16,-20 21 0,21-21 0,0-1 15,0 1-15,-22 0 16,22-1-16,0 1 0,-21-22 0,20 22 15,1-21-15,-21-1 0,21 1 0,0-1 16,-1 1-16,1-1 0,21 1 16,0-1-16,0 1 0,0 20 0,0-20 15,21 20-15,1-20 0,-1-1 16,0 22-16,0-21 0,0 20 0,22 1 16,-22 0-16,21-1 0,-21 1 0,22 21 15,-1-22-15,-21 22 0,21 0 16,1 0-16,-1 0 15,-21 0-15,0 21 0,1-22 16,-1 22-16,0 0 16,-21-21-16,21 21 15,-21-21 17,0 42 14</inkml:trace>
  <inkml:trace contextRef="#ctx0" brushRef="#br0" timeOffset="155839.29">9483 14584 0,'0'0'0,"-22"21"0,22 0 31,22-21 31,-1 0-46,0 0-16,0 0 0,0 0 16,22 0-16,-1 0 0,0 0 0,1 0 15,-1 0-15,21 0 0,1 0 16,-1 0-16,-20 0 0,20 0 0,1 0 16,-1 0-16,1 0 0,-1 0 15,1 0-15,-1 0 0,1 0 0,-1 0 16,1 0-16,-1 21 0,22-21 15,-22 0-15,22 0 0,0 0 0,-22 22 16,22-22-16,0 0 0,-1 0 16,-20 0-16,20 0 0,1 0 15,-21 0-15,41 0 0,-20 0 0,21 0 16,-21 0-16,20 0 0,1 0 16,-21 0-16,0 0 0,20 0 0,-20 0 15,0 0-15,-1 0 0,1 0 16,0 0-16,-1 0 0,1 0 0,0 0 15,-1 0-15,1 21 0,-21-21 0,20 0 16,-20 0-16,-1 0 0,1 0 16,-1 0-16,1 0 0,-1 0 0,1 0 15,-1 0-15,1 0 0,-22 0 16,22 0-16,-1 21 0,-21-21 16,22 0-16,-1 0 0,-20 0 15,20 21-15,-20-21 0,20 0 0,-21 0 16,1 21-16,20-21 0,-20 21 0,-1-21 15,0 0-15,22 22 0,-22-22 16,0 0-16,-20 0 0,20 21 0,0-21 16,-21 0-16,1 0 0,-1 0 15,0 0-15,0 0 0,-21 21 94,-21-21-63,0 0 1,0 0-32,-1 0 0,1 0 15,0 0-15</inkml:trace>
  <inkml:trace contextRef="#ctx0" brushRef="#br0" timeOffset="158718.79">8213 13420 0,'0'0'0,"-22"-21"16,1 21-16,21-22 0,-21 22 15,0 0-15,21-21 0,-21 21 16,0 0-16,-1-21 0,22 0 16,-21 21-16,42 0 62,1 0-62,-1 0 0,0 0 16,0 0-16,0 21 15,0-21-15,1 21 16,-1-21-16,-21 21 0,21 1 0,0-1 16,0-21-16,0 21 0,1 0 15,-1 0-15,21 0 0,-21 1 0,0-1 16,22 0-16,-22 0 0,21 0 16,1 0-16,-22 1 0,21-1 0,0 0 15,-20 0-15,20-21 0,0 21 16,-21 0-16,22-21 0,-1 22 0,-21-1 15,22-21-15,-1 0 0,-21 0 16,21 21-16,-20-21 0,-1 0 0,0 0 16,0 0-16,0 0 0,-42 21 62,0-21-46,0 0-16,-22 21 0,22-21 0,0 0 15,0 21-15,0 1 0,-22-22 16,22 21-16,-21-21 0,21 21 0,-22 0 16,22 0-16,-21 0 0,0-21 15,-1 22-15,22-1 0,-21 0 0,-1 0 16,1 0-16,21 0 0,-21 1 16,20-1-16,-20 0 0,21 0 15,-21 0-15,20 0 0,-20 22 0,21-22 16,0 0-16,-22 0 0,22 0 15,-21 1-15,21-1 0,0 0 0,-22-21 16,22 21-16,0 0 0,0 0 16,0 1-16,-1-22 0,22 21 0,-21-21 15,21 21-15,-21-21 0,42 0 78,0-21-78,1 0 16,-1-1-16,21 1 16,-21 0-16,22 0 0,-22 0 0,21 0 15,0-22-15,1 1 0,-1 21 16,0-22-16,22 1 0,-22 0 0,22-1 16,-1 1-16,1 0 0,-1-1 0,1 1 15,-1 0-15,1-1 0,-1 22 16,-20-21-16,-1 0 0,0 20 0,1 1 15,-22 0-15,0 0 16,0 0-16,-21 0 0,0-1 31,0 44 16,-21-22-31,0 21-16,0-21 15,-1 0-15,22 21 0,-21-21 0,0 0 16,0 0-16,0 0 16,0 0-16,-1 0 0,-20 0 0,21 0 15,0-21-15,-22 21 0,1-21 16,0-1-16,21 1 0,-22 0 0,1 21 16,0-42-16,-1 21 0,1-1 15,0 1-15,20 21 0,-20-21 0,21 0 16,-21 0-16,20 0 0,1-1 15,0 22-15,0-21 0,0 0 16,0 21-16,21-21 0,-22 0 0,1 0 16,21-1-1,21 44 48,1-22-63,-22 21 0,21-21 15,0 21-15,0 0 0,0 0 16,0-21-16,1 21 0,20 1 16,-21-1-16,0 0 0,22 0 15,-1 0-15,-21 0 0,43 22 0,-22-22 16,0 0-16,1 0 0,20 22 16,-21-22-16,22 0 0,-22 0 0,1 0 15,-1 0-15,0-21 0,1 22 16,-1-1-16,-21-21 0,0 0 15,0 21-15,1-21 0,-1 0 16,-42 0 31,-1 0-47,1 0 16,0 0-16,0 0 0,0 0 15,0 0-15,-1 0 0,-20 21 0,21-21 16,-21 21-16,20 0 0,-20-21 15,0 22-15,-1-1 0,1 0 0,0 0 16,-1 0-16,1 0 0,0 1 16,-1 20-16,-20-21 0,21 0 0,-1 22 15,1-22-15,0 21 0,-1 0 0,1-20 16,0 41 0,-1-21-16,22-20 0,21-1 0,-21 0 15,21 0-15,0 0 0,-21-21 16,21 21-16,21-42 47,0 21-47,-21-21 0,21 21 0,0-21 15,-21 0-15,22 21 0,-1-21 16,0-1-16,21 1 0,-21 0 0,1-21 16,20 21-16,0-1 0,1-20 15,-1 21-15,0 0 0,22-22 0,-22 1 16,22 21-16,-22-21 0,21-1 15,-20 22-15,20-21 0,-20-1 16,-1 22-16,-21 0 0,21-21 0,-20 21 16,-1-1-16,0 22 0,-21-21 15,0 0-15,0 0 16,21 21 31,-42 0 125,0 0-172,21 21 15,0 0 1,0 0 0</inkml:trace>
  <inkml:trace contextRef="#ctx0" brushRef="#br0" timeOffset="189875.94">6794 7578 0</inkml:trace>
  <inkml:trace contextRef="#ctx0" brushRef="#br0" timeOffset="190165.77">6794 7578 0</inkml:trace>
  <inkml:trace contextRef="#ctx0" brushRef="#br0" timeOffset="191182.66">5673 15642 0</inkml:trace>
  <inkml:trace contextRef="#ctx0" brushRef="#br0" timeOffset="191362.9">5673 15642 0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47:33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9017 9440 0,'-21'0'140,"0"0"-124,-1 0-16,1 0 15,0 0-15,0 0 0,0 0 16,0 0 0,-1 0 15,44 0 78,-1 0-93,0 0 0,0 0-16,0 0 0,0 0 15,1 0 1,-1 0-16,0 0 15,0 0-15,0 0 0,0 0 16,1 0-16,-1 0 16,0 0-16,0 0 15,0 0-15,0 0 16,1 0 0,-44 0 109,1 0-125,0 0 15,0 0-15,0 0 16,0 0-16,-1 0 0,1 0 15,0 0-15,0 0 16,0 0 0,0 0-1,42 0 110,0 0-125,0 0 16,0 0-16,0 0 16,1 0-16,-1 0 0,0 0 15,0 0-15,0 0 16,0 0-16,1 0 15,-1 0-15,0 0 16,-42 0 31,0 0-31,-1 0-16,1 0 0,0 0 15,0 0-15,0 0 0,0 0 16,-1 0-16,1 0 0,0 0 15,0 0-15,0 0 0,0 0 16,-1 0-16,1 0 16,0 0-1,42 0 63,0 0-78,1 0 16,-1 0-16,0 0 16,0 0-16,0 0 0,0 0 15,1 0-15,-1 0 0,0 0 0,0 0 16,0 0 0,0 0-16,1 0 31,-44 0 16,1 0-47,0 0 15,0 0-15,0 0 0,0 0 0,-1 0 16,1 0-16,0 0 0,0 0 16,0 0-16,0 0 0,-1 0 15,1 0-15,0 0 0,42 0 78,0 0-62,1 0-16,-1 0 0,0 0 16,0-21-16,0 21 31,0 0-16,-42 0 17,0 0-17,0 0-15</inkml:trace>
  <inkml:trace contextRef="#ctx0" brushRef="#br0" timeOffset="967.92">9080 8890 0,'0'21'0,"0"-42"94,-21 21-78,21-21-16,-21 21 0,21-21 15,-21 0-15,0-1 0,0 22 16,21-21-16,-22 0 0,1 0 0,0 0 16,0 0-16,0-1 0,0 1 15,-22 0-15,22 0 0,0 0 0,-21 0 16,-1-1-16,22 1 0,-21 0 0,-1 0 15,1 0-15,-21 0 0,-43-22 16,21 22-16,22 0 0,-22 0 16,-21 0-16,21 21 0,-20-22 15,20 1-15,0 21 0,1-21 0,-1 21 16,0-21-16,1 21 0,20 0 0,-21 0 16,22 0-16,-22-21 0,22 21 15,-1 0-15,1 0 0,-1 0 0,22 0 16,0 0-16,-1 0 0,1 0 15,0 0-15,20 0 0,1 0 16,0 0-16,21-21 78,0-1-62,0 1-16,0 0 15,0 0-15</inkml:trace>
  <inkml:trace contextRef="#ctx0" brushRef="#br0" timeOffset="1396.67">6752 7811 0,'0'0'0,"21"-22"16,-21 1-16,21 21 15,-42 0 32,0 0-47,0 0 0,0 21 16,-22 1-16,1-22 0,0 21 0,-1 0 16,1 0-16,0 0 0,-1 0 15,1-21-15,0 22 0,-1-1 16,22 0-16,-21-21 0,21 21 0,0-21 15,-1 0-15,1 0 0,21 21 16,21-21 15,1 0-31,-1 0 16,0 21-16,0 1 0,0-22 0,0 21 16,22 0-16,-22-21 0,0 21 0,0 0 15,22 0-15,-22 1 0,0-1 16,0-21-16,0 21 0,0 0 15,1-21-15,-1 21 0,-21 0 16,0 1-16,21-22 0,-21 21 16,0 0-1,-21-21 1,0 0-16,-1 0 0</inkml:trace>
  <inkml:trace contextRef="#ctx0" brushRef="#br0" timeOffset="1981.01">1270 7260 0,'0'0'0,"0"-42"15,0 21 1,-21 42 15,21 0-31,-21 0 0,21 0 16,-22 22-16,22-1 15,0 0-15,0 1 0,0-1 0,0 0 16,-21 22-16,21-22 0,-21 1 16,0-1-16,21 0 0,0 1 15,0-1-15,-21 0 0,21-21 0,0 22 16,0-22-16,0 0 0,0 0 16,0 0-16,21 1 0,0-22 0,0 0 15,0 0-15,1 0 0,-1 0 16,0 0-16,0 0 0,0-22 0,0 22 15,1-21-15,-1 0 16,0 0-16,0 0 0,0 0 0,0-1 0</inkml:trace>
  <inkml:trace contextRef="#ctx0" brushRef="#br0" timeOffset="2207.88">1143 7684 0,'0'21'0,"0"0"31,21-21-15,0 0 0,0 0-16,1 0 0,-1 0 0,0 0 15,21-21-15,-21 21 0,1-21 16,20-1-16,-21 22 0,0-21 0,0 0 15,1 21-15,20-21 0</inkml:trace>
  <inkml:trace contextRef="#ctx0" brushRef="#br0" timeOffset="3824.33">1990 7705 0,'21'0'0,"-42"0"0,63 0 0,-42 21 16,21-21-16,0 21 16,0-21-16,1 0 15,-1-21 1,-21 0 0,0 0-16,0-1 0,0 1 15,0 0-15,0 0 0,-21 0 16,21 0-16,-22-22 0,1 22 0,0 0 15,21 0-15,-21 0 0,0 21 16,0-22-16,-1 22 16,1 0-16,0 0 0,0 0 15,0 22-15,-22-1 0,22 0 0,0 0 16,0 21-16,0-20 0,0-1 16,-1 21-16,1-21 0,21 22 0,-21-1 15,21-21-15,-21 21 0,21-20 16,0-1-16,0 21 0,0-21 0,0 0 15,0 22-15,21-22 16,0-21-16,0 21 0,1-21 16,-1 0-16,0 0 0,0 0 0,0 0 15,0 0-15,1 0 0,-1-21 0,21 0 16,-21 0-16,0-1 16,1 1-16,-1 0 0,0 0 0,0-21 15,0 20-15,0 1 0,1-21 16,-1 21-16,0 0 0,-21-1 0,0 1 15,21 0-15,-21 0 0,0 0 16,0 0-16,0 42 47,-21 0-47,21 0 0,0 0 16,0 0-16,0 1 0,0-1 0,-21 21 15,21-21-15,0 0 0,0 1 16,0-1-16,0 0 0,21 0 15,-21 0-15,21 0 0,0 1 0,0-1 16,1-21-16,-1 21 0,0-21 16,21 21-16,-21-21 0,22 0 0,-1 0 15,0 0-15,1 0 0,-1-21 16,0 0-16,1 0 0,-1-1 0,0 1 16,-20 0-16,20 0 0,-21 0 15,0 0-15,0-1 0,1-20 0,-1-21 16,-21 41-16,0 1 15,0-21-15,0 21 0,0-22 0,0 22 16,0 0-16,0 0 0,-21 21 0,-1-21 16,1 21-16,0 0 15,0 0-15,-21 0 0,20 0 0,-20 21 16,0 0-16,21 0 0,-22 0 16,22 1-16,0-1 0,0 0 0,0 21 15,-22 22-15,43-43 16,0 0-16,0 21 0,0-20 0,0-1 15,0 0-15,0 0 0,21 0 0,1 0 16,-1 1-16,0-22 0,21 0 16,-21 0-16,1 0 15,-1 0-15,0 0 0,21 0 0,-21-22 16,1 1-16,-1 0 0,0 21 16,0-21-16,0 0 0,0 0 15,-21-1-15,0 1 0,22 0 0,-22 0 16,21 0-16,-21 0 0,0-1 15,0 1-15,0 0 16,0 42 15,0 0-15,0 1-16,0-1 0,0 0 0,0 0 16,0 21-16,0 1 0,0-22 15,0 42-15,0-20 0,0 20 0,0-20 16,-21 20-16,21 22 15,0-22-15,0 1 0,0-1 0,0 22 16,0-22-16,0 1 0,0 21 0,0-1 16,-22-20-16,22 20 0,0 1 15,0 0-15,0-22 0,0 22 0,0-22 16,0 1-16,0 21 0,0-43 0,0 21 16,0 1-16,0-22 15,0 1-15,0-22 0,0 21 0,0-21 0,-21 0 16,21 1-16,-21-1 0,21 0 0,-21-21 31,0 0-31,0 0 0,-1 0 16,1 0-16,0-21 0,0 0 15,0-22-15,0 22 0,-1-21 16,1-1-16,0 1 0,0-21 0,0-1 16,0 1-16,-1-1 0,22-21 0,0 1 15,0-22-15,0 21 0,0-21 16,0 22-16,22-22 0,-1 21 0,0 1 15,21-1-15,-21 0 16,22 22-16,-22-1 0,21 1 0,1-1 0,-22 1 16,21 20-16,0 1 0,-20 21 15,-1 0-15,21-22 0,-21 43 16,0-21-16,1 0 0,-1 21 0,0 0 16,0-21-16,0 21 0,-21-21 0,21 21 15,1 0 1,-22-21 15,0 42 32,0 0-63,0 0 15,21 0-15,-21 0 16,21 1-16,-21 20 0,21-21 0,-21 0 15</inkml:trace>
  <inkml:trace contextRef="#ctx0" brushRef="#br0" timeOffset="9136.86">9567 8763 0,'21'0'125,"1"0"-125,-1 0 16,0 0-16,0 0 0,0 0 15,0 0-15,1 0 16,-1 0-16,0 0 16,0 0-16,0 0 15,0 0-15,1 0 0,-1 0 16,0 0-16,0 0 0,0 0 0,22 0 16,-22 0-16,21 0 0,-21 0 15,0 0-15,22 0 0,-22 0 0,0 0 16,0 0-16,0 0 0,1 0 15,-1 0-15,0 0 0,0 0 0,0 0 16,0 0-16,1 0 16,-1 0 31,-42 0 15,-1 0-62,1 0 16,0 0-16,0 0 0,0 0 15,0 0-15,-1 0 0,-20 0 16,21 0-16,0 0 0,-22 0 0,22 21 16,-21-21-16,21 0 0,-22 0 0,22 0 15,-21 0-15,21 0 0,0 0 16,-22 0-16,22 0 0,0 0 15,0 0-15,0 0 16,-1 0-16,1 0 0,0 0 16,0 0-16,42 0 156,0 0-156,0 0 16,1 0-16,-1 0 0,0 0 0,21 0 15,-21 0-15,22 0 0,-22 0 16,21 0-16,-21 0 0,22 0 0,-1 0 15,-21 0-15,22 0 0,-22 0 0,21 0 16,-21 0-16,22 0 0,-22 0 16,0 0-16,0 0 0,0 0 15,0 0-15,1 0 0,-1 0 16,0 0 0,0 0-1,-42 0 32,0 0-47,0 0 0,-1 0 16,1 0-16,0 0 0,0 0 15,0 0-15,-22 0 0,22 0 0,-21 0 16,0 0-16,-1 21 0,1-21 0,21 0 16,-22 0-16,22 0 0,-21 0 15,21 0-15,0 0 0,-1 0 0,1 0 16,0 0-16,0 0 15,0 0 1,42 0 62,0 0-62,0 0-16,0 0 0,1 0 15,-1 0-15,0 0 0,0 0 0,0 0 16,22 0-16,-1 0 16,0 0-16,-21 0 0,1 0 15,-1 0-15,0 0 0,0 0 16,0 0-16,0 0 0,1 0 0,-1 0 16,0 0-16,0 0 31,-21-21 16,-21 21-32,21-21 1</inkml:trace>
  <inkml:trace contextRef="#ctx0" brushRef="#br0" timeOffset="11232.5">11282 8763 0,'21'0'94,"0"0"-48,0 0-30,0 0 0,1 0-16,-1 0 15,0 0-15,0 0 16,0 0 0,0 0-16,1 0 15,-1 0 1,0-21-16,0 21 0,0 0 15,0 0 1,1 0 0,-1 0-16,0-21 0,0 21 15,0 0-15,0 0 16,1 0-16,-1 0 16,0 0-16,0 0 15,0 0-15,0 0 16,1 0-16,-1 0 0,0 0 15,0 0-15,0 0 0,0 0 0,1 0 16,-1 0-16,0 0 0,0 0 16,0 0-16,0 0 0,1 0 0,-1 0 15,0 0-15,0 0 0,0 0 16,0 0-16,1 0 16,-1 0-16,0 0 0,0 0 0,0 0 15,0 0-15,1 0 0,-1 0 16,0 0-1,-21-21-15,21 21 0,0 0 16,0 0 0,1 0-16,-1 0 15,0 0 1,0 0-16,0 0 16,0 0-16,1 0 15,-1 0-15,0 0 16,0 0-1,0 0-15,0 0 16,1 0 0,-1 0-16,0 0 15,0 0-15,0 0 16,0 0-16,1 0 16,-1 0-16,0 0 0,0 0 15,0 0 1,0 0-16,1 0 0,-1 0 15,0 0-15,0 0 0,0 0 16,0 0-16,1 0 0,-1 0 16,0 0-1,0 0-15,0 0 0,0 0 16,1 0-16,-1 0 0,0 0 16,0 0-1,0 0 1,0 0-1,1 0 17,-1 0-32,0 0 15,0 0 1,0 0-16,0 0 16,1 0-16,-1 0 15,0 0-15,0 0 16,0 0-16,0 0 0,1 0 15,-1 0-15,0 0 16,0 0-16,0 0 16,0 21-16,1-21 15,-1 0-15,0 0 0,0 0 16,0 0-16,0 0 16,1 0-16,-1 0 0,0 0 15,0 0-15,0 0 16,0 0-16,1 0 0,-1 0 15,0 21-15,0-21 16,0 0-16,0 0 16,1 0-16,-1 0 0,0 0 15,0 0-15,0 21 16,0-21-16,1 0 0,-1 0 16,0 0-16,0 0 15,0 0-15,0 0 0,1 21 16,-1-21-16,0 0 15,0 0 1,0 0-16,0 0 0,1 0 16,-1 0-1,0 0-15,0 0 16,0 0 0,0 0-16,1 0 15,-1 0 1,0 0 15,0 0-15,-42 0 77,0 0-77,0 0-16,-1-21 0,1 21 0,0-21 16</inkml:trace>
  <inkml:trace contextRef="#ctx0" brushRef="#br0" timeOffset="12669.17">9864 8276 0,'0'0'0,"0"21"32,0-42 15,0 0-47,0 0 15,0 0-15,0 0 0,0-1 16,0 1-16,0 0 15,21 0-15,0 21 0,-21-21 16,21 0-16,0-1 0,0 1 16,22 0-16,-22 21 0,0-21 0,21 0 15,-20 21-15,20 0 0,-21-21 0,0 21 16,22 0-16,-22 0 0,0 0 16,0 0-16,21 0 0,-20 0 15,-1 21-15,0-21 0,0 21 16,0-21-16,0 21 0,1 0 0,-22 0 15,21-21-15,0 22 0,0-1 0,0 0 16,-21 0-16,21-21 0,1 21 16,-1 0-16,0 1 0,21-22 0,-21 21 15,1-21-15,20 21 0,-21-21 16,21 0-16,-20 21 0,20-21 16,0 0-16,1 0 0,-1 0 0,64 0 15,-64 0-15,22 0 0,-22 0 16,0 0-16,22 0 0,-22-21 15,0 21-15,1-21 0,-1 21 0,-21-21 16,22-1-16,-22 22 0,0-21 16,0 0-16,0 21 0,0-21 0,-21 0 15,22 21-15,-22-21 0,0-1 16,0 44 46,0-1-62,0 0 0,0 0 16,0 0 0,0 0-16,0 1 0,0-1 15,21-21-15,0 0 0,-21 21 16,21-21-16,0 0 0,22 0 16,-22 0-16,21 0 0,-21 0 0,22 0 15,-1 0-15,0 0 0,1 0 16,-1 0-16,21 0 0,-20-21 0,-1 21 15,22-21-15,-22-1 0,0 22 0,1-21 16,-1 0-16,0 21 16,1-21-16,-1 21 0,0-21 0,1 0 15,-1 21-15,0 0 0,1 0 0,-1 0 16,0 0-16,1 0 0,-1 0 16,-21 0-16,21 0 0,-20 0 0,-1 0 15,0 21-15,0 0 16,0 0-16,-21 0 0,0 0 15,0 1-15,0-1 16,0 0 0,-21-21 15,0 0-31,0 0 16,0 0-16,-1-21 0,1 0 15</inkml:trace>
  <inkml:trace contextRef="#ctx0" brushRef="#br0" timeOffset="13284.82">11218 7260 0,'0'0'0,"0"-21"0,-21 21 0,0 0 16,0 0-16,0 0 0,-1 0 15,1 21-15,0 22 0,0-22 16,0 0-16,0 21 0,-1-21 0,22 22 15,-21-22-15,0 21 0,21-21 16,-21 22-16,21-22 0,-21 21 16,21-21-16,0 1 0,0-1 15,0 0-15,0-42 47,0 0-47,21-1 16,0 1-16,-21 0 0,21 0 0,0 0 15,1-22-15,-1 1 0,0 0 16,0 21-16,0-22 0,0 1 0,1 0 16,-1-1-16,0 22 0,0 0 15,0 0-15,-21 0 0,21 21 0,-21 21 16,22-21 0,-22 42-16,0-21 0,0 22 15,0-22-15,0 21 0,21 0 0,-21 1 16,0-1-16,0-21 0,0 43 15,0-43-15,0 0 0,0 0 16,0 0-16,0 1 0,0-1 0,0 0 16,-21-21 15,-1 0-31,1 0 16,0 0-16</inkml:trace>
  <inkml:trace contextRef="#ctx0" brushRef="#br0" timeOffset="13707.69">10816 7557 0,'21'0'15,"0"0"1,1 0-16,-1 0 0,21 0 0,-21-22 16,22 22-16,-22 0 0,21-21 15,0 21-15,1 0 0,-1-21 0,0 0 16,1 21-16,-1-21 0,0 0 15,1 21-15,-1-22 0,-21 1 0,22 0 16,-22 21-16,0-21 0,0 0 16,0 0-16,0-1 0,-21 1 15,22 21 1,-22 21 15,0 1-31,0-1 0,0 0 0,0 0 16,0 21-16,0-20 0,-22-1 15,22 21-15,0-21 0,0 0 0,0 1 16,-21-1-16,21 0 0,0 0 16,-21-21-16,21 21 0,0 0 15,21-21 32,0 0-47,-21-21 0,22 21 0,-22-21 16,21 0-16,0 0 0,-21 0 15,21-1-15,0 1 0</inkml:trace>
  <inkml:trace contextRef="#ctx0" brushRef="#br0" timeOffset="13928.09">11832 7197 0,'0'0'0,"0"21"32,0 0-32,0 21 0,0-20 15,0 20-15,0-21 0,0 21 16,-21-20-16,21 20 0,-21-21 15,21 21-15,-21-20 0,21-1 0,0 0 16,0 0-16,0 0 0,-22 0 16,22 1-16,0-44 62,0 1-62</inkml:trace>
  <inkml:trace contextRef="#ctx0" brushRef="#br0" timeOffset="14123.97">11345 7493 0,'0'21'0,"21"-21"0,1 0 15,-1 0-15,0 0 0,0 0 0,0 0 16,0 0-16,22 0 0,-22 0 15,0 0-15,21-21 0,-20 21 0,-1-21 16,0 21-16,21 0 0,-21-21 16,1 21-16,-1 0 0,0-21 15</inkml:trace>
  <inkml:trace contextRef="#ctx0" brushRef="#br0" timeOffset="14696">11832 7493 0,'21'0'31,"0"0"-15,1-21-16,-1 0 15,0 21-15,0 0 16,0-21-16,0 21 0,1 0 0,-1 0 15,0 0-15,0 0 16,0 0-16,0 21 0,-21 0 16,22 0-16,-22 0 15,0 0-15,0 1 0,0-1 16,0 0-16,-22 0 16,1-21-16,21 21 15,-21-21-15,21 21 16,0-42 31,21 21-47,-21-21 0,21 0 0,1 21 15,-22-21-15,21 0 0,0-1 16,0 1-16,0 0 0,0 21 0,1-21 16,-1 0-16,0 21 0,0-21 15,0 21-15,0 0 16,-21 21-16,0 0 15,0 0-15,0 0 16,0 0-16,0 1 0,0-1 16,-21 0-16,0 0 15,21 0 1,-21-21 15,21-21-15</inkml:trace>
  <inkml:trace contextRef="#ctx0" brushRef="#br0" timeOffset="14892.11">12340 7303 0,'0'0'0,"-21"-22"15,0 22-15,42 0 78,0 0-62</inkml:trace>
  <inkml:trace contextRef="#ctx0" brushRef="#br0" timeOffset="15407.95">12552 7176 0,'0'0'16,"0"21"-1,0 0-15,0 0 0,-21 0 16,21 0-16,0 1 16,0-1-16,0 0 0,0 0 0,0 0 15,-22 22-15,22-22 0,0 0 0,0 0 16,0 0-16,-21 0 0,21 1 15,0-1-15,0 0 0,0 0 16,-21-21 0,21 21-16,-21-21 15,21 21-15,0-42 47,0 0-47,0 0 0,0 0 16,0 0-16,21-1 15,0 22-15,-21-21 0,21 0 0,1 0 16,-1 0-16,0 21 0,0-21 0,0 21 16,0 0-16,1 0 15,-1 0-15,0 0 16,-21 21-16,0 0 16,0 0-16,0 0 0,-21 0 15,0 1-15,-1-1 16,1-21-16,0 21 15,0-21-15,0 0 0,0 21 0,-1-21 16,1 21-16,0-21 16,0 0-1,42 0 1,0 0 0,-21-21-16</inkml:trace>
  <inkml:trace contextRef="#ctx0" brushRef="#br0" timeOffset="16096.34">12785 7366 0,'0'0'0,"0"21"31,0 0-15,0 1-16,-22-1 15,22 0-15,0 0 0,-21 0 0,21 0 16,0 1-16,0-1 0,0 0 15,0 0-15,0 0 16,21-21 15,1 0-31,-1 0 16,0 0-16,0 0 16,0-21-16,0 0 0,1 0 0,-1 0 15,-21-1-15,21 1 0,-21 0 16,21 0-16,-21 0 0,0 0 0,0-1 15,0 1-15,21 21 0,-21 21 32,-21-21-32,21 22 0,-21-1 15,21 0-15,0 0 0,0 0 16,-21 0-16,21 1 0,0-1 16,-21-21-16,21 21 0,0 0 15,21-21 16,0 0-31,0 0 0,0 0 16,0-21-16,-21 0 16,22 0-16,-1-1 0,-21 1 15,0 0-15,21 0 0,0 0 16,-21-22-16,21 22 0,-21 0 0,0-21 16,0 21-16,0-22 0,0 22 15,0 0-15,0 0 0,0 42 31,0 0-31,-21 0 16,21 0-16,0 1 0,0 20 0,-21-21 16,21 0-16,-21 22 0,21-22 15,0 0-15,-21 0 0,21 0 0,0 0 16,0 1-16,0-1 0,0 0 0,0 0 16,0 0-1,21-21 16,-21-21-15</inkml:trace>
  <inkml:trace contextRef="#ctx0" brushRef="#br0" timeOffset="16287.23">12996 7451 0,'21'0'63,"1"0"-63,-1 0 0,0 0 15,0 0-15,0-21 0,0 21 16,1-22-16,-1 22 0,0 0 16,0-21-16</inkml:trace>
  <inkml:trace contextRef="#ctx0" brushRef="#br0" timeOffset="16819.91">13229 7430 0,'0'0'0,"0"21"31,21-21-15,0 0-16,1 0 0,-1 0 15,0-21-15,0 21 0,-21-22 16,21 22-16,0-21 0,1 21 0,-22-21 15,0 0-15,-22 21 47,1 21-47,0 0 0,0 0 16,0 1-16,0-1 0,-1 0 16,22 0-16,0 0 0,-21 0 0,21 1 15,0-1-15,0 0 16,21 0-1,1-21-15,20 0 16,-21 0-16,0 0 0,22 0 0,-22 0 16,21 0-16,-21 0 0,22-21 0,-22 0 15,21 21-15,-21-21 0,0-1 16,1 1-16,-1 0 0,0 0 16,-21 0-16,0 0 0,21-1 15,-21 1-15,0 0 0,0 0 16,-21 21-1,0 0-15,0 0 0,-1 21 16,22 0-16,0 0 0,-21 1 0,21-1 16,0 0-16,0 0 0,0 0 15,0 0-15,0 1 0,0-1 0,0 0 16,-21-21-16,21 21 0,0 0 16,-21-21-1,0 0-15,0 0 0,-1 0 16</inkml:trace>
  <inkml:trace contextRef="#ctx0" brushRef="#br0" timeOffset="19592.38">15261 9440 0,'-21'0'0,"0"0"47,0 0-47,42 0 141,0 0-141,0 0 0,0 0 16,0 0-16,1 0 0,-1 0 15,0 0-15,0 0 0,0 0 16,0 0-16,1 0 31,-1 0-31,0 0 0,0 0 16,0 0-1,0 0-15,1 0 0,-1 0 16,0 0-16,0 0 16,0 0-16,0 0 15,1 0-15,-1 0 0,0 0 16,0 0-16,0 0 0,0 0 15,1 0-15,-1 0 0,0 0 16,0 0-16,0 0 16,0 0-16,1 0 0,-1 0 15,0 0-15,0 0 16,0 0 0,0 0-16,1 0 0,-1 0 15,0 0-15,0 0 16,0 0-16,0 0 15,1 0-15,-1 0 0,0 0 16,0 0-16,0 0 16,0 0-16,1 0 0,-1 0 15,0 0-15,0 0 0,0 0 16,0 0-16,1 0 16,-1 0-16,0 0 0,0 0 15,0 0-15,0 0 0,1 0 16,-1 0-16,0 0 15,0 0-15,0 0 16,0 0-16,1 0 16,-1 0-16,0 0 15,0 0-15,0 0 16,0 0-16,1 0 16,-1 0-16,0 0 15,0 0 1,0 0-1,0 0 1,1 0 0,-1 0-1,0 0 1,0 0-16,0 0 16,0 0-1,1 0-15,-1 0 16,0 0-16,0 0 15,0 0 1,0 0-16,1 0 16,-1 0-16,0 0 15,0 0-15,0 0 16,0 0 0,1 0-16,-1 0 15,0 0 1,0 0-16,0 0 15,0 0-15,1 0 16,-1 0-16,0 0 0,0 0 16,0 0-16,0 0 15,1 0-15,-1 0 16,0 0-16,0 0 16,0 0-16,0 0 15,1 0-15,-1 0 16,0 0-16,0 0 15,0 22-15,0-22 0,1 0 16,-1 0-16,0 0 0,0 0 16,0 0-16,0 0 15,1 0-15,-1 0 0,0 0 16,0 0-16,0 0 16,0 0-16,1 0 15,-1 0-15,0 0 16,0 0-16,0 0 15,0 0-15,1 0 0,-1 0 16,0 0 0,0 0-16,0 0 15,0 0-15,1 0 16,-1 0-16,0 0 16,0 0-1,0 0-15,0 0 16,1 0-16,-1 0 15,0 0-15,0-22 0,0 22 16,0 0-16,1 0 0,-1 0 16,0 0-16,0 0 15,0 0-15,0 0 0,1 0 0,-1 0 16,0 0-16,0 0 16,0 0-16,0 0 0,1 0 15,-1 0-15,0 0 0,0 0 0,0 0 16,0 0-16,1 0 0,-1 0 15,0 0-15,0 0 0,0 0 16,0 0-16,1 0 16,-1 0-16,0 0 0,0 0 15,0 0-15,0 0 0,1 0 0,-1 0 16,0 0-16,0 0 0,0 0 16,0 0-16,1 0 15,-1 0-15,0 0 0,0 0 16,0 0-16,0 0 15,1 0-15,-1 0 16,0 0-16,0 0 0,21 0 16,-20 0-16,-1 0 0,0 0 15,0 0-15,0 0 0,0 0 0,1 0 16,-1 0-16,0 0 0,0 0 0,0 0 16,0 0-1,1 0-15,-1 0 0,0 0 16,0 0-16,0 0 0,0 0 15,1 0-15,-1 0 0,0 0 16,0 0-16,0 0 0,0 0 0,1 0 16,20 0-1,-21 0 1,0 0-16,0 0 16,1 0-1,-1 0-15,0 0 16,0 0-16,0 0 0,0 0 15,1 0 1,-44 0 78,1 0-94,0-21 15,-21 21-15,21 0 0,-1-21 0,1 0 16</inkml:trace>
  <inkml:trace contextRef="#ctx0" brushRef="#br0" timeOffset="21231.82">16806 7895 0,'-21'0'15,"0"0"1,21-21-16,0 0 15,0 0-15,0 0 16,0-1-16,0 1 16,21 0-16,0 21 15,-21-21-15,21 21 0,1 0 0,-1-21 16,0 21-16,0 0 0,0 0 16,0 0-16,1 0 0,-1 0 0,0 0 15,0 21-15,-21 0 16,0 0-16,21 0 0,-21 1 0,0-1 15,0 21-15,0-21 0,0 0 0,-21 22 16,0-22-16,0 21 0,0-21 16,-1 1-16,-20 20 0,21-21 15,-21 0-15,-1 0 0,22 1 0,-21-22 16,21 21-16,-1-21 0,1 0 16,21-21 15,21 21-31,-21-22 15,22 1-15,-1 21 0,0-21 0,0 0 16,0 21-16,0-21 16,1 21-16,-1 0 0,0 0 0,0 0 15,0 0-15,0 0 0,1 0 16,-1 0-16,0 0 0,0 0 0,0 0 16,0 0-16,1 0 0,-1 0 15,0 0-15,-21 21 16,21-21-16,0 0 0,0 21 15,1-21 1</inkml:trace>
  <inkml:trace contextRef="#ctx0" brushRef="#br0" timeOffset="21723.55">17738 7684 0,'21'-43'32,"-21"64"-17,0 1-15,-21-1 0,-1 0 16,22 0-16,-21 21 0,0-20 0,0-1 0,0 21 16,0-21-16,-1 0 0,1 22 15,0-22-15,0 0 0,0 21 0,0-20 16,-1-1-16,22 0 0,-21 0 15,21 0-15,0-42 47,21 0-47,1 0 16,-22 0-16,21-22 0,-21 22 0,21-21 16,0 21-16,-21-22 0,21 22 15,0-21-15,1 21 0,-22-22 0,21 22 16,0 0-16,-21 0 0,0 0 15,21-1-15,-21 1 0,21 21 0,-21 21 16,0 1 0,0-1-16,0 0 0,0 0 15,0 21-15,0-20 0,0 20 16,0-21-16,0 21 0,0-20 0,0 20 16,0-21-16,0 0 0,0 22 15,0-22-15,0 0 0,0 0 0,0 0 16,0 0-16</inkml:trace>
  <inkml:trace contextRef="#ctx0" brushRef="#br0" timeOffset="22159.3">17462 7874 0,'22'-42'15,"-22"21"1,21 21-16,0 0 0,0 0 0,0-22 16,0 22-16,22-21 0,-22 21 15,0 0-15,21 0 0,-20-21 0,20 21 16,-21 0-16,21-21 0,1 21 0,-22-21 16,21 21-16,1-21 0,-22 21 15,21-22-15,-21 1 0,0 21 0,1-21 16,-22 0-1,-22 21 17,1 0-32,0 0 0,21 21 15,-21-21-15,0 21 0,21 0 0,0 1 16,-21-1-16,21 0 0,-22 0 0,22 0 16,-21 0-16,21 22 0,0-22 15,0 0-15,0 0 0,-21 0 0,21 1 16,0-1-16,0 0 0,0 0 15,-21 0-15,21 0 0,0 1 16,0-1-16,0 0 16,21-21-1,0 0-15,0 0 16,1-21-16,-1 0 16,0-1-16</inkml:trace>
  <inkml:trace contextRef="#ctx0" brushRef="#br0" timeOffset="22804.26">18288 7620 0,'21'-21'0,"-42"42"0,42-84 0,-21 41 16,0 1-16,0 0 15,0 42 1,0 0 0,0 1-16,-21 20 0,21-21 0,0 0 15,-21 22-15,0-22 0,-1 21 16,22-21-16,-21 22 0,0-22 15,0 42-15,21-20 0,0-22 16,-21 0-16,21 0 0,0 0 0,0 0 16,0 1-16,0-1 0,0 0 15,0 0-15,21-21 16,0 0 0,0 0-16,0-21 0,1 0 0,-1 21 15,0-21-15,21-1 0,-21 1 16,22-21-16,-22 21 0,21 0 0,-21-1 15,22 1-15,-22 0 0,0 21 0,0-21 16,0 21-16,1 0 16,-22 21-1,0 0 1,0 0 0,0 1-16,0-1 15,0 0-15,0 0 31,21-21-31,0 0 0,0 0 16,0 0-16,0-21 16,1 0-16,-1 21 0,0-21 15,0-1-15,0 22 0,0-21 16,22 21-16,-22 0 0,0 0 16,-21 21 15,0 1-31,0-1 15,0 0 17,0-42 15,0 0-47,0-1 15,21 1-15</inkml:trace>
  <inkml:trace contextRef="#ctx0" brushRef="#br0" timeOffset="22995.87">18859 7641 0,'0'0'0,"-21"0"0,0-21 0,0 0 16,0 21-16,0 0 15,21-21-15,-22 0 16,1-1 15,0 22-15,0 0-16,-21 0 15</inkml:trace>
  <inkml:trace contextRef="#ctx0" brushRef="#br0" timeOffset="23172.77">18034 7747 0,'0'0'0,"127"21"32,-106-21-32,21 0 0,1 0 0,-1 0 15,0 0-15,1 0 0,-1 0 0,0 0 16,1-21-16,-1 21 0,0-21 16,1 21-16,-22-21 0,21 21 15,-21-21-15</inkml:trace>
  <inkml:trace contextRef="#ctx0" brushRef="#br0" timeOffset="25303.66">21230 9398 0,'-21'0'63,"0"0"-48,0 0 1,-1 0 0,1 0-16,0 0 15,0 0-15,0 0 16,0 21-16,-1-21 16,1 0-1,0 21 1,0-21-16,42 0 94,0 0-94,0 0 0,1 0 0,-1 0 15,0 0-15,0 0 16,0 0-16,0 0 0,1 0 0,-1 0 15,0 0-15,21 0 0,-21 0 0,1 0 16,-1 0-16,21 0 0,-21 0 16,0 0-16,22 0 0,-22 0 0,0 0 15,21 0-15,-20 0 0,20 0 16,-21 0-16,21 0 0,-20 0 0,20 0 16,0 22-16,-21-22 0,22 0 0,-1 0 15,-21 0-15,22 0 16,-1 0-16,-21 0 0,21 0 0,1 0 15,-22 0-15,21 0 0,-21 0 0,1 0 16,20 0-16,-21 0 0,21 0 16,-20 0-16,-1 0 0,21 0 0,-21 0 15,22 0-15,-22 0 0,21 0 0,-21 0 16,22 21-16,-1-21 0,-21 0 16,21 0-16,1 0 0,-1 0 0,0 0 15,1 0-15,-1 0 0,-21 0 0,22 21 16,-1-21-16,-21 0 0,21 0 15,-20 0-15,20 0 0,-21 21 0,21-21 16,-20 0-16,-1 0 16,21 0-16,-21 0 0,0 0 0,1 0 15,-1 0-15,0 0 0,0 0 16,21 0-16,-20 0 0,-1 21 0,0-21 16,21 0-16,-21 0 0,1 0 0,20 0 15,-21 0-15,21 0 0,-20 0 16,20 0-16,-21 0 0,21 0 0,-20 0 15,20 0-15,-21 0 0,21 21 16,-20-21-16,-1 0 0,21 0 0,-21 0 16,0 0-16,1 0 0,20 0 15,-21 0-15,0 0 0,0 0 0,1 0 16,-1 0-16,0 0 0,0 0 16,0 0-16,22 0 0,-22 0 15,0 0-15,0 0 0,0 0 0,0 0 16,1 0-16,-1 0 15,0 0-15,0 0 0,0 0 16,0 0-16,1 0 0,-1 0 16,0 0-16,0 0 15,0 0-15,0 0 0,1 0 16,-1 0-16,0 0 16,0 0-16,0 0 0,0 0 15,1 0-15,-1 0 16,0 0-16,0 0 15,0 0-15,0 0 16,1 0 0,-1 0-1,0 0 1,0 0 15,-21-21 16,21 21-47,0 0 16,-21-21 77,0 0 79,-21 21-156,0 0 0,0 0-16,0 0 0,-22 0 0,22 21 15,-21-21-15,0 21 0</inkml:trace>
  <inkml:trace contextRef="#ctx0" brushRef="#br0" timeOffset="26831.89">8763 10308 0,'0'0'0,"0"-21"46,21 21-46,0 0 16,0 0-16,1 0 16,-1 0-16,0 0 15,0 0-15,0-21 0,0 21 0,22 0 16,-22 0-16,21 0 0,-21 0 16,22 0-16,-22 0 0,21 0 15,1 0-15,-1 0 0,21 0 16,-20 0-16,-1 0 0,0 0 0,1 0 15,-1 0-15,0 0 0,1 0 16,-1 0-16,0 0 0,1 0 0,20 0 16,-20 0-16,20 0 0,-21 0 0,22 21 15,-1-21-15,1 0 0,-1 0 16,1 21-16,-1-21 0,22 0 0,-21 0 16,-1 21-16,22-21 0,-1 0 15,1 0-15,0 22 0,-22-22 16,22 0-16,0 0 0,-1 0 0,1 21 15,-22-21-15,1 0 0,-1 0 16,1 0-16,-22 0 0,22 21 0,-22-21 16,22 0-16,-22 0 0,21 0 15,1 0-15,-22 21 0,22-21 0,-22 0 16,22 0-16,-1 0 0,-21 0 0,22 21 16,-22-21-16,1 0 0,20 0 15,-21 0-15,1 0 0,41 0 16,-41 0-16,-1 0 0,0 21 0,22-21 15,-22 0-15,1 0 16,20 0-16,1 0 0,20 0 0,-20 22 16,20-22-16,-20 0 0,21 0 0,-22 0 15,1 0-15,20 0 0,-20 0 16,-22 21-16,22-21 0,-1 0 0,1 0 16,-1 0-16,1 0 0,-1 0 15,1 0-15,-1 0 0,1 0 0,-1 0 16,-21 0-16,22 0 0,-1 0 0,-20 0 15,20 0-15,-20 0 0,-1 0 16,0 0-16,1 0 0,-1 0 0,0 0 16,1 0-16,-22 0 0,0 0 15,21-21-15,-21 21 0,1 0 0,20 0 16,-21-22-16,0 22 0,22 0 16,-22 0-16,0 0 0,21 0 15,-21 0-15,1 0 0,20 0 0,-21 0 16,21-21-16,-20 21 0,-1 0 15,0 0-15,21 0 0,-21 0 0,1 0 16,-1 0-16,0 0 0,0 0 16,0 0-1,0-21-15,1 21 0,-1 0 32,-42 0-1,-1 0-16,1 0-15,-21 0 0</inkml:trace>
  <inkml:trace contextRef="#ctx0" brushRef="#br0" timeOffset="27520.01">12171 10859 0,'0'0'0,"0"-22"15,-21 22-15,21-21 16,0 0 0,21 21-1,21 0-15,-21 0 0,0 0 16,22 0-16,20 0 16,-20 21-16,-22-21 0,0 21 15,0-21-15,0 22 0,0-1 0,1-21 16,-22 21-16,0 0 0,0 0 15,-22 0-15,1-21 16,0 22-16,0-22 0,0 21 0,0-21 16,-1 0-16,1 0 0,0 0 0,0 0 15,42 0 17,0 0-32,0 0 15,1 0-15,-1 0 0,21 0 16,-21 0-16,0 0 0,22 0 0,-22 0 15,0 0-15,0 21 0,0-21 16,1 21-16,-1-21 0,0 21 0,0 0 16,-21 1-16,0-1 15,0 0-15,0 0 0,-21-21 0,-21 21 16,20 0-16,-20 1 0,0-22 16,21 21-16,-22-21 0,1 0 0,0 21 15,-1-21-15,1 0 0,21 0 0,-22 0 16,22 0-16,0 0 0,0 0 0,0 0 15,21-21-15,0 0 16,0-1 0,21 22-16,0-21 15,0 21-15,22-21 0,-22 0 16,21 21-16,-21-21 0</inkml:trace>
  <inkml:trace contextRef="#ctx0" brushRef="#br0" timeOffset="27988.43">12996 10859 0,'0'0'0,"0"21"47,-21 0-47,21 0 16,-21 0-16,21 0 0,0 1 15,0-1-15,-21 0 0,21 0 0,-21 0 16,21 0-16,-22 1 0,22-1 0,0 0 15,-21 0-15,21 0 0,-21-21 16,21 21-16,-21 1 16,21-44 15,21 22-31,0-21 0,0 0 0,-21 0 16,22 0-16,-1 0 0,-21-1 0,0 1 15,21-21-15,0 21 16,-21 0-16,0-1 0,0-20 0,21 21 0,-21 0 15,21 0-15,-21-1 0,0 1 16,22 21-16,-22-21 16,21 21-16,-21 21 15,0 0-15,0 1 16,0-1-16,21 0 0,-21 0 16,0 0-16,0 22 0,0-22 0,0 0 15,0 0-15,0 0 0,0 0 0,0 1 16,-21-1-16,21 0 0,0 0 15,0 0-15,-21-21 0,-1 0 32</inkml:trace>
  <inkml:trace contextRef="#ctx0" brushRef="#br0" timeOffset="28165.33">12890 11070 0,'0'0'0,"0"-21"31,22 21-15,-1 0-16,0 0 0,0 0 15,21 0-15,-20-21 0,20 21 16,-21-21-16,21 21 0,1 0 0,-1-21 16,0 21-16,1-22 0,-1 22 0</inkml:trace>
  <inkml:trace contextRef="#ctx0" brushRef="#br0" timeOffset="29539.86">17611 10414 0,'0'-21'32,"-22"21"-32,1-21 15,0 21 1,0 0-1,0 0-15,0 0 16,21-21 0,-22 21-16,1 0 15,0 0-15,0 0 0,0 0 16,0 0-16,-1 0 16,1 0-1,0 0-15,42 0 110,22 0-110,-22 0 0,0 0 15,21 0-15,-21 0 0,22 0 16,20 0-16,-20 0 0,20 0 0,-21 0 15,22 0-15,-22 0 0,22 0 16,-1 0-16,1 0 0,-1 0 0,1 0 16,20 21-16,-20-21 0,21 0 15,-1 0-15,1 21 0,0-21 0,-1 0 16,-20 0-16,20 21 0,-20-21 0,21 0 16,-1 0-16,-20 0 0,20 0 15,1 0-15,0 0 0,-1 0 0,22 0 16,-21 0-16,0 0 15,-22 0-15,22 0 0,-1 0 0,-20 0 16,-1 0-16,22 0 0,-21 0 0,20 0 16,-20 0-16,-1 0 0,1 0 15,-1 0-15,1 0 0,-1 0 0,-20 0 16,20 0-16,-21 0 0,1 0 16,20 0-16,-42 0 0,22 0 0,-1 0 15,-21 0-15,0 0 0,1 0 16,20 0-16,-21 0 0,0 0 15,-42 0 32,-21 0-31,21 0-16,-22 0 0,22 0 0,-42 0 16,20 0-16,-20 21 0,-1-21 0</inkml:trace>
  <inkml:trace contextRef="#ctx0" brushRef="#br0" timeOffset="30375.74">18859 10986 0,'0'0'0,"0"-22"0,0 1 16,0 0-16,22 0 0,-22 0 15,21 0-15,-21-1 16,0 44 15,0-1-15,0 0-16,0 0 0,0 0 15,0 0-15,0 22 0,0-1 0,0-21 16,-21 22-16,-1-1 0,1 0 16,21 1-16,-21-22 0,21 21 0,-21-21 15,21 22-15,0-22 0,-21 0 0,21 0 16,0 0-16,-21-21 0,21 21 16,0-42 15,0 0-31,0 0 15,21 0-15,-21 0 0,21-22 0,-21 22 16,0-21-16,21-1 0,0 1 16,0 0-16,-21-1 0,22 1 15,-1 0-15,-21-1 0,0 22 0,21-21 16,-21 0-16,0 20 0,21 1 16,-21 0-16,0 0 15,-21 42 1,0-21-16,0 21 0,-1 0 15,1 1-15,0-1 0,-21 0 0,21 21 16,-22-21-16,22 1 0,-21-1 0,21 21 16,-22-21-16,22 0 0,0 1 15,0-1-15,0-21 0,-1 21 0,1-21 16,42-21 15,1 0-15,-1-1-16,0 22 0,0-21 15,0 0-15,0 0 0,22 0 0,-22 21 16,0-21-16,0 21 0,0 0 0,1 0 16,-1 0-16,21 0 0,-21 0 15,0 0-15,1 21 0,-1-21 0,0 21 16,0 0-16,-21 0 0,21-21 16,-21 21-16,0 1 0,21-1 0,1-21 15,-22 21-15,21-21 0,-21 21 16,21-21-1,0 0-15,0 0 16,0 0-16,1 0 16,-1-21-16,0 0 15,-21 0-15</inkml:trace>
  <inkml:trace contextRef="#ctx0" brushRef="#br0" timeOffset="30907.44">19600 10816 0,'0'0'0,"0"21"31,0 1-31,0-1 16,-21 0-16,0 21 0,0-21 15,21 1-15,-21-1 0,-1 0 16,1 21-16,0-21 0,0 1 0,0-1 16,21 0-16,-21 0 0,-1 0 15,22 0-15,-21 1 0,21-1 16,0 0-16,-21-21 0,21-21 47,0 0-47,21-1 0,-21 1 15,21 0-15,1-21 16,-1 21-16,-21-22 0,21 22 0,0 0 16,0-21-16,0 20 0,1-20 0,-1 21 15,0 0-15,0 0 0,0-1 16,0 1-16,1 21 0,-1-21 0,0 21 15,0 0-15,0 0 0,0 0 16,1 0-16,-1 0 0,-21 21 16,21 0-16,-21 1 0,0-1 0,0 0 15,0 0-15,0 21 0,0-20 16,0-1-16,0 21 0,0-21 0,-21 0 16,21 22-16,0-22 0,-21 0 0,-1 0 15,22 0-15,-21 1 0,21-1 16,0 0-16,-21-21 15,21 21-15,0-42 63,0 0-63,0 0 0,0-1 0,0 1 16</inkml:trace>
  <inkml:trace contextRef="#ctx0" brushRef="#br0" timeOffset="31155.81">19346 11049 0,'-21'0'0,"42"0"0,-21 0 32,21 0-17,1 0-15,-1 0 0,0 0 0,0 0 16,21 0-16,-20 0 0,20 0 0,-21 0 15,0 0-15,22 0 0,-22 0 16,0 0-16,0 0 0,0 0 0,0-21 16,1 21-16,-1 0 15,-21-21 1,0 0-16,0-1 16</inkml:trace>
  <inkml:trace contextRef="#ctx0" brushRef="#br0" timeOffset="32639.75">22712 10075 0,'0'0'0,"-21"0"0,-1 0 15,1 0 1,0 0-16,42 0 63,0 0-48,1 0-15,20 0 0,0 0 0,1 0 16,-1 0-16,0 0 0,1 0 0,20 0 15,-21 0-15,22 0 16,-22 0-16,1 0 0,20 0 0,1 0 16,-22 0-16,21 0 0,1 0 0,-1 0 15,1 0-15,-22 0 0,22 0 16,-22 0-16,-21 0 0,0 0 0,1 0 16,-1 0-16,0 0 15,-42 0 16</inkml:trace>
  <inkml:trace contextRef="#ctx0" brushRef="#br0" timeOffset="32991.61">24574 10097 0,'0'-22'0,"22"44"63,-22-1-63,21-21 0,-21 21 0,21 0 15,-21 0-15,0 22 0,21-22 0,0 0 16,-21 21-16,21-21 0,1 22 16,-22-22-16,0 0 0,21 0 0,-21 0 15,21 1-15,-21-1 0,0 0 16,0-42 15,21 0-31,0-1 16,-21 1-16</inkml:trace>
  <inkml:trace contextRef="#ctx0" brushRef="#br0" timeOffset="33149.51">24977 10224 0,'0'0'0,"0"-22"0,0 1 15,0 0-15,-22 21 31,1 0-31,-21 0 0,21 21 16,-22-21-16,22 21 0,-21 1 16,0-1-16,20 0 0,-20 0 0,0 0 15,-1 0-15,1 1 0,21-1 16,-21 0-16,-1 0 0,22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49:07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9165 8065 0,'-21'0'0,"0"0"0,0 0 16,-1 0-1,1 0 1,0 0 0,0 0-1,21 21 63,21-21-31,0 0-31,-21 21 0,21-21-16,1 0 0,-1 0 15,0 0-15,0 0 16,0 0-16,0 21 0,1-21 15,-1 0-15,0 0 16,0 0-16,0 0 16,0 0-16,1 0 15,-1 0-15,0 0 16,0 0-16,0 0 0,0 0 16,1 0-16,-1 0 0,0 0 15,0 0-15,0 0 16,0 0-16,1 0 15,-1 0-15,0 0 0,0 0 16,0 0-16,0 0 16,1 0-16,-1 0 0,0 0 15,0 0-15,0 0 16,0 0-16,1 0 0,-1 0 0,0 0 16,0 0-16,0 0 15,0 0-15,1 0 0,-1 0 16,0 0-16,0 0 15,0 0 1,0 0 0,1 0 46,-1 0-62,0 0 16,0 0-1,0 0 1,0 0 0,1 0-1,-1 0 1,-42-21 109,-1 21-125,1-21 16</inkml:trace>
  <inkml:trace contextRef="#ctx0" brushRef="#br0" timeOffset="692.3">9588 8022 0,'0'-21'31,"0"0"0,0 0-15,0 0-16,0-1 16,-21 1-16,0 21 15,0-21-15,21 0 0,-21 21 0,0-21 16,-1 0-16,1 21 0,-21-22 0,21 1 16,0 0-16,-22 21 0,1-21 15,21 0-15,-22 0 0,1-1 0,0 22 16,-1-21-16,1 0 15,-21 0-15,20 21 0,1-21 0,0 0 16,-22 21-16,22-22 0,-22 22 0,1 0 16,-1-21-16,-20 21 0,20 0 15,-21 0-15,1 0 0,-22 0 0,21 0 16,1 0-16,-1 0 0,0 0 16,22 0-16,-1 21 0,22-21 0,-22 22 15,22-22-15,0 21 0,-1-21 16,1 21-16,21-21 0,-21 0 0,20 21 15,-20-21-15,0 0 0,21 21 0,-1-21 16,-20 0-16,21 0 16,0 0-16,0 0 0,-1 0 15,44 0 48,-1-21-63,0 0 15,0 21-15,0-21 0,-21 0 16,21 21-16</inkml:trace>
  <inkml:trace contextRef="#ctx0" brushRef="#br0" timeOffset="1183.67">7514 7239 0,'0'0'0,"0"21"31,0 0-31,0 1 0,-21-22 16,0 21-16,0 0 0,-22 0 0,22 0 15,-21 0-15,-1 1 0,22-1 16,-21 0-16,0 0 0,-1 0 0,1 0 15,0-21-15,20 22 0,-20-1 16,21-21-16,0 0 0,0 0 0,-1 0 16,1 0-16,42 0 47,22 0-32,-22 0-15,0 0 0,0 0 16,22 21-16,-22 0 0,21-21 15,-21 21-15,0-21 0,22 21 0,-22 1 16,0-22-16,0 21 0,0 0 16,1-21-16,-1 21 0,0-21 15,-21 21-15,21-21 0,0 0 16,-21 21-16,0 1 31,-21-22-31,0 0 16,0 0-16,0 0 0,-22 0 15,22 0-15,-21 0 0,21-22 0</inkml:trace>
  <inkml:trace contextRef="#ctx0" brushRef="#br0" timeOffset="1735.87">3535 6583 0,'0'0'0,"0"-21"15,0 42 48,-21 0-63,21 0 0,-22 22 15,22-22-15,0 21 0,0-21 0,0 22 16,-21-1-16,21-21 0,-21 21 16,0 1-16,21-1 0,0 0 15,-21-20-15,0 41 0,-1-21 16,22-20-16,-21 20 0,21 0 0,0 1 16,0-22-16,0 0 0,0 0 0,0 0 15,0 0-15,21 1 0,1-22 16,-1 0-16,0 21 0,0-21 0,0 0 15,0 0-15,22 0 0,-22 0 16,0 0-16,21 0 0,-20-21 0,-1 21 16,0-22-16,0 1 0,0 0 15,0 0-15,-21 0 0,22 0 0,-22-1 16</inkml:trace>
  <inkml:trace contextRef="#ctx0" brushRef="#br0" timeOffset="1967.74">3302 7006 0,'-21'0'0,"42"0"32,0 0-32,0 0 0,0 0 15,1 0-15,-1 0 0,0 0 16,21-21-16,-21 21 0,1 0 0,20 0 15,-21-21-15,0 21 16,0 0-16,22 0 0,-22-21 0,0 21 16,0 0-16,0 0 0,1 0 15</inkml:trace>
  <inkml:trace contextRef="#ctx0" brushRef="#br0" timeOffset="2616.23">4424 6964 0,'21'0'0,"-42"0"0,63 0 0,-21-21 15,-21 0-15,21-1 16,-21 1-16,0 0 16,0 0-16,0 0 15,-21 21-15,0-21 0,21-1 0,-21 22 16,0-21-16,0 21 0,21-21 15,-22 21-15,1 0 0,0 0 0,0 0 16,-21 0-16,20 21 0,1 0 0,0-21 16,0 22-16,0-1 0,0 0 15,-1 0-15,1 21 0,0-20 0,0-1 16,21 0-16,0 21 0,-21-21 16,21 1-16,0-1 0,0 21 15,0-21-15,0 0 0,0 1 16,0-1-16,21-21 0,0 21 0,0-21 15,0 0-15,1 0 0,-1 0 16,21 0-16,-21 0 0,0 0 16,1-21-16,20 0 0,-21-1 0,21 1 15,-20 0-15,-1 0 0,21 0 16,-21-22-16,0 22 0,1 0 0,-1 0 16,0-21-16,0 20 0,-21 1 15,0 0-15,0 0 0,0 0 16,21 21-16,-42 0 31,21 21-31,-21 0 0,21 0 16,-21 0-16,0 1 0,-1-1 15,1 0-15,21 0 0,-21 0 0,21 0 16,-21 22-16,21-22 0,0 0 0,0 0 16,0 0-16,0 1 0,0-1 15,21 0-15,0 0 0,22-21 16,-22 0-16,0 0 0,21 0 15,1 0-15,-1 0 0,21 0 16,-20 0-16,20-21 0,1 21 16,-22-21-16,0 0 0,22-1 0,-22 1 15,1 0-15,-1 21 0,-21-21 0,21 0 16,-20 0-16</inkml:trace>
  <inkml:trace contextRef="#ctx0" brushRef="#br0" timeOffset="3588.48">5355 7006 0,'-21'21'0,"42"-42"0,0 0 0,0 0 0,-21 0 0,0 0 15,0-1-15,0 1 16,0 0-16,0 0 0,0 0 15,-21 21-15,0 0 0,0 0 16,0-21-16,0 21 0,-1 0 16,-20 0-16,21 0 0,0 21 15,-22-21-15,22 21 0,0-21 0,-21 21 16,21 0-16,-1 0 0,1 1 16,0-1-16,0 0 0,0 0 0,21 0 15,-21 0-15,21 1 0,0-1 16,0 0-16,0 0 0,0 0 0,21-21 15,21 21-15,-21 1 0,0-22 16,22 0-16,-22 0 0,21 0 0,-21 0 16,22 0-16,-22 0 0,0-22 15,21 22-15,-20-21 0,-1 0 0,0 0 16,0 21-16,-21-21 0,21 0 0,-21-1 16,21 1-16,-21 0 0,0 0 15,0 0-15,0 0 16,0-1-1,-21 44 17,21-1-32,0 0 15,0 0-15,-21 0 0,21 0 0,0 1 16,-21-1-16,21 21 0,0-21 0,0 22 16,0-1-16,-21 0 0,21 1 15,0-1-15,0 0 0,0 1 0,0-1 16,0 0-16,0 1 0,0-1 0,0 0 15,0 1-15,0-1 0,0 0 16,21 1-16,-21-1 0,0 0 16,0 22-16,0-22 0,21 22 0,-21-22 15,0 0-15,0 22 0,0-22 16,0 0-16,0 1 0,0 20 0,0-42 16,-21 22-16,21-1 0,-21-21 0,21 0 15,0 22-15,-21-22 0,-1 0 16,1 0-16,21 0 0,-21-21 15,0 22-15,0-22 0,0 0 16,-1 0-16,1 0 16,0-22-16,0 1 15,21 0-15,-21 0 0,0 0 0,-1-22 16,1 22-16,21-21 16,-21-22-16,21 22 0,-21-21 0,21-1 15,0-21-15,0 22 0,0-22 0,0 22 16,21-22-16,0 22 0,0-1 15,1 1-15,20-1 0,-21 1 0,0-1 16,22 22-16,-22-22 0,0 22 0,21-22 16,1 1-16,-22 21 15,21 20-15,-21-20 0,0 21 0,1 0 16,-1 21-16,21-21 0,-21-1 16,0 22-16,1 0 0,-1-21 0,0 21 15,0 0 1,-21-21-16,21 21 140,0 0-124,1 0 0,-22-21-16</inkml:trace>
  <inkml:trace contextRef="#ctx0" brushRef="#br0" timeOffset="9116.75">11028 8700 0,'-21'0'32,"-1"0"-1,1 0-15,0 0-1,0 0-15,0 0 16,0 0-16,-1 0 15,1 0 1,0-22 0,0 22 31,0 0-32,0 0 1,-1 0 15,1 0 78,0 0-93,42 0 156,0 0-156,1 0-16,-1 0 15,0 0-15,0 0 16,0 0-16,0 0 15,1 0-15,-1 0 16,0 0-16,0 0 16,0 0-16,0 0 0,1 0 15,-1 0-15,0 0 16,0 0-16,0 0 16,0 0-16,1 0 15,-1-21 1,0 21-16,0 0 15,0 0 1,0 0-16,1 0 16,-1 0-1,0 0-15,0 0 16,0 0-16,0 0 16,1 21-16,-1-21 15,0 0 1,0 0-1,0 0-15,0 0 16,-21 22-16,22-22 16,-1 0-16,0 0 15,0 0-15,0 0 16,0 0 0,1 0-1,-1 0 1,0 0-16,0 0 15,0 0 1,0 0-16,1 0 31,-1 0-31,0 0 16,0 0 0,0 0-16,0 0 15,1 0 1,-1 0-16,0 0 15,0 0-15,0 0 16,0 0 0,1 0-16,-1 0 15,0 0-15,0 0 16,0 0-16,0 0 16,1 0-16,-1 0 15,0 0-15,0 0 16,0 0-16,0 0 15,1 0-15,-1 0 16,0 0-16,0 0 16,0 0-16,0 0 15,1 0-15,-1 0 16,0 0-16,0 0 16,0 0-16,0 0 15,1 0-15,-1 0 16,0 0-1,0 0-15,0 0 16,0 0 0,1 0-1,-1 0-15,0 0 16,0 0 0,0 0-1,0 0 1,1 0 15,-1 0-15,0 0-1,0 0 1,0 0 0,0 0-1,1 0 1,-1 0-1,0 0-15,0 0 32,0 21-32,0-21 15,1 0 1,-1 0 15,0 0 0,0 0 48,0 0-48,0 0 16,1 0-32,-44 0 95,1-21-95,0 21-15,0-22 16,21 1-16</inkml:trace>
  <inkml:trace contextRef="#ctx0" brushRef="#br0" timeOffset="9880.32">11536 7303 0,'21'0'16,"-42"0"-16,42-22 0,-21 1 15,0 42 32,0 1-47,0-1 0,0 0 16,0 0-16,0 21 0,-21-20 16,21-1-16,-21 21 0,21-21 0,0 0 15,-22 1-15,22-1 0,-21 0 16,21 0-16,0 0 0,0 0 0,0 1 15,0-1-15,0 0 16,0-42 47</inkml:trace>
  <inkml:trace contextRef="#ctx0" brushRef="#br0" timeOffset="10208.12">11853 7239 0,'0'21'31,"0"0"-31,0 1 0,0-1 16,0 0-16,0 21 16,0-21-16,-21 1 0,21 20 0,-21-21 15,21 0-15,0 0 0,0 1 0,-21 20 16,0-21-16,21 0 16,0 0-16,0 1 0,-22-1 15,22 0-15,-21-21 16,21-21 15,0 0-15</inkml:trace>
  <inkml:trace contextRef="#ctx0" brushRef="#br0" timeOffset="10559.93">11811 7260 0,'21'-21'0,"21"-21"31,-20 42-31,-1 0 0,0 0 16,0 0-16,0 0 16,0 0-16,1 0 0,-22 21 15,21-21-15,-21 21 0,21 0 16,-21 0-16,0 22 0,0-22 15,0 0-15,0 21 0,0-20 0,0-1 16,0 21-16,0-21 0,0 0 16,0 1-16,0-1 0,0 0 0,-21 0 15,21 0-15,-21 0 16,21-42 46,-22 0-46</inkml:trace>
  <inkml:trace contextRef="#ctx0" brushRef="#br0" timeOffset="10863.75">11790 7451 0,'21'0'31,"0"-21"-31,0 21 16,0 0-16,1-22 0,-1 22 15,0 0-15,0 0 0,0 0 16,0 0-16,1-21 0,-1 21 0,0 0 15,0 0-15,0 0 16,-42 0 31</inkml:trace>
  <inkml:trace contextRef="#ctx0" brushRef="#br0" timeOffset="13452.27">13843 8657 0,'-21'0'0,"0"0"31,-1 0-15,44 0 93,-1 0-93,0 0-16,0 0 15,0 0-15,0 0 0,1 0 16,-1 0-16,0 0 0,0 0 0,0 0 15,0 0-15,1 0 0,-1 0 16,0 0-16,0 0 0,0 0 0,0 0 16,1 0-16,-1 0 0,0 0 15,0 0-15,0 0 0,0 0 16,1 0-16,-1 0 0,21 0 0,-21 0 16,0 0-16,22 0 0,-22 0 0,0 0 15,21 0-15,-20 0 0,-1 0 16,0 0-16,0 0 0,21 0 0,-20 0 15,-1 0-15,0 0 0,0 0 0,0 0 16,0 21-16,1-21 16,-1 0-16,0 0 0,0 0 15,0 0-15,0 0 0,1 0 0,-1 0 16,0 0-16,0 0 0,0 0 0,0 0 16,1 0-16,-1 0 15,0 0-15,0 0 0,0 0 0,0 0 16,1 0-16,-1 0 0,0 0 0,21 0 15,-21 0-15,1 0 0,-1 0 16,0 0-16,0 0 0,21 0 0,-20 0 16,-1 0-16,0 0 0,0 0 15,0 0-15,0 0 0,1 0 0,-1 0 16,21 0-16,0 0 16,-20 0-16,-1 0 15,0 0-15,0 0 0,0 0 0,0 0 16,1 0-16,-1 0 0,0 0 0,0 0 15,0 0-15,0 0 16,1 0-16,-1 0 0,0 0 0,0 0 16,0 0-16,0 0 0,1 0 15,-1 0-15,0 0 16,0 0-16,0 0 0,0 0 0,1 0 16,-1 0-16,0 0 0,0 0 0,0 0 15,0 0-15,1 0 0,20 0 16,-21 0-16,0 0 0,0 0 15,1 0-15,-1 0 0,21 0 0,-21 0 16,0 0-16,1 0 0,-1 0 16,0 0-16,0 0 0,0 0 0,0 0 15,1 0-15,-1 0 0,21 0 0,-21 0 16,0 0-16,1 0 0,-1 0 16,0 0-16,0 0 0,0 0 0,0 0 15,1 0-15,-1 0 0,0 0 16,0 0-16,0 0 0,0 0 15,1 0-15,-1 0 0,0 0 16,0 0-16,0 0 0,0 0 16,1 0-16,-1 0 0,0 0 15,0 0-15,0 0 0,0 0 16,1 0-16,-1 0 0,0 0 0,0 0 16,0 0-16,0 0 15,1 0-15,-1 0 0,0 0 0,0 0 16,0 0-16,0 0 0,1 0 0,-1 0 15,0 0-15,0 0 0,0 0 16,0 0-16,1 0 0,-1 0 16,0 0-16,0 0 0,0 0 15,0 0-15,1 0 16,-1 0-16,0 0 0,0 0 16,0 0-16,0 0 15,1 0-15,-1 0 0,0 0 16,0 0-16,0 0 0,0 0 15,1 0-15,-1 0 0,0 0 0,0 0 16,0 0-16,0 0 16,1 0-16,-1 0 0,0 0 0,0 0 15,0 0-15,0 0 0,1 0 16,-1 0-16,0 0 0,0 0 16,0 0-16,0 0 0,1 0 0,-1 0 15,0 22-15,0-22 0,21 0 0,-20 0 16,-1 0-16,0 0 15,0 0-15,0 0 0,0 0 0,1 0 16,-1 0-16,0 0 0,0 0 0,0 0 16,0 0-16,1 0 0,-1 0 15,0 0-15,0 0 0,0 21 0,0-21 16,22 0-16,-22 0 0,0 0 16,0 0-16,0 0 0,1 0 15,-1 0-15,0 0 0,0 0 16,0 0-16,0 0 15,1 0-15,-1 0 0,0 0 16,0 0 0,0 0-16,0 0 0,1 0 15,-1 0-15,0 0 0,0 0 16,0 0-16,0 0 16,1 0-16,-1 0 31,0 0-31,0 0 15,0 0 1,0 0 0,1 0-16,-1 0 15,0 0-15,0 0 16,0 0 0,0 0-16,1 0 0,-1 0 15,0 0 1,0 0-16,0 0 15,0 0 1,1 0 15,-22-21 1,-22 21-1,1-22-16,0 22-15,0-21 0,0 21 16,0-21-16,-1 0 0,-20 21 16</inkml:trace>
  <inkml:trace contextRef="#ctx0" brushRef="#br0" timeOffset="14095.25">16404 7260 0,'0'-42'16,"21"42"-1,0 0 1,-21 21-1,0 0 1,0 0-16,0 1 0,0-1 0,0 0 16,0 0-16,0 21 0,0-20 15,0-1-15,0 0 0,0 0 0,0 21 16,0-20-16,0-1 0,0 0 0,0 0 16,0 0-16,0 0 0,-21 1 15,21-1-15,0 0 0,-21 0 16,21 0-1,-21-21 17</inkml:trace>
  <inkml:trace contextRef="#ctx0" brushRef="#br0" timeOffset="14436.05">16997 7345 0,'0'-21'15,"0"0"1,0 42 15,0 0-31,-21 0 16,21 0-16,-22 0 0,1 1 0,21 20 15,0-21-15,-21 0 0,0 22 0,21-22 16,-21 0-16,21 0 0,0 0 16,-21 0-16,21 1 0,-22-1 0,22 0 15,-21 0-15,0 0 0,21 0 16,0-42 46,0 0-62,0 0 0,0 0 16</inkml:trace>
  <inkml:trace contextRef="#ctx0" brushRef="#br0" timeOffset="14771.86">16954 7387 0,'0'-21'16,"0"42"-16,0-63 0,22 21 0,-22 0 15,0-1-15,21 1 0,0 0 16,0 21-16,0-21 15,0 21-15,1 0 0,-1 0 16,0 0-16,0 0 0,0 0 16,-21 21-16,21 0 0,1 0 15,-1 1-15,-21-1 0,0 0 0,0 0 16,21 21-16,-21-20 0,0-1 16,0 21-16,0-21 0,0 0 0,0 22 15,0-22-15,0 0 0,0 0 0,-21 0 16,21 1-16,0-1 0,0 0 15,-21-21-15,21 21 0,-22-21 0,22 21 16,-21-21 15,0 0 1,21-21-17</inkml:trace>
  <inkml:trace contextRef="#ctx0" brushRef="#br0" timeOffset="15136.03">16976 7557 0,'0'-22'32,"21"22"-17,0 0-15,0 0 0,-21-21 16,21 21-16,0 0 0,1 0 0,-1-21 16,0 21-16,21 0 0,-21 0 0,1-21 15,-1 21-15,0 0 0,0 0 16,0 0-16,0 0 0,1 0 15,-22 21 48</inkml:trace>
  <inkml:trace contextRef="#ctx0" brushRef="#br0" timeOffset="16680.02">21018 8700 0,'0'0'0,"-21"0"16,0 0-16,0 0 31,0 0-31,0 0 16,21-22-16,-22 22 15,1 0 1,42 0 93,1 0-93,-1 0-16,0 0 0,0 0 15,0 0-15,22 0 0,-22 0 0,21 0 16,-21 0-16,22 0 0,-1 0 16,0 0-16,1 0 0,-1 0 15,21 0-15,1 0 0,-1 0 0,1 0 16,21 0-16,-22 0 0,1 0 16,20 0-16,-20 0 0,-1 0 15,1 0-15,-22 0 0,22 0 0,-22 0 0,0 0 16,1 0-16,-1 0 0,0 0 15,1 0-15,-22 0 0,0 0 0,0 0 16,0 0-16,0 0 0,1 0 16,-1-21 124,-21 0-108,0 42 77,21-21-15,-42 0-16,0 0-63</inkml:trace>
  <inkml:trace contextRef="#ctx0" brushRef="#br0" timeOffset="17559.81">21357 7176 0,'21'0'0,"-42"0"0,42-22 16,-21 1-1,0 42 17,0 1-32,0-1 15,0 0-15,0 0 0,0 0 0,0 22 16,0-22-16,-21 0 15,21 21-15,0-21 0,0 1 0,0 20 16,-21-21-16,21 0 0,-21 0 0,21 1 16,0-1-16,-21 0 0,21 0 15,0 0-15,0 0 16,0-42 31,0 0-32,0 0-15,21 0 0</inkml:trace>
  <inkml:trace contextRef="#ctx0" brushRef="#br0" timeOffset="17892.13">21929 7133 0,'0'0'0,"0"-21"16,0 0-16,0 42 31,0 0-31,-22 0 16,1-21-16,21 22 0,-21 20 15,21-21-15,0 0 0,-21 0 16,21 1-16,-21 20 0,0-21 0,21 0 15,-22 0-15,22 1 0,0-1 0,-21 0 16,0 0-16,21 0 0,0 0 16,-21 1-16,0-22 15,21 21-15,-21-21 16,21-21 15</inkml:trace>
  <inkml:trace contextRef="#ctx0" brushRef="#br0" timeOffset="18204">21844 7197 0,'0'0'0,"21"-21"0,-21-1 16,0 1-16,0 0 16,21 21-16,0 0 0,-21-21 0,22 21 15,-1 0-15,0 0 0,21 0 16,-21 0-16,1 0 0,-1 0 15,0 0-15,0 21 16,-21 0-16,21 0 0,-21 1 16,0-1-16,0 21 0,0-21 0,0 22 15,0-22-15,0 21 0,0-21 16,0 22-16,-21-22 0,0 0 0,0 0 16,0 21-16,-1-20 0,1-1 15,21 0-15,0 0 16,-21-21-16,0 0 0</inkml:trace>
  <inkml:trace contextRef="#ctx0" brushRef="#br0" timeOffset="18455.84">21802 7387 0,'0'0'0,"21"0"16,0 0-1,0 0-15,0 0 0,22 0 0,-22 0 16,21 0-16,0 0 0,1 0 0,-1 0 15,0-21-15,-20 21 16,20 0-16,0-21 0,-21 21 0,1 0 16,-1 0-16</inkml:trace>
  <inkml:trace contextRef="#ctx0" brushRef="#br0" timeOffset="21268.24">9102 9419 0,'0'0'0,"-22"0"15,1 0 1,0 0 0,0 0-16,0 0 15,0 0 1,-1 0 0,1 0-16,0 0 15,0 0 1,0 0-16,0 0 15,-1 0-15,1 0 16,0 0-16,0 0 16,0 0-16,0 0 15,-1 0-15,1 0 16,42 0 78,1 0-79,-1 0-15,0 0 16,0 0-16,0 0 0,0 0 0,1 0 16,-1 0-16,0 0 0,0 0 15,0 0-15,0 0 16,1 0-16,-1 0 15,0 0-15,0 0 0,0 0 16,0 0-16,1 0 16,-1 0-16,0 0 0,0 0 0,0 0 15,0 0-15,1 0 0,-1 0 0,0 0 16,0 0-16,0 0 0,0 0 16,1 0-16,-1 0 0,21 0 0,0 0 15,1 0-15,-22 0 16,0 0-16,0 0 0,0 0 15,1 0-15,20 0 0,-21 0 0,43 0 16,-43 0-16,21 0 0,0 0 16,-20 0-16,20 0 15,-21 0-15,21 0 0,-20 0 0,20 0 16,-21 0-16,21 0 0,-20 0 0,-1 0 16,0 0-16,0 0 0,0 0 15,22 0-15,-22 0 0,0 0 0,0 0 16,0 0-16,22 0 0,-22 0 0,0 0 15,0 0-15,21 0 0,-20 0 16,-1 0-16,0 0 0,21 0 0,-21 0 16,1 0-16,-1 21 0,0-21 0,0 0 15,21 0-15,-20 0 0,-1 0 16,0 0-16,0 0 0,0 0 16,22 0-16,-22 0 0,0 0 0,0 0 15,0 0-15,0 0 0,22 0 16,-22 0-16,0 0 0,21 0 0,-20 0 15,-1 0-15,21 0 0,-21 0 16,0 0-16,1 0 0,20 0 0,-21 0 16,0 22-16,0-22 0,1 0 0,-1 0 15,0 0-15,0 0 0,21 0 16,-20 0-16,-1 0 0,0 0 0,0 0 16,0 0-16,0 0 0,1 0 15,-1 0-15,0 0 0,0 0 16,0 0-16,0 0 0,1 0 15,-1 0-15,0 0 0,0 0 16,0 0-16,0 0 0,1 0 0,-1 0 16,0 0-16,0 0 0,0 21 15,0-21-15,1 0 0,-1 0 0,0 0 16,0 0-16,0 0 0,0 0 0,1 0 16,-1 0-16,0 0 0,0 0 15,0 0-15,0 0 0,1 0 0,-1 21 16,0-21-16,0 0 0,0 0 0,0 0 15,22 0-15,-22 0 0,0 0 16,0 0-16,0 0 0,22 0 16,-22 0-16,0 0 0,21 0 15,-20 0-15,-1 0 0,0 21 0,21-21 16,-21 0-16,1 0 0,-1 0 0,0 0 16,0 0-16,21 0 0,-20 0 15,-1 0-15,0 0 0,0 0 0,0 0 16,22 0-16,-22 0 0,0 0 15,0 0-15,0 0 0,22 0 0,-22 0 16,0 0-16,21 0 0,-21 0 0,1 0 16,-1 0-16,21 0 0,-21 0 15,0 0-15,1 0 0,-1 0 16,0 0-16,0 0 0,0 0 16,0 0-16,1 0 0,-1 0 15,0 0-15,0 0 0,0 0 0,0 0 16,1 0-16,-1 0 0,0 0 15,0 0-15,0 0 0,0 0 16,1 0-16,-1 0 0,0 0 16,0 0-16,0 0 0,0 0 15,1 0 1,-1 0-16,0 0 16,0 0-16,0 0 15,0 0 1,1 0-16,-1 0 15,0 0-15,0 0 0,0 0 16,0 0-16,1 0 16,-1 0-16,0 0 31,0 0-15,0 0-1,0 0 1,1 0 15,-44 0 110,1 0-126,0 0 1,0 0 0,0 0-16</inkml:trace>
  <inkml:trace contextRef="#ctx0" brushRef="#br0" timeOffset="23042.22">15473 9462 0,'0'-22'0,"-21"22"16,-1 0-16,1 0 31,0 0-31,0 0 0,0 0 16,0 0-16,-1 0 0,1 0 0,0 0 15,-21 0-15,21 0 0,-1 0 16,1 0-16,0 0 0,0 0 0,0 0 15,0 0 1,21 22 0,21-22 15,0 0-15,0 21-16,0-21 0,0 0 15,1 0-15,20 0 0,-21 0 16,0 0-16,22 0 0,-22 0 0,21 0 15,-21 0-15,22 0 0,-22 0 16,21 0-16,-21 0 0,22 0 0,-22 0 16,21 0-16,-21 0 0,0 0 0,22 0 15,-22 0-15,0 0 0,21 0 16,-20 0-16,-1 0 0,21 0 0,-21 0 16,22 0-16,-22 0 0,21 0 15,-21 0-15,22 0 0,-1 0 16,0 0-16,1 0 0,-1 0 0,0 0 15,1 0-15,-1 0 0,0 0 16,1 0-16,-1 21 0,0-21 0,1 0 16,-1 0-16,0 0 0,1 0 0,-1 0 15,-21 0-15,21 0 0,1 0 16,-22 21-16,21-21 0,-21 0 0,22 0 16,-22 0-16,21 0 0,-21 0 15,22 0-15,-1 0 0,0 0 16,1 0-16,-1 0 0,0 0 0,1 0 15,-1 0-15,0 0 0,1 0 16,-1 0-16,0 0 0,1 0 0,-1 0 16,0 0-16,-20 0 0,20 0 15,0 0-15,-21 0 0,1 0 0,20 0 16,-21 0-16,0 0 0,0 0 0,1 0 16,-1 0-16,0 0 0,0 0 15,0 0-15,22 0 0,-22 0 0,0 0 16,21 0-16,1 0 0,20 0 15,-42 0-15,0 0 0,22 0 16,-22 0-16,21 0 0,-21 0 16,1 0-16,20 0 0,-21 0 15,21 0-15,-20 0 0,20 0 0,0 0 16,-21 0-16,22 0 0,-1 0 16,-21 0-16,22 0 0,-22 0 0,21 0 15,-21 0-15,0 0 0,22 0 16,-22 0-16,0 0 0,0 0 15,0 0-15,1-21 0,-1 21 0,0 0 0,0 0 16,0 0-16,0 0 16,1 0-16,-1 0 0,0 0 0,0 0 15,0 0-15,0 0 0,1 0 16,20 0-16,-21 0 0,0 0 16,0 0-16,22 0 0,-22 0 0,0 0 15,0 0-15,0 0 16,1 0-16,-22-21 140,-22 21-77,1 0-63,0 0 16,0-21-1,0 21 1,0-22-16</inkml:trace>
  <inkml:trace contextRef="#ctx0" brushRef="#br0" timeOffset="24251.53">20659 9462 0,'-22'0'16,"44"0"-16,-65 0 0,22 0 0,0 0 16,0 0-16,0-22 0,-1 22 0,1 0 15,0 0-15,0 0 16,0 0-16,0 0 0,-1-21 0,1 21 15,0 0-15,0 0 16,0 0 15,42 0 16,0 0-47,0 0 0,0 0 0,1 0 16,-1 0-16,0 0 0,21 0 15,-21 0-15,22 0 0,-1 0 16,0 0-16,1 0 0,41 0 16,-62 0-16,20 0 0,0 0 0,1 0 15,-1 21-15,-21-21 0,21 0 0,1 0 16,-22 0-16,21 0 0,-21 0 16,22 22-16,-22-22 0,21 0 15,1 0-15,-22 0 0,21 0 0,0 0 16,1 0-16,-1 21 0,0-21 15,1 0-15,-1 0 0,0 0 0,22 0 16,-22 0-16,22 0 0,-22 0 0,0 0 16,1 21-16,20-21 0,-20 0 15,-1 0-15,0 0 0,1 0 0,-22 0 16,21 0-16,0 0 0,1 0 16,-1 0-16,64 0 0,-64 0 15,1 0-15,20 0 0,1 0 16,-22 21-16,21-21 0,1 0 0,-22 0 15,22 0-15,-22 0 0,22 0 16,-22 0-16,0 0 0,1 0 16,-1 0-16,0 0 0,-21 0 0,22 0 15,-22 0-15,21 0 0,-21 0 16,22 0-16,-22 0 0,21 0 0,1 0 16,-1 0-16,0 0 0,1 0 15,-1 0-15,0 0 0,22 0 0,-22 0 16,0 21-16,1-21 0,-1 0 15,-21 0-15,22 0 0,-1 0 0,0 0 16,-21 0-16,22 0 0,-22 0 16,0 0-16,21 0 0,-20 0 15,-1 0-15,0 0 0,0 0 0,0 0 16,0 0-16,1 0 16,-1 0 15,-42 0 31,-1 21-46,1-21-16,0 0 0,-21 0 16</inkml:trace>
  <inkml:trace contextRef="#ctx0" brushRef="#br0" timeOffset="27283.76">9080 10139 0,'-21'0'0,"0"0"16,0 0-16,0 0 15,0 0 1,-1 0-16,1 0 0,0 0 16,0 0-16,0 0 0,0 0 0,-1 0 15,1 0-15,0 0 0,0 0 16,0 0-16,0 0 0,-1 0 0,1 0 15,0 0-15,0 0 16,42 0 47,0 21-63,0-21 0,1 0 15,-1 0 1,0 0-16,0 0 15,0 0-15,0 0 0,1 0 16,-1 0-16,0 0 16,0 0-16,0 0 0,22 0 0,-22 0 15,0 0-15,0 0 0,0 0 0,0 0 16,1 0-16,-1 0 0,0 0 16,0 0-16,0 0 0,0 0 0,1 0 15,-1 0-15,0 0 0,0 0 0,0 0 16,0 0-16,1 0 0,-1 0 15,0 0-15,0 0 0,21 0 0,-20 0 16,-1 0-16,0 0 0,0 0 16,21 0-16,-20 0 0,-1 0 0,21 0 15,-21 0-15,22 0 0,-22 0 16,0 0-16,21 0 0,-21 0 0,1 0 16,20 0-16,-21 0 0,21 0 15,-20 0-15,-1 0 0,21 0 0,-21 0 16,22 0-16,-22 0 0,21 0 0,-21 0 15,0 0-15,22 0 0,-22 0 16,0 0-16,21 0 0,1 0 16,-22 0-16,21 0 0,-21 0 15,1 0-15,-1 0 0,0 0 0,0 0 16,0 0-16,0 0 0,1 0 16,-1 0-16,0 0 0,0 0 15,0 0-15,0-21 0,1 21 0,-1 0 16,0 0-16,0 0 0,21 0 0,-20 0 15,20 0-15,-21 0 0,21 0 16,-20 0-16,20 0 0,0 0 0,-21 0 16,22 0-16,-22 0 0,21 0 0,-21 0 15,22 0-15,-22 0 0,0 0 16,0 0-16,0 0 0,1 0 0,-1 0 16,21 0-16,-21 0 0,0 0 0,1 0 15,-1 0-15,0 0 16,0 0-16,0 0 0,0 0 0,1 0 15,-1 0-15,0 0 0,0 0 0,0 0 16,22 0-16,-22 0 0,0 0 16,0 0-16,21 0 0,-20 21 15,-1-21-15,21 0 0,-21 0 0,0 0 16,22 0-16,-22 0 0,0 0 0,0 0 16,22 0-16,-22 0 0,0 21 0,21-21 15,-21 0-15,1 0 0,20 0 16,-21 0-16,0 0 0,0 0 0,22 0 15,-22 0-15,0 0 0,0 0 0,0 21 16,1-21-16,-1 0 0,21 0 16,-21 0-16,0 0 0,1 0 15,-1 0-15,0 0 0,0 0 0,0 0 16,22 22-16,-22-22 0,0 0 0,21 0 16,-21 0-16,22 0 0,-22 0 15,21 0-15,1 21 0,-1-21 0,0 0 16,1 0-16,-1 0 0,0 0 0,1 0 15,-1 21-15,-21-21 0,21 0 16,1 0-16,-1 0 0,0 0 0,1 0 16,-1 0-16,-21 0 0,22 0 15,-22 21-15,21-21 0,-21 0 0,22 0 16,-22 0-16,21 0 0,0 0 16,-20 21-16,20-21 0,-21 0 15,21 0-15,1 0 0,-1 21 0,0-21 16,1 0-16,-1 0 0,0 0 0,1 22 15,-1-22-15,0 0 0,1 0 16,-1 0-16,0 0 0,-20 0 0,20 21 16,0-21-16,-21 0 0,22 0 15,-22 0-15,21 0 0,-21 0 0,1 0 16,20 0-16,-21 0 0,0 0 16,22 0-16,-22 21 0,21-21 0,0 0 15,1 0-15,-1 0 0,0 0 0,22 0 16,-22 0-16,22 0 15,-22 0-15,0 21 0,22-21 0,-22 0 16,1 0-16,-1 21 0,0-21 16,1 0-16,-1 0 0,-21 0 0,21 21 15,1-21-15,-22 0 0,21 0 0,1 0 16,-22 0-16,21 22 0,0-22 16,1 0-16,-1 0 0,0 0 0,1 0 15,-1 0-15,0 0 0,1 0 16,-1 0-16,0 21 0,1-21 0,-1 0 15,-21 0-15,22 0 0,-1 0 16,-21 0-16,21 0 0,-20 0 16,20 0-16,-21 0 0,21 0 0,-20 0 15,-1 0-15,0-21 0,0 21 16,0 0-16,0 0 0,1 0 0,-1 0 16,0 0-16,0 0 0,0-22 0,0 22 15,1 0-15,-1 0 0,0 0 16,0 0-16,0 0 0,0 0 0,1 0 15,20-21-15,-21 21 0,0 0 16,0 0-16,1 0 0,20 0 16,-21 0-16,0-21 0,0 21 0,22 0 15,-22 0-15,21 0 0,-21 0 0,22 0 16,-22 0-16,21 0 0,1 0 16,-22 0-16,21-21 0,-21 21 15,22 0-15,-22 0 0,21 0 0,-21 0 16,0 0-16,1 0 0,20 0 15,-21 0-15,0 0 0,0 0 0,1 0 16,-1 0-16,0 0 0,21-21 16,1 21-16,-1 0 15,-21-21-15,0 21 0,0 0 0,1 0 16,-1-22-16,0 22 0,0 0 16,0 0-16,0 0 0,1-21 0,-1 21 15,0 0-15,0-21 0,0 21 16,0 0-16,1 0 0,-1 0 15,0 0-15,0 0 0,0-21 16,0 21-16,1 0 0,-1 0 16,0-21-16,0 21 0,0 0 0,0 0 15,22 0-15,-22 0 0,0 0 16,0 0-16,0 0 0,1 0 16,-1 0-16,0 0 0,0 0 0,0 0 15,0 0 1,1 0-16,-1-21 0,0 21 15,0 0-15,0 0 0,0 0 16,1 0-16,-1 0 16,0 0-16,0 0 15,0 0-15,0 0 16,1 0-16,-1 0 16,0 0-16,0-22 15,0 22-15,0 0 16,1 0-1,-1 0-15,0 0 16,0 0 0</inkml:trace>
  <inkml:trace contextRef="#ctx0" brushRef="#br0" timeOffset="28299.52">20659 10308 0,'-22'0'16,"1"0"-16,0 0 15,0 0-15,0 0 16,0 0-1,-1 0 1,1 0-16,0 0 16,0 0-1,21 21 32,21-21-31,0 0-16,0 0 0,1 0 0,-1 0 15,0 0-15,21 0 0,1 0 16,-1 0-16,21 0 0,-20 0 16,20 22-16,1-22 0,-1 21 0,-20-21 15,20 0-15,-21 0 0,1 0 16,20 21-16,-20-21 0,-1 0 0,0 0 16,22 0-16,-22 0 0,22 0 15,-22 21-15,21-21 0,1 21 0,-1-21 16,-20 0-16,20 0 0,1 21 15,-1-21-15,-20 0 0,20 0 0,-21 22 16,1-22-16,-1 0 0,0 0 16,1 0-16,-22 21 0,21-21 0,1 0 15,-22 0-15,21 0 0,0 0 16,-20 0-16,20 0 0,-21 0 16,21 0-16,-20 0 0,-1 0 0,21 0 15,-21 0-15,0 0 0,1 0 16,-1 0-16,0 0 0,0 0 15,0 0-15,0 0 16,1 0 0,-44 0 62,1 0-78,0 0 0,-21 0 15,-1 0-15</inkml:trace>
  <inkml:trace contextRef="#ctx0" brushRef="#br0" timeOffset="29399.7">9334 10986 0,'-127'0'31,"254"0"-31,-296 0 0,148 0 0,0 0 16,-22 0-16,22 0 0,-21 0 0,21 0 16,0 0-16,-1 0 0,1 0 15,0 0-15,0 0 0,0 0 0,0 0 16,-1 21-16,1 0 16,0-21-16,21 21 0,0 0 15,0 0-15,0 1 16,21-1-16,0-21 15,1 0-15,-1 0 0,0 0 16,21 0-16,-21 0 0,22 0 0,-1 0 16,0 0-16,1 0 15,20 0-15,-20 0 0,-1 0 0,21 0 16,-20 0-16,20 0 0,1 0 0,-1-21 16,1 21-16,20 0 0,-20 0 15,21-22-15,-1 22 0,1 0 0,0 0 16,-1-21-16,1 21 0,21 0 0,-22 0 15,1 0-15,0-21 0,21 21 16,-22 0-16,22 0 0,-21 0 0,-1 0 16,1 0-16,0 0 0,-22 0 0,1 0 15,-1 0-15,-20 0 0,-1 0 16,21 0-16,-20 0 0,-1 0 0,-21 0 16,22 0-16,-22 0 0,21 0 15,-21 0-15,0 0 0,1 0 16,-1 0-16,-21-21 94,21 21-79,0-21-15,0 21 0</inkml:trace>
  <inkml:trace contextRef="#ctx0" brushRef="#br0" timeOffset="30188.25">12954 11303 0,'-21'0'0,"42"0"0,-63 0 16,20 0-16,22 21 15,-21-21-15,0 0 16,0 0-1,21-21 32,21 21-31,0 0-16,0 0 0,22 0 0,-22-21 16,21 21-16,22 0 0,-1 0 0,1 0 15,-1 0-15,22 0 16,0 0-16,-1 0 0,1 0 0,21 0 15,-22 0-15,22 0 0,0 0 16,21 0-16,-21 21 0,21-21 0,0 0 16,0 0-16,-21 21 0,21-21 0,0 0 15,0 0-15,0 0 0,-21 0 16,21 0-16,-22 0 0,1 0 0,0 0 16,0 0-16,-21 0 0,20 0 15,-20 0-15,0 0 0,-22 0 0,22 0 16,-22 0-16,1 0 0,-22-21 0,22 21 15,-22 0-15,0-21 0,1 21 16,-22-21-16,0 21 0,21-21 16,-20 21-16,-1 0 15,-21-22-15,21 22 0</inkml:trace>
  <inkml:trace contextRef="#ctx0" brushRef="#br0" timeOffset="30839.87">18373 11134 0,'0'21'16,"-22"-21"46,22-21-31,22 21 1,-1 0-32,0 0 0</inkml:trace>
  <inkml:trace contextRef="#ctx0" brushRef="#br0" timeOffset="31171.68">18605 10986 0,'0'21'16,"0"0"-16,0 0 0,0 21 15,22-20-15,-1-1 16,-21 0-16,21 0 0,0 21 0,0-20 16,0-1-16,-21 0 0,22-21 15,-22 21-15,21 0 0,0-21 16,0 0-1</inkml:trace>
  <inkml:trace contextRef="#ctx0" brushRef="#br0" timeOffset="31342.58">18965 11028 0,'0'0'0,"-21"0"0,21-21 16,-63 21-16,41 0 0,-20 0 15,0 0-15,-1 21 0,1-21 16,-21 21-16,20 0 0,1-21 0,-22 21 16,22 1-16,0-1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49:45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1778 0,'0'0'0,"21"-21"0,0 21 0,-21-21 0,21 0 16,0 21-1,-21-22-15,0 44 32,-21-1-32,0 0 15,0 0-15,0 0 0,-1 22 16,-20-1-16,0 0 0,-1 1 0,1-1 16,0 0-16,-1 1 0,1-22 15,0 21-15,-22 0 0,22 1 16,0-1-16,-22 0 0,22 1 0,-22-1 15,22 0-15,0-20 0,-1 20 16,22-21-16,0-21 0,0 21 0,0-21 16,21-21-1,0 0 1,0 0-16,0 0 0,0-1 16,21 1-16,0 0 0,0 0 15,0 0-15,0 0 0,1-1 0,-1 1 16,21 0-16,-21 21 0,0-21 15,22 21-15,-22 0 0,0 0 16,0 0-16,0 0 0,1 21 0,-1-21 16,0 21-16,0 0 0,0 1 0,-21 20 15,21-21-15,1 21 0,-22-20 16,21-1-16,0 0 0,-21 0 16,21 0-16,0 0 0,-21 1 15,21-22-15,1 21 16,-1-21-16,0 0 15,0 0 1,-21-21-16,0-1 0,0 1 16,21 0-16</inkml:trace>
  <inkml:trace contextRef="#ctx0" brushRef="#br0" timeOffset="411.76">1693 2096 0,'0'21'46,"0"0"-46,0 0 0,0 0 16,0 0-16,0 1 0,-21-1 16,21 0-16,0 0 0,0 0 15,0 0-15,-21 1 0,21-1 16,-21 0-16,21 0 0,0 0 16,0 0 15,0-42 31,0 0-46,0 0 0,0 0-16</inkml:trace>
  <inkml:trace contextRef="#ctx0" brushRef="#br0" timeOffset="828.52">1714 1820 0,'0'0'0,"0"22"16,-21-22-16,21 21 0,0 0 16,0 0-1,21-21 1,1 0-16,-1 0 0,0 0 0,0 0 16,0-21-16,0 21 15,1-21-15,-1 0 0,-21-1 16,0 1-16,0 0 15,0 0-15,0 0 0,-21 21 0,-1-21 16,1 21 0,0 0-16,0 0 0,0 21 0,0 0 15,21 0-15,-22 0 0,1 0 16,21 1-16,-21-1 0,21 0 16,0 0-16,0 0 0,0 0 0,0 22 15,0-22-15,0 0 16,0 0-16,0 0 0</inkml:trace>
  <inkml:trace contextRef="#ctx0" brushRef="#br0" timeOffset="1315.24">1990 2096 0,'0'21'31,"0"0"-31,0 0 16,0 0-16,0 0 0,-22 1 15,22-1-15,-21 0 0,21 0 0,0 0 16,0 0-16,0 1 0,0-1 16,0 0-16,0 0 0,0 0 15,0-42 32,0 0-47,0 0 0,0 0 16,0-1-16,21 1 0,-21 0 15,22 0-15,-1-21 0,-21 20 0,21-20 16,0 21-16,0 0 16,0 0-16,1-1 0,-1 1 0,0 0 0,0 21 15,21 0-15,-20 0 0,-1 0 16,-21 21-16,21-21 0,-21 21 0,21 1 15,-21-1-15,0 0 0,0 0 16,0 0-16,0 0 0,0 1 16,0-1-16,0 0 0,-21 0 15,0 0-15,0 0 0,-1 1 0,22-1 16,-21 0-16,0-21 16</inkml:trace>
  <inkml:trace contextRef="#ctx0" brushRef="#br0" timeOffset="1708.02">2646 1990 0,'0'0'16,"0"21"-1,-21 0 1,21 0-16,0 0 0,0 1 0,-22-1 16,22 21-16,-21-21 0,21 22 15,0-1-15,0 21 0,0-20 0,0 20 16,0 1-16,-21 20 0,21-20 16,-21-1-16,21 22 0,-21-21 15,0 20-15,-1 1 0,1 21 16,0-22-16,0 1 0,0 21 0,0-21 15,-1-1-15,1 1 0,0 21 16,0-43-16,21 22 0,0-22 0,0 1 16,-21-1-16,21 1 0,0-43 0,-21 21 15,21-20-15,0-1 0,0 0 16,-22-21-16,22-21 16,0 0-16,0-1 0,0 1 15,0-21-15,0 0 0,22-1 16,-1-20-16,0 20 0,0-20 0,0-22 15</inkml:trace>
  <inkml:trace contextRef="#ctx0" brushRef="#br0" timeOffset="2055.71">2498 2138 0,'-22'-21'0,"44"42"0,-44-63 16,22 20-16,0 1 0,0-21 15,0 21-15,0 0 0,0-1 16,22 1-16,-1 21 0,0-21 16,21 21-16,-21 0 0,22 0 15,-22 0-15,21 0 0,-21 0 16,22 0-16,-22 21 0,21 0 0,-21 1 0,1-1 16,-1 21-16,0-21 15,-21 22-15,0-22 0,0 0 0,0 21 16,0-21-16,-21 22 0,-22-22 15,1 21-15,0-21 0,-1 1 0,1-1 16,0 21-16,21-21 0,-22-21 16,22 21-16,-21 1 0,21-22 15,42 0 17,21-22-32,-21 22 15,0-21-15</inkml:trace>
  <inkml:trace contextRef="#ctx0" brushRef="#br0" timeOffset="2815.28">3090 2011 0,'0'21'15,"0"0"-15,0 22 16,0-22-16,0 0 0,0 0 15,0 21-15,0-20 0,-21-1 16,21 0-16,0 0 0,0 21 16,0-20-16,0-1 0,0 0 15,0 0-15,21-21 16,0 0 0,1 0-16,-1 0 0,-21-21 15,21 21-15,0-21 0,0 0 0,-21-1 16,21 1-16,1 0 0,-22 0 15,21 0-15,0-22 0,-21 22 0,21 0 16,-21 0-16,21 0 16,0 0-16,-21 42 47,0 0-47,0 0 15,0 0-15,0 0 0,-21 1 16,21-1-16,0 21 0,0-21 0,0 0 15,0 1-15,0-1 0,0 0 16,0 0-16,21 0 16,1-21-16,-1 0 15,0 0-15,0 0 0,0 0 0,0-21 16,1 0-16,-1 0 0,0 0 16,0-1-16,0 1 0,22 0 0,-22-21 15,0 21-15,0-22 0,0 1 16,0 0-16,1-22 0,-1 22 15,-21-22-15,21 1 0,0 20 0,-21-20 16,0 21-16,21-1 0,-21 1 16,21 21-16,-21 0 0,22-1 0,-22 1 15,0 42 1,0 1 0,0 20-16,0-21 0,0 21 15,0 22-15,-22-22 0,22 1 0,-21-1 16,21 21-16,-21-20 0,21-1 0,-21 0 15,21 1-15,0-1 0,0 0 16,-21-20-16,21 20 0,0-21 16,0 0-16,0 0 0,0 1 15,0-1-15,0 0 0,21-21 32,0 0-32,0-21 15,0 0-15,1-1 0,-22 1 16</inkml:trace>
  <inkml:trace contextRef="#ctx0" brushRef="#br0" timeOffset="3024.16">3641 1842 0,'-22'0'0,"44"0"0,-65 0 0,22 0 15,42 0 32,0 0-47,1 0 0,-1 0 0,21 0 16,0 0-16,-20 0 0,20 0 15,-21 0-15,21 0 0,1 0 0,-1 0 16,0 0-16</inkml:trace>
  <inkml:trace contextRef="#ctx0" brushRef="#br0" timeOffset="3448.92">4572 1736 0,'0'0'16,"-21"21"-16,21 0 0,0 0 16,0 0-16,0 1 15,0-1-15,0 0 16,21-21-16,0 0 0,0 21 0,0-21 15,1 0-15,20 0 0,-21 0 16,21 0-16,1 0 0,-22 0 0,21 0 16,1 0-16,-22 0 15,21 0-15,-21 0 0,0 0 0,1 0 16,-1 0-16,-21-21 16,-43 21-1,22 21 1,0 0-16,-21 0 0,-22 1 15,22-1-15,0 21 0,-22-21 0,1 0 16,20 22-16,-20-22 0,20 21 16,1-21-16,0 22 0,-1-22 0,22 21 15,-21-21-15,21 1 0,0-1 16,-1 0-16,22 0 0,0 0 0,-21-21 16,21 21-16</inkml:trace>
  <inkml:trace contextRef="#ctx0" brushRef="#br0" timeOffset="6664.18">6138 1651 0,'21'-21'0,"-21"0"15,22 21-15,-22-21 0,21 21 16,-21-22-16,21 22 0,0-21 0,-21 0 16,21 21-16,-21-21 0,21 0 15,-21 0-15,0-1 16,-42 22-1,21 0 1,0 0-16,-22 0 0,1 0 16,0 0-16,-1 22 0,1-22 0,0 21 15,-1 0-15,-20 42 16,42-41-16,0-1 0,21 0 16,0 21-16,0-21 0,0 1 15,21 20-15,0-21 0,21 0 0,-21 22 16,22-22-16,-1 0 0,0 21 15,1-21-15,-1 1 0,0-1 0,-20 0 16,-1 21-16,21-21 0,-42 1 16,0-1-16,0 0 0,0 0 0,0 0 15,-21 0-15,-21 22 0,-1-43 0,1 21 16,-22 0-16,1-21 0,-1 0 16,1 0-16,-1 0 0,22 0 0,-21 0 15,20 0-15,1 0 0,0-21 16,-1 21-16,22-21 0,0 0 15,0-1-15,0 1 0,21 0 16,0 0-16,0 0 0,0 0 0,0-1 16,0 1-16,0 0 0,21 0 15,0 0-15,21 0 0,1-1 0,-1 22 16,21-21-16,-20 0 0,20 0 16,1 21-16</inkml:trace>
  <inkml:trace contextRef="#ctx0" brushRef="#br0" timeOffset="7067.95">6435 1863 0,'0'42'15,"0"-21"1,-22 0-16,1 1 0,21-1 16,0 0-16,-21 0 0,21 0 15,-21 0-15,21 1 0,-21-1 0,21 0 16,0 0-16,0 0 0,0 0 0,0 1 15,21-1 1,0-21-16,0 0 16,22 0-16,-22 0 0,0-21 15,21 21-15,-21-22 0,22 1 0,-1 21 16,-21-21-16,22 0 0,-22 0 16,0 0-16,0-22 0,0 22 15,0 0-15,-21-21 0,0 20 16,0 1-16,0 0 0,0 0 0,0 0 15,0 0-15,-21 21 16,0 0-16,0 0 0,0 0 16,21 21-16,-21-21 0,-1 21 15,22 0-15,0 0 0,0 0 16,0 1-16,22-22 16,-22 21-16,42-21 0,-21 0 15,0 0-15,22 0 0,-22 0 16</inkml:trace>
  <inkml:trace contextRef="#ctx0" brushRef="#br0" timeOffset="7695.59">7091 1799 0,'-21'21'32,"21"1"-32,-22-1 0,22 0 15,0 0-15,-21 0 0,0 22 0,21-22 16,-21 0-16,21 0 15,-21 0-15,21 0 0,-21 1 0,21-1 16,-22 0-16,22 0 0,0-42 47,0 0-31,22 0-16,-22-1 15,21 1-15,-21-21 0,21 21 0,0-22 16,0 22-16,0-21 0,1 21 15,-1-22-15,0 22 0,21 0 0,-21 21 16,1 0-16,-1 0 0,0 0 16,0 0-16,0 0 0,0 21 0,1 0 15,-22 1-15,0-1 0,21 21 16,-21-21-16,21 0 0,-21 22 16,0-22-16,0 0 0,0 0 15,0 22-15,0-22 0,0 0 0,-21-21 16,0 21-16,-1 0 0,1-21 15,21-21 17,0 0-32,0 0 15,21 0-15,1-1 0,-1-20 0,0 21 16,0-21-16,21 20 0,-20-20 16,20 21-16,-21-21 0,21 20 0,1 1 15,-22 21-15,21 0 16,-21 0-16,1 0 0,20 0 0,-42 21 15,21 1-15,-21-1 0,0 21 16,0-21-16,0 0 0,0 1 0,0-1 16,-21 21-16,0-21 0,21 0 15,-21 1-15,-1-22 0,1 21 0,0 0 16,0-21-16,0 21 0,0 0 16,42-42 15,0 0-31</inkml:trace>
  <inkml:trace contextRef="#ctx0" brushRef="#br0" timeOffset="8191.3">8149 1482 0,'0'0'0,"0"-21"16,0-1-16,0 1 0,-21 21 31,21 43-31,-21-22 15,0 21-15,-1-21 0,1 43 0,0-22 16,0 0-16,0 22 0,0-22 16,-1 1-16,1 20 0,0-21 15,0-20-15,21 20 0,-21 0 0,21-21 16,-21 1-16,21-1 0,0 0 16,0 0-16,0 0 15,0-42 1,0 0-1,0 0-15,0 0 16,21-1-16,0 1 0,0-21 0,21 21 16,-20 0-16,20-22 0,-21 22 15,21 0-15,1 0 0,-1 0 0,-21-1 16,22 22-16,-22 0 0,0 0 16,0 0-16,0 22 0,0-1 0,1 0 15,-22 0-15,0 0 0,0 0 16,0 1-16,0-1 0,0 0 15,0 0-15,0 0 0,-22 0 16,1 1-16,0-1 0,-64 21 16,64-42-16,-21 21 0,0 0 0,-1-21 15,22 0-15,-21 0 0,21 0 16,-1 0-16,1 0 0,21-21 31,0 0-31,21 0 0,1 0 0,-1 21 16</inkml:trace>
  <inkml:trace contextRef="#ctx0" brushRef="#br0" timeOffset="8424.17">8636 1778 0,'0'21'15,"0"0"-15,-21 1 0,21-1 16,-21 0-16,21 0 0,-22 21 0,22-20 15,-21-1-15,0 0 0,21 0 16,0 0-16,-21 0 0,0 1 0,0-1 16,21 0-1,21-42 17,0 21-32,0-21 15</inkml:trace>
  <inkml:trace contextRef="#ctx0" brushRef="#br0" timeOffset="8764.98">8721 1482 0,'0'0'0,"-22"0"0,1 0 0,0 0 16,-21 0-16,21 0 16,-1 21-16,1 0 0,0-21 0,21 21 15,0 0-15,-21 1 0,21-1 16,0 0-16,0 0 15,21-21-15,0 0 16,0 0-16,1 0 0,-1 0 16,21 0-16,-21-21 0,0 21 15,1-21-15,-1 0 0,0-1 16,-21 1-16,0 0 0,0 0 0,0 0 16,0 0-16,0-1 15,-21 22-15,0 0 0,-1 0 0,1 0 16,0 0-16,0 0 0,-21 0 15,20 0-15,1 22 0,0-1 0,21 0 16,-21-21-16,21 21 0,0 0 16,0 0-16,0 1 0,21-1 15,0-21-15</inkml:trace>
  <inkml:trace contextRef="#ctx0" brushRef="#br0" timeOffset="9048.81">9313 1461 0,'-42'0'15,"21"0"-15,0 21 16,-1 0-16,1 0 16,0 21-16,0 1 0,0-22 0,-22 21 15,22 1-15,0-1 0,0 0 16,-21 1-16,20-1 0,1 0 0,21 1 15,-21-22-15,21 21 0,-21-21 16,21 0-16,0 1 0,0-1 0,0 0 16,21-21-16,0 0 15,0 0-15,1 0 0,20 0 0,-21 0 16,0 0-16,0-21 0,1 21 16,-1-21-16,21-1 0,-42 1 0</inkml:trace>
  <inkml:trace contextRef="#ctx0" brushRef="#br0" timeOffset="9215.71">8953 1757 0,'0'0'0,"-21"0"0,0 0 0,0 0 0,42 0 47,0 0-47,0 0 0,22 0 16,-22 0-16,21 0 0,1 0 0,-1 0 15,0 0-15,1 0 0</inkml:trace>
  <inkml:trace contextRef="#ctx0" brushRef="#br0" timeOffset="9839.41">10435 1524 0,'0'21'31,"0"0"-15,-21 1-16,0-1 0,-22 21 0,22-21 15,-21 22-15,0-1 0,-1-21 16,-20 21-16,20-20 0,-20-1 0,-1 21 16,22-21-16,0 0 0,-22 1 15,43-22-15,-21 21 0,21 0 0,-1-21 16,44-21 15,-1 0-31,0 21 16,21 0-16,-21-22 0,1 22 0,20 0 15,-21 0-15,0 0 0,22 0 0,-22 0 16,0 22-16,0-1 16,21-21-16,-20 21 0,-1 0 0,0 0 15,0 0-15,0 1 0,0-1 16,1 0-16,-1 0 0,0-21 0,-21 21 16,21 0-16,0-21 15,0 22-15,1-22 0,-1 0 16,0 0-16,0 0 0,0-22 15,0 1-15</inkml:trace>
  <inkml:trace contextRef="#ctx0" brushRef="#br0" timeOffset="10124.25">11176 1566 0,'0'0'0,"63"-105"16,-84 105 15,0 21-31,-21 21 0,21 0 0,-22 1 16,1 20-16,-22-20 0,22 41 15,-21-20-15,20-1 0,-20 1 0,-1-1 16,1 1-16,-1-1 0,1 1 16,-22-1-16,22 22 0,-1-22 0,1 1 15,-1-1-15,22-20 0,-22 20 0,22-20 16,0-1-16,20 0 15,1 1-15,-21-22 0,42 0 16,-21 0-16,21 0 0,21-42 16</inkml:trace>
  <inkml:trace contextRef="#ctx0" brushRef="#br0" timeOffset="10615.97">11155 1926 0,'-21'21'31,"21"1"-31,-22-1 0,1 0 0,21 0 0,-21 0 16,0 0-16,0 1 0,0-1 0,21 0 16,-22-21-16,22 21 0,-21-21 15,21 21-15,0-42 47,21 0-31,1 0-16</inkml:trace>
  <inkml:trace contextRef="#ctx0" brushRef="#br0" timeOffset="10784.87">11324 1693 0,'21'0'0,"-42"0"0,42-21 16,-42 21 15,21 21-31,0 1 0,0-1 16,-21 0-16,21 0 15,0 0-15,0 0 16,21-21-16,0 0 0,0 0 16</inkml:trace>
  <inkml:trace contextRef="#ctx0" brushRef="#br0" timeOffset="11208.3">11515 1884 0,'0'21'0,"0"-42"0,0 63 15,0-21-15,0 1 0,-22-1 0,1 0 16,21 0-16,-21 0 0,21 0 16,0 1-16,0-1 0,-21 0 15,0 0-15,21 0 0,-21-21 31,-1 0-15,22-21 0,0 0-16,0 0 0,0 0 15,0-1-15,22 1 0,-1-21 16,0 21-16,0 0 0,21-22 16,-20 22-16,20 0 0,-21 0 0,21 0 15,1 21-15,-1 0 0,0 0 0,1 0 16,-22 21-16,21 0 15,-21 0-15,1 0 0,20 0 0,-42 22 16,0-22-16,0 0 0,0 21 0,0-20 16,0-1-16,0 0 0,-21 0 15,0 0-15,-1 0 0,1 1 0,0-22 16,0 21-16,0-21 0,0 0 16,21 21-16,-22-21 0,44 0 31,-1 0-31,0-21 0,0 0 15</inkml:trace>
  <inkml:trace contextRef="#ctx0" brushRef="#br0" timeOffset="11551.63">12488 1757 0,'0'0'0,"-21"21"16,0 0-16,0 0 0,0 22 0,-1-22 15,1 21-15,0 1 0,0-1 16,0 0-16,0 1 0,21 20 0,-22-21 16,1 22-16,0 21 0,0-22 15,21 22-15,-21-1 0,0-20 0,21 21 16,-22-1-16,1 22 0,0-21 16,0 21-16,-21-22 0,-43 107 15,21-85-15,22-22 0,0-20 16,-22-1-16,22 1 0,21-1 0,-22-20 15,22-1-15,0 0 0,0-21 16,21 1-16,0-44 16,0 1-1,21 0-15,0 0 0,0-21 0,1-1 16,-1 1-16,0 0 0,0-22 0,21 1 16,1-22-16,-22 0 0,21 1 15</inkml:trace>
  <inkml:trace contextRef="#ctx0" brushRef="#br0" timeOffset="11856.45">12171 2074 0,'0'0'0,"0"-42"0,0 0 15,0-1-15,21 1 0,0 21 16,0-21-16,0 20 0,1 1 0,-1 0 16,0 0-16,21 0 0,-21 0 15,22 21-15,-1 0 0,0 0 0,-20 0 16,20 21-16,0 0 0,-21 0 15,1 0-15,-1 22 0,-21-22 0,0 21 16,0 0-16,0-20 0,0 20 16,-21-21-16,-1 21 0,-20-20 15,21-1-15,-21 0 0,-1 0 0,1-21 16,0 21-16,20 0 0,-20-21 16,21 0-16,0 0 0,0 0 0,-1 0 15,22-21 1,22 21-1,-1-21-15,21 0 0,-21 0 16,22 0-16,-22-1 0</inkml:trace>
  <inkml:trace contextRef="#ctx0" brushRef="#br0" timeOffset="12512.08">12912 1757 0,'0'0'0,"0"21"16,0 0-16,0 0 0,-22 1 15,1-1-15,0 0 0,21 21 0,-21-21 16,0 1-16,0 20 0,21-21 16,0 0-16,0 0 0,0 1 0,0-1 15,0 0-15,0 0 0,21-21 32,0 0-32,0 0 0,0 0 15,0 0-15,1-21 0,20 0 16,-21 0-16,0-1 0,22 1 15,-22 0-15,21 0 0,-21-21 16,0 20-16,1-20 0,-1 21 0,0-21 16,0 20-16,-21 1 0,21 21 0,-21 21 31,-21 1-31,0 20 16,21-21-16,-21 21 0,0-20 15,21-1-15,0 21 0,-22-21 0,22 0 16,0 1-16,0-1 0,0 0 15,0 0-15,0 0 0,22-21 0,-1 21 16,21-21-16,-21 0 16,0 0-16,22 0 0,-1 0 15,0-21-15,-20 0 0,20 0 0,0 0 16,-21 0-16,22-1 0,-1-20 16,-21 0-16,22-1 0,-22-20 0,21 21 15,-21-22-15,22 1 0,-22-1 16,0 22-16,0-22 0,-21 22 0,21 0 15,-21-1-15,21 22 0,-21-21 16,0 21-16,0-1 0,0 44 31,0-1-31,-21 0 0,0 21 0,0-21 16,0 22-16,21-1 0,-21 22 16,-1-22-16,1 0 0,0 64 15,21-64-15,0 1 0,0-1 16,0 0-16,-21-20 0,21-1 15,0 21-15,0-21 0,0 0 16,0 1-16,21-22 16,0 0-16,0 0 0,1-22 15,-1 1-15</inkml:trace>
  <inkml:trace contextRef="#ctx0" brushRef="#br0" timeOffset="12699.97">13758 1651 0,'-21'0'0,"42"0"0,-63 0 0,21 0 16,0 0-16,42 0 47,0 0-47,0 0 0,21 0 0,1 0 15,-22 0-15,21 0 0,1 0 16,20 0-16,1 0 0</inkml:trace>
  <inkml:trace contextRef="#ctx0" brushRef="#br0" timeOffset="13023.78">14795 1439 0,'0'0'0,"-21"0"31,0 0-15,21 22-16,0-1 0,0 0 15,0 0-15,0 0 0,0 0 0,0 1 16,21-1-16,0 21 0,1-21 16,-1 0-16,0 1 0,21-1 0,-21-21 15,22 21-15,-1 0 16,0-21-16,22 0 0,-22 0 0,1 0 16,-22 0-16,21 0 0,-21 0 15,0 0-15,-42 0 31,0 21-31,-21 0 0,-1 1 0,1-1 16,0 0-16,-1 21 0,-20 1 16,21-22-16,-1 21 0,1-21 0,0 22 15,-1-22-15,22 0 0,0-21 0,0 21 16</inkml:trace>
  <inkml:trace contextRef="#ctx0" brushRef="#br0" timeOffset="16601.04">9885 14097 0</inkml:trace>
  <inkml:trace contextRef="#ctx0" brushRef="#br0" timeOffset="18557.09">762 6054 0,'21'-21'0,"0"21"0,0 0 15,-21-22-15,22 22 0,-1-21 0,0 0 16,0 21-16,0-21 0,0 0 15,-21 42 17,-21 0-17,0 21-15,-21-20 0,-1 20 16,1-21-16,-21 21 0,-1 1 16,-21-1-16,22 0 0,-22-20 0,1 20 15,-1 0-15,21 1 0,1-1 16,-1-21-16,22 0 0,21 0 0,21-42 47,0 0-47,0 0 15,42 0-15,-21 0 0,22-1 16,-1 22-16,0-21 0,1 21 16,20 0-16,-20 0 0,20 0 15,-21 0-15,22 21 0,-22 1 16,1-1-16,-1 0 0,-21 21 0,21-21 15,-20 22-15,-1-22 0,0 0 16,0 21-16,0-20 0,-21-1 16,0 0-16,21 0 0,1 0 15,-1-21-15,0 0 16,0 0 0,-21-21-16,21 0 15,0 0-15</inkml:trace>
  <inkml:trace contextRef="#ctx0" brushRef="#br0" timeOffset="19475.61">1439 6117 0,'85'-63'32,"-64"63"-32,0-21 15,0-1-15,1 1 0,-1 21 16,0-21-16,0 0 0,-21 0 0,0 0 16,0-1-16,-21 22 15,0 0-15,-22 0 16,1 0-16,0 22 0,-22-1 15,22-21-15,0 21 0,-1 0 16,1 0-16,0 0 0,20 1 0,1-1 16,21 0-16,0 0 15,0 0-15,43 0 0,-22-21 16,0 22-16,21-1 0,-21-21 16,22 21-16,-1 0 0,-21-21 0,22 21 15,-22 0-15,0 1 0,0-1 16,0 0-16,-21 0 0,0 0 15,0 0-15,-21 1 0,0 20 0,-21-21 16,20 0-16,-20 0 0,-21-21 16,20 22-16,1-22 0,0 0 0,-1 0 15,-20 0-15,42 0 0,-22 0 16,22 0-16,-21 0 0,21 0 16,21-22-16,0 1 0,0 0 15,0 0-15,0 0 16,0 0-16,0-1 0,42 1 0,-21 0 15,21 0-15,1 0 0,-1 21 16,0-21-16</inkml:trace>
  <inkml:trace contextRef="#ctx0" brushRef="#br0" timeOffset="19788.43">1863 6117 0,'0'21'0,"-22"1"15,22-1-15,-21 0 0,21 21 16,-21-21-16,21 22 0,0-1 0,0 22 16,0-22-16,-21 21 0,21 1 15,-21-1-15,21 1 0,-21-1 0,-1 22 16,1-21-16,0 20 0,-21 1 16,21 21-16,-22 0 0,22-22 0,-21 22 15,-1-21-15,22 21 0,0-22 16,0 1-16,0-22 0,0 1 0,21-1 15,0-20-15,0-1 0,0-21 16,0 0-16,0 1 0,21-22 16,0-22-16,64-126 31,-64 106-31,0-22 0,21 1 0,-21-1 16,1-20-16</inkml:trace>
  <inkml:trace contextRef="#ctx0" brushRef="#br0" timeOffset="20076.27">1714 6583 0,'0'-85'16,"0"170"-16,0-233 0,-21 84 0,21 1 0,0 20 16,0 1-16,0 0 0,0-1 15,21 22-15,1-21 0,-1 21 0,0 0 16,21-1-16,-21 1 16,1 0-16,20 21 0,-21 0 0,21 0 15,-20 0-15,20 21 0,-21 0 16,0 1-16,0-1 0,-21 21 0,0-21 15,0 22-15,0-22 0,-21 21 16,0 0-16,0-20 0,-21 20 16,-1 0-16,1-21 0,0 22 0,-1-22 15,1 0-15,0 0 0,-1 0 16,22-21-16,0 0 0,21 22 0,0-44 31,21 1-31,0 21 16,0-21-16</inkml:trace>
  <inkml:trace contextRef="#ctx0" brushRef="#br0" timeOffset="20571.99">2519 6096 0,'0'-21'0,"0"42"0,-21-42 16,-1 21-16,22-21 0,-21 21 15,0 0-15,0 0 0,0 0 16,0 0-16,-1 0 0,1 0 0,-21 21 16,21 0-16,-22 0 15,22 0-15,-21 1 0,21-1 0,-22 21 16,22-21-16,0 0 0,0 22 16,0-22-16,21 0 0,-21 21 0,21-20 15,0-1-15,0 0 16,21-21-16,0 0 0,0 0 15,0 0-15,0 0 0,22 0 16,-22-21-16,21 0 0,1-1 0,-1-20 16,-21 21-16,21 0 0,1-22 15,-1 22-15,0-21 0,1 21 16,-22 0-16,21-22 0,-21 22 16,1 0-16,-1 0 0,-21 0 0,0 42 31,0 0-16,-21 0-15,-1 0 0,1 0 16,21 1-16,0-1 0,0 21 0,-21-21 16,21 0-16,0 1 0,0-1 15,0 0-15,0 0 0,0 0 0,0 0 16,21-21-16,-21 22 0,21-22 16,1 0-16,-1 0 0,0 0 0,0 0 15,21 0-15,-20-22 0,-1 1 16,21 0-16</inkml:trace>
  <inkml:trace contextRef="#ctx0" brushRef="#br0" timeOffset="20971.76">3090 6054 0,'-21'0'0,"-21"63"16,21-42-1,-1 1-15,1-1 0,21 0 16,0 0-16,-21 0 0,21 0 15,-21 1-15,21-1 0,-21-21 0,21 21 16,0 0-16,0 0 0,-21-21 16,-1 0 15,22-21-15,0 0-16,0 0 0,22 0 0,-1-1 15,0 1-15,0 0 0,0-21 16,0 21-16,1-22 0,20 22 0,-21 0 15,0 0-15,0 0 0,22 21 16,-22 0-16,0 0 0,0 0 0,0 0 16,1 21-16,-1-21 0,-21 21 15,0 0-15,0 0 0,0 0 0,0 1 16,0 20-16,0-21 0,0 0 16,0 0-16,-21 1 0,-1-22 15,1 21-15,21 0 0,-21 0 0,0 0 16</inkml:trace>
  <inkml:trace contextRef="#ctx0" brushRef="#br0" timeOffset="21447.48">5482 6011 0,'0'0'0,"0"-21"0,0 0 15,0 42 16,-21-21-31,0 21 0,0 1 16,21-1-16,-22 21 0,1-21 16,0 0-16,0 1 0,21-1 0,-21 0 15,0 0-15,21 0 0,0 0 16,0 1-16,0-1 16,0-42 15,21-1-31</inkml:trace>
  <inkml:trace contextRef="#ctx0" brushRef="#br0" timeOffset="21820.3">5524 5652 0,'-21'0'0,"42"0"0,-63 0 0,21 0 16,0 0-16,0 21 0,-1-21 15,1 21-15,21 0 0,0 0 16,0 0-16,0 1 16,21-1-16,1-21 15,-1 0-15,0 0 0,0 0 16,0 0-16,22 0 0,-22-21 0,0 21 16,21-22-16,-21 22 0,22-21 15,-22 0-15,-21 0 0,0 0 16,0 0-16,0-1 15,-21 22-15,0 0 0,-22 0 16,22 0-16,0 0 0,0 0 16,-22 0-16,22 22 0,0-1 0,0 0 15,0 0-15,0 0 0,21 22 16,0-22-16,0 21 0,0-21 16,0 0-16,0 22 0,0-22 0,0 0 15,0 0-15,21 0 0,0 1 16,0-1-16</inkml:trace>
  <inkml:trace contextRef="#ctx0" brushRef="#br0" timeOffset="22383.97">6329 6011 0,'0'-21'0,"0"42"0,0-63 0,0 21 16,-21 21-16,-1-21 15,1 0-15,0 21 0,0 0 0,0 0 16,-22 0-16,22 0 0,0 0 16,-21 0-16,21 21 0,-22-21 0,1 21 15,0 0-15,20 21 0,-20-20 0,0-1 16,21 0-16,-22 21 0,22-21 16,21 1-16,-21 20 0,21-21 0,0 0 15,0 0-15,0 1 0,0-1 16,0 0-16,21-21 0,0 21 15,0-21-15,1 0 0,-1 0 0,21 0 16,0 0-16,-20 0 0,20-21 16,0 21-16,1-21 0,20-22 15,-21 1-15,1 21 0,-22 0 16,0-22-16,21 1 0,-20 0 0,-1-1 16,0-20-16,0 21 0,0-22 15,-21 1-15,0 20 0,0-20 0,0-1 16,0 22-16,0 0 0,0-1 15,0 22-15,0 0 0,0 0 0,-21 21 32,0 21-32,21 21 15,-21 1-15,21-1 0,0 0 0,-21 22 16,21-22-16,0 22 0,-22-22 16,22 21-16,0-20 0,0 20 0,0-20 15,0-1-15,0 0 0,0-21 16,0 22-16,0-22 0,22 21 0,-1-21 15,-21 1-15,21-22 0,0 21 0,0-21 16,0 0-16,1 0 16,20 0-16,-21 0 0,0 0 15,0-21-15,22-1 0</inkml:trace>
  <inkml:trace contextRef="#ctx0" brushRef="#br0" timeOffset="22635.83">7218 5800 0,'21'0'47,"0"0"-47,0 0 15,0 0 1,1 0-16,-1 0 0,0 0 16</inkml:trace>
  <inkml:trace contextRef="#ctx0" brushRef="#br0" timeOffset="22775.75">7091 6011 0,'84'22'31,"-62"-22"-31,-1 0 0,0 0 16,0-22-16</inkml:trace>
  <inkml:trace contextRef="#ctx0" brushRef="#br0" timeOffset="23223.49">8043 5376 0,'0'0'0,"0"-21"0,-21 21 0,21-21 15,-21 21 1,0 0-16,0 0 0,-1 0 16,1 21-16,21 0 0,0 1 15,-21-1-15,21 0 16,21-21 31,0 0-47,1-21 0,-22 0 15,21-1-15,-21 1 16,21 21-16,-21-21 0,0 0 0,0 0 16,-21 21-1,0 0 1,21 21-16,-22-21 0,1 21 16,21 0-16,-21 0 0,21 1 0,-21-1 15,21 0-15,0 0 0,-21 21 0,21-20 16,0-1-16,0 0 0,0 0 15,0 0-15,0 0 0,0 1 16</inkml:trace>
  <inkml:trace contextRef="#ctx0" brushRef="#br0" timeOffset="24020.55">8445 5884 0,'0'0'0,"22"0"15,-1 0-15,0-21 0,0 0 16,0 0-16,-21 0 15,21 0-15,1-1 16,-22 1-16,0 0 0,0 0 16,0 0-16,-22 0 0,1-1 15,21 1-15,-21 21 0,-21-21 16,21 21-16,-1 0 0,1 0 0,-21 0 16,21 21-16,-22-21 0,1 21 15,21 22-15,-21-22 0,20 21 0,-20 1 16,21-1-16,0-21 0,0 21 15,-1 1-15,1-1 0,0 0 0,0 1 16,21-22-16,0 0 0,0 0 16,0 0-16,0 1 0,0-1 15,21-21-15,0 0 0,22 0 0,-22 0 16,0 0-16,21 0 0,-21 0 16,22-21-16,-22 21 0,21-22 0,-21 1 15,22 0-15,-1 0 0,-21 0 0,22-22 16,-22 22-16,21-21 0,-21 0 15,0-1-15,1 1 0,-1 0 0,-21-1 16,0 1-16,0 21 0,0 0 16,0-22-16,0 22 0,-21 21 15,-1 21-15,22 0 16,-21 1-16,0-1 0,0 21 16,21 0-16,0-20 0,-21 20 15,21 0-15,-21 1 0,21-22 16,0 21-16,0-21 0,0 0 0,0 22 15,0-22-15,0 0 0,0 0 16,21-21-16,0 0 0,0 0 16,0 0-16,0 0 0,1 0 0,-1 0 15,21 0-15,0-21 0,-20 0 16</inkml:trace>
  <inkml:trace contextRef="#ctx0" brushRef="#br0" timeOffset="24561.24">9229 5228 0,'0'0'0,"-22"0"15,1 0-15,0 21 0,0 1 0,0-1 16,0 0-16,-1 21 0,1-21 0,21 22 16,-21-1-16,0 0 0,0 22 15,0 84 1,-1-106-16,22 1 0,0 20 0,0-20 15,-21-22-15,21 21 0,0-21 0,0 22 16,-21-22-16,21 0 0,0 0 16,0 0-16,0-42 47,0 0-32,0 0-15,0-22 0,0 22 0,0 0 16,0-21-16,21 21 0,0-22 15,1 22-15,-1-21 0,0 21 0,21-22 16,-21 22-16,22 0 0,-1 0 16,-21 21-16,22 0 0,-22 0 0,21 0 15,-21 0-15,0 21 0,1 0 0,-1 0 16,0 0-16,0 1 16,-21 20-16,0-21 0,0 0 0,0 22 15,0-22-15,0 0 0,-21 0 0,0 0 16,-22 0-16,22 1 0,-21-22 15,0 21-15,-1 0 0,1-21 0,-43 21 16,43-21-16,21 0 16,-22 0-16,22 0 0,-21 0 0,21 0 15,0 0-15,21-21 16,0 0 0,42 0-16,-21-1 0,0 22 15,22-21-15</inkml:trace>
  <inkml:trace contextRef="#ctx0" brushRef="#br0" timeOffset="24868.06">10181 5567 0,'0'0'0,"0"-21"0,-21 21 0,0 0 16,0 0-16,-1 0 0,1 0 0,0 0 15,-21 0-15,21 0 0,-22 21 16,1 0-16,21 0 0,-22 0 0,1 22 16,21-1-16,-21-21 15,20 22-15,1-1 0,0-21 0,21 21 16,0-20-16,0-1 0,0 21 0,0-21 16,21 0-16,0 1 0,1-22 15,-1 21-15,0-21 0,0 0 0,21 0 16,-20 0-16,-1 0 0,21 0 15,-21 0-15,22 0 0,-22 0 0,0 0 16,21-21-16,-21 21 0,1-22 0,-1 1 16,21 0-16</inkml:trace>
  <inkml:trace contextRef="#ctx0" brushRef="#br0" timeOffset="25483.71">10668 5249 0,'-21'0'16,"0"22"-1,-1-22-15,22 21 16,0-42 31,0-1-32,0 1-15,22 21 16,-22-21-16,21 21 16,-21-21-16,21 21 0,-21 21 31,0 0-16,0 0-15,0 1 0,0-1 16,0 0 0,0 0-16,-21-21 0,0 21 15,-1-21-15,22-21 47,0 0-31,0 0-16,0 0 15,0-1-15,0 1 0,22 0 16,-1 0-16,0 0 0,0 21 16,0 0-16,0 0 0,1 0 15,-22 21-15,21-21 16,-21 21-16,0 0 0,0 0 16,0 1-16,0 20 0,0-21 0,0 0 15,-21 0-15,-1 1 0,1-1 16,0 0-16,0 0 0,0 0 0,-22 0 15,22 1-15,-21-22 0,0 21 16,20-21-16,-20 21 0,21-21 0</inkml:trace>
  <inkml:trace contextRef="#ctx0" brushRef="#br0" timeOffset="26368.2">12446 5673 0,'0'0'0,"21"-21"0,-21-1 16,21 1 0,-21 42 15,0 1-31,-21-1 0,21 21 16,-21-21-16,0 0 0,21 22 0,-21-1 15,-1-21-15,22 0 0,-21 22 16,0-22-16,21 0 0,-21 0 15,21 0-15,-21 1 0,21-1 16,0 0-16,0-42 47,0 0-47,21-1 0,0 22 16,0-21-16,0 0 0,1-21 15,-1 21-15,0-1 0,0-20 0,0 21 16,0-21-16,22 20 0,-22-20 0,0 21 15,0 0-15,22 0 16,-22-1-16,0 22 0,0 0 0,0 0 16,0 0-16,1 22 0,-22-1 15,0 0-15,21 0 0,-21 21 0,0-20 16,0 20-16,0 0 0,0-21 16,0 22-16,0-22 0,-21 21 0,21-21 15,0 1-15,-22-1 0,22 0 0,-21 0 16,21 0-16,0 0 15,21-21 1,1 0 0,-1-21-16</inkml:trace>
  <inkml:trace contextRef="#ctx0" brushRef="#br0" timeOffset="26875.94">13525 5715 0,'0'0'0,"22"-21"0,-22 0 16,0 0-16,0-1 0,0 1 16,-22 0-16,1 0 15,0 21-15,0 0 0,0 0 0,-22 0 16,22 0-16,0 0 0,-21 21 16,-1 0-16,22 0 0,-21 1 0,21 20 15,-22 0-15,22-21 0,-21 22 16,21-1-16,-22 0 0,22-20 15,0 41-15,21-21 0,0-20 16,0-1-16,0 0 0,0 0 16,21-21-16,0 21 0,1-21 0,-1 0 15,21 0-15,-21 0 0,22 0 0,-1 0 16,0 0-16,-21 0 0,22-21 16,-1 0-16,-21 21 0,22-21 0,-22 0 15,21-1-15,-21-20 0,22 21 16,-22 0-16,0-22 0,-21 1 15,21 21-15,-21-21 0,21-1 0,-21 22 16,0-21-16,0 21 0,0-1 0,-21 22 31,0 22-31,0-1 0,21 0 16,-21 0-16,-1 21 0,22 1 0,-21-22 16,0 21-16,21 1 0,0-22 15,0 21-15,0-21 0,0 0 0,0 1 16,0-1-16,0 0 0,0 0 0,21-21 15,0 0-15,1 21 0,20-21 16,-21 0-16,0 0 0,22 0 0,-1 0 16,0-21-16,-21 0 0,22 21 0</inkml:trace>
  <inkml:trace contextRef="#ctx0" brushRef="#br0" timeOffset="27576.14">14139 5694 0,'0'0'0,"0"-21"0,0 0 0,-21 21 15,0 0 1,0 21-16,0-21 0,-1 21 16,22 0-16,-21 21 0,21-20 15,-21-1-15,0 0 0,21 21 0,0-21 16,0 1-16,-21 20 0,21-21 0,-21 0 16,21 0-16,0 1 0,0-1 15,0 0-15,-22 0 16,22-42 15,0 0-15,0 0-16,0-1 0,0 1 15,0 0-15,22 0 0,-22-21 16,21 20-16,0-20 0,0 0 0,0 21 16,0-22-16,1 22 0,-1-21 15,21 21-15,-21-1 0,22 1 0,-22 21 16,21 0-16,-21 0 0,0 0 0,22 21 15,-22 1-15,0 20 0,-21-21 16,21 0-16,0 22 0,-21-22 16,22 21-16,-22-21 0,0 22 15,0-22-15,0 0 0,0 0 0,0 0 16,0 0-16,0 1 0,0-1 0,0 0 16,-22-21-1,1 0-15,0 0 16,21-21-1,0 0 1,0-1-16,0 1 0,0 0 16,0 0-16,21 0 0,0 0 0,1-22 15,-1 1-15,0 21 0,21-22 16,-21 22-16,22-21 0,-1 21 16,-21 0-16,22-1 0,-1 22 15,-21 0-15,21 0 0,-20 22 0,-1-22 16,0 21-16,0 21 0,0-21 15,-21 22-15,0-22 0,0 21 16,0-21-16,0 0 0,0 22 0,0-1 16,-21-21-16,0 0 0,0-21 15,21 22-15,-21-1 0,-1-21 0,1 0 16,21 21-16,-21-21 0,21-21 47,0 0-47,21 21 0</inkml:trace>
  <inkml:trace contextRef="#ctx0" brushRef="#br0" timeOffset="27939.94">15113 5800 0,'21'0'16,"0"-21"-1,0 21-15,1 0 0,-1-22 0,0 1 16,0 21-16,0-21 0,22 21 16,-22-21-16,0 0 0,42-22 15,-41 22-15,-22 0 0,21 21 16,-21-21-16,0 0 0,-21 0 16,-1 21-16,1 0 15,0 0-15,-21 0 0,21 21 16,-22 0-16,1 0 0,0 0 0,20 22 15,-20-22-15,21 21 0,0-21 16,0 22-16,-1-22 0,22 21 0,0-21 16,0 0-16,0 22 0,0-22 0,0 0 15,22 0-15,-1-21 0,0 21 16,0-21-16,0 0 0,0 22 16,1-22-16,20 0 0,0 0 0,-21 0 15,22-22-15,20 22 0,-20-21 16</inkml:trace>
  <inkml:trace contextRef="#ctx0" brushRef="#br0" timeOffset="28192.3">16129 5609 0,'-21'0'15,"42"0"17,0 0-32,0 0 0,0 0 15,1 0-15,-1 0 16,0 0-16,0 0 0,0 0 0,0 0 16,1 0-16</inkml:trace>
  <inkml:trace contextRef="#ctx0" brushRef="#br0" timeOffset="28357.23">16087 5736 0,'0'0'0,"-22"0"0,1 21 16,21 1-16,0-1 16,21-21-1,1 0-15,-1 0 16,0 0-16,0 0 0,0 0 0,0 0 15,1-21-15,-1 21 16,0-22-16,-21 1 0</inkml:trace>
  <inkml:trace contextRef="#ctx0" brushRef="#br0" timeOffset="28935.9">17145 5122 0,'0'0'0,"0"22"16,-21-22-16,0 21 0,42-21 62,0-21-62,0 21 0,0-22 16,0 22-16,1-21 0,-1 21 0,0-21 16,0 21-16,-21-21 0,0 0 15,0 0-15,-21 21 16,0 0-16,0 0 15,-1 0-15,1 0 0,0 21 16,0 0-16,0 0 0,0 0 0,-1 0 16,1 1-16,0-1 0,21 0 15,-21 0-15,21 0 0,0 0 16,0 1-16,0-1 0,21-21 16,0 0-16,22 0 15,-1 0-15,0 21 0,1-21 0</inkml:trace>
  <inkml:trace contextRef="#ctx0" brushRef="#br0" timeOffset="29267.68">17780 5355 0,'0'0'0,"-21"0"0,0 0 0,-1 0 15,1 0-15,0 0 16,0 21-16,0 1 0,0-1 16,-1 21-16,1-21 0,0 22 0,0-1 15,0 0-15,-22 22 0,22-22 16,0 0-16,0 22 0,0-1 0,-22-20 16,22 20-16,0 1 0,-42 42 15,41-43-15,1 1 16,0-1-16,0 1 0,0-1 0,0-21 0,-1 22 15,22-22-15,0 1 0,-21 20 16,21-42-16,0 0 0,0 1 16,21-44-1,-21 1-15,22 0 0,-1 0 16</inkml:trace>
  <inkml:trace contextRef="#ctx0" brushRef="#br0" timeOffset="29575.92">17505 5715 0,'0'0'0,"0"-63"0,0 20 0,0-20 16,0 20-16,0 1 0,0 21 0,21-21 15,0 20-15,0 1 0,0 0 16,1 21-16,20 0 0,-21 0 0,21 0 16,-20 0-16,20 0 15,-21 0-15,0 21 0,0 0 0,1 1 16,-1 20-16,0-21 0,-21 0 15,0 22-15,0-22 0,0 0 0,0 21 16,0-21-16,-21 1 0,-22-1 0,22 0 16,0-21-16,-21 21 0,-1-21 15,22 0-15,-21 21 0,0-21 0,20 0 16,1 0-16,0 0 0,0 0 16,42 0-1,0 0 1,0-21-16,1 21 0</inkml:trace>
  <inkml:trace contextRef="#ctx0" brushRef="#br0" timeOffset="30240.06">18563 5461 0,'0'0'15,"0"-21"-15,0 0 0,0 0 16,-21-1-16,0 22 0,0 0 15,-1-21-15,-20 21 0,21 0 16,-21 0-16,20 0 0,-20 21 0,21-21 16,-21 22-16,20-1 0,-20 0 15,21 21-15,-21-21 0,20 22 16,1-22-16,-21 21 0,42-21 0,-21 22 16,21-22-16,0 0 0,0 0 15,0 0-15,0 1 0,21-1 16,0-21-16,0 0 0,0 0 15,22 0-15,-22 0 0,21 0 0,-21 0 16,22-21-16,-1-1 0,-21 1 0,22 0 16,-22 0-16,21 0 0,-21 0 15,0-22-15,1 22 0,-1 0 16,0-21-16,0 20 0,0 1 0,-21 0 16,0 0-16,0 0 0,0 42 31,0 0-16,-21 21-15,21-20 0,-21 20 0,0 0 16,0 1-16,-1-1 0,1 0 16,0 22-16,0-22 0,0 0 0,0 22 15,-1-22-15,1 22 0,0-22 0,0 0 16,-21 22-16,20-1 0,1-20 16,-21 20-16,21 1 0,0-1 0,-43 64 15,43-84-15,0-1 0,21 0 16,0 1-16,-21-22 15,21 21-15,0-21 0,-22-21 0,22 21 16,22-42 0,-1 0-1,0 21-15,-21-42 0,42 21 0,-21-1 16,1-20-16,-1 0 0,21-1 0,0-20 16,1-1-16,-1 22 0,0-21 15,1-1-15,-1 1 0,22 20 0,-22-20 16,0-1-16,22 22 0,-22-22 15,0 22-15,-20 0 0,-1-1 0,0 22 16,0-21-16,0 21 0,0-22 16</inkml:trace>
  <inkml:trace contextRef="#ctx0" brushRef="#br0" timeOffset="30664.04">18944 5440 0,'0'0'0,"0"-21"0,0 0 16,0-1 0,21 22-1,0 0-15,1-21 0,-1 21 0,0 0 16,0 0-16,0 0 15,0 21-15,-21 1 0,22-1 0,-22 0 16,21 0-16,-21 0 0,0 22 16,0-22-16,0 21 0,0-21 0,0 22 15,0-22-15,0 21 0,0-21 0,0 0 16,0 1-16,-21-22 0,21 21 16,-22 0-16,1-21 0,21-21 31,0 0-31,0-1 15,0 1-15,0 0 0,0 0 0,0-21 16,21 20-16,1-20 0,-1 21 16,0 0-16,0-22 0,21 22 0,-20-21 15,-1 21-15,0 0 0,0-1 16,0 1-16,0 0 0,1 0 0,-1 0 16,-21 0-16</inkml:trace>
  <inkml:trace contextRef="#ctx0" brushRef="#br0" timeOffset="31292.01">20002 4699 0,'0'21'0,"-21"0"16,0-21-16,21 22 0,-21-22 15,0 0 1,0 0-1,21-22 1,-22 22-16,22-21 16,0 0-16,0 0 15,22 0-15,-1 0 16,0 21-16,0 0 0,0-22 16,0 22-16,1 0 0,-1 0 0,0 0 15,0 0-15,0 0 16,0 22-16,-21-1 0,22 0 15,-22 0-15,0 0 0,0 0 16,0 1-16,0 20 0,0-21 0,-22 21 16,1-20-16,-21-1 0,21 0 15,-22 21-15,1-21 0,0 1 16,-1-1-16,-20-21 0,21 21 0,-1 0 16,1-21-16,21 0 0</inkml:trace>
  <inkml:trace contextRef="#ctx0" brushRef="#br0" timeOffset="32008.03">20701 4911 0,'0'0'16,"-21"0"-16,0 0 16,-1 0-1,22 21 1,0 0-16,22-21 15,-1 21-15,0 0 0,0 1 16,21-1-16,-20 0 0,20-21 0,0 21 16,1 0-16,-1 0 0,0-21 15,1 22-15,-1-1 0,0-21 16,1 21-16,-1-21 0,-21 0 0,21 0 16,-20 0-16,-1 0 0,0 21 15,0-21-15,0 0 0,-42 0 31,0 0-15,0 0-16,0 0 0,-1 0 0,1 21 16,-21-21-16,0 21 0,20 1 15,-41-1-15,21 0 0,-1 0 16,-20 0-16,-1 0 0,1 1 0,20-1 0,-20 0 16,-1 21-16,22-21 15,-21 1-15,20-1 0,22 0 16,-21 0-16,21 0 0,-1 0 0,1-21 15,0 22-15,0-22 0,42 0 32,0-22-32,0 1 15,1 0-15</inkml:trace>
  <inkml:trace contextRef="#ctx0" brushRef="#br0" timeOffset="33200.32">22331 4678 0,'0'0'0,"21"0"16,-21-21-16,0 0 0,-21 21 46,0 42-46,-1-21 0,1 21 16,0 22-16,-21-22 0,21 22 0,-22-1 16,22 1-16,-21-1 0,-1 1 15,1-22-15,0 22 0,-1-22 0,22 0 16,-21 1-16,0-1 0,-1-21 0,22 21 16,-21-20-16,21-1 15,-1 0-15,22-42 31,0 0-31,0-1 16,0 1-16,0 0 0,22 0 0,-22 0 16,21 0-16,0-1 0,0-20 15,0 21-15,0-21 0,1 20 0,-1 1 16,-21-21-16,21 21 0,0 21 16,-21-21-16,21 21 0,0 0 15,-21 21 1,0 0-16,0 0 0,0 0 0,22 0 15,-22 22-15,0-22 0,0 0 0,0 0 16,0 22-16,21-22 0,0 0 16,-21 0-16,21 0 0,0 0 0,0-21 15,1 22-15,-22-1 0,21-21 16,0 0-16,21 0 0,-21 0 0,1 0 16,-1 0-16,0 0 0,21 0 15,1 0-15,-22-21 0,21 21 0,0-22 16,1 1-16,-1 0 0</inkml:trace>
  <inkml:trace contextRef="#ctx0" brushRef="#br0" timeOffset="33615.93">22839 5165 0,'0'-21'0,"0"42"0,-21-42 32,-1 42-32,1 0 0,0-21 15,0 21-15,0 0 0,-22 0 0,22 1 16,0 20-16,0-21 0,0 0 15,0 0-15,-1 1 0,1-1 16,21 0-16,0 0 0,0 0 0,0 0 16,0 1-16,0-1 0,21 0 15,1-21-15,20 0 0,-21 0 16,21 0-16,-20 0 16,20 0-16,0 0 0,1-21 0,-1 0 0,-21 21 15,21-22-15,1 1 16,-22 0-16,0 0 0,21 0 0,-20 0 15,-22-1-15,0-20 0,21 21 0,-21-21 16,0 20-16,0-20 0,0 21 16,-21-21-16,-1 20 0,1 1 0,-21 21 15,21-21-15,-22 21 0,1 0 16,0 0-16,-1 0 0,22 21 0,-21 0 16,0 1-16,20-1 0,-20 0 15,21 0-15,0 0 0,0 22 0,21-22 16,0 0-16,0 0 0,0 0 0,0 0 15,0 1-15,42-1 16,-21 0-16,21-21 0,1 0 0,-1 21 16,22-21-16</inkml:trace>
  <inkml:trace contextRef="#ctx0" brushRef="#br0" timeOffset="34268.79">23770 5271 0,'21'-22'0,"-42"44"0,63-65 0,-42 22 15,0-21-15,0 21 0,0-1 0,0 1 16,-21 21-16,0-21 0,0 21 16,0 0-16,-22 0 0,22 0 0,-21 21 15,21-21-15,-22 21 0,22 1 16,0-1-16,0 21 0,0-21 16,-22 22-16,43-22 0,-21 21 15,21-21-15,0 0 0,0 1 16,21-1-16,1-21 0,-1 0 15,0 21-15,0-21 0,0 0 0,22 0 16,-22 0-16,21 0 0,-21 0 16,22 0-16,-22-21 0,21 21 0,-21-21 15,0-1-15,22 1 16,-22 21-16,0-21 0,-21 0 0,21 0 16,-21 0-16,21 21 0,-21-22 0,0 1 15,-21 42 16,0-21-31,0 22 16,0-1-16,0 0 0,21 21 0,-22-21 16,1 1-16,0 20 0,0 0 0,0-21 15,21 22-15,-21 20 0,-1-20 16,22-1-16,-21 21 0,21 1 0,0-22 16,0 22-16,0-1 0,0-20 0,0 20 15,-21 1-15,21-22 0,0 21 16,0 1-16,-21-1 0,0 1 0,21-1 15,-21-20-15,-1 20 0,1-20 16,0-1-16,0 0 0,0-21 16,-22 22-16,22-43 0,0 21 0,-21 0 15,21-21-15,-22 0 0,22 0 0,-21 0 16,-1-21-16,1 0 0,0 0 16,-1-1-16,1 1 0,0-21 0,-22 21 15,22-22-15,21 22 0,-43-63 16,43 62-16,0 1 0,0-21 15,21 21-15,0 0 0,0-22 0,0 22 16,0 0-16,21 0 0,42-22 16,-41 22-16,20-21 0,0 21 15,22 0-15,-22-22 0,22 1 16</inkml:trace>
  <inkml:trace contextRef="#ctx0" brushRef="#br0" timeOffset="34512.01">24172 5144 0,'0'0'16,"0"-22"-16,-21 44 31,0-1-31,0 0 0,21 0 16,0 0-16,-21 0 0,-1 1 0,22-1 15,-21 0-15,21 0 0,-21 0 16,21 0-16,-21-21 15,21 22-15,21-44 47</inkml:trace>
  <inkml:trace contextRef="#ctx0" brushRef="#br0" timeOffset="34836.82">24109 4890 0,'0'0'15,"-21"21"-15,21 0 16,0 0 0,21-21-1,0 0-15,0 0 0,0-21 16,-21 0-16,21 21 0,1-21 15,-22-1-15,0 1 0,0 0 16,0 0-16,0 0 16,0 0-16,-22 21 15,1 0 1,0 21 0,0 0-16,21 0 0,0 0 0,0 0 15,0 22-15,0-22 0,0 0 16,0 0-16,0 0 0,21 1 0,0-1 15,0-21-15</inkml:trace>
  <inkml:trace contextRef="#ctx0" brushRef="#br0" timeOffset="35272.58">24490 5059 0,'0'0'0,"0"21"31,-21 0-31,21 0 15,0 1-15,0-1 0,0 0 16,0 0-16,0 0 0,0 0 16,-22 1-16,22-1 0,0 0 0,0 0 15,-21-21-15,21 21 16,-21-21 0,0 0-16,0 0 15,21-21 1,0 0-16,0 0 0,0 0 15,0-1-15,0 1 16,21 0-16,21 0 0,-21 0 16,1-22-16,20 22 0,-21 0 0,21 0 15,22 0-15,-22 0 0,1 21 16,20 0-16,-21 0 0,22 0 0,-22 0 16,1 21-16,-22 0 0,21 0 0,-21 0 15,0 0-15,1 22 0,-22-1 16,0-21-16,0 22 0,0-22 0,0 0 15,-22 21-15,1-21 0,0 1 16,0-1-16,0 0 0,0-21 16,-1 21-16,1 0 0,0-21 0,0 0 0,0 21 15,0-21 1</inkml:trace>
  <inkml:trace contextRef="#ctx0" brushRef="#br0" timeOffset="35936.1">26056 4784 0,'-21'21'0,"42"-42"0,21 21 15,-20-21-15,-1-1 0,21 22 0,-21 0 16,0-21-16,1 21 16,-22 21-1,0 1 1,0-1-16,-22 0 0,1 21 16,0-21-16,-21 1 0,-1-1 0,1 0 15,0 21-15,-1-21 0,1 1 16,-21-1-16,20-21 0,1 21 0,0 0 15,-1 0-15,22-21 0,-21 0 16,21 21-16,-1-21 16,1 0-16,42 0 31,1 0-31,-1 0 0,0 0 16,0 0-16,21 0 0,-20 0 0,20 0 15,0 22-15,1-22 0,-1 21 16,0-21-16,1 21 0,-1 0 0,21-21 15,-20 21-15,-1-21 0,0 21 16,-20 1-16,20-22 0,-21 0 0,0 0 16,0 21-16,-21 0 15,0-42 17,0 0-17,0-1-15</inkml:trace>
  <inkml:trace contextRef="#ctx0" brushRef="#br0" timeOffset="36223.94">27030 4466 0,'-21'21'31,"-1"1"-31,-20-1 0,21 21 0,0-21 16,-22 43-16,22-22 0,-21 22 16,21-1-16,-22 1 0,1-22 0,21 21 15,-21 1-15,-1-22 0,22 22 16,-21-22-16,21 0 0,-22 1 0,22-22 16,0 21-16,0-21 0,0 1 0,-1-1 15,1 0-15,21 0 0,-21-21 16,21 21-16,21-42 31</inkml:trace>
  <inkml:trace contextRef="#ctx0" brushRef="#br0" timeOffset="36655.87">27495 4784 0,'0'0'0,"0"-21"16,-21 21-16,0 0 15,-21 0-15,21 0 16,-22 0-16,1 0 0,0 21 0,-1-21 16,1 21-16,0-21 0,20 21 15,1-21-15,0 21 0,0 0 16,21 1-16,0-1 0,21 0 15,0-21-15,0 21 0,1 0 16,-1 0-16,0-21 0,21 43 16,-21-43-16,1 21 0,-1 0 15,0 0-15,0 0 0,0-21 16,0 22-16,-21-1 0,0 0 0,0 0 16,-21 0-1,0-21-15,-21 0 0,21 0 16,-22 0-16,1 0 0,0 0 0,-1 0 15,1 0-15,0 0 0,20 0 16,-20 0-16,21 0 0,0 0 16,21-21-16,0 0 15,21 0-15,0 21 16,0-21-16,22-1 0,-1 22 0</inkml:trace>
  <inkml:trace contextRef="#ctx0" brushRef="#br0" timeOffset="37008.36">27665 4932 0,'21'0'0,"-42"0"0,42 21 31,-21 0-15,-21 22-16,0-22 0,21 21 0,-22 0 15,1-20-15,21 20 0,-21 0 0,0 1 16,21-1-16,-21 0 0,0 1 15,21 20-15,-22 1 0,1-22 0,21 21 16,-21 22-16,0-21 0,0-1 16,0 64-16,-1-63 0,1-1 15,0 1-15,21-1 0,-21 1 0,0-1 16,0-21-16,-1 1 16,1-1-16,0 0 0,0 1 0,21-22 15,-21 21-15,0-42 0,21 21 0,0 1 16,-22-22-16,22-22 15,0 1-15,0-21 16,22 21-16,-1 0 0,0-22 16,0 1-16,0 0 0,0-22 15,1 22-15</inkml:trace>
  <inkml:trace contextRef="#ctx0" brushRef="#br0" timeOffset="37320.67">27517 5313 0,'0'0'0,"0"-42"0,21-1 0,-21 1 15,0 0-15,0 20 0,21-20 16,0 21-16,-21-21 0,0 20 16,21 1-16,0 0 0,1 0 0,-1 0 15,0 0-15,21 21 0,-21 0 16,1 0-16,-1 0 0,0 0 16,21 21-16,-21 0 0,1 21 0,-1-21 15,-21 22-15,0-22 0,0 21 16,0-21-16,0 22 0,0-22 0,-21 0 15,-1 0-15,-20 0 16,21 1-16,-21-22 0,-1 21 0,1-21 16,21 0-16,-22 0 0,22 0 0,-42 0 15,20 0-15,22 0 16,0 0-16,42 0 31,0 0-31,22 0 0,-22-21 16,0 21-16</inkml:trace>
  <inkml:trace contextRef="#ctx0" brushRef="#br0" timeOffset="37799.25">28554 5165 0,'0'0'0,"21"-21"0,0 21 16,-21-22-16,21 1 0,-21 0 0,0 0 15,0 0-15,0 0 0,0-1 16,-21 1-16,0 0 0,0 21 15,0 0-15,-22 0 0,1 0 0,21 21 16,-22 0-16,1 1 0,0-1 16,-1 0-16,22 21 0,-21-21 0,21 1 15,-22 20-15,43-21 0,-21 0 0,21 0 16,-21 1-16,21-1 16,0 0-16,21-21 0,-21 21 15,21-21-15,22 0 16,-22 0-16,0 0 0,21 0 0,-20 0 15,20 0-15,-21-21 0,21 21 16,-20-21-16,20 0 0,-21-1 0,0 1 16,0 0-16,1-21 0,-1 21 15,0-1-15,0-20 0,0 21 0,-21 0 16,21 0-16,-21 42 31,0 0-31,0 0 0,-21 0 16,0 0-16,21 22 0,-21-22 15,21 0-15,0 0 0,0 0 0,0 1 16,0-1-16,0 0 16,0 0-16,0 0 15,21-21-15,0 0 0,0 0 16,1 0-16,-1 0 0,0 0 16,0 0-16,21-21 0,-20 0 0,-1 0 15</inkml:trace>
  <inkml:trace contextRef="#ctx0" brushRef="#br0" timeOffset="38232.56">29019 5080 0,'0'0'0,"22"-42"0,-22 21 16,21-1-16,-21 1 0,0 0 0,-21 21 31,-1 21-31,1 0 0,0 1 16,0-1-16,0 21 0,21-21 16,0 22-16,-21-22 0,21 0 15,0 0-15,-22 0 0,22 0 0,0 1 16,0-1-16,0 0 0,0 0 15,0-42 32,0 0-47,0 0 0,0-1 16,0 1-16,0-21 0,0 21 16,22 0-16,-1-1 0,0-20 0,0 21 15,21-21-15,-20 20 0,20 1 16,-21 0-16,21 0 0,1 0 15,-1 21-15,0 0 0,1 0 0,-1 0 16,-21 21-16,22 0 0,-22 0 16,0 64-16,-21-64 0,0 21 15,0 1-15,0-1 0,0-21 16,-21 22-16,-22 20 0,22-42 16,0-21-16,0 21 0,0 1 15,0-22-15,-1 0 0,22 21 0,-21-21 31,21-21-31,21 21 16,-21-22-16,22 1 0</inkml:trace>
  <inkml:trace contextRef="#ctx0" brushRef="#br0" timeOffset="38624.36">29887 4636 0,'0'0'0,"-21"0"0,0 0 16,0 0 0,21 21-16,0 0 15,0 0-15,0 0 16,21 0-16,0 22 0,0-22 16,22 0-16,-22 21 0,21-20 15,0-1-15,1 0 0,-1 21 0,0-21 16,1-21-16,20 22 0,-20-1 15,-22-21-15,21 0 0,-21 21 0,22-21 16,-22 0-16,-42 0 31,-22 0-15,1 0-16,0 0 0,-1 21 0,-20 0 16,20 0-16,-20 1 0,-1 20 15,22-21-15,-21 21 0,20-20 0,1 20 16,0-21-16,20 0 0,-20 0 15,21 1-15,0-1 0,0 0 16,-1-21-16,22 21 0,-21-21 0,21 21 16</inkml:trace>
  <inkml:trace contextRef="#ctx0" brushRef="#br0" timeOffset="42080.57">995 10710 0,'0'0'0,"21"-21"0,-21 0 16,21 21-16,-21-21 15,21 21-15,-21-21 0,0 0 16,21 21-16,1-22 0,-22 1 16,21 21-16,-21-21 0,21 0 15,-21 42 32,0 0-47,-21 22 0,0-22 16,-1 21-16,1 0 0,0 1 15,0-1-15,-21-21 0,20 22 16,-20-1-16,0 0 0,-1 1 0,1-22 16,0 21-16,-1 0 0,1 1 15,0-22-15,-1 21 0,22-21 0,-21 1 16,21-1-16,-22 0 0,22-21 15,0 0-15,0 0 16,21-21 0,0 0-16,0-1 0,0 1 15,0 0-15,0 0 0,21 21 0,0-21 16,0 0-16,1-1 16,-1 22-16,0 0 0,21 0 0,1 0 15,-1 0-15,0 0 0,1 22 16,-1-1-16,0 0 0,1 0 0,-1 21 15,0-20-15,1 20 0,-22-21 16,21 0-16,-21 22 0,22-22 0,-22 0 16,0 0-16,0 0 0,21 0 15,-20-21-15,-1 22 0,0-22 16,0 0-16,0 0 0,0 0 0,1 0 16,-1 0-16,0-22 15,0 1 1,-21 0-16,0 0 0,0 0 15</inkml:trace>
  <inkml:trace contextRef="#ctx0" brushRef="#br0" timeOffset="45116.07">2117 10986 0,'21'0'31,"0"0"-16,-21-22-15,21 1 16,0 21-16,-21-21 0,21 21 16,-21-21-16,0 0 0,0 0 15,0-1-15,0 1 0,0 0 16,0 0-16,-21 0 0,0 0 16,0-1-16,0 1 0,0 21 15,-1-21-15,1 21 0,0 0 0,0 0 16,0 0-16,0 0 0,-1 0 15,1 0-15,0 21 0,-21 0 0,21 1 16,-1-1-16,1 0 16,0 21-16,0 1 0,0-22 0,0 21 15,21 0-15,0 1 0,-22-1 16,22 0-16,0-20 0,0 20 0,0 0 16,0 1-16,0-22 0,0 0 15,0 0-15,0 0 0,22 0 0,-1-21 16,0 0-16,0 0 0,0 0 15,0 0-15,1 0 0,-1 0 0,0-21 16,0 0-16,0 0 0,0-21 16,1 20-16,20-20 0,-21 21 0,0-21 15,22 20-15,-22-20 0,0 21 16,42-43-16,-41 22 16,-1 0-16,-21 21 0,0-1 15,0-20-15,21 21 0,-21 0 0,0 0 16,0-1-16,0 1 0,0 0 15,-21 42 1,21 0-16,-21 1 16,21-1-16,0 21 0,0-21 0,0 22 15,0-1-15,0-21 0,0 21 16,0-20-16,0 20 0,0-21 0,0 21 16,0-20-16,0-1 0,0 0 15,21 0-15,-21 0 0,21 0 0,0-21 16,0 0-16,22 22 15,-22-22-15,0 0 0,0 0 0,21 0 16,-20-22-16,20 1 0,-21 21 16,21-21-16</inkml:trace>
  <inkml:trace contextRef="#ctx0" brushRef="#br0" timeOffset="46079.55">4826 10329 0,'0'-21'0,"0"-21"31,0 21-31,-21 21 16,21 21 15,-21 0-31,21 0 0,0 22 0,0-1 16,-22 0-16,22 1 0,0 20 15,0-21-15,0 1 0,0 20 0,-21-20 16,21-1-16,-21 0 0,21 1 16,0-1-16,0 0 0,-21-21 0,21 22 15,-21-22-15,21 0 0,-21 0 16,21 0-16,0 1 0,-22-22 31,1-22-15,21 1-16,0 0 0,0 0 15,0 0-15,0 0 0,0-1 16,0 1-16,21-21 0,1 21 0,-1-22 16,0 22-16,0 0 0,21-21 0,1 21 15,-22-1-15,21 1 0,1 0 16,-1 21-16,-21 0 0,21 0 0,1 0 16,-22 21-16,0 0 15,21 1-15,-42-1 0,22 21 0,-22-21 16,0 0-16,0 22 0,0-22 0,0 0 15,0 21-15,-22-20 0,1 20 16,0-21-16,0 0 0,21 0 0,-21 1 16,0-1-16,21 0 0,-22-21 15,1 0-15,21-21 32,0 0-32,21-1 15,1 1-15,-1 0 16,0 0-16,0 0 0,0 0 15</inkml:trace>
  <inkml:trace contextRef="#ctx0" brushRef="#br0" timeOffset="46467.87">5292 10795 0,'0'-42'31,"0"21"-31,0-1 16,0 1-1,21 21-15,0 0 16,0 0-16,0 0 0,0 0 16,1 21-16,-1-21 0,21 22 0,-21-1 15,0 0-15,1 0 0,-1 0 16,0 22-16,-21-22 0,0 0 0,0 0 16,0 0-16,0 0 0,0 1 15,0-1-15,-21 0 0,21 0 0,-21 0 16,-1-21-16,1 0 15,21-21 1,0 0-16,0 0 16,0 0-16,0-1 0,0-20 15,21 21-15,-21 0 0,22 0 16,-1-22-16,-21 22 0,21 0 0,0 0 16,0 0-16,0-1 15,1 1-15,-1 0 0,0 0 0,21 21 16,-21 0-16,1 0 0,-1 0 15,0 0-15</inkml:trace>
  <inkml:trace contextRef="#ctx0" brushRef="#br0" timeOffset="46832.67">5927 10880 0,'0'0'0,"42"21"31,-21-21-31,0 0 16,0 0-16,1-21 0,-1 21 15,0-21-15,0-1 16,0 1-16,0 0 0,-21 0 16,0 0-16,22 0 0,-22-1 0,0 1 15,0 0-15,0 0 16,-22 21-16,1 0 16,0 0-16,0 0 15,0 21-15,0 0 0,21 0 16,-22 1-16,1-1 0,21 0 0,-21 0 0,21 0 15,-21 22-15,21-22 0,0 0 16,0 0-16,0 0 0,0 0 16,0 1-16,0-1 0,21-21 15,0 0-15,0 0 0,1 0 16,20 0-16,-21 0 0,21 0 0,-20 0 16,20 0-16,0 0 0,1-21 0,-1-1 15,21 1-15,-20 0 0,-1-21 16,22 21-16,-22-22 0,0 22 0,1-21 15</inkml:trace>
  <inkml:trace contextRef="#ctx0" brushRef="#br0" timeOffset="47329.38">6858 10329 0,'0'0'0,"0"-21"0,0 0 16,-21 0-16,0 21 0,-1 0 16,1 0-16,0 0 15,0 21-15,21 21 0,-21-20 16,21 20-16,-21 21 0,21-20 0,-22 20 15,22-20-15,-42 84 16,42-85-16,-21 21 0,21 1 16,-21-1-16,0 1 0,21 21 0,-22-1 0,1-20 15,0 20-15,0 1 0,0 0 16,0-1-16,-22 1 0,22 0 0,0-22 16,0 22-16,0 0 0,-1-22 0,1 22 15,21-22-15,0-20 16,0-1-16,0 0 0,0 1 0,0-22 15,21 0-15,1-21 0,-1 0 0,0 0 16,0 0-16,21 0 0,-20-21 16,20 0-16,-21-1 0,21-20 0,1 0 15,-1-1-15,0 1 0,1 0 0,-1-22 16,0 1-16,-20 20 0,20-20 16,-21-1-16,-21 1 0,0-1 0,0 1 15,0-22-15,-21 22 0,0-1 16,-22 1-16,1-1 0,-21 1 0,20 20 15,1 1-15,0 0 0,-1 21 0,1-1 16,0 1-16,-1 21 0,22 0 16,0-21-16,21 0 31,21 21-15,0 0-16,22 0 0,-22 0 15,0-21-15,21 0 0,-21 21 0,22-22 16,-1 22-16,-21-21 0,22 0 0</inkml:trace>
  <inkml:trace contextRef="#ctx0" brushRef="#br0" timeOffset="47572.24">7408 10583 0,'21'0'62,"1"0"-62,-1 0 0,0 0 0,0 0 16,0 0-16,0 0 0,1 0 16,-1 0-16,0 0 0,-21 22 31,-21-1-31</inkml:trace>
  <inkml:trace contextRef="#ctx0" brushRef="#br0" timeOffset="47708.17">7408 10774 0,'0'21'15,"0"-42"-15,0 63 0,0-21 16,0 1-16,21-22 16,1 0-1,-1 0-15,0 0 0,21 0 16,-21 0-16,1-22 0,20 1 0,-21 0 15</inkml:trace>
  <inkml:trace contextRef="#ctx0" brushRef="#br0" timeOffset="48231.86">8530 10097 0,'0'0'0,"-21"0"16,0 21 15,21 0-31,-21-21 0,21 21 16,0 0-16,0 0 0,0 1 16,-22-22-16,22 21 0,0 0 0,-21 0 15,21 0-15,0 0 16,0 1-16,21-44 31</inkml:trace>
  <inkml:trace contextRef="#ctx0" brushRef="#br0" timeOffset="48488.72">8805 10139 0,'0'0'15,"0"-21"-15,0 0 16,0-1 0,-21 22 15,0 0-15,0 0-16,0 0 0,21 22 15,-22-22-15,1 21 0,0 0 16,0 0-16,21 0 0,-21 0 15,21 1-15,0-1 0,0 0 16,0 0-16,0 0 0,0 0 0,21 1 16</inkml:trace>
  <inkml:trace contextRef="#ctx0" brushRef="#br0" timeOffset="48952.45">9504 10181 0,'0'0'16,"21"-21"-16,-21 0 0,0 0 15,0 0 1,-21 21-16,0 0 16,-1 0-16,1 0 0,-21 0 0,21 0 15,0 21-15,-22-21 0,22 21 0,0 0 16,-21 0-16,20-21 0,22 21 15,-21 1-15,21 20 0,0-21 0,0 0 16,0 0-16,0 22 0,0-22 16,21 0-16,-21 0 0,22 22 0,-1-22 15,0 0-15,0 0 0,0 0 16,0 0-16,1 1 0,-1-1 16,0 0-16,-21 21 0,0-21 0,0 1 15,0-1-15,0 0 0,0 0 0,-21 21 16,0-20-16,-1-22 0,-20 21 15,0 0-15,-22 0 0,22-21 0,0 0 16,-22 0-16,22 0 0,-22 0 0,22 0 16,0 0-16,-1 0 0,22-21 15,0 0-15,0 0 0,21-22 16,0 22-16,0 0 0,0 0 16,0-22-16,21 22 0,21-21 15,-21 21-15,1-22 0,20 1 0,0 21 16,1-21-16,-1 20 0,21-20 0</inkml:trace>
  <inkml:trace contextRef="#ctx0" brushRef="#br0" timeOffset="49540.11">9885 10097 0,'-21'42'16,"21"-21"-16,0 0 15,-22 0-15,1 22 0,21-22 0,-21 21 16,0 1-16,0-1 0,21-21 16,-21 21-16,-1 1 0,1-1 0,0 0 15,-21 22-15,21-22 0,21-21 16,0 1-16,-22-1 0,22 0 16,0 0-16,0-42 31,0 0-16,0 0-15,22-1 0,-22 1 0,0 0 16,21 0-16,0 0 0,0-22 16,0 1-16,0 21 0,22-21 15,-22 20-15,21-20 0,1 21 0,-1 0 16,-21 0-16,21-1 0,-20 22 16,20 0-16,-21 0 0,0 0 0,-21 22 31,-21-22-31,0 21 15,0-21-15,-22 21 0,22-21 0,-21 0 16,0 21-16,20-21 0,1 0 16,-21 0-16,21 0 0,0 0 0,-1 0 15,22 21-15,0 0 16,0 1 0,0-1-16,0 0 0,0 0 15,0 0-15,22 0 0,-22 1 0,21-22 16,0 21-16,0 0 0,0 0 15,0-21-15,1 21 0,-1-21 0,0 0 16,0 0-16,21 0 0,-20 0 0,20 0 16,-21 0-16,21 0 0,1 0 15,-1 0-15,-21-21 0,22 0 0,-22 0 16,0 0-16,0-1 0,0 1 0,0 0 16</inkml:trace>
  <inkml:trace contextRef="#ctx0" brushRef="#br0" timeOffset="49712.02">10414 10372 0,'0'21'16,"0"0"-16,0 0 0,-21 0 16,0 1-16,21-1 0,-22 0 15,22 21-15,0-21 0,-21 1 0,0-1 16,21 0-16,0 0 16,0-42 15,21 21-31,0-21 0,-21 0 15</inkml:trace>
  <inkml:trace contextRef="#ctx0" brushRef="#br0" timeOffset="49879.92">10499 10202 0,'0'0'0,"0"-21"16,0 0-16,-22 21 0,22-21 15,-21 21-15,0 0 16,0 0-1,42 0 17,0 0-32,0 0 0</inkml:trace>
  <inkml:trace contextRef="#ctx0" brushRef="#br0" timeOffset="50127.78">10901 10054 0,'-21'21'16,"-1"-21"-16,22 22 0,-21-1 16,0 0-16,21 0 0,-21 21 0,0-20 15,0 20-15,-1 0 0,22 1 0,-21-1 16,0 0-16,0 1 0,0-1 16,0 0-16,21-21 0,0 22 15,-22-22-15,22 0 0,0 0 0,0 0 0,22-21 31,-1 0-31,0 0 16,0-21-16,0 0 0,22 0 0,-22 0 16,0 0-16,21-22 0,1 1 15</inkml:trace>
  <inkml:trace contextRef="#ctx0" brushRef="#br0" timeOffset="51823.81">11155 10118 0,'0'-21'15,"0"42"-15,0-64 0,0 22 0,-21 42 31,-1 1-31,1-1 0,0 0 16,0 0-16,0 0 0,0 22 16,-1-1-16,1 0 0,-21 1 15,21-1-15,0 0 0,-1 1 0,1-1 16,21 0-16,0-21 0,-21 22 0,21-22 16,0 0-16,0 0 0,0 0 15,0 1-15,21-1 0,0-21 0,1 0 16,-1 0-16,21 0 0,0 0 15,-20 0-15,20-21 0,0 21 0,1-22 16,-1 1-16,0 0 0,1 0 0,-1 0 16,0-22-16,1 22 0,-22-21 15,0 0-15,0 20 0,0-20 0,0 21 16,-21 0-16,0 0 0,0-1 16,0 1-16,-21 21 15,0-21-15,0 21 0,0 0 16,0 0-16,21 21 0,0 0 15,0 1-15,0-1 16,0 0-16,21 0 0,-21 0 16,21 0-16,0 1 0,-21-1 15,21 21-15,0-21 0,-21 0 0,0 1 16,22-1-16,-22 0 0,21-21 16,0 21-16,-21 0 0,0 0 0,21-21 15,0 0-15,0 22 0,1-22 16,-1 0-16,0 0 0,0 0 0,0 0 15,0 0-15,22-22 0,-22 1 16,21 21-16,1-21 0,-1 0 0,0 0 16,1-22-16,-1 22 0,0 0 0,-21-21 15,22 21-15,-22-22 0,21 1 16,-21 21-16,-21-22 0,0 22 0,0 0 16,0 0-16,0 0 0,0 0 0,-21 21 15,0 0-15,0 0 16,0 0-16,-22 0 0,1 21 15,21 0-15,-21 0 0,-1 0 0,22 0 16,-21 22-16,21-22 0,-1 0 16,-20 21-16,21-20 0,21 20 0,-21 0 15,21-21-15,0 1 16,0-1-16,0 0 0,0 0 0,21-21 16,0 0-16,0 0 0,0 0 0,1 0 15,-1 0-15,0 0 0,0 0 16,21-21-16,-20 21 0,-1-21 0,21 0 15,-21-1-15,0-20 0,1 21 0,-1 0 16,0-22-16,0 22 16,-21-21-16,0 21 0,0 0 0,0-1 0,0 1 15,0 0-15,-21 21 32,21 21-32,-21 0 0,21 1 15,-21-1-15,21 0 0,-22 0 16,22 21-16,0-20 0,0-1 0,0 0 15,0 21-15,0-21 0,0 1 0,0-1 16,0 0-16,22 0 16,-1-21-16,0 0 0,21 0 15,-21 0-15,1 0 0,20 0 0,-21 0 16,21 0-16,1 0 0,-22-21 16,21 0-16,-21 0 0,22-1 0,-22-20 15,0 21-15,21-21 0,-20 20 0,-1-20 16,-21 21-16,0-21 15,0 20-15,0 1 0,0 0 16,-21 21 0,-1 0-16,1 21 0,0-21 15,0 21-15,21 1 0,-21-1 0,21 21 16,0-21-16,0 0 0,0 1 16,0-1-16,0 0 0,0 0 0,21 0 15,0 0-15,-21 1 0,21-22 16,-21 21-16,21-21 0,1 0 15,-22 21-15,21-21 0,0 0 0,0 0 16,0 0-16,22 0 16,-22 0-16,0 0 15,0 0-15,0-21 0,0 0 0,1 21 16,20-22-16,-21 1 0,0 0 0,0 0 16,1 0-16,-1 0 0,0-22 15,-21 22-15,0 0 0,0 0 0,0 0 16,0 42 15,-21-21-31,21 21 0,-21 0 0,21 0 16,-22 0-16,22 1 0,0 20 15,0-21-15,-21 0 0,21 0 0,0 1 16,0-1-16,0 0 16,21-21-16,1 0 15,-1 0-15,21 0 0,-21 0 0,22 0 16,-22 0-16,21 0 0,0 0 0,-20-21 15,20 0-15,-21 21 0,21-22 16,-20-20-16,-1 21 0,0 0 0,0-22 16,0 22-16,0 0 0,-21-21 0,0 21 15,22-1-15,-1 1 16,-21 42 15,0 1-31,0-1 0,0 0 0,-21 21 16,21-21-16,-22 22 0,1-1 0,21 0 15,-21 1-15,21-1 0,-21 0 16,21 1-16,-21 20 0,21-20 16,0-1-16,0 21 0,0 1 0,0-22 15,0 22-15,0-1 0,0 1 0,21-1 16,-21-20-16,21 20 0,-21-21 16,0 1-16,0-1 0,0 0 0,0 1 15,-21-22-15,0 21 0,0-21 0,-22 1 16,22-22-16,-21 21 0,-22-21 0,22 0 15,0 0-15,-22 0 16,22 0-16,-22 0 0,22 0 0,0-21 16,-1-1-16,1 1 0,21 21 0,-22-21 15,22 0-15,21 0 0,0 0 16,-21-1-16,21 1 0,0-21 0,0 0 16,0 20-16,0-20 0,21 21 15,0-21-15,1-1 0,-1 22 16,0-42-16,0 20 0</inkml:trace>
  <inkml:trace contextRef="#ctx0" brushRef="#br0" timeOffset="52067.67">13610 10435 0,'0'-21'47,"21"0"-16,0 21-31,-21-21 32,0 0-17,22 21-15,-1 0 16</inkml:trace>
  <inkml:trace contextRef="#ctx0" brushRef="#br0" timeOffset="52328.52">14139 10245 0,'0'-21'16,"0"42"-16,0-64 15,0 22-15,0 0 16,-21 21-16,0 0 15,0 0-15,0 0 0,-1 0 16,-20 0-16,21 21 0,0 0 16,0 1-16,-1-1 0,1 0 0,0 21 15,21-21-15,0 22 0,-21-22 16,21 0-16,0 21 0,0-20 0,0-1 16,0 21-16,21-21 0,-21 0 0,21-21 15,22 22-15,-22-22 0,21 0 16,-21 0-16,22 0 0,-1 0 0</inkml:trace>
  <inkml:trace contextRef="#ctx0" brushRef="#br0" timeOffset="53224">14584 10351 0,'0'-22'0,"0"44"0,0-65 0,21 22 16,-21 0-16,0 0 15,-21 21 1,0 0-16,-1 21 0,1-21 0,0 21 15,0 0-15,0 0 0,0 22 0,-1-22 16,1 21-16,21-21 0,0 22 16,-21-22-16,21 0 0,0 21 0,0-20 15,0-1-15,0 0 0,0 0 16,21-21-16,0 21 0,22-21 16,-22 0-16,0 0 0,0 0 0,22 0 15,-22 0-15,0-21 0,0 21 16,-21-21-16,0 0 0,21 0 15,-21-1-15,0-20 0,0 21 0,0-21 16,0 20-16,0-20 0,0 0 16,0 21-16,0-22 0,0 22 0,0 0 15,0 0-15,0 0 0,0-1 0,0 1 16,21 21-16,1-21 16,-1 21-16,0 0 0,21 0 0,-21 0 15,1 0-15,-1 21 0,0-21 16,0 21-16,21 1 0,-20-1 15,-22 0-15,21 0 0,0 21 0,0-20 16,-21 20-16,0-21 16,0 0-16,0 22 0,0-22 0,0 0 15,0 0-15,0 0 0,0 0 0,0 1 16,0-1-16,-21-21 16,0 0-16,0-21 31,21-1-31,0-20 15,0 21-15,21-21 0,-21 20 16,21 1-16,0-21 0,21 21 16,-20-22-16,20 22 0,0-21 0,1 21 15,-1 0-15,-21-1 0,21 1 16,1 0-16,-22 21 0,0 0 16,0 0-16,0 0 0,1 0 0,-22 21 15,0 0-15,0 1 0,0-1 16,0 0-16,0 0 0,0 21 15,-22-20-15,1-1 0,0 0 0,21 21 16,-21-21-16,21 1 0,-21-1 16,21 0-16,-21-21 0,21-21 47,0 0-47,0-1 0,21 1 0,0 0 15,0 0-15,21 0 0,1-22 16,-22 22-16,21 0 0,22-21 15,-22 21-15,-21-1 0,22 1 0,-1 0 16,-21 0-16,0 21 0,0 0 16,-21 21-1,0 0-15,0 0 16,0 22-16,0-22 0,0 0 0,-21 21 16,0-20-16,0-1 0,0 21 0,21-21 15,-21 0-15,-1-21 16,22 22-16,0-1 0,-21-21 0,21-21 15,0-1 1</inkml:trace>
  <inkml:trace contextRef="#ctx0" brushRef="#br0" timeOffset="53623.77">16087 9779 0,'-43'0'31,"22"21"-31,21 0 0,-21-21 31,42 0 0,0 0-15,-21-21 0,21 21-16,-21-21 0,0 42 47,-21 0-47,21 1 15,-21-22-15,21 21 0,0 0 16,0 0-16,-21 0 0,21 0 0,-21 1 15,0-22 1</inkml:trace>
  <inkml:trace contextRef="#ctx0" brushRef="#br0" timeOffset="53827.66">16341 9737 0,'0'0'0,"-22"0"32,22 21-17,-21 0-15,21 0 0,-21 0 16,21 1-16,-21-22 0,21 21 16,0 0-16,0 0 0,-21-21 15,0 0 1,-1 21-16</inkml:trace>
  <inkml:trace contextRef="#ctx0" brushRef="#br0" timeOffset="54537.26">16827 9567 0,'0'0'15,"0"-21"-15,0 0 0,0 0 16,0 42 31,0 0-47,0 22 0,0-22 15,22 21-15,-1-21 0,0 22 0,0-1 16,0-21-16,22 21 0,-1 1 16,0-22-16,1 21 0,-1-21 0,21 1 15,1 20-15,-1-21 0,1-21 16,-1 21-16,1 0 0,-22-21 0,22 22 15,-22-22-15,-21 0 0,22 0 0,-22 0 16,0 0-16,0 0 0,-42 0 31,0-22-31,0 22 0,-1 0 0,-20 0 16,0 0-16,-1 0 16,-20 0-16,21 0 0,-22 22 0,22-1 15,-22 0-15,1 0 0,-1 0 16,22 22-16,-22-22 0,1 21 0,-1 0 15,22 1-15,-21-1 0,20 0 0,-20-20 16,20 20-16,1 0 0,21-21 16,-21 1-16,20 20 0,1-42 0,21 21 15,0 0-15</inkml:trace>
  <inkml:trace contextRef="#ctx0" brushRef="#br0" timeOffset="55240.85">19198 9948 0,'0'0'16,"21"0"-16,0 0 0,-21-21 0,22 0 16,-1 21-16,-21-21 0,21 0 0,0 21 15,0-21-15,-21-1 0,0 1 0,21 0 16,-21 0-16,0 0 16,0 0-16,0-1 0,-21 22 15,-21 0-15,21 0 0,-22 0 16,22 0-16,-21 0 0,0 0 0,-1 22 15,22-1-15,-21 0 0,21 0 0,-1 0 16,1 22-16,21-22 0,0 0 16,0 0-16,0 21 0,0-20 15,0-1-15,21 21 0,1-21 0,-1 0 16,0 1-16,21-1 0,-21 0 0,1 21 16,20-21-16,-21 1 0,21 41 15,-42-42-15,0 22 16,0-22-16,0 21 0,0-21 0,-42 0 0,21 1 15,-21 20-15,-1-42 0,1 21 16,0 0-16,-22-21 0,22 0 16,-22 0-16,1 0 0,20 0 0,1 0 15,-21 0-15,20-21 0,22 0 0,-21 0 16,21 0-16,21-22 0,0 22 16,0 0-16,0-21 0,0 20 0,0-20 15,0 21-15,21 0 0,0-22 16,21 22-16,22-21 15,-22 0-15,0 20 0,1 22 0,-1-21 16,22 0-16,-22 0 0,21 0 16,-20 21-16</inkml:trace>
  <inkml:trace contextRef="#ctx0" brushRef="#br0" timeOffset="55963.43">19875 9821 0,'0'-21'0,"0"42"0,-21-42 31,0 42-31,0 1 0,0-1 0,-22 0 16,22 21-16,0-21 0,0 22 15,-21-1-15,20-21 0,1 22 16,0-1-16,0-21 0,0 21 0,0-20 16,21 20-16,0-21 0,-22 21 0,22-20 15,-21-1-15,21 0 16,0 0-16,0 0 0,0-42 31,0 0-15,0 0-16,0-22 15,0 22-15,21 0 0,1 0 0,-1-21 16,0 20-16,0 1 0,21 0 16,-20-21-16,20 21 0,0-1 0,22 1 15,-22 0-15,-21 21 16,0 0-16,1 0 0,-1 0 0,0 0 15,-42 21 1,-22-21 0,22 0-16,0 0 0,-21 21 15,-1-21-15,1 0 0,21 0 0,-21 0 16,20 22-16,1-22 0,0 0 16,0 0-16,21 21 0,0 0 15,0 0-15,21 0 16,0 0-16,0 1 0,1-22 15,-1 21-15,21 0 0,-21 0 0,0-21 16,1 21-16,20 0 0,-21-21 16,0 0-16,22 0 0,-22 0 15,21 0-15,-21 0 0,22 0 0,-1 0 16,-21 0-16,21 0 0,-20-21 16,20 21-16,-21-21 0,0 0 0,0 21 15,1-21-15,-1 0 0,0-1 0,0 1 16,-21 0-16,0 0 15,0 0-15,-21 21 16,0 21 0,0-21-16,21 21 0,-22 0 15,1 0-15,0 1 0,21-1 16,-21 0-16,0 0 0,21 0 16,0 0-16,0 1 15</inkml:trace>
  <inkml:trace contextRef="#ctx0" brushRef="#br0" timeOffset="56127.34">20235 10012 0,'0'-42'0,"0"84"0,0-106 0,0 43 0,0 0 15,0 42 32,0 0-31,21-21-16,1 0 15</inkml:trace>
  <inkml:trace contextRef="#ctx0" brushRef="#br0" timeOffset="56377.2">20849 9779 0,'-21'21'0,"42"-42"16,0 0-16,-21 0 0,0 42 31,-21 0-15,0 21-16,0-20 0,21 20 0,-43 0 16,22-21-16,0 22 0,-21-1 15,21 0-15,-22-20 0,22 20 0,0 0 16,0-21-16,0 1 0,21-1 15,0 21-15,0-21 0,0 0 16,21-21-16,0 0 0,0 0 0,21 0 16,1-21-16</inkml:trace>
  <inkml:trace contextRef="#ctx0" brushRef="#br0" timeOffset="56610.07">21145 9673 0,'22'-21'0,"-44"42"0,44-21 32,-22 43-32,-22-22 15,1 21-15,0 0 0,0-20 0,0 20 16,0 0-16,-1 1 0,1-1 16,0-21-16,0 21 0,0-20 0,0 20 15,21-21-15,-22 0 0,22 0 0,0 1 16,0-1-16,0 0 15,0 0-15,22-21 16,20 0-16,-21 0 0</inkml:trace>
  <inkml:trace contextRef="#ctx0" brushRef="#br0" timeOffset="57003.84">21315 10202 0,'-21'-21'15,"42"42"-15,-64-63 0,43 21 0,0 0 16,0 0-16,0-1 16,22 22-1,-1-21-15,0 21 0,0 0 0,0 0 16,0 0-16,1 0 0,-1 0 0,0 0 16,0 21-16,0-21 0,0 22 15,1-1-15,-1 0 0,-21 0 0,21 0 16,-21 0-16,0 1 0,0-1 15,0 0-15,0 0 0,-21 0 0,0 0 16,-1 1-16,1-22 0,0 21 0,0-21 16,0 0-16,0 0 0,21-21 31,0-1-15,0 1-16,0 0 15,21 0-15,0 0 0,0 0 16,0-1-16,22 1 0,-22-21 0,0 21 15,21 0-15,-21-1 0,1 1 0,20 0 16,-21 21-16,21-21 0,-20 21 0,20 0 16,0 0-16,-21 0 0,22 0 15</inkml:trace>
  <inkml:trace contextRef="#ctx0" brushRef="#br0" timeOffset="58233.13">22267 10181 0,'0'0'0,"64"0"31,-64-21-31,0 0 16,0 0-16,0 0 15,0-1-15,0 1 0,0 0 0,0 0 16,0 0-16,0 0 0,-21 21 0,-1 0 16,1 0-16,0 0 0,0 0 15,0 0-15,0 21 0,-1 0 0,1 0 16,-21 0-16,21 22 0,0-22 15,-1 0-15,1 0 0,0 0 0,21 0 16,0 1-16,0-1 0,0 0 16,0 0-16,0 0 0,0 0 15,21-21-15,0 0 0,1 0 16,-1 0-16,0 0 0,0 0 16,0 0-16,0 0 0,1-21 0,-1 0 15,0 0-15,0 21 0,0-21 0,0-22 16,1 22-16,-1 0 0,-21 0 15,21 0-15,-21-22 0,0 22 0,0 0 16,0 0-16,0 0 0,0 0 16,0 42 15,0 0-31,0 0 0,-21 0 16,0 0-16,21 1 0,-22-1 0,22 0 15,0 0-15,0 0 0,0 0 0,0 1 16,0-1-16,0 0 0,0 0 15,22 0-15,-1 0 0,0-21 16,0 0-16,21 0 0,-20 0 16,20 0-16,-21 0 0,21-21 0,1 21 15,-1-21-15,-21 0 0,22 21 16,-1-21-16,-21 0 0,21-22 0,-20 22 16,20 0-16,-21 0 0,-21-22 0,21 43 15,-21-21-15,0 0 16,0 0-16,-21 21 15,21 21-15,-21 0 16,0 0-16,21 1 0,-21-1 16,21 0-16,0 0 0,0 0 0,0 0 15,0 1-15,0-1 0,0 0 16,0 0-16,21-21 0,0 0 16,0 21-16,0-21 0,22 0 15,-22 0-15,0 0 0,0 0 16,0 0-16,0-21 0,22 21 0,-22-21 0,0 0 15,0 21-15,0-21 0,22-1 16,-22 1-16,0 0 0,0 0 16,-21 0-16,21 0 0,1-1 15,-22 1-15,0 42 32,0 1-32,-22-22 0,1 21 15,0 0-15,21 0 0,0 0 0,0 0 16,-21 1-16,21-1 0,0 0 0,0 0 15,0 0-15,21-21 16,0 21-16,0-21 0,1 0 16,-1 0-16,0 0 0,0-21 15,0 21-15,0-21 0,1 0 16,20 21-16,-21-21 0,0 0 0,0-1 16,1 1-16,-1 0 0,0-21 15,0 21-15,0-1 0,0 1 0,1 0 16,-22 0-1,0 42 1,0 0-16,-22 0 0,22 1 0,-21-1 16,0 0-16,-21 42 15,21-41-15,-1 20 0,1 0 16,0 1-16,0-1 0,21 0 0,-21 1 16,21 20-16,-21-21 0,21 1 15,0 20-15,0-20 0,0-1 0,0 21 0,0 22 16,0-43-16,0 22 15,0-22-15,0 1 0,0-1 16,0 0-16,0 1 0,0-1 0,-22-21 16,22 21-16,-21-20 0,-21-1 15,21 0-15,-22-21 0,1 0 0,0 0 16,-22 0-16,22 0 0,-22 0 0,22-21 16,-21 0-16,20 21 0,-20-22 15,20 1-15,1 0 0,21 0 0,0-21 16,0 20-16,21-20 15,0 0-15,0 21 0,0-1 0,21-20 16,0 0-16,21 21 0</inkml:trace>
  <inkml:trace contextRef="#ctx0" brushRef="#br0" timeOffset="58763.83">24934 9504 0,'21'-21'0,"-42"42"0,64-42 0,-22 21 16,21-21-16,-21 21 0,0 0 16,-21 21-1,0 0-15,0 21 0,-21-21 16,0 22-16,-21-22 0,-1 21 0,1 1 16,0-22-16,-22 21 0,1-21 15,20 0-15,-20 22 0,21-22 0,-22 0 16,22 0-16,21 0 0,-22 1 15,22-1-15,0-21 0,0 21 0,0-21 16,21 21 0,21-21-1,0 0-15,0 0 0,0 21 16,22-21-16,-22 21 0,0-21 0,21 22 16,1-1-16,-22 0 0,21-21 0,0 21 15,1 0-15,-1 0 0,0-21 16,1 22-16,-1-22 0,0 21 0,-20-21 15,20 0-15,-21 0 0,0 0 16,0 0-16,1 0 31,-22-21-31,0-1 0</inkml:trace>
  <inkml:trace contextRef="#ctx0" brushRef="#br0" timeOffset="59039.67">25866 9567 0,'21'-21'0,"-42"42"0,21-21 31,-43 22-31,22 20 16,0 0-16,-21 1 0,-1-1 0,1 0 0,21 1 15,-22-1-15,1 0 16,0 1-16,-1-1 0,1 0 0,0 1 15,-1-1-15,1-21 0,-43 64 16,43-64-16,21 0 0,0 21 16,0-20-16,21-1 0,0 0 0,0 0 15,0 0-15,21-21 16,0 0-16,0 0 0,21 0 0,1 0 16,-1 0-16</inkml:trace>
  <inkml:trace contextRef="#ctx0" brushRef="#br0" timeOffset="59476.42">26247 10139 0,'0'0'0,"42"-42"0,-21 20 15,0-41-15,-21 21 0,0 20 16,0-20-16,0 21 0,0 0 0,0 0 16,-21-1-16,0 22 0,0 0 15,0 0-15,-22 0 0,1 22 0,0-1 16,-1 0-16,1 21 15,0-21-15,-1 1 0,1 20 0,0-21 0,20 0 16,1 0-16,0 1 0,21-1 16,0 0-16,0 0 0,0 0 15,21-21-15,0 0 0,1 0 16,20 0-16,-21 0 0,21 0 16,-20 0-16,20 0 0,0 0 0,-21 0 15,22-21-15,-22 0 0,21 21 0,-21-21 16,22 0-16,-22-1 0,0 1 15,0 0-15,0 21 0,1-21 0,-1 21 16,-21 21 0,-21 0-1,-1 0-15,1 22 0,0-22 0,0 0 16,21 0-16,0 22 16,-21-22-16,21 0 0,0 0 0,0 0 15,0 0-15,21-21 16,0 0-16,0 0 0,0 0 15,1 0-15,-1 0 0,21 0 16,-21-21-16</inkml:trace>
  <inkml:trace contextRef="#ctx0" brushRef="#br0" timeOffset="59852.23">26966 9758 0,'21'-42'15,"-42"84"-15,64-106 0,-43 22 0,0 21 16,0 0-16,0 42 31,0 21-31,0-21 0,0 22 16,21-22-16,-21 21 0,21-21 15,0 22-15,0-1 0,0-21 0,22 22 16,-1-22-16,22 0 0,-22 21 0,0-21 16,22 1-16,-22-1 0,0 0 15,1-21-15,-1 21 0,-21-21 0,0 0 16,1 0-16,-1 0 15,-42 0 1,-1 0 0,-20 0-16,21 0 0,-21 0 15,-22 21-15,22 0 0,-22 1 0,1-1 16,-22 21-16,22-21 0,-1 22 16,1-1-16,20-21 0,-20 21 0,20-20 15,22 20-15,-21-21 0,21 0 0,0 0 16,21 1-16,0-1 0,0 0 15,42-21-15,-21 0 0,21 0 16,1 0-16</inkml:trace>
  <inkml:trace contextRef="#ctx0" brushRef="#br0" timeOffset="60000.14">27749 10859 0,'0'0'0,"-21"0"16,21 21-16,-21-21 15,0 0 1,0 0 0,0-21-16</inkml:trace>
  <inkml:trace contextRef="#ctx0" brushRef="#br1" timeOffset="71966.52">1587 2773 0,'0'-21'15,"0"0"1,0-1 0,-21 22 30,0 0-30,0 0-16,0 0 16,0 0-16,-1 0 15,1 0-15,-21 0 0,21 0 0,-22 0 16,22 0-16,-21 0 0,21 0 16,-22 0-16,22 0 0,0 0 15,0 0-15,0 0 0,0 0 16,-1 0-16,1 0 31,42 0 32,1 0-63,-1 0 0,0 0 15,0 0-15,0 0 0,0 0 16,1 0-16,-1 0 0,0 0 0,21 0 15,-21 0-15,22 0 16,-22 0-16,21 0 0,1 22 0,-1-22 16,0 0-16,1 0 0,-1 0 15,0 0-15,1 0 0,20 0 0,-21 0 16,1 0-16,20 0 0,1 0 16,-22 0-16,22 0 0,20 0 0,-20 0 15,20 0-15,-20 0 0,21 0 16,-22 0-16,22 0 0,-22 0 0,1 0 15,-1 0-15,1 0 16,-22 0-16,22 0 0,-22 0 0,21 21 16,-20-21-16,-1 0 0,0 0 15,1 0-15,-1 0 0,0 0 0,1 0 16,-22 0-16,21 0 0,1 0 16,-22 0-16,0 0 0,0 0 0,0 0 15,0 0 1,1 0-1,-44 0 64,1 0-79,0 0 15,21-21-15,-21 21 0,0 0 16,0 0-16,-1 0 0,1 0 15,0 0-15,0 0 0</inkml:trace>
  <inkml:trace contextRef="#ctx0" brushRef="#br1" timeOffset="72569.12">910 3175 0,'0'0'0,"-21"-42"32,0 42-17,0 0-15,21 21 16,0 0 0,0 0-16,0 0 0,-22 22 0,22-1 15,0-21-15,0 22 0,0-1 16,-21 0-16,21 1 0,0-22 0,0 21 15,0-21-15,0 22 0,0-22 16,0 0-16,0 0 0,0 0 16,0 0-16,0 1 0,21-22 15,1 0 1,-1 0-16,0 0 0,0 0 16,-21-22-16,21 1 15,0 0-15,-21 0 0,0 0 16</inkml:trace>
  <inkml:trace contextRef="#ctx0" brushRef="#br1" timeOffset="72799.99">656 3450 0,'0'0'0,"21"0"47,0 0-31,1 0-16,-1 0 0,0 0 15,0 0-15,0 0 0,0 0 0,1-21 16,-1 0-16,0 21 16,0 0-16,-21-21 0,21 21 0</inkml:trace>
  <inkml:trace contextRef="#ctx0" brushRef="#br1" timeOffset="74159.21">1333 3598 0,'0'0'0,"22"0"31,-22-21-15,21 21-16,-21-21 0,21 0 16,-21 0-16,0 0 15,0-1-15,0 1 0,0 0 16,-21 21 0,0 0-16,-1 0 0,1 0 15,0 0-15,0 0 0,0 0 16,0 21-16,-1 0 15,1 1-15,0-1 0,0 0 0,0 0 16,21 0-16,-21 0 0,21 1 16,-22-1-16,22 0 0,-21 0 0,21 0 15,0 0-15,0 1 16,0-1 0,21-21-16,1 0 0,-1 0 15,0 0-15,0 0 0,0 0 16,0-21-16,1 21 0,-22-22 0,21 22 15,0-21-15,0 0 0,0 0 16,0 0-16,1 0 0,-1-1 16,-21 1-16,21 0 0,-21 0 15,21 21-15,-21-21 0,0 0 16,0 42 31,0 0-32,0 0-15,0 0 0,0 0 16,0 1-16,0-1 16,0 0-16,0 0 0,0 0 15,21 0-15,0-21 16,1 22-16,-1-22 16,0 0-16,0 0 0,0 0 0,22 0 15,-22 0-15,0 0 0,21 0 16,-21-22-16,1 22 0,20-21 15,-21 0-15,0 0 0,22 0 16,-22 0-16,0-1 0,0 1 0,0 0 16,0 0-16,1 0 0,-1-22 0,-21 22 15,0 0-15,0 0 16,0-21-16,0 20 0,0 1 16,0 0-16,-21 21 15,-1 0-15,1 0 0,0 0 16,0 0-16,0 21 0,0 0 15,-22 22-15,1-22 16,21 0-16,0 21 0,-1-20 0,22-1 16,0 0-16,-21 0 0,21 0 15,0 0-15,0 1 0,0-1 16,21-21-16,1 0 0,-1 0 16,0 0-16,0 0 0,0 0 0,0 0 15,22 0-15,-22 0 0,0 0 16,0-21-16,0-1 0,1 22 0,-22-21 15,21 0-15,-21 0 0,21 21 16,-21-21-16,21 0 0,-21-1 16,0 1-16,0 0 15,0 0-15,0 42 47,0 0-31,0 0-16,0 1 0,0-1 0,0 0 15,0 21-15,0-21 0,0 1 16,0-1-16,0 21 0,0-21 0,0 22 16,0-22-16,0 21 0,0-21 15,0 22-15,0-1 0,0-21 0,0 21 16,0 1-16,-21-1 16,21 0-16,0 1 0,0-1 0,-21-21 15,21 22-15,0-22 0,0 0 16,-21 0-16,21 0 0,0 0 0,-22 1 15,1-22-15,0 0 16,0 0 0,21-22-16,-21 22 0,21-21 15,-21 0-15,-1-21 0,22 21 16,-21-1-16,0-20 0,21 0 16,-21 21-16,21-22 0,0-63 15,0 64-15,0 0 0,0-1 16,21 1-16,0 0 0,0-1 15,1 1-15,-1 0 0,0 21 16,0-1-16,0-20 0,0 21 0,22 0 16,-22 0-16,0 21 0,21-22 15,-20 1-15,-1 0 0,0 0 0,0 0 16,0 21-16,0-21 0,1-1 16</inkml:trace>
  <inkml:trace contextRef="#ctx0" brushRef="#br1" timeOffset="89231.81">5461 2625 0,'0'0'0,"0"21"15,-21-21 1,0 0-16,-1 0 16,1 0-1,0 0-15,0 0 16,0 0-1,0 0-15,-1 0 0,1 0 16,0 0-16,0 0 0,0 0 16,0 21-16,-1-21 0,1 0 15,0 0-15,0 0 16,0 0 0,21 21 46,21-21-62,0 0 0,0 0 16,0 0-1,1 0-15,-1 0 0,21 0 0,-21 0 16,0 0-16,22 0 0,-22 0 16,21 0-16,-21 0 0,22-21 0,-1 21 15,0 0-15,-20 0 0,20 0 16,0 0-16,1 0 0,-1 0 0,-21 0 15,21 0-15,1 0 0,-1 0 16,0 0-16,1-21 0,-1 21 0,0 0 16,1 0-16,-1 0 0,22 0 0,-22 0 15,0-21-15,1 21 0,20 0 16,-21 0-16,22 0 0,-22 0 0,1-21 16,20 21-16,-21 0 15,22 0-15,-22 0 0,22 0 0,-22 0 16,22-22-16,-22 22 0,0 0 15,1 0-15,-1 0 0,0 0 0,1-21 16,-1 21-16,0 0 0,1 0 16,-22 0-16,21 0 0,0-21 0,1 21 15,-1-21-15,0 21 0,1 0 16,-1 0-16,0 0 0,1 0 16,-1-21-16,0 21 0,1 0 0,-1-21 15,0 21-15,-20 0 0,20 0 0,0 0 16,1 0-16,-22 0 0,21-22 15,-21 22-15,22 0 0,-22 0 16,0 0-16,0-21 0,21 21 0,-20 0 16,-1 0-16,0 0 15,0 0-15,0 0 16,0 0 15,-42 0 16,0 0-47</inkml:trace>
  <inkml:trace contextRef="#ctx0" brushRef="#br1" timeOffset="89816.48">5778 2921 0,'0'-21'0,"0"42"0,22-63 15,-22 21-15,0-1 16,0 1-16,0 0 31,0 42 16,0 0-47,0 22 0,0-22 16,-22 0-16,22 21 0,-21-20 15,0 20-15,21-21 0,-21 21 0,0-20 16,0 20-16,21 0 0,-22-21 15,1 22-15,21-22 0,0 0 0,0 0 16,0 0-16,0 1 16,0-1-16,0 0 0,0 0 15,21-21-15,1 0 16,-1 0-16,0 0 16,0 0-16,0 0 0,0-21 15,1 0-15,-1 0 16</inkml:trace>
  <inkml:trace contextRef="#ctx0" brushRef="#br1" timeOffset="90044.35">5503 3154 0,'21'0'31,"1"0"-31,-1 0 0,0 0 0,0 0 16,0 0-16,22 0 0,-22 0 16,21 0-16,-21 0 0,22-21 0,-22 21 15,0 0-15,0 0 0,0 0 16,0-21-16,1 21 0,-1 0 16,0 0-16</inkml:trace>
  <inkml:trace contextRef="#ctx0" brushRef="#br1" timeOffset="90459.4">6096 3154 0,'21'0'31,"0"0"-31,0-21 0,1 21 15,-22-21-15,21 21 0,0-22 16,0 22-16,-21-21 0,21 21 16,0-21-16,-21 0 15,0 0 1,-21 21 0,0 0-1,0 0-15,0 0 0,0 0 0,21 21 16,-22 0-16,1 0 0,0-21 15,0 21-15,21 22 0,-21-22 0,21 0 16,-21 0-16,21 0 0,0 22 0,0-22 16,0 0-16,0 0 15,0 0-15,21 1 0,0-22 0,0 0 16,0 0-16,0 0 16,1 0-16,-1 0 0,0 0 0,0 0 15,0 0-15,0 0 0,22 0 16,-22-22-16,0 1 0,0 21 0,0-21 15,22 0-15</inkml:trace>
  <inkml:trace contextRef="#ctx0" brushRef="#br1" timeOffset="90734.24">6773 2921 0,'0'21'31,"0"0"-31,0 1 0,0-1 16,0 0-16,0 0 16,21 0-16,-21 0 0,0 1 0,22-22 15,-22 21-15,21 0 0,-21 0 0,0 0 16,21 0-16,-21 1 16,21-1-16,0-21 31,0 0-16,-21-21-15,0-1 16,22 1-16,-22 0 0</inkml:trace>
  <inkml:trace contextRef="#ctx0" brushRef="#br1" timeOffset="90984.1">7027 2942 0,'-21'0'31,"0"0"-31,0 21 16,0-21-16,-1 22 0,1-22 16,0 21-16,0 0 0,0 0 15,0 0-15,-1 0 0,1 1 0,0-1 16,0 0-16,-21 0 0,20 0 16,1 0-16,21 1 0,-21-1 15,21 0-15,0 0 0,0 0 16,21-21-1,0 0-15,1 0 16,-1-21-16,0 0 0,21 21 0</inkml:trace>
  <inkml:trace contextRef="#ctx0" brushRef="#br1" timeOffset="91352.89">7387 2794 0,'0'0'0,"0"-21"0,0 42 62,0 0-62,0 0 0,-21 22 16,21-22-16,-21 0 0,21 0 15,-21 0-15,21 1 0,0 20 0,0-21 16,-22 0-16,22 0 0,-21 22 16,21-22-16,-21 0 0,21 0 15,0 0-15,0 1 0,0-1 16,0 0-16,0 0 0,0 0 16,21-21-1,0 0-15,1 0 16,-1 0-16,0-21 0,0 21 15,0-21-15,-21 0 0,21 21 16,1-21-16</inkml:trace>
  <inkml:trace contextRef="#ctx0" brushRef="#br1" timeOffset="91707.69">7260 2985 0,'0'0'0,"21"0"31,0 0-31,1 0 16,20-22-16,-21 22 0,0 0 16,0 0-16,22-21 0,-22 21 0,0-21 15,0 21-15,22 0 0,-22 0 16,0 0-16,0-21 0,0 21 15,0 0-15,1 0 0,-1 0 0,0 0 16,0 0-16,0 0 31</inkml:trace>
  <inkml:trace contextRef="#ctx0" brushRef="#br1" timeOffset="95367.53">1503 7049 0,'-21'0'32,"-1"0"-32,1 0 0,0 0 15,0-22 1,0 22-16,0 0 0,-1 0 16,1 0-16,0 0 0,0 0 15,0 0-15,-22 0 0,22 0 16,0 0-16,0 0 0,-21 0 15,20 0-15,-20 0 0,21 0 16,-21 0-16,20 22 0,-20-22 16,21 0-16,0 0 0,0 0 0,-1 21 15,1-21-15,0 0 16,0 0-16,0 0 16,0 0 15,21-21 31,0-1-62,21 22 16,0-21-16,0 21 16,0 0-16,0 0 15,1 0-15,-1 0 16,0 0-16,0 0 0,0 0 15,0 0-15,1 0 0,-1 0 16,0 0-16,21 0 0,-21 0 16,1 0-16,-1 0 0,0 0 0,0 0 15,21 0-15,-20 0 0,-1 0 16,21 0-16,-21 0 0,22 21 0,-22-21 16,21 0-16,0 0 15,1 0-15,-1 0 0,0 0 0,1 0 16,-1 0-16,0 0 0,1 0 15,-1 0-15,0 0 0,1 0 16,-1 0-16,0 0 0,-20 0 0,-1 0 16,21 0-16,-21 0 0,0 0 15,22 0-15,-22 0 0,0 0 0,0 0 16,22 0-16,-22 0 0,21 0 16,0 0-16,-20 0 0,20 0 15,0 0-15,1 0 0,-1-21 0,0 21 16,22 0-16,-22 0 0,-21 0 15,22 0-15,-1 0 0,0 0 16,-21 0-16,22 0 0,-1 0 0,-21 0 16,22 0-16,-22 0 0,21 0 15,-21 0-15,0 0 0,1 0 0,20 0 16,-21 0-16,0 0 0,0 0 16,1 0-16,-1 0 0,0 0 15,0-21-15,0 21 0,0 0 16,1 0-16,-1 0 31,-21-21 0,21 21-15,-42 0 62,0 0-62,-1 0-16,1 0 15,0 0-15,-21 0 0,21 0 0,-22 0 16,1 0-16,0 0 0,-22 0 16,1 0-16,-1 0 0,1 0 15,-22 0-15,21 0 0,1 21 16,-1-21-16,1 0 0,-1 0 0,1 0 15,21 21-15,-1-21 0,1 0 16,0 0-16,-1 21 0,-20-21 0,20 0 16,1 0-16,0 0 0,-22 0 15,1 0-15,-1 0 0,1 0 0,-1 0 16,1 0-16,-1 0 0,1 22 16,-1-22-16,22 0 0,0 0 15,-1 0-15,22 0 0,-21 0 16,21 0-16,-1 0 0,1 0 15,0 0-15,0 0 0,0 0 16,0 21 0,-1-21-16,1 0 15,0 0-15,-21 0 32,21 0-17,-1 0 16</inkml:trace>
  <inkml:trace contextRef="#ctx0" brushRef="#br1" timeOffset="96017.8">868 7557 0,'0'0'15,"0"-22"-15,21 22 0,-21-21 16,21 21-16,-21-21 16,0 0-1,0 42 48,0 0-48,-21 0-15,21 1 0,-21-1 16,21 0-16,-21 0 0,21 21 16,0-20-16,-22 20 0,1-21 0,0 21 15,21 1-15,-21-22 0,0 21 16,21 1-16,0-1 0,-21 0 16,21 1-16,-22-1 0,22-21 15,0 21-15,0-20 0,0-1 16,0 0-16,22 0 0,-1-21 15,0 0-15,0 0 0,0 0 16,0 0-16,1 0 0,-1 0 16,0-21-16,0 0 0,0 0 15,0-1-15,1 1 0,-1-21 0</inkml:trace>
  <inkml:trace contextRef="#ctx0" brushRef="#br1" timeOffset="96271.66">656 7874 0,'21'0'47,"0"0"-47,43 0 16,-43-21-16,43 0 15,-43 21-15,0 0 0,21-21 16,-21 21-16,1 0 0,-1-22 16,0 1-16,0 21 0,0 0 0,0-21 15,1 21-15,-1 0 16</inkml:trace>
  <inkml:trace contextRef="#ctx0" brushRef="#br1" timeOffset="97820.77">1799 7832 0,'0'0'0,"21"0"0,-21-21 16,21 21-16,-21-22 15,0 1-15,0 0 0,0 0 16,-21 21-16,0-21 16,0 21-16,0-21 0,0 21 0,-22 0 15,22-22-15,0 22 0,0 0 16,0 0-16,-1 0 0,1 0 16,-21 0-16,21 0 0,0 22 0,-1-1 15,-20-21-15,21 21 16,0 21-16,0-21 0,-22 1 0,43-1 15,-21 21-15,0-21 0,21 22 16,0-22-16,-21 21 0,21-21 16,0 0-16,0 22 0,0-22 15,21 0-15,0-21 0,0 0 16,0 0-16,1 0 0,-1 0 0,0 0 16,21 0-16,-21-21 0,22 0 15,-22 0-15,21 21 0,1-43 0,-22 22 16,0 0-16,21 0 0,-21 0 15,1-1-15,-1-20 0,0 21 0,0 0 16,-21 0-16,0-1 16,21 1-16,-21 0 0,0 0 0,21 21 15,-21-21-15,-21 42 47,21 0-47,-21 0 0,21 0 16,-21 1-16,21-1 0,0 0 0,0 0 15,0 0-15,0 22 0,0-22 16,0 0-16,0 0 0,0 0 0,0 22 16,21-22-16,0 0 15,0-21-15,1 0 0,-1 0 0,21 0 16,0 0-16,1 0 16,-1 0-16,0 0 0,1-21 0,-1 0 15,0 21-15,22-22 0,-22 1 16,1 0-16,-1 0 0,0 0 0,1 0 15,-1-1-15,0-20 0,-21 21 16,22 0-16,-1-22 0,-21 1 16,0 21-16,-21 0 0,22 0 15,-22-1-15,0 1 0,0 0 16,-22 0-16,1 21 16,0 0-16,0 0 0,0 0 0,0 0 15,-1 0-15,-20 0 0,21 0 16,0 21-16,-22-21 0,22 21 15,0 0-15,0 1 0,0-1 16,0 0-16,-1 0 0,22 0 0,-21 0 16,21 1-16,-21-1 0,21 0 15,0 0-15,0 0 0,0 0 0,0 1 16,21-22 0,0 0-16,1 0 15,-1 0-15,21 0 0,-21 0 16,0-22-16,1 22 0,20-21 0,-21 0 15,0 0-15,0 21 0,1-21 16,-1 0-16,0-1 0,0 1 16,0 0-16,-21 0 15,0 0-15,21 21 16,-21 21 31,0 0-47,0 0 15,0 0-15,0 1 16,0-1-16,0 0 0,0 21 0,-21-21 16,21 22-16,0-1 0,0-21 15,-21 22-15,21-1 0,0 0 0,0 1 16,0-1-16,0 21 0,0-20 16,0-1-16,0 0 0,0 1 15,0-1-15,0 0 0,21 1 0,-21-1 16,0 0-16,0 1 0,0-1 15,0 0-15,21-20 0,-21 20 0,0-21 16,22 21-16,-22-20 0,0-1 16,0 0-16,21 0 0,-21 0 0,0 0 15,0-42 32,-21 0-47,-1 0 0,1 0 16,0 0-16,0-1 0,0-20 0,0 21 15,-1-21-15,1-1 16,0 1-16,21 0 0,0-22 0,0 22 16,0-22-16,0 22 0,0-22 15,21 22-15,0-21 0,1-1 0,-1 22 16,21-22-16,-21 22 0,22 0 16,-22-1-16,21 1 0,-21 21 15,22-43-15,-22 43 0,0 0 16,0 21-16,0-21 0,-21 42 78,21-21-47,1 0-15</inkml:trace>
  <inkml:trace contextRef="#ctx0" brushRef="#br1" timeOffset="102304.04">5292 6837 0,'0'21'0,"-22"-21"31,1 0 1,0 0-17,0 0-15,21-21 16,-21 21 0,0 0-16,42 0 109,0 0-109,0 0 16,0 0-16,0 0 15,1 0 1,-1 0-16,0 0 0,0 0 15,0 0-15,0 0 0,1 0 0,-1 0 16,21 0-16,-21 0 0,0 0 16,22 0-16,-22 0 0,21 0 0,1 0 15,-22 0-15,21 0 0,0 0 16,1 0-16,-22 0 0,21-21 0,1 21 16,-1 0-16,-21 0 0,21 0 15,-20 0-15,20 0 0,-21 0 16,0 0-16,22 0 0,-22 0 15,0 0-15,0 0 0,21 0 0,-20 0 16,20 0-16,-21 0 0,21 0 0,-20 0 16,20 0-16,-21 0 0,21-21 15,-20 21-15,20 0 0,-21 0 0,21 0 16,-20 0-16,20-22 0,0 22 16,-21 0-16,22 0 0,-22 0 0,21 0 15,1-21-15,-22 21 0,21 0 16,0 0-16,1-21 0,-1 21 0,-21 0 15,22 0-15,-1 0 0,-21 0 16,21-21-16,-20 21 0,-1 0 16,21 0-16,-21 0 0,22 0 15,-22 0-15,0 0 0,21 0 0,-21 0 16,22 0-16,-22-21 0,21 21 0,-21 0 16,22 0-16,-1 0 0,-21 0 15,22 0-15,-1 0 0,0 0 0,1 0 16,-1 0-16,-21 0 0,21 0 15,-20-21-15,20 21 0,-21 0 0,21 0 16,-20 0-16,20 0 0,-21 0 16,0 0-16,22 0 0,-22 0 0,0 0 15,0-22-15,21 22 0,-20 0 16,-1 0-16,0 0 0,0 0 16,21 0-16,-20 0 0,-1-21 15,0 21-15,0 0 0,21 0 0,-20 0 16,-1 0-16,21 0 0,-21 0 0,0-21 15,22 21-15,-22 0 0,21 0 16,-21 0-16,1 0 0,20 0 0,-21 0 16,0 0-16,0 0 0,22 0 15,-22 0-15,0 0 0,0 0 0,0 0 16,1 0-16,-1-21 0,0 21 16,0 0-16,0 0 0,0 0 0,1 0 15,-1 0-15,0 0 16,0 0-16,0 0 0,0 0 15,1 0-15,-1 0 16,0 0-16,0 0 16,0-21-16,0 21 0,1 0 15,-1 0-15,0 0 16,0 0-16,0 0 0,0 0 16,-21-21-1,22 21-15,-1 0 16,-42 0 62,-1 0-78,1 0 16,0 0-16,0 0 0,0 0 0,-22 0 15,22 0-15</inkml:trace>
  <inkml:trace contextRef="#ctx0" brushRef="#br1" timeOffset="102847.73">7048 7345 0,'0'-64'32,"0"86"-1,0-1-31,0 0 15,0 0-15,0 21 16,0-20-16,0-1 0,0 21 0,0-21 0,0 22 16,0-22-16,-21 0 0,21 21 15,-21-21-15,21 1 0,0-1 16,0 0-16,0 0 0,0 0 0,0 0 16,0 1-16,0-1 15,0 0 1,0-42-1</inkml:trace>
  <inkml:trace contextRef="#ctx0" brushRef="#br1" timeOffset="103147.46">7683 7260 0,'-21'21'0,"0"-21"15,21 22-15,-21-1 0,21 0 16,0 21-16,-21-21 0,0 22 0,21-22 16,-22 21-16,22-21 0,0 22 0,-21-22 15,0 21-15,0-21 16,21 1-16,-21-1 0,21 21 0,0-21 15,-21 0-15,-1 1 16,22-1-16,0 0 0</inkml:trace>
  <inkml:trace contextRef="#ctx0" brushRef="#br1" timeOffset="103468.27">7472 7535 0,'0'0'0,"0"-21"0,21 0 16,-21 0-16,21 0 0,0 0 16,-21-1-16,21 1 0,1 0 0,-22 0 15,21 0-15,0 0 0,21 21 16,-21-22-16,1 1 0,41 21 16,-42 0-16,22 0 0,-22 0 15,0 21-15,21 22 0,-21-22 0,1 0 16,-22 21-16,0-20 0,21 20 15,-21 0-15,0-21 0,0 22 0,0-22 16,0 21-16,-21-21 0,21 1 0,-22-1 16,22 0-16,0 0 0,-21 0 15,21 0-15,-21 1 0,21-1 16,-21-21-16,21-21 62,0-1-62,0 1 0</inkml:trace>
  <inkml:trace contextRef="#ctx0" brushRef="#br1" timeOffset="103740.12">7556 7620 0,'22'0'47,"-1"0"-47,0-21 0,0 21 16,0 0-16,0 0 0,1 0 16,-1 0-16,0 0 0,21-21 0,-21 21 15,1 0-15,-1 0 0,0 0 16,0-21-16,0-1 15,-21 1 1</inkml:trace>
  <inkml:trace contextRef="#ctx0" brushRef="#br1" timeOffset="105459.92">12742 6646 0,'-21'0'16,"0"0"-16,0 0 0,0-21 31,-1 21-31,1 0 0,0 0 16,0 0-1,42 0 95,0 0-95,0 0-15,1 0 0,-1 0 16,0 0-16,0 0 15,0 0-15,0 0 0,1 0 16,-1 0-16,0 0 0,21 0 0,-21 0 16,22 0-16,-22 0 0,21 0 15,1 0-15,-1 0 0,21 0 0,-20 0 16,-1-21-16,0 21 0,1 0 16,-1 0-16,0 0 0,1 0 0,-1-21 15,0 21-15,1 0 0,-22 0 16,21 0-16,-21-21 0,22 21 0,-22 0 15,21 0-15,-21-21 0,22 21 16,-1 0-16,0 0 0,1 0 0,-1-22 16,22 22-16,-22 0 0,21 0 15,-20 0-15,20 0 0,-20 0 16,-1 0-16,21 0 0,-20 0 0,-1 0 16,0 0-16,1-21 0,-1 21 15,-21 0-15,64 0 0,-43 0 16,1 0-16,41-21 15,-41 21-15,-1 0 0,0 0 0,1 0 16,-1 0-16,0 0 0,22 0 16,-22 0-16,0 0 0,1-21 0,20 21 15,-20 0-15,-1 0 0,0 0 16,1 0-16,-1-21 0,0 21 0,1 0 16,-1 0-16,0 0 15,-21 0-15,22 0 0,-1 0 0,0-21 16,-20 21-16,20 0 0,0 0 15,1 0-15,-1 0 0,0 0 0,-21 0 16,22 0-16,-1 0 0,-21 0 0,22 0 16,-1 0-16,0-22 0,1 22 15,-1 0-15,-21 0 0,21 0 0,1-21 16,-22 21-16,21 0 0,1 0 16,-22-21-16,42 21 15,-42-21-15,22 21 0,-22 0 0,21 0 16,-21 0-16,22 0 0,-22 0 0,21-21 15,1 21-15,-22 0 16,21 0-16,0 0 0,1 0 0,20 0 16,-20 0-16,-1 0 0,0 0 0,1 0 15,20 0-15,-21 0 0,1 0 16,-22-21-16,21 21 0,1 0 0,-22 0 16,21 0-16,-21 0 0,22 0 15,-22 0-15,0 0 0,21 0 0,-21 0 16,1 0-16,-1 0 0,0 0 15,21 0-15,-21 0 0,1 0 0,-1 0 16,21 0-16,-21 0 0,22 0 0,-22-22 16,0 22-16,21 0 15,-21 0-15,1 0 0,-1 0 0,0 0 16,0 0-16,0 0 0,0-21 16,1 21-16,-1 0 0,0 0 0,0 0 15,0 0-15,0 0 16,1 0-1,-1 0-15,-42 0 94,-1 0-78,1 0-16,0 0 0,-21 0 15</inkml:trace>
  <inkml:trace contextRef="#ctx0" brushRef="#br1" timeOffset="106039.6">15621 7027 0,'0'22'62,"0"-1"-62,0 0 0,0 0 16,-21 0-16,21 0 0,0 1 16,0 20-16,-21-21 0,-1 21 15,1-20-15,21 20 0,0-21 0,-21 21 16,0-20-16,21 20 0,-21-21 0,21 0 15,0 0-15,0 1 0,0-1 16,-21 0-16,21 0 0,21-21 47,-21-21-47,21 21 16,0-21-16</inkml:trace>
  <inkml:trace contextRef="#ctx0" brushRef="#br1" timeOffset="106419.89">16150 7091 0,'-21'0'32,"0"0"-32,21 21 15,0 0-15,0 0 16,-21 1-16,21-1 0,0 0 16,-22 0-16,22 0 0,0 0 0,-21 22 15,21-22-15,0 0 0,0 0 0,-21 0 16,21 1-16,-21-1 0,21 0 15,0 0-15,0 0 0,0 0 16,-21 1 0,21-1-16,0 0 15,0-42 17</inkml:trace>
  <inkml:trace contextRef="#ctx0" brushRef="#br1" timeOffset="106800.67">16108 7260 0,'0'0'0,"0"-21"0,0 0 0,0 0 16,0 0-16,0-1 0,0 1 0,0 0 16,21 0-16,0 0 15,0 0-15,-21-1 0,21 22 0,1-21 16,-1 0-16,0 21 0,21 0 15,-21 0-15,22-21 0,-22 21 16,21 0-16,-21 0 0,22 0 0,-22 0 16,0 21-16,0-21 0,0 21 15,1 0-15,-1 1 0,-21-1 0,0 21 16,0-21-16,0 22 0,0-1 0,0 0 16,0 1-16,-21-1 0,-22 21 15,22-41-15,21 20 0,-21-21 16,0 0-16,21 0 0,-21-21 15,21 22-15,0-1 0,0-42 63,0-1-47,0 1-16,0 0 0,0 0 15</inkml:trace>
  <inkml:trace contextRef="#ctx0" brushRef="#br1" timeOffset="107219.82">15938 7345 0,'0'-21'31,"22"21"-31,-1-21 0,0 21 16,0 0-16,0 0 0,0-22 16,1 22-16,20 0 0,-21 0 15,0 0-15,0 0 0,22 0 16,-22-21-16,0 21 0,0 0 0,0 0 15,1 0-15,-1 0 0,0 0 0,0 0 16,0 0 0,0 0 15,-21-21 16,0 0-47,0 0 15,22 21 1</inkml:trace>
  <inkml:trace contextRef="#ctx0" brushRef="#br1" timeOffset="112792.25">21336 6202 0,'0'0'0,"-21"0"0,0 0 16,-1 0 0,1 0-1,42 0 48,1 0-48,-1 0-15,0 0 0,0 0 0,0 0 16,22 0-16,-1 0 0,0 0 0,1 21 16,-1-21-16,21 0 0,-20 0 15,20 0-15,-20 0 0,20 21 0,-21-21 16,1 0-16,-1 0 16,0 0-16,22 0 0,-22 0 0,1 0 15,-1 0-15,0 0 0,1 0 0,20 0 16,1 0-16,-22 0 0,21 0 15,1 0-15,21 0 0,-22 0 0,1 0 16,-1 0-16,1 0 0,-1 0 16,-21 0-16,22 0 0,-22 0 0,22 0 15,-22 0-15,0 0 0,1 0 16,-1 0-16,0-21 0,22 21 0,-22 0 16,22 0-16,-22 0 0,22 0 0,-1 0 15,1-21-15,-22 21 0,21 0 16,1 0-16,-22 0 0,22 0 15,-22 0-15,0 0 0,1 0 16,-1 0-16,-21 0 0,22 0 0,-22 0 16,0 0-16,21 0 0,-21 0 15,1 0-15,-1 0 0,0 0 0,0 0 16,0 0-16,0 0 0,1 0 0,-1 0 16,0 0-16,0 0 15,0 0-15,0 0 16,-42 0 46,0 0-46,0 0-16,0 0 0,0 0 16,-22 0-16,22 0 0</inkml:trace>
  <inkml:trace contextRef="#ctx0" brushRef="#br1" timeOffset="113377.44">22013 7027 0,'0'-21'16,"0"42"-16,0-63 0,0 21 0,21 21 0,-21-21 15,0 0-15,22 21 0,-22-22 16,0 1-16,0 0 0,0 42 62,0 0-62,0 1 0,-22-1 0,22 0 16,-21 0-16,0 21 0,0-20 16,21-1-16,-21 21 0,0 0 15,-1-20-15,1 20 0,0 0 0,21-21 16,-21 22-16,21-22 0,-21 0 16,21 0-16,0 0 0,0 1 0,0-1 15,0 0-15,0 0 16,21-21-16,0 0 0,0 0 15,0 0-15,1 0 0,-1-21 16,0 0-16,0 0 16,0-1-16,0 1 0,-21-21 15</inkml:trace>
  <inkml:trace contextRef="#ctx0" brushRef="#br1" timeOffset="113603.81">21865 7133 0,'0'0'0,"-21"0"0,42 0 47,0 0-47,0 0 0,22 0 0,-22 0 15,21 0-15,-21 0 16,1 0-16,20 0 0,-21 0 0,0 0 15,0 0-15,1 0 0,-1 0 16,0 0-16,-21-21 0</inkml:trace>
  <inkml:trace contextRef="#ctx0" brushRef="#br1" timeOffset="114015.57">22310 7176 0,'63'0'16,"-42"0"-1,0 0-15,1 0 0,-1 0 16,0-22-16,21 22 0,-21-21 0,1 21 16,-1 0-16,0-21 0,0 21 15,0-21-15,0 21 0,-21-21 16,0 0-16,0-1 15,-21 22-15,0 0 0,0 0 16,0 0-16,-22 0 0,22 0 16,0 0-16,0 0 0,0 22 0,0-1 15,-1 0-15,1 0 0,0 0 16,21 22-16,-21-22 0,21 0 0,0 21 16,0-21-16,0 1 0,0-1 0,0 21 15,0-21-15,21 0 16,0 1-16,0-22 0,1 21 0,20 0 15,-21-21-15,21 0 0,-20 21 0,20-21 16,0 0-16,1 0 0,-22 0 16,21 0-16,0 0 0,1 0 0,-22-21 15,0 0-15,21 21 0</inkml:trace>
  <inkml:trace contextRef="#ctx0" brushRef="#br1" timeOffset="114259.44">23093 7091 0,'21'42'31,"0"-21"-31,-21 1 0,0-1 0,0 0 16,21 0-16,0 0 0,-21 0 0,0 1 16,0-1-16,22 0 0,-1 21 15,0-21-15,-21 1 16,21-22-16,-21 21 15,21-21-15,0 0 32,-21-21-32,22-1 15,-22 1-15</inkml:trace>
  <inkml:trace contextRef="#ctx0" brushRef="#br1" timeOffset="114496.31">23368 7112 0,'-21'0'32,"0"21"-32,-1 0 0,1 1 0,0-1 0,0 0 15,0 0-15,0 0 0,-1 0 16,-20 1-16,21-1 0,0 21 16,0-21-16,-1 0 0,-20 1 15,42-1-15,-21-21 0,0 21 0,21 0 16,0 0-16,21-21 31,0 0-31,0 0 0,0 0 0,1-21 16,-1 21-16</inkml:trace>
  <inkml:trace contextRef="#ctx0" brushRef="#br1" timeOffset="114888.01">23855 6900 0,'0'-21'0,"0"42"0,21-42 16,-21 0-16,0 42 31,0 0-15,-21 1-16,0-1 0,21 0 15,-22 0-15,1 21 0,0-20 0,21-1 16,-21 21-16,0-21 0,21 22 0,-21-1 15,-1-21-15,22 21 0,-21 1 16,21-22-16,0 21 0,0-21 0,-21 1 16,21-1-16,0 0 15,0 0-15,0 0 0,0 0 0,0 1 16,0-1-16,21-21 0,0 0 16,1 0-16,-1 0 15,0 0-15,0 0 0,21 0 16,-20 0-16,-1 0 0,0-21 15,0-1-15,0 22 0,0-21 0,22 0 16,-22 0-16,0-21 0,-21 20 16,21 1-16,0 0 0,-21-21 0,0 21 15,0-1-15,0 1 0</inkml:trace>
  <inkml:trace contextRef="#ctx0" brushRef="#br1" timeOffset="115183.84">23580 7049 0,'0'21'0,"0"-42"0,21 42 32,0-21-32,0 0 15,21 0-15,-20 0 0,20 0 16,0 0-16,1 0 0,-1 0 0,0 0 15,1 0-15,-1 0 0,-21-21 16,0 21-16,0 0 0,1 0 16,-1 0-16,-21-22 47,-21 22-32</inkml:trace>
  <inkml:trace contextRef="#ctx0" brushRef="#br1" timeOffset="120277.64">698 12213 0,'-21'0'31,"0"0"-31,21-21 16,-21 21-16,0-21 16,0 21-16,21-21 0,-22 21 0,1-21 15,0 21-15,0-22 0,0 22 16,0 0-16,-1-21 0,1 21 15,0 0-15,0 0 0,0 0 0,0-21 16,-1 21-16,1 0 16,0 0-16,0 0 15,42 0 63,0 0-78,22 0 16,-22 0-16,21 0 0,-21 0 0,22 0 16,-1 0-16,0 0 0,1 0 15,-1 0-15,0-21 0,1 21 0,-1 0 16,0-21-16,1 21 0,-1 0 16,0-21-16,1 21 0,-1 0 15,0-22-15,22 1 0,-22 21 0,0 0 16,22 0-16,-22-21 0,1 21 15,-1 0-15,21 0 0,-20 0 16,-1 0-16,0 0 0,-20 0 16,20 0-16,-21 0 0,21 0 0,-20 0 15,-1 0-15,0 0 0,0 0 16,0 0-16,0 0 0,1 0 0,-1 0 16,-42 0 62,-1 0-63,1 0 1,0 0-16,0 0 0</inkml:trace>
  <inkml:trace contextRef="#ctx0" brushRef="#br1" timeOffset="121035.99">1079 12785 0,'22'-21'16,"-22"-1"-16,21 22 0,-21-21 0,0 0 16,21 0-1,-21 0-15,0 0 0,21-1 0,-21 1 16,0 0-16,0 0 16,0 0-16,0 0 0,0-1 0,0 1 15,0 0-15,0 0 16,-21 42 15,21 0-31,-21 0 0,0 1 16,-1 20-16,22 0 0,-21 1 0,0-1 15,0 0-15,0 1 0,0 20 16,-1-21-16,22 22 0,-21-22 16,0 1-16,21 20 0,-21-21 15,21 1-15,-21-1 0,21 0 0,-21 22 16,21-43-16,0 0 15,0 0-15,0 1 0,21-22 16,0 0 0,0-22-16,-21 1 0,21 0 0,0 0 15,-21 0-15,0 0 0,0-1 16,0 1-16,22-21 0,-22 21 0,0 0 16</inkml:trace>
  <inkml:trace contextRef="#ctx0" brushRef="#br1" timeOffset="121251.87">720 12975 0,'21'0'31,"0"0"-15,0 0-16,0-21 0,0 21 15,1-21-15,-1 21 0,0 0 0,21-21 16,-21 21-16,1-21 0,-1 21 15,0 0-15,0-22 0,0 1 16,0 21-16,1 0 0,-1-21 0,0 21 16,0 0-16,0-21 0,22 21 0</inkml:trace>
  <inkml:trace contextRef="#ctx0" brushRef="#br1" timeOffset="122683.94">1799 12975 0,'0'0'0,"21"0"0,-21-21 15,21 0-15,-21 0 16,0 0-16,22-1 16,-22 1-16,0 0 0,0 0 0,0-21 15,0 20-15,-22 1 16,1 0-16,0 0 0,0 0 0,0 21 15,-22 0-15,22 0 0,0 0 16,0 0-16,-21 0 0,20 21 16,-20 0-16,21 0 0,-21 0 15,-1 22-15,22-22 0,-21 21 0,21 1 16,-1-1-16,1-21 0,0 21 16,0 1-16,21-1 0,0-21 0,0 22 15,0-22-15,0 0 0,0 0 16,0 0-16,21-21 0,0 0 15,0 21-15,22-21 0,-22 0 16,0 0-16,21 0 0,-20-21 0,20 0 16,-21 0-16,21 0 0,1 0 0,-1-1 15,-21-20-15,22 21 0,-22-21 16,0-1-16,21 22 0,-21-21 16,1 21-16,-22-22 0,21 22 0,-21 0 15,21 0-15,-21 0 0,0-1 0,0 1 16,0 42 15,0 1-31,0-1 0,0 0 16,0 0-16,0 0 0,0 22 15,0-22-15,0 0 0,0 21 16,0-21-16,0 1 0,0-1 0,21 0 16,0 0-16,0 0 0,1 0 15,-1 1-15,0-22 0,0 21 0,0-21 16,0 0-16,1 0 0,-1 0 15,21 0-15,-21 0 0,22-21 0,-22 21 16,21-22-16,-21 1 0,22 0 0,-22 0 16,21 0-16,-21-22 0,0 22 15,1 0-15,-1-21 0,0-1 16,-21 22-16,0-21 0,0 21 0,0 0 16,0-1-16,0 1 0,0 0 15,0 0-15,-21 21 0,0 0 0,-1 0 16,1 0-16,0 0 0,-42 0 15,41 0-15,1 21 0,0 0 16,0 0-16,0 1 0,0-1 16,21 0-16,0 21 0,0-21 0,-22 1 15,22 20-15,0-21 0,0 0 16,0 0-16,0 1 0,0-1 0,0 0 16,22-21-16,-22 21 0,21-21 15,0 0-15,0 0 0,0 0 16,0 0-16,1 0 0,-1 0 15,0-21-15,0 21 16,0-21-16,0 0 0,1-1 0,-1 22 16,-21-21-16,21 0 0,0 0 15,-21 0-15,21 21 0,-21-21 0,0-1 16,21 22-16,-21-21 0,0 0 0,0 0 31,22 21-31,-22 21 16,0 0-1,0 0-15,0 1 0,0 20 16,0-21-16,0 21 0,0 1 16,0-1-16,0 0 0,0 22 0,0-22 15,0 22-15,0-1 0,21 1 16,0-1-16,-21 1 0,21 20 16,0-20-16,0 21 0,1-22 0,-1 1 15,0-1-15,0 1 0,0-1 0,0 1 16,-21-1-16,22-21 0,-1 22 15,-21-22-15,21 1 0,-21-1 0,0 0 16,0 1-16,0-22 0,0 0 16,0 21-16,0-21 0,0 1 15,-21-1-15,0 0 0,-1-21 16,1 0 0,0 0-16,0 0 15,0-21-15,0 0 16,-1-1-16,22 1 0,-21-21 15,21 0-15,-21-1 0,21 1 0,-21-22 16,21 1-16,0-1 0,0 1 0,0-1 16,0-20-16,0-1 0,0 0 15,0 1-15,21-1 0,0 0 0,0 22 16,22-22-16,-22 22 0,0-1 16,21 1-16,-20 20 0,20 1 0,-21 0 15,21-1-15,-20 22 0,-1 0 16,0 0-16,0 0 0,0 21 15,0 0-15,-21-21 0,22 21 47,-22-22-15,21 22-32,-21-21 0,21 0 15,0 0-15,0 0 0</inkml:trace>
  <inkml:trace contextRef="#ctx0" brushRef="#br1" timeOffset="127071.69">4720 11578 0,'0'21'16,"0"1"62,21-22-47,0 0-31,1 0 16,-1 0-16,0 0 0,0 0 16,0 0-16,0 0 0,22 0 15,-22 0-15,0 0 0,21 0 16,-20 0-16,-1 0 0,21 0 0,-21 0 0,22 0 15,-22 0-15,21 0 0,-21 0 16,22 0-16,-1 0 0,0 0 0,1 0 16,-1 0-16,0 0 0,22 0 15,-1 0-15,1 0 0,-1 0 0,1 0 16,-1 0-16,1 0 0,-1 0 16,1 0-16,-22 0 0,22 0 15,-1 0-15,1-22 0,-22 22 0,21 0 16,1 0-16,-1 0 0,1 0 0,-1 0 15,1 0-15,-1 0 0,22 0 16,-21 0-16,-1-21 0,22 21 0,-22 0 16,1 0-16,-1 0 0,-20-21 15,20 21-15,1 0 0,-1 0 0,-21 0 16,22-21-16,-1 21 0,1 0 16,-1-21-16,1 21 0,-1 0 0,1 0 15,-1 0-15,-20 0 0,20 0 0,1 0 16,-22 0-16,22-21 0,-22 21 15,21 0-15,-20 0 0,20 0 16,-20 0-16,20 0 0,-21 0 0,22 0 16,-22 0-16,22 0 0,-1-22 15,1 22-15,-1 0 0,1 0 0,-22 0 16,22 0-16,-1 0 0,-21 0 0,22-21 16,-22 21-16,22 0 0,-22 0 15,22 0-15,-1 0 0,-21-21 0,22 21 16,-1 0-16,1 0 0,-1 0 15,1 0-15,-1-21 0,1 21 0,-1 0 16,1 0-16,-1 0 0,1 0 0,-1-21 16,1 21-16,-1 0 0,-20 0 15,20 0-15,1 0 0,-1 0 16,1 0-16,-1 0 0,1 0 0,20 0 16,-20 0-16,-1 0 0,22 0 15,-21 0-15,-1 0 0,1 0 0,-1 0 16,1 0-16,20 0 0,-20 0 15,-1 0-15,1 21 0,20-21 0,-20 0 16,21 0-16,-22 0 0,22 0 0,-22 0 16,1 0-16,-1 0 0,1 0 15,-1 0-15,1 0 0,-1 0 0,1 0 16,-1 0-16,1 0 0,-1 0 0,1 0 16,20 0-16,-20 0 15,-1 0-15,1 0 0,-1 0 0,1 0 16,-1-21-16,-20 21 0,20 0 15,-20 0-15,-1 0 0,0 0 0,-21 0 16,22 0-16,-22 0 0,0 0 0,0 0 16,0 0-16,1 0 0,-1 0 31,-21-21 0,-21 21-15,-1 0-16</inkml:trace>
  <inkml:trace contextRef="#ctx0" brushRef="#br1" timeOffset="127628.19">8572 12150 0,'0'0'0,"22"-21"15,-22 42 32,0 0-47,0 0 0,0 0 16,0 22-16,0-22 0,-22 21 0,1 0 15,21 1-15,-21-1 0,21-21 0,-21 22 16,0-1-16,21-21 0,-21 21 16,21-20-16,0 20 0,0-21 0,-22 0 15,22 0-15,0 1 0,0-1 0,0 0 31,0-42-15,22 0 0,-1-1-16,0 1 15</inkml:trace>
  <inkml:trace contextRef="#ctx0" brushRef="#br1" timeOffset="127889.04">9229 12171 0,'0'0'0,"21"0"0,-21 21 31,0 21-15,-21-20-16,21-1 0,-22 21 16,22-21-16,0 22 0,-21-22 0,0 21 15,21 0-15,-21-20 0,21 20 0,0-21 16,-21 21-16,21-20 0,-21-1 15,21 21-15,-22-21 0,22 0 0,0 1 16,0-1-16,0 0 16,0-42-1</inkml:trace>
  <inkml:trace contextRef="#ctx0" brushRef="#br1" timeOffset="128235.84">9186 12298 0,'0'0'0,"21"-21"0,-21 0 15,0-1-15,22 22 16,-1 0-16,-21-21 0,21 0 0,0 21 16,0 0-16,0-21 0,1 21 15,-1 0-15,0 0 0,21 0 0,-21 0 16,22 0-16,-22 0 0,0 21 15,21 0-15,-20 0 0,-1 22 16,21-22-16,-21 21 0,0 1 0,-21-1 16,0 0-16,0 1 0,0-22 0,0 21 15,0 0-15,0 1 0,-21-22 16,0 21-16,0-21 0,0 1 0,0 20 16,-1-21-16,22 0 15,-21-21-15,21 21 0,-21-21 16,21-21-1,0 0 1,0 0-16,0 0 0</inkml:trace>
  <inkml:trace contextRef="#ctx0" brushRef="#br1" timeOffset="128511.69">9144 12573 0,'0'0'0,"-21"0"16,42 0-1,21 0-15,-21 0 0,1 0 16,-1 0-16,21 0 0,-21 0 0,22 0 16,-1-21-16,-21 21 0,21 0 0,1 0 15,-1 0-15,-21-21 16,22 21-16,-22 0 0,0 0 0,0 0 15,0 0-15,-21-21 47</inkml:trace>
  <inkml:trace contextRef="#ctx0" brushRef="#br1" timeOffset="131763.89">18902 11282 0,'0'0'0,"-21"0"0,-1 0 0,1 0 15,0 0-15,0 0 16,0 0-16,0 21 0,-1-21 0,-20 0 15,21 0-15,-21 0 0,20 0 0,-20 0 16,21 0-16,-21 0 0,20 0 16,1 0-16,0 0 0,0 0 0,0 0 15,0 0-15,42 0 78,0 0-62,0 0-16,0-21 0,0 21 0,22 0 16,-1 0-16,0 0 0,1 0 0,-1 0 15,0 0-15,22 0 0,-1-21 16,1 21-16,-1 0 0,1 0 0,21 0 16,20 0-16,1 0 0,0 0 15,21 0-15,-21 0 0,21 0 0,0 0 16,21 0-16,0 0 0,0 0 15,1 0-15,20 0 0,-21 0 16,21 0-16,1 0 0,-1 21 0,0-21 16,-20 21-16,-1-21 0,0 0 15,339 21 1,-381-21-16,-1 0 0,-20 0 16,0 0-16,-22 0 0,1 0 0,-22 0 15,0 0-15,1 0 0,-22 0 16,0 0-16,0 0 0,-21-21 31,-21 21-15,0 0-16,0 0 0,-22 0 15,22 0-15,-21 0 0,0 0 0</inkml:trace>
  <inkml:trace contextRef="#ctx0" brushRef="#br1" timeOffset="132308.57">19854 12277 0,'21'-21'0,"-42"42"0,42-85 15,-21 43-15,0 0 0,0 0 16,0 0-16,0-1 0,0 44 47,0-1-47,-21 21 15,0-21-15,0 22 0,21-1 0,-21 0 16,0 1-16,-1-1 0,-20 43 16,42-43-16,-21-21 0,0 21 15,21 1-15,0-1 0,-21 0 0,21-20 16,-22 20-16,22-21 0,0 0 0,0 22 15,0-22-15,0 0 16,0 0-16,22-21 16,-1 0-16,0 0 15,0 0-15,0-21 0,0 0 16,1 0-16,-22-1 0,21 1 0,-21 0 16,21 0-16,-21 0 0,0 0 15,0-22-15,0 22 0</inkml:trace>
  <inkml:trace contextRef="#ctx0" brushRef="#br1" timeOffset="132511.46">19367 12531 0,'-21'0'0,"42"0"0,-63 0 16,63 0 15,0 0-31,1 0 16,-1 0-16,21 0 0,-21 0 0,22 0 15,-1 0-15,0 0 0,1 0 0,-1 0 16,0 0-16,-21 0 0,1 0 16,20 0-16,-21 0 0,0 0 0,-21-21 15,21 21-15</inkml:trace>
  <inkml:trace contextRef="#ctx0" brushRef="#br1" timeOffset="132908.42">19981 12552 0,'0'0'0,"21"0"16,-21 21 0,22-21-16,-1 0 15,0 0-15,21 0 0,-21 0 16,1-21-16,-1 21 0,0 0 0,21-21 16,-21 21-16,1-21 0,20 21 15,-21-22-15,0 22 0,0-21 0,-21 0 16,0 0-16,0 0 15,-21 21 1,0-21-16,0 21 0,0 0 0,0 0 16,-1 0-16,1 0 0,0 21 15,0 0-15,0-21 0,0 21 16,-1 21-16,1-20 0,0-1 0,21 0 16,0 21-16,0-21 0,0 1 15,0 20-15,0-21 0,0 0 0,0 0 16,0 1-16,0-1 0,21 0 0,0 0 15,1 0-15,-1-21 0,0 0 16,0 21-16,0-21 0,22 0 16,-22 0-16,0 0 0,0 0 0,21 0 15,-20-21-15,-1 0 0,0 21 0,21-21 16,-42 0-16,21 0 0,1-1 16</inkml:trace>
  <inkml:trace contextRef="#ctx0" brushRef="#br1" timeOffset="133724.09">20659 12446 0,'0'0'0,"21"-21"0,0 0 0,0 21 16,0 0-16,0 0 0,1 0 15,-1 0-15,0 0 0,0 0 0,-21 21 16,21 0-16,0 0 0,-21 0 0,22 1 16,-22-1-16,0 21 0,0-21 15,0 0-15,0 22 0,0-1 16,0-21-16,0 22 0,-22-22 0,1 0 15,0 0-15,21 0 0,-21 0 0,0 1 16,0-1-16,21 0 0,0 0 16,0-42 15,21 21-31,0-21 16,0 0-16,0-1 0,0-20 15,1 21-15,-1 0 0,21-22 0,-21 1 16,0 21-16,22-21 0,-22 20 15,0 1-15,0-21 0,0 21 0,1 0 16,-1 21-16,-21-22 0,-21 22 47,-1 22-47,1-1 0,0 0 16,0 0-16,21 0 0,0 22 15,-21-22-15,21 0 0,-21 21 0,21-21 16,0 22-16,0-22 0,0 0 15,0 0-15,0 22 0,0-22 16,21 0-16,-21 0 0,21-21 0,0 0 16,0 21-16,0-21 0,1 0 15,-1 0-15,21 0 0,-21 0 0,0 0 16,22-21-16,-22 0 0,0 0 16,21 0-16,-20-1 0,-1 1 15,21-21-15,-21 21 0,0-22 0,1 1 16,-1 0-16,0 21 0,0-22 15,0 1-15,0 0 0,1-1 0,-1 1 16,-21 0-16,0-1 0,21 1 0,-21 0 16,0 20-16,0-20 0,0 21 15,0 0-15,-21 42 32,0 0-32,21 0 0,-22 22 15,1-22-15,0 21 0,21 0 16,-21 1-16,21-1 0,-21 0 15,21-20-15,0 20 0,-21 0 0,21-21 16,0 22-16,0-22 0,0 0 16,0 0-16,0 22 0,0-22 0,0 0 15,21 0-15,0-21 16,0 0-16,-21 21 0,21-21 16,0 0-16,1 0 0,-1 0 0,0-21 15,0 21-15,0-21 0,0 0 16,1 0-16,-1-1 0,0 1 0,-21 0 15,21-21-15,-21 21 0,21-1 16,-21 1-16</inkml:trace>
  <inkml:trace contextRef="#ctx0" brushRef="#br1" timeOffset="133956.2">21611 12425 0,'42'21'31,"-20"-21"-31,-1 0 0,21 0 0,-21 0 16,22 0-16,-1 0 0,-21 0 15,21 0-15,1 0 0,-1 0 0,0-21 16,-20 21-16,-1 0 0,0 0 16,0 0-16,0 0 0,0 0 15,1 0 1,-1 0-1</inkml:trace>
  <inkml:trace contextRef="#ctx0" brushRef="#br1" timeOffset="134172.07">22648 12785 0,'0'0'0,"0"21"16,0-42 31,0 0-31,0-1-16,0 1 0</inkml:trace>
  <inkml:trace contextRef="#ctx0" brushRef="#br1" timeOffset="166608.75">2032 11324 0,'0'0'0,"-21"0"0,-22 0 0,22 0 16,0 0-16,0 0 0,21 21 15,-21-21-15,0 0 16,42 0 15,0 0-31,0 0 0,21 0 16,-20 0-16,20 0 0,0 0 16,1 0-16,-1 0 0,0 0 15,1-21-15,20 21 0,-21 0 0,1 0 16,-1 0-16,0-21 0,-20 21 15,-1 0-15,0 0 0,0 0 0,-42 0 16,0 21 0,-22-21-16,1 21 0,0-21 15,-22 22-15,22-1 0,-22-21 0,1 21 16,21 0-16,-1-21 0,-20 21 16,20-21-16,1 21 0,0-21 0,21 0 15,-22 22-15,22-22 0,0 0 16,0 0-16,42 0 31,0 0-31,21 0 0,-20 0 16,20 0-16,0 0 0,22-22 15,-22 22-15,22-21 0,-22 0 0,21 21 16,-20-21-16,20 0 0,-20 21 16,-22 0-16,0-21 0,0 21 15,-42 0-15,0 0 16,-22 0-16,-20 0 0,-1 21 0,22 0 15,-43-21-15,22 21 0,-1-21 16,1 21-16,-1 0 0,22-21 0,0 0 16,-1 22-16,22-22 0,0 0 15,42 0 1,0 0-16,22 0 0,-1 0 0,0 0 16,22 0-16,-1 0 0,1 0 15,-1 0-15,22-22 0,0 22 0,-22-21 16,1 21-16,-1 0 0,1-21 15,-43 21-15,0 0 0,-63 0 16,-1 0 0,-20 0-16,-1 21 0,-20-21 0,20 21 15,-20 1-15,-1-22 0,21 21 16,1-21-16,-1 21 0,1-21 0,42 0 16,-22 0-16,43 21 15,22-21-15,-1 0 16,21 0-16,0 0 0,22 0 15,-1-21-15,1 21 0,-1-21 0,22 21 16,-21-21-16,20 21 0,1-22 0,-22 1 16,-20 21-16,-1 0 0,0 0 15,-20 0-15,-44 0 16,1 0-16,-21 0 0,0 0 16,-22 0-16,1 21 0,-1 1 0,1-22 15,20 21-15,1-21 0,0 21 16,-1-21-16,22 21 0,0-21 0,42 0 31,21 0-31,-20 0 0</inkml:trace>
  <inkml:trace contextRef="#ctx0" brushRef="#br1" timeOffset="167887.28">25379 10816 0,'-21'0'0,"42"0"47,0 0-47,21 0 15,22 0-15,-22 0 16,22 0-16,-22 0 0,21 0 0,-20 21 15,20-21-15,1 0 0,-22 0 16,22 0-16,-22 0 0,0 0 0,-21 0 16,1 0-16,-1 0 0,-21 22 15,-21-22 1,-1 0-16,-20 0 0,-21 0 16,20 0-16,-20 0 0,-22 0 0,22 0 15,-1 0-15,22 0 0,-22 0 0,22 0 16,0 0-16,20 0 0,1 0 15,0 0-15,42 0 32,0 0-32,22 0 0,-1 0 0,22 21 15,-1-21-15,1 0 0,-1 0 16,1 0-16,-1 21 0,1-21 0,-22 0 16,0 0-16,1 0 0,-22 0 15,0 0-15,-42 0 16,-22 0-16,1 0 0,-21 0 0,-1 0 15,-21 0-15,1 0 0,-1-21 16,22 21-16,-22 0 0,21 0 16,22 0-16,-21 0 0,63-21 15,21 21-15</inkml:trace>
  <inkml:trace contextRef="#ctx0" brushRef="#br1" timeOffset="168820.35">1736 6795 0,'0'21'0,"21"-21"32,0 0-32,0 0 0,21 0 15,64 0 1,-63 0-16,-1 0 0,-21 0 0,21 0 16,-20 0-16,-1 0 0,0 0 0,0 0 15,-42 0 1</inkml:trace>
  <inkml:trace contextRef="#ctx0" brushRef="#br1" timeOffset="170309.5">2328 2709 0,'-21'0'0,"42"0"0,-63 22 15,21-22-15,0 0 0,-1 0 16,1 0-16,-21 0 0,21 0 15,-22 0-15,1 0 0,-21 0 0,20 0 16,-20 0-16,-1-22 0,1 1 16,-1 0-16,1 0 0,-1-21 0,1-1 15,-1 1-15,1 0 0,-43-43 16,64 21-16,-1 22 16,22-21-16,0-1 0,0 1 15,21-22-15,0 0 0,0 1 0,21-1 16,0 0-16,21 22 0,1-22 15,20 22-15,22-22 0,0 21 16,20 1-16,1 21 0,0-22 16,0 22-16,42-1 0,0 1 0,0 21 15,22-21-15,-22 42 0,0 0 16,21 0-16,-20 0 0,-1 0 16,0 21-16,-21 0 0,-21 21 0,0 1 15,-22 20-15,-20-21 0,-1 43 16,-20-21-16,-22 20 0,0 1 15,-21 21-15,0-22 0,0 22 0,-42-21 16,-1 0-16,1-1 0,-22-20 16,-20 20-16,-1 1 0,0-21 0,-20-1 15,-1 1-15,0-1 0,0 1 16,0-1-16,-21-21 0,0 1 16,21-1-16,1 0 0,20-20 0,21-1 15,22 0-15,0-21 0</inkml:trace>
  <inkml:trace contextRef="#ctx0" brushRef="#br1" timeOffset="171600.93">10647 2519 0,'-21'0'0,"21"21"15,0 0-15,0 0 16,0 1-16,0-1 0,0 0 16,21 0-16,0 0 0,21 0 15,-21 1-15,43-22 0,-22 21 0,22 0 16,-1 0-16,1 0 15,84 0-15,-63 1 0,-1-22 16,1 21-16,21-21 0,0 0 0,-1 21 16,1-21-16,21 0 0,-21 0 15,21 0-15,-21 0 0,0 0 0,-22 0 16,22 0-16,0-21 0,-21 0 16,21-1-16,-1 1 0,1 0 0,0-21 15,-21 21-15,21-22 0,-22 1 0,1 0 16,-22-22-16,22 22 0,-21-22 15,20 22-15,-20 0 0,20-22 0,-20 22 16,21-22-16,-22 22 16,1-22-16,-22 22 0,0-21 0,1-1 15,-22 1-15,0-1 0,-21-42 16,0 43-16,-21 20 0,-22 1 16,22 0-16,-42-1 0,20 1 15,-20 0-15,-1-1 0,-20 1 0,20 0 16,-20-1-16,20 1 0,-21 0 15,-20-1-15,20 1 0,-21 0 0,0 21 16,0-22-16,1 1 0,-1 21 16,0 0-16,0-1 0,0 1 0,0 0 15,1 21-15,-22 0 0,0 0 16,0 0-16,0 0 0,0 0 0,0 0 16,-22 42-16,22-20 15,-42 20-15,42 0 0,-21 1 0,21 20 16,0 1-16,0-1 0,42 1 15,-21-1-15,22 1 0,-1 20 0,22 1 16,-1 0-16,22-1 0,-22 1 16,43 0-16,-21-1 0,21 1 0,21-22 15,0 1-15,0 21 0,42-22 16,0 1-16,1-1 0,-1 1 0,21-1 16,-20-21-16,20 22 0,1-22 0,-22-21 15,22 22-15,-1-22 0,43 21 16,-43-21-16,1-21 15,-1 0-15,1 0 0,-22 0 16,22 0-16</inkml:trace>
  <inkml:trace contextRef="#ctx0" brushRef="#br1" timeOffset="171720.86">11684 2815 0,'21'0'0,"-42"0"0,42 21 15,-21 1 1,-21-22-1,21 21-15,-21-21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54:33.1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3725 0,'0'-21'0,"-21"0"0,0 0 31,21 0-15,0 0-1,0 42 110,0 0-109,0 0-1,0 0-15,0 0 16,0 1-16,0-1 16,0 0-1,0 0-15,0 0 16,0 0-16,0 1 16,0-1-16,0 0 0,0 0 15,0 0-15,0 0 0,0 22 16,0-22-16,0 0 0,0 0 15,-21 0-15,21 1 0,0-1 0,0 21 16,0-21-16,0 0 0,0 1 16,0-1-16,0 0 0,0 0 0,0 21 15,0-20-15,0-1 0,0 0 16,0 0-16,0 0 0,0 0 0,0 1 16,0-1-16,0 0 15,0 0-15,0 0 0,0 0 16,0 1-16,0-1 0,0 0 15,0 0-15,0 0 16,0 0-16,0 1 16,0-1-16,0 0 15,0 0-15,0 0 0,0 0 16,0 1-16,0-1 16,0 0-16,0 0 0,0 0 15,0 0-15,0 1 0,0-1 16,0 0-16,0 0 0,21 0 15,-21 0-15,0 1 0,0-1 16,0 0-16,0 0 0,0 0 16,0 0-16,0 1 0,0 20 15,0-21-15,0 21 0,0-20 16,21-1-16,-21 0 0,0 0 0,0 21 16,0-20-16,0 20 0,0-21 15,0 21-15,0 1 0,0-22 0,0 21 16,0 1-16,0-22 0,0 21 15,0 0-15,0-20 0,0 20 16,21 0-16,-21-21 0,0 22 0,0-1 0,0-21 16,0 22-16,0-22 0,0 21 15,21-21-15,-21 22 0,0-22 16,0 63-16,0-62 16,0 20-16,0-21 0,22 21 0,-22 1 15,21-22-15,-21 21 0,0-21 0,0 22 16,0-22-16,0 21 0,21-21 15,-21 22-15,0-22 0,21 21 0,-21-21 16,0 22-16,0-22 0,0 0 16,0 21-16,0-20 0,0 20 0,0 0 15,0-21-15,0 22 0,0-1 16,0 0-16,0 1 0,0-22 0,0 21 16,21 1-16,-21-1 0,0-21 15,0 21-15,0 1 0,0-1 16,0-21-16,0 22 0,0-1 0,0-21 15,0 21-15,0 1 0,0-1 16,0 0-16,0 1 0,0-1 0,0 0 16,0 1-16,0-1 0,0 0 0,0 1 15,0-1-15,0 0 0,0 1 16,0-1-16,0-21 0,0 22 0,0-1 16,0 21-16,0-41 15,0 20-15,0 0 0,0-21 0,0 22 16,0-22-16,0 21 0,0 1 0,0-1 15,0-21-15,0 21 16,0 1-16,0-1 0,0 22 16,0-22-16,0 0 0,0-21 15,0 22-15,0-22 0,0 21 0,0-21 16,0 22-16,0-22 0,0 21 0,0-21 16,0 22-16,0-22 0,0 21 15,0-21-15,0 22 0,0 20 16,0-20-16,0-1 0,0-21 15,-21 21-15,21-20 0,0 20 0,0-21 16,0 21-16,0-20 0,0 20 0,0-21 16,0 21-16,0-20 0,0-1 15,0 21-15,0-21 0,0 22 0,0-22 16,0 21-16,0-21 0,0 22 16,0-1-16,0 0 0,0-21 15,0 22-15,0-1 0,21 0 0,-21 1 16,0-1-16,0-21 0,0 22 15,0-1-15,0 0 0,0-21 0,21 22 16,-21-22-16,0 21 0,22-21 0,-22 1 16,0 20-16,0-21 0,0 0 15,0 0-15,0 22 0,0-22 0,0 0 16,0 0-16,0 0 16,0 1-16,0-44 31,0 1-31,0 0 0,0 0 15,0-21-15,0-1 0,0 1 16</inkml:trace>
  <inkml:trace contextRef="#ctx0" brushRef="#br0" timeOffset="1844.66">3090 3704 0,'0'-21'46,"21"21"-14,-21-21-17,22 21 17,-1 0-17,0 0-15,0 0 16,0 0-16,0-21 15,1 21-15,-1 0 0,0 0 0,21 0 16,-21 0-16,1 0 0,20 0 16,-21 0-16,21 0 0,-20 0 0,20 0 15,0 0-15,1 0 16,-1 0-16,0 0 0,1 0 0,-1-21 16,0 21-16,1 0 0,-1 0 15,0 0-15,1 0 0,-22 0 0,21 0 16,0 0-16,1 0 0,20 0 15,-20-22-15,20 22 0,-21 0 0,22 0 16,-1 0-16,-20-21 0,-1 21 0,22 0 16,-22 0-16,0 0 0,1 0 15,20-21-15,-21 21 0,22 0 16,-1 0-16,-20 0 0,41 0 16,-20 0-16,-1 0 0,22-21 0,0 21 15,-1 0-15,22 0 0,-21 0 16,21 0-16,-22 0 0,22-21 0,-21 21 15,0 0-15,20 0 0,-20 0 0,0 0 16,-1 0-16,1 0 0,0 0 16,-1 0-16,1 0 0,0 0 0,-1 0 15,-20 0-15,21 0 0,-1 0 16,1-21-16,0 21 0,20 0 0,1 0 16,0 0-16,0 0 0,0-22 15,0 22-15,-22 0 0,22 0 0,0 0 16,0 0-16,-22 0 0,22 0 15,0 0-15,0 0 0,0 0 16,-22 0-16,22 0 0,-21 0 0,0 0 16,-1 0-16,1 0 0,21-21 15,-22 21-15,1 0 0,84 0 16,-105 0-16,21 0 0,-43 0 16,21-21-16,-20 21 0,-1 0 15,-21 0-15,22 0 0,-22 0 0,0 0 16,-42 0 78,0 0-94,-1 0 31</inkml:trace>
  <inkml:trace contextRef="#ctx0" brushRef="#br0" timeOffset="2852.07">10329 3450 0,'0'0'0,"0"21"15,0 1 48,0-1-47,0 0-1,0 0-15,0 0 16,0 0-16,0 1 0,0-1 15,0 0-15,-21 0 0,21 0 16,-21 0-16,21 1 0,0 20 0,0-21 16,-21 43-16,21-22 15,-21 0-15,21 1 0,-22-1 0,22 21 16,-21-20-16,0-1 0,21 22 16,-21-22-16,21 21 0,0-20 0,-21-1 15,21 22-15,-21-22 0,21 64 16,-22-64-16,22 22 0,0-1 15,0-21-15,0 22 0,0-1 0,-21 1 16,21-1-16,-21-20 0,21 20 0,-21 1 16,21-22-16,0 22 15,0-1-15,-21-21 0,21 22 0,0-1 16,-21 1-16,21-1 0,0 1 0,-22-1 16,22-20-16,0 20 0,0 1 15,0 42-15,0-43 0,0 1 16,0-1-16,-21 1 0,21-1 15,0 1-15,-21-1 0,21 1 0,0-1 16,0 1-16,0-1 0,0 1 16,0-1-16,0 1 0,0-1 0,0 1 15,0 20-15,0-20 0,0-1 0,0 1 16,0-1-16,0-20 0,0 20 16,0 1-16,0-1 0,0-21 0,0 22 15,0-1-15,0 1 0,0-1 16,0 1-16,0-1 0,0 1 0,0-22 15,0 22-15,21-22 0,-21 22 0,0-22 16,0 0-16,21 1 0,-21 20 16,0-21-16,0 1 0,0-1 0,0 22 15,0-22-15,0 0 0,0 1 0,22-1 16,-22 0-16,0 1 0,0-1 16,0 0-16,0 1 0,0-1 0,0 0 15,0 1-15,0-1 0,0-21 0,0 21 16,0 1-16,0-1 15,0 0-15,0 1 0,0-1 0,0 0 16,0 1-16,0-1 0,21-21 0,-21 22 16,0-1-16,21-21 0,-21 21 15,0-20-15,0-1 0,0 21 0,0-21 16,0 0-16,0 1 0,0 20 0,0-21 16,0 0-16,0 0 0,0 1 15,21 20-15,-21-21 0,0 0 16,0 0-16,0 1 0,0-1 0,0 21 15,0-21-15,0 0 0,0-42 79,0 0-64,-21 0-15,0 0 0,21 0 16,-21-1-16,-1 1 0</inkml:trace>
  <inkml:trace contextRef="#ctx0" brushRef="#br0" timeOffset="4361.02">3683 10986 0,'0'0'0,"-21"0"0,0 0 0,-1 0 16,1 0-16,0 21 0,0-21 15,0 0-15,0 0 0,-1 0 0,1 0 16,0 0-16,0 0 0,0 0 15,42 0 64,0 0-64,21 0-15,-20 0 0,20 0 16,0 0-16,1 0 0,-1-21 15,0 21-15,1 0 0,-1 0 0,21 0 16,-20 0-16,-1 0 0,0 0 16,22-22-16,-22 22 0,22 0 0,-22 0 15,22 0-15,-1 0 0,1-21 0,-1 21 16,22 0-16,-22-21 0,22 21 16,-22 0-16,1 0 0,21-21 0,-22 21 15,1 0-15,20-21 0,-20 21 16,20 0-16,1-21 0,0-1 15,21 22-15,-22 0 0,22-21 0,0 21 16,0 0-16,0 0 0,-1-21 0,1 21 16,21 0-16,-21 0 0,21-21 15,0 21-15,-21 0 0,21 0 0,-21 0 16,0-21-16,-1 21 0,-20 0 16,21 0-16,0 0 0,0 0 0,-1 0 15,1 0-15,0-21 0,-21 21 16,-1 0-16,1 0 0,0 0 0,21 0 15,-43 0-15,106 0 0,-84 0 16,0 0-16,-1 0 0,-20 0 16,-1 0-16,22 0 0,-43 0 0,22 0 15,-22 0-15,22 0 0,-22 0 0,-21 0 16,22 0-16,-1 0 0,0 0 16,-21 0-16,22 0 0,-22 0 0,21 0 15,-21 0-15,22 0 0,-22 0 16,0-22-16,0 22 0,22 0 15,-22 0-15,0 0 0,0 0 16,0 0-16,0 0 16,1 0-1,-1 0-15,0 0 32,-21-21-32,21 21 0,0 0 31,0 0-31,1 0 47,-1 0-32,0 0-15,0 0 16,0 0 0,0 0-16,1 0 15,-1 0 1,-21-21-16,0 0 15,0 0 1,0 0-16,0-1 16,0 1-1,0 0-15,-21 0 0,21 0 16,-22 0-16,22-1 16,0 1-16,-21 21 15,21-21-15,-21 21 0,0-21 0,21 0 16,0 0-16,-21-1 15</inkml:trace>
  <inkml:trace contextRef="#ctx0" brushRef="#br0" timeOffset="6520.79">3746 4487 0,'0'-21'16,"22"21"-16,-22-21 15,21 21 1,-21-21 0,0 42 30,0 0-30,0 0-16,0 1 0,0-1 16,0 21-16,0-21 0,0 22 15,0-22-15,0 21 0,0 43 16,0-43-16,0 22 0,0-22 0,0 0 16,0 1-16,0-1 0,0 0 15,0-21-15,21 22 0,0-22 0,-21 21 16,21-21-16,0 1 0,1-1 15,-1 0-15,0-21 0,0 21 0,0-21 16,22 0-16,-22 0 16,0 0-16,21 0 0,-21 0 0,1-21 15,-1 0-15,21 21 0,-21-21 0,22-1 16,-22 1-16,0 0 0,21-21 16,-21 21-16,1-22 0,-1 22 0,0-21 15,0-1-15,-21 1 0,0-21 16,21 20-16,-21 1 0,0 0 0,0-1 15,21 1-15,-21 21 0,0-22 16,0 22-16,0 0 0,0-21 0,0 21 16,0-1-16,0 1 15,0 42 48,0 1-63,0-1 15,22-21 1,-1 21-16,0-21 0,0 21 16,0-21-16</inkml:trace>
  <inkml:trace contextRef="#ctx0" brushRef="#br0" timeOffset="7076.4">5228 4572 0,'0'0'0,"0"-21"16,21 21-16,-21-21 15,0 0-15,0-1 16,-21 22 0,0 0-1,0 0-15,0 0 0,-1 0 0,1 0 16,0 0-16,0 22 0,0-1 15,-22-21-15,22 21 0,0 0 0,0-21 16,21 21-16,0 0 0,0 1 16,0-1-16,0 0 15,0 0-15,21 0 16,0-21-16,0 0 0,1 0 16,-1 21-16,0-21 0,0 0 0,0 0 15,0 22-15,1-22 0,-1 0 16,0 0-16,0 21 0,0-21 15,0 21-15,-21 0 0,22-21 16,-22 21-16,0 0 0,0 1 16,0-1-16,0 0 0,0 0 15,-22 0-15,1 0 0,0 1 16,0-22-16,-21 21 0,-1 0 0,22 0 16,-21-21-16,-1 21 15,1-21-15,21 21 0,-21-21 0,20 0 16,1 0-16,0 0 0,0 0 0,0 0 15,0 0 1,-1 0-16,22-21 0,0 0 16,-21 21-16,21-21 31,0 0-31,21 21 16,1-21-16,-1 21 0</inkml:trace>
  <inkml:trace contextRef="#ctx0" brushRef="#br0" timeOffset="7343.76">5757 4678 0,'0'-64'31,"0"43"-15,0 42 31,0 1-31,0-1-16,0 0 15,21-21-15,-21 21 16</inkml:trace>
  <inkml:trace contextRef="#ctx0" brushRef="#br0" timeOffset="7588.61">5800 5080 0,'0'0'16,"-22"0"-16,1 0 15,21-21 64,0 0-79,21 0 15</inkml:trace>
  <inkml:trace contextRef="#ctx0" brushRef="#br0" timeOffset="7992.67">6329 4530 0,'0'0'0,"0"-21"0,0-1 15,0 1-15,0 0 16,0 42 0,0 0-1,0 1-15,0-1 0,0 0 0,0 0 16,0 0-16,0 22 0,0-22 15,0 21-15,0 0 0,0 1 0,0-1 16,0 22-16,0-22 0,0 0 16,0-21-16,0 22 0,0-1 0,0-21 15,0 22-15,0-22 0,0 0 0,0 0 16,0 0-16,0 0 16,0-42 15,0 0-31,0 0 0,21 0 15,0 0-15,-21-1 0</inkml:trace>
  <inkml:trace contextRef="#ctx0" brushRef="#br0" timeOffset="9088.43">6392 4551 0,'0'0'0,"0"-21"31,21 21 16,1 0-47,-1 0 16,21 0-16,-21 0 0,22 0 0,-22 0 15,42 0-15,-20 0 0,20 0 16,-21 0-16,22 0 0,-1 0 0,22 0 16,-21 0-16,-1 0 0,22 0 15,-1 0-15,1 0 0,0 0 16,-1 0-16,1 0 0,0 0 0,21 0 16,-22 0-16,1 0 0,-22 0 15,22 0-15,-21 0 0,-22 0 0,21 0 16,-20 0-16,-1 0 0,0 0 0,1 0 15,-22 0-15,0 0 0,0 0 16,0 0-16,1 0 0,-1 0 0,0 0 16,0 0 15,0 0 16,-21 21 0,0 0-47,0 0 15,0 0 1,0 1-16,0-1 0,0 0 16,0 0-16,0 0 0,0 22 0,0-22 15,0 0-15,0 0 0,0 21 16,0-20-16,-21-1 0,21 21 0,0-21 15,0 0-15,0 1 0,0-1 16,0 0-16,0 0 0,0 0 16,0 0-16,0 1 0,0-1 0,0 0 15,0 0 1,-21-21 0,0 0 15,0 0-31,21 21 0,-22-21 15,1 0-15,0 0 0,0 0 16,0 0-16,0 0 0,-1 0 16,-20 0-16,21 0 0,-21 0 0,-1 0 15,1 0-15,0 0 0,-22 0 16,1 0-16,-1 0 0,1 0 16,-1 0-16,-21 0 0,22 21 0,-22-21 15,22 0-15,-1 0 0,-20 22 0,20-22 16,1 0-16,-1 0 0,1 0 15,-1 21-15,1-21 0,-1 0 0,1 0 16,-1 0-16,22 0 0,-22 0 16,22 0-16,0 0 0,-22 0 0,22 0 15,-1 0-15,22 0 0,-21 0 0,0 0 16,20 0-16,1 0 0,0 0 16,0 0-1,0 0-15,0 0 16,21-21 78</inkml:trace>
  <inkml:trace contextRef="#ctx0" brushRef="#br0" timeOffset="10053.64">3556 6562 0,'0'0'0,"0"-21"15,-21 21 1,21-22-1,-21 22-15,21 22 16,0-1 0,0 0-16,0 0 0,0 0 15,0 22-15,0-22 0,0 21 16,0 0-16,0-20 0,0 20 16,0-21-16,0 21 0,0 1 15,0-22-15,0 21 0,0-21 0,0 1 16,0 20-16,0-21 0,0 0 15,0 0-15,0 1 0,21-1 16,0-42 15,-21-1-31,0 1 0,0 0 0,0 0 16</inkml:trace>
  <inkml:trace contextRef="#ctx0" brushRef="#br0" timeOffset="10393.41">3387 6668 0,'-22'0'0,"44"0"0,-44-22 0,22 1 0,0 0 15,0 0-15,0 0 16,0 0-16,0-1 0,22 1 16,-1 0-16,0 21 0,0-21 15,21 21-15,-20 0 0,20 0 0,0 0 16,1 0-16,-1 0 0,-21 0 15,21 0-15,1 21 0,-22 21 0,0-20 16,-21-1-16,0 21 0,0-21 16,0 22-16,0-22 0,-42 0 15,21 21-15,-22-21 0,1 1 0,0-1 16,-1 0-16,1 0 0,0 0 16,20-21-16,-20 21 0,21-21 0,0 0 15,0 0-15,-1 0 0,22-21 47,22 0-47,-1 21 0,0-21 0,0 0 16</inkml:trace>
  <inkml:trace contextRef="#ctx0" brushRef="#br0" timeOffset="10688.24">4000 6414 0,'0'21'31,"0"0"-31,0 0 0,0 0 0,0 0 16,0 22-16,0-22 0,0 21 16,0-21-16,0 22 0,0-1 0,0-21 15,0 22-15,0-22 0,0 21 16,0-21-16,0 0 0,0 22 0,0-22 15,0 0-15,0 0 0,0 0 16,22-21 15,-1 0-31,-21-21 16,21 0-16,0 0 16</inkml:trace>
  <inkml:trace contextRef="#ctx0" brushRef="#br0" timeOffset="10940.1">4276 6668 0,'0'0'0,"0"21"31,0 0-31,-22-21 0,1 21 16,21 0-16,-21 0 0,0 1 15,0-1-15,21 0 0,-21 0 0,-1 0 16,1 0-16,0 1 0,21-1 15,-21-21-15,21 21 0,-21-21 16,21-21 15,21 0-15,0 21-16,-21-22 0,21 1 16</inkml:trace>
  <inkml:trace contextRef="#ctx0" brushRef="#br0" timeOffset="11168.97">4276 6583 0,'0'-21'0,"0"42"0,21-42 16,0 21 0,0 21-1,-21 0-15,21 0 0,-21 0 16,0 1-16,0-1 0,21 0 0,1 0 16,-22 21-16,21-20 0,-21-1 15,0 0-15,21 0 0,0-21 0,-21 21 16,0 0-16,0 1 0,21-22 15,-21 21-15,21-21 0,1 0 16,-1 0 0,0-21-16,0-1 15,0 1-15,-21 0 0</inkml:trace>
  <inkml:trace contextRef="#ctx0" brushRef="#br0" timeOffset="11420.82">4720 6308 0,'0'0'0,"0"-21"0,0-1 16,-21 22-16,21 22 31,0 20-31,0-21 16,0 0-16,0 22 0,0-1 0,0 0 16,0 1-16,0-1 0,0-21 15,0 21-15,-21 1 0,21-22 0,-21 21 16,21-21-16,0 1 0,-22-1 15,22 0-15,0 0 0,-21 0 0,42-21 47,1 0-47,-1-21 0,0 0 0</inkml:trace>
  <inkml:trace contextRef="#ctx0" brushRef="#br0" timeOffset="11688.67">5016 6308 0,'0'0'0,"0"-21"0,0 42 47,0 0-47,0 0 0,0 21 16,0-20-16,0 20 0,0 0 15,0 1-15,0-22 0,0 21 0,0 0 16,0 1-16,0-22 15,0 0-15,0 21 0,0-20 0,0-1 16,0 0-16,0 0 0,0 0 16,22-21-1,-22-21 1,21 0 0</inkml:trace>
  <inkml:trace contextRef="#ctx0" brushRef="#br0" timeOffset="12036.47">4932 6308 0,'0'0'15,"0"-21"-15,0-1 0,0 1 16,21 21-16,0-21 16,0 21-16,0 0 0,1-21 15,20 21-15,-21 0 0,21 0 0,1 0 16,-22 0-16,21 21 0,1-21 0,-1 21 15,0 0-15,1 1 0,-1 20 16,0-21-16,-21 21 0,1 1 0,-22-1 16,0 0-16,0 1 0,0-1 15,-22-21-15,1 22 0,-21-1 16,21-21-16,-22 21 0,1-20 0,0-1 16,-1 0-16,1 0 0,21 0 15,-21 0-15,20-21 0,1 22 0,0-22 16,0 0-1,21-22 17,21 1-32,-21 0 15,21 0-15</inkml:trace>
  <inkml:trace contextRef="#ctx0" brushRef="#br0" timeOffset="12276.33">5821 6244 0,'0'21'78,"0"1"-62,0-1 0,0 0-16</inkml:trace>
  <inkml:trace contextRef="#ctx0" brushRef="#br0" timeOffset="12476.22">5948 6752 0,'0'21'0,"-21"-21"16,21-21 46,0 0-46,0 0-16</inkml:trace>
  <inkml:trace contextRef="#ctx0" brushRef="#br0" timeOffset="12892.07">6413 6054 0,'-21'-21'16,"0"42"-1,21 0-15,0 0 16,0 0-16,0 0 16,0 1-16,0 20 0,-21-21 0,21 21 15,0 1-15,0-1 0,-21 0 0,21 1 16,0-1-16,-21 0 0,21 1 16,0-1-16,0-21 0,0 0 0,0 1 15,0-1-15,0 0 0,0 0 16,21-21-1,0-21 1,-21 0-16,21 0 0,0-1 0,0 1 16</inkml:trace>
  <inkml:trace contextRef="#ctx0" brushRef="#br0" timeOffset="13696.1">6604 6033 0,'21'0'32,"0"0"-32,0 0 15,1 0-15,20 0 0,-21-22 0,21 22 16,1 0-16,-1 0 0,0 0 16,22 0-16,-1 0 0,1 0 0,-1 0 15,1 0-15,-1-21 0,1 21 16,21 0-16,-22 0 0,22 0 15,-1 0-15,1-21 0,21 21 0,-21 0 16,-1 0-16,1 0 0,-22 0 16,22 0-16,-21 0 0,-1 0 0,1 0 15,-1 0-15,-21 0 0,1 0 16,-1 0-16,0 0 0,-20 0 0,-1 0 16,0 0-16,0 0 0,-21-21 31,-21 42 0,21 0-15,0 0-1,-21-21-15,21 22 0,0-1 0,-21 0 16,21 0-16,0 21 0,0-20 0,0-1 16,0 0-16,0 21 0,0-21 15,0 22-15,0-22 0,0 0 0,0 21 16,0-20-16,0 20 0,0-21 15,0 0-15,0 0 0,0 22 0,0-22 16,0 0-16,0 0 0,0 0 16,0 1-16,0-1 15,0 0 1,-22-21 0,1 21-16,0-21 15,0 0-15,0 0 0,0 0 0,-1 0 16,1 0-16,0 0 0,-21 0 15,-1 0-15,1 0 0,0 0 0,-22 0 16,1 21-16,-1-21 0,1 0 16,-22 0-16,22 0 0,-22 21 0,0-21 15,22 0-15,-22 22 0,0-22 0,1 0 16,20 21-16,-20-21 0,-1 0 16,0 21-16,1-21 0,20 0 0,1 0 15,-1 0-15,22 0 16,-22 0-16,22 0 0,21 0 0,-22 0 0,1 0 15,21 0-15,0 0 0,0 0 0,-1 0 16,1 0-16,0 0 16,0 0-1</inkml:trace>
  <inkml:trace contextRef="#ctx0" brushRef="#br0" timeOffset="14484.68">4826 7451 0,'0'21'31,"0"0"-31,0 0 0,0 0 16,0 1-16,0-1 0,-21 0 16,21 0-16,0 0 0,0 0 0,0 1 15,0 20-15,0-21 0,0 0 0,0 0 16,0 1-16,21-1 15,0 0-15,0-21 0,0 0 0,1 0 16,20 0-16,-21 0 0,21 0 16,-20 0-16,20 0 0,-21 0 15,43-42-15,-22 20 0,-21 1 16,21 21-16,-20-21 0,-1-21 16,0 21-16,0-1 0,-21 1 0,0-21 15,0 21-15,0-22 0,0 1 0,0 21 16,-21-21-16,0 20 0,-22-20 15,22 21-15,0 0 0,-21 0 0,21-1 16,-1 22-16,-20 0 0,21 0 16,-21 0-16,20 0 0,1 22 0,-21-1 15,21 0-15,0 0 0,-1 0 16,1 22-16,21-22 0,0 0 0,-21 21 16,21-21-16,0 22 15,0-22-15,0 0 0,0 0 0,0 22 16,0-22-16,0 0 0,0 0 0,0 0 15</inkml:trace>
  <inkml:trace contextRef="#ctx0" brushRef="#br0" timeOffset="14780.51">5059 8001 0,'0'21'16,"0"0"-16,0 1 15,0-1-15,0 0 0,0 0 16,0 0-16,0 0 16,0 1-16,0-1 0,0 0 0,0 0 15,0 0-15,0 0 16,0 1-16,0-1 0,0-42 47,0-1-47</inkml:trace>
  <inkml:trace contextRef="#ctx0" brushRef="#br0" timeOffset="14981.4">5059 7959 0,'0'0'0,"21"0"16,0 0-16,-21 21 0,21-21 16,0 21-16,1 0 0,-22 0 15,21 1-15,-21-1 0,21 0 16,0 0-16,-21 0 16,21-21-16,0 0 31,1 0-31</inkml:trace>
  <inkml:trace contextRef="#ctx0" brushRef="#br0" timeOffset="15204.27">5524 7895 0,'-42'0'31,"21"21"-31,0-21 0,0 22 15,-1-1-15,1-21 0,0 21 16,0 0-16,0 0 0,0 0 0,-1 1 16,22-1-16,0 0 15,22-21 17,-1-21-32,0 21 0,-21-21 15</inkml:trace>
  <inkml:trace contextRef="#ctx0" brushRef="#br0" timeOffset="15392.17">5461 7916 0,'21'-21'0,"-21"42"47,0 1-47,0-1 0,0 0 0,0 0 16,0 0-16,0 22 0,0-22 15,0 21-15,0 0 0,0-20 16,0-1-16,0 0 0,0 0 15,0 0-15,21-21 16,0 0-16,1-21 16</inkml:trace>
  <inkml:trace contextRef="#ctx0" brushRef="#br0" timeOffset="15771.98">6689 7197 0,'0'21'32,"0"0"-32,0 0 0,0 22 15,0-22-15,0 21 0,0 0 0,0 1 16,0-22-16,0 21 0,0 1 0,-22-22 16,22 21-16,0-21 0,0 0 15,0 22-15,-21-43 0,21 21 0,0 0 16,0 0-16,21-42 31,1 21-15,-1-21-16,0 0 0</inkml:trace>
  <inkml:trace contextRef="#ctx0" brushRef="#br0" timeOffset="16023.84">6731 7281 0,'0'-21'16,"21"0"-1,0 21-15,0 0 0,1 0 0,-1-21 16,0 21-16,21 0 0,-21 0 16,1 0-16,-1-21 0,0 21 15,0 0-15,0 0 0,-42 0 63,0 21-63</inkml:trace>
  <inkml:trace contextRef="#ctx0" brushRef="#br0" timeOffset="16227.72">6731 7535 0,'0'0'0,"21"0"0,0 0 0,0 0 16,1 0-16,-1 0 0,0 0 15,0 0-15,0 0 0,0 0 16,1 0-16,-22-21 0,21 21 0,0 0 16,0 0-16,0 0 15</inkml:trace>
  <inkml:trace contextRef="#ctx0" brushRef="#br0" timeOffset="16849.36">7091 7811 0,'-21'0'15,"-1"0"-15,1 0 0,0 0 16,0 0-16,0 0 0,0 21 0,-1-21 15,1 21-15,0 0 16,0 0-16,0-21 0,0 21 0,21 1 16,-22-1-16,1 0 0,21 0 15,0 21-15,0-20 0,-21-1 0,21 0 16,0 0-16,-21 0 0,21 0 0,0 1 16,0-1-16,0 0 0,0 0 15,21 0-15,0-21 0,-21 21 16,21-21-16,1 0 0,20 0 0,-21 0 15,0 0-15,0 0 16,22 0-16,-22 0 0,21 0 0,-21 0 16,22 0-16,-22-21 0,21 21 15,-21-21-15,1 0 0,20 21 0,-21-21 16,0 0-16,-21-1 0,21 1 0,-21-21 16,22 21-16,-22-22 15,0 22-15,0-21 0,0-22 16,-22 43-16,1 0 0,0 0 0,0 0 15,-21 0-15,20 21 0,-41 0 16,42 0-16,0 0 0,-43 0 16,22 0-16,21 21 0,-1-21 15,1 21-15,0 0 0,0-21 16,-21 42-16,20-42 0,22 22 16,-21-1-16,21 0 15,0 0 1</inkml:trace>
  <inkml:trace contextRef="#ctx0" brushRef="#br0" timeOffset="17933.05">3873 9123 0,'0'0'0,"-21"0"16,21 21-16,-21-21 16,21 21 31,21-21-32,0 0-15,1 0 16,-1 21-16,0-21 0,21 0 15,-21 0-15,22 0 0,-1 0 16,0 0-16,1 0 0,20 0 16,-20 0-16,41 0 0,-20-21 0,20 21 15,1 0-15,0-21 0,-1 21 0,1 0 16,0-21-16,-1 0 0,1 21 16,21 0-16,0-21 0,-22 21 0,43-22 15,-21 22-15,0 0 0,0-21 16,0 21-16,0 0 0,-1 0 0,1-21 15,0 21-15,0 0 0,-21 0 0,20-21 16,-20 21-16,21 0 16,-21 0-16,-1-21 0,-20 21 0,84-21 15,-106 21-15,22-22 16,-22 22-16,0 0 0,1-21 0,-1 21 16,22 0-16,-43-21 0,21 21 15,-21 0-15,0 0 16,-21-21 31,0 0-16,-21 0-31</inkml:trace>
  <inkml:trace contextRef="#ctx0" brushRef="#br0" timeOffset="19080.97">4106 9059 0,'0'-21'0,"0"0"16,21 21-16,1-21 15,-22 0-15,21 21 0,-21-21 0,0-1 16,21 1-16,-21 0 0,21 0 16,-21 0-16,0 0 0,0-1 15,0 1-15,0 0 0,0 0 16,0 42 15,0 0-31,0 0 16,0 1-16,0 20 0,0 0 0,0 1 15,0-1-15,0 0 16,-21 1-16,21-1 0,-21 0 0,21 1 0,0-1 16,0-21-16,0 21 0,0 1 15,0-22-15,0 21 0,0-21 16,0 1-16,0 20 0,0-21 0,0 0 15,0 0-15,21-21 0,-21 22 16,21-22-16,0 0 16,0 0-1,-21-22-15,22 1 16,-22 0-16,21 0 0,-21 0 0,0 0 16,0-1-16,0 1 0,0-21 15,0 21-15,0 0 0,0-22 0,-21 22 16,-1 0-16,1 0 0,0 0 15,21-1-15,-21 22 0,0-21 0,0 21 16,-1 0 15,22-21-15,22 21-16,-1 0 16,0-21-16,0 0 0,0 21 15,0-21-15,1 21 0,-1-22 16,0 1-16,21 0 0,-21 21 0,1-21 15,-1 0-15,0 0 0,0 21 16,0-22-16,-21 1 16,21 21-16,-21 21 31,-21 1-31,21-1 16,0 0-16,-21 0 15,21 0-15,0 0 0,0 1 0,0-1 16,0 0-16,0 0 0,0 0 15,0 0 1,21-21-16,0 0 0,1 0 16,-1 0-16,0 0 0,0 0 15,0-21-15,0 0 0,1 21 0,-1-21 16,-21 0-16,21 21 0,-21-21 16,0-1-16,0 1 0,0 0 0,0 0 15,0 0-15,0 0 0,-21-1 16,0 1-16,-1 21 0,1-21 15,0 21-15,-21 0 0,21 0 0,-1 0 16,1 0-16,0 0 16,21 21-16,-21-21 0,21 21 0,0 1 15,0-1-15,0 0 0,0 0 16,0 0-16,21-21 16,0 0-16,0 21 0,1-21 15</inkml:trace>
  <inkml:trace contextRef="#ctx0" brushRef="#br0" timeOffset="19544.95">4762 8932 0,'0'-21'15,"0"0"17,22 21 15,-22 21-32,21-21-15,0 21 0,-21 1 0,21-1 16,0 0-16,-21 0 15,0 0-15,0 0 16,0 1-16,0-1 16,0 0-1,0-42 17,0 0-32,0-1 15,0 1-15,0 0 16,0 0-16,0 0 0,0 0 15,0-1-15,0 1 16,21 21-16,1 0 0,-1-21 16,0 21-16,0 0 15,0-21-15,0 21 0</inkml:trace>
  <inkml:trace contextRef="#ctx0" brushRef="#br0" timeOffset="20124.16">5292 8848 0,'0'-21'15,"-22"21"1,1 0-16,0 0 0,0 0 16,0 0-16,0 0 0,-1 0 0,1 21 15,0 0-15,0-21 16,0 21-16,0 0 0,21 0 0,-22 1 15,22-1-15,0 0 0,0 0 16,0 0-16,22 0 31,-1-21-31,0 0 16,0 0-16,0 0 0,0-21 0,1 0 16,-1 21-16,0-21 0,0 0 0,0 21 15,-21-21-15,21-1 0,1 1 16,-22 0-16,0 42 47,0 0-32,-22 1-15,22-1 0,0 0 0,0 21 16,0-21-16,0 22 0,0-22 16,0 21-16,22-21 0,-22 22 15,0-22-15,0 21 0,0-21 0,21 1 16,-21-1-16,0 63 15,0-62-15,0-1 16,0 0-16,-21 0 0,-1-21 16,1 0-16,0 0 0,0 0 0,0 0 15,-22 0-15,22 0 0,-21 0 16,21 0-16,-22 0 0,22 0 0,-21-21 16,21 0-16,0 21 0,-1-21 15,1-1-15,21 1 0,0 0 16,0 0-16,0 0 0,21 0 0,1-1 15,-1 1-15,21 0 0</inkml:trace>
  <inkml:trace contextRef="#ctx0" brushRef="#br0" timeOffset="20484.96">5503 8827 0,'0'21'15,"-21"0"-15,0-21 16,21 21-16,-21 0 0,21 0 16,0 1-16,0-1 15,0 0-15,0 0 0,21-21 32,0 0-32,0 0 0,0 0 15,1 0-15,-1-21 0,0 21 16,-21-21-16,21 0 0,0 21 15,-21-22-15,0 1 0,0 0 0,0 0 16,0 0-16,0 0 0,0-1 16,-21 1-16,0 21 0,0 0 15,0 0-15,-1 0 0,1 0 16,0 0-16,0 21 16,0 1-16,0-22 0,21 21 0,0 0 0,0 0 15,0 0 1,21-21-1</inkml:trace>
  <inkml:trace contextRef="#ctx0" brushRef="#br0" timeOffset="20736.86">5842 8657 0,'0'0'0,"0"21"47,0 1-47,0-1 0,0 0 0,0 0 16,0 0-16,0 0 0,0 1 15,-21 20-15,0-21 0,-1 0 0,22 0 16,0 1-16,0-1 0,0 0 0,0 0 16,22-42 15,-1 21-31,0-21 0,0 0 15</inkml:trace>
  <inkml:trace contextRef="#ctx0" brushRef="#br0" timeOffset="20944.74">6032 8615 0,'0'21'15,"0"0"-15,0 0 0,0 1 16,0 20-16,0-21 0,-21 21 15,21-20-15,-21 20 0,21-21 0,0 0 16,0 22-16,0-22 0,0 0 0,0 0 16,0-42 31</inkml:trace>
  <inkml:trace contextRef="#ctx0" brushRef="#br0" timeOffset="21116.64">5778 8848 0,'0'0'15,"22"0"1,-1 0-16,0 0 0,21 0 16,-21 0-16,1 0 0,20 0 15,-21-21-15,0 21 0,22 0 0,-22-22 16,0 22-16,0-21 0,0 21 15,0 0-15</inkml:trace>
  <inkml:trace contextRef="#ctx0" brushRef="#br0" timeOffset="21772.45">6244 8805 0,'-21'22'15,"42"-22"16,0 0-15,0 0-16,-21-22 0,22 1 16,-1 0-16,0 21 15,-21-21-15,21 0 16,-42 21 15,0 21-31,21 0 16,0 0-16,0 0 0,-21 1 15,21-1-15,0 0 0,0 0 16,0 0-16,0 0 0,0 1 16,21-1-16,0-21 15,0 0-15,0 0 0,0 0 16,1 0-16,20 0 0,-21-21 0,0 21 16,22-22-16,-22 1 0,0 0 15,0 21-15,0-21 0,0 0 0,-21 0 16,22-1-16,-22 1 0,0 0 15,0 0-15,-22 21 32,22 21-17,0 0-15,0 0 0,0 1 16,0-1-16,0 0 0,-21-21 16,21 21-16,0 0 0,0 0 0,0 1 15,0-1 1,0-42 15,0-1-15,0 1-16,0 0 0,0 0 15,21 0-15,1 0 16,-1-22-16,21 43 0,-21-21 0,0 0 16,22 0-16,-1 21 0,0 0 15,1 0-15,-1 0 0,-21 0 0,22 21 16,-22 0-16,21 21 0,-42-20 0,21-1 15,-21 21-15,0-21 0,0 22 0,0-22 16,0 21-16,-21-21 0,21 0 16,-21 1-16</inkml:trace>
  <inkml:trace contextRef="#ctx0" brushRef="#br0" timeOffset="22289.21">5334 9991 0,'0'0'0,"-21"0"16,21 21-16,0 0 15,0 0-15,0 0 0,0 1 0,0-1 16,0 0-16,0 21 0,21-21 0,-21 22 16,21-1-16,-21 0 0,0-20 15,0 20-15,0 0 0,0 1 0,0-22 16,0 21-16,0-21 0,0 0 15,0 1-15,0-1 0,0 0 0,21-21 16,-21-21 15,0 0-31</inkml:trace>
  <inkml:trace contextRef="#ctx0" brushRef="#br0" timeOffset="23065.28">5397 9970 0,'0'0'0,"0"-22"32,0 1-32,22 21 15,-1 0-15,0 0 0,0 0 16,21 0-16,1 0 0,20 0 16,1 0-16,-1-21 0,1 21 0,20 0 15,1 0-15,0 0 0,-1 0 16,1 0-16,42 0 0,-21 0 0,21 0 15,21-21-15,-21 21 0,0 0 16,21 0-16,-21 0 0,0 0 16,21 0-16,-21-21 0,0 21 0,0-21 0,0 21 15,-21 0-15,-21-22 0,0 22 16,-1 0-16,1-21 0,-22 21 0,1 0 16,-22 0-16,22-21 0,-43 21 15,21 0-15,1 0 0,-22 0 0,0 0 16,0-21-16,0 21 0,0 0 31,-21 21-15,0 0-1,0 0-15,0 1 0,0 20 16,0-21-16,0 0 0,0 0 0,0 1 16,0 20-16,0-21 0,0 21 15,0-20-15,0 20 0,0-21 0,0 21 16,0 1-16,0-1 0,0-21 0,0 22 15,0-1-15,0 0 0,0-21 16,0 22-16,0-22 0,0 0 0,0 21 16,0-20-16,-21-22 0,0 21 15,21 0-15,-21 0 0,0-21 16,0 0-16,-1 0 0,1 0 0,0 0 16,-21 21-16,21-21 15,-1 0-15,1 0 0,-21 0 0,21 0 16,-22 0-16,1 0 0,0 0 0,-1 0 15,-20 0-15,-1 0 0,-20 0 16,-1 0-16,-21 0 0,0 0 0,1 0 16,-128 0-16,85 0 0,21 0 15,0 0-15,-22 0 0,44 21 16,-22-21-16,21 0 0,21 22 0,-21-22 16,22 0-16,-1 21 0,0-21 0,22 0 15,-22 21-15,22-21 16,-22 0-16,21 21 0,22-21 0,-21 0 15,20 0-15,1 0 0,21 21 16,0-21-16,-1 0 0,1 0 0,0 0 16,0 0-16,21-21 31,0 0-31</inkml:trace>
  <inkml:trace contextRef="#ctx0" brushRef="#br0" timeOffset="23564.21">6117 10181 0,'0'0'0,"-21"0"0,0-21 16,0 21-1,21 21-15,-22-21 16,22 21-16,0 1 0,0-1 0,0 21 15,0-21-15,-21 22 0,21-22 16,-21 21-16,21 0 0,-21 1 0,0-22 16,21 21-16,-21 1 0,-1-22 0,1 0 15,21 0-15,0 0 16,-21 0-16,0-21 0,0 0 16,0 0-1,21-21-15,0-21 16,0 21-16,0 0 0,0-1 15,0-20-15,0 0 0,0 21 16,0-22-16,0 22 0,0 0 0,21 0 16,-21 0-16,21-1 0,-21 1 0,21 21 15,0 0 1,-21 21-16,0 1 0,21-1 16,-21 0-16,22 0 0,-22 0 15,21 0-15,-21 1 0,0-1 16,21 0-16,0 0 0,-21 0 0,0 0 15,21 1-15,0-22 0,1 21 16,-1-21-16,0 0 0,0 0 16,0 0-16,0 0 0,22 0 0,-22 0 15,0-21-15,0 21 0,0-22 16,1 1-16,20 0 0,-21 0 0,0 0 16</inkml:trace>
  <inkml:trace contextRef="#ctx0" brushRef="#br0" timeOffset="23916.27">6540 10287 0,'0'0'0,"0"-21"15,-21 21 17,0 0-32,0 21 0,21 0 0,-21 0 15,0 1-15,-1-1 0,22 21 16,0-21-16,0 0 0,-21 1 16,21-1-16,0 21 0,0-21 15,0 0-15,21-21 16,1 0-16,-1 0 0,21 0 15,-21 0-15,0-21 0,1 0 16,20 21-16,-21-21 0,0 0 0,0 0 16,1-22-16,-1 22 0,0 0 0,-21 0 15,0 0-15,0-22 16,0 22-16,0 0 0,-21 0 16,0 21-16,-1 0 0,1 0 0,0 0 15,-21 0-15,21 0 0,-1 0 16,1 0-16,0 0 0,0 0 0,0 21 15,21 0-15,0 0 16,0 0-16,0 1 0,0-1 16,21-21-16,21 0 0,-21 0 0,1 21 15,20-21-15</inkml:trace>
  <inkml:trace contextRef="#ctx0" brushRef="#br0" timeOffset="24524.28">7281 10224 0,'0'0'16,"0"-22"-16,-21 1 16,0 21-16,0 0 15,-22 0-15,22 0 0,0 0 0,-21 0 16,21 21-16,-1-21 0,1 22 16,0-22-16,0 21 0,21 0 15,0 0-15,0 0 0,0 0 16,21-21-1,0 0-15,0 0 0,22 0 0,-22 0 16,0 0-16,0 0 0,22-21 16,-22 0-16,0 21 0,0-21 15,0 21-15,0 0 0,1-21 0,-22 0 32,0 42-1,0 0-31,0 0 15,0 0-15,0 0 0,0 1 0,0-1 16,0 21-16,0-21 0,0 22 16,0-1-16,0 0 0,21 1 0,-21-1 15,21 0-15,0 1 0,0-1 16,-21 21-16,21-20 0,1-1 0,-1 0 16,-21 1-16,0 20 0,21-20 15,-21 20-15,0-21 0,0 22 0,0-22 16,0 1-16,-21-1 0,0 0 0,-1 1 15,1-22-15,-21 0 0,21 0 16,-22 0-16,22 0 0,-21-21 0,21 0 16,-22 0-16,1 0 0,21-21 0,-21 0 15,20 0-15,-20 0 0,21-22 16,0-20-16,0 21 0,-1-22 0,1 22 16,0-22-16,21 1 0,0-1 0,0 22 15,0-22-15,0 22 0,0 0 16,0-1-16,21 1 0,-21 0 15,43 21-15,-22-22 0,0 22 0,0-21 16,21 21-16,-20-1 0,20-20 0,-21 21 16,21 0-16</inkml:trace>
  <inkml:trace contextRef="#ctx0" brushRef="#br0" timeOffset="24749.15">7620 10224 0,'0'0'0,"0"-22"0,-21 22 31,0 22-31,21-1 16,-22-21-16,22 21 0,0 0 0,0 0 15,0 0-15,0 1 16,-21-1-16,21 0 16,0-42 15,0 0-16,0-1-15,0 1 0</inkml:trace>
  <inkml:trace contextRef="#ctx0" brushRef="#br0" timeOffset="24888.54">7472 10075 0,'0'0'0,"-43"0"31,22 0-31,42 0 31,1 0-15,-1 0-16,0 0 0,0 0 0</inkml:trace>
  <inkml:trace contextRef="#ctx0" brushRef="#br0" timeOffset="25273.32">7832 10181 0,'0'0'0,"0"21"15,0 1 1,0-1-16,0 0 0,0 0 16,0 0-16,0 0 15,0 1-15,0-1 16,0 0-16,-22-21 47,1-21-47,21 0 15,0-1 1,0 1-16,0 0 0,0 0 16,21 0-16,1 0 0,20-1 0,-21 1 15,21 0-15,1 21 0,-1-21 16,0 21-16,1 0 0,-22 0 0,21 0 16,1 0-16,-22 21 0,0 0 15,0-21-15,0 21 0,0 22 16,-21-22-16,0 21 0,0-21 0,0 1 15,-21-1-15,0 0 0,0-21 16,0 21-16,0-21 0,-1 0 16,-20 0-16,21 0 0</inkml:trace>
  <inkml:trace contextRef="#ctx0" brushRef="#br0" timeOffset="25787.98">5609 10605 0,'0'0'0,"0"21"16,0 0-16</inkml:trace>
  <inkml:trace contextRef="#ctx0" brushRef="#br1" timeOffset="47755.87">8721 4847 0,'-22'0'0,"1"0"15,0 0 1,0 0-16,0 0 16,0 0-1,-1 0 1,1 0-1,42 0 126,1 0-125,-1 0-16,0 0 0,0 0 15,0 0-15,0 0 0,1 0 16,-1 0-16,0 0 0,0 0 0,0 0 16,0 0-16,1 0 0,-1 0 0,0 0 15,0 0-15,0 0 0,0 0 16,1 0-16,-1 0 0,0 0 0,0 0 15,0 0-15,0 21 0,1-21 16,-1 0-16,0 0 0,0 0 0,0 22 16,0-22-16,1 0 15,-1 0-15,0 0 0,0 0 16,0 21-16,0-21 0,1 0 16,-1 0-16,0 21 0,0-21 0,0 0 15,0 0-15,1 0 0,20 21 16,-21-21-16,21 0 0,1 0 0,-1 0 15,0 0-15,1 21 0,-1-21 0,0 0 16,1 0-16,20 0 0,-20 0 16,20 21-16,1-21 0,-1 0 0,-21 0 15,22 22-15,-1-22 0,1 0 16,42 21-16,-64-21 16,22 0-16,-22 21 0,21-21 15,-20 0-15,20 0 0,-20 21 0,20-21 16,-21 0-16,22 21 0,-1-21 0,-20 0 15,20 0-15,-20 21 0,-1-21 16,21 22-16,-20-22 0,-1 0 0,0 0 16,1 0-16,-1 0 0,0 21 15,1-21-15,-1 0 0,22 0 16,-22 0-16,-21 0 16,21 0-16,-20 0 0,20 0 0,-21 0 15,0 0-15,22 0 0,-22 0 0,0 21 16,0-21-16,0 0 0,0 0 0,1 0 15,-1 0-15,0 0 16,0 0 0,-42 0 62,0 0-78,0 0 15,-1 0-15,-41 0 16,21 0-16</inkml:trace>
  <inkml:trace contextRef="#ctx0" brushRef="#br1" timeOffset="49177.07">8445 6287 0,'-21'21'31,"42"-21"47,1 0-78,-1 0 16,0 0-16,21-21 0,-21 21 15,1 0-15,-1 0 0,21-22 16,0 1-16,-20 21 0,20 0 0,0-21 16,-21 21-16,22 0 0,-1-21 15,-21 21-15,22 0 0,-1 0 16,-21-21-16,21 0 0,-20 21 0,-1 0 15,21-22-15,-21 22 0,22-21 0,-22 21 16,21-21-16,-21 21 0,22-21 16,-22 21-16,21-21 0,-21 21 0,22-21 15,-1-1-15,-21 22 0,21-21 16,1 21-16,-22-21 0,21 21 16,1-21-16,-22 21 0,21-21 0,-21 21 0,22-21 15,-1 21-15,-21-22 0,0 22 16,22-21-16,-1 0 0,-21 21 0,21-21 15,-20 21-15,20-21 0,-21 0 16,21 21-16,-20-22 0,20 1 16,-21 21-16,0-21 0,0 21 0,1-21 15,-1 21-15,0-21 0,0 21 16,0-21-16,0 21 0,1-22 0,-1 22 16,21-21-16,-21 0 0,0 21 15,1-21-15,-1 21 0,0-21 16,0 21-16,0-21 0,0 21 15,1-22-15,-1 22 0,0 0 0,0-21 16,0 21-16,0 0 0,1-21 0,-1 21 16,0 0-16,0-21 0,0 21 0,0-21 15,22 21-15,-22 0 16,0-21-16,21 21 0,-20 0 0,20-22 16,-21 22-16,21 0 0,-20 0 0,20-21 15,-21 21-15,0 0 0,0 0 16,1-21-16,-1 21 0,0 0 0,0 0 15,0 0-15,0-21 0,1 21 16,-1-21-16,0 21 0,0 0 0,0 0 16,0-21-16,22 21 0,-22 0 0,0 0 15,0 0-15,0-22 0,1 22 16,-1 0-16,0 0 0,0 0 0,0 0 16,-21-21-16,21 21 0,1 0 15,-1 0-15,0-21 16,0 21-16,0 0 0,0 0 15,1 0-15,-22-21 0,21 21 16,0 0-16,0 0 16,0-21-16,-21 0 109,-21 21-78,0 0-31,21-22 0,-21 1 0</inkml:trace>
  <inkml:trace contextRef="#ctx0" brushRef="#br1" timeOffset="49984.6">11917 4720 0,'0'0'0,"-21"0"16,21 21 31,21 1-31,0-1-16,0 0 15,0 0-15,-21 0 0,21 0 16,1 1-16,-1-1 0,0 0 0,-21 0 15,21 0-15,0 0 0,0 1 0,1-1 16,-1-21-16,-21 21 0,21 0 16,0 0-16,0-21 0,0 21 0,1 1 15,-1-22-15,0 0 16,0 21-16,0-21 16,0 0-16,1 21 15,-1-21-15,0 0 0,0 0 16,0 0-1,-21 21 32,-21-21-31,0 0 0,0 21-16,0 0 15,-1-21-15,1 0 0,0 22 0,0-22 16,-43 21-16,43 0 15,0 0-15,-21-21 0,21 21 0,-22 0 16,1-21-16,21 22 0,-22-1 16,22 0-16,-21 0 0,0 0 15,20 0-15,-20 1 0,21-1 0,0 0 16,-22 0-16,22 0 0,0 0 0,0-21 16,0 22-16,21-1 0,-21 0 15,-1 0-15,22 0 16,-21-21-1,21 21-15,-21-21 16,0 0 47,0 0-32,0 0-31,-1 0 15</inkml:trace>
  <inkml:trace contextRef="#ctx0" brushRef="#br1" timeOffset="56659.94">13081 4720 0,'-21'-21'15,"0"21"-15,-1 0 16,1 0-16,0 0 16,0 0-16,21-21 31,42 21-16,-21 0-15,22 0 0,-1 0 16,0 0-16,22 0 0,63-21 16,-64 21-16,1 0 0,-1 0 15,1 0-15,-1 0 0,-20 0 0,20 0 16,-20-21-16,20 21 0,-21 0 0,1 0 16,-22 0-16,42 0 15,-84 0 16,0 0-15,0 0-16,0 0 0,0 0 0,-22 0 16,22 0-16,0 0 0,-21 0 15</inkml:trace>
  <inkml:trace contextRef="#ctx0" brushRef="#br1" timeOffset="56983.76">13525 4699 0,'-21'0'31,"0"0"1,21 21-32,0 0 0,0 1 15,-21-1-15,21 21 0,0-21 0,0 22 16,0-1-16,0 0 0,0-21 0,0 22 15,0-1-15,-21 22 16,21-22-16,-21-21 0,21 0 0,0 22 16,0-22-16,-22 0 0,22 0 0,-21 0 15,21 0 1,0 1-16,0-1 16,0-42 15,0-1-31,21 1 15</inkml:trace>
  <inkml:trace contextRef="#ctx0" brushRef="#br1" timeOffset="57637.38">13737 4974 0,'0'0'0,"0"-21"0,21 21 0,-21 21 46,0 0-46,0 1 16,0-1-16,0 0 0,0 21 0,0-21 16,0 1-16,0-1 0,0 0 0,-21 0 15,21 0-15,0 0 0,0 1 16,0-1-16,0 0 0,21-21 31,0 0-31,1 0 0,-1 0 16,0 0-16,0 0 0,0-21 0,0 0 15,1 21-15,-1-22 0,21 1 16,-21 0-16,0 0 0,1 0 16,-1 0-16,-21-1 0,21 1 0,0 0 15,-21 0-15,21 0 0,-21 0 16,0-1-16,0 1 0,0 0 0,0 0 16,-21 42 15,21 0-31,0 0 15,-21 1-15,0 20 0,0-21 16,21 0-16,0 22 0,-22-22 0,22 21 16,-21 0-16,21-20 0,-21 20 15,21-21-15,0 21 0,0 1 0,0-1 16,0 0-16,0 1 0,0-1 0,0 0 16,0 1-16,0-1 15,0-21-15,0 22 0,0-1 0,0-21 16,0 21-16,0-20 0,0 20 0,0-21 15,-21 0-15,0 0 0,0 1 0,-1-1 16,1-21-16,-21 21 0,21 0 16,-22 0-16,1-21 0,0 0 0,-1 21 15,1-21-15,0 0 0,-1 0 0,-20 0 16,21-21-16,-1 0 0,1 21 16,0-21-16,-1 0 0,22 0 0,0-1 15,0 1-15,21 0 0,0 0 16,0 0-16,0 0 0,0-1 0,233-168 31</inkml:trace>
  <inkml:trace contextRef="#ctx0" brushRef="#br1" timeOffset="58012.17">14457 4974 0,'0'0'0,"0"21"32,0 1-32,0-1 0,0 0 15,-21 0-15,21 21 0,-22 1 16,22-1-16,0 0 0,0 1 0,-21-1 15,21 0-15,-21 1 0,0-1 0,21 0 16,0 22-16,-21-22 0,21 1 16,-21-1-16,-1 0 0,22 1 0,0-1 15,-21 0-15,21 1 0,-21-22 0,21 0 16,-21 21-16,21-21 0,0 1 16,0-1-16,-21 0 0,21 0 15,0-42 16,0 0-31,21 21 16,0-21-16,-21-22 0,0 22 0</inkml:trace>
  <inkml:trace contextRef="#ctx0" brushRef="#br1" timeOffset="58369.96">14330 5059 0,'0'0'0,"-21"-21"0,21 0 16,0-1-16,0 1 16,0 0-16,0 0 0,0 0 15,21 21-15,0-21 0,0 21 0,0-22 16,0 22-16,1 0 0,-1-21 16,21 21-16,-21 0 0,0 0 0,22 0 15,-22 0-15,0 0 0,0 21 16,0 1-16,22 20 0,-22-21 15,0 21-15,-21-20 0,0-1 16,0 21-16,0-21 0,0 0 0,0 1 16,0-1-16,0 0 0,-21 0 15,0-21-15,-22 21 0,22-21 16,0 0-16,-21 21 0,21-21 0,-1 0 16,1 0-16,0 0 0,0 0 0,0 0 15,21-21 16,21 21-31,0-21 0</inkml:trace>
  <inkml:trace contextRef="#ctx0" brushRef="#br1" timeOffset="58675.79">15092 4784 0,'0'42'31,"0"-21"-31,0 0 0,0 22 0,0-22 16,0 0-16,-21 43 15,21-43-15,-22 0 0,22 0 0,0 0 16,0 0-16,-21 1 15,21-1-15,0-42 47,0-1-31</inkml:trace>
  <inkml:trace contextRef="#ctx0" brushRef="#br1" timeOffset="59088.55">14965 4466 0,'0'0'0,"-21"0"16,-1 21-1,1-21-15,21 22 0,0-1 16,0 0-1,21-21-15,1 0 16,-1 0-16,0 0 0,0 0 0,0 0 16,0 0-16,1 0 0,-1 0 15,0 0-15,0 0 0,0 0 0,0 0 16,1-21-16,-22 0 0,0-1 16,0 1-1,0 0-15,0 0 0,-22 0 16,1 0-16,0 21 15,0 0-15,0 0 0,0 0 0,-1 0 16,1 0-16,0 0 0,0 21 0,0-21 16,21 21-16,-21 0 0,-1 0 15,1 0-15,21 1 0,0-1 0,0 0 16,0 0-16,0 0 0,0 0 0,0 1 16,0-1-16,21 0 0,1 0 15,-1 0-15,0 0 0</inkml:trace>
  <inkml:trace contextRef="#ctx0" brushRef="#br1" timeOffset="59624.25">15367 4784 0,'-21'0'16,"21"21"-1,0 0-15,-21-21 16,21 21-16,0 0 0,0 22 0,-22-22 16,22 0-16,0 0 0,0 0 15,0 1-15,0-1 0,0 0 0,0 0 16,0 0-16,0 0 16,-21-21 30,21-21-46,0 0 16,-21 0-16,21 0 0,0 0 16,0-1-16,0 1 0,0 0 0,21-21 15,0 21-15,1-1 0,-1-20 16,0 21-16,21 0 0,-21 0 0,1-1 16,20 1-16,-21 0 0,21 21 0,1 0 15,-22-21-15,0 21 16,21 0-16,-20 0 0,-1 0 0,0 21 15,0 0-15,-21 0 0,0 1 16,21-1-16,-21 0 0,0 21 0,0-21 16,0 1-16,0 20 0,0 0 15,0-21-15,0 1 0,-21-1 16,21 0-16,0 0 0,-21 0 16,0-21-16,0 21 15,21-42 16</inkml:trace>
  <inkml:trace contextRef="#ctx0" brushRef="#br1" timeOffset="60660.65">16468 4805 0,'0'-21'16,"0"42"-16,0-63 0,0 20 0,-22 1 0,22 0 15,-21 0-15,0 21 16,0-21-16,0 21 0,0 0 0,-1-21 16,1 21-16,-21 0 0,21 0 0,-22 0 15,22 0-15,-21 0 0,0 21 16,20 0-16,1 0 0,-21 0 0,21 0 15,0 1-15,-1-1 0,1 21 16,0-21-16,21 0 0,0 22 0,0-22 16,0 0-16,0 0 0,0 0 0,0 1 15,0-1-15,42 21 16,-20-42-16,-1 0 16,0 0-16,0 0 0,0 0 0,0 0 15,1 0-15,-1 0 0,0 0 16,0 0-16,0-21 0,0 21 0,1-21 15,-1 0-15,0-1 0,0 1 16,0 0-16,-21 0 0,21 0 0,-21 0 16,22-1-16,-22 1 0,21 0 15,-21 0-15,0 0 0,0 0 16,0-1 0,0 44 15,0-1-31,0 0 15,0 0-15,0 0 0,0 0 0,0 22 0,0-22 16,0 21-16,0-21 16,0 22-16,0-22 0,-21 21 0,-1 1 15,22-1-15,-21 0 0,0 1 0,21-22 16,0 21-16,0 22 0,-21-22 16,21 0-16,-21 1 0,21 20 0,0 85 15,0-84-15,0-22 16,0 22-16,0-22 0,0 0 15,0 22-15,0 20 0,0-20 16,0-22-16,0 1 0,0-1 0,0 21 16,0-20-16,0-1 15,0 0-15,0-20 0,0 20 0,0-21 16,0 0-16,0 22 0,-21-1 16,21-21-1,-22-21-15,1 0 16,21-21-1,0 0-15,0 0 0,0-1 16,-21-41-16,21 42 0,-21-22 16,0 1-16,0 0 0,21-1 15,-22 1-15,1 0 0,0-1 0,21 1 16,-21-21-16,21 20 0,-21 1 0,21-22 16,0 22-16,0 0 15,0-1-15,0-20 0,21 21 0,0-1 16,0 1-16,0 0 0,1-1 0,-1 1 15,21 21-15,-21-22 0,22 1 16,-22 21-16,0-21 0,42-22 16,-20 43-16,-22 0 0,0 0 15,21-1-15,-20 1 0,-1 0 0,-21 0 16,21 0-16,0 21 0,0-21 16,-21 42 46,0 0-46,0 0-1</inkml:trace>
  <inkml:trace contextRef="#ctx0" brushRef="#br1" timeOffset="62402.65">5524 7408 0,'22'0'31,"-1"0"-31,0 0 15,0 0-15,0 0 16,0 0-16,1 0 16,-1 0-16,0 0 0,0 0 0,0-21 15,0 21-15,1 0 0,-1 0 16,0 0-16,21 0 0,-21 0 16,1 0-16,-1 0 0,21 0 0,-21-21 15,0 21-15,22 0 0,-22 0 16,0 0-16,21 0 0,-20 0 0,-1 0 15,0 0-15,21 0 0,-21 0 16,22-21-16,-22 21 0,42 0 16,-20 0-16,-1 0 0,0 0 0,1 0 15,-1 0-15,22-21 0,-22 21 16,21 0-16,1 0 0,-1 0 0,1 0 16,-1 0-16,1 0 0,-1 0 0,22 0 15,-21-21-15,84 21 16,-64 0-16,1 0 0,0-22 15,-1 22-15,22 0 0,-21 0 0,21-21 16,-22 21-16,1-21 0,0 21 16,105-21-16,-84 21 0,-21-21 15,21 21-15,-1 0 0,-20-21 16,21 21-16,-21 0 0,-1-22 0,1 22 16,0 0-16,-1 0 0,1 0 0,0 0 15,-1 0-15,1-21 0,0 21 16,-1 0-16,1 0 0,0 0 15,-22 0-15,22 0 0,-22 0 0,1 0 16,-1 0-16,1 0 0,-22 0 0,22 0 16,-1 0-16,-21 0 0,1 0 15,20 0-15,-20 0 0,-1 0 0,-21 0 16,21 0-16,-20 0 0,-1 0 16,0 0-16,0 0 0,0 0 0,0 0 15,-21-21 16,-21 21-15,0 0-16,0 0 0,-21 0 0,20 0 16,-20 0-16,0 0 0</inkml:trace>
  <inkml:trace contextRef="#ctx0" brushRef="#br1" timeOffset="63675.92">7345 7747 0,'0'0'16,"-21"0"-16,21 21 15,-22-21 1,1 0 15,42 0 16,1 0-47,-1 0 0,0-21 16,0 21-16,0 0 0,0 0 15,1-21-15,-1 21 0,21 0 0,-21-21 16,22 21-16,-22 0 0,21-21 0,0-1 16,-20 22-16,20-21 0,0 21 15,1-21-15,-1 21 0,0-21 16,1 21-16,-1-21 0,0 21 0,-21-21 15,22-1-15,-1 22 0,0-21 0,1 0 16,-1 21-16,0-21 0,1 0 16,-1 21-16,0-21 0,22 21 0,-22 0 15,1-22-15,20 1 0,-21 21 16,22 0-16,-22 0 0,22-21 0,-22 21 16,64 0-16,-43-21 0,1 21 15,-22-21-15,1 21 0,20 0 16,-21 0-16,1-21 0,20 21 0,-20 0 15,-1 0-15,64-22 0,-64 22 16,0 0-16,1-21 0,-1 21 16,22-21-16,-22 21 0,0 0 0,1-21 15,-1 21-15,0 0 0,1 0 16,-1-21-16,0 21 0,1 0 16,-22-21-16,21 21 0,-21-22 0,22 22 15,-22 0-15,0 0 0,0-21 16,21 21-16,-20 0 0,-1 0 0,0-21 15,0 21-15,0 0 0,0 0 16,1 0-16,-1 0 16,0 0-16,0 0 15,0 0-15,0 0 16,1 0 0,-22-21-1,21 21 1,0 0-1,0 0 17,0-21-32,0 21 31,1 0-31,-22-21 16,21 21-1,-42 0 63,-1 0-62</inkml:trace>
  <inkml:trace contextRef="#ctx0" brushRef="#br1" timeOffset="66882.27">11747 7133 0,'-21'0'0,"42"0"31,1 0-31,-1-21 16,0 21-16,0-21 0,0 21 0,0-21 16,1 0-16,-1 21 0,0-22 0,-21 1 15,0 0-15,0 0 16,-21 21-16,0 0 16,-1 0-16,1 0 0,0 0 15,-21 0-15,21 0 0,-22 0 0,22 21 16,0-21-16,-21 21 0,20 0 15,1-21-15,21 22 0,0-1 16,-21 0-16,21 0 0,0 0 16,0 0-16,0 1 0,21-1 0,0 0 15,1 0-15,-1 0 0,0-21 16,0 21-16,21 1 0,-20-1 0,20 0 16,-21 0-16,0 0 0,0 0 0,1-21 15,-1 22-15,-21-1 0,21 0 16,-21 0-16,0 0 0,-21 0 15,-22-21-15,22 22 0,-21-22 0,0 0 16,20 21-16,-20-21 0,0 0 16,-1 0-16,1 0 0,0 0 0,-1 0 15,22 0-15,0 0 0,-21 0 16,21-21-16,-1 21 0,22-22 16,-21 22-16,21-21 0,-21 21 0,21-21 15,0 0 1,21 0-16,0 21 15,1-21-15,-1-1 0,21 22 0,0-21 16,1 21-16</inkml:trace>
  <inkml:trace contextRef="#ctx0" brushRef="#br1" timeOffset="67265.05">12065 7408 0,'0'0'0,"21"0"32,0 0-32,22-21 15,-22 0-15,21 0 0,-21 0 16,0 0-16,1 21 0,-22-22 16,0 1-16,21 0 0,-21 0 15,0 0-15,-21 0 16,-1 21-16,1 0 15,0 0-15,0 0 0,-21 21 0,20-21 16,-20 21-16,21 0 0,0 0 16,0 22-16,-22-22 0,43 0 0,-21 21 15,0 1-15,21-22 0,0 0 16,0 0-16,0 0 0,0 0 16,0 1-16,21-1 0,0 0 15,0-21-15,1 0 0,-1 21 16,0-21-16,0 0 0,0 0 15,0 0-15,1 0 0,-1 0 0,0-21 16,0 0-16,0 21 0,0-21 16</inkml:trace>
  <inkml:trace contextRef="#ctx0" brushRef="#br1" timeOffset="67533.89">12488 6922 0,'0'21'16,"0"0"-16,0 0 15,0 21-15,0-20 0,0 20 0,0 0 16,-21 22-16,21-22 0,0 43 16,-21-43-1,21-21-15,0 22 0,-21-22 0,21 0 16,0 0-16,0 0 0,0 0 0,0 1 15,0-1-15,21-21 16,0 0 0,0 0-16,0 0 0,-21-21 15</inkml:trace>
  <inkml:trace contextRef="#ctx0" brushRef="#br1" timeOffset="67932.66">12636 7324 0,'22'0'0,"-1"0"16,0 0 0,0 0-16,0 0 15,0 0-15,1-21 0,-1 21 16,0-22-16,0 1 0,0 0 15,0 21-15,1-21 0,-22 0 0,0 0 16,21-1-16,-21 1 0,0 0 16,-21 21-1,-1 0 1,1 0-16,0 21 0,0-21 0,0 21 16,0 1-16,-1-1 0,1 21 15,0-21-15,21 22 0,-21-22 0,21 21 16,-21-21-16,21 0 0,-21 22 0,21-22 15,0 0-15,0 0 0,0 0 16,0 1-16,21-22 16,0 21-16,0-21 0,0 0 15,0 0-15,1 0 0,-1-21 16,0 21-16,21-22 0</inkml:trace>
  <inkml:trace contextRef="#ctx0" brushRef="#br1" timeOffset="68248.48">13547 7070 0,'-22'0'16,"44"0"-16,-65-21 0,22 21 0,0 0 16,0 0-16,0 0 15,-1 21-15,1 0 0,0 0 0,0 0 16,21 0-16,-21 1 0,0 20 0,-1-21 15,22 21-15,0-20 16,-21 41-16,21-42 0,0 0 16,0 1-16,0-1 0,0 0 0,0 0 15,21 0-15,1-21 16,-1 0-16,0 0 0,0 0 0,0 0 16,0 0-16,1 0 0,-1 0 15,0 0-15,21 0 0,-21 0 16,1-21-16,20 0 0,-21 0 0,0 21 0,22-43 15,-22 22-15,21 0 16</inkml:trace>
  <inkml:trace contextRef="#ctx0" brushRef="#br1" timeOffset="68538.32">13949 7049 0,'0'-43'0,"0"86"0,0-107 16,0 22-16,21 21 0,-21-22 16,0 22-16,0 0 0,0 0 15,-21 21 1,21 21-16,0 0 0,-21 0 15,21 22-15,-22-22 0,22 21 16,0-21-16,-21 22 0,21-1 0,0 0 16,0 1-16,0-1 0,0 0 0,0 1 15,0-22-15,0 21 0,0 0 16,0-20-16,0-1 0,0 0 0,0 0 16,0 21-16,21-42 15,-21 22-15,22-22 16,-1 0-16,0 0 0,0 0 15,0 0-15,0-22 16,1 1-16,-1 0 0,0 0 16,0 0-16,0 0 0,0-1 0,1-20 0,-1 21 15,0-21-15</inkml:trace>
  <inkml:trace contextRef="#ctx0" brushRef="#br1" timeOffset="68848.14">13906 7049 0,'0'0'0,"22"0"16,-1 0-1,0 0-15,21 0 0,-21 0 0,22 0 16,-22 0-16,21 0 0,1 0 15,-1-22-15,0 22 0,1 0 0,-22-21 16,21 21-16,0 0 0,1-21 0,-22 0 16,42 21-1,-41 0-15,-1 0 0,-21-21 16,21 21-16</inkml:trace>
  <inkml:trace contextRef="#ctx0" brushRef="#br1" timeOffset="70841">7302 8975 0,'-21'0'15,"42"0"63,1 0-78,-1 21 16,0-21-16,0 0 0,0 0 16,0 0-16,1 0 0,20 0 15,-21 0-15,21 0 0,-20 0 0,20 0 16,0 0-16,1 0 0,20 0 16,-21 0-16,22 21 0,-22-21 0,22 0 15,-1 0-15,1 0 0,20 0 16,-20 21-16,21-21 0,-22 0 15,22 0-15,21 0 0,-22 0 0,22 0 16,85 21-16,-86-21 0,1 0 16,-21 0-16,0 0 0,-1 0 15,1 22-15,0-22 0,-1 0 16,1 0-16,0 0 0,-1 0 0,1 21 16,0-21-16,-22 0 0,22 0 0,-22 0 15,22 21-15,-22-21 0,1 0 0,-1 0 16,1 0-16,21 0 0,-22 21 15,1-21-15,20 0 0,-20 0 16,-1 0-16,1 0 0,-1 0 16,1 0-16,-1 21 0,1-21 0,-22 0 15,22 0-15,-22 0 0,0 0 0,1 0 16,-1 0-16,0 0 0,-21 0 16,22 21-16,-22-21 0,21 0 0,-21 0 15,1 0-15,20 0 0,-21 0 0,0 0 16,0 0-16,1 0 0,-1 0 15,0 0-15,0 0 16,0 0 0,-42 0 31,0 0-32,0 0-15,-22 0 0</inkml:trace>
  <inkml:trace contextRef="#ctx0" brushRef="#br1" timeOffset="72075.97">8636 10097 0,'0'21'16,"-21"-21"-16,42 0 78,0 0-78,0 0 16,0 0-16,22-21 0,-22 21 15,21-22-15,1 22 0,-22-21 0,21 21 16,0-21-16,1 0 0,20 21 0,-20-21 15,-1 0-15,0 21 0,22-22 16,-22 1-16,0 21 0,22-21 0,-22 0 16,22 0-16,-22 21 0,22-21 0,-1-1 15,1 1-15,-1 0 0,1 21 16,-1-21-16,22 0 0,-22 0 0,1-1 16,-1 1-16,1 21 0,-1-21 0,1 0 15,-1 0-15,-20 21 16,20-21-16,1-1 0,-22 22 0,21-21 15,43 0-15,-63 21 0,20 0 16,-21-21-16,1 21 0,-1-21 16,0 21-16,1-21 0,-1 21 0,0 0 15,1-22-15,-1 22 0,0 0 0,-20-21 16,20 21-16,-21 0 0,0 0 16,22-21-16,-22 21 0,0 0 0,0 0 15,0-21-15,0 21 0,1 0 16,-1-21-16,0 21 0,0 0 15,0 0-15,0-21 0,1 21 16,-1 0-16,0 0 0,0-22 16,0 22-16,0 0 15,1 0-15,-1-21 0,0 21 16,0 0-16,-21-21 16,21 21-16,0 0 0,1 0 15,-22-21 1,21 21-16,0 0 15,0 0 1,-21-21 0,21 21-16,0 0 31,-42 0 31,21-21 1,0-1-32,-21 22-15,0 0 31,0 0-32,0 0 17</inkml:trace>
  <inkml:trace contextRef="#ctx0" brushRef="#br1" timeOffset="75171.73">12827 9144 0,'21'0'16,"-21"-21"-16,21 21 0,-21-21 15,0 0 1,0-1 0,-21 1-16,0 21 15,0 0-15,0 0 16,-1 0-16,1 0 0,0 21 0,0 1 15,-21-1-15,20 0 0,1 0 16,0 0-16,-21 0 0,21 22 16,-1-22-16,1 42 0,0-41 0,21 20 15,-21-21-15,21 21 0,0-20 16,0 20-16,0-21 0,0 0 0,21 0 16,0 1-16,0-1 0,22 21 15,-1-21-15,-21-21 16,0 0-16,22 21 0,-1-21 0,-21 0 15,22 0-15,-1 0 0,0 0 0,1-21 16,-22 21-16,21-21 0,0 0 16,1 0-16,-1 0 0,-21-1 0,22 1 15,-1 0-15,0-21 0,-21 21 0,22-22 16,-22 22-16,21-21 0,-21-1 16,22 1-16,-22 0 0,0 21 0,0-22 15,-21 1-15,21 0 0,-21-1 0,22 22 16,-22-21-16,21 21 0,-21-22 15,0 22-15,0 0 0,0 0 16,-21 21 15,-1 21-31,22 21 0,-21-21 16,0 22-16,21-22 0,-21 21 16,0 1-16,21-1 0,0-21 0,-21 21 15,21 1-15,-22-1 0,1-21 0,21 22 16,0-22-16,0 21 0,0-21 15,0 0-15,0 1 0,21-1 0,1 0 16,-1 0-16,0-21 0,0 21 16,0-21-16,0 0 0,1 0 0,20 0 15,-21 0-15,0 0 0,0 0 0,1 0 16,-1 0-16,0 0 16,0-21-16,0 0 0,0 0 0,1 21 15,-1-21-15,0-1 0,-21 1 0,21 0 16,-21 0-16,21 0 0,-21-22 15,21 22-15,-21 0 0,0 0 0,0 0 16,0 0-16,0 42 31,0 0-31,0 0 16,0 0-16,0 0 0,-21 1 16,21-1-16,0 0 0,0 0 15,0 0-15,0 0 0,0 1 0,0-1 16,21 0-1,1-21-15,-1 0 16,0 0-16,0 0 16,0 0-16,0-21 0,1 0 15,-1-1-15</inkml:trace>
  <inkml:trace contextRef="#ctx0" brushRef="#br1" timeOffset="75484.55">13991 8996 0,'21'-21'16,"-21"0"-16,21 21 15,-21-22-15,0 1 16,-21 21 0,0 0-16,0 0 15,0 0-15,0 0 0,21 21 16,-22 1 0,22-1-16,0 0 15,22 0 1,-1 0-1</inkml:trace>
  <inkml:trace contextRef="#ctx0" brushRef="#br1" timeOffset="75816.41">14605 9059 0,'0'-21'0,"0"-21"31,-21 42-31,0 0 0,-1 0 16,1 0-16,0 0 15,0 0-15,0 0 0,21 21 0,-21 0 16,-1 0-16,1 1 0,0 20 16,0-21-16,0 0 0,0 22 0,-1-22 15,22 0-15,0 21 0,0-21 0,0 1 16,0-1-16,0 0 0,0 0 15,0 0-15,22-21 0,-1 21 0,0-21 16,0 0-16,21 0 0,-20 22 0,20-22 16,0 0-16,-21 0 0,22 0 15,-1 0-15,0-22 0,1 22 16,-22-21-16,21 0 0,1 0 0,-22 0 16,21 0-16</inkml:trace>
  <inkml:trace contextRef="#ctx0" brushRef="#br1" timeOffset="76664.03">15092 8763 0,'0'0'0,"0"-21"0,0-21 16,0 20-16,0-20 0,0 21 0,0 0 15,0 42 17,0 0-32,0 0 0,0 22 15,0-1-15,0-21 16,0 43-16,-21-22 0,21 0 0,0 1 15,0-1-15,0 0 0,-22 1 16,1-1-16,21 0 0,-21-21 0,21 22 16,0-22-16,-21 21 0,0-21 0,21 1 15,-21-1-15,21 0 0,0 0 16,0 0-16,0 0 0,0-42 62,0 0-62,0 0 0,21 0 16,-21 0-16,21-1 0,-21-20 16,21 21-16,0 0 0,-21-22 15,21 22-15,1-21 0,-1 21 0,0 0 16,42-43-16,-41 43 16,-1 0-16,21 21 0,-21-21 0,43-22 15,-43 43-15,21 0 0,-21 0 16,1 0-16,-1 0 0,0 0 15,0 0-15,0 0 0,-21 21 0,0 1 16,0-1-16,0 0 16,-21 0-16,0-21 0,0 21 15,0 0-15,-22-21 0,1 22 0,21-22 16,-64 21 0,64-21-16,-21 0 0,20 0 15,1 0-15,0 0 0,0 0 0,0 0 0,0 0 31,-1 0-31,22 21 47,0 0-31,0 0-16,0 0 16,22 1-16,-22-1 0,21-21 15,-21 21-15,21 0 0,0 0 16,-21 0-16,21 1 0,0-22 0,1 21 15,-1 0-15,0-21 0,0 21 16,0-21-16,0 0 0,1 0 0,-1 21 16,0-21-16,0 0 0,0 0 0,0 0 15,1 0-15,-1 0 0,0 0 16,0 0-16,0 0 0,0 0 0,-21-21 16,22 21-16,-22-21 15,21 21-15,-21-21 16</inkml:trace>
  <inkml:trace contextRef="#ctx0" brushRef="#br1" timeOffset="127057.54">910 254 0,'0'-21'0,"0"0"31,0 0-15,0-1 15,0 1 16,-21 21 62,21 21-109,0 1 16,0 20-16,0-21 0,-21 21 0,21 1 15,-21-1-15,21 0 0,-22 1 16,22-1-16,-21 0 0,0 1 16,0 20-16,0-20 0,-22 84 15,1-85-15,0 21 0,21-20 16,-22 20-16,22-20 0,0-1 15,-21 0-15,20-21 0,22 1 0,-21-1 16,21 0-16,-21 0 0,21-42 47,0 0-47,0-22 0,-21 22 16,21-21-16,0 0 0,0-1 15,0 1-15,0 0 0,0-1 16,0 22-16,0-21 0,0 21 0,0-22 15,21 22-15,-21 0 16,21 21 0,0 0-16,1 0 15,-1 21-15,0 0 16,-21 0-16,21 1 0,0-1 16,0 21-16,1-21 0,-1 0 15,0 22-15,0-22 0,0 0 16,0 0-16,1 0 0,-1 1 0,0-1 15,-21 0-15,21-21 0,0 21 16,0 0-16,1-21 0,-1 0 0,0 0 16,0 0-16,0 0 0,0 0 15,1 0-15,-1-21 0,0 0 16,0 0-16,0-22 0</inkml:trace>
  <inkml:trace contextRef="#ctx0" brushRef="#br1" timeOffset="127533.27">1270 572 0,'-148'423'31,"296"-846"-31,-169 423 0,0 21 16,21 0-16,-22-21 0,22 21 15,-21 21-15,0-20 0,21-1 16,0 21-16,0-21 0,-21 22 15,21-22-15,0 21 0,0-21 0,0 22 16,0-22-16,0 0 0,0 0 16,0 0-16,0 0 0,21 1 15,0-22-15,0 0 16,1 0-16,-1 0 0,0 0 16,21 0-16,-21 0 0,1 0 0,-1-22 15,0 1-15,21 0 0,-21-21 16,1 21-16,-22-1 0,21-20 0,-21 0 15,21 21-15,-21-22 0,0 22 16,0-21-16,0 21 0,0-1 16,-21 1-16,0 0 0,-1 0 0,1 0 15,-21 21-15,21 0 0,0 0 16,-1 0-16,-20 0 0,21 0 16,0 21-16,0 0 0,-1-21 15,1 21-15,0 0 0,0 1 16,0-1-16,21 0 0,0 0 0,0 0 15,0 0-15,0 1 0,0-1 16,0 0-16,0 0 0,21-21 16,21 21-16,-21-21 0,22 0 15</inkml:trace>
  <inkml:trace contextRef="#ctx0" brushRef="#br1" timeOffset="127848.09">2159 529 0,'-21'0'0,"42"0"0,-63 0 0,20-21 16,1 21-16,0 0 16,0 0-16,0 0 0,-22 0 15,43 21-15,-42 0 16,21 1-16,0-1 0,0 0 15,-1 21-15,1-21 0,21 1 0,-21 20 16,0-21-16,21 21 0,0-20 16,0 20-16,0-21 0,0 0 0,0 22 15,0-22-15,0 0 0,0 0 16,0 0-16,21-21 0,0 21 16,0-21-16,1 22 0,20-22 15,-21 0-15,21 0 0,1 0 16,-22 0-16</inkml:trace>
  <inkml:trace contextRef="#ctx0" brushRef="#br1" timeOffset="128404.77">2773 529 0,'-21'-21'0,"42"42"0,-42-63 0,-1 42 16,1 0-16,0-21 0,0 21 15,0 0-15,0 0 0,-1 0 16,1 0-16,0 21 0,0 0 0,-21 0 16,20 0-16,1 1 0,-21-1 15,21 0-15,0 21 0,-1-21 0,1 22 16,0-22-16,0 21 0,0-21 16,21 22-16,-21-22 0,21 21 0,0-21 15,0 1-15,0-1 0,0 0 16,0 0-16,21-21 15,0 21-15,0-21 0,0 0 0,22 0 16,-22 0-16,21-21 0,-21 21 16,22-21-16,-1 0 0,-21 0 15,21-1-15,-20-20 0,20 21 16,-21-21-16,21-1 0,-20 1 16,-22 21-16,21-22 0,0 1 0,-21 21 15,0-21-15,0 20 0,0 1 0,0 0 16,0 0-1,0 42 1,-21 0-16,21 0 16,-21 1-16,21-1 0,-22 0 15,22 21-15,0-21 0,0 1 16,0 20-16,0-21 0,0 21 16,0-20-16,0 20 0,0-21 0,0 0 15,0 0-15,0 1 0,22-1 16,-1-21-16,-21 21 0,21-21 0,0 0 15,0 0-15,0 0 0,22 0 16,-22-21-16,0 21 0,0-21 16,22-1-16,-22 1 0,21-21 0</inkml:trace>
  <inkml:trace contextRef="#ctx0" brushRef="#br1" timeOffset="128684.61">3260 212 0,'0'0'0,"0"-43"15,0 22-15,0 0 0,0 42 32,0 0-32,0 1 0,-22-1 15,22 21-15,-21 0 0,21 1 16,0-1-16,-21 0 0,21 22 0,0-22 16,0 1-16,0-1 0,-21 0 15,21 1-15,0-1 0,-21-21 16,21 21-16,0 1 0,0-22 0,0 0 15,0 0-15,0 0 0,0 1 16,0-1-16,21-21 16,0 0-1,0-21-15,-21-1 0,21 1 16,1 0-16,-22 0 0</inkml:trace>
  <inkml:trace contextRef="#ctx0" brushRef="#br1" timeOffset="128864.5">3111 572 0,'22'0'16,"-1"0"0,0 0-16,0 0 0,0 0 15,43 0-15,-43-22 0,21 22 16,-21-21-16,22 21 0,-22-21 15,21 0-15</inkml:trace>
  <inkml:trace contextRef="#ctx0" brushRef="#br1" timeOffset="129271.27">3683 445 0,'-64'63'32,"43"-63"-32,0 21 15,0 0-15,0 1 0,0-1 0,21 21 16,-22-21-16,1 0 0,0 43 15,21-43-15,0 0 16,0 0-16,0 1 0,0 20 0,21-21 16,0 0-16,1 0 15,-1-21-15,21 0 0,-21 0 0,22 0 16,-22 0-16,21 0 0,22 0 16,-22 0-16,-21-21 0,0 0 15,22 0-15,-22 0 0,0 0 16,0-1-16,0-20 0,-21 21 0,0-21 15,0-22 1,0 22-16,0-1 0,0 22 0,-21-21 16,0 21-16,-21 0 0,20-1 15,1 1-15,-21 21 0,21 0 0,0 0 16,-22 0-16,22 0 0,-21 21 16,21 1-16,-1-1 0,1 0 15,21 0-15,0 0 0,0 0 16,0 1-16,0-1 0,0 0 0,0 0 15,21-21-15,1 21 0,-1-21 16,0 0-16,0 21 0,0-21 0</inkml:trace>
  <inkml:trace contextRef="#ctx0" brushRef="#br1" timeOffset="129704.02">4149 593 0,'0'-43'32,"0"22"-32,0 0 15,21 21-15,0 0 16,0-21-16,0 21 16,0 0-16,1 0 0,-1 0 0,0 0 15,-21 21-15,21 0 16,0 0-16,-21 1 0,0 20 15,0-21-15,0 0 0,0 0 16,0 1-16,0 20 0,0-21 0,0 0 16,0 0-16,0 1 0,-21-1 15,21 0-15,0 0 0,-21 0 16,21-42 15,0 0-31,0 0 16,0 0-16,21-1 0,-21 1 0,0 0 15,21-21-15,0 21 0,1-1 16,-22-20-16,0 21 0,21 0 16,0-22-16,-21 22 0,21 0 15,0 0-15,0 0 0,1 21 16,-1-21-16,0 21 16,0 0-16,0 0 0</inkml:trace>
  <inkml:trace contextRef="#ctx0" brushRef="#br1" timeOffset="130176.7">5207 423 0,'0'0'0,"0"-21"0,0 0 16,-21 21 15,0 0-31,-1 0 0,1 0 0,-21 21 16,21 0-16,0-21 0,-1 22 15,1-1-15,0-21 0,0 21 16,0 0-16,21 0 0,0 0 16,0 1-1,21-22-15,0 0 0,0 0 16,0 21-16,1-21 0,-1 0 15,0 0-15,0 21 0,0-21 0,0 0 16,1 0-16,-1 21 0,-21 0 16,21-21-16,-21 21 0,21-21 15,-21 22-15,0-1 16,0 0-16,-21 0 16,0-21-16,0 0 0,-22 21 15,22-21-15,-21 0 0,21 21 16,-22-21-16,22 0 0,-21 0 15,21 0-15,-1 0 0,1 0 16,0 22-16,0-22 0,0 0 16,0-22 15</inkml:trace>
  <inkml:trace contextRef="#ctx0" brushRef="#br1" timeOffset="130948.72">783 1270 0,'0'0'0,"21"0"47,0 0-32,22 0-15,-22 0 0,0 0 16,21 0-16,-20 0 0,20 0 16,0 0-16,1 0 0,-1 0 15,21 0-15,1 0 0,-1-21 16,22 21-16,21 0 0,-21-21 0,20 21 16,1-21-16,0 21 0,0-22 15,21 22-15,0 0 0,-21-21 0,42 21 16,-21 0-16,0-21 0,0 21 15,0-21-15,0 21 0,0 0 0,21-21 16,-21 21-16,0 0 0,0 0 16,0-21-16,-21 21 0,0 0 15,-22-22-15,22 22 0,-21 0 16,0 0-16,-1-21 0,-20 21 0,20-21 16,-41 21-16,20 0 0,-20 0 15,-1 0-15,21-21 0,-20 21 16,-22 0-16,0 0 15,0 0-15,-21-21 79</inkml:trace>
  <inkml:trace contextRef="#ctx0" brushRef="#br1" timeOffset="131048.67">5228 1080 0,'0'0'0,"0"21"0,0 0 15,-21 0-15,0-21 16</inkml:trace>
  <inkml:trace contextRef="#ctx0" brushRef="#br1" timeOffset="132184.45">804 12213 0,'0'0'0,"0"-21"0,0-21 0,0 21 16,0-1-16,0 1 0,0 0 0,-21 0 15,21 0-15,-21 21 16,0 0 0,0 21-16,21 0 0,-22 21 0,1 1 15,0 20-15,21-20 0,-21 20 16,21 22-16,-21-22 0,21 22 0,-21 0 16,21-1-16,-22 1 0,1 21 15,0-22-15,0 1 0,0-21 16,0 20-16,-22-20 0,43-1 0,-21 1 15,21-22-15,-21 0 0,21-20 16,0 20-16,0-21 0,21-21 31,-21-21-31,21 0 16,0-22-16,-21 22 0,22-21 0</inkml:trace>
  <inkml:trace contextRef="#ctx0" brushRef="#br1" timeOffset="132505.26">317 12679 0,'-42'-64'16,"84"128"-16,-105-191 0,21 42 0,20 22 0,1-1 16,0 1-16,21 20 0,0-20 15,0-1-15,0 1 0,0 21 16,42-1-16,-20 1 0,20 0 16,21-1-16,-20 22 0,20 0 0,1 0 15,-1 21-15,22 0 0,-22 21 16,1 0-16,-1 0 0,-20 43 0,20-22 15,-42 22-15,1-1 16,-22 1-16,0-1 0,0 1 0,-43-1 16,1-21-16,0 22 0,-22-22 0,1 1 15,-1-1-15,1-21 0,20 0 16,-20 0-16,42 1 0,-22-1 0,22-21 16,0 0-16,42 0 31,0-21-31,22-1 0,-1 1 15,0 0-15,1 0 0,-1 0 16,0 0-16</inkml:trace>
  <inkml:trace contextRef="#ctx0" brushRef="#br1" timeOffset="132827.49">1079 12531 0,'0'0'0,"0"21"0,22-21 15,-1 0 1,0 0-16,0-21 16,0 0-16,0-1 0,1 1 0,-1 21 15,21-21-15,-21 0 0,0 0 16,-21-22-16,0 22 0,0 0 16,-21 21-1,0 0-15,-21 0 0,21 21 16,-22 0-16,22 1 0,0-1 0,-21 0 15,20 21-15,22-21 0,0 1 16,-21 20-16,21-21 0,0 0 0,0 0 16,0 1-16,21-1 0,1 0 15,-1-21-15,0 0 0,21 21 16,1-21-16,-1 0 0,0 0 16,1-21-16,-1 21 0,0-21 15</inkml:trace>
  <inkml:trace contextRef="#ctx0" brushRef="#br1" timeOffset="133140.32">1672 12361 0,'0'0'16,"-21"-21"-16,21 0 0,0 0 0,0 0 15,0 0-15,0-1 0,21 22 16,0 0 0,0 0-16,22 22 0,-22-1 15,0 0-15,0 0 0,22 0 16,-22 0-16,0 22 0,0-22 0,0 0 15,-21 0-15,0 0 0,0 22 16,0-22-16,0 0 0,0 0 16,-21-21-16,0 0 15,0 0-15,0-21 16,21 0-16,0 0 16,0 0-16,0-1 0,0 1 0,0 0 15,0-21-15,0 21 0,0-1 16,0 1-16,21 0 0,0 0 15,0 0-15,0 0 16,0 21-16,1 0 0,-1 0 0</inkml:trace>
  <inkml:trace contextRef="#ctx0" brushRef="#br1" timeOffset="134153.19">2053 12531 0,'0'0'0,"21"0"0,0 21 16,1-21-16,-1 0 15,0 0-15,21-21 0,-21 0 16,22-1-16,-22 1 0,21 0 16,1-21-16,-1 21 0,0-22 0,-21 1 15,22-22-15,-22 22 16,0-21-16,0-1 0,-21 22 0,0-22 16,0 22-16,0 0 0,0-1 15,-21 1-15,0 21 0,0 0 0,0-1 16,-22 22-16,22 0 0,-21 0 15,21 0-15,-22 22 0,22-1 0,-21 21 16,21 0-16,-1 1 0,1 20 16,0 1-16,0-1 0,0 22 0,21 0 15,0-22-15,0 22 0,0 21 16,0-22-16,0 22 0,0 21 0,0-21 16,0 0-16,0 21 0,0 0 15,0 0-15,0 0 0,0 0 16,0 0-16,0 0 0,0-21 0,-21-1 15,21 1-15,-22-21 0,1 0 16,21-1-16,0-20 0,0-22 0,0 22 16,0-43-16,0 21 0,0-21 15,0 0-15,21-42 16,1 0-16,-1-21 16,0 21-16,21-43 0,-21 22 0,22-22 15,-1 1-15,0-22 0,1 22 16,-1-22-16,22 0 0,-22-21 15,0 1-15,-21 20 0,1-21 0,-22 0 0,0 0 16,0 1-16,-22-1 16,1 0-16,-21 21 0,0 1 0,-22-1 15,1 21-15,-1 1 0,22 21 16,-22-1-16,22 22 0,0 0 0,-1 0 16,1 0-16,21 21 0,0 0 15,21-22-15,0 1 16,21 0-1,21 21-15,-21-21 0,0 21 0,22-21 16,-1 0-16,-21-1 0,22 1 16,20 0-16,-21 0 0,1 0 0,-1-22 15,22 22-15,-22-21 0,0 21 16,-21 0-16,22-22 0,-22 22 16,0 0-16,0 0 0,-21 0 0,0-1 15,0 1-15,0 0 16,-21 21-16,0 0 0,0 21 15,0 0-15,-1 1 16,1-1-16,0 0 0,0 0 16,0 21-16,0-20 0,21 20 0,0-21 15,0 21-15,0-20 0,0 20 16,0-21-16,0 0 0,21 0 0,0 1 16,21-22-16,-21 21 0,22-21 15,-22 0-15,21 0 0,1 0 16,-1 0-16,-21 0 0,21-21 15,1-1-15,-22 1 0,21 0 0,-21 0 0,22 0 16,-22-22-16,0 1 0,-21 21 16,0-21-16,0-1 0,0 1 0,0 0 15,0-1-15,0 1 0,-42 21 16,21 0-16,-22-1 0,22 22 0,-42 0 16,20 0-16,1 0 0,0 22 15,-43 20-15,64 0 16,0 1-16,-1-22 0,22 21 15,0-21-15,0 22 0,0-22 0,0 0 0,0 0 16,22 0-16,-1 0 16,0 1-16,0-22 0,0 0 0</inkml:trace>
  <inkml:trace contextRef="#ctx0" brushRef="#br1" timeOffset="135117.2">3281 12213 0,'-21'0'16,"21"-21"-16,-22 0 15,22 0-15,0 0 16,0-1-16,0 1 0,0 0 15,0 0-15,0 0 0,22 21 16,-1-21-16,0 21 0,0 0 16,21 0-16,-20 0 0,-1 21 0,21 0 15,-21 0-15,0 0 0,22 22 16,-22-1-16,0-21 0,0 21 0,0 1 16,-21-1-16,0-21 0,0 22 0,0-22 15,0 0-15,0 0 16,-21 0-16,0 0 0,0 1 0,0-22 15,0 0-15,21-22 16,0 1 0,0 0-16,0-21 0,0 21 15,21-1-15,0-20 0,0 21 16,-21-21-16,21-1 0,0 22 0,1-21 16,-1-1-16,0 22 0,0-21 15,21 21-15,-20-22 0,-1 22 0,21 0 16,-21 0-16,22 0 0,-22 0 15,0 21-15</inkml:trace>
  <inkml:trace contextRef="#ctx0" brushRef="#br1" timeOffset="135656.74">4085 11938 0,'0'21'0,"0"-42"0,0 85 0,0-43 16,0 21-16,0-21 0,0 22 16,0-22-16,0 21 0,0-21 0,0 0 15,0 22-15,0-22 0,0 0 16,0 0-16,0 0 0,0 1 15,0-44 32,0 1-47,-21 0 0,21 0 16,0-21-16,0 20 0,0-20 16,0 0-16,0-1 0,21 22 0,-21-21 15,21 0-15,0 20 0,1 1 16,-1 0-16,0 0 0,0 21 0,0 0 15,22 0-15,-22 0 0,0 21 0,21 0 16,-21 0-16,1 22 0,-1-22 16,0 0-16,0 21 0,21 22 15,-42-43-15,0 0 0,22 0 16,-22 1-16,0-1 0,0 0 16,0 0-16,-22-21 31,22-21-31,-21 21 0,21-21 15,0 0-15,0-22 0,0 22 16,0-21-16,0-1 0,43 22 0,-22-21 16,0 0-16,0-1 0,21 1 0,-20 0 15,20 20-15,0 1 0,1 0 16,20 0-16,-21 21 0,1 0 0,-22 0 16,21 21-16,1 21 0,-22-20 0,0 20 15,0 0-15,0 1 0,-21-1 16,0 0-16,0 1 0,0-1 15,-21 0-15,0 1 0,0-1 16,0 0-16,-22-21 0,-20 22 16,42-22-16,-43-21 0,22 0 15</inkml:trace>
  <inkml:trace contextRef="#ctx0" brushRef="#br1" timeOffset="136395.82">1122 10499 0,'0'-21'0,"0"42"0,-21-21 16,21 21 0,0 0-16,0 21 0,0 1 0,0-1 15,0 0-15,-22 1 0,22-1 16,0 0-16,0 1 0,0-1 15,0 0-15,-21 1 0,21-22 0,-21 21 16,21-21-16,0 22 0,0-22 16,-21 0-16,21 0 15,0-42 1,0 0-16,0 0 16,0 0-16,21-1 0,0-20 15,-21 21-15,21 0 0,1 0 16,20-1-16,-21 1 0,21 0 0,1 0 15,-1 21-15,0 0 0,1 0 16,20 0-16,-20 0 0,-1 0 0,-21 0 16,0 21-16,0 0 15,-21 0-15,0 1 0,0-1 0,-21 0 16,-21 0-16,0 0 0,-22 0 16,22 22-16,-1-22 0,-20 0 0,21-21 15,-1 21-15,22 0 0,0-21 16,0 0-16,21-21 15,0 0 1,21 0-16,21-21 0,-21 20 16,22 1-16</inkml:trace>
  <inkml:trace contextRef="#ctx0" brushRef="#br1" timeOffset="136736.15">1778 10922 0,'0'0'0,"0"21"15,21-21 1,0 0 0,0 0-16,1 0 0,-1 0 15,0-21-15,0 21 0,21-21 16,-20 0-16,-1 0 0,0 21 0,0-22 16,0 1-16,-21 0 0,0 0 15,0 0-15,-21 21 16,0 0-16,-21 0 15,20 0-15,-20 0 0,21 0 0,-21 21 16,20 0-16,-20 0 16,21 22-16,0-22 0,0 21 15,21-21-15,0 0 0,0 1 16,0-1-16,0 0 0,0 0 0,21-21 16,21 0-16,-21 21 0,22-21 15,-22 0-15,21 0 0,0 0 0,1-21 16,-1 21-16,0-21 0,1 0 15</inkml:trace>
  <inkml:trace contextRef="#ctx0" brushRef="#br1" timeOffset="137484.07">2498 10435 0,'0'0'0,"-22"-42"0,22 21 0,-21 0 16,21-1-16,-21 22 0,0 0 15,21 22-15,-21-1 0,21 21 16,-21 0-16,-1 1 0,22-1 15,-21 22-15,21-22 0,0 21 0,-21 1 16,0-1-16,0 1 0,21-1 16,0 1-16,0-1 0,-21 1 0,21-1 15,0-20-15,0 20 0,0-20 16,0-1-16,0 0 0,0 1 0,0-22 16,0 0-16,21 0 0,0-21 15,0 0-15,21 0 16,-20 0-16,-1 0 0,0 0 0,0-21 15,21 0-15,-20 0 0,-22-22 16,21 22-16,-21-21 0,21-1 0,-21 22 16,0-21-16,0 0 0,-21-1 15,0 1-15,-1 0 0,-20 20 0,21-20 16,0 21-16,-22 0 0,22 0 16,0 21-16,0-22 0,0 22 0,21-21 15,-21 21-15,21-21 0,21 21 16,0-21-16,0 0 15,21 21-15,1-21 0,-1-1 16,22 22-16,-22-21 0,0 0 16,22 0-16,-22 0 0,0 21 0,1-21 15,-1 21-15,-21 0 0,0-22 16,1 22-16,-44 22 16,1-22-1,0 21-15,0 0 0,0 0 16,0 0-16,21 0 0,-22 1 15,22-1-15,-21 0 0,21 0 0,0 0 16,0 0-16,0 1 0,0-1 0,21 0 16,1-21-16,-1 0 15,0 0-15,0 0 0,0 0 0,22 0 16,-22 0-16,0 0 0,21-21 16,-21 0-16,22 21 0,-22-22 15,0 1-15,0 0 0,0 0 0,1-21 16,-22 20-16,0 1 0,0-21 15,0 21-15,0-22 0,0 22 0,-22 0 16,1 0-16,0 0 0,-21 21 0,21 0 16,-22 0-16,22 0 0,-21 0 15,21 21-15,-43 0 16,22 0-16,21 0 0,-1 1 0,22-1 16,0 0-16,0 0 0,22 0 15,-1 0-15,21-21 0,-21 0 16,22 0-16,-1 0 0,0 0 15</inkml:trace>
  <inkml:trace contextRef="#ctx0" brushRef="#br1" timeOffset="137812.4">3281 10732 0,'0'0'0,"0"-22"0,-21 22 0,21-21 15,-22 0-15,22 0 16,22 21 15,-1 0-31,0 21 0,0 0 0,0 22 16,0-22-16,1 0 0,-1 0 15,-21 0-15,0 0 0,0 1 16,21-1-16,-21 0 0,0 0 0,0 0 16,0 0-16,-21-21 15,0 0-15,-1 0 16,1-21-16,21 0 15,0 0-15,0 0 16,0 0-16,0-1 0,0 1 0,0 0 16,0 0-16,0 0 0,0 0 15,21-22-15,1 22 0,-1 0 16,0 0-16,0 0 0,0 21 0,0-22 16</inkml:trace>
  <inkml:trace contextRef="#ctx0" brushRef="#br1" timeOffset="138360.09">3768 10626 0,'0'21'0,"0"0"0,0 0 16,0 0-16,-22 1 0,22-1 15,0 0-15,0 0 0,-21 0 0,21 0 16,0 1-16,-21-1 0,21 0 16,0 0-16,-21-21 0,21 21 15,-21-21 16,21-21-15,0 0-16,-21 0 0,21-22 16,0 22-16,0 0 0,0 0 15,0-21-15,0 20 0,21-20 0,0 21 16,0-21-16,0 20 0,0 1 16,1 0-16,-1 21 0,0 0 0,0 0 15,0 0-15,0 0 0,1 21 0,-1 0 16,0 1-16,-21-1 0,21 0 15,0 0-15,-21 0 0,0 0 16,43 43-16,-43-43 0,21 0 16,-21 0-16,0 1 15,0-1-15,0 0 16,-21-21 0,-1 0-16,22-21 15,-21 21-15,21-21 0,0-1 0,0 1 16,0 0-16,0-21 15,0 21-15,21-22 0,1 22 0,-1-21 0,0 21 16,0-22-16,0 22 0,0 0 16,1 0-16,-1 21 0,21 0 0,-21 0 15,0 21-15,1 0 0,-1 0 0,0 0 16,0 22-16,0-1 16,-21 0-16,0-20 0,0 20 0,0 21 15,0-20-15,0-22 0,-21 0 16,0 0-16,0 0 0,0 1 15</inkml:trace>
  <inkml:trace contextRef="#ctx0" brushRef="#br1" timeOffset="138909.24">6435 11684 0,'21'-21'0,"-42"42"0,63-63 15,-42 21-15,0 42 32,0 0-32,0 0 0,0 0 15,0 22-15,0-1 0,0 0 16,0 22-16,0-22 0,-21 22 0,21-22 16,-21 21-16,21-20 0,0-1 15,0 0-15,0 1 0,-22-1 0,22-21 16,0 0-16,0 1 0,0-1 15,0 0-15,22-21 0,-1 0 16,0 0-16,0 0 0,0 0 0,0-21 16,22 21-16,-22-21 0,0-1 15</inkml:trace>
  <inkml:trace contextRef="#ctx0" brushRef="#br1" timeOffset="139559.87">6413 12107 0,'0'0'0,"-21"0"0,0 0 15,21-21 1,0 0 0,21 0-16,22 21 0,-22-21 15,21 21-15,0-21 0,1-1 16,20 22-16,-20-21 0,20 0 0,-21 21 16,22 0-16,-22-21 0,1 21 15,-1 0-15,-21 0 0,0 0 0,0 21 16,-21 0-16,22 0 0,-22 22 0,0-22 15,0 21-15,0-21 16,-22 22-16,1-22 0,0 21 0,21-21 16,-21 22-16,0-1 0,21-21 15,0 0-15,0 1 16,21-22-16,0 0 16,21 0-16,-20 0 0,20-22 15,-21 1-15,21 0 0,1 0 0,-22 0 16,21 0-16,1-1 0,-22-20 15,21 21-15,-21-21 0,0 20 16,1-20-16,-1 21 0,-21 0 0,21 0 0,-21-1 16,-21 22-1,0 22 1,-1-1-16,22 0 0,-21 0 16,21 21-16,-21 1 0,0-1 15,21 0-15,0 1 0,0 20 0,0-20 16,0 20-16,0 1 0,0-1 0,0 1 15,0-1-15,21 1 0,-21 20 16,21-20-16,-21 63 0,21-64 16,-21 1-16,0-22 0,0 22 0,0-22 15,0 0-15,0 1 0,-21-1 16,0-21-16,0 21 0,-21-20 0,-1-1 16,1 0-16,0-21 0,-1 0 15,-20 0-15,-1 0 0,1-21 16,-1 0-16,1-1 0,-1 1 15,22-21-15,0 0 0,-1-1 0,1 1 0,21 0 16,0-1-16,21-20 0,0 20 16,0 1-16,21 0 0,0-1 0,21 1 15,1 0-15,-1-1 0,0 1 0,22 0 16,-22-1-16,22 1 0</inkml:trace>
  <inkml:trace contextRef="#ctx0" brushRef="#br1" timeOffset="139847.7">7874 11896 0,'0'0'0,"-64"42"31,64-21-31,-21 22 16,21-22-16,-21 21 0,21 22 0,0-22 15,0 21-15,0-20 0,0 20 0,0 1 0,0-1 16,0-20-16,0 20 0,0 1 15,0-1-15,0 1 0,0-1 16,0-21-16,-21 22 0,21-22 0,0 1 16,-21-1-16,21 0 0,0 1 15,0-22-15,0 21 0,0-21 0,0 0 16,0-42 0,0 0-1,0 0-15,0-21 0,21 20 0,0-20 16,-21-21-16</inkml:trace>
  <inkml:trace contextRef="#ctx0" brushRef="#br1" timeOffset="140136.54">7832 12192 0,'0'0'0,"0"-63"0,0-64 16,0 84-16,0 22 0,0 0 0,0 0 16,21 0-16,0-1 15,21 1-15,-21 21 0,22-21 0,-22 21 16,21 0-16,-21 0 0,22 0 0,-1 0 15,-21 21-15,22 0 0,-22 1 16,0-1-16,0 21 0,-21-21 0,0 22 16,0-1-16,0-21 0,0 21 0,-21-20 15,-21-1-15,-1 0 0,22 0 16,-42 0-16,20 0 0,1 1 0,21-1 16,-22-21-16,1 0 0,21 21 15,0-21-15,21-21 16,0 0-16,21-1 15,0 1-15,0 0 16,22 0-16,-22 0 0,21 0 0</inkml:trace>
  <inkml:trace contextRef="#ctx0" brushRef="#br1" timeOffset="140331.42">8424 11896 0,'0'42'31,"0"-21"-31,0 0 15,0 1-15,0-1 0,0 0 16,0 0-16,0 21 0,0-20 0,-21-1 16,21 0-16,-21 0 0,21 0 15,0-42 17,0 0-32,0 0 15</inkml:trace>
  <inkml:trace contextRef="#ctx0" brushRef="#br1" timeOffset="140496.34">8382 11726 0,'0'0'15,"-42"-21"1,42 42 0,0 1-1,21-1-15,0-21 16,-21 21-16,21-21 0,0 0 0,0 21 15,1-21-15,-1 21 0</inkml:trace>
  <inkml:trace contextRef="#ctx0" brushRef="#br1" timeOffset="140895.54">8678 11959 0,'0'0'16,"0"21"-16,0 1 0,0-1 0,0 0 15,-21 0-15,0 0 0,0 0 16,21 1-16,0-1 0,-21-21 0,21 21 15,-22-21-15,22 21 16,0 0 0,0-42-1,0 0-15,0 0 16,0 0-16,0-1 0,0-20 16,0 21-16,0-21 0,0 20 0,22-20 15,-1 21-15,0-21 0,0 20 16,0 1-16,0 0 0,1 0 0,20 0 15,-21 21-15,21 0 0,-20 0 16,20 0-16,-21 0 0,21 0 0,-20 21 16,-1 0-16,0 0 0,0 0 0,0 1 15,-21 20-15,21-21 16,-21 21-16,0-20 0,0 20 0,0-21 16,0 21-16,-21-20 0,0-1 0,0 0 15,0 0-15,0-21 0,-1 21 16,1-21-16,42 0 31,1 0-31,-1-21 16,0 0-16</inkml:trace>
  <inkml:trace contextRef="#ctx0" brushRef="#br1" timeOffset="141496.2">9652 11811 0,'0'0'0,"0"-21"0,0 0 0,0 0 15,0-1-15,-21 22 16,-22 0-16,22 0 0,0 0 0,-21 0 16,-1 0-16,22 0 0,-21 22 15,0-1-15,20 0 0,-20 0 0,21 21 16,-21 22-16,20-43 0,22 21 16,0 1-16,0-22 0,0 0 15,0 21-15,0-20 0,22-1 0,-1-21 16,0 21-16,21-21 0,-21 0 0,1 0 15,20 0-15,-21 0 16,21-21-16,-20 21 0,20-21 0,-21-1 16,0 1-16,0-21 0,1 21 0,-1 0 15,0-22-15,-21 22 0,0 0 16,0-21-16,0 20 0,0 1 0,0 0 16,0 0-16,0 0 15,0 42 1,0 0-16,0 0 0,0 0 15,-21 22-15,21-1 0,0 0 0,0 1 16,0 20-16,-21 1 0,21-22 16,0 22-16,0-1 0,-22 1 0,22-1 15,-21 1-15,21-1 0,0 1 16,0-1-16,0 22 0,0-22 16,0 22-16,21-22 0,-21 1 0,22 21 15,-1-22-15,-21 1 0,21-1 0,0 1 16,-21-1-16,21-21 0,-21 22 15,21-22-15,-21 1 0,0-1 0,0 0 16,0-21-16,-21 1 0,0-1 0,0-21 16,0 0-16,0 0 0,-1 0 15,1-21-15,-21-1 0,21 1 0,-22-21 16,1 0-16,0-1 0,-1 1 0,1 0 16,0-1-16,-1 1 0,1-22 15,21 22-15,-21 0 0,20-1 16,22 1-16,0 0 0,0 21 0,22-22 15,-1 1-15,0 0 0,21-22 0</inkml:trace>
  <inkml:trace contextRef="#ctx0" brushRef="#br1" timeOffset="141721.16">10393 12065 0,'0'0'0,"0"-21"0,0 0 16,0 42 0,0 0-1,0 0-15,0 0 0,0 1 16,0-1-16,0 21 0,0-21 0,0 22 16,-21-22-16,21 0 0,-22 21 0,1-21 15,0-21-15,0 22 0,0-22 16</inkml:trace>
  <inkml:trace contextRef="#ctx0" brushRef="#br1" timeOffset="142332.37">11620 11388 0,'0'21'0,"0"-42"0,22 42 31,-1-21-31,0 0 16,21-21-16,-21 0 0,1 21 0,-1-22 16,0 1-16,0 0 0,0 21 15,-21-21-15,21 0 0,-21 0 0,0-1 16,-21 22-16,-21-21 0,21 21 16,-22 0-16,1 0 0,0 0 15,-1 21-15,1 1 0,21-1 0,-21 0 16,-1 0-16,22 0 0,0 22 15,0-22-15,21 0 0,0 21 16,0-21-16,21 22 0,0-22 0,21 0 16,-20 21-16,20-20 0,0-1 0,1 21 15,-1-21-15,0 0 0,1 22 16,-22-22-16,21 0 0,0 21 16,-42-20-16,0-1 0,-21 0 0,0 0 15,-21 0-15,-1-21 16,1 21-16,0-21 0,-1 0 0,-62 0 15,62 0-15,-20 0 0,42-21 16,-22 0-16,1 0 0,21 0 0,0 0 16,21-1-16,0 1 0,0 0 0,0 0 15,0 0-15,0 0 0,0-1 16,21 1-16,21 0 0,-21 0 16,0 21-16,22-21 0,-1 0 0,-21 21 15,22 0-15</inkml:trace>
  <inkml:trace contextRef="#ctx0" brushRef="#br1" timeOffset="142665.17">12001 11621 0,'22'21'0,"-44"-42"0,65 42 15,-22-21-15,0 21 0,0-21 0,0 0 16,1 0-16,-1 0 0,0 0 0,0 0 16,0 0-16,22 0 0,-22 0 15,0-21-15,0 21 0,21-43 16,-20 43-16,-1-21 0,-21 0 15,21 0-15,-21 0 0,0 0 16,0-1-16,0 1 0,-21 21 0,-22-21 16,22 21-16,0 0 0,-21 0 0,21 0 15,-22 0-15,1 21 0,0 0 16,20 1-16,-20-1 0,21 21 0,-21-21 16,20 22-16,1-22 0,0 21 0,21-21 15,0 0-15,0 1 0,0 20 16,0-21-16,21 0 0,0 0 15,22-21-15,-22 0 0,21 0 0,1 0 16,-1 0-16,21 0 16,-20 0-16,20-21 0,-20 21 0,20-21 15,-21 0-15,22 0 0</inkml:trace>
  <inkml:trace contextRef="#ctx0" brushRef="#br1" timeOffset="142888.04">12933 11134 0,'0'-43'0,"0"86"0,0-107 15,0 43-15,0 0 0,-21 0 16,-1 21-16,22 21 16,-21 21-16,0-21 0,0 22 0,0 20 15,21-20-15,-21 20 0,-1-21 16,22 22-16,-21-22 0,0 22 16,21-22-16,0 0 0,-21 1 0,21-1 15,0-21-15,-21 22 0,21-22 16,0 0-16,0 0 0,0 0 0,21 0 15,0-21-15,0 0 0,0 0 0,1 0 16,-1 0-16,21-21 0</inkml:trace>
  <inkml:trace contextRef="#ctx0" brushRef="#br1" timeOffset="143239.84">13123 11557 0,'21'0'47,"1"0"-32,-1-21-15,0 21 0,0 0 0,0-21 16,0 0-16,1 21 0,-1-22 16,0 22-16,-21-21 0,0 0 15,0 0-15,-21 0 16,-22 21-1,22 0-15,0 0 0,0 0 0,-21 21 0,20 0 16,-20 0-16,21 0 0,-21 1 16,20 20-16,1-21 15,21 0-15,0 0 0,-21 1 0,21-1 0,0 0 16,0 0-16,0 0 0,21 0 16,0-21-16,1 22 0,41-22 15,-21 0-15,-20 0 0,41 0 0,-21 0 16,1 0-16,20 0 0,-20-22 15,20 1-15</inkml:trace>
  <inkml:trace contextRef="#ctx0" brushRef="#br1" timeOffset="144534.1">13801 11367 0,'0'-22'0,"0"44"0,0-65 0,-22 22 16,1 21-16,0 0 0,0 0 15,0 0-15,-22 21 16,43 0-16,-21 1 0,0-1 0,0 21 15,-21 0-15,20 1 0,22-22 16,0 21-16,0-21 0,0 1 16,0 20-16,0-21 0,0 0 0,0 0 15,22-21-15,20 43 16,-21-43-16,0 0 0,22 0 0,-22 0 16,0 0-16,21 0 0,-21 0 15,22 0-15,-1-21 0,0-1 0,22-20 16,-43 21-16,21 0 15,-20-22-15,-1 22 0,0-21 0,-21 0 16,21-22-16,-21 22 0,21-1 0,-21-20 16,0 21-16,0-22 0,0 22 15,0-1-15,0 22 0,0 0 0,0 0 16,0 0-16,0 0 0,-21 21 31,0 21-31,21 0 0,-21 0 0,0 21 16,21-20-16,-22 41 0,22-21 15,0 1-15,-21-1 0,21 22 16,0-22-16,0 0 0,0 1 0,0-1 16,0-21-16,0 21 0,0-20 15,21 20-15,-21-21 0,22 0 0,-1-21 16,0 21-16,0-21 0,21 22 0,-20-22 16,-1 0-16,0 0 0,21 0 15,-21 0-15,22-22 0,-22 1 16,0 21-16,21-21 0,-20 0 0,-1 0 0,-21 0 15,21-22-15,0 22 0,0 0 16,-21 0-16,21 0 0,-21-1 0,0 1 16,0 42 15,0 1-31,-21-1 0,21 0 16,0 0-16,0 0 0,0 0 15,0 1-15,0-1 0,0 0 0,0 0 16,0 0-16,0 0 0,21-21 15,1 22 1,-1-22-16,0 0 0,0 0 16,0 0-16,-21-22 0,21 22 0,1-21 15,-1 0-15,0 0 0,-21 0 16,21 0-16,0-1 0,-21 1 0,21 0 16,-21 0-16,0 0 15,22 0-15,-22-1 0,21 1 0,-21 42 31,0 1-15,0-1-16,0 0 0,0 0 16,0 0-16,0 0 0,0 1 0,0-1 15,0 0-15,21 0 16,-21 0-16,21-21 0,0 21 0,0-21 16,1 0-16,-1 0 0,0 0 15,21 0-15,-21 0 0,22 0 0,-1 0 16,0 0-16,1 0 0,-1 0 0,0 0 15,1-21-15,-1 0 16,0 0-16,1 0 0,-1 0 0,-21-22 16,22 22-16,-22-21 0,-21-1 0,0 1 15,0 0-15,0 21 0,0-22 16,0 22-16,0 0 0,-21 0 0,-1 0 16,-20 21-16,21 0 0,-21 0 15,20 0-15,-20 0 0,0 21 0,-1 0 16,1 0-16,21 21 0,-21-20 0,20 20 15,1 0-15,21-21 0,0 22 16,0-22-16,0 0 0,0 21 0,0-20 16,0-1-16,21 0 0,1-21 15,20 21-15,-21 0 0,0-21 16,22 21-16,-22-21 0,0 0 0,21 22 16,-21-22-16,1 21 0,-1-21 0,0 21 15,0 0-15,0 0 0,-21 0 16,0 22-16,0-22 0,0 21 0,21 1 15,-21 20-15,0-21 0,22 22 16,-22-22-16,0 1 0,0 20 0,0-21 16,0 1-16,0-1 0,0 0 0,0 1 15,-22-1-15,1 0 0,0 1 16,0-1-16,-21 22 16,20-43-16,-20 0 0,21 0 0,-21 0 15,-1-21-15,22 0 0,-21 0 16,21 0-16,-22 0 0,22 0 0,0-21 15,0 0-15,0 0 0,21 0 0,0-22 16,0 22-16,0-21 0,0-1 16,0 1-16,21-21 0,-21 20 0,21-20 15</inkml:trace>
  <inkml:trace contextRef="#ctx0" brushRef="#br1" timeOffset="144717">15240 11070 0,'0'0'0,"-21"-21"0,-22 0 0,22 0 16,0 21-16,0 0 0,0 0 16,0 0-16,-1 0 0,1 0 15,0 0 32,21 21-47,-21-21 0</inkml:trace>
  <inkml:trace contextRef="#ctx0" brushRef="#br1" timeOffset="144879.9">14055 11324 0,'0'21'0,"0"-42"0,0 64 15,21-43-15,0 0 16,21 0-16,1 0 0,-1 0 0,21 0 15,1 0-15,-1 0 0,1 0 16,-1-22-16</inkml:trace>
  <inkml:trace contextRef="#ctx0" brushRef="#br1" timeOffset="145112.76">16319 11557 0,'0'0'0,"0"21"15,0 0-15,0 1 16,-21-1-16,21 0 0,-21 0 0,0 0 16,0 0-16,21 1 15,-21-1-15,-1 0 0,1-21 0,21 21 16,-21-21-16,0 0 15</inkml:trace>
  <inkml:trace contextRef="#ctx0" brushRef="#br1" timeOffset="146020.25">17589 10986 0,'0'0'0,"0"-64"31,-21 43-31,0 21 0,0 0 16,21-21-16,-21 21 0,0 0 15,-1 0-15,1 0 0,0 21 0,0-21 16,0 21-16,0 21 0,-1-20 0,1 20 16,0 0-16,0 1 0,21-1 15,-21 0-15,21 22 0,-21-22 0,21 0 16,0 1-16,0-1 0,0 0 0,0 1 16,21-22-16,21 0 0,-21 0 15,22 0-15,-1 1 0,0-1 0,22-21 16,-22 0-16,0 0 0,22 0 0,-22 0 15,22 0-15,-22 0 16,0 0-16,1-21 0,-22-1 0,21 1 16,-21-21-16,1 21 0,-1-43 0,0 22 15,0 0-15,0-22 0,0 1 16,-21-1-16,0 1 0,22 20 16,-22-20-16,21-1 0,-21 22 0,0-22 15,0 22-15,0 0 0,21 21 0,-21-1 16,0 1-16,0 42 15,-21 22 1,0-22-16,21 21 0,-22 1 0,22-1 16,-21 0-16,21 1 0,0 20 0,-21 1 15,21-22-15,0 21 16,-21-20-16,21-1 0,0 0 0,0 1 16,0-1-16,0 0 0,0-20 0,21-1 15,0 0-15,-21 0 0,21-21 16,1 0-16,-1 0 0,0 0 0,0 0 15,0 0-15,22 0 0,-22 0 16,0-21-16,0 0 0,0 0 0,0-22 16,1 22-16,-1 0 0,0-21 0,-21 20 15,21 1-15,-21 0 16,0 0-16,0 0 0,-21 42 16,0 0-16,0 0 15,21 0 1,-22 1-16,22-1 0,0 0 0,-21-21 15,21 21-15,21-21 32,1 0-32</inkml:trace>
  <inkml:trace contextRef="#ctx0" brushRef="#br1" timeOffset="146188.15">18542 11070 0,'0'-21'0,"0"42"0,-21-84 0,0 42 0,-1 21 0,22-22 15,0 1-15,-21 21 0,0 0 16,21 21 15,21-21-31,0 0 16,1 22-16,-1-22 0,21 0 0,-21 21 16</inkml:trace>
  <inkml:trace contextRef="#ctx0" brushRef="#br1" timeOffset="146417.01">18923 11007 0,'-21'-21'32,"0"21"-32,-1 0 15,1 0-15,0 21 0,0 0 16,0 0-16,0 0 0,-1 22 16,1-1-16,0-21 0,0 21 0,21 1 15,0-1-15,0-21 0,0 22 16,0-22-16,21 21 0,0-21 15,0 0-15,22 1 0,-22-22 0,21 0 16,1 0-16,-1 0 0,0 0 16,1 0-16,-1-22 0,0 1 0,1 0 15,-22 0-15,21-21 0</inkml:trace>
  <inkml:trace contextRef="#ctx0" brushRef="#br1" timeOffset="147588.66">19410 10901 0,'0'-64'16,"0"128"-16,0-170 0,0 64 0,0-1 0,0 1 15,0 21-15,0 0 0,0 0 0,-21 21 16,-1 0-16,22 21 0,-21 21 16,21-21-16,-21 22 0,0-1 0,0 0 15,21 22-15,-21-22 0,-1 22 16,22-22-16,-21 21 0,21 1 0,-21 42 16,0-64-16,21 0 0,0 1 15,0-22-15,0 21 0,0-21 16,0 1-16,21-22 15,0-22 1,-21 1-16,21 0 16,1 0-16,20 0 0,-21-22 0,0 22 15,0-21-15,1 0 0,20 20 0,-21-20 16,0 21-16,0 0 0,1 0 16,-1-1-16,-21 1 0,21 21 15,-21 21 1,-21 1-1,0-22-15,-1 21 0,1-21 16,-21 21-16,21-21 0,0 21 16,-22-21-16,22 21 0,0 0 15,0 1-15,0-1 0,-1 0 0,22 0 16,0 0-16,0 0 0,0 1 16,0-1-16,0 0 0,0 0 0,22 0 15,-1 0-15,0 1 0,0-22 0,21 21 16,-20-21-16,20 0 0,0 0 15,1 0-15,-1 0 0,0 0 0,1 0 16,-1 0-16,0 0 0,1-21 16,-1-1-16,0 1 0,1 0 15,-1-21-15,-21 21 0,0-22 0,0 1 0,1 21 16,-1-22-16,-21 22 0,21 0 16,-21 0-16,0 42 31,0 0-31,0 0 15,-21 1-15,21-1 0,0 0 0,0 0 16,0 0-16,0 0 16,0 1-16,21-22 15,0 0-15,0 0 16,0 0-16,1 0 0,-1-22 16,0 1-16,0 0 0,0 21 0,0-21 15,1 0-15,-1 0 0,0-1 16,0 1-16,0 0 0,0 0 15,1 0-15,-1 0 0,0-1 0,-21 44 32,0-1-17,0 0-15,0 0 0,0 0 16,0 0-16,0 22 0,0-22 16,0 0-16,0 0 0,21 0 0,0 1 15,0-1-15,1 0 0,20-21 16,0 21-16,1-21 0,-22 0 0,21 0 15,22 0-15,-22 0 0,0 0 16,1 0-16,-1 0 0,0-21 0,1 0 16,-1 0-16,-21-22 0,21-20 15,-20 20-15,-1 1 0,-21 0 16,21-1-16,-21 1 0,0 0 16,0-1-16,-21 22 0,0 0 0,-1 21 15,-20 0-15,0 0 0,-1 0 16,1 0-16,0 0 0,-22 21 0,22 22 15,0-22-15,-1 21 0,22-21 0,-21 22 16,21-1-16,-1 0 0,22 1 16,0-1-16,0 0 0,0 1 0,22-22 15,20 63-15,0-41 0,-21-22 16,22 21-16,-22 1 0,21-1 16,-21 0-16,1 1 0,20-1 15,-21 0-15,0 22 0,-21-22 16,0 22-16,0-1 0,0-21 0,0 22 15,-21-22-15,-21 1 0,21-1 0,-22 0 16,1 1-16,0-22 0,-22 21 16,22-21-16,-22 0 0,22 1 0,0-22 15,-1 0-15,1 0 0,0 0 0,20 0 16,1 0-16,0 0 0,0-22 16,21 1-16,-21 0 0,21 0 0,0-21 15,0-1-15,0-20 0</inkml:trace>
  <inkml:trace contextRef="#ctx0" brushRef="#br1" timeOffset="147760.07">20235 10753 0,'0'0'16,"-21"0"-16,0 0 31,21 21-31,0-42 31</inkml:trace>
  <inkml:trace contextRef="#ctx0" brushRef="#br1" timeOffset="148168.12">21717 11007 0,'0'0'16,"0"21"-16,0 0 16,0 0-16,0 0 0,0 1 15,0-1-15,0 0 0,-21 0 0,0 0 16,-1 0-16,1 1 15,0-1-15,0 0 0,0-21 0,0 21 0,21 0 16,-22 0-16,44-21 31,-1 0-31,0-21 0</inkml:trace>
  <inkml:trace contextRef="#ctx0" brushRef="#br1" timeOffset="148719.79">22902 11028 0,'0'0'0,"0"-21"0,0 0 16,0-1-16,-21 22 0,21-21 0,-21 0 16,0 0-16,0 0 0,-1 0 0,1-1 15,0 1-15,-21 0 0,21 0 16,-22 21-16,22 0 0,-21 0 0,-1 21 15,-20 21-15,21-20 16,-1-1-16,1 21 0,21-21 0,0 22 16,-22-1-16,43 0 0,0 1 0,0-1 15,0-21-15,0 21 0,0-20 16,21 20-16,1-21 0,-1 0 16,21-21-16,-21 21 0,22-21 0,-1 0 15,-21 0-15,21 0 0,1 0 16,-1-21-16,-21 0 0,22 0 0,-1 0 15,-21 0-15,21-22 0,-20 22 0,-1-21 16,0-1-16,0 1 0,0 0 16,0-1-16,1-20 0,-1 21 0,-21-22 15,21 1-15,0-1 0,0-42 16,-21 64-16,0 0 0,0 20 16,0 1-16,-21 42 15,0 1-15,0 20 16,0 0-16,-1 1 0,1-1 0,0 0 15,0 1-15,0-1 0,21 0 16,0 1-16,0-1 0,0 0 16,0 1-16,0-1 0,0 0 0,0 1 15,21-1-15,0-21 0,0 0 16,0 22-16,1-22 0,-1 0 0,0 0 16,0-21-16,0 0 0,0 0 15,1 0-15,-1 0 0,21 0 16</inkml:trace>
  <inkml:trace contextRef="#ctx0" brushRef="#br1" timeOffset="150676.2">23262 11134 0,'0'0'0,"0"-21"0,0-1 15,21 22-15,0-21 32,1 21-32,-1-21 0,0 21 0,0 0 15,0-21-15,0 21 0,1-21 0,-1 21 16,0-21-16,21-1 0,-42 1 15,21 0-15,1 0 0,-22 0 0,21 0 16,-21-1-16,0 1 0,-21 21 16,-1 0-16,1 0 15,0 21-15,0-21 0,0 22 0,0-1 16,-22 21-16,22-21 0,0 0 0,0 1 16,0 20-16,-1-21 15,22 21-15,-21-20 0,21 20 0,0 0 16,0 1-16,0-22 15,21 0-15,1 0 0,-1-21 0,0 21 16,21 0-16,-21-21 0,22 0 0,-1 0 16,0 0-16,-20 0 0,20 0 15,21-21-15,-20 0 0,-1 0 0,0-21 16,1 20-16,-1-20 0,0 0 0,1-1 16,-1-20-16,-21 21 0,43-85 15,-43 84-15,0-20 0,-21-1 16,0 1-16,21 20 0,-21-20 15,0 42-15,0-22 0,0 22 16,-21 21-16,0 0 0,0 21 16,0 1-16,-1 20 15,-20 0-15,21 1 0,0-1 16,0 0-16,-22 64 0,43-64 16,-21 1-16,21-1 0,-21 0 0,21 1 15,0-1-15,0-21 0,0 22 0,0-1 16,0-21-16,21 21 0,0-20 15,0-1-15,1 0 0,-1 0 16,21-21-16,-21 0 0,22 0 0,-22 0 16,21 0-16,0 0 0,22-21 15,-43 21-15,21-21 0,-20 0 16,-1-22-16,0 22 0,21 0 16,-42-21-16,21 20 0,-21-20 0,22 21 15,-22-21-15,0 20 0,0 1 0,0 0 16,-22 21-1,1 0-15,0 0 16,21 21-16,-21 0 0,0 1 16,21-1-16,0 0 15,0 0-15,0 0 0,0 0 0,0 1 16,0-1-16,0 0 0,21 0 16,0 0-16,0-21 15,0 0-15,1 0 0,-1 0 16,0 0-16,21 0 0,-21 0 0,1-21 15,20 21-15,-21-21 0,0 0 16,0-22-16,1 22 0,-1 0 0,0-21 16,0-1-16,0 1 0,0-21 15,-21 20-15,0-20 0,22-1 0,-22 1 16,21 20-16,-21-20 0,0 21 0,0 20 16,0 1-16,0 0 0,0 0 15,-21 21-15,-1 21 16,1 0-16,0 0 0,0 22 15,0-1-15,21 0 0,-21 1 0,-1-1 0,22 0 16,-21 22-16,21-22 0,0 1 16,0-1-16,0 0 15,0 1-15,0-1 0,0 0 0,0 1 0,21-22 16,1 21-16,-1-21 0,0 0 16,0 1-16,0-1 0,0-21 0,22 0 15,-22 0-15,0 0 0,21 0 0,-20 0 16,20 0-16,-21-21 0,21-1 15,-20 1-15,-1 0 0,21 0 0,-21 0 16,0-22-16,-21 22 0,22 0 16,-1-21-16,-21 21 0,21-1 15,-21 1-15,0 42 32,0 1-32,-21-1 0,21 0 15,0 0-15,0 0 0,0 22 0,-21-22 16,21 0-16,0 0 0,0 0 15,0 0-15,0 1 0,0-1 16,21 0-16,0-21 0,0 0 16,0 0-16,0 0 0,1 0 15,-1 0-15,0-21 0,-21 0 0,21-1 16,0 1-16,0 0 0,1 0 16,-1 0-16,0 0 0,-21-1 15,21 1-15,-21 0 0,21 0 0,-21 0 16,0 42 15,0 0-31,0 0 16,0 22-16,0-22 0,0 0 15,0 0-15,0 0 0,0 0 0,0 1 16,0-1-16,21-21 16,1 0-16,-1 0 0,0 0 15,0 0-15,0 0 0,0 0 16,1-21-16,-1-1 0,0 1 15,0 0-15,0 0 0,0 0 16,1 0-16,-1-1 0,0 22 0,0-21 16,-21 0-16,21 21 0,0 0 15,-21 21 1,0 0 0,0 1-16,22-22 0,-22 21 15,0 0-15,21-21 0,-21 21 0,21 0 16,0-21-16,0 21 0,0-21 15,1 0-15,-1 22 0,21-22 0,-21 0 16,22 0-16,-22 0 0,21 0 16,0 0-16,-20 0 0,-1 0 0,21 0 15,-21-22-15,0 1 0,1 0 16,-22 0-16,21 0 0,-21 0 16,21-1-16,-21-20 0,0 21 0,0 0 15,0 0-15,0-1 16,-42 22-16,-1 0 0,22 0 15,-21 0-15,21 0 0,-22 22 0,22-1 16,-21 0-16,21 0 0,-22 0 16,22 0-16,-21 43 0,42-43 15,0 0-15,0 22 0,0-22 16,0 0-16,0 0 0,0 0 0,21 0 16,0-21-16,0 22 0,0-1 15,1 0-15,-1 0 16,0 0-16,0 0 0,0 22 15,-21-22-15,0 0 0,0 21 16,0 1-16,0-1 0,0 0 0,0 1 16,-21-1-16,0 22 0,0-1 0,21-21 15,-21 22-15,-1-1 0,1-20 16,0 20-16,0-20 0,0-1 0,0 21 16,-1-41-16,1 20 0,0 0 0,0-21 15,0 1-15,0-1 0,-1 0 16,1-21-16,0 0 0,0 21 15,0-21-15,0 0 0,-1 0 0,1-21 16,0 0-16,0 0 16,0-1-16,21-20 0,0 21 0,0-21 15,0-22-15,0 22 0,0-22 16,21 1-16</inkml:trace>
  <inkml:trace contextRef="#ctx0" brushRef="#br1" timeOffset="150876.1">25823 10626 0,'0'0'0,"-21"-21"0,0-1 15,0 22-15,0 0 0,-1 0 16,1 0 0,0 0-16,21 22 15,-21-22-15,21 21 16,-21-21-16,0 0 15,-1 0-15,1 0 0,0 0 16</inkml:trace>
  <inkml:trace contextRef="#ctx0" brushRef="#br1" timeOffset="151059.99">24426 10732 0,'0'21'0,"0"-42"0,-21 42 0,21 0 16,21-21-1,0 0-15,22 0 0,-22 0 0,21 21 16,22-21-16,-22 0 0,22 0 16,-22 0-16,21 0 0,1 0 0,-22 0 15,1 0-15,-1 0 0,0 0 0,-21-21 16,1 21-16,-1 0 0</inkml:trace>
  <inkml:trace contextRef="#ctx0" brushRef="#br1" timeOffset="152664.76">3641 13568 0,'0'0'0,"-22"0"16,1 0-16,0 0 15,21 21-15,-21 0 16,21 0-16,-21 22 0,21-22 16,0 21-16,0 1 0,0-1 15,0 0-15,0 1 0,0-1 16,0 0-16,0-21 0,0 22 0,0-22 15,0 0-15,0 0 0,0 0 0,0 1 16,21-44 15,0 22-31,0-21 16,0 0-16,1 0 0,-1 0 0,0-22 16,0 22-16,0 0 0,-21 0 15,21-21-15,1 20 0,-22 1 0,21 0 16,0 42 15,-21 0-31,0 1 0,0-1 0,0 0 16,0 0-16,0 0 0,0 0 15,0 1-15,0-1 0,21 0 0,-21 0 16,21 0-16,0 0 0,1 1 16,20-22-16,-21 0 0,0 0 15,22 0-15,-22 0 0,21 0 16,-21 0-16,22-22 0,-22 1 0,0 0 15,21 0-15,-21 21 0,1-42 0,-1 20 16,0 1-16,0-21 0,-21 21 16,0-22-16,21 1 0,-21 0 0,21-22 15,-21 43 1,0-21-16,0 21 0,0-1 16,0 44-1,-21-1-15,0 0 0,21 21 16,-21-21-16,21 22 0,0-1 0,0-21 15,-21 22-15,21-1 0,0-21 16,0 21-16,0-20 0,0 20 0,0-21 16,21 0-16,0 0 0,0-21 0,0 22 15,22-22-15,-1 0 0,0 0 16,22 0-16,-22 0 0,1 0 0,-1 0 16,21-22-16,-20 22 15,-1-21-15,0 0 0,1 0 0,-1 0 16,-21-22-16,22 22 0,-22-21 0,0 21 15,0-22-15,-21 1 0,0 0 16,0-1-16,0 1 0,0-21 16,-21 41-16,0 1 0,0 0 15,-1 21-15,1 0 0,0 21 0,0 0 16,0 1-16,0 20 0,-1 0 16,22-21-16,-21 22 0,21-1 0,0 0 15,0 22-15,0-22 0,21-21 16,1 1-16,-1-1 15,0 0-15,0 0 0,0-21 0,22 0 16,-22 21-16,21-21 0,-21 0 16,0 0-16,22 0 0,20-42 15,-42 42-15,22-21 0</inkml:trace>
  <inkml:trace contextRef="#ctx0" brushRef="#br1" timeOffset="154220.67">6689 13970 0,'0'0'0,"0"-21"16,-22 0-16,22 0 0,-21-1 15,21 1-15,0 0 0,0 0 0,0-21 16,0 20-16,0-20 0,21 21 16,1 0-16,20 0 0,-21-1 15,0 1-15,22 21 0,-22 0 0,21 0 16,-21 21-16,0 1 0,22-1 15,-22 0-15,0 0 0,-21 21 0,21-20 16,-21 20-16,21 0 0,-21-21 16,0 22-16,0-22 0,0 0 0,0 21 15,0-20-15,0-1 0,0 0 0,0 0 16,0 0-16,0 0 0,0 1 16,0-44 15,0 1-31,22 21 0,-1-21 15,0 0-15,0-21 0,0 20 0,0-20 16,1 21-16,-1-21 0,0 20 16,0-20-16,0 21 0,0 0 15,1 0-15,-1-1 0,0 22 16,0 0 0,-21 22-16,0-1 0,0 0 15,0 21-15,0-21 0,0 1 0,0-1 16,0 21-16,0-21 0,0 0 15,0 1-15,21-1 0,-21 0 0,21 0 16,1 0-16,-1 0 0,0-21 16,0 0-16,0 22 0,0-22 15,22 0-15,-22 0 0,21 0 0,1 0 16,-1-22-16,0 1 0,1 21 16,-1-21-16,0 0 0,1 0 0,-22 0 15,21-22-15,-21 22 0,0 0 0,1-21 16,-1 20-16,-21-20 0,0 21 15,0-21-15,0 20 0,0 1 0,0 0 16,0 0-16,-21 0 0,-1 21 16,1 0-16,0 0 0,0 0 15,0 21-15,21 0 0,-21 0 0,-1 22 16,22-22-16,-21 0 0,21 21 16,0-21-16,0 22 0,0-22 0,0 0 15,0 21-15,0-20 16,21-1-16,1 0 0,-1-21 0,21 21 15,-21 0-15,22-21 0,-22 0 0,63 0 16,-41 0-16,-1 0 16,0 0-16,1-21 0,-1 0 0,0 21 15,-20-21-15,20 0 0,0-1 0,-21 1 16,1 0-16,20-21 0,-42 21 16,21-1-16,-21-20 0,0 21 0,0 0 15,0-22-15,0 22 0,0 0 16,-21 21-16,21-21 0,-21 21 0,0 0 15,-1 0-15,1 21 16,0 0-16,21 0 0,0 1 16,0-1-16,-21 0 0,21 0 0,0 21 15,0-20-15,0-1 0,0 21 0,0-21 16,0 0-16,21 1 0,0-1 16,0 0-16,1-21 0,20 21 0,0-21 15,1 0-15,20 0 0,1 0 16,-1 0-16,1 0 0,-1 0 0,22 0 15,-22-21-15,1 0 0,-1 21 0,1-21 16,-22-1-16,22-20 0,-22 21 16,0 0-16,-21-22 0,22 22 15,-22 0-15,0-21 0,-21 21 0,0-22 16,0 22-16,0 0 0,0 0 16,0-22-16,-21 43 0,-21-21 0,20 0 15,1 21-15,0 0 0,-21 0 16,21 0-16,-1 21 0,1 0 0,-21 1 15,21-1-15,21 0 0,-21 21 0,-1-21 16,1 22-16,21-22 0,-21 21 16,21-21-16,0 22 0,0-22 0,0 0 15,0 21-15,0-20 0,21-1 16,0 0-16,1-21 0,-1 0 16,0 0-16,0 0 0,21 0 15,-20 0-15,20 0 0,-21 0 16,21-21-16,1 0 0,-22-1 0,21 1 15,-21 0-15,22 0 0,-22-21 0,0-1 16,0 1-16,-21 0 0,0-22 16,21 22-16,-21-212 15,0 211-15,0-20 16,0-1-16,-21 22 0,21 0 0,-42-22 16,42 43-16,0 0 0,-21 21 15,0 0-15,21 21 16,0 0-16,0 22 0,0-1 15,0 0-15,0 1 0,0 20 0,0 1 16,0-1-16,0 1 0,0-1 16,0-21-16,0 22 0,21-1 0,0-20 15,-21-1-15,21-21 0,0 22 0,0-22 16,22 0-16,-22 0 0,21-21 16,1 0-16,-1 0 0,0 0 0,1 0 15,-1-21-15,0 0 0,1 21 16</inkml:trace>
  <inkml:trace contextRef="#ctx0" brushRef="#br1" timeOffset="154665.41">11472 13123 0,'0'-21'16,"0"42"-16,0-63 0,0 21 0,0 0 0,0 0 15,0-1-15,0 1 0,0 0 16,0 0-16,0 63 16,-21-21-1,21 22-15,0-1 0,0 0 0,0 1 16,0-1-16,0 22 0,0-22 0,0 21 16,0-20-16,0 20 0,0-20 15,-21-1-15,21 21 0,-21-41 0,0 20 16,21 21-16,0-41 15,0-1-15,21-21 16,0 0 0,21 0-16,-21-21 0,22-1 15,-1-20-15,0 21 0</inkml:trace>
  <inkml:trace contextRef="#ctx0" brushRef="#br1" timeOffset="154992.23">12065 13272 0,'21'-22'0,"-42"44"0,63-65 16,-42 22-16,0 0 0,-21 42 31,21 0-31,-21 0 0,0 1 0,0 20 16,-1-21-16,22 21 0,-21 1 15,0-22-15,21 21 0,-21 1 16,21-1-16,0 0 0,0-21 0,0 22 16,0-22-16,0 0 0,21 0 15,0 0-15,0-21 0,22 0 0,-22 0 16,21 0-16,1 0 0,-1 0 15,-21 0-15,21-21 0,1 0 0,-22 0 16,21 0-16,-21-22 0,1 22 0,-22-21 16,0 21-16,0-22 0,0 22 15,0-21-15,0 21 0,-22-22 16,1 22-16,0 0 0,0 0 0,-21 0 16,20 21-16,1-21 0,-21-1 0,21 22 15,0-21-15,-1 0 0,1 0 16,0 0-16,0 21 15,0-21-15,0-1 0</inkml:trace>
  <inkml:trace contextRef="#ctx0" brushRef="#br1" timeOffset="155196.1">11303 13272 0,'0'0'0,"0"21"16,21-21-1,21 0-15,-20 0 0,20 0 16,0 0-16,22 0 0,-22-21 16,22 21-16,-1-22 0,-21 1 15,22 21-15,-1-21 0,1 0 0,-22 21 16,22-21-16,-22 0 0,0-1 0,1 1 16,-1 0-16</inkml:trace>
  <inkml:trace contextRef="#ctx0" brushRef="#br1" timeOffset="155680.82">14012 13166 0,'0'0'0,"-42"-106"31,21 85-31,0 21 16,-1 0-16,1 0 0,0 0 0,0 0 15,-21 21-15,20 0 0,1 0 0,0 0 16,0 22-16,0-22 0,0 21 16,21 1-16,0-1 0,0-21 0,0 43 15,0-22-15,0 0 0,0 1 16,0-1-16,21 0 0,0 1 15,0-22-15,21 21 0,-20-21 0,-1 0 16,21 1-16,0-22 0,1 0 16,-1 0-16,22 0 0,-22 0 0,21-22 15,1 1-15,-22 0 16,22 0-16,-1-21 0,1-1 0</inkml:trace>
  <inkml:trace contextRef="#ctx0" brushRef="#br1" timeOffset="156340.09">14753 13039 0,'0'0'0,"0"-43"0,0 1 0,-21 21 0,0 0 16,0 0-16,21-1 0,-22 22 16,1 0-16,0 0 0,0 22 15,0-1-15,0 21 0,-1-21 16,1 22-16,21-1 0,0 0 16,-21 1-16,21 20 0,0-21 0,-21 1 15,21-1-15,0 0 0,0-20 16,0 20-16,0 0 0,0-21 0,0 22 15,0-22-15,0 21 0,0-21 0,0 1 16,21-22 0,0 0-16,0 0 15,-21-22-15,22 1 16,-1 0-16,-21 0 0,21 0 0,0 0 16,0-1-16,-21-20 0,21 21 15,1 0-15,-1 0 0,-21-1 16,21 22-16,0 0 15,-21 22 1,0-1-16,0 0 0,0 0 16,0 21-16,0-20 0,0-1 0,0 0 15,0 0-15,21 21 0,-21-20 16,21-1-16,1 0 0,-1 0 16,0-21-16,0 0 0,0 0 0,0 0 15,1 0-15,20 0 0,-21 0 16,21 0-16,1-21 0,-1 21 0,-21-21 15,22 0-15,-1-1 0,0-20 16,1 21-16,-22 0 0,21-22 16,-21 22-16,0 0 0,-21-21 0,0 21 15,0-1-15,0-20 0,0 21 16,0 0-16,-21 0 0,0 21 16,0 0-16,0 0 0,0 0 0,-1 21 15,22 0-15,-21 0 0,0 0 16,0 0-16,21 1 0,-21-1 0,21 21 15,0-21-15,0 0 0,0 22 16,0-22-16,0 0 0,0 0 0,21 0 16,0 1-16,0-1 0,0 0 0,1-21 15,-1 0-15,0 21 16,21-21-16,1 0 0,-22 0 0,21 0 16,0 0-16,22-21 0,-22 0 15,1 0-15,-1-1 0,0 1 0</inkml:trace>
  <inkml:trace contextRef="#ctx0" brushRef="#br1" timeOffset="157040.69">16150 13272 0,'21'-22'16,"-42"44"-16,42-65 0,-21 22 0,0 0 0,0 0 15,-21 21-15,0 0 0,0 0 16,0 0-16,-1 0 16,1 21-16,0 0 0,0 0 15,0 0-15,0 22 0,21-22 0,-22 0 16,22 21-16,-21-20 0,21 20 0,0 0 15,0-21-15,0 22 0,0-1 16,0-21-16,0 0 0,0 22 0,0-22 16,21 0-16,1-21 0,-1 21 15,0-21-15,0 0 0,0 0 0,22 0 16,-1 0-16,-21 0 0,21 0 0,-20-21 16,20 0-16,-21 0 0,21-22 15,-20 22-15,-1-21 0,0 0 0,21-85 16,-42 84-1,21 1-15,1-22 0,-22 22 0,21-21 16,-21 20-16,0-20 0,0 42 16,21-22-16,-21 22 0,0 0 15,0 42 1,0 21-16,0-20 16,0 20-16,-21 0 0,0-21 0,21 22 15,-22-1-15,1 0 0,21 1 0,-21-22 16,0 21-16,21-21 0,0 1 15,-21 20-15,21-21 0,-21 0 0,21 0 16,21-42 31,0 0-47,0 0 16,0 21-16,0-21 0,1 0 0,-1-1 15,21 1-15,-21 0 0,0 21 0,22-21 16,-22 21-16,0 0 0,0 0 15,0 0-15,1 0 0,-1 0 0,-42 0 32,-1 0-17,1 21-15,0-21 0,-21 0 0,21 21 16,-22-21-16,1 21 0,21-21 16,0 22-16,-1-22 0,1 21 15,21 0-15,0 0 0,0 0 16,21 0-16,1-21 15,-1 22-15,0-22 0,0 21 0,0-21 16,0 0-16,1 0 0,-1 0 16,0 0-16,0 0 0,0 0 0,0 0 15,22 0-15,-22 0 0</inkml:trace>
  <inkml:trace contextRef="#ctx0" brushRef="#br1" timeOffset="158176.04">17843 13123 0,'0'0'0,"-21"0"0,0 22 16,0-22-16,21 21 0,-21-21 0,21 21 15,0 0-15,21-21 16,21 0 0,-21 0-16,22 0 0,-22 0 15,21 0-15,22-21 0,-22 0 16,22 21-16,-22-21 0,21-22 0,1 22 16,-22 0-16,1-21 0,-1-1 15,-21 22-15,0-21 0,0-1 0,-21 1 16,0 0-16,0-1 0,0 1 0,-21 0 15,-21 21-15,21-1 0,0 1 16,-1 0-16,-20 21 0,21 0 0,-21 0 16,20 21-16,1 0 0,-21 22 15,21-1-15,0 0 0,-1 22 0,1-1 16,0 1-16,0 21 0,0-22 0,21 22 16,0-1-16,-21 1 15,21 0-15,-22 21 0,1-22 0,21 22 16,-21-21-16,0 21 0,0-1 0,21-20 15,-21 21-15,-1 0 0,-20 0 16,21-22-16,0 22 0,0-21 0,-1-1 16,-20 1-16,21 0 0,21-22 0,-21 1 15,21-1-15,0-20 0,0-1 16,0-21-16,0 21 0,21-42 16,0 0-16,21 0 0,-20-21 15,20-21-15,-21 0 0,21-1 16,22 1-16,-22 0 0,22-22 0,-1 1 15,-20-1-15,20-21 0,1 1 16,-1-1-16,-21 0 0,1 1 16,-22-1-16,0 0 0,-21 1 0,0-1 15,-21 0-15,0 1 0,-22 20 0,1-20 16,-21 20-16,20 22 0,1-22 16,0 22-16,-1 0 0,1 20 0,0 1 15,20 0-15,1 0 0,0 21 16,21-21-16,21 21 15,0 0-15,1 0 16,20 0-16,-21 0 0,21 0 16,1-21-16,20 21 0,1 0 0,-1-22 15,1 22-15,-1-21 0,1 0 16,-1 21-16,1-21 0,-22 0 16,0 0-16,1 21 0,-1-22 0,-21 22 15,-21-21-15,-21 21 16,0 0-1,0 0-15,-22 0 0,22 0 0,-21 21 16,21 1-16,-22-1 0,22 0 16,0 0-16,-21 0 0,21 0 0,21 1 15,0 20-15,0-21 0,0 0 16,0 22-16,0-22 0,21 0 0,0 0 16,0 0-16,0-21 0,22 21 0,-22-21 15,21 0-15,0 0 16,1 0-16,-1 0 0,0 0 0,1 0 15,-1-21-15,0 0 0,1 0 16,-22 0-16,21 0 0,-21-1 0,1-20 16,-1 21-16,0-21 0,-21 20 0,0-20 15,0 21-15,0 0 0,-21 0 16,0-22-16,-1 43 0,1-21 0,0 0 16,-21 21-16,-1 0 0,22 0 15,-21 0-15,0 0 0,20 21 0,-20 0 16,21 0-16,0-21 0,0 22 0,21-1 15,0 0-15,0 0 0,0 0 16,0 0-16,21-21 0,0 22 16,0-1-16,21-21 0,1 21 0,-22-21 15,21 0-15,1 0 0,-1 0 16,0 0-16</inkml:trace>
  <inkml:trace contextRef="#ctx0" brushRef="#br1" timeOffset="158520.84">19452 13335 0,'0'0'0,"-21"-21"16,0 0-16,21 0 0,0-1 0,0 1 16,0 0-1,0 0-15,21 0 0,21 21 0,-21 0 16,1-21-16,20 21 16,-21 0-16,21 0 0,1 0 0,-22 21 15,0-21-15,21 21 0,-20 0 0,-1 21 16,0-20-16,0-1 0,-21 0 15,0 21-15,0-21 0,0 1 0,0-1 16,-21 0-16,0 0 0,21 0 16,-43 0-16,22-21 0,0 22 0,0-22 15,0 0-15,0 0 0,-1 0 16,22-22 0,0 1-16,0 0 0,0 0 15,0 0-15,22 0 0,-1-1 16,-21 1-16,21 0 0,0 0 15,0-21-15,22 20 0,-22 1 0,21-21 16,0 21-16,1 0 0,-1-22 16,0 22-16</inkml:trace>
  <inkml:trace contextRef="#ctx0" brushRef="#br1" timeOffset="158804.19">21442 12467 0,'0'0'0,"0"-21"0,-21 21 16,-1 21-1,22 0-15,0 1 0,-21 20 16,0-21-16,21 21 0,-21 1 16,21 20-16,0-20 0,0 20 0,0-21 15,-21 22-15,21-22 0,0 1 0,0-1 16,-21 0-16,21 1 0,0-1 15,0-21-15,-22 0 0,22 0 0,0 1 16,0-1-16,0 0 0,22-21 31,-1 0-31,0-21 16,0 0-16,21-1 0</inkml:trace>
  <inkml:trace contextRef="#ctx0" brushRef="#br1" timeOffset="159491.66">21802 12637 0,'0'0'0,"21"-43"0,-21 1 16,21 21-16,-21 0 0,21-1 0,-21 1 16,0 42-1,0 1-15,0-1 0,-21 21 16,0 0-16,21 1 0,-21-1 16,21 22-16,-22-22 0,22 0 0,-21 22 15,21-22-15,-21 0 0,21 1 16,0-1-16,0 0 0,-21-20 15,21-1-15,-21 21 0,21-21 16,0 0-16,21-42 31,0 0-31,0 0 16,0 0-16,1 0 0,20-22 16,-21 22-16,0-21 0,22 21 0,-22-22 15,0 1-15,21 0 0,-21 20 16,1 1-16,-1 0 0,-21 0 0,0 42 15,0 0 1,0 0-16,0 22 16,0-22-16,0 21 0,0-21 0,0 1 15,21 20-15,-21-21 0,21 0 16,0 22-16,-21-22 0,21 0 0,1 0 16,20 0-16,-21-21 0,0 21 0,0-21 15,22 0-15,-22 0 16,21 0-16,-21 0 0,22 0 0,-22 0 0,0 0 15,21-21-15,-20 0 0,-1 0 16,0-21-16,21 20 0,-21-20 16,-21 0-16,22-1 0,-1 1 0,-21 0 15,21-1-15,-21 22 0,0 0 16,0 0-16,0 0 0,-21 21 0,0 0 16,-1 0-16,1 21 0,0 0 15,0 21-15,0-20 0,0 20 0,-1-21 16,22 21-16,0-20 0,0 20 0,0-21 15,0 0-15,0 22 0,22-22 16,-1-21-16,21 21 0,-21 0 0,22 0 16,-22-21-16,21 0 0,0 0 15,1 0-15,-1 0 0,0 0 0,1 0 16,-1-21-16,-21 21 0,22-21 0,-22 0 16,42-22-1,-42 22-15,-21 0 0,0 0 0,0-21 16,0 20-16,0 1 0,0-21 15,-21 21-15,0 0 0</inkml:trace>
  <inkml:trace contextRef="#ctx0" brushRef="#br1" timeOffset="159728.04">20913 12996 0,'-22'22'0,"44"-44"0,-86 44 0,43-1 16,42-21 0,21 0-16,-20 0 0,41 0 15,-21 0-15,22-21 0,21 21 16,-22-22-16,22 22 0,21-21 0,-22 0 16,1 21-16,0-21 0,-22 0 0,1 0 15,-1-1-15,1 1 16,-43 0-16,0 21 0</inkml:trace>
  <inkml:trace contextRef="#ctx0" brushRef="#br1" timeOffset="160592.42">1016 15113 0,'0'0'0,"-21"-21"0,21 0 0,-21 21 16,21 21-1,0 21 1,0 1-16,0 20 0,0 1 16,21-1-16,-21 1 15,0 20-15,0-20 0,0 20 0,0 1 16,0 0-16,0-1 0,-21 1 15,-1-21-15,1 20 0,0-20 0,0-1 16,0 1-16,0-1 0,-1 1 16,1-22-16,0 0 0,21 1 0,0-22 15,0 21-15,0-21 16,21-42 0,-21 0-16,21 0 15,1-21-15,-22-1 0</inkml:trace>
  <inkml:trace contextRef="#ctx0" brushRef="#br1" timeOffset="160920.4">952 15515 0,'0'-42'0,"0"84"0,-21-126 0,0 41 0,21-20 16,0 20-16,0 1 0,0 0 15,0-1-15,0 22 0,0-21 16,21 21-16,22 0 0,20-22 15,-42 22-15,43 21 0,-22 0 16,0 21-16,1 0 0,-1 22 16,0-1-16,-20 0 0,-1 1 0,-21 20 15,0-20-15,0-1 0,-21 0 16,-1 1-16,-20-1 0,0 0 16,-1 1-16,22-22 0,-21 0 15,-22 21-15,43-21 0,0 1 16,0-22-16,0 0 15,42 0 1,0 0 0,-21-22-16,21 1 0,0 21 15,1-21-15,-1 21 0,0-21 0</inkml:trace>
  <inkml:trace contextRef="#ctx0" brushRef="#br1" timeOffset="162803.75">1545 15642 0,'21'0'0,"-42"0"0,63 0 31,-20 0-31,-1 0 0,-21-21 16,21 0-16,21 0 0,-21-22 0,1 22 16,-1-21-16,21 21 0,-21-22 15,-21 1-15,21 0 0,-21 21 0,22-22 16,-22 22-16,0 0 0,0 0 15,-22 21 1,1 0-16,0 0 0,0 0 16,0 21-16,0 0 0,-1 0 15,22 0-15,-21 1 0,21-1 16,0 0-16,0 0 0,0 0 0,0 0 16,21 1-16,1-1 0,-1-21 0,0 21 15,0 0-15,0 0 0,0 0 16,1 1-16,-1-1 0,0-21 0,-21 21 15,21 0-15,-21 0 0,21-21 16,0 21-16,-21 1 0,22-22 16,-1 0-1,0 0-15,0 0 0,0-22 16,0 22-16,1-21 16,-1 0-16,0 0 0,0 0 0,21 0 15,-20-22-15,-1 22 0,21-42 16,-21 20-16,0 1 0,-21 0 15,22-1-15,-22 22 0,0-21 16,0 21-16,0-1 0,0 1 0,-22 21 16,1 0-16,0 0 15,21 21-15,-21 1 0,0-1 0,0 0 16,21 0-16,0 21 0,-22-20 16,22 20-16,0 0 0,0-21 15,0 22-15,0-22 0,0 21 16,22-21-16,-1 1 0,0-1 0,0 0 15,0 0-15,0-21 0,1 0 16,20 21-16,0-21 0,-21 0 0,22 0 16,-1 0-16,0-21 0,1 21 15,20-21-15,-20 0 0,-1 0 16,0-22-16,1 22 0,-22-21 0,21 21 16,-21-22-16,0 1 0,-21 21 0,0-22 15,0 1-15,0 21 0,0 0 16,0 0-16,0-1 0,0 1 0,-21 21 15,21 21 1,0 1-16,0-1 0,-21 21 16,21-21-16,0 22 0,0-22 15,0 21-15,0-21 0,0 22 0,0-22 16,0 21-16,0-21 0,0 0 16,0 1-16,0-1 0,0 0 15,0 0-15,21-21 0,0-21 31,1 21-31,-22-21 0,21 0 0,-21-1 16,0 1-16,21 0 0,0-21 16,-21 21-16,21-22 0,-21 22 15,21 0-15,-21-21 0,22 20 16,-22 1-16,21 21 0,0 0 0,-21 21 16,21 1-1,0-1-15,-21 0 0,21 0 0,1 0 16,-22 22-16,21-22 0,0 0 15,0 0-15,0 0 0,0 0 0,1 1 16,-1-1-16,0-21 0,21 0 16,-21 0-16,22 0 0,-22 0 0,21 0 15,-21 0-15,22 0 0,-22 0 16,0-21-16,21-1 0,-20 1 0,-1 0 16,0 0-16,21-43 15,-21 22-15,-21 0 0,0 21 16,22-22-16,-1 22 0,-21 0 0,21 0 15,-21 0-15,0-1 16,21 22-16,-21 22 16,0-1-16,0 0 15,0 0-15,0 0 0,0 0 0,21 1 16,-21-1-16,21 0 16,1-42 15,-22 0-16,0-1-15,0 1 16,0 0-16,-22 0 16,22 0-16,-21 21 0,21-21 15,-21 21-15,0 0 16,0 0 0,0 21-16,21 0 0,-22 0 15,22 0-15,0 0 0,-21 22 0,21-22 16,0 0-16,0 21 0,0-20 15,0-1-15,0 21 0,0-21 0,0 0 16,21 1-16,1-22 0,-22 21 0,21 0 16,21-21-16,-21 0 15,0 0-15,22 0 0,-22 0 0,21 0 0,22 0 16,-43 0 0,21-21-16,-21 0 0,22-1 0,-22 1 15,21 0-15,-21 0 0,1-21 0,-1 20 16,0 1-16,0-21 0,-21 21 15,0-22-15,0 22 0,0-21 0,0 21 16,0 0-16,-21 21 16,0 0-16,0 21 0,21 0 15,0 0-15,-22 0 0,22 0 16,-21 22-16,21-22 0,0 21 16,0-21-16,0 22 0,0-22 0,0 0 15,0 21-15,0-20 0,21-1 16,1 0-16,-1-21 0,0 21 0,0 0 15,21-21-15,1 0 0,-22 0 16,21 0-16,1 0 0,-1 0 16,0 0-16,1-21 0,-1 0 0,0 0 0,1 0 15,-22-1-15,21 1 0,-21 0 16,22 0-16,-22-21 0,0 20 16,0-20-16,0 21 0,-21-21 0,0-1 15,0 22-15,0 0 0,0 0 0,0-22 16,0 22-16,-21 21 15,0 0-15,0 0 16,0 21-16,21 1 0,0-1 0,-22 0 0,22 21 16,0-21-16,0 1 15,0 20-15,0-21 0,0 0 0,0 0 16,0 1-16,22-1 0,20 63 31,-21-62-31,0-22 0,-21 21 0,0 0 31,-21-21-15,0 0 0,0 0-16,0 0 0,-1 0 15,1 0-15,0 0 0,0 0 0,0 0 16,21-21-16,0 0 0</inkml:trace>
  <inkml:trace contextRef="#ctx0" brushRef="#br1" timeOffset="163777.19">6752 14986 0,'0'0'0,"0"-21"0,0 0 0,0 0 16,0-1-16,-21 22 31,0 22-31,0-1 0,-1 21 16,1-21-16,21 22 0,-21-1 0,0 0 15,0 1-15,0-1 0,21 0 0,0 1 16,0-1-16,0 0 0,0-21 16,0 22-16,0-22 0,0 0 0,0 0 15,21-21-15,0 0 0,0 0 16,0 0-16,22 0 0,-1 0 0,-21 0 15,21-21-15,1 0 0,-1 0 16,0 0-16,1-1 0,-22 1 0,0-21 16,0 21-16,-21-22 0,0 1 15,0 21-15,0-21 0,-21 20 16,-21-20-16,21 21 0,-22 0 0,1 0 16,0-1-16,-1 1 0,-20 21 0,-1 0 15,22 0-15,0 0 16,63 0-1,0 0 1,0 0-16,21 0 0,1 0 0,-1 0 16,22 0-16,-1 0 0,-21-21 0,22 21 15,-1-21-15,1 21 0,-22-21 16,22 21-16,20-21 0,-62 21 16,20 0-16,-21 0 0,0 0 15,-21 21 1,0 21-16,0-21 0,0 22 15,-21-1-15,0 0 0,0 1 16,21 20-16,0 1 0,-21-1 0,21 1 16,0-1-16,0 1 0,0-1 0,0 22 15,0-1-15,0 1 0,0 0 16,21-1-16,0 1 0,-21 0 0,21-1 16,0 1-16,0 0 0,1-1 15,-1 1-15,0-21 0,-21 20 0,0-20 16,0-1-16,0 1 0,0-1 0,0-20 15,0-1-15,0 0 0,-21-21 16,21 1-16,-21-1 0,-1-21 16,1 0-16,21-21 0,-21-1 15,0-20-15,0 21 0,21-21 16,-21-1-16,-1-20 0,1-1 0,0 1 16,0-1-16,21-20 0,0 20 15,0-21-15,0 1 0,0-1 0,0 0 16,0 1-16,21-1 0,0 0 15,22 22-15,-22-22 0,21 22 0,-21-1 16,22 1-16,-1-1 0,21 1 0,-20-1 16,20 1-16,-20 20 0</inkml:trace>
  <inkml:trace contextRef="#ctx0" brushRef="#br1" timeOffset="164072.54">9207 14732 0,'0'-21'0,"-21"0"0,-21 0 31,21 21-31,0 21 16,21 0-16,-22 0 0,22 21 15,0 1-15,0-1 0,0 0 0,0 1 16,0 20-16,0-20 0,0 20 15,-21-21-15,21 22 0,-21-22 16,0 1-16,21-1 0,0 0 0,0 1 16,-21-22-16,21 0 0,0 0 15,0 0-15,21-21 16,0 0-16,0-21 0,0 0 0,1 0 16,20 0-16,-21-22 0</inkml:trace>
  <inkml:trace contextRef="#ctx0" brushRef="#br1" timeOffset="164714.18">9419 14817 0,'0'0'0,"0"-21"0,0-1 16,0 1-16,0-21 0,-21 42 15,0 21 1,21 0-16,0 0 0,0 22 0,-21-22 16,21 21-16,0 1 0,0 20 15,0-21-15,0 1 0,0 20 0,0-20 16,0-1-16,0 0 0,0 1 0,0-1 15,0 0-15,0-21 0,21 1 16,-21-1-16,0 0 0,21-21 16,0 0-16,0 0 0,0 0 15,1-21 1,-22 0-16,21-1 0,0 1 0,-21-21 16,21 0-16,0 20 0,-21-20 0,21 0 15,1-1-15,-1 1 0,-21 21 16,21 0-16,0 0 0,-21-1 0,0 1 15,21 21-15,0 21 16,-21 1 0,0-1-16,0 0 0,0 21 0,0-21 15,0 43-15,0-22 16,0-21-16,0 22 0,22-22 0,-22 0 16,21 0-16,0 0 0,0 1 0,0-1 15,0-21-15,1 0 16,20 21-16,-21-21 0,0 0 0,22 0 15,-22 0-15,21 0 0,-21-21 0,22 0 16,-22-1-16,21 1 0,-21 0 16,0 0-16,1 0 0,-22-22 0,0 22 15,21-21-15,-21 21 0,0-22 16,0 1-16,0 21 0,0 0 0,0 0 16,0-1-16,-21 22 0,-1 0 15,1 0-15,0 0 0,21 22 16,-21-1-16,0 21 0,21-21 0,-21 22 15,21-22-15,0 21 0,0-21 0,0 22 16,0-22-16,0 0 16,0 21-16,0-21 0,21 1 15,0-1-15,0-21 0,0 0 0,0 0 16,1 0-16,-1 0 0,0 0 16,0-21-16,0-1 0,0 22 0,1-21 15,-1 0-15,0 0 0</inkml:trace>
  <inkml:trace contextRef="#ctx0" brushRef="#br1" timeOffset="164952.04">8763 15113 0,'0'0'15,"-42"0"-15,20 21 0,1 0 0,42-21 32,22 0-32,-1 0 15,0-21-15,22 0 0,-1 21 0,1-21 16,-1 0-16,22 0 0,-21-1 0,-1 1 16,1 0-16,-1 0 15</inkml:trace>
  <inkml:trace contextRef="#ctx0" brushRef="#br1" timeOffset="167618.35">11896 14859 0,'0'0'0,"-22"0"31,44-21-15,-1 0-16,0 21 15,21-21-15,-21-1 0,22 1 0,-22 0 16,21 0-16,-21 0 0,1 0 16,-1-1-16,0 1 0,-21 0 15,0 0-15,0 0 0,0 0 0,-21 21 16,-22 0-16,22 0 0,-63 0 16,62 0-16,-20 21 0,0 0 15,-22 42-15,43-41 16,0 20-16,0 0 0,21-21 0,0 22 15,0-22-15,0 21 0,0-21 0,0 1 16,21-1-16,21 0 0,-21 0 16,22-21-16,-1 21 0,0-21 0,1 0 15,-1 0-15,22 0 0,-22 0 16,-21 0-16,21 0 0,-20 0 16,20 0-16,-63 0 15,0 0 1,-22 0-16,22 0 0,-21 0 15,-1 0-15,-20 0 0,21 21 0,-1-21 16,22 22-16,-21-1 0,-1 21 16,22-21-16,0 22 0,0-22 0,0 21 15,21-21-15,-21 22 0,21-22 16,0 0-16,0 21 0,0-21 0,21-21 16,0 22-16,21-1 0,-21-21 0,22 0 15,-1 0-15,0 0 0,1 0 16,20 0-16,-20-21 0,20-1 0,-21 1 15,22 0-15,-22 0 0,22-21 0,-22 20 16,0-20-16,1 0 0,-1-1 16,-21 1-16,0 0 0,22-1 15,-22 1-15,-21 0 0,21-22 16,-21 22-16,21 0 0,-21-1 0,0 1 16,0 0-16,0 20 0,0-20 0,0 21 15,0 0-15,0 42 16,0 0-1,0 0-15,0 22 0,0-1 16,-21 0-16,21 1 0,-21-22 0,21 21 16,-21 22-16,21-22 0,0 0 15,0 1-15,0-1 0,0 0 16,0 1-16,0-1 0,0-21 0,0 21 16,0-20-16,0-1 0,21 0 0,-21 0 15,21 0-15,0-21 0,22 0 16,20 0-16,-42 0 0,22-21 15,-1 0-15,21 21 0,-20-21 16,-1-22-16,22 22 0,-22-21 0,0 21 16,1-22-16,-22 22 0,21-21 15,-42 21-15,21-22 0,-21 22 0,0 0 16,0 0-16,0 0 0,-21 21 16,0 0-16,0 0 15,0 0-15,-1 21 0,1 0 16,0 0-16,0 0 0,0 1 0,0-1 15,-1 0-15,22 21 0,-21-21 16,21 22-16,0-22 0,0 0 0,0 0 16,0 0-16,21 1 0,1-1 0,-1-21 15,0 21-15,21-21 0,-21 0 16,22 0-16,-1 0 0,0 0 16,1 0-16,-1-21 0,22 0 0,-22 21 0,0-22 15,-21 1-15,22-21 0,-22 21 16,21 0-16,-21-22 0,1 22 0,-1-21 15,-21 21-15,0-1 16,0 1-16,21 0 0,-21 0 0,0 0 16,-21 42-1,21 0 1,-21-21-16,21 21 0,0 22 0,0-22 16,-22 0-16,22 0 0,0 21 0,-21-20 15,21-1-15,0 21 0,0-21 16,0 0-16,0 1 0,0-1 0,0 0 15,0 0-15,0-42 47,0 0-47,0 0 16,0-1-16,21 1 0,-21 0 0,22-21 16,-1 21-16,-21-22 0,21 1 0,0 21 15,0-22-15,-21 22 0,21-21 16,1 21-16,-1 0 0,0-1 0,0 1 15,0 21-15,0 0 16,1 0-16,-1 21 0,-21 1 16,0-1-16,0 0 0,0 21 15,0-21-15,21 22 0,-21-22 16,0 0-16,0 21 0,21-20 16,-21-1-16,21 21 0,0-21 15,-21 0-15,22-21 0,-22 22 16,21-22-16,0 0 0,0 0 31,0-22-31,-21 1 0,21 0 0,-21 0 16,22 0-16,-1 0 0,-21-1 0,21-20 15,0 21-15,0-21 0,0 20 16,1-20-16,20 21 0,-21-21 0,0 20 16,22 1-16,-22 0 0,0 0 15,0 21-15,0 0 0,0 0 0,1 21 16,-22 0-16,0 0 15,0 1-15,0 20 16,0-21-16,0 0 0,0 22 0,0-22 16,0 21-16,0 0 0,0-20 15,21-1-15,-21 0 0,21 0 16,0 0-16,0 0 0,0-21 0,1 0 16,-1 0-16,21 0 0,-21 0 0,22 0 15,-1 0-15,0-21 0,-21 0 16,22 21-16,-1-21 0,-21 0 0,22 0 15,-22-1-15,0-20 0,0 21 16,0 0-16,-21 0 0,0-1 0,0 1 16,0-21-16,0 21 0,0 0 15,-21-1-15,0 22 16,0 0-16,0 0 0,-1 0 0,1 0 16,0 22-16,0-22 0,21 21 0,0 0 15,0 0-15,-21 0 0,21 22 16,0 20-16,0-42 0,0 0 15,21 1-15,0 20 0,0-21 16,22 0-16,-22-21 0,21 21 16,0-21-16,1 0 0,-1 0 0,0 0 0,1 0 15,-1 0-15,0 0 0,1-21 16,-1 0-16,0-21 16,1 21-16,-22-22 0,0 22 0,0 0 15,-21-21-15,21 20 0,-21 1 16,22-21-16,-22 21 0,0-22 15,0 22-15,0 42 32,-22 1-32,22-1 0,-21 0 0,0 21 15,21-21-15,0 22 0,-21-22 16,21 21-16,-21-21 0,0 1 0,21 20 16,0-21-16,0 0 0,0 0 15,0 1-15,0-1 0,21-21 31,0-21-31,-21-1 16,21 1-16,0 0 0,0 0 16,1-21-16,-1 20 0,0-20 15,0 21-15,0-21 0,0 20 0,1-20 16,-22 21-16,21 0 0,0 0 16,-21 42-1,0 0 1,0 0-16,0 0 0,0 0 15,0 1-15,0-1 0,0 0 16,0 0-16,0 0 0,0 0 16,21 1-16,-21-1 0,21 0 0,0-21 15,1 21-15,-1-21 0,21 0 16,-21 0-16,22 0 0,-1 0 0,21 0 16,-20-21-16,-22 21 0,21-21 15,-21 0-15,22-22 0,-22 22 16,0-21-16,0 21 0,0-22 0,1 1 15,-1 0-15,0-22 0,0 22 16,0-22-16,-21 1 0,0 20 0,21-20 16,-21 21-16,22-1 0,-22 1 15,0 21-15,0 0 0,0-1 0,-22 44 16,1-1-16,0 0 16,0 0-16,0 21 15,21 1-15,-21 20 0,-1 22 16,22-22-16,-21-20 0,21 20 0,0-20 15,0-1-15,0 21 0,0-20 16,0-1-16,0 0 0,0 1 0,21-1 16,1-21-16,-1 22 0,0-22 15,21 0-15,-21-21 0,22 21 16,-22-21-16,0 0 0,21 0 0,-20 0 0,20-21 16,-21 21-16,0-21 0,22 0 15,-22-1-15,0 1 0,21-21 16,-21 21-16,1-22 0,-1 22 0,0-21 15,0 21-15</inkml:trace>
  <inkml:trace contextRef="#ctx0" brushRef="#br1" timeOffset="167844.26">16489 14711 0,'0'0'16,"0"21"-16,0 0 0,0 0 0,0 1 15,0-1-15,21 0 0,0-21 16,0 0-16,0 21 0,1-21 16,20 0-16,-21 0 0,0 0 0,22 0 0,-22 0 15,21 0-15,-21 0 16,22 0-16,-22 0 0,0 0 0,21-21 16,-21 21-16,1 0 15,-1 0-15,0-21 0</inkml:trace>
  <inkml:trace contextRef="#ctx0" brushRef="#br1" timeOffset="168136.01">18224 15304 0,'-21'0'0,"42"0"0,-63 0 0,63-22 63,-21 1-48,0 0 1</inkml:trace>
  <inkml:trace contextRef="#ctx0" brushRef="#br1" timeOffset="185247.62">8022 1164 0,'0'0'0,"21"-21"16,0 0-16,-21 0 0,22 0 0,-22-1 15,0 1-15,21 0 0,-21 0 16,0 0-16,0 0 0,0-1 0,0 1 15,0 42 17,0 1-32,0-1 15,0 21-15,0-21 0,0 22 0,0-1 16,0-21-16,0 21 0,0-20 16,-21 20-16,-1-21 0,22 21 0,-21-20 15,21-1-15,0 0 0,0 0 16,0 0-16,21-21 31,1-21-31,-1 21 16,0-21-16,0 0 0,0 0 15,0 21-15,1-22 0,-1 1 0,0 0 16,0 0-16,-21 0 0,21 0 16,0-1-16,1 44 31,-22-1-31,0 0 15,21 0-15,-21 0 0,21 0 0,-21 1 16,21-1-16,0 0 0,0 0 16,1 0-16,-1 0 0,0 1 0,0-22 15,0 0-15,22 0 0,-22 0 16,21 0-16,0 0 0,1 0 16,-1 0-16,0-22 0,1 22 0,-1-21 15,0 0-15,-20-21 0,41-1 16,-42 1-16,0 0 0,1 21 15,-22-22-15,0 1 0,0 0 16,0-1-16,-22 1 0,1 21 0,0 0 16,-21-1-16,21 1 0,-22 21 15,1 0-15,0 0 0,-1 0 0,22 21 16,-21-21-16,-1 22 0,22-1 16,0 0-16,-21 21 0,42-21 15,-21 1-15,21-1 0,0 0 16,21 0-16,0-21 0,21 0 15,-21 0-15,22 0 0</inkml:trace>
  <inkml:trace contextRef="#ctx0" brushRef="#br1" timeOffset="185724.34">9525 677 0,'0'0'16,"-21"0"-16,0 0 0,-1 0 15,1 22-15,21-1 0,0 21 16,-21 0-16,21 1 0,-21-1 16,21 0-16,0 1 0,-21-1 0,21 22 15,0-22-15,0 0 0,0-21 16,0 22-16,0-1 0,0-21 0,0 0 16,0 1-16,0-1 15,0 0-15,0 0 0,0 0 0,0 0 16,0-42 15,0 0-15,0 0-16,0 0 0,0 0 15,0-1-15,0 1 0,21 0 0,0-21 16,0 21-16,0-22 0,-21 22 16,43 0-16,-22 0 0,0 0 0,0 21 15,0 0-15,22 0 0,-22 0 16,0 21-16,0 0 0,0 0 0,1 0 15,-22 0-15,21 22 16,-21-22-16,0 21 0,0-21 0,0 1 16,0-1-16,0 0 0,-21 0 0,-1 0 15,1 0-15,21 1 16,-21-22-16,0 21 0,0-21 16,42-21 15,0-1-31</inkml:trace>
  <inkml:trace contextRef="#ctx0" brushRef="#br1" timeOffset="186308.01">10245 1058 0,'0'0'16,"0"22"-1,-22-1-15,1-21 0,0 21 0,21 0 16,-21 21-16,0-20 0,0-1 15,21 0-15,0 0 0,-22 21 0,22-20 16,0-1-16,-21 0 0,21 0 16,0 0-16,0 0 0,21-21 15,1 0-15,-1 22 0,0-22 0,0 0 16,0 0-16,22 0 0,-22 0 16,21 0-16,-21-22 0,22 1 0,-22 0 15,21 0-15,-21 0 16,0 0-16,1-1 0,-1 1 0,0 0 15,0-21-15,-21 21 0,0-1 16,0 1-16,0 0 0,0 0 0,0 42 31,0 0-31,0 0 16,-21 22-16,0-22 0,21 21 16,-21 1-16,-1-1 0,22 0 0,0 1 15,-21 20-15,21-21 0,0 22 16,0-1-16,0 1 0,0-22 0,0 22 15,0-1-15,0 1 0,0-1 0,0-20 16,0 20-16,0-21 16,0 22-16,0-22 0,0 22 0,0-22 15,0 0-15,-21 1 0,0-22 0,-21 0 16,20 21-16,-20-42 0,21 22 16,-21-1-16,-1-21 0,22 0 0,-21 0 15,-1 0-15,1-21 0,21-1 0,-21 22 16,20-21-16,1 0 15,0-21-15,0 21 0,21-1 0,0 1 16,-21 0-16,21-21 0,0 21 0,0-1 16,0 1-16,0 0 0,0 0 0,21 0 15,0 0-15,0-1 0,22-20 0,-22 21 16,21 0-16</inkml:trace>
  <inkml:trace contextRef="#ctx0" brushRef="#br1" timeOffset="186504.09">10901 1524 0,'-21'0'15,"42"0"-15,-64 0 0,22 0 0,21-21 16,-21 21-16,42 0 62,0 0-62,1 0 0,20 0 16,-21 0-16</inkml:trace>
  <inkml:trace contextRef="#ctx0" brushRef="#br1" timeOffset="186679.99">11493 1439 0,'-21'0'16,"0"0"-1,0 0-15,0 0 16,42 0 31,0 0-47,0 0 0</inkml:trace>
  <inkml:trace contextRef="#ctx0" brushRef="#br1" timeOffset="186844.89">11896 1461 0,'21'0'78,"0"0"-78,0 0 0,0 0 16</inkml:trace>
  <inkml:trace contextRef="#ctx0" brushRef="#br1" timeOffset="187216.03">13123 1397 0,'0'0'0,"0"-21"0,0 0 16,0 0-16,0-1 0,0 1 15,-21 0-15,21-21 0,0 21 16,0-1-16,0 1 0,0 0 16,0 0-16,0 0 0,21 0 0,0-1 15,22 1-15,-1 0 0,0 21 16,1 0-16,-1 0 0,22 0 0,-1 0 16,1 0-16,-22 21 0,0 0 15,1 1-15,-1 20 0,0 21 16,-42-20-16,0-1 0,0-21 15,-21 22-15,0-1 0,0 0 16,-22-21-16,22 22 0,-21-1 0,0 0 16,-1-20-16,22 20 0,-21-21 15,-1 21-15,1-20 0,0 20 0,21-21 16,-1 0-16,1 0 0,0 1 16,0 20-16,21-21 0,0 0 15,0 0-15,0 1 0</inkml:trace>
  <inkml:trace contextRef="#ctx0" brushRef="#br1" timeOffset="187479.9">13187 2307 0,'0'64'31,"21"-64"-31,0 0 0,0 0 16,0 0-16,1 0 0,20 0 0,-21 0 15,0 0-15,0-21 0,1 21 0,-1-22 16,-21 1-16,0 0 16,0 0-16,-21 21 15,-1 0-15,1-21 0,-21 21 16,21 0-16,-22 0 0,22 0 0,-21 0 16,21 0-16,-22 0 0,22 21 0,0-21 15,0 0-15,0 0 0,0 21 16,-1-21-16,1 0 0</inkml:trace>
  <inkml:trace contextRef="#ctx0" brushRef="#br1" timeOffset="188139.66">8297 1693 0,'0'0'0,"21"0"15,-21-21 1,0 0-16,-42 21 0,21-21 16,-21 0-16,-1 0 0,1-1 15,-43 1-15,1 0 0,-1 0 16,-21 0-16,0 0 0,-21-1 0,0-20 15,-21 21-15,21 0 0,-21-22 16,0 22-16,0-21 0,21 0 0,0 20 16,0-20-16,-85-21 15,127 41-15,1 1 0,20 0 16,22 0-16,-1 21 0,22 0 16,0-21-16,0 21 0,42 0 31,0 0-31,22 0 0,-22 0 15,0 0-15,21 0 0,-21 21 16,22-21-16,-22 21 0,21-21 0,1 21 16</inkml:trace>
  <inkml:trace contextRef="#ctx0" brushRef="#br1" timeOffset="188499.46">7768 1715 0,'0'0'0,"0"21"0,0 0 16,-21-21 0,-21 0-16,-1 0 15,1 0-15,0-21 0,-1 0 0,-20-1 16,-22 1-16,0 0 0,-20 0 15,-1 0-15,0-22 0,0 22 0,0 0 16,0 0-16,1-21 0,20 20 0,0-20 16,22 21-16,-1-21 0,1 20 15,20 1-15,1-21 0,0 21 0,21 0 16,-1-1-16,1 1 0,0 0 16,21 0-1</inkml:trace>
  <inkml:trace contextRef="#ctx0" brushRef="#br1" timeOffset="188888.24">6689 783 0,'21'0'0,"-42"0"0,63 0 0,-42-21 16,-21 21 0,0 0-1,-1 0-15,-20 0 0,0 21 0,-22-21 16,1 21-16,20-21 0,-41 0 16,20 22-16,1-22 0,-22 0 0,22 0 15,-1 0-15,1 0 0,-1 0 16,22 0-16,-1 0 0,22 0 0,-21 0 15,21 0-15,0 0 0,-1 0 16,1 0-16,21 21 16,0 21-16,0 0 15,0 1-15,0-1 16,21 22-16,1-1 0,-22 1 0,21-1 16,0 22-16,21-22 0,-21 1 0,1-1 15,20 1-15,0-22 0,1 0 16,-22 22-16,21-43 0,0 21 0,-20-20 15,-1-1-15,0 0 0,0-21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5T01:58:04.6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720 741 0,'0'0'0,"0"-21"0,0 0 0,0-1 16,0 1-1,0 0-15,0 42 47,0 0-31,0 22-16,0-1 0,0 0 15,-22 1-15,22-1 0,-21 64 16,21-43-16,-21-20 0,0-1 16,0 22-16,21-22 0,-21-21 0,21 21 15,-22-20-15,22 20 0,-21-21 16,21 0-16,0-42 31,21 0-15,1 21-16,-22-42 0,21 20 0,0 1 15,-21-21-15,21 21 0,0-22 16,0 1-16,-21 21 0,22-21 0,-1-1 16,0 1-16,-21 21 0,21 0 15,0-1-15,-21 1 0,21 21 16,1 0-16,-22 21 15,0 1-15,0-1 0,0 21 16,0-21-16,0 22 0,0-1 0,0-21 16,0 21-16,0-20 0,0 20 15,0-21-15,0 21 0,0-20 0,0-1 16,21 0-16,-21 0 16,21 0-16,0-21 0,0 21 15,0-21-15,1 0 0,-1 0 16,0 0-16,21-21 15,-21 0-15,22 0 0,-22 0 0,0 0 0,21-1 16,-20-20-16,-1 0 0,-21-1 16,0 1-16,0 0 0,0-1 0,0 1 15,0 0-15,-21-1 0,21 1 16,-22 21-16,1-21 0,0 20 16,0 1-16,0 21 0,0 0 15,-1-21-15,1 21 0,0 0 16,0 0-16,0 0 0,0 21 15,21 0-15,0 1 16,0-1-16,21-21 16,0 0-16</inkml:trace>
  <inkml:trace contextRef="#ctx0" brushRef="#br0" timeOffset="516.7">1651 593 0,'0'0'0,"-21"0"0,0 0 0,-1 0 0,22 42 15,-21-21-15,0 0 16,21 1-16,0 20 0,0-21 16,-21 21-16,21 1 0,-21 20 0,21-20 15,0-1-15,0 0 0,-21 1 16,21-1-16,0 0 0,0 1 0,0-22 15,0 21-15,0-21 0,0 0 16,0 1-16,0-1 0,-22 0 16,22 0-16,-21-21 31,21-21-15,-21 0-16,21 0 15,0-1-15,0-20 0,0 21 0,0-21 16,0-1-16,21 22 0,0-21 15,1-1-15,-1 22 0,21 0 16,-21 0-16,22 0 0,-1 0 0,-21 21 16,21 0-16,1 0 0,-22 0 15,21 21-15,1 0 0,-22 0 0,0 0 16,0 0-16,-21 1 0,0 20 16,21-21-16,-21 0 0,0 0 15,0 22-15,0-22 0,-21 0 16,0 0-16,0 0 0,21 1 0,-21-22 15,-1 21-15,1 0 0,0-21 16,42-21 15</inkml:trace>
  <inkml:trace contextRef="#ctx0" brushRef="#br0" timeOffset="1048.43">2413 889 0,'0'0'0,"0"-21"0,0 0 15,0 0-15,0-1 0,-21 1 16,0 21-16,-1 0 0,1 0 16,0 0-16,0 0 0,0 0 0,0 21 15,-1 1-15,-20-1 0,21 21 16,0-21-16,0 22 0,-1-1 15,1-21-15,0 21 0,0 1 0,0-1 16,21 0-16,0-20 0,0 20 16,0-21-16,0 0 0,0 0 15,0 1-15,0-1 0,21-21 16,0 0-16,21 0 16,-20 0-16,-1 0 0,21 0 15,-21-21-15,22-1 0,-22 1 0,0 21 16,21-42-16,-21 21 0,1 0 15,-1-1-15,0-20 0,-21 0 0,0 21 16,21-22-16,-21 1 0,0 21 16,0 0-16,0-1 0,0 1 0,0 0 15,-21 21 1,21 21-16,-21 0 16,21 1-16,0 20 0,-21-21 0,21 21 15,-22-20-15,22 20 16,-21-21-16,21 21 0,0-20 0,0-1 15,0 21-15,0-21 0,0 0 16,0 1-16,21-22 0,1 21 0,-1-21 16,0 0-16,0 0 0,21 0 15,-20 0-15,20 0 0,-21 0 0,21-21 16,1 21-16,-22-43 0,21 22 16,-21 0-16,22-21 0</inkml:trace>
  <inkml:trace contextRef="#ctx0" brushRef="#br0" timeOffset="1288.29">2963 699 0,'0'0'0,"0"-22"0,0 1 0,0 0 0,0 0 16,0 42-1,-21 0-15,21 0 16,0 1-16,0 20 0,-21 0 16,21 1-16,-21-1 0,21 21 0,-21-20 15,21-1-15,-22 0 0,22 1 16,0-1-16,0 0 0,0-20 15,0 20-15,0-21 0,0 0 0,0 0 16,0 1-16,22-22 16,-1 0-16,0 0 0,0 0 15,0 0-15,0 0 0,1 0 16,-1-22-16,0 1 0,0 0 16</inkml:trace>
  <inkml:trace contextRef="#ctx0" brushRef="#br0" timeOffset="1480.18">2773 931 0,'-21'0'0,"42"0"0,-64 0 16,43 22-16,22-22 16,-1 21-16,0-21 15,21 0-15,-21 0 0,1 0 16,20 0-16,0 0 0,1-21 15,-1-1-15,0 22 0,1-21 16,-1 0-16</inkml:trace>
  <inkml:trace contextRef="#ctx0" brushRef="#br0" timeOffset="1784.01">4424 804 0,'0'0'0,"-21"0"0,-1 0 0,1 0 16,0 22 0,21-1-16,-21 0 0,21 0 0,0 0 15,0 22-15,0-22 0,0 21 16,-21-21-16,21 22 0,0-22 0,-21 0 15,21 21-15,0-21 0,0 1 16,0-1-16,0 0 0,0 0 16,21-21 15,0 0-31,0 0 0</inkml:trace>
  <inkml:trace contextRef="#ctx0" brushRef="#br0" timeOffset="2132.81">4868 804 0,'0'0'0,"-42"-21"31,21 21-31,0 0 0,-22 0 0,22 21 0,-21-21 16,-1 22-16,22-1 15,0 0-15,0 0 0,0 0 0,0-21 16,21 21-16,0 1 0,0-1 15,21 0-15,0-21 0,0 21 16,21-21-16,1 0 0,-1 21 16,0-21-16,1 21 0,-22-21 0,21 22 15,1-22-15,-22 21 0,0-21 16,0 21-16,0-21 0,-21 21 0,0 0 16,0 0-1,-21-21-15,-21 0 0,21 22 0,-22-22 16,1 0-16,0 21 0,-1-21 15,1 0-15,0 0 0,20 0 16,-20 0-16,0 0 0,21-21 16,-22 21-16,22-22 0,0 1 0,21 0 15</inkml:trace>
  <inkml:trace contextRef="#ctx0" brushRef="#br0" timeOffset="2324.69">4360 614 0,'-21'0'15,"42"0"32,0 0-31,1-21-16</inkml:trace>
  <inkml:trace contextRef="#ctx0" brushRef="#br0" timeOffset="3069.27">7070 614 0,'0'0'0,"0"-21"0,21 0 16,0-1-16,-21 1 0,21 21 16,-21-21-16,0 42 31,0 0-31,-21 1 0,21 20 0,-21-21 15,0 21-15,21 22 0,-22-22 16,1 1-16,21 20 0,-21 1 16,0-22-16,0 21 0,0 1 15,-1-22-15,-20 1 0,21-1 0,0 0 16,0-21-16,-22 22 0,22-22 16,21 0-16,-21-21 0,0 21 15,0-21-15,-1 0 16,22-21-16,-21 0 0,21 0 15,0 0-15,0-1 0,0-20 16,-21 21-16,21-21 0,0-1 0,0 1 16,-21 0-16,21-22 0,0 22 15,0-1-15,0 1 0,0 21 0,0 0 16,0 0-16,0-1 0,0 44 16,0 20-1,21-21 1,0 0-16,-21 22 0,21-22 0,1 21 15,-22 0-15,21-20 0,0 20 16,0-21-16,0 0 0,0 0 0,1 1 16,-1-1-16,21 0 0,-21-21 15,0 21-15,1-21 0,20 21 0,-21-21 16,21 0-16,1 0 0,-22 0 16,21 0-16,1-21 0,-22 0 0,21 0 15,-21 0-15,22-1 0,-22 1 0</inkml:trace>
  <inkml:trace contextRef="#ctx0" brushRef="#br0" timeOffset="3481.04">7493 804 0,'0'-21'0,"0"0"31,-21 21-31,0 0 0,-1 21 16,1 0-16,0 22 0,0-22 15,0 21-15,21-21 0,-21 22 0,21-1 16,-22 0-16,22-20 0,0 20 15,0-21-15,0 21 0,0-20 0,0-1 16,0 0-16,0 0 0,22 0 16,-1-21-16,0 21 0,0-21 0,0 0 15,0 0-15,22 0 16,-22 0-16,0 0 0,21 0 0,-20-21 16,20 0-16,0 0 0,-21 0 15,22 0-15,-22-1 0,0-20 0,0 21 16,0-21-16,-21-1 0,0 1 15,0 0-15,0-1 0,-21 1 0,0 0 16,0 20-16,0 1 0,0 0 16,-22 0-16,22 21 0,-21 0 0,-1 0 15,1 0-15,21 21 0,-21 0 16,20 0-16,-20 1 0,21-1 16,0 21-16,0 0 0,21-20 0,0 20 15,0-21-15,0 21 0,0-20 16,0-1-16,21 0 0,0 0 15,21-21-15,-21 0 0,22 0 0,20 0 16,-20 0-16</inkml:trace>
  <inkml:trace contextRef="#ctx0" brushRef="#br0" timeOffset="3740.89">8276 826 0,'0'0'15,"0"-22"-15,0-20 0,0 0 16,0 21-16,-21-1 15,0 22-15,0 0 0,-1 0 16,1 0-16,0 0 0,-21 0 0,21 22 16,-1-1-16,1 0 0,-21 0 15,21 21-15,0 1 0,-1-1 0,1-21 16,0 22-16,0-1 0,21 0 16,0 1-16,0-22 0,0 21 0,0-21 15,0 0-15,21 1 0,0-1 0,22 0 16,-1 0-16,0-21 0,1 0 15,20 0-15,-21 0 0,22 0 0,-22 0 16,22 0-16,-1 0 0</inkml:trace>
  <inkml:trace contextRef="#ctx0" brushRef="#br0" timeOffset="4200.63">8890 931 0,'-42'-169'31,"20"148"-16,1 21-15,0 0 0,0 0 0,-21 0 16,20 0-16,1 0 0,-21 21 0,21 0 16,-22 0-16,22 1 0,0 20 15,-21 0-15,21-21 0,-1 22 16,1-1-16,0 0 0,21-20 0,0 20 16,0 0-16,0-21 0,0 1 15,0-1-15,0 0 0,0 0 16,21-21-16,0 0 0,22 21 0,-22-21 15,0 0-15,21 0 0,-20 0 16,20 0-16,-21-21 0,21 21 0,-20-21 16,20 0-16,-21-22 0,21 22 15,-20 0-15,-1-21 0,0-1 0,0 1 16,0 0-16,0-1 0,-21 1 16,0 0-16,0 21 0,0-22 0,22 22 15,-44 42 16,1 22-31,0-22 0,21 21 16,-21 0-16,0 1 0,21-22 16,0 21-16,-21 1 0,21-22 0,0 21 15,0-21-15,0 0 0,0 1 16,0-1-16,0 0 0,21-21 16,0 21-16,0-21 0,21 0 15,-20 0-15,20 0 0,-21-21 0,21 0 16,1 0-16</inkml:trace>
  <inkml:trace contextRef="#ctx0" brushRef="#br0" timeOffset="4460.47">9483 423 0,'0'0'15,"0"22"-15,-22-1 0,22 0 16,-21 0-16,0 0 0,21 22 15,0-1-15,-21 0 0,21 1 0,-21-1 16,21 0-16,-21 1 0,21-1 16,0 0-16,0 1 0,0-1 0,0 0 15,-22-21-15,22 22 0,0-22 16,0 0-16,0 0 0,0 0 0,0 1 16,22-22-1,-1 0 1,0 0-16,0 0 0,0-22 15</inkml:trace>
  <inkml:trace contextRef="#ctx0" brushRef="#br0" timeOffset="4860.25">9715 783 0,'0'-21'0,"0"42"0,0-63 16,-21 42-1,0 21-15,21 0 16,-21 22-16,0-22 0,21 21 0,-21-21 15,21 22-15,-22-1 0,22-21 16,0 21-16,0-20 0,0-1 16,0 21-16,0-21 0,0 0 0,0 1 15,0-1-15,22 0 16,-1-21-16,0 0 0,0 0 16,0 0-16,0 0 0,22 0 15,-22 0-15,0 0 0,0-21 0,0 21 16,1-21-16,-1-1 0,0-20 15,0 21-15,-21-21 0,0 20 0,0-20 16,0 0-16,0-1 0,0 1 16,0 0-16,-21 21 0,21-1 0,-21 1 15,0 0-15,-1 21 0,1 0 16,-21 0-16,21 0 0,0 0 16,-1 21-16,-20 0 0,21 1 0,0-1 15,0 0-15,21 0 0,0 21 16,0-20-16,0-1 0,0 0 0,0 0 15,21-21-15,0 0 16,0 0-16,21 21 0</inkml:trace>
  <inkml:trace contextRef="#ctx0" brushRef="#br0" timeOffset="5257.02">10139 910 0,'0'0'0,"0"-21"0,-21 21 15,21-21-15,0 0 0,0 0 16,0-1-16,0 1 16,21 0-1,0 21-15,0 0 0,0 0 16,0 0-16,1 21 0,-1 0 16,0 1-16,-21-1 0,0 0 0,21 21 15,-21-21-15,0 22 0,0-22 16,0 0-16,0 21 0,0-20 15,0-1-15,0 0 0,0 0 16,0 0-16,0 0 0,0 1 16,0-44 15,0 1-15,0 0-16,0 0 15,21 0-15,-21-22 0,0 22 16,21 0-16,1 0 0,-22-21 15,21 20-15,0 1 0,-21 0 0,21 0 16,0 21-16,-21-21 0,21 0 16,1 21-16,-1 0 15</inkml:trace>
  <inkml:trace contextRef="#ctx0" brushRef="#br0" timeOffset="5643.8">10858 762 0,'0'0'16,"0"-21"-16,-21 21 0,21-21 16,-21 21-16,0 0 15,0 0-15,0 0 0,-1 0 16,1 21-16,0 0 0,21 0 16,-21 0-16,0 1 0,21-1 15,-21 0-15,21 0 0,0 0 0,0 0 16,0 1-16,0-1 15,21 0-15,0-21 0,0 21 0,0-21 16,0 0-16,1 21 0,-1-21 16,0 0-16,0 0 0,0 21 0,0-21 15,1 22-15,-22-1 16,21-21-16,-21 21 0,0 0 16,0 0-1,-21-21-15,-1 21 0,1-21 0,0 0 16,0 0-16,-21 0 0,20 0 15,1 22-15,0-22 0,0 0 16,0 0-16,0 0 0,-1 0 0,1 0 16,0 0-16,0-22 15,0 22-15,21-21 0</inkml:trace>
  <inkml:trace contextRef="#ctx0" brushRef="#br0" timeOffset="5920.64">9313 593 0,'0'0'0,"21"0"31,1 0-31,-1 0 0,21 0 0,0 0 16,1 0-16,-1 0 0,22 0 15,-22 0-15,21 0 0,-20 0 0,20 0 16,-20-21-16,-1 21 0,0 0 16,1 0-16,-1 0 0,-21 0 0,21 0 15,-20 0-15,-1 0 16,0 0 0</inkml:trace>
  <inkml:trace contextRef="#ctx0" brushRef="#br0" timeOffset="6184.49">11409 1080 0,'0'0'16,"-21"0"-16</inkml:trace>
  <inkml:trace contextRef="#ctx0" brushRef="#br0" timeOffset="6369.38">11620 1101 0,'0'21'16,"22"-21"46,-1 0-62,-21-21 0,21 21 16</inkml:trace>
  <inkml:trace contextRef="#ctx0" brushRef="#br0" timeOffset="6816.13">12827 995 0,'-21'0'0,"42"0"0,-42-21 16,0 0-16,-1-1 15,1 1-15,21 0 16,0 0-16,-21 0 0,21 0 15,0-1-15,0 1 16,21 21 0,0-21-16,1 21 0,-1 0 15,0 0-15,0 0 0,0 0 16,22 0-16,-22 0 0,0 0 0,0 0 16,0 0-16,0 21 0,1-21 15,-22 21-15,0 1 0,0-1 0,0 0 16,0 0-16,0 0 0,-22 0 0,1 22 15,0-22-15,0 0 0,-21 0 16,20 0-16,1 1 0,0-1 0,0 0 16,0 0-16,0 0 0,21 0 15,-22 1-15,1-1 16,0-21 0,21 21-16,0 0 0,0 0 15,0 0-15</inkml:trace>
  <inkml:trace contextRef="#ctx0" brushRef="#br0" timeOffset="7032">12721 1566 0,'0'0'0,"0"22"0,0-1 62,-21-21-15,0 0-47,0 0 16,-1 0-16</inkml:trace>
  <inkml:trace contextRef="#ctx0" brushRef="#br0" timeOffset="8080.4">974 7303 0,'-64'-22'31,"43"22"-31,0-21 0,0 21 0,-1 0 16,22-21 15,22 21-31,-1-21 15,21 21-15,0-21 0,22 21 0,-22-21 16,43-1-16,-22 22 0,1-21 16,-1 21-16,22 0 0,-43 0 0,22 0 15,-22 0-15,1 0 0,-22 0 16,0 0-16,-42 0 16,0 21-16,-22-21 15,1 22-15,0-22 0,-1 0 0,1 21 16,-22 0-16</inkml:trace>
  <inkml:trace contextRef="#ctx0" brushRef="#br0" timeOffset="8356.24">1101 7260 0,'21'0'16,"-21"21"-1,0 1-15,0-1 16,0 0-16,0 0 0,0 0 0,0 22 15,0-22-15,0 21 0,0 0 16,0 1-16,0-22 0,0 21 0,0 1 16,0-22-16,0 21 0,0-21 15,0 22-15,0-22 0,0 21 0,0-21 16,0 0-16,0 1 16,0-1-16,0 0 0,0 0 0,0 0 15,21-42 16,0 21-31,0-42 0,0 21 16,1-1-16</inkml:trace>
  <inkml:trace contextRef="#ctx0" brushRef="#br0" timeOffset="8945.44">1503 7599 0,'21'-21'16,"-42"42"-16,63-63 0,-42 20 0,0 44 31,0-1-16,0 0-15,0 0 0,0 0 16,0 0-16,0 22 0,0-22 0,0 0 16,0 0-16,0 22 0,0-22 15,0 0-15,0 0 0,0 0 0,0 0 16,0 1-16,0-1 0,21-21 16,0 0-16,1 0 0,-1 0 15,21-21-15,0 21 0,1-22 16,-1-20-16,-21 21 0,64-21 15,-64-1-15,0 22 0,0-21 16,1 21-16,-1-22 0,-21 22 16,0-21-16,0 21 0,0-1 0,0 1 15,0 0 1,-21 21-16,21 21 16,-22 0-16,1 1 0,21-1 15,-21 0-15,21 21 0,0-21 0,0 22 16,0-1-16,0 0 0,0 1 15,0-1-15,0 22 0,0-22 0,0 0 16,0 22-16,0-1 0,0-20 16,0 20-16,0-21 0,21 1 15,-21 20-15,21-20 0,-21 41 16,0-41-16,0-1 0,0 0 16,0-21-16,0 22 0,0-22 0,0 0 15,0 0-15,-21 0 0,0 1 16,0-22-16,0 0 0,-22 0 0,1 0 15,21 0-15,-43 0 0,22-22 16,0 1-16,-22 0 0,1 0 0,20 0 16,-20 0-16,21-1 0,-1 1 0,1 0 15,21 0-15,0 0 0,21 0 16,0-1-16,0 1 0,0 0 0,21 21 16,21-21-16,-21 0 15,22-22-15,-1 22 0,21-21 0,1 21 16</inkml:trace>
  <inkml:trace contextRef="#ctx0" brushRef="#br0" timeOffset="9260.26">2328 7493 0,'0'0'0,"-21"0"15,21 21-15,0 0 16,-21 1-16,21-1 0,0 21 0,0-21 15,0 22-15,0-1 0,0 21 16,0-20-16,0 20 0,0 1 16,0-1-16,0 1 0,0-1 0,0 1 15,0-1-15,0 1 0,0-1 16,0 1-16,0-22 0,0 22 0,0-22 16,0 0-16,0 1 0,0-1 0,0-21 15,0 0-15,0 0 0,0 1 16,0-1-16,0-42 31,0-1-31,0 1 0,0-21 16,0 21-16,0-22 0,21 1 0,-21 0 0,0-22 15</inkml:trace>
  <inkml:trace contextRef="#ctx0" brushRef="#br0" timeOffset="9568.09">2307 7493 0,'0'0'0,"0"-21"0,0 0 16,0 0-16,0-1 0,0 1 16,21 0-16,0 0 0,1 0 0,-1 21 15,0 0-15,21-21 0,-21 21 0,22 0 16,-1 0-16,0 21 0,1 0 16,-22 0-16,21 21 0,-21-20 0,1 20 15,-22 0-15,0-21 0,0 22 16,0-1-16,-22-21 0,-20 22 15,21-22-15,-21 0 0,-1 0 0,1 0 16,0 0-16,-1 1 0,1-1 16,0-21-16,20 0 0,1 21 0,0-21 15,0 0-15,42-21 32,0 0-32,0-1 0,1 22 15,20-21-15,-21 0 0</inkml:trace>
  <inkml:trace contextRef="#ctx0" brushRef="#br0" timeOffset="10228.7">2984 7557 0,'0'0'0,"22"0"16,-22-22-1,0 1 1,21 21-16,-21-21 0,21 21 15,0-21-15,-21 0 0,21 0 0,-21-1 16,0 1-16,21 0 0,-21 0 0,22 0 16,-22 0-16,0-1 15,0 1-15,-22 21 32,1 21-32,21 1 0,-21-1 0,0 0 15,0 21-15,0 1 0,-1-22 0,1 21 16,0 0-16,0-20 0,21 20 15,0-21-15,0 21 0,0 1 16,0-22-16,0 0 0,0 0 16,0 0-16,0 1 0,21-22 0,0 0 15,0 21-15,1-21 0,-1 0 0,0 0 16,21 0-16,-21 0 0,22-21 16,-22-1-16,21 1 0,1 0 15,-1 0-15,0 0 0,1-22 0,-1 22 16,0-21-16,1 0 0,-1-1 15,0 1-15,1 0 0,-22-1 0,21 1 16,-21 21-16,-21-22 0,0 22 16,0 0-16,0 0 0,-21 21 15,-21 0-15,21 0 0,-1 21 16,-20 0-16,21 0 0,0 1 16,-22-1-16,43 0 0,0 21 0,-21-21 15,21 1-15,0 20 0,0-21 16,0 0-16,21 22 0,1-22 0,-1 0 15,0 0-15,0-21 0,43 42 16,-43-20-16,0-22 16,0 21-16,0 0 0,0-21 0,1 21 15,-22 0-15,0 0 0,0 1 16,-22-22 0,1 0-16,0 21 0,0-21 0,0 0 15,-43 0-15,43 0 0,0 0 16,0 0-16,-22 0 0,22 0 15,0 0-15,-21 0 0,21 0 0,-22 0 16</inkml:trace>
  <inkml:trace contextRef="#ctx0" brushRef="#br0" timeOffset="10700.21">952 8149 0,'-42'0'16,"84"0"-16,-126 0 0,41 21 0,-20-21 16,42 0-16,0 0 0,-1 0 15,1 0 1,42 0-1,22 0-15,-1 0 0,0 0 16,1 0-16,20 0 0,22 0 0,0-21 16,-1 0-16,43 21 0,-21-21 15,21 21-15,0-21 0,21 21 0,-21-21 16,21-1-16,1 22 0,-1-21 16,0 21-16,0-21 0,-21 21 0,-21-21 15,21 21-15,-21-21 0,0 21 16,-22 0-16,22-21 0,-21 21 0,-1 0 15,-20-22-15,-1 22 0,1-21 0,-22 21 16,1 0-16,-22 0 16,0 0-16,0 0 15,-42 0 17,0 0-32,0 0 15,21-21-15</inkml:trace>
  <inkml:trace contextRef="#ctx0" brushRef="#br0" timeOffset="10864.11">4043 7874 0,'-21'0'78,"-1"0"-78</inkml:trace>
  <inkml:trace contextRef="#ctx0" brushRef="#br1" timeOffset="16604.74">1143 2223 0,'0'0'0,"42"-43"32,-21 22-32,-21 0 0,22 0 0,-1 0 15,-21-1-15,0 1 0,21 21 16,-21-21-16,0 0 0,0 0 16,0 0-16,-21 42 31,21 21-31,-21-21 15,21 43-15,-22-22 0,1 0 0,21 22 16,-21-1-16,0 1 0,0-1 16,0 1-16,-1-1 0,1 1 0,0-22 15,0 22-15,0-22 16,0 0-16,-1-20 0,22 20 0,-21-21 16,21 0-16,-21-21 0,21 21 0,0-42 31,0 0-16,0 0-15,0 0 0,0-22 16,0 1-16,0 21 0,0-43 0,0 22 16,0 0-16,0-22 0,0 22 15,0 0-15,21-1 0,-21 1 0,0 21 16,0 0-16,0-1 0,21 22 16,-21 22-16,22-1 15,-1 0-15,-21 21 0,21 1 16,-21-1-16,21 0 0,-21-21 15,21 22-15,-21-1 0,21 22 16,1-43-16,-1 0 16,-21 0-16,21 0 0,0 0 0,0 1 15,-21-1-15,21-21 0,1 0 16,-1 0-16,0 0 0,0 0 0,0 0 16,0 0-16,22 0 0,-1-21 15,-21-1-15,0 1 0,22 0 16,-22-21-16,0 21 0,0-22 15,0 1-15,1 21 0,-22-22 16,0 1-16,21 21 0,-21-21 0,0 20 16,0 1-16,0 0 0,0 0 15,0 0-15,0 42 32,0 0-32,0 0 0,0 0 15,0 22-15,0 20 16,0-20-16,0 20 0,0-21 15,0-20-15,0 20 0,0-21 16,0 0-16,0 0 0,0 1 16,21-22-16,0 21 0,0-21 15,0 0-15,1 0 0,-1 0 16,0 0-16,21-21 0,-21-1 0,1 22 16,-1-21-16,0 0 15,0-21-15,0 21 0,0-22 0,-21 22 16,0-21-16,0-1 0,0 1 15,0 0-15,0-1 0,0 22 0,0-21 16,0 21-16,-21 0 0,0 21 16,0 0-16,-21 0 0,20 0 15,-20 21-15,21 0 0,-21 0 16,20 0-16,1 22 0,0-22 16,0 21-16,21 0 0,-21-20 0,21 20 15,0-21-15,0 21 16,42-20-16,0-1 15,1-21-15,-22 0 0,21 0 0,1 0 16</inkml:trace>
  <inkml:trace contextRef="#ctx0" brushRef="#br1" timeOffset="16889.57">2625 2350 0,'0'-22'0,"0"44"0,0-65 16,0 22-16,0 0 0,-22 21 15,1 0-15,0 0 0,0 0 16,0 0-16,0 0 0,-22 0 0,22 21 16,0 0-16,-21 0 0,20 22 15,1-1-15,0-21 0,0 22 16,0-1-16,0 0 0,-1 1 16,22-1-16,-21-21 0,21 21 15,0-20-15,0 20 0,0-21 0,21 0 16,1 0-16,-1-21 0,0 22 15,21-22-15,1 0 0,-1 0 0,0 0 16,1 0-16,20 0 0,1 0 16,-22-22-16,21 1 0,1 0 0,-1 0 15,-20 0-15</inkml:trace>
  <inkml:trace contextRef="#ctx0" brushRef="#br1" timeOffset="17360.3">3175 2455 0,'0'-42'0,"0"84"0,0-105 16,0 42-16,0 0 0,-21-1 15,0 22-15,-1 0 16,1 0-16,0 0 0,0 22 0,0-1 16,0 0-16,-1 0 0,-20 21 15,21-20-15,0 20 0,0 0 0,-1 1 16,1-22-16,21 21 0,0-21 16,0 22-16,0-1 15,0-21-15,0 0 0,0 0 16,21-21-16,1 0 0,20 0 0,-21 0 15,0 0-15,43-21 16,-43 0-16,0 0 0,0 0 16,0 0-16,22-1 0,-43 1 15,21-21-15,0 21 0,0-22 0,-21 1 16,0 0-16,0 21 0,0-22 0,0 22 16,21 0-16,-21 0 0,0 0 15,0 42 1,-21 0-1,21 21-15,-21-21 0,21 22 0,-21-1 16,21 0-16,0-20 0,0 20 16,0 0-16,0-21 0,0 22 0,0-22 15,0 0-15,0 0 0,0 0 16,0 1-16,21-22 16,0 21-16,0-21 0,1 0 15,20 0-15,-21 0 0,21-21 0,-20 21 16,20-22-16,0 1 0,1 0 0,-22-21 15,21 21-15,-21-22 0,22 1 16,-22 0-16,0-22 0</inkml:trace>
  <inkml:trace contextRef="#ctx0" brushRef="#br1" timeOffset="17581.18">3768 2350 0,'0'0'15,"0"-43"-15,21 1 0,-21 0 0,0-1 0,0 1 16,0 21 0,0 0-16,0 42 15,0 0-15,0 21 16,0-21-16,0 22 0,-21 20 15,21-20-15,-22-1 0,22 0 0,0 22 16,-21-22-16,0 0 0,21 1 16,-21-1-16,21 22 0,0-43 15,0 0-15,0 0 0,0 0 16,0 0-16,21-21 16,0 0-16,0 0 15,1 0-15,-1-21 0,0 21 16,0-21-16,0-21 0,-21 21 0</inkml:trace>
  <inkml:trace contextRef="#ctx0" brushRef="#br1" timeOffset="18120.88">3662 2455 0,'0'0'0,"-21"0"0,-1 0 0,1 0 16,0 0-16,42-21 31,0 21-31,22 0 15,-22-21-15,21 21 0,1 0 0,-1-21 16,0 0-16,1 21 0,-1-21 16,0 21-16,1-22 0,-1 22 15,-21 0-15,0-21 0,0 21 16,1 0-16,-1 0 0,-21 21 31,-21 1-15,-1-1-16,22 21 0,-21-21 0,0 0 15,0 22-15,21-22 0,0 0 16,0 21-16,-21-20 0,21-1 0,0 21 16,0-21-16,0 0 0,0 1 15,21-1-15,0 0 0,0-21 16,0 0-16,1 21 0,-1-21 16,0 0-16,0 0 0,21 0 15,-20 0-15,-1-21 0,21 21 0,-21-21 16,0 0-16,1-1 0,-1 1 15,0 0-15,0-21 0,0 21 0,-21-22 16,0 1-16,0 0 0,0 20 16,0-20-16,0 0 0,0 21 0,-21-1 15,0 1-15,0 0 0,0 0 0,-22 21 16,22 0-16,0 0 0,-21 0 16,20 0-16,1 0 0,0 21 15,0 0-15,0 0 0,0 1 0,21-1 16,-22 0-16,22 21 0,0-21 0,0 1 15,0-1-15,0 0 16,43-21-16,-22 21 0,0-21 0,21 0 16,1 0-16</inkml:trace>
  <inkml:trace contextRef="#ctx0" brushRef="#br1" timeOffset="18520.66">4953 2371 0,'-21'0'0,"42"0"0,-63-21 16,20 21-16,22-22 0,-21 1 16,21 0-1,21 0 1,1 21-16,-1 0 16,21 0-16,-21 0 0,0 0 15,1 21-15,-1 0 0,0 0 0,0 1 16,0-1-16,0 21 0,-21-21 15,22 22-15,-22-22 0,0 21 0,0-21 16,0 22-16,0-22 0,0 0 16,-22 0-16,1 0 0,0 0 0,0 1 15,0-22 1,21-22 0,0 1-1,0 0-15,0 0 0,21 0 16,-21 0-16,21-1 0,0-20 0,0 0 15,1 21-15,-1-22 0,0 1 0,0 21 16,0-22-16,0 22 0,1 0 16,-1 0-16,21 0 0,-21 0 0,22-1 15,-22 22-15,0 0 0</inkml:trace>
  <inkml:trace contextRef="#ctx0" brushRef="#br1" timeOffset="18928.43">5863 2328 0,'0'0'0,"21"0"16,0-21-16,1 0 15,-22 0-15,0 0 16,0 0-16,0-1 16,-22 22-16,1 0 15,0 0-15,0 0 0,0 0 16,-22 0-16,22 22 0,-21-1 0,0 0 15,20-21-15,1 21 0,0 0 16,0 0-16,21 1 0,0-1 0,0 0 16,0 0-16,21 0 0,0 0 15,0-21-15,1 22 0,20-1 16,0-21-16,-21 21 0,22-21 0,-1 21 16,-21-21-16,0 21 0,1-21 15,-1 0-15,0 21 0,-21 1 16,0-1-16,-21-21 15,0 21-15,-1 0 0,1-21 16,-21 0-16,21 0 0,-22 0 0,1 0 16,0 0-16,21 0 0,-22 0 15,22 0-15,-21 0 0,21 0 0,-1 0 16,1 0-16,0 0 0,0-21 16,21 0-16,0 0 0</inkml:trace>
  <inkml:trace contextRef="#ctx0" brushRef="#br1" timeOffset="19637.2">7768 2096 0,'-85'0'32,"64"0"-17,-21 0-15,21 21 0,0 0 0,-1 0 16,-20 21-16,21-20 0,0 20 15,0 0-15,-1 1 0,1-22 0,21 21 16,0 0-16,0 1 0,0-1 16,0 0-16,0-20 0,0-1 15,0 0-15,0 0 0,21 0 0,1-21 16,-1 0-16,21 0 16,-21 0-16,0 0 0,22 0 0,-22-21 0,21 0 15,1 0-15,-22 0 16,21-1-16,0 1 0,-20-21 0,20 21 15,-21-22-15,0 22 0,0-21 0,1 0 16,-22 20-16,0 1 0,0 0 16,21 0-16,-21-21 0,0 63 31,0 0-31,-21-21 0,21 21 16,0 21-16,0-20 0,-22 20 15,22-21-15,0 21 0,0-20 0,0-1 16,0 21-16,0-21 0,0 0 15,22 1-15,-22-1 0,21 0 0,0 0 16,0-21-16,21 0 0,-20 0 16,20 0-16,-21 0 0,21 0 0,1 0 15</inkml:trace>
  <inkml:trace contextRef="#ctx0" brushRef="#br1" timeOffset="19988.98">8361 2413 0,'0'-21'0,"0"42"0,0-84 16,0 41-16,0 1 0,-21 0 0,21-21 15,0 21 1,21-1-16,0 22 16,0 0-1,0 0-15,0 0 0,22 0 0,-22 0 0,21 22 16,-21-1-16,1 0 16,-1 0-16,0 21 0,0-20 0,-21 20 15,21 0-15,-21-21 0,0 22 0,0-22 16,0 21-16,-21-21 0,0 1 15,0-1-15,0 0 0,21 0 0,-22-21 16,1 0-16,21-21 31,0 0-31,0 0 16,0-1-16,21 1 0,-21 0 16,22-21-16,-1 21 0,0-22 15,0 22-15,-21 0 0,21-21 0,0 20 16,22 1-16,-22 0 0,0 0 15,21 21-15,-20-21 0,20 21 0,-21-21 16,0 21-16,0 0 0,1 0 0</inkml:trace>
  <inkml:trace contextRef="#ctx0" brushRef="#br1" timeOffset="20308.55">9102 2455 0,'0'0'0,"21"0"0,21 0 15,-21 0-15,0 0 16,1-21-16,-1 0 0,0 21 16,0-21-16,0 0 0,0 0 0,1-1 15,-22 1-15,0 0 0,21 0 0,-21 0 16,0 0-16,0-1 0,0 1 16,0 0-16,-21 21 0,-1 0 15,1 0-15,0 0 0,-21 21 16,21 0-16,-22 1 0,22-1 0,-21 21 15,21-21-15,-1 22 0,1-22 0,21 21 16,0-21-16,0 0 0,0 22 16,21-22-16,1 0 0,-1 0 15,0-21-15,21 0 0,-21 21 16,22-21-16,-1 0 0,0 0 0,1-21 16,-1 21-16,0-21 0,1 0 0,-1 0 15,22-22-15</inkml:trace>
  <inkml:trace contextRef="#ctx0" brushRef="#br1" timeOffset="20760.34">10922 1884 0,'0'-21'0,"0"42"0,0-63 0,0 20 16,0 1-16,0 42 31,-21 1-31,21-1 0,-21 21 16,21 0-16,0 1 0,-22-1 0,22 0 16,-21 1-16,0-1 0,0 0 0,21 1 15,-21-22-15,0 21 0,-1 43 16,1-64-16,0 21 0,21-20 15,0-1-15,0 0 0,0 0 16,21-42 0,0 0-1</inkml:trace>
  <inkml:trace contextRef="#ctx0" brushRef="#br1" timeOffset="21368.98">10541 2223 0,'0'0'15,"-21"0"-15,42 0 32,0 0-32,0 0 15,22-22-15,-1 22 0,0 0 0,1-21 16,20 0-16,1 21 16,-1-21-16,1 0 0,-1 21 0,1-21 0,-22-1 15,21 1-15,-20 0 0,-1 0 16,-21-21-16,0 20 0,1 1 15,-22 0-15,0 0 0,0 0 0,0 0 16,-22 21 0,1 0-16,0 0 0,0 21 15,21 0-15,-21 0 0,0 0 16,21 22-16,0-1 0,-22-21 0,22 21 16,-21 1-16,21-1 0,0 0 0,-21 1 15,21-22-15,0 21 0,0 1 16,0-22-16,0 21 0,-21-21 15,21 0-15,0 22 0,0-22 16,-21 0-16,21-42 47,0 0-47,0 0 0,0-1 16,21-20-16,0 21 0,0 0 0,-21-22 15,21 22-15,22 0 0,-22-21 16,0 21-16,0-1 0,22 1 0,-22 0 15,21 21-15,-21 0 0,0 0 16,22 0-16,-22 0 0,0 0 0,21 21 16,-20 0-16,-1 1 0,0-1 15,-21 0-15,0 0 0,0 21 16,0-20-16,0-1 0,0 0 0,0 21 16,0-21-16,-21 1 0,0-1 15,-1-21-15,22 21 0,-21 0 0,0-21 16,21-21 15,21 21-31,22-42 16,-22 20-16</inkml:trace>
  <inkml:trace contextRef="#ctx0" brushRef="#br1" timeOffset="21672.81">12044 2244 0,'0'0'0,"21"0"0,0-21 15,0 21-15,-21-22 16,21 1-16,1 21 0,-1-21 0,-21 0 16,21 21-16,0-21 0,-21 0 15,21-1-15,-21 1 0,-21 21 32,0 0-32,-21 0 15,20 0-15,-20 21 0,0 1 0,21-1 16,-22 0-16,1 0 0,21 0 15,0 0-15,-1 1 0,1 20 16,21-21-16,0 0 0,0 0 16,21 1-16,1-22 15,-1 0-15,21 21 0,-21-21 0,22 0 16,-1 0-16,-21 0 0,21 0 16,22-21-16,-22-1 0</inkml:trace>
  <inkml:trace contextRef="#ctx0" brushRef="#br1" timeOffset="22290.34">13695 1884 0,'42'0'16,"-21"0"-16,0-21 15,22 21-15,-22-21 16,0 21-16,0-22 0,22 1 0,-22 21 15,-21-21-15,21 0 0,-21 0 16,0 0-16,-21 21 16,0 0-16,-22 0 0,22 0 0,-21 0 15,21 0-15,-22 0 0,22 21 16,-21 0-16,21 0 0,-22 0 0,22 0 16,0 1-16,21-1 0,0 21 15,0-21-15,0 0 0,0 1 0,0-1 16,0 0-16,21 0 0,21 0 0,-20 0 15,-1 1-15,0-1 0,21 0 16,-21-21-16,1 21 0,20 0 16,-42 0-16,21 1 0,-21-1 15,0 0-15,-21 0 16,-21-21-16,20 0 0,-20 21 0,0-21 16,-1 0-16,1 0 0,-21 0 0,20 0 15,1 0-15,0 0 0,20-21 16,-20 0-16,21 21 0,0-21 0,21 0 15,-21-1-15,21 1 0,0 0 16,0 0-16,21 0 16,0 0-16,0-1 0,0 1 0,22 0 15,-1 0-15,0 0 0,1 0 16,-1-1-16,21 1 0,1-21 16</inkml:trace>
  <inkml:trace contextRef="#ctx0" brushRef="#br1" timeOffset="22516.72">14266 1609 0,'0'21'32,"0"21"-32,-21-21 15,21 22-15,0-1 0,-21 0 0,0 1 16,0-1-16,21 0 0,-22-20 0,1 20 16,21 0-16,-21 1 0,0-22 15,0 21-15,21-21 0,0 0 16,-21 1-16,21-1 0,0 0 0,0 0 15,21-21 1,0 0 0,0 0-16,0 0 0,0-21 15,1 21-15</inkml:trace>
  <inkml:trace contextRef="#ctx0" brushRef="#br1" timeOffset="22684.62">13928 2011 0,'0'0'0,"21"0"32,0 0-17,21 0-15,-21 0 0,22 0 0,-22 0 16,21 0-16,22 0 0,-22 0 16,22 0-16,-22 0 0,21 0 0,22 0 15</inkml:trace>
  <inkml:trace contextRef="#ctx0" brushRef="#br1" timeOffset="23234.23">14859 2011 0,'0'0'0,"21"0"32,0 0-17,-21-21-15,0 0 0,0-1 16,0 1-16,0 0 15,0 0-15,0 0 0,0 0 16,-21 21 0,0 0-16,0 0 0,0 21 15,-22-21-15,22 21 0,-21 21 16,-1-21-16,22 22 0,-21-22 16,21 21-16,-22-21 0,22 22 0,0-22 0,0 21 15,0-21-15,21 1 0,0-1 16,0 0-16,0 0 0,0 0 15,21-21-15,0 21 0,0-21 16,0 0-16,1 0 0,-1 0 16,21 0-16,-21 0 0,0-21 0,1 0 15,20 21-15,-21-21 0,0 0 0,0 0 16,1-1-16,-1 1 0,0 0 16,0-21-16,0 21 0,-21-1 0,0-20 15,21 21-15,-21 0 16,0 0-16,0-1 0,22 1 0,-22 42 31,-22 1-15,22-1-16,0 21 0,-21-21 15,21 0-15,0 1 0,0-1 0,0 0 16,0 0-16,0 0 0,0 0 16,0 1-16,0-1 15,21-21-15,1 0 0,-1 0 16,0 0-16,0 0 15,0 0-15,0 0 0,22-21 0,-1-1 16</inkml:trace>
  <inkml:trace contextRef="#ctx0" brushRef="#br1" timeOffset="24092.77">15494 1715 0,'0'0'0,"0"-43"0,0 1 15,0 21-15,0 0 0,-21 42 31,0 21-15,-1 0-16,1 1 0,21-1 0,-21 0 16,0 1-16,0-1 0,0 0 15,21 1-15,0-1 0,-22-21 0,22 22 16,-21-22-16,21 0 0,0 0 16,0 0-16,0 0 0,0 1 0,21-22 15,1 0-15,-1 21 16,21-21-16,-21 0 0,0 0 0,1 0 15,20-21-15,-21 21 0,0-22 16,0 1-16,22 21 0,-22-21 0,0 0 16,-21 0-16,21 0 0,0-1 0,-21 1 15,0 0-15,0 0 0,0 0 16,22 0-16,-22 42 31,0 0-31,-22 0 16,22 0-16,0 0 0,0 1 15,0-1-15,0 0 0,0 0 16,0 0-16,0 0 16,22-21-1,-1 0-15,0 0 0,0 0 0,0 0 16,0 0-16,1 0 0,-1 0 0,0-21 16,0 21-16,0-21 15,0 0-15,1 0 0,-22 0 0,42-22 16,-42 22-16,21 0 0,0-21 15,0 20-15,1-20 0,-1 21 0,0 0 16,0-22-16,0 43 16,-21-21-16,21 21 15,-21 21 17,0 1-17,0-44 32,0 1-31,0 0-1,0 0-15,-21 21 16,0 0 0,0 0-16,21 21 15,-21 0-15,0 0 0,-1 22 0,1-22 16,0 0-16,0 21 0,21-20 15,-21 20-15,21-21 0,-21 0 0,21 0 16,0 1-16,0-1 0,0 0 0,0 0 16,21 0-16,0-21 15,0 21-15,0-21 0,0 0 16,1 0-16,-1 0 0,0 0 16,0 0-16,21 0 0,-20 0 0,-1-21 15,0 0-15,21 21 0,-21-21 0,1 0 16,20-22-16,-21 1 15,0 21-15</inkml:trace>
  <inkml:trace contextRef="#ctx0" brushRef="#br1" timeOffset="24279.66">16298 1503 0,'-21'0'15,"42"0"-15,-63 0 0,0 0 0,20 0 16,1 0-16,0 0 15</inkml:trace>
  <inkml:trace contextRef="#ctx0" brushRef="#br1" timeOffset="24452.71">15367 1799 0,'-21'0'0,"42"0"0,-42 21 15,42-21 1,0 0-16,0 0 16,0 0-16,22 0 0,-1 0 15,0 0-15,1-21 0,-1 21 16,0-21-16,1 21 0</inkml:trace>
  <inkml:trace contextRef="#ctx0" brushRef="#br1" timeOffset="25473.53">17208 1884 0,'0'0'0,"-21"-21"16,0 21-16,21-21 0,0-1 15,-21 22-15,21-21 0,0 0 16,0 0-16,0 0 0,0 0 15,0-1-15,21 1 0,0 0 16,0 21-16,1 0 0,-1 0 16,0 0-16,21 0 0,-21 0 0,1 21 15,-1 0-15,0 1 16,0 20-16,0-21 0,0 21 0,-21-20 0,0 20 16,0 0-16,0-21 15,0 22-15,0-22 0,0 0 0,0 0 16,-21 22-16,21-22 0,-21 0 15,0-21-15,0 21 0,21 0 0,-21-21 16,21 21 0,0-42-1,0 0 1,0 0-16,0 0 0,21 0 16,0-1-16,0 1 0,0 0 15,0 0-15,22-21 0,-22 20 0,21-20 16,1 21-16,-1-21 0,0 20 15,1 1-15,-1 0 0,-21 0 16,21 21-16,1 0 0,-22 0 16,0 21-16,0 0 0,0 0 0,-21 1 15,0 20-15,0 0 0,0-21 16,0 22-16,0-22 0,0 21 0,0-21 16,0 1-16,0 20 0,0-21 0,-21 0 15,0 0-15,21 1 16,-21-22-16,0 0 15,21-22 17,0 1-17,21 0-15,0 0 0,-21 0 16,21 0-16,0-1 0,1 1 0,-1 0 16,0-21-16,0 21 0,21-1 15,-20-20-15,20 21 0,21-21 16,-41 20-16,20 22 0,-21 0 15,0 0-15,22 0 0,-22 22 0,-21-1 16,21 21-16,-21-21 0,0 0 16,0 22-16,0-22 0,0 0 0,0 21 15,0-20-15,-21-1 0,0-21 16,21 21-16,-22 0 0,1-21 0,21 21 16,-21-21-16,0 0 15,21 21-15,0-42 31,21 21-31,0-21 0</inkml:trace>
  <inkml:trace contextRef="#ctx0" brushRef="#br1" timeOffset="25812.33">18669 1947 0,'0'0'15,"42"-21"1,-21 21-16,1-21 15,-22 0-15,21 21 16,0-21-16,0 21 0,0-21 0,0 21 16,1-22-16,-22 1 0,0 0 15,21 0-15,-21 0 0,0 0 16,-21 21 0,-1 0-16,1 0 0,0 0 0,0 21 15,0 0-15,-22 0 0,1 21 0,21-20 16,-21 20-16,20 0 0,-20-21 15,21 22-15,21-22 0,0 21 0,0-21 16,0 1-16,0-1 0,0 0 16,21 0-16,0-21 0,0 0 15,22 0-15,-22 0 0,21 0 16,-21 0-16,22 0 0,-1 0 16,0 0-16,1-21 0,-1 0 0,0 0 15,1 21-15</inkml:trace>
  <inkml:trace contextRef="#ctx0" brushRef="#br1" timeOffset="26056.19">19516 1355 0,'0'0'16,"0"-21"-16,-22 21 16,1 0-16,0 0 0,0 21 0,0 0 0,0 21 15,-1-21-15,1 43 0,0-22 16,0 22-16,0-22 0,0 22 15,21-22-15,0 21 0,-22-20 0,1-1 16,21-21-16,0 22 0,0-22 16,0 21-16,0-21 0,0 0 15,0 1-15,21-22 16,1 0 0,-1-22-16,0 22 0,0-21 15</inkml:trace>
  <inkml:trace contextRef="#ctx0" brushRef="#br1" timeOffset="26508.93">19748 1397 0,'0'0'0,"-21"64"32,0-43-32,0 21 0,0 0 15,0 22-15,-1-22 0,1 1 0,0 20 16,21-21-16,0 1 0,-21-1 15,0 22-15,21-43 0,0 0 16,0 0-16,0 0 0,0 0 16,0 1-16,0-44 47,0 1-47,0 0 15,21 0-15,0 0 0,0-22 16,0 22-16,1-21 0,41-43 15,-42 64-15,0-21 0,22-1 16,-1 22-16,-21 0 0,0 0 0,22 21 16,-22 0-16,0 0 0,0 21 15,0 0-15,1 22 0,-22-22 16,0 21-16,0 0 0,0 1 0,0-22 16,0 21-16,0-21 0,-64 64 15,43-64-15,21 0 16,0 1-16,-21-22 15,0 0 1,21-22 0,-22 22-1</inkml:trace>
  <inkml:trace contextRef="#ctx0" brushRef="#br1" timeOffset="26697.83">19219 1778 0,'0'0'0,"-21"0"16,0 0-16,21 21 31,21-21-31,0 0 0,0 0 16,1 0-16,20 0 0,0 0 0,1 0 16,-1 0-16,0 0 0,43 0 15,-43 0-15,1 0 0,-1 0 16</inkml:trace>
  <inkml:trace contextRef="#ctx0" brushRef="#br1" timeOffset="27104.84">20341 1672 0,'0'0'0,"-21"0"31,0 21-31,0 1 0,-1-1 15,1 21-15,-21-21 0,21 22 0,0-1 16,21-21-16,-22 21 0,22-20 16,-21-1-16,21 0 0,0 21 0,0-21 15,0 1-15,0-1 16,21-21-16,1 0 0,-22 21 0,21-21 16,21 0-16,-21 0 15,0 0-15,1 0 0,-1 0 0,21 0 16,-21-21-16,0 21 0,1-21 0,-1-1 15,0 1-15,0 0 0,0 0 16,-21 0-16,21-22 0,-21 22 0,0-21 16,0 21-16,0-22 0,0 22 15,-21-21-15,0 21 0,0 0 0,0-1 16,0 1-16,-22 0 0,22 21 16,0 0-16,-21 0 0,20 0 0,1 21 15,-21 0-15,21 1 0,0 20 16,21-21-16,0 0 0,0 0 15,0 1-15,0-1 0,21 0 16,21 0-16</inkml:trace>
  <inkml:trace contextRef="#ctx0" brushRef="#br1" timeOffset="27620.54">21103 1820 0,'0'-21'16,"0"42"-16,0-63 0,0 21 0,0 0 0,0 0 15,0-1-15,-21 1 0,0 0 16,0 21-16,-1 0 0,-20 0 0,21 0 16,-21 21-16,-1 0 0,1 1 15,-43 41-15,64-42 16,-21 0-16,21 22 0,-1-22 16,22 21-16,0-21 0,0 1 0,0-1 15,0 21-15,0-21 0,22-21 16,-1 21-16,0 1 0,0-22 0,0 0 15,0 21-15,1-21 0,-1 0 16,21 0-16,-21 0 0,0 0 0,22 0 16,-22-21-16,0-1 0,0 22 0,22-21 15,-22-21-15,0 21 0,0-22 16,-21 1-16,21 0 0,0-22 0,1 22 16,-22-22-16,0 1 0,21 21 15,-21-22-15,21 22 0,-21-1 16,0 22-16,0-21 0,0 21 15,21 0-15,-21-1 0,0 44 16,-21-1 0,0 0-16,21 21 0,-21 1 0,-1-1 15,1 0-15,0 22 0,0-1 16,0-20-16,0 62 16,21-62-16,-22-1 0,22 0 0,0-20 15,0 20-15,0-21 0,0 0 0,0 0 16,0 1-16,0-1 0,0 0 15,22-21 1,-1 0-16,0 0 16,21 0-16</inkml:trace>
  <inkml:trace contextRef="#ctx0" brushRef="#br1" timeOffset="27988.34">21548 1820 0,'21'-21'0,"-42"42"16,63-63-16,-42 21 0,0 0 0,0 0 15,-21 21 1,0 0-16,-22 0 16,22 21-16,0 0 0,-21 0 15,20 0-15,1 0 0,0 1 16,0-1-16,0 0 0,0 0 16,21 0-16,0 0 0,0 1 15,21-22-15,0 21 16,0-21-16,0 0 0,0 0 15,1 0-15,20 0 0,0 0 16,-21 0-16,1 0 0,-1 0 16,-21 21-1,-21-21 1,-1 21-16,1-21 0,0 0 16,0 0-16,0 0 0,0 0 0,-1 0 15,1 0-15,-21 21 0,21-21 16,0 0-16,-1 0 15,1 0-15,21-21 16</inkml:trace>
  <inkml:trace contextRef="#ctx0" brushRef="#br1" timeOffset="28804.87">22839 1524 0,'0'-21'0,"0"42"0,0-63 0,0 21 15,-21 21 1,-1 0-16,1 21 15,0 0-15,-21 0 0,21 0 16,-22 22-16,22-22 0,0 21 16,0 0-16,0-20 0,-1 20 15,1 0-15,21-21 0,0 1 0,0 20 0,0-21 16,0 0-16,21 0 0,-21 1 16,22-22-16,-1 21 0,0-21 15,0 0-15,21 0 0,-20 0 0,-1 0 16,0 0-16,21 0 0,-21-21 15,1 21-15,20-22 0,-21 1 0,0 0 16,0 0-16,1-21 0,-1 20 16,-21-20-16,21 0 0,-21-1 0,21 1 15,-21 21-15,0-21 0,0-1 16,0 22-16,0 0 0,0 0 0,0 0 16,-21 21-16,21-22 15,21 22 16,0 0-31,0 0 16,1 0-16,-1 0 0,21 0 0,-21 0 16,0 0-16,1 0 0,-1 0 15,0 0-15,0 0 0,0-21 0,0 21 16,1-21-16,-22 0 16,21 0-16,-21 42 46,0 0-30,-21 21-16,21-20 0,-22 20 0,-20 64 16,0-43-16,21 1 15,-1-1-15,-20 1 0,21-1 0,0 1 16,0-1-16,-1 1 0,22-1 16,0 1-16,-21 20 0,0-20 0,0 84 15,21-84-15,-21-1 0,21 1 16,0-22-16,0 21 0,0-20 15,0-1-15,0-21 0,0 22 0,-21-22 16,21 0-16,-22 0 0,22 0 16,0 0-16,-21-21 0,0 0 15,0 22-15,0-22 0,0 0 16,-1 0-16,1 0 16,0 0-16,0-22 0,0 22 0,0-21 15</inkml:trace>
  <inkml:trace contextRef="#ctx0" brushRef="#br1" timeOffset="29748.81">1439 3831 0,'0'0'0,"0"-21"0,-21 21 0,0-21 15,0 0-15,0 0 16,21-1-16,-22 22 15,1 0-15,21 22 32,-21-1-32,21 0 0,0 21 15,0 1-15,0-1 0,-21 21 16,21-20-16,0 20 0,0 1 0,0-22 16,0 0-16,0 1 0,-21-1 15,21-21-15,0 22 0,0-22 0,0 0 16,0 0-16,0 0 15,0-42 1,0 0 0</inkml:trace>
  <inkml:trace contextRef="#ctx0" brushRef="#br1" timeOffset="30340.46">910 4149 0,'-21'0'0,"42"0"0,-42-21 16,21-1-1,0 1-15,21 21 16,21-21-16,-20 21 0,20-21 16,0 21-16,22-21 0,-22 0 0,22-1 15,-1 1-15,22 0 0,-22 0 16,22 0-16,-22 0 0,1-1 0,-1 1 16,-20-21-16,-1 21 15,0 0-15,-20-1 0,-22 1 0,0 0 16,-22 21-1,1 0-15,0 0 16,0 21-16,0 0 0,0 1 16,-1-1-16,1 21 0,0 0 0,21 1 15,0 20-15,0-20 0,-21 20 16,21-21-16,0 22 0,0-22 16,0 1-16,0-1 0,0 0 0,0 1 15,0-22-15,0 21 0,0-21 16,0 0-16,0 1 0,0-44 47,21 1-47,-21 0 15,0 0-15,21-21 0,0 20 0,1-20 16,-1 21-16,0-21 0,0-1 16,0 1-16,0 0 0,1-1 0,20 1 15,-21 21-15,21 0 0,-20 21 16,20 0-16,-21 0 0,0 21 0,0 0 15,1 0-15,-1 21 0,0-20 16,-21 20-16,21-21 0,-21 21 0,0-20 16,0 41-16,-21-42 15,0 0-15,0 1 0,-1-1 16,1 0-16,21 0 0,-21-21 0,42 0 47,0-21-47,22 0 0,-22 0 15,0-1-15</inkml:trace>
  <inkml:trace contextRef="#ctx0" brushRef="#br1" timeOffset="30681.26">2519 4106 0,'-21'43'31,"42"-43"-16,0 0-15,0 0 0,0 0 16,0 0-16,1-21 0,-1-1 0,0 22 16,0-21-16,0 0 0,0 21 15,1-21-15,-1 0 0,-21 0 0,0-1 16,0 1-16,0 0 16,0 0-16,-21 21 0,-1 0 0,1 0 15,0 0-15,0 0 0,0 0 16,-22 0-16,22 42 0,-21-21 15,0 22-15,20-22 0,1 21 0,0 1 16,0-1-16,21-21 0,0 21 16,0-20-16,0-1 0,0 0 0,21 0 15,21 0-15,-20-21 0,20 0 16,0 0-16,1 0 0,-1 0 0,0 0 16,1 0-16,-1-21 0,21 0 15</inkml:trace>
  <inkml:trace contextRef="#ctx0" brushRef="#br1" timeOffset="31092.03">4466 3683 0,'0'-21'0,"0"42"0,0-63 15,0 21-15,0 42 31,0 0-31,0 0 0,0 21 16,0 1-16,0-22 0,-21 21 16,0 1-16,0-1 0,21 0 0,-22 1 15,1-1-15,0 0 0,0-21 16,21 22-16,0-22 0,-21 0 0,21 0 16,21-21-1,0 0-15,0-21 16,0 0-16,1 0 15,-1 0-15</inkml:trace>
  <inkml:trace contextRef="#ctx0" brushRef="#br1" timeOffset="31607.73">4360 3662 0,'-21'-21'0,"42"42"0,-63-85 16,42 43-16,0 0 0,0-21 15,0 21-15,0-1 0,0 1 0,0 0 16,0 0-16,21 0 0,0 21 15,22 0-15,-22 0 0,21 0 0,0 0 16,1 0-16,-1 21 0,0 0 16,1 0-16,-1 22 0,-21-22 15,22 21-15,-22-21 0,-21 22 0,0-22 16,0 21-16,0-21 0,-21 22 16,-22-22-16,22 0 0,-42 0 0,20 0 15,1 0-15,0 1 0,-1-1 16,1-21-16,21 0 0,-22 21 0,22-21 15,21-21 1,0 0-16,0-1 16,21 1-16,1 0 0,-1 0 0,21 21 15,0-21-15,-20 0 0,20 21 16,21 0-16,-20 0 0,-1 0 16,0 0-16,1 21 0,20-21 0,-20 21 15,-22 0-15,21 21 0,-21-20 16,22 41-16,-43-42 0,0 22 15,0-22-15,-22 21 0,-20-21 16,0 22-16,-1-22 0,-20 21 0,21-21 16,-22 0-16,1 1 0,20-22 0,-20 21 15,20-21-15,1 0 0,0 0 16,-22 0-16,43 0 0,21-21 16,0-1-16,-21 1 0,21 0 15,0 0-15,0 0 0,0 0 0,0-1 16,21-20-16,0 21 0,22-21 15,-22 20-15,21-20 0,22 21 16,-22 0-16</inkml:trace>
  <inkml:trace contextRef="#ctx0" brushRef="#br1" timeOffset="32159.72">5080 3725 0,'42'0'0,"-84"0"0,105 0 0,-41 22 16,-22-1-16,0 0 15,0 0-15,0 0 0,-22 0 16,22 1-16,-21-1 0,21 21 15,0-21-15,-21 0 0,21 1 0,0-1 16,0 0-16,0 0 0,0 0 0,21 0 16,0-21-1,22 0-15,-22 0 16,0 0-16,0-21 0,0 0 16,22 0-16,-22 0 0,0 0 0,21-1 15,-20 1-15,-1 0 0,0 0 0,0 0 16,0 0-16,-21-1 0,0 1 15,0 0-15,0 0 0,0 0 0,0 0 16,0 42 15,-21 0-31,21 0 0,0 0 16,0 22-16,-21-22 16,21 21-16,0 22 0,0-22 0,0 21 0,0 1 15,0-22-15,0 22 0,0 20 16,0-20-16,21-1 0,-21 22 15,0-21-15,0 20 0,0 1 0,0-22 16,0 22-16,0 0 0,0-22 0,0 22 16,0-22-16,0 1 0,-21-1 15,21 1-15,-21-22 0,21 22 0,-21-22 16,21 0-16,0 1 0,-22-22 0,1 0 16,-21-21-16,21 0 0,0 0 15,-1 0-15,1-21 0,-21 0 16,0 0-16,-1-22 0,1 1 0,0 0 15,-1-1-15,-63-63 16,85 64-16,-21-21 0,21-1 16,0 1-16,21-1 0,0 1 0,0-1 15,0 1-15,42-1 0,-21 22 0,21-22 16,-20 22-16,20-22 0</inkml:trace>
  <inkml:trace contextRef="#ctx0" brushRef="#br1" timeOffset="32556.5">6646 3620 0,'21'0'16,"-42"0"-16,42-22 0,1 1 0,-22 0 15,0 0-15,-22 21 32,1 0-32,0 21 0,-21 21 15,21-20-15,-1 20 0,-20 0 16,21 1-16,0-1 0,0 0 15,-1 1-15,1-1 0,21 0 0,0 1 16,0-1-16,0 0 0,0-21 0,0 22 16,21-22-16,1 0 0,-1 0 15,0-21-15,0 0 0,21 0 0,1 0 16,-1 0-16,0 0 0,1 0 0,-1-21 16,0 0-16,22-21 0,-22 20 15</inkml:trace>
  <inkml:trace contextRef="#ctx0" brushRef="#br1" timeOffset="32797.36">7387 3429 0,'0'-42'15,"0"84"-15,0-105 0,0 41 0,-21 1 16,21 0-16,-21 21 0,0 0 16,-1 21-16,22 0 0,-21 22 0,0-1 15,0 0-15,21 1 0,-21-1 16,21 0-16,0 22 0,-21-22 0,21 1 15,-22-1-15,22 0 0,0 1 16,0-1-16,0 0 0,0-21 0,0 22 16,0-22-16,0 0 0,22 0 15,-1-21-15,0 0 0,0 0 16,21 0-16,-20 0 16,-1-21-16,0 0 0</inkml:trace>
  <inkml:trace contextRef="#ctx0" brushRef="#br1" timeOffset="33248.1">7789 3725 0,'21'-21'16,"-42"42"-16,42-84 0,-21 42 0,0 0 0,0-1 0,0 1 15,-21 0-15,0 21 16,0 0-16,0 0 0,0 0 0,-1 0 16,-20 21-16,21 0 0,0 22 15,-22-22-15,22 0 0,0 21 0,0-20 16,-21 20-16,20 0 0,1 1 15,0-1-15,21-21 0,0 21 0,0 1 16,0-22-16,0 21 0,0 1 16,21-43-16,0 21 0,1-21 15,20 0-15,-21 0 16,43 0-16,-43-21 0,0-1 16,21 1-16,-21 0 0,1 0 0,20-21 15,-21 20-15,0-20 0,22 21 16,-22-21-16,0-1 0,-21 22 15,21-21-15,-21 21 0,0-22 0,21 22 16,-21 0-16,0 42 31,0 0-31,-21 0 0,0 22 16,21-22-16,-21 0 0,21 21 0,0-20 16,-21 20-16,21 0 0,-22-21 0,22 1 15,0 20-15,0-21 0,0 0 16,0 0-16,0 1 0,0-1 15,22-21-15,-1 0 0,0 0 16,0 0-16,0-21 0,22-1 16,-22 22-16</inkml:trace>
  <inkml:trace contextRef="#ctx0" brushRef="#br1" timeOffset="33617.89">8572 3683 0,'0'0'0,"0"-21"0,22 0 16,-22 0-16,0-1 0,0 1 15,-22 21-15,1 0 16,0 0-16,-21 0 0,21 0 16,-1 0-16,-20 21 0,21 1 0,-21-22 15,20 21-15,1 0 0,0 0 0,0 0 16,21 0-16,0 1 16,0-1-16,21-21 0,0 21 15,0 0-15,1-21 0,20 21 0,-21-21 16,21 21-16,1-21 0,-22 0 15,21 22-15,-21-22 0,22 21 0,-22 0 16,21-21-16,-21 21 0,-21 0 16,0 0-16,0 1 0,-21-1 15,0 0-15,0 0 0,-21-21 16,-1 21-16,22-21 0,-21 0 16,-1 0-16,1 21 0,0-21 0,21 0 15,-22 0-15,22 0 0,0-21 0,0 21 16,21-21-16,0 0 15,0 0-15,0 0 0,21 21 16,21-22-16,-21 1 0,22 0 0,-22 0 16</inkml:trace>
  <inkml:trace contextRef="#ctx0" brushRef="#br1" timeOffset="34000.67">9271 3641 0,'0'0'0,"42"0"0,-21-21 0,64-22 15,-64 43-15,-21-21 16,-21 21 0,0 0-16,0 0 15,-22 0-15,22 21 0,-21-21 16,21 21-16,-22 1 0,22-1 16,0-21-16,-21 21 0,21 0 15,-1 0-15,1 0 0,21 1 0,0-1 16,0 0-16,21 0 0,1-21 15,20 21-15,-21-21 0,21 21 0,-20-21 16,20 0-16,0 22 0,-21-22 16,22 0-16,-22 21 0,0-21 0,0 21 15,0-21-15,1 21 0,-22 0 16,0 0-16,0 1 16,-22-22-16,-20 21 0,21 0 15,-21-21-15,20 21 0,-20-21 0,-21 0 16,20 21-16,1-21 0,0 0 15,-1 0-15,1 0 0,0 0 0,-1 0 16,22 0-16,0 0 0,21-21 0,0 0 16,0 0-16</inkml:trace>
  <inkml:trace contextRef="#ctx0" brushRef="#br1" timeOffset="34504.37">11303 3006 0,'21'-21'0,"-42"42"0,63-64 0,-21 22 0,1 0 16,-1 0-16,-21 0 0,0 0 15,0-1-15,-21 22 16,-1 0-16,1 22 15,0-1-15,-21 0 0,21 21 16,-22-21-16,22 43 0,-21-1 0,21 1 16,-22-1-16,22 22 0,0 0 0,-21-22 15,20 22-15,1 0 0,-21-1 16,21-20-16,-22 20 0,22 1 0,0 0 16,0-22-16,21 1 0,0-1 15,0 1-15,21-1 0,0-20 16,0-1-16,22-21 0,-1 21 0,0-20 15,22-22-15,-22 21 0,22-21 0,-22 0 16,22 0-16,-1 0 0,-21-21 16,22-1-16,-1 1 0,-20 0 0</inkml:trace>
  <inkml:trace contextRef="#ctx0" brushRef="#br1" timeOffset="34876.28">11705 3323 0,'0'0'0,"0"-21"16,0 0-16,0 0 15,0 42 1,0 21-16,0-21 0,0 22 16,0-1-16,0 0 0,0 22 15,0-22-15,0 1 0,0-1 0,-21 0 16,0 43-16,0-43 16,21 1-16,0-22 0,-22 0 0,22 21 15,-21-21-15,21 1 0,0-1 16,21-42 15,-21-1-31,22 1 16,-22 0-16,0 0 0</inkml:trace>
  <inkml:trace contextRef="#ctx0" brushRef="#br1" timeOffset="35345.01">11663 3514 0,'0'0'0,"0"-21"0,0-22 0,0 22 0,0-21 16,0 21-16,21-1 0,-21 1 15,21 0-15,0 21 0,22 0 16,-22 0-16,21 0 16,-21 0-16,22 0 0,-22 21 0,21 0 15,-21 22-15,22 20 0,-22-42 16,-21 22-16,0-1 0,0-21 16,0 22-16,-21-22 0,-1 0 0,1 21 15,-21-21-15,0 1 0,-1-1 16,1-21-16,0 21 0,-1 0 0,1-21 15,21 0-15,-22 0 0,22 0 0,21-21 47,21 0-47,22 0 0,-22 21 16,21-22-16,1 22 0,-1 0 16,0-21-16,1 21 0,-1 0 0,0 0 15,1 0-15,-1 0 0,0 21 0,1 1 16,-22-1-16,0-21 0,0 21 15,-21 0-15,0 0 0,0 0 0,-21 1 16,0 20-16,0-21 0,-22 0 0,1 0 16,-22 1-16,22-1 15,0 0-15,-64 0 0,85 0 16,-22-21-16,22 0 0,0 0 0,0 0 16,21-21-1,0 0-15,21 21 16,0-21-16,0-22 0,22 22 15,-1 0-15,0 0 0</inkml:trace>
  <inkml:trace contextRef="#ctx0" brushRef="#br1" timeOffset="35969.58">12488 3641 0,'21'0'0,"-42"0"0,64 0 0,-43 21 31,0 0-31,0 0 0,0 0 16,0 1-16,-22-1 0,22 0 0,-21 0 15,21 21-15,-21-20 0,21-1 16,0 0-16,0 0 0,0 0 0,0 0 16,0 1-16,21-22 0,0 21 15,22-21-15,-22 0 0,0 0 16,21 0-16,-20-21 0,20-1 0,0 22 16,1-21-16,-22 0 0,21 0 0,0 0 15,-20 0-15,-1-22 0,0 22 16,0 0-16,0-21 0,-21 20 0,21-20 15,-21 21-15,0 0 16,0 0-16,0-1 0,0 1 0,0 0 16,0 42-1,0 0 1,0 1-16,-21-1 0,0 21 0,0-21 16,21 22-16,-21-1 0,0 0 0,21 1 15,-22 20-15,22-21 0,-21 22 16,21-1-16,-21 1 0,21-22 0,0 22 15,0-1-15,-21 1 0,21-1 0,0 1 16,-21-1-16,21 1 0,0 20 16,0-20-16,0 21 0,0-22 0,0 1 15,0 20-15,0-20 0,0-1 16,0 1-16,0-1 0,0-20 0,0 20 16,0-21-16,0-20 0,0 20 15,0-21-15,0-42 16,0 0-1,0-22-15,0 22 0,0-85 16,0 64-16,0-21 0,-21-1 16,21-21-16,0 1 0,0-1 0,0 0 15,0 1-15,0-1 0,0 0 0,21 22 16,-21-22-16,21 1 16,0 20-16,0-21 0,22 22 0,-22 21 15,21-22-15,-21 22 0,22-1 0,-22 1 16,21 0-16,0 21 0,1-22 15,-1 22-15,-21-21 0</inkml:trace>
  <inkml:trace contextRef="#ctx0" brushRef="#br1" timeOffset="36368.37">14076 3429 0,'0'0'0,"21"-21"15,-21 42 1,0 0-16,0 0 16,0 22-16,0-1 0,0-21 15,0 22-15,-21-22 0,21 0 16,0 21-16,-21-21 0,21 1 16,-22-1-16,1 0 0,21 0 15,0 0 1,43-21-1,-22 0-15,0 0 0,0-21 0,21 0 16,1 0-16,-1 21 0,0-21 16</inkml:trace>
  <inkml:trace contextRef="#ctx0" brushRef="#br1" timeOffset="36656.19">14626 3471 0,'0'0'0,"21"-21"16,0-21-16,-21 21 0,22 0 0,-22-1 15,-22 22 1,1 0-16,0 0 0,-21 0 15,21 22-15,-1-22 0,-20 21 0,21 0 16,0 0-16,0 0 0,-1 0 16,22 1-16,0-1 0,0 0 0,22 0 15,-1-21-15,0 21 0,0-21 16,21 21-16,-20-21 0,20 22 16,-21-22-16,21 21 0,-20-21 0,-1 21 15,0-21-15,0 21 0,0 0 16,-21 0-16,0 1 15,-21-22-15,0 0 0,0 21 16,-22-21-16,1 0 0,0 0 16,21 0-16,-22 0 0,1 0 0,21 0 15,-22 0-15,22 0 0,-21-21 16,21-1-16,0 1 0</inkml:trace>
  <inkml:trace contextRef="#ctx0" brushRef="#br1" timeOffset="36836.1">14033 3090 0,'0'0'16,"0"22"0,0-1 15</inkml:trace>
  <inkml:trace contextRef="#ctx0" brushRef="#br1" timeOffset="37543.69">16235 3450 0,'84'-21'16,"-62"21"0,-1-21-16,0 0 0,0 21 0,-21-21 15,21-1-15,0 1 0,-21 0 16,0 0-16,0 0 16,0 0-16,0-1 0,0 1 0,-21 21 15,0-21-15,0 21 0,0 0 16,0 0-16,-22 0 0,22 0 0,0 0 15,-21 0-15,-1 21 0,1 0 0,21 22 16,-22-22-16,1 21 0,21 1 16,-21-1-16,20 0 0,1 1 15,0-1-15,21 0 0,-21-21 0,21 22 16,0-22-16,0 21 0,0-21 16,0 1-16,21-1 0,0-21 0,0 21 15,1-21-15,-1 0 0,21 0 0,-21 0 16,22 0-16,-22 0 0,21-21 15,-21 21-15,22-21 0,-1-1 0,-21 1 16,21 0-16,-20-21 0,-1 21 16,21-22-16,-21 22 0,0-21 0,-21-22 15,22 22-15,-1 0 0,-21-22 0,21 22 16,-21 21-16,0-22 0,0 22 16,0 0-16,0 42 15,0 0-15,-21 22 16,0-1-16,-1 0 0,1 1 0,21-1 15,-21 0-15,21 1 0,-21-1 0,21 21 16,0-41-16,0-1 16,0 0-16,0 0 0,21-21 0,0 21 15,22-21-15,-22 0 0,21 0 0,-21 0 16,22 0-16,-22 0 0,21-21 16,0 0-16</inkml:trace>
  <inkml:trace contextRef="#ctx0" brushRef="#br1" timeOffset="38008.43">16891 3112 0,'0'0'16,"0"-43"-16,0 22 0,0 0 0,0 0 15,0 0-15,0-1 0,0 44 16,-21-1 0,21 0-16,0 21 0,-21 22 15,21-1-15,0-20 0,0-1 0,-22 0 16,22 22-16,0-22 0,0-21 15,0 22-15,0-1 0,0-21 0,0 0 16,0 0-16,0 1 0,0-1 16,0-42 15,0-1-31,0 1 16,0 0-16,0 0 0,0-21 15,0 20-15,22 1 0,-1-21 0,-21 21 16,42 0-16,-21-22 0,0 22 15,1 0-15,-1 21 0,42 0 16,-42 0-16,22 0 0,-22 0 16,0 21-16,0 0 0,0 0 15,-21 1-15,0 20 0,0-21 0,0 0 16,0 22-16,0-22 0,0 0 0,-21 0 16,-21 0-16,21 0 0,0 1 15,-22-1-15,22 0 0,-21 0 16,-1-21-16,22 21 0,0-21 0,-21 0 15,21 0-15,-1 0 0,22-21 32,22 0-32,-1 0 0,0 0 15</inkml:trace>
  <inkml:trace contextRef="#ctx0" brushRef="#br1" timeOffset="38411.19">17759 3196 0,'0'0'0,"21"-21"0,0 21 0,0 0 16,-21-21 0,-21 21-16,0 0 0,0 0 15,-22 0-15,22 0 0,-21 0 16,21 0-16,-22 21 0,1-21 0,21 21 16,0-21-16,-22 21 0,22-21 15,0 22-15,0-1 0,21 0 16,0 0-16,0 0 0,0 0 0,21-21 15,0 22-15,22-1 0,-22 0 16,21-21-16,0 21 0,-20 0 0,20 0 16,-21-21-16,21 22 0,-20-1 15,-1 0-15,0-21 0,-21 21 0,0 0 16,0 0-16,0 1 16,0-1-16,-21-21 0,-22 21 15,22-21-15,-21 0 0,21 0 0,-22 0 16,1 0-16,0 0 0,-1 0 15,1 0-15,21 0 0,0 0 0,-22 0 16,22 0-16,21-21 0,0 0 16,0-1-16,0 1 15,21 0-15,1 0 0,-1-21 0,0 20 16,0-20-16,21 21 0</inkml:trace>
  <inkml:trace contextRef="#ctx0" brushRef="#br1" timeOffset="38661.01">18161 2858 0,'0'0'0,"-21"21"31,0 0-31,-1 0 0,22 0 0,-21 0 16,21 22-16,0-1 0,-21 0 15,0 22-15,21-22 0,-21 22 0,21-1 16,-21-20-16,21-1 0,0 0 15,0 1-15,-22-1 0,22 0 16,0-21-16,0 1 0,0-1 0,0 0 16,0 0-16,22 0 15,-1-21-15,0 0 0,0 0 16,0 0-16,0-21 0</inkml:trace>
  <inkml:trace contextRef="#ctx0" brushRef="#br1" timeOffset="38852.89">17949 3260 0,'-21'0'0,"42"0"0,-42-21 16,42 21 15,0 0-31,22 0 0,-22 0 16,21 0-16,1 0 0,-1 0 15,21-22-15,-20 22 0,20 0 0,-20 0 16</inkml:trace>
  <inkml:trace contextRef="#ctx0" brushRef="#br1" timeOffset="39268.78">18500 3323 0,'-22'0'0,"44"0"0,-65 0 0,22-21 0,0 21 16,21-21-16,0 0 0,0 0 16,0-1-16,0 1 15,21 0-15,0 21 16,0 0-16,1 0 0,-1 0 0,0 0 16,21 0-16,-21 0 0,1 0 15,-1 21-15,21 0 0,-21 1 0,0 20 16,-21-21-16,22 21 0,-22-20 0,21 20 15,-21 0-15,0-21 16,0 22-16,0-22 0,0 0 0,0 0 16,0 0-16,0 1 0,0-1 15,-21-21-15,-1 0 0,1 21 16,0-21-16,0 0 0,0 0 16,21-21-16,-21 21 15,21-21-15,0-1 0,0 1 0,0 0 16,0 0-16,0 0 0,21 0 15,0-1-15,0-20 0,0 21 0,0-21 16,1 20-16,-1 1 0,21 0 0,-21 0 16,22 0-16,-22 0 0,21-1 15,0 22-15,1 0 0</inkml:trace>
  <inkml:trace contextRef="#ctx0" brushRef="#br1" timeOffset="39804.92">19516 3450 0,'0'-21'15,"0"0"-15,0 0 0,0 0 16,0-1-16,0 1 0,0 0 16,0 0-16,0 0 0,0-22 0,0 22 15,0 0-15,0 0 0,-22-21 16,22 20-16,0 1 15,-21 21-15,0 0 0,0 0 0,0 0 16,0 0-16,-22 21 0,22 1 16,-21-1-16,21 21 0,-22 0 0,22-20 15,0 20-15,0 0 0,0 1 16,-1-1-16,22-21 0,-21 21 0,21-20 16,0-1-16,0 0 0,0 0 0,0 0 15,21 0-15,1-21 16,-1 22-16,0-22 0,0 0 0,0 0 15,0 0-15,1 0 16,-1-22-16,0 1 0,0 21 0,0-21 16,22 0-16,-22 0 0,0 0 0,0-1 15,0-20-15,0 21 0,1-21 16,-1 20-16,0-20 0,0 21 16,0-21-16,-21 20 0,0 1 0,0 0 15,0 42 1,-21 0-16,21 1 15,-21-1-15,0 21 0,0-21 0,-1 22 16,22-22-16,-21 21 0,21-21 16,0 0-16,0 1 0,0-1 15,0 0-15,0 0 0,0 0 16,21-21-16,1 0 16,-1 0-16,0 0 0,21 0 0,-21 0 15</inkml:trace>
  <inkml:trace contextRef="#ctx0" brushRef="#br1" timeOffset="40046.08">20045 3281 0,'0'-42'15,"0"84"-15,0-106 0,0 22 0,0 21 0,0 0 16,-21 21 0,-1 0-16,1 21 15,0 0-15,0 0 0,0 22 16,0-22-16,-1 21 0,1 0 0,0-20 15,21 41-15,0-21 16,0-20-16,0-1 0,0 0 0,0 0 16,0 0-16,0 0 0,21 1 0,0-22 15,1 0-15,-1 0 0,21 0 16,-21 0-16,0 0 0,22 0 16,-22 0-16,21-22 0</inkml:trace>
  <inkml:trace contextRef="#ctx0" brushRef="#br1" timeOffset="40316.93">20405 3006 0,'0'-43'0,"0"86"0,0-107 15,0 43-15,0 0 0,21 0 16,-21 0-16,0 42 16,0 0-16,-21 0 15,21 0-15,-22 22 0,1-1 0,21 0 16,-21 1-16,0-1 0,0 21 0,0-20 15,21-1-15,-22 0 0,22 1 16,-21-1-16,21 0 0,0-20 0,0 20 16,0-21-16,0 0 15,0 0-15,0 1 0,0-1 16,21-21-16,1 0 0,-1 0 16,0 0-16,0 0 0,0 0 15,0 0-15,22-21 0,-22-1 0</inkml:trace>
  <inkml:trace contextRef="#ctx0" brushRef="#br1" timeOffset="40521.81">20256 3175 0,'0'0'0,"-21"0"0,21-21 31,21 21-31,1 0 0,-1-21 15,0 21-15,21-21 0,1 21 16,-1 0-16,0 0 0,-21-22 0,22 22 16,-1 0-16,-21 0 0,22 0 15,-22 0-15,0 0 0,0 0 0</inkml:trace>
  <inkml:trace contextRef="#ctx0" brushRef="#br1" timeOffset="41032.51">21738 3196 0,'0'0'16,"21"-21"-16,0 21 0,22-42 0,-43 21 15,0-1-15,0 1 0,0 0 16,-21 21 0,-1 0-16,-20 0 0,21 0 0,0 0 15,-22 0-15,1 21 0,0 0 16,21 22-16,-22-22 0,1 21 0,21 1 16,-22-1-16,22 0 0,0 1 15,21-1-15,0 0 0,0 1 16,0-22-16,0 21 0,0-21 0,21 0 15,0 1-15,1-1 0,20-21 16,-21 21-16,21 0 0,1-21 0,-1 0 16,0 0-16,1 0 0,-1 0 0,22 0 15,-22 0-15,0-21 0,1 0 16,-1 21-16,0-21 0</inkml:trace>
  <inkml:trace contextRef="#ctx0" brushRef="#br1" timeOffset="41264.4">22246 3175 0,'0'0'0,"21"-42"0,-21 21 0,0-22 0,0 1 16,0 21-16,0 0 0,0-1 16,0 1-16,0 42 15,0 1-15,0-1 16,0 0-16,0 21 0,-21 1 0,0-1 16,0 21-16,21-20 0,-21-1 15,-1 0-15,1 22 0,21-43 0,-21 21 16,21 1-16,-21-22 0,21 0 15,0 0-15,0 0 0,0 1 0,0-1 16,21-21 0,0 0-16,0 0 15,22 0-15</inkml:trace>
  <inkml:trace contextRef="#ctx0" brushRef="#br1" timeOffset="41731.12">22839 3239 0,'0'-22'0,"0"44"0,0-65 16,0 22-16,0 0 0,0 0 16,-21 21-16,-22 0 0,22 0 15,0 0-15,-21 0 0,20 0 0,-20 21 16,21 0-16,-21 0 0,20 22 16,-20-22-16,21 21 0,-21 0 0,20-20 15,1 20-15,0-21 16,0 21-16,21-20 0,0-1 0,0 0 15,0 0-15,0 0 0,0 0 0,21 1 16,0-22 0,22 0-16,-22 0 0,0 0 15,0 0-15,0-22 0,22 1 16,-22 0-16,21 21 0,-21-42 0,22 21 16,-22-1-16,0-20 0,21 21 15,-21-21-15,1-1 0,-1 1 0,0 21 16,21-43-16,-42 43 15,0 42 1,-21 0-16,0 22 16,0-22-16,0 21 0,-1 1 15,1-1-15,0-21 0,21 21 0,0-20 16,-21-1-16,21 21 0,0-21 16,0 0-16,0 1 0,0-1 15,21-21-15,21 0 16,-20 0-16,-1 0 15,21 0-15,0 0 0,1 0 0,-1 0 16</inkml:trace>
  <inkml:trace contextRef="#ctx0" brushRef="#br1" timeOffset="42092.7">23474 3344 0,'0'-21'0,"0"42"0,0-63 0,0 0 0,0 21 15,0-1-15,-21 1 16,-1 21-16,1 0 0,0 0 15,-21 0-15,21 21 0,-1 1 16,1-1-16,-21 0 0,21-21 0,0 21 16,-1 0-16,22 0 0,0 1 15,0-1-15,0 21 16,22-21-16,-1-21 0,0 21 16,0-21-16,0 0 0,0 0 15,22 22-15,-22-22 0,0 0 0,21 0 16,-20 21-16,-1-21 15,-21 21-15,0 0 0,0 0 16,-21 0 0,-1-21-16,1 0 0,0 0 15,0 22-15,0-22 0,0 0 0,-1 0 16,-20 0-16,21 0 0,0 0 16,0 0-16,-1 0 0,1 0 0,0 0 15,42-22 16,0 22-31</inkml:trace>
  <inkml:trace contextRef="#ctx0" brushRef="#br1" timeOffset="42508.46">23876 3239 0,'0'0'0,"0"-22"16,21 1-16,-21 0 0,0 0 15,0 0 1,-21 21-16,0 0 16,0 0-16,-22 0 0,22 0 15,-21 21-15,21 0 0,-22 0 16,22 0-16,0 1 0,0-1 16,0 0-16,21 0 0,0 0 0,0 0 15,0 1-15,0-1 0,0 0 0,21 0 16,0-21-16,0 21 0,0-21 15,0 0-15,1 0 0,20 21 0,-21-21 16,21 0-16,-20 0 0,-1 0 16,0 0-16,0 0 0,0 22 0,-21-1 31,0 0-31,-21-21 16,-21 21-16,21-21 0,-1 0 15,-20 21-15,21-21 16,-21 0-16,20 0 0,-20 0 0,21 0 15,0 21-15,0-21 0,-1 0 16,1 0-16,42-21 16,1 21-1</inkml:trace>
  <inkml:trace contextRef="#ctx0" brushRef="#br1" timeOffset="42877.25">24109 2731 0,'0'-22'0,"0"44"0,-21-44 0,21 1 16,0 0-16,21 21 16,0 0-16,0 0 0,0 0 15,22 0-15,-22 21 0,0 0 16,21 1-16,-21-1 0,1 0 0,-1 0 15,0 21-15,0-20 0,-21 20 0,21 0 16,-21 1-16,0-1 0,0 0 16,0 1-16,0 20 0,0-21 15,-21 22-15,21-22 0,-21 22 0,0-22 16,0 0-16,-1 1 0,1-1 16,0 0-16,0-20 0,-21-1 0,20 0 15,1 0-15,-21 0 0,21 0 16,-22-21-16,22 0 0,0 22 0,0-22 15,0 0-15,0 0 0,-1 0 16,44 0 0,-1 0-16</inkml:trace>
  <inkml:trace contextRef="#ctx0" brushRef="#br1" timeOffset="43077.13">24744 3747 0,'-64'0'16,"43"0"-1,0 0 1,21-22 15,0 1-15</inkml:trace>
  <inkml:trace contextRef="#ctx0" brushRef="#br1" timeOffset="46776.12">7662 2159 0,'21'0'47,"1"0"15,-1 0-46,0 0-16,0 0 31,0 0-15,0 0 15,1 0 0,-1 0-31,0 0 16,0 0-1,0 0 1,0 0 15,-21 21 0,22-21 1,-22 21-17</inkml:trace>
  <inkml:trace contextRef="#ctx0" brushRef="#br1" timeOffset="49280.96">4339 4699 0,'0'0'0,"-21"0"0,0 0 0,0 21 16,-1-21-16,1 0 15,21 21 1,21-21 15,22 0-31,-1 0 0,0 0 16,22 0-16,-1 0 0,22 0 15,0-21-15,-1 21 0,1 0 16,-21 0-16,20 0 0,1-21 0,0 21 16,-22 0-16,1 0 0,20 0 15,-20 0-15,-1 0 0,-20 0 0,20 0 16,-21 0-16,1 0 0,-22 0 0,21 0 15,-21 0-15,1 0 0,-44 0 47,1 0-47,0 0 0,0 0 16,-21 0-16,20 0 0</inkml:trace>
  <inkml:trace contextRef="#ctx0" brushRef="#br1" timeOffset="49647.82">4233 4847 0,'170'0'32,"-128"0"-17,21 0-15,1 0 0,-1 0 0,1 0 16,21 0-16,-22 0 0,1 0 0,20-21 16,-20 21-16,-1 0 0,-20-21 15,20 21-15,1 0 0,-22-21 0,21 21 16,-20 0-16,-1 0 0,0-21 15,1 21-15,-22 0 0,0 0 16,0 0-16,0 0 0,1 0 16</inkml:trace>
  <inkml:trace contextRef="#ctx0" brushRef="#br1" timeOffset="61232.83">1291 9208 0,'0'-22'16,"0"1"-1,0 0 1,0 0-16,0 0 16,0 0-16,0-1 15,21 22 1,-21-21-16,0 42 31,0 1-31,0-1 0,0 0 0,0 0 16,0 21-16,0 1 0,0-22 15,0 21-15,0 1 0,0-22 16,0 21-16,0 0 0,0 1 16,0-1-16,0-21 0,0 22 0,0-22 15,-21 21-15,21-21 0,0 0 16,0 1-16,0-1 0,-21-21 0,21 21 16,-21-21-1,21-21 1,0 0-1,0-1-15,0 1 16</inkml:trace>
  <inkml:trace contextRef="#ctx0" brushRef="#br1" timeOffset="61568.64">1672 9462 0,'21'21'0,"0"0"31,1-21-15,-1 0-16,0 0 16,0-21-1,-21 0 1,0-1-16,0 1 31,-21 21-31,0 0 0,0 0 16,-1 0-16,22 21 15,-21-21-15,21 22 16,21-22 15</inkml:trace>
  <inkml:trace contextRef="#ctx0" brushRef="#br1" timeOffset="61904.45">3238 9081 0,'0'0'0,"0"-22"0,0 44 31,0-1-15,0 0-16,-21 0 16,21 0-16,0 22 0,0-22 0,0 0 15,0 0-15,-21 21 0,21-20 16,0-1-16,0 0 0,0 0 0,0 0 15,0 0-15,0 1 0,-21-1 0,21 0 16,0-42 15,0 0-15</inkml:trace>
  <inkml:trace contextRef="#ctx0" brushRef="#br1" timeOffset="62277.23">3154 8721 0,'0'0'16,"-21"0"-16,-1 0 0,22 21 0,0 0 16,-21 0-16,21 0 15,0 1-15,0-1 0,0 0 16,0 0-16,21-21 15,1 0-15,-1 0 0,0 0 16,0 0 0,0 0-16,0-21 0,1 0 0,-1 21 15,-21-21-15,21-1 0,-21 1 0,0 0 16,0 0-16,0 0 0,0 0 16,0-1-16,-42 22 15,20-21-15,1 21 0,0 0 16,0 0-16,0 0 0,0 21 0,-1-21 15,1 22-15,21 20 0,0-21 16,-21 0-16,21 22 0,0-22 0,0 21 16,0 0-16,0-20 0,0-1 15,21 21-15,0-21 0,-21 0 0,43 1 16</inkml:trace>
  <inkml:trace contextRef="#ctx0" brushRef="#br1" timeOffset="62917.87">4191 9123 0,'0'0'16,"0"-21"-16,0 0 0,0-1 16,-21 22-16,0-21 0,-1 0 15,1 21-15,0 0 16,-21 0-16,21 0 0,-1 0 0,1 0 15,0 21-15,-21 0 0,21 1 16,-1-1-16,1 0 0,-21 21 0,21-21 16,0 1-16,-1 20 0,1-21 0,0 21 15,21-20-15,0-1 0,-21 0 16,21 21-16,0-21 0,0 1 0,0-1 16,0 0-16,21 0 15,0-21-15,0 0 0,1 0 0,-1 0 16,0 0-16,0 0 0,0 0 15,22 0-15,-22 0 0,0-21 16,0 0-16,21 21 0,-20-21 0,-1-1 16,0 1-16,21 0 0,-21-21 15,1 21-15,-1-22 0,0 22 0,0-21 16,0-1-16,0 1 0,1 0 0,-22-22 16,21 22-16,0-22 0,-21 22 15,0-21-15,21 20 0,0 1 0,0 0 16,-21-1-16,0 1 0,22 21 15,-22 0-15,21-22 0,-21 22 16,0 42 0,0 0-1,0 1-15,0 20 0,-21 0 0,-1 1 16,22 20-16,-21 1 0,0-22 0,0 21 16,21 1-16,0-22 0,0 22 15,-21-22-15,21 43 0,0-43 16,0 0-16,0-20 0,0-1 15,21 0-15,0 0 0,0 0 0,0-21 16,1 0-16,20 0 0,-21 0 0,21 0 16,1 0-16,-1 0 0,0 0 15,22-21-15,-22 21 0,1-21 0,20 0 16,-21 0-16,1-1 0,-1-20 16,0 21-16</inkml:trace>
  <inkml:trace contextRef="#ctx0" brushRef="#br1" timeOffset="63801.36">1079 10795 0,'-21'-21'15,"0"21"1,21-21-16,0 0 0,-21-22 16,21 22-16,0 0 0,0 0 0,0 0 15,0-1-15,0 1 0,0 0 16,21 0-16,0 21 0,-21-21 15,21 21-15,1 0 0,-1 0 0,0 0 16,21 21-16,-21 0 0,1 21 16,20 1-16,-21-1 0,0 0 0,0 1 15,1-1-15,-22 0 0,0 22 16,0-22-16,0 1 0,-22 20 0,1-21 16,0 1-16,-21 20 0,-1-20 15,1-1-15,21-21 0,-21 21 0,-1-20 16,1-1-16,0 0 0,20 0 15,-62-21 1,41 0-16,22-21 0,21 0 16,-21 0-16,0-1 0,21-20 0,-21 21 15,21-21-15,0-1 0,0 1 16,0 0-16,0-1 0,0 22 0,0 0 16,21 0-16,0 0 0,0 21 15,0 0-15,1 0 0,-1 0 0,0 21 16,0 0-16,0 0 0,43 43 15,-43-22-15,0 0 0,0-21 16,0 22-16,1-1 0,-22-21 16,21 22-16,0-22 0,-21 0 0,21 0 15,-21 0-15,21-21 16,0 0-16,1 0 16,-1 0-16</inkml:trace>
  <inkml:trace contextRef="#ctx0" brushRef="#br1" timeOffset="63948.28">1672 11028 0,'0'0'0,"21"0"32,0 0-17</inkml:trace>
  <inkml:trace contextRef="#ctx0" brushRef="#br1" timeOffset="64640.88">2773 10351 0,'0'-22'0,"0"44"0,0-65 0,21 43 32,-21 21-32,0 1 15,0 20-15,0 0 0,21 1 0,-21-1 16,0 0-16,0 1 0,0-1 16,0 0-16,0 1 0,0-22 0,0 21 15,0-21-15,0 22 0,-21-22 16,21 0-16,0 0 0,0 0 0,-21 0 15,21-42 17,0 0-32,0 0 15,0 0-15,0 0 0,0-22 16,21 22-16,-21-21 0,21 21 0,0-22 16,-21 1-16,21 0 0,1-1 15,-1 1-15,0 21 0,0-22 16,0 22-16,0 21 0,1 0 0,-1 0 15,0 0-15,0 0 0,0 43 16,0-22-16,1 0 0,-1 21 0,-21 1 16,0-1-16,21 0 0,-21 1 15,21-1-15,-21-21 0,0 21 0,0-20 16,21 20-16,-21-21 0,21 0 0,-21 0 16,22 1-16,-1-22 0,0 0 15,-21 21-15,21-21 0,0 0 0,0 0 16,22 0-16,-22 0 0,0-21 15,21 21-15,-20-22 0,20 1 16,-21 0-16,21 0 0,-20 0 0,20 0 16,-21-1-16,21-20 0,-20 21 15,-1-21-15,0 20 0</inkml:trace>
  <inkml:trace contextRef="#ctx0" brushRef="#br1" timeOffset="65965.12">3916 10435 0,'0'0'0,"21"-21"0,-21-21 15,0 21-15,0-1 0,-21 1 0,0 0 16,-1 0-16,1 21 15,0 0-15,0 0 0,0 0 0,0 0 16,-22 21-16,22 0 0,0 0 0,0 22 16,0-22-16,-22 42 0,22-20 15,0-1-15,0 0 0,21 22 16,-21-22-16,21 1 0,-22-1 16,22 0-16,0 1 0,0-22 0,0 0 15,0 21-15,0-21 0,22-21 0,-1 22 16,0-22-16,0 0 15,21 0-15,-20 0 0,-1 0 0,21 0 16,-21-22-16,22 1 0,-22 0 0,21 0 16,-21 0-16,0 0 0,22-22 15,-22 22-15,0-21 0,-21-1 0,21 1 16,-21 0-16,0-1 0,0 1 16,0 21-16,0-21 0,0 20 15,0 1-15,0 0 0,0 0 0,0 42 31,0 0-31,0 22 0,0-22 0,0 21 16,0-21-16,0 22 0,0-1 16,0 0-16,0-21 0,21 22 0,-21-1 15,22-21-15,-1 0 0,-21 1 0,21-1 16,0 0-16,-21 0 0,21-21 16,22 0-16,-22 0 0,0 0 0,0 0 15,21 0-15,-20 0 0,20 0 0,-21 0 16,21-21-16,-20 0 0,20 0 15,-21-1-15,0 1 0,0-21 16,1 21-16,-1-22 0,-21 1 0,0 0 16,0-1-16,0 1 0,0 0 15,0 21-15,0-22 0,0 22 0,0 0 16,-21 21-16,-1 0 16,22 21-16,0 0 0,0 0 15,0 22-15,0-1 0,-21-21 0,21 22 16,0-1-16,0 0 0,0-21 15,0 22-15,0-22 0,0 0 0,0 0 16,0 22-16,0-22 0,0 0 16,21-21-1,1-21 1,-1 0 0,-21-1-16,21 1 15,-21 0-15,0-21 0,0 21 0,0-22 16,21 1-16,-21 0 0,0 20 15,21-20-15,-21 0 0,0-1 0,0 22 16,21 0-16,-21 0 0,22 21 0,-1 0 16,0 21-1,0 21-15,-21-20 0,0-1 16,21 21-16,0 0 0,1-20 16,-22 20-16,21-21 0,21 43 15,-42-22-15,21-21 0,0 0 16,1 0-16,-22 1 15,21-22-15,0 0 0,0 0 16,0 0-16,0 0 0,1-22 16,-1 22-16,0-21 15,0 0-15,0 0 0,0 0 0,1-22 16,-1 22-16,0-21 0,0 0 0,0 20 16,-21-20-16,21 0 0,1-1 15,-22 22-15,0-21 0,21 21 0,0 0 16,-21-1-16,21 22 15,-21 22 1,0-1-16,21 0 0,-21 0 16,0 0-16,0 0 0,0 22 15,0-1-15,0-21 0,0 22 0,0-1 16,21-21-16,1 21 0,-22 1 0,21-22 16,0 0-16,21 0 0,-21 0 15,22 1-15,-22-22 0,21 21 0,1-21 16,-1 0-16,0 0 0,22 0 0,-22 0 15,0 0-15,1-21 0,-1 21 16,0-22-16,1 1 0,-1 0 0,-21 0 16,22-21-16,-22 20 0,21-20 15,-21 21-15,0-21 0,-21-1 0,0 1 16,22 0-16,-22-1 0,0 1 16,0 0-16,0 20 0,0 1 15,0 0-15,-22 0 0,1 21 0,0 0 16,0 21-16,0 0 0,0 0 0,-22 22 15,22-1-15,0-21 0,21 22 16,0-1-16,0 0 0,0 1 0,0-1 16,0-21-16,0 21 0,21-20 0,0-1 15,22-21-15,-22 21 0,21 0 16,-21-21-16,22 0 0,-1 0 16,-21 0-16,21 0 0,1 0 0,-1 0 0,0-21 15,1 0-15,20 0 0,-20-1 16,-1 1-16,-21 0 0,21 0 15,-20 0-15</inkml:trace>
  <inkml:trace contextRef="#ctx0" brushRef="#br1" timeOffset="66940.56">804 12234 0,'-21'0'31,"42"0"-31,-63 0 0,42-21 16,0 0-16,0 0 15,21 0-15,0 0 16,0 21-16,1 0 0,-1-22 16,0 22-16,0 0 0,0 0 0,0 0 15,1 0-15,-1 22 0,-21-1 16,0 0-16,0 0 0,0 0 15,0 22-15,0-22 0,0 21 16,0-21-16,-21 0 0,-1 22 16,-20-22-16,21 0 0,0 21 0,0-20 15,-1-1-15,1-21 0,0 21 16,0-21-16,42-21 47,0 21-47,0 0 15,1-21-15,-1 21 0,0 0 0,21 0 16,-21 0-16,1 0 0,20 21 16,-21-21-16,21 21 0,-20 0 0,20 0 15,-21 0-15,0 22 16,0-22-16,-21 21 0,0-21 0,0 22 16,0-1-16,0-21 0,-21 22 15,-21-22-15,21 0 0,0 0 0,-22 0 16,22 0-16,0-21 0,-21 0 15,20 0-15,-20 0 0,0 0 16,21 0-16,-22 0 0,1-21 0,21 21 16,-22-21-16,1 0 0,0 0 15,21 21-15,-22-21 0,22-1 0,0 1 16,0 0-16,0 21 0,21-21 16,0 0-16,0 0 0,21-1 15,0 1-15</inkml:trace>
  <inkml:trace contextRef="#ctx0" brushRef="#br1" timeOffset="67104.47">1630 12531 0,'63'0'16,"-126"0"-16,147 0 31</inkml:trace>
  <inkml:trace contextRef="#ctx0" brushRef="#br1" timeOffset="67928.99">3175 11896 0,'0'0'0,"-21"-21"0,21-1 0,0 1 16,-21 0-16,21 0 0,0 42 31,0 21-31,0-20 16,0 20-16,0 21 0,0-20 0,0 20 16,0 1-16,0-1 15,0 1-15,0-22 0,0 22 0,0-22 0,0 0 16,-22 22-16,1-22 15,0 0-15,21 1 0,-21-1 0,0-21 16,0 0-16,-1 1 0,1-1 0,0 0 16,0-21-16,0 0 15,0-21-15,-1 21 0,1-21 0,0-1 16,21-20-16,-21 21 0,0 0 16,0-22-16,21 22 0,0 0 0,0-21 15,0-1-15,-22 22 0,22-21 16,0 0-16,0 20 0,0-20 0,0 0 15,0 21-15,0-1 0,0 1 16,22 21-16,-1 0 0,0 21 16,0 1-16,0-1 0,0 21 15,22 0-15,-22-20 0,0 20 16,0 0-16,0 1 0,22-22 0,-22 21 16,0 0-16,0-20 0,0 20 15,1-21-15,-1 0 0,0 0 0,0-21 16,0 0-16,0 0 0,22 0 15,-22 0-15,0 0 0,43-21 16,-22 0-16,-21 0 0,21-21 16,-20 20-16,20 1 0,-21-21 15,0 21-15,0-22 0,1 22 0,-22-21 0,0 21 16,0-22-16,0 22 0,0 0 16,0 0-16,0 42 31,0 0-31,0 0 0,0 1 15,0 20-15,0-21 0,0 0 0,0 0 16,0 22-16,0-22 0,0 0 16,-22 0-16,22 0 0,0 1 15,0-44 17,22 1-17</inkml:trace>
  <inkml:trace contextRef="#ctx0" brushRef="#br1" timeOffset="68092.2">3704 12150 0,'0'-21'0,"0"42"0,0-64 0,-21 22 15,21 0-15,-21 21 16,0 21 0,21 0-16,0 1 15,0-1-15,0 0 0,21 0 16,0-21-16,0 21 15,0-21-15,22 0 0</inkml:trace>
  <inkml:trace contextRef="#ctx0" brushRef="#br1" timeOffset="68544.94">4212 12192 0,'-21'42'31,"0"-20"-31,21-1 0,0 0 0,-21 0 15,21 0-15,0 22 0,0-22 16,0 0-16,0 0 0,0 0 0,-22 0 16,22 1-16,0-1 0,0 0 15,-21 0-15,21 0 0,0 0 0,0 1 16,0-44 15,0 1-15,0 0-16,0 0 0,0 0 15,0 0-15,0-1 0,21-20 0,1 0 16,-22 21-16,21-22 0,-21 1 16,21 0-16,0-1 0,0 22 0,0-21 15,1 21-15,41 21 16,-42 0-16,22 0 0,-22 0 0,21 21 16,-21 0-16,0 0 0,1 21 15,-1-20-15,-21 20 0,0-21 0,0 21 16,0-20-16,0 20 0,0-21 15,0 0-15,0 0 0,-21 1 0,21-1 16,-22 0-16,22 0 0,-21-21 16,21 21-16,21-42 15,1 21 1,-1-21-16,0 0 0,21 0 16,-21-1-16</inkml:trace>
  <inkml:trace contextRef="#ctx0" brushRef="#br1" timeOffset="69077.64">4995 11811 0,'0'-21'0,"0"42"0,0-63 0,0 63 31,0 21-31,0-21 0,0 22 16,0-22-16,0 42 0,0-20 15,0-1-15,0 0 0,0 22 0,0-22 16,0 1-16,0-1 0,-21-21 0,21 21 15,-21 1-15,0-22 0,21 0 16,0 0-16,0 0 0,0-42 47,0 0-47,21 0 0,-21 0 16,21-22-16,0 22 0,0 0 15,-21-21-15,22 21 0,-1-22 0,0 22 16,0-42-16,0 41 0,0 1 15,1 0-15,-1 0 0,0 21 16,0 0-16,-21 21 16,0 0-16,0 0 15,0 1-15,-21-1 0,0-21 16,0 21-16,-1 0 0,1-21 0,0 21 16,0 0-16,-21-21 15,20 0-15,1 22 0,0-22 16,0 21-16,21 0 15,0 0-15,0 0 16,21-21-16,0 21 0,-21 1 0,21-1 16,1 0-16,-1-21 0,-21 21 0,21 0 15,0-21-15,0 21 0,0-21 16,1 0-16,-1 0 0,0 0 16,21 0-16,-21 0 0,1 0 15,20 0-15,0 0 0,-21-21 0,64 0 16</inkml:trace>
  <inkml:trace contextRef="#ctx0" brushRef="#br1" timeOffset="69300.5">5736 11790 0,'-21'-21'0,"42"42"0,-63-42 0,21 21 15,21-21 1,21 21-1,0 0-15,21 0 0,-21 0 0,22 0 16,-1 0-16,0-22 0,1 22 16,-1 0-16,0 0 0,1 0 0,-1 0 15,0 0-15,-20 0 0,-1 0 16,0 0-16,0 0 0</inkml:trace>
  <inkml:trace contextRef="#ctx0" brushRef="#br1" timeOffset="69535.92">5948 11769 0,'0'0'0,"0"21"0,0 0 0,0 0 0,0 0 16,0 22-16,0-22 0,0 21 15,0 1-15,0-1 0,0-21 16,0 21-16,0 1 0,-21-1 0,21-21 15,0 22-15,-22-22 0,22 0 16,0 0-16,0 0 0,0 0 0,0 1 16,-21-22-16,21 21 0,21-21 31,1 0-31,-1-21 0</inkml:trace>
  <inkml:trace contextRef="#ctx0" brushRef="#br1" timeOffset="69896.71">6223 12171 0,'21'0'0,"0"0"16,0 0-16,1 0 16,-1 0-16,0-21 0,0 21 15,0-21-15,22 21 0,-22-22 0,0 1 16,0 21-16,0-21 0,0 0 15,-21 0-15,0 0 0,0-22 16,0 22-16,0 0 0,-21 21 16,0 0-16,0 0 15,-21 21-15,20 0 0,1 0 16,0 1-16,0 20 0,0-21 0,0 21 16,-1 1-16,22-22 0,0 21 15,-21 1-15,21-22 0,0 0 0,0 21 16,0-21-16,0 1 15,0-1-15,21-21 0,22 21 16,-22-21-16,0 0 0,0 0 0,22 0 16,-22 0-16,21-21 0,-21 21 15,22-21-15,-22-1 0,21 1 0</inkml:trace>
  <inkml:trace contextRef="#ctx0" brushRef="#br1" timeOffset="70376.44">6794 12002 0,'0'0'0,"0"-22"0,0 1 15,22 0-15,-22 0 0,21 0 16,0 21-16,-21-21 16,21 21-16,0 0 0,0 0 0,1 0 15,-1 0-15,0 0 0,0 21 16,0 0-16,0 0 0,1 0 0,-22 22 16,0-22-16,21 21 0,-21 0 0,0-20 15,0 20-15,0-21 0,0 0 16,-21 22-16,-1-22 0,1 0 0,-42 21 15,42-21-15,-1-21 16,1 22-16,0-22 16,42 0-1,0-22 1,1 22-16,-1-21 0,21-21 16,0 0-16,-20 20 0,-1-20 0,21 21 15,-21-21-15,0-1 0,1 1 16,-1 0-16,0 20 0,0-20 0,0 21 15,-21 0-15,0 0 0,0-1 0,0 44 32,0-1-32,0 0 0,-21 0 15,0 0-15,0 22 0,21-1 0,-21-21 16,-1 21-16,22 1 0,0-22 16,-21 21-16,21-21 0,-21 1 0,21-1 15,0 21-15,0-21 0,0 0 16,21-21-16,0 0 0,1 0 15,-1 0-15,21 0 0,-21 0 0,22 0 16,-22 0-16,21 0 0,-21-21 16,22 0-16,-1 0 0</inkml:trace>
  <inkml:trace contextRef="#ctx0" brushRef="#br1" timeOffset="70651.28">7810 11451 0,'0'0'0,"0"-21"16,-21 21 0,0 21-16,0 0 0,21 1 0,-21-1 15,0 21-15,21 0 0,0 1 16,-22-1-16,1 0 0,21 22 0,-21-22 16,21 22-16,0-1 0,-21-20 0,21-1 15,0 21-15,0-41 0,0 20 16,0 0-16,0-21 0,0 1 0,0-1 15,0 0-15,21-21 16,0 0-16,0 0 0,1 0 16,-1 0-16,0 0 0,0 0 0,0-21 15,0 0-15,1-1 0,-1 1 0,0 0 16</inkml:trace>
  <inkml:trace contextRef="#ctx0" brushRef="#br1" timeOffset="70861.16">7641 11748 0,'0'0'0,"-21"0"0,0 0 0,63 0 31,-21 0-31,22 0 0,-22 0 16,42 0-16,-20 0 0,-1-22 15,21 22-15,1-21 0,-22 21 0,22-21 16,-22 21-16,0 0 0,1-21 0,-1 21 15,-21-21-15,0 21 0</inkml:trace>
  <inkml:trace contextRef="#ctx0" brushRef="#br1" timeOffset="71780.67">1016 13441 0,'0'0'0,"0"42"0,0 1 15,-21-1-15,0 21 0,-1-20 16,1 20-16,0 1 0,-21-22 0,21 0 16,-22 1-16,22-1 15,-21 0-15,21 1 0,-1-22 0,-20 0 16,21 0-16,0 0 0,0 1 15,42-44 17,0 1-32,0 0 0,0 0 15,0 21-15,1-21 0,20 0 0,0-1 16,-21 1-16,22 21 0,-1-21 16,0 0-16,-20 21 0,20 0 0,0-21 15,1 21-15,-22 0 0,21-21 16,-21 21-16,0 0 0,1-22 15,-1 1-15,0 21 0,-21-21 16,0 0-16,0 0 0,0 0 16,0-1-16,0 1 0,0 0 15,-21 0-15,0 21 16,-1 21-16,22 0 16,0 0-16,-21 22 0,21-1 15,0-21-15,0 22 0,0-1 16,-21 0-16,21-21 0,-21 22 0,21-22 15,0 21-15,0-21 0,-21 1 16,21 20-16,0-21 0,0 0 16,0 0-16,21-21 15,0 0 1,0 0-16</inkml:trace>
  <inkml:trace contextRef="#ctx0" brushRef="#br1" timeOffset="71927.6">1820 13843 0,'21'0'0,"-42"0"0,64 0 16</inkml:trace>
  <inkml:trace contextRef="#ctx0" brushRef="#br1" timeOffset="72320.37">2794 13335 0,'-21'-42'0,"42"84"0,-63-105 0,42 41 16,0 1-16,-22 21 0,22 21 31,0 1-31,0-1 0,0 21 0,0 0 16,0 1-16,22-1 0,-22 22 15,0-1-15,0 1 0,21-22 0,-21 21 16,0-20-16,0 20 0,0-20 16,0-1-16,0 0 0,0-21 0,-21 43 15,-1-43-15,22 0 0,0 0 16,0 1-16,0-44 31,0 1-31,0 0 16</inkml:trace>
  <inkml:trace contextRef="#ctx0" brushRef="#br1" timeOffset="72613.2">2667 13399 0,'0'0'16,"0"-43"-16,0 1 0,0 21 0,0-22 16,21 1-16,0 21 0,22-21 0,-22 20 15,0 1-15,21 0 0,-21 21 16,22 0-16,-1 0 0,-21 21 15,22 0-15,-22 22 0,21-22 0,-21 21 16,0 1-16,-21-1 0,0 21 16,0-20-16,0-1 0,0 22 0,-21-22 15,-21 0-15,21 1 0,-22-1 16,22 0-16,-21-21 0,0 1 0,20 20 16,1-42-16,0 21 0,0 0 15,42-42 16,0 21-31,0-21 0,1 0 0,-1 0 0,0-1 16,0 1-16,21 21 0</inkml:trace>
  <inkml:trace contextRef="#ctx0" brushRef="#br1" timeOffset="73736.56">3514 13441 0,'-64'-21'31,"22"21"-31,-1 0 16,22 21-16,0-21 0,0 21 15,0 21-15,0-20 0,-1 20 16,1 0-16,0 1 0,0-1 0,0 0 16,21 1-16,0-1 0,0 0 15,0 1-15,0-22 0,0 21 0,0-21 16,0 0-16,0 1 0,21-22 15,0 0-15,0 0 16,0 0-16,22 0 0,-22 0 16,0-22-16,21 1 0,-20 0 15,20 0-15,-21 0 0,21-22 0,-20 22 0,-1-21 16,0 21-16,-21-22 0,0 1 16,0 0-16,21-1 0,-21 22 15,0-21-15,0 21 0,0 0 16,0-1-16,0 44 31,0-1-31,0 0 0,0 0 0,0 0 16,0 22-16,0-1 0,0-21 15,0 21-15,21-20 0,-21 20 0,0-21 16,21 21-16,1-20 0,-1-1 0,0 0 16,-21 0-16,21-21 0,0 21 15,0-21-15,1 0 0,20 0 0,-21 0 16,0 0-16,0 0 0,1-21 15,-1 0-15,21 21 0,-21-21 16,0 0-16,1-22 0,-1 22 16,0 0-16,-21 0 0,21-22 0,-21 22 15,21-21-15,-21 21 0,0 0 0,0-1 16,0 1-16,21 21 16,-21 21-1,0 1-15,0-1 0,0 0 16,0 21-16,0-21 0,0 1 0,0 20 15,0-21-15,0 0 0,22 0 16,-22 1-16,21-1 0,-21 0 16,21 0-16,0 0 0,0-21 15,0 0-15,1 0 0,-1 0 16,21 0-16,-21 0 0,0 0 0,22-21 16,-22 21-16,0-21 0,21 0 15,-20 0-15,20-22 0,-21 1 0,0 21 16,0-22-16,1-20 0,-1 21 15,0-64-15,-21 63 0,21-20 16,-21 21-16,21-1 0,-21 1 0,0 0 16,0-22-16,0 43 15,0 42 1,0 0-16,0 0 16,-21 1-16,0 20 0,21-21 15,-21 21-15,21 22 0,0-22 0,0 1 16,0-1-16,0 0 0,0 1 15,0-1-15,0 0 0,0 1 0,0-22 16,0 21-16,21-21 0,0 0 16,0-21-16,0 22 0,1-22 0,-1 0 15,21 0-15,-21 0 0,0 0 16,22 0-16,-22-22 0,0 1 0,21 0 16,-20 0-16,-1 0 0,0-22 0,0 22 15,-21-21-15,21 0 0,-21 20 16,21-20-16,-21 21 0,0-21 0,0 20 15,0 1 1,0 42-16,0 1 16,0-1-16,0 0 0,0 0 0,0 21 15,0-20-15,0 20 0,0-21 16,0 0-16,0 0 0,0 1 0,0-1 16,0 0-16,0 0 0,22-21 15,-1 21-15,0-21 16,0 0-16,0 0 0,0-21 15,1 21-15,-1-21 0,0 0 16,0 0-16,-21-1 0</inkml:trace>
  <inkml:trace contextRef="#ctx0" brushRef="#br1" timeOffset="73904.46">5334 13293 0,'0'0'0,"-64"0"31,64 21-31,-21-21 63</inkml:trace>
  <inkml:trace contextRef="#ctx0" brushRef="#br1" timeOffset="74076.37">4635 13441 0,'-21'21'0,"42"-42"0,-63 42 16,21 0-16,42-21 31,0 0-31,0 0 0,22 0 16,-1 0-16,22 0 0,-22 0 15,21-21-15,-20 21 0,20 0 0,-20-21 16,-1 21-16</inkml:trace>
  <inkml:trace contextRef="#ctx0" brushRef="#br1" timeOffset="74796.32">5948 13399 0,'-43'-64'31,"22"43"-31,0 21 15,-21 0-15,21 0 0,-1 0 16,1 0-16,-21 0 0,21 0 0,0 0 16,-22 21-16,22 0 0,-21 22 0,21-22 15,-1 21-15,1 0 16,0-20-16,0 20 0,21 0 0,0 1 16,-21-1-16,21 0 0,0 1 0,0-22 15,0 0-15,0 21 0,21-21 16,-21 1-16,21-22 0,0 0 15,0 0-15,1 0 0,20 0 16,-21 0-16,0-22 0,22 1 0,-22 0 16,21 0-16,-21 0 0,22 0 0,-22-22 15,0 1-15,0 21 0,0-22 16,0 1-16,1 0 0,-22-1 0,0 1 16,0 21-16,0-21 0,0 20 15,0 1-15,0 0 0,0 42 31,-22 0-31,22 1 16,0-1-16,0 0 0,0 21 0,0 22 16,0-22-16,0 0 15,0-20-15,0 20 0,0-21 0,22 21 16,-22-20-16,21-1 0,0-21 0,21 21 16,-21-21-16,1 21 0,20-21 15,21 0-15,-41-21 0,20 0 16,-21 0-16,0-1 0,22 1 15,-22 0-15,0-21 0,0-1 0,0 1 16,0 0-16,1-1 0,-22 1 16,21 0-16,0-64 15,-21 64-15,0-1 0,0 1 0,0 0 16,0 20-16,0 1 0,0 0 0,0 0 16,-21 21-16,0 21 15,21 0-15,0 22 0,-22-22 0,22 21 16,-21 0-16,21 1 0,0-1 15,0 22-15,0-22 0,0 0 0,0 1 16,0-1-16,0 0 0,0 1 0,21-22 16,1 21-16,-22-21 15,21-21-15,0 21 0,0-21 0,0 0 0,0 0 16,1 0-16,20 0 16,-21 0-16,21-21 0</inkml:trace>
  <inkml:trace contextRef="#ctx0" brushRef="#br1" timeOffset="75624.48">7620 13166 0,'0'-21'16,"0"42"-16,0-64 0,0 22 0,0 0 0,0 0 0,-21 0 15,21 0-15,-21-1 16,-1 22-1,22 22-15,-21 20 0,0-21 16,21 21-16,0 1 0,0-1 16,-21 0-16,0 22 0,21-22 0,-21 22 15,21-22-15,-22 22 0,1-22 16,0 21-16,0-20 0,0-1 0,-22 0 16,22 1-16,0-1 0,0-21 15,0 0-15,0 1 0,-1-1 0,1-21 16,0 0-16,0 0 15,21-21-15,-21-1 0,0 1 16,21 0-16,-22-21 0,1-1 0,21 22 16,0-42-16,-21 20 0,21 1 15,-21 0-15,21-1 0,0 1 16,0 0-16,0 21 0,0-22 0,0 22 0,21 21 31,0 0-31,-21 21 0,21 0 16,1 1-16,-1 20 0,0-21 0,0 21 15,21 1-15,-20-1 0,-1 0 16,21 22-16,0-22 0,-20-21 16,-1 1-16,0 20 0,0-21 15,0-21-15,22 21 0,-22-21 0,0 0 16,0 0-16,0 0 0,22 0 0,-22-21 16,0 21-16,21-21 0,-21 0 15,22 0-15,-22-22 0,21 22 16,-21-21-16,1 21 0,-1-22 0,0 1 15,-21 0-15,0-1 0,0 1 16,0 21-16,0 0 0,0-1 16,0 44-1,0-1-15,0 0 0,-21 0 16,21 0-16,0 22 0,0-22 0,0 21 16,0-21-16,0 0 0,-21 22 15,21-22-15,0 0 0,0 0 0,0 0 16,0 1-16,21-22 31,0 0-31,-21-22 0,21 1 16,-21 0-16,21 0 0</inkml:trace>
  <inkml:trace contextRef="#ctx0" brushRef="#br1" timeOffset="75788.38">7959 13250 0,'0'0'0,"0"-21"0,0 0 16,0 0-16,-22 21 15,1 0-15,0 0 16,21 21-16,-21-21 16,21 21-16,0 0 15,21 1-15,0-22 16,0 0-16,1 0 0,-1 0 16</inkml:trace>
  <inkml:trace contextRef="#ctx0" brushRef="#br1" timeOffset="76200.14">8340 13335 0,'0'0'0,"0"21"0,-22 0 15,22 1-15,-21 20 0,21-21 16,0 0-16,0 22 0,-21-22 0,21 0 0,-21 21 16,21 1-16,0-22 15,0 0-15,-21 0 0,21 0 16,0-42 15,0 0-15,0 0-16,0-22 0,21 22 15,-21-21-15,21 21 0,0-22 0,0 1 16,1 0-16,-1 21 0,0-22 16,21 22-16,-21-21 0,1 21 0,20-1 15,-21 22-15,0 0 0,22 0 0,-22 0 16,0 0-16,0 22 0,0-1 15,-21 0-15,21 0 0,-21 0 16,22 22-16,-22-22 0,0 21 0,0-21 16,0 22-16,0-22 0,0 0 15,-22 21-15,22-21 0,-21 1 0,21-1 16,0 0-16,21-42 31,1 0-15,-1-1-16</inkml:trace>
  <inkml:trace contextRef="#ctx0" brushRef="#br1" timeOffset="76712.85">9229 12933 0,'0'21'15,"0"0"-15,0 22 0,0-22 16,-22 21-16,22 0 0,0 1 0,-21-1 15,0-21-15,0 22 0,0-1 16,21 0-16,-21-21 0,-1 22 0,1-1 16,0-21-16,0 22 0,0-22 15,0 0-15,21 0 0,-22 0 16,22-42 15,22 0-31,-1 0 0,0 0 0,0-1 0,0 1 16,22-21-16,-22 21 15,21 0-15,-21-1 0,0 1 0,22 0 16,-22 0-16,0 0 0,0 0 0,0 21 16,1-22-16,-1 22 15,-42 0 17,-1 0-32,1 22 0,0-22 0,0 21 15,0 0-15,-22-21 0,22 21 16,0 0-16,0-21 0,0 21 0,21 1 15,-21-1-15,21 0 16,0 0-16,0 0 0,0 0 16,21 1-16,0-22 0,0 21 0,-21 0 15,21 0-15,0-21 0,-21 21 0,22-21 16,-1 21-16,0-21 16,0 0-16,0 22 0,0-22 15,1 0-15,-1 0 0,0 0 16,21-22-16,-21 1 0,22 21 0,-22-21 15</inkml:trace>
  <inkml:trace contextRef="#ctx0" brushRef="#br1" timeOffset="76940.72">9885 12954 0,'0'0'0,"0"-21"15,21 21 1,0-21-16,21 21 16,-20 0-16,20 0 0,0 0 0,1-21 15,-1 21-15,0 0 0,1 0 0,-1 0 16,-21 0-16,21 0 0,1 0 16,-22 0-16,0 0 0,0 0 15</inkml:trace>
  <inkml:trace contextRef="#ctx0" brushRef="#br1" timeOffset="77196.58">10096 12912 0,'-21'0'0,"42"0"0,-63 21 16,21 0-16,21 0 0,-21 0 15,0 1-15,21 20 0,-22 0 16,22-21-16,0 22 0,-21-1 0,0 0 15,0 1-15,21-22 16,-21 21-16,0 1 0,21-22 0,-22 21 16,22-21-16,-21 22 0,21-22 0,-21 0 15,21 0-15,0 0 0,0 0 16,21-21 0,0 0-16,22 0 15,-22-21-15,0 0 0,21 0 0,-20 0 16</inkml:trace>
  <inkml:trace contextRef="#ctx0" brushRef="#br1" timeOffset="77520.39">10223 13314 0,'22'0'16,"-1"0"-1,0 0-15,0 0 16,0-21-16,22 21 0,-22-21 0,21 21 15,-21-22-15,0 22 0,22-21 16,-22 0-16,0 21 0,-21-21 0,0 0 16,0 0-16,0-1 15,-21 22-15,0 22 16,-22-1-16,22 0 0,0 0 16,-21 0-16,21 0 0,-22 1 15,22-1-15,0 21 0,-21-21 16,42 0-16,-22 1 0,22-1 0,0 0 15,0 0-15,0 0 0,0 0 16,22 1-16,-1-22 0,0 0 16,0 0-16,0 0 0,22 0 15,-22 0-15,21 0 0,-21-22 0</inkml:trace>
  <inkml:trace contextRef="#ctx0" brushRef="#br1" timeOffset="78251.97">10710 13272 0,'0'0'0,"0"-22"15,0 1-15,21-42 16,1 63-16,-1-21 16,0 21-16,0 0 0,0 0 15,0 0-15,1 0 16,-1 0-16,-21 21 0,0 0 16,0 0-16,0 0 0,0 0 15,0 1-15,0 20 0,0-21 0,0 0 16,-21 0-16,-1 22 0,1-22 0,0 0 15,21 0-15,-21 0 0,0 1 16,21-1-16,21-21 31,-21-21-15,21-1-16,0 22 0,0-21 16,1 0-16,-1 0 0,0 0 15,0-22-15,0 22 0,0 0 0,22-21 16,-22 21-16,0-22 0,21 22 15,-20 0-15,-1 0 0,21 0 0,-21-1 16,-21 44 0,0-1-16,0 0 15,-21 0-15,21 0 0,-21 22 0,21-22 16,-21 0-16,21 21 0,-21-21 16,21 1-16,0-1 0,0 0 0,0 21 15,0-21-15,21-21 0,0 22 0,0-1 16,0-21-16,0 0 15,1 0-15,-1 0 0,0 0 0,21 0 16,-21 0-16,1-21 0,-1 21 16,0-22-16,0 1 0,0 0 0,0 0 15,1-21-15,-1 20 0,0-20 16,0 0-16,0-1 0,0 1 0,-21-21 16,22-1-16,-1 1 0,0-1 0,0 22 15,-21-22-15,21 1 0,-21 20 16,21 1-16,-21 21 0,0 0 15,0 0-15,-21 42 16,0 0-16,21 21 0,-21 1 16,0-1-16,0 21 0,21-20 15,0 20-15,0-20 0,-22 20 16,22-21-16,0 1 0,0-1 0,0 0 16,0 1-16,0-22 0,0 21 15,0-21-15,0 22 0,22-43 16,-22 21-16,21-21 0,0 0 15,0 0-15,0 0 16,0 0-16,1-21 0,-1 0 16,0-1-16</inkml:trace>
  <inkml:trace contextRef="#ctx0" brushRef="#br1" timeOffset="78492.83">11599 13018 0,'-21'0'15,"42"0"-15,-42 21 16,42-21-16,22 0 16,-22 0-16,0 0 0,21 0 0,1 0 15,-1 0-15,21 0 0,-20 0 16,20-21-16,1-1 0,-1 22 0,-20-21 16,20 0-16,1 21 0,-22 0 15,0 0-15,1-21 0,-22 21 16,0 0-16,0 0 0,-21 21 15,-21 0-15,-21-21 16,20 21-16,-20 1 0,-21-22 0,20 21 16</inkml:trace>
  <inkml:trace contextRef="#ctx0" brushRef="#br1" timeOffset="79164.62">1079 15071 0,'0'0'0,"-42"0"32,63 0-17,22-21-15,-22 21 16,0 0-16,21 0 0,1 0 15,-22-22-15,21 22 16,0 0-16,-20 0 0,-1 0 0,0 0 16,0-21-16,-42 21 31,0 0-31,-22 0 0,22 0 16</inkml:trace>
  <inkml:trace contextRef="#ctx0" brushRef="#br1" timeOffset="79552.39">995 15155 0,'0'0'0,"-21"22"0,-1 20 0,22-21 16,-21 0-16,0 0 0,21 22 15,-21-22-15,21 0 16,-21-21-16,21 21 0,0-42 47,21 21-47,0-21 0,0 21 0,0-21 15,1 0-15,-1 21 0,21 0 16,-21 0-16,22 0 0,-1 0 16,0 0-16,1 0 0,-1 21 0,0 0 15,-21 0-15,22 0 0,-22 22 16,0-22-16,-21 0 0,0 21 0,0 1 16,0-22-16,-21 0 15,0 21-15,-22-21 0,22 1 0,-21-1 16,0 0-16,-1 0 0,22-21 15,-21 21-15,21-21 0,-22 0 16,22 0-16,0 0 0,0 0 0,0 0 16,-1 0-16,1 0 0,0-21 15,21 0-15,0 0 16,0 0 0,21-1-16,0 1 0,1 21 0</inkml:trace>
  <inkml:trace contextRef="#ctx0" brushRef="#br1" timeOffset="79728.3">1778 15452 0,'21'0'0,"-42"0"0,63 0 16,-21 0-16,1-21 62,-1 21-62,0-22 16</inkml:trace>
  <inkml:trace contextRef="#ctx0" brushRef="#br1" timeOffset="80068.1">3810 14838 0,'0'0'0,"-21"0"0,0-21 0,-22 21 0,1 0 16,0 0-16,-22 0 0,22 0 16,-22 0-16,1 21 0,-1 0 15,22 0-15,0 0 0,-1 1 0,1 20 16,21 0-16,-22 1 0,43-1 15,-21 0-15,21 1 0,0-1 0,0 0 16,0 1-16,0-1 0,0 0 16,21-21-16,1 1 0,20-1 0,-21 0 15,21 0-15,1 0 0,-1-21 16,0 0-16,1 0 0,20 0 0,1 0 16,-22 0-16,22 0 0,-1-21 15,-21 0-15,22 0 0,-22 0 0</inkml:trace>
  <inkml:trace contextRef="#ctx0" brushRef="#br1" timeOffset="80456.88">4381 14901 0,'0'0'0,"22"-42"0,-22 21 0,0 0 16,0 0-16,0-1 0,-22 22 16,1 0-1,0 0-15,0 22 0,0-1 0,0 0 16,-22 0-16,22 0 0,0 0 15,0 1-15,0-1 0,-1 0 0,22 0 16,0 0-16,0 0 16,0 1-16,22-1 15,20-21-15,-21 21 0,0-21 0,22 0 16,-1 21-16,-21-21 0,21 21 16,1-21-16,-22 21 0,21-21 0,-21 22 15,1-1-15,-1 0 0,0-21 16,-21 21-16,0 0 0,0 0 0,0 1 15,0-1-15,-21-21 0,-22 21 16,22 0-16,-21-21 0,0 21 0,-1-21 16,1 0-16,0 0 0,-1 0 15,22 0-15,-21 0 0,21 0 0,-1 0 16,1 0-16,21-21 16,0 0-1,21 0-15,1 0 0,-1-1 0,0 1 16,21 0-16,1 0 0</inkml:trace>
  <inkml:trace contextRef="#ctx0" brushRef="#br1" timeOffset="80820.67">5165 14838 0,'0'0'0,"0"-21"0,21 0 15,-21-1 1,-21 22-16,-1 0 0,1 0 15,-21 0-15,0 0 0,20 22 16,-20-1-16,0 0 0,21-21 0,-1 21 16,1 0-16,21 0 0,0 1 15,0-1-15,21-21 0,1 21 16,20 0-16,-21-21 0,21 21 16,-20 0-16,20-21 0,-21 22 0,0-1 15,22-21-15,-22 21 0,0 0 0,0 0 16,-21 0-16,0 1 0,0-1 15,0 0-15,0 0 0,0 0 16,-21 0-16,0-21 0,0 22 16,-22-22-16,22 0 0,-21 21 0,21-21 15,-22 0-15,1 0 0,0 0 16,20 0-16,-20 0 0,21 0 16,0 0-16,21-21 0,0-1 15,0 1-15,0 0 16</inkml:trace>
  <inkml:trace contextRef="#ctx0" brushRef="#br1" timeOffset="81420.33">6837 14796 0,'-21'0'0,"-1"0"16,1 0 0,42 0-1,1-22-15,-1 22 16,0-21-16,0 0 0,0 0 15,22 0-15,-22 0 0,0-1 0,0 1 16,0 0-16,-21-21 16,0 21-16,0-1 0,0 1 0,0 0 15,-21 0-15,0 21 0,-21 0 0,-1 0 16,1 0-16,0 21 0,-22 0 16,22 0-16,-22 1 0,22 20 15,0-21-15,20 21 0,1 1 0,0-1 16,21-21-16,0 22 0,0-22 0,21 21 15,0-21-15,1 22 0,-1-22 0,21 0 16,0 0-16,1 21 0,-1-20 16,0-1-16,1 0 0,20 42 15,-42-41-15,1-1 16,-22 0-16,0 0 0,-22 0 16,1 0-16,-21-21 0,0 0 0,-22 22 15,22-22-15,-22 0 0,-42 0 16,43 0-16,21-22 0,-1 1 15,1 0-15,0 21 0,20-21 16,-20 0-16,21-22 0,21 22 0,-21 0 16,21 0-16,0 0 0,0-22 0,0 22 15,21 0-15,0 0 0,0 0 16,22 0-16,-22-1 0,42 1 0,-20 0 16,20 21-16</inkml:trace>
  <inkml:trace contextRef="#ctx0" brushRef="#br1" timeOffset="81777.13">7091 14965 0,'21'21'15,"-21"0"-15,21-21 16,0 0 0,0 0-16,1-21 0,-1 0 15,0 21-15,0-21 0,0 0 0,0-1 16,1 1-16,-1 0 0,0 21 15,0-21-15,-21 0 0,0 0 0,0-1 16,0 1-16,-42 21 16,21 0-16,-1 0 15,1 0-15,0 0 0,0 21 0,0 1 16,-22 20-16,22-21 0,0 0 16,21 22-16,-21-22 0,21 21 15,-21 0-15,21-20 0,0 20 0,0-21 16,0 21-16,21-20 0,0-1 0,0 0 15,0 0-15,1-21 0,-1 0 0,0 21 16,21-21-16,-21 0 0,1 0 16,20 0-16,0-21 0,-21 0 15,22 0-15,-1-22 0,0 22 16,1 0-16</inkml:trace>
  <inkml:trace contextRef="#ctx0" brushRef="#br1" timeOffset="82011.99">7874 14372 0,'0'0'0,"0"-42"16,0 21-16,0 0 0,-21 21 16,0 21-16,21 21 15,0 0-15,0 22 0,-22-22 16,22 22-16,-21-22 0,21 22 0,0-1 16,0-21-16,-21 1 15,21 20-15,-21-20 0,21-22 0,0 21 0,0 0 16,0-20-16,-21 20 0,21-21 15,0 0-15,0 0 16,21-21-16,0 0 16,0 0-16,0-21 0,22 0 15,-22 0-15</inkml:trace>
  <inkml:trace contextRef="#ctx0" brushRef="#br1" timeOffset="82360.78">8064 14774 0,'0'0'0,"0"22"16,22-22 15,-1 0-31,0 0 0,0 0 0,21 0 16,-20 0-16,20 0 0,-21 0 15,0-22-15,0 22 0,1-21 0,-1 0 16,-21 0-16,0 0 0,0 0 15,-21-1 1,-1 22-16,1 0 0,0 0 0,0 22 16,-21-1-16,20-21 15,1 21-15,-21 21 0,21-21 0,0 1 16,-1-1-16,1 21 0,0-21 0,21 0 16,-21 22-16,21-22 0,0 0 15,0 0-15,0 0 0,0 1 0,21-22 16,21 21-16,-20-21 0,-1 0 15,21 0-15,-21 0 0,22 0 0,-1 0 16,-21 0-16,21-21 0</inkml:trace>
  <inkml:trace contextRef="#ctx0" brushRef="#br1" timeOffset="82596.66">8784 14584 0,'0'0'0,"-21"0"0,0 0 15,0 0-15,-1 21 0,1 0 16,0 0-16,21 22 0,-21-22 16,21 21-16,-21 1 0,21-22 0,0 21 15,-21-21-15,21 22 0,0-22 0,0 0 16,0 0-16,0 0 0,0 0 16,21 1-16,0-1 0,0-21 0,0 0 15,0 0-15,1 0 0,20 0 16,-21 0-16,21 0 0,1-21 0,-1-1 15,0 1-15,1 0 0</inkml:trace>
  <inkml:trace contextRef="#ctx0" brushRef="#br1" timeOffset="82843.5">9419 14182 0,'0'0'15,"0"-21"-15,0-1 0,0 1 16,-21 21-16,0 0 0,0 21 15,21 1-15,0 20 0,-22 0 16,22 1-16,-21-1 0,21 21 0,-21 1 16,21-22-16,0 22 0,0-22 0,-21 22 15,21-22-15,-21 0 16,21 1-16,0-1 0,0-21 0,0 21 16,0-20-16,0-1 0,0 0 15,21 0-15,0-21 0,0 0 16,0 0-16,22 0 0,-22 0 0,21-21 15,-21 0-15</inkml:trace>
  <inkml:trace contextRef="#ctx0" brushRef="#br1" timeOffset="83216.3">9779 14542 0,'0'0'0,"0"-22"0,-21 44 15,21-1 1,-21 0-16,-1 0 0,22 21 0,-21-20 15,21-1-15,0 21 0,-21-21 16,21 0-16,0 22 0,0-22 0,0 0 16,0 0-16,0 0 0,0 1 15,0-1-15,21 0 0,0-21 16,1 0-16,-1 0 0,0 0 0,21 0 16,-21 0-16,1 0 0,20 0 15,-21 0-15,0-21 0,0 0 0,1-1 16,-1 1-16,0 0 0,0 0 0,0 0 15,-21 0-15,0-22 16,0 22-16,0 0 0,0-21 0,0 20 16,0 1-16,-21 0 0,0 0 15,0 21-15,-22 0 0,1 0 16,-21 0-16,41 21 16,1 0-16,0 0 0,0-21 0,21 22 15,0-1-15,0 0 0,0 0 0,21 0 16,0-21-16,0 21 0,1-21 15,-1 0-15</inkml:trace>
  <inkml:trace contextRef="#ctx0" brushRef="#br1" timeOffset="83596.08">10266 14690 0,'0'0'0,"21"-21"0,0-22 15,0 1-15,-21 21 16,21 0-16,1-1 0,-1 1 0,0 0 15,0 0-15,0 21 0,0 0 16,22 0-16,-22 0 0,0 0 0,0 21 16,0 0-16,1 0 0,-1 22 0,-21-22 15,0 21-15,21 1 0,-21-22 16,0 21-16,0-21 0,0 22 0,0-22 16,0 21-16,0-21 0,-21 0 15,21 1-15,-21-1 0,21 0 16,-22-21-16,1 0 15,0 0 1,21-21-16,-21 0 16,21-1-16,0 1 15,0 0-15,0-21 0,0 21 0,0-1 16,0-20-16,21 0 0,-21 21 0,21-22 16,0 1-16,-21 21 0,22 0 15,-1-22-15,-21 22 0,21 0 0,0 21 16,0-21-16,0 0 15</inkml:trace>
  <inkml:trace contextRef="#ctx0" brushRef="#br1" timeOffset="83843.94">9313 14415 0,'0'0'15,"-42"0"-15,0 0 0,20 0 0,44 0 16,-1 0 0,21 0-16,0 0 0,1 0 15,-1-22-15,22 22 0,-1-21 16,1 0-16,-1 21 0,1-21 0,20 21 16,-20-21-16,-1 21 0,1 0 15,-1-21-15,-20 21 0,-1-22 0,-21 22 16,21 0-16</inkml:trace>
  <inkml:trace contextRef="#ctx0" brushRef="#br1" timeOffset="84672.67">1312 16404 0,'43'0'0,"-86"0"0,107-21 0,-43 0 0,-42 21 32,-22 0-32,22 0 0,-21 21 15,0 0-15,-1 22 0,1-22 16,0 21-16,-1 22 0,22-22 16,0 21-16,0-20 0,0 20 15,21 1-15,0 42 16,0-64-16,0 0 0,21 1 0,0-1 15,0-21-15,0 0 16,22-21-16,-1 21 0,0-21 0,1 0 16,-1 0-16,0 0 0,22-21 15,-22 0-15,0 0 0,1 0 0,-22 0 16,21-1-16,-42 1 0,0 0 16,0 0-16,0 0 0,-21 0 0,-21-1 15,21 1-15,-43 21 0,22-21 16,-43 21-16,43 0 0,-1 0 15,1 21-15,0-21 16,-22 43-16,43-22 16,21 0-16,-21 0 0,21 0 0,0 0 15,0 1-15,21-22 16,0 0-16,0 0 0,22 0 16,-1 0-16</inkml:trace>
  <inkml:trace contextRef="#ctx0" brushRef="#br1" timeOffset="84816.59">1905 16764 0,'0'-21'62,"0"0"-62,21 21 0</inkml:trace>
  <inkml:trace contextRef="#ctx0" brushRef="#br1" timeOffset="85145.4">3323 16150 0,'-42'0'0,"84"0"0,-105-21 0,41 21 15,1-21-15,42 0 16,1 21-16,-1 0 16,21 0-16,0-21 0,1 21 15,20 0-15,-20-22 0,20 22 0,1 0 16,-1-21-16,1 0 0,-1 21 15,1 0-15,-22-21 0,0 21 16,1 0-16,-22 0 0,0 0 16,-21 21-1,-21-21-15,-22 21 0,22-21 0</inkml:trace>
  <inkml:trace contextRef="#ctx0" brushRef="#br1" timeOffset="85373.27">3471 16150 0,'0'0'0,"0"21"0,0 1 16,0-1-16,21 21 0,-21-21 15,0 22-15,22-1 0,-22 0 0,21 1 16,-21-1-16,21 0 16,-21 1-16,0-1 0,0 0 0,0 1 15,0-1-15,0 0 0,0-21 16,0 22-16,0-22 0,0 0 0,0 0 15,0 0-15,0-42 16,21 0-16,0 0 16,0 0-16</inkml:trace>
  <inkml:trace contextRef="#ctx0" brushRef="#br1" timeOffset="86221.62">4212 16383 0,'0'0'0,"-42"0"16,21 0-16,-1 0 16,-20 0-16,21 21 0,-21-21 0,-1 21 15,1 1-15,21-1 0,-22 0 16,1 0-16,21 0 0,-21 0 0,20 22 16,1-22-16,21 0 0,0 21 15,0-20-15,0-1 0,0 0 0,21 0 16,1-21-16,-1 0 15,0 0-15,21 0 0,-21 0 0,22 0 0,-22 0 16,21-21-16,-21 0 0,22 0 16,-22-1-16,0 1 0,21 0 15,-20 0-15,-1 0 0,-21 0 16,21-1-16,-21 1 0,0 0 0,0 0 16,0 0-16,0 0 0,0-1 15,0 44 1,-21-1-1,21 0-15,0 21 0,0-21 16,0 1-16,0 20 0,0-21 16,0 0-16,0 22 0,0-22 15,21 0-15,0 0 0,0 0 0,22-21 16,-22 0-16,21 0 0,-21 0 16,22 0-16,-1 0 0,0-21 0,1 21 15,20-21-15,-21 0 0,1 0 16,20-22-16,-20 22 0,-1 0 0,0 0 15,-21-22-15,1 22 0,-1-21 16,-21 21-16,0-22 0,0 22 0,0 0 16,0-21-16,-43 21 0,22-1 15,-21 22-15,0 0 0,-1 0 0,1 0 16,0 0-16,-1 22 0,1-1 16,0 0-16,-1 0 0,1 0 15,0 22-15,20-22 0,1 21 0,21-21 16,0 22-16,0-22 0,0 21 15,0 0-15,21-20 0,1 20 0,20-21 16,-21 0-16,21 0 0,1 22 16,-1-22-16,22 21 0,-22-21 0,21 22 15,-20-22-15,20 21 0,-20-21 16,-1 22-16,0-1 0,1-21 0,-22 22 16,0-1-16,0 0 0,-21 1 15,0-1-15,0 21 0,-21-20 0,-21 20 16,-1-20-16,1 20 0,-22-21 15,1 22-15,-1-22 0,1 1 16,-1-1-16,-20 0 0,20-21 16,22 1-16,-22-1 0,1-21 0,21 0 15,-1 0-15,1-21 0,21-1 16,-22 1-16,22 0 0,0-21 0,0-1 16,21-20-16,0-1 15,0 1-15,0-1 0,21-84 0,0 85 16,0-22-16,22 0 0,20 22 15,1-22-15,-1 1 0</inkml:trace>
  <inkml:trace contextRef="#ctx0" brushRef="#br1" timeOffset="87812.15">5419 16277 0,'-64'64'31,"64"-43"-31,0 0 0,-21 0 16,21 0-16,0 1 0,-21-1 0,21 0 16,0 0-16,0 0 0,0 0 15,-21 1-15,-1-1 0,22 0 16,0-42 31,0 0-47,0-1 15,0 1-15,0 0 0,22 0 16,-1 0-16,0-22 0,-21 22 0,21 0 16,0 0-16,0 0 0,1 21 15,-1 0-15,0 0 0,0 0 0,0 0 16,0 21-16,1 21 0,-1-21 16,0 1-16,-21-1 0,21 0 15,0 21-15,0-21 0,-21 1 0,43 20 16,-22-21-16,21 0 15,-21 0-15,22-21 0,-22 0 16,21 0-16,1 0 0,20 0 16,-21 0-16,1 0 0,-1-21 0,0 21 15,1-21-15,-1 0 0,-21 0 0,22 0 16,-22-1-16,0 1 0,-21 0 16,0-21-16,21 21 0,-21-1 15,0-20-15,0 0 0,0 21 0,-21-22 16,0 22-16,0-21 0,-1 21 0,1 21 15,0-22-15,-21 22 0,21 0 16,-22 0-16,1 22 0,0-1 0,20 21 16,-20-21-16,21 22 0,0-22 15,21 21-15,0 0 0,0 1 16,0-1-16,0-21 0,21 22 0,0-22 16,0 0-16,22 0 0,-22 0 15,0 0-15,21-21 0,-21 0 0,22 0 16,-22 0-16,0 0 0,43-42 15,-43 42-15,0-21 0,0 0 16,-21 0-16,21-1 0,-21-20 16,21 0-16,-21-1 0,0 1 15,0 0-15,0 21 16,0-1-16,0 1 0,0 0 0,-21 21 16,0 0-16,21 21 15,0 0-15,0 1 16,0-1-16,0 0 0,0 21 0,0-21 15,21 1-15,-21-1 0,21 0 16,1 0-16,-1 0 0,0 0 0,0-21 16,0 0-16,22 22 0,-1-22 0,-21 0 15,21 0-15,22-22 16,-22 1-16,-21 0 0,1 21 0,20-42 16,-21 21-16,-21-1 0,21 1 15,-21-21-15,21 21 0,-21-22 16,0 22-16,0-21 0,0 21 0,0 0 15,0-1-15,0 1 0,-21 21 16,0 0-16,21 21 16,-21 1-16,21-1 0,0 0 15,0 21-15,0-21 0,0 1 0,-21 20 16,21-21-16,0 0 0,0 0 16,-21 1-16,21-1 0,0 0 0,0 0 15,21-21 16,0 0-31,-21-21 16,0 0-16,21 21 0,0-21 0,0-1 16,1 1-16,-22 0 0,21-21 0,0 21 15,0-1-15,0-20 16,0 21-16,-21 0 0,22 0 0,-1-1 16,0 1-16,0 42 15,-21 1-15,0-1 16,0 0-16,21 0 0,-21 0 15,0 0-15,0 22 0,21-22 0,-21 0 16,22 0-16,-22 0 0,0 1 16,21-1-16,0 0 0,0-21 0,0 0 15,0 21-15,1-21 0,-1 0 0,0 0 16,0 0-16,0 0 16,0-21-16,1 0 0,-1 0 0,21-1 15,-21 1-15,0 0 0,1 0 16,-1-21-16,0 20 0,0 1 0,0-21 15,0 21-15,1-22 0,-22 22 16,0 0-16,21 0 0,-21 42 16,0 0-1,0 0-15,0 1 0,0-1 16,0 21-16,0-21 0,0 0 0,0 22 16,0-22-16,0 0 0,0 0 15,0 0-15,21-21 0,0 22 0,0-1 16,0-21-16,1 0 15,-1 0-15,21 0 0,-21 0 0,22 0 0,-1 0 16,0 0-16,-21 0 0,22-21 16,-1 21-16,-21-22 0,22 1 15,-22 0-15,0 0 0,0-21 0,0 20 16,0 1-16,-21-21 0,0 21 16,0-22-16,0 22 0,0 0 0,0 0 15,-21 21-15,0 0 0,0 0 16,0 0-16,0 0 0,-1 21 0,22 0 15,0 0-15,0 1 0,0-1 16,0 0-16,0 0 0,0 21 0,0-20 16,0-1-16,22 0 0,-1-21 0,21 21 15,-21 0-15,0-21 16,22 0-16,-22 0 0,21 0 0,1 0 16,20 0-16,-21 0 0,1-21 15,20 0-15,-20 0 0</inkml:trace>
  <inkml:trace contextRef="#ctx0" brushRef="#br1" timeOffset="88837.56">13525 7197 0,'0'0'0,"0"21"31,0 0-31,22 0 16,-1 0-16,0 1 0,-21 20 0,21-21 15,0 0-15,22 22 0,-22-22 16,0 0-16,21 0 0,1 0 0,-22 0 16,21-21-16,22 0 0,-22 22 0,0-22 15,22 0-15,-22 0 0,0 0 16,22-22-16,-22 22 0,1-21 0,41-21 15,-63 21 1,1 0-16,-1-1 0,0-20 0,-21 21 16,0 0-16,0 0 0,0-22 0,0 22 15,-21 0-15,0-21 0,-1 42 16,1-22-16,0 22 0,0 0 0,0 0 16,0 0-16,-1 22 0,1-1 15,0 21-15,0 0 0,0 1 0,0-1 16,21 22-16,0-22 0,0 21 0,-22-20 15,22 20-15,0-20 16,0 20-16,0-21 0,-21 22 0,21-22 0,0 1 16,0 20-16,0-21 0,0 1 15,0-1-15,0 0 0,0-20 16,0-1-16,0 0 0,0 0 0,0 0 16,0-42 15,0 0-31,0-21 0,0 20 15</inkml:trace>
  <inkml:trace contextRef="#ctx0" brushRef="#br1" timeOffset="89028.45">13843 7916 0,'-21'0'0,"42"0"0,-63 0 0,63 0 31,0 0-31,0 0 15,21 0-15,1 0 0,-1 0 0,0 0 16,1 0-16,20 0 0,1-21 0,-22 21 16,22 0-16,-22-21 0,0 0 15,1 21-15,-1-21 0,-21 21 0,21-21 16,-20-1-16</inkml:trace>
  <inkml:trace contextRef="#ctx0" brushRef="#br1" timeOffset="89204.35">14795 7726 0,'0'21'16,"22"-21"46,-1-21-46,0 0-16</inkml:trace>
  <inkml:trace contextRef="#ctx0" brushRef="#br1" timeOffset="89716.06">16616 7387 0,'42'-21'0,"-84"42"0,105-63 0,-42 21 0,-21 0 16,22-1-16,-22 1 16,0 0-16,0 0 0,0 0 0,-22 0 15,1-1-15,0 22 16,0 0-16,-21 0 0,20 0 0,-20 0 16,21 22-16,0-1 0,-22 0 0,22 21 15,0 1-15,-21-1 0,21 64 16,-1-64-16,22 22 15,-21 41-15,21-62 0,0-1 16,0 22-16,0-22 0,0 0 0,21 1 16,1-1-16,-1-21 0,0 21 15,0-20-15,21-1 0,-20 0 16,20 0-16,-21-21 0,21 0 0,1 0 16,-1 0-16,0 0 0,1 0 0,-1 0 15,0-21-15,1 0 0,-1 0 16,0-22-16,22 22 0,-22-21 0,1 21 15,-1-22-15</inkml:trace>
  <inkml:trace contextRef="#ctx0" brushRef="#br1" timeOffset="89960.92">17357 7345 0,'0'63'0,"0"-126"0,0 21 0,0-1 0,0 22 0,0-21 16,0 21-16,-22-1 0,1 1 0,0 21 15,21 21 1,-21 22-16,0-22 0,21 42 0,0-20 15,0 20-15,-21-20 0,21 20 16,0 1-16,0-22 0,0 21 0,-22-20 16,22-1-16,0 0 0,0 1 0,0-1 15,-21-21-15,21 22 0,0-22 16,0 21-16,0 0 0,0-20 16,21-1-1,1-21-15,20 0 16,-21-21-16,0-1 0,22 22 0,-1-21 15</inkml:trace>
  <inkml:trace contextRef="#ctx0" brushRef="#br1" timeOffset="90440.64">17886 7684 0,'0'0'0,"21"-22"0,0-41 16,-21 42-16,0 0 0,0-1 16,0 1-16,0 0 0,-21 21 0,21-21 15,-21 21-15,-22 0 0,22 0 16,-21 0-16,21 0 0,-22 21 0,1 0 15,0 0-15,-1 1 16,-41 41-16,63-21 0,-22 1 16,22-22-16,0 21 0,0 1 0,21-22 15,0 21-15,0-21 0,0 22 16,0-22-16,0 0 0,0 0 0,21 0 16,0-21-16,43 21 0,-43-21 15,0 0-15,21 0 0,1 0 16,-22-21-16,21 21 0,0-21 0,-20 0 15,20 0-15,-21 0 0,0-22 16,0 22-16,22 0 0,-43-21 16,21 20-16,0-20 0,0 0 0,-21-1 15,0 22-15,0-21 0,21 0 16,-21 20-16,0 1 0,0 0 0,0 0 16,0 42-1,0 0-15,0 0 0,-21 22 0,0-22 16,21 21-16,-21 1 0,0-1 0,21-21 15,0 21-15,-21 1 0,21-22 16,0 21-16,0-21 0,0 1 0,0-1 16,0 0-16,0 0 0,0 0 15,21 0-15,0-21 0,0 0 0,0 0 16,0 0-16,1 0 0,20 0 0,-21 0 16,21-21-16,1 21 0,-1-21 15,0 0-15,22 0 0</inkml:trace>
  <inkml:trace contextRef="#ctx0" brushRef="#br1" timeOffset="90808.46">18796 7620 0,'0'0'0,"0"-42"0,0 21 0,0-1 15,0 1-15,-42 21 0,20 0 16,1 0-16,-21 0 0,-22 21 16,22 1-16,0-1 0,-1 0 15,1 0-15,21 0 0,0 0 0,0 1 16,-1-1-16,22 0 0,0 0 0,0 0 15,0 0-15,22 1 16,-1-22-16,0 21 0,0-21 0,21 0 16,-20 21-16,20-21 0,0 0 0,-21 21 15,22-21-15,-22 0 0,21 21 16,-21-21-16,1 21 0,-1-21 0,-21 22 16,0-1-16,0 0 15,-21-21-15,-1 0 0,-20 0 16,0 21-16,-1-21 0,1 0 0,0 0 15,-1 0-15,1 0 0,0 0 16,-1 0-16,-62-21 16,83 21-16,22-21 15,0 0-15,0-1 16,22 22-16,-1-21 0,0 21 16,0-21-16,21 0 0,1 21 15,-1-21-15</inkml:trace>
  <inkml:trace contextRef="#ctx0" brushRef="#br1" timeOffset="91184.24">19262 7620 0,'42'-21'0,"-84"42"0,105-63 0,-63 21 16,0-1-16,-21 22 16,0 0-16,0 0 0,-1 0 0,-20 0 15,21 0-15,-21 0 16,20 22-16,1-1 0,-21 0 0,21 0 15,0-21-15,-1 21 0,1 0 0,21 1 16,0-1-16,0 0 0,0 0 16,21 0-16,1 0 0,-1 1 15,21-22-15,-21 21 0,22 0 16,-22-21-16,0 21 0,21 0 0,-21-21 16,22 21-16,-22 1 0,0-22 0,0 21 15,0 0-15,-21 0 16,-21 0-16,0-21 15,0 0-15,-21 0 0,20 0 16,-20 0-16,0 0 0,21 0 16,-22 0-16,1 0 0,21 0 0,-22 0 15,22 0-15,0 0 0,21-21 16,0 0 0,0 0-16,21 21 0,0-21 0,22-1 15,-22 1-15</inkml:trace>
  <inkml:trace contextRef="#ctx0" brushRef="#br1" timeOffset="91448.17">20108 7366 0,'0'-21'0,"0"42"0,0-63 0,0 21 15,-21 21-15,0 0 0,0 0 0,0 21 16,-1 0-16,1 0 0,21 21 15,-21 1-15,21-1 0,-21 0 16,21 1-16,-21-1 0,21 0 0,0 1 16,0-1-16,0 0 0,0 1 15,0-1-15,-21 0 0,21-20 0,0 20 16,0-21-16,0 0 0,-22 22 16,22-22-16,0 0 0</inkml:trace>
  <inkml:trace contextRef="#ctx0" brushRef="#br1" timeOffset="91892.61">19685 7557 0,'0'0'0,"0"-43"0,0 1 16,0 0-16,0-1 0,0 1 0,21 21 15,-21-22-15,21 1 0,22 21 0,-22 0 16,0-22-16,21 43 0,1-21 15,-22 0-15,21 21 0,0 0 0,1 0 16,-1 21-16,0 22 16,1-1-16,-1 0 0,0 22 0,1-22 15,-1 22-15,-21-1 0,22 1 0,-22-22 16,0 21-16,0-20 0,-21-1 16,0 0-16,0 1 0,0-1 0,0-21 15,0 22-15,0-22 0,0 0 16,0 0-16,0 0 0,0 0 15,-21-21-15,0 0 16,21-21-16,-21 0 16,21 0-16,0 0 0,0 0 0,0-1 15,0 1-15,0-21 0,0 0 16,21 20-16,0-20 0,0 0 16,0-22-16,22 22 0,-1 0 0,-21-22 15,21 1-15,1 20 0,-1-20 16,0 20-16,1 1 0,-1 21 0,0-21 15,-20 20-15,-1 22 0,21 0 16,-21 0-16,0 0 16,1 22-16,-22-1 0,0 0 15,0 0-15,21 21 0</inkml:trace>
  <inkml:trace contextRef="#ctx0" brushRef="#br1" timeOffset="93323.79">21463 7832 0,'0'-21'0,"0"-1"16,0 1-16,-21 0 16,21-21-16,-21 21 0,21-1 0,-22-20 15,1 0-15,0 21 0,0-22 16,0 22-16,0 0 0,-1 0 0,1 21 15,0 0-15,0 0 0,0 0 0,-22 21 16,22 0-16,-21 0 16,21 0-16,-22 22 0,22-1 0,0-21 15,-21 22-15,21-1 0,-1-21 16,22 21-16,0 22 0,0-22 16,0-21-16,0 22 0,0-22 0,22 0 15,-1 0-15,0 0 0,21-21 16,-21 0-16,22 22 0,-22-22 0,0 0 15,21 0-15,1-22 16,-1 22-16,43-63 16,-64 21-16,0 20 0,0 1 15,0-21-15,1 21 0,-1-22 0,0 1 16,-21 21-16,0-21 0,21 20 16,-21-20-16,0 21 0,0 0 15,-21 42 1,21 21-1,0-21-15,0 1 0,0 20 16,0-21-16,0 0 0,0 22 0,0-22 16,0 0-16,21 0 0,-21 0 15,21 0-15,0 1 0,1-1 0,-1 0 16,0-21-16,0 0 0,21 0 16,-20 0-16,-1 0 0,21 0 0,-21 0 15,22-21-15,-1-22 16,-21 43-16,0-42 0,0 21 15,1 0-15,-22-22 0,0 22 0,21-21 16,0 0-16,-21 20 0,21-20 0,-21 0 16,0 21-16,0-1 0,0 1 15,0 42 1,0 1 0,0-1-16,0 21 0,-21-21 0,0 22 15,21-22-15,-21 21 0,-1-21 16,22 0-16,0 22 0,0-22 0,-21 21 15,21 1-15,0-22 16,0 0-16,0 0 16,0-42 15,0 0-31,0 0 0,21-1 16,-21 1-16,22-21 0,-22 21 15,21 0-15,0-22 0,0 22 16,0-21-16,0 21 0,1-1 0,-1 1 0,0 0 15,-21 0-15,21 0 0,0 21 16,0 0-16,1 0 16,-1 21-16,-21 0 15,21 0-15,-21 0 0,0 1 0,0-1 16,21 0-16,-21 0 0,21 0 0,-21 0 16,0 1-16,0 20 0,0-21 15,0 0-15,0 0 0,0 1 16,0-44 31,21 1-47,-21 0 0,22 0 15,-22 0-15,21 0 0,0-1 0,-21-20 16,21 21-16,0 0 0,22-22 16,-22 22-16,0-21 0,21 21 15,1 0-15,-22-1 0,21 1 16,-21 21-16,0 0 0,1 0 0,-1 0 15,-21 21 1,0 1-16,0-1 0,0 0 16,0 0-16,0 21 0,0 1 15,-21-1-15,21-21 0,0 0 16,0 1-16,0 20 0,21-21 0,-21 0 16,21 0-16,0 1 0,0-1 15,0-21-15,1 21 0,-1-21 0,0 0 16,0 0-16,21 0 0,-20 0 0,-1 0 15,0-21-15,21 0 16,-21 21-16,22-43 0,-22 22 16,21-21-16,-21 21 0,1-1 15,-1-20-15,0 0 0,0 21 0,-21-22 16,21 22-16,-21-21 0,21 21 16,-21-1-16,-21 22 15,0 22-15,0-1 0,0 0 16,0 0-16,-1 0 0,1 22 15,0-22-15,0 63 16,21-62-16,0 20 0,0-21 16,0 0-16,0 0 0,21 1 15,0-1-15,0-21 0,1 21 16,-1 0-16,21-21 0,-21 0 0,0 0 16,1 0-16,20 0 0,-21 0 0,21 0 15,-20-21-15,20 0 0,-21 21 16,21-21-16</inkml:trace>
  <inkml:trace contextRef="#ctx0" brushRef="#br1" timeOffset="94253.26">14118 9546 0,'0'0'0,"-21"-21"15,0 21-15,21-21 0,-21 21 16,21-21-16,0 0 0,-22-1 15,22 1-15,0 0 0,0 0 0,0 0 16,0 0-16,0-1 0,22 1 16,-1 0-16,0 0 0,0-21 0,21 20 15,1 1-15,-1 0 0,0 0 16,1 0-16,-1 21 0,0 0 0,1 0 16,20 0-16,-42 0 0,1 21 15,-22 0-15,0 0 16,0 22-16,0-22 0,-64 63 15,43-41-15,-64 41 0,43-41 16,-22-1-16,22 22 16,0-22-16,-1 0 0,1 1 0,21-1 0,0-21 15,0 21-15,21-20 0,0-1 0,0 0 16,0 0-16,21 0 16,0-21-16,0 0 0,0 0 0,22 0 15,-1 0-15,0 0 0,1-21 16,20 21-16,-21-21 0,1 0 0,20 0 15,-20-1-15,-1-20 0,-21 21 0,0 0 16,0-22-16,-21 22 16,0 0-16,0-42 0,0 41 15,-42-41-15,0 63 0,-1-21 16,1 0-16,0 21 0,-1 0 16,1 0-16,0 0 0,21 0 0,-22 0 15,22 0-15,0 21 0,0 0 16,0-21-16,21 42 0,0-21 15,0 1-15,21-1 16,0-21-16,21 0 0,1 0 16,-22 0-16,21 0 0</inkml:trace>
  <inkml:trace contextRef="#ctx0" brushRef="#br1" timeOffset="94428.16">15134 9398 0,'0'0'0,"0"-21"16,21 0 31,0 21-31,1 0-16,20 0 0,-21 0 15</inkml:trace>
  <inkml:trace contextRef="#ctx0" brushRef="#br1" timeOffset="94693.01">16214 9059 0,'21'-21'16,"-42"42"-16,63-63 0,-21 21 0,0 0 16,0 21-16,1 0 0,-1 0 15,0 0-15,0 21 0,0 0 16,0 21-16,22 1 0,-22-1 15,0 0-15,0 1 0,22 20 16,-1-20-16,-21 20 0,21-21 16,1 22-16,-1-22 0,0 1 0,1-1 15,-22 0-15,0-21 0,0 22 0,0-22 16,-21 0-16,0 0 0,-21-21 31,21-21-31</inkml:trace>
  <inkml:trace contextRef="#ctx0" brushRef="#br1" timeOffset="94971.85">17166 9038 0,'0'-42'0,"0"84"0,21-148 16,-21 64-16,0 21 0,0-21 0,0 20 15,0 1-15,0 0 0,-21 42 16,-21 0-1,21 22-15,-22-1 0,1 0 16,0 1-16,-1 20 0,-20 1 0,-1-22 16,1 22-16,-22-22 0,22 0 0,-1 22 15,1-22-15,-1 0 0,22 1 16,-1-1-16,22 0 0,0-20 0,0 20 16,21-21-16,0 0 15,0 0-15,0 1 0,21-22 0,21 0 16,-20 0-16,20 0 0,0 0 0,22-22 15,-22 22-15,22-21 0</inkml:trace>
  <inkml:trace contextRef="#ctx0" brushRef="#br1" timeOffset="95265.68">17293 9292 0,'0'0'0,"42"-21"0,22-21 16,-64 63 15,0 21-31,0-21 0,-21 22 0,21-1 15,0 0-15,0 22 0,0-22 16,0 22-16,0-1 0,0 1 16,0-1-16,0 1 0,0-1 0,0-20 15,0 20-15,0 1 0,0-22 0,0 21 16,0 43-16,-21-42 16,21-1-16,-22-20 0,22-1 0,0 21 15,-21-20-15,0-1 0,21-21 0,-21 22 16,21-22-16,0 0 0,0 0 15,21-42 1,0 0 0,0 0-16,1-1 0,-1-20 15,0 0-15</inkml:trace>
  <inkml:trace contextRef="#ctx0" brushRef="#br1" timeOffset="95584.5">17420 9567 0,'0'0'15,"-21"-63"-15,-64-149 16,85 170-16,0 0 0,64-22 16,-22 43-16,0 0 0,1 0 15,20 21-15,1-22 0,-22 22 16,22 0-16,-1 0 0,1 22 0,-22-22 16,0 21-16,1 21 0,-1-21 15,-21 0-15,0 22 0,-21-1 16,0-21-16,0 22 0,0-22 0,-21 0 15,0 21-15,0-21 0,-22 1 16,1-1-16,0 0 0,-1-21 0,1 21 16,-21 0-16,20-21 0,1 0 0,-22 0 15,22 0-15,0 0 0,21 0 16,-1 0-16,1 0 0,42-21 31,1 21-31,20-21 0,0 21 0,1-21 16,-1 0-16,21 21 0,-20-22 0</inkml:trace>
  <inkml:trace contextRef="#ctx0" brushRef="#br1" timeOffset="96037.24">18415 9271 0,'85'-63'16,"-170"126"-16,170-148 16,-85 64-16,0 0 15,-43 21-15,22 0 0,0 0 16,-21 0-16,20 21 0,-20-21 0,21 43 15,-21-22-15,-1 0 0,22 21 16,0-21-16,-21 22 0,20-1 16,1-21-16,0 22 0,21-22 0,0 21 0,0-21 15,0 22-15,0-22 16,0 0-16,0 0 0,0 0 0,21-21 16,0 21-16,1-21 15,-1 0-15,0 0 0,0 0 0,0-21 16,22 0-16,-22 0 0,0 0 0,0 0 15,0-1-15,0-20 0,1 21 16,-1-21-16,0-1 0,-21 22 0,21-21 16,0-43-16,-21 64 15,21 0-15,-21 0 0,0-1 0,0 44 32,0-1-32,0 0 0,0 21 15,0-21-15,-21 1 0,21 20 16,0-21-16,0 21 0,0-20 0,0 20 15,0-21-15,0 0 0,0 0 16,0 1-16,0-1 0,0 0 0,21-21 16,1 0-16,-1 0 0,21 0 15,-21 0-15,0 0 0,22-21 16,-22 0-16,0-1 0,21 1 0</inkml:trace>
  <inkml:trace contextRef="#ctx0" brushRef="#br1" timeOffset="96296.09">18986 9017 0,'0'-42'16,"0"84"-16,0-127 0,0 64 0,0-21 0,0 21 16,0 42-1,0 21-15,0-21 16,0 22-16,0-1 0,0 0 16,0 1-16,0 20 0,0-20 0,0-1 15,0 0-15,0 1 0,0-22 16,0 21-16,0 0 0,0 22 15,0-43-15,0 0 0,0 0 16,0 1-16,22-22 16,-1-22-1,0 1-15,-21 0 16,21 0-16,-21 0 0,21 0 16,0-22-16</inkml:trace>
  <inkml:trace contextRef="#ctx0" brushRef="#br1" timeOffset="96756.04">19325 8827 0,'0'0'0,"0"42"31,0-21-31,-21 21 0,21 1 0,0-1 16,0 0-16,0 1 0,-21-1 0,21 0 16,0 1-16,-21-1 0,21 0 15,0 1-15,0-1 0,0 0 16,0-20-16,0 20 0,0 0 0,0-21 15,0 1-15,0-1 0,0 0 16,0 0-16,0 0 0,-22-21 31,22-21-31,0 0 16,0 0-16,0 0 0,0-22 16,0 1-16,22 0 15,-1 20-15,0-20 0,0 0 0,0 21 16,22-22-16,-1 22 0,0 0 15,1 0-15,-1 0 0,0-1 0,43 22 16,-43 0-16,-21 22 16,22-1-16,-22 0 0,0 0 15,-21 0-15,0 43 0,0-43 16,0 21-16,0-21 0,0 22 0,0-22 16,-21 0-16,21 0 0,-21 22 15,21-22-15,-21-21 0,-1 21 16,22 0-16,-21-21 0,21 21 15,-21-21-15,0 0 16,21-21-16,0 0 16,-21 0-16,0 0 15</inkml:trace>
  <inkml:trace contextRef="#ctx0" brushRef="#br1" timeOffset="96991.91">18754 9208 0,'0'0'16,"0"-22"0,21 22-16,21 0 15,-21 0-15,0 0 0,22-21 16,-1 21-16,-21 0 0,22 0 0,-22 0 16,21 0-16,-21 0 0,0 0 15,1 0-15,-1 0 0,0 0 16,0 0-16,0 0 0,0 0 15,1 0 1,-1 0-16,0 0 16</inkml:trace>
  <inkml:trace contextRef="#ctx0" brushRef="#br1" timeOffset="97211.78">20405 9483 0,'0'0'0,"0"21"0,0 0 31,21-21-15,0 0-1</inkml:trace>
  <inkml:trace contextRef="#ctx0" brushRef="#br1" timeOffset="-128677.11">4403 13928 0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FC5F-BCAC-4C02-A1D5-27691BCC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F2D69-2083-4BDF-992D-67E13483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E00B-CEA8-409E-9AC6-4AC21DD3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AF2E-A20F-4B1B-9452-E5FE6DA6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C904-15A4-4187-AD68-CE942BD8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2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00B7-CD55-45B2-A043-9944178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5C62-AD9D-41FD-9334-1DEDDDE4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C864-A59F-4159-8863-A9D1D29B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2FFA-F62D-4941-BB25-4F66E11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C995-0373-43ED-92CB-CDAC3CEB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7A54A-329A-4970-A1D6-0B716B73F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1583-FA63-45A1-B9B6-04148997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FFAC-FE96-40AB-9677-D3F98E37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40E5-DFC2-46AC-BAF6-B733B35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2479-549B-4574-AC0B-51DEC7B7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BAF6-1FE1-4ED3-B99B-5E085D0F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E0A6-DB47-43DD-91FB-D098143C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72AF-4642-4F2F-ABF9-30C4A544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1495-263D-4322-B1F3-CCAA0B9F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86E1-93D2-4036-B487-0DC830D4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860-2DB9-4497-8E20-45A8646D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8A665-5DED-4D88-BAFF-FBD4A3E6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9C4E-6020-4201-BB6A-D2BE5911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86F1-073A-4968-9B5A-7DDBCBE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7A34-1A10-4067-A885-4C13D8FF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4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0F21-642C-4371-A3C6-FBA9AF2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3E4D-FE8A-4911-A101-5123E949B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D1E9-BD14-4962-8A49-26B5DA5F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6DA5-BDEF-4209-BDDB-C9F4368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662A5-0CE7-4E32-9E9B-96EC6896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B5B3-5B30-433F-ABAE-799E81F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2DBA-0C7B-465D-9337-878E1E11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EB7D-F062-4AA4-BCC7-3EBAA513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79BA-4EE7-44DC-A890-FC36BDC9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6493-FFA5-4A32-B225-D75AFB0C2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ECEA6-52C4-49EB-9BE6-B8F23CB8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D912-E172-416E-8A89-AF0FCE6F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BBCDC-6763-42FD-81B3-490CFBB5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AC3A-B74F-4213-82B9-0E402CA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54DE-1B12-4B50-A26A-79187C7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40ADF-1D61-47A8-9401-2DA6A80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1885-648F-4A39-88AA-6F19E74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C1E41-5912-4389-AC13-3C8B80D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DD11B-952E-45F6-B8A0-C4E171F9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37C7-8753-489D-95E2-D80FFF74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A95A0-B277-4B71-8B83-6AC2426D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3BD-40D3-4832-AB38-52826E2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2193-D363-4F8B-9CC1-6ED73B81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3307-673F-44B9-B0BF-F22CD7A32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9CCC8-150F-419F-AFC1-8ABD20A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165A-FD27-45D4-9B19-B2B644DF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00C1-8480-4E58-AD73-D85F317F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1674-7556-4AC8-B810-6EFFE9C4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6F913-E03C-4D3D-B10E-F9C7F003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60C79-A7AC-426B-8970-63C11B5D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23F1-C33A-4085-83E4-0AE94F87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3F7C-A02A-47C2-8EC3-A4617B98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954E-62B4-46A9-8549-5303A6F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1A6B1-E8A1-4B73-A4E5-E4BFBE84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D5BA-E77B-47CB-9395-15EE4860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87C4-44B5-4028-B7C7-40EC08DA6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D7F9-66DA-44B1-8BFD-8104D9054E3D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0312-F0BE-4C59-A830-AF588E30F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1899-F47B-4090-95A0-37DE0F284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B52F-4697-443D-ACA9-4093D4109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F624AE-E2D1-47CC-B1FA-B5726E4E3127}"/>
                  </a:ext>
                </a:extLst>
              </p14:cNvPr>
              <p14:cNvContentPartPr/>
              <p14:nvPr/>
            </p14:nvContentPartPr>
            <p14:xfrm>
              <a:off x="617040" y="350640"/>
              <a:ext cx="3261960" cy="21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F624AE-E2D1-47CC-B1FA-B5726E4E31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41280"/>
                <a:ext cx="3280680" cy="21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53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D1EC5-F318-4BDF-948F-A74E31B6C5BE}"/>
                  </a:ext>
                </a:extLst>
              </p14:cNvPr>
              <p14:cNvContentPartPr/>
              <p14:nvPr/>
            </p14:nvContentPartPr>
            <p14:xfrm>
              <a:off x="182880" y="411480"/>
              <a:ext cx="1593000" cy="46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D1EC5-F318-4BDF-948F-A74E31B6C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02120"/>
                <a:ext cx="161172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7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B9A1B1-326E-471F-99E2-879572F29091}"/>
                  </a:ext>
                </a:extLst>
              </p14:cNvPr>
              <p14:cNvContentPartPr/>
              <p14:nvPr/>
            </p14:nvContentPartPr>
            <p14:xfrm>
              <a:off x="106560" y="190440"/>
              <a:ext cx="897696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B9A1B1-326E-471F-99E2-879572F290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81080"/>
                <a:ext cx="899568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0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71FE5E-2947-4604-8A55-B544194748A8}"/>
                  </a:ext>
                </a:extLst>
              </p14:cNvPr>
              <p14:cNvContentPartPr/>
              <p14:nvPr/>
            </p14:nvContentPartPr>
            <p14:xfrm>
              <a:off x="175320" y="175320"/>
              <a:ext cx="8572680" cy="262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71FE5E-2947-4604-8A55-B54419474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65960"/>
                <a:ext cx="859140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12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01A28B-50A5-4F7D-B28C-3DB251A65E23}"/>
                  </a:ext>
                </a:extLst>
              </p14:cNvPr>
              <p14:cNvContentPartPr/>
              <p14:nvPr/>
            </p14:nvContentPartPr>
            <p14:xfrm>
              <a:off x="213480" y="243720"/>
              <a:ext cx="856512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01A28B-50A5-4F7D-B28C-3DB251A65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34360"/>
                <a:ext cx="858384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0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F9D83-755F-46B8-8E25-8716C8CFA26B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="/ref=</a:t>
            </a:r>
            <a:r>
              <a:rPr lang="en-IN" dirty="0" err="1"/>
              <a:t>nav_logo</a:t>
            </a:r>
            <a:r>
              <a:rPr lang="en-IN" dirty="0"/>
              <a:t>" id="nav-logo-sprites" class="nav-logo-link nav-progressive-attribute" aria-label="Amazon"&gt;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4D3246-8AC7-45FF-BB89-1920A717D310}"/>
                  </a:ext>
                </a:extLst>
              </p14:cNvPr>
              <p14:cNvContentPartPr/>
              <p14:nvPr/>
            </p14:nvContentPartPr>
            <p14:xfrm>
              <a:off x="403920" y="2583360"/>
              <a:ext cx="8625960" cy="154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4D3246-8AC7-45FF-BB89-1920A717D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574000"/>
                <a:ext cx="8644680" cy="15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B8BCB-9A5A-4839-B8C5-937C2B9985CC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id="</a:t>
            </a:r>
            <a:r>
              <a:rPr lang="en-IN" dirty="0" err="1"/>
              <a:t>twotabsearchtextbox</a:t>
            </a:r>
            <a:r>
              <a:rPr lang="en-IN" dirty="0"/>
              <a:t>" value="" name="field-keywords" autocomplete="off" placeholder="" class="nav-input nav-progressive-attribute" </a:t>
            </a:r>
            <a:r>
              <a:rPr lang="en-IN" dirty="0" err="1"/>
              <a:t>dir</a:t>
            </a:r>
            <a:r>
              <a:rPr lang="en-IN" dirty="0"/>
              <a:t>="auto" </a:t>
            </a:r>
            <a:r>
              <a:rPr lang="en-IN" dirty="0" err="1"/>
              <a:t>tabindex</a:t>
            </a:r>
            <a:r>
              <a:rPr lang="en-IN" dirty="0"/>
              <a:t>="0" aria-label="Search"&gt;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21CEA6-F16F-4FC7-8A96-9CE2F7A035B9}"/>
                  </a:ext>
                </a:extLst>
              </p14:cNvPr>
              <p14:cNvContentPartPr/>
              <p14:nvPr/>
            </p14:nvContentPartPr>
            <p14:xfrm>
              <a:off x="1181160" y="2362320"/>
              <a:ext cx="7635600" cy="171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21CEA6-F16F-4FC7-8A96-9CE2F7A03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2352960"/>
                <a:ext cx="765432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92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19714-53EA-4792-9563-51D031644B29}"/>
                  </a:ext>
                </a:extLst>
              </p14:cNvPr>
              <p14:cNvContentPartPr/>
              <p14:nvPr/>
            </p14:nvContentPartPr>
            <p14:xfrm>
              <a:off x="0" y="274320"/>
              <a:ext cx="1096560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19714-53EA-4792-9563-51D031644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1098432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4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62052-383C-432C-BE82-DC52E19267EA}"/>
                  </a:ext>
                </a:extLst>
              </p14:cNvPr>
              <p14:cNvContentPartPr/>
              <p14:nvPr/>
            </p14:nvContentPartPr>
            <p14:xfrm>
              <a:off x="53280" y="45720"/>
              <a:ext cx="950256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62052-383C-432C-BE82-DC52E1926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36360"/>
                <a:ext cx="952128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7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7BB-7CD8-4D85-977C-DEE40FE0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9E3F-38B8-4201-B66D-EC38A3BD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27AD4E-0A1F-43C3-9C72-7A34E4719586}"/>
                  </a:ext>
                </a:extLst>
              </p14:cNvPr>
              <p14:cNvContentPartPr/>
              <p14:nvPr/>
            </p14:nvContentPartPr>
            <p14:xfrm>
              <a:off x="167760" y="152280"/>
              <a:ext cx="874044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27AD4E-0A1F-43C3-9C72-7A34E4719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875916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1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2022-02-15T02:19:16Z</dcterms:created>
  <dcterms:modified xsi:type="dcterms:W3CDTF">2022-02-15T02:19:37Z</dcterms:modified>
</cp:coreProperties>
</file>