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6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01:38:40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 783 0,'0'0'0,"0"-21"47,-21 21 31,0 0-78,21-21 31</inkml:trace>
  <inkml:trace contextRef="#ctx0" brushRef="#br0" timeOffset="434.75">2307 677 0,'0'0'0,"21"-21"16,0-21-1,1 42-15,-22-21 0,0 0 16,0-1-16,0 1 16,0 0-1,-22 42 17,22 0-17,-21 1-15,0-1 0,0 21 16,21 0-16,-21 22 15,0-22-15,-1 22 0,1-1 0,21 22 16,-21-22-16,0 1 0,0-1 16,0 1-16,-1-1 0,1 1 0,0-22 15,21 22-15,-21-22 0,0 0 16,21 1-16,0-22 0,0 21 16,0-21-16,-21-21 0,21 22 0,0-1 15,0-42 1,0-1-16,0 1 15,0-21-15,0 21 0,0-22 16,0 1-16,0 0 0,21-1 16,-21-20-16,0 21 0,21-22 15,0 1-15,0-22 0,-21 21 16,21-20-16</inkml:trace>
  <inkml:trace contextRef="#ctx0" brushRef="#br0" timeOffset="711.59">2244 593 0,'21'-43'0,"-42"86"0,63-107 16,-42 22-16,21 21 0,0 21 0,0-21 15,1-1-15,-1 22 0,0 0 16,0 0-16,0 0 16,0 22-16,1-1 0,-1 21 0,0 0 15,-21 1-15,0-1 0,0 22 16,0-1-16,0 1 0,0-1 0,0 1 16,0-1-16,0 1 15,0-1-15,0 1 0,0-22 0,0 0 16,0 1-16,-21-1 0,21 0 15,0-21-15,0 22 0,-21-22 16,21 0-16,0 0 0,0 0 16,0-42 15,0 0-31,-22 0 16,1 0-16,21 0 0,-21-22 0</inkml:trace>
  <inkml:trace contextRef="#ctx0" brushRef="#br0" timeOffset="927.47">1990 1228 0,'0'0'0,"21"0"16,0 0-1,0 0-15,0 0 0,22 0 16,-22 0-16,0-21 0,21 21 0,-21 0 15,1 0-15,-1 0 0,0 0 16,0 0-16,0 0 0,0 0 0,1 0 31,-1 0-31,0 0 0</inkml:trace>
  <inkml:trace contextRef="#ctx0" brushRef="#br0" timeOffset="1479.15">3090 1164 0,'0'0'15,"21"0"-15,1-21 0,-1 21 0,0-21 16,0 0-16,0 0 0,0-1 16,-21 1-1,0 0-15,22 0 0,-22 0 16,-22 21-1,1 0 1,0 0-16,0 0 0,0 21 0,0 0 16,-1-21-16,-20 21 0,21 0 15,0 22-15,0-22 0,-1 0 0,1 0 16,0 0-16,0 1 0,0-22 16,21 21-16,0 0 0,0 0 15,0 0-15,21-21 16,0 0-16,0 21 0,0-21 15,22 0-15,-22 0 0,21 0 16,-21 0-16,22 0 0,-22 22 16,0-22-16,21 0 0,-20 21 0,-1-21 15,0 21-15,0 0 0,-21 0 16,0 0-16,0 1 16,-21-1-16,-21 0 15,20 0-15,-20 0 0,21-21 0,-21 21 16,-1 1-16,1-22 0,0 21 15,-1-21-15,22 0 0,-21 0 0,-1 0 16,1 0-16,21 0 0,0 0 16,-22 0-16,22 0 0,0-21 15,21-1 1,0 1 0,21 0-16,0 21 15,1-21-15,-1 21 0,0-21 16</inkml:trace>
  <inkml:trace contextRef="#ctx0" brushRef="#br0" timeOffset="2018.84">3831 1185 0,'0'0'0,"21"-21"0,0 0 0,1 21 15,-1-21-15,-21 0 0,21 21 0,-21-21 16,0-1-16,0 1 0,0 0 16,21 21-16,-21-21 0,0 0 0,-21 21 31,0 0-31,-22 0 16,22 21-16,-21 0 0,0 0 15,-1 0-15,1 1 0,0-1 16,20 21-16,-20-21 0,21 0 0,0 1 15,21-1-15,0 0 0,0 0 16,0 0-16,21 0 16,21-21-16,-21 0 15,1 22-15,20-22 0,0 0 0,-21 21 16,22-21-16,-1 21 0,-21-21 16,22 21-16,-22-21 0,0 21 0,0-21 15,0 0-15,-21 21 0,0 1 16,0-1-16,0 0 15,-21-21-15,0 21 0,-21-21 16,20 0-16,-20 21 0,0-21 0,-1 0 16,1 0-16,21 0 0,-21 0 15,20 0-15,-20 0 0,21 0 16,-21 0-16,20 0 0,1 0 16,0 0-16,0 0 0,0 0 0,0 0 15,21-21-15,42 0 31,-21 21-31,0-21 16,22 21-16,-22-21 0</inkml:trace>
  <inkml:trace contextRef="#ctx0" brushRef="#br0" timeOffset="2395.62">4127 1355 0,'0'0'0,"22"0"0,-22-21 16,21 21-16,-21-22 16,21 22-16,0-21 0,-21 0 0,21 0 15,0 0-15,-21 0 16,22-1-16,-22 1 0,21 0 16,-21 0-16,-21 21 31,-1 0-31,1 0 15,0 21-15,0 0 16,0 0-16,0 1 0,-1 20 0,1-21 16,21 0-16,-21 0 0,21 22 15,-21-22-15,21 0 0,0 0 0,0 0 16,0 1-16,0-1 16,0 0-16,0 0 15,21-21 1,0 0-16,0 0 0,1 0 0,20 0 15,-21 0-15,0-21 0,22 21 16,-22-21-16,21 0 0</inkml:trace>
  <inkml:trace contextRef="#ctx0" brushRef="#br0" timeOffset="2859.36">4572 1291 0,'0'-21'0,"21"-21"31,-21 21-31,0-1 0,21 22 16,0-21-16,1 21 0,-22-21 15,21 21-15,0 0 0,-21-21 16,21 21-16,0 0 0,0 0 0,1 0 16,-1 0-16,21 0 15,-21 0-15,0 21 0,1 0 0,-1 0 16,0 1-16,0-1 0,0 0 15,-21 0-15,0 21 0,0-20 0,21-1 16,-21 0-16,0 0 0,0 21 16,0-20-16,0-1 0,-21 0 0,0 0 15,0 0-15,0 0 16,21 1-16,-21-22 16,-1 0-16,22-22 15,0 1-15,0 0 16,0 0-16,0 0 0,0 0 15,0-22-15,0 22 0,0-21 16,22-1-16,-1 22 0,-21-21 0,0 21 16,21 0-16,0-22 0,0 22 15,-21 0-15,21 0 0,1 21 0,-22-21 16,21-1-16,0 1 16,0 21-16,-21-21 0,21 0 15,0 21-15,1-21 0,-22 0 0,21 21 16,0-22-16</inkml:trace>
  <inkml:trace contextRef="#ctx0" brushRef="#br0" timeOffset="4392.47">5567 550 0,'0'-42'16,"-21"63"15,21 0-15,-22 1-16,22-1 0,0 0 15,0 0-15,-21 21 0,21 1 0,-21-1 16,21 0-16,0 1 0,-21-1 16,0 22-16,21-22 0,-21 0 0,21 22 15,0-22-15,0 0 0,0 1 16,0-1-16,0 0 0,0 1 15,0-22-15,0 21 0,0-21 0,0 1 16,0-1-16,0 0 0,0 0 16,21-21-16,-21 21 0,21-21 0,0 0 15,0 0-15,0 0 0,1 0 16,-1 0-16,0 0 0,0 0 0,0-21 16,22 0-16,-22 0 0,0 0 15,0-1-15,21-20 0,-20 21 16,-1-21-16,0-1 0,21 22 0,-21-21 15,-21-1-15,22 1 0,-1 21 16,-21 0-16,21 0 0,-21-1 16,0 1-16,0 0 15,0 42 1,0 0 0,0 1-16,0 20 0,-21-21 15,21 0-15,-21 22 0,21-1 0,0-21 16,0 21-16,0-20 0,0 20 15,0-21-15,0 0 0,0 0 0,0 1 16,0-1-16,21 0 0,0-21 16,0 21-16,0-21 0,22 0 15,-22 0-15,0 0 0,0 0 16,0 0-16,22-21 0,-22 21 16,0-21-16,0 0 0,0-1 0,0 1 15,1-21-15,20 21 0,-21-22 16,-21 1-16,21 21 0,0-21 0,1-1 15,-1 22-15,-21-21 0,0 21 16,0-1-16,0 1 0,21 21 0,-21 21 31,-21 1-15,0-1-16,21 21 0,0-21 16,-22 22-16,1-22 0,21 21 0,0-21 15,0 22-15,0-22 0,-21 21 16,21-21-16,0 0 0,0 1 15,0-1-15,0 0 0,0 0 16,21-21-16,0 0 16,1 0-16,-1 0 15,0 0-15,0 0 0,0 0 0,0 0 16,1-21-16,-1 0 0,0 0 0,-21-1 16,21 1-16,-21-21 0,21 21 15,-21 0-15,0-22 0,0 22 0,0-21 16,0 21-16,-21-1 0,0 1 15,0 0-15,0 0 0,-1 21 16,1 0-16,0-21 0,0 21 16,-21 0-16,20 0 0,1 0 0,0 0 15,0 0-15,42 0 47,21 0-47,-20 0 16,-1-21-16,21 21 0,0 0 15,-20-22-15,20 22 0,0 0 0,-21 0 16,22-21-16,-1 21 0,-21 0 16,0 0-16,22 0 0,-22 0 15,0 0-15,0 21 0,0-21 16,-21 22-16,22-1 0,-22 0 16,21-21-16,-21 21 0,0 0 15,0 0-15,0 1 0,0-1 16,0 0-16,0 0 15,0 0-15,0 0 0,-21 1 16,21-1-16,-22 0 0,1 0 16,0 0-16,21 0 15,0 1 1,0-44 31,0 1-47,0 0 0,0 0 15,0 0-15,0 0 0,21-1 16,0-20-16,1 21 0,-1-21 0,0-1 16,0 22-16,0-21 0,0-1 15,22 1-15,-22 21 0,0-21 16,21 20-16,-20 1 0,-1 0 0,21 21 16,-21 0-16,22 0 0,-22 0 15,21 0-15,0 21 0,-20 22 0,20-22 16,-21 21-16,0-21 0,0 22 15,-21-1-15,0-21 0,0 21 16,0-20-16,0 20 0,0-21 0,0 0 16,0 0-16,-21 22 0,0-22 15,0 0-15,0 0 0,0 0 16,-1 1-16,22-1 16,-21-21-16,21 21 0,0-42 46,21 0-46,1 21 16,-1-22-16</inkml:trace>
  <inkml:trace contextRef="#ctx0" brushRef="#br0" timeOffset="4911.18">8213 1122 0,'0'0'0,"0"-21"0,21 0 15,-21-1-15,0 1 16,0 0-16,0 0 16,-21 21-1,-1 0-15,1 0 16,0 0-16,0 0 0,0 21 16,0 0-16,-1 0 15,1 1-15,0-1 0,0 0 0,0 0 16,0 0-16,21 0 15,0 1-15,0-1 0,0 0 16,21 0 0,0-21-16,0 0 0,0 0 0,0 21 15,22-21-15,-22 0 0,21 0 16,-21 0-16,1 0 0,-1 0 0,21 21 16,-21-21-16,0 0 0,1 0 15,-22 22-15,21-22 0,0 21 16,-21 0-1,0 0 1,-21-21-16,-22 0 0,22 21 0,0-21 16,0 0-16,-21 21 0,20-21 15,-20 22-15,21-22 0,0 0 0,-22 0 16,22 21-16,0-21 0,-21 0 16,21 0-16,-1 0 0,1 21 0,-21-21 15,21 0-15,0 0 0,-1 0 0,1 0 16,0 0-16,0 0 0,0 0 15,0 0-15,-1 0 0,1 0 16,0 0-16,21-21 0,-21 21 16,0-21-16,21-1 0</inkml:trace>
  <inkml:trace contextRef="#ctx0" brushRef="#br0" timeOffset="5375.37">6435 445 0,'0'0'0,"-22"0"0,-20 42 15,21-21 1,21 0 0,21-21-1,0 0 1,0 0-16,22 0 0,-22 0 0,0-21 16,0 21-16,0-21 0,1 0 15,-22 0-15,0-1 16,-22 22-16,1-21 15,0 21-15,0 0 0,0 0 16,0 0-16,-1 0 0,1 0 16,0 0-16,21 21 0,-21 1 0,0-1 15,21 0-15,-21-21 16,21 21-16,0 0 0,0 0 16,0 1 15</inkml:trace>
  <inkml:trace contextRef="#ctx0" brushRef="#br0" timeOffset="5663.2">5546 847 0,'0'0'0,"0"21"0,0 0 16,21-21 15,0 0-31,0 0 0,0 0 16,0 0-16,1 0 0,20 0 16,-21 0-16,21 0 0,-20 0 0,20 0 15,-21-21-15,0 21 16,0 0-16,1 0 0,-1 0 15,0 0 1,-21-21-16</inkml:trace>
  <inkml:trace contextRef="#ctx0" brushRef="#br0" timeOffset="6550.33">2498 2138 0,'0'0'0,"-43"0"0,1 0 0,21 0 16,-22 0-16,22 0 0,0 0 15,0 0-15,0 0 0,0 0 16,21 21 31,21-21-47,0 0 15,21 0-15,-21 0 0,43 0 16,-22 0-16,22 0 0,-22 0 0,43 0 16,-22 0-16,22 0 0,-22 0 15,22 0-15,0 0 0,-1 0 0,1 0 16,0 0-16,-1 0 0,22 0 16,0 0-16,-21-21 0,21 21 0,-1 0 15,1 0-15,0-21 0,0 21 16,0 0-16,21 0 0,0-21 0,0 21 15,0 0-15,0 0 16,0 0-16,-21 0 0,-1 0 0,22-22 16,-21 22-16,21 0 0,-21 0 15,0 0-15,0 0 0,0 0 0,-1 0 16,-20-21-16,21 21 0,0 0 16,0 0-16,-1 0 0,-20 0 0,21-21 15,0 21-15,-22 0 0,22 0 16,-21 0-16,0 0 0,-1-21 0,-20 21 15,20 0-15,1 0 0,0 0 0,-1 0 16,-20 0-16,21-21 0,-22 21 16,1 0-16,-22 0 0,21 0 0,-20 0 15,-1 0-15,-21 0 16,22 0-16,-22 0 0,0 0 0,0 0 16,0 0-16,0 0 15,1 0 16,-1 0-31,0 0 16,-21-21 0,0-1-1,0 1-15</inkml:trace>
  <inkml:trace contextRef="#ctx0" brushRef="#br0" timeOffset="7635.4">10541 826 0,'0'-22'32,"0"1"-32,0 0 15,0 0-15,0 0 16,0 0 0,0-1-1,21 22 1,0 22-16,0-1 15,1 0-15,20 0 0,-21 21 16,21 1-16,-20-1 0,20 22 16,-21-22-16,21 21 0,-20-20 0,-1-1 15,0 22-15,0-22 0,0 0 16,-21-21-16,0 22 0,0-1 0,0-21 16,0 0-16,0 1 0,0-1 15,0 0-15,0 0 0,0 0 0,0 0 16,0 1-1,0-44 17,0 1-32,21 21 0,-21-42 15,22 21-15,-22 0 0,0-22 16,0 1-16,21 0 0,-21-1 16,21-20-16,-21-1 0,21 22 0,0-22 15,0 1-15,-21 21 0,22-1 16,-1 1-16,0 0 0,0 20 0,-21-20 15,21 21-15,0 0 16,-21 0-16,0 42 94,0 0-94,0 0 0,0 0 15,0 0-15,0 1 16</inkml:trace>
  <inkml:trace contextRef="#ctx0" brushRef="#br0" timeOffset="8067.16">11388 1228 0,'42'0'16,"-21"0"-1,0 0-15,0-21 0,-21-1 16,22 22-16,-22-21 0,21 0 0,0 0 16,-21 0-16,0 0 15,0-1 1,-21 22 15,0 22-31,-1-22 0,1 21 16,0 0-16,0 0 0,0 0 0,21 22 15,-21-22-15,-1 0 0,22 0 16,0 21-16,0-20 0,0-1 16,-21 0-16,21 0 0,0 0 0,0 0 15,0 1-15,0-1 16,21 0-16,1-21 15,-1 0-15,0 0 16,0 0-16,0 0 0,0 0 16,1 0-16,-1 0 0,0 0 15,0-21-15,0 0 16,0 21-16,1-22 0,-22 1 0</inkml:trace>
  <inkml:trace contextRef="#ctx0" brushRef="#br0" timeOffset="8686.81">11832 1207 0,'0'0'0,"0"-22"0,0 1 15,0 0-15,0 0 16,0 0-16,0 0 16,0-1-1,0 1-15,21 21 16,0 0-16,1 0 15,-1 0-15,0 0 0,0 0 16,21 21-16,-20-21 0,20 22 16,-21-1-16,0 0 0,0 0 0,1 0 15,-1 0-15,0 1 0,-21-1 16,0 0-16,21 0 0,-21 0 0,0 0 16,0 1-16,0-1 0,0 0 15,0 0-15,-21-21 16,0 0-16,21 21 0,-21-21 15,21-21 17,0 0-17,0 0-15,21 0 0,0-1 16,-21 1-16,21 0 0,0-21 16,0 42-16,1-43 0,-1 43 15,0-21-15,0 0 0,0 0 0,0 0 16,1 21-16,-1-21 0,0 21 15,0 0-15,0 0 0,0 0 16,1 0-16,-22 21 16,0 0-16,0 0 0,0 0 0,0 0 15,0 1-15,0-1 0,0 0 16,0 0-16,0 0 0,0 0 0,0 1 16,0-1-16,0 0 15,0 0-15,0 0 0,0 0 16,0 1-1,0-44 32,0 1-31,0 0-16</inkml:trace>
  <inkml:trace contextRef="#ctx0" brushRef="#br0" timeOffset="8931.34">12573 868 0,'0'0'0,"-21"0"0,0 0 15,-1 0 17,1 0 30,21 21-62,0 0 31</inkml:trace>
  <inkml:trace contextRef="#ctx0" brushRef="#br0" timeOffset="10023.87">12869 1397 0,'21'-21'47,"1"21"-32,-1-21-15,0 21 0,0-21 16,21-1-16,-20 1 0,20 0 0,-21 0 15,0 0-15,0-22 0,1 22 16,20-21-16,-42 0 0,21 20 16,-21-20-16,0 0 0,0-1 0,0 22 15,0 0-15,0-21 0,0 21 16,0-1-16,0 1 0,-21 21 16,0 0-1,0 0-15,-1 0 16,1 21-16,0 1 15,0 20-15,21-21 0,-21 43 0,21-22 16,-21 0-16,21 22 0,0-22 16,-22 22-16,22-1 0,-21-21 0,21 22 15,0-1-15,0 1 16,0 21-16,0-22 0,0 22 0,0-22 16,0 22-16,0-22 0,0 22 0,0-21 15,0 20-15,0 1 0,0-22 16,0 22-16,-21 0 0,21-1 0,-21 1 15,0-21-15,0 20 0,21-20 0,-22-1 16,1 1-16,0-22 0,21 22 16,0-22-16,0 0 0,0-21 0,0 1 15,0-1-15,0 0 0,21-21 16,0 0-16,1 0 0,-1-21 16,21 0-16,0-1 0,-20-20 0,20 21 15,0-21-15,22-1 0,-22 1 16,0 0-16,1-1 0,-1-20 15,0-1-15,1 1 0,-22-1 0,0 1 16,0-22-16,-21 22 0,0-22 0,0 21 16,0-20-16,-21 20 0,0-20 15,-21 20-15,-1 1 0,1-1 0,0 22 16,-22-1-16,22 1 0,-1 21 16,1-21-16,21 42 0,-21-22 0,20 22 15,22-21-15,-21 21 16,21-21-1,0 0-15,21 21 16,1-21-16,-1 0 0,0 21 16,21-22-16,1 1 0,-1 21 0,0-21 15,1 0-15,-1 0 0,0 0 16,1-1-16,-22 22 0,0-21 0,0 0 16,0 0-16,0 0 15,-21 0-15,0-1 16,0 44 15,0-1-15,0 0-16,-21 0 0,21 0 15,-21 0-15,21 1 0,0-1 0,-21 0 16,21 0-16,0 0 16,0 0-16,0 1 0,0-1 15,0-42 16,0-1-15,0 1-16</inkml:trace>
  <inkml:trace contextRef="#ctx0" brushRef="#br0" timeOffset="10218.76">13483 1207 0,'0'0'0,"0"-22"31,0 1-31,0 42 63,0 1-47,21-22-1</inkml:trace>
  <inkml:trace contextRef="#ctx0" brushRef="#br0" timeOffset="10518.59">14033 1207 0,'0'0'16,"0"-22"0,0 1-16,0 0 0,-21 21 15,0 0-15,0 0 0,0 0 16,0 0-16,-1 0 0,1 0 15,-21 0-15,21 0 0,0 21 0,-1-21 16,1 21-16,0 1 0,21 20 16,-21-21-16,0 0 0,21 0 15,-21 22-15,21-22 0,0 0 0,0 0 16,0 22-16,0-22 0,0 0 16,0 0-16,21 0 0,0 0 0,0 1 15,0-1-15,0-21 0,1 21 16,20 0-16,-21-21 0,21 0 0,1 0 15,-1 0-15,0 0 0,1 0 16,-1-21-16,0 0 0</inkml:trace>
  <inkml:trace contextRef="#ctx0" brushRef="#br0" timeOffset="12314.86">14584 1334 0,'0'0'0,"21"-22"0,0-20 0,-21 21 15,0 0-15,0-22 0,0 22 0,0 0 16,0 0-16,0 0 0,0 0 15,0-1-15,-21 22 0,0 0 16,0 0-16,-1 0 16,1 0-16,0 0 0,-21 22 0,21-22 15,-1 21-15,-20 21 0,21-21 16,-21 0-16,20 22 0,1-1 0,0-21 16,0 22-16,0-22 0,21 21 0,0-21 15,0 22-15,0-22 0,0 0 16,0 0-16,0 0 0,0 0 0,21 1 15,0-22-15,0 0 16,0 21-16,1-21 0,-1 0 0,0 0 16,0 0-16,0 0 0,0-21 15,22 21-15,-22-22 0,0 1 0,0 0 16,0-21-16,1 21 0,-1-1 0,0-20 16,0 21-16,0-21 0,-21-1 15,0 1-15,21 21 0,-21-22 0,0 22 16,22 0-16,-22 0 15,0 42 1,0 0-16,0 0 16,0 1-16,0 20 0,0-21 0,0 21 15,0-20-15,0 20 16,0-21-16,0 0 0,0 22 0,0-22 16,0 0-16,21 0 0,0 0 15,0-21-15,0 0 0,0 0 16,1 0-16,-1 0 0,21 0 0,-21 0 15,0 0-15,1 0 0,-1-21 16,0 0-16,0 0 0,0 0 0,0-22 16,1 22-16,-1-21 0,0-1 15,-21 1-15,21-21 0,-21 20 16,0-20-16,21 20 0,-21-20 0,21 21 16,-21-22-16,0 22 0,0 21 0,0-22 15,0 22-15,0 0 16,0 0-16,0 42 31,0 0-15,0 21-16,-21 1 0,21-1 15,0 0-15,0 22 0,0-22 0,0 1 16,-21 20-16,21-21 0,0 1 0,0-1 16,0-21-16,0 22 0,0-22 15,0 21-15,0-21 0,0 0 0,0 1 16,0-1-16,21-21 15,0 0 1,1 0-16,-1 0 0,0 0 16,0 0-16,0 0 0,22-21 0,-22 21 15,21-22-15,-21 1 0,22 0 0,-1-21 16,-21 21-16,21-1 0,-20-20 16,20 21-16,-21-21 0,0 20 0,0 22 15,-21-21-15,0 0 0,0 42 31,0 0-31,0 1 16,0-1-16,-21 0 0,21 0 0,-21 0 16,21 22-16,-21-22 0,21 0 15,0 0-15,0 0 0,0 0 16,0 1-16,0-1 16,21 0-16,0-21 15,0 0-15,1 0 0,-1 0 0,0 0 16,0 0-16,0 0 0,0 0 15,1-21-15,-1 21 0,0-21 0,0-1 16,0 1-16,22 0 0,-43 0 16,21 0-16,0 0 0,0-1 0,0-20 15,-21 21-15,0 0 0,21 21 16,-21-21-16,0 42 31,0 0-15,0 0-16,-21 0 0,21 0 0,0 1 15,-21-1-15,21 0 16,0 0-16,0 0 0,0 0 0,0 1 16,0-1-1,21-21 1,0 0 0,-21-21-1,22-1-15,-1 1 0,-21 0 16,0 0-16,0 0 0,0 0 15,0-1-15,0 1 0,0 0 16,0 0-16,0 0 0,-21 0 16,21-1-16,-22 1 0,22 0 31,0 0-15,22 0-1,-1 21-15,0 0 16,0 0-16,0 0 0,0 0 0,1 0 15,-1 0-15,0 0 0,0 0 16,0 0-16,0 0 0,1 21 0,-22 0 16,21 0-16,0 0 0,-21 1 15,21-1-15,0 0 16,-21 0-16,21 0 0,-21 0 16,0 1-16,0-1 0,0 0 0,22 0 15,-22 0-15,0 0 16,0 1-16,0-1 0,0 0 15,0 0-15,0 0 32,0-42 15,0 0-47,21 0 15,0 0-15,0-1 0,0 1 16,0-21-16,22 21 0,-22-22 15,21 1-15,1 21 0,-1-21 0,-21-1 16,21 22-16,-20 0 0,20 0 16,-21 21-16,0 0 0,0 0 15,-21 21-15,0 0 16,0 0-16,0 0 0,0 22 0,0-22 16,0 0-16,0 0 0,0 0 15,-21 1-15,21-1 0,0 0 0,0 0 16,-21 0-16,21 0 0,-21-21 15,21 22-15,-21-22 16,21 21-16,21-21 31,0-21-31,0-1 16,22 1-16</inkml:trace>
  <inkml:trace contextRef="#ctx0" brushRef="#br0" timeOffset="12710.63">17738 1037 0,'0'0'0,"-22"0"0,1 0 0,0 0 15,0 0-15,0 0 0,0 0 16,-1 0 0,1 21-1,21 1 1,0-1-16,0 0 15,0 0-15,21-21 0,1 21 0,-1 0 16,0 1-16,21-1 0,-21-21 16,1 21-16,-1 0 0,0 0 0,0 0 15,0-21-15,0 22 0,-21-1 16,0 0-16,0 0 16,0 0-16,0 0 0,-21 1 15,0-1-15,0 0 0,-21-21 16,20 21-16,-20-21 0,21 21 0,-21-21 15,-1 0-15,1 21 0,21-21 16,-22 22-16,1-22 0,21 0 0,-21 0 16,20 0-16,1 0 0,0 0 15,0 0-15,0 0 0,0 0 0,-1 0 16,22-22-16,-21 22 16,21-21-16,-21 0 0,21 0 0</inkml:trace>
  <inkml:trace contextRef="#ctx0" brushRef="#br0" timeOffset="12975.65">16129 910 0,'0'0'15,"-21"-21"-15,0 21 0,-1 0 0,1-21 16,0 21 15,0 0 1,0 0-32,0 0 15,-1 0-15</inkml:trace>
  <inkml:trace contextRef="#ctx0" brushRef="#br0" timeOffset="13194.52">14880 1080 0,'0'0'0,"21"0"16,0 0-16,22 0 15,-1 0-15,0 0 0,1 0 0,-1 0 16,0 0-16,22 0 0,-22 0 16,1 0-16,-1 0 0,21-22 0,-20 22 15,-1 0-15,0 0 0,1 0 16,-22-21-16,0 21 0,21-21 0</inkml:trace>
  <inkml:trace contextRef="#ctx0" brushRef="#br0" timeOffset="13999.06">9080 1164 0,'0'0'0,"-21"0"0,0 0 15,0 0-15,0 0 0,0 0 16,42 0 15,0 0-31,21 0 0,-21 0 0,22 0 16,-1 0-16,0 0 0,22 0 15,-22 0-15,1 0 0,-1 0 0,21 0 16,-20 0-16,-1 0 0,0 0 16,22 0-16,-22 0 0,-21 0 0,22 0 15,-1 0-15,-21-21 16,0 21-16,1 0 0,-44 0 47,1 0-47,0 0 0,0 0 15,-21 0-15</inkml:trace>
  <inkml:trace contextRef="#ctx0" brushRef="#br0" timeOffset="14342.86">9102 1270 0,'21'0'16,"0"0"-16,0 0 15,0 0-15,22 0 0,-1 0 0,-21 0 16,21 0-16,1 0 0,-1 0 16,0 0-16,1 0 0,-1 0 0,-21 0 15,22-21-15,-1 21 0,-21 0 16,0-21-16,22 21 0,-22 0 15,0 0-15,0 0 0,0 0 16,-21-21 47,0-1-63,0 1 15</inkml:trace>
  <inkml:trace contextRef="#ctx0" brushRef="#br0" timeOffset="14914.53">9673 741 0,'0'21'31,"0"0"-15,0 0-16,21 1 0,0-1 15,1 0-15,-1 0 0,21 0 0,-21 0 16,22 1-16,-22-1 0,21 0 15,0 0-15,1 0 0,-1 0 0,0 1 16,1-22-16,-22 21 0,21 0 16,1-21-16,-22 0 0,0 0 0,0 0 15,0 0-15,0 21 0,1-21 16,-22 21 15,-22-21-31,-20 21 16,21 1-16,-21-1 0,-1 0 15,1 0-15,0 21 0,-22-20 0,22-1 16,-22 21-16,22 0 0,0-20 16,-1 20-16,1-21 0,0 21 0,20-20 15,-20-1-15,21 21 0,0-21 16,0 0-16,-1 1 0,22-1 16,-21-21-16,21 21 15,-21-21 1,21 21-1,-21-21 17,0 0-17</inkml:trace>
  <inkml:trace contextRef="#ctx0" brushRef="#br0" timeOffset="26499.06">1397 2921 0,'0'0'0,"0"-21"0,0 0 31,0 42 1,0 0-32,0 0 15,0 0-15,0 1 16,0-1-16,0 0 0,0 0 15,21 0-15,0-21 16,-21 21-16,21-21 0,1 0 0,-1 0 16,0 0-16,0 0 0,0 0 15,22 0-15,-22 0 16,0-21-16,21 21 0,-21-21 0,22 0 16,-22 0-16,0 0 0,21-1 15,-20 1-15,-1-21 0,-21 21 0,21 0 16,-21-1-16,0 1 0,0-21 15,0 21-15,0 0 0,0-1 0,0 1 16,0 0-16,-21 21 31,21 21-15,-21 0-16,21 1 16,-22-1-16,22 21 0,0-21 0,0 22 15,0-1-15,0-21 0,0 21 16,0 1-16,0-1 0,0 0 0,0 22 15,0-22-15,0 1 0,0-1 16,0 21-16,0-20 0,0-1 16,0 0-16,0-20 0,0 20 0,0-21 15,0 0-15,0 0 0,0 1 16,0-1-16,0 0 0,-21-21 31,0 0-31,21-21 16,-21 21-16,0-21 0,0-1 15,-1 1-15,1 21 0,0-21 16,-21 0-16,21 21 0,-1-21 16,1 21-16,0 0 15,0 0-15,0 0 16,21 21 0,0 0-1,21 0-15,21-21 0,-21 0 16,1 0-16,-1 0 0,21 0 15,-21 0-15,22 0 0,-1 0 0,0 0 16,1 0-16,-1-21 0,-21 21 16,21-21-16,1 0 0,-1 0 15,-21-1-15,22 1 0,-1-21 16,0 0-16,-21-1 0,22 1 0,-1 21 16,-21-22-16,0 1 0,1 0 15,-1-1-15,0 1 0,-21 21 16,21-21-16,-21 20 0,0 1 0,0 0 15,0 0-15,0 0 0,0 0 16,0-1-16,-21 44 31,0-1-15,21 0-16,-21 21 16,-1-21-16,22 22 0,0-1 0,0 22 15,-21-22-15,21 21 0,-21 1 16,21-22-16,-21 22 0,21-1 15,0 1-15,-21-1 0,21-20 0,-21 20 16,21-21-16,0 22 0,0-1 16,0 1-16,0-1 0,0-20 0,0 20 15,0 1-15,0-1 0,-22 1 16,22-22-16,0 0 0,0 22 0,0-22 16,0-21-16,0 22 0,0-1 15,0-21-15,0 0 0,0 1 0,0-1 16,22-21-16,-1 0 15,0 0-15,0 0 0,0 0 16,0 0-16,22-21 0,-22-1 16,21 1-16,-21 0 0,22-21 0,-22 21 15,0-22-15,21 1 0,-20 0 16,-1-1-16,0-20 0,0 20 0,-21-20 16,0 21-16,0-22 0,0 22 15,-21-1-15,0-20 0,-22 21 0,22-1 16,-21 22-16,0-21 0,20-1 15,-20 22-15,0 0 0,-1 21 0,22-21 16,-21 21-16,21-21 0,0 21 16,-1 0-16,1 0 0,42 0 47,1 0-32,20-21-15,-21 21 0,0 0 0,22-22 16,-22 1-16,21 21 0,-21-21 15,22 0-15</inkml:trace>
  <inkml:trace contextRef="#ctx0" brushRef="#br0" timeOffset="27130.7">3725 2646 0,'0'-21'16,"0"42"-16,0-63 0,0 20 0,0 1 16,0 0-16,0 0 0,-21 21 15,0 0-15,-21 0 0,-1 0 16,1 0-16,0 0 0,-22 21 0,-42 21 16,64 1-16,0-22 15,-1 0-15,22 0 0,0 0 0,0 1 16,0-1-16,21 0 0,0 0 15,0 0 1,21-21-16,0 21 16,21-21-16,1 0 0,-22 22 0,21-22 15,0 21-15,22-21 0,-22 21 16,1 0-16,-1-21 0,-21 21 0,21 0 16,-20-21-16,-1 22 0,-21-1 15,0 0-15,0 0 0,0 0 16,-21-21-16,-1 21 0,1 1 15,0-1-15,-21-21 0,21 21 0,-22-21 16,22 0-16,0 21 16,0-21-16,0 0 0,-1 0 0,1 0 15,42 0 32,1 0-47,-1 0 0,0 0 16,0 21-16,21-21 0,-20 0 0,-1 21 15,0 1-15,0-1 16,-21 0-16,21 0 0,-21 0 16,0 0-16,0 1 0,0 20 15,0-21-15,0 0 0,-21 0 0,0 1 16,0-1-16,0 0 16,-1 0-16,1 0 0,0 0 0,0-21 15,21 22-15,0-1 0,-21 0 16,21 0-16,0 0 15,0 0-15</inkml:trace>
  <inkml:trace contextRef="#ctx0" brushRef="#br0" timeOffset="27675.39">3725 4466 0,'0'0'15,"21"0"-15,-21-21 0,22 21 0,-22-21 16,21 21-16,-21-21 15,-21 42 32,-1 0-47,22 0 16,0 0-16,-21 1 0,21-1 0,-21 0 16,21 0-16,0 0 0,0 0 15,0 1-15,0-1 0,21 0 0,0 0 16,1 0-16,-1 0 0,0 1 15,0 20-15,21-21 0,-20 0 0,-1 22 16,21-22-16,-21 0 0,0 21 0,1-21 16,-1 22-16,0-1 15,-21-21-15,0 22 0,0-22 0,0 21 0,-21-21 16,0 22-16,-1-22 0,-20 0 16,0 21-16,-1-21 0,1 1 15,0-1-15,-1 0 0,1 0 0,0-21 16,-1 0-16,22 21 0,-21-21 15,21 0-15,0 0 0,-1 0 0,1-21 16,0 0-16,0 21 0,21-21 0,0 0 16,0-1-16,0-20 0,0 21 15,0-21-15,21 20 0</inkml:trace>
  <inkml:trace contextRef="#ctx0" brushRef="#br0" timeOffset="28135.12">4212 3514 0,'21'0'16,"0"0"-16,1 0 15,20 0-15,0 0 0,1 0 0,20 0 16,-21 0-16,22 0 0,-1 0 16,-20 0-16,20 0 0,-20 0 0,-1 0 15,21 0-15,-41 0 16,20 0-16,0 0 0,-21 0 0,1 0 16,-1 0-16,0 0 0,0 0 15,-42 0 16,0 0-31,-22 0 0,22 21 16</inkml:trace>
  <inkml:trace contextRef="#ctx0" brushRef="#br0" timeOffset="28422.96">4149 3768 0,'127'21'32,"-85"-21"-32,-21 0 0,43 0 15,-22 0-15,0 0 0,22 0 0,-1 0 16,-20-21-16,20 21 0,-21 0 16,1 0-16,-1-21 0,0 21 0,1 0 15,-1 0-15,-21 0 0,0 0 0,1 0 16,-1 0-16,-42 0 47,-1 0-47,1 0 0,0 0 0,0 0 15,-21 0-15,20 0 0</inkml:trace>
  <inkml:trace contextRef="#ctx0" brushRef="#br0" timeOffset="28760.76">4170 3958 0,'84'21'32,"-62"-21"-32,20 0 0,0 0 0,1 0 15,-1 0-15,0 0 0,1 0 16,20-21-16,-21 21 0,1 0 0,-1 0 15,0-21-15,1 21 0,-1 0 16,-21 0-16,0 0 0,1 0 0,-1-21 16,0 21-16,0 0 15,-21 21 32,-21-21-31,0 0-1,0 0-15</inkml:trace>
  <inkml:trace contextRef="#ctx0" brushRef="#br0" timeOffset="30843.24">1164 6795 0,'0'0'15,"21"0"32,0-22-47,1 22 16,20-21-16,-21-21 16,21 21-16,-20 0 0,20-1 0,-21-20 15,0 21-15,0 0 0,1-22 16,-22 22-16,0 0 0,0 0 15,0 0-15,0 0 0,0-1 0,-22 22 16,1 0-16,-21 0 16,21 0-16,0 0 0,-22 0 0,1 22 15,21-1-15,-22 21 0,1-21 16,21 0-16,0 22 0,0-1 16,-1 0-16,1 1 0,21-22 0,-21 21 15,21 1-15,0-1 0,0-21 16,0 21-16,0 1 0,0-22 0,21 0 15,0 0-15,1 0 16,-22 1-16,21-1 0,0 0 0,21-21 16,-21 0-16,22 0 0,-22 0 15,21 0-15,1 0 0,-1 0 16,0 0-16,-21 0 0,22-21 0,-1 21 16,0-21-16,1-1 0,-22-20 15,21 21-15</inkml:trace>
  <inkml:trace contextRef="#ctx0" brushRef="#br0" timeOffset="31147.07">2011 6160 0,'0'0'0,"0"-22"16,0 44-1,0-1-15,0 0 16,0 0-16,-21 0 0,21 22 0,0-1 15,0 0-15,-22 1 0,22-1 16,0 0-16,0 22 0,0-22 0,-21 0 16,21 1-16,0-1 0,0 0 15,-21 1-15,21-1 0,-21 0 0,21-20 16,-21-1-16,21 21 16,0-21-16,0 0 0,0 1 15,0-1-15,0 0 16,21-21-1,0-21 1,-21 0-16,21-1 0,0 1 0</inkml:trace>
  <inkml:trace contextRef="#ctx0" brushRef="#br0" timeOffset="31614.48">2561 6646 0,'21'-21'0,"-42"42"0,85-63 16,-43 21-16,0 0 15,0 21-15,0-21 0,0-1 0,-21 1 16,0 0-16,0 0 16,-21 21-1,0 0-15,0 0 16,0 0-16,-22 0 0,22 0 0,0 21 16,-21 0-16,21 0 0,-1 1 15,-20-1-15,21 21 0,21-21 0,0 0 16,-21 22-16,21-22 0,0 0 15,0 0-15,0 0 0,21 1 0,0-22 16,0 21-16,0-21 0,1 0 16,20 21-16,0-21 0,-21 0 15,22 21-15,-1-21 0,0 21 16,-20-21-16,20 0 0,-21 21 0,0-21 16,-21 22-16,0-1 15,0 0-15,-21-21 0,0 21 16,-21-21-16,20 21 0,-20-21 0,0 0 15,-1 0-15,22 0 0,-21 0 16,21 0-16,-22 0 0,22 0 0,0 0 16,0 0-16,0 0 0,0 0 15,-1 0-15,1 0 16,42 0 15,1 0-15,-1-21-16,0 21 0,21 0 0</inkml:trace>
  <inkml:trace contextRef="#ctx0" brushRef="#br0" timeOffset="31995.26">3090 6795 0,'0'0'0,"21"-22"0,1 22 0,-22-21 15,21 0-15,0 21 16,0-21-16,-21 0 0,21 0 0,-21-1 16,21 22-16,-21-21 0,0 0 15,0 0-15,-21 21 16,0 0 0,0 0-16,0 0 0,0 0 15,-1 21-15,1 0 0,0 0 0,0 1 16,0-1-16,0 21 0,21-21 15,-22 22-15,22-22 0,0 21 0,0-21 16,0 22-16,0-22 0,0 0 16,0 0-16,0 0 0,0 0 0,22 1 15,-1-22 1,0 0-16,0 0 16,0 0-16,0 0 0,1 0 15,-1 0-15,0-22 16,0 1-16,0 0 0,0 0 15</inkml:trace>
  <inkml:trace contextRef="#ctx0" brushRef="#br0" timeOffset="32650.88">4106 6265 0,'0'0'16,"0"-21"-16,0 0 0,0 0 16,-21 21-1,0 0-15,0 0 0,0 0 16,-1 0-16,-20 21 0,21-21 0,-21 21 16,-1 0-16,22 1 0,-21-1 15,21 0-15,-22 0 0,22 0 0,21 0 16,0 1-16,0-1 15,21-21 1,22 0-16,-22 0 0,0 0 16,21 0-16,1 0 0,-22 0 15,21 0-15,-21 0 0,0 21 0,22-21 16,-22 0-16,-21 21 0,21 0 16,-21 0-16,0 1 15,0-1-15,0 0 16,0 0-16,0 0 0,-21-21 0,21 21 15,-21 1-15,0-1 0,-1 0 0,1-21 16,0 21-16,0 0 0,0-21 16,0 21-16,-1-21 0,1 0 0,0 0 15,21 22-15,21-22 47,0 0-31,1 0-16,-1 0 0,0 0 15,0 0-15,0 21 16,-21 0-16,0 0 0,0 0 16,0 0-16,0 1 0,0-1 15,0 0-15,-21 0 0,0-21 16,0 21-16,21 0 0,-21 1 16,-1-1-16,1-21 15,21 21-15,-21-21 16,21 21-16,-21-21 0,21 21 15,21 0 17</inkml:trace>
  <inkml:trace contextRef="#ctx0" brushRef="#br0" timeOffset="32871.76">4212 8276 0,'-21'0'0,"42"0"0,-63 0 16,21 0-16,-1 0 0</inkml:trace>
  <inkml:trace contextRef="#ctx0" brushRef="#br0" timeOffset="33271.54">4085 8276 0,'0'0'0,"-21"-21"0,0 0 16,21 0-16,0 0 15,0-1-15,0 1 16,0 0-16,0 0 0,21 0 16,0 21-16,0-21 0,0 21 15,1 0-15,-1 0 0,-21 21 16,0 0-1,0 0-15,0 0 0,-21 22 0,-1-22 16,1 21-16,-21-21 0,21 22 16,0-22-16,-22 21 0,22-21 15,0 0-15,0 22 0,0-22 0,21 0 16,0 0-16,0 0 0,0 1 0,0-1 16,21 0-1,0-21-15,0 21 0,21-21 0,-20 21 16,-1-21-16,0 21 0,21-21 15,-21 22-15,22-22 0,-22 21 0,0 0 16,0 0-16,0-21 0,1 21 0,-22 0 16,0 1-16,0 20 0,0-21 15,0 0-15,-22 22 0,-20-22 0,21 21 16,-21-21-16,-1 22 0,1-22 0,0 21 16,-1-21-16,1 0 0,0 1 0,20-22 15,-20 0-15,21 0 0,0 0 16,0 0-16,-1 0 0,1-22 0,21 1 15,-21 0-15,21-21 0,0-22 16,0 22-16,0-22 0</inkml:trace>
  <inkml:trace contextRef="#ctx0" brushRef="#br0" timeOffset="33707.28">4297 7006 0,'21'0'0,"212"0"32,-170 0-32,1 0 0,-1 0 0,1 0 15,-1 0-15,-20 0 0,20 0 16,-21 0-16,1-21 0,-1 21 0,0 0 15,1 0-15,-22 0 0,0 0 16,0 0-16,0 0 0,-42 0 31,0 0-31,0 0 16,-21 21-16,20-21 0,-20 0 0,0 0 16,-1 21-16,1-21 0</inkml:trace>
  <inkml:trace contextRef="#ctx0" brushRef="#br0" timeOffset="33951.14">4381 7281 0,'0'0'0,"43"0"0,-22 0 0,21 0 16,22 0-16,-22 0 0,22 0 0,-1 0 15,1 0-15,-1 0 0,1-21 16,-1 21-16,1 0 0,-22-21 0,21 21 15,-20-21-15,20 21 0,-20 0 0,-1-21 16,0 21-16,1 0 0,-1 0 16,-21 0-16,0 0 0,0 0 0,-21-21 31,-21 21-15,0 0-16</inkml:trace>
  <inkml:trace contextRef="#ctx0" brushRef="#br0" timeOffset="34233.98">4381 7557 0,'0'0'0,"0"21"0,22-21 16,-1 0-16,21 0 0,-21 0 0,22 0 15,-1 0-15,0 0 0,22 0 16,-22 0-16,22 0 0,-22 0 0,21 0 15,-20 0-15,-1 0 0,0 0 16,22 0-16,-22 0 0,-21 0 0,22 0 16,-1 0-16,-21 0 0,0-21 0,1 21 15,-1 0-15,0 0 16</inkml:trace>
  <inkml:trace contextRef="#ctx0" brushRef="#br0" timeOffset="39727.93">6752 4657 0,'0'21'0,"0"0"16,-21-21-16,21 21 0,0 0 0,0 1 15,-21-1-15,21 0 0,0 0 16,-21 0-16,21 0 0,0 1 0,0 20 15,0-21-15,0 0 0,0 0 16,0 1-16,21-22 0,0 21 16,0-21-16,0 0 0,22 0 0,-1 0 15,21 0-15,1-21 0,-1-1 16,22 1-16,-21 0 0,41-21 16,-20-1-16,42 22 0,-21-21 0,21 0 15,-21 20-15,21-20 0,-21 21 16,-22 0-16,1-22 0,0 22 15,-1 0-15,-20 0 0,-1 0 0,1 21 16,-22-21-16,0-1 0,-20 22 16,-1 0-16,0 0 0,-42 0 31,0 22-31,-22-22 16,22 21-16,-21 0 0,21 0 15,-22 21-15,1 1 0,0-1 0</inkml:trace>
  <inkml:trace contextRef="#ctx0" brushRef="#br0" timeOffset="40355.07">7070 7176 0,'21'0'15,"-21"21"1,21 0-16,-21 0 16,0 0-16,0 0 0,21 1 0,-21-1 15,0 21-15,0-21 0,0 22 16,0-22-16,0 21 0,0-21 0,0 22 15,21-22-15,-21 0 0,0 0 0,21 0 16,-21 0-16,0 1 0,22-1 16,-1-21-16,0 0 0,0 0 0,21 0 15,-20 0-15,20 0 0,21-21 0,1-1 16,-1 1-16,1-21 0,21 21 16,-22-22-16,22 1 0,-1 0 0,-20-1 15,21 1-15,-22 21 0,22-21 16,-22 20-16,-20-20 0,20 21 0,-21 0 15,1 21-15,-1-21 0,0 21 0,1 0 16,-22-22-16,0 22 16,0-21-16,0 21 0,1 0 15,-1 0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01:39:26.9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12277 953 0,'-22'-22'0,"22"1"16,0 0 0,-21 0-1,21 0 1,-21 21-16,21-21 16,-21 21-1,0 0 1,0 0-16</inkml:trace>
  <inkml:trace contextRef="#ctx0" brushRef="#br0" timeOffset="374.78">12382 741 0,'0'-21'0,"0"42"0,0-63 0,0 20 16,-21 22 31,0 0-31,0 22-16,0-1 15,21 21-15,-21 0 0,-1 1 0,1-1 16,0 22-16,0-22 0,0 21 15,0 1-15,-1-1 0,1 1 0,-21-1 16,21 1-16,0-22 0,-22 22 16,22-1-16,0 1 0,0-22 0,0 22 15,-1-22-15,1 0 0,0 1 16,0-1-16,21-21 0,0 21 16,-21-20-16,21-1 0,-21-21 0,21 21 15,0-42 16,0 0-31,0-1 16,21-20-16,0 0 0,0-1 0,0 1 16,0 0-16,22-22 0</inkml:trace>
  <inkml:trace contextRef="#ctx0" brushRef="#br0" timeOffset="714.59">12340 826 0,'0'0'0,"0"-22"0,0 1 0,0 42 47,0 22-47,0-22 0,0 21 16,0 1-16,21 20 0,-21-21 16,0 22-16,0-22 0,0 22 0,0-1 15,0-20-15,0 20 0,0-21 16,0 22-16,0-1 0,0-20 0,-21 20 15,0-20-15,21-1 16,-21 0-16,0 1 0,-1-1 0,22-21 0,0 0 16,-21 0-16,21 1 0,0-1 15,-21-21-15,21 21 16,0-42 0,0 0-1,0-1-15,0 1 0,0 0 16,-21 0-16,21 0 0,-21-22 15,0 22-15</inkml:trace>
  <inkml:trace contextRef="#ctx0" brushRef="#br0" timeOffset="919.47">11853 1609 0,'0'0'0,"0"-21"16,-21 21-16,0 0 16,0 0-16,21-22 15,21 22 1,21 0-16,-21 0 15,1 0-15,20 0 0,0 0 0,1 0 16,-1-21-16,-21 21 0,21 0 16,-20 0-16,20 0 0,-21 0 0,0 0 15,0 0-15,1 0 16,-1-21-16</inkml:trace>
  <inkml:trace contextRef="#ctx0" brushRef="#br0" timeOffset="1472.15">12763 1524 0,'0'0'0,"22"0"0,105-63 31,-106 63-31,-21-22 0,21 1 16,-21 0-1,-21 21 1,0 0-16,-1 0 16,1 0-16,0 0 0,-21 0 0,21 0 0,-1 0 15,-20 21-15,21-21 16,0 21-16,0-21 0,-1 22 0,22-1 16,-21 0-16,21 0 15,0 0-15,0 0 16,0 1-16,21-1 15,1-21-15,-1 21 0,0-21 0,0 21 16,0 0-16,22-21 0,-22 21 16,21-21-16,-21 22 0,0-1 0,22-21 15,-22 21-15,0-21 0,0 21 0,0 0 16,-21 0-16,22 1 16,-22-1-16,0 0 15,-22-21-15,1 21 16,0-21-16,-21 21 0,21-21 0,-22 0 15,22 0-15,-21 21 0,21-21 16,-22 0-16,22 0 0,0 0 0,-21 0 16,20 0-16,1 0 0,0 0 0,0 0 15,0 0-15,0 0 0,-1 0 16,22-21 0,0 0-1,0 0 1,22 0-16,-1 21 15,0-21-15,21-1 0</inkml:trace>
  <inkml:trace contextRef="#ctx0" brushRef="#br0" timeOffset="1967.87">13547 1524 0,'0'0'0,"0"-21"16,21 21-16,-21-21 0,0 0 16,0-1-16,0 1 15,0 0-15,0 0 16,-21 0 0,-1 21-16,1 0 15,0 0-15,0 0 0,0 0 0,-22 21 16,22-21-16,0 21 0,0 0 15,-21 0-15,20 1 0,1-1 0,21 0 16,-21 0-16,21 0 16,0 0-16,0 1 0,0-1 0,0 0 15,21 0-15,0 0 0,1-21 16,20 21-16,-21 1 0,21-1 16,-20-21-16,-1 21 0,21 0 0,-21-21 15,0 21-15,1 0 0,-1-21 16,-21 22-16,0-1 0,0 0 15,0 0-15,0 0 16,-43-21-16,22 0 0,0 21 0,0-21 16,0 0-16,-22 0 0,1 0 15,21 0-15,-21 22 0,20-22 0,-20 0 16,21 0-16,0 0 0,0 0 0,-1 0 16,1 0-16,21-22 15,0 1 1,21 21-16,1-21 15,-1 21-15,0-21 0</inkml:trace>
  <inkml:trace contextRef="#ctx0" brushRef="#br0" timeOffset="2395.28">13737 1778 0,'0'-21'15,"0"0"1,0 0-16,21-1 0,-21 1 16,21 21-16,-21-21 0,22 0 15,-1 0-15,0 0 0,0-1 16,0 1-16,-21 0 16,21 21-16,-21-21 0,22 21 0,-44 0 31,1 0-16,0 0-15,0 21 0,0 0 16,0 22-16,-1-22 0,1 0 16,21 21-16,0-21 0,-21 1 0,21 20 15,-21-21-15,21 0 0,0 0 16,0 1-16,0-1 0,0 0 0,0 0 16,0 0-16,21 0 15,0-21-15,0 0 16,1 0-16,-1 0 0,0 0 0,0 0 15,0 0-15,0 0 0,1 0 16,-1 0-16,0-21 0,0 0 16,0 21-16,-21-21 0,21 0 15,1 0-15,-22-1 0,0 1 0</inkml:trace>
  <inkml:trace contextRef="#ctx0" brushRef="#br0" timeOffset="2788.05">14076 1736 0,'0'0'0,"0"-21"0,0-1 16,0 1-16,0 0 0,0 0 0,0 0 15,0 0-15,0-1 0,0 1 16,21 0-16,-21 0 15,21 21-15,0 0 16,0-21 0,1 21-16,-1 0 0,0 0 0,21 0 15,-21 0-15,1 0 0,20 0 16,-21 21-16,0-21 0,22 21 0,-22 0 16,0 0-16,0 1 0,0-1 15,0 0-15,1 0 0,-22 21 0,0-20 16,0-1-16,0 21 0,0-21 0,0 22 15,0-22-15,-22 0 0,1 0 16,0 0-16,0 0 0,0 1 0,21-1 16,-21-21-16,-1 0 0,22 21 15,0-42 17,0 0-32,0-1 15,22 1-15,-1 0 0,-21 0 16,21 0-16,0-22 0,-21 22 15,0 0-15,21 0 0,0-21 0,-21 20 16,22 1-16,-22 0 0,0 0 16,21 0-16,-21 0 0,21 21 0,-21-22 15,21 1-15,0 0 0,0 0 16,1 0-16,-1 0 16</inkml:trace>
  <inkml:trace contextRef="#ctx0" brushRef="#br0" timeOffset="4490.72">15007 995 0,'0'-42'31,"0"63"-15,0 0 0,0 21-16,-21-21 0,0 22 15,21-22-15,-21 21 0,-1 1 16,1-1-16,21 0 0,0 1 16,-21-1-16,0 0 0,21 1 0,0-1 15,0 0-15,0 1 0,0-1 16,0-21-16,0 21 0,0 1 0,0-22 15,0 0-15,0 21 0,0-20 16,0-1-16,0 0 0,0 0 16,0 0-16,21-21 15,0 0-15,0 0 16,1 0-16,-1 0 16,0-21-16,0 0 15,0 21-15,0-21 0,1 0 0,-1-1 16,0 1-16,0 21 0,0-42 0,0 21 15,1 0-15,-1-1 0,0-20 16,0 21-16,0 0 0,-21 0 0,0-22 16,21 22-16,-21 0 0,0 0 15,22 0-15,-22 42 32,0 0-32,-22 0 15,22 0-15,-21 0 0,21 1 16,0 20-16,0-21 0,0 0 0,0 22 15,0-22-15,0 0 16,0 0-16,0 0 0,0 0 0,0 1 16,0-1-16,21 0 15,1-21-15,-1 0 16,0 0-16,0 0 0,0 0 16,0 0-16,22-21 0,-22 0 15,0 21-15,21-22 0,-20 1 0,-1-21 16,21 21-16,-21 0 0,0-22 15,1 22-15,-1-21 0,0 21 0,0-1 16,-21 1-16,0 0 0,21 0 16,-21 0-16,0 42 31,0 0-15,-21 0-16,21 0 0,0 1 15,-21-1-15,21 0 0,-21 0 0,21 21 16,-21-20-16,21-1 0,0 0 15,0 21-15,0-21 0,0 1 0,0-1 16,0 0-16,0 0 0,0 0 16,21-21-16,0 0 15,0 0-15,0 0 0,0 0 16,1 0-16,-1 0 0,0-21 16,0 0-16,0 0 0,-21-22 15,21 22-15,-21 0 16,0 0-16,0-21 0,0 20 0,0-20 15,0 21-15,0-21 0,0 20 16,0 1-16,0 0 0,-21 0 0,0 0 16,21 0-16,-21 21 15,0 0-15,0 0 0,21-22 16,0 1 15,21 21-31,0 0 0,0 0 16,0 0-16,-21-21 0,43 21 0,-22 0 15,0 0-15,0 0 0,0 0 16,0 0-16,1 0 0,-1 0 16,0 0-16,0 0 0,0 0 0,0 0 15,1 21 1,-1 0-16,-21 1 0,0-1 16,0 0-16,0 0 15,0 0-15,0 0 0,0 1 0,0-1 16,0 0-16,0 0 0,0 0 15,0 0-15,0 1 0,-21-1 0,21 0 16,-22 0-16,22 0 0,0 0 16,0 1-16,0-1 0,0 0 15,0 0-15,0 0 0,0 0 16,0 1 0,0-44 30,22 22-46,-1-21 0,-21 0 16,21 0-16,0 0 0,0 0 0,-21-22 16,21 22-16,1 0 0,20-21 15,-21-1-15,0 22 0,22-21 0,-22 21 16,0-22-16,21 22 16,-21 0-16,22 0 0,-22 0 0,0 21 15,0-22-15,0 22 0,1 0 16,-1 0-16,-21 22 15,0-1-15,0 0 16,0 0-16,0 0 0,0 22 0,0-22 16,-21 21-16,21 0 0,-22-20 15,1-1-15,0 21 0,21-21 0,0 0 16,-21 1-16,21-1 0,-21 0 16,21 0-16,0 0 0,0 0 15,-21-21-15,21 22 16,-22-22-1,22-22 1,0 1-16,0 0 16</inkml:trace>
  <inkml:trace contextRef="#ctx0" brushRef="#br0" timeOffset="5027.41">17462 1461 0,'0'0'0,"0"-22"0,0 1 0,-21 0 16,0 21-16,0-21 16,0 21-16,0 0 0,-1 0 0,1 0 15,0 0-15,0 0 0,-21 0 16,20 21-16,1-21 0,0 21 0,0-21 15,0 21-15,0-21 0,-1 22 16,22-1-16,0 0 0,0 0 16,0 0-16,0 0 15,22 1-15,-1-1 16,21 0-16,-21 0 0,0-21 16,22 21-16,-22 0 0,21-21 15,1 22-15,-22-22 0,0 21 0,0 0 16,0-21-16,0 21 0,1 0 15,-22 0-15,0 1 16,0-1-16,0 0 16,-22 0-16,1-21 0,0 21 15,0-21-15,0 0 0,0 21 16,-1-21-16,-20 0 0,21 22 0,0-22 16,0 0-16,-1 0 0,1 21 15,0-21-15,0 0 0,-21 0 0,20 0 16,1 0-16,0 0 15,0 0-15,0 0 16,0 0-16,-1 0 16,1-21-16,21-1 15,-21 22-15,0-21 0,21 0 0,0 0 16</inkml:trace>
  <inkml:trace contextRef="#ctx0" brushRef="#br0" timeOffset="5352.22">15896 868 0,'0'0'0,"-21"0"16,21-21-16,-21 21 94,0 0-79,-1 21 1</inkml:trace>
  <inkml:trace contextRef="#ctx0" brushRef="#br0" timeOffset="5699.02">14795 1249 0,'22'0'31,"-1"0"-15,21 0-16,-21 0 0,22 0 15,-22 0-15,21 0 0,-21 0 0,22-21 16,-22 0-16,0 21 0,21 0 16,-21-22-16,1 22 0,-1 0 0,0 0 15,0-21-15,0 21 0,0 0 32</inkml:trace>
  <inkml:trace contextRef="#ctx0" brushRef="#br0" timeOffset="6691.3">11451 2265 0,'0'21'0,"0"0"31,21 0 1,0-21-17,1 0-15,-1 0 0,0 0 0,0 0 16,0 0-16,22 0 0,-22 0 16,21 0-16,0 0 0,22 0 15,-1 0-15,1 0 0,-1 0 0,22 0 16,0 0-16,21 0 0,-1 0 15,-20 0-15,21 0 0,0 0 0,0 0 16,21 0-16,-22 0 0,22 0 16,0 0-16,-21 0 0,21 0 0,-21 0 15,21 0-15,-21 0 0,21 0 16,0 0-16,0 0 0,0 0 0,0 0 16,0 0-16,0 0 0,21 0 0,-21 0 15,0 0-15,0 0 0,21 0 16,-42 0-16,0 0 0,0 0 0,0 0 15,-22 0-15,1 0 16,0 0-16,-1 22 0,1-22 0,0 0 16,-22 0-16,22 0 0,-22 0 0,1 0 15,-22 0-15,22 0 0,-22 0 16,0 0-16,1 0 0,-1 0 0,-21 0 16,0 0-16,22 0 0,-22 0 15,0 0-15,0 0 0,0 0 16,0 0-1,-42 0 48,0 0-47,0 0-16,21-22 15,-21 22-15,0 0 0</inkml:trace>
  <inkml:trace contextRef="#ctx0" brushRef="#br0" timeOffset="6858.63">16954 2307 0,'0'21'32,"-21"-21"14,0 0-30,0 0-16</inkml:trace>
  <inkml:trace contextRef="#ctx0" brushRef="#br0" timeOffset="9055.6">11578 2498 0,'0'-21'16,"21"21"-16,-21-22 15,0 1 1,-21 21 31,0 0-47,0 21 0,-22 1 15,1-1-15,0 0 0,-22 0 0,1 21 16,-1-20-16,-20 20 0,-1 0 16,0-21-16,1 22 0,-1-1 0,0-21 15,1 22-15,-1-1 0,0-21 16,1 21-16,-1-20 0,0 20 0,1-21 16,-1 0-16,21 22 0,1-22 15,-1 0-15,1 21 0,21-21 0,-1 1 16,1-1-16,21 0 0,-22 0 15,22-21-15,0 21 0,0-21 16,21-21 15,0 0-15,21 0-16,0 21 0,0-21 16,-21-1-16,22 1 0,-1 0 0,0 0 15</inkml:trace>
  <inkml:trace contextRef="#ctx0" brushRef="#br0" timeOffset="9526.98">9800 2900 0,'0'21'16,"0"0"-16,-21 0 0,21 1 15,-21-1-15,0 0 16,-1-21-16,1 21 0,0 0 0,0 0 16,0 1-16,0-1 0,-1 0 15,1 0-15,0 0 0,0 0 0,0 1 16,0-1-16,-1 0 16,44-21 30,-1 0-30,0 0-16,0 0 0,21 0 16,-20 0-16,20 21 0,0-21 0,22 0 15,-22 21-15,22-21 0,-1 21 16,1-21-16,20 0 0,-20 22 0,-1-1 16,-20-21-16,20 0 0,-21 0 15,-20 21-15,20-21 0,-21 0 16,0 0-16,0 21 0,1-21 15,-22 21-15</inkml:trace>
  <inkml:trace contextRef="#ctx0" brushRef="#br0" timeOffset="10706.35">571 3662 0,'0'0'16,"0"-21"-16,0 0 0,0-1 16,0 1-16,0 0 0,0 0 15,0 0-15,0 0 0,0-1 16,0 1-16,0 0 0,0 0 15,0 0-15,0 0 0,0-1 16,0 44 15,0-1-31,-21 21 16,21-21-16,-21 22 0,21-1 16,-21 0-16,0 1 0,21 20 0,0-21 15,-21 22-15,21-22 0,-22 22 16,22-1-16,-21 1 0,21-22 15,0 22-15,0-22 0,0 0 16,0 1-16,-21-1 0,21 0 0,0-21 16,0 1-16,0-1 0,0 0 15,0 0-15,0 0 0,21-21 47,-21-21-47,21 0 0,1 0 16,-1-22-16,0 22 0,0-21 0</inkml:trace>
  <inkml:trace contextRef="#ctx0" brushRef="#br0" timeOffset="11039.16">889 3493 0,'0'0'15,"0"-22"-15,0 1 0,0 42 47,0 1-47,0-1 16,0 21-16,0 0 0,0 1 0,-21-1 15,21 22-15,0-22 0,0 21 16,0-20-16,-21 20 0,21-20 0,0 20 16,-22-21-16,22 22 0,0-22 15,0 1-15,0-22 0,0 21 16,0-21-16,0 0 0,0 1 0,0-1 15,0-42 32,0-1-47,-21 1 0,21 0 16,-21 0-16,21 0 0,0-22 16</inkml:trace>
  <inkml:trace contextRef="#ctx0" brushRef="#br0" timeOffset="11284.06">444 4022 0,'22'0'31,"-1"0"-15,0 0-16,21 0 15,-21 0-15,1-21 0,20 21 16,-21 0-16,21 0 0,-20-22 0,-1 22 15,0 0-15,0 0 0,0 0 16,0 0 0,1 0-16,-1 0 15,0 0-15,0 0 16,0 0-16</inkml:trace>
  <inkml:trace contextRef="#ctx0" brushRef="#br0" timeOffset="11975">1397 4170 0,'0'0'0,"21"0"0,0 0 0,0 0 0,1-21 16,-1 21-16,0-21 15,0-1-15,-21 1 0,21 0 16,0 0-16,1 0 0,-22 0 0,0-1 15,0 1-15,0 0 0,0 0 16,0 0-16,0 0 0,0-1 16,-22 22-16,1-21 0,0 0 15,0 0-15,-21 21 0,20 0 0,1 0 16,-21 0-16,21 0 0,0 0 16,-22 21-16,1 0 0,21 0 0,0 1 15,-22 20-15,22-21 0,0 21 16,0 22-16,0-22 0,21 1 15,0 20-15,0-21 0,0 1 0,0-1 16,0 0-16,0-20 0,0 20 16,0-21-16,0 21 0,0-20 15,21-1-15,0 0 16,0-21-16,0 0 16,0 0-16,1 0 0,20 0 0,-21-21 15,0 0-15,22-1 0,-22 22 16,21-42-16,-21 21 0,22 0 0,-22-22 15,0 1-15,21 0 0,-21-1 16,1 1-16,-1-21 0,0 20 16,0 1-16,0 21 0,0-22 0,-21 22 15,0 0-15,0 0 0,0 42 47,0 21-47,0-20 16,0 20-16,-21 0 0,21-21 15,0 22-15,0-1 0,0 0 0,0 1 16,0-22-16,0 21 0,0-21 16,0 1-16,0-1 0,0 0 15,21-21-15,-21 21 0,22-21 0,-1 21 16,0-21-16,0 0 16,0 0-16,0 0 0,1 0 0,-1 0 15,0-21-15,0 0 16,-21 0-16,21 0 0,0-1 0,1 1 0,-22 0 15,21 0-15,-21 0 0</inkml:trace>
  <inkml:trace contextRef="#ctx0" brushRef="#br0" timeOffset="12471.12">2074 4085 0,'-21'0'0,"0"0"15,21-21-15,0 0 16,0 0-16,0 0 16,0-1-16,0 1 15,21 0-15,0 21 16,0 0 0,-21-21-16,22 21 0,-1 0 15,0 0-15,0 0 0,0 0 16,0 21-16,1 0 0,-1 0 0,0 1 15,0-1-15,0 21 0,0-21 16,1 22-16,-1-22 0,-21 21 0,0-21 16,0 22-16,0-22 0,0 0 15,0 21-15,0-21 0,-21 1 0,-1-1 16,22 0-16,-21 0 16,21 0-16,0-42 31,0 0-16,0 0-15,0 0 16,0-1-16,0-20 0,0 21 0,0-21 16,0 20-16,0-20 0,21 21 15,1-21-15,-1 20 0,-21-20 0,21 21 16,0-21-16,0 20 0,0 1 16,1 0-16,-1 21 0,-21-21 0,21 0 15,0 21-15,0-21 0,0 21 16,1-22-16,-1 22 0,0 0 0,0 0 15,0 0-15</inkml:trace>
  <inkml:trace contextRef="#ctx0" brushRef="#br0" timeOffset="13206.67">3365 4149 0,'0'0'0,"0"-21"0,0-1 0,0 1 0,0 0 15,0 0-15,0 0 0,0 0 16,0-22-16,0 22 0,-21 0 16,0 0-16,0 21 0,0-21 15,0-1-15,-1 22 0,1 0 0,0 0 16,-21 0-16,-1 0 0,22 0 15,-21 0-15,21 0 0,-22 22 0,1-1 16,21 0-16,-21 0 0,20 21 16,1-20-16,-21 20 0,21 0 0,21-21 15,-21 22-15,21-1 0,0 0 16,0-20-16,0 20 0,0-21 16,0 21-16,21-20 0,-21-1 15,21 0-15,0-21 0,0 21 0,0 0 0,1-21 16,-1 0-16,0 0 15,21 0-15,-21 0 0,1 0 0,-1 0 16,21-21-16,-21 0 0,0 21 16,22-21-16,-22 0 0,0-22 0,0 22 15,0-21-15,1 21 0,20-22 0,-21 1 16,-21-22-16,21 22 0,0 0 16,1-22-16,-1 22 0,-21 0 0,0-1 15,0-20-15,0 20 0,0 1 16,0 0-16,0-1 0,0 1 15,0 0-15,0-1 0,0 1 16,0 21-16,0 0 0,0 0 0,0 63 47,0-21-47,0 21 0,0 1 0,0-1 16,0 0-16,0 1 0,0-1 15,0 0-15,0 22 0,0-22 0,-21 1 16,21 20-16,0-21 0,0 1 15,0-1-15,0 0 0,0 1 0,0-1 16,0-21-16,21 0 0,-21 1 0,21-1 16,0 0-16,-21 0 15,21-21-15,0 0 0,1 0 0,-1 0 16,0 0-16,0 0 16,0 0-16,0 0 0,1-21 0,-1 0 15,0 0-15,0-1 0,0-20 16,-21 21-16,21 0 0,1-22 0</inkml:trace>
  <inkml:trace contextRef="#ctx0" brushRef="#br0" timeOffset="14047.52">5186 3493 0,'0'0'0,"21"0"0,-21-22 0,0 1 0,0 0 16,0 0-16,0 0 0,0 0 16,0-1-16,-21 22 31,0 22-16,-1-1-15,1 0 0,0 21 16,0-21-16,0 22 0,0-1 0,-1 0 16,-20-20-16,21 20 0,0 0 15,-22-21-15,22 22 0,0-22 16,-21 21-16,21-21 0,-1 22 0,1-22 16,0 0-16,0 0 0,21 0 15,0 1-15,-21-1 0,21 0 16,0-42-1,21 0 1,-21-1-16,21 22 0,0-42 16,0 21-16,1 0 0,20 0 0,-21-1 15,0-20-15,0 21 0,22 0 16,-22-22-16,0 1 0,21 21 0,-20-21 16,-1-1-16,0 1 15,0 0-15,0-1 0,0 1 0,1 0 16,-1-1-16,0 22 0,0-21 15,-21 21-15,0-1 0,21 1 0,-21 0 16,21 21-16,-21 21 16,0 22-16,0-22 15,0 21-15,0 22 0,22-22 16,-22 21-16,0-20 0,0 20 0,0-20 16,0-1-16,21 21 0,-21-20 0,0-1 15,0 0-15,0 64 16,0-63-16,0-22 0,0 0 15,21 0-15,-21 0 16,0 0-16,0 1 16,0-44 15,0 1-31,0 0 0,-21 0 16,0 0-16,-1 0 0</inkml:trace>
  <inkml:trace contextRef="#ctx0" brushRef="#br0" timeOffset="14260.39">4932 3725 0,'0'0'0,"-21"22"32,42-22-17,0 0-15,0 0 0,0 0 16,0 0-16,1 0 0,-1 0 15,21 0-15,-21 0 0,0-22 0,1 22 16,-1 0-16,21 0 0,-21-21 16,0 21-16,1 0 0,-1-21 0,0 21 15</inkml:trace>
  <inkml:trace contextRef="#ctx0" brushRef="#br0" timeOffset="14735.21">5927 3620 0,'0'0'0,"21"-22"0,0 22 16,-21-21-16,0 0 15,-21 21 1,0 0-16,-22 0 0,22 0 0,0 0 16,-21 0-16,-1 0 0,22 0 15,-21 21-15,-1 0 0,1-21 0,21 22 16,0-1-16,-22-21 0,43 21 15,-21 0-15,21 0 16,0 0-16,0 1 0,21-22 16,22 21-16,-22-21 15,21 0-15,1 0 0,-1 21 0,0-21 16,1 0-16,20 0 0,-21 21 16,1-21-16,-1 0 0,0 21 0,-20-21 15,20 21-15,-21-21 0,0 22 0,0-22 16,-21 21-16,0 0 0,0 0 15,0 0-15,-42 0 16,21 1-16,0-1 16,-22-21-16,1 21 0,0 0 0,-1-21 0,1 0 15,0 21-15,21-21 16,-22 0-16,22 0 0,0 0 0,0 0 16,0 0-16,-1 0 0,1 0 0,0 0 15,21-21 1,0 0-16,0 0 15,0 0-15,21-1 16,0 1-16,1 21 0</inkml:trace>
  <inkml:trace contextRef="#ctx0" brushRef="#br0" timeOffset="15274.86">6498 3704 0,'0'0'0,"21"0"16,0-21-16,1 21 0,-1 0 16,0-21-16,0 0 0,0 0 15,0 21-15,-21-22 0,22 22 16,-22-21-16,0 0 16,-22 21-16,1 0 15,0 0-15,0 0 0,0 0 16,-22 0-16,22 21 0,-21 0 0,21-21 15,0 22-15,-22-1 0,22 0 16,21 0-16,-21 0 0,21 0 16,0 1-16,0-1 0,0 0 15,0 0-15,21 0 0,0 0 16,0-21-16,1 22 0,-1-22 0,0 21 16,21 0-16,-21-21 0,1 21 15,-1-21-15,0 21 0,0 0 0,0-21 16,-21 22-16,0-1 15,0 0-15,0 0 0,-21 0 16,0-21-16,0 0 16,0 21-16,-1-21 0,-20 0 15,21 0-15,0 0 0,0 0 0,-1 0 0,1 0 16,0 0 0,0 0-16,0 0 0,0 0 15,-1-21-15,1 0 16,21 0 31,21 21-32,1-21-15,-1 21 0,0-21 0,0 21 16</inkml:trace>
  <inkml:trace contextRef="#ctx0" brushRef="#br0" timeOffset="15654.64">6964 3895 0,'0'0'16,"21"-21"-16,0 21 0,0-22 0,0 1 15,1 0-15,-1 21 0,0-21 16,0 0-16,-21 0 0,21-1 16,-21 1-16,21 0 0,-21 0 15,0 0-15,0 0 0,0-1 16,-21 22-1,0 0-15,0 0 0,0 0 16,0 0-16,-1 0 0,1 22 16,0-1-16,0 0 0,0 0 15,0 21-15,21-20 0,0-1 0,0 0 16,0 0-16,0 21 0,0-20 16,0-1-16,0 0 0,0 0 0,0 0 15,0 0-15,21 1 0,0-1 0,0 0 16,0 0-16,0-21 15,1 21-15,-1-21 16,0 0-16,0 0 0,21 0 16,-20 0-16,-1-21 0,21 0 15,-21 21-15,0-21 0,22 0 16,-22-1-16,0 1 0</inkml:trace>
  <inkml:trace contextRef="#ctx0" brushRef="#br0" timeOffset="16051.42">7472 3852 0,'0'-42'31,"0"21"-31,0 0 16,0 0-16,0-1 0,21 1 16,0 21-16,0 0 15,-21-21-15,21 21 0,1 0 0,-1-21 16,0 21-16,0 0 0,0 0 16,0 0-16,1 0 0,-1 0 15,0 21-15,0 0 0,0-21 0,0 21 16,-21 1-16,22-1 0,-22 0 15,21 0-15,-21 0 0,0 0 0,0 1 16,0-1-16,0 0 0,0 0 16,0 0-16,0 0 0,-21 1 15,-1-22-15,22 21 16,-21-21-16,21-21 31,0-1-15,0 1-16,21 0 0,1 0 0,-22 0 15,21 0-15,-21-1 16,0 1-16,0 0 0,21 0 0,-21 0 16,21 0-16,0-1 15,-21 1-15,21 21 0,-21-21 16,22 21-16,-22-21 0,21 21 16,0-21-16,0 21 0</inkml:trace>
  <inkml:trace contextRef="#ctx0" brushRef="#br0" timeOffset="16403.06">8530 3302 0,'0'-21'16,"0"-21"0,0 63 15,0 0-31,-21 21 15,21-21-15,-21 1 0,21 20 0,-21 0 16,21-21-16,0 22 0,0-1 16,-22 0-16,22-20 0,-21 20 0,21 0 15,-21-21-15,21 22 0,0-22 16,0 0-16,0 21 0,-21-20 16,21-1-16,0 0 0,0 0 0,-21 0 15,21 0-15,0 1 0,0-1 16,0 0-1,21-21 1,0 0-16,0 0 16,-21-21-16,21 21 0,1-21 15,-22-1-15,21 1 0,-21 0 0,21 0 16</inkml:trace>
  <inkml:trace contextRef="#ctx0" brushRef="#br0" timeOffset="16646.91">8382 3683 0,'0'0'0,"-21"0"16,42 0 15,0 0-31,0 0 16,0 0-16,1 0 0,-1 0 0,0 0 15,0 0-15,0 0 16,0 0-16,1 0 15</inkml:trace>
  <inkml:trace contextRef="#ctx0" brushRef="#br0" timeOffset="17455.43">14944 2392 0,'0'0'15,"-64"-64"1,43 64-1,21-21-15,0 42 32,0 22-32,0-22 15,21 21-15,0 1 0,22 20 0,-1-21 16,21 22-16,1-22 0,-1 22 16,22-22-16,-21 0 0,20 1 15,-20-1-15,20 0 0,-41 1 0,20-1 16,1-21-16,-22 22 0,0-22 15,1 0-15,-1 21 0,-21-21 0,22 1 16,-22-1-16,0 0 0,0-21 16,0 21-16,0-21 31,-21-21-15,0 0-1,0 0-15,0-1 0,0 1 16,0 0-16,0 0 0</inkml:trace>
  <inkml:trace contextRef="#ctx0" brushRef="#br0" timeOffset="17795.23">15960 2985 0,'0'63'31,"0"-42"-15,21-21-16,0 21 0,0 1 0,0-22 16,0 21-16,1 0 0,-1-21 0,0 21 15,0-21-15,0 21 0,0 0 16,-21 1 0,0-1-16,0 0 15,-21-21-15,0 21 0,0-21 16,0 21-16,-22-21 0,22 21 0,-21-21 15,0 22-15,-1-1 0,1-21 0,0 21 16,20-21-16,-20 21 0,21-21 16,0 0-16,0 21 0,-1-21 0</inkml:trace>
  <inkml:trace contextRef="#ctx0" brushRef="#br0" timeOffset="18595.16">17314 3429 0,'21'0'16,"1"-21"0,-1 0-16,0 0 15,0-1-15,0 1 0,0 0 0,1 0 16,-1 0-16,21 0 0,-42-1 15,21 1-15,0-21 0,-21 21 0,0 0 16,0-1-16,0 1 0,0 0 16,-21 21-16,0 0 0,-21 0 15,21 0-15,-22 0 0,1 0 16,21 0-16,-22 21 0,22-21 0,-21 21 16,21 1-16,0-1 0,-1 0 0,1 0 15,21 0-15,0 22 16,0-22-16,0 0 0,0 21 0,21-21 15,1 1-15,-1 20 0,0-21 16,21 0-16,1 22 0,-1-22 0,0 0 16,1 0-16,-1 0 0,0 0 15,22 1-15,-43-1 0,21 0 0,1 0 16,-22 0-16,0 0 0,0-21 16,-21 22-16,0-1 0,-21 0 15,0 0-15,-22-21 0,1 21 0,0-21 16,-22 0-16,1 21 0,20-21 15,-20 0-15,-1 0 0,22 0 0,-21 0 16,20 0-16,1 0 16,21-21-16,-22 21 0,22-21 0,0 0 15,0 0-15,0 21 0,21-21 0,0-1 16,0 1-16,0 0 0,0 0 16,0 0-16,21 0 15,0 21-15,0 0 0,0-22 16,1 22-16,20 0 0,0-21 0,1 21 15,-1-21-15,0 21 0</inkml:trace>
  <inkml:trace contextRef="#ctx0" brushRef="#br0" timeOffset="19054.91">18140 3344 0,'-85'0'31,"85"22"-31,-21-22 0,0 21 16,0 0-16,-1 0 0,1 21 0,0-20 15,21-1-15,-21 21 0,21-21 16,-21 0-16,21 22 0,0-22 16,-21 0-16,21 21 0,0-20 0,0-1 15,0 0-15,0 0 0,21-21 16,0 21-16,0-21 0,0 0 0,22 0 15,-22 0-15,0 0 0,21 0 16,1 0-16,-22 0 0,21 0 0,0 0 16,1 0-16,-22-21 0,21 0 15,-21 21-15,22-21 0,-22 0 0,0-1 16,0-20-16,-21 21 0,0 0 16,0-22-16,0 22 0,-21-21 0,0 0 15,-21-1-15,20 22 0,-20-21 16,21 21-16,-21-1 0,-1 1 15,22 21-15,-21 0 0,21 0 0,-1 0 16,-20 0-16,21 0 0,0 0 16,0 0-16,21 21 0,0 1 15,42-22 1,-21 0-16,21 0 16,-20 0-16,41 0 0,-21 0 15</inkml:trace>
  <inkml:trace contextRef="#ctx0" brushRef="#br0" timeOffset="19907.43">19029 2900 0,'0'-21'16,"0"42"-16,-21-42 16,-1 21-16,1 0 0,0 21 15,0 0-15,0 0 16,21 0-16,-21 1 0,-1 20 0,22 0 15,-21 1-15,21-1 0,0 0 16,-21 22-16,21-22 0,-21 22 0,21-22 16,0 21-16,0-20 0,0 20 15,-21-20-15,21-1 0,-21 21 0,21-20 16,-22 20-16,22-20 0,-21 20 16,0 1-16,21-1 0,-21 1 15,0-1-15,0 1 0,-1-1 0,1 1 16,0-22-16,0 0 0,0 1 15,0 20-15,-1-42 0,22 22 0,-21-1 16,21-21-16,0 0 0,0 0 0,0 1 16,0-1-16,21-21 15,1 0-15,-1 0 0,21 0 0,-21 0 16,22-21-16,-22 21 0,21-22 16,0 1-16,1 0 0,-1 0 0,0 0 15,1-22-15,-22 22 0,21-21 0,43-64 31,-85 64-31,0-22 0,0 22 0,0-22 16,0 1-16,0-1 0,0 1 16,-21-1-16,0 22 0,-1-21 0,1 20 15,0 1-15,0 0 0,0 20 0,0 1 16,21 0-16,-22 21 16,22-21-16,-21 21 0,42-21 31,1 21-16,-1-21-15,0 21 0,0 0 16,21-22-16,-20 22 0,20-21 0,-21 0 16,21 0-16,1 0 15,-1 0-15,0-22 0,1 22 0,-1-21 16,0-1-16,1 22 0,-22-21 16,21 0-16,-21-1 0,1 22 0,-22-21 15,0-1-15,21 22 0,-21-21 16,0 21-16,0-22 0,0 22 0,0 0 15,0 0-15,0 0 16,0 42 0,-21 0-16,21 0 15,-22 22-15,1-1 0,0 0 0,21 1 16,-21 20-16,0-21 0,0 22 16,21-1-16,0-20 0,-22 20 15,22-20-15,0 20 0,-21-21 16,21-20-16,0 20 0,0-21 0,0 21 15,0-20-15,0-1 0,0 0 16,21-21-16,1 21 0,-1-21 0,0 0 16,0 0-16,0 0 15,0 0-15,1-21 0,-1 21 16,0-21-16,0 0 0</inkml:trace>
  <inkml:trace contextRef="#ctx0" brushRef="#br0" timeOffset="20127.31">19389 3344 0,'0'0'0,"-22"0"15,1 0 1,42 0 0,1 0-1,-1 0-15,0 0 0,0 0 16,0 0-16,22 0 0,-22 0 0,21 0 15,-21 0-15,22 0 0,-22 0 16,21-21-16,-21 21 0,22-21 16,-22 21-16,21 0 0</inkml:trace>
  <inkml:trace contextRef="#ctx0" brushRef="#br0" timeOffset="20745.47">20616 3006 0,'-21'-21'15,"-64"21"1,64 21 0,21 0-16,-21 0 0,0 0 0,0 0 15,0 22-15,-22-1 0,22 0 16,0 1-16,0-1 0,0 0 15,-1 1-15,22-1 0,-21 0 0,0 1 16,0-1-16,21-21 0,0 22 16,-21-22-16,21 0 0,-21 0 0,21 0 15,0 0-15,-22-21 0,22 22 16,22-44 15,-1 1-31,-21 0 16,21 0-16,0 0 0,0-22 0,0 1 15,1 0-15,-1-1 16,0 1-16,0 0 0,0-22 0,0 22 16,1 0-16,-1-1 0,0 1 15,0 0-15,-21-1 0,21 22 0,-21-21 16,21 21-16,1-1 0,-22 1 16,0 0-16,0 0 0,21 21 0,-21 21 31,0 0-31,0 22 15,0-22-15,0 21 16,0 0-16,0 22 0,0-22 0,0 22 0,0-22 16,0 22-16,0-22 0,0 0 15,-21 1-15,21-1 0,0 0 16,0-21-16,0 22 0,0-22 0,0 0 16,0 0-16,0 0 0,0 1 15,0-44 32,0 1-47,0 0 16</inkml:trace>
  <inkml:trace contextRef="#ctx0" brushRef="#br0" timeOffset="20918.37">20299 3408 0,'21'0'32,"0"0"-32,0 0 15,0 0-15,1 0 0,20 0 0,-21 0 16,0 0-16,22 0 0,-22 0 16,21-21-16</inkml:trace>
  <inkml:trace contextRef="#ctx0" brushRef="#br0" timeOffset="21370.54">21209 3196 0,'21'-42'32,"-42"42"-17,0 0-15,-22 0 0,22 0 16,-21 0-16,21 21 0,-22 0 15,1 0-15,21 1 0,0-1 16,-22-21-16,22 21 0,21 0 16,0 0-16,-21 0 0,21 1 0,0-1 15,0 0-15,0 0 0,21 0 16,0-21-16,1 21 0,20 1 0,-21-22 16,0 21-16,22 0 0,-22-21 15,0 21-15,0-21 0,0 0 0,0 21 16,1-21-16,-1 21 0,0-21 15,-21 22-15,0-1 16,0 0-16,-21-21 16,21 21-16,-21-21 15,-1 0-15,1 0 0,0 0 0,-21 0 16,21 0-16,-1 21 0,1-21 16,0 0-16,0 0 0,0 0 15,0 0-15,-1 0 0,1 0 16,0 0-16,21 21 15,21-42 17,0 21-32</inkml:trace>
  <inkml:trace contextRef="#ctx0" brushRef="#br0" timeOffset="21820.28">21907 3323 0,'0'0'0,"22"-63"32,-22 42-32,0-1 0,0 1 15,-22 21-15,1 0 0,0-21 16,0 21-16,0 0 0,0 0 16,-1 0-16,-20 0 0,21 21 0,-21 0 15,20 1-15,-20-1 0,21 0 16,0 0-16,0 0 0,21 0 0,0 1 15,0-1-15,0 0 0,0 0 16,0 0-16,42-21 0,-21 21 16,0 1-16,22-1 0,-22 0 0,21-21 15,-21 21-15,22-21 0,-22 21 16,0-21-16,0 0 0,-21 21 0,0 1 16,0-1-1,-21-21-15,0 21 16,0-21-16,-1 0 0,1 21 15,-21-21-15,0 0 0,20 0 0,-20 0 16,21 21-16,-21-21 0,20 0 16,1 0-16,-21 0 0,21 21 15,0-21-15,42 0 47,0 0-47,0-21 0,21 0 16</inkml:trace>
  <inkml:trace contextRef="#ctx0" brushRef="#br0" timeOffset="22187.07">21929 3493 0,'0'0'15,"21"-22"1,0 22-1,0 0-15,0-21 0,0 21 16,1-21-16,-1 21 0,0-21 16,0 0-16,-21 0 0,21-1 15,0 1-15,-21 0 0,22 0 0,-22 0 16,0 0-16,0-1 16,0 1-16,-22 21 15,1 0 1,0 21-16,-21 1 0,21-1 15,-1 21-15,-20-21 0,21 22 0,0-1 16,0-21-16,21 21 0,0-20 16,-22 20-16,22-21 0,0 0 0,0 0 15,0 1-15,0-1 0,22 0 0,-1 0 16,0-21 0,0 0-16,0 0 0,0 0 0,1 0 15,-1 0-15</inkml:trace>
  <inkml:trace contextRef="#ctx0" brushRef="#br0" timeOffset="22634.89">22394 3514 0,'0'0'0,"0"-21"0,0-1 0,0 1 16,0 0-16,0 0 0,0 0 16,0 0-16,0-1 0,0 1 15,0 0-15,0 0 16,21 21-1,1 0-15,-1 0 0,0 0 0,0 0 16,0 0-16,0 0 16,1 0-16,-1 0 0,0 21 0,0 0 15,0 0-15,-21 1 0,0-1 16,0 21-16,0-21 0,0 0 0,0 22 16,0-22-16,0 0 0,0 0 15,0 0-15,-21 1 0,0-1 0,21 0 16,-21 0-16,21 0 15,0 0-15,-21-21 0,-1 22 16,22-44 15,0 1-31,0 0 16,0 0-16,0 0 16,0 0-16,0-1 0,0 1 0,22-21 15,-1 21-15,-21 0 0,21-22 16,0 22-16,-21-21 0,21 21 0,0-1 15,1-20-15,-1 21 0,0 0 16,0 21-16,0-21 0,0-1 16,1 1-16,-1 21 0,21-21 15,-21 0-15</inkml:trace>
  <inkml:trace contextRef="#ctx0" brushRef="#br0" timeOffset="22990.58">23262 2963 0,'0'-42'16,"0"21"0,-21 21 15,0 21-15,21 0-16,0 0 0,-21 1 15,-1-1-15,22 0 0,0 21 16,-21-21-16,0 22 0,0-1 0,21 0 15,-21 1-15,21-1 0,0 0 16,-21 1-16,21-1 0,0 0 0,-22-20 16,22 20-16,0-21 0,0 0 15,0 22-15,0-22 0,0 0 0,22 0 16,-22 0-16,21-21 16,0 0-16,0 0 0,0 0 15,0 0-15,1 0 0,-1 0 16,0 0-16,0 0 0,0 0 0,0-21 15,1 0 1,-1 0-16,0 0 0,0-1 0,-21 1 16</inkml:trace>
  <inkml:trace contextRef="#ctx0" brushRef="#br0" timeOffset="23290.73">23114 3260 0,'-21'0'16,"42"0"-16,-63 0 0,20 0 0,44 0 31,-1 0-31,0 0 0,21 0 0,-21 0 16,22 21-16,-1-21 0,-21 0 16,22 0-16,-1 21 0,-21-21 0,21 0 15,-20 0-15,20 21 0,-21-21 16,0 0-16,0 0 0,-21 21 0,22-21 15,-44 0 32,1 0-31,0 0-16,0 0 0,0 0 16</inkml:trace>
  <inkml:trace contextRef="#ctx0" brushRef="#br0" timeOffset="26348.59">13060 2773 0,'0'0'15,"0"-21"-15,0 0 16,0-1-16,0 1 0,0 0 16,0 0-1,-21 42 32,-1-21-47,22 42 0,0-20 16,0-1-16,-21 0 0,21 21 0,0-21 15,0 22-15,-21-22 0,21 21 0,0-21 16,0 22-16,0-22 16,0 21-16,-21-21 0,21 22 0,0-1 15,0 0-15,-21-20 0,21 20 0,0 0 16,0 1-16,0-22 0,0 21 16,0 0-16,0 1 0,0-22 0,0 21 15,0 1-15,0-22 0,21 21 16,-21-21-16,21 22 0,-21-22 0,21 21 15,-21-21-15,0 22 0,0-1 0,0-21 16,21 21-16,-21 1 0,0-1 16,22 0-16,-22 1 0,0-1 0,0 0 15,21 1-15,-21-1 0,21 0 0,-21 1 16,0-1-16,0 0 0,21 1 16,0-1-16,-21 0 0,0-20 0,21 20 15,-21 0-15,22 1 0,-22-1 16,0 0-16,0 1 0,0-1 15,0 0-15,0 1 0,0-1 0,0 0 16,0 1-16,0-1 0,0 0 0,0 1 16,0-1-16,-22 0 0,22 1 15,-21-1-15,0 0 0,21-21 0,-21 22 16,21-1-16,-21 0 0,21 1 0,0-1 16,0-21-16,-21 22 0,21-1 15,0 0-15,0 1 0,0-22 0,0 21 16,0 0-16,0-20 0,0 20 0,0-21 15,0 21-15,0-20 0,0 20 16,0 0-16,0-21 0,0 22 16,0-22-16,0 21 0,0 1 0,0-22 15,0 21-15,-22 0 0,22-20 0,0 20 16,0-21-16,0 21 0,0 1 16,0-22-16,0 21 0,0-21 0,0 1 15,0 20-15,0-21 0,-21 21 0,21-20 16,-21-1-16,21 0 0,0 21 0,0-21 15,-21 1-15,0-1 0,21 21 0,-21-21 16,21 0-16,0 22 0,0-22 16,-22 0-16,22 21 0,0-20 0,-21-1 15,21 0-15,0 21 0,0-21 16,0 1-16,0-1 0,0 0 0,0 0 16,-21 0-16,21 22 0,0-22 15,0 0-15,0 0 0,-21 0 0,21 0 16,0 1-16,0-1 0,0 0 15,0 0-15,0 0 0,0 0 0,0 1 16,-21-1-16,21 0 0,0 0 0,0 0 16,0 0-16,0 22 0,-21-22 15,21 0-15,0 0 0,0 22 0,0-22 16,0 0-16,0 21 0,0-21 0,-22 1 16,22 20-16,0-21 0,0 0 0,0 22 15,0-22-15,0 0 0,0 0 16,0 0-16,0 22 0,-21-22 15,21 0-15,0 0 0,0 0 0,0 0 16,0 1-16,0-1 0,0 21 0,0-21 16,0 0-16,0 1 0,0 20 0,0-21 15,-21 0-15,21 22 0,0-22 0,0 0 16,0 21-16,0-21 0,0 1 16,0 20-16,0-21 0,0 0 0,0 0 15,0 22-15,0-22 0,0 0 0,0 0 16,0 22-16,0-22 0,0 0 0,0 0 15,0 21-15,0-20 0,0-1 16,0 0-16,0 0 0,0 21 16,0-20-16,0-1 0,0 0 0,0 21 15,0-21-15,0 1 0,0 20 0,0-21 16,0 0-16,0 22 0,0-22 0,0 0 16,0 0-16,0 21 0,0-20 0,0-1 15,0 21-15,0-21 0,0 0 0,0 22 16,0-22-16,0 0 0,0 21 15,0-20-15,0 20 0,0-21 0,0 0 16,0 22-16,0-22 0,-21 0 16,21 21-16,0-21 0,0 1 0,0 20 15,0-21-15,0 0 0,0 22 0,0-22 0,0 0 16,0 21-16,0-21 0,0 1 16,0-1-16,0 0 0,0 0 0,0 21 15,0-20-15,0-1 0,0 0 16,0 0-16,0 0 0,0 0 0,0 1 15,0-1-15,0 0 0,0 0 0,0 0 16,0 0-16,0 1 0,0 20 0,0-21 16,0 0-16,0 0 0,0 1 0,0-1 15,0 0-15,21 0 0,-21 0 16,0 22-16,21-22 0,-21 0 16,0 0-16,0 0 0,0 0 0,0 1 15,0 20-15,21-21 0,-21 0 0,0 0 0,0 1 16,0-1-16,0 0 0,0 21 15,0-21-15,0 1 0,0-1 0,0 0 16,0 0-16,0 21 0,0-20 16,0-1-16,0 0 0,22 0 0,-22 0 15,0 22-15,0-22 0,0 0 0,21 0 16,-21 21-16,0-20 0,0-1 0,0 21 16,0-21-16,21 22 0,-21-22 0,0 21 15,0-21-15,21 22 0,-21-1 0,0-21 16,0 21-16,0 1 15,0-1-15,0-21 0,21 22 0,-21-1 16,0-21-16,21 21 0,-21 1 0,0-22 16,0 21-16,0 1 0,0-22 0,0 21 15,0 0-15,0 1 0,22-22 0,-22 21 16,0 1-16,0-1 0,0 0 16,0 1-16,0-22 0,0 21 0,0 0 15,0 1-15,0-1 0,21 0 0,-21 1 16,0-22-16,0 21 0,0 1 0,0-1 15,0 0-15,0 1 0,0-1 0,0 0 16,0 1-16,0-1 0,21 0 16,-21 1-16,0-1 0,0-21 15,0 21-15,0 1 0,21-1 0,-21 0 16,0-20-16,0 20 0,0 0 0,0 1 16,0-22-16,0 21 0,0 0 0,0-20 15,0 20-15,0 0 0,0 1 16,0-22-16,21 21 0,-21 0 0,0-20 15,0 20-15,0 0 0,0-21 0,0 22 16,0-1-16,0-21 0,21 22 0,-21-22 16,0 21-16,0-21 0,0 22 0,0-1 15,0-21-15,0 21 0,0-20 16,0 20-16,0 0 0,0-21 0,0 22 16,0-1-16,22-21 0,-22 22 15,0-1-15,0-21 0,0 21 0,0 1 16,0-22-16,0 21 0,0 1 0,21-22 15,-21 21-15,0-21 0,0 22 16,0-1-16,0-21 0,21 21 0,-21 1 16,0-22-16,0 21 0,0 1 0,0-1 15,0 0-15,0 1 0,0-1 0,0 0 16,0 1-16,0-1 0,0-21 16,0 21-16,0 1 0,0-1 0,0 0 15,0 1-15,0-1 0,0 0 0,0 1 16,0-1-16,0 0 0,0-20 0,0 20 15,0 0-15,0 1 0,0-22 16,0 21-16,0-21 0,0 22 16,0-1-16,0-21 0,0 21 0,0-20 15,0 20-15,0-21 0,0 21 0,0 1 16,0-22-16,0 21 0,0-21 16,0 22-16,0-22 0,0 21 0,0-21 15,0 22-15,0-22 0,0 21 0,21-21 16,-21 1-16,0-1 0,21 0 15,-21 0-15,0 0 0,0 0 0,0 1 16,0-1-16,21 0 0,-21 0 16,0 0-1,0-42 142,22 21-142,-22-21-15,21 21 0,-21-21 16,0 0-16,0-1 15,0 1-15</inkml:trace>
  <inkml:trace contextRef="#ctx0" brushRef="#br1" timeOffset="33427.89">2434 6710 0,'21'-21'31,"0"0"-31,-21-1 16,0 1-16,0 0 16,0 0-16,0 0 0,0 0 15,0-1-15,-21-20 0,0 21 16,0 0-16,0 21 0,0-21 15,-22-1-15,22 22 0,0 0 0,-21 0 16,20 0-16,1 0 0,0 0 16,0 22-16,0-1 0,0 0 0,-1 21 15,1-21-15,21 1 0,0 20 16,-21-21-16,21 0 0,0 0 0,0 1 16,0-1-16,0 0 0,0 0 15,21-21 1,0 0-1,1 0-15,20 0 0,-21 0 16,0-21-16,0 0 0,1 0 16,20 21-16,-21-22 0,0 1 0,0 0 15,1 0-15,-1 0 0,0 0 16,0-1-16,-21 1 0,0 0 16,0 42 15,0 0-31,0 1 15,0-1-15,21 0 16,-21 0-16,0 0 16,21 0-16,1-21 0,-1 22 15,0-22-15,0 21 0,0-21 16,0 0-16,22 0 0,-22 0 16,0 0-16,0 0 0,22 0 0,-22-21 15,0-1-15,21 22 0,-21-21 0,1 0 16,20 0-16,-21-21 0,0 20 15,0 1-15,1-21 0,-22 21 16,0-22-16,0 22 0,0-21 16,0 21-16,0-22 0,0 22 0,0 0 15,0 0-15,-22-21 0,-20 20 16,21 1-16,0 0 0,-22 0 0,1 0 16,-21 0-16,20 21 0,-20-22 15,20 1-15,-20 21 0,-1 0 0,1 0 16,21 0-16,-22 0 0,22 0 15,-1 0-15,1 21 0,0-21 16,-1 43-16,1-22 0,0 0 0,21 21 16,-22 1-16,22-1 0,0 0 15,0 1-15,0 20 0,-1-20 0,22 20 16,0 1-16,0-22 0,0 0 16,0 1-16,0-1 0,22 0 0,-1-21 15,0 22-15,0-22 0,21 0 16,-20 0-16,20 0 0,0 1 15,1-22-15,-1 21 0,0-21 16,1 0-16,-1 0 0,21 0 0,-20 0 16,-1 0-16,0 0 0,1 0 15,-1 0-15,0 0 0,1 0 0,-22-21 16,21 21-16,-21-22 0,1 1 16,20 0-16,-21 0 0,0 0 0</inkml:trace>
  <inkml:trace contextRef="#ctx0" brushRef="#br1" timeOffset="33718.73">3323 5990 0,'0'0'0,"0"21"31,-21 1-31,0-1 15,21 0-15,-21 0 0,21 21 16,0-20-16,0 20 0,-22 0 0,22-21 16,0 22-16,0-1 0,-21 0 15,21 1-15,0-1 0,0-21 16,0 22-16,0-22 0,0 0 0,0 0 16,0 0-16,0 0 0,0 1 15,0-44 1,21 1-1,1 21-15,-22-21 0</inkml:trace>
  <inkml:trace contextRef="#ctx0" brushRef="#br1" timeOffset="34281.41">3281 6096 0,'0'-21'0,"0"42"0,0-63 16,0 21-16,0-1 0,0 1 15,0 0-15,21 21 16,0 0-16,0 0 0,0 0 16,22 0-16,-22 0 0,21 0 15,1 0-15,-1 0 0,-21 0 0,21 21 16,1 0-16,-22 1 0,0-1 16,-21 0-16,0 21 0,0-21 15,-21 1-15,-21-1 0,20 0 16,-20 0-16,0 0 0,-1 0 0,1 1 15,21-1-15,-21-21 16,20 21-16,-20-21 0,21 0 0,42 0 47,0-21-47,0 21 0,1 0 16,-1 0-16,21-21 0,-21 21 0,22 0 15,-1 0-15,0 0 0,-21 0 16,22 0-16,-1 0 0,0 0 0,-20 0 15,20 0-15,-21 21 0,0 0 16,0 0-16,1 0 0,-22 0 0,0 22 16,0-22-16,-22 0 0,1 21 15,-21-20-15,0-1 0,-1 21 16,1-21-16,0 0 0,-22 1 0,22-1 16,-1 0-16,1-21 0,0 21 15,21-21-15,-22 0 0,22 0 0,0 0 16,0 0-16,0 0 0,-1 0 15,1 0-15,0 0 16,21-21-16,0 0 16,0 0-16,0-1 15,21 1-15,22 0 0,-22 0 16,21 0-16</inkml:trace>
  <inkml:trace contextRef="#ctx0" brushRef="#br1" timeOffset="34555.25">4106 6075 0,'0'-21'31,"0"42"-15,0 0-16,0 0 0,0 0 15,0 1-15,0-1 0,0 0 16,-21 21-16,21-21 0,0 22 0,0-22 15,0 21-15,-21-21 16,21 22-16,-21-22 0,21 0 0,0 0 16,0 0-16,0 1 0,0-1 0,0-42 47,21 21-47,-21-22 0,0 1 15</inkml:trace>
  <inkml:trace contextRef="#ctx0" brushRef="#br1" timeOffset="34783.15">4106 6117 0,'0'0'0,"0"-21"0,21 0 0,1 21 31,-1 0-31,-21 21 0,21 0 0,-21 0 16,21 1-16,0-1 0,-21 0 15,21 0-15,-21 0 0,22 0 16,-1-21-16,-21 22 0,0-1 0,0 0 15,21 0-15,-21 0 16,0 0-16,0 1 0,0-1 16,0-42 15,21 21-31</inkml:trace>
  <inkml:trace contextRef="#ctx0" brushRef="#br1" timeOffset="35262.87">4593 6096 0,'0'0'0,"-21"21"15,0 0 1,0-21-16,-22 22 0,22-1 16,0 0-16,0-21 0,-22 21 0,22 0 15,-21 0-15,21 1 16,0-1-16,-1 0 0,1-21 0,0 21 0,21 0 15,0 0 1,21-21 15,0-21-31,1 0 0,20 21 0,-21-21 16,0 0-16,0 0 0,1-1 16,20 1-16,-21 0 0,0 0 0,0 0 15,1 0-15,-1-1 0,0 1 16,0 0-16,0 0 0,0 0 15,1 21-15,-22-21 0,21 21 16,-21 21 0,0 0-16,0 0 0,0 0 15,0 0-15,0 1 0,-21-1 16,21 21-16,-22-21 0,1 22 0,21-22 16,0 21-16,-21-21 0,0 22 15,21-22-15,-21 0 0,21 21 0,0-21 16,0 1-16,0-1 0,-21 0 0,21 0 15,0 0-15,0 0 16,0 1-16,0-1 16</inkml:trace>
  <inkml:trace contextRef="#ctx0" brushRef="#br1" timeOffset="35751.58">3006 7091 0,'-22'0'0,"44"0"0,-65 0 0,22 0 0,-21 0 16,21 0-16,-1 0 0,1 0 15,0 0-15,0 0 0,42 0 32,0 0-32,22 0 15,-1 0-15,0 0 0,22-21 16,-22 21-16,22 0 0,20 0 0,1 0 15,0 0-15,-1-21 0,22 21 16,0 0-16,0 0 0,0 0 0,-1 0 16,-20 0-16,21 0 0,-21 0 15,20 0-15,-20 0 0,0 0 16,-1 0-16,-20 0 0,-1 0 0,1 0 16,-22 0-16,1 0 0,-1 0 15,-21 0-15,0 0 0,0 0 0,-21 21 31,-21-21-31,0 0 0,0 0 16,-21 0-16,-1 0 0,22 21 0,-42-21 16,20 0-16,1 0 0</inkml:trace>
  <inkml:trace contextRef="#ctx0" brushRef="#br1" timeOffset="36102.39">3090 7408 0,'0'0'0,"-63"0"0,-1 22 0,1-22 0,-1 21 16,22-21-16,0 0 0,-1 0 15,1 21-15,21-21 0,0 0 0,-1 0 16,44 0 0,-1 0-16,21 0 15,0 0-15,22 0 0,-1 0 16,1 0-16,-1 0 0,22-21 0,0 21 15,21 0-15,-22-21 16,22 21-16,0 0 0,21 0 0,-21-22 16,-22 22-16,22-21 0,-21 21 15,0 0-15,-1 0 0,-20-21 0,20 21 16,-20 0-16,-1 0 0,-20 0 0,-1 0 16,0 0-16,1 0 0,-22 0 15,-21-21 16,-21 21-31,-22 0 0,22 0 0,-21 0 16</inkml:trace>
  <inkml:trace contextRef="#ctx0" brushRef="#br1" timeOffset="36448.19">2857 7705 0,'0'0'0,"-42"21"0,-85 0 32,148 0-17,0-21-15,1 0 0,20 0 16,21 0-16,-20 0 0,20 0 0,22 0 16,-22 0-16,22 0 0,0 0 15,21 0-15,-22 0 0,22 0 16,0-21-16,0 21 0,-22 0 15,1 0-15,0 0 0,-1 0 0,1 0 16,-21 0-16,-1 0 0,1 0 0,-22 0 16,21 0-16,-20 0 0,-22 0 15,21 0-15,-21 0 0,1 0 0,-44 0 32,1 0-32,-21 0 15,21 0-15,-22 0 0,-20 0 0,21 0 16</inkml:trace>
  <inkml:trace contextRef="#ctx0" brushRef="#br1" timeOffset="36791">2836 8107 0,'0'0'0,"-21"0"0,0 0 0,21 21 16,21-21-1,21 0-15,-20 0 16,20 0-16,0 0 0,22 0 16,-22 0-16,22 0 0,-1 0 15,22 0-15,-1 0 0,1 0 16,0 0-16,21-21 0,-22 21 0,1 0 16,0 0-16,-1 0 0,-20 0 0,20 0 15,-20 0-15,-22-21 0,22 21 16,-22 0-16,0 0 0,1 0 0,-22 0 15,21 0-15,-21 0 0,1 0 16,-22 21-16,21-21 0,0 0 16,-42 0 31,0 0-47</inkml:trace>
  <inkml:trace contextRef="#ctx0" brushRef="#br1" timeOffset="38135.23">2201 9885 0,'21'0'0,"-42"0"0,64 0 0,-22 0 15,0 0-15,0 0 0,21-21 0,-20 0 16,-1 21-16,0-22 0,0 1 16,-21 0-16,21 0 0,-21 0 0,21 0 15,-21-1-15,0 1 0,0-21 16,0 21-16,0 0 0,-21-22 0,0 22 16,0 0-16,0 0 0,0 21 0,-22-21 15,22 21-15,-21 0 0,21 0 16,-22 0-16,22 0 0,-21 21 0,21 0 15,-1 0-15,-20 0 16,21 0-16,0 22 0,0-22 0,-1 21 16,1-21-16,21 22 0,0-22 15,0 21-15,0-21 0,0 1 0,0-1 16,0 0-16,21 0 0,-21 0 16,22-21-16,-1 0 0,0 0 0,0 0 15,0 0-15,0 0 0,22 0 16,-22 0-16,0-21 0,0 0 0,22 0 15,-22 0-15,0-1 0,21 1 16,-21 0-16,1 0 0,-1-21 0,0 20 16,0 1-16,0 0 0,-21-21 15,0 21-15,0-1 16,0 44 0,0-1-1,0 0-15,0 0 0,0 21 16,0-20-16,0-1 0,0 0 15,0 0-15,0 0 0,21 0 0,1 1 16,-22-1-16,21-21 0,0 0 16,0 0-16,0 0 0,0 0 15,1 0-15,-1 0 0,0 0 0,0-21 16,0-1-16,0 1 0,1 0 16,-1 0-16,0 0 0,-21-22 15,21 22-15,-21-21 0,21 0 16,-21-1-16,0 22 0,0-21 0,0-1 15,0 1-15,-21 0 0,0-1 16,-21 1-16,20 21 0,-20-21 0,0-1 16,-1 1-16,-20 21 0,21 0 15,-1-1-15,-20 1 0,-1 0 16,22 21-16,-22 0 0,1 21 0,-1 0 16,1 1-16,-1-1 0,1 21 0,-22 0 15,22 1-15,-22 20 0,22-20 16,20 20-16,-20 22 0,20-22 0,22 22 15,0-22-15,0 22 16,21-21-16,0-1 0,0 1 0,21-22 16,0 0-16,22 1 0,-1-1 15,0-21-15,1 0 0,20 0 0,1 1 16,-1-1-16,-21-21 0,22 0 16,-1 0-16,1 0 0,-22 0 0,22 0 15,-1 0-15,-20 0 0,20 0 0,1-21 16,-22 21-16,0-22 0,1 1 15,-1 21-15,-21-21 0,0 21 0,0-21 16,22 21-16,-43-21 0,21 21 16,0-21-16,0-1 0,0 1 15,1 21-15</inkml:trace>
  <inkml:trace contextRef="#ctx0" brushRef="#br1" timeOffset="38546.99">3133 9123 0,'21'0'32,"0"-21"-32,0 21 0,0 0 15,22 0-15,-22 0 0,21 0 0,0-21 16,1 21-16,-1 0 0,0 0 15,1 0-15,-1 0 0,0 0 0,1 0 16,-22-22-16,21 22 0,-21 0 16,1 0-16,-1 0 0,-42 0 31,-1 0-15,1 0-16,0 0 0</inkml:trace>
  <inkml:trace contextRef="#ctx0" brushRef="#br1" timeOffset="38793.85">3492 9081 0,'-21'21'15,"21"0"-15,0 0 16,0 21-16,0-20 16,0-1-16,0 21 0,-21 0 0,21-20 15,0 20-15,-21 0 0,21 1 16,0-1-16,0 0 0,-21 1 0,21-1 15,0 0-15,0-21 0,0 22 0,0-22 16,0 0-16,0 0 0,0 0 16,0 1-16,21-22 31,0-22-31,0 1 0,0 0 16</inkml:trace>
  <inkml:trace contextRef="#ctx0" brushRef="#br1" timeOffset="39162.64">3810 9546 0,'63'-21'31,"-41"21"-31,-22-21 0,21 21 16,0-21-16,0 0 0,0-1 15,0 1-15,1 21 0,-22-21 16,21 0-16,-21 0 0,21 21 15,-21-21-15,0-1 0,0 1 16,-21 21 0,21 21-1,-21-21-15,-1 22 0,-20-1 0,21 0 16,0 0-16,0 0 0,-1 22 16,1-22-16,0 21 0,0-21 0,21 0 15,-21 22-15,21-22 0,0 0 16,0 21-16,0-20 0,0-1 15,0 0-15,21-21 0,0 21 0,-21 0 0,21-21 16,0 0-16,1 21 0,-1-21 16,0 0-16,0 0 0,0 0 15,0 0-15,22-21 0,-22 0 0,21 0 16,-21 0-16,22 0 0,-22-1 16</inkml:trace>
  <inkml:trace contextRef="#ctx0" brushRef="#br1" timeOffset="39523.43">4572 9292 0,'0'0'0,"0"-21"0,-21 21 16,0 0-16,-1 0 15,1 0-15,-21 0 0,21 0 0,0 21 16,-1 0-16,1 1 0,0-22 16,0 21-16,21 0 0,0 0 15,0 0-15,0 0 0,0 1 0,0-1 16,0 0-16,21 0 15,0-21-15,0 21 0,1 0 0,-1-21 16,0 22-16,0-22 0,21 21 0,-20 0 16,-1-21-16,0 21 0,0-21 15,0 21-15,0-21 0,-21 21 0,0 1 16,0-1-16,-21 0 16,0-21-16,0 0 0,0 21 15,0-21-15,-22 0 0,22 21 0,-21-21 16,21 0-16,-22 0 0,22 0 0,0 0 15,0 0-15,0 0 16,-1 0-16,1 0 0,21-21 16,0 0-16,0 0 15,0 0-15,0-1 0,21 1 16</inkml:trace>
  <inkml:trace contextRef="#ctx0" brushRef="#br1" timeOffset="39822.79">4847 9144 0,'0'0'0,"0"-21"0,21 0 16,-21 0-16,0-1 0,0 1 0,21 21 15,-21-21-15,0 42 32,0 0-32,0 22 15,0-22-15,-21 21 0,21-21 0,-21 22 16,21-1-16,-21 0 0,21 1 15,0-1-15,-21 0 0,0 1 0,-1-1 16,22-21-16,-21 22 0,21-1 0,0-21 16,0 21-16,0-20 0,0-1 15,0 0-15,0 0 0,21 0 16,1-21-16,-1 0 16,0 0-16,0 0 0,0-21 0,0 0 15,22 21-15,-22-21 0,0 0 16,0-22-16</inkml:trace>
  <inkml:trace contextRef="#ctx0" brushRef="#br1" timeOffset="40063.65">4868 9313 0,'0'0'0,"21"0"31,1 0-31,-1 0 16,0 0-16,0 0 0,0 0 16,0 0-16,1 0 0,-1 0 0,0 0 15,0 0-15,0 0 32</inkml:trace>
  <inkml:trace contextRef="#ctx0" brushRef="#br1" timeOffset="40967.44">2540 10118 0,'0'0'0,"-21"0"0,0 0 16,-1 0-16,1 0 0,64 0 31,-1 0-15,0 0-16,22 0 15,20 21-15,1-21 0,0 0 0,21 0 16,-1 0-16,22 0 0,0 0 15,0 0-15,-21 0 0,21 0 0,0 0 16,-21 0-16,0 0 0,0-21 0,-22 21 16,1 0-16,0 0 0,-22 0 15,1 0-15,-22 0 0,0 0 0,1 0 16,-22 0-16,-42 0 31,-22 0-31,22 0 0,-21 0 0,0 0 16,-1 0-16,1 0 0,-22 0 15,22 0-15</inkml:trace>
  <inkml:trace contextRef="#ctx0" brushRef="#br1" timeOffset="41332.26">2455 10435 0,'0'0'15,"-42"21"-15,21-21 0,-22 0 0,22 0 0,0 22 16,0-22-16,0 0 0,0 21 16,-1-21-16,65 0 31,-22 0-31,42 0 0,1 0 16,-1 0-16,22-21 0,21 21 15,0-22-15,0 22 0,-1-21 0,1 0 16,21 21-16,-21-21 0,21 21 15,0-21-15,0 0 0,-21 21 0,0 0 16,-22 0-16,22-22 0,-42 22 16,20 0-16,-20 0 0,-1 0 0,-20 0 15,20 0-15,-42 0 0,22 0 0,-22 0 16,-42 22 15,0-22-31,-1 0 16,-20 0-16,0 0 0,-1 21 0</inkml:trace>
  <inkml:trace contextRef="#ctx0" brushRef="#br1" timeOffset="41674.58">2201 10859 0,'106'21'15,"-42"-21"-15,-1 0 0,1 0 16,-1 0-16,22 0 0,-1 0 16,22 0-16,-21 0 0,21 0 0,-22 0 15,22 0-15,21-21 0,-21 21 0,0 0 16,21-22-16,-21 22 0,-22 0 15,22 0-15,-21-21 0,0 21 0,-1 0 16,-20 0-16,-1 0 0,1 0 16,-1 0-16,-20 0 0,-22 0 15,21 0-15,-21 0 0,-42 0 32,0 0-32,-21 0 0,20 0 0</inkml:trace>
  <inkml:trace contextRef="#ctx0" brushRef="#br1" timeOffset="42039.38">3111 11113 0,'0'0'16,"64"0"-16,42 0 0,-22 0 0,22 0 15,-21 0-15,21 0 0,-22 0 0,1 0 16,21 0-16,-21 0 0,-1 0 15,1-22-15,0 22 0,-1 0 16,-20 0-16,20 0 0,-20 0 0,-22 0 16,22 0-16,-22 0 0,-21 0 15,22 0-15,-65 0 16,1 0-16,-21 0 16</inkml:trace>
  <inkml:trace contextRef="#ctx0" brushRef="#br1" timeOffset="42364.21">2434 11515 0,'0'0'0,"-21"0"0,0 0 0,42 0 31,0 0-31,21 0 0,22 0 16,-1 0-16,1 0 0,21 0 0,-22-21 16,22-1-16,-1 22 0,22 0 15,-21-21-15,0 21 0,20 0 0,-20-21 16,21 21-16,-21 0 0,-1 0 16,1-21-16,0 21 0,-1 0 0,-20-21 15,-1 21-15,1 0 0,-1 0 16,-20 0-16,-1 0 0,0 0 15,-21 0-15,1 0 0,-44 0 16</inkml:trace>
  <inkml:trace contextRef="#ctx0" brushRef="#br1" timeOffset="42708.01">2582 11811 0,'275'0'16,"-211"0"-1,-1 0-15,22 0 0,-21 0 16,20 0-16,22-21 0,-21 21 0,21-21 15,-1 21-15,1-21 0,0 21 0,-21-22 16,21 22-16,-22-21 16,1 21-16,0 0 0,-1-21 0,1 21 0,-22 0 15,-20 0-15,20 0 0,-20 0 16,-22 0-16,0 0 0,0 0 16,-42 0-1,0 0-15,-22 0 0,22 0 16,-21 0-16,0 0 0</inkml:trace>
  <inkml:trace contextRef="#ctx0" brushRef="#br1" timeOffset="43026.83">2392 12002 0,'0'0'0,"21"0"16,0 0-16,21 0 0,1 0 0,-1 0 16,22 0-16,-1 0 0,1 0 15,-1 0-15,22 0 0,-1 0 0,1 0 16,0 0-16,-1-22 0,1 22 16,21 0-16,-21-21 0,20 21 0,1 0 15,-21 0-15,0 0 0,-1 0 0,-20 0 16,-1 0-16,1 0 0,-22 0 15,0 0-15,1 0 0,-22 0 16,0 0-16,0 0 0,-21 21 31,-21-21-31,0 22 0,0-22 0,0 0 16,-1 0-16</inkml:trace>
  <inkml:trace contextRef="#ctx0" brushRef="#br1" timeOffset="43419.61">2603 12256 0,'-42'0'16,"84"0"-16,-105 21 0,42-21 0,0 0 0,-1 21 15,44-21 1,20 0-1,-21 0-15,43 0 0,-22 0 16,21 0-16,1 0 0,-1 0 0,22 0 16,0 0-16,-1-21 0,22 21 0,-21 0 15,21-21-15,0 21 0,-1 0 16,1 0-16,0-22 0,-21 22 0,-1 0 16,22-21-16,-42 0 0,20 21 15,1-21-15,-21 21 0,-1-21 16,1 21-16,-1-21 0,1 21 0,-22 0 15,0-22-15,-21 1 0,22 21 0,-22 0 16,0 0-16,-42 0 47,0 0-47,0 21 0,-1-21 16,1 22-16</inkml:trace>
  <inkml:trace contextRef="#ctx0" brushRef="#br1" timeOffset="44483.83">2434 13377 0,'0'22'16,"0"-1"-1,0 0-15,0 0 32,21-21-32,0 0 15,1 0-15,-1 0 0,-21-21 16,21 21-16,0-21 0,0 0 15,-21-1-15,0 1 0,0 0 16,0 0-16,0 0 0,0 0 16,-21 21-16,0-22 0,0 1 0,-22 0 15,22 21-15,-21 0 0,21 0 16,-22 0-16,1 0 0,21 0 0,-21 21 16,20 0-16,1 1 0,0-1 15,0 0-15,0 0 0,21 0 16,0 22-16,0-22 0,0 0 0,0 0 15,0 0-15,0 0 0,21-21 16,0 0-16,0 0 0,0 0 16,1 0-16,-1 0 0,21 0 15,0-21-15,-20 0 0,20 21 0,0-21 16,-21 0-16,22 0 0,-22-1 16,0 1-16,0 21 0,0-21 0,-21 0 15,0 0-15,22 21 0,-22-21 16,0 42-1,0 0 1,0 0-16,0 0 16,0 22-16,0-22 0,21 0 0,-21 0 0,0 0 15,21 0-15,0 1 16,-21-1-16,21-21 0,0 21 0,1-21 16,-1 0-16,0 0 0,21 0 15,-21 0-15,22-21 0,-22 0 0,21-1 16,-21 1-16,22 0 0,-1 0 15,-21 0-15,0 0 0,22-1 0,-43-20 16,21 21-16,-21-21 0,0 20 0,0-20 16,0 0-16,-21-1 0,0 22 15,-22-21-15,22 0 0,-42-1 0,20 1 16,-20 0-16,-1 20 0,1 1 16,-22 0-16,0 21 0,1 0 0,-1 21 15,0 0-15,1 22 0,-1-1 16,22 0-16,-1 22 0,1-22 15,-1 22-15,1-22 0,20 22 16,1-1-16,21 1 0,0-1 0,21 1 16,0-22-16,0 21 0,21-20 15,0-1-15,0 0 0,64 22 16,-22-22-16,1-21 0,-1-21 0,1 22 16,-1-22-16,22 0 0,-22 0 15,22 0-15,-21 0 0,20 0 0,-20-22 16,-1 1-16,1 21 15,-22-21-15,0-21 0,1 21 0,-1-1 16,0-20-16,1 21 0</inkml:trace>
  <inkml:trace contextRef="#ctx0" brushRef="#br1" timeOffset="44743.68">3514 12954 0,'0'0'0,"0"21"32,0 0-32,0 1 0,0-1 0,0 21 15,0-21-15,-22 22 0,1-1 16,21 0-16,-21-21 0,0 22 0,21-1 16,-21 0-16,0-20 0,21 20 15,0-21-15,-22 21 0,1-20 0,21-1 16,0 21-16,-21-42 0,21 21 0,21-42 31,0 0-31,1 0 16</inkml:trace>
  <inkml:trace contextRef="#ctx0" brushRef="#br1" timeOffset="45012.53">3514 13018 0,'0'0'0,"0"-22"0,21 1 0,0 0 0,0 0 15,21 0-15,-20 0 0,-1 21 16,0 0-16,0 0 0,21 0 0,-20 0 16,-1 0-16,0 21 0,0 0 0,0 0 15,0 21-15,1-20 0,-1-1 16,-21 21-16,21 0 0,0 1 0,-21-22 16,0 21-16,0 1 0,0-1 15,0-21-15,0 21 0,-21-20 0,0 20 16,21-21-16,-21 21 0,-1-20 0,1-1 15,21 0-15,-21 0 16,0-21-16,0-21 31,21 0-31</inkml:trace>
  <inkml:trace contextRef="#ctx0" brushRef="#br1" timeOffset="45226.4">3450 13250 0,'21'0'16,"0"0"-16,1 0 15,-1-21-15,0 21 16,0 0-16,21 0 0,-20-21 0,20 0 16,0 21-16,1 0 0,-1-21 0,0 0 15,1 21-15,-1-22 0,0 1 16,1 0-16,-22 0 0,21 0 0,0 0 15,-20-1-15,20 1 0,-21 0 16</inkml:trace>
  <inkml:trace contextRef="#ctx0" brushRef="#br1" timeOffset="45447.28">4297 12869 0,'0'-21'0,"-21"85"15,42-107-15,-21 43 16,0 22-16,0-1 16,0 0-16,0 0 0,0 21 15,0-20-15,0 20 0,0 0 16,0-21-16,0 22 0,0-22 0,0 21 15,0 1-15,0-22 0,0 0 16,0 21-16,-21-21 0,21 1 0,0-1 16,0 0-16,0 0 15,0-42 1,0 0-16,0 0 16,0-1-16,0 1 0,0 0 0,0-21 15,0-1-15,0 22 16,0-21-16</inkml:trace>
  <inkml:trace contextRef="#ctx0" brushRef="#br1" timeOffset="45639.17">4276 12912 0,'0'0'16,"21"0"-16,0 0 0,0 0 15,0 21-15,-21 0 0,21 0 16,1 0-16,-1 1 0,-21-1 0,21 21 16,0-21-16,-21 22 0,21-22 0,-21 0 15,0 0-15,21 0 0,1 0 16,-22 1-16,0-1 0,0 0 0,21-21 15,-21 21-15,21-21 16,0-21 0,-21 0-1,21 0-15,0-1 0</inkml:trace>
  <inkml:trace contextRef="#ctx0" brushRef="#br1" timeOffset="46054.93">5059 12806 0,'-64'42'32,"43"-21"-32,0 1 0,0-1 15,-22 0-15,22 0 0,-21 21 0,21-20 16,-22 20-16,22-21 0,-21 0 16,21 22-16,-22-22 0,22 0 15,0 0-15,0-21 0,21 21 0,0 0 16,42-21-1,-21-21-15,1 0 16,20 21-16,0-21 0,-21 0 0,22-22 16,-22 22-16,21 0 0,-21-21 0,22 21 15,-22-22-15,0 22 0,-21 0 16,21 0-16,-21 0 0,21-1 0,-21 44 47,0-1-47,0 0 0,0 21 0,0-21 15,0 22-15,-21-1 0,21-21 0,-21 22 16,21-1-16,0-21 16,0 21-16,0-20 0,0 20 0,0-21 15,0 0-15,0 0 0,0 1 0,0-1 16,0 0-16,-21 0 16,0-21-16,21 21 15</inkml:trace>
  <inkml:trace contextRef="#ctx0" brushRef="#br1" timeOffset="46554.24">2836 14182 0,'0'0'0,"-42"-21"0,21 21 16,0 0-16,-1-22 0,1 22 15,0 0-15,0 0 0,0 0 16,42 0 0,21 22-16,-21-22 15,43 0-15,-1 0 0,1 0 16,-1 0-16,22 0 0,21 0 0,0 0 16,0 0-16,-1 0 0,1 0 0,0 0 15,0 0-15,0 0 0,0 0 16,-22-22-16,1 22 0,0 0 0,-22 0 15,1 0-15,-1-21 0,-21 21 16,1 0-16,-22 0 0,0 0 16,-21-21-16,-21 21 15,0 0 1,0 0-16,-1 0 0,-20 0 0,0 0 16,-1 0-16,1 0 0,-21 21 0,-1 0 15</inkml:trace>
  <inkml:trace contextRef="#ctx0" brushRef="#br1" timeOffset="46871.06">2476 14584 0,'-21'0'0,"42"0"0,-63 21 16,21-21-16,42 0 15,0 0-15,22 0 0,-1 0 16,21 0-16,1 0 0,-1-21 0,22 21 15,0 0-15,-1 0 0,1-21 16,0 0-16,-1 21 0,22 0 0,-21 0 16,21-22-16,-22 22 0,1 0 0,0 0 15,-1-21-15,-20 21 0,-1 0 16,1 0-16,-1-21 0,-20 21 0,-22 0 16,0 0-16,0 0 0,0 0 15,-42 0 16,0 0-31,0 0 0,0 0 16,-22 0-16,1 0 0,0 21 0,-1-21 16,-20 0-16</inkml:trace>
  <inkml:trace contextRef="#ctx0" brushRef="#br1" timeOffset="47174.89">2307 14796 0,'0'0'0,"-42"21"0,21-21 16,-1 21-16,44-21 16,20 21-16,0-21 15,1 0-15,20 0 0,22 0 0,-22 0 16,22 0-16,0 0 0,-1 0 16,1 0-16,0 0 0,-1 0 0,22 0 15,-21 0-15,21 0 0,-22 0 0,22 0 16,-21 0-16,-22 0 0,22 0 15,-22 0-15,-20 0 0,-1 0 0,0 0 16,-20 0-16,-1 0 0,0 0 16,-42 0-1,0 0-15,-1 21 0,1-21 16,-21 0-16,0 0 16,-1 21-16,-20-21 0,20 0 0</inkml:trace>
  <inkml:trace contextRef="#ctx0" brushRef="#br1" timeOffset="47483.71">2222 15219 0,'-42'21'0,"84"-42"0,-105 63 0,42-42 16,42 0 0,21 0-1,-21 0-15,22 0 0,20 0 16,-20 0-16,20 0 0,1 0 0,-1 0 15,22 0-15,-22 0 0,22 0 16,-22 0-16,22-21 0,-21 21 0,20-21 16,1 21-16,-22 0 0,22 0 0,-21 0 15,20-21-15,-20 21 0,-22 0 16,22 0-16,-43 0 0,21 0 0,-21 0 16,0 0-16,-21 21 15,-21-21-15,0 0 16,0 0-16,-21 21 0,20-21 15,-20 0-15,0 0 0,-1 0 16,-20 21-16,-1 0 0</inkml:trace>
  <inkml:trace contextRef="#ctx0" brushRef="#br1" timeOffset="47798.53">1926 15600 0,'0'0'16,"-21"0"-16,-21 21 0,20-21 0,1 0 0,64 0 31,-22 0-31,21 0 16,0 0-16,22 0 0,-22 0 15,43 0-15,-22 0 0,22 0 16,0 0-16,-1 0 0,22 0 0,-21 0 16,0 0-16,20 0 0,-20 0 0,0 0 15,-1 0-15,1 0 0,0 0 16,-1 0-16,1 0 0,-21 0 0,-1-21 15,1 21-15,-1 0 0,1 0 16,-22 0-16,-21 0 0,21 0 0,-20 0 16,-1 0-16,0 0 0,0 0 0,0 0 15,-42 0 17,-21 0-32,21 0 0</inkml:trace>
  <inkml:trace contextRef="#ctx0" brushRef="#br0" timeOffset="56454.56">4424 10605 0,'0'0'0,"-21"0"0,-1 0 0,1 21 16,0-21-16,21 21 0,-21 0 15,0-21-15,21 21 0,-21 0 16,21 1-16,-22-1 0,22 0 0,-21-21 15,21 21-15,0 0 0,0 0 0,0 1 16,0-1-16,0 0 16,21-21-1,1 0 1,-1 0-16,0 0 0,0 0 16,0 0-16,0-21 0,1 21 0,-1-21 15,0 21-15,0-22 0,0 22 16,0-21-16,1 21 0,-22-21 0,21 0 15,-21 0-15,0 0 16,0-1-16,0 1 0,0 0 16,-21 0-16,-1 21 0,22-21 15,-21 21-15,0 0 16,0 0-16,0 0 0,0 0 16,-1 0-16,1 0 15,0 21-15,0-21 0,21 21 16,-21 0-16,21 0 0,-21 1 15,21-1-15,0 0 16,0 0-16,0 0 0,21 0 16,0-21-16,0 22 15,0-22-15,0 0 16,1 0-16,-1 0 0,0 0 16,0 0-16,0 0 0,0 0 15,1-22-15,-22 1 0,21 21 16,0-21-16,-21 0 0,0 0 15,21 0-15,-21-1 0,0 1 0,0 0 16,0 0-16,0 0 16,-21 0-16,21-1 0,-21 22 15,0-21-15,-1 21 0,1 0 16,0 0-16,0 0 16,21 21-16,-21 1 0,0-1 15,21 0-15,0 0 16,0 0-16,0 0 0,0 1 0,0-1 15,0 0-15,0 0 0,0 0 16,21-21-16,-21 21 16,21-21-16,0 0 0,0 0 0,0 22 15,1-22-15,-1 0 0,0 0 16,0 0 0,-21-22-16,21 22 0,-21-21 15,21 21-15,-21-21 0,0 0 16,0 0-16,0 0 0,0-1 15,0 1-15,0 0 0,0 0 16,0 0-16,-21 21 0,0-21 0,0-1 16,0 22-16,0-21 0,-1 21 15,1 0-15,0 0 16,0 0-16,0 21 0,0-21 0,-1 22 16,22-1-16,-21-21 15,21 21-15,0 0 0,-21 0 0,21 0 16,0 1-16,0-1 0,0 0 0,0 0 15,21 0-15,0 0 16,1-21-16,-1 0 0,0 22 0,0-22 16,0 0-16,0 0 15,1 0-15,-1 0 0,0 0 16,0 0 0,-21-22-16,0 1 15,0 0-15,0 0 0,0 0 16,0 0-16,0-1 0,0 1 15,0 0-15,0 0 0,-21 0 16,21 0-16,-21-1 0,0 1 16,21 0-16,-22 21 15,1 0-15,0 0 16,0 21 0,0 0-16,21 1 0,0-1 0,0 0 15,-21 0-15,21 0 0,0 0 16,0 1-16,0-1 0,0 0 15,0 0-15,0 0 0,0 0 16,0 1-16,0-1 16,21-21-16,0 0 15,0 0-15,0 0 16,0 0-16,1 0 16,-1 0-16,-21-21 0,21 21 15,0 0-15,-21-22 0,0 1 16,21 21-16,-21-21 0,0 0 15,0 0-15,0 0 16,-21-1-16,0 1 16,0 0-16,0 21 0,-1 0 0,22-21 15,-21 21-15,0 0 0,0 0 16,0 21 0,21 0-16,-21-21 0,21 21 15,0 1-15,0-1 16,0 0-16,0 0 0,0 0 15,0 0-15,0 1 16,0-1-16,21-21 16,0 0-16,-21 21 15,21-21-15,0 0 16,0 0-16,1 0 0,-22-21 16,21 21-16,-21-21 0,21 21 15,-21-22-15,0 1 0,0 0 16,0 0-16,0 0 15,-21 0-15,0 21 16,-1 0-16,1 0 16,0 0-16,0 0 0,0 0 15,21 21 1,-21-21-16,21 21 0,-22 0 16,22 0-16,0 0 0,0 1 15,0-1 1,22-21-16,-1 0 15,0 0-15,0 0 16,0 0-16,0 0 16,1 0-16,-1 0 0,-21-21 15,21-1-15,0 1 16,-21 0-16,0 0 16,0 0-16,0 0 0,-21 21 15,21-22-15,-21 22 0,0 0 16,21-21-16,-22 21 0,1 0 15,0 0-15,21 21 16,0 1 0,-21-22-16,21 21 0,0 0 15,0 0-15,0 0 16,0 0-16,21-21 16,0 0-1,0 0 1,1 0-1,-1 0-15,-21-21 0,0 0 16,0 0-16,0 0 16,0 0-16,0-1 15,0 1-15,-21 21 0,21-21 0,-22 0 16,1 21-16,0 0 0,0 0 16,0 0-16,0 0 15,-1 21 1,1 0-16,21 0 15,-21 1-15,21-1 16,0 0-16,0 0 0,0 0 16,0 0-16,0 1 15,21-1-15,0-21 0,1 0 16,-1 21-16,0-21 16,0 0-16,0 0 15,0 0-15,1-21 16,-22 0-16,21 21 0,-21-22 15,21 1-15,-21 0 16,0 0-16,0 0 0,0 0 16,-21-1-16,21 1 15,-21 0-15,-1 21 0,1-21 0,21 0 16,-21 21-16,0 0 16,0 0-16,0 0 15,21 21-15,-22 0 0,1-21 16,21 21-16,-21 0 0,21 1 15,0-1-15,0 0 0,0 0 16,0 0-16,0 0 16,21-21-16,0 0 15,1 0-15,-1 0 16,0 0-16,0 0 16,0-21-16,-21 0 15,0 0-15,0 0 16,0 0-16,0-1 15,-21 22-15,21-21 0,-21 21 0,0 0 16,0 0 0,-1 0-16,22 21 31,0 1-31,0-1 16,22-21-1,-1 0-15,0 0 16,21 0-16</inkml:trace>
  <inkml:trace contextRef="#ctx0" brushRef="#br0" timeOffset="56970.26">5165 10710 0,'-22'0'0,"44"0"47,-1 0-47,0 0 0,0 0 0,0 0 15,0 0-15,1 0 0,20 0 16,-21 0-16,21 0 0,-20 0 0,20 0 16,-21 0-16,21 0 0,-20 0 15,-1 0-15,0 0 0,0 0 0,0 0 16,0 0-16,1-21 0,-22 0 47,0 0-47</inkml:trace>
  <inkml:trace contextRef="#ctx0" brushRef="#br0" timeOffset="57315.06">5546 10562 0,'21'0'32,"0"0"-32,0 0 15,0 0-15,0 0 16,1 0-16,-1 0 0,0 0 16,0 0-16,0 0 0,-21 21 15,0 1 1,0-1-16,0 0 15,-21 0-15,0 0 16,0 0-16,0 1 0,-1-1 16,1-21-16,0 21 0,0 0 0,0-21 15,0 21-15,21 0 0,-22-21 16,22 22-16</inkml:trace>
  <inkml:trace contextRef="#ctx0" brushRef="#br0" timeOffset="57998.67">6265 10541 0,'21'0'16,"1"0"-16,-1 0 16,0 0-16,-21-21 0,21 0 15,0 21-15,0-21 0,-21-1 16,22 22-16,-22-21 0,0 0 16,0 0-1,-22 21 1,1 0-16,0 0 0,0 0 0,0 0 15,0 0-15,-1 21 16,1 0-16,0 0 0,21 1 0,0-1 16,0 0-16,-21 0 0,21 0 15,0 0-15,0 22 0,-21-22 0,21 0 16,0 0-16,0 0 0,0 1 0,0-1 16,21 0-16,0-21 15,0 21-15,0-21 0,1 0 16,-1 0-16,0 0 0,21 0 15,-21 0-15,1 0 0,20-21 16,-21 21-16,0-21 0,22 21 0,-22-21 16,0-1-16,21 22 0</inkml:trace>
  <inkml:trace contextRef="#ctx0" brushRef="#br0" timeOffset="58457.66">6816 10414 0,'0'0'16,"-22"-42"0,22 21-1,22 21 1,-1-22-16,0 22 0,0 0 16,0 0-16,0 0 0,22 0 15,-22 0-15,0 22 0,0-22 0,0 21 16,1 0-16,-22 0 0,21 0 15,-21 0-15,21 1 0,-21-1 0,0 0 16,0 0-16,0 0 0,0 0 0,0 1 16,0-1-16,0 0 15,0 0-15,-21-21 0,0 0 16,-1 0 15,1-21-15,21 0-16,0 0 0,0-1 15,0 1-15,0 0 16,0-21-16,0 21 0,0-1 16,0 1-16,0 0 0,0 0 15,21 21-15,1-21 0,-1 21 0,0-21 16,0 21-16,0 0 0,0 0 16,1-22-16,-1 22 15,0 0-15,0 0 0,0 0 16,0 0-16</inkml:trace>
  <inkml:trace contextRef="#ctx0" brushRef="#br0" timeOffset="58922.94">7345 10308 0,'0'-21'0,"0"0"32,21 21 15,0 21-47,-21 0 0,21-21 15,-21 21-15,0 1 0,21-1 16,-21 0-16,22 0 0,-22 0 0,0 0 15,0 22-15,0-22 0,0 0 0,0 0 16,0 0-16,0 1 0,0-1 16,-22 0-16,1-21 15,21 21-15,-21-42 32,21 0-17,0 0-15,0-1 16,0 1-16,0 0 0,0 0 0,0 0 15,0 0-15,21-1 0,0 1 0,-21 0 16,22 0-16,-1 0 0,-21 0 16,21 21-16,0-22 0,0 1 0,0 21 15,1-21-15,-1 21 0,0 0 16,0-21-16,0 21 0,0-21 0,1 21 16</inkml:trace>
  <inkml:trace contextRef="#ctx0" brushRef="#br0" timeOffset="59459.13">7895 10266 0,'-42'0'16,"21"21"-16,21 0 16,-22-21-16,1 21 0,21 1 15,0-1-15,0 0 0,-21 0 16,21 0-16,0 0 0,0 1 0,-21-1 16,21 0-16,0 0 0,0 0 15,0 0-15,0 1 0,0-1 16,21-21-16,0 0 0,0 0 15,-21 21-15,22-21 0,-1 0 16,0 0-16,0 0 0,0 0 16,0 0-16,1-21 0,-1 0 0,0-1 15,0 1-15,0 21 16,-21-21-16,0 0 0,21 0 0,-21-22 16,0 22-16,0 0 15,0 0-15,0 0 0,0-22 0,0 22 0,0 0 16,0 0-16,-21 0 0,0 21 15,21-21-15,-21 21 0,0 0 16,0 0-16,-1 0 0,1 0 16,0 0-16,0 21 0,0-21 15,0 21-15,21 0 0,-22 0 16,1 0-16,21 1 16,0-1-16,0 0 15,21-21 1,1 0-16,-1 0 0,0 0 0</inkml:trace>
  <inkml:trace contextRef="#ctx0" brushRef="#br0" timeOffset="60046.88">8276 10287 0,'0'-21'47,"21"21"-32,0 0 1,1 0-16,-1 21 15,-21 0-15,0 0 16,0 1-16,21-1 16,-21 0-16,0 0 0,0 0 0,0 0 15,0 1-15,0-1 16,0 0-16,0 0 0,0 0 0,0 0 16,0 1-1,0-1 1,0-42 31,0-1-47,0 1 0,0 0 15,0 0-15,0-21 16,0 20-16,0 1 0,21 0 0,-21 0 16,0 0-16,21 0 0,0-1 0,1 1 15,-1 0 1,0 0-16,0 21 0,0-21 0,0 21 15,1 0-15,-1-21 0</inkml:trace>
  <inkml:trace contextRef="#ctx0" brushRef="#br0" timeOffset="68086.47">5016 11091 0,'0'-21'15,"0"42"110,0 1-125,0-1 0,22-21 16,-22 21-16,0 0 0,0 0 15,0 0-15,0 1 0,21-1 16,-21 0-16,0 0 0,0 0 16,0 0-16,0 1 0,0-1 15,21 0-15,-21 0 16,0 0 0,0 0-1,21-21 48,0-21-63,0 21 0,-21-21 15,22 21-15,-1-21 0,0 0 16,0 21-16,21-21 0,-20-1 0,20 1 16,0 0-16,1 0 0,-22 0 15,21 0-15,0-1 0,1 1 16,-22 0-16,0 0 0,0 21 0,0-21 15,1 21-15,-1 0 16,-21-21-16,-21 21 78,-1 0-62,1 21-16,0-21 15</inkml:trace>
  <inkml:trace contextRef="#ctx0" brushRef="#br0" timeOffset="68842.88">4974 11621 0,'0'-22'16,"0"44"78,0-1-94,0 0 15,0 0 1,21 0-16,-21 0 16,0 1-16,21-22 15,-21 21 1,0 0-16,22-21 31,-1 0-31,0 0 16,0 0-16,0-21 0,0 21 15,1-21-15,-1 21 16,0-22-16,0 1 0,0 21 0,22-21 16,-22 0-16,21 0 0,-21 0 0,22-1 15,-1 22-15,-21-21 0,21 0 16,-20 21-16,-1-21 0,0 0 0,21 21 15,-42-21-15,21 21 0,1 0 16,-1 0-16,-21-22 0,21 22 16,0 0-16,-21-21 15,21 21 1</inkml:trace>
  <inkml:trace contextRef="#ctx0" brushRef="#br0" timeOffset="69566.46">5122 11875 0,'0'42'16,"0"-21"0,0 0-16,0 0 15,0 1-15,0-1 16,0 0-1,21-21 17,1 0-32,-1 0 0,0-21 15,0 0-15,0 21 0,0-22 16,1 1-16,20 0 0,-21 21 0,21-21 16,1 0-16,-22 0 0,21-1 15,1 1-15,-22 21 0,21-21 0,-21 0 16,22 0-16,-22 21 0,0-21 15,0 21-15,0 0 0,-21-22 16,21 22-16,1 0 16,-44 0 31,1 22-32,0-22-15,21 21 0</inkml:trace>
  <inkml:trace contextRef="#ctx0" brushRef="#br0" timeOffset="70278.83">5122 12086 0,'0'21'62,"0"1"-62,0-1 16,0 0-1,0 0 1,0 0-16,0 0 16,0 1-1,0-1 1,0 0-1,0 0 1,21-21 15,1 0-15,-1 0 0,0 0-16,0 0 15,-21-21-15,21 21 0,0-21 0,22 0 16,-22 21-16,0-22 0,21 1 15,-20 0-15,20 0 0,-21 0 0,21 0 16,-20-1-16,20 1 0,-21 21 16,21-21-16,-20 0 0,-1 0 15,0 21-15,-21-21 0,21 21 0,0 0 16,-21-22-16,21 22 16,-21-21-1,22 21-15,-22-21 16,21 21 15</inkml:trace>
  <inkml:trace contextRef="#ctx0" brushRef="#br0" timeOffset="76083">6477 11091 0,'0'22'0,"0"-1"31,0 0-15,0 0 15,-21-21 16,0 0-16,21-21-15,0 0 0,0 0-1,0-1 1,21 1-16,0 21 16,-21-21-16,21 21 15,0 0-15,0-21 0,1 21 0,20 0 16,-21 0-16,21 0 0,-20-21 0,20 21 15,0 0-15,-21 0 0,22 0 16,-22 0-16,0 0 0,21 0 0,-20 0 16,-1 0-16,0 21 0,0 0 15,0-21-15,0 21 0,-21 0 0,0 1 16,0-1-16,0 0 0,0 0 16,0 21-16,0-20 0,-21 20 0,0-21 15,0 21-15,0-20 0,-22 20 0,22-21 16,-21 21-16,21-20 0,-22 20 15,22-21-15,-21 0 0,21 22 16,0-22-16,-1 0 0,1 0 0,21 0 16,0 0-16,0 1 0,0-1 15,0 0-15,0 0 16,21-21-16,-21 21 16,22-21-16,20 0 0,-21 0 0,0 0 15,22 0-15,-22 0 0,21 0 0,-21 0 16,22 0-16,-22 0 0,0-21 15,21 21-15,-21-21 0,1 21 0,-1 0 16,-21-21-16,21 21 0,-21-21 16,-21 21 15,0 0-31,-1 0 0,-20 21 16,21-21-16,0 21 0,0-21 15,-1 21-15,1 0 0,0-21 0,21 21 16,0 1-16,-21-1 15,21 0-15,0 0 0,0 0 0,0 0 16,0 1-16,0-1 0,0 0 16,21 0-16,-21 0 15,0 0-15,21 1 0,0-1 16,-21 0-16,0 0 0,22 0 16,-1 0-16,-21 1 0,0-1 15,0 0-15,0 0 16,0 0-16,0 0 0,-21 1 15,-1-1-15,1 0 16,0 0-16,0-21 0,0 21 0,0-21 16,-1 21-16,1-21 0,-21 22 15,21-22-15,0 0 0,-1 21 16,1-21-16,0 0 0,0 0 16,0 0-1,0 0 1,-1 0 93,1 0-93</inkml:trace>
  <inkml:trace contextRef="#ctx0" brushRef="#br0" timeOffset="85115.05">8297 11240 0,'0'0'0,"-21"-22"16,21 1-1,-21 21-15,21-21 16,-21 21 15,21-21-31,0 42 78,21 0-78,0 0 16,-21 1-16,21-1 0,0 0 16,1 0-16,-1 0 0,-21 0 0,42 1 15,-21 20-15,0-21 0,1 0 16,-1 22-16,21-22 0,0 0 0,-20 21 16,20-21-16,0 1 0,-21 20 0,22-21 15,-22 0-15,21 0 0,-21 1 16,1 20-16,-1-21 0,0 0 15,-21 0-15,0 1 0,21-1 0,0 0 16,-21 0-16,0 0 16,0 0-16,0-42 78,-21 0-78,0 0 15,21 0-15,-21 0 16,21-1-16</inkml:trace>
  <inkml:trace contextRef="#ctx0" brushRef="#br0" timeOffset="85687.72">8953 11324 0,'0'-21'0,"0"42"0,0-63 16,0 21 0,0 0-16,0-1 15,0 1 1,0 0-1,-21 21 1,0 21-16,0 0 0,0-21 16,0 43-16,-1-22 0,1 0 15,0 21-15,0-20 0,-21 20 0,20 0 16,-20-21-16,21 22 0,0-1 16,-22-21-16,1 22 0,21-22 0,-21 21 15,20-21-15,-20 22 0,21-22 16,0 21-16,-22-21 0,22 22 15,0-22-15,0 21 0,-21-21 0,20 0 16,1 22-16,0-22 0,21 0 0,-21 0 16,0 0-16,0 1 0,21-1 15,0 0-15,0 0 0,-22 0 0,22 0 16,-21 1-16,21-1 31,-21-21 16,0 0-31,0 0 15,21-21 0,0-1-31,0 1 0</inkml:trace>
  <inkml:trace contextRef="#ctx0" brushRef="#br0" timeOffset="86859.51">5778 14139 0,'0'0'0,"-21"-21"16,21 42 62,0 1-78,21-22 0,-21 21 16,22-21-16,-22 21 0,21 0 15,0 0-15,-21 0 0,21 1 16,-21 20-16,0-21 15,21 21-15,-21-20 0,21 20 0,-21 0 16,0 1-16,0-22 0,0 21 16,0 0-16,0-20 0,0 20 0,0 0 15,0-21-15,22 1 0,-22 20 0,0-21 16,0 0-16,21 0 0,-21 1 16,0-1-16,21-21 0,-21 21 15,21-21-15,0 0 16,0 0-1,1 0-15,-1-21 0,0 21 0,21-21 16,1-1-16,-1 1 0,0 0 16,22 0-16,20-21 0,-20-1 15,42 1-15,0 0 0,-1-1 16,1-20-16,0-1 0,0 1 0,21-1 16,-21 22-16,21-22 0,0 1 0,-21 21 15,21-1-15,-22 1 0,-20 0 16,0-1-16,-1 22 0,-20-21 0,-1 21 15,1-1-15,-22 1 0,1 21 16,-1-21-16,-21 21 0,0 0 0,0 0 16,1 0-16,-22-21 0,-22 21 93,1 21-93,0-21 0,0 0 0,0 21 16,0-21-16,-1 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01:45:24.96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16785 5419 0,'21'0'0,"0"0"16,1-21 0,-1 21-1,0 0-15,-21-22 0,21 1 16,0 21-16,0-21 0,-21 0 0,22 21 15,-22-21-15,21 0 0,-21-1 0,21 1 16,0-21-16,-21 21 0,0-22 16,0 22-16,0 0 0,0-21 0,0 21 15,-21-1-15,0-20 0,0 42 0,-1-21 16,1 0-16,0 21 0,-21 0 16,21 0-16,-1 21 0,1 0 15,-42 21-15,42-20 0,-22-1 0,1 21 16,21-21-16,-22 22 0,22-22 0,-21 21 15,21-21-15,0 22 0,-1-22 0,1 0 16,21 0-16,0 0 0,0 0 16,21 1-16,1-22 15,-1 0-15,0 0 0,0 0 0,0 0 16,22 0-16,-22-22 0,21 22 0,-21-21 16,22 0-16,-22 21 0,21-21 0,-21 0 15,0 0-15,22-1 0,-22 1 0,21-21 16,1 0-16,-22 20 0,0 1 15,-21 0-15,0 0 16,0 42 0,-21 0-16,169 403 93,-127-424-77,0 0-16,0-22 0,22 1 0,-22 21 16,21-21-16,-21 0 0,22 0 0,-22 0 15,0-22-15,-21 22 0</inkml:trace>
  <inkml:trace contextRef="#ctx0" brushRef="#br0" timeOffset="263.83">17526 4953 0,'0'-21'0,"-21"-21"0,0 20 15,-22-20-15,1 21 0,0-21 0,-1 20 16,-20 1-16,-1 0 0,1 0 15,-1 0-15,1 21 0,-1 0 0,1 0 16,-22 21-16,22 0 0,-22 0 16,21 22-16,-20 20 0,20 1 0,1-1 15,-1 1-15,22-1 0,0 1 16,20 20-16,22-20 0,0-1 16,22-20-16,-1 20 0,21 1 0,0-22 15,1 0-15,-1 1 0,0-1 16,22-21-16,-22 0 0,22 0 0,-22 1 15,22-1-15,-1-21 0,-21 0 0,22 0 16,-22 0-16,1 0 0,20 0 16,-21-21-16,1-1 0,-1 1 0,0 0 15,22 0-15,-22 0 0,1-22 16,-1 1-16,21 0 0</inkml:trace>
  <inkml:trace contextRef="#ctx0" brushRef="#br0" timeOffset="498.71">17907 5038 0,'21'-21'0,"-42"42"0,42-64 0,0 22 0,-21 0 16,0 42-16,-21 0 16,0 22-16,0-22 0,0 21 15,-1 1-15,1 20 0,0-21 0,0 1 16,21-1-16,-21 0 0,0 1 16,-1-1-16,22 0 0,-21 1 0,0-22 15,21 21-15,-21-21 0,21 1 16,0-1-16,0 0 0,0 0 0,0 0 15,0-42 17,21 0-32,-21 0 0,21-22 15,-21 22-15,21-21 0</inkml:trace>
  <inkml:trace contextRef="#ctx0" brushRef="#br0" timeOffset="939.46">17843 5101 0,'0'-21'16,"0"42"-16,0-63 0,0 21 0,22 21 15,-22-21-15,21 21 0,0 0 0,0-22 16,0 22-16,0 0 16,1 0-16,-1 0 0,0 0 0,0 0 15,0 22-15,0-22 0,1 21 16,-22 0-16,0 0 0,0 0 16,0 0-16,0 1 0,-22-1 0,-20 0 15,21 21-15,-21-21 0,20 1 16,-20-1-16,0 0 0,-1-21 0,22 21 15,0 0-15,0-21 0,0 0 0,42 0 32,0 0-32,0 0 15,0 0-15,1 0 0,20 0 16,-21 0-16,0 0 0,0 21 0,22 1 16,-22-22-16,0 21 0,0-21 0,-21 21 15,0 0-15,43-21 0,-22 21 16,0 0-16,-21 1 0,0-1 15,0 0-15,0 0 0,-21-21 16,-22 42-16,1-20 0,21-22 0,-21 21 16,-1-21-16,1 0 0,0 0 15,-1 0-15,1 21 0,-22-21 0,22 0 16,21 0-16,0 0 0,0 0 0,-1 0 16,1 0-16,0 0 0,21-21 0,-21 21 15,21-21-15,0-1 0,0 1 0,0 0 16,0 0-16,0 0 0,0 0 15</inkml:trace>
  <inkml:trace contextRef="#ctx0" brushRef="#br0" timeOffset="1134.64">17547 4953 0,'-21'-21'0,"21"0"31,21 21-31,-21 21 16,21-21-16,0 21 0,1 0 15,-1 0-15,0 1 0,-21 20 16,0-21-16</inkml:trace>
  <inkml:trace contextRef="#ctx0" brushRef="#br0" timeOffset="1207.7">17568 8213 0,'-42'21'31,"42"0"-15</inkml:trace>
  <inkml:trace contextRef="#ctx0" brushRef="#br0" timeOffset="1517.53">18436 5059 0,'-21'-21'15,"0"21"-15,-22 21 16,22 0-16,21 0 0,-21 22 16,0-22-16,0 21 0,0 0 0,21 1 15,-22-1-15,1 22 0,0-22 16,0 0-16,0 1 0,0-1 0,21-21 15,0 21-15,0-20 0,0-1 16,0 0-16,0 0 0,0 0 16,21-21-1,0 0-15,0 0 16,0-21-16,0 0 0</inkml:trace>
  <inkml:trace contextRef="#ctx0" brushRef="#br0" timeOffset="2027.33">18330 5038 0,'0'0'15,"21"0"-15,1 0 0,-1 0 16,0 0 0,0 21-16,-21 0 0,21 0 0,0 0 15,-21 1-15,22-1 0,-1 21 16,-21-21-16,21 0 0,-21 22 15,21-22-15,0 0 0,0 0 0,-21 0 0,22 1 16,-1-22-16,-21 21 16,21 0-16,0-21 0,0 0 31,-21-21-15,0 0-16</inkml:trace>
  <inkml:trace contextRef="#ctx0" brushRef="#br0" timeOffset="2513.05">19008 5080 0,'-106'64'15,"85"-43"-15,-1 0 16,1 0-16,0 0 0,-21 0 0,21 1 15,-1-22-15,-20 21 0,21 0 16,0-21-16,21 21 0,-21-21 16,42 0-1,21 0 1,-21 0-16,0-21 0,1 0 16,20 0-16,-21-1 15,21 1-15,-20 0 0,20-21 0,-21 21 16,21-1-16,-20-20 0,-1 21 15,0 0-15,0 0 0,0-1 0,-21 44 32,0-1-17,0 0-15,-21 21 0,0-21 0,21 22 16,0-1-16,-21 0 0,21-20 16,-21 20-16,21-21 0,0 21 0,0-20 15,0 20-15,0-21 0,0 0 16,0 0-16,0 1 0,0-1 15,0 0-15,0 0 0,0 0 16,0 0 0</inkml:trace>
  <inkml:trace contextRef="#ctx0" brushRef="#br0" timeOffset="2986.78">16954 5948 0,'0'0'0,"-21"0"0,0 0 0,0 0 15,42 0 17,0 0-32,0 0 15,22 0-15,20 0 0,1 0 0,-1 0 16,22 0-16,0 0 0,-1 0 15,22 0-15,-21 0 0,21 0 0,-1-21 16,1 21-16,0 0 0,0-21 0,0 21 16,0 0-16,-1 0 0,-20 0 15,0 0-15,-22 0 0,1 0 0,-1 0 16,-20 0-16,-22 0 0,21 0 16,-21 0-16,-42 0 46,0 0-46,0 0 16,-22 0-16,22 0 0,-21 0 16,0 21-16,-1-21 0,1 0 0,-22 0 15</inkml:trace>
  <inkml:trace contextRef="#ctx0" brushRef="#br0" timeOffset="3303.66">17081 6117 0,'-63'21'0,"126"-42"0,-190 42 0,85-21 0,0 22 16,-1-22-16,22 0 0,0 0 16,0 21-16,0-21 0,42 0 31,0 0-31,21 0 0,1 0 16,20 0-16,1 0 0,20 0 0,22 0 15,0 0-15,21 0 0,0 0 0,0-21 16,0 21-16,0 0 0,0 0 15,-21 0-15,21 0 0,-21 0 0,0 0 16,-1 0-16,-41 0 0,-1 0 16,1 0-16,-22 0 0,1 0 0,-22 0 15,0 0-15,-42 0 32,0 0-32,-22 0 0,22 0 0,-42 0 15,20 0-15,1 0 0,-22 0 16</inkml:trace>
  <inkml:trace contextRef="#ctx0" brushRef="#br0" timeOffset="3579.51">16976 6477 0,'0'0'16,"-43"21"-16,22 0 0,-21-21 0,42 22 0,0-1 15,21-21 1,0 0-16,21 0 0,1 0 15,20 0-15,1 0 0,20 0 0,1 0 16,0 0-16,21 0 16,-22 0-16,22-21 0,-21 21 0,-1 0 15,22 0-15,-21-22 0,0 22 0,-22 0 16,22 0-16,-22 0 0,-20 0 16,-1 0-16,0 0 0,1 0 0,-22 0 15,-64 0 1,1 0-16,-21 0 0,-1 0 15,1 0-15,-22 0 0,0 22 0</inkml:trace>
  <inkml:trace contextRef="#ctx0" brushRef="#br0" timeOffset="3871.73">16722 6795 0,'-85'21'15,"43"0"-15,20-21 0,1 21 16,0-21-16,21 21 15,21-21-15,22 0 0,-1 0 0,21 0 16,-20 0-16,41 0 0,1 0 16,0 0-16,21 0 0,-1 0 0,1 0 15,21 0-15,-21 0 0,0 0 0,0 0 16,0 0-16,-1 0 0,1 0 16,-21 0-16,0 0 0,-22 0 0,1 0 15,-1 0-15,-21 0 0,-20 0 16,-1 0-16,-42 0 15,-22 0 1,1 0-16,0 0 0,-1 0 0,1 0 16,-22 0-16,1 0 0,21 21 15,-22-21-15,1 0 0</inkml:trace>
  <inkml:trace contextRef="#ctx0" brushRef="#br0" timeOffset="4139.68">16616 7176 0,'-43'0'0,"86"0"16,-128 21-16,64-21 0,0 21 0,21 0 16,21-21-1,21 0-15,1 0 0,-1 0 16,21 0-16,1 0 0,-1 0 0,22 0 16,0 0-16,21-21 0,-22 21 15,22 0-15,0 0 0,0 0 0,0 0 16,-1 0-16,-20 0 0,0 0 15,-1 0-15,-20 0 0,-22 0 0,22 0 16,-43 0-16,21 0 0,-21 0 0,-21 21 16,-21-21 15,0 0-31,0 0 0</inkml:trace>
  <inkml:trace contextRef="#ctx0" brushRef="#br0" timeOffset="5268.56">16870 8784 0,'0'0'0,"0"21"16,0 1-1,0-1-15,0-42 31,21-1-15,0 1-16,21 0 0,-20 0 16,-1 0-16,0 0 0,0-1 15,0 1-15,0 0 0,-21-21 0,0 21 16,0-1-16,0-20 0,0 21 16,0 0-16,-21 21 0,0-21 0,0 21 15,-21 0-15,20 0 0,-20 21 16,0-21-16,21 21 0,-22 0 0,1 0 15,0 22-15,-1-22 0,22 0 0,-21 0 16,21 0-16,-1 22 0,1-22 16,21 0-16,0 0 0,0 0 0,0 0 15,0 1-15,21-22 16,1 0-16,-1 0 0,0 0 16,21 0-16,-21-22 0,22 1 15,-22 0-15,21 0 0,-21 0 0,1 0 16,20-1-16,-21 1 0,0 0 15,0 0-15,1 0 0,-22 0 0,21-1 16,0 22-16,-21 22 31,0-1-31,0 0 0,0 0 0,0 0 16,0 0-16,0 22 0,0-22 0,0 0 16,0 21-16,0-20 0,21-1 15,0-21-15,-21 21 0,21-21 0,22 0 16,-22 0-16,0 0 0,21 0 0,1 0 15,-22 0-15,21-21 16,22 0-16,-22 21 0,0-43 0,-20 22 16,20 0-16,-21 0 0,21-22 0,-42 1 15,22 21-15,-22-21 0,0-22 16,0 22-16,-22-1 0,1-20 0,0-1 16,-21 22-16,-1 0 0,-20-22 0,21 43 15,-22-21-15,1 21 0,-1-1 16,1 22-16,-1 0 0,1 0 0,-1 22 15,-21-1-15,22 0 0,-1 21 16,-20 1-16,20-1 0,1 21 0,20-20 16,1 20-16,0 1 0,21-22 0,21 22 15,0-1-15,0 1 16,0-1-16,21-21 0,21 22 0,-21-22 16,22 1-16,20-1 0,-21-21 0,1 21 15,-1-20-15,22-1 0,-22 0 16,21-21-16,-20 21 0,-1-21 0,22 0 15,-22 0-15,21 0 0,-20 0 0,-1 0 16,0-21-16,1 21 0,-1-21 16,-21 0-16,22-1 0,-22 1 0,21 0 15,-21 0-15,22 0 0,-22-22 0,21 22 16,-21 0-16,22-21 16</inkml:trace>
  <inkml:trace contextRef="#ctx0" brushRef="#br0" timeOffset="5523.32">17907 8213 0,'0'0'0,"-21"-21"16,42 21 0,0 0-1,-21-22-15,42 22 0,-20-21 16,-1 21-16,21 0 0,0 0 0,-20-21 15,20 21-15,0 0 0,1 0 16,-1 0-16,0 0 0,1 0 16,-22 0-16,0 0 0,0 0 0,-21 21 31,-21-21-31,0 0 16,0 0-16</inkml:trace>
  <inkml:trace contextRef="#ctx0" brushRef="#br0" timeOffset="5759.18">18097 8213 0,'-42'63'16,"42"-42"-1,0 1-15,-21-1 0,21 21 0,-21-21 16,21 22-16,0-1 0,-21 0 16,21-21-16,0 22 0,0-1 0,0 0 15,0-20-15,0 20 0,0-21 0,0 21 16,0-20-16,0-1 0,0 0 15,0 0-15,0 0 0,21-21 32,0-21-17,-21 0-15,21 0 0,-21 0 16,21-1-16</inkml:trace>
  <inkml:trace contextRef="#ctx0" brushRef="#br0" timeOffset="6362.9">18309 8721 0,'0'0'0,"0"21"0,21 0 16,0-21-16,1 0 0,-1 0 15,0 0-15,0 0 0,0-21 16,0 21-16,22-21 0,-22 21 0,0-21 16,0-1-16,22 1 0,-22 0 0,0 0 15,0 0-15,-21 0 0,21-1 16,-21 1-16,0-21 0,0 21 15,0 0-15,0-1 0,-21 22 16,0 0-16,0 0 16,-22 0-16,22 0 0,0 22 0,-21-1 15,21 0-15,-1 21 0,-20-21 0,21 1 16,0 20-16,0 0 0,21-21 16,0 22-16,0-22 0,0 21 0,0-21 15,0 22-15,0-22 0,0 0 0,21 0 16,0 0-16,21-21 15,-21 0-15,1 0 0,20 0 0,0 0 16,-21 0-16,22-21 0,-1 21 16,0-21-16,1 0 0,-1 0 15,0-22-15,-20 22 0,20 0 0,-21-21 0,0 21 16,0-22-16,1 1 0,-1 21 16,0-22-16,-21 22 0,0 0 15,0-21-15,0 21 0,-21 21 16,0 21-1,21 0-15,-22 0 16,22 0-16,0 0 0,0 1 0,0-1 16,0 21-16,0-21 0,0 0 15,0 1-15,0-1 0,0 0 0,0 0 16,0 0-16,0 0 0,0 1 0,0-1 16,0 0-1,0 0-15,-21-21 16,0 0-16,0 0 15,0 0-15,0 0 16,21-21-16,-22 21 0,22-21 16,0 0-16,0-1 0,0-20 0,22 21 15</inkml:trace>
  <inkml:trace contextRef="#ctx0" brushRef="#br0" timeOffset="6651.74">19621 8086 0,'0'-21'0,"0"42"0,0-64 16,0 22 0,0 42-1,0 1-15,0-1 16,-21 21-16,0 0 0,21 1 0,-21-1 16,0 0-16,0 1 0,-1 20 0,1-20 15,-21-1-15,21 0 0,0 1 16,-1-1-16,1 0 0,0-21 0,0 22 15,0-22-15,21 0 0,-21 0 0,21 0 16,0 1-16,0-1 16,21-21-16,0 0 15,0 0-15,0 0 0,0 0 16,1-21-16,-1-1 0,0 1 16,0 0-16,-21 0 0</inkml:trace>
  <inkml:trace contextRef="#ctx0" brushRef="#br0" timeOffset="6850.75">19240 8382 0,'0'0'0,"22"0"32,20 0-32,-21 0 0,21 0 0,-20 0 15,20 0-15,0-21 0,1 21 16,-1-21-16,-21 21 0,21 0 15,1 0-15,-22 0 0,21 0 0,-21 0 16,1-21-16,-1 21 0,0 0 0</inkml:trace>
  <inkml:trace contextRef="#ctx0" brushRef="#br0" timeOffset="7327.61">17378 9525 0,'0'0'0,"-43"0"0,1 0 0,21 0 16,0 0-16,0 0 0,42 21 15,0-21 1,21 0-16,1 0 0,20 0 0,1 0 15,-1 0-15,22 0 0,-1 0 0,1 0 16,0 0-16,21 0 0,21 0 16,-22 0-16,22 0 0,-21 0 0,21 0 15,-21 0-15,0 0 0,-21 0 16,20 0-16,-20 0 0,-21 0 0,-1 0 16,-21 0-16,1 0 0,-22 0 0,-42 21 31,-22-21-31,1 0 0,0 22 15,-22-22-15,1 0 0,-22 21 0</inkml:trace>
  <inkml:trace contextRef="#ctx0" brushRef="#br0" timeOffset="7798.77">17653 9758 0,'-85'21'0,"170"-42"0,-254 63 0,84-42 0,21 21 16,1 1-16,-1-1 0,43-21 15,-21 21-15,21 0 0,21 0 0,21 0 16,21-21-16,1 0 0,-1 0 15,21 0-15,22 0 0,0 0 16,-1 0-16,1 0 0,21 0 16,0 0-16,21 0 0,-21 0 0,21 0 15,0 0-15,-22 0 0,1 0 16,0 0-16,-21 0 0,-22 0 0,1 0 16,-1 0-16,-20 0 0,-22 0 0,-64 22 31,22-22-31,-42 0 0,20 21 0,-20-21 15,-22 0-15,1 0 0,-1 21 0,-21-21 16,0 0-16,22 0 0,-22 0 16,0 21-16,0-21 0,0 0 0,0 0 15,22 21-15,-1-21 0,0 0 0,22 21 16,-1-21-16,43 0 16,-21 22-16,21-22 0,42 0 15,21 0-15,1 0 0,-1 0 16,43 0-16,-22 0 0,22 0 15,-1 0-15,22 0 0,0 0 0,0 0 16,21 0-16,0 0 0,-21 0 0,21 0 16,-21 0-16,-1 0 0,1 0 15,-21 0-15,-22 0 0,1 0 0,-22 0 16,1 0-16,-1 0 0,-63 0 16,-22 0-16,-20 0 15,21 0-15,-43 0 16</inkml:trace>
  <inkml:trace contextRef="#ctx0" brushRef="#br0" timeOffset="8015.1">17907 10202 0,'0'0'0,"-106"22"0,21-22 16,1 21-16,20 0 0,-20-21 15,41 0-15,-20 21 0,20-21 0,1 21 16,21-21-16,21 21 0,0 1 16,42-1-16,1-21 15,20 0-15,1 21 0,-1-21 0,22 0 16,-1 0-16,22 0 0,0 0 0,0 0 15,0 0-15,0 0 16,21 21-16,-22-21 0,1 0 0,-21 0 16,0 0-16,-22 21 0,1-21 0,-1 0 15,-42 0-15,0 21 0,-63 1 16</inkml:trace>
  <inkml:trace contextRef="#ctx0" brushRef="#br0" timeOffset="8198.96">17822 10562 0,'0'0'0,"-127"0"0,0 0 0,0 21 0,21-21 16,22 0-16,20 0 0,1 22 0,20-22 16,22 0-16,21 21 0,21 0 15,1-21-15,20 0 16,0 21-16,22-21 0,20 0 0,1 0 16,0 0-16,-1 21 0,1-21 0,21 0 15,-21 0-15,20 0 0,-20 0 16,0 0-16,-1 0 0,1-21 0,-21 21 15,-22 0-15,0 0 0</inkml:trace>
  <inkml:trace contextRef="#ctx0" brushRef="#br0" timeOffset="8966.5">17928 10710 0,'0'0'16,"-106"22"-16,-21-22 0,0 21 0,0 0 16,21-21-16,1 21 0,-1 0 15,21-21-15,22 21 0,20-21 0,1 22 16,21-22-16,21 21 0,42-21 15,0 0-15,22 0 16,-1 0-16,22 0 0,21 0 0,0 0 16,21 0-16,0 0 0,-21-21 0,21 21 15,21 0-15,-21 0 0,-21 0 16,21 0-16,-22 0 0,-20 0 0,0 0 16,-1 0-16,-41 0 0,-1 0 0,-21 0 15,-42 0-15,0 0 16,-21 0-16,-22 0 0,1 0 15,-22 0-15,0 0 0,-21 21 16,1-21-16,-1 0 0,-21 0 0,0 21 16,-21-21-16,-1 0 0,22 21 15,-21 0-15,21-21 0,21 21 0,1-21 16,20 22-16,21-1 0,22 0 0,21-21 16,0 21-16,21 0 0,21 0 15,21 1-15,22-22 0,-1 0 16,22 0-16,0 0 0,20 0 0,1 21 15,21-21-15,-21 0 0,21 0 0,-21 0 16,21 0-16,-21 0 0,-22 0 16,1 0-16,0 0 0,-22 0 0,1 0 15,-1 0-15,-20 0 0,-1 0 16,-21 0-16,-21 21 16,-21-21-16,-21 0 15,-1 0-15,-20 0 0,-1 21 0,1-21 16,-22 21-16,-21-21 0,22 0 0,-22 21 15,0-21-15,0 22 0,0-22 16,0 21-16,1 0 0,20-21 0,0 21 16,22 0-16,20-21 0,1 21 0,21 1 15,0-22-15,21 21 0,21-21 16,0 21-16,21-21 0,1 0 16,20 0-16,1 0 0,20 0 0,1 0 15,0 0-15,21 0 0,-1 0 16,22-21-16,-21 0 0,21 21 0,21-22 15,-21 22-15,0 0 0,0-21 16,-21 21-16,0-21 0,0 21 0,0 0 16,-22 0-16,1 0 0,-21 0 0,-1 0 15,-21 0-15,1 0 0,-22 0 16,0 0-16,0 0 0,-42 0 31,0 0-31,0 0 0,0 0 16,-1 21-16,1-21 0,0 0 15,0 0-15,0 21 0,0-21 0,-1 0 16,1 0-16</inkml:trace>
  <inkml:trace contextRef="#ctx0" brushRef="#br0" timeOffset="9123.41">19135 11409 0,'-22'0'62,"1"0"-46,0 0-16,0 0 15,0 0-15,0 0 0</inkml:trace>
  <inkml:trace contextRef="#ctx0" brushRef="#br0" timeOffset="10138.57">17272 13272 0,'0'0'0,"-21"0"0,21 21 16,0-42 15,21 21-31,0-22 0,-21 1 0,21 21 16,0-21-16,-21 0 0,0 0 0,22-22 16,-22 22-16,0 0 0,0 0 15,0 0-15,0-22 0,-22 22 16,1 21-16,-21 0 15,21 0-15,0 0 0,-22 21 16,1 1-16,21 20 0,-22-21 0,22 0 16,-21 22-16,21-22 0,0 21 0,-1-21 15,22 22-15,-21-22 0,21 0 16,0 0-16,0 0 0,21-21 16,1 21-16,-1-21 0,0 0 0,0 0 15,0 0-15,22-21 0,-22 0 16,21 0-16,-21 21 0,22-21 15,-22 0-15,21-22 0,-21 22 0,0 0 0,1 0 16,-22-22-16,0 22 16,21 0-16,-21 0 0,0 0 0,-21 21 15,-1 0 1,1 21-16,0 0 0,0 0 16,21 0-16,-21 1 0,0 20 0,-1-21 15,22 0-15,0 0 0,0 22 0,0-22 16,0 0-16,22 0 15,-1 0-15,0-21 0,0 0 0,0 0 16,22 0-16,-22 0 0,21 0 0,0 0 16,1 0-16,20-21 0,-20 0 15,-1 21-15,0-21 0,1 0 16,-1-22-16,0 1 0</inkml:trace>
  <inkml:trace contextRef="#ctx0" brushRef="#br0" timeOffset="10267.51">18013 12785 0,'-21'-43'16,"42"86"-16,-64-107 0,22 22 0,-21 21 0,0-22 15,-22 1-15,22 21 0,-22-21 0,-20 20 16,-22 1-16,42 0 0,-42 21 16,22 0-16,-1 0 0,-21 21 0,22 0 15,-22 1-15,21 20 0,0 0 0,1 22 16,-1-22-16</inkml:trace>
  <inkml:trace contextRef="#ctx0" brushRef="#br0" timeOffset="10319.46">16192 13272 0,'-21'21'15,"42"-42"-15,-21 63 0,43 0 0,-22-21 16,21 22-16,-21-1 0,1 0 0,20-20 15</inkml:trace>
  <inkml:trace contextRef="#ctx0" brushRef="#br0" timeOffset="10419.41">17018 13780 0,'42'0'16,"-21"0"-16,43 0 0,-22-22 15,22 1-15,-22 21 0,22-21 0,-1 0 16,-21 0-16,22 0 0,-22-22 0,1 22 16,-1-21-16,-21-1 0,21 1 0,1 0 15,-1-1-15</inkml:trace>
  <inkml:trace contextRef="#ctx0" brushRef="#br0" timeOffset="10923.59">18309 12806 0,'21'-42'15,"-42"84"-15,63-106 0,-20 43 0,-1 0 0,-21 0 16,21 21-16,-21-21 16,0 42-1,0 0-15,-21 0 0,0 22 0,-1-22 16,1 21-16,21 22 0,-21-22 15,0 0-15,0 1 0,0-1 0,21 0 16,-22 1-16,1-1 0,21-21 0,-21 21 16,21-20-16,-21-1 15,21 0-15,0 0 0,0 0 0,0 0 16,0-42 15,21 0-31,0 0 0,0 0 16,1 0-16,-22-22 0,21 22 0,0-21 15,-21-1-15,21 1 0,-21 0 16,0-22-16,21 1 0,0 20 16,1 22-16,-1-21 0,0 0 0,0 20 15,0 1-15,0 0 0,1 0 0,-1 0 16,0 21-16,0 0 0,0 0 16,0 0-16,1 21 0,-1 0 15,0 21-15,-21-20 0,21 20 0,-21 0 16,0 1-16,21-1 0,-21 21 15,0-20-15,0-22 0,0 21 16,0 1-16,-21-22 0,0 21 0,0-21 16,21 0-16,-21 1 0,-1-1 0,22 0 15,-21-21-15,0 0 16,0-21 15,21 0-31</inkml:trace>
  <inkml:trace contextRef="#ctx0" brushRef="#br0" timeOffset="11140.07">18161 13060 0,'0'0'0,"-21"0"0,63 0 16,-21 0-1,0 0 1,22 0-16,-22 0 0,21-21 0,-21 21 15,22 0-15,-1 0 0,0-21 16,1 21-16,-1 0 0,0 0 0,1 0 16,-22 0-16,0-22 0,0 22 15</inkml:trace>
  <inkml:trace contextRef="#ctx0" brushRef="#br0" timeOffset="11852.14">17589 12594 0,'0'0'0,"-21"-21"0,0 21 16,0-21-16,0 21 16,0 0-16,-1-21 0,1 21 0,-21 0 15,0 0-15,-1 0 0,1 0 0,0-21 16,-1 21-16,-20 0 0,20 0 15,-20 0-15,21 0 0,-1 0 0,-20 0 16,20 21-16,1-21 0,0 21 0,-1-21 16,1 21-16,-21 0 0,20-21 15,1 21-15,0 1 0,-1-1 0,1 21 16,21-21-16,-22 22 0,1-22 16,0 21-16,21 0 0,-22-20 15,1 20-15,21 0 0,0 1 0,-1-22 16,1 21-16,0 0 0,21 1 15,0-22-15,0 21 0,0 1 0,0-22 16,0 21-16,0 0 0,0-20 0,21 20 16,0 0-16,-21-21 0,22 22 15,-1-22-15,21 21 0,-21-21 0,22 1 16,-22-1-16,21 21 0,0-21 0,1-21 16,20 21-16,-20 1 0,-1-1 15,21-21-15,1 0 0,-1 0 16,1 21-16,-1-21 0,1 0 0,21 0 15,-22 0-15,22-21 0,-22 0 16,1 21-16,-1-22 0,1 1 0,-1-21 16,1 21-16</inkml:trace>
  <inkml:trace contextRef="#ctx0" brushRef="#br0" timeOffset="12707.64">19008 12679 0,'0'-21'0,"-22"21"47,22 21-32,0 0-15,0 0 0,0 22 16,0-22-16,0 21 0,-21 0 16,21 1-16,0-1 0,0-21 0,-21 22 15,21-1-15,0 0 0,0-21 16,0 1-16,-21 20 0,21-21 16,-21 0-16,21 0 0,-21 1 15,21-44 16,0 1-15</inkml:trace>
  <inkml:trace contextRef="#ctx0" brushRef="#br0" timeOffset="12938.51">18923 12742 0,'0'0'0,"0"-21"15,0 42 1,21 1-16,-21-1 15,21 0-15,0 21 0,-21 1 16,22-22-16,-1 21 0,-21-21 0,21 22 16,0-22-16,-21 21 0,21-21 0,-21 0 15,21 1-15,-21-1 0,22 0 16,-22 0-16,21-21 31,0-21-15,0 21-16,0-21 0,-21 0 0</inkml:trace>
  <inkml:trace contextRef="#ctx0" brushRef="#br0" timeOffset="13375.26">19664 12806 0,'0'0'0,"-21"0"31,-1 21-31,1 0 0,0 0 16,0 1-16,-21-1 0,20 0 15,-20 0-15,21 0 0,-21 0 0,-1 1 16,22-1-16,0 0 0,0 0 0,0 0 16,-1-21-16,22 21 0,-21-21 15,42 0 17,1 0-32,-1 0 0,0-21 15,21 0-15,1 0 0,-1 0 0,-21 0 16,21-22-16,1 22 0,-1-21 15,0-1-15,-20 1 0,20 21 0,-21-21 16,0 20-16,0 1 0,1 0 16,-22 0-16,21 21 0,-21 21 15,0 21 1,0-20-16,0 20 0,0 0 16,0 1-16,0 20 0,-21-21 0,21 1 15,-22-1-15,22 0 0,0-20 16,0 20-16,0-21 0,-21 21 15,21-20-15,0-1 0,-21 0 0,21 0 16,0 0-16,0 0 0,0 1 16,0-1-1,-21-21-15,0 0 0</inkml:trace>
  <inkml:trace contextRef="#ctx0" brushRef="#br0" timeOffset="13779.17">17462 14076 0,'0'0'0,"-42"21"0,0 0 0,-1 0 0,22-21 16,0 0-16,42 0 16,22 0-16,-1 0 0,0 0 15,22-21-15,-1 42 0,22-21 0,0-21 16,-1 0-16,22 21 0,0-21 16,0 0-16,21 0 0,0 21 0,0-22 15,21 1-15,-21 21 0,0-21 0,0 21 16,-21 0-16,21-21 0,-21 21 0,-1 0 15,-20 0-15,0 0 0,-22 0 0,-20 0 16,-1 0-16,0 0 0,-21 0 0,-42 0 16,-21 21-1,0-21-15,-22 21 0,1-21 0,-22 21 16,0-21-16,1 22 0,-1-22 16,-21 0-16,21 21 0</inkml:trace>
  <inkml:trace contextRef="#ctx0" brushRef="#br0" timeOffset="13923.09">17992 14139 0,'-127'22'0,"254"-44"0,-360 44 0,106-22 0,21 21 16,42-21-16,22 0 0,-21 21 0,-1 0 16,1 0-16,20 0 0,1 1 15,0-22-15,20 21 0,22 0 0,22-21 16,20 0-16,0 0 16,22 0-16,-1 0 0,22-21 0,21 0 15,0-1-15,-22 22 0</inkml:trace>
  <inkml:trace contextRef="#ctx0" brushRef="#br0" timeOffset="13953.13">19050 14182 0</inkml:trace>
  <inkml:trace contextRef="#ctx0" brushRef="#br0" timeOffset="15180.45">19494 14182 0,'-148'21'31,"-1820"275"31,1968-275-46,21-21 0,0 0-16,0 0 0,22 0 15,20 0-15,1 0 0,-1 0 16,22 0-16,-1 0 0,22 0 0,0 0 16,21 0-16,0 0 0,0 22 15,0-22-15,0 21 0,-21-21 0,21 21 16,-42 0-16,20-21 0,-41 21 0,-1 0 15,1 1-15,-43-22 0,-21 21 16,0 0-16,-21-21 0,-21 21 0,-1 0 16,-20-21-16,-1 21 0,-20 1 15,-1-22-15,-21 21 0,-21-21 0,0 21 16,0-21-16,-21 0 0,21 21 0,-21-21 16,0 0-16,21 0 0,-22 21 0,44-21 15,-1 0-15,0 0 16,42 21-16,1-21 0,-1 0 0,43 22 15,-21-22-15,42 21 0,42 0 16,1-21-16,-1 0 16,21 0-16,22 0 0,21 0 0,0 0 15,0 0-15,-1 0 0,22 0 0,0 0 16,0-21-16,0 0 0,0 21 16,0 0-16,0 0 0,-42 0 0,0 0 15,-1 0-15,-41 0 0,-1 0 0,-84 21 16,-1-21-1,-20 21-15,-22-21 0,1 21 16,-22 0-16,0-21 0,-21 21 16,0-21-16,21 22 0,-21-1 0,0 0 15,21-21-15,0 21 0,1 0 16,20 0-16,21 1 0,22-22 0,0 21 16,-1 0-16,65 0 15,20-21-15,21 0 16,1 0-16,-1 0 0,22 0 0,21-21 15,0 21-15,0-21 0,-1 21 0,22 0 16,-21-21-16,0 21 0,0 0 16,0 0-16,-22 0 0,-20 0 0,-22 0 15,-21 0-15,1 0 0,-44 21 16,1 0-16,-21-21 0,-22 21 16,-20 0-16,-1 0 0,-21-21 15,0 22-15,1-1 0,-22 0 0,-22-21 16,22 21-16,-21 0 0,0 0 0,42 1 15,-21-22-15,43 21 0,-1 0 16,43-21-16,-1 21 0,22 0 0,42-21 16,22 0-16,20 0 15,1 0-15,20 0 0,1 0 16,21 0-16,21 0 0,-21-21 0,21 21 16,0-21-16,0 21 0,0 0 0,0 0 15,-22 0-15,1 0 0,-21 0 16,-22 0-16,-20 0 0,-1 21 15,-42 0-15,-21 0 0,-21-21 16,-1 22-16,-41-22 0,-1 21 0,-21 0 16,21-21-16,-20 21 0,-22 0 15,21-21-15,0 21 0,0 1 0,21-22 16,1 21-16,-1 0 0,43-21 0,-22 0 16,43 21-16,0-21 0,42 0 15,21 0 1,22 0-16,-1 0 0,1 0 0,21 0 15,-1-21-15,1 21 0,21 0 0,0-21 16,-1 21-16,1 0 16,0 0-16,0 0 0,-21 0 0,-1 0 15,-20 0-15,-22 0 0,0 0 0,-20 21 16,-22 0-16,0 0 0,-22-21 16,-20 21-16,0 1 0,-1-1 15,1 0-15,-21 0 0,20 0 0,-20 22 16,20-22-16,22 0 0,-21 0 0,21 0 15,0 0-15,21 1 16,0-1-16,21-21 0,21 21 16,-21-21-16,22 0 0,-1 0 0,21 0 15,-20 0-15,20 0 0,1 0 0,-22 0 16,22 0-16,-1-21 16,1 21-16,-22 0 0,21 0 0,-20 0 15,-1-21-15,-21 21 0,22 0 0</inkml:trace>
  <inkml:trace contextRef="#ctx0" brushRef="#br0" timeOffset="15371.5">19113 16087 0,'-21'0'0,"0"0"16,-42 0 0,41 0-16,-20 0 0,21 0 0,-21 0 0,20 0 15,-20 0-15,21 0 0,-21 0 0,20 21 16,1-21-16,0 0 0,0 0 0,42 0 31,0 0-31,0 0 16,1 0-16,-1 0 0,0 0 0,0 0 15,21 0-15,-20 0 0,-1 0 16,0 0-16,0 0 0,-21-21 16,0 0-16,0-1 15,-21 1-15</inkml:trace>
  <inkml:trace contextRef="#ctx0" brushRef="#br1" timeOffset="23331.41">19304 9758 0,'-21'0'16,"0"0"-1,-1 0-15,1 0 16,0 0-16,0 21 16,21 0-16,-21-21 15,0 21-15,-1 1 0,22-1 16,-21 0-16,21 0 0,-21 0 15,0 0-15,21 1 16,0-1-16,0 0 0,0 0 0,0 0 16,0 0-16,0 1 15,0-1-15,21-21 16,0 21-16,0-21 0,1 0 16,-1 0-16,0 0 0,0 0 15,0 0-15,0 0 0,1-21 16,-1 21-16,0-21 0,0-1 15,0 1-15,0 0 0,-21 0 16,0 0-16,0 0 0,22-1 0,-22 1 16,0-21-16,0 21 0,0 0 15,0-1-15,-22 22 0,1-21 16,0 21-16,0 0 0,0 0 16,0 0-16,-1 0 0,1 0 15,-21 0-15,21 0 0,0 21 0,-1 1 16,1-22-16,21 21 0,-21 0 15,21 0-15,-21 0 0,21 0 0,0 1 16,0-1-16,0 0 16,0 0-16,0 0 0,21-21 15,0 21-15,0-21 16,1 0-16,-1 0 0,0 0 16,0 0-16,0 0 0,0 0 15,1 0-15,-22-21 0,21 0 16,0 21-16,-21-21 0,21 0 15,-21 0-15,0-1 0,0 1 16,0 0-16,0 0 0,0 0 16,-21 0-16,0-1 0,0 22 0,-1-21 15,1 21-15,0 0 0,0 0 16,0 0-16,21 21 16,-21 1-16,-1-1 0,1 0 15,21 0-15,0 0 16,0 0-16,0 1 0,0-1 15,0 0-15,0 0 32,21-21-32,1 0 0,-1 0 15,0 0-15,0 0 0,0 0 0,0 0 16,1-21-16,-1 0 16,0 0-16,-21-1 15,0 1-15,0 0 0,0 0 16,0 0-16,-21 0 15,0 21-15,-1 0 0,1 0 16,0 0-16,0 0 16,0 21-16,0 0 0,-1-21 15,1 21-15,21 0 0,0 0 16,-21 1-16,21-1 16,0 0-16,0 0 0,0 0 15,21-21 1,0 0-16,1 0 15,-1 0-15,0 0 0,0 0 16,0 0-16,0-21 0,1 21 16,-22-21-16,21 0 0,0 0 15,-21-1-15,0 1 16,0 0-16,0 0 16,-21 21-16,0 0 0,21-21 15,-22 21-15,1 0 0,0 0 16,0 0-16,0 0 15,0 0-15,21 21 0,0 0 16,-22 0-16,22 0 0,0 1 16,0-1-16,0 0 15,0 0-15,22-21 16,-1 21 0,0-21-16,0 0 0,0 0 15,0 0-15,1 0 0,-1-21 16,0 0-1,0 0-15,-21 0 16,0-1-16,0 1 0,0 0 16,0 0-16,0 0 0,-21 21 15,21-21-15,-21 21 0,0-22 0,-1 22 16,1 0-16,0 0 16,21 22-16,-21-1 0,0-21 0,21 21 15,-21 0-15,21 0 0,0 0 16,0 1-16,0-1 15,0 0-15,0 0 16,21-21 0,0 0-16,0 0 15,0 0-15,0 0 16,1-21 0,-22 0-16,21 0 15,-21-1-15,0 1 0,0 0 16,0 0-16,0 0 15,-21 0-15,-1 21 16,1 0-16,0 0 16,0 0-16,21 21 0,0 0 15,-64 42 1,64-41 0,0-1-16,0 0 0,0 0 15,22-21 1,-1 0-16,0 0 0,0 0 15,0 0-15,0 0 16,1 0-16,-1 0 0,0-21 16,0 21-16,-21-21 0,21 0 15,-21-1-15,0 1 0,0 0 16,0 0-16,0 0 16,0 0-16,-21-1 0,0 22 15,0 0-15,0 0 0,-1 0 16,1 0-16,0 0 15,0 22-15,21-1 0,0 0 0,-21-21 16,21 21-16,0 0 0,0 0 16,0 1-16,0-1 15,21-21 1,0 0 0,0 0-16,0 0 15,1 0-15,-1 0 0,0 0 0,-21-21 16,21 21-16,-21-22 0,21 22 15,-21-21-15,0 0 0,0 0 16,0 0-16,0 0 16,-21 21-16,0-22 0,0 22 15,0 0-15,-1 0 16,1 0-16,21 22 16,-21-1-16,0 0 0,21 0 15,0 0-15,0 0 16,0 1-16,0-1 15,0 0 1,21-21-16,0 0 16,0 0-16,1 0 15,-1 0-15,-21-21 32,-21 21-1,21-21 0</inkml:trace>
  <inkml:trace contextRef="#ctx0" brushRef="#br1" timeOffset="24059.18">19621 9821 0,'0'22'15,"0"-44"-15,0 65 0,0-22 16,22-21 0,-1 21-1,0-21-15,0 0 0,0 0 0,0 0 16,1 0-16,20 0 0,-21 0 15,0-21-15,0 21 0,22-21 16,-22 21-16,0-21 0,0 21 16,-21-22-16,21 1 0,-21 0 0,0 0 15,0 0-15,0 0 16,-21-1-16,21 1 0,-21 21 16,-21 0-16,21 0 0,-22 0 0,22 0 15,-21 21-15,21-21 0,-1 22 16,-20-1-16,21 21 0,-21-21 0,20 22 15,1-22-15,0 0 0,21 21 16,0-21-16,0 1 0,0-1 16,0 0-16,0 0 0,0 0 0,21 0 15,22 1-15,-22-22 0,0 21 16,21-21-16,-21 0 0,22 21 0,-1-21 16,-21 0-16,22 0 0,-1 0 0,-21 0 15,21 0-15,1 0 0,-22 0 16,21-21-16,-21 21 0</inkml:trace>
  <inkml:trace contextRef="#ctx0" brushRef="#br1" timeOffset="24531.79">20405 9758 0,'0'-21'0,"-22"0"16,22-1-1,22 22 1,-1 0 0,-21-21-16,21 21 0,0 0 0,0 0 15,0 0-15,1 21 16,-1-21-16,0 22 0,-21-1 16,21 0-16,0 21 0,-21-21 0,0 22 15,0-22-15,0 0 0,0 21 16,0-20-16,0-1 0,-21 0 0,0 0 15,0 0-15,0 0 0,-1 1 0,1-1 16,0-21-16,21 21 16,-21-21-16,0 0 15,21-21 1,0 0 0,0-1-16,21 1 0,0 21 0,-21-21 15,21 0-15,0 0 0,1 0 16,-1-1-16,-21 1 0,21 0 0,0 0 15,0 0-15,0 21 16,1-21-16,-1 21 0,0-22 0,0 22 16,0 0-16,22 0 0,-22 0 0,0 0 15,21 0-15,-21 0 0,1 0 16,-1 0-16,0 0 0,0 0 0,0 0 16</inkml:trace>
  <inkml:trace contextRef="#ctx0" brushRef="#br1" timeOffset="25003.65">21018 9716 0,'0'0'0,"0"-22"15,0 1 1,22 21-1,-1 0 1,0 0-16,-21 21 16,21-21-16,0 22 0,-21-1 15,21 0-15,-21 0 0,0 0 0,22 0 16,-22 1-16,21-1 0,-21 0 16,0 0-16,0 0 0,0 0 0,0 1 15,0-1-15,0 0 0,0 0 16,0 0-16,-21 0 0,-1-21 15,22 22-15,-21-22 32,21-22-17,0 1 1,0 0-16,0 0 0,0 0 16,21 0-16,-21-1 0,0 1 15,22 0-15,-1-21 0,0 21 0,-21-1 16,21 1-16,0 0 0,-21 0 15,21 21-15,1-21 0,-1 21 16,0 0-16,0 0 16,0 0-16,0 0 15,1 0-15,-1 0 0</inkml:trace>
  <inkml:trace contextRef="#ctx0" brushRef="#br1" timeOffset="25503.92">21759 9631 0,'-21'0'16,"0"0"-16,0 21 15,0 0-15,-1 0 0,1 1 16,0-1-16,0 0 0,0 21 0,0-21 15,-1 1-15,1-1 0,0 21 16,0-21-16,21 0 0,0 1 0,0-1 16,0 0-16,0 0 0,0 0 0,0 0 15,0 1-15,21-22 16,0 21-16,0-21 16,1 0-16,-1 0 0,21 0 0,-21 0 15,22 0-15,-22 0 0,21 0 16,-21-21-16,0-1 0,22 1 0,-22 0 15,0 21-15,0-42 0,0 21 16,-21-1-16,0 1 0,0-21 0,0 21 16,0-22-16,0 22 0,0-21 15,-21 21-15,0 0 0,0-22 0,21 22 16,-21 21-16,0-21 0,-1 21 16,1 0-16,0 0 0,0 0 0,0 0 15,21 21-15,-21-21 0,-1 21 0,1 0 16,21 1-16,-21-1 15,21 0-15,0 0 0,0 0 16,0 0-16,0 1 16,21-22-1,0 0-15,1 0 0</inkml:trace>
  <inkml:trace contextRef="#ctx0" brushRef="#br1" timeOffset="26507.07">22140 9673 0,'21'0'47,"-21"21"-47,22-21 0,-22 22 0,21-1 15,-21 0-15,0 0 0,0 0 16,0 0-16,0 1 0,0-1 0,21 0 16,-21 0-16,0 21 0,0-20 15,0-1-15,0 0 0,0 0 16,0 0-16,0 0 0,0 1 0,0-1 15,0 0-15,0 0 16,-21-21 0,21 21-16,-21-21 31,21-21-15,0 0-16,0 0 15,0 0-15,0-1 0,21 1 0,-21 0 16,21 0-16,0 0 0,0-22 15,0 22-15,1-21 0,-1 0 0,0 20 16,0-20-16,0 21 0,22 0 0,-22-22 16,21 22-16,-21 21 15,22-21-15,-22 0 0,0 21 0,0 0 16,0 0-16,0 0 16,-21-21-16,0 42 453,-21-21-438,0 0-15,0 0 0,0 21 16</inkml:trace>
  <inkml:trace contextRef="#ctx0" brushRef="#br1" timeOffset="28339.72">20553 10689 0,'0'-21'0,"21"21"32,0 0-1,-21 21-31,0 0 0,21 1 16,-21-1-16,0 0 15,0 0-15,0 0 0,0 0 0,21-21 16,-21 22-16,0-1 0,0 0 15,0 0-15,0 0 16,0 0-16,0 1 16,22-22-1,-1 0 1,0 0-16,0 0 0,0 0 16,0-22-16,1 22 0,-1-21 0,21 21 15,0-21-15,1 0 0,-1 0 16,0 21-16,22-21 0,-1-1 0,-20 1 15,20-21-15,22 21 0,-43 0 0,43-1 16,-22 22-16,-20-21 0,20 0 16,-20 0-16,-1 21 0,0 0 0,-21 0 15,1 0-15,-1 0 16,-42 0 0,-1 0-1,1 0-15,0 0 0,0 0 16,0 0-16,0 21 0,-1-21 15,-20 21-15,21-21 0,-21 21 16,20 1-16,-20-22 0</inkml:trace>
  <inkml:trace contextRef="#ctx0" brushRef="#br1" timeOffset="28827.63">20701 11028 0,'0'21'15,"0"0"1,-21-21-16,21 21 0,0 1 15,-21-1-15,21 0 0,0 0 0,0 0 16,0 0-16,-22 1 0,22-1 0,0 0 16,0 0-16,0 0 15,22-21-15,-1 0 16,0 0-16,0 0 0,21 0 0,-20 0 16,20 0-16,0 0 0,1-21 15,-1 0-15,0 0 0,1 0 0,-1-1 16,0 1-16,1 0 0,20-21 0,-21 21 15,22-22-15,-22 22 0,22 0 16,-22 21-16,0 0 0,1-21 0,-22 21 16,0 0-16,0-21 0,0 21 0,-42 21 47,0-21-47,0 0 0,0 0 15,-22 42 1,22-42-16,0 21 15,0 0-15</inkml:trace>
  <inkml:trace contextRef="#ctx0" brushRef="#br1" timeOffset="29275.37">20659 11494 0,'0'0'0,"-22"0"0,1 21 0,21 0 0,0 0 16,0 0-16,0 0 15,0 1-15,0-1 0,0 0 16,21 0-16,1-21 0,-1 21 15,0-21-15,0 0 16,0 0-16,22 0 0,-1 0 0,-21 0 16,43 0-16,-22-21 0,0 0 0,22 21 15,-1-21-15,1 0 0,-1-1 16,-20 1-16,20 0 0,1 0 16,-1 0-16,-21 0 0,1 21 0,-1-22 15,-21 22-15,0 0 0,22 0 0,-86 0 47,22 0-31,0 0-1,0 22-15,0-22 0,0 21 16,-1-21-16,1 0 0,0 21 16,0-21-16</inkml:trace>
  <inkml:trace contextRef="#ctx0" brushRef="#br1" timeOffset="29663.15">20701 11875 0,'0'0'0,"0"21"0,21-21 16,0 0-16,0 0 0,22 0 0,-22 0 16,21 0-16,1-21 0,-1 21 15,0-22-15,1 22 0,20-21 16,-21 0-16,1 0 0,-1 21 0,22-21 16,-22 0-16,0 21 0,1-22 0,-1 22 15,0 0-15,1-21 0,-22 21 0,0 0 16,0-21-16,0 21 0,0 0 15,1 0-15,-22-21 0,0 0 16,21 21-16,-21-21 16,21 21-16,-21-22 15,21 22 1,-21-21-16,21 0 0,22 0 16,-22 21-16,0-21 15</inkml:trace>
  <inkml:trace contextRef="#ctx0" brushRef="#br1" timeOffset="30616.6">22585 10308 0,'0'0'16,"-21"-21"-16,-1-42 31,22 41-31,0 1 0,0 0 16,0 0-16,22 21 0,-1 0 15,0-21-15,0 0 0,0 21 0,0 0 16,22-22-16,-1 22 0,0 0 16,1 0-16,20 0 0,-42 0 0,22 0 15,20 0-15,-20 0 0,-1 0 0,-21 0 16,0 0-16,0 0 0,1 22 15,-1-22-15,0 21 0,21 0 0,-42 0 16,-21 0-16,-21 43 0,63-64 16,-21 21-16,-42 0 0,-1 21 0,-20-20 15,20 20-15,-20-21 0,21 21 16,20-20-16,-20 20 0,0-21 0,-1 21 16,1-20-16,21 20 0,-21 0 0,20-21 15,1 22-15,0-1 0,21 0 0,0-20 16,0-1-16,0 0 0,0 0 0,21 0 15,0 0-15,22-21 16,-22 22-16,0-22 0,21 0 16,-20 0-16,20 0 0,0 0 0,1 0 15,-1 0-15,0 0 0,-21 0 0,22 0 16,-22-22-16,0 22 0,0-21 16,0 21-16,-21-21 0,43 21 15,-64 0 1,-22 0-16,22 0 15,0 0-15,-21 21 0,20 0 16,1-21-16,-21 22 0,21-1 0,0 0 16,-1 0-16,22 0 0,0 0 0,-21 1 15,21 20-15,0-21 0,-21 21 0,21 1 16,0-22-16,0 0 0,21 21 16,-21 1-16,0-22 0,21 21 0,1 1 15,-22-22-15,21 21 0,0 0 0,0-20 16,21 20-16,-20 0 0,-1 1 0,-21-1 15,0 0-15,0 1 0,0-22 0,-21 21 16,21 0-16,-22-20 0,1-1 16,-21 21-16,21-21 0,0 0 0,-1 1 15,-20-22-15,21 21 0,-43-21 0,43 0 16,-21 21-16,0 0 0,-22-21 16,22 0-16,21 21 0,-22-21 0,22 0 15,0 0-15,0 0 0,0 0 16,-22 0-16,43-21 0,-21 21 0,0 0 15,0-21-15,21 0 16,0 0-16,0-1 0,0-20 0,21 21 16,0-21-16,21-1 0,1 1 15</inkml:trace>
  <inkml:trace contextRef="#ctx0" brushRef="#br1" timeOffset="30812.49">24066 10329 0,'0'0'0</inkml:trace>
  <inkml:trace contextRef="#ctx0" brushRef="#br1" timeOffset="31319.2">23961 10541 0,'-22'127'16,"22"-106"-1,-21 22-15,0-22 0,21 21 16,0-21-16,0 0 0,0 1 0,-21 20 15,21-21-15,0 0 0,0 0 0,0 1 16,0-1 0,0 0-16,0 0 0,21 0 15,0-21 1,0 0-16,-21 21 0,22-21 16,20 0-16,-21 0 0,21 0 0,22 0 15,-22-21-15,43 21 0,0-21 0,-1 0 16,43 0-16,21 0 0,-21-1 15,0 1-15,0 0 0,22-21 0,20 21 16,0-1-16,-21 1 0,1 0 0,-22 0 16,-22 0-16,-20 0 0,-21 21 0,-1-22 15,-21 22-15,1 0 0,-22-21 16,0 21-16,0 0 0,0 0 31,-21-21 47,-21 21-31,0 0-31,0 0-16,0 0 0,0 21 15,-1-21-15</inkml:trace>
  <inkml:trace contextRef="#ctx0" brushRef="#br1" timeOffset="32412.57">24130 10287 0,'-21'21'78,"21"0"-78,0 1 16,0-1-16,0 0 0,-21 0 15,21 0-15,0 0 0,-22 1 16,22 20-16,-21-21 0,21 0 0,0 22 15,0-22-15,-21 0 0,21 0 16,-21 0-16,21 0 0,-21 1 0,21-1 16,0 0-16,-21-21 15,21 21-15,-22-21 16</inkml:trace>
  <inkml:trace contextRef="#ctx0" brushRef="#br1" timeOffset="43124.46">20595 10689 0,'0'0'0,"0"21"93,0 1-77,0-1-16,0 0 16,0 0-16,0 0 15,21 0-15,-21 1 16,0-1 0,21-21-16,-21 21 0,22-21 15,-22 21-15,21-21 31,0 0-15,0 0 15,0 0-31,0 0 16,1 0-16,-1 0 0,0 0 16,0-21-16,21 0 0,-20 21 0,20-21 15,0-1-15,1 22 0,-1-21 16,0 0-16,1-21 0,20 21 0,-21-1 15,22-20-15,-1 21 0,1-21 16,-1 20-16,1 1 0,-1 0 16,1 0-16,-22 0 0,22 0 0,-43 21 15,21 0-15,-21-22 0,1 22 16,-1 0-16,0 0 0,-42 0 62,21 22-62,-21-1 16,-1-21-16,1 21 0,-21 0 16,21-21-16,-22 21 0,1 0 0,0 1 15,21-1-15,-22 0 0</inkml:trace>
  <inkml:trace contextRef="#ctx0" brushRef="#br1" timeOffset="43771.6">20659 11113 0,'0'21'31,"0"0"-16,0 0-15,0 0 16,0 0-16,0 1 16,0-1-16,0 0 15,0 0-15,0 0 0,0 0 16,0 1-16,0-1 16,0 0-16,21-21 15,0 0 1,0 0-16,21 0 0,-20-21 15,-1 21-15,21-21 0,0-1 16,1 1-16,-1 0 0,0 0 0,1-21 16,20 20-16,-20 1 0,20-21 15,1 21-15,-1-22 0,1 22 0,-22 0 16,21 21-16,1-21 0,-22 21 0,22-21 16,-43 21-16,21 0 0,1 0 15,-22-21-15,0 21 0,0 0 16,0 0-1,0 0 1,-42 0 0,0 0-1,0 21-15,0-21 0,-22 0 0,22 21 16,0-21-16,-21 21 16,-1 0-16</inkml:trace>
  <inkml:trace contextRef="#ctx0" brushRef="#br1" timeOffset="44434.74">20574 11536 0,'0'0'0,"21"0"31,-21 21-15,0 0-1,0 0 1,0 1-16,0-1 16,0 0-16,0 0 15,0 0 1,0 0-16,21-21 16,-21 22-16,0-1 15,21-21 1,1 0-1,-1 0 1,0 0-16,0 0 0,0 0 16,0 0-16,22 0 0,-1-21 0,0-1 15,1 22-15,-1-21 0,0 0 16,22-21-16,-1 21 0,1-22 0,-22 22 16,43-21-16,-22-1 0,1 22 15,-1-21-15,1 21 0,-1-22 16,-20 22-16,-1 0 0,0 21 0,-20-21 15,-1 21-15,0 0 0,0-21 16,0 21-16,-21 21 31,-21-21-15,0 21-16,0-21 0,21 21 16,-21 0-16,-1-21 15,1 22-15,0-22 0,0 21 16,0-21-16,-22 21 0,22 0 0</inkml:trace>
  <inkml:trace contextRef="#ctx0" brushRef="#br1" timeOffset="45066.85">20743 11832 0,'0'21'0,"-21"-21"15,21 22-15,-21-22 16,21 21-16,0 0 15,0 0-15,0 0 16,0 0-16,0 1 16,0-1-16,0 0 0,0 0 15,0 0-15,0 0 0,0 1 16,0-1-16,0 0 0,0 0 16,0 0-16,21 0 15,0-21 1,0 0-16,1 0 15,-1 0-15,0 0 0,0-21 16,21 21-16,-20-21 0,20 0 0,-21 0 16,21 0-16,1-1 0,-1-20 15,0 21-15,1 0 0,-1-22 0,22 22 16,-22-21-16,21 21 0,1 0 0,-22-1 16,22 1-16,-1 0 0,-20 0 15,20 0-15,-21 0 0,1 21 0,-22 0 16,0-22-16,21 22 0,-20 0 15,-1-21-15,0 21 0,0 0 16,-42 0 62,0 0-62,0 0-16,-1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01:50:24.6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2413 2286 0,'-21'0'47,"0"0"0</inkml:trace>
  <inkml:trace contextRef="#ctx0" brushRef="#br0" timeOffset="3540.9">2413 635 0,'0'0'0,"21"0"16,-21-21-16,0 0 31,0 42 0,0 0-31,0 0 0,0 0 16,-21 1-16,0 20 0,21 21 0,-21-20 16,-1 20-16,1 1 0,0-1 15,0-20-15,0 20 0,0 1 0,-1-1 16,1 1-16,0-22 0,0 21 15,0-20-15,0 20 0,-1-20 0,1-1 16,0 0-16,0 1 0,21-1 16,0-21-16,-21 0 0,21 0 15,-21 1-15,21-1 0,0-42 47,0-22-47,0 22 0,0-21 0,0 21 16,0-22-16</inkml:trace>
  <inkml:trace contextRef="#ctx0" brushRef="#br0" timeOffset="3876.71">2455 826 0,'0'0'15,"0"-22"-15,0 1 0,21 0 16,1 0-16,-1 21 15,0 0 1,0 0-16,0 42 16,-21-21-16,21 22 15,-21 20-15,0-20 0,22 20 16,-22-21-16,0 22 0,0-22 0,0 22 16,0-22-16,0 22 0,0-22 15,0 0-15,0 1 0,0-1 0,0 0 16,0 1-16,0-1 0,-22 0 15,22-21-15,0 1 0,0 20 0,0-21 16,-21-21-16,21 21 0,0 0 16,-21-21-16,0-21 31,21 0-31,-21 0 16</inkml:trace>
  <inkml:trace contextRef="#ctx0" brushRef="#br0" timeOffset="4099.77">2095 1461 0,'22'0'31,"-1"0"-31,0 0 0,0 0 0,0 0 16,0 0-16,1 0 0,20 0 15,-21 0-15,21 0 0,-20 0 0,20 0 16,-21 0-16,0-22 0,22 22 16,-22 0-16,0 0 0,21 0 0,-21 0 15,1-21-15</inkml:trace>
  <inkml:trace contextRef="#ctx0" brushRef="#br0" timeOffset="4675.79">3408 1291 0,'21'-21'0,"-42"42"0,63-63 0,-21 21 16,-21 0-16,0-1 15,0 1-15,-21 21 31,-21 0-31,21 0 0,-22 0 0,22 0 16,-21 21-16,-1 1 16,22-1-16,-21-21 0,21 21 0,0 0 15,-22 0-15,22 0 0,21 1 16,-21-22-16,21 21 0,-21 0 0,21 0 16,0 0-16,0 0 15,21-21-15,0 22 16,21-22-16,-20 0 0,-1 0 15,21 21-15,-21-21 0,22 0 0,-1 21 16,-21-21-16,21 0 0,-20 21 16,20 0-16,-21-21 0,0 21 0,0-21 15,1 22-15,-22-1 16,0 0-16,0 0 0,0 0 16,-22 0-16,1 1 0,-21-1 0,21 0 15,-22 0-15,1 0 0,21 0 16,-21-21-16,-1 22 0,22-22 0,-21 0 15,21 0-15,-1 0 0,-20 0 16,21 0-16,0 0 0,-22 0 0,22 0 16,0 0-16,0 0 0,0 0 15,0 0-15,21-22 0,-22 22 16,22-21-16,0 0 16,22 0-1,20 21 1,-21-21-16,0 0 0,22 21 0,-1-22 15,0 1-15</inkml:trace>
  <inkml:trace contextRef="#ctx0" brushRef="#br0" timeOffset="5171.52">4191 1249 0,'0'0'0,"0"-21"0,0 0 31,-21-1-31,0 22 0,-1 0 16,1 0-16,0 0 0,0 0 0,0 0 15,0 22-15,-1-1 0,-20-21 16,21 21-16,0 0 0,0 0 0,-1 0 16,1 1-16,21 20 0,0-21 15,-21-21-15,21 21 0,0 0 0,0 1 16,21-1-16,0 0 15,22-21-15,-22 0 0,0 0 16,21 21-16,-20-21 0,20 21 16,-21-21-16,0 0 0,22 21 0,-22-21 15,0 0-15,21 22 0,-21-22 16,1 21-16,-22 0 0,21 0 16,-21 0-1,0 0-15,-21-21 0,-1 22 0,1-1 16,-21 0-16,0 0 0,20 0 0,-20-21 15,0 21-15,-1 1 0,1-22 16,0 0-16,21 21 0,-22-21 0,22 0 16,-21 0-16,21 0 0,-1 0 15,1 0-15,0 0 16,0 0 0,42-21-1,0-1 1,0 1-16,1 21 0,20-21 15</inkml:trace>
  <inkml:trace contextRef="#ctx0" brushRef="#br0" timeOffset="5596.47">4508 1482 0,'0'0'0,"43"-21"31,-22 21-31,-21-22 0,21 22 0,21-21 16,-20 0-16,-1 21 0,21-21 15,-21 0-15,22 21 0,-22-21 0,0-1 16,21 22-16,-42-21 0,21 0 0,-21 0 16,-21 21 15,0 0-31,0 0 0,0 0 15,0 21-15,-22 0 0,22 0 0,0-21 16,0 22-16,0-1 0,-1 0 16,1 0-16,0 0 0,21 0 0,0 22 15,-21-22-15,21 0 0,-21 0 16,21 0-16,0 1 0,0-1 16,0 0-16,0 0 0,0 0 15,0 0-15,0 1 0,21-22 0,0 21 16,0 0-16,0-21 0,1 0 0,-1 21 15,0-21-15,21 0 0,-21 0 16,22 0-16,-1 0 0,-21-21 0,22 21 16,-1-21-16,0 0 0,-21-1 15</inkml:trace>
  <inkml:trace contextRef="#ctx0" brushRef="#br0" timeOffset="6024.16">5143 1482 0,'0'0'15,"0"-21"-15,0-1 0,0 1 16,0 0-16,0 0 15,22 21-15,-22-21 0,21 21 0,0-21 16,0 21-16,0 0 16,0-22-16,1 22 0,-1-21 0,21 21 15,-21 0-15,22 0 0,-22 0 16,21 0-16,0 0 0,-20 0 0,20 0 16,-21 21-16,21 1 0,-20-22 0,20 21 15,-21 0-15,0 0 0,0 0 16,1 0-16,-1 1 0,-21-1 0,21 21 15,-21-21-15,0 0 0,0 22 16,0-22-16,0 21 0,0-21 16,-21 1-16,0-1 0,-1 0 15,1 0-15,0 0 0,0 0 0,0 1 16,0-22-16,21-22 31,0 1-31,0 0 16,0 0-16,0-21 0,0 20 15,0-20-15,21 21 0,-21-21 0,21-1 16,0 22-16,-21 0 0,21-21 0,0 20 16,-21 1-16,22 0 0,-22 0 15,21 0-15,0 0 0,-21-1 0,21 22 16,0-21-16,0 0 0,1 0 16,-1 0-16,0 0 0,0-1 15,0-20-15,0 21 0</inkml:trace>
  <inkml:trace contextRef="#ctx0" brushRef="#br0" timeOffset="6456.45">6604 614 0,'0'-21'0,"0"0"15,-21 42 17,21 0-17,-21 0-15,-1 0 0,22 22 16,0-22-16,-21 21 0,0 22 0,21-22 16,-21 21-16,0 1 0,21-22 15,-21 22-15,-1-1 0,22-20 0,-21-1 16,21 21-16,-21-20 0,0-1 15,21 0-15,0 1 0,0-1 0,0 0 16,0-20-16,0 20 0,0-21 16,0 21-16,0-20 0,0-1 15,0 0-15,0 0 0,0 0 0,0 0 16,21-21-16,0 0 16,0 0-16,1 0 0,-1 0 15,0 0-15,0 0 0,0-21 0,0 0 16,1 0-16,-1 21 0,0-21 15,21 0-15,-21-1 0,1 1 0,-1 0 16,0 0-16,0 0 0,0 0 16</inkml:trace>
  <inkml:trace contextRef="#ctx0" brushRef="#br0" timeOffset="6852.52">6096 995 0,'0'-21'16,"0"0"-1,21 21-15,0-22 16,0 22-16,1 0 0,20-21 15,-21 21-15,21-21 0,1 21 0,-1 0 16,0-21-16,1 21 0,20 0 16,-20-21-16,-1 21 0,0 0 0,1 0 15,-1-21-15,0 21 0,-21 0 16,1 0-16,-1-22 0,0 22 0,0 0 16,0-21-16,0 21 15,1 0 1,-22 21 46</inkml:trace>
  <inkml:trace contextRef="#ctx0" brushRef="#br0" timeOffset="9869.84">15706 656 0,'0'-63'15,"0"42"1,0-1-16,0 1 16,-22 21 30,22 21-46,0 1 16,-21-1-16,0 0 0,21 0 0,-21 21 16,21 1-16,0-1 0,0 0 15,-21 1-15,21 20 0,-21-20 0,21 20 16,0-21-16,0 22 0,-22-22 0,22 22 16,-21-22-16,21 0 0,-21 1 15,21-1-15,0 22 0,0-22 0,0 21 16,0-20-16,0 20 0,0-20 15,-21 20-15,21-21 0,0 22 0,0-22 16,0 22-16,0-22 0,-21 22 16,21-22-16,0 0 0,0 1 15,0 20-15,0-21 0,0 22 0,0-22 16,0 22-16,0-22 0,0 22 0,0-22 16,0 0-16,0 22 0,0-22 15,0 0-15,0 1 0,0-1 0,-21 0 16,21 1-16,-22 20 0,22-20 0,0-1 15,0 21-15,-21-20 0,21 20 16,-21-20-16,21 20 0,-21-21 0,21 22 16,0-22-16,0 22 0,0-22 0,-21 0 15,21 1-15,0-1 0,0 22 0,-21-22 16,21 0-16,0 1 16,0 20-16,0-21 0,0 22 0,0-22 15,0 1-15,0 20 0,0-21 0,0 1 16,0 20-16,0-20 0,0-1 15,0 0-15,0 22 0,0-22 0,0 22 16,-22-22-16,1 21 0,21 1 0,-21-22 16,21 22-16,0-22 0,0 22 0,0-22 15,0 21-15,0-20 0,0 20 0,0-20 16,0 20-16,0-21 0,0 22 16,0-22-16,0 22 0,0-22 15,-21 22-15,21-22 0,0 21 0,0-20 0,0 20 16,0-20-16,0-1 0,0 21 15,0-20-15,0-1 0,0 64 16,-21-43-16,21 1 0,0-1 16,0-20-16,0 20 0,0 1 0,0-22 15,0 22-15,0-22 0,0 21 0,0-20 16,0 20-16,0-20 0,0-1 0,0 21 16,0-20-16,0-1 0,0 22 15,0-22-15,0 21 0,0-20 0,0-1 16,0 22-16,0-22 0,0 21 0,0-20 15,0 20-15,0-20 0,0 20 0,0-21 16,0 22-16,0-22 0,-21 22 0,21-22 16,0 22-16,0-22 0,0 21 15,0-20-15,0 20 0,0-20 0,0-1 16,0 21-16,0-20 0,0-1 16,0 22-16,0-22 0,0 21 0,0-20 15,0 20-15,0-20 0,0 20 0,0 1 16,0-22-16,0 21 0,0-20 0,0 20 15,0-20-15,0-1 0,0 21 0,0-20 16,0 20-16,0-20 0,0 20 0,0-21 16,0 22-16,0-22 0,0 22 15,0-22-15,0 22 0,0-1 0,0-21 16,0 22-16,0-1 0,0-20 0,0 20 16,-22 1-16,22-1 0,0 1 15,0 20-15,-21-20 0,21-1 0,0 1 16,-21-1-16,21 1 0,-21-1 0,21 22 15,0-21-15,0-1 0,0 22 0,-21-22 16,21 1-16,0 20 0,0-20 16,-21 21-16,21-22 0,0 22 0,0-22 15,0 22-15,0-22 0,0 22 0,0 0 16,-22-22-16,22 22 0,0 0 0,-21-22 16,21 22-16,0-22 0,0 22 15,-21-22-15,21 22 0,0-21 0,-21 20 16,21-20-16,0-1 0,0 22 15,-21-22-15,21 1 0,-21-1 0,21 1 16,0-1-16,0-20 0,0 20 0,0 1 16,-22-1-16,22 1 0,0-1 0,-21 1 15,21-22-15,0 22 0,-21-22 0,21 21 16,0 1-16,0-22 0,0 1 16,0 20-16,0-21 0,0 22 0,-21-22 15,21 1-15,0 20 0,0-21 0,0 1 16,0-1-16,0 22 0,0-22 0,0 0 15,0-21-15,-21 22 0,21-1 0,0 0 16,-21 1-16,21-22 16,0 21-16,0-21 0,0 22 0,0-22 15,0 21-15,-22-21 0,255 424 1016</inkml:trace>
  <inkml:trace contextRef="#ctx0" brushRef="#br0" timeOffset="12308.82">14859 15346 0,'0'-21'32,"0"0"-1,0 42 47,0 0-62,0 0-16,0 0 15,0 0-15,0 1 0,0-1 16,0 0-16,0 21 0,0-21 0,0 1 15,0-1-15,0 21 0,21-21 16,-21 22-16,0-22 0,0 21 0,0-21 16,0 22-16,0-1 0,0 0 15,0 1-15,0-22 0,0 21 0,0 0 16,0 1-16,0-1 0,0-21 16,-21 22-16,21-1 0,0-21 0,-21 21 15,21-20-15,-21-1 0,-1 21 16,22-21-16,0 0 0,0 22 0,-21-22 15,21 0-15,-21 0 0,21 22 16,0-22-16,0 0 0,0 21 0,0-21 16,0 1-16,0 20 0,0-21 0,0 21 15,0-20-15,0-1 0,0 21 16,0-21-16,0 22 0,0-22 0,0 0 16,0 21-16,0-21 0,0 22 0,0-22 15,-21 0-15,21 21 16,-21-20-16,21-1 0,-21 0 0,21 21 15,0-21-15,0 1 0,-22-1 0,22 0 16,-21 0-16,21 21 0,-21-20 16,21-1-16,0 0 0,0 0 0,-21 0 15,21 0-15,-21 1 0,21-1 0,0 0 16,0 0-16,0 0 16,-21-21-16,21-21 31,0 0-16,0 0-15</inkml:trace>
  <inkml:trace contextRef="#ctx0" brushRef="#br0" timeOffset="37199.66">18161 953 0,'0'0'0,"21"0"16,0-22-16,-21 1 16,21 0-16,-21 0 15,22 21-15,-1-21 0,-21 0 0,21-1 16,0 1-16,-21 0 0,0 0 15,0 0-15,0 0 16,-21 21-16,-21 0 16,20 0-16,-20 0 0,21 0 15,-21 0-15,-1 0 0,1 21 0,0 0 16,-1 0-16,1 21 0,0-20 16,-1 20-16,1 0 0,0-21 0,20 22 15,1-1-15,0-21 0,0 0 0,21 1 16,0 20-16,0-21 0,0 0 15,21 0-15,0 1 0,0-1 16,22-21-16,-22 21 0,21-21 16,-21 21-16,22 0 0,-1-21 0,0 21 15,1-21-15,-1 22 0,-21-1 16,22-21-16,-1 21 0,-21 0 16,0-21-16,0 21 0,-21 0 0,0 1 15,0-1-15,-21 0 16,0-21-16,-21 21 0,-1 0 0,1-21 15,-21 21-15,20 1 0,1-22 16,-22 0-16,22 0 0,0 0 0,-1 0 16,1 0-16,0 0 0,-1 0 0,22 0 15,0-22-15,-21 22 0,21-21 16,-1 21-16,1-21 0,21 0 0,0 0 16,0 0-16,0-1 15,0 1 1,21 21-16,1-21 15,-1 21-15,0 0 0,21-21 16,-21 21-16,22-21 0,-22 21 0</inkml:trace>
  <inkml:trace contextRef="#ctx0" brushRef="#br0" timeOffset="37684.37">18478 1101 0,'0'0'0,"22"0"0,-22-21 16,-22 21 15,1 0-31,0 21 16,0-21-16,0 21 0,0 0 0,21 21 16,-22-20-16,1-1 0,0 21 15,0-21-15,0 22 0,0-22 0,-1 21 16,1-21-16,0 0 0,21 22 0,0-22 15,0 0-15,0 0 0,0 0 16,0 1-16,0-1 0,21 0 0,22 0 16,-22 0-16,0-21 0,21 0 15,-21 0-15,22 0 0,-1 0 0,-21 0 16,22 0-16,-1-21 16,0 0-16,-21 21 0,22-21 0,-22-22 15,21 22-15,-21 0 0,1-21 0,20 21 16,-21-22-16,-21 1 0,0 0 15,21-1-15,-21 1 0,0 0 0,0-1 16,0 22-16,0-21 0,-21 21 16,0-1-16,0 22 0,0-21 0,-22 21 15,22 0-15,-21 0 0,21 0 16,-22 0-16,22 0 0,-21 0 16,-1 21-16,22-21 0,-21 22 0,21-22 0,0 21 15,-1-21-15,22 21 0,0 0 16,22-21-1,20 0-15,-21 0 0</inkml:trace>
  <inkml:trace contextRef="#ctx0" brushRef="#br0" timeOffset="38559.9">19219 783 0,'0'0'0,"21"0"15,-21-21-15,-21 42 32,0 0-32,0 1 15,-21 20-15,20-21 0,1 21 16,0 1-16,0-1 0,0 22 0,0-22 16,-1 0-16,1 22 0,0-22 0,0 22 15,0-1-15,0 1 0,-1-1 16,22 1-16,-21-1 0,21 1 0,-21 20 15,0-20-15,21-1 0,-21 1 16,0-1-16,-1 1 0,22-1 0,-21-20 16,0 20-16,0 22 0,0-22 15,0 1-15,-1-1 0,1 1 0,0-22 16,0 22-16,0-22 0,0-21 16,21 21-16,0-20 0,0-1 15,0 0-15,0 0 0,21-21 16,0 0-16,0 0 0,0-21 15,22 0-15,-1 0 0,0-1 16,1-20-16,20 0 0,-21-22 0,22 22 16,-22-22-16,1 1 0,20-1 0,-21 1 15,-20 21-15,20-22 0,-21 1 16,0-1-16,-21 22 0,0-22 0,0 1 16,-21 20-16,-21-20 15,21 21-15,-1-1 0,-20 1 0,0 0 16,-1 20-16,22-20 0,-21 21 15,0 0-15,20 21 0,-20 0 0,21-21 16,0 21-16,0 0 0,42 0 31,0 0-31,21 0 16,-21 0-16,22-22 0,-22 22 16,21-21-16,1 21 0,-1-21 0,0 0 15,1 21-15,20-21 0,-21 0 16,1-1-16,-1 1 0,22 0 0,-22 0 15,0-21-15,-21 20 0,22 1 16,-22-21-16,21 21 0,-21-22 0,1 1 16,-22 0-16,21-1 0,-21 22 15,21-21-15,-21 0 0,0 20 16,0-20-16,0 21 0,0 0 0,0 0 16,0 42 15,0 0-31,-21 0 0,0 21 15,-1 1-15,1-1 0,0 22 16,0-22-16,0 0 0,0 1 0,-1-1 16,22 0-16,-21 1 0,0-22 0,21 21 15,-21-21-15,21 22 16,0-22-16,0 0 0,0 0 0,0 0 16,0 0-16,0 1 15,21-22-15,0 0 16,0 0-16,1-22 15,-1 22-15,0-21 0,-21 0 0</inkml:trace>
  <inkml:trace contextRef="#ctx0" brushRef="#br0" timeOffset="38788.76">19325 1143 0,'0'0'0,"-21"-21"31,42 21-15,0 0-16,0 0 0,1 0 15,20-21-15,-21 21 0,21 0 0,1 0 16,-1-21-16,-21 21 0,22 0 16,-1 0-16,-21 0 0,21 0 0,-20 0 15,20-22-15,-21 22 0,0 0 16,0 0-16</inkml:trace>
  <inkml:trace contextRef="#ctx0" brushRef="#br0" timeOffset="39404.83">20532 783 0,'-64'-21'31,"43"21"-31,0 0 0,0 21 0,-1 0 16,1 1-16,0-1 0,0 0 15,-21 21-15,20 1 0,1-22 16,0 21-16,0 22 0,0-22 0,0 0 16,-1 1-16,1-1 0,21 0 15,-21 1-15,21-1 0,-21-21 0,21 21 16,0-20-16,0 20 0,0-21 15,0 0-15,0 0 0,0 1 0,0-1 16,0-42 15,21-1-15,-21 1-16,21 0 0,-21 0 0,21-21 16,1 20-16,-22-20 0,21-21 15,21 20-15,-21-20 0,0-1 16,22 22-16,-22-22 0,21 1 0,-21-1 15,22 22-15,-22 0 0,0-1 16,0 22-16,-21 0 0,0 0 16,21 0-16,-21 42 31,0 0-31,0 21 0,-21-20 16,21 20-16,0 0 0,-21 1 15,21-1-15,-21 0 0,21 1 0,-21 20 16,21-21-16,0 1 0,0-22 0,0 21 15,-21 1-15,21-22 16,0 0-16,0 21 0,0-21 0,0 1 16,0-1-16,0 0 15,0 0-15,21-21 32,-21-21-17,0 0-15</inkml:trace>
  <inkml:trace contextRef="#ctx0" brushRef="#br0" timeOffset="39624.72">20087 1270 0,'0'0'0,"21"21"31,0-21-15,1 0-16,-1 0 16,0 0-16,0 0 0,0 0 0,0 0 15,1 0-15,-1 0 0,0 0 16,0 0-16,0 0 0,0 0 0</inkml:trace>
  <inkml:trace contextRef="#ctx0" brushRef="#br0" timeOffset="40124.43">20934 1143 0,'0'0'0,"0"-21"0,21 21 15,0 0-15,-21-21 0,21 21 32,-21-21-32,-21 21 31,0 0-31,0 0 15,-22 0-15,22 21 0,0-21 16,0 21-16,-21 0 0,20 0 16,1 0-16,0-21 0,21 22 15,0-1-15,0 0 0,0 0 16,0 0-16,0 0 0,21 1 16,0-22-16,1 21 0,-1-21 15,0 21-15,0-21 0,0 21 0,0-21 16,1 0-16,-1 21 0,0 0 15,-21 1-15,0-1 16,0 0 0,-21-21-16,0 0 15,-1 21-15,-20-21 0,21 0 16,0 0-16,-22 0 0,1 0 16,21 0-16,-21 0 0,20 0 0,-20 0 15,21 0-15,0 0 0,0 0 16,-22 0-16,22 0 0,0 0 15,0 0-15,0 0 16,21-21 15,21 21-15,0-21-16,0 21 0,21-21 0</inkml:trace>
  <inkml:trace contextRef="#ctx0" brushRef="#br0" timeOffset="40612.15">21548 1058 0,'0'0'0,"0"-21"0,-22 21 15,1-21-15,0 21 16,0 0-16,0 0 0,0 0 15,-22 0-15,22 0 0,-21 21 0,21 0 16,-22-21-16,22 22 0,0-1 16,0 0-16,0 0 0,-1 0 15,22 0-15,0 1 0,0-1 0,0 0 16,0 0-16,0 0 16,22 0-16,-1 1 0,0-22 15,0 21-15,21-21 0,-20 0 16,20 21-16,0-21 0,-21 0 0,22 0 15,-22 21-15,21-21 0,-21 0 16,1 21-16,-1-21 0,0 21 0,-21 1 16,0-1-16,0 0 15,-21-21-15,-22 0 16,22 21-16,-21-21 0,21 0 0,-22 21 16,1-21-16,0 0 15,-1 0-15,1 0 0,21 0 0,-21 0 16,20 0-16,1 0 0,0 0 15,0 0-15,0 0 16,42-21 15,0 21-31,0-21 16</inkml:trace>
  <inkml:trace contextRef="#ctx0" brushRef="#br0" timeOffset="41027.91">21907 1249 0,'0'0'0,"0"-42"32,22 20-32,-22 1 0,21 21 15,-21-21-15,0 0 0,0 0 16,0 0-16,21 21 0,-21-22 15,0 1-15,0 0 16,-21 21 0,0 0-1,-1 0-15,22 21 0,-21 0 16,0 1-16,0-1 0,0 0 0,0 0 16,21 0-16,-22 0 0,22 22 15,-21-22-15,21 0 0,0 0 0,0 0 16,0 1-16,0-1 0,21 0 15,1 0-15,-1-21 0,-21 21 16,21 0-16,0-21 0,0 0 16,0 0-16,22 22 0,-22-22 0,0 0 15,0 0-15,0 0 0,1 0 16,-1 0-16,0 0 0,0 0 0,0 0 16,0-22-16,1 1 0,-1 21 15,0-21-15</inkml:trace>
  <inkml:trace contextRef="#ctx0" brushRef="#br0" timeOffset="41491.65">22246 1249 0,'0'-85'16,"0"170"-16,0-191 0,0 85 15,0 0-15,0 0 0,0-1 0,21 1 16,0 0-16,1 21 0,-22-21 16,21 21-16,0-21 0,0 21 0,21-21 15,-20 21-15,-1 0 16,21 0-16,-21 0 0,22 0 0,-1 0 15,-21 21-15,21 0 0,1 0 16,-22 0-16,21 0 0,-21 22 0,1-22 16,20 21-16,-21-21 0,-21 22 0,21-22 15,-21 0-15,21 0 0,-21 0 16,0 1-16,0-1 0,0 0 0,0 0 16,0 0-16,-21 0 15,0-21-15,0 0 16,0 0-16,0 0 15,-1 0-15,1 0 0,0 0 16,21-21 0,0 0-1,0 0-15,0 0 0,0 0 16,0-1-16,0 1 0,21-21 16,0 21-16,22-22 0,-22 1 0,0 21 15,0-21-15,0 20 0,22-20 16,-22 21-16,0 0 0,0 0 0,0-1 15,1 1-15,-1 0 0,0 21 16,-21-21-16,21 21 0,0 0 0,-21-21 16,21 21-16,1-21 0,-1 21 15,0-22-15,0 22 0</inkml:trace>
  <inkml:trace contextRef="#ctx0" brushRef="#br0" timeOffset="41872.43">23516 572 0,'0'0'15,"21"-22"1,-21 44 31,0-1-47,-21 0 15,0 21-15,21-21 0,0 22 16,-21-22-16,0 21 0,-1 1 0,1 20 16,21-21-16,-21 1 0,21-1 15,-21 0-15,21 22 0,0-22 0,-21 1 16,21-22-16,0 21 0,0 0 16,0-20-16,-21-1 0,21 0 0,0 0 15,0 0-15,0 0 0,0 1 16,21-22-1,0 0 1,0 0 0,0 0-16,0 0 0,1-22 0,-1 1 15,0 21-15,0-21 0,0 0 16,0 0-16,1 0 0,-1-1 0</inkml:trace>
  <inkml:trace contextRef="#ctx0" brushRef="#br0" timeOffset="42188.28">23326 868 0,'0'0'0,"-22"0"0,22-21 16,22 21 0,-1 0-1,0 0-15,0 0 0,21 0 0,22 0 16,-22-21-16,22 21 0,20 0 15,-20 0-15,-1 0 0,1 0 0,-22 0 16,22 0-16,-22 0 0,0 0 16,-20 0-16,20 0 0,-21 0 0,0 0 15,0 0 1,1 0 0,-44 0 15,1 0-31,0 0 15,0 0-15,0 0 0,0 21 16</inkml:trace>
  <inkml:trace contextRef="#ctx0" brushRef="#br0" timeOffset="43204.46">2307 2392 0,'0'0'0,"-21"0"16,0-21-16,0 21 0,-1 0 15,1-21-15,0-1 16,0 22-16,0 0 15,42 0 48,0 0-47,0 22-16,22-22 0,-1 0 0,21 21 15,1 0-15,-1-21 0,22 21 16,42-21-16,-42 0 0,21 21 15,-1-21-15,1 0 0,21 0 16,21 43-16,-21-43 0,0-22 0</inkml:trace>
  <inkml:trace contextRef="#ctx0" brushRef="#br0" timeOffset="43443.32">7345 2138 0,'0'0'0,"444"-21"31,-359 0-31,0 21 0,-1 0 16,-20 0-16,-22 0 0,0 0 0,1 0 16,-1 0-16,-21 0 0,0 0 15,1 0 1,-22-22 46</inkml:trace>
  <inkml:trace contextRef="#ctx0" brushRef="#br0" timeOffset="44984.47">2900 2604 0,'0'0'0,"-21"0"16,-1 0-16,-20 0 0,0 0 16,21 0-16,-22 0 0,1 0 0,0 0 15,-1 0-15,1 0 0,0 0 16,-1 0-16,-20 0 0,-1 0 16,1 0-16,20 0 0,-20 0 0,21 0 15,-1 0-15,1 0 0,0 0 16,20 0-16,-20 0 0,21 0 0,-21 0 15,20 0-15,1 0 0,0 0 16,0 0 0,21-22-1,21 22 1,0-21-16,0 21 16,22-21-16,-1 21 0,0-21 15,-20 21-15,20-21 0,21 21 16,22-21-16,0 21 0,-1-22 15,1 22-15,21-21 0,-21 21 0,20-21 16,-20 21-16,21-21 0,0 0 16,0 21-16,21 0 0,0-21 0,0 21 15,0-22-15,0 22 0,-22-21 0,22 0 16,0 21-16,22 0 0,-1 0 16,21-21-16,-21 21 0,0-21 0,-21 21 15,22 0-15,-1 0 0,0-21 16,0 21-16,-21 0 0,0 0 0,-21-22 15,21 22-15,-21 0 0,21 0 16,-21-21-16,-1 21 0,1 0 16,0 0-16,-21-21 0,-1 21 0,-20 0 15,21-21-15,-43 21 0,21 0 16,-20 0-16,-1 0 0,-21 0 0,0 0 16,22-21-16,-22 21 0,0 0 15,0 0-15,-42 0 63,0 0-63,-21-21 15,20 21-15,-41 0 0,21 0 0</inkml:trace>
  <inkml:trace contextRef="#ctx0" brushRef="#br0" timeOffset="45688.07">2921 2455 0,'-42'0'15,"84"0"-15,-127 0 0,43 0 0,21 0 16,0 0-16,-1 0 0,1 0 16,0 0-16,0 0 0,0 0 15,0 0 1,-1 0-16,1 0 0,0 0 16,-21 0-16,21 22 0,-1-22 15,1 0-15,-21 0 0,21 21 0,0-21 16,-1 0-16,1 0 0,0 0 15,0 0 17,42 0-1,0 0-31,0 0 0,1 0 0,41 0 16,1 0-16,-1-21 0,22 21 15,-1-22-15,1 22 0,0 0 0,-1-21 16,43 0-16,0 0 0,22 0 15,-1 21-15,-21-21 0,21-1 0,0 22 16,0-21-16,22 21 0,-22 0 0,0 0 16,21-21-16,-21 0 0,1 21 15,-22-21-15,21 0 0,0 21 0,0 0 16,-21-22-16,0 22 0,-21 0 16,21 0-16,-21 0 0,0-21 15,-1 21-15,1 0 0,0 0 0,-21 0 16,-1-21-16,1 21 0,0 0 15,-22 0-15,1 0 0,-1-21 0,-20 21 16,-1 0-16,0 0 0,1 0 16,-22 0-16,0 0 0,0 0 0,0 0 15,0 0-15,1 0 0,-22-21 47,21 21-31,0 0 15</inkml:trace>
  <inkml:trace contextRef="#ctx0" brushRef="#br0" timeOffset="47096.26">18013 2117 0,'0'0'0,"-21"0"0,-22 0 16,22 0-16,0 0 0,0 0 0,-22 21 15,22-21-15,0 0 0,0 0 16,0 0-16,21 21 16,-21-21-16,-1 0 15,22 21 16,22-21-15,-1 0-16,0 0 0,0 0 16,21 0-16,1 0 0,-1 0 0,0 0 15,22 0-15,-1 0 0,1 0 16,21 0-16,-1 0 0,1 0 0,0 0 16,-1 0-16,1 0 0,0 0 15,20 0-15,-20 0 0,21 0 0,21 0 16,0 0-16,-21 0 15,21 0-15,0 0 0,0 0 0,0 0 16,21 0-16,0 0 0,0 0 16,0 0-16,-21 0 0,22 0 0,-1 0 15,0 0-15,0 0 0,0 0 16,0 0-16,-21 0 0,0 0 0,0 0 16,-21 0-16,21 0 0,-21 0 0,0 0 15,0 0-15,-22 0 0,1 0 16,0 0-16,-1 0 0,1-21 0,0 21 15,-22 0-15,1 0 0,-1 0 0,-20 0 16,20 0-16,-21 0 16,22 0-16,-22 0 0,22 0 0,-22 0 15,0 0-15,22 0 0,-22 0 16,1 0-16,-1 0 0,0 0 0,1 0 16,-1 0-16,-21 0 0,21 0 15,-20 0-15,-1 0 0,-42 0 47,-1 0-31,1 0-1,0 0-15,21-21 63,-21 21-16,0 0-47,0 0 0,-1 0 15</inkml:trace>
  <inkml:trace contextRef="#ctx0" brushRef="#br1" timeOffset="65612.25">931 3048 0,'0'0'0,"0"-21"16,0 0 0,0 0-1,0-1 17,-21 22-32,0 0 0,0 0 0,0 0 15,-1 0-15,1 0 16,0 22-16,0-22 0,0 21 15,0 0-15,-22 0 0,22 0 0,0 0 16,0 1-16,-22 20 0,22 0 16,0-21-16,0 22 0,0-1 15,0 22-15,-1-22 0,22 0 16,0 1-16,0-1 0,0 0 16,0 1-16,0-1 0,0 0 0,0 1 15,22-22-15,-1 0 0,0 21 16,0-21-16,0 1 0,0-22 15,22 21-15,-22-21 0,21 0 0,-21 0 16,22 0-16,-22 0 0,21 0 16,-21 0-16,22-21 0,-22-1 0,0 1 15,21 0-15,-20 0 0,-1 0 16</inkml:trace>
  <inkml:trace contextRef="#ctx0" brushRef="#br1" timeOffset="65865.12">1206 3429 0,'-21'64'16,"21"-43"-1,-21 0-15,0 0 0,0 0 0,21 22 16,-21-22-16,21 0 0,0 0 16,0 0-16,0 0 0,0 1 15,0-1-15,-22-21 0,44 0 16,-1 0-16,0 0 15,21 0-15,-21 0 0,1 0 0,-1 0 16,21 0-16,-21-21 0,0 21 0,1-22 16,-1 1-16,0 0 15,-21 0-15,0-21 0,0 20 16</inkml:trace>
  <inkml:trace contextRef="#ctx0" brushRef="#br1" timeOffset="66024.03">1249 3450 0,'-64'0'31,"43"0"-31,0 0 0,0 0 31,63-21-15,0 0-1,1 21-15,-22 0 0,21 0 0,1-21 16,20 21-16,-21 0 0,1 0 16,-1-21-16,0 21 0,1 21 0,-1-21 15</inkml:trace>
  <inkml:trace contextRef="#ctx0" brushRef="#br1" timeOffset="66643.67">1863 3535 0,'0'21'0,"0"-42"0,0 63 16,0-21-16,0 1 0,0-1 16,0 0-16,-22 0 0,22 0 0,-21 0 15,21 1-15,0-1 16,-21-21-16,21 21 0,-21-21 16,0 0-1,0-21 1,21 0-1,-22 21-15,22-22 0,0 1 0,0-21 16,0 21-16,0 0 0,0-22 16,0 22-16,22-21 0,-1-1 0,0 22 15,21-21-15,-21 21 0,1 0 16,20-1-16,-21 1 0,21 0 16,-20 0-16,20 21 0,-21 0 0,21 0 15,-20 0-15,20 0 0,-21 0 16,21 21-16,-20 0 0,-1 0 0,0 1 15,0 20-15,-21-21 16,0 0-16,0 22 0,0-22 0,0 0 16,0 0-16,0 0 0,0 0 15,0 1-15,0-1 0,-21 0 0,21 0 16,-21-21 0,0 0 15,21-21-31,-22 0 0,22 0 15,0-1-15,0 1 0,0 0 16,0 0-16,0-21 0,0 20 0,0-20 16,22 21-16,-1 0 0,0-22 15,21 22-15,1 0 0,-1 0 16,0 0-16,22 0 0,-22-1 16,22 22-16,-22 0 0,0 0 0,1 0 15,-1 0-15,0 22 0,-21-1 16,1 0-16,-1 21 0,-21-21 0,0 22 15,0-22-15,0 21 0,0 1 16,0-22-16,-21 21 0,-1-21 0,1 22 16,0-22-16,0 0 0,0 0 15,0 0-15,21 0 0,0 1 0,-22-22 16,1 21-16,0-21 16</inkml:trace>
  <inkml:trace contextRef="#ctx0" brushRef="#br1" timeOffset="67175.39">1524 3429 0,'21'0'31,"0"0"-31,0 0 16,1 0-16,-1 0 0,0 0 0,0 0 16,21 21-16,-20-21 0,-1 21 15,0-21-15,0 22 0,0-1 0,0 0 16,1-21-16,-1 21 0,-21 0 16,0 0-16,0 1 0,0-1 15,0 0-15,0 0 16,-21-21-1</inkml:trace>
  <inkml:trace contextRef="#ctx0" brushRef="#br1" timeOffset="68263.83">3260 3196 0,'0'-21'16,"0"0"0,0 42 15,-22 0-31</inkml:trace>
  <inkml:trace contextRef="#ctx0" brushRef="#br1" timeOffset="68399.75">2984 5271 0,'0'84'31</inkml:trace>
  <inkml:trace contextRef="#ctx0" brushRef="#br1" timeOffset="68420.74">2963 5482 0,'0'0'0</inkml:trace>
  <inkml:trace contextRef="#ctx0" brushRef="#br1" timeOffset="68489.7">3027 5292 0,'0'-21'0,"63"-297"31</inkml:trace>
  <inkml:trace contextRef="#ctx0" brushRef="#br1" timeOffset="70134.91">3344 3175 0,'0'-21'15,"0"0"17,-21 21-1,21 21-31,0 0 0,-21 0 15,21 22-15,0-1 0,0 0 0,0 1 16,0-1-16,0 21 0,-21-20 16,21 20-16,-21 1 0,21-1 0,-22 22 15,22 0-15,0-1 0,-21 1 16,0 0-16,21-1 0,0 22 0,-21-42 16</inkml:trace>
  <inkml:trace contextRef="#ctx0" brushRef="#br1" timeOffset="70689.59">3852 3408 0,'-63'127'31,"42"-85"-31,-22-21 0,1 22 15,0-22-15,-1 21 0,1-21 0,0 22 16,-1-22-16,1 0 0,0 0 0,20-21 16,-20 21-16,21-21 0,0 0 15,0 22-15,-1-22 16,22-22 46</inkml:trace>
  <inkml:trace contextRef="#ctx0" brushRef="#br1" timeOffset="71179.31">3238 3281 0,'0'0'0,"22"-21"0,-1 21 16,0-21-16,0-1 0,21 22 0,-20-21 15,20 21-15,-21-21 0,21 0 16,-20 21-16,20 0 0,0 0 15,-42-21-15</inkml:trace>
  <inkml:trace contextRef="#ctx0" brushRef="#br1" timeOffset="71408.17">3937 3387 0,'0'148'16,"-21"-106"0,0-21-16,-22 22 0,22-22 0,-21 21 15,-1-21-15,1 1 0,0 20 16,-1-21-16,-20 0 0,21 0 0,-1 1 15,1-22-15,0 21 0,-1-21 0,22 0 16,0 0-16,0 0 0,0 0 16,-1 0-16,1 0 0,21-21 47,0-1-47,21 22 0,1-21 15,-1 0-15,0 21 0,0-21 16</inkml:trace>
  <inkml:trace contextRef="#ctx0" brushRef="#br1" timeOffset="72128.5">3281 3302 0,'0'-21'0,"0"0"31,21 21-31,0 0 16,0 0-16,-21-21 15,21 21-15,1 0 0,-1 0 16,0 0-16,0 0 0,0 0 0,0-22 15,1 22-15,20 0 0,-21 0 0,21 0 16,-20 0-16,20 0 0,-21 0 16,21 0-16,-20 0 0,-1 0 0,0 22 15,0-22-15,0 21 0,0 0 16,1-21-16,-22 21 0,21 0 16,-21 0-16,0 1 15,0-1-15,0 0 16,0 0-16,0 0 0,0 0 0,0 1 15,0-1-15,-21 0 16,-1 0-16,1 0 0,0-21 0,0 21 16,0 1-16,0-1 0,-1 0 15,1 0-15,-21 0 0,21 0 0,-22-21 16,1 22-16,21-1 0,-21 0 0,20-21 16</inkml:trace>
  <inkml:trace contextRef="#ctx0" brushRef="#br1" timeOffset="75346">4445 3493 0,'0'0'0,"21"-22"0,0 22 16,0-21-16,1 0 15,-1 0-15,0 0 16,0 0-16,0-1 0,-21 1 16,0 0-16,21 0 0,-21 0 15,0 0-15,0-1 16,0 1-16,0 0 0,-21 0 0,0 21 15,0-21-15,0 21 0,0 0 16,-22 0-16,22 0 0,0 0 0,-21 0 16,20 0-16,1 0 0,0 0 0,-21 21 15,21 0-15,-1 0 0,1 0 16,0 22-16,0-22 0,21 21 0,-21 1 16,0-1-16,21 0 0,0-21 15,0 22-15,0-1 0,-22-21 0,22 22 16,0-22-16,0 21 0,0-21 15,0 0-15,0 1 0,22-1 16,-1-21-16,0 0 16,0 0-16,0 0 15,22 0-15,-22-21 0,21-1 0,-21 22 16,22-21-16,-22 0 0,0 0 16,21-21-16,-21 20 0,1 1 0,-1-21 15,0 21-15,0-22 0,-21 1 16,0 21-16,0-21 0,0 20 0,21-20 15,-21 21-15,0 0 0,0 0 16,21-1-16,-21 44 31,0-1-15,22 0-16,-22 0 0,0 0 0,0 0 16,21 1-16,-21 20 0,0-21 15,0 0-15,0 22 0,0-22 16,0 0-16,0 0 0,0 21 0,0-20 15,21-1-15,-21 0 0,21-21 16,0 21-16,0-21 16,1 0-16,-1 0 0,0 0 15,0 0-15,0 0 0,0 0 16,1-21-16,-1 0 0,0 21 0,0-21 16,0-22-16,0 22 0,22 0 15,-22-21-15,0-1 0,0 22 16,-21-21-16,21-1 0,-21 1 0,0 21 15,0-21-15,0 20 0,0 1 16,0 0-16,-21 21 16,0 0-16,0 0 0,0 21 15,0 0-15,21 1 0,0-1 16,0 0-16,0 0 0,0 0 16,0 0-16,0 1 0,21-1 0,0 21 15,0-21-15,0 0 16,0 1-16,1-1 0,-1 0 0,-21 0 15,21-21-15,-21 21 0,21 0 0,-21 1 16,0-1-16,21-21 16,0 21-16,1-21 15,-1 0 1,0 0-16,0 0 0,0 0 16,0-21-16,1 0 0,-1-1 15,0 1-15,0 0 0,0 0 16,0 0-16,1 0 0,-1-22 0,0 22 15,0-21-15,0 21 0,-21-22 16,0 22-16,0 0 0,0 0 0,0 0 16,0-1-16,-21 22 15,0 0-15,0 22 16,0-1-16,-1 21 16,22-21-16,0 0 0,0 1 15,0-1-15,0 0 0,0 0 16,22 21-16,-1-20 0,0-22 0,-21 21 15,21 0-15,0 0 0,0-21 0,1 21 16,-1 0-16,0-21 0,-21 22 16,21-22-16,-21 21 15,-21-21 1,0 0-16,0 0 16,-1 0-16,1 0 0,0 0 15,0 0-15,0 0 0,0 0 0,-1 0 16,1 0-16,21 21 31,0 0-31,21 0 31,1-21-31,-1 0 0,0 0 16,0 0-16,0 0 0,22 0 0,-22 0 16,0 0-16,0 21 0,21-21 15,1-21-15,-22 0 0,21 0 0,1 0 16,-1 0-16,0 21 0,-21-22 0,22 1 15,-22-21-15,0 21 0,43-22 16,-43 22-16,0 0 0,-21-21 16,0 21-16,0-22 0,0 22 0,0 0 15,0 0-15,0 0 16,0 42 0,0 0-1,0 0-15,-21 0 0,0 0 0,21 1 16,-22 20-16,22-21 0,-21 21 15,21-20-15,0 20 0,0-21 0,0 0 16,0 0-16,0 1 0,0-1 0,0 0 16,21-21-16,1 0 15,-1 0-15,0 0 0,0 0 16,0 0-16,0 0 0,22 0 16,-22 0-16,0 0 0,21-21 0,-20 0 15,-1 21-15,21-22 0,-21 1 0,0 0 16,1 0-16,-1 0 0,0-22 15,0 22-15,0 0 0,-21-21 0,21 21 16,-21-1-16,0 1 0,0 0 16,22 21-16,-22 21 31,0 0-31,0 1 0,-43 20 0,43-21 16,0 0-16,-21 0 0,21 22 0,0-22 15,0 0-15,0 0 0,0 0 16,0 1-16,0-1 0,0 0 15,21-21 1,-21 21-16,21-21 0,1 0 0,-1 0 16,0 0-16,0 0 0,0 0 0,0 0 15,22-21-15,-22 21 0,0-21 16,0 0-16,0-1 0,-21 1 16,0 0-16,0 0 0,0-21 0,0 20 15,0 1-15,0 0 0,-21 0 16,0-21-16,-21 20 0,21 1 0,-22 21 15,22 0-15,-21-21 16,21 21-16,-1 0 0,1 0 0,21-21 16,21 0 15,1 21-31,20 0 0,-21-21 16,21 21-16,1-22 0,-22 22 15,21 0-15,1-21 0,-22 21 0,21 0 16,-21 0-16,22 0 0,-22 0 15,0 0-15,0 0 0,0 21 0,0 1 16,1-1-16,-1 0 0,-21 0 16,0 0-16,0 0 0,0 1 0,0-1 15,21 0-15,-21 21 0,0-21 16,0 1-16,0-1 0,0 0 16,0 0-16,0 0 0,0 0 0,-21 1 15,21-1-15,0 0 16,-21-21-16,21 21 0,-22-21 15,1 0 1,0 0 0,21-21-16,0 0 15,0 0-15,0-1 0,0 1 16,0 0-16,0 0 0,0-21 0,21 20 16,0-20-16,1 0 0,-1-1 15,0 1-15,21 0 0,-21-1 16,22 22-16,-22-21 0,21 21 0,1 0 15,-1-1-15,0 22 0,-21 0 0,22 0 16,-1 0-16,-21 0 0,22 0 16,-22 22-16,0 20 0,0-21 0,0 21 15,-21 1-15,0-1 0,0 0 16,0-20-16,0 20 0,0 0 0,0-21 16,0 22-16,-21-22 0,0 0 0,0 0 15,0 0-15,21 1 16,-22-1-16,1-21 0,21 21 0,-21-21 15,0 0-15,0 0 16,0 0-16,-1-21 16,1 0-16,0-1 0,-21 1 15</inkml:trace>
  <inkml:trace contextRef="#ctx0" brushRef="#br1" timeOffset="75563.89">6308 3027 0,'0'0'0,"21"0"16,-42 0 0,-22 0-1,1 0-15,63 0 16,0 0-16,0 0 15,-21 63-15,22-41 0,-1-22 16</inkml:trace>
  <inkml:trace contextRef="#ctx0" brushRef="#br1" timeOffset="75895.82">8318 3493 0,'22'0'32,"-1"0"-32</inkml:trace>
  <inkml:trace contextRef="#ctx0" brushRef="#br1" timeOffset="76148.67">8551 3450 0,'21'0'15,"-42"0"-15,64-21 0,-22 0 0,-21 0 0,42 0 16,-21-1-16,22-20 0,-1 21 0,-21-21 16,21-1-16,-20 22 0,-1-21 15,0 21-15,0-22 0,-21 22 16,0-21-16,0 21 0,0-22 0,0 22 16,-21 0-16,0 0 0,0 0 15,-1 21-15,1 0 0,0 0 0,0 0 16,0 0-16,0 0 0,-1 21 15,1 0-15,0 0 0,0 0 0,0 22 16,0-1-16,-1 21 0,1 1 0,0-1 16,0 22-16,21-21 0,0 20 15,0-20-15,0 20 0,0 1 0,0 0 16,0-1-16,0 1 0,0 0 16,0-1-16,0 1 0,0-21 0,-21 20 15,0 22-15</inkml:trace>
  <inkml:trace contextRef="#ctx0" brushRef="#br1" timeOffset="76191.64">8551 5122 0,'-21'0'15,"21"43"-15,0-22 0,0 21 0,0 1 16</inkml:trace>
  <inkml:trace contextRef="#ctx0" brushRef="#br1" timeOffset="76297.6">8953 5249 0,'0'-21'0,"85"-190"16</inkml:trace>
  <inkml:trace contextRef="#ctx0" brushRef="#br1" timeOffset="76351.57">9144 4424 0,'0'-21'0,"0"42"0,-21-85 0,0 22 16,-1 0-16,1-1 0,-21-20 0,-43-1 15</inkml:trace>
  <inkml:trace contextRef="#ctx0" brushRef="#br1" timeOffset="76479.49">8721 6477 0,'127'-63'16,"-106"-255"-1,21-105-15</inkml:trace>
  <inkml:trace contextRef="#ctx0" brushRef="#br1" timeOffset="76544.46">9165 6033 0,'0'-1143'15,"0"2286"-15,0-2583 0,-21 1229 0,21 20 16,-21 64-16,0 21 0,21 43 0</inkml:trace>
  <inkml:trace contextRef="#ctx0" brushRef="#br1" timeOffset="78160.83">8678 3535 0,'0'21'62,"0"0"-62,0 0 0,0 1 0,0-1 16,-21 0-16,21 0 0,0 21 0,-21 1 15,21-1-15,-21 0 0,21 1 16,-21-1-16,21 22 0,0-22 0,0 21 16,0 1-16,-22-1 0,22-20 15,0 20-15,-21 1 0,21-1 0,0 1 16,0-1-16,0 1 0,-21-1 0,21 22 15,0-22-15,-21 1 16,21-1-16,0 1 0,0-22 0,0 22 16,0-22-16,0 0 0,0 1 0,0-22 15,21 21-15,-21-21 0,21 1 16,0-1-16,1 0 0,-1 0 0,0-21 16,0 0-16,0 21 0,0-21 0,22 0 15,-22 0-15,21 0 0,1 0 16,-22-21-16,21 0 0,0 21 0,1-21 15,-1 0-15,-21-1 0,22 1 0,-1 0 16,0-21-16,1 21 16,-22-22-16,21 22 0,-21-21 0,0-1 0,1 1 15,-1-21-15,-21 20 0,0-20 16,0 20-16,0-20 0,0 21 16,0-22-16,0 1 0,0-1 0,-21 1 15,-1 20-15,1-20 0,0-1 0,0 1 16,0-1-16,0 22 0,-1 0 15,1-1-15,0 1 0,-21 0 0,21 20 16,-1 1-16,-20 0 0,21 21 0,-21 0 16,20-21-16,1 21 0,0 0 15,0 0-15,0 0 0,0 0 0,-1 0 16,44 0 15</inkml:trace>
  <inkml:trace contextRef="#ctx0" brushRef="#br1" timeOffset="78980.16">9800 3387 0,'0'-21'0,"0"42"0,0-64 0,0 22 16,0 0-16,-21 0 16,21 0-16,-21 21 0,0-21 0,-1-1 15,1 22-15,0 0 0,0 0 0,0 0 16,-22 0-16,22 0 0,0 0 15,0 22-15,-21-1 0,20 0 0,1 21 16,0-21-16,0 22 0,0-1 16,0 0-16,21 1 0,-22-1 0,22 0 15,-21 1-15,21-1 0,0 0 16,0-20-16,0-1 0,0 21 16,0-21-16,0 0 0,21 1 15,1-22-15,-1 0 0,0 0 16,0 0-16,0 0 0,0 0 0,22-22 15,-22 1-15,21 0 0,-21 0 0,22 0 16,-22 0-16,21-1 0,-21 1 16,1 0-16,20-21 0,-42 21 0,21-22 15,0 1-15,-21 0 0,21 20 16,-21-20-16,0 0 0,0 21 0,0-22 16,0 22-16,0 0 0,0 42 31,0 0-31,0 0 15,0 1-15,-21 20 0,21-21 0,0 21 16,0 1-16,0-22 0,-21 21 16,21-21-16,0 22 0,0-22 0,0 0 15,0 0-15,0 0 0,21 1 16,-21-1-16,21-21 0,1 0 0,-1 0 16,0 0-16,0 0 0,0 0 0,22 0 15,-22 0-15,0 0 0,21-21 16,-21 21-16,1-22 0,20 1 0,-21 0 15,0 0-15,0 0 0,1 0 16,-1-22-16,-21 22 0,0 0 16,0 0-16,21 0 0,-21-1 0,0 44 31,0-1-15,0 0-16,0 0 0,-21 0 0,21 0 15,-21 1-15,21-1 0,0 0 16,0 0-16,0 0 0,0 0 15,0-42 32,0 0-47</inkml:trace>
  <inkml:trace contextRef="#ctx0" brushRef="#br1" timeOffset="79164.06">10287 3175 0,'0'0'16,"0"-21"-16,0 0 0,-21 21 16,0 0-1,-1 0 1,44 0 15,-1 0-31,0 0 16</inkml:trace>
  <inkml:trace contextRef="#ctx0" brushRef="#br1" timeOffset="79443.97">10583 2985 0,'21'-22'31,"-21"44"16,0-1-47,0 0 0,0 21 0,0-21 0,0 22 16,-21-1-16,21 0 0,0 1 0,-21 20 15,21-20-15,-21-1 16,0 0-16,21-21 0,0 22 0,0-1 16,0-21-16,-21 0 0,21 1 15,0-1-15,0 0 0,0 0 16,0 0-16,21-21 31</inkml:trace>
  <inkml:trace contextRef="#ctx0" brushRef="#br1" timeOffset="79851.96">11112 3281 0,'0'-64'15,"0"128"-15,-21-128 16,0 64-16,0 0 16,0 0-16,-22 0 0,22 22 15,-21-22-15,21 21 0,-22 0 0,22 0 16,0 0-16,0 0 0,0 1 16,21-1-16,0 0 0,0 0 0,0 0 15,0 0-15,21-21 16,21 22-16,-21-22 15,1 0-15,20 21 0,0-21 0,1 21 16,-22-21-16,21 21 0,-21-21 16,22 21-16,-22 0 0,0-21 0,0 22 15,-21-1-15,0 0 0,0 0 16,-42 0-16,21 0 16,-1-21-16,-20 22 0,0-22 0,-1 0 15,1 0-15,0 21 0,-1-21 0,1 0 16,0 0-16,-1 0 0,22 0 15,0 0-15,0 0 0,0 0 0,21-21 16,0-1-16,0 1 16,0 0-16,21-21 0,21 21 15,1-1-15</inkml:trace>
  <inkml:trace contextRef="#ctx0" brushRef="#br1" timeOffset="80228.33">12213 3408 0,'-21'85'31,"0"-64"-31,21 0 0,-21 0 15,21 0-15,0 0 16,0-42 15,0 0-31</inkml:trace>
  <inkml:trace contextRef="#ctx0" brushRef="#br1" timeOffset="80648.08">12213 2815 0,'0'0'0,"-148"43"32,127-22-32,21 0 0,0 0 15,0 0 1,21 0-16,0-21 15,0 0-15,22 0 0,-22 0 0,21 0 16,-21 0-16,22 0 0,-22 0 16,21 0-16,-21 0 0,22-21 0,-22 21 15,0-21-15,0 21 0,-21-21 16,0 0-16,0 0 16,0-1-16,0 1 0,-21 0 0,0 0 15,0 0-15,-22 0 0,22-1 16,-21 22-16,-1 0 0,22 0 0,-21 0 15,21 0-15,-22 0 0,22 0 16,0 22-16,0-1 0,0 0 0,0-21 16,21 21-16,0 0 0,0 0 0,0 1 15,0-1-15,0 0 16,21 0-16,0-21 0,0 0 0,0 0 16,0 0-16,22 0 0,-22 0 15,21 0-15</inkml:trace>
  <inkml:trace contextRef="#ctx0" brushRef="#br1" timeOffset="80952.03">12785 2709 0,'0'0'0,"0"-21"0,21 21 0,-21-21 16,0 42 15,-21 0-31,-1 22 16,1-22-16,0 21 0,0 1 0,21-1 15,-21 0-15,0 1 0,-1-1 16,1 0-16,0 1 0,0 20 16,0-21-16,21 1 0,0-1 0,-21 0 15,21 1-15,0-22 0,-22 21 16,22-21-16,0 1 0,0-1 0,0 0 16,0 0-16,22-21 15,-1 0-15,0 0 16,0 0-16,0 0 0,0-21 0,1 21 15,-22-21-15,21-22 0,0 22 16,0 0-16,-21 0 0,0-21 0</inkml:trace>
  <inkml:trace contextRef="#ctx0" brushRef="#br1" timeOffset="81075.91">12509 3069 0,'-21'0'16,"42"0"-16,-63 0 0</inkml:trace>
  <inkml:trace contextRef="#ctx0" brushRef="#br1" timeOffset="81211.83">13017 3048 0,'0'0'0,"43"21"16,-22-21-16,-21-21 31,-21 21-16,0 0-15,21 21 0,-43-21 16,22 21-16,-21-21 0,-1 22 0,1-22 16,0 21-16</inkml:trace>
  <inkml:trace contextRef="#ctx0" brushRef="#br1" timeOffset="82240.25">571 4974 0,'0'0'0,"0"-21"16,0 0-16,0 0 15,-21 0-15,21-1 0,0 1 16,-42 21 0,21 0-16,21 21 15,0 1-15,0 20 16,0 0-16,0 1 0,0-1 15,0 0-15,0 22 0,0-1 0,0-20 16,-21-1-16,21 21 0,-22-20 16,22-1-16,0-21 0,-21 22 15,0-1-15,21-21 0,0 0 0,0 0 16,0 1-16,0-44 31,0 1-31,0-21 16,21 21-1,0 0-15,1-22 0,-1 22 0,0-21 16,0-1-16,0 1 0,22-21 16,-22 20-16,0 1 0,21 0 0,-21-1 15,1 1-15,-1 21 0,-21 0 16</inkml:trace>
  <inkml:trace contextRef="#ctx0" brushRef="#br1" timeOffset="82592.06">825 5186 0,'0'21'15,"0"0"-15,0 0 0,0 1 0,0 20 16,0-21-16,0 21 15,0-20-15,0 20 0,0-21 0,0 21 0,0-20 16,0-1-16,0 0 0,22 0 16,-22 0-16,21-21 0,0 0 15,0 0-15,0 0 0,0 0 16,22 0-16,-22 0 0,0-21 16,21 0-16,1 0 0,-22 0 0,21-1 15,1-20-15,-22 21 0,0-21 16,21 20-16,-21-20 0,-21 0 0,0 21 15,22-22-15,-22 1 0,0 0 16,0-1-16,0 1 0,0 21 0,0 0 16,-22-1-16,22 1 0,-21 21 15,0 0 1,0 21-16,21 1 16,0-1-16,-21 21 0,21-21 15,-21 0-15,21 22 0,-22-22 0,22 0 16,0 0-16,0 0 0,0 1 15,0-1-15,0 0 0,22-21 16,-1 0-16,0 0 16,0 0-16,0 0 0,22 0 0</inkml:trace>
  <inkml:trace contextRef="#ctx0" brushRef="#br1" timeOffset="82855.91">1820 5017 0,'0'0'0,"0"-22"0,-21 22 16,0 22-1,21-1-15,0 0 0,0 0 16,-21 0-16,21 0 0,-21 1 0,21 20 16,-22-21-16,22 0 0,-21 22 15,21-22-15,0 0 0,0 21 0,-21-21 16,21 1-16,0-1 0,0 0 15,21-42 32,-21 0-47</inkml:trace>
  <inkml:trace contextRef="#ctx0" brushRef="#br1" timeOffset="83265.67">1778 4784 0,'0'21'0,"0"-42"0,0 63 15,0-21-15,0 0 0,0 1 0,0-1 16,0 0-16,21-21 15,0 0-15,0 0 16,1 0-16,-1 0 0,0-21 16,0 0-16,0-1 0,0 1 15,-21 0-15,0 0 0,0 0 16,0 0-16,0-1 0,0 1 0,0 0 16,0 0-16,-21 0 0,0 21 15,21-21-15,-21 21 0,0 0 16,0 0-16,-1 0 0,1 0 15,-21 21-15,21-21 0,0 21 0,-1 21 16,1-21-16,21 1 0,0 20 16,0-21-16,0 21 0,0-20 15,0-1-15,0 21 0,0-21 0,0 0 16,21 1-16,1-22 0,-1 21 16,0-21-16,0 0 0,0 0 0</inkml:trace>
  <inkml:trace contextRef="#ctx0" brushRef="#br1" timeOffset="83844.34">2371 4699 0,'0'-21'0,"-22"42"47,1 21-47,21-20 0,-21 20 16,0 0-16,0 1 0,21-1 0,-21 0 15,-1 1-15,22-1 0,0 0 16,-21-21-16,21 22 0,0-1 16,-21 0-16,21-20 0,0 20 15,0-21-15,0 0 0,0 0 0,21 1 16,0-1-16,1-21 15,-1 21-15,21-21 0,-21 0 0,0 0 16,22 0-16,-22-21 0,21 21 16,1-21-16,-1-1 0,0 1 0,1-21 15,-1 21-15,0-22 0,1 1 16,-1 0-16,0-1 0,-21 1 0,22-21 16,-22 20-16,0 1 0,-21 0 15,0-1-15,21 1 0,-21 21 0,0-22 16,0 22-16,0 0 15,-21 21 1,0 0-16,21 21 0,-21 0 16,0 1-16,21 20 0,-22 0 15,22 1-15,-21 20 0,21-21 0,-21 1 16,21 20-16,-21-20 0,21-1 16,0 0-16,0 1 0,0-22 0,0 21 15,0-21-15,0 0 0,21 1 16,0-1-16,0-21 0,1 0 0,-1 0 15,0 0-15,0 0 0,21 0 0,-20 0 16,-1 0-16,21-21 0,-21-1 16,0 1-16,22-21 0,-22 21 15</inkml:trace>
  <inkml:trace contextRef="#ctx0" brushRef="#br1" timeOffset="84207.84">4487 4847 0,'0'0'0,"-21"0"0,-64-63 16,85 42-1,0-22-15,0 22 0,22 0 16,-1 0-16,0 0 0,0-1 0,0 1 15,0 21-15,22-21 0,-22 21 16,21 0-16,-21 0 0,22 0 0,-22 0 16</inkml:trace>
  <inkml:trace contextRef="#ctx0" brushRef="#br1" timeOffset="84439.7">4995 4953 0,'0'64'16,"0"-128"-16,0 149 0,0-43 0,0 0 15,-21-20-15,21-1 0,-21 21 0,21-21 16,0 0-16,0 1 0,-21-1 15,0-21 1,21-21 15,0-1-31,0-20 0,0 21 16,21-21-16,0-1 0,0 1 16,0 0-16,0-22 0,1 22 0,20-22 15,-21 22-15,21 0 0,1-1 16,-22 1-16,21 21 0,1 0 0,-43-1 15,42 1-15,-42 0 0</inkml:trace>
  <inkml:trace contextRef="#ctx0" brushRef="#br1" timeOffset="84592.62">5440 4890 0,'0'42'16,"0"-84"-16,-21 105 0,21-42 0,-22 0 0,1 22 16,21-22-16,-21 0 0,21 0 0,-21 0 15,0 1-15,21-1 0,0 0 16,-21-21-16,42-21 47,-21 0-47,21-1 0</inkml:trace>
  <inkml:trace contextRef="#ctx0" brushRef="#br1" timeOffset="85343.78">4657 4720 0,'0'0'0,"0"-21"31,0 0-15,21 21-16,0 0 15,0-21-15,0 21 16,0 0-16,1 0 0,-1 0 0,21 0 16,-21 0-16,0 0 0,22 0 0,-22 21 15,0-21-15,0 21 0,0 21 16,1-20-16,-22 20 0,0-21 0,0 21 16,0 1-16,0-1 0,0 0 15,0 1-15,0-22 0,-22 21 16,1-21-16,21 22 0,-21-22 0,0 0 15,21 0-15,-21 0 0,21 1 16,-21-22 0,21-22-1,0 1-15,0 0 16,0 0-16,0-21 0,0 20 16,21 1-16,0-21 0,-21 0 15,21-1-15,0 1 0,0 0 0,1-1 16,-1 1-16,0 0 0,0 20 0,21-20 15,-20 21-15,-1 0 16,0 0-16,21-1 0,-21 1 0,1 0 16,-1 21-16</inkml:trace>
  <inkml:trace contextRef="#ctx0" brushRef="#br1" timeOffset="85511.68">5440 4932 0,'21'0'0,"0"-21"0,0 21 0</inkml:trace>
  <inkml:trace contextRef="#ctx0" brushRef="#br1" timeOffset="85868.48">5842 4636 0,'0'0'0,"0"-22"15,-21 44 17,0-1-32,-1 0 15,1 0-15,0 21 0,0-20 16,0 20-16,0 0 0,-1 1 0,1-1 15,21-21-15,-21 21 0,21-20 16,-21 20-16,21-21 0,0 0 0,0 0 16,0 1-16,0-1 15,21-21-15,0 0 16,0 0-16,1 0 0,-1 0 16,0 0-1,0 0 1,-21-21-16,0-1 31,0 1-15,0 0-1,0 0 1</inkml:trace>
  <inkml:trace contextRef="#ctx0" brushRef="#br1" timeOffset="87076.66">5884 4657 0,'0'0'0,"21"0"16,-21-21-16,0-1 16,22 22-16,-22-21 15,-22 21 16,1 0-15,0 0-16,0 21 0,21 1 16,-21-1-16,0-21 0,21 21 0,0 21 15,-22-21-15,1 1 0,21 20 16,-21-21-16,21 21 0,-21 1 0,21-1 16,0-21-16,-21 22 0,21-22 0,0 21 15,0-21-15,0 0 0,0 22 0,0-22 16,21-21-16,-21 21 0,21 0 0,0-21 15,0 0-15,-21 21 0,22-21 0,-1 0 16,0 0-16,0 0 0,0 0 16,0 0-16,22-21 0,-22 21 0,0-21 15,0 0-15,0 0 0,1 0 0,-1-1 16,0 1-16,0 0 0,0-21 0,0-1 16,-21 22-16,0-21 0,22 0 0,-22-1 15,0 1-15,0 0 0,0-1 0,0 22 16,0-21-16,-22 21 0,1-1 0,21 1 15,-42 0-15,21 21 0,0 0 0,-22-21 16,22 21-16,-21 0 0,-1 0 0,22 0 16,-21 0-16,0 21 0,-1 0 15,22-21-15,-21 21 0,21 1 16,-1 20-16,1-21 0,0 0 0,0 0 16,21 22-16,0-22 0,0 0 0,0 0 15,0 22-15,0-22 0,0 0 0,21 0 16,0 0-16,0-21 15,1 0-15,20 0 0,0 0 0,-21 0 16,22 0-16,-1-21 0,22 0 0</inkml:trace>
  <inkml:trace contextRef="#ctx0" brushRef="#br1" timeOffset="87368.49">6625 4360 0,'0'0'0,"0"22"32,-21-1-32,0 0 0,21 0 15,0 0-15,-21 0 0,-1 22 0,1-22 16,0 0-16,0 21 0,21-20 0,-21 20 16,0 0-16,-1-21 0,22 22 15,-21-1-15,21 0 0,-21 1 0,21-22 16,-21 21-16,21-21 0,0 22 0,0-22 15,0 0-15,0 0 0,0 0 0,0 1 16,21-1-16,0-21 16,0 0-16,1 0 0,-1 0 15,0 0-15,0 0 0,0-21 0,0-1 16,1 1-16,-1 0 0</inkml:trace>
  <inkml:trace contextRef="#ctx0" brushRef="#br1" timeOffset="87587.36">6371 4678 0,'21'0'32,"0"0"-32,22 0 15,-22 0-15,0 0 0,21-21 0,-20 21 16,20 0-16,0 0 0,-21 0 0,22-21 15,-22 21-15,0 0 0,0 0 0,0-22 16,1 22-16</inkml:trace>
  <inkml:trace contextRef="#ctx0" brushRef="#br1" timeOffset="88112.08">7726 5122 0,'0'-21'16,"0"0"0,21 0-16,-21 0 15,21 0-15,0-1 0,0 1 16,1 0-16,-1-21 0,21 21 0,-21-22 16,0 22-16,1-21 0,-1 21 15,0-1-15,-21 1 0,0-21 0,0 21 16,0 0-16,0-1 0,0 1 15,-21 0-15,21 0 16,-21 42-16,-1-21 0,1 21 16,0 0-16,0 1 0,0-1 0,0 0 15,-1 0-15,-20 21 16</inkml:trace>
  <inkml:trace contextRef="#ctx0" brushRef="#br1" timeOffset="89768.09">7747 4974 0,'0'64'15,"0"-149"-15,0 212 0,0-233 0,21 233 0,0-106 0,-21 1 0,21-22 16,1 21-16,-1 0 15,0-21-15,0 0 0,21 0 16,-20 0-16,-1 0 0,21 0 0,-21-21 16,0 0-16,22 21 0,-22-22 0,21 1 15,-21-21-15,1 21 0,20-22 16,-21 22-16,0-21 0,22 0 0,-22 20 16,0-20-16,21 21 0,-21-21 0,1 20 15,-1 1-15,0 0 0,0 21 16,0 0-16,0 0 15,1 0 1,-22 21-16,0 0 0,0 1 0,0-1 16,0 21-16,-22-21 0,22 0 0,-21 22 15,21-22-15,-21 21 0,21-21 0,-21 1 16,21-1-16,-21 21 0,0-21 16,21 0-16,0 1 15,-22-22 1,22-22-16,22 22 15,-1-21-15,0 0 0,-21 0 0,21 0 16,0-22-16,0 22 0,1-21 0,-1 21 16,0-22-16,0 1 0,0 21 15,22-21-15,-22 20 0,0 1 16,-21 0-16,21 0 0,-21 0 0,21 21 16,-21-21-16,-21 21 31,0 0-31,0 21 0,0 0 15,21 0-15,-22 0 0,1 0 0,21 1 16,-21 20-16,21-21 0,0 21 16,0 1-16,0-22 0,0 21 0,0-21 15,0 1-15,0-1 0,0 0 0,21 0 16,0 0-16,1 0 0,20-21 16,-21 0-16,0 0 0,22 0 0,-1 0 15,-21 0-15,21 0 0,1-21 16,-1 21-16,0-21 0,-20 0 15,20 0-15,0 0 0,-21-22 0,1 22 16,20 0-16,-42-21 0,21 20 0,0-20 16,-21 0-16,21 21 0,-21-1 15,0-20-15,0 21 0,0 0 16,-21 0-16,-42 63 16,42-42-1,-1 0-15,1 21 0,0-21 0,0 21 16,21 22-16,0-22 0,0 0 0,-21 21 15,21-21-15,0 22 0,-21-22 0,21 0 16,0 21-16,0-20 0,21-1 16,42 0-16,-42 0 0,-21 0 0,22-21 15,-22 21-15,21-21 0,0 0 16,0 0-16,21 0 16,1 0-16,-22-21 0,0 21 0,0-21 15,0 0-15,1 0 0,-1 0 0,0-1 16,0 1-16,0-21 0,0 21 15,1-22-15,-1 1 0,0 21 0,0-21 16,0 20-16,0-20 0,-21 21 16,22 0-16,-1 0 0,0-1 0,0 1 15,0 21-15,0 0 16,1 0-16,-22 21 16,0 1-1,0-1-15,0 0 16,21-21-1,0 0 1,-21-21 0,0 0-1,0-1 1,0 1-16,-21 21 16,0 0-1,-1 0-15,1 0 16,0 0-16,0 21 15,0-21-15,0 22 0,-1-1 0,22 0 16,-21 0-16,0 21 0,0-20 0,0 20 16,21-21-16,0 21 0,-21 1 15,21-22-15,0 21 0,0-21 0,0 22 16,0-22-16,21 0 0,0 0 0,0 0 16,0 1-16,22-22 0,-22 0 15,21 21-15,0-21 0,1 0 0,-1 0 16,0 0-16,1-21 0,-1 21 15,0-22-15,1 1 0,-1 0 0,-21 0 16,22 0-16,-22 0 0,0-22 0,0 22 16,0-21-16,0-1 0,1 22 15,-22-21-15,0 21 0,0-22 0,0 22 16,0 0-16,0 0 16,0 42-1,-22 0 1,1 0-16,21 1 0,0 20 15,0-21-15,0 0 0,-21 22 0,21-22 16,0 0-16,0 21 0,0-21 0,0 1 16,0-1-16,0 0 0,21-21 0,-21 21 15,21-21-15,1 0 0,-1 0 16,0 0-16,0 0 16,0 0-16,0 0 0,1-21 0,-1 0 15,0 21-15,0-21 0,-21-22 16,21 22-16,0 0 0,1-21 0,-1-1 15,-21 22-15,21-21 0,0-1 0,-21 22 16,0 0-16,0-21 0,21 21 0,-21-1 16,0 1-16,0 42 31,0 1-31,0-1 16,-21 0-16,21 0 0,0 0 15,0 22-15,0-22 0,0 21 0,0 0 16,0-20-16,0-1 0,0 21 0,0-21 15,0 0-15,21 1 16,-21-1-16,21 0 0,1-21 0,-1 0 16,0 0-16,0 21 0,0-21 0,0 0 15,1-21-15,20 21 0,-21-21 0,-21 0 16,21 21-16,0 0 0,1-22 0,20 1 16,-21-21-16,21 0 0,1 20 0,-22-20 15</inkml:trace>
  <inkml:trace contextRef="#ctx0" brushRef="#br1" timeOffset="90072.02">11366 4466 0,'0'-42'15,"43"-127"1,-86 380-16,86-465 0,-43 233 0,0 0 0,0 0 31,-21 21-31,21 21 0,-22 0 16,1 0-16,0 22 0,21-1 16,-21-21-16,0 21 0,0 1 0,21-1 15,-22 0-15,1 1 0,21-1 0,-21 0 16,21 1-16,0-1 0,0 0 0,0 1 15,0-1-15,0 0 0,0-20 0,21 20 16,-21-21-16,21 0 0,1 22 16,-1-22-16,0-21 0,21 21 0,-21 0 15,1-21-15,-1 0 0,21 0 0,-21 0 16,22 0-16,-22 0 0,0 0 16,21-21-16,-21 0 0,1 0 15,20-1-15,-21 1 0,0 0 0,-21 0 16,21-21-16,-21 20 0,0-20 15,22 21-15,-22 0 0,0 0 0,0-1 16,0-41-16</inkml:trace>
  <inkml:trace contextRef="#ctx0" brushRef="#br1" timeOffset="90304.11">11472 4614 0,'0'0'0,"64"191"31,-64-170-31,21 21 16,-21-20-16,21 20 0,-21-21 0,0 0 0,0 0 15,0 1-15,21-1 0,-21 0 16,21-21-16,43 21 0,-43-21 16,0 0-16,0 0 0,1 0 15,41 0-15,-21-21 0,-20 0 0,20 21 16,-21 0-16,21-21 0,-20-1 0,-1 1 16,0 0-16,0 0 0,0 0 15,0-22-15,1 22 0,-22-21 0,0 21 16,0-22-16,0 22 0,0-21 0,0 21 15,0-22-15</inkml:trace>
  <inkml:trace contextRef="#ctx0" brushRef="#br1" timeOffset="90552.24">11028 4445 0,'84'0'16,"-62"0"-16,20 0 15,-21 0-15,21 0 0,-20 0 0,-1 0 16,21 0-16,0 0 0,-20 0 0,-1 0 16,21 0-16,-21 0 0,0 0 15,1 0-15,20 0 0,-63 0 16,0 0-16,-1-21 15</inkml:trace>
  <inkml:trace contextRef="#ctx0" brushRef="#br1" timeOffset="90592.24">11493 4466 0,'0'0'16</inkml:trace>
  <inkml:trace contextRef="#ctx0" brushRef="#br1" timeOffset="91320.38">11938 4614 0,'0'0'0,"0"-21"0,0 0 16,0 0-16,-21 0 16,21 0-1,-21 21-15,-1 0 0,1-22 0,0 22 0,0 0 16,0 0-16,0 0 0,-1 0 0,1 0 15,0 0-15,0 0 16,21 22-16,-21-1 0,0 0 0,21 0 16,-22 0-16,22 0 0,0 1 0,-21-1 15,21 0-15,-21 21 0,21-21 16,0 22-16,0-22 0,0 0 0,0 0 16,0 22-16,0-22 0,0 0 15,0 0-15,0 0 16,21-21-16,0 0 0,1 0 15,-1 0-15,0 0 0,21 0 0,1-21 16</inkml:trace>
  <inkml:trace contextRef="#ctx0" brushRef="#br1" timeOffset="91669.18">13208 4064 0,'0'-21'0,"0"0"31,-21 21-31,0 21 0,-1-21 16,22 42-16,-21-21 0,0 1 0,0 20 15,21 0-15,-21 1 0,0-1 16,-1 0-16,22 1 0,-21-1 0,0 0 16,21-21-16,0 22 0,-21-1 0,21-21 15,-21 0-15,21 1 0,0-1 16,0 0-16,0 0 0,0 0 0,0 0 16,21-42 15</inkml:trace>
  <inkml:trace contextRef="#ctx0" brushRef="#br1" timeOffset="92535.68">12763 4487 0,'0'0'0,"22"0"31,-1 0-31,0 0 0,21 0 15,-21 0-15,22 0 0,-1 0 0,0-21 16,1 0-16,-1 21 0,0-21 16,22 21-16,-22-21 0,22 0 15,-22-1-15,22 1 0,-22 0 0,-21 0 16,21-21-16,-20 20 0,-1 1 16,-21-21-16,0 21 0,0 0 0,0-1 15,0 1-15,-21 42 31,-1 1-31,1 20 0,0-21 16,21 21-16,-21 1 0,0-22 16,21 21-16,-21 1 0,-1-1 0,22-21 15,-21 21-15,21-20 0,0 20 16,0-21-16,-21 0 0,21 0 0,-21 1 16,21-1-16,0 0 0,-21 0 15,21 0-15,0 0 16,0-42 15,0 0-31,0 0 0,0 0 16,21 0-16,0-1 0,-21 1 15,42 0-15,-20 0 0,-1-21 0,0 20 16,0 1-16,0 0 0,0-21 0,22 21 16,-22 21-16,0-22 0,0 22 15,0 0 1,-21 22-16,0-1 15,0 0-15,0 21 0,0-21 0,0 1 16,0 20-16,0-21 0,0 0 0,0 0 16,0 1-16,0-1 0,0 0 15,0 0-15,22-21 0,-1 21 0,0 0 16,0-21-16,0 0 0,0 0 0,1 0 16,-1 0-16,21 0 0,0 0 15,-20 0-15,20-21 0,0 21 0,-21-21 16,22 0-16,-22 0 0,21 0 0,-21-1 15,1 1-15,-1-21 16,0 21-16,-21-22 0,0 1 0,0 21 16,0 0-16,0-22 0,0 22 0,0-21 15,0 21-15,-42 21 16,20 0-16,1 21 16,0 0-16,0 0 0,0 0 0,0 22 15,-1-1-15,1-21 0,0 22 0,21-22 16,0 21-16,0-21 0,0 22 15,0-22-15,21 0 0,0 0 0,1 0 16,-1 0-16,21 1 0,0-22 0,-20 0 16,20 0-16,0 0 0,1 0 15,-1 0-15,-21 0 0,21 0 16,-20 0-16,-1-22 0,0 22 0,0-21 16,-21 0-16,0 0 0,0 0 15,0 0-15,0-1 0,-21 1 16,0 0-16</inkml:trace>
  <inkml:trace contextRef="#ctx0" brushRef="#br1" timeOffset="93891.91">635 6604 0,'0'0'0,"-21"0"0,0 0 0,-1 0 16,1-21-1,21 0 1,0 0-16,0-1 0,21 1 15,1 0-15,-1 0 0,-21 0 0,42 0 16,-21-1-16,22 22 16,-1 0-16,0 0 0,1 0 15,-1 22-15,-21-1 0,0 0 16,22 21-16,-22 1 0,0-1 0,-21 0 16,0 1-16,0-1 0,0 0 15,0 1-15,0-1 0,-21 0 0,21-21 16,-21 22-16,-1-22 15,22 0-15,0 0 0,-21-21 0,0 0 16,0 0 0,21-21-1,0 0-15,0 0 0,0 0 16,0-22-16,0 22 0,21-21 0,0-1 16,-21 1-16,21 0 0,1-1 15,20 1-15,-21-21 0,0 20 0,22 22 16,-1-21-16,-21 21 0,21-1 15,-20 1-15,-1 0 0,0 21 16,0 0-16,0 0 0,0 0 16,-21 21-16,0 0 0,22-21 0,-22 22 15,0-1-15,0 0 0,0 0 16,0 0-16,0 0 0,0 22 16,0-22-16,0 0 0,0 0 0,0 0 15</inkml:trace>
  <inkml:trace contextRef="#ctx0" brushRef="#br1" timeOffset="96776.99">1418 6879 0,'0'0'0,"21"0"15,85 0 1,-64-21-16,-20 0 16,-1 0-16,21 0 0,-21-1 0,0 1 15,1 0-15,-1 0 0,0 0 16,-21 0-16,0-22 0,0 22 0,0 0 15,0 0-15,0 0 0,-21-1 16,0 1-16,-1 0 0,1 21 0,-21 0 16,21 0-16,-22 21 0,22 0 15,0 1-15,-21-1 0,21 0 0,21 21 16,-22-21-16,22 22 0,-21-22 16,21 21-16,0-21 0,0 1 0,0 20 15,0-21-15,21 0 16,1-21-16,-1 21 0,0 1 0,21-22 15,1 0-15,-22 0 0,21 0 16,0 0-16,1 0 0,-1-22 0,0 1 16,1 21-16,-1-21 0,-21 0 15,22 0-15,-1-22 0,-21 22 0,21 0 16,-20-21-16,-1 21 0,0-22 16,-21 22-16,0 0 0,0-21 0,0 20 15,0 1-15,0 0 0,-21 21 16,0 0-1,21 21-15,-22 0 16,1 1-16,21 20 0,0-21 16,0 21-16,-21-20 0,0 20 15,21 0-15,-21-21 0,21 22 0,0-22 16,-21 0-16,21 0 0,-22 0 16,22 1-16,0-1 0,0 0 15,0-42 16,22 0-31,-1-1 0,-21 1 0,21 0 16,-21 0-16,21 0 0,0-22 16,0 1-16,-21 21 0,22-21 15,-1-1-15,0 22 0,-21 0 16,21 0-16,0 0 0,0-1 0,1 22 16,-1 0-16,0 0 0,0 0 15,-21 22-15,21-1 0,0-21 0,1 21 16,-1 21-16,-21-21 0,21 1 15,0-1-15,0 0 0,-21 21 0,21-21 16,-21 1-16,22-1 0,-22 0 16,0 0-16,21-21 15,0 0 1,-21-21-16,21 0 16,0 0-16,0-1 0,1 1 15,-1-21-15,0 0 0,0 20 0,0-20 16,0 0-16,1 21 15,20-22-15,-21 22 0,0 0 0,0 0 16,1 21-16,-1 0 16,0 0-16,-21 21 0,0 0 15,0 0-15,0 0 0,0 22 0,42-22 16,-42 42-16,0-41 16,0 20-16,0 0 0,0-21 0,0 1 15,0 20-15,0-21 0,0 0 0,0 0 16,21 1-16,1-1 15,-1-21-15,0 0 0,21 0 0,-21 0 16,22 0-16,-1 0 0,0 0 16,1-21-16,-1-1 0,0 22 15,1-21-15,-1 0 0,0 0 0,-20 0 16,-1-22-16,0 22 0,0 0 16,-21-21-16,0 21 0,0-22 0,0 22 15,0-21-15,0 21 0,-21-1 0,0-20 16,0 42-16,-22-21 0,-41 0 15,41 21-15,22 0 0,-21 21 16,21 0-16,-1 0 0,-20 0 0,21-21 16,0 43-16,-22-22 0,43 21 0,-21 1 15,21-1-15,0-21 0,-21 21 16,21-20-16,0-1 0,0 0 16,0 0-16,0 0 0,21 0 0,0 1 15,1-22-15,-1 0 0,0 0 0,0 0 16,21 0-16,-20 0 0,20 0 15,-21-22-15,21 1 0,-20 0 0,20 0 16,0 0-16,-21 0 0,22-1 0,-22 1 16,0-21-16,0 21 0,-21-22 15,0 1-15,0 21 0,0-21 0,0-1 16,0 22-16,43 0 0,-43 0 0,0 0 16,-22 21-1,1 21-15,0 0 0,21 0 0,-21 0 16,21 0-16,0 22 0,0-1 15,0-21-15,0 22 0,0-22 16,0 21-16,0-21 0,0 0 0,21 1 16,-21-1-16,21 0 0,0-21 0,1 0 15,20 0-15,-21 0 0,0 0 16,22 0-16,-1 0 0,-21 0 0,21-21 16,1 0-16,-22-1 0,21 1 0,-21 0 15,1 0-15,-1-21 16,0 20-16,0-20 0,0 21 0,-21-21 15,0 20-15,0-20 0,0 21 16,0 0-16,0 0 0,0-1 0,0 44 31,0-1-31,0 0 16,0 0-16,-21 0 0,21 22 0,0-22 16,0 21-16,-21-21 0,21 22 0,0-22 15,0 0-15,0 0 0,0 0 16,0 0-16,21 1 0,64-22 15,-64 0 1,21 0-16,-21 0 0,22 0 0,-22 0 16,0-22-16,21 1 0,-20 0 0,-1 0 15,21 0-15,-21 0 0,-21-1 16,21-20-16,-21 21 0,22-21 16,-22 20-16,0 1 0,0 0 0,0 0 15,0 42 16,0 0-31,0 0 0,-22 1 0,22-1 16,-21 0-16,21 21 0,-21-21 16,21 1-16,0 20 0,0-21 0,0 0 15,0 0-15,-21 1 0,21-1 16,21-21 15,0-21-31,0-1 16,1 1-16,-1 0 15,0-21-15,0 21 0,0-22 0,22 22 16,-22-21-16,0 21 0,0-22 0,-21 1 16,21 21-16,85-22 0,-64 43 15,-42-42-15,0 63 16,0 0-16,0 1 16,-21 20-16,21-21 0,0 21 0,0-20 15,-21 20-15,21 0 0,0-21 16,0 1-16,0 20 0,0-21 0,0 0 15,21 0-15,0-21 0,1 22 0,-1-1 16,0-21-16,0 0 16,0 0-16,0 0 0,22 0 0,-22 0 15,21 0-15,-21 0 0,1-21 0,-1-1 16,21 22-16,-21-21 0,0 0 0,1 0 16,-1 0-16,0-22 0,-21 22 15,21 0-15,0-21 0,-21 21 16,21-22-16,-21 22 0,0 0 0,0 0 15,0 42 1,0 0 0,-21 0-16,0 22 0,21-22 0,-21 21 15,0-21-15,0 0 0,21 22 16,-22-22-16,22 0 0,0 0 16,-42-21-16,42 21 0,0 1 15,21-22 1,0 0-16,1 0 15,-1 0-15,0-22 0,0 1 0,0 0 16,0 0-16,1 0 0,-1 0 0,0-1 16,0 1-16,0 0 0,0-21 15,1 21-15,-1 21 0,0-22 16,0 1-16,21 0 0,-20 21 0,-1 0 16,-21 21-16,21-21 15,-21 21-15,0 1 16,0-1-16,0 0 0,0 0 0,21 0 15,-21 0-15,21 1 0,-21-1 0,21 0 16,1-21-16,-1 21 0,21-21 16,-21 0-16,22 21 0,-1-21 0,0 0 15,22 0-15,-22 0 0,22 0 0,-1 0 16,-21 0-16,22 0 0,-1-21 0,-20 0 16,-1 0-16,0 0 15,1-1-15,-1 1 0,-21 0 0,0-21 0,-21 21 16,0-22-16,0 1 0,0 21 15,0-22-15,0 22 0,-21 0 0,-21 0 16,21 0-16,0 21 0,-22 0 16,1 0-16,0 0 0,20 0 0,-20 21 15,0 0-15,-1 21 0,22-20 16,-21 20-16,21-21 0,0 21 0,-1-20 16,1 20-16,21-21 0,0 21 0,0-20 15,0-1-15,0 0 0,0 0 16,21 0-16,1-21 0,-1 0 15,0 21-15,0-21 0,0 0 0,22 0 16,-22 0-16,21 0 0,-21 0 0,0 0 16,22 0-16,-22 0 0,0 0 15,-21 22-15,21-22 0,-21 21 16,0 0-16,0 0 16,0 0-16,0 22 0,-21-1 15,21 0-15,-21 1 0,0-1 0,0 21 16,21 1-16,-22-1 0,1 1 0,0-1 15,0 1-15,0-1 0,21 1 0,-21-22 16,-1 22-16,22-22 0,-21 22 16,21-22-16,-21 21 0,0-20 0,0-1 15,0 0-15,-1 1 0,1-1 0,-21 0 16,21-20-16,-22 20 0,1-21 0,-21 21 16,-43 1-16,42-43 15,1 21-15,-1-21 0,22 0 16,-22 0-16,22 0 0,0-21 0,-1 0 15,1-1-15,21 1 0,-21-21 0,20 0 16,-20-1-16,21 1 0,0-22 16,21 22-16,0 0 0,-21-22 0,21 22 15,0-22-15,-22 1 0,22-1 0,0 22 16,0-21-16,22-1 0,-1 1 0,-21-1 16,42 1-16,-21-1 0,0 22 0,1-22 15,-1 1-15</inkml:trace>
  <inkml:trace contextRef="#ctx0" brushRef="#br1" timeOffset="96996.86">5165 6033 0,'0'0'0,"-43"-43"31,43 22 0,-21 21 16,0 0-47,0 0 0,0 0 0,-1 0 16,1 0-16,0 21 0</inkml:trace>
  <inkml:trace contextRef="#ctx0" brushRef="#br1" timeOffset="97161.77">4212 6096 0,'0'21'16,"0"-42"-16,-21 63 0,0-42 15</inkml:trace>
  <inkml:trace contextRef="#ctx0" brushRef="#br1" timeOffset="97835.38">7599 6202 0,'42'0'31,"-21"0"-15,0-21-16,1 0 0,20 21 0,-21-22 16,21 1-16,-20 21 0,20-21 0,-21 0 15,21 0-15,-20 0 0,-1-1 16,0 22-16,-21-21 0,0 0 16,0 0-16,-21 0 0,0 21 15,-22 0-15,22 0 0,-21 0 16,-1 0-16,22 0 0,-21 21 0,0-21 15,-1 21-15,1 0 0,21 22 0,-22-22 16,22 0-16,0 0 0,0 0 16,21 0-16,0 1 0,0 20 0,0-21 15,0 0-15,21 0 0,0 1 16,22-1-16,-22 21 0,0-21 0,21 0 16,1 22-16,-22-22 0,21 21 0,-21-21 15,22 1-15,-22 20 0,0-21 16,0 0-16,-21 22 0,0-22 15,0 0-15,0 0 0,0 0 0,-21 0 16,-21 1-16,20-22 16,1 0-16,-21 21 0,21-21 0,-22 0 15,1 0-15,21 0 0,-21 0 0,20 0 16,-20-21-16,21 21 0,0-22 16,0 1-16,-1 0 0,1 0 0,21 0 15,0 0-15,-21-22 0,21 22 0,-21 0 16,21 0-16,0-22 0,0 22 15,0 0-15,0 0 0,21 0 0,0 0 16,0-1-16,22 1 0,-22 0 0,21 0 16,1 0-16</inkml:trace>
  <inkml:trace contextRef="#ctx0" brushRef="#br1" timeOffset="98087.24">8340 5990 0,'0'0'0,"21"-21"0,0 21 15,0-21-15,-21 42 16,0 0 0,0 0-16,0 22 0,0-22 15,0 21-15,-21 1 0,0-1 0,0 0 16,-1 1-16,-20-1 0,21 0 16,0 22-16,0-22 0,-1-21 15,22 22-15,-21-1 0,21-21 0,-21 0 16,21 0-16,0 1 0,0-1 0,21-21 31,0 0-31,1 0 16,-1-21-16</inkml:trace>
  <inkml:trace contextRef="#ctx0" brushRef="#br1" timeOffset="98271.91">8107 6414 0,'-21'-43'31,"42"43"-31,0 0 16,0-21-16,0 21 0,0 0 0,22-21 15,-22 0-15,21 21 0,1-21 0,-22 21 16,21-22-16,0 22 0,1-21 0,-1 21 16,-21-21-16,22 21 0,-22 0 15,21 0-15</inkml:trace>
  <inkml:trace contextRef="#ctx0" brushRef="#br1" timeOffset="100788.61">9059 6562 0,'21'0'31,"-21"-21"-31,22 21 0,-22-22 0,0 1 15,0 0-15,0 0 0,0 0 0,0 0 16,0-22-16,0 22 0,0 0 0,0 0 16,0-22-16,-22 22 0,22 0 15,-21 0-15,-21 21 0,21-21 0,0 21 16,-1 0-16,-20 0 0,21 0 16,-21 21-16,20 0 0,-20-21 0,0 42 15,21-20-15,-22-1 0,22 21 0,0 0 16,0 1-16,0-1 0,21-21 15,-22 22-15,22-22 0,0 0 0,-21 21 16,21-21-16,21 1 0,1-1 0,-1 0 16,0-21-16,0 0 0,21 0 0,-20 0 15,20 0-15,-21 0 0,0 0 0,22 0 16,-1-21-16,-21 0 0,0 21 16,22-22-16,-22-20 0,0 21 0,0 0 15,0-22-15,0 22 0,1-21 16,-1 21-16,0-22 0,-21 22 0,21 0 15,-21 0-15,0 0 0,0 0 16,0 42 0,0 0-16,0 0 0,-21 21 15,21-20-15,-21 20 0,21-21 0,-21 21 16,21 1-16,0-22 0,0 21 16,0-21-16,0 1 0,0-1 0,21 0 15,0-21-15,0 21 0,0-21 0,0 0 16,22 0-16,-22 0 0,21 0 0,-21 0 15,22 0-15,-22-21 0,21 21 16,1-21-16,-1 0 0,-21-22 16,21 22-16,1-21 0,-1-1 0,0 22 15,1 0-15,-1-21 0,22-1 0,-43-20 16,21 21-16,0-22 0,1 1 0,-1-1 16,-21 1-16,0-1 0,1 22 0,-1-1 15,-21 1-15,0 21 0,0-21 16,0 20-16,0 1 0,0 0 0,-21 42 15,-1 22 1,1-22-16,0 21 16,-21-21-16,21 22 0,-1-1 0,1 21 15,0-20-15,0-1 0,0 22 0,0-22 16,-1 0-16,1 22 0,21-22 16,-21 0-16,21 1 0,0-1 15,0 0-15,0-20 0,0 20 0,21-21 16,0 0-16,1-21 0,-1 21 0,21-21 15,-21 0-15,22 0 0,-1 0 0,-21 0 16,21 0-16,1-21 0,-1 0 16,0 0-16,1 0 0,-1 0 0,-21-1 15,22-20-15,-22 21 0,21-21 0,-21-1 16,0 22-16,-21 0 0,0 0 16,0 0-16,0-1 0,0 1 0,0 0 15,-21 21 1,0 0-16,0 21 15,0 0-15,0-21 0,-1 22 16,1-1-16,21 0 0,-21 21 0,21-21 16,0 1-16,0-1 0,0 21 0,0-21 15,0 0-15,0 1 0,21-1 16,0 0-16,1 0 0,-1-21 0,0 0 16,0 21-16,0-21 0,22 0 0,-22 0 15,42 0-15,-20-21 0,-1 21 0,0-21 16,-21-21-16,43 42 0,-22 0 0,1-43 15,-22 22-15,0-21 0,0 21 16,0-22-16,0 22 0,1-21 16,-1 21-16,0-22 0,-21 22 0,0 0 15,0 0-15,-21 0 0,21 42 32,-21 0-32,-1 0 15,22 0-15,0 0 0,-21 1 0,0 20 16,21-21-16,-21 21 0,21-20 0,0 20 15,0-21-15,0 0 0,0 22 0,-21-22 16,21 0-16,0 0 0,0 0 16,0 0-16,21-42 47,0 0-47,-21 0 0,21 0 15,0 0-15,1-22 0,-1 22 0,0-21 16,0-1-16,-21 22 0,21-21 0,0 21 15,1-22-15,-1 22 0,106-42 32,-106 63-32,0 0 15,0 21-15,-21 0 0,21 0 16,1 22-16,-22-22 0,21 0 16,-21 0-16,0 21 0,0-20 0,0-1 15,0 0-15,0 21 0,0-21 16,0 1-16,0-1 15,0 0-15,21-21 16,0-21 0,-21 0-16,0-1 15,0 1-15,21 0 0,0 0 0,-21-21 16,22 20-16,-1-20 0,0 21 0,0-21 16,0 20-16,0-20 0,1 21 15,-1 0-15,0 0 0,0-1 0,0 22 16,0 0-16,1 0 15,-22 22 1,21-1-16,-21 0 16,0 0-16,0 0 0,0 22 0,0-22 15,21 0-15,-21 0 0,0 21 0,0-20 16,21-1-16,-21 0 0,21 0 16,0 0-16,-21 0 0,22-21 0,20 22 15,-21-22-15,0 0 0,0 0 0,22 0 16,-22 0-16,21 0 0,-21 0 15,1 0-15,20-22 0,-21 1 0,0 0 16,0 0-16,22 0 0,-22-22 16,0 22-16,-21 0 0,21-21 0,-21 21 0,21-22 15,-21 22-15,0 0 0,0 0 16,0 0-16,0-1 0,-21 22 16,0 0-16,0 0 15,0 0-15,21 22 16,-21-1-16,21 0 0,-22 0 0,22 0 15,0 22-15,0-22 0,0 0 0,0 21 16,0-21-16,0 1 0,0-1 16,22 0-16,-1-21 0,-21 21 0,21 0 15,0-21-15,0 0 0,0 0 0,1 0 16,-1 0-16,21 0 0,-21 0 0,22 0 16,-22-21-16,21 0 0,0 0 15,-20 21-15,-1-21 0,0-22 16,0 22-16,0 0 0,0 0 0,1 0 15,-22-1-15,0 1 0,0 0 16,0 0-16,0 42 31,-22 0-31,1 0 0,0 1 0,21-1 16,-21 0-16,21 0 0,-21 0 16,21 0-16,0 1 0,0-1 15,0 0-15,21-21 16,0 0-1,0 0-15,0-21 0,1 0 16,-1-1-16,0 1 0,0 0 0,0 0 16,0 0-16,1 0 0,20-1 0,-21 1 15,0 0-15,0 0 0,1 0 16,20 0-16,-42-1 16,0 44-1,0-1-15,0 0 0,-21 0 16,0 0-16,21 0 0,0 1 0,-22-1 15,22 21-15,0-21 0,0 0 0,0 1 16,0-1-16,22 0 0,-1-21 0,0 21 16,0-21-16,21 0 0,-20 0 15,20 0-15,0 0 0,1-21 16,-22 0-16,21 0 0,0-1 0,-20 1 16,20 0-16,-21 0 0,0-21 15,0 20-15,1-20 0,-1 0 0,0-22 16,0 22-16,-21 0 0,21-1 0,0 1 15,1-22-15,-1 22 0,-21-21 0,0 20 16,21 1-16,-21 0 0,21 20 16,-21-20-16,0 21 0,-42 21 15,21 0 1,21 21-16,-22 21 0,1 1 0,0-1 16,0 0-16,0 1 0,0-1 15,-1 22-15,1-22 0,0 0 16,21 22-16,0-22 0,0 0 0,0 1 15,0-1-15,0 0 0,0-20 0,0 20 16,0-21-16,21 0 0,0 0 16,1 1-16,-22-1 0,21 0 0,0-21 15,0 0-15,0 0 0,0 0 16,1 0-16,-1 0 0,-21-21 16,21 0-16,0-1 0,-21 1 15,21 0-15,-21 0 0,0 0 16,0-22-16,0 22 0</inkml:trace>
  <inkml:trace contextRef="#ctx0" brushRef="#br1" timeOffset="101024.3">13271 5948 0,'0'0'15,"0"-21"-15,22 21 16,20 0-16,-21 0 0,21 0 15,1 0-15,-1 0 0,0 0 0,1 0 16,20 0-16,-20 0 0,-1 0 16,0 0-16,1 0 0,-1 0 15,0 0-15,-21 0 0,22 0 0,-22 0 16,0 0-16,0-21 0,0 21 16,-21-22-16,-21 22 15,0 0-15</inkml:trace>
  <inkml:trace contextRef="#ctx0" brushRef="#br1" timeOffset="101300.69">10012 6096 0,'-85'0'15,"170"0"-15,-233 0 0,84 0 0,1 0 0,20 0 16,22 21-16,42-21 16,22 0-16,-1 0 0,21 0 15,-20 0-15,20 0 0,22-21 16,-22 21-16,-20 0 0,20-21 16,1 21-16,-22-21 0,0 21 0,1 0 15,-1 0-15,0 0 0,-20 0 0,-1 0 16,0 0-16,0 0 0,-21 21 15</inkml:trace>
  <inkml:trace contextRef="#ctx0" brushRef="#br1" timeOffset="101775.44">3535 8170 0,'0'0'15,"0"-21"-15,-21 0 0,-1 0 0,1 0 16,21 0-16,-21 21 0,0 0 0,0 0 16,0 0-16,-1 0 15,-62 21-15</inkml:trace>
  <inkml:trace contextRef="#ctx0" brushRef="#br1" timeOffset="102161.8">3196 8784 0,'0'0'16,"42"21"-16,1-21 0,-1 0 0,0 0 16,1 0-16,-1 0 0,0 0 0,1-21 15,20 0-15,-42 0 0,22 0 0,-1 0 16,-21-1-16,22 1 0,-43 0 15,0 0-15,0 0 0,0 0 0,0-22 16,0 22-16,-22-21 0,1 21 0,0-22 16,-21 22-16,-1 0 0,1 0 15,0 0-15,21 21 0,-22 0 16,1 0-16,0 0 0,-1 0 0,22 21 16,0 0-16,-21-21 0,42 21 15,-22 0-15,22 0 0,0 1 0,0-1 16,0 0-16,22-21 0,-1 0 0,0 0 15,21 0-15,1 0 0,-1 0 16,21 0-16,1-21 0,-1 0 0,1-1 16,-1 1-16,1 0 0,-1 0 15,43-43-15,-42 22 0,-22 21 16,0-21-16,-20 20 0,-22 1 0,21 0 16,0 0-16,0 0 0,0 21 15,-42-21-15</inkml:trace>
  <inkml:trace contextRef="#ctx0" brushRef="#br1" timeOffset="102528.58">4233 8086 0,'43'169'16,"-86"-338"-16,86 380 0,-43-168 16,0 20-16,0 1 0,0-22 0,0 22 15,0 20-15,0-20 0,0-1 0,-22 22 16,22-22-16,0 22 0,0 0 0,0-22 16,0 22-16,0 0 0,0-1 0,0 1 15,0 0-15,22-1 0,-22 1 16,0-22-16,0 22 0,21 0 0,-21-22 15,21 1-15,-21-1 0,0 1 16,21-1-16,-21-20 0,21 20 0,-21-42 16,0 22-16,21-22 0,-21 0 15,0 0-15,0-42 16,-21-21-16,21 20 16,-21-20-16,0 42 0,0-42 0,21-22 15,-21 1-15,21-22 0,0 0 16,-22 1-16,1-22 0,21 21 0,-21 1 15,21-22-15,-21 21 0,21 0 0,0 1 16,0 20-16,0-20 0,21 20 16,0 22-16,0-22 0,1 22 0,-1 0 15,0-1-15,21 1 0,-21 0 0,1 20 16,-1-20-16,21 21 16,-21 0-16,22-22 0,-22 22 0,0 0 15,21-21-15,1 21 0,-1-1 0</inkml:trace>
  <inkml:trace contextRef="#ctx0" brushRef="#br1" timeOffset="103056.06">3852 8192 0,'0'-22'16,"0"44"-16,0-65 0,0 22 16,0 0-16,-21 0 15,0 21 1,0 0-16,0 0 0,-1 0 0,-20 21 15,21 0-15,-21 0 0,-1 0 16,1 22-16,21-1 0,-22 0 0,1 1 16,21-1-16,-21 0 0,20 1 0,1-1 15,0 0-15,0 1 0,0-1 16,21-21-16,-21 22 0,21-22 0,0 21 16,0-21-16,0 0 0,21-21 15,0 22-15,21-1 0,-21-21 16,22 0-16,-1 0 0,22 0 0,-22 0 15,21-21-15,1-1 0</inkml:trace>
  <inkml:trace contextRef="#ctx0" brushRef="#br1" timeOffset="104228.85">6308 7916 0,'0'0'15,"0"-21"-15,0 0 0,0 0 0,0 0 0,0 0 16,0-1-16,0 1 0,0 0 0,0 0 16,0 0-16,-22 0 15,1 21-15,0 0 0,-21 0 16,21 0-16,-1 21 0,1 0 16,-21 0-16,21 21 0,-22 1 15,22-1-15,0 0 0,-21 22 0,42-1 16,-21 1-16,-1-1 0,22 1 0,0-22 15,0 22-15,0-22 0,0 0 16,0 1-16,0-1 0,22-21 0,-1 0 16,0 1-16,0-1 0,0 0 0,22-21 15,-22 0-15,21 0 0,0 0 0,-20 0 16,20 0-16,0-21 0,1 21 16,-1-21-16,0-1 0,-21 1 0,22 0 15,-1 0-15,0-21 0,-20 20 0,-1 1 16,0-21-16,0 0 0,-21 20 15,0-20-15,0 0 0,0 21 0,0-22 16,0 22-16,0 0 0,0 0 0,0 0 16,-21 21-16,0 0 0,0 0 15,-1 0-15,22 21 0,0 0 0,0 0 16,-21 0-16,21 22 0,-21-22 0,21 21 16,0-21-16,-21 22 0,21-22 0,0 21 15,0-21-15,0 0 0,0 1 16,21 20-16,0-42 0,-21 21 15,21 0-15,1-21 0,20 0 0,-21 0 16,0 0-16,22 0 0,-1 0 0,-21 0 16,21 0-16,-20 0 0,20-21 0,-21 0 15,0 0-15,22 0 0,-22-1 16,0 1-16,-21 0 0,21-21 0,-21 21 16,21-22-16,-21 22 0,0-21 0,0 21 15,0-22-15,0 22 0,0 0 0,0 0 16,0 0-16,-21 21 15,0 21 1,21 0-16,0 0 16,0 21-16,0-20 0,-21 20 0,0-21 15,21 0-15,0 22 0,0-22 0,0 21 16,0-21-16,0 0 0,21 1 16,-21-1-16,21 0 0,0-21 0,0 21 15,0-21-15,1 0 0,-1 0 0,0 0 16,21 0-16,-21 0 0,22 0 0,-22-21 15,0 21-15,21-21 0,-20 0 0,-1-1 16,21 1-16,-21 0 0,0 0 16,-21 0-16,0-22 0,22 22 0,-22-21 15,0 21-15,0-22 0,0 22 0,0 0 16,0-21-16,0 21 0,0-1 16,0 44-1,21-1 1,-21 0-16,0 0 0,0 21 0,0-20 15,0 20-15,0-21 0,0 0 0,21 0 16,0 22-16,-21-22 0,0 0 0,21 0 16,0 0-16,-21 1 0,0-1 15,22-21-15,-1 0 0,0 0 16,0-21 0,-21-1-16,21 1 15,-21 0-15,0 0 0,0 0 16,0-22-16,0 22 0,0-21 0,0 0 0,21-1 15,-21 22-15,22-21 0,-22-1 16,21 22-16,0 0 0,0 0 0,-21 0 16,21 0-16,0-1 0,22 22 15,-22 0-15</inkml:trace>
  <inkml:trace contextRef="#ctx0" brushRef="#br1" timeOffset="104292.82">8107 8065 0,'0'0'0,"0"21"0,0 0 0,0 0 15,21 0-15,-21 0 0,0 1 16,0-1-16</inkml:trace>
  <inkml:trace contextRef="#ctx0" brushRef="#br1" timeOffset="104736.09">8149 8192 0,'0'0'0,"-21"-22"0,21 1 0,0 0 0,0 0 15,0 0-15,0 0 0,0-1 16,0 1-16,0 0 0,0 0 15,21 0-15,0 0 0,0 21 16,1 0-16,-22-22 0,21 22 0,0 0 16,0 0-16,0 0 0,0 22 15,1-1-15,-1-21 16,-21 21-16,0 0 0,21 0 0,0 0 16,-21 1-16,0-1 0,0 0 15,0 0-15,0 0 0,21 0 16,-21 1-16,0-1 0,0 0 0,0 0 15,0 0-15,0 0 16,0 1 0,0-44 15,0 1-31,0 0 16,0 0-16,0 0 0,0 0 15,0-1-15,0 1 0,0 0 16,0 0-16,21 0 0,-21 0 15,22 21-15,-22-22 16,21 22-16,0-21 0,0 21 0,0-21 16,0 21-16,1-21 0,-1 21 0,21 0 15,-21 0-15,0-21 0,1 21 16</inkml:trace>
  <inkml:trace contextRef="#ctx0" brushRef="#br1" timeOffset="105041.14">8869 8149 0,'0'21'0,"0"-42"0,21 21 47,0-21-47,0 0 0,0 21 16,1-21-16,-1 0 0,0-1 0,0 1 15,-21 0-15,21 0 0,-21 0 0,0 0 16,21-1-16,-21 1 0,0 0 15,-21 21-15,0 0 16,0 0-16,0 0 0,0 0 0,-1 21 16,1 0-16,0 22 0,0-22 15,0 21-15,0 1 0,21-1 0,0-21 16,0 21-16,-22 1 0,22-22 16,0 0-16,0 21 0,0-20 0,22-1 15,-1-21-15,0 21 0,0 0 0,0-21 16</inkml:trace>
  <inkml:trace contextRef="#ctx0" brushRef="#br1" timeOffset="105324.98">9250 8340 0,'63'-43'16,"-42"22"-16,1 0 16,-1 0-16,42-148 15,-63 126 1,0 1-16,0 21 0,0-22 0,0 22 16,0 0-16,0 0 0,0 42 31,0 0-31,-21 0 15,21 1-15,0-1 0,-21 21 16,21-21-16,0 22 0,-21-22 16,21 0-16,0 21 0,0-21 0,0 1 15,0-1-15,0 0 0,0 0 0,0 0 16,0-42 15,0 0-15,0 0-16,0-22 0,0 22 0,0 0 15,21-21-15,0 21 0,0-22 16,-21 1-16,0 0 0</inkml:trace>
  <inkml:trace contextRef="#ctx0" brushRef="#br1" timeOffset="105523.86">9694 7705 0,'85'0'15,"-64"0"1,21 0-16,22 127 16,-64-106-16,21 0 15,-21 21-15,21-20 0,-21-1 16,0 21-16,0-21 0,0 22 0,0-1 15,-21-21-15,21 0 0,-21 0 0,0 1 16,21-1-16,0 0 0,-21 0 0,-1-21 16,22 21-16,0-42 47,0 0-47,22 0 0,-1 0 0,0-1 15,-21 1-15</inkml:trace>
  <inkml:trace contextRef="#ctx0" brushRef="#br1" timeOffset="105803.91">10287 7514 0,'0'-21'15,"0"42"-15,0-63 0,21 42 16,-21 21 0,0 0-1,0 22-15,0-22 0,-21 0 0,21 21 16,0 1-16,0-22 15,-21 21-15,21 0 0,-21 1 0,21-1 16,-22 0-16,22-20 0,0 20 0,0 0 16,0-21-16,0 22 0,0-22 0,0 0 15,0 0-15,0 0 0,0 1 16,0-1-16,22-21 16,-1 0-16,0 0 0,0 0 15,0-21-15,0 21 16,1-22-16,-1 1 0,-21 0 0,21 0 15,-21 0-15</inkml:trace>
  <inkml:trace contextRef="#ctx0" brushRef="#br1" timeOffset="106057.76">10223 7747 0,'0'0'0,"-21"0"0,-63 0 31,84-21-31,21 21 15,0 0 1,0 0-16,0 0 0,22-21 0,-22 21 16,21 0-16,-21 0 0,22 0 0,-22 0 15,21-21-15,-21 21 0,0 0 16,22 0-16,-22 0 0,0-22 16,0 22-16,-42 0 31,0 0-31,0 0 0,0 0 0,-22 0 15,22 0-15</inkml:trace>
  <inkml:trace contextRef="#ctx0" brushRef="#br1" timeOffset="106407.72">9483 7768 0,'0'0'0,"-22"0"31,22 21-16,0 1-15,-21-1 16,21 0-16,0 0 0,0 21 0,0-20 16,0 20-16,-21 0 0,21 1 15,0-1-15,0-21 0,0 21 0,0-20 16,0 20-16,0-21 0,0 0 0,0 0 16,0 1-16,21-22 31</inkml:trace>
  <inkml:trace contextRef="#ctx0" brushRef="#br1" timeOffset="107196.14">11620 7514 0,'0'0'15,"22"-21"-15,-22 0 0,21 0 0,-21 0 16,0-1-16,0 1 0,0 0 16,0 0-1,0 42 16,0 0-31,0 22 0,-21-1 0,-1-21 16,22 43-16,-21-22 0,0 0 0,0 1 16,0 20-16,0-21 0,-1 1 15,1 20-15,0-20 0,21-1 0,-21 0 16,0 1-16,21-1 0,-21-21 0,21 21 16,0-20-16,0-1 0,0 0 15,21-21-15,0 0 16,0 0-16,0 0 0,0 0 15,-21-21-15,22 0 0,-1-1 16,-21 1-16,21-21 0</inkml:trace>
  <inkml:trace contextRef="#ctx0" brushRef="#br1" timeOffset="107400.02">11345 7811 0,'0'0'0,"-21"0"0,0 0 16,42 0 15,0 0-15,0 0-16,1 0 0,20 0 0,-21 0 15,21 0-15,-20 0 0,20 0 16,0 0-16,1-22 0,-1 22 0,0 0 16,-21-21-16,22 0 0,-1 21 0,0 0 15,-20-21-15,20 21 0</inkml:trace>
  <inkml:trace contextRef="#ctx0" brushRef="#br1" timeOffset="108032.07">12023 7789 0,'0'0'0,"-43"22"32,64-44-1,1 22-31,-1-21 15,0 0-15,0 21 0,0-21 0,-21 0 16,21 21-16,1-21 0,-22-1 0,21 22 16,-21-21-16,0 0 0,0 0 15,0 0-15,-21 21 16,-1 0-16,1 0 0,0 0 0,0 21 16,0 0-16,0 0 0,-1 0 15,-20 1-15,21 20 0,-21-21 16,20 21-16,1-20 0,-21 20 0,21-21 15,21 21-15,0-20 0,-21 20 0,21-21 16,0 0-16,0 0 0,21 1 16,0-1-16,0 0 0,0-21 0,0 0 15,22 0-15,-1 0 0,0 0 0,1 0 16,20 0-16,-20 0 0,-1-21 16,21 0-16,-20-1 0,20 1 0,-20-21 15,-1 21-15,0-22 0,1 22 0,-22-21 16,21 21-16,-21-22 0,0 22 15,1-21-15,-22 21 0,0 0 16,0-1-16,0 1 0,-22 21 16,1 0-16,0 0 15,0 0-15,0 21 0,0 1 16,-1-1-16,1 0 0,0 0 0,21 0 16,0 0-16,0 1 0,0-1 0,0 21 15,0-21-15,0 0 0,21 1 16,0-1-16,-21 0 0,22 0 0,-1 0 15,0-21-15,-21 21 0,0 1 0,21-1 16,-21 0-16,0 0 16,-21-21-16,0 0 15,0 0-15,-1 0 16,1 0-16,0 0 0,0-21 0,21 0 16,0 0-1,0-1-15,21 1 0,0 0 0,0-21 16</inkml:trace>
  <inkml:trace contextRef="#ctx0" brushRef="#br1" timeOffset="108319.44">13483 7239 0,'0'0'0,"0"-21"16,0-21-1,-21 42 1,0 21-16,0 0 15,-1 0-15,1 21 0,0 1 0,0-1 16,0 0-16,0 1 0,-22-1 0,22 0 16,0 1-16,0-1 0,0 0 15,-22-20-15,22 20 0,21-21 0,-21 21 16,21-20-16,0 20 0,0-21 0,0 0 16,0 0-16,0 1 0,21-1 15,0-21-15,0 0 0,22 0 16,-22 0-16,21 0 0,-21 0 0,22-21 15,-22-1-15,0 22 0,0-21 0,0 0 16</inkml:trace>
  <inkml:trace contextRef="#ctx0" brushRef="#br1" timeOffset="108559.31">12954 7599 0,'0'0'0,"-21"0"0,0 0 16,-1 0-16,44 0 15,-1 0-15,0 0 16,21 0-16,-21 0 0,43 0 0,-22 0 16,1 0-16,20-21 0,-21 21 15,22-21-15,-22 21 0,1-22 0,-1 22 16,0 0-16,1 0 0,-1-21 16,0 21-16,1 0 0,-1 0 0,-21 0 15,-42 0 1,-21 21-1,-1 1-15,1-1 0</inkml:trace>
  <inkml:trace contextRef="#ctx0" brushRef="#br1" timeOffset="109012.4">8657 9017 0,'0'0'0,"0"-21"0,0 0 16,0 0-1,0 42 1,0 0-16,0 0 0,0 21 0,0-20 16,0 20-16,0 0 0,-21 1 15,0-1-15,21 0 0,-21 1 0,-1-1 16,22-21-16,-21 21 0,0 1 0,21-1 15,-21-21-15,21 0 0,0 22 0,-21-22 16,21 0-16,0 0 0,-21-21 16,21-21-1,0-21 1,0 21 0,21-1-16,0 1 0,-21-21 0</inkml:trace>
  <inkml:trace contextRef="#ctx0" brushRef="#br1" timeOffset="109500.26">8551 9017 0,'0'0'0,"0"-42"0,0-1 0,21 22 0,1 0 16,-22-21-16,0 21 0,21-1 15,21 22-15,-21-21 0,0 0 0,22 21 16,-22 0-16,21-21 0,1 21 0,-1 0 16,0 0-16,1 0 0,-1 21 15,-21 0-15,21 0 0,-20 1 16,-22-1-16,0 21 0,0-21 0,0 22 15,0-22-15,-22 0 0,1 21 16,0-21-16,-21 22 0,-1-22 0,1 0 16,0 0-16,-1 0 0,1 1 0,21-1 15,-21 0-15,20-21 0,1 0 16,0 0-16,63-21 31,-20 0-31,20 21 0,-21-22 16,21 1-16,1 21 0,-1 0 0,0 0 15,1 0-15,-1 0 0,22 0 0,-22 0 16,-21 21-16,21-21 0,1 22 16,-22-1-16,21 0 0,-21 0 15,-21 0-15,0 0 0,0 1 0,0 20 16,-21-21-16,0 0 0,0 22 0,-21-22 16,-1 0-16,-20 21 0,20-21 15,1 1-15,-21-1 0,20 0 0,1 0 16,0 0-16,20-21 0,-20 0 0,21 0 15,0 21-15,0-21 0,-1 0 0,1 0 16,0-21-16,21 0 16,-21 21-16,21-21 0,0 0 15,0 0-15,0-1 0,0-20 0,0 21 16,21 0-16,0 0 0</inkml:trace>
  <inkml:trace contextRef="#ctx0" brushRef="#br1" timeOffset="109780.1">9546 8784 0,'0'0'0,"0"21"16,0 1 0,0-1-16,0 0 0,0 0 0,-21 21 15,21 1-15,-21-22 16,21 21-16,-21 1 0,21-1 0,-22 0 15,22-21-15,0 22 0,0-22 0,-21 21 16,21-21-16,-21 1 0,21-1 0,0 0 16,0 0-16,0 0 0,0 0 15,0 1-15,21-44 47,0 1-47,1 0 0</inkml:trace>
  <inkml:trace contextRef="#ctx0" brushRef="#br1" timeOffset="110223.84">9906 9059 0,'0'0'16,"-21"0"15,0 0-31,-1 22 16,22-1-16,-21 0 0,0 0 0,21 0 15,-21 0-15,0 1 0,21-1 0,0 0 16,-21 0-16,21 0 0,0 0 16,0 1-16,0-1 0,0 0 0,0 0 15,21 0 1,0-21-16,0 0 0,0 0 0,22 0 16,-22 0-16,21 0 15,-21-21-15,22 21 0,-1-21 0,0 0 16,-21 21-16,22-21 0,-22-1 0,21 1 15,-21-21-15,1 21 0,-1 0 0,-21-22 16,0 22-16,0-21 0,0 21 16,-21-22-16,-22 22 0,22 0 0,-21 0 15,21 0-15,-22 21 0,1 0 0,0 0 16,-22 0-16,22 0 0,-1 21 16,1 0-16,0 0 0,21 0 0,-22 0 15,22 1-15,0-22 0,0 21 16,21 0-16,-21 0 0,21 0 0,0 0 15,0 1-15,21-22 16,21 0-16,-21 21 0,22-21 0,-22 0 16,21 0-16,0 0 0,22 0 0,-22 0 15</inkml:trace>
  <inkml:trace contextRef="#ctx0" brushRef="#br1" timeOffset="111104.34">10626 8932 0,'0'0'0,"21"-42"0,-64-64 32,22 106-32,0 0 0,0 0 15,0 0-15,0 21 0,-1-21 16,1 43-16,0-22 0,0 0 0,0 21 16,0 1-16,21-1 0,-22 0 0,22 1 15,-21-1-15,21-21 0,-21 22 0,21-22 16,0 21-16,0-21 0,0 0 15,0 1-15,21-1 0,0-21 0,1 21 16,-1-21-16,21 0 0,-21 0 0,0 0 16,22 0-16,-1 0 0,0 0 15,-20-21-15,41 21 0,-21-21 16,1-1-16,-1 1 0,0 0 0,-20 0 16,20 0-16,0-22 0,-21 1 0,1 0 15,-1-1-15,-21 1 0,0-21 16,0-1-16,21 1 0,-21-1 0,0 22 15,0-22-15,0 22 0,21 0 0,-21-1 16,0 22-16,0 0 0,0 0 16,0 42-1,0 0-15,0 0 0,0 0 0,0 22 16,0-1-16,-21 0 0,21 22 16,0-22-16,-21 1 0,21-1 0,0 21 15,0-20-15,0-1 0,0-21 16,0 22-16,0-22 0,0 21 15,0-21-15,0 0 0,0 1 0,0-1 16,0-42 31,0-1-47,0 1 0,21 0 0,0-21 16,0 21-16,0-22 0,1 22 0,-1-21 15,21-1-15,0 1 0,1 0 16,-1-1-16,0 22 0,1-21 15,-1 21-15,0 21 0,-20 0 0,20-21 16,0 21-16,-21 0 0,22 21 0,-22-21 16,0 21-16,-21 0 0,0 0 15,0 22-15,0-22 0,0 0 0,-21 0 16,0 0-16,-22 0 0,22 22 0,-21-22 16,-22 0-16,22 0 0,0 0 15,-22 1-15,1-22 0,20 21 0,1-21 16,-21 0-16,41 21 0,-20-21 0,21 0 15,0 0-15,0 0 0,21 21 32,21-21-32,0 21 0,0 0 15,0-21-15,22 22 0,-22-1 0,21 0 16,0 0-16,-20 0 16,20 0-16,-21 1 0,21-1 0,-20 0 15,20-21-15,-21 21 0,0 0 0,0-21 16,22 21-16,-22 1 0,0-22 0,0 0 15,0 21-15,-42-21 32,0 21-17,-21-21-15,21 21 0</inkml:trace>
  <inkml:trace contextRef="#ctx0" brushRef="#br1" timeOffset="113032.75">529 11790 0,'0'21'32,"21"-21"-17,0 0 1,1 0-16,-1-21 15,0 0-15,0 0 16,-21-1-16,21 1 0,-21-21 0,0 21 16,0 0-16,0-1 0,0-20 15,0 21-15,-21 0 0,21-22 0,-42 22 16,21 21-16,-1-21 0,-20 0 16,21 21-16,-21 0 0,-1 0 0,1 21 15,0 0-15,-1 0 16,22 1-16,-21 20 0,-1 0 0,1 1 15,21-1-15,-21 0 0,20 1 16,1 20-16,0-21 0,21 1 0,0-1 16,0 0-16,0 1 0,0-1 15,21-21-15,0 0 0,22 1 16,-22-1-16,21-21 0,1 0 0,-1 0 16,0 0-16,22 0 0,-22 0 15,0-21-15,1-1 0,-1 1 0,0 0 16,1 0-16,-22-21 15,0 20-15,0-20 0,0 21 0,1-21 16,-22 20-16,0-20 0,0 21 16,0-21-16,0 20 0,0 1 0,0 0 15,0 0-15,0 0 0,0 0 16,-22 21-16,1 21 16,21 0-16,0 0 15,0 0-15,0 0 0,0 22 0,0-22 16,0 21-16,0 1 0,0-22 15,0 21-15,0-21 0,0 22 0,0-22 16,0 0-16,21 0 0,-21 0 16,22 0-16,20 1 0,-21-22 0,0 0 15,22 0-15,-22 0 0,21 0 16,-21-22-16,22 1 0,-1 0 16,0 0-16,1-21 0,-22 20 15,21-20-15,0 21 0,1-21 0,-1-1 16,-21 1-16,0 0 0,22-1 15,-22-20-15,-21 20 0,0 1 0,21 0 16,-21-1-16,0 1 0,0 21 16,0 0-16,0 0 0,0-1 0,0 1 15,-21 21 1,0 0-16,21 21 0,0 22 16,-21-22-16,-1 21 0,22-21 15,-21 22-15,21-1 0,0 0 16,0 1-16,-21-1 0,21 0 0,0 1 15,0-1-15,0 0 0,21-20 16,-21 20-16,21-21 0,22 21 16,-22-20-16,21-1 0,-21 0 0,22-21 15,-22 0-15,21 0 0,-21 0 16,22 0-16,-22 0 0,21 0 0,-21-21 16,1 0-16,20-1 0,-21 1 15,0 0-15,0-21 0,1 21 0,-1-22 16,0 1-16,0 0 0,0-1 15,0 1-15,1-22 0,-22 22 16,0 0-16,21-22 0,-21 22 0,21 0 0,-21-1 16,0 1-16,0 21 15,0 0-15,0 42 16,0 0 0,-21 0-16,21 21 0,0 1 0,0-1 15,0 0-15,0 22 0,-21-22 16,21 1-16,0-1 0,0-21 0,0 21 15,0 1-15,0-22 0,0 21 0,0-21 16,0 1-16,0-1 0,0 0 16,0 0-16,0 0 0,21-21 15,0 0 1,0 0-16,0 0 16,0 0-16,1-21 0,-1 21 15,0-21-15,0 0 0,0 0 0,22-1 16</inkml:trace>
  <inkml:trace contextRef="#ctx0" brushRef="#br1" timeOffset="113580.44">3471 11197 0,'0'0'0,"0"-21"0,21 0 15,-21 0-15,22 21 0,-22-21 16,0 42-1,0 0-15,0 0 16,0 21-16,0 1 0,0-1 16,0 22-16,0-22 0,-22 0 0,1 22 15,0-22-15,21 0 0,0 1 0,-21-1 16,0-21-16,21 22 16,0-22-16,0 21 0,0-21 0,0 0 15,0 1-15,0-44 47,21 22-47,-21-21 0,0 0 16</inkml:trace>
  <inkml:trace contextRef="#ctx0" brushRef="#br1" timeOffset="114416.96">3302 11578 0,'-21'0'0,"42"0"0,-63 0 0,20 0 0,1 0 16,0 0-16,42 0 31,0 0-31,1 0 16,20 0-16,-21 0 0,21-21 0,22 0 15,-22 0-15,1 21 0,20-21 0,-21-1 16,1 1-16,-1 0 0,0-21 16,1 21-16,-1-1 0,-21 1 0,0 0 15,1 0-15,-22 0 0,0 0 16,0-1-16,0 1 15,0 42 1,0 1 0,0-1-16,0 0 0,0 0 15,0 21-15,0-20 0,0 20 0,0-21 16,0 21-16,0 1 0,0-22 16,-22 21-16,22-21 0,0 22 0,0-22 15,0 0-15,-21 0 0,21 0 0,0 1 16,0-1-16,0 0 0,0 0 15,0-42 17,0 0-32,21 0 15,-21-1-15,22 1 0,-1 0 0,0 0 16,0-21-16,-21 20 0,21-20 16,0 21-16,1-21 0,-22 20 15,21 1-15,0 0 0,-21 0 0,21 21 16,0 0-1,-21 21-15,21 0 0,-21 0 16,0 1-16,0-1 0,0 21 0,0-21 16,0 0-16,0 1 0,0-1 15,0 21-15,0-21 0,0 0 0,0 1 16,0-1-16,0 0 0,22-21 16,-1 0-16,0 0 15,21 0-15,-21 0 0,22 0 0,-22 0 16,21 0-16,1 0 0,-1-21 15,-21 21-15,21-21 0,1-1 16,-22 22-16,21-21 0,-21 0 0,22 0 16,-22 0-16,0 0 0,0-1 0,-21 1 15,0 0-15,21 0 0,-21-21 16,0 20-16,0 1 0,0 0 0,0 0 16,-21 21-16,0 0 0,0 0 15,0 0-15,0 21 16,-1 0-16,1 0 0,21 1 0,-21-1 15,21 21-15,-21-21 0,21 0 16,0 22-16,0-22 0,0 0 16,0 0-16,0 0 0,0 1 0,21-22 15,0 21-15,0-21 0,1 0 0,-1 0 16,0 0-16,0 0 0,0 0 0,22 0 16,-22 0-16,0 0 0,0-21 15,21 21-15,-20-22 0,-1 1 0,0 0 16,0 0-16</inkml:trace>
  <inkml:trace contextRef="#ctx0" brushRef="#br1" timeOffset="115412.41">6075 11345 0,'0'0'0,"-21"0"16,-1 0-16,1 0 16,21-21-16,0 0 15,0 0-15,0 0 16,0 0-16,21-1 0,1 22 15,-22-21-15,21 0 0,0 21 0,0 0 16,0 0 0,0 0-16,1 0 0,-1 21 15,-21 0-15,0 1 0,21 20 0,-21-21 16,21 21-16,-21-20 0,0 20 16,0 0-16,0-21 0,0 22 0,0-22 15,0 21-15,0-21 0,0 1 0,0-1 16,0 0-16,0 0 0,0 0 15,0 0-15,0 1 16,-21-22-16,21-22 16,0 1-1,0 0-15,0 0 0,0 0 16,21 0-16,0-1 0,-21-20 16,21 0-16,1-1 0,-1 1 0,0 0 15,0-1-15,21 1 0,-20 0 16,20-1-16,0 22 0,-21 0 0,22 0 15,-22 0-15,21 21 0,-21 0 0,22 0 16,-22 0-16,0 21 0,0 0 16,0 21-16,1-20 0,-22 20 0,0 0 15,0 1-15,0-1 0,0-21 0,0 21 16,0 1-16,0-1 0,-22-21 16,22 22-16,-21-22 0,0 0 0,21 0 15,0 0-15,0 0 0,-21-21 16,21 22-16,0-44 31,0 1-31,0 0 16,21 0-16,-21 0 0,21-22 15,0 22-15,1-21 0,-1 0 16,0-1-16,21 1 0,-21 0 0,1-1 16,20 1-16,-21 21 0,0-22 0,22 22 15,-22 21-15,0 0 0,21 0 16,-21 0-16,1 0 0,-1 21 0,-21 22 15,21-22-15,-21 21 0,21 1 0,-21-22 16,0 21-16,0 0 16,0 1-16,0-22 0,0 0 0,0 21 15,0-20-15,0-1 0,0 0 0,0 0 16,0 0 0,0-42-1,0 0 1</inkml:trace>
  <inkml:trace contextRef="#ctx0" brushRef="#br1" timeOffset="115794.23">7514 11494 0,'21'0'0,"0"0"16,1 0-16,-1-22 15,0 22-15,0-21 0,0 0 16,0 0-16,1 0 0,20 0 16,-21-1-16,0 1 0,0 0 0,1 0 15,-22 0-15,21 0 0,-21-1 16,0 1-16,0 0 0,0 0 0,0 0 16,-21 21-16,21-21 0,-22 21 15,1 0-15,0 0 0,0 21 16,0 0-16,-22 0 0,22 0 15,0 22-15,0-1 0,-21 0 0,20-21 16,22 22-16,0-1 0,0-21 16,0 22-16,0-22 0,0 21 0,0-21 15,0 0-15,0 1 0,22-1 0,-1 0 16,0 0-16,0-21 0,0 0 0,22 0 16,-1 0-16,-21 0 0,21 0 15,1 0-15,20 0 0,-20-21 0,-1 21 16,0-21-16,1 0 0</inkml:trace>
  <inkml:trace contextRef="#ctx0" brushRef="#br1" timeOffset="116067.36">8657 10837 0,'0'0'0,"0"-21"0,0 0 15,-21 21-15,0 0 0,0 0 16,-1 21-16,1 0 0,0 1 15,0-1-15,0 21 0,0-21 0,21 22 16,0-1-16,-22 0 0,22 1 16,-21-1-16,21 0 0,-21 1 0,21-1 15,0 0-15,0 1 0,0-1 0,0-21 16,0 21-16,0-20 0,0-1 16,0 0-16,0 0 0,0 0 15,0 0-15,21-21 16,0-21-1,1 0-15,-1 21 16,0-21-16</inkml:trace>
  <inkml:trace contextRef="#ctx0" brushRef="#br1" timeOffset="116540.12">9017 10859 0,'21'-43'0,"-42"86"0,63-107 0,-42 43 0,0 0 16,0 42-1,0 0-15,0 0 16,0 22-16,-21-22 0,0 21 0,0-21 16,0 22-16,21-1 0,-22 0 0,22 1 15,-21 20-15,0-21 0,21 1 16,-21-1-16,21 0 0,0-20 0,0 20 16,0-21-16,-21 21 0,21-20 0,0-1 15,0 0-15,0 0 16,0-42 15,0 0-31,0 0 0,21-1 16,0 1-16,0-21 15,0 0-15,1-1 0,-1 1 0,0 0 16,21 20-16,-21-20 0,1 0 0,20 21 16,-21-1-16,21 1 0,-20 0 15,-1 21-15,0 0 0,0 0 0,0 0 16,0 0-16,-21 21 0,0 0 0,0 1 15,22-1-15,-22 0 0,0 21 0,0-21 16,0 22-16,0-22 0,0 0 16,0 21-16,-22-20 0,22-1 0,0 21 15,0-21-15,-21-21 0,21 21 0,-21 1 16,21-1-16,-21-21 0,0 0 16,21 21-16,-21-21 15,-1 0-15,1 0 16,21-21-16,-21 0 0</inkml:trace>
  <inkml:trace contextRef="#ctx0" brushRef="#br1" timeOffset="116771.98">8361 11155 0,'0'0'16,"21"0"-1,21 0-15,-21 0 0,1 0 16,20 0-16,-21 0 0,21 0 16,1 0-16,-1 0 0,-21 0 0,22 0 15,-1-21-15,0 21 0,-21 0 0,22 0 16,-22 0-16,0 0 0,0 0 16,0 0-16,1 0 0,-22-21 0</inkml:trace>
  <inkml:trace contextRef="#ctx0" brushRef="#br1" timeOffset="117255.71">9779 11049 0,'0'-21'16,"-21"21"-1,0 0-15,-1 0 0,22 21 16,-21 0-16,0-21 0,0 21 0,0 22 16,0-22-16,21 0 0,-22 21 15,1-20-15,0 20 0,0 0 16,0-21-16,21 22 0,0-22 0,0 0 16,0 21-16,0-20 0,0-1 0,0 0 15,0 0-15,21 0 16,0-21-16,0 0 0,0 0 0,22 0 15,-22 0-15,21 0 0,1 0 0,-22-21 16,21 0-16,-21 0 0,22 0 16,-22-1-16,21 1 0,-21 0 0,0 0 15,1-21-15,-1 20 0,0-62 16,-21 63-16,0-22 0,0 22 0,-21-21 16,0 21-16,-1-1 0,1 22 15,0-21-15,-21 21 0,21 0 16,-22 0-16,1 0 0,0 0 0,20 0 15,-20 0-15,21 0 0,0 21 0,0-21 16,-1 22-16,1-1 0,21 0 16,0 0-16,0 0 0,0 0 15,21-21-15,1 22 16,20-22-16,-21 0 0,21 0 16,1 0-16</inkml:trace>
  <inkml:trace contextRef="#ctx0" brushRef="#br1" timeOffset="117957.31">10922 11049 0,'0'0'16,"-127"-85"-1,106 85-15,0 0 16,-1 0-16,1 0 0,0 0 0,0 0 15,-21 0-15,20 0 0,1 22 16,-21-1-16,21 0 0,0 0 0,-1 0 16,-20 22-16,21-22 0,0 21 0,0-21 15,-1 22-15,1-22 0,21 21 16,0-21-16,-21 0 0,21 1 16,0 20-16,0-21 0,21 0 15,0 0-15,1-21 0,20 22 0,-21-22 16,0 0-16,22 0 0,-22 0 15,0 0-15,21 0 0,-21 0 0,1 0 16,20-22-16,-21 22 0,0-21 0,0 0 16,1 0-16,-1 0 0,0-22 15,21 1-15,-21 0 0,1-1 0,20 1 16,-21-21-16,21 20 0,-20-20 0,20-1 16,-21 1-16,0 20 0,22-41 0,-22 20 15,0 22-15,0-22 0,-21 1 16,0 21-16,0-1 0,21 1 15,-21 0-15,0 20 0,0 1 0,0 0 16,0 0-16,-21 42 31,21 0-31,-21 22 0,0-1 0,21 0 16,-21 1-16,-1 20 0,1-21 16,0 22-16,0-1 0,0-20 0,0 20 15,21 1-15,-22-1 0,22-20 0,0 20 16,0 1-16,0-22 0,0 0 15,0 1-15,22-1 0,-1-21 0,0 21 16,0-20-16,0-1 0,0 0 0,22 0 16,-22-21-16,0 0 0,0 0 15,0 0-15,1 0 0,-1 0 16,0 0-16,0 0 0,0 0 0,0-21 16,-21 0-16,22 21 0,-22-21 15,21-1-15,0 1 0,-21 0 16,0 0-16,21 0 15,-21 0-15,21 21 0,-21-22 16,0 1-16</inkml:trace>
  <inkml:trace contextRef="#ctx0" brushRef="#br1" timeOffset="118176.18">11493 11282 0,'-21'42'32,"0"-42"-1,0 0-15,0 0 15,0 0-31</inkml:trace>
  <inkml:trace contextRef="#ctx0" brushRef="#br1" timeOffset="121400.06">4699 12658 0,'0'0'0,"0"-21"15,0-1-15,21 22 47,0 0-47,0-21 16,1 21 0,-1-21-16,-21 0 15,0 0 1,0 0-1,-21 21-15,-1 0 16,-20-22-16,21 22 0,-21 0 16,-1 0-16,1 0 0,0 0 0,-1 0 15,1 22-15,-22-22 0,43 21 16,-21 0-16,0-21 0,20 21 0,-20 0 16,21-21-16,0 21 0,21 1 0,0-1 15,0 0-15,0 0 16,21 0-16,21 0 0,-21 1 15,22 20-15,20-21 0,-20 21 0,20-20 16,1 20-16,-22-21 0,21 21 16,-20-20-16,-1-1 0,-21 0 0,22 21 15,-22-21-15,0 1 0,-21-1 16,0 0-16,0 0 0,-21-21 0,0 21 16,-1 0-16,-20 1 0,0-22 0,-1 21 15,-20-21-15,21 0 0,-22 0 16,22 0-16,-22 0 0,22 0 0,0 0 15,-1 0-15,22-21 0,-21 21 0,-1-22 16,22 1-16,0 0 16,0 0-16,0 0 0,0 0 0,21-1 15,0-20-15,0 21 0,0 0 16,0 0-16,21-1 0,0 1 0,0 0 16,21 0-16,1-21 0,-1 20 0,0 1 15,22 0-15</inkml:trace>
  <inkml:trace contextRef="#ctx0" brushRef="#br1" timeOffset="121659.92">5080 12446 0,'0'21'16,"0"0"-16,0 1 15,0-1-15,0 0 16,0 0-16,0 21 0,0-20 0,0 20 15,0 0-15,-21 1 0,21-1 16,-21 0-16,21 1 0,0-1 0,0-21 16,-22 21-16,22 1 0,-21-22 0,21 0 15,0 21-15,0-20 0,0-1 16,0 0-16,21-21 31,-21-21-15,22 0-16</inkml:trace>
  <inkml:trace contextRef="#ctx0" brushRef="#br1" timeOffset="121840.81">4868 12848 0,'0'0'0,"21"0"31,1-21-31,-1 21 16,0 0-16,0-21 0,21 21 15,-20-21-15,20 0 0,-21 21 16,21-22-16,1 1 0,-1 21 16,0-21-16,1 21 0,20 0 0</inkml:trace>
  <inkml:trace contextRef="#ctx0" brushRef="#br1" timeOffset="123244.01">5757 12912 0,'0'0'0,"0"21"0,21-21 15,1 0 1,-1 0 0,-21-21-16,0 0 0,21 21 15,0-22-15,-21 1 0,0 0 16,0 0-16,0 0 0,0-22 0,0 22 16,0 0-16,-21 0 0,0 0 15,0 0-15,-1-1 0,1 22 0,0 0 16,-21 0-16,21 0 0,-1 0 15,-20 0-15,21 22 0,-21-1 0,20 21 16,-20 0-16,21 1 0,-21-1 0,20 0 16,1 1-16,-21 20 0,42-20 15,-21-1-15,21 0 0,0-21 0,0 22 16,0-22-16,0 0 0,0 0 0,0 0 16,21-21-16,0 0 0,21 0 15,-20 0-15,-1 0 0,21 0 16,0-21-16,-20 21 0,20-21 0,0 0 15,-21 0-15,22 0 0,-22-22 16,0 22-16,0-21 0,0 21 0,1-22 16,-1 1-16,0 0 0,-21-1 15,0 1-15,0 0 0,0-1 0,0 22 16,0 0-16,0 0 0,0 42 31,0 21-31,0-21 16,0 22-16,0-22 0,0 21 0,0-21 15,0 22-15,0-1 0,0-21 16,0 22-16,21-22 0,-21 0 16,21 0-16,0 0 0,1 0 0,-1-21 15,0 22-15,0-22 0,0 0 16,0 0-16,22 0 0,-22 0 0,0 0 16,0-22-16,0 22 0,1-21 0,-1 0 15,0-21-15,0 21 0,0-22 16,-21 1-16,21 0 0,-21-1 0,22-20 15,-1 20-15,-21 1 0,0-21 0,0 20 16,0 1-16,0-22 0,0 22 16,0 21-16,0-21 0,0 20 0,0 1 15,0 0-15,0 0 0,-21 21 16,21 21 0,-22 0-16,22 0 0,-21 22 15,21-1-15,-21-21 0,21 22 0,0-1 16,0 21-16,0-20 0,0 20 15,0-20-15,0-1 0,0 21 0,0-20 16,0-1-16,0 0 0,21 1 0,0-22 16,1 0-16,-1 0 0,21 0 15,-21 1-15,22-22 0,-22 0 0,21 0 16,0 0-16,1 0 0,-1 0 16,0-22-16,1 1 0,-1 0 0,0 0 15,-20 0-15,20 0 0,-21-22 0,0 22 16,0-21-16,1-1 0,-22 22 15,0-21-15,0 0 0,0 20 16,0 1-16,0 0 0,0 0 0,-22 42 31,22 0-31,-21 0 0,21 1 16,-21-1-16,21 0 0,0 21 0,0-21 16,0 1-16,0 20 0,0-21 0,0 0 15,0 0-15,0 1 0,0-1 16,21 0-16,0-21 0,1 0 0,-1 21 15,0-21-15,21 0 0,-21 0 16,22 0-16,-22 0 0,0-21 0,21 0 16,-20 21-16,-1-21 0,0-1 15,0 1-15,0 0 0,0 0 0,22-21 16,-22 20-16,0-20 0,0 0 16,0 21-16,1-22 0,20 22 0,-42 0 15,21 0-15,0 0 0,-21-1 0,21 22 16,-21-21-1,22 21 17,-1-21-17,-21 0 1,0 0 0,0 0-1,-21 21 1,-1 0-16,1 0 0,0 21 15,0-21-15,21 21 0,-21 0 0,0 0 16,-1 22-16,1-22 0,0 21 16,21-21-16,0 22 0,0-1 0,0 0 15,0-21-15,0 22 0,0-22 0,0 21 16,0-21-16,0 1 0,21-1 16,0 0-16,1-21 0,-1 21 0,0-21 15,21 0-15,-21 0 0,22 0 0,-1 0 16,0 0-16,-20-21 15,20 0-15,0 21 0,-21-21 0,22-1 16,-22 1-16,0 0 0,0 0 0,0-21 16,1 20-16,-22 1 0,0-21 15,0 21-15,0-22 0,0 1 0,0 21 16,0-21-16,0-1 0</inkml:trace>
  <inkml:trace contextRef="#ctx0" brushRef="#br1" timeOffset="123459.89">7556 12171 0,'-21'0'0,"42"0"0,-63 0 0,21 0 31,0 0-31,0 0 16,21 21 15,0 0-16,-22 0 1,1-21 0,0 22-16</inkml:trace>
  <inkml:trace contextRef="#ctx0" brushRef="#br1" timeOffset="123671.76">6286 12531 0,'-21'21'0,"-21"0"15,105-63-15,-147 84 0,84-21 0,42-21 16,-21 0 0,0 0-16,22 0 0,-1 0 15,0 0-15,1 0 0,20-21 0,-20 21 16,20-21-16,1 21 0,-22 0 0,21-21 16,-20 21-16,-22 0 0,21 0 15,-21 0-15,-63 0 31</inkml:trace>
  <inkml:trace contextRef="#ctx0" brushRef="#br1" timeOffset="124604.23">1439 15071 0,'-21'0'0,"42"0"0,-63 0 0,21 0 16,0 0-16,-22 0 0,22 0 15,0 0-15,0 0 0,0 0 0,-1-21 16,22-1-16,0 1 15,0-21-15,0 21 0,0 0 16,43-22-16,-22 22 0,0 0 16,21-21-16,1 20 0,-1 1 15,0-21-15,1 21 0,-1 21 0,0 0 16,1 0-16,-1 0 0,0 0 16,-20 21-16,-1 21 0,0-21 0,0 22 15,-21-1-15,0 0 0,0 22 16,0-22-16,0 1 0,0 20 0,-21-21 15,0 1-15,21-1 0,-21 0 16,-1 1-16,1-22 0,21 21 16,0-21-16,-21 1 15,0-22-15,21-22 32,0 1-32,0 0 0,0-21 0,21 21 15,0-22-15,0 1 0,1-22 16,-1 22-16,0 0 0,0-22 0,0 22 15,0 0-15,22-22 0,-22 22 16,21 21-16,-21-1 0,1 1 0,20 0 16,-21 21-16,0 21 15,0 0-15,-21 1 0,0 20 0,0 0 16,0-21-16,0 22 16,0-1-16,0 0 0,0 1 0,0-1 15,-21-21-15,21 22 0,-21-1 16,21-21-16,0 0 0,0 22 0,0-22 15,0 0-15,21-21 32,0-21-32,1 0 15,20-1-15,-21 1 0</inkml:trace>
  <inkml:trace contextRef="#ctx0" brushRef="#br1" timeOffset="125035.98">2773 14626 0,'0'0'0,"21"-21"16,-42 42 0,0-21-16,-1 21 0,22 1 15,-21 20-15,0-21 0,0 21 0,-21 1 16,20-22-16,1 21 0,0 1 16,0-1-16,0 0 0,0 1 0,21-1 15,0 0-15,0 1 0,0-22 16,0 21-16,0-21 0,0 0 0,21 1 15,0-1-15,0 0 0,21-21 16,-20 0-16,20 0 0,0 0 0,1 0 16,-1-21-16,-21 0 0,21 21 15,1-43-15,-22 22 0,0 0 16,0-21-16,0 20 0,-21-20 0,0 21 16,0-21-16,0-1 0,0 22 15,-21-21-15,0-1 0,0 22 0,-21-21 16,20 21-16,-20-22 0,0 22 15,-1 21-15,1-21 0,21 21 0,-21 0 16,20 0-16,-20 0 0,21 21 16,0 0-16,0 1 0,-1-22 0,1 21 15,21 0-15,-21 0 0,21 0 16,0 0-16,0 1 0,21-1 16,22-21-16,-22 0 0,0 0 15,21 0-15,1 0 0,-1-21 16,21-1-16</inkml:trace>
  <inkml:trace contextRef="#ctx0" brushRef="#br1" timeOffset="125299.83">3323 14457 0,'0'0'16,"0"-21"-16,21 0 0,-21-1 0,0 1 0,0 42 31,0 1-31,-21 20 0,0-21 16,0 43-16,21-22 0,-21 0 15,-1 1-15,22 20 0,-21-21 16,21 22-16,-21-22 0,0 22 16,21-22-16,0 0 0,0 1 0,0-1 15,0 0-15,0 1 0,0-22 0,0 0 16,0 0-16,0 0 0,21-21 16,0 0-16,0 0 0,1 0 0,-1 0 15,0 0-15,0-21 0,0 0 16,0 0-16,1 0 0,-1 0 0,-21-22 15</inkml:trace>
  <inkml:trace contextRef="#ctx0" brushRef="#br1" timeOffset="125515.71">2984 14753 0,'22'21'31,"-22"-42"-31,21 21 0,0-21 0,0 21 16,0-21-16,22 21 0,-22-21 15,0 21-15,21-21 0,-21 21 16,1 0-16,20 0 0,-21-22 0,0 22 16,0 0-16,1 0 15</inkml:trace>
  <inkml:trace contextRef="#ctx0" brushRef="#br1" timeOffset="126147.35">4403 14753 0,'0'0'0,"-22"0"0,-62-63 32,63 42-32,21-1 0,0 1 0,0-42 15,0 42-15,21-1 0,0 1 16,21-21-16,-21 21 0,22 0 16,-22 21-16,21 0 0,1 0 0,-1 0 15,0 0-15,-21 42 0,22-21 16,-22 21-16,21 1 0,-21 20 0,1-20 15,-1-1-15,-21 21 0,0-20 16,0-1-16,0 0 0,0 1 0,0-1 16,-21-21-16,21 22 0,-22-22 0,22 0 15,-21-21-15,21 21 0,0-42 32,0 0-17,0 0-15,0-1 0,0 1 0,0 0 16,21-21-16,1 21 0,-1-22 0,-21 1 15,21 0-15,21-1 0,-21-20 16,1 20-16,-1-20 0,21 21 0,-21-1 16,22 1-16,-22 21 0,21 0 15,-21-1-15,0 1 0,1 21 16,-22 21-16,0 1 0,0-1 16,21 0-16,-21 0 15,0 0-15</inkml:trace>
  <inkml:trace contextRef="#ctx0" brushRef="#br1" timeOffset="126509.14">5376 14838 0,'21'21'0,"-42"-42"0,64 63 0,-22-42 15,0 0-15,0 21 0,0-21 16,0 0-16,1 0 0,-1 0 16,21 0-16,-21-21 0,0 0 15,1 0-15,-1 21 0,0-21 0,21 0 16,-21-22-16,1 22 0,-1 0 15,0-21-15,-21 20 0,0-20 0,0 21 16,0-21-16,0-1 0,0 22 0,-21 0 16,0 0-16,-22 21 0,22 0 15,-21 0-15,-1 0 0,1 0 16,0 21-16,21 0 0,-22 21 0,1 1 16,0-1-16,20 0 0,-20 1 15,21-1-15,0 0 0,0 1 0,21-22 16,0 21-16,0-21 0,0 1 0,21-1 15,0 0-15,21 0 0,-21-21 16,22 0-16,-1 0 0,22 0 0,-22 0 16,21 0-16,1 0 0,-1-21 15,22 21-15,-21-21 0,-1 0 16,1-1-16,-1 1 0,-21 0 0,22 0 0,-1 0 16,-20 0-16</inkml:trace>
  <inkml:trace contextRef="#ctx0" brushRef="#br1" timeOffset="127663.87">6689 14351 0,'0'0'0,"0"-21"0,0-21 0,0 20 0,-22 1 16,1 0-16,0 21 0,-21 0 0,21 0 15,-22 0-15,22 0 0,-21 0 16,21 0-16,-22 21 0,22 0 0,-21 22 16,21-1-16,-1 0 0,-20 1 15,21-1-15,-21 0 0,20 1 0,1-1 16,0 0-16,0 1 0,21-1 0,0 0 15,0-20-15,0 20 16,0-21-16,0 0 0,21 0 0,0-21 16,0 0-16,22 0 0,-22 0 0,21 0 15,-21 0-15,22 0 0,-1 0 16,0-21-16,-20 0 0,20 21 0,0-21 16,-21-21-16,22 20 0,-22 1 0,0 0 15,0-21-15,-21-1 0,0 22 16,0-21-16,0 0 0,0 20 0,0-20 15,0 21-15,0 0 0,0 0 16,0-1-16,0 44 16,-21-1-16,21 21 15,0-21-15,0 22 0,-21-1 16,21 0-16,-21 1 0,21 20 16,0-21-16,0 1 0,0 20 0,-21-20 15,21 20-15,0 1 0,0-22 0,0 21 16,0 1-16,0-1 0,0 1 15,0-22-15,0 22 0,0-22 0,0 22 16,0-22-16,0 0 0,0 1 0,0-1 16,0-21-16,0 21 0,0-20 15,0-1-15,0 0 0,0 0 0,21-21 16,0-21 0,0 0-16,0 0 15,0-22-15,1 22 0,-1-21 0,0-1 16,0-20-16,0-1 0,0 1 0,1-1 15,-1-20-15,0-1 0,0 0 16,21 1-16,-20-1 0,-1 0 0,0 1 16,0-1-16,0 0 0,0 22 0,1-22 15,-1 43-15,-21 0 0,0-1 16,21 1-16,-21 21 0,-21 42 31,0 0-31,-1 0 0,1 22 16,21-22-16,-21 21 0,0 0 15,0 1-15,21-1 0,0-21 16,0 22-16,0-1 0,0-21 0,0 21 16,0-20-16,0-1 0,0 0 0,21 0 15,0 0-15,0-21 0,22 0 16,-22 0-16,0 0 0,21 0 0,-21 0 16,1 0-16,20 0 0,-21-21 0,0 0 15,0 0-15,1 0 0,-1-1 16,0-20-16,0 21 0,0-21 15,-21-1-15,0 1 0,0 0 0,0-1 0,0 1 16,0 0-16,0 20 0,0 1 16,0 0-16,0 0 0,0 42 15,0 21 1,0-20-16,-21-1 16,21 21-16,-21 0 0,21 1 0,0-22 15,0 21-15,0 1 0,0-22 16,0 0-16,0 0 0,0 0 0,21 0 15,0 1-15,0-22 0,1 0 0,-1 0 16,21 0-16,-21 0 0,22 0 16,-1 0-16,-21-22 0,21 1 0,-20 0 15,20 0-15,-21-21 0,21 20 16,-20-20-16,-1 21 0,0-21 16,-21-1-16,0 1 0,21 21 0,-21-22 15,0 22-15,0 0 0,-21 42 31,0 0-31,0 1 0,21-1 0,0 0 16,-22 21-16,22-21 0,-21 22 0,21-22 16,-21 21-16,21-21 0,0 1 15,0-1-15,0 0 0,0 0 0,0 0 16,21-21 15,-21-21-31,0 0 16,21 0-16</inkml:trace>
  <inkml:trace contextRef="#ctx0" brushRef="#br1" timeOffset="127855.76">7789 14224 0,'-63'0'15,"42"0"-15,21-21 16,-22 21-16,44 0 47,-1 0-47,0 21 15,0-21-15</inkml:trace>
  <inkml:trace contextRef="#ctx0" brushRef="#br1" timeOffset="128268.33">8043 14372 0,'0'0'0,"0"-21"0,21 0 15,-21 0-15,22 0 16,-1 21-16,0-22 0,0 22 16,0-21-16,0 21 0,1-21 15,-1 21-15,0 0 16,0 0-16,0 21 0,0 0 0,1 1 15,-1-1-15,-21 21 0,21-21 0,-21 22 16,21-1-16,-21 0 0,0 1 16,0-22-16,0 21 0,0 0 0,0-20 15,0 20-15,-21-21 0,0 0 16,0 0-16,21 1 0,-22-22 0,22-22 47,0 1-47,0 0 0,0 0 15,0 0-15,0 0 0,0-22 0,22 22 16,-1-21-16,-21-1 0,21 1 16,0 0-16,0-1 0,0 1 0,1 21 15,-1-21-15,0 20 0,21 1 0,-21 0 16,22 0-16,-22 0 0,21 21 16,-21 0-16,1 0 0,20 0 0,-21 0 15</inkml:trace>
  <inkml:trace contextRef="#ctx0" brushRef="#br1" timeOffset="128624.12">8742 14478 0,'0'0'0,"0"21"0,0 0 16,-21-21-16,42 0 31,0 0-31,0-21 16,0 0-16,0 0 0,1 0 0,20 0 15,-21-1-15,21 1 0,-20 0 0,20-21 16,-21 21-16,0-1 0,0 1 16,-21 0-16,0 0 15,-42 21-15,21 0 16,0 21-16,-22 0 0,22 0 16,-21 1-16,21-1 0,-22 0 15,22 21-15,0-21 0,0 22 0,0-1 16,21-21-16,-21 22 0,21-22 15,0 21-15,0-21 0,0 0 0,21 1 16,0-1-16,0 0 0,0-21 0,22 0 16,-1 21-16,0-21 0,1 0 15,-1 0-15,21 0 0,-20 0 0,20-21 16,-20 0-16,20 0 0,-21 21 0</inkml:trace>
  <inkml:trace contextRef="#ctx0" brushRef="#br1" timeOffset="129131.83">9779 14309 0,'0'0'16,"0"-21"-16,0-1 0,0 1 0,0 0 16,-21 0-16,0 21 0,-1 0 15,1 0-15,-21 0 0,21 0 0,-22 0 16,22 0-16,-21 21 0,21 0 16,0 0-16,-22 1 0,22-1 0,21 0 15,-21 21-15,0-21 0,21 22 0,-21-22 16,21 21-16,0-21 0,0 1 15,0-1-15,0 0 0,0 0 16,21 0-16,0 0 0,0-21 0,0 0 0,0 0 16,1 0-16,20 0 0,-21 0 15,0 0-15,0 0 0,1-21 16,-1 0-16,0 0 0,0 0 0,0 0 16,0-1-16,-21-20 0,0 0 15,22-1-15,-1 1 0,0-21 0,-21 20 16,21-20-16,0-1 0,-21 1 0,21-1 15,1 22-15,-1 0 0,-21-22 16,0 43-16,0-21 0,21 20 0,-21 1 16,0 0-16,0 0 0,-21 21 15,21 21 1,-21 0-16,-1 0 0,22 22 0,-21-1 16,21 0-16,-21 1 0,21-1 15,0 0-15,0 1 0,0-1 0,0 0 16,0 22-16,0-22 0,0 1 0,0-1 15,0 0-15,0 1 0,0-1 16,0-21-16,21 21 0,-21-20 0,21-1 16,-21 0-16,0 0 0,22 0 15,-1-21-15,0 0 16,0 0-16,-21-21 0,21 0 16,0 0-16</inkml:trace>
  <inkml:trace contextRef="#ctx0" brushRef="#br1" timeOffset="129555.59">11176 13907 0,'0'0'16,"0"-22"-16,-21 1 0,21 0 15,0 0-15,0 0 16,0 0 0,0-1-16,0 1 0,0 0 15,0 0-15,0 0 0,0 0 16,0-1-16,0 44 31,0-1-31,0 0 0,0 21 16,-21 1-16,-1-1 0,22 21 0,-21-20 15,0 20-15,0-20 0,0 20 0,0-21 16,-1 22-16,1-22 0,0 22 16,0-22-16,21 0 0,0 1 0,-21-1 15,21-21-15,0 0 0,0 22 0,0-22 16,21 0 0,0-21-16,0 0 0,0 0 0,22 0 15,-22 0-15,21 0 0,-21-21 0,22 0 16,-22 0-16,21-1 0,-21 1 15,1-21-15,20 0 0</inkml:trace>
  <inkml:trace contextRef="#ctx0" brushRef="#br1" timeOffset="129908.39">11515 14055 0,'21'0'0,"-42"0"0,42-21 0,-21 42 32,-21 0-32,-1 0 15,1 0-15,21 0 0,-21 22 16,0-22-16,0 21 0,0 1 0,21-1 15,-22-21-15,22 21 0,-21-20 16,21-1-16,0 21 0,0-21 0,0 0 16,21 1-16,1-22 0,-1 0 15,0 0-15,0 0 0,0 0 16,22 0-16,-22 0 0,21 0 0,0-22 16,-20 1-16,20 0 0,-21 0 0,21 0 15,-20 0-15,-1-22 0,0 1 16,-21 21-16,0-22 0,0 22 0,0 0 15,0 0-15,0 0 0,-21 0 0,0-1 16,-1 22-16,1 0 16,0-21-16,0 21 0,-21 0 0,20 0 15,1 0-15,0 0 0,0 0 0,0 0 16,0 0-16,-1 0 16,1 0-16,0 0 15,21-21 1</inkml:trace>
  <inkml:trace contextRef="#ctx0" brushRef="#br1" timeOffset="130168.24">10964 13970 0,'0'0'0,"21"0"0,1 0 0,20 0 16,0 0-16,1 0 0,-1 0 0,0 0 15,22 0-15,-22-21 0,0 21 0,1-21 16,20 21-16,-20-21 0,-1 21 0,0 0 16,1-22-16,-1 22 0,0 0 15,1-21-15,-22 21 0,0 0 0,0-21 16,0 21-16,0 0 0,-63 0 31,21 0-31,-21 0 0,-22 0 16,1 21-16,-1 0 0</inkml:trace>
  <inkml:trace contextRef="#ctx0" brushRef="#br1" timeOffset="130739.91">2476 16214 0,'0'0'0,"0"-64"31,0 43-31,0 0 0,0 0 15,0 0-15,-21-1 0,0 1 16,0 0-16,0 21 0,0 0 16,-1 0-16,-20 0 15,21 21-15,0 0 0,-22 22 0,22-1 16,-21 0-16,21 1 0,0 20 16,-1-20-16,22 20 0,0-21 15,-21 22-15,21-22 0,0 1 0,0 20 16,0-21-16,0-20 0,21 20 0,1 0 15,-1-21-15,21 1 16,0-1-16,1-21 0,-1 0 0,0 0 16,22 0-16,-22 0 0,22 0 15,-1-21-15,-20-1 0,20 1 0,1-21 16</inkml:trace>
  <inkml:trace contextRef="#ctx0" brushRef="#br1" timeOffset="131665.37">3090 16320 0,'0'0'0,"0"-22"0,-21 1 16,-21-21 0,21 42-16,-1 0 0,1 0 0,0 0 15,0 0-15,0 21 0,-22 0 16,22 22-16,0-22 0,-21 21 0,21-21 16,-1 22-16,1-1 0,0 0 15,0 1-15,0-22 0,21 21 0,0 0 16,0-20-16,0-1 0,0 0 15,0 0-15,0 0 0,21 0 0,0-21 16,0 0-16,0 0 0,1 0 16,-1 0-16,21-21 0,-21 0 0,0 0 15,22 0-15,-22 0 0,0-1 16,0-20-16,0 21 0,1 0 16,-1-22-16,-21 22 0,21-21 0,-21 21 15,0-22-15,0 22 0,0 0 16,0 0-16,0 0 0,0 0 0,0 42 31,0 0-31,0 21 0,0-21 16,0 1-16,0 20 0,0-21 15,0 21-15,0-20 0,0 20 16,0-21-16,0 0 0,0 0 0,0 1 0,0-1 16,0 0-16,21 0 0,0-21 15,0 0-15,1 0 0,-1 0 16,0 0-16,0-21 0,21 0 15,-20 0-15,-1-1 0,21 1 0,-21 0 16,22-21-16,-22 21 0,21-1 16,-21-20-16,0 0 0,1 21 0,-1-22 15,-21 1-15,0 0 0,0-1 0,0 1 16,0 0-16,0 20 0,0 1 16,0 0-16,-21 0 0,-1 21 15,1 21-15,21 0 16,0 0-16,0 22 0,0-22 0,0 21 15,0 1-15,0-1 0,0-21 16,0 21-16,0 1 0,0-1 16,0-21-16,0 0 0,21 22 0,1-22 15,-22 0-15,21 0 0,0 0 16,0-21-16,0 22 0,0-22 16,1 0-16,-1 0 0,0-22 15,0 22-15,0-21 0,0 0 0,1 0 16,20 0-16,-21 0 0,0-22 15,0 22-15,1-21 0,-1-1 0,0 22 16,0-21-16,0-22 0,-21 22 0,0 0 16,0-1-16,0 1 0,0 0 15,0 21-15,0-1 0,0 1 0,0 0 16,0 42 0,0 0-16,0 22 15,0-1-15,-21 0 0,0 1 0,21-1 16,0 22-16,-21-22 0,0 0 15,21 1-15,0-1 0,0-21 0,0 21 16,0-20-16,0 20 0,0-21 16,0 0-16,0 0 0,21-21 15,0 0-15,0 0 16,0 0-16,0-21 0,1 0 16,-1 21-16,0-21 0,0 0 0,21 0 15,-20-1-15,20-20 0,0 21 16,-21 0-16</inkml:trace>
  <inkml:trace contextRef="#ctx0" brushRef="#br1" timeOffset="131880.67">5757 15960 0,'0'0'0,"0"-21"0,0-22 16,0 22-16,0 0 0,-21 0 0,0 0 16,21-1-16</inkml:trace>
  <inkml:trace contextRef="#ctx0" brushRef="#br1" timeOffset="132308.43">5694 15769 0,'-64'-42'15,"-20"42"1,62 0-16,192 42 0,-361-84 15,170 63-15,21 0 0,-21 0 0,21 22 16,-21-1-16,21 0 0,0 22 16,0-22-16,-21 22 0,21-1 0,0-20 15,0-1-15,0 21 0,-22-20 16,22-22-16,-21 21 0,21-21 16,0 22-16,0-22 0,-21-21 0,21 21 15,0-42 16,0 0-31,0-22 16,0 22-16,0-21 0,21 0 0,-21-1 16,21-20-16,-21-1 0,22 1 0,-1-1 15,-21 1-15,21-1 0,0 1 16,0-1-16,0 1 0,-21 20 0,22 1 16,-1 0-16,0 21 0,-21-1 0,21 22 15,0 0-15,0 22 16,1 20-16,-1 0 0,0 1 15,0 20-15,0-21 0,-21 22 16,21-1-16,-21 1 0,22-1 0,-22 1 16,0-1-16,0-20 0,0-1 0,0 0 15,21-20-15,-21 20 0,0-21 16,21 0-16,-21 0 0,0 1 16,21-44 15,-21 1-31,0 0 0,0 0 0,0 0 15,0 0-15,-21-1 0</inkml:trace>
  <inkml:trace contextRef="#ctx0" brushRef="#br1" timeOffset="133947.82">5397 16171 0,'0'22'15,"22"-22"-15,-1 0 16,21 0-16,0 0 0,1 0 15,-1 0-15,0-22 0,22 22 0,-22-21 16,22 21-16,-22-21 0,22 0 16,-22 0-16,21 21 0,1-21 0,-22-1 15,1 1-15,20 0 0,-21 0 16,1 0-16,-22 21 0,21-21 16,-21 21-16,1 0 0,-22-22 0,-22 22 31,1 0-31,0 0 15,0 0-15,0 0 0,0 22 0,-1-1 16,1 0-16,0 0 0,21 0 16,-21 0-16,0 1 0,0-1 0,21 0 15,-22 21-15,22-21 0,0 1 16,0-1-16,0 0 0,22-21 16,-1 0-16,0 21 0,0-21 15,0 0-15,22 0 0,-22 0 0,21 21 16,0-21-16,-20 0 0,20 0 15,0 21-15,-21-21 0,1 22 0,-1-1 16,-21 0-16,0 0 16,-21 0-16,-22-21 0,22 21 15,-21 1-15,-1-22 0,22 21 0,-21-21 16,0 0-16,20 21 0,-20-21 16,21 0-16,-21 0 0,20 0 0,1 0 15,21 21-15,21-21 31,1 0-31,-1 0 0,0 0 16,0 0-16,0 0 16,0 0-16,1 0 0,20 0 0,-21 0 15,0 0-15,22 0 0,-1-21 0,0 21 16,1-21-16,-1 21 0,0-21 16,1-1-16,-1 1 0,0 0 0,22 0 15,-22 0-15,0 0 0,-20-22 0,20 22 16,0-21-16,-21-1 0,1 22 15,-1-21-15,0 0 0,-21 20 0,0-20 16,0 21-16,0 0 0,0 0 0,0-1 16,-21 1-16,0 21 0,-1 0 15,1 0-15,0 21 0,21 1 16,-21-1-16,21 21 16,0-21-16,0 0 0,0 22 0,0-22 15,0 21-15,21-21 0,0 22 0,-21-22 16,0 0-16,21 0 0,-21 0 15,22 22-15,-22-22 0,21 0 16,-21 0-16,0 0 0,-21 1 31,-1-22-31,1 0 0,0 0 16,-21 0-16,21 0 0,-1 0 16,1 0-16,0 0 0,-64-22 15,64 22 1,21-21-16,0 42 31,0 1-31,21-1 16,1-21-16,-1 21 0,0-21 15,0 0-15,0 21 0,0-21 0,1 0 16,20 0-16,-21 0 0,21 0 0,-20 0 16,20 0-16,0-21 0,1 0 15,-1 0-15,21 21 0,-20-22 0,-1-20 16,22 21-16,-22 0 0,0 0 15,1-22-15,-22 22 0,21-21 0,-21 21 16,0-22-16,1 22 0,-22-21 16,0-1-16,0 22 0,0 0 0,0 0 15,0 0-15,0 0 0,-22 21 16,1 0-16,0 0 0,0 21 16,0 0-16,21 0 0,0 0 15,-21 22-15,-1-22 0,22 21 0,-21 0 16,21-20-16,0 20 0,0-21 0,0 21 15,0-20-15,0-1 0,0 0 16,0 0-16,0 0 0,21-21 16,1 0-16,-1 0 0,0 0 15,0 0-15,0-21 0,0 0 16,1 0-16,-1 0 0,0-1 16,0 1-16,0 0 0,0 0 0,22-21 15,-22 20-15,0-20 0,0 21 16,22-21-16,-22 20 0,0 1 0,0 0 15,0 0-15,0 21 0,1 0 0,-22 21 16,0 0 0,0 0-16,0 1 0,0-1 0,0 0 15,0 0-15,0 21 0,0-20 16,0-1-16,0 0 0,21 0 0,0-21 16,-21 21-16,21 0 0,0-21 0,0 0 15,1 0-15,-1 0 0,21 0 16,-21 0-16,0 0 0,22-21 15,-22 21-15,0-21 0,21 0 0,-20 0 16,-1 0-16,0-1 0,0 1 16,0-21-16,0 21 0,1-22 0,-22 1 15,0 0-15,21-1 0,-21 1 0,0 0 16,0-1-16,0 1 0,0 0 16,0 21-16,0-22 0,0 22 0,0 0 15,0 0-15,0 42 31,0 21-31,0-21 0,-21 1 16,21 20-16,0-21 0,0 21 0,-22 1 16,22-1-16,-21 22 0,21-22 15,0 0-15,0 1 0,0-1 0,0 0 16,0-21-16,0 22 0,0-22 0,0 0 16,0 0-16,21 0 0,1 1 15,-1-1-15,0-21 0,0 0 0,0 0 16,0 0-16,1 0 0,-1 0 0,0 0 15,0-21-15,-21-1 0,21 1 16,-21 0-16,21 21 0</inkml:trace>
  <inkml:trace contextRef="#ctx0" brushRef="#br1" timeOffset="134144.71">8361 15960 0,'0'0'0,"-21"0"0,-1 0 0,1 0 16,21-21-16,21 21 15,1 0-15,-1-22 16,0 22-16,0 0 0,21 0 0,-20 0 16,20 0-16,0-21 0,1 21 15,-1-21-15,0 21 0,22-21 0,-22 21 16,0-21-16,1 21 0,-1-21 0,0 21 16,-20-22-16,20 22 0,-21-21 15</inkml:trace>
  <inkml:trace contextRef="#ctx0" brushRef="#br1" timeOffset="135415.98">9631 15642 0,'0'0'0,"-21"0"16,-64-63 0,64 63-1,0 0 1,-1 21-16,1 0 16,0 0-16,0 0 0,21 1 15,-21 20-15,0-21 0,-1 21 0,-20 1 16,21-1-16,0 0 0,0 1 0,-1-22 15,1 21-15,0 1 0,-21-1 16,21-21-16,-1 21 0,1-20 0,0-1 16,21 0-16,-21 0 0,42-21 31,-21-21-15,21 0-16,0 0 0,1-1 0,-1 1 15,0-21-15,21 0 0,-21-1 16,1 1-16,-1 0 0,0-1 0,0 1 15,21 0-15,-20-1 0,-1 1 0,-21 0 16,21-1-16,0 1 0,-21 21 16,0 0-16,21 21 0,0 0 15,-21 21-15,0 21 16,0-21-16,22 0 0,-22 22 16,21-1-16,-21 0 0,0 1 0,0-1 15,21 0-15,-21 1 0,21-1 0,-21 0 16,0 1-16,0-22 15,21 21-15,-21-21 0,21 1 0,-21-1 16,0 0-16,0 0 0,22 0 0,-1-21 16,-21-21 15,-21 0-31,-1 0 16,1 0-16,0-1 0,-21 1 15,21 0-15,-22-21 0,22 21 0,-21-1 16,-1 1-16,22 0 0,-21 0 15,21 21-15,0 0 0,-1 0 0,1 0 16,21 21-16,0 0 16,0 0-16,21 1 15,1-1-15,-1-21 0,0 21 16,0-21-16,0 21 0,0-21 0,22 0 16,-1 0-16,0 0 0,1 0 0,-1-21 15,0 0-15,22 21 0,-22-21 16,22-1-16,-22 1 0,22 0 0,-22 0 15,0-21-15,1 20 0,-1 1 0,0-21 16,-21 21-16,1-22 0,-1 22 16,0-21-16,-21 0 0,0-1 0,0 22 15,0-21-15,0-1 0,0 22 0,0 0 16,0 0-16,0 0 0,0 42 31,-21 0-31,21 21 0,-21-20 0,-1 20 16,22 0-16,0 1 0,-21-1 15,0 0-15,21 1 0,-21-1 0,21 0 16,0 1-16,0-22 0,0 21 0,0 0 16,0-20-16,0-1 0,0 0 15,0 0-15,21-21 0,0 21 16,22-21-16,-22 0 0,21 0 0,-21 0 16,22-21-16,-1 0 15,-21 0-15,21 0 0,1-1 0,-1 1 0,-21-21 16,0 21-16,22-22 0,-22 1 0,0 0 15,0-1-15,0 1 16,-21 0-16,0-1 0,22 1 0,-22 0 16,0-1-16,0 1 0,0 0 0,0 21 15,0-1-15,0 1 0,-22 21 16,1 21 0,21 1-16,-21 20 0,0-21 0,0 21 15,21 1-15,-21-1 0,21 22 16,-22-22-16,22 0 0,0 1 0,0-1 15,0 0-15,0 1 0,0-1 16,0 0-16,0-21 0,0 1 0,0-1 16,0 0-16,0 0 0,0 0 15,22-21-15,-1 0 0,0 0 0,0 0 16,0 0-16,0 0 16,22 0-16,-22-21 0,0 0 0,0 0 15,0 0-15,22-1 0,-22-20 0,0 21 16,21 0-16</inkml:trace>
  <inkml:trace contextRef="#ctx0" brushRef="#br1" timeOffset="135695.82">11472 15388 0,'0'-21'16,"0"42"-16,21-63 0,-21 63 31,0 0-31,0 0 15,-21 22-15,0-22 0,0 21 0,0 1 16,0-22-16,-1 21 0,1 0 0,21 1 16,-21-22-16,21 21 0,0 1 15,0-22-15,0 21 0,0-21 0,0 22 16,21-22-16,-21 0 0,21 0 0,1 0 16,-1 0-16,0-21 0,0 0 15,21 22-15,-20-22 0,-1 0 0,0 0 16,21 0-16,-21 0 0,1-22 15,20 1-15,-21 0 0,21 0 16,-20 0-16,-1 0 0</inkml:trace>
  <inkml:trace contextRef="#ctx0" brushRef="#br1" timeOffset="135955.67">12086 15367 0,'0'-42'15,"0"84"-15,0-105 0,21 41 0,-21 1 16,21 21-16,1 0 15,-1 21-15,0 1 16,0-22-16,-21 21 0,21 21 16,0-21-16,1 0 0,-1 22 0,0-1 15,0 0-15,0-20 0,0 20 16,1 0-16,-1 1 0,-21-22 0,0 21 16,0-21-16,0 22 0,0-22 0,0 0 15,0 21-15,-43-21 0,43 1 16,-42-1-16,21 0 0,0-21 0,-22 21 15,22 0-15,-21-21 0,0 0 0,-1 21 16,1-21-16,-22 0 0,22 0 16</inkml:trace>
  <inkml:trace contextRef="#ctx0" brushRef="#br1" timeOffset="137444.81">16277 2858 0,'21'0'15,"-42"0"-15,42-22 0,-21 1 0,21 21 0,-21-21 16,0 0-16,0 0 16,0 0-16,-21 21 0,0 0 0,-21 0 15,21 0-15,-22 0 0,1 0 16,0 21-16,-22 0 0,22 21 0,-1-21 15,1 22-15,0-1 16,-22 22-16,22-22 0,21 21 0,-22 1 16,1-1-16,0 1 0,21-22 0,-1 22 15,1-1-15,21-20 0,0-1 16,0 0-16,0 1 0,21-22 0,1 0 16,-1 0-16,0 0 0,0 0 15,0 1-15,22-22 0,-22 0 0,21 0 16,0 0-16,1 0 0,-1-22 0,0 1 15,1 0-15,20 21 0,-20-21 16,20 0-16</inkml:trace>
  <inkml:trace contextRef="#ctx0" brushRef="#br1" timeOffset="138331.46">16552 3281 0,'0'0'0,"0"-21"16,0 0-16,0-1 0,-21 44 31,0-1-31,0 0 0,0 0 15,-1 21-15,-20-20 0,21 20 0,0-21 16,0 21-16,-1-20 0,1 20 16,21-21-16,-21 0 0,21 0 0,0 1 15,0-1-15,0 0 0,21-21 16,0 0-16,1 0 0,20 0 16,-21 0-16,0 0 0,0 0 0,22 0 15,-22 0-15,0-21 16,0 0-16,0 21 0,-21-22 0,0 1 15,0 0-15,22 0 0,-22 0 0,0 0 16,0-22-16,0 22 0,0-21 16,0-1-16,0 22 0,21-21 0,-21 21 15,0 0-15,21-1 0,0 1 16,0 21-16,0 0 0,1 0 16,-1 0-16,0 0 0,0 21 15,0 1-15,0-1 0,1 0 0,-1 0 16,-21 0-16,21 22 0,-21-22 0,21 0 15,-21 21-15,0-21 0,0 1 16,0-1-16,0 21 0,0-21 16,0 0-16,0 1 15,0-1-15,0 0 0,-21-21 16,0 0 0,21-21-1,0 0 1,0-1-16,0-20 0,0 21 15,21 0-15,0-22 0,-21 1 0,21 0 16,0-1-16,1 22 0,-1-21 16,0 0-16,0 20 0,0 1 0,22 0 15,-22 21-15,21 0 0,-21 0 0,22 0 16,-22 21-16,0 0 16,21 22-16,-21-22 0,1 0 0,-1 21 15,0-20-15,-21 20 0,0 0 16,0-21-16,0 22 0,0-22 0,0 0 15,-21 21-15,0-20 0,-1-1 0,1-21 16,0 21-16,0 0 0,0-21 16,0 0-16,21-21 31,21 0-31,0 0 16,0-1-16,0-20 0,22 21 0,-22-21 15,0 20-15,21-20 16,1 0-16,-1-1 0,0 1 0,1 21 15,-1-21-15,0 20 0,1 1 16,-1 21-16,-21 0 0,21 0 0,-20 21 16,20 1-16,-21-1 0,-21 0 15,0 21-15,0-21 0,0 22 0,0-1 16,0-21-16,0 22 0,-21-22 0,0 21 16,-22-21-16,22 0 0,0 1 15,0-1-15,0 0 0,21 0 0,0 0 16,21-21 15,0-21-31,21 0 0,-20 21 16,20-21-16</inkml:trace>
  <inkml:trace contextRef="#ctx0" brushRef="#br1" timeOffset="138648.26">18415 3196 0,'0'-21'16,"0"42"-16,0-63 0,-21 42 15,0 21 1,21 0-16,-22 0 0,22 22 0,-21-1 16,21 0-16,0 1 0,-21-1 15,21 0-15,-21 22 0,21-22 0,-21 22 16,0-1-16,21-20 16,-22 20-16,1 1 0,21 20 0,-21-20 15,0 20-15,0-20 0,0 21 0,-1-22 16,1 1-16,0-1 0,0 22 15,0-22-15,0 1 0,-1-22 0,1 22 16,-21-22-16,21 21 0,0-20 0,-1-22 16,1 21-16,0-21 0,21 1 15,0-44 17,0-20-32,0 21 0,21-21 15,0-1-15,1-20 0</inkml:trace>
  <inkml:trace contextRef="#ctx0" brushRef="#br1" timeOffset="138989.07">18267 3366 0,'0'-43'0,"0"86"0,0-128 16,0 43-16,0-1 0,0 22 16,0-21-16,0 21 0,0-1 0,0 1 15,21 0-15,-21 0 0,42 0 16,-21 0-16,1 21 0,20-22 0,0 22 15,-21 0-15,22 0 0,-1 0 0,0 0 16,-20 0-16,-1 43 0,21-22 16,-21 0-16,-21 21 0,0 1 15,0-1-15,0 0 0,0 1 16,0-1-16,0 0 0,-21 1 0,-21-22 16,21 21-16,-22-21 0,22 1 0,-21-1 15,-1 0-15,1-21 0,0 0 16,21 21-16,-22-21 0,22 0 0,-21 0 15,21 0-15,21-21 16,21 0 0,0 21-16,21-21 0,-21 21 15,22-22-15,20 1 0,-20 21 16</inkml:trace>
  <inkml:trace contextRef="#ctx0" brushRef="#br1" timeOffset="141040.39">19367 3217 0,'0'0'0,"0"-21"0,0-21 16,0 21-16,0 0 0,-21-1 0,0 1 15,0 0-15,0 0 0,0 0 16,-1 0-16,1 21 0,-21 0 0,21 0 16,0 0-16,-1 0 0,1 0 15,0 42-15,0-21 0,-64 127 31,64-105-31,21-1 0,0 0 0,0 1 16,0-1-16,0-21 0,0 21 0,0-20 16,0-1-16,0 0 0,0 0 15,21-21-15,0 21 0,1-21 0,-1 0 16,0 0-16,0 0 0,0 0 16,0 0-16,22-21 0,-22 0 0,21 0 15,-21 0-15,22-1 0,-22-20 0,21 21 16,-21-21-16,1-1 0,-1 1 15,0 0-15,0-1 0,-21 22 0,0 0 16,0 0-16,21 0 0,-21 42 31,0 0-31,0 0 16,-21 0-16,21 22 0,-21-22 0,21 21 16,0-21-16,0 22 0,0-22 0,0 0 15,0 21-15,0-21 0,0 1 16,0-1-16,0 0 0,21 0 0,-21 0 15,21-21-15,0 0 0,1 0 16,-1 0-16,0 0 0,0 0 16,21 0-16,-20-21 0,-1 0 0,21 0 15,0 0-15,1-22 0,-1 22 16,0-21-16,1-1 0,-1 1 0,-21 21 16,22-21-16,-22 20 15,0 1-15,-21 0 0,0 0 0,21 21 16,-21 21 15,0 0-31,0 0 0,-21 1 0,21 20 16,-21-21-16,21 21 0,0-20 15,-21-1-15,21 21 0,0-21 0,0 0 16,0 1-16,0-1 0,0 0 16,0 0-16,0 0 15,21-21-15,0 0 0,0 0 0,0 0 0,0 0 16,22 0-16,-22 0 0,21 0 15,1-21-15,-1 0 0,0 0 16,1 0-16,-1-1 0,21-20 0,-20 21 16,-1-21-16,0-1 0,1 1 15,-22 0-15,21-1 0,-21 22 0,-21-21 16,0 21-16,0-1 0,0 1 16,-21 21-16,0 0 15,0 0-15,-21 0 0,20 0 0,1 0 16,0 21-16,0 1 0,0-1 15,21 0-15,0 0 0,0 0 16,0 22-16,0-22 0,0 21 16,21-21-16,-21 0 0,21 1 0,0 20 0,-21-21 15,0 0-15,21 0 0,-21 1 16,0-1-16,0 0 16,-21-21-1,0 0-15,0 0 0,0 0 16,0 0-16,-1 0 0,1-21 15,21 0-15,-21 21 0,0-22 0,21 1 16,0 0-16,-21 21 16,21 21 15,0 0-31,0 1 0,0-1 16,21 0-16,-21 0 15,21-21-15,0 21 0,0 0 16,1-21-16,20 0 0,-21 0 0,21 0 15,1 0-15,-22 0 0,21 0 0,1 0 16,-1 0-16,0-21 0,1 21 16,-22-21-16,21 0 0,0 0 0,-20 0 15,20-1-15,-21-20 0,21 21 16,-20-21-16,-1-1 0,0 1 16,0 21-16,0-22 0,0 1 0,-21 21 0,22 0 15,-22 0 1,-22 42-1,1 0 1,0 21-16,21-21 0,-21 1 0,21 20 16,-21-21-16,21 21 0,0-20 0,0 20 15,0-21-15,0 0 0,0 0 16,0 1-16,0-1 0,21-21 16,0 0-16,0 0 15,0 0-15,1 0 0,-1 0 0,0 0 16,0 0-16,0-21 0,22-1 0,-22 22 15,0-21-15,0 0 16,0 0-16,0-21 0,1 20 0,-1 1 16,0 0-16,-21 0 0,21 0 15,-21 0-15,21-1 0,-42 44 32,0-1-32,0 0 15,0 21-15,21-21 0,-22 1 0,22-1 16,-21 0-16,21 0 0,-21 0 15,21 0-15,0 1 0,0-1 0,0 0 16,0 0-16,21-21 16,0 0-1,1 0-15,-1 0 0,0 0 16,0 0-16,-21-21 0,21 0 16,-21 0-16,21-1 0,-21 1 0,0 0 15,0-21-15,0 21 0,0-1 0,0-20 16,0 21-16,0 0 0,0 0 15,-21-1-15,0 1 0,21 0 0,-21 0 16,21 0 15,21 21-15,0 0 0,0-21-16,22 21 0,-22-22 0,21 22 0,-21 0 15,22-21-15,-22 21 0,21 0 16,-21 0-16,1 0 0,-1 0 15,0 0-15,0 0 0,0 0 0,-21 21 16,0 1-16,21 20 0,-21-21 16,22 0-16,-22 22 0,0-22 0,0 21 15,0-21-15,0 22 0,0-22 0,0 21 16,0-21-16,0 0 0,0 1 16,0-1-16,0 0 0,0 0 15,0 0 1,-22-21-1,22-21 1,0 0 0,0 0-16,0 0 0,22-1 0,-1-20 15,-21 21-15,21-21 0,21-1 16,-21 22-16,1-21 0,20-1 0,-21 1 16,21 0-16,-20 21 0,20-1 0,0 1 15,-21 0-15,1 21 0,-1 0 16,0 0-16,0 0 0,0 0 0,0 21 15,1 0-15,-22 1 0,0 20 16,0-21-16,21 21 0,-21 1 0,0-22 16,0 21-16,0-21 0,0 22 0,0-22 15,0 0-15,0 0 0,0 0 16,0 1-16,-21-22 16,-1 0-1,1 0-15,21-22 16,-21 1-16,21 0 0</inkml:trace>
  <inkml:trace contextRef="#ctx0" brushRef="#br1" timeOffset="141248.26">21526 2625 0,'0'0'0,"-42"0"16,-21 0-16,20 0 0,22 0 0,-21 21 15,21-21-15,-1 0 0,1 0 16,21 21 0,0 0-1,21-21 1,1 0-16</inkml:trace>
  <inkml:trace contextRef="#ctx0" brushRef="#br1" timeOffset="143727.82">23431 3154 0,'0'21'0,"0"0"0,22-21 15,-1 0-15,0 0 16,0 0-16,0 0 15,0 0-15,1 0 0,-1-21 0,0 21 16,0-21-16,21 0 0,-20 0 16,-1 21-16,21-22 0,-21 1 0,22 0 15,-22-21-15,21 21 0,-21-1 0,0-20 16,22 21-16,-22-21 0,0-1 16,-21 22-16,21-21 0,-21-1 0,21 1 15,-21 21-15,0 0 0,0 0 16,0-1-16,0 1 0,0 42 31,0 1-31,0-1 0,-21 21 0,0-21 16,0 22-16,0-1 0,0 0 15,-1 22-15,1-22 0,0 0 16,-21 22-16,21-1 0,-1 1 0,1-1 16,0 22-16,0-21 0,0-1 0,0 22 15,-1-22-15,1 22 0,0-22 16,0 22-16,21 0 0,-21-1 0,0 1 15,-1 0-15,22-1 0,0-20 0,0-1 16,-21 1-16,21-1 0,0 1 16,0-22-16,0 1 0,0-1 0,21-21 15,1 0-15,-1 22 0,0-43 0,0 21 16,21-21-16,-20 0 0,20 0 16,0-21-16,1-1 0,-1-20 15,21 21-15,-20-21 0,-1-1 0,22 1 16,-22 0-16,0-1 0,-21-20 0,1-1 15,-1 1-15,-21-1 0,0 1 16,0-1-16,-21 1 0,-22-22 0,22 22 16,-21-1-16,-22 1 0,22 20 0,0-20 15,-22 20-15,22 1 0,-1 21 16,-20-21-16,42 20 0,-22 1 16,22 21-16,0 0 0,0-21 0,0 21 15,42 0 1,0 0-1,21 0-15,-20-21 0,20 21 16,0 0-16,1-21 0,-1 0 0,0 21 16,1-22-16,-1 1 0,0 0 15,1 0-15,-1 0 0</inkml:trace>
  <inkml:trace contextRef="#ctx0" brushRef="#br1" timeOffset="144376.45">24701 2963 0,'0'0'0,"22"-42"0,-22 21 0,0 0 0,0 0 15,0-1-15,0 1 0,-22 0 16,1 0-16,0 21 0,0 0 16,0 0-16,0 0 0,-22 0 0,22 0 15,-21 21-15,21 0 0,-22 0 16,22 22-16,-21-22 0,21 21 0,-1-21 16,1 22-16,0-22 0,0 21 15,0-21-15,21 22 0,-21-22 0,21 21 16,0-21-16,0 1 0,0-1 0,0 0 15,0 0-15,21-21 0,0 21 16,0-21-16,0 0 0,22 0 0,-22 0 16,0 0-16,21 0 0,1-21 15,-22 0-15,21 0 0,-21 0 16,22-1-16,-22 1 0,21-21 0,-21 21 16,0 0-16,-21-1 0,0-20 15,22 21-15,-22 0 0,0 0 0,0-1 16,0 1-16,0 0 15,0 42 1,-22-21-16,1 21 0,21 1 16,0-1-16,-21 0 0,21 0 15,0 0-15,-21 0 0,21 1 0,0-1 16,0 21-16,0-21 0,21 0 16,0 1-16,0-22 0,1 0 15,-1 0-15,0 0 0,0 0 16,21 0-16,-20 0 0,20 0 15,-21-22-15,0 22 0,22-21 0,-22 0 16,0 0-16,0 0 0,0 0 0,0-1 16,1 1-16,-22 0 0,0 0 15,0 0-15,0 0 0,-22 42 32,1-21-32,0 21 15,21 0-15,-21 0 0,21 0 0,-21 1 16,0-1-16,21 0 0,0 0 15,0 0-15,0 0 0,0 1 0,0-1 16,0 0 0,21-42 15,0 0-31,0-1 16</inkml:trace>
  <inkml:trace contextRef="#ctx0" brushRef="#br1" timeOffset="144552.35">25146 2752 0,'0'0'0,"-21"0"15,21-21-15,-21 21 0,-1 0 16,44 0 31,-1-22-32,0 22-15</inkml:trace>
  <inkml:trace contextRef="#ctx0" brushRef="#br1" timeOffset="144800.21">25463 2604 0,'-21'21'15,"0"0"1,21 0-16,-21 21 0,0-20 15,21-1-15,-21 0 0,21 21 16,-22-21-16,1 22 0,21-22 0,-21 21 16,0-21-16,21 22 0,-21-22 0,21 21 15,-21-21-15,21 22 0,-22-22 16,22 0-16,0 0 0,0 0 0,0 1 16,0-1-16,0 0 0,0 0 15,22-21-15,-1 0 16,0 0-16,0 0 0,0-21 0,0 21 15</inkml:trace>
  <inkml:trace contextRef="#ctx0" brushRef="#br1" timeOffset="145095.79">25612 3027 0,'0'0'0,"0"-21"0,0 0 16,-22 21-16,1 0 0,0 0 0,0 0 15,0 0-15,-22 0 0,22 21 16,0-21-16,-21 21 0,21-21 0,-1 21 15,1 0-15,21 0 16,0 1-16,0-1 0,21-21 16,1 21-16,-1-21 0,21 21 0,-21-21 15,22 21-15,-22-21 0,21 21 16,-21 1-16,0-22 0,1 21 16,-1 0-16,-21 0 0,0 0 15,0 0-15,-21 1 16,-1-22-16,-20 21 0,0-21 0,21 21 15,-22-21-15,1 0 0,0 21 16,-1-21-16,22 0 0,-21 21 0,21-21 16,-1 0-16,1 0 0,0 0 0,0 0 15</inkml:trace>
  <inkml:trace contextRef="#ctx0" brushRef="#br1" timeOffset="145828.67">16277 4995 0,'-21'-42'16,"21"21"-16,0 0 0,0 0 15,-21-1-15,0 22 16,-1 0 0,22 22-16,-21-1 15,21 0-15,-21 21 0,0 1 16,21-22-16,0 21 0,-21 0 0,21-20 16,-21 20-16,21 0 0,-22-21 15,22 1-15,0-1 0,0 0 0,0 0 16,0 0-16,0-42 31,0 0-31,0 0 16</inkml:trace>
  <inkml:trace contextRef="#ctx0" brushRef="#br1" timeOffset="146012.56">16298 4699 0,'0'0'16,"0"-21"-16,0 0 0,-21 21 47,42 0-16,0 0-15,1 0-16,20 0 0,-21 0 0</inkml:trace>
  <inkml:trace contextRef="#ctx0" brushRef="#br1" timeOffset="146252.42">17018 4551 0,'0'21'15,"0"-42"-15,0 63 0,0 1 16,-21-22-16,0 0 0,-1 21 16,1 1-16,0-1 0,0 0 15,0 22-15,21-22 0,-21 0 0,-1 1 16,1-1-16,0 0 0,0 1 15,0-1-15,21 0 0,0-20 16,0-1-16,0 0 0,0 0 0,0 0 16,0 0-16,21-21 15,0 0-15,0 0 16,0 0-16,1-21 0,-1 0 0</inkml:trace>
  <inkml:trace contextRef="#ctx0" brushRef="#br1" timeOffset="146456.32">16722 5080 0,'-22'0'0,"44"0"0,-65 0 0,43-21 31,0 0-15,21 21-16,1 0 0,20-21 0,-21 21 15,21-22-15,1 1 0,-1 21 16,22-21-16,-1 21 0,1-21 0,-1 21 15,22-21-15,-22 0 0,1 21 0,-1-22 16,1 1-16,20 0 0,-20 0 16</inkml:trace>
  <inkml:trace contextRef="#ctx0" brushRef="#br1" timeOffset="147267.85">18457 4636 0,'0'21'0,"0"-42"0,-21 42 16,0 0-16,0 0 0,0 21 15,-1-20-15,1-1 0,0 21 0,0-21 16,0 22-16,21-22 0,-21 21 16,-1-21-16,22 22 0,-21-22 0,21 0 15,0 0-15,0 0 0,0 0 0,0 1 16,-21-22-16,21 21 0,21-21 47,0-21-47,-21-1 15,22 1-15,-1 0 0,0-21 0,21 21 16,-21-22-16,1 1 0,-1 21 0,0-22 16,21 1-16,-21 0 0,1 21 15,-1-1-15,0 1 0,-21 0 0,0 42 32,0 0-32,0 1 0,0-1 0,0 0 15,0 21-15,0 1 0,0-22 0,0 21 16,0-21-16,0 22 0,0-22 15,0 0-15,0 0 0,21 0 0,0 0 16,0 1-16,1-22 0,-1 0 16,0 0-16,0 0 0,21 0 15,1 0-15,-22 0 0,21 0 0,-21-22 16,22 1-16,-22 0 0,21 0 0,-21 0 16,1 0-16,-1-22 0,0 1 15,0 21-15,0-22 0,-21 1 0,0 0 16,0-1-16,21 1 0,-21 21 0,0-21 15,0 20-15,0 1 0,0 0 16,-21 21-16,0 0 16,21 21-16,0 22 15,-21-22-15,21 0 0,0 21 16,-21 1-16,21-22 0,0 21 0,0 0 16,0 1-16,0-22 0,0 0 15,21 21-15,0-20 0,0-22 0,0 21 16,1 0-16,-1-21 0,21 0 0,-21 0 15,22 0-15,-1 0 0,0 0 16,-21-21-16,22 0 0,-1 21 0,-21-22 16,0 1-16,1-21 0,-1 21 15,0 0-15,0-22 0,-21 22 0,0-21 16,0 21-16,0-1 0,0-20 0,0 21 16,0 0-16,-21 21 31,21 21-31,-21-21 0,0 21 0,21 21 15,0-20-15,0-1 0,-22 21 0,22-21 16,-21 0-16,21 1 0,0-1 16,0 0-16,0 0 0,0 0 0,0 0 15,21-21 1,1 0-16,-1-21 16,0 0-16,0 0 15</inkml:trace>
  <inkml:trace contextRef="#ctx0" brushRef="#br1" timeOffset="147435.76">19706 4445 0,'0'0'0,"-106"-63"31,85 41-31,0 22 0,0 0 16,21 22-1,0-1-15,21-21 31,0 21-31,0-21 0</inkml:trace>
  <inkml:trace contextRef="#ctx0" brushRef="#br1" timeOffset="147896.49">19960 4297 0,'0'0'0,"0"21"31,0 21-31,0-20 0,-21 20 15,21-21-15,-21 21 0,0 1 16,21-1-16,-22 0 0,22 22 0,-21-22 16,21 1-16,0-1 0,-21 0 0,21-21 15,0 22-15,0-22 0,0 21 16,0-21-16,0 1 0,0-1 0,0 0 16,21-21-16,0 0 15,1 0-15,-1 0 16,0-21-16,0 0 0,0-1 0,0 1 15,22-21-15,-22 21 0,21-22 0,-21 1 16,22 0-16,-1-1 0,-21 1 16,22-21-16,-1 20 0,-21-20 0,21-1 15,-20 1-15,-1 20 0,0-20 16,-21 21-16,0-1 0,0 22 0,0 0 16,-21 21-16,0 21 15,-1 21-15,1 1 0,0-1 16,0 0-16,0 22 0,21-22 15,0 1-15,-21-1 0,21 21 0,-22-20 0,22-1 16,0 0-16,0 1 16,0-22-16,0 21 0,0-21 0,22 22 15,-1-22-15,0 0 0,0 0 16,0-21-16,22 0 0,-22 0 16,0 0-16,21 0 0,1-21 0,-1 21 15,0-21-15</inkml:trace>
  <inkml:trace contextRef="#ctx0" brushRef="#br1" timeOffset="150207.7">21421 4763 0,'0'0'0,"0"21"0,-22 0 15,44-21 17,-1 0-32,0-21 0,21 0 0,-21 21 15,22-22-15,-1 1 0,0 0 16,1 0-16,-22-21 0,21 20 0,1-20 16,-22 21-16,0-21 0,0-1 15,-21 1-15,0 21 0,0-22 16,0 22-16,0 0 0,-21 21 15,0 0-15,0 0 0,-1 0 16,1 0-16,0 42 0,0-20 0,0-1 16,0 21-16,21 0 0,-22 1 0,22-1 15,-21 0-15,21-20 0,0 20 16,0 0-16,0 1 0,0-22 0,21 21 16,1-21-16,-1 0 0,0 1 0,0-1 15,0 0-15,0-21 0,22 0 16,-22 0-16,0 0 0,0 0 0,0 0 15,1-21-15,-1 21 0,-21-21 16,21-22-16,0 22 0,0 0 16,0-21-16,-21 20 0,43-20 15,-22 21-15,0-21 0,0-1 0,0 1 16,22 21-16,-22-22 0,21 22 16,1 0-16,-22 0 0,21 21 0,-21 0 15,0 0-15,1 0 0,20 0 16,-21 0-16,-21 21 0,21 0 15,-21 0-15,0 1 0,0 20 0,0-21 16,0 0-16,-21 22 0,0-22 16,0 0-16,0 0 0,-1 21 0,1-20 15,21-1-15,-21-21 0,21 21 0,-21-21 16,21 21-16,21-42 31,0 21-31,0-21 16,1 0-16,-1-1 0,0 1 15,0 0-15,0 0 0,0 0 0,22 0 16,-22-22-16,0 22 0,21-21 0,-20 21 16,-1-22-16,0 22 0,0 0 15,0 0-15,0 0 0,-42 21 32,0 21-32,0 0 15,0 0-15,0 0 0,-1 0 0,1 1 16,21 20-16,-21-21 15,21 0-15,-21 0 0,21 22 0,0-22 16,0 0-16,0 0 0,0 0 0,0 1 16,21-1-16,0 0 0,-21 0 15,43-21-15,-22 21 0,0-21 0,0 0 16,21 0-16,-20 0 0,20 0 0,-21 0 16,21-21-16,-20 0 0,20 21 15,-21-42-15,0 20 0,22 1 0,-22 0 16,0 0-16,0-21 0,0 20 15,0-20-15,-21 21 0,0-21 16,22 20-16,-22 1 0,0 0 0,-22 21 31,1 21-31,0 0 0,0 1 16,21-1-16,0 21 0,0-21 0,0 0 16,-21 22-16,21-22 0,0 0 15,0 0-15,0 0 0,21 1 0,-21-1 16,21 0-16,0-21 0,0 21 0,1-21 15,-1 0-15,0 0 0,21 0 16,-21 0-16,1 0 0,-1 0 0,0-21 16,0 21-16,21-21 0,-20 0 15,-1-1-15,0 1 0,21-21 0,-21 21 16,22-22-16,-22 22 0,21-21 16,1 0-16,-1 20 0,-21-20 15,21 21-15,1-21 0,-1 20 0,-21 1 16,0 21-16,1-21 0,-22 42 31,0 0-15,0 1-16,0-1 0,0 0 31,21-21-31,0 0 16,-21-21-1,0 0 1,0-1-16,0 1 15,-21 21-15,21-21 16,-21 21-16,-1 0 0,1 0 0,0 0 16,-21 0-16,21 0 0,-1 21 0,1-21 15,-21 21-15,21 1 0,0-1 16,-1 0-16,1 0 0,0 21 0,0-20 16,21-1-16,-21 21 0,21-21 0,0 0 15,0 22-15,0-22 0,0 0 16,0 0-16,21 0 0,0 1 0,0-1 15,22 0-15,-22 0 0,21-21 16,-21 21-16,22-21 0,-22 0 16,21 0-16,0 0 0,-20 0 0,20 0 15,-21-21-15,21 0 0,-20 0 0,-1 0 16,0-1-16,21 1 0,-21-21 16,1 21-16,-1-22 0,0 22 0,0-21 15,0 21-15,0 0 0,1-1 0,-22 1 16,0 0-16,0 42 15,0 0 1,0 1-16,0-1 0,-22 0 16,1 0-16,21 0 0,-21 0 0,21 1 15,0-1-15,0 0 0,0 0 16,0 0-16,0 0 0,21 1 16,0-1-16,1-21 15,-1 0-15,0 0 0,0 0 16,0 0-16,0-21 0,1-1 15,-1 22-15,0-21 0,0 0 0,0 0 16,22-21-16,-22 20 0,0 1 0,0-21 16,0 21-16,0 0 0,-21-1 15,22 1-15,-22 42 32,0 1-32,0-1 0,-22 0 15,22 0-15,0 0 0,0 0 16,0 1-16,-21-1 0,21 0 0,0 0 15,0 0-15,0 0 16,21 1-16,1-22 0,-1 0 16,0 0-16,0 0 0,0 0 0,0 0 15,1 0-15,-1 0 0,0-22 16,21 22-16,-21-21 0,1 0 0,-1 0 16,0 0-16,0-22 0,21 22 0,-20-21 15,-1 0-15,0-1 0,0-20 16,0 20-16,0 1 0,1-21 15,-22 20-15,0 1 0,0 0 0,0-1 16,0 22-16,0 0 0,0 0 16,0 0-16,0 42 15,-22 0 1,1 21-16,0 1 0,21-22 0,-21 21 16,0 0-16,0 22 0,-1-22 0,1 1 15,21-1-15,-21 0 0,21 1 16,-21-22-16,21 148 31,0-148-31,21 0 0,0 1 0,0-22 16,1 0-16,-1 0 0,0 0 15,0 0-15,0 0 0,0 0 16,1-22-16,-1 1 0,0 21 16,0-21-16,0 0 0,0 0 0,1 0 15,-1-1-15,0 1 0,-21 0 16,0 0-16,0 0 0,0 0 0,-21 21 31,0 0-31,21 21 16,-22 0-16,22 0 0,-21 0 0,0 0 15,21 1-15,0-1 0,0 0 16,0 0-16,0 0 16,0 0-16,21-21 15,0 0 1,1 0-16,-1 0 15,0 0-15,0-21 0,0 21 16,0-21-16,1 0 0,-1 0 16,0 0-16</inkml:trace>
  <inkml:trace contextRef="#ctx0" brushRef="#br1" timeOffset="150455.75">24892 4360 0,'63'0'32,"-41"0"-32,-1 0 0,0 0 0,21 0 15,-21 0-15,22 0 0,-22 0 16,0 0-16,21 0 0,-20 0 0,-1 0 15,0 0-15,0 0 0,0 0 16</inkml:trace>
  <inkml:trace contextRef="#ctx0" brushRef="#br1" timeOffset="151551.75">15790 6181 0,'-21'0'0,"42"0"0,-63-21 15,21 21-15,21-22 0,-21 22 16,21-21-16,0 0 16,0 0-16,0 0 0,0 0 15,21-1 1,0 22-16,0 0 16,0 0-16,0 0 0,1 0 15,-1 0-15,21 22 0,-21-1 0,0-21 16,1 21-16,-1 21 0,21-21 15,-21 1-15,-21-1 0,21 21 0,-21-21 16,0 22-16,0-22 0,0 21 16,0-21-16,0 0 0,0 1 15,-21 20-15,21-21 0,-21-21 0,0 21 16,21 0-16,-21-21 0,0 0 16,21-21-1,0 0-15,0 0 16,0 0-16,0 0 0,0-1 0,21-20 15,0 21-15,0-21 0,0 20 0,-21-20 16,21 0-16,1 21 0,-1-22 16,0 22-16,0-21 0,0 21 0,0-1 15,1 1-15,-1 0 0,0 0 16,0 21-16,0 0 0,0 0 16,1 0-16,-1 0 15,-21 21-15,21-21 0,-21 21 16,0 0-16,0 1 15,21-22-15</inkml:trace>
  <inkml:trace contextRef="#ctx0" brushRef="#br1" timeOffset="152533.19">16468 6244 0,'0'21'0,"0"-42"0,0 64 16,21-43 15,0 0-31,0 0 0,0 0 15,0-22-15,1 22 0,-1-21 0,0 21 16,0-21-16,0 0 0,0 21 16,1-21-16,-1 0 0,-21-1 15,0 1-15,0 0 0,0 0 16,0 0-16,-21 21 16,-1 0-1,1 0-15,0 21 0,21 0 0,-21 0 16,21 0-16,-21 1 0,21-1 15,0 0-15,0 0 0,0 0 16,0 0-16,0 1 0,0-1 16,0 0-16,0 0 15,21 0-15,0-21 0,0 21 16,22-21-16,-22 0 0,0 0 0,21 0 16,-21 0-16,22 0 0,-22 0 0,21-21 15,1 21-15,-1-21 0,-21 0 16,0 0-16,22 0 0,-22-1 0,0 1 15,0 0-15,-21 0 0,0-21 0,21 20 16,-21 1-16,0 0 16,0 0-16,0 42 15,0 0 1,0 0-16,0 1 0,0-1 16,0 21-16,-21-21 0,21 0 15,0 1-15,0 20 0,0-21 0,0 0 16,0 22-16,0-22 0,0 0 0,0 0 15,0 0-15,0 0 0,0 1 16,0-44 31,0 1-47,0 0 0,0 0 0,21 0 16,0 0-16,1-22 0,-22 22 15,21-21-15,0-1 0,0 22 0,21-21 16,-20 21-16,-1-22 0,21 22 15,-21 0-15,0 0 0,22 0 0,-22 0 16,0 21-16,0 0 0,0 0 0,1 0 16,-1 21-16,-21 0 0,21 0 15,-21 0-15,21 0 0,-21 1 0,21-1 16,-21 0-16,0 21 0,0-21 0,0 1 16,0-1-16,0 0 0,0 0 15,0 0-15,0 0 0,0 1 0,0-1 16,0-42 15,0-1-15,0 1-16,0 0 0,0 0 0,0 0 0,21 0 15,-21-1-15,43 1 0,-22 0 16,0-21-16,21 21 0,1-22 16,-1 22-16,0-21 0,1-1 0,-1 22 15,0 0-15,22 0 0,126 42 31,-168 0-31,20 0 0,-21 1 0,-21 20 16,0-21-16,0 21 0,0-20 0,0-1 16,0 21-16,0-21 0,-21 0 15,21 1-15,-21-1 0,0 0 16,-1 0-16,22 0 0,-21 0 0,0-21 31</inkml:trace>
  <inkml:trace contextRef="#ctx0" brushRef="#br1" timeOffset="154867.88">18944 6371 0,'0'-21'31,"0"0"-31,0 0 16,0 0-16,21-1 15,0 1-15,-21 0 0,0 0 16,0 0-16,0 0 0,0-1 16,0 1-16,0 0 0,0 0 0,-21 0 15,0 0-15,-21-1 0,21 1 0,-22 21 16,1 0-16,0-21 0,20 21 16,-20 0-16,0 0 0,-1 21 15,1-21-15,0 21 0,21 1 16,-22 20-16,22-21 0,0 0 0,0 22 15,0-22-15,21 21 0,-22-21 0,22 22 16,0-1-16,0-21 0,0 0 16,22 22-16,-1-22 0,21-21 0,-21 21 15,0 0-15,22-21 0,-22 0 0,21 0 16,-21 0-16,22 0 0,-22 0 16,21-21-16,-21 21 0,1-21 0,20 0 15,-21-1-15,0 1 0,0 0 0,-21 0 16,22 0-16,-22 0 15,21-1-15,-21 1 0,0-21 0,0 21 16,0 0-16,0-1 0,0 1 0,0 0 16,0 0-1,0 42 1,0 0-16,0 0 0,0 1 16,0-1-16,0 21 0,0-21 15,0 0-15,0 22 0,0-22 0,0 21 16,0-21-16,21 1 0,0-1 0,64 21 31,-43-21-31,-21-21 0,0 0 16,22 0-16,-22 0 0,21 0 0,22-42 15,-43 42-15,21-21 16,-21 0-16,1-1 0,-1 1 0,0 0 16,0 0-16,0-21 0,-21 20 0,0 1 15,0 0-15,0 0 0,0 0 16,0 0-16,0-1 0,0 1 0,-21 42 31,21 1-31,0-1 16,0 0-16,0 0 0,-21 0 0,21 0 15,0 1-15,0-1 0,0 0 16,0 0-16,21 0 0,0-21 16,0 21-16,1 1 0,-1-22 0,0 0 15,0 0-15,0 0 0,22 0 0,-22 0 16,21 0-16,-21 0 0,22 0 15,-22-22-15,21 1 0,-21 0 0,22 21 16,-22-21-16,0 0 0,0 0 16,0-1-16,0-20 0,1 21 0,-22 0 15,0 0-15,0-22 0,0 22 0,0 0 16,0 0-16,0 42 31,-22 0-31,22 0 0,0 0 0,-21 1 16,21-1-16,-21 21 15,21-21-15,0 0 0,0 1 0,0-1 16,0 21-16,-21-21 0,21 0 16,0 1-16,0-1 15,0-42 1,21 21 0,-21-22-16,0 1 0,21 0 15,0 0-15,1 0 0,-22 0 0,21-22 16,0 22-16,0-21 0,0 21 0,0-22 15,1 22-15,-1 0 0,0 0 16,0 0-16,0-1 0,0 22 16,1 0-16,-22 22 15,21-1-15,-21 0 0,21 0 16,-21 0-16,0 0 0,21 22 0,0-22 16,-21 0-16,21 0 0,1 0 0,-1 1 15,-21-1-15,21-21 0,0 21 16,0 0-16,0-21 0,-21 21 15,22-21-15,-1 0 0,0 0 16,0 0-16,0-21 16,-21 0-16,21 0 0,1 21 0,-1-21 15,-21-1-15,21 1 0,0 0 16,0 0-16,0 0 0,1-22 16,-1 22-16,0 0 0,0 0 0,0 0 15,0 21-15,1 0 16,-22 21-1,0 0-15,0 0 0,21 0 0,-21 1 16,21-1-16,-21 0 0,0 21 0,21-21 16,0 1-16,0-1 0,-21 0 15,22-21-15,-1 21 0,0 0 0,0-21 16,0 0-16,0 21 0,1-21 0,-1 0 16,0 0-16,0 0 0,0 0 15,0-21-15,1 0 0,-1 21 16,0-21-16,0 0 0,0 0 0,0-1 15,-21 1-15,22-21 0,-1 21 16,0-22-16,0 22 0,0 0 0,0 0 16,-21 0-16,22 21 0,-1 0 15,0 0-15,-21 21 16,0 0 0,0 0-16,21-21 0,-21 21 15,21-21-15,0 22 16,1-22-16,-1 0 0,0 0 0,0 0 15,0 0-15,0 0 0,22 0 0,-22 0 16,0 0-16,0 0 0,0 0 16,1 0-16,-1 0 0,0 0 15,0 0-15,-21-22 0,0 1 16,0 0-16,0 0 0,0 0 16,0 0-16,0-1 0,0 1 15,0 0-15,0 0 0,-21 21 16,0 0-16,0 0 0,-1 0 15,1 0-15,0 0 0,0 0 0,0 21 16,-22 0-16,22 0 0,-21 1 0,21 20 16,-22-21-16,22 0 0,-21 0 15,21 22-15,21 63 16,0-85 0,21 0-16,21-21 15,-21 0-15,1 0 0,-1 0 16,21 0-16,-21 0 0,0 0 0,22 0 15,-22-21-15,0 0 0,0 21 0,0-22 16,1 1-16,-22 0 0,0 0 16,21 0-16,-21 0 0,21-1 0,-21 1 15,21 0-15,-21 42 32,0 0-32,0 1 0,0 20 15,0-21-15,0 21 0,-21 1 16,0-1-16,0 22 0,21-22 15,-22 21-15,1-20 0,0 20 0,21-20 16,0 20-16,0 1 0,-21-22 0,21 21 16,0-20-16,0 20 0,0 1 15,0-22-15,0 22 0,0-1 0,0-21 16,0 22-16,0-22 0,0 1 0,0 20 16,0-21-16,0-20 0,0 20 0,0 0 15,-21-21-15,0 1 0,-1-1 16,1 0-16,0 0 0,0 0 15,-21-21-15,20 0 0,1 0 0,0 0 16,-21 0-16,21 0 0,-1 0 0,1 0 16,0-21-16,0 0 0,21-21 0,0 20 15,-21-20-15,21 0 0,-21-22 16,21 1-16,0-1 0</inkml:trace>
  <inkml:trace contextRef="#ctx0" brushRef="#br1" timeOffset="155089.35">21188 5863 0,'0'0'0,"-106"0"32,85 0-17,21-21 32,-21 21-31,-1-21-16</inkml:trace>
  <inkml:trace contextRef="#ctx0" brushRef="#br1" timeOffset="155220.26">19981 5800 0,'-21'0'0,"42"0"0,-84 21 0,42-21 16,-1 21-16,1-21 0,0 0 0,0 0 16,0 0-1</inkml:trace>
  <inkml:trace contextRef="#ctx0" brushRef="#br1" timeOffset="155262.24">19812 5863 0,'63'-42'16</inkml:trace>
  <inkml:trace contextRef="#ctx0" brushRef="#br1" timeOffset="155893.79">23072 5694 0,'42'0'16,"-84"0"-16,105 0 0,-42 0 0,22 0 0,-22 0 15,0-21-15,21 21 0,-21-21 16,1 21-16,-1-22 0,0 1 0,-21 0 16,0 0-16,0 0 15,-21 21-15,0-21 0,-22 21 16,22 0-16,-21-22 0,-1 22 0,22 0 16,-21 0-16,0 0 0,-1 0 15,1 0-15,0 0 0,-1 22 16,1-22-16,21 21 0,-22 0 0,22 21 15,21-21-15,0 1 0,0 20 0,21 0 16,1 1-16,-1-22 0,21 21 16,0 0-16,1 1 0,-22-1 0,21-21 15,1 22-15,-22-22 0,21 21 16,-21-21-16,0 0 0,1 1 0,-22-1 16,0 0-16,0 0 0,0 0 0,0 0 15,-22 1-15,1-22 16,0 21-16,-21-21 0,-1 0 0,22 0 15,-21 0-15,0 0 0,-1 0 0,1 0 16,0 0-16,20 0 0,-20 0 16,21 0-16,0-21 15,21-1-15,0 1 0,0 0 16,21 21-16,0-21 0,0-21 0,22 20 16,-1 1-16,0 0 0,1-21 15</inkml:trace>
  <inkml:trace contextRef="#ctx0" brushRef="#br1" timeOffset="156132.18">23791 5503 0,'0'-21'15,"0"42"-15,-21-21 32,0 43-32,-21-22 0,20 42 15,1-20-15,0-1 0,-21 22 0,21-22 16,-1 21-16,1-20 0,0-1 15,0 22-15,21-43 0,0 21 0,0 0 16,0-20-16,0 20 0,0-21 0,0 0 16,0 0-16,0 1 15,21-22 1,0 0-16,0 0 16,-21-22-16</inkml:trace>
  <inkml:trace contextRef="#ctx0" brushRef="#br1" timeOffset="156212.6">23368 5990 0,'-21'-21'0,"42"42"0</inkml:trace>
  <inkml:trace contextRef="#ctx0" brushRef="#br1" timeOffset="156316.54">23410 5948 0,'43'0'0,"-22"0"15,21 0-15,0 0 0,-20-21 0,20 21 16,0 0-16,1 0 15,-1-21-15,0 21 0,1 0 0,-22 0 16,21-22-16</inkml:trace>
  <inkml:trace contextRef="#ctx0" brushRef="#br1" timeOffset="157048.28">24299 5863 0,'0'0'0,"0"-21"0,0 0 0,-21 0 16,0 0-16,0 21 0,0-22 16,-1 1-16,1 21 0,0 0 0,0 0 15,0 0-15,0 0 0,-1 0 0,1 21 16,0 1-16,-21-1 16,21 0-16,-1 21 0,1-21 0,0 22 15,0-22-15,0 21 0,0-21 0,21 1 16,0 20-16,0-21 0,0 0 15,0 0-15,0 1 0,0-1 0,21 0 16,0-21-16,0 0 0,21 0 16,-20 0-16,-1 0 15,0 0-15,0 0 0,0 0 0,0 0 16,22-21-16,-22 0 0,0 21 16,0-22-16,0 1 0,1-21 0,-22 21 15,21 0-15,0-1 0,-21 1 0,0 0 16,0 0-16,0 42 31,-21 0-31,21 0 16,0 1-16,-21-1 0,21 0 0,-22 0 15,22 0-15,0 0 16,0 1-16,0-1 0,0 0 16,22-21-16,-1 0 15,0 0-15,0 0 16,0 0-16,0 0 0,1-21 0,-1 21 15,0-21-15,0-1 0,0 1 0,22 0 16,-22 0-16,0 0 16,0-22-16,0 1 0,0 0 0,1-1 15,-1 1-15,0-21 0,0 20 16,0-20-16,0 20 0,1 1 0,-22 0 16,0 21-16,0-22 0,0 22 0,0 0 15,-22 21 1,1 0-16,0 21 0,21 0 15,-21 0-15,0 22 0,0-1 0,-1 0 16,22 22-16,-21-22 0,0 1 16,21 20-16,0-21 0,0 1 0,0-1 15,0-21-15,0 22 0,0-22 16,0 0-16,0 0 0,0 0 16,0 0-16,0 1 0,21-22 15,0 0-15,1 0 0,-1 0 16,0 0-1</inkml:trace>
  <inkml:trace contextRef="#ctx0" brushRef="#br1" timeOffset="157228.18">24469 5842 0,'-22'0'16,"44"0"-16,-65 21 0,1-21 0,63 0 46,0 0-46,0 0 0,1 0 16,-1 0-16,21 0 0,-21 0 0,22 0 16,-22 0-16,0-21 0,21 21 15,-21 0-15,22 0 0</inkml:trace>
  <inkml:trace contextRef="#ctx0" brushRef="#br1" timeOffset="158432.49">24850 5948 0,'-43'42'32,"43"-21"-32,21-21 31,1 0-31,-1 0 0,0 0 16,0-21-16,0 21 0,0-21 0,1 21 15,-22-21-15,21 0 16,-21 0-16,0-1 0,-21 22 31,-1 0-15,1 22-16,0-22 0,21 21 0,-21 0 15,0 0-15,0 0 0,-1 0 16,22 1-16,0-1 0,0 0 0,-21 0 16,21 0-16,0 0 0,0 1 15,0-1-15,21 0 16,1-21-1,-1 0-15,0 0 0,21 0 0,-21 0 16,1 0-16,-1 0 0,21-21 16,-21 21-16,0-21 0,22-1 0,-22 22 15,0-21-15,0 0 0,0 0 0,-21-21 16,22 20-16,-22 1 0,21 0 16,-21 0-16,0 0 0,-21 21 31,-1 21-16,1 0-15,21 0 0,0 0 16,-21 1-16,21-1 0,-21 0 0,21 0 16,0 0-16,-21-21 0,21 21 15,0 1-15,0-1 0,0 0 16,0-42 31,21 21-47,0-21 0,0 21 15,-21-22-15,0 1 0,21 0 16,1 21-16,-22-21 0,21 0 16,-21 0-16,21 21 0,-21-22 0,0 44 47,0-1-47,0 0 0,0 0 15,0 0-15,0 0 16,0 1-1,21-22 17,0-22-17,-21 1-15,21 0 16,1 21-16,-22-21 0,0 0 0,0 0 16,21 21-16,-21-22 0,21 22 15,-21 22 16,0-1-31,0 0 16,0 0-16,0 0 16,0 0-16,21-42 62,0 0-46,-21 0-16,0 0 0,0 0 0,21-22 15,-21 22-15,22-21 0,-1-1 0,-21 1 16,0 0-16,0-22 0,21 22 16,-21-22-16,21 22 0,-21 0 0,0 21 15,0-22-15,0 22 0,0 0 16,0 42 0,-21 0-1,21 22-15,-21-1 0,0 0 16,21 1-16,-22-1 0,1 0 0,21 1 15,0-1-15,0 0 0,-21 1 0,21-22 16,0 21-16,0-21 16,0 22-16,0-22 0,0 0 0,0 0 15,0 0-15,0 0 16,21-21 0,0 0-1,1-21-15,-22 0 0,21 0 16,-21 0-16,21 21 0,-21-21 15,0-1-15</inkml:trace>
  <inkml:trace contextRef="#ctx0" brushRef="#br1" timeOffset="158689.34">25273 5842 0,'-21'0'0,"42"0"0,-21 0 31,21 0-31,0 0 16,22 0-16,-22 0 0,0 0 16,21 0-16,-21 0 0,1 0 0,20-21 15,-21 21-15,0 0 0,0 0 0,1 0 16,-1 0-16,-42 0 31,-1 21-31,1-21 16,0 21-16,0-21 15,0 21-15,0-21 0,-22 22 0,22-1 16</inkml:trace>
  <inkml:trace contextRef="#ctx0" brushRef="#br1" timeOffset="160200.78">16129 7684 0,'-21'-22'0,"-43"22"31,43 0-31,21 22 0,-21-22 16,0 21-16,0 0 0,-1 0 0,1 0 15,0 0-15,0 22 0,0-1 16,0-21-16,-1 22 0,22-1 0,0 0 16,-21 1-16,21-22 0,-21 21 0,21-21 15,0 0-15,0 1 0,0-1 16,0 0-16,0 0 0,21-21 0,0 0 16,22 0-16,-22 0 15,0 0-15,21-21 0,-20 0 16,20 0-16,-21-1 0,21 1 0,-20 0 0,-1 0 15,0 0-15,0-22 0,-21 22 16,0 0-16,0-21 0,0 21 16,0-1-16,0 1 0,-42 0 0,21 0 15,-1 0-15,-20 21 0,0 0 0,21-21 16,-22 21-16,22 0 0,0 0 16,0 0-16,0 0 0,-1 0 15,44 0 1,20 0-16,-21 0 15,21 0-15,1-22 0,-1 1 16,22 21-16,-22-21 0,21 21 0,1-21 16,-22 0-16,22 21 0,-22-21 0,0-1 15,-20 22-15,20 0 0,-21 0 16,0 0-16,-21 22 16,0-1-1,0 0-15,-21 0 0,0 21 0,0-20 16,0 20-16,-1 0 0,1 22 15,0-22-15,0 22 0,0-1 0,0 1 16,21-1-16,0-21 0,0 22 0,0 21 16,0-22-16,0 1 0,0 20 15,0-20-15,0 20 0,0 1 0,21-21 16,-21 20-16,21-20 0,-21-1 16,0 1-16,0-1 0,0 1 0,0-22 15,0 22-15,0-22 0,0 0 16,-21 1-16,0-1 0,-1-21 0,1 21 15,21-20-15,-21-22 0,0 0 0,0 0 16,0 0-16,21-22 0,-22 1 16,1 0-16,0-21 0,0-1 0,0-20 15,0 21-15,-1-22 0,1 1 16,0-22-16,21 21 0,0-20 0,0 20 16,0 1-16,0-1 0,0 1 0,0 20 15,0 1-15,0-21 0,21 20 16,0 22-16,1-21 0,20-1 0,-21 1 15,21 21-15,1-21 0,-1-1 16,0 1-16,1 0 0,20-1 0</inkml:trace>
  <inkml:trace contextRef="#ctx0" brushRef="#br1" timeOffset="161352.14">17695 7451 0,'0'-21'15,"0"42"-15,0-64 0,0 22 0,0 0 0,0 0 16,21 0-16,-21 0 0,0-1 15,0 1-15,0 0 0,0 0 0,0 0 16,0 0-16,-21 21 0,0 0 16,0 0-16,0 0 0,0 0 0,-1 21 15,-20 0-15,21 21 0,0-21 0,-22 22 16,22-1-16,-21 22 16,21-22-16,0 0 0,-1 22 0,1-22 15,0 22-15,0-22 0,21 21 0,-21-20 16,21 20-16,0-20 0,0-1 15,0 21-15,21-20 0,21-22 0,-21 21 16,1-21-16,20 1 0,-21-1 0,21-21 16,1 0-16,-1 0 0,0 0 15,1-21-15,-1-1 0,0 1 0,1 0 16,-1 0-16,0-21 0,-20-1 16,-1 22-16,0-21 0,0-1 15,0 1-15,-21 0 0,21 21 0,-21-22 16,0 1-16,0 21 0,0 0 0,0-1 15,0 1-15,-21 21 32,21 21-32,-21 1 0,21 20 0,0-21 15,0 0-15,0 22 0,-21-22 16,21 21-16,0-21 0,0 22 0,0-22 16,0 0-16,0 0 0,0 0 0,21 0 15,0-21-15,0 0 0,1 0 16,-1 0-16,0 0 0,21 0 0,-21-21 15,22 21-15,-22-21 0,21 0 16,-21 0-16,1 0 0,-1-1 16,0-20-16,0 21 0,0-21 0,0 20 15,-21-20-15,22 21 0,-22 0 0,0-22 16,0 22-16,0 0 16,0 42-1,0 0 1,0 22-16,0-22 0,-22 0 0,22 21 15,0-20-15,-21 20 0,21-21 0,0 0 16,0 22-16,0-22 0,21 0 16,1 0-16,-22 0 0,21 0 0,0-21 15,0 22-15,0-22 0,22 0 0,-22 0 16,0 0-16,0 0 0,0 0 16,0 0-16,1-22 0,-1 22 15,0-21-15,-21 0 0,21 0 0,-21 0 16,0 0-16,0-1 0,0 1 0,0 0 15,0 0-15,0-21 0,0 20 16,21 1-16,0 0 0,-21 0 0,0 0 16,22 0-16,-1 21 0,0-22 0,0 22 15,0 0-15,0 0 16,1 0-16,-1 0 0,0 0 16,0 22-16,0-1 15,0 0-15,-21 0 0,22 0 16,-1 0-16,0 22 0,-21-22 0,0 0 15,21 0-15,-21 0 0,0 22 0,0-22 16,0 0-16,0 0 0,0 0 16,-21-21-16,0 0 31,21-21-15,0 0-16,0 0 0,0 0 0,0 0 15,0-1-15,0-20 0,21 21 0,-21 0 16,21-22-16,0 22 0,0-21 15,-21 21-15,22 0 0,-1-1 0,21 1 16,-21 0-16,0 0 0,1 0 16,20 21-16,-21 0 0,21 0 15,-20 0-15,20 0 0</inkml:trace>
  <inkml:trace contextRef="#ctx0" brushRef="#br1" timeOffset="161820.89">19600 7832 0,'0'0'0,"-21"0"0,21 21 16,-21-21-16,0 0 15,21-21 1,0 0-16,21-1 0,-21 1 16,21 21-16,21-63 15,-20 63-15,-1-21 16,-21-1-16,21 1 0,0 21 0,-21-21 15,21 21-15,-21-21 0,21 21 16,1 0-16,-1 0 16,0 21-16,0 0 0,0 0 15,-21 1-15,0-1 0,21 21 0,-21-21 16,0 0-16,0 22 0,0-22 16,0 0-16,0 21 0,0-20 15,0-1-15,0 0 0,0 0 0,0 0 16,-21 0-16,0-21 15,21-21 17,0 0-32,0 0 15,0 0-15,0 0 0,21-22 0,0 22 16,1 0-16,-22-21 0,21 20 0,0-20 16,0 21-16,0-21 0,0 20 15,1 1-15,-1 0 0,0 0 0,0 21 16,0 0-16,0-21 0,1 21 0,-1 0 15,0 0 1,-21 21-16</inkml:trace>
  <inkml:trace contextRef="#ctx0" brushRef="#br1" timeOffset="162789.29">20193 7684 0,'0'21'16,"0"0"-16,0-85 0,0 86 0,0 41 0,0-42 16,21-21-1,0 0-15,0 0 0,22 0 16,-22 0-16,21 0 0,1 0 0,-22 0 15,21-21-15,0 21 0,1-21 0,-22 21 16,21-21-16,-21 0 0,1-1 0,-1 1 16,-21 0-16,0 0 15,0 0-15,-21 0 0,-1-1 16,1 22-16,0 0 0,0 0 0,-21 0 16,20 0-16,-20 0 0,21 0 15,-21 22-15,20-1 0,-20 21 0,21-21 16,0 0-16,0 22 0,-1-22 0,22 21 15,0-21-15,0 1 0,0 20 16,0-21-16,0 0 0,22 22 0,-1-22 16,0 0-16,0 0 0,21-21 0,1 21 15,-1-21-15,0 0 0,1 0 16,20 0-16,-20 0 0,-1 0 16,0-21-16,1 21 0,-1-21 0,0 0 0,-21 0 15,22-1-15,-22 1 16,0 0-16,0-21 0,0 21 0,1-22 15,-22 22-15,0-21 0,21 21 0,-21-22 16,21 22-16,-21 0 0,0 0 16,0 42-1,0 0-15,0 0 16,-21 0-16,21 1 0,-21 20 16,21-21-16,0 0 0,0 0 0,-22 22 15,22-22-15,0 0 0,0 0 0,-21-21 16,21 21-16,0 1 0,0-1 15,0-42 17,0-1-32,21 1 15,1 21-15,-22-21 0,21 0 16,0 0-16,0-22 0,0 22 0,0 0 16,1-21-16,20 21 0,-21-22 0,21 22 15,-20-21-15,20 21 0,-21 21 16,0-22-16,0 22 15,-21 22-15,0-1 0,0 0 0,0 0 16,0 0-16,0 22 0,0-22 16,0 0-16,0 21 0,0-21 0,22 1 15,-22-1-15,21 0 0,0 0 0,0 0 16,0 0-16,0-21 16,1 22-16,-1-22 0,0 0 0,21 0 15,-21 0-15,22 0 0,-22 0 0,0 0 16,21-22-16,-20 1 0,-1 0 15,0 0-15,0 0 0,0-22 0,0 22 16,1-21-16,-1 0 0,-21-1 0,21-20 16,0 20-16,0-20 0,0-1 15,1 1-15,-1-1 0,0 22 0,0-21 16,-21 20-16,21 22 0,-21 0 16,0 0-16,-21 21 15,0 21-15,0 0 0,0 21 0,-1 1 16,1-1-16,0 22 0,0-22 15,0 21-15,0-20 0,21-1 16,0 0-16,0 1 0,0-1 0,0 0 16,0-20-16,0-1 0,21 0 0,0 0 15,-21 0-15,21 0 0,0-21 16,0 0-16,1 0 0,-1 0 16,0 0-16,0 0 0,-21-21 15,21 0-15,-21 0 16,21 0-16</inkml:trace>
  <inkml:trace contextRef="#ctx0" brushRef="#br1" timeOffset="162940.21">21865 7535 0,'0'0'0,"-106"0"0,85 0 16,42 0 15,0 0-31,22 0 16,-22 0-16,21 0 0,1 0 0,-22-21 15,21 21-15,0-21 0,1 0 0,20 21 16</inkml:trace>
  <inkml:trace contextRef="#ctx0" brushRef="#br1" timeOffset="163192.07">23177 7006 0,'0'0'0,"-21"21"31,0 1-31,21-1 16,-21 0-16,0 21 0,0 1 16,21-1-16,-22 0 0,1 1 0,0-1 15,0 0-15,21 1 0,-21-1 0,0 0 16,21-21-16,0 22 0,-22-22 16,22 0-16,-21 0 0,21 0 15,0 1-15,0-1 0,0 0 0,21-21 31</inkml:trace>
  <inkml:trace contextRef="#ctx0" brushRef="#br1" timeOffset="163799.72">22839 7535 0,'-106'-42'16,"318"148"-16,-318-170 0,21 22 31,106 42-31,0 0 15,22 0-15,-1-21 0,-21 21 16,22 0-16,20-21 0,-21 21 0,1-21 16,-1 21-16,0-22 0,1 22 0,-1-21 15,-21 0-15,22 21 0,-22-21 16,0 0-16,21 0 0,-21-1 16,-21 1-16,22 21 0,-22-21 15,-22 21 1,1 21-16,0 0 15,0 1-15,0-1 0,0 0 0,21 21 16,-22-21-16,1 22 0,0-22 0,0 21 16,21-21-16,0 1 0,0 20 15,0-21-15,0 0 0,0 0 16,0 1-16,21-22 0,0 21 0,0-21 16,1 0-16,-1 0 0,21 0 0,-21 0 15,22 0-15,-1 0 0,0 0 16,1 0-16,-1 0 0,0-21 0,1-1 15,-1 22-15,0-21 0,1-21 16,-22 21-16,21 0 0,-21-22 0,22 1 16,-22 21-16,-21-22 0,0 22 0,21 0 15,-21 0-15,-21 21 16,0 0-16,-1 0 0,1 21 16,0 0-16,0 0 0,0 1 15,21-1-15,-21 0 16,21 21-16,0-21 0,0 1 0,0-1 15,0 0-15,0 0 0,0 0 0,0 0 16,0 1-16,21-1 0,-21 0 16,0 0-16,0 0 0,0 0 15,-21-21 17,21-21-17,0 0-15,0 0 0,0 0 16,0 0-16,0-1 0,21 1 15</inkml:trace>
  <inkml:trace contextRef="#ctx0" brushRef="#br1" timeOffset="164079.56">24469 6943 0,'0'0'0,"-22"21"31,22 0-15,-21-21-16,0 21 0,21 0 0,0 22 16,-21-22-16,0 21 0,21 1 15,-21-1-15,-1 0 0,22 1 0,0-1 16,0 0-16,-21 1 0,21-22 16,0 21-16,0 0 0,0-20 15,0-1-15,0 0 0,0 0 0,0 0 16,21 0-16,1-21 0,-1 0 15,0 0-15,0 0 16,0 0-16,-21-21 0,21 0 0,1 21 16</inkml:trace>
  <inkml:trace contextRef="#ctx0" brushRef="#br1" timeOffset="164305.43">24130 7260 0,'0'0'0,"21"0"31,21 0-31,-20-21 0,20 21 16,0 0-16,1-21 0,-1 21 0,21-21 15,-20 21-15,-1 0 0,0-21 0,1 21 16,-1 0-16,-21 0 0,22 0 16,-22 0-16,-42 0 31,21 21-31,-43-21 15,22 21-15</inkml:trace>
  <inkml:trace contextRef="#ctx0" brushRef="#br1" timeOffset="164808.75">18394 8932 0,'0'0'0,"21"-21"0,-21-21 0,0 21 16,0 0-16,21-1 0,-21-20 16,0 21-16,0 0 0,0 42 31,0 0-31,-21 21 0,21-20 0,-21 20 15,0 0-15,21 1 0,-22-1 16,22 21-16,0-20 0,-21-1 0,21 0 16,-21 1-16,0-1 0,21-21 15,0 22-15,-21-22 0,21 0 0,-21 21 16,21-21-16,0 1 0,21-22 47,0 0-47,-21-22 0,0 1 0,0 0 15,21 0-15</inkml:trace>
  <inkml:trace contextRef="#ctx0" brushRef="#br1" timeOffset="165305.46">18288 9038 0,'0'0'0,"0"-42"16,0 0-16,0 20 0,0-20 0,0 21 16,21-21-16,0 20 0,0 1 15,1 0-15,-1 0 0,0 0 0,21 0 16,1 21-16,-1-22 0,0 22 0,1 0 15,-1 0-15,0 0 0,1 0 16,-1 0-16,0 22 0,-21-1 0,1 21 16,-22-21-16,0 22 0,0-22 0,0 21 15,-22 0-15,-20-20 0,21 20 16,-21-21-16,-1 21 0,-20-20 16,20-1-16,1 0 0,0 0 0,21-21 15,-1 21-15,1-21 0,0 0 16,42 0-1,0-21-15,1 0 16,20 21-16,0-21 0,1 21 16,-1-21-16,0 21 0,1 0 0,-1 0 15,-21 0-15,21 0 0,1 0 0,-1 21 16,0 0-16,-20 0 0,20 0 16,-21 22-16,0-22 0,-21 0 15,0 21-15,0 1 0,0-22 0,-42 21 16,21-21-16,-22 22 0,-20-22 15,21 21-15,-22-21 0,1 0 0,-1 1 16,1-1-16,-1 0 0,22-21 0,-1 0 16,1 0-16,21 0 0,0 0 15,0 0-15,21-21 16,0 0-16,0-1 0,0 1 0,0 0 16,0-21-16,0 21 0,21-1 15,0 1-15,0-21 0,0 21 0,0 0 16,22-22-16,-22 22 0,21 0 15,1-21-15,-1 20 0</inkml:trace>
  <inkml:trace contextRef="#ctx0" brushRef="#br1" timeOffset="165559.32">19410 8700 0,'0'0'0,"42"-22"0,-21 1 0,0 21 0,-21 21 31,0 1-31,0 20 0,0-21 15,0 21-15,0 1 0,-21 20 0,0-20 16,0-1-16,21 0 0,-21 1 0,0-1 16,-1 0-16,22 1 0,0-1 15,-21-21-15,21 0 0,-21 22 0,21-22 16,0 0-16,0 0 0,0 0 16,0 0-16,0 1 15,21-22 1,0 0-16,1 0 0,20 0 15,-21 0-15,0 0 0,22-22 0</inkml:trace>
  <inkml:trace contextRef="#ctx0" brushRef="#br1" timeOffset="165933.35">19918 9186 0,'0'0'0,"0"-21"0,0 0 0,0 0 16,-21 21-1,-1 0-15,1 0 16,0 21-16,0-21 0,0 21 15,0 0-15,-1 1 0,22-1 16,0 21-16,-21-21 0,21 0 0,0 1 16,0-1-16,0 0 0,0 0 0,0 0 15,0 0-15,21 1 0,1-1 16,-1-21-16,0 0 0,21 21 0,-21-21 16,1 0-16,20 0 0,-21 0 0,21 0 15,-20-21-15,-1 21 0,0-21 16,0-1-16,0 22 0,0-21 0,-21 0 15,0 0-15,0 0 0,0-22 0,0 22 16,0 0-16,-21 0 0,0-21 16,0 20-16,0 1 0,0 0 15,-1 21-15,1-21 0,0 21 0,0 0 16,0 0-16,0 0 16,21 21-16,0 0 15,0 0-15,21 1 16,0-1-16,0-21 0,0 0 0,0 0 15,22 0-15</inkml:trace>
  <inkml:trace contextRef="#ctx0" brushRef="#br1" timeOffset="166657.47">20595 9059 0,'0'-21'0,"0"42"0,0-63 15,0 21-15,-21 21 16,0 0-16,0 21 15,-22-21-15,22 21 0,0 22 0,0-22 16,21 0-16,-21 21 0,-1-21 0,22 22 16,0-22-16,0 21 0,0-21 15,0 1-15,0 20 0,0-21 0,22 0 16,-22 0-16,21-21 0,0 22 0,0-22 16,0 0-16,0 21 0,1-21 15,-1 0-15,0 0 0,21 0 16,-21 0-16,1-21 0,20 21 0,-21-22 15,0 1-15,22 0 0,-22 0 16,0 0-16,21-22 0,-21 22 0,1-21 16,-1 0-16,21-22 0,-21 22 0,0-1 15,1-20-15,-1 21 0,-21-22 16,0 22-16,21-22 0,-21 43 0,0-21 16,0-1-16,0 22 0,0 0 15,-21 21-15,0 21 16,-1 0-16,22 22 15,0-1-15,0 0 0,0 1 0,0-1 16,0 0-16,0 1 0,-21-1 16,21 0-16,0-20 0,0 20 15,0-21-15,0 0 0,0 0 0,-21 1 16,21-1-16,0 0 0,21-21 31,0 0-15,1 0-16,-22-21 0,21 0 0,0 21 15,0-22-15,-21 1 0,21 0 16,0 0-16,1 0 0,-22 0 16,21 21-16,-21-22 0,0 1 15,-21 21 1,-1 0-16,1 0 16,0 0-16,0 21 0,0 1 15,21-1-15,-21 0 16,21 0-16,0 0 0,0 0 15,0 1-15,0-1 0,0 0 0,0 0 16,21 0-16,0-21 16,0 21-16,0-21 0,0 22 0,1-22 15,-1 0-15,0 0 0,21 21 0,-21-21 16,1 0-16,-1 0 0,0 0 0,-21 21 16,0 0-1,0 0-15</inkml:trace>
  <inkml:trace contextRef="#ctx0" brushRef="#br1" timeOffset="168025.4">16192 11324 0,'0'21'0,"0"-42"0,-21 42 15,0-21-15,0 0 16,21-21 0,0 0-1,0 0-15,0 0 16,0 0-16,0-1 0,0 1 15,0 0-15,0 0 0,0 0 16,0 0-16,-21-1 0,0 1 16,21 0-16,-22 21 0,1-21 0,0 21 15,0 0-15,0 0 0,-22 0 0,22 0 16,0 0-16,-21 0 0,21 21 16,-1 21-16,-20-20 0,21 20 0,0 21 15,0-20-15,-1-1 0,1 22 0,0-22 16,0 0-16,0 22 0,21-43 15,0 21-15,0 1 0,0-22 0,0 0 16,0 0-16,0 0 0,0 0 16,21-21-16,0 0 15,0 0-15,0 0 0,1 0 0,-1-21 16,0 0-16,0 0 0,0 0 16,0 0-16,1-1 0,-1 1 15,0-21-15,0 0 0,0-1 0,-21 1 16,21 0-16,1-1 0,-22 1 0,21 0 15,-21 20-15,0-20 0,0 21 16,0 0-16,0 42 16,0 0-16,0 0 0,0 22 15,0-1-15,0 0 16,0 1-16,0-1 0,0 0 0,0 1 16,0-1-16,0-21 0,0 21 0,0-20 15,21 20-15,0-21 0,0 0 16,22 0-16,-22-21 0,0 0 15,21 0-15,-21 0 0,1 0 0,20 0 16,0-21-16,-21 21 0,22-21 16,-22 0-16,0 0 0,21 0 0,-20-22 15,-1 1-15,0 21 0,-21-22 16,21 1-16,-21-21 0,21 20 0,-21 1 16,21-22-16,-21 22 0,0 0 0,0-1 15,0 22-15,0 0 0,0 0 16,0 0-16,-21 21 0,0 0 15,0 21-15,21 0 16,-21 21-16,21-20 0,-21 41 0,21-21 16,-22 1-16,22-1 0,0 22 0,0-22 15,0 0-15,0 1 0,0-1 16,22-21-16,-1 0 0,0 22 0,0-22 16,0-21-16,22 21 0,-22-21 15,0 0-15,0 0 0,21 0 0,-20 0 16,-1 0-16,21 0 0,-21-21 0,0 0 15,1-1-15,20 1 0,-21 0 0,0-21 16,0-1-16,-21 1 16,22 0-16,-1-1 0,0 1 0,-21-21 15,21 20-15,-21-20 0,21 20 0,-21 1 16,0 21-16,0-21 0,21 20 16,-21 65-1,-21-22-15,21 21 16,-21 1-16,0 20 0,21-21 15,0 22-15,-21-22 0,21 1 0,-21-1 16,21 0-16,0-21 0,0 22 0,0-22 16,0 0-16,21 0 0,0 0 15,0-21-15,0 0 0,-21 22 0,21-22 16,1 0-16,20 0 0,-21 0 16,0 0-16,22-22 0,-1 22 15,-21-21-15,21 0 0</inkml:trace>
  <inkml:trace contextRef="#ctx0" brushRef="#br1" timeOffset="168275.25">18140 10859 0,'0'0'0,"0"-43"0,21 22 16,-21 0-16,0 42 16,0 0-16,0 0 15,-21 22-15,21-22 0,-21 21 0,21 1 16,0-1-16,0 0 0,-22 22 15,22-22-15,0 0 0,-21 1 0,21-1 16,0 0-16,0 1 0,0-22 16,0 21-16,-21-21 0,21 1 0,0-1 15,0 0-15,21-21 32,0-21-32,1 0 0,-1-1 0,21-20 15,-21 21-15,22-21 0</inkml:trace>
  <inkml:trace contextRef="#ctx0" brushRef="#br1" timeOffset="168915.92">18584 10837 0,'0'-42'0,"-106"317"0,212-508 0,-85 149 16,-21 63-16,22-1 0,-22 1 15,0 42 1,-22 1-16,22 20 0,-21-21 16,21 21-16,-21 1 0,21-1 15,-21 0-15,0 1 0,21-1 0,0 22 16,0-22-16,0 0 0,0 1 0,0-1 15,0 0-15,0-21 0,0 1 16,0-1-16,0 0 0,0 0 0,0 0 16,21-21-16,0 0 15,0 0-15,-21-21 0,21 0 16,1 0-16,-22 0 0,21-1 16,-21 1-16,21 0 0,0 0 15,-21-21-15,0 20 0,21 1 0,0 0 16,-21 0-16,22 0 0,-1 21 31,-21 21-31,0 0 0,0 21 16,0-20-16,0-1 0,0 0 15,0 21-15,0-21 0,0 1 0,0-1 16,21 21-16,0-42 0,0 21 0,0 0 16,1 1-16,-1-22 0,0 0 15,0 0-15,21 0 0,-20 0 16,20 0-16,-21 0 0,21-22 0,-20 22 0,20-21 15,-21 0-15,21 0 0,-20 0 16,20-22-16,-21 22 0,21-21 16,-20 21-16,-1-22 0,0 1 0,0 0 15,-21 21-15,21-22 0,-21 22 0,0 0 16,0 0-16,0 0 0,-21 21 16,0 0-16,0 21 0,0 0 15,-1 0-15,1 0 0,0 0 0,21 22 16,-21-1-16,21-21 0,-21 22 0,21-22 15,0 21-15,0-21 0,0 0 16,0 1-16,0-1 0,21 0 0,0-21 16,21 21-16,-20-21 0,-1 0 0,21 0 15,-21 0-15,22 0 16,-1 0-16,-21 0 0,21 0 0,-20-21 16,20 0-16,-21 0 0,0-1 0,0 1 15,1 0-15,-22 0 0,0-21 16,0 20-16,0-20 0</inkml:trace>
  <inkml:trace contextRef="#ctx0" brushRef="#br1" timeOffset="169025.86">18097 10922 0,'0'0'0,"-105"64"15</inkml:trace>
  <inkml:trace contextRef="#ctx0" brushRef="#br1" timeOffset="169134.8">18690 10922 0,'0'-21'16</inkml:trace>
  <inkml:trace contextRef="#ctx0" brushRef="#br1" timeOffset="170064.25">20553 10964 0,'0'0'0,"-43"-21"16,43 0-16,0 0 0,0 0 15,0 0-15,22-1 0,-1 1 16,0 21-16,0-21 0,0 0 16,0 0-16,1 0 0,-1 21 0,0-22 15,0 22-15,0 0 0,0 0 16,1 0-16,-1 22 0,0-1 16,0 0-16,0 0 0,0 21 0,1-20 15,-1 20-15,0-21 0,-21 21 0,0 1 16,0-22-16,0 21 0,0-21 15,0 22-15,0-22 0,0 0 0,0 0 16,0 0-16,0 1 0,0-1 0,0 0 16,-21-21-1,21-21 1,0 0-16,0-1 0,0 1 16,0 0-16,0 0 0,0-21 15,21 20-15,-21-20 0,21 21 0,0-21 16,0 20-16,1-20 0,-1 0 15,0-1-15,0 22 0,0-21 16,0 21-16,1 0 0,-1-1 0,0 1 16,0 21-16,0 0 0,0 21 15,1 1-15,-22 20 0,0-21 16,21 21-16,-21-20 0,0 20 0,0-21 16,0 21-16,0-20 0,0-1 0,-21 21 15,21-21-15,-22 0 0,22 1 16,-21-1-16,21 0 0,0 0 15,0-42 17,0 0-17,0 0-15,0-1 0,21-20 16,-21 21-16,22 0 0,-1 0 16,0-22-16,0 22 0,0-21 0,0 21 15,1-22-15,20 22 0,-21-21 0,21 21 16,-20-1-16,20 1 0,0 0 15,-21 0-15,22 21 0,-22 0 0,21 0 16,-21 21-16,1 0 0,-1 0 0,0 1 16,-21 20-16,0-21 0,0 21 15,0 1-15,0-1 0,0-21 0,0 22 16,-21-1-16,21-21 0,-21 21 16,-1-20-16,1 20 0,0-21 0,0 0 15,21 0-15,-21 1 0,0-1 16,-1 0-16,1-21 0,0 0 15,0 0-15,0 0 0,0 0 0,-22 0 16</inkml:trace>
  <inkml:trace contextRef="#ctx0" brushRef="#br1" timeOffset="170568.79">18521 10943 0,'0'0'0,"-21"0"0,-1 0 0,1 0 0,0 0 16,0 0-16,0 0 0,0 0 0,-1 0 15,1 0-15,0 0 0,0 0 16,0 0-16,0 21 0,21 1 15,21-22 1,0 0-16,21 0 16,-21 0-16,22 0 0,-1 0 0,22 0 15,-22 0-15,21-22 0,1 1 0,-22 21 16,22-21-16,-22 21 16,22-21-16,-22 0 0,-21 21 0,21-21 0,-20 21 15,20 0-15,-21 0 0,-21-22 16,21 22-16,0 0 0,1 0 15,-1 0-15,0 0 0,0 0 0,21-21 16,1 21-16</inkml:trace>
  <inkml:trace contextRef="#ctx0" brushRef="#br1" timeOffset="174116.44">22119 10837 0,'0'22'0,"0"-1"15,21-42 48,0 21-63,1-22 0,-1 22 0,-21-21 16,21 0-16,0 21 0,0-21 0,-21 0 15,0 0-15,21-1 0,-21 1 16,0 0-16,0 0 0,-21 21 31,21 21-31,-21 0 0,0 0 16,0 1-16,0-1 0,-1 21 0,1-21 15,0 22-15,0-22 0,0 0 16,21 21-16,-21-21 0,-1 22 16,22-22-16,-21 0 0,21 21 0,0-20 15,0-1-15,0 0 0,0 0 16,21 0-16,1-21 0,-1 0 15,0 0-15,21 0 0,-21 0 0,22 0 16,-1 0-16,0 0 0,1-21 16,-1 21-16,0-21 0,1 0 0,-1 0 15,0-1-15,1 1 0,-1-21 16,0 21-16</inkml:trace>
  <inkml:trace contextRef="#ctx0" brushRef="#br1" timeOffset="174360.3">23029 10478 0,'0'0'0,"0"-22"0,0 1 0,0 0 16,0 0-16,-21 42 31,0 0-31,0 22 0,0-22 0,21 21 16,-22 22-16,1-22 0,0 0 16,0 1-16,0 20 0,0-21 0,21 1 15,-22-1-15,1 0 0,21 1 16,-21 20-16,21-42 0,-21 22 0,21-1 15,-21 0-15,21-20 0,0-1 0,0 0 16,0 0-16,0 0 16,21-21-1,-21-21-15,21 21 16</inkml:trace>
  <inkml:trace contextRef="#ctx0" brushRef="#br1" timeOffset="175012.14">22585 10986 0,'0'0'0,"21"0"15,0 0-15,0 0 16,0 0-16,22 0 0,-22 0 0,21 0 16,1-22-16,-1 22 0,0 0 15,1-21-15,-1 0 0,0 21 0,1-21 16,-1 21-16,0-21 0,1 0 15,-1 21-15,-21-22 0,21 1 0,-20 0 16,-1 0-16,0 0 0,0 0 16,-21-1-16,21 1 0,-21 0 0,0 0 15,0 0-15,0 0 0,-21 21 32,0 0-32,0 21 0,21 0 0,-21 0 15,-1 21-15,22 1 0,-21-1 0,0 0 16,21-20-16,-21 20 15,0 0-15,21 1 0,-21-1 0,-1 0 16,22 1-16,-21-22 0,21 21 0,0 0 16,-21-20-16,21-1 0,0 0 15,-21 0-15,21 0 0,0-42 47,0 0-47,0 0 0,21 0 16,0-1-16,0-20 0,1 21 15,-1-21-15,0 20 0,0-20 0,21 21 16,-20-21-16,20 20 0,0 1 0,-21 21 16,22 0-16,-1 0 0,-21 0 15,0 0-15,1 0 0,-1 21 16,0 1-16,-21 20 0,0-21 16,0 0-16,0 0 0,0 1 0,0-1 15,0 0-15,0 0 0,0 0 16,0 0-16,0 1 0,0-1 15,0 0 1,0-42 15,21 0-15,0 21-16,0-22 0,-21 1 0,22 0 16,20 0-16,-21 0 0</inkml:trace>
  <inkml:trace contextRef="#ctx0" brushRef="#br1" timeOffset="175396">24109 10859 0,'0'0'0,"-21"0"31,-1 0-31,1 21 0,21 0 16,-21-21-16,0 21 0,0 0 0,0 0 16,-1 1-16,1-1 15,0 0-15,21 0 0,0 0 0,0 0 16,0 1-16,0-1 0,0 0 0,0 0 0,21 0 15,0 0-15,1-21 16,-1 22-16,21-22 0,0 0 0,-20 0 16,20 0-16,0 0 0,-21 0 0,22 0 15,-22 0-15,21-22 0,-21 1 16,1 21-16,-1-21 0,0-21 0,0 21 16,-21-1-16,0 1 0,0-21 0,0 21 15,0 0-15,0-22 0,-21 22 16,0 0-16,0 21 0,-1-21 0,1 21 15,0 0-15,0 0 0,0 0 0,0 0 16,-22 0-16,22 0 16,21 21-16,-21-21 0,0 21 0,21 0 0,0 0 15,0 1-15,0-1 16,0 0-16,21 0 16,0-21-16,0 0 0,0 21 0,1-21 15,20 0-15</inkml:trace>
  <inkml:trace contextRef="#ctx0" brushRef="#br1" timeOffset="176123.63">24977 10986 0,'0'0'0,"21"-22"0,0 22 0,-21-21 15,0 0-15,0 0 0,-21 0 16,0 0-16,-1 21 0,1 0 16,-21-22-16,21 22 0,-22 0 15,1 0-15,0 0 0,-1 22 16,22-1-16,-21 0 0,21 0 0,-22 0 15,22 0-15,0 1 0,0 20 0,21-21 16,0 21-16,0-20 0,0-1 16,0 21-16,0-21 0,0 0 0,0 1 15,21-22-15,0 21 0,0-21 0,1 0 16,-1 0-16,21 0 0,-21 0 16,0 0-16,22-21 0,-22 21 0,21-22 15,-21 1-15,1 0 0,-1-21 16,0 21-16,0-1 0,0-20 15,-21 0-15,21-1 0,1 1 0,-22 0 16,21-1-16,-21 1 0,21-21 0,-21 20 16,0 1-16,21-22 0,0 22 15,-21 0-15,0 21 0,0-1 0,0 1 16,0 0-16,0 0 0,0 42 16,0 0-1,0 0-15,-21 22 0,0-22 0,0 42 16,21-20-16,-21-1 0,-1 0 15,1 22-15,21-22 0,-21 1 0,21-1 16,0-21-16,0 21 0,0 1 16,0-22-16,0 0 0,21 21 15,0-20-15,1-1 0,-22 0 0,21-21 16,0 21-16,0-21 0,0 0 0,22 0 16,-22 0-16,0 0 0,0 0 15,21 0-15,-20-21 0,20 0 0,-21 21 16,0-21-16,22-1 0,-22 1 0,0 0 15,0 0-15,-21 0 0,0 0 16,21-1-16,-21 1 0,0 0 0,-21 21 31,21 21-31,-21 0 16,0 1-16,21-1 16,0 0-16,0 0 0,0 0 0,0 0 15,0 1-15,0-1 0,0 0 0,0 0 16,0 0-16,0 0 15,0 1-15,-21-22 16,21 21-16,-22-21 0,1 0 16,0 0-16,0 0 15,0 21-15,0-21 0,-22 0 0,22 0 16,-21 0-16,-1 0 0,1 21 0</inkml:trace>
  <inkml:trace contextRef="#ctx0" brushRef="#br1" timeOffset="177705.14">17314 12256 0,'-21'0'0,"0"0"16,21-22-16,-21 22 16,21-21-16,-21 21 0,21-21 15,-22 21-15,22-21 0,0 0 16,0 0-16,0-1 16,22 22-16,-1 0 15,0 0-15,0 0 16,0 0-16,0 0 0,22 22 0,-22-1 15,0 0-15,0 21 0,0-21 0,-21 22 16,0-1-16,22-21 0,-22 22 16,0-22-16,0 21 0,0-21 0,0 22 15,0-22-15,0 0 0,0 0 0,-22 0 16,1 0-16,21 1 0,-21-1 16,0-21-16,0 0 0,0 21 0,-1-21 15,1 0 1,21-21-16,0 0 0,0-1 15,0 1-15,0 0 0,0 0 0,0-21 16,21 20-16,1-20 0,20 21 16,-21-21-16,0-1 0,22 1 15,-1 0-15,0-1 0,1 1 0,-1 21 16,0 0-16,1-1 0,-22 1 16,21 21-16,0 0 0,-20 21 0,-1 1 15,-21-1-15,0 0 0,21 21 0,-21 1 16,0-22-16,0 21 0,0 0 15,0 1-15,0-1 0,-21-21 0,21 22 16,0-1-16,0-21 0,0 0 0,0 22 16,0-22-16,0 0 0,0 0 15,21-21 17,0-21-32,0 0 15,0 0-15,1-1 0,-1 1 0,0 0 16,0 0-16,21-21 0,-20 20 0,-1 1 15,0-21-15,0 0 0,0 20 16,0-20-16,1 21 0,-1 0 0,-21 0 16,0 42-1,-21-21 1,-1 21-16,1 21 0,0-21 0,0 1 16,0 20-16,0-21 0,-1 0 15,1 22-15,21-22 0,-21 21 16,0-21-16,21 0 0,0 1 0,0-1 15,0 0-15,0 0 0,21-21 16,0 0-16,0 0 0,1 0 16,-1 0-16,21 0 0,-21 0 0,0-21 15,22 21-15,-22-21 0,0 21 16,-21-21-16,0-1 0,0 1 0,0 0 16,0 0-16,0 0 0,-21 0 0,0-1 15,0 1-15,-1 0 0,1 0 16,0-21-16,0 20 0,21 1 0,0 0 15,-21 0-15,21 0 0,0 0 0,0-1 16,21 1 0,0 0-16,0 21 0,0 0 0,22 0 15,-22 0-15,21 0 0,1 0 0,-1 21 16,0 0-16,1 1 0,-1-1 16,0 0-16,1 0 0,-1 0 0,0 22 15,-21-22-15,22 21 0,-43-21 16,21 0-16,-21 22 0,0-22 0,0 0 15,0 0-15,0 0 0,0 1 0,0-1 16,0 0-16,-21 0 0,21 0 0,-21-21 16,21 21-16,-22-21 15,1 0-15,21-21 16,0 0-16,0 0 0,0 0 16,0 0-16,0-1 15,0-20-15,0 21 0,21-21 0,1-1 16,-1 1-16,0 0 0,21-1 0,1 1 15,-1 0-15,0-1 0,1 1 16,20 21-16,-21 0 0,22 21 0,-1 0 16,-20 0-16,20 21 0,-20 0 0,-1 0 15,0 21-15,1-20 0,-22 20 16,0-21-16,0 43 0,-21-22 16,0-21-16,0 21 0,0-20 15,-21 20-15,0-21 0,0 0 16,-1 0-16,1 1 0,0-1 0,0 0 15,21 0-15,21-21 32</inkml:trace>
  <inkml:trace contextRef="#ctx0" brushRef="#br1" timeOffset="178705.32">20574 12319 0,'0'-21'15,"0"0"-15,0 0 0,21-1 0,0 1 0,0 0 16,1 0-16,-1 0 0,0-22 16,21 22-16,-21-21 0,1 0 15,-1 20-15,-21 1 0,0-21 0,21 21 16,-21 0-16,0-1 0,-21 22 15,0 0-15,-1 0 16,-20 0-16,21 22 0,-21-1 0,-1 0 16,1 0-16,21 21 0,-22-20 0,22-1 15,0 21-15,0-21 0,21 22 16,0-22-16,0 21 0,0-21 0,21 0 16,0 1-16,0 20 0,1-21 0,20 0 15,0 0-15,-21 1 16,22-1-16,-1 0 0,-21 0 0,0 0 15,22 0-15,-22 1 0,0-22 0,-21 21 16,0 0-16,0 0 0,0 0 16,-42-21-16,21 0 0,-1 21 15,-20-21-15,21 0 0,-21 0 0,-1 0 16,-20 0-16,20 0 0,1 0 16,0-21-16,-1 0 0,1 21 0,21-21 15,-21 0-15,20-22 0,-20 22 16,21 0-16,21 0 0,-21 0 0,21 0 15,0-1-15,-21 22 0,21-21 16,21 42 0,0 1-16,0-22 15,0 21-15,0 21 0,1-21 0,-1 0 16,0 1-16,0-1 0,0 0 16,22 21-16,-22-21 0,0 1 0,21-1 15,-21 0-15,22 0 0,20 0 16,-20-21-16,-1 0 15,0 0-15,22 0 0,-22 0 0,0-21 0,1 21 16,20-21-16,-20 0 0,-1 0 16,21-22-16,-20 22 0,20-21 0,-20 21 15,-1-22-15,-21 1 0,21-22 0,-20 22 16,20-21-16,-21-1 0,0 1 16,0-1-16,-21 22 0,0-22 15,22 22-15,-22 21 0,0-22 0,0 22 16,-22 64-1,22-22 1,-21 21-16,0 0 0,21 1 0,-21-1 16,0 0-16,21 1 0,0-1 15,-21 0-15,21 1 0,-22-1 0,22 0 16,0 1-16,0-22 0,0 21 0,0-21 16,0 1-16,0-1 0,0 0 15,22-21-15,-1 0 16,0 0-16,0 0 0,0 0 15,0 0-15,1-21 16,-1 0-16,-21-1 0,21 1 0,-21 0 16</inkml:trace>
  <inkml:trace contextRef="#ctx0" brushRef="#br1" timeOffset="178891.54">21294 12234 0,'0'0'0,"-22"0"0,1 0 16,42 0-1,1 0 1,-1 0-16,21 0 0,-21 0 0,22-21 16,-1 21-16,0 0 15,1-21-15,20 21 0,-21 0 0,22-21 16,-22 0-16,22 21 0,-22 0 0,22-21 16,-22 21-16,0 0 0,22 0 15</inkml:trace>
  <inkml:trace contextRef="#ctx0" brushRef="#br1" timeOffset="180328.64">22415 12552 0,'0'0'0,"22"0"16,-1 0-16,0 0 15,0-21-15,0 21 0,0-21 16,-21-1-16,22 1 0,-1 0 0,-21 0 15,21 0-15,-21-22 0,0 22 16,0-21-16,0 0 0,0-1 0,0 22 16,0-21-16,-21 21 0,0-1 0,-22 1 15,22 21-15,0 0 0,-21 0 16,20 0-16,-20 21 0,21-21 0,-21 22 16,20 20-16,-20-21 0,21 21 15,0-20-15,0 20 0,-22-21 0,43 21 16,-21 1-16,0-22 0,21 0 15,-21 21-15,21-20 0,0-1 0,0 0 16,0 0-16,0 0 0,21-21 16,0 0-16,0 21 0,0-21 0,1 0 15,-1 0-15,0 0 0,0 0 0,0-21 16,22 0-16,-22 21 0,0-21 16,21 0-16,-21 0 0,1-1 0,20 1 15,-21-21-15,0 21 0,0-22 0,1 22 16,-1-21-16,0 0 15,0 20-15,-21 1 0,0 0 0,0 0 0,0 42 32,0 0-32,0 0 0,0 1 15,0-1-15,-21 21 0,0-21 0,21 22 16,-21-22-16,21 21 0,0-21 16,0 0-16,0 1 0,0-1 0,0 0 15,21-21-15,0 21 0,0-21 0,0 0 16,0 0-16,1 0 0,-1 0 15,21 0-15,-21 0 0,22-21 0,-22 0 16,21 21-16,-21-21 0,0-1 0,22 1 16,-22-21-16,0 21 0,21-22 15,-20 1-15,-1-21 0,0 20 16,0-20-16,0-1 0,0 1 0,1 20 0,-1-20 16,0 21-16,-21-1 15,21 1-15,-21 0 0,0 20 0,0 1 16,0 0-16,-21 42 15,0 0 1,0 1-16,-1 20 0,1 0 0,0 1 16,21 20-16,-21 1 0,21-22 0,-21 21 15,21 1-15,0-22 0,0 1 16,0-1-16,0 0 0,21 1 0,0-22 16,0 0-16,0 21 0,1-42 15,-22 21-15,21 1 0,0-22 16,21 0-16,-21 0 0,1 0 0,-1 0 15,0 0-15,0-22 0,21 1 0,-20 21 16,-1-21-16,21 0 0,-21-21 16,0 20-16,1 1 0,-1-21 0,0 21 15,0-22-15,-21 22 0,21 0 0,-21-21 16,21 42-16,-21-21 0,0 42 16,0 0-1,0 0-15,0 0 0,0 0 0,0 1 16,0 20-16,0-21 0,0 0 15,0 0-15,0 1 0,22-1 0,-22 0 16,21 0-16,-21 0 0,21-21 16,0 21-16,0-21 15,0 0-15,1 0 0,-1 0 0,0 0 16,0 0-16,0 0 0,0 0 0,1-21 16,-1 0-16,0 21 0,0-21 15,0 0-15,0-22 0,1 22 0,-1-21 16,0 21-16,0-22 0,0 1 0,22 0 15,-22 21-15,0-22 0,0 22 16,21-21-16,-20 42 0,-1-21 0,0 21 16,-21-22-16,21 22 0,-21 22 31,0-1-31,-21 0 16,21 0-16,-21-21 15,21-21 32,0 0-47,0 0 16,0-1-16,0 1 15,-21 21-15,21-21 0,-22 21 16,1 0 0,0 0-16,21 21 0,-21 0 0,0 1 15,21-1-15,-21 21 0,-1-21 16,1 22-16,21-1 0,-21-21 15,21 21-15,-21 1 0,21-1 0,-21-21 16,21 22-16,0-22 0,0 0 0,0 0 16,0 0-16,0 0 0,21 1 15,0-1-15,0-21 0,0 0 0,1 21 16,-1-21-16,0 0 0,21 0 0,-21 0 16,1 0-16,20-21 0,-21 21 15,21-21-15,-20-1 0,20 22 0,-21-21 16,21 0-16,-20 0 0,-1-21 0,0 20 15,0-20-15,0 21 0,-21-21 16,0-1-16,21 1 0,-21 0 16</inkml:trace>
  <inkml:trace contextRef="#ctx0" brushRef="#br1" timeOffset="180600.48">24024 11578 0,'0'0'0,"-21"0"0,-43 0 31,43 0-15,42 0 30,1 0-46,-22 21 16,-22-21 0,1 22-1,0-22-15</inkml:trace>
  <inkml:trace contextRef="#ctx0" brushRef="#br1" timeOffset="180852.34">22902 12002 0,'21'0'16,"1"0"-1,-1 0-15,21 0 0,-21 0 0,0 0 16,22 0-16,-1-22 0,-21 1 16,22 21-16,-1-21 0,-21 21 0,21 0 15,1-21-15,-22 21 0,21 0 0,-21 0 16,1 0-16,-1 0 0,-42 21 31,-1 0-31,1-21 0,-21 21 16,0 1-16,20-1 15,-41 0-15,21 21 0</inkml:trace>
  <inkml:trace contextRef="#ctx0" brushRef="#br1" timeOffset="182147.51">16700 14372 0,'0'0'0,"0"-42"0,22 21 16,-1 0-16,-21-1 0,21 1 0,-21 42 31,0 1-31,0 20 0,-21 21 16,0 1-16,-1-1 0,1 1 0,0-1 15,-21 22-15,21-21 0,-22-1 16,1 22-16,21-22 0,-22 1 0,1-1 15,21 1-15,0-22 0,-22 22 16,22-22-16,0 0 0,0-21 16,21 22-16,0-22 0,-21-21 0,21 21 15,0-42 1,0 0 0,0-22-16,21 22 0,-21-21 0,21 0 15,0-1-15,0 1 0,1 0 16,-1-22-16,0 22 0,0-22 0,21 1 15,-20-1-15,20 1 0,-21-1 16,21 1-16,-20-1 0,20 22 0,-21 0 16,0-1-16,0 22 0,1 0 0,-1 21 15,0 0-15,0 21 0,-21 0 16,21 22-16,-21-1 0,0 0 16,0 1-16,0-1 0,21 0 15,-21 1-15,0 20 0,22-21 0,-22 1 16,0-1-16,0 0 0,0 1 0,21-1 15,-21 0-15,0-20 0,0 20 16,0 0-16,0-21 0,0 1 0,0-1 16,0 0-16,0 0 15,-21-21 1,-1 0-16,22-21 0,-21 0 16,0 0-16,0-1 15,0 1-15,-22 0 0</inkml:trace>
  <inkml:trace contextRef="#ctx0" brushRef="#br1" timeOffset="183700.53">16489 15092 0,'-64'-21'16,"149"42"-16,-106-21 0,-64-21 16,85 0-16,21 21 15,22 0 1,-22 0-16,21-22 0,0 22 0,1 0 16,-1-21-16,0 0 0,22 21 15,-22-21-15,22 0 0,-1 21 0,1-21 16,20-1-16,-20 1 0,-1 21 0,1-21 15,-1 0-15,1 0 0,-22 0 16,1 21-16,-1-22 0,-21 1 16,21 21-16,-20-21 0,-44 21 31,1 0-31,-21 0 16,21 21-16,0 0 0,-1 1 0,-20-1 15,21 0-15,0 21 0,0-21 16,-1 1-16,22-1 0,0 0 0,0 0 15,0 0-15,0 0 0,0 1 16,0-1-16,22-21 0,-1 21 0,21 0 16,-21-21-16,0 21 0,22-21 15,-1 21-15,-21-21 0,0 22 0,1-1 16,-1-21-16,0 21 0,-21 0 16,0 0-1,-21-21-15,0 0 0,-1 0 16,1 0-16,-21 0 0,21 0 0,-22 0 15,1 0-15,21 0 0,-21 0 0,-1 0 16,22 0-16,-21-21 0,21 0 16,-1 21-16,1-21 0,0 21 0,21 21 47,21-21-47,0 21 0,1 0 15,-1-21-15,0 21 0,21 1 16,-21-22-16,1 0 0,20 0 15,0 0-15,1 0 0,-22 0 0,42 0 16,-20 0-16,-1-22 0,0 1 16,1 0-16,-1 0 0,21 0 0,-20-22 15,-1 22-15,22-21 0,-22 21 16,-21-22-16,21 22 0,-20-21 0,-1 21 16,-21-22-16,21 22 0,-21-21 0,0 21 15,0 0-15,0-1 0,-21 1 16,0 21-16,-1 0 0,1 0 0,0 0 15,0 0-15,0 21 0,0 1 0,21-1 16,0 0-16,0 0 0,0 0 16,0 22-16,0-22 0,0 21 15,0-21-15,0 22 0,21-22 16,0 21-16,0-21 0,-21 0 0,21 22 16,0-22-16,-21 0 0,22 0 15,-22 0-15,-22-21 31,22-21-31,-21 0 16,0 21-16,0-21 0,21 0 16,-21 21-16,0-21 0,-1 21 15,1 0-15,0 0 16,21 21 0,0 0-16,0 0 15,0 0-15,21 0 0,0-21 16,1 22-16,-1-22 0,0 0 0,21 21 15,-21-21-15,1 0 0,20 0 0,0 0 16,-21 0-16,22-21 0,20 21 16,-20-22-16,-1 1 0,0 0 0,1 0 15,-1 0-15,0 0 0,1-1 0,-22-20 16,0 21-16,0 0 0,0-22 16,0 22-16,-21 0 0,0 0 0,0 0 15,0 0-15,0-1 0,-21 22 16,0 0-16,21 22 15,-21-1-15,0 0 16,21 0-16,-21 0 0,21 0 16,0 1-16,0-1 0,0 0 15,0 0-15,0 0 0,21-21 32,0 0-32,0 0 0,0-21 15,0 21-15,1-21 0,-1 0 0,0 0 16,0 21-16,0-22 0,0 1 15,1 0-15,-1 0 0,0 0 16,-21 0-16,21-1 0,-21 1 0,21 21 16,-21 21-1,0 1 1,0-1-16,0 0 0,0 0 0,0 0 16,0 22-16,0-22 0,21 0 15,-21 0-15,22 0 0,-1 0 0,0-21 16,0 22-16,0-22 0,22 0 0,-22 0 15,21 0-15,0 0 0,1 0 16,-1-22-16,0 1 0,1 21 0,-1-21 16,0-21-16,1 21 0,-22-1 15,0 1-15,21-21 0,-42 0 16,22-1-16,-1 1 0,-21 0 0,21-1 0,-21-20 16,21 20-16,-21-20 15,0 21-15,0-1 0,0 1 0,0 0 16,0 20-16,0 1 0,0 42 15,0 1 1,-21 20-16,0 0 0,21 1 0,-21 20 16,-1-21-16,1 22 0,0-22 15,21 1-15,-21-1 0,21 0 0,-21 1 16,21-1-16,0 0 0,0-21 0,0 22 16,0-22-16,0 0 0,0 0 15,0 0-15,21 1 0,0-22 16,0 0-16,0 0 15,1 0-15,-22-22 16,0 1-16,0 0 0</inkml:trace>
  <inkml:trace contextRef="#ctx0" brushRef="#br1" timeOffset="183876.43">19304 14796 0,'21'0'16,"-42"0"-16,63 0 0,-21 0 0,1 0 15,-1 0-15,0 0 0,21 0 16,1 0-16,-1 0 0,0 0 16,1 0-16,20 0 0,-21 0 0,22 0 15,-1 0-15,1-22 0,-1 22 16,22-21-16,-21 0 0,-1 0 0,1 21 16</inkml:trace>
  <inkml:trace contextRef="#ctx0" brushRef="#br1" timeOffset="184996.07">20680 14457 0,'-21'0'16,"-1"21"-1,22 0-15,-21 0 0,21 22 0,-21-1 0,0 0 16,0-20-16,21 20 16,-21 0-16,21 1 0,-22-1 0,1 0 15,21-21-15,-21 22 0,0-22 0,0 21 16,21-21-16,-21 1 0,-1 20 15,22-21-15,-21-21 0,21 21 0,-21 0 16,21-42 15,0 0-31,0 0 0,0 0 0,21 0 16,0-1-16,1-20 0,-1 0 16,0-1-16,0 1 0,0 0 0,22-22 15,-22 22-15,21-22 0,-21 1 0,22-1 16,-1 22-16,-21 0 15,21-1-15,-20 22 0,-1 0 0,0 21 16,0 0-16,-21 21 0,0 22 0,0-1 16,0 0-16,0 1 0,0-1 15,0 0-15,0 22 0,0-22 0,-21 0 16,0 1-16,0-1 0,21-21 0,-22 22 16,22-1-16,0-21 0,0 0 15,0 0-15,0 1 0,0-1 0,0 0 16,0 0-16,0-42 47,0 0-47,-21 0 15,0-1-15,21 1 0,-21 0 0,0 0 16,0-21-16,21 20 0,-22 1 0,1-21 16,0 21-16,0 21 0,0-21 15,0-1-15,-1 22 0,1 0 16,0 0-16,21 22 0,-21-1 0,0 0 15,0-21-15,21 42 0,0-21 16,0 1-16,0-1 0,0 0 0,0 0 16,0 0-16,0 0 0,42 1 15,-21-1-15,0-21 0,22 21 0,-22-21 16,21 0-16,0 0 0,1 0 16,-1 0-16,0 0 0,22-21 15,-22 21-15,1-21 0,-1-1 0,0 1 16,1 0-16,-22 0 0,21-21 0,-21 20 15,22-20-15,-22 0 0,0-1 16,0 1-16,0 0 0,0-1 0,1 1 16,-1 0-16,-21-1 0,0 22 0,0 0 15,21 0-15,-21 42 16,-21 0-16,21 22 16,-21-22-16,-1 21 0,22-21 15,0 22-15,-21-1 0,0-21 0,21 21 16,0 1-16,-21-22 0,21 0 15,0 21-15,0-20 0,0-1 0,0 0 16,21 0-16,0 0 16,0-21-16,1 0 0,-1 0 0,0 0 15,0 0-15,0 0 0,0 0 0,1 0 16,20-21-16,-21 0 0,0 21 16,0-21-16,1-22 0,-1 22 0,0 0 15,0-21-15,-21-1 0,21 1 0,0 0 16,1-22-16,-1 1 0,0 20 15,0-20-15,0 21 0,0-1 0,-21 22 16,0 0-16,22 0 0,-22 42 31,0 0-31,0 21 0,-22-20 0,22 20 16,-21 0-16,0 22 0,21-22 16,0 0-16,0 1 0,0-1 0,0 0 15,0 1-15,0-22 0,0 21 0,0-21 16,21 1-16,0-1 0,-21 0 15,22 0-15,-1 0 0,0-21 0,0 0 16,0 0-16,0 0 0,1 0 16,-1 0-16,0 0 0,0 0 15,0 0-15,0-21 0,1 0 0,-1 0 16,0 0-16,21-1 0</inkml:trace>
  <inkml:trace contextRef="#ctx0" brushRef="#br1" timeOffset="185281.67">22500 14372 0,'0'0'15,"0"-21"-15,0 0 0,-21 42 32,0 0-32,0 0 0,21 1 0,-22-1 15,1 21-15,21-21 0,-21 22 16,0-1-16,0-21 0,21 21 15,-21 1-15,-1-1 0,22-21 0,-21 22 16,21-22-16,0 0 0,0 21 16,0-21-16,0 1 0,0-1 0,21 0 15,1 0-15,-1-21 0,0 0 16,0 0-16,0 0 0,0 0 16,1 0-16,20 0 0,-21 0 0,0-21 15,22 21-15,-1-21 0,0 0 0</inkml:trace>
  <inkml:trace contextRef="#ctx0" brushRef="#br1" timeOffset="185581.5">23114 14266 0,'-21'-21'0,"42"42"0,-63-42 16,63 42 15,0 1-31,0-1 15,0 0-15,0 21 0,22-21 16,-1 22-16,-21-1 0,22-21 0,-1 22 16,-21-1-16,0 0 0,0-21 0,1 22 15,-22-1-15,0-21 0,0 22 16,0-22-16,0 21 0,0-21 16,-22 22-16,1-22 0,-21 0 0,21 21 15,0-21-15,-22 1 0,1-1 0,0 0 16,-1 0-16,-20 0 0,20-21 15,1 0-15,0 21 0,-1-21 0,1 0 16,21 0-16,0-21 0</inkml:trace>
  <inkml:trace contextRef="#ctx0" brushRef="#br1" timeOffset="185775.39">23580 15155 0,'0'0'0,"0"22"16,-22-22 0,1 0-1,0 21-15,0-21 16,0 0-16,0 0 16,-1 0-16,1-21 0,0 21 15,0-22-15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01:53:57.3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 826 0,'0'0'0,"-21"0"15,-22 0-15,22 0 0,0 0 0,0 0 16,0 0-16,0 0 0,-1-22 15,1 22-15,0 0 0,0 0 16,0 0 0,42 0 15,21 0-31,1 0 16,-1 0-16,21-21 0,22 21 15,0-21-15,-1 21 0,1-21 0,21 0 16,-21 21-16,-1-21 15,1-1-15,0 22 0,-1-21 0,1 0 16,-22 21-16,1-21 0,-22 21 16,22 0-16,-43 0 0,21 0 15,-21 0-15,-21-21 0,-21 21 32,0 0-32,0 0 15,0 0-15,-22 0 0,22 0 16</inkml:trace>
  <inkml:trace contextRef="#ctx0" brushRef="#br0" timeOffset="364.17">1841 677 0,'0'0'15,"-21"0"-15,0 0 16,0 22-16,0-22 16,21 21-16,-21 0 0,21 0 15,-22 21-15,22-20 0,-21 20 16,21 0-16,0 22 0,0-22 0,0 22 16,0-22-16,0 21 0,0-20 15,0 20-15,0-20 0,0 20 16,0-21-16,0 1 0,-21 20 0,21-20 15,0-1-15,0 0 0,-21 1 16,21-22-16,0 21 0,0-21 0,0 0 16,0 1-16,0-44 47,0 1-47,0 0 0,0 0 15,0 0-15</inkml:trace>
  <inkml:trace contextRef="#ctx0" brushRef="#br0" timeOffset="823.15">2032 1291 0,'0'0'0,"0"21"0,21-21 31,0 0 0,0 0-31,1 0 0,-1-21 0,21 0 16,-21 21-16,0-21 0,22 0 16,-22 0-16,0-1 0,21 1 0,-42 0 15,0-21-15,0 21 0,0-1 16,0 1-16,0 0 0,0 0 0,-21 0 15,0 0-15,0 21 0,-21 0 16,20 0-16,1 0 0,-42 21 16,42 0-16,-1 21 0,1 1 15,-21-1-15,21 0 0,0 1 16,-1-1-16,1 0 0,0 1 0,0-1 16,21 0-16,0 1 15,0-1-15,0 0 0,0-21 0,0 22 16,0-22-16,0 0 0,21 0 15,0 0-15,-21 1 0,21-22 0,1 21 16,-1-21-16,0 0 16,0 0-16,0 0 0,0 0 0,1-21 15,20-1-15,-21 1 0</inkml:trace>
  <inkml:trace contextRef="#ctx0" brushRef="#br0" timeOffset="1287.92">3090 1016 0,'0'-21'0,"0"42"0,0-63 16,0 21-16,-21 21 15,0 0 1,0 0-16,0 0 0,-22 21 16,1 0-16,0 0 0,-1 0 0,1 22 15,0-22-15,-1 0 0,1 0 16,0 21-16,20-20 0,1-1 0,0 0 15,0-21-15,21 21 0,0 0 16,0 0-16,21-21 16,0 0-16,22 0 15,-22 0-15,21 0 0,0 22 0,1-22 16,20 0-16,-20 0 0,-1 0 16,0 21-16,-21-21 0,22 0 0,-1 21 15,-21-21-15,0 21 0,1-21 16,-22 21-16,0 0 0,0 1 15,0-1-15,-22 0 16,-20 0-16,21 0 0,-21-21 16,20 21-16,-20-21 0,0 22 15,-1-22-15,1 0 0,0 21 0,-1-21 16,22 0-16,-21 0 16,21 0-16,-22 0 0,22 0 0,0 0 15,0 0-15,0-21 0,0 21 16,-1-22-16,22 1 15,0 0-15,22 0 16,-1 0-16,0 21 0</inkml:trace>
  <inkml:trace contextRef="#ctx0" brushRef="#br0" timeOffset="1643.72">3704 656 0,'0'0'16,"21"-21"-16,-21 0 0,0 0 15,0 0-15,0-1 16,-21 22 0,21 22-16,-21-1 15,0 21-15,21 0 0,-21 1 16,-1 20-16,1 1 0,21-1 0,-21 1 15,0-1-15,0 1 0,0-1 16,-22 1-16,22-1 0,21-20 0,0-1 16,-21 0-16,21 1 15,0-22-15,0 21 0,0-21 0,21 0 16,-21 1-16,21-1 0,0-21 0,1 0 16,-1 0-16,0 0 0,0 0 15,0 0-15,0 0 0,1 0 0,20-21 16,-21-1-16,0 1 0,0 0 15,-21 0-15</inkml:trace>
  <inkml:trace contextRef="#ctx0" brushRef="#br0" timeOffset="1843.52">3408 1249 0,'0'0'0,"-43"0"0,22 0 16,42 0 15,1 0-31,-1 0 16,0 0-16,21 0 0,1 0 0,-1-21 15,0 21-15,1-21 0,-1-1 16,0 22-16,1-21 0,-1 0 0,21-21 16</inkml:trace>
  <inkml:trace contextRef="#ctx0" brushRef="#br0" timeOffset="2243.54">4953 593 0,'0'0'0,"0"-21"0,-21-1 16,0 22-16,21-21 16,-22 21-16,1 0 0,0 21 15,0-21-15,21 43 16,-21-22-16,0 21 0,21 1 16,-22-1-16,22 21 0,-21 1 0,0-22 15,0 22-15,21-1 0,-21 1 16,0-22-16,-1 22 0,1-22 0,0 0 15,0 1-15,21-1 0,-21-21 16,21 21-16,-21-20 0,21-1 16,-22 0-16,22 0 0,0 0 15,0-42 17,0 0-32,22 0 0,-1 0 15,0-22-15,0 22 0,-21-21 0</inkml:trace>
  <inkml:trace contextRef="#ctx0" brushRef="#br0" timeOffset="2555.36">4741 741 0,'0'-42'0,"0"84"0,0-106 0,0 22 0,0 21 15,0 0-15,0 0 0,0-1 16,21 22 0,1 0-16,-1 22 0,0 20 15,0-21-15,0 21 16,0 1-16,1 20 0,-1-20 0,0 20 15,0 1-15,0-22 0,0 21 16,1-20-16,-1-1 0,0 0 0,0 1 16,-21-1-16,21 0 0,0-20 15,1-1-15,-22 21 0,21-21 0,-21 0 16,0 1-16,21-1 0,0-21 0,-21 21 16,21-21-16,-21 21 15,0-42 16,0 0-31,0 0 16,0-1-16,0 1 0,0 0 16,21-21-16,1 21 0</inkml:trace>
  <inkml:trace contextRef="#ctx0" brushRef="#br0" timeOffset="2875.49">5651 466 0,'0'0'16,"0"-21"-16,-21 21 0,0-22 0,0 22 0,0 0 16,0 0-16,-1 0 15,1 0-15,0 22 0,0-1 0,0 0 16,0 0-16,-1 21 16,1 1-16,0-1 0,0 0 0,21 22 15,-21-1-15,0 1 0,-1-1 16,22 1-16,0-1 0,-21-20 0,21 20 15,-21-20-15,21-1 0,0-21 0,0 21 16,0-20-16,0 20 0,0-21 16,0 0-16,0 0 0,0 1 15,21-22 1,0 0-16,1 0 16,-1 0-16,0-22 15,-21 1-15,42 0 0,-21 0 0,1-21 16</inkml:trace>
  <inkml:trace contextRef="#ctx0" brushRef="#br0" timeOffset="3739.11">6435 656 0,'0'0'0,"63"-106"31,-63 64-31,21 21 0,-21-21 0,0-1 15,0 22-15,0 0 0,0-21 0,0 20 16,0 1-16,-21 21 16,0 0-1,0 0-15,0 21 0,-1 1 0,1-1 16,-21 21-16,0 0 0,20 1 16,-20-1-16,0 0 0,-1 1 0,1-1 15,21 22-15,-21-22 0,20 21 16,1-20-16,0 20 0,21-20 0,-21-1 15,21 21-15,0-20 0,0-1 16,0-21-16,0 22 0,21-22 0,0 21 16,0-21-16,1 0 0,-1-21 0,0 22 15,21-1-15,-21-21 0,1 0 16,20 0-16,-21 0 0,21 0 16,1 0-16,-22 0 0,21 0 15,-21-21-15,1 21 0,20-22 0,-21 1 16,0 0-16,0 0 0,1 0 0,-1 0 15,-21-1-15,0-20 0,0 21 16,0 0-16,0-22 0,0 22 0,-21 0 16,-1 0-16,1 0 0,0 0 15,-21 21-15,21 0 0,-22-22 0,22 22 16,0 0-16,0 0 0,0 0 16,-1 0-16,1 0 0,0 0 0,0 22 15,21-1 1,21-21 31,0 0-47,0-21 0,1-1 15,-1 22-15,0 0 0,21-21 0,-21 21 16,1 0-16,-1 0 0,0-21 0,0 21 16,0 0-16,0 0 15,1 0-15,-22 21 16,0 0-16,0 1 15,0-1-15,0 0 0,0 0 0,0 21 16,0-20-16,0 20 0,0-21 16,0 21-16,0 1 0,0-1 15,0-21-15,-22 22 0,22-1 0,-21 0 16,21 1-16,0-1 0,0 0 16,0 1-16,0-1 0,0 21 0,0-20 15,0-1-15,0 0 0,0 1 16,0-22-16,0 21 0,0 1 0,0-22 15,0 0-15,0 21 0,0-21 16,0 1-16,-21-22 0,21 21 16,0-42 15,0-1-15,0 1-16,0 0 0,0 0 15,0 0-15,0 0 0</inkml:trace>
  <inkml:trace contextRef="#ctx0" brushRef="#br0" timeOffset="4751.38">910 2117 0,'0'0'0,"-21"0"16,42 0 31,0 0-32,0 0-15,1 0 0,-1 0 0,0 21 16,21-21-16,-21 0 15,22 0-15,-1 0 0,0 0 0,22 0 16,-22 0-16,22 0 0,20 0 16,-20 0-16,21 0 0,-1 0 0,-20 0 15,20 0-15,22 0 0,-21 0 16,21 0-16,0 0 0,21 0 0,0 0 16,0 0-16,0 0 0,0 0 15,0 0-15,0 0 0,0 0 0,0 0 16,21 0-16,0 0 0,-21 0 15,21-21-15,0 21 0,0 0 0,22 0 16,-22 0-16,21 0 0,-21 0 0,22 0 16,-1 0-16,-21 0 15,22-21-15,-22 21 0,0 0 0,0 0 16,0 0-16,0 0 0,-21 0 16,22 0-16,-22 0 0,0 0 0,0 0 15,0 0-15,-22-22 0,1 22 0,-21 0 16,0 0-16,-1 0 0,-20 0 15,-1 0-15,1 0 0,-22 0 0,0 0 16,-20 0-16,20 0 0,-21 0 0,0 0 16,0 0-1,-21-21 48</inkml:trace>
  <inkml:trace contextRef="#ctx0" brushRef="#br0" timeOffset="4919.29">8107 2074 0,'0'0'0,"42"0"31,-42 22-15,21-22 15</inkml:trace>
  <inkml:trace contextRef="#ctx0" brushRef="#br0" timeOffset="9815.76">825 2879 0,'0'-21'15,"0"-1"1,0 44 15,0-1-31,0 0 0,0 0 16,0 0-16,0 22 0,0-1 15,0 0-15,0 1 0,0-1 0,0 0 16,0 1-16,0-1 16,0 0-16,0 1 0,0-1 0,0-21 15,0 0-15,0 0 0,0 1 16,0-1-16,0 0 0,0 0 15,22-42 17,-1 0-17,-21 0-15</inkml:trace>
  <inkml:trace contextRef="#ctx0" brushRef="#br0" timeOffset="10139.57">1143 3344 0,'42'22'31,"-21"-22"-15,-21-22-16,0 1 15,0 0-15,0 0 16,0 0 0,-21 21 15,21 21-15,0 0-1,0 0-15,21-21 16,1 0-16,-1 0 0,0 0 15</inkml:trace>
  <inkml:trace contextRef="#ctx0" brushRef="#br0" timeOffset="10607.93">2053 2815 0,'0'0'15,"0"21"17,0 1-32,0-1 15,0 21-15,0 0 0,0-20 0,0 20 16,0 21-16,0-20 0,0-1 15,0 0-15,0 1 0,0 20 0,-21-20 16,21-22-16,0 21 0,-21 0 16,21-20-16,0-1 0,0 0 15,0 0-15,0 0 16,-21-42 0,21 0-1</inkml:trace>
  <inkml:trace contextRef="#ctx0" brushRef="#br0" timeOffset="11016.6">1757 3006 0,'0'0'0,"0"-21"0,0-1 16,-21 1-16,21 0 16,0 0-16,0 0 15,0 0-15,21-1 16,-21 1-16,21 21 0,0-21 0,0 0 15,22 0-15,-22 21 0,0-21 16,21 21-16,1 0 0,-1 0 0,0 0 16,22 0-16,-22 0 0,22 21 15,-1 0-15,1 0 0,-1 0 0,1 0 16,-22 1-16,21 20 0,-20 0 16,-22-21-16,0 22 0,0-1 0,-21 0 15,0 1-15,0-1 0,0 22 16,-42-22-16,21 0 0,-43 1 0,22-1 15,0 0-15,-22 1 16,1-1-16,20-21 0,-20 0 0,20 0 16,1 1-16,0-1 0,-1-21 15,22 0-15,-21 0 0,21 0 0,0 0 16,-1 0-16,-20 0 0,21 0 16,0 0-16,0-21 0,21-1 15,0 1 1,0 0-16,0 0 0,0 0 0,21 21 15</inkml:trace>
  <inkml:trace contextRef="#ctx0" brushRef="#br0" timeOffset="11555.21">3006 3027 0,'0'0'0,"0"-21"16,-22 21 15,1 0-31,0 21 16,21 0-16,-21 21 0,0-20 16,0 20-16,-22 0 0,22 1 0,21-1 15,-21 0-15,21 1 0,-21-1 16,21-21-16,0 21 0,0-20 15,0-1-15,0 0 0,21 0 0,0 0 16,0 0-16,0-21 0,1 0 16,20 0-16,-21 0 0,21 0 0,1 0 15,-22 0-15,21 0 0,1-21 16,105-63 0,-127 62-16,0-20 15,0 21-15,-21-21 0,0-1 16,0 1-16,0 21 0,0-22 15,-21 1-15,0 0 0,0 21 0,0-22 0,-1 22 16,-20 0-16,21 0 16,0 21-16,-22 0 0,22 0 0,0 0 15,0 0-15,-21 0 0,20 0 16,1 21-16,-21 0 0,21 0 0,0 0 16,-1 1-16,1 20 0,21-21 0,0 21 15,0-20-15,0 20 16,0-21-16,0 21 0,0-20 0,0-1 0,21 0 15,1 0-15,-1 0 16,0-21-16,0 0 0,21 0 0,-20 0 16,-1 0-16,21 0 0</inkml:trace>
  <inkml:trace contextRef="#ctx0" brushRef="#br0" timeOffset="12588.26">3768 3048 0,'-22'42'31,"1"-20"-31,0-1 0,21 0 16,-21 0-16,21 0 16,0 22-16,-21-22 0,21 0 0,-21 21 15,21-21-15,0 1 0,-22 20 0,22-21 16,0 0-16,0 0 0,0 1 15,0-1-15,22-21 16,-1 21-16,0-21 16,0 0-16,0 0 0,0 0 0,1-21 15,20 21-15,-21-21 0,0-1 16,0 1-16,1 0 0,-1 0 0,0 0 16,0-22-16,0 22 0,-21-21 15,0 21-15,21 0 0,-21-22 0,22 22 16,-22 0-16,0 0 15,0 42 17,0 0-32,0 0 0,0 0 15,0 22-15,0-22 0,0 0 0,0 21 16,0-20-16,0-1 0,0 0 0,0 0 16,21 0-16,-21 0 0,21 1 15,0-1-15,0-21 0,0 21 16,1-21-16,-1 0 15,0 0-15,0 0 0,0 0 0,0-21 16,1 0-16,-1-1 0,0 1 16,-21-21-16,0 21 15,0 0-15,0-22 0,0 22 0,0-21 16,0 21-16,0-1 0,0-20 16,-21 21-16,0 0 0,-1 21 0,1-21 15,21-1-15,-21 22 16,0-21-16,21 0 31,21 21-31,0 0 0,0-21 16,1 0-16,20 21 0,0 0 15,-21 0-15,22 0 0,-1 0 0,-21 0 16,22 0-16,-1 0 0,-21 0 0,21 21 16,-20-21-16,-1 21 0,0 0 15,0-21-15,0 21 0,-21 1 16,0-1-16,21 0 0,-21 21 0,0-21 15,0 1-15,0-1 0,0 0 16,0 0-16,0 21 0,0-20 0,0-1 16,0 0-16,0 0 0,-21-21 0,21 21 15,-21 0-15,0 1 16,0-22-16,0 0 31,21-22-31,0 1 16,0 0-16,0-21 0,0 21 15,0-22-15,21 22 0,0-21 16,0-1-16,0 1 0,0 21 0,22-21 16,-1-1-16,0 22 0,1-21 15,-1 21-15,0-1 0,1 1 0,20 21 16,-20 0-16,-1 0 0,-21 0 16,21 0-16,1 21 0,-22 1 0,0-1 15,0 0-15,-21 21 0,0-21 0,0 22 16,0-22-16,0 21 0,0 1 15,0-22-15,0 21 0,-21-21 16,0 0-16,0 1 0,0-1 0,21 0 16,-22 0-16,1 0 0,0-21 15,21-21 1</inkml:trace>
  <inkml:trace contextRef="#ctx0" brushRef="#br0" timeOffset="12787.24">5736 3006 0,'0'0'0,"-42"0"0,21 0 0,-22 0 0,22 0 16,0 0-16</inkml:trace>
  <inkml:trace contextRef="#ctx0" brushRef="#br0" timeOffset="13780.31">5842 2794 0,'0'0'0,"21"-63"16,-21 41-16,0 1 0,0 0 15,0 0-15,-21 21 32,21 21-32,-21 0 0,21 0 15,-21 22-15,-1-1 0,22 0 16,0 1-16,-21-1 0,0 0 0,0 22 15,21-22-15,-21 22 0,0-22 0,-1 22 16,1-22-16,0 21 16,21-20-16,-21-1 0,0-21 0,0 22 0,21-22 15,0 0-15,-22 0 0,22 0 16,-21 0-16,0-21 16,0 0-1,21-21-15,0 0 16,0 0-16,-21 0 0,21-22 0,0 22 15,0-21-15,0 0 0,0-1 16,0 22-16,21-21 0,-21 21 0,21-22 16,0 22-16,-21 0 0,21 21 0,-21-21 15,22 21-15,-22-21 0,21 21 16,0 0-16,-21 21 16,0 0-16,21-21 0,0 42 0,0-21 15,-21 1-15,0-1 0,22 21 16,-1-21-16,-21 0 0,21 22 0,-21-22 15,21 0-15,0 0 0,-21 0 16,21 1-16,1-1 0,-1 0 0,0-21 16,0 0-16,0 21 0,0-21 0,22 0 15,-22 0-15,21 0 0,1-21 16,-1 21-16,-21-21 0,21 0 0,1-1 16,-1 1-16,0 0 0,-20-21 15,-1 21-15,21-22 0,-21 1 16,-21 0-16,21 20 0,-21-20 0,22 21 15,-22 0-15,21 0 0,-21-1 16,0 1-16,-21 42 31,21 1-31,-22-1 16,22 0-16,-21 21 0,21-21 0,0 22 16,0-22-16,0 0 0,0 21 15,0-20-15,0-1 0,0 0 16,0 0-16,21 0 0,-21 0 0,22 1 15,20-22-15,-21 0 0,0 0 0,22 0 16,-22 0-16,21 0 0,0 0 16,-20 0-16,20-22 0,0 1 15,1 0-15,-1 0 0,0 0 0,-21-22 16,22 22-16,-22-21 0,0 0 16,0 20-16,-21-20 0,0 0 0,0 21 15,0-22-15,0 1 0,-21 21 0,0 0 16,-21-1-16,20 1 0,-20 21 15,0 0-15,-1 0 0,1 0 0,21 0 16,-21 0-16,-1 0 0,1 21 16,0 1-16,-1-1 0,22 0 15,0 0-15,-21 0 0,20 22 0,22-22 16,-21 21-16,21 0 0,0-20 16,0 20-16,0-21 0,0 21 0,0-20 15,0-1-15,21 0 0,1 0 16,-1 0-16,21 0 0,0-21 0,1 0 15,-1 0-15,0 0 0,1 0 0,20 0 16</inkml:trace>
  <inkml:trace contextRef="#ctx0" brushRef="#br0" timeOffset="14759.48">7556 3048 0,'0'-21'0,"0"42"0,0-63 0,0 21 16,0-1-16,-21 1 15,0 21-15,0 0 16,0 0-16,0 0 0,-1 0 0,1 0 16,0 21-16,0 1 0,0-1 15,0 0-15,-1 21 0,1-21 16,0 1-16,21 20 0,-21 0 0,0 1 16,0-22-16,21 21 0,0-21 15,0 22-15,0-22 0,0 21 0,0-21 16,0 0-16,0 1 0,21-22 15,0 0-15,0 0 16,0 0-16,0 0 0,1 0 16,-1-22-16,0 1 15,0 0-15,0 0 0,-21 0 0,21-22 16,1 1-16,-1 0 0,0-1 0,-21 22 16,21-21-16,0 0 0,-21 20 15,0 1-15,21 0 0,-21 0 0,22 21 16,-22 21 15,0 0-31,0 0 0,0 1 0,0 20 16,0-21-16,0 21 0,0-20 15,0 20-15,0-21 0,21 21 0,0-20 16,-21-1-16,21 0 0,0 0 0,0 0 16,1 0-16,-1 1 15,21-22-15,-21 0 0,22 21 0,-1-21 16,0 0-16,1 0 0,20 0 0,-21 0 15,1-21-15,20-1 0,-20 1 16,-1 0-16,0 0 0,-21 0 0,22-22 16,-22 1-16,0 21 0,0-21 15,-21-1-15,0 1 0,0 21 0,0-22 16,0 22-16,0 0 0,-21 0 0,0 0 16,0 21-16,0 0 15,-1 0-15,1 0 0,-21 0 0,21 0 0,0 0 16,-22 21-16,22 0 0,0 0 15,-21 0-15,20 22 0,1-22 16,0 21-16,0-21 0,0 22 0,21-1 16,0-21-16,0 22 0,0-22 15,0 0-15,0 0 0,0 0 0,0 0 16,21 1-16,0-22 0,0 21 16,0-21-16,22 0 0,-22 0 15,0 0-15,0-21 0,22-1 0,-22 1 16,0 0-16,0 0 0,0-21 15,0 20-15,22-20 0,-22-21 0,0 20 16,0 1-16,0-22 0,1 22 16,-1-21-16,0-1 0,-21 1 15,21-1-15,0 22 0,-21-22 0,21 1 16,-21 20-16,0 1 0,0 21 16,0 0-16,0 0 0,0-1 0,-21 44 31,0-1-31,0 0 0,0 21 0,0 22 15,-1-22-15,1 22 0,21-1 0,0 1 16,-21-22-16,21 21 0,0 1 16,0-1-16,0-20 0,0 20 0,0-20 15,0-1-15,21 0 0,0 1 16,-21-22-16,22 0 0,-1 0 16,-21 0-16,21 0 0,0-21 0,0 0 15,0 0-15,1 0 0,-1 0 16,0 0-16,21-21 0,-21 0 0</inkml:trace>
  <inkml:trace contextRef="#ctx0" brushRef="#br0" timeOffset="15580.5">9991 2794 0,'-22'0'31,"22"-21"-31,0 0 0,0 0 0,0-1 0,0 1 16,0-21-16,-21 21 15,0 21-15,0-21 0,21-1 16,-21 22-16,-22 0 0,22 0 0,0 0 16,0 0-16,-21 0 0,20 0 15,-20 22-15,21-1 0,0 21 0,0-21 16,-1 22-16,1-22 0,21 21 0,0-21 15,0 22-15,0-22 0,0 21 16,0-21-16,21 0 0,1 1 0,-1-1 16,0-21-16,21 21 0,1 0 15,-1-21-15,0 0 0,1 0 0,-1 0 16,0 0-16,1 0 0,-1 0 16,0 0-16,-21 0 0,1 0 0,-1 0 15,-42 0 1,-1 0-16,1 0 15,-21 0-15,0 0 0,-22 0 16,22 0-16,-1 21 0,1 0 0,-21-21 16,20 22-16,22-1 0,-21 0 15,-1 0-15,22 0 0,0-21 0,0 21 16,0 1-16,21-1 0,21-21 31,21 0-15,-21 0-16,22 0 0,-22 0 15,21-21-15,1 21 0,-1-22 0,0 1 16,1 21-16,-1-21 0,-21 21 0,21 0 16,-20 0-16,20 0 0,-21 0 15,0 0-15,-21 42 0,0-20 16,0 20-16,0 0 0,-21 1 16,0-1-16,0 0 0,-22 22 0,22-22 15,-21 22-15,0-22 0,20 0 0,-20 1 16,21-1-16,0 0 0,0 1 15,-1-1-15,22-21 0,-21 0 0,21 0 16,0 1-16,21-22 16,1 0-16,-1 0 15,21 0-15,-21-22 0,22 1 0,-1 0 16,0-21-16</inkml:trace>
  <inkml:trace contextRef="#ctx0" brushRef="#br0" timeOffset="17027.3">11345 2858 0,'21'21'31,"1"-21"-31,-1 0 15,-21-21-15,21 21 0,0-22 0,0 1 16,-21 0-16,21 21 0,1-21 16,-1 0-16,-21 0 0,21-22 0,-21 22 15,21 0-15,-21 0 0,0-22 16,0 22-16,0 0 0,0-21 0,0 21 16,0-1-16,0 1 15,0 42 1,0 1-16,0 20 0,0 0 0,-21 1 15,21-1-15,-21 21 0,21-20 16,-21 20-16,21 1 0,0-1 16,0-20-16,-22 20 0,22 1 15,-21-1-15,21-21 0,-21 1 0,21 20 16,0-20-16,0-22 0,0 21 0,0-21 16,0 0-16,0 1 0,0-1 15,-21-21-15,0 0 16,21-21-1,-21-1-15,-1 1 0,1 0 16,0 0-16,0 0 0,0-22 0,0 1 16,-1 21-16,1-21 0,0 20 15,0 1-15,0 0 0,21 42 32,0 0-32,0 22 15,0-22-15,0 21 0,21-21 0,0 22 16,0-22-16,0 0 0,1 21 0,-1-20 15,21-1-15,-21 0 0,22-21 16,-1 21-16,0-21 0,-21 0 0,22 0 16,-1 0-16,0 0 0,1-21 15,-1 0-15,0 21 0,1-21 0,-1-1 16,-21 1-16,22 0 0,-22-21 0,0 21 16,-21-22-16,0 22 0,0-21 15,0 21-15,0-22 0,0 22 0,0-21 16,0 21-16,0-1 0,-21 44 31,0 20-15,21-21-16,0 0 0,-22 22 15,22-1-15,0-21 0,0 21 0,0 1 16,0-22-16,-21 21 0,21-21 0,0 1 16,0-1-16,0 0 0,0 0 15,21-21 16,1-21-31,-1 0 16,0 0-16,0-1 0,0 1 0,22-21 0,-22 21 16,0-22-16,0 1 15,0 21-15,0-21 0,1-1 0,-1 22 16,0 0-16,0 0 0,-21 0 0,21 21 16,-21 21-1,0 0-15,0 0 16,0 0-16,0 22 0,0-22 15,0 21-15,0-21 0,0 22 0,0-22 16,0 0-16,0 0 0,21 0 0,1 0 16,-22 1-16,21-1 0,0-21 15,0 0-15,21 21 0,-20-21 16,-1 0-16,21 0 0,-21 0 0,22 0 16,-22-21-16,21 0 0,-21-1 15,22 22-15,-22-42 0,21 21 0,-21 0 16,22-22-16,-22 22 0,0-21 15,0 0-15,0 20 0,0-20 0,-21 0 16,22 21-16,-22-1 0,0-20 0,0 21 16,0 0-16,-22 21 15,1 0-15,0 0 0,0 0 0,0 21 16,0 0-16,21 0 16,-22 0-16,22 1 0,0 20 15,0-21-15,0 0 0,22 22 0,-1-22 0,0 21 16,0-21-16,0 0 0,0 1 15,1 20-15,-1-21 0,-21 0 16,21-21-16,-21 21 0,0 1 0,0-1 16,0 0-16,-21-21 15,0 0-15,-1 21 0,1-21 16,0 0-16,0 0 0,0 0 16,21-21-16,0 0 15,0 0-15,0-22 0,0 22 16,0 0-16,21-21 0,0-1 15,21 1-15,-20-22 0,20 22 0</inkml:trace>
  <inkml:trace contextRef="#ctx0" brushRef="#br0" timeOffset="17276.16">13652 2455 0,'0'0'0,"0"64"31,0-22-31,0 1 0,-21-1 15,0 0-15,0 22 0,0-22 0,0 22 16,-1-22-16,1 0 0,0 22 16,0-22-16,0 0 0,21 1 0,0-1 15,0-21-15,-21 22 0,21-1 0,0-21 16,0 0-16,0 0 16,0 1-16,0-1 0,21 0 15,0-21-15,0 0 16,0 0-16,-21-21 0,21 0 15,-21-1-15,22 1 0,-22-21 0</inkml:trace>
  <inkml:trace contextRef="#ctx0" brushRef="#br0" timeOffset="17464.05">13314 3006 0,'-21'0'0,"42"0"15,-64 0-15,65 0 31,-1 0-31,0 0 16,21 0-16,-21 0 16,1 0-16,20-21 0,-21-1 0,21 22 15,-20 0-15,20-21 0,-21 21 16,0 0-16,0 0 0,1 0 0</inkml:trace>
  <inkml:trace contextRef="#ctx0" brushRef="#br0" timeOffset="18571.21">13991 3281 0,'0'0'0,"21"21"16,0-21-16,1 0 0,-1 0 0,0 0 16,0 0-16,0-21 0,22 21 15,-22-21-15,0 0 0,0-1 16,-21 1-16,21 0 0,0-21 0,-21 21 15,0-22-15,0 22 0,0-21 16,0-1-16,0 1 0,0 21 0,-21-21 16,0 20-16,-21 1 0,21 0 0,-1 21 15,-20 0-15,0 0 16,-1 0-16,1 21 0,0-21 0,-1 43 0,1-22 16,-21 0-16,41 21 15,-20-21-15,21 22 0,0-1 0,0 0 16,21-20-16,0 20 0,0 0 0,0-21 15,21 22-15,0-22 0,0 0 16,0 21-16,0-42 0,1 22 0,-1-1 16,0-21-16,0 0 0,21 0 15,-20 0-15,-1 0 0,0 0 0,21 0 16,-21 0-16,1 0 0,20-21 0,-21-1 16,0 1-16,22 0 0,-22-21 15,21-1-15,-21 22 0,0-21 16,22 0-16,-22-1 0,0 22 0,-21-21 15,21 21-15,-21-1 0,21 1 16,-21 0-16,0 42 16,-21-21-1,0 21-15,0 1 0,0 20 0,21-21 16,-21 21-16,21-20 0,-22 20 0,22-21 16,0 21-16,0 1 0,0-22 15,0 0-15,0 0 0,0 0 0,22 1 16,-1-1-16,-21 0 0,21-21 15,0 0-15,0 21 0,0-21 0,1 0 16,-1 0-16,0 0 0,21-21 16,-21 0-16,1 0 0,20-1 15,-21 1-15,21-21 0,-20 21 0,20-22 16,-21-20-16,21 21 0,-20-1 16,20-20-16,-21-1 0,0 22 0,0-22 15,1 1-15,-1 21 0,-21-1 0,21 1 16,-21 0-16,0 20 0,0 1 15,-21 21 1,0 43-16,-1-22 16,22 21-16,-21-21 0,21 22 0,0-1 15,0 0-15,-21 1 0,21-1 0,0 0 16,0 1-16,-21-22 16,21 21-16,0 0 0,0 1 0,0-22 15,0 21-15,0 1 0,0-22 16,0 0-16,0 21 0,0-21 0,21 1 15,0-1-15,0-21 0,1 21 0,20-21 16,-21 0-16,0 0 0,22 0 16,-1 0-16,0 0 0,1 0 0,-22 0 15,21-21-15,0 0 0,1-1 16,-1-20-16,0 21 0,1-21 0,-1-1 16,0 1-16,-20 0 0,20-22 0,-21 22 15,21-22-15,-20 1 0,-1-1 16,-21 22-16,21-22 0,-21 22 15,0 21-15,21-21 0,-21 20 16,0 44 0,-21-1-16,0 21 0,0 0 0,-1 22 15,-20-22-15,21 22 0,0-22 16,21 22-16,-21-22 0,21 21 0,0-20 16,0-1-16,0 0 0,0 1 15,21-22-15,21 21 0,0-21 0,1 1 16,-1-1-16,0 0 0,1-21 15,-1 0-15,22 0 0,-22 0 0,0 0 16,1 0-16,-22 0 0,21 0 16,-21-21-16,22 0 0,-22-1 15,0 1-15,0 0 0,0 0 0</inkml:trace>
  <inkml:trace contextRef="#ctx0" brushRef="#br0" timeOffset="19668.04">635 5228 0,'0'-63'16,"0"42"-1,-21-1-15,0 22 0,21-21 16,-22 0-16,22 0 0,0 0 15,0 0-15,0-1 0,0 1 16,22 0-16,-22 0 0,42 0 16,-21 21-16,0 0 0,22 0 15,-22 0-15,21 0 0,0 21 16,1 21-16,-22 1 0,21-22 0,-21 42 16,1-20-16,-1-1 0,-21 21 15,0-20-15,0-1 0,0 22 0,-21-1 16,-22-21-16,22 22 0,-21-22 15,-1 22-15,1-22 0,0 0 16,-1 1-16,22-22 0,-21 0 16,21 21-16,0-42 0,-1 22 15,-20-22-15,21 0 0,0 0 0,0-22 16,-1 22-16,1-21 16,0 0-16,0-21 0,0 21 0,0-22 15,21 1-15,0 0 0,0 20 16,0-20-16,0 0 0,0 21 15,21-22-15,0 22 0,0 0 16,0 0-16,0 21 0,22 0 0,-22 0 16,21 0-16,-21 21 0,22 0 15,-22 0-15,0 0 0,21 22 16,-20-22-16,-1 21 0,-21-21 0,21 22 16,0-22-16,-21 0 0,21 21 15,-21-20-15,0-1 0,21 0 16,-21 0-16,22 0 0,-22 0 0,0 1 15,21-22 1</inkml:trace>
  <inkml:trace contextRef="#ctx0" brushRef="#br0" timeOffset="19847.93">1397 5440 0,'0'0'0,"0"-21"16,21 0 31,-21-1-31</inkml:trace>
  <inkml:trace contextRef="#ctx0" brushRef="#br0" timeOffset="20335.22">2857 4636 0,'0'0'0,"0"-43"0,0 22 0,0 0 16,0 0-16,0 0 16,0-1-16,-21 22 0,0 0 15,21 22 1,-21 20-16,0 0 0,21 1 16,-21 20-16,21 22 0,0-22 0,-22 22 15,1 0-15,21-1 0,-21-20 16,21-1-16,0 1 0,0-1 0,-21 1 15,21-22-15,-21 0 0,21 1 16,0-1-16,0 0 0,0-20 0,0-1 16,0 0-16,0-42 31,0 0-31</inkml:trace>
  <inkml:trace contextRef="#ctx0" brushRef="#br0" timeOffset="20716.34">2413 5017 0,'0'0'0,"-21"-43"16,-85-105-1,85 127-15,21 0 0,-21-22 16,21 22-16,0 0 0,0 0 0,0 0 16,0 0-16,21-22 0,21 22 15,-21 0-15,22 0 0,-1 0 0,0 21 16,22-22-16,-22 22 15,22 0-15,-1 0 0,-21 0 0,22 0 0,-22 0 16,1 22-16,-1-1 0,0 21 16,1-21-16,-22 22 0,0-1 15,-21 0-15,0 1 0,0-1 16,0 0-16,-21 22 0,0-22 0,-22 0 16,22 1-16,-21-1 0,-22 0 15,22 1-15,0-22 0,-1 0 0,1 0 16,21 0-16,0 1 0,-22-22 15,43 21-15,-21-21 0,42 0 32,22 0-17,-22-21-15,21 21 0,-21-22 0,22 22 16,-1-21-16,0 21 16</inkml:trace>
  <inkml:trace contextRef="#ctx0" brushRef="#br0" timeOffset="21143.1">3175 5313 0,'0'0'0,"-21"0"15,-43 0 17,43 0-32,21-21 0,0 0 0,0-1 15,0 1-15,0 0 16,0 0-16,0 0 0,21 0 15,0 21-15,1-22 16,-1 22-16,0 0 0,21 0 0,-21 22 16,1-1-16,20 0 0,-21 0 15,21 0-15,-20 22 0,-1-22 0,21 21 16,-42-21-16,21 22 0,-21-22 0,0 21 16,0-21-16,0 22 0,0-22 15,0 0-15,-21 21 0,0-21 0,21 1 16,-21-1-16,21 0 15,-21-21-15,21-21 16,0 0 0,0-1-16,0 1 0,0 0 15,0 0-15,0 0 0,0 0 0,21-1 16,-21 1-16,21 0 0,0 0 16,0 0-16,0 0 0,1-1 0,20 1 15,-21 0-15,21 0 0,-20 0 16,20 0-16,0-22 0,-21 22 0,22 0 15,-22 0-15</inkml:trace>
  <inkml:trace contextRef="#ctx0" brushRef="#br0" timeOffset="21351.98">3979 5101 0,'21'0'15,"-21"21"-15,0 1 0,0-1 16,0 0-16,0 0 0,0 21 0,0-20 16,0-1-16,0 0 15,0 21-15,0-21 0,0 1 0,0-1 16,0 0-16,0 21 0,0-21 0,0 1 15,0-1-15,0 0 0,0 0 16,0 0-16,-21-21 0,21 21 16,0-42 15,0 0-31,0 0 16,0 0-16,0-22 0</inkml:trace>
  <inkml:trace contextRef="#ctx0" brushRef="#br0" timeOffset="21527.49">3958 4932 0,'0'0'16,"0"-42"-16,0 20 0,-21 1 0,21 0 15,0 0-15,0 0 16,0 42 15,0 0-15,0 0-16,21-21 0,0 21 15,-21 1-15,21-1 0,1-21 0</inkml:trace>
  <inkml:trace contextRef="#ctx0" brushRef="#br0" timeOffset="22024.2">4614 4995 0,'0'0'0,"-21"0"16,0 0-16,0 0 0,0 0 16,-1 0-16,1 22 0,0-1 15,0 0-15,0 0 0,0 0 16,-1 0-16,1 22 0,21-22 0,-21 21 16,0-21-16,21 22 0,0-22 15,0 21-15,0-21 0,0 22 0,0-22 16,0 21-16,21-21 0,0 1 15,22-1-15,-1-21 0,0 0 0,22 0 16,-22 0-16,22 0 0,-22 0 16,21 0-16,-20-21 0,20-1 0,-20 22 15,-1-21-15,-21 0 0,21 0 0,-20 0 16,-1 0-16,0-1 0,-21-20 16,0 21-16,0-21 0,0 20 15,0-20-15,-21 0 0,0-1 0,-1 1 16,-20 0-16,21-1 0,-21 1 15,-1 0-15,1 21 0,0-1 0,-1 1 16,1 21-16,0 0 0,20 0 16,-20 21-16,0 22 0,21-22 0,-22 0 15,1 21-15,21 1 0,-22-22 16,22 21-16,0 1 0,0-22 0,21 21 16,0-21-16,0 0 0,0 1 15,21-1-15,0 0 0,0-21 0,22 0 16,-22 21-16,21-21 0,1 0 0,-1 0 15,0 0-15</inkml:trace>
  <inkml:trace contextRef="#ctx0" brushRef="#br0" timeOffset="22439.74">5186 5186 0,'0'0'16,"0"-21"-16,0 0 15,0-1-15,0 1 0,0 0 16,0 0-16,0 0 0,0 0 16,0-1-16,0 1 0,0 0 15,21 21-15,0-21 0,0 21 16,0 0-16,1 0 16,20 0-16,-21 21 0,0 0 0,22 0 15,-22 22-15,21-22 0,-21 21 0,0-21 16,22 22-16,-22-22 0,0 21 15,-21-21-15,0 22 0,0-22 0,0 0 16,0 0-16,0 0 0,0 1 16,0-1-16,-21-21 0,21 21 0,-21-21 15,21-21 17,0 0-32,0-1 15,0 1-15,0 0 0,0 0 0,21 0 16,0 0-16,-21-1 15,21-20-15,0 21 0,1-21 0,-1 20 16,0-20-16,21 21 0,1-21 16,-1 20-16,0-20 0,1 21 0,-1 0 15,21 0-15</inkml:trace>
  <inkml:trace contextRef="#ctx0" brushRef="#br0" timeOffset="22664.61">6371 4890 0,'0'0'0,"0"21"0,0 0 0,0 0 15,0 0-15,0 0 0,0 1 16,0-1-16,-21 21 0,0-21 0,21 22 16,-21-22-16,21 21 0,0-21 0,-22 0 15,22 22-15,-21-22 0,21 0 16,0 0-16,0 0 0,0 1 16,0-1-16,21-21 31,1 0-31,-22-21 15,21-1-15,-21 1 16,0 0-16,0-21 0</inkml:trace>
  <inkml:trace contextRef="#ctx0" brushRef="#br0" timeOffset="22845.51">6350 4636 0,'-21'0'0,"0"0"15,-1 0-15,44 0 63,-1 0-63,0 0 0,21 0 0,-21 0 16</inkml:trace>
  <inkml:trace contextRef="#ctx0" brushRef="#br0" timeOffset="23883.68">7091 4382 0,'-21'0'0,"21"21"16,-22-21-16,1 21 0,0 0 0,21 0 15,-21 22-15,0-22 0,0 0 16,21 21-16,-22 1 0,1-1 0,0 0 15,21 1-15,0 20 0,-21-21 16,0 1-16,21 20 0,0-20 16,0 20-16,0-21 0,0 1 0,0-1 15,0-21-15,0 22 0,0-1 16,21-21-16,0 0 0,-21 0 0,21 1 16,0-1-16,1-21 0,-1 21 0,0-21 15,0 0-15,0 0 0,0 0 16,22 0-16,-22 0 0,0-21 0,21 21 15,-20-21-15,-1-1 0,21 1 0,-21 0 16,0 0-16,1-21 0,-1 20 16,-21-20-16,21 21 0,-21 0 0,21-22 15,-21 22-15,0 0 16,0 0-16,0 42 31,0 0-31,0 0 0,-21 1 16,21-1-16,-21 0 0,21 0 0,0 0 15,0 0-15,0 1 0,0-1 0,0 0 16,0 0-16,21 0 0,0 0 16,0-21-16,0 22 0,1-22 0,-1 0 15,0 0-15,21 0 0,-21 0 0,1 0 16,20 0-16,0 0 0,-21 0 16,22-22-16,-22 1 0,0 0 0,0 0 15,0 0-15,1 0 0,-1-1 0,0 1 16,-21-21-16,0 21 15,21 0-15,-21-22 0,21 22 0,-21 0 16,0 0-16,0 0 0,0 42 47,0 0-47,0 0 16,0 0-16,0 0 0,0 1 0,-21-1 15,0 21-15,21-21 0,-21 22 0,21-1 16,0 0-16,0 1 0,0-1 15,0 21-15,0 1 0,0-22 16,0 43-16,0-22 0,0 1 0,0-1 0,0 1 16,-21 21-16,21-22 15,0 1-15,0 20 0,0 1 0,0 0 16,0-1-16,0 1 0,0-22 0,0 22 16,0-21-16,0 20 0,0-20 0,0-1 15,0 1-15,0-1 0,0 1 16,0-1-16,0 1 0,0-22 0,0 22 15,0-22-15,-22 0 0,22-21 0,-21 22 16,0-22-16,0 0 0,0 0 0,0 0 16,-1-21-16,1 0 0,0 0 15,0 0-15,0 0 0,21-21 0,-21 0 16,-1-21-16,1 21 0,21-43 0,0 22 16,0-22-16,-21 1 0,21-22 15,-21 22-15,21-22 0,0 0 16,0 1-16,0-22 0,0 21 0,0-21 15,0 22-15,0-22 0,0 21 0,21 0 16,0 1-16,0-1 0,1 0 16,-1 1-16,0-1 0,0 22 0,0-1 15,0 1-15,1-1 0,-1 22 0,0-1 16,0 1-16,0 0 0,0 21 16,-21-22-16,0 22 0,0 0 0,0 0 15,0-22-15,0 22 0,0 0 16,0 0-16,0-21 0</inkml:trace>
  <inkml:trace contextRef="#ctx0" brushRef="#br0" timeOffset="24219.49">6625 4720 0,'0'0'0,"-21"0"0,42 0 16,0 0 0,0 0-16,22 0 0,-1 0 0,0 0 15,1 0-15,20 0 0,-20 0 16,-1 0-16,0 0 0,22 0 0,-22 0 15,0 0-15,-20 0 0,20 0 0,0 0 16,-21 0-16,1 0 0,-1 0 16,0 0-16,0 0 0,0 0 0</inkml:trace>
  <inkml:trace contextRef="#ctx0" brushRef="#br0" timeOffset="25108.8">9080 5038 0,'-21'-21'16,"42"42"-16,-63-42 0,21 21 15,0 0-15,0-22 0,-1 22 0,1 0 0,0-21 16,0 21-16,21-21 16,21 21 15,21 0-31,1 0 0,-1 0 16,0 0-16,1 0 0,20 21 0,-20-21 15,20 0-15,1 21 0,-22-21 0,21 0 16,1 0-16,-1 22 0,1-22 15,-22 0-15,22 0 0,-1 0 0,-20 0 16,20 0-16,-21 0 0,1 0 16,-1 0-16,0 0 0,1 0 0,-22 0 15,0 0-15,0 0 0,0 0 0,-21-22 16,0 1 0,0 0-16,0 0 0,-21 0 15,0 21-15,0-21 0,0-1 16,0 22-16,-1-21 0,1 21 15,0-21-15,0 21 0,-21 0 0,20-21 16,1 21-16,0 0 0,0-21 16,0 21-16,0-21 0,-1-1 15,1 22-15,0 0 32,42 0-1,0 22-31,1-22 0,-1 0 15,0 21-15,21-21 0,-21 0 16,22 21-16,-1-21 0,-21 0 0,22 21 16,-1-21-16,-21 0 0,0 21 0,22-21 15,-22 0-15,0 21 16,-21 1-16,21-22 0,-21 21 0,0 0 16,0 0-16,0 0 0,0 0 15,-21 1-15,0-1 0,21 21 0,-21-21 16,-1 22-16,1-22 0,0 21 15,0-21-15,0 0 0,0 1 16,-1-1-16,1 0 0,-21 0 0,21 0 16,0-21-16,-1 21 0,1 1 0,-21-22 15,21 0-15,0 0 0,-1 21 16,1 0-16,0-21 0,21 21 16</inkml:trace>
  <inkml:trace contextRef="#ctx0" brushRef="#br0" timeOffset="36795.1">11684 4339 0,'0'-21'16,"0"0"-1,0 0 1,-21 21 0,0 0 15,-1 21-31,1-21 16,21 21-16,-21 0 0,0 22 0,21-22 15,-21 0-15,0 0 0,21 0 16,-22 22-16,22-22 0,0 0 0,-21 21 15,21-21-15,-21 1 0,21 20 16,0-21-16,0 21 0,0 1 16,0-1-16,0-21 0,0 22 0,0-1 15,0-21-15,0 21 0,0-20 0,0-1 16,21 21-16,0-21 0,1 0 16,-1 1-16,0-1 0,0-21 0,0 21 15,0-21-15,22 0 0,-22 21 16,21-21-16,-21 0 0,22 0 0,-22 0 15,21 0-15,1-21 0,-1 21 0,0-21 16,1 0-16,-22-1 0,21 1 16,0 0-16,-20-21 0,-1 21 15,21-22-15,-21 1 0,0 0 0,1-1 16,-22 1-16,21 0 0,0 20 16,-21-20-16,0 0 0,0-1 0,0 22 15,0-21-15,0 21 0,0-22 16,-21 22-16,0 0 0,-1-21 0,1 21 15,-21-1-15,21 1 0,-22 0 0,1 0 16,0 0-16,-1 21 0,1-21 16,0 21-16,-1 0 0,1 0 15,0 0-15,-1 0 0,1 0 0,21 21 16,-21 0-16,20-21 0,1 21 0,0 0 16,0 0-16,0 1 0,0 20 0,21-21 15,-22 21-15,1-20 16,21-1-16,-21 21 0,21-21 0,0 22 15,-21-22-15,21 21 0,-21 0 16,21-20-16,0 20 0,0 0 0,0-21 16,0 22-16,0-1 0,0-21 0,0 0 15,0 22-15,0-22 0,21 0 16,0 0-16,-21 0 0,21 1 0,0-22 16,1 21-16,-1-21 0,0 0 15,0 0-15,0 0 0,22 0 0,-22 0 16,21 0-16,-21 0 0,22 0 0,-22 0 15,21 0-15,0 0 0,1-21 16,-22 21-16,21-22 0,1 1 16,-22 0-16,21 21 0,-21-21 0,22 0 15,-22-22-15,0 22 0,0 0 16,0 0-16,-21 0 0,0-22 0,21 22 16,-21 0-16,0-21 0,0 21 15,22-1-15,-22-20 0,0 21 0,0 0 16,0 0-16,0-1 0,0 1 0,0-21 15,-22 21-15,1 0 0,0-1 16,-21 1-16,21 0 0,-1 0 0,-20 0 16,21 0-16,-21-1 0,-1 22 15,22-21-15,-21 21 0,21 0 0,-22-21 16,22 21-16,0 0 0,-21 0 16,20 0-16,1 0 0,0 0 15,0 0-15,0 0 0,0 21 16,-1-21-16,1 21 0,21 1 15,-21-1-15,21 0 16,0 0-16</inkml:trace>
  <inkml:trace contextRef="#ctx0" brushRef="#br0" timeOffset="38003.01">8975 6900 0,'0'0'0,"-106"0"31,85 0-31,-1 0 0,1 0 0,0 0 31,21 22-31,0-1 16,21-21-16,0 21 15,1-21-15,20 0 0,0 0 16,22 21-16,-22-21 0,22 0 16,-1 0-16,1 0 0,-1 0 0,1 0 15,-1 0-15,1 0 0,-1 0 16,-21 0-16,22 0 0,-1 0 0,-20 0 16,-1 0-16,0 0 0,1 0 0,-22 0 15,21-21-15,-21 21 0,1 0 16,-22-21-16,0 0 15,-22-1 1,1 1-16,0 21 16,0 0-16,0-21 0,0 21 0,-22 0 15,1 0-15,21-21 0,-22 21 0,1 0 16,21 0-16,-21 0 16,20 0-16,1 0 0,0 0 0,0 0 15,0 0-15,42 0 31,0 0-31,0 0 16,22 0-16,-22 0 0,21 0 16,0 0-16,1 0 0,-1 0 0,-21 0 15,22 0-15,-22 0 0,0 0 0,0 0 16,0 21-16,0 0 16,-21 0-16,0 1 0,0-1 15,-21-21-15,-21 21 0,21 0 0,0 0 16,-22 0-16,1 1 15,0-1-15,-1 21 0,22-21 0,-21 0 16,-1 22-16,22-22 0,-21 0 0,21 0 16,0 0-16,-1 1 0,1-1 15,0 0-15,0 0 0,21 0 16,0 0-16,21-21 16,0 0-1,0 0-15,1-21 0,-1 0 16,21 0-16</inkml:trace>
  <inkml:trace contextRef="#ctx0" brushRef="#br0" timeOffset="38667.9">11091 6731 0,'0'-21'0,"0"42"0,-21-42 0,21 0 0,0 0 16,-21-1-16,21 1 0,0 0 0,0 0 16,0 0-16,0 0 15,21-1-15,0 1 0,0 21 16,1 0-16,-1 0 15,0 0-15,0 21 0,0 1 0,0 20 16,-21-21-16,0 21 0,22 1 0,-22-1 16,0 0-16,0 1 0,0-22 15,0 21-15,0 1 0,0-1 0,-22-21 16,1 21-16,0 1 0,0-1 0,0-21 16,0 22-16,-22-1 15,22-21-15,-21 21 0,-1-20 0,1-1 0,21 0 16,-21 0-16,-1 0 0,-105 22 31,127-43-31,0 0 0,0 0 16,-1-22-16,1 22 0,0-21 0,21 0 15,-21-21-15,21 21 0,0-1 16,0-20-16,0 0 0,0 21 0,0-22 16,0 22-16,21 0 0,0 0 0,0 0 15,22-1-15,-22 1 0,0 21 16,0 0-16,0 0 0,22 0 0,-22 0 15,0 0-15,21 0 0,-20 0 0,-1 21 16,0 1-16,0-1 0,0 21 16,-21-21-16,21 0 0,1 22 15,-22-22-15,0 0 0,21 21 0,-21-20 16,21-1-16,-21 0 0,21 0 16,-21 0-16,21 0 0,-21 1 15,21-22-15,1 0 0,-1 21 16,0-21-16,0 0 15,0 0-15,0 0 0,-21-21 0,22-1 16,-1 22-16,21-21 0,-21 0 0</inkml:trace>
  <inkml:trace contextRef="#ctx0" brushRef="#br0" timeOffset="39035.3">12192 6562 0,'0'0'0,"-21"0"0,-43-43 31,85 22-31,1 21 16,-1-21-16,21 21 15,0 0-15,1-21 0,-1 0 0,0 21 16,1 0-16,-1 0 0,0 0 0,1-21 16,-1 21-16,-21 0 0,22 0 15,-22 0-15,21 0 0,-21 0 0,0 0 16,1 0 0,-22 21-16,-22 0 15,1-21 1,0 21-16,0-21 0,0 0 15,0 21-15,-22-21 0,22 21 0,0-21 16,0 22-16</inkml:trace>
  <inkml:trace contextRef="#ctx0" brushRef="#br0" timeOffset="39319.14">12382 6562 0,'0'21'46,"0"0"-46,0 0 0,0 0 16,0 1-16,0-1 0,-21 21 0,21-21 16,-21 22-16,21-22 0,0 21 15,0 0-15,0-20 0,-21-1 0,21 21 16,0-21-16,0 0 0,0 1 16,0-1-16,0 0 0,0 0 15,-21 0-15,21 0 0,0 1 16,0-44 31,21 1-47,0 21 0,0-21 0,0 0 15,1 0-15</inkml:trace>
  <inkml:trace contextRef="#ctx0" brushRef="#br0" timeOffset="39771.87">13377 6583 0,'0'0'0,"21"-21"0,-21 0 16,0-1-16,0 1 0,0 0 16,0 0-16,0 0 15,-21 21-15,0-21 0,0-1 0,0 22 16,0 0-16,-22 0 0,22 0 15,0 22-15,-21-1 16,20 0-16,-20 21 0,0 1 0,-1-22 16,1 21-16,0 0 0,-1 1 15,1-1-15,21 0 0,-21 1 0,20-1 16,1 0-16,0-20 0,21 20 0,0-21 16,0 21-16,0-20 0,0-1 15,21 21-15,0-21 0,1 0 0,-1 1 16,21-22-16,-21 21 0,22-21 0,-1 0 15,0 21-15,1-21 0,-22 0 16,21 0-16,0 0 0,1 0 0,-22 0 16,21 0-16,-21 0 0,1 0 15,-1 0-15,0-21 0,0 0 0,0 21 16,-21-22-16,21 22 0,-21-21 16,22 21-1,-1 0-15,-21-21 0,0 0 16,0 0-16,0 0 15</inkml:trace>
  <inkml:trace contextRef="#ctx0" brushRef="#br0" timeOffset="40411.62">13779 6837 0,'0'0'0,"-21"0"0,0 0 16,0 0-16,21 21 0,21-21 31,21 0-31,-20 21 0,20-21 0,21 0 16,-20 0-16,20 0 0,1 0 15,20 0-15,-20 0 0,-1 0 0,1 0 16,-1-21-16,1 21 0,-1 0 16,-20 0-16,-1-21 0,0 21 0,1-21 15,-22 21-15,0 0 0,0-21 0,-21-1 16,0 1 0,-21 0-1,0 21-15,0-21 0,0 21 0,-1-21 16,1 21-16,0 0 0,0-21 15,0 21-15,0 0 0,-1-22 0,44 44 47,-1-22-47,0 21 0,0 0 16,0 0-16,0 0 0,1 0 16,-1 1-16,-21-1 0,0 0 0,0 0 15,0 0-15,0 0 0,-21 1 16,-1-22-16,1 21 0,-21 0 0,21 0 15,-22-21-15,22 0 0,-21 21 16,21-21-16,0 0 0</inkml:trace>
  <inkml:trace contextRef="#ctx0" brushRef="#br0" timeOffset="41080.31">16214 6265 0,'0'0'0,"0"-63"16,0 42-1,-22 21-15,1 21 16,21 0-16,-21 21 16,21 1-16,-21 20 0,0 1 0,0-1 15,-1 1-15,1-1 0,0-20 16,-21 20-16,21 1 0,-22-22 0,22 0 15,-21 1-15,21-1 0,-22-21 0,22 21 16,0-20-16,0 20 0,0-21 16,-1 0-16,1 0 0,21-42 31,21 0-31,1 0 0,-1 0 16,0 0-16,0-1 0,0-20 0,0 21 15,1-21-15,20-1 0,-21-20 16,0 20-16,0-20 0,22-1 15,-22 1-15,0-1 0,0 22 0,22-21 16,-43 20-16,21 1 0,0 21 0,0-22 16,-21 22-16,0 42 15,0 1 1,0-1-16,0 21 0,0 0 16,0 22-16,0-22 0,0 22 0,0-22 15,0 0-15,0 1 0,0 20 0,0-42 16,0 22-16,0-1 0,21-21 15,-21 22-15,0-22 0,21 0 0,-21 0 16,22-21-16,-22 21 0,0 0 16,-22-21 15</inkml:trace>
  <inkml:trace contextRef="#ctx0" brushRef="#br0" timeOffset="41820.37">15833 6816 0,'-22'-21'32,"44"21"-17,-1-22 1,0 22-16,21 0 0,1-21 16,-1 0-16,21 21 0,1-21 0,-1 0 15,1 21-15,21-21 0,-22-1 16,1 1-16,-1-21 0,-21 21 0,1 0 15,-1-22-15,0 22 0,1-21 0,-22 21 16,0-22-16,0 22 0,0 0 16,-21-21-16,0 20 0,0 1 0,0 0 15,0 0-15,0 0 0,0 0 16,0-1-16,-21 44 31,0-1-31,21 0 0,-21 21 16,0-21-16,0 22 0,-1 20 15,1-20-15,0 20 0,0-21 0,0 22 16,0-22-16,-1 1 0,22-1 16,0 0-16,0 1 0,0-1 0,0 0 15,0-21-15,22 1 0,20-1 0,-21 0 16,0 0-16,22 0 0,-1-21 16,-21 0-16,21 0 0,1 0 0,-22 0 15,21 0-15,1 0 0,-1 0 0,0-21 16,-21 0-16,22 21 0,-1-21 15,-21 0-15,0-1 0,22 1 0,-22-21 16,-21 21-16,21 0 0,-21-1 16,21-20-16,-21 21 0,0 0 15,0 0-15,0-1 0,0 1 0,-21 21 16,0 21 0,21 1-16,-21-1 0,0 0 15,-1 21-15,1 1 0,21-1 0,-21 0 16,21 1-16,-21-1 0,21 0 15,0 22-15,0-22 0,-21 22 0,21 20 16,0-20-16,-21 20 0,21-20 0,-22 21 16,22-22-16,0 22 0,-21-1 0,0-20 15,0 21-15,0-1 0,21 1 16,-21-22-16,-1 1 0,1-1 16,0 1-16,0-1 0,0-20 0,21-1 15,0-21-15,-21 0 0,21 1 0,0-1 16,-22-21-16,22-21 15,0-1-15,22-20 16,-1 0-16,0-1 0,0 1 0,0-21 16,0-1-16,22 1 0,-22-22 15,0 0-15,21 1 0</inkml:trace>
  <inkml:trace contextRef="#ctx0" brushRef="#br0" timeOffset="42131.19">17208 7006 0,'0'0'0,"0"-63"16,0-1-16,0 1 0,0 20 0,0-20 15,0 21-15,0-1 0,0 1 0,0 21 16,0-22-16,0 22 0,0 0 16,0 0-16,22 21 0,-1-21 0,21 21 15,-21 0-15,22 0 0,-1 0 16,0 21-16,1 0 0,-1 0 0,0 0 16,1 22-16,-22-22 0,21 21 0,-42 1 15,0-22-15,0 21 0,0-21 16,0 22-16,0-22 0,-42 0 0,21 21 15,-22-21-15,1-21 0,0 22 0,-1-1 16,1 0-16,0-21 16,-1 0-16,1 21 0,0-21 0,20 0 15,1 0-15,0 0 0,21-21 32,0 0-32,21 21 0,0-21 0,1-1 15,20 1-15,-21 21 0,21-42 0,1 21 16,-1 0-16</inkml:trace>
  <inkml:trace contextRef="#ctx0" brushRef="#br0" timeOffset="42999.7">18034 6138 0,'0'0'0,"-21"0"15,0 0-15,-1 22 0,22-1 16,-21 21-16,0-21 0,0 22 0,21-1 15,-21 21-15,0-20 0,21-1 16,-22 22-16,22-22 0,0 21 0,-21-20 16,21-1-16,0 0 0,-21-20 0,21 20 15,0-21-15,0 21 0,0-20 16,0-1-16,0 0 0,0 0 16,21-21-1,0 0 1,-21-21-16,22 0 0,-1 21 15,0-21-15,-21-22 0,21 22 0,0 0 16,-21 0-16,21 0 0,1-1 16,-22 1-16,0 0 0,21 0 0,0 21 15,-21 21 1,21 0-16,-21 0 16,21 1-16,-21-1 0,0 0 0,0 0 15,21 0-15,1 0 0,-1 1 0,-21-1 16,21-21-16,0 21 15,0 0-15,0-21 0,22 0 0,-22 0 0,21 0 16,-21 0-16,22 0 0,-1 0 0,0 0 16,1-21-16,-22 21 15,21-21-15,1 0 0,-22-1 0,21 1 16,-21 0-16,22 0 0,-22-21 0,0 20 16,0-20-16,-21 21 0,0-21 15,0-1-15,0 22 0,0-21 0,0 21 16,-21-1-16,0 1 0,0 21 15,-1 0-15,-20 0 0,21 0 0,-21 0 16,20 0-16,-20 0 0,0 21 0,21 1 16,-22 20-16,22-21 0,-21 0 15,21 22-15,-1-1 0,1-21 0,21 21 16,0-20-16,0-1 0,0 0 0,0 21 16,0-21-16,21 1 15,1-1-15,-1-21 0,0 0 16,0 21-16,0-21 0,0 0 0,1 0 15,20 0-15,-21 0 0,0-21 16,0 21-16,1-21 0,-1-1 0,0 1 16,0 0-16,0 0 0,-21 0 0,21-22 15,1 22-15,-22-21 0,21 21 16,-21 0-16,0-1 0,0 1 0,0 42 31,-21 1-15,-1 20-16,1-21 0,21 0 0,0 0 0,-21 1 15,21-1-15,0 21 16,0-21-16,0 0 0,0 1 16,0-1-16,0 0 0,21-21 15,0 21-15,1-21 16,-1 0-16,0 0 0,0 0 0,0-21 16,0 21-16,1-21 0,-1 0 15,-21-1-15,21-20 0,0 21 16</inkml:trace>
  <inkml:trace contextRef="#ctx0" brushRef="#br0" timeOffset="43493.22">19113 6138 0,'0'0'16,"-21"0"-16,0 0 16,21 22-16,-21-1 0,0 21 15,0-21-15,21 22 0,-22-1 0,22 0 16,0 22-16,-21-22 0,0 22 15,21-22-15,-21 0 0,21 1 0,0-1 16,-21 0-16,21 1 0,0-22 0,0 21 16,0-21-16,0 0 0,0 1 15,0-1-15,-21-21 32,21-21-17,0-1-15,0 1 0,0 0 16,0 0-16,0 0 0,0-22 0,21 22 15,0 0-15,-21-21 0,21 21 16,0-1-16,0 1 0,22 0 0,-22 0 16,0 0-16,21 0 0,-20 21 15,20 0-15,0 0 0,-21 0 0,22 21 16,-22 0-16,0 0 0,0 0 0,0 0 16,1 1-16,-22 20 0,21-21 15,-21 0-15,0 0 0,0 1 0,-21 20 16,-1-21-16,1-21 0,-21 21 15,21 0-15,-22 1 0,1-22 0,21 21 16,-21-21-16,-1 0 0,22 21 16,0-21-16,-21 0 0,20 0 0,1 0 15,21-21 1,0 0 0,0-1-16,0 1 0,21 21 0,1-21 15,20 0-15,-21 0 0</inkml:trace>
  <inkml:trace contextRef="#ctx0" brushRef="#br0" timeOffset="43864.01">19516 6710 0,'21'0'31,"0"0"-31,0 0 16,0 0-16,0 0 0,1-21 15,-1 21-15,0-21 0,0-1 0,0 1 16,0 21-16,1-21 0,-1 0 0,0 0 16,-21 0-16,0-1 0,0 1 15,0 0-15,0 0 0,-21 21 16,-22 0-16,22 0 16,0 0-16,0 21 0,-21 0 15,20 0-15,1 1 0,-21-1 0,21 0 16,0 21-16,-1-21 0,1 22 15,21-22-15,0 0 0,0 0 0,0 22 16,0-22-16,0 0 0,0 0 0,21 0 16,1-21-16,-1 21 0,21-21 15,-21 0-15,22 22 0,-22-22 0,21 0 16,0 0-16,1 0 0,-22 0 0,21-22 16,1 1-16,-1 0 0,-21 0 15,21 0-15</inkml:trace>
  <inkml:trace contextRef="#ctx0" brushRef="#br0" timeOffset="44331.69">20362 6096 0,'0'-21'0,"0"42"0,0-63 0,-21 42 16,0 0 0,0 0-16,0 21 0,-1 0 15,1 0-15,21 0 16,-21 22-16,0-22 0,0 21 0,21 22 0,-21-22 15,-1 0-15,1 22 0,21-22 16,0 1-16,0-1 0,-21 0 16,21 1-16,0-1 0,0-21 0,0 21 15,0-20-15,0-1 0,0 0 16,21 0-16,-21 0 0,21-21 0,1 0 16,-1 21-16,0-21 0,0 0 0,0 0 15,0 0-15,1 0 0,-1-21 16,0 0-16,21 0 0,-21 0 0,1 0 15,-1-1-15,0-20 0,21 21 0,-21-21 16,1 20-16,-1-20 0,0 21 16,0 0-16,0 21 0,-21 21 31,0 0-31,0 0 0,0 0 16,-21 1-16,21-1 0,-21 0 15,21 0-15,0 0 0,0 0 0,0 1 16,0-1-16,0 0 15,21 0-15,0-21 16,0 0-16,1 0 0,-1 0 16,0 0-16,0 0 0,0 0 0,0-21 15,1 21-15,-1-21 0,0 0 0,0-1 16,0 1-16</inkml:trace>
  <inkml:trace contextRef="#ctx0" brushRef="#br0" timeOffset="44511.58">21018 6287 0,'0'0'16,"0"-22"-16,-21 1 0,0 0 0,21 0 16,-21 21-16,21 21 62,0 0-46</inkml:trace>
  <inkml:trace contextRef="#ctx0" brushRef="#br0" timeOffset="44681.57">20087 6392 0,'-42'0'16,"84"0"-16,-105 22 0,41-22 0,22 21 15,22-21 1,-1 21-16,0-21 0,21 0 15,-21 0-15,22 0 0,-1 0 16,-21 0-16,22 0 0,-1-21 0,0 21 16,22-21-16,-22-1 0</inkml:trace>
  <inkml:trace contextRef="#ctx0" brushRef="#br0" timeOffset="44992.04">21357 6350 0,'0'0'15,"-21"0"-15,0 0 0,0 0 0,-1 0 16,1 0 0,0 0-16,0 0 0,0 21 15,0 0-15,-1 1 0,1-1 16,0 0-16,0 21 0,21-21 15,-21 22-15,21-22 0,0 21 0,0-21 16,0 22-16,0-22 0,0 21 16,0-21-16,0 1 0,21-1 0,-21 0 15,21 0-15,0-21 0,22 21 0,-22-21 16,21 0-16,0 0 0,1 0 16,-1 0-16,22 0 0,-22 0 0,21 0 15,-20 0-15,20-21 0</inkml:trace>
  <inkml:trace contextRef="#ctx0" brushRef="#br0" timeOffset="45699.72">22119 6541 0,'0'0'0,"0"-22"0,0 1 15,0 0-15,-21 0 0,0 0 0,0 21 16,-1 0-16,1 0 0,0 0 16,-21 0-16,-1 0 0,1 0 0,0 21 15,-1 0-15,1 0 0,0 22 0,-1-22 16,1 21-16,0-21 0,21 0 15,-1 22-15,1-22 0,21 0 0,0 21 16,0-20-16,0-1 0,0 0 16,21 0-16,1-21 0,-1 0 15,0 0-15,0 0 0,0 0 0,22 0 16,-22 0-16,21 0 0,-21 0 0,22 0 16,-22-21-16,0 0 15,0 0-15,0-1 0,0-20 0,22 21 16,-43-21-16,21-1 0,0 22 15,0-21-15,0-1 0,-21 22 0,0 0 16,0 0-16,0 0 0,0 42 16,0 0-16,0 0 15,-21 0-15,0 1 0,0-1 0,0 21 16,0-21-16,21 0 0,0 22 0,0-22 16,0 0-16,0 0 0,0 0 15,0 1-15,21-1 0,0 0 16,0-21-16,0 0 0,0 0 15,1 0-15,-1 0 0,21 0 16,-21 0-16,0 0 0,1-21 0,20 21 16,-21-21-16,0-1 0,0-20 15,1 21-15,-1-21 0,0-22 0,21 22 16,-21-22-16,1 1 0,-1-1 0,0 1 16,0-1-16,0 1 0,0-1 15,1 1-15,-22 20 0,0-20 0,0 21 16,0 20-16,0-20 0,0 21 15,-22 0-15,1 21 0,0 0 16,0 0-16,0 21 0,0 21 16,21-21-16,0 22 0,-22-1 15,1 0-15,21 1 0,0-1 0,0 22 16,0-22-16,0 21 0,0-20 0,0 20 16,0-20-16,0-1 0,0 0 15,0 1-15,21-1 0,-21 0 0,22-21 16,-22 1-16,0-1 0,21 0 15,-21 0-15,21 0 0,0-21 16,0 0-16,0 0 0,1 0 16,-1 0-16,21-21 0,-21 21 15,22-21-15,-1 0 0,0 0 16</inkml:trace>
  <inkml:trace contextRef="#ctx0" brushRef="#br0" timeOffset="46119.85">23347 6202 0,'0'0'16,"0"-21"-16,-21 21 15,-1 21 1,1 0-16,0 0 0,0 22 16,0-22-16,0 21 0,-1 0 0,1 1 15,0-1-15,0 0 0,0-20 16,21 20-16,0 0 0,0-21 15,0 22-15,0-22 0,0 0 0,0 0 16,21 0-16,0 1 0,0-22 16,0 21-16,1-21 0,-1 0 0,0 0 15,21 0-15,-21 0 0,1 0 0,-1 0 16,0 0-16,0-21 0,0-1 16,0 1-16,1-21 0,-1 21 0,0-22 15,0 1-15,0 0 0,-21-1 16,0 1-16,0 0 0,0-1 0,0 22 15,0 0-15,-21 0 0,21 0 0,-21 21 16,0 0-16,0 0 0,-22 0 16,22 0-16,0 0 0,0 0 15,0 21-15,-1 0 0,22 0 16,-21 0-16,21 1 0,0-1 16,0 0-16,21 0 15,1-21-15,-1 0 0</inkml:trace>
  <inkml:trace contextRef="#ctx0" brushRef="#br0" timeOffset="46516.04">23643 6350 0,'0'0'0,"21"-63"31,0 63-31,1 0 16,-1 0-16,0 0 15,0 21-15,0 0 16,-21 0-16,21-21 0,-21 21 0,22 22 16,-1-22-16,-21 0 0,0 0 15,0 21-15,21-20 0,-21-1 0,21 21 16,-21-21-16,0 0 0,0 1 0,0-1 16,0 0-16,0 0 0,0 0 15,0-42 16,0 0-15,0 0-16,0 0 0,0-1 16,0 1-16,0-21 15,0 21-15,21 0 0,0-1 0,1-20 16,-1 21-16,-21 0 0,21 0 0,0-1 16,0 1-16,0 0 0,1 0 15,-1 0-15,0 21 0,0-21 16,0 21-16,0 0 15</inkml:trace>
  <inkml:trace contextRef="#ctx0" brushRef="#br0" timeOffset="47064.13">24490 6308 0,'0'-43'31,"-21"43"-15,-1 0-16,1 22 16,21-1-16,-42 0 0,21 0 0,0 0 15,-1 0-15,1 22 0,0-22 16,0 21-16,0-21 0,0 1 16,-1 20-16,22-21 0,0 0 15,0 0-15,0 1 0,0-1 0,0 0 16,0 0-16,0 0 15,22-21-15,-1 0 0,0 0 16,0 0-16,0-21 0,0 21 16,-21-21-16,22 0 0,-1 0 15,0-1-15,-21-20 0,21 0 0,0-1 16,0 1-16,-21 0 0,22-1 0,-1-20 16,0 21-16,0-1 0,0-20 15,0 20-15,-21 1 0,22 0 0,-22-1 16,0 22-16,0-21 15,0 21-15,0 0 0,0-1 0,0 44 32,-22-1-32,1 0 0,21 21 15,-21 1-15,21-22 0,-21 21 0,21 0 16,0 1-16,-21 20 0,21-20 16,0-1-16,-21 21 0,21-20 0,0-1 15,0 0-15,0 1 0,0-22 0,0 0 16,0 21-16,0-20 15,0-1-15,0 0 0,21-21 0,0 0 16,0 0 0,0 0-16,0-21 15</inkml:trace>
  <inkml:trace contextRef="#ctx0" brushRef="#br0" timeOffset="47387.94">24659 6583 0,'0'-21'16,"0"0"0,21 21-1,-21-22-15,21 22 0,-21-21 16,22 0-16,-22 0 16,0 0-16,0 0 15,-22 21 16,1 0-31,0 0 0,0 21 16,21 0-16,-21-21 0,21 21 16,-21 0-16,-1 0 0,22 1 0,0-1 15,0 0-15,0 0 0,0 0 16,0 0-16,0 1 16,22-22-16,-1 0 15,0 21-15,0-21 0,21 0 16,-20 0-16,-1 0 0,21 0 0</inkml:trace>
  <inkml:trace contextRef="#ctx0" brushRef="#br0" timeOffset="47871.67">24998 6477 0,'-21'-63'31,"21"41"-16,21 22-15,0 0 16,0 0 0,0 0-16,-21 22 15,21-22-15,-21 21 0,22 0 16,-22 0-16,0 0 0,0 0 16,0 1-16,0-1 0,0 21 0,0-21 15,0 0-15,0 1 0,0-1 16,0 0-16,-22 0 0,22 0 0,-21 0 15,21 1-15,0-1 0,-21-21 16,0 0 0,0 0-16,21-21 31,0-1-31,0 1 16,0 0-16,21 0 0,0 0 15,0 0-15,-21-1 0,21 1 16,1-21-16,20 21 0,-21-22 0,0 22 15,0-21-15,1 21 0,-1 0 16,-21-1-16,21 1 0,0 0 0,0 21 16,-21-21-16,21 21 15</inkml:trace>
  <inkml:trace contextRef="#ctx0" brushRef="#br0" timeOffset="49255.38">8826 9186 0,'0'0'0,"-42"0"0,0 0 0,-1 0 16,1 22-16,0-22 0,-1 0 15,22 0-15,0 0 0,0 0 0,0 0 16,0 0-16,63 0 47,-21 21-47,21-21 16,22 0-16,-1 0 15,1 0-15,21 0 0,-22 0 0,22 0 16,-1 0-16,1 0 0,-21 0 0,20 0 15,-20 0-15,-22 0 0,22 0 16,-22 0-16,0 0 0,1 0 0,-22 0 16,0 0-16,0 0 0,0 0 0,0 0 15,1 0 1,-22-21 0,0-1-1,-22 1 1,1 21-16,0-21 0,-21 21 0,21-21 15,-1 21-15,-20 0 0,0-21 0,21 21 16,-22-21-16,1 21 0,0 0 16,-1 0-16,1-22 0,0 22 0,-1 0 15,22 0-15,0-21 0,42 42 32,0 1-32,0-22 15,1 21-15,20-21 0,0 21 16,-21-21-16,22 0 0,-1 21 0,0-21 15,1 0-15,-22 21 0,21-21 0,1 0 16,-22 0-16,21 0 16,-21 21-16,0-21 0,1 0 0,-1 0 15,0 0-15,0 22 0,0-22 16,-21 21-16,0 0 16,0 0-16,-21-21 15,0 21-15,0 0 0,-22 1 0,22-1 16,0 0-16,-21 0 0,-1 0 15,22 0-15,-21 1 0,0 20 0,20-21 16,-20 0-16,21 22 0,-21-22 0,20 0 16,1 0-16,0 0 0,0 0 15,0 1-15,0-22 0,21 21 0,-22-21 16,1 0 0,42-21 15,1-1-31</inkml:trace>
  <inkml:trace contextRef="#ctx0" brushRef="#br0" timeOffset="50344.04">11091 8932 0,'0'22'31,"-21"-22"1,0 0-32,0 0 0,-22 0 15,22 0-15,0 0 0,-21 0 0,21 0 16,-1 0-16,1 0 0,0 0 16,0 0-16,21 21 15,0 0 1,0 0-1,21-21 1,21 0-16,-20 0 0,20 0 16,0 0-16,1 0 0,-1 0 0,21 0 15,-20-21-15,20 21 0,-20-21 16,20 21-16,-21 0 0,1-21 16,-1 21-16,0 0 0,1 0 0,-22 0 15,0-22-15,0 22 0,0 0 16,-21 22 46,22-22-46</inkml:trace>
  <inkml:trace contextRef="#ctx0" brushRef="#br0" timeOffset="51051.36">11896 8742 0,'0'0'15,"0"-21"-15,0 0 16,0-1-16,0 1 16,0 0-16,21 21 15,0 21 1,0 0-16,-21 1 15,21 20-15,0 0 0,-21 1 0,0-1 16,22 0-16,-22 1 0,21-1 16,-21 0-16,0 1 0,0-1 15,0-21-15,0 21 0,0-20 0,21-1 16,-21 0-16,0 0 0,0 0 16,21-21-16,0 0 31,0 0-31,1-21 0,-1 0 15,0 0-15,0-22 0,0 22 16,0 0-16,1-21 0,-1 21 16,0-22-16,0 1 0,0 0 0,0-1 15,-21 1-15,22 21 0,-1-22 16,0 22-16,0 0 0,-21 0 0,21 0 16,0 0-16,-21-1 0,22 22 15,-1 0-15,0 0 16,0 22 15,-21-1-31,0 0 16</inkml:trace>
  <inkml:trace contextRef="#ctx0" brushRef="#br0" timeOffset="51528.08">12806 8996 0,'21'0'31,"0"0"-15,0 0-16,0-21 0,22 21 16,-22-21-16,0-1 0,21 1 0,-20 0 15,20 0-15,0 0 0,-21 0 16,1-1-16,20 1 0,-21 0 0,0 0 15,0 0-15,-21 0 0,0-1 16,0 1-16,0 0 0,0 0 16,-21 21-16,0 0 0,0 0 15,-21 0-15,20 0 0,1 0 16,-21 0-16,21 21 0,-22 0 0,22 0 16,0 1-16,-21 20 0,21 0 15,-1 1-15,1-1 0,0 0 0,0 1 16,21 20-16,0-21 0,0 1 15,0-22-15,0 21 0,0-21 16,21 1-16,0 20 0,0-42 0,1 21 16,20 0-16,-21-21 0,21 0 0,1 0 15,-1 0-15,-21 0 0,22 0 16,20 0-16,-21 0 0,1 0 0,-1-21 16,0 0-16,-20 21 0,20-21 0,-21 21 15,0-21-15,0-1 0,1 22 16,-1-21-16,-21 0 0,21 21 0,0-21 15,-21 0-15,21 21 0,0-21 0</inkml:trace>
  <inkml:trace contextRef="#ctx0" brushRef="#br0" timeOffset="52251.67">15282 8657 0,'0'-21'0,"0"42"0,0-63 16,0 21-16,0 0 0,0-1 16,0 1-1,-21 21-15,0 0 16,0 21-16,0 1 15,21-1-15,-22 0 16,1 21-16,0-21 0,21 22 0,-21-1 16,0 22-16,0-22 0,21 0 0,0 22 15,0-22-15,0 0 0,0 1 16,0-1-16,21-21 0,0 22 0,0-22 16,21 0-16,-20 0 0,20 0 15,21-21-15,-20 0 0,-1 0 0,22 0 16,-22 0-16,21 0 0,-20 0 0,-1-21 15,0 21-15,1-21 0,-1 0 16,-21 0-16,22-1 0,-22-20 0,0 0 16,0-1-16,-21 1 0,0 0 15,0-22-15,0 22 0,0-22 16,0 22-16,-21-21 0,21 20 0,-21 1 16,-22 0-16,22-1 0,0 1 0,-21 21 15,21 0-15,-22-1 0,1 22 16,0 0-16,-1 0 0,1 0 0,0 0 15,-1 22-15,1-1 0,21 0 16,-22 21-16,1-21 0,21 22 0,-21-22 16,20 21-16,1-21 0,21 22 0,0-1 15,0-21-15,0 22 16,0-22-16,0 21 0,21-21 0,1 0 16,-1 1-16,21-1 0,-21 0 0,43 0 15,-22-21-15,22 0 0,-22 0 16,21 0-16</inkml:trace>
  <inkml:trace contextRef="#ctx0" brushRef="#br0" timeOffset="52595.62">17611 8446 0,'0'-22'0,"0"44"0,21-44 0,-21 1 16,21 0-16,-21 0 0,0 0 0,21 21 16,-21 21-1,-21 0 1,21 0-16,-21 0 0,0 22 16,-1-22-16,1 21 0,0-21 0,0 22 15,21-1-15,-21-21 0,0 22 0,21-22 16,-22 21-16,22-21 0,0 0 15,0 1-15,0-1 0,0 0 0,0 0 16,0 0-16,0 0 16,22-21-1,-1 0-15,0 0 0,-21-21 16,0 0-16,21 0 0,-21 0 16</inkml:trace>
  <inkml:trace contextRef="#ctx0" brushRef="#br0" timeOffset="52823.72">17314 8636 0,'-21'0'0,"42"0"0,-63 0 16,63 0-1,0-21 1,0 21-16,1 0 0,20 0 0,-21 0 16,21 0-16,1 0 15,-22 0-15,21 0 0,-21 0 0,22-21 16,-22 21-16,0 0 0,0 0 0,0 0 15,1 0-15,-1 0 0,0 0 16,0 0-16,0-21 0,0 21 16,-21-22-16,22 22 15,-1-21-15</inkml:trace>
  <inkml:trace contextRef="#ctx0" brushRef="#br0" timeOffset="53260.66">18055 8361 0,'0'0'0,"21"-42"32,0 20-32,1 22 15,-1 0 1,0 0-16,0 22 16,0-1-16,-21 0 0,21 0 0,-21 0 15,22 0-15,-1 1 0,-21 20 16,21-21-16,-21 0 0,0 22 0,21-22 15,0 0-15,-21 0 0,21 21 16,-21-20-16,0-1 0,0 0 16,0 0-16,0 0 0,0 0 0,0-42 47,22 21-47,-22-21 15,21 0-15,-21 0 0,21 0 16,0-22-16,0 22 0,0 0 0,1-21 15,-1-1-15,0 22 0,21-21 0,-21-1 16,1 1-16,20 21 0,-21-21 16,21-1-16,-20 22 0,-1 0 0,0 0 15,0 0-15,0 21 0,0-22 16,-21 1-16,22 21 16,-1 0-16,0 21 31,-21 1-31</inkml:trace>
  <inkml:trace contextRef="#ctx0" brushRef="#br0" timeOffset="53795.38">19050 8530 0,'21'0'31,"0"0"-31,0 0 16,1 0-16,-1 0 0,0 0 0,0 0 15,0 0-15,-21-21 0,21 21 16,1-21-16,-1 21 0,0-21 0,0 21 16,0-21-16,0-1 0,1 22 15,-22-21-15,21 0 0,-21 0 0,21 0 16,-21 0-16,0-1 0,0 1 0,0 0 15,0 0 1,-21 21-16,0 0 16,-1 0-16,1 0 15,0 0-15,0 21 0,0 0 0,0 0 16,-1 1-16,1-1 0,-21 0 0,21 0 16,0 0-16,21 0 0,-22 22 15,1-22-15,21 0 0,-21 21 0,21-20 16,0-1-16,0 0 0,0 0 0,0 0 15,0 0-15,0 1 0,21-1 16,0 0-16,1 0 0,-1 0 0,0-21 16,21 0-16,-21 0 0,1 0 15,20 0-15,-21 0 0,0 0 0,22 0 16,-22 0-16,0 0 0,21 0 16,-21 0-16,1 0 0,-1 0 15,0 0-15,0 0 16,0-21-1,0 21-15,1-21 16,-1 21-16,0 0 0,0 0 16</inkml:trace>
  <inkml:trace contextRef="#ctx0" brushRef="#br0" timeOffset="53971.28">20066 8805 0,'-21'0'47,"0"0"-47,-1 0 0,1 0 16,0 0-16</inkml:trace>
  <inkml:trace contextRef="#ctx0" brushRef="#br0" timeOffset="55535.05">529 11113 0,'0'0'0,"-21"0"0,0 0 15,21-22 1,0 1-16,0 0 16,0 0-16,0 0 15,21 0-15,0 21 16,0 0-16,0 0 0,22 0 16,-22 0-16,21 0 0,-21 0 0,22 0 15,-22 21-15,0-21 0,0 21 16,-21 21-16,0-21 0,0 1 0,0 20 15,0-21-15,0 21 0,-21 1 16,-21-22-16,21 21 0,-1 1 16,-20-22-16,0 21 0,21-21 0,-22 0 15,22 1-15,0-1 0,-21 0 16,20-21-16,1 0 0,0 0 16,0 0-16,0 0 15,21-21 1,0 0-1,21-1-15,0 22 0,0-21 0,22 21 16,-1-21-16,-21 21 0,21 0 16,1 0-16,-1 0 0,0 0 15,22 0-15,-22 0 0,-21 0 0,22 21 16,-1 0-16,-21 1 0,0-1 16,1 0-16,-22 21 0,0 1 0,0-22 15,0 21-15,-22 0 16,-20 1-16,0 20 0,-1-20 0,1-1 15,-21 0-15,20-21 0,-20 22 16,-1-22-16,1 0 0,-1 0 0,1 0 16,-1 1-16,1-22 0,20 0 15,-20 0-15,-1 0 0,22 0 0,21-22 16,21 1-16,0 0 0,0 0 16,0 0-16,0 0 0,0-1 15,0 1-15,0 0 16,0 0-16,0 0 15,0 0-15,0-1 16</inkml:trace>
  <inkml:trace contextRef="#ctx0" brushRef="#br0" timeOffset="55763.92">1333 11430 0,'0'0'0,"0"21"62</inkml:trace>
  <inkml:trace contextRef="#ctx0" brushRef="#br0" timeOffset="58202.96">2074 10964 0,'-21'0'0,"42"0"0,-84 0 0,42-21 0,-1 21 16,1 0-16,0 0 0,0 0 15,0 0-15,21 21 0,0 1 16,0-1-16,0 0 0,0 0 0,0 0 16,0 0-16,0 22 0,0-22 15,21 0-15,0 21 0,0-20 0,0-1 16,1 0-16,-1 0 0,0-21 16,0 0-16,21 0 0,-20 0 0,20 0 15,0 0-15,1 0 0,-1-21 16,0 0-16,1-22 0,-1 22 0,0 0 15,1-21-15,-22-1 0,21 22 16,-21-21-16,22 0 0,-22-1 0,0 1 16,0 21-16,-21-22 0,21 1 15,-21 0-15,0 21 0,0-22 16,0 22-16,0 0 0,-21 21 0,0 0 16,0 0-16,0 0 0,-1 0 0,1 0 15,0 42-15,0-21 16,21 22-16,-21-22 0,0 21 0,21 22 15,-22-22-15,22 22 0,0-1 0,0 1 16,0-1-16,0 1 0,0-1 16,0 22-16,0-22 0,0-20 0,0 20 15,0 1-15,0-22 0,0 0 16,0 1-16,0-1 0,0 0 0,0 1 16,0-22-16,0 21 0,0-21 15,0 22-15,-21-22 0,0 0 0,0-21 16,21 21-16,-21-21 15,0 0-15,-1 0 0,-20 0 0,21 0 16,0 0-16,-22-21 0,22 0 16,-21 0-16,21-1 0,-22 1 0,22-21 15,-21 21-15,21 0 0,-22-1 16,22 1-16,0 0 0,21 0 0,-21 21 16,0 0-16,21 21 15,0 0-15,0 0 16,0 1-16,0-1 0,0 21 15,21-21-15,0 0 0,0 1 0,0-1 16,1-21-16,20 21 16,-21-21-16,21 0 0,1 0 0,-1 0 15,22 0-15,-22 0 0,21-21 16,1 0-16,-1-1 0,-20 1 0,20 0 16,1-21-16,-22 21 0,0-1 0,1-20 15,-1 21-15,-21 0 0,22 0 16,-22-22-16,-21 22 0,0 0 0,21 0 15,-21 0-15,0-1 16,0 44 15,-21-1-31,21 0 0,-21 0 0,21 0 16,-22 0-16,22 22 0,0-22 16,0 0-16,-21 0 0,21 22 15,-21-22-15,21 0 0,0 0 0,0 0 16,0 0-16,0 1 15,21-44 17,0 1-32,1 0 0,-22 0 0,21 0 15,0 0-15,-21-1 0,21 1 16,0-21-16,0 21 0,-21 0 16,22-1-16,-1 1 0,0 0 0,-21 0 0,21 0 15,0 21-15,0 0 16,1 21-1,-22 0-15,21-21 0,-21 21 16,0 0-16,0 22 0,0-22 0,21 0 16,-21 0-16,0 0 0,21 1 15,-21-1-15,0 0 0,21 0 0,0 0 16,1 0-16,-1-21 0,0 0 16,0 0-16,0 0 0,22 0 15,-22 0-15,0 0 0,21 0 0,-21-21 16,22 0-16,-22 0 0,21 0 15,-21 0-15,1-1 0,20-20 0,-21 21 16,0 0-16,-21-22 0,21 22 16,-21 0-16,0 0 0,22 0 15,-22 0-15,0-1 0,0 44 32,0-1-17,-22 0-15,22 0 0,0 0 16,0 0-16,0 1 0,0 20 0,0-21 15,0 0-15,0 0 0,0 1 0,0-1 16,22 0-16,-22 0 16,21-21-16,0 21 0,0-21 0,0 0 15,0 0-15,1 0 0,-1 0 16,21 0-16,-21-21 0,0 21 16,22-21-16,-22 0 0,0 0 0,21 21 15,-20-22-15,-1-20 0,-21 21 16,0 0-16,21 0 0,-21-22 0,0 22 15,0-21-15,0 21 0,-21-22 16,0 1-16,-1 21 0,1-22 0,0 22 16,-21 0-16,21 0 0,-22 0 0,22 21 15,-21 0-15,21 0 0,-22 0 16,22 21-16,-21 0 0,21 0 0,-1 22 16,1-22-16,-21 21 0,42 0 15,-21-20-15,21 20 0,0 0 16,0-21-16,0 22 0,0-22 0,0 0 15,21 0-15,0 0 0,21 1 16,-20-22-16,20 0 0,0 21 0,-21-21 16,22 0-16,-1 0 0,0 0 15,1-21-15,-22-1 0,21 22 0,-21-21 16,22 0-16,-22 0 0,21 0 0,-21 0 16,1-1-16,-1 1 0,-21-21 15,0 21-15,21 0 0,-21-1 0,21 1 16,-21 0-16,0 0 0,0 0 15,0 42 17,0 0-32,0 0 15,0 0-15,0 1 0,0-1 16,0 0-16,0 0 0,0 0 0,0 0 16,0 1-16,0-1 0,0 0 15,21-21-15,0 21 0,1-21 0,-1 0 16,0 0-16,0 0 0,0 0 15,0 0-15,22 0 0,-22 0 0,21 0 16,-21 0-16,1-21 0,20 0 0,-21 21 16,0-21-16,0-1 0,1 1 15,-22 0-15,0 0 0,0 0 0,0 0 16,0-1-16,0 1 0,0 0 16,0 0-16,-22 21 0,1-21 0,0 21 15,21-21 1,-21 21-16,21-22 31,21 22-31,0 0 16,0-21-16,1 21 0,20 0 15,-21 0-15,0-21 0,22 21 0,-22 0 16,0-21-16,0 21 0,21 0 0,-20-21 16,-1 21-16,0 0 15,0 0-15,-21 21 31,0 0-15,-21 0-16,21 0 0,0 1 0,-21 20 16,21-21-16,-21 0 0,21 0 15,-22 22-15,22-22 0,0 0 0,0 0 16,0 0-16,0 1 0,0-1 16,0 0-16,22-21 15,-1 0-15,0 0 0,0 0 16,0 0-16,0 0 0,1 0 0,-1 0 15,0 0-15,0-21 0,0 0 16,0 21-16,1-22 0,-1 1 16,-21 0-16,0 0 0,21 0 0,-21 0 15,0-22-15,0 22 0,0-21 16,0-1-16,0 22 0,0-21 0,-21 0 16,0 20-16,21-20 0,-22 21 15,1 0-15,0 21 0,0 0 0,0 0 16,0 0-16,-1 0 0,1 21 0,0-21 15,0 21-15,0 0 0,0 0 16,-1 1-16,1-1 0,21 0 16,-21 0-16,21 0 0,0 0 15</inkml:trace>
  <inkml:trace contextRef="#ctx0" brushRef="#br0" timeOffset="58643.96">5736 11261 0,'0'0'0,"0"-21"0,0-1 15,0 1-15,0 0 0,-21 0 16,21 0-16,-21 0 0,0-1 16,-1 22-16,1 0 15,0 0-15,0 0 0,0 0 16,-22 0-16,22 22 0,0-1 0,-21 21 15,21-21-15,-1 22 0,1-1 0,0 0 16,0 1-16,21-1 0,0 0 16,0 1-16,0-1 0,0 0 15,0-21-15,0 22 0,21-1 16,0-21-16,0 0 0,22 22 0,-22-22 16,21 0-16,1-21 0,-1 21 0,0 0 15,1-21-15,-1 0 0,21 0 16,1 0-16,-22 0 0,22-21 0,-22 21 15,22-21-15</inkml:trace>
  <inkml:trace contextRef="#ctx0" brushRef="#br0" timeOffset="60463.43">6562 11282 0,'0'0'0,"0"-42"0,0 20 15,-22 1-15,1 0 0,0 21 0,0-21 16,0 21-16,0 0 0,-22 0 15,22 0-15,0 0 0,0 0 0,0 21 16,-22 0-16,22 0 0,0 22 16,0-22-16,-22 21 0,22-21 0,0 22 15,0-1-15,21-21 0,-21 22 0,21-1 16,-21-21-16,21 21 0,0-20 16,0-1-16,0 0 0,0 0 15,0 0-15,21 0 0,0-21 0,0 22 16,0-22-16,0 0 0,1 0 15,20 0-15,-21 0 0,0-22 16,0 1-16,22 21 0,-22-21 0,0 0 16,0 0-16,22 0 0,-22-1 15,0-20-15,0 21 0,0-21 0,0 20 16,-21-20-16,0 0 0,0-1 16,0 1-16,0 0 0,0 21 0,0-1 15,0 1-15,0 0 0,0 42 31,0 0-31,0 1 0,-21 20 16,21-21-16,-21 21 0,21 1 16,-21-1-16,21-21 0,0 22 15,0-22-15,0 21 0,0-21 0,0 0 16,0 22-16,21-22 0,0-21 16,0 21-16,1 0 0,20-21 0,-21 0 15,21 0-15,1 0 0,-1 0 0,0 0 16,1 0-16,-1-21 0,0 21 15,1-21-15,-1 0 0,0 0 0,1-1 16,-22-20-16,0 21 0,21-21 0,-20-1 16,-1 1-16,-21 0 0,21-1 15,-21-20-15,0 20 0,0-20 0,0 21 16,21-1-16,-21 1 0,21-22 16,-21 22-16,0 0 0,0-1 15,0 22-15,0-21 0,0 21 0,0 0 16,0-1-16,0 1 0,-21 42 31,0 1-31,21-1 0,-21 21 0,21 0 16,0 1-16,-21-1 0,21 22 15,0-1-15,0-21 0,0 22 0,0-1 16,-22-20-16,22 20 0,0-20 0,0-1 16,0 0-16,0 1 0,0-1 15,0 0-15,0 1 0,0-22 0,0 0 16,0 0-16,0 0 0,0 0 15,22 1-15,-1-22 16,0 0-16,0 0 0,21 0 0,-20 0 16,-1 0-16,0-22 0,21 1 0,-21 0 15,1 0-15,20 0 0,-21 0 16,0-1-16,22 1 0,-22-21 0,0 0 16,0 20-16,0-20 0,-21 0 0,21-1 15,-21 22-15,22-21 0,-22 21 16,0 0-16,0-1 0,0 1 15,0 42 1,0 1 0,-22-1-16,1 0 0,21 0 15,0 21-15,0-20 0,0-1 16,-21 21-16,21-21 0,0 0 0,0 1 16,0-1-16,0 0 0,0 0 0,0 0 15,0 0-15,0 1 16,21-22-16,0 0 0,1 0 0,-1 0 15,0 0-15,0 0 0,0 0 0,22 0 16,-22 0-16,0-22 0,21 1 16,-21 0-16,1 0 0,-1 0 0,0 0 15,0-1-15,0-20 0,0 21 0,1-21 16,-22-1-16,21 22 0,0-21 16,-21 21-16,0-1 0,0 1 15,21 0-15,-21 42 31,0 0-31,-21 1 0,21-1 16,-21 21-16,21-21 0,-21 22 16,-1-22-16,22 21 0,0-21 0,0 0 15,0 1-15,0 20 0,0-21 16,0 0-16,0 0 0,22-21 16,-1 0-16,0 0 15,0 0-15,0 0 0,0 0 0,1 0 16,-1 0-16,0-21 0,-21 0 0,21 0 15,-21 0-15,0 0 16,0-1-16,0 1 0,0-21 0,-21 21 16,0 0-16,21-22 0,-21 22 15,-1 0-15,1 0 0,21 0 0,0-1 16,0 1-16,0 0 0,0 0 16,21 0-1,1 21-15,-1 0 16,21-21-16,-21 21 0,0 0 0,1 0 15,-1 0-15,0 0 0,0 0 16,0 0-16,0 21 0,1-21 0,-1 21 16,0 0-16,0 0 0,0 0 15,0 1-15,1-1 0,-1 0 16,0 0-16,-21 21 0,0-20 0,21-1 16,-21 0-16,0 0 0,0 0 15,0 0-15,0 1 0,0-1 0,0 0 16,0 0-16,0 0 0,-21 0 0,0-21 15,21 22-15,-21-22 0,-1 0 16,22 21-16,-21-21 0,21-21 31,0-1-15,0 1-16,0 0 0,21-21 16,1 21-16,-22-22 0,21 1 0,0 0 15,21-1-15,-21 1 16,1 0-16,20-1 0,-21 1 0,21 0 15,1-1-15,-1 22 0,0 0 0,1 0 16,-1 21-16,-21 0 0,22 0 16,-1 0-16,-21 0 0,0 21 0,0 0 15,1 0-15,-22 0 0,0 22 0,0-1 16,0-21-16,0 22 0,0-1 16,0 0-16,0 1 0,0-1 0,-22-21 15,1 21-15,21-20 0,-21-1 16,0 0-16,21 0 0,-21 0 15,21 0-15,0 1 0,-21-22 16,21 21-16,0-42 31,0-1-15,-22 1-16,22 0 0,0 0 0</inkml:trace>
  <inkml:trace contextRef="#ctx0" brushRef="#br0" timeOffset="60687.3">8361 10774 0,'-21'0'0,"42"0"0,-64 0 0,22 0 16,0 0-16,0 0 15,0 0 1,21 21-16,0 0 15,-21-21 17,-1 0-32,1 0 0,0 0 15</inkml:trace>
  <inkml:trace contextRef="#ctx0" brushRef="#br0" timeOffset="60904.18">7006 11134 0,'42'21'31,"-20"-21"-31,20 0 0,-21 0 0,21 0 16,-20 0-16,20 0 0,0 0 15,-21-21-15,22 21 0,-1 0 0,0-21 16,1 21-16,20-22 0,-20 22 15,-1-21-15,0 0 0,1 21 16</inkml:trace>
  <inkml:trace contextRef="#ctx0" brushRef="#br0" timeOffset="63197.38">9885 10901 0,'0'0'0,"21"0"0,0-21 0,0 0 0,-21-1 16,0 1-16,0 0 15,0 0-15,0 0 0,0 0 16,0-1-16,-21 1 0,0 21 16,0-21-16,0 21 0,-22 0 0,22 0 15,-21 0-15,21 0 0,-22 21 0,1 0 16,0 1-16,-1-1 0,1 0 16,21 21-16,-22 1 0,1-1 0,21 0 15,-21 22-15,20-1 0,1-20 16,0 20-16,21 1 0,0-1 0,0 1 15,0-22-15,0 0 0,0 22 16,0-22-16,0-21 0,21 22 0,0-22 16,1 0-16,-1 0 0,21 0 15,-21-21-15,22 0 0,-1 21 0,0-21 16,1 0-16,-1 0 0,0 0 16,1-21-16,-1 0 0,21 21 0,-20-21 15,-1 0-15,0 0 0,1-22 0,-1 22 16,0 0-16,-20-21 0,-1-1 15,21 22-15,-21-21 0,-21 21 0,21-22 16,-21 22-16,0 0 0,0 0 16,0 0-16,-21 21 15,0 0 1,21 21-16,-21 0 0,0 0 16,0 0-16,-1 22 0,22-22 0,0 0 15,-21 21-15,21-21 0,-21 22 0,21-22 16,0 0-16,0 0 0,0 0 15,0 1-15,0-1 0,21 0 0,0-21 16,1 0-16,-1 21 0,0-21 0,0 0 16,21 0-16,-20 0 0,-1 0 15,21 0-15,-21 0 0,22-21 0,-22 0 16,0 21-16,0-21 0,21-1 16,-20 1-16,-1 0 0,-21 0 0,21-21 15,-21 20-15,0-20 0,0 21 16,0-21-16,0-1 0,0 22 0,0-21 15,-21-1-15,0 22 0,-1 0 16,1 0-16,0 0 0,0 0 0,0 21 16,-22 0-16,22 0 0,0 0 15,-21 0-15,21 21 0,-1 0 0,1 0 16,-21 0-16,21 0 0,0 22 0,-1-22 16,1 21-16,21 1 0,0-22 15,0 21-15,0-21 0,0 22 16,0-22-16,0 0 0,21 0 0,22 0 0,-22-21 15,21 21-15,-21-21 16,22 22-16,-1-22 0,-21 0 0,22 0 16,-1 0-16,0 0 0,1 0 0,-22-22 15,21 1-15,0 0 0,1 21 16,-22-21-16,21 0 0,-21 0 0,1-1 16,-1 1-16,0 0 0,0-21 15,-21 21-15,0-1 0,0-20 0,0 21 16,0 0-16,0 0 0,0-1 0,0 1 15,0 42 17,0 1-32,0-1 0,0 0 0,0 0 15,0 0-15,0 0 16,0 22-16,0-22 0,-21 0 0,21 21 16,0-20-16,0-1 0,0 0 0,0 0 15,0 0-15,0 0 0,0 1 16,21-22-16,0 21 0,0-21 0,1 0 15,-1 21-15,21-21 0,-21 0 16,0 0-16,22 0 0,-22 0 0,21 0 16,1-21-16,-22 21 0,21-21 0,-21-1 15,0 22-15,22-21 0,-22 0 16,0 0-16,0-21 0,0 20 16,-21 1-16,0-21 0,22 21 0,-22-22 15,0 22-15,0-21 0,0 21 16,0 0-16,0-1 0,0 1 15,0 42 1,0 1 0,0-1-16,0 0 0,0 0 0,0 21 15,-22-20-15,22-1 0,0 21 16,-21-21-16,21 0 0,0 1 0,0-1 16,0 0-16,0 0 0,21 0 15,1-21-15,-1 0 0,0 21 16,0-21-16,21 0 15,-20 0-15,-1 0 0,0 0 0,21-21 16,-21 0-16,1 0 0,-1 21 16,0-21-16,0 0 0,0-1 0,0-20 15,1 21-15,-1-21 0,-21 20 0,21-20 16,-21 21-16,0-21 0,0 20 16,0 1-16,0 0 0,0 0 0,0 0 15,0 42 1,0 0-16,0 0 15,0 22-15,0-22 0,-21 0 0,0 21 16,-1-21-16,22 22 16,-21-22-16,21 0 0,0 21 0,-21-20 15,21-1-15,-21-21 0,21 21 0,0 0 16,0 0 0,0-42 15,0 0-31,0 0 0,0 0 15,21-22-15,0 22 0,0 0 16,1-21-16,-1 20 0,0-20 0,21 21 16,1-21-16,-22 20 0,21 1 15,0 0-15,-20 0 0,20 0 16,-21 21-16,21 0 0,-20 0 16,-1 0-16,0 0 0,-21 21 0,0 0 15,21 0-15,-21 0 0,21 1 0,-21-1 16,0 0-16,0 21 0,0-21 15,0 1-15,0-1 0,0 0 0,21 0 16,-21 0-16,22 0 0,-22 1 0,21-1 16,0 0-16,-21 0 0,21-21 15,0 21-15,0-21 0,1 0 0,-1 0 16,0 0-16,0 0 0,0 0 0,0 0 16,1 0-16,-1 0 0,0 0 15,0-21-15,21 21 0,-20-21 0,-1 0 16,0 0-16,-21-22 0,21 22 15,0-21-15,0-1 0,-21 1 16,22 0-16,-22-22 0,21 22 0,-21 0 16,0-1-16,0 1 0,0 0 15,21-1-15,-21 1 0,0 0 0,0 20 16,0 1-16,0 0 0,0 0 0,0 0 16,0 63 15,0-21-31,-21 0 0,21 22 15,0-1-15,0 0 0,0 1 0,0-1 16,0 0-16,0 22 0,0-22 16,0 1-16,0-1 0,0 0 15,0 1-15,0-1 0,0 0 0,21-21 16,0 1-16,-21 20 0,0-21 16,21 0-16,0-21 0,-21 21 0,22 1 15,-1-22 1,0 0-16,0 0 0,0 0 15,0 0-15,1 0 0,-1-22 16,0 22-16,0-21 0,0 0 0,0 0 16,1 0-16,20 0 15,-21-1-15,0 1 0,-21 0 0</inkml:trace>
  <inkml:trace contextRef="#ctx0" brushRef="#br0" timeOffset="63520.7">12679 11049 0,'0'0'0,"21"0"32,0 0-32,0 0 0,0 0 0,22 0 15,-1 0-15,0 0 0,1 0 16,-1 0-16,0 0 0,1 0 0,-1 0 15,0 0-15,-20 0 0,20 0 16,-21 0-16,0 0 0,0 0 16,1 0-16,-22-21 0,21 21 0,-21-21 93</inkml:trace>
  <inkml:trace contextRef="#ctx0" brushRef="#br0" timeOffset="64611.37">14457 11070 0,'0'0'0,"-21"0"0,-1 0 16,-20 0-16,21 21 0,0-21 16,0 0-16,-1 0 0,44 0 46,20 0-46,0 0 0,1 0 0,20 0 16,1 0-16,-1 0 0,1 0 16,-1 0-16,22 0 0,-22 0 0,22 0 15,0 0-15,-22 0 16,22 0-16,-1 0 0,-20 0 0,-1 0 16,1 0-16,-1 0 0,-20 0 0,-1-21 15,-21 21-15,22 0 0,-22 0 16,0 0-16,-21-21 0,0 0 15,0 0 1,-21 0-16,0 21 16,-22-22-16,22 22 0,0-21 0,-21 21 15,-1 0-15,22-21 16,-21 21-16,-1 0 0,22 0 0,-21-21 16,21 21-16,-22 0 0,22 0 0,0 0 15,0 0-15,0 0 0,0 0 16,42 0 15,21 0-31,-21 0 0,22 0 0,-1 0 16,0 0-16,22 0 0,-22 0 0,0 0 15,1 0-15,-1 0 0,0 0 16,1 0-16,-22 0 0,0 0 0,21 0 16,-20 0-16,-1 0 15,-21 21-15,0 0 16,0 0-1,0 1 1,-21-1-16,-1 0 0,1 0 0,0 0 16,0 0-16,-21 22 0,20-22 15,-20 21-15,21-21 0,-21 22 0,-1-22 16,1 21-16,0-21 0,-1 22 0,22-22 16,0 0-16,0 0 0,0-21 15,-1 21-15,1 1 0,0-1 16,21 0-1,0-42 48,21 0-63,0-1 0,1 1 16,-1 0-16,0 0 0,21 0 15,-21-22-15</inkml:trace>
  <inkml:trace contextRef="#ctx0" brushRef="#br0" timeOffset="65539.33">17611 10859 0,'0'0'0,"-22"0"0,1 0 0,0 0 16,0-22-1,21 1-15,0 0 16,0 0-16,0 0 16,0 0-16,21-1 0,0 1 0,-21 0 15,21 0-15,-21 0 0,22-22 0,-22 22 16,21 0-16,0 0 0,-21 0 15,0 0-15,0-1 0,0 1 16,0 42 15,0 1-31,0-1 16,0 21-16,0-21 0,0 22 0,0-1 16,-21 0-16,21-21 0,0 22 0,0-1 15,0-21-15,0 22 0,0-1 16,0-21-16,0 21 0,0-20 0,0-1 15,0 21-15,0-21 0,0 22 16,0-22-16,0 21 0,0-21 0,0 0 16,0 1-16,0-1 0,0 0 0,0 0 15,-21 0 1,-1-21-16,22 21 0,-21-21 16,0 0-16,0 0 0,0 0 15,0 0-15,-22 0 16,22 0-16,0 0 0,0 0 0,0 0 15,-22 0-15,22 0 0,0 0 16,-21 0-16,20 0 0,1 0 0,0 0 16,0 0-16,0 0 0,0 0 15,42 0 1,21 0 0,-21 0-16,22 0 0,20 0 15,-21 0-15,22 0 0,-1 0 16,-20 0-16,20 0 0,1 0 0,-22 0 15,22 0-15,-22 0 0,0 0 16,1 0-16,-1 0 0,0 0 0,-21 0 16,22 0-16,-22 0 0,0 0 15,0 0-15,-21-21 16,0 0 15,-21 21-15,0 0 15</inkml:trace>
  <inkml:trace contextRef="#ctx0" brushRef="#br0" timeOffset="69112.14">529 13907 0,'0'-22'0,"42"-62"31,-42 63-31,0-1 16,0 1-16,0 42 47,-21 22-47,0-22 0,0 21 15,0 1-15,0-1 0,-1 0 0,1 1 16,0-1-16,-21 0 0,21 1 15,-22-1-15,1 0 0,21 1 16,-22-1-16,1 0 0,21-21 16,-21 22-16,20-22 0,1-21 0,0 21 15,21 0-15,-21-21 16,21-21 15,0 0-31,21 21 0,0-21 0,0 21 16,22-21-16,-22 21 0,21-22 15,1 22-15,20-21 0,-21 21 16,22-21-16,-1 21 0,-20-21 0,20 0 16,1 21-16,-22-21 0,0 21 15,22-22-15,-22 1 0,-21 21 16,22-21-16,-1 0 0,-21 21 16,0-21-16,1 21 0,-1-21 0,0-1 15,0 1-15,-21 0 0,0 0 16,0 0-16,0 0 15,0-1-15,0 1 0,-21 0 0,0 0 16,0 0-16,21 0 0,-22 21 16,1-22-16,0 22 15,21 22-15,0-1 0,0 0 16,0 21-16,0-21 0,0 22 16,-21-1-16,21 0 0,0 22 15,0-22-15,-21 22 0,21-22 0,0 0 16,0 1-16,-21 20 0,21-42 15,0 22-15,-22-1 0,22-21 0,0 0 16,0 1-16,0-1 0,0 0 16,0 0-1,22-21 17,-22-21-32,21 0 0,0 0 15,0-1-15</inkml:trace>
  <inkml:trace contextRef="#ctx0" brushRef="#br0" timeOffset="69352">1651 14224 0,'21'0'0,"-42"0"47,42 0 0,0 0-47,0 0 16,1 0-16,-1 0 0</inkml:trace>
  <inkml:trace contextRef="#ctx0" brushRef="#br0" timeOffset="71235.8">3154 13843 0,'0'-21'16,"0"0"-1,0 0-15,21-1 16,0 1-16,0 21 0,0-21 15,22 0-15,-22 0 0,21 0 0,-21-1 16,1 1-16,-1 0 0,0 0 16,-21 0-16,0 0 0,0-1 0,0 1 15,-21 0 1,-22 21-16,22 0 0,0 0 0,0 0 16,-21 0-16,-1 0 0,22 0 15,-21 0-15,21 21 0,-22 0 0,22-21 16,-21 22-16,21-1 0,-1 0 15,1 0-15,21 0 0,0 0 0,0 1 16,0-1-16,0 0 0,21-21 16,1 21-16,-1 0 0,21 0 15,0 1-15,1-1 0,-1 0 16,0 0-16,1 0 0,-1 22 0,0-22 16,1 0-16,-22 0 0,0 21 0,0-20 15,0-1-15,-21 21 0,0-21 16,0 22-16,0-22 0,-21 0 0,-21 21 15,21-21-15,-22 22 0,-20-22 16,21 0-16,-1 21 0,1-20 0,0-22 16,-1 21-16,1-21 0,0 0 15,-1 0-15,1 0 0,0 0 0,-1 0 16,22-21-16,-21-1 0,21 1 16,-1 0-16,1-21 0,0 21 15,0-22-15,21 22 0,-21-21 16,21 21-16,0-22 0,0 22 0,0-21 15,0 21-15,0-1 0,0 1 16,21 0-16,0 21 0,0 0 16,0 0-16,1 0 15,-1 21-15,0 0 0,0 1 0,0-1 16,0 0-16,1 21 0,-1-21 16,0 1-16,0-1 0,0 21 15,0-21-15,22 0 0,-22 1 16,0-1-16,0 0 0,22 0 0,-22 0 0,21-21 15,-21 0-15,22 0 16,-22 0-16,21 0 0,0 0 0,-20 0 16,20 0-16,0-21 0,1 0 15,-1 0-15,0 0 0,1-22 0,-1 22 16,0-21-16,1 21 0,-22-22 16,21 1-16,-21-22 0,0 22 0,1 0 15,-1-22-15,0 22 0,-21-22 16,0 22-16,0 0 0,0-1 0,0 1 15,0 21-15,0 0 0,0 0 16,0 42 0,0 0-16,0 0 15,-21 21-15,21 1 0,0-1 16,0 0-16,0 1 0,-21-1 0,21 0 16,0 1-16,-22-1 0,22 0 15,0 1-15,0-1 0,0-21 0,-21 0 16,21 22-16,-21-22 0,21 0 15,-21-21-15,21 21 0,0 0 16,0-42 0,0 0-1,0 0-15,21 0 0,0 0 16,0-1-16,1 1 0,-1 0 16,21 0-16,-21-21 0,0 20 0,22 1 15,-22 21-15,0-21 0,0 0 16,0 0-16,1 21 0,-1 0 0,0 0 15,0 0-15,-42 21 32,-21-21-17,20 0-15,1 21 0,0-21 0,-21 21 16,21-21-16,-22 0 0,22 21 0,0-21 16,0 0-16,0 22 15,-1-22-15,1 21 0,21 0 0,-21-21 16,21 21-16,0 0 15,0 0-15,0 1 0,0-1 16,21 0-16,-21 0 16,21 0-16,1 0 0,-1 1 0,0-1 15,0 0-15,0 0 0,0-21 16,1 21-16,-1-21 0,0 0 0,106 0 31,-106 0-31,21-21 0,1 21 0,-22-21 16,21 0-16,1 0 0,-22-1 0,0 1 15,21 0-15,-21 0 0,1 0 16,-22 0-16,21-1 0,-21-20 16,0 21-16,0 0 0,0 0 15,0-1-15,0 44 32,0-1-32,-21-21 0,21 21 15,0 0-15,0 0 0,0 0 0,0 1 16,0-1-16,0 0 0,0 0 15,21-21-15,0 0 0,0 0 16,0 0-16,0 0 16,1 0-16,-1 0 0,0 0 0,0 0 15,0 0-15,0 0 0,1 0 0,-22-21 16,21 21-16,0-21 16,0 0-16,-21-1 0,0 1 15</inkml:trace>
  <inkml:trace contextRef="#ctx0" brushRef="#br0" timeOffset="71431.67">4762 13716 0,'-21'-21'16,"0"21"-16,0 0 15,21 21 16,0 0-31,21 0 16,0-21-16,0 0 16,1 0-16,-1 22 0,0-22 0</inkml:trace>
  <inkml:trace contextRef="#ctx0" brushRef="#br0" timeOffset="71824.46">5228 13822 0,'-21'0'16,"21"21"-16,-21-21 0,21 21 0,0 0 15,-21 1-15,21-1 16,-22 0-16,22 21 0,0-21 0,0 22 16,0-1-16,-21 0 0,21 22 15,0-22-15,-21 43 0,21-22 0,0 22 16,0 0-16,0-1 0,0 1 15,-21 0-15,0 21 0,21-22 0,-21 22 16,-1 0-16,22 0 0,-21-22 0,0 22 16,0-21-16,21 0 0,0-1 15,0-20-15,0 20 0,-21-41 16,21 20-16,0-20 0,0-1 0,0 0 0,0-21 16,0 1-16,0-1 15,0-42 1,0-1-16,0-20 15,0 0-15,0-1 0,0 1 16,0 0-16,0-22 0,21 1 0,-21-1 16,0-20-16,21-1 0,-21 0 15,21-21-15,0 1 0,-21-1 0</inkml:trace>
  <inkml:trace contextRef="#ctx0" brushRef="#br0" timeOffset="72140.28">5080 13991 0,'0'0'0,"0"-21"0,0 0 16,0-64 0,0 64-16,0 0 15,21 21-15,0 0 0,0 0 0,1 0 16,-1 0-16,0 0 0,21 0 16,-21 0-16,1 0 0,-1 21 0,21 0 15,-21 0-15,0 1 0,1-1 16,-1 0-16,0 0 0,-21 0 0,0 0 15,0 1-15,0-1 0,0 0 0,-21 21 16,0-21-16,-1 1 16,1-1-16,-21 0 0,21 0 0,-22 0 15,1 0-15,0 1 0,21-22 0,-1 21 16,1 0-16,0-21 0,0 0 16,42 0-1,0-21 1,22 0-16,-22 21 0,21-22 0,0 1 15</inkml:trace>
  <inkml:trace contextRef="#ctx0" brushRef="#br0" timeOffset="72773.09">6964 13991 0,'-21'0'16,"42"0"-16,-85 0 0,43 0 0,0 0 16,0 0-16,0 0 0,63 0 15,-21 0 1,21 0-16,1 0 0,-1 0 15,22 0-15,-22 0 0,21 0 0,-20 0 16,20-21-16,1 21 0,-22 0 16,22 0-16,-1-21 0,-21 21 0,22 0 15,-22 0-15,1-21 0,20 21 16,-42 0-16,22 0 0,-22-21 0,0 21 16,0 0-16,-21-22 15,-21 22-15,0-21 0,0 21 16,-22-21-16,22 21 0,-21-21 0,-1 21 15,-20-21-15,21 0 0,-1 21 16,22-22-16,-21 22 0,21 0 16,-1-21-16,1 21 0,0 0 0,21-21 15,21 21 17,0 0-32,22 0 15,-22 0-15,21 0 0,1 21 0,-22-21 16,21 21-16,0-21 0,-20 22 15,20-22-15,-21 21 0,0 0 0,0 0 16,-21 0-16,0 22 0,0-22 0,0 21 16,-21-21-16,0 22 15,-21-1-15,21-21 0,-22 21 0,1 1 0,21-22 16,-22 21-16,1 1 0,21-22 16,-21 21-16,20-21 0,1 0 15,0 1-15,21-1 0,21-21 31,22-21-31,-22-1 0</inkml:trace>
  <inkml:trace contextRef="#ctx0" brushRef="#br0" timeOffset="74571.08">9165 14118 0,'-21'0'0,"42"0"0,-63 0 0,21 0 15,-1 0-15,1 0 16,21-21 0,0 0-16,0 0 15,21 0-15,1-1 0,-1 1 0,21-21 16,-21 21-16,22-22 0,-22 1 16,21 0-16,-21-1 0,22 1 0,-22 0 15,0-1-15,-21 22 0,0-21 16,0 0-16,0 20 0,0-20 0,0 21 15,0 0-15,-21 21 0,0 0 16,-1 0-16,1 0 0,0 21 16,-21 0-16,21 21 0,-1 1 0,1-1 15,0 0-15,0 1 0,21 20 16,0-20-16,0-1 0,0 21 0,0-20 16,0-22-16,0 21 0,21 1 15,0-22-15,0 0 0,1 0 16,20 0-16,-21-21 0,21 0 0,-20 0 15,20 0-15,0 0 0,1 0 16,-1 0-16,0-21 0,22 21 0,-22-21 16,22 0-16,-22-22 0,0 22 0,1 0 15,-1-21-15,-21 21 0,0-22 16,0 1-16,1 0 0,-1 20 0,-21 1 16,0 0-16,0 0 0,0 0 15,0 42 1,-21-21-16,21 21 0,-22 21 15,1-20-15,0-1 0,21 21 16,0-21-16,-21 0 0,21 1 0,0 20 16,-21-21-16,21 0 0,0 0 15,0 1 1,21-22-16,0 0 16,0 0-16,0-22 15,1 22-15,-1-21 0,0 0 0,0 0 16,0 0-16,0 0 0,1-1 15,-1-20-15,-21 21 0,21 0 0,0 0 16,0-1-16,-21 1 0,21 0 0,1 21 16,-1 0-1,0 21-15,-21 0 16,21 1-16,-21-1 0,0 21 16,0-21-16,21 0 0,-21 22 0,21-22 15,-21 0-15,22 0 0,-1 0 0,0 1 16,0-1-16,0-21 0,0 21 15,22-21-15,-22 0 0,21 0 0,1 0 16,-1 0-16,21 0 0,1 0 0,-22 0 16,22 0-16,-1-21 0,1 0 15,-1-1-15,1 1 0,-22 0 16,0 0-16,1 0 0,-1-22 16,-21 22-16,-21-21 0,0 21 0,0-22 15,0 1-15,0 0 0,0 21 0,-21-22 16,-21 22-16,21-21 0,-22 21 15,22 21-15,-21 0 0,-1 0 0,1 0 16,-21 0-16,20 21 0,1 0 16,21 21-16,-22-21 0,22 22 0,-21-1 15,21 0-15,21-20 0,0 20 0,0 0 16,0-21-16,0 22 0,0-22 16,0 0-16,0 0 0,21 0 15,21 1-15,-21-22 0,1 0 16,-1 0-16,0 0 0,21 0 15,-21 0-15,1 0 0,20-22 0,-21 1 16,21 0-16,-20 0 0,-1 0 16,0 0-16,0-1 0,0-20 0,-21 21 15,0-21-15,0-1 0,21 22 0,-21-21 16,0 21-16,0-1 0,0 1 16,0 42-1,0 22-15,0-22 0,0 0 16,0 21-16,0 1 0,0-22 0,0 21 15,0-21-15,0 1 0,22-1 16,-1 21-16,0-42 0,0 21 16,0 0-16,0-21 0,1 0 0,-1 0 15,0 0-15,21 0 0,-21 0 16,22 0-16,-22-21 0,21 21 0,-21-21 16,22 0-16,-22 0 0,0 0 0,0-22 15,0 22-15,1-21 0,-22-1 16,0 1-16,21-21 0,-21 20 0,21 1 15,-21-22-15,0 22 0,0 0 16,0-1-16,0 1 0,0 21 0,0 0 16,0 0-16,0-1 0,0 44 15,0-1 1,-21 21-16,21-21 0,-21 22 16,-1-1-16,22 0 0,-21 22 0,21-22 15,-21 0-15,21 1 0,-21 20 16,21-42-16,0 22 0,0-1 0,0-21 15,0 0-15,0 1 0,0-1 16,-21-21-16,21-21 31,0-1-31,0 1 16,0 0-16,0-21 0,21 21 0,0-22 16,0 1-16,0 21 0,1-22 15,20 1-15,-21 21 0,21-21 0,1 20 16,-1 1-16,0 21 0,22 0 15,-22 0-15,1 0 0,-1 21 16,0-21-16,-21 43 0,22-22 0,-22 0 16,0 21-16,0-20 0,-21 20 15,0-21-15,0 21 0,0-20 0,-21-1 16,0 0-16,0 21 0,-22-21 0,22-21 16,-21 22-16,0-1 0,-1 0 15,1-21-15,0 0 0,-1 21 0,1-21 16,21 0-16,-22 0 0,22 0 15,-21 0-15,21 0 0,0 0 16,21-21 0,0 0-16,21 21 15,0-21-15,0-1 0,21 1 0</inkml:trace>
  <inkml:trace contextRef="#ctx0" brushRef="#br0" timeOffset="74848.69">12785 13187 0,'0'0'0,"0"-21"0,0 42 31,0 0-31,0 0 0,-22 0 16,1 22-16,0-1 0,0 0 0,0 22 16,0-22-16,-1 22 15,1-22-15,0 22 0,21-22 0,0 21 16,-21-20-16,21-1 0,0 0 0,0-20 15,0 20-15,0-21 0,0 0 16,0 0-16,0 1 0,0-1 0,21-21 16,0 0-16,0 0 15,1 0-15,-1 0 0,0 0 0,0-21 16,0-1-16,0 1 0,1 0 0,-1 0 16,0 0-16</inkml:trace>
  <inkml:trace contextRef="#ctx0" brushRef="#br0" timeOffset="75212.49">12912 13758 0,'0'22'0,"0"-1"15,21-21-15,0 0 0,0 0 16,0 0-16,0 0 0,1 0 16,20 0-16,-21-21 0,0 21 15,22-22-15,-22 1 0,0 21 0,0-21 16,0 0-16,-21 0 0,0 0 15,0-1-15,0 1 16,0 0-16,-21 0 0,0 21 16,0 0-16,0 0 0,-1 0 0,-20 0 15,21 21-15,0-21 0,0 21 16,-22 0-16,22 22 0,0-22 16,0 0-16,21 21 0,0-20 0,-21 20 15,21-21-15,0 0 0,0 0 0,0 1 16,0-1-16,21 0 0,0 0 15,0 0-15,21-21 0,-20 21 0,20-21 16,21 0-16,-20 0 0,20 0 0,-20 0 16,20 0-16,1 0 0,-22 0 15,21-21-15,1 0 0,-22 21 16,22-21-16,-22 0 0</inkml:trace>
  <inkml:trace contextRef="#ctx0" brushRef="#br0" timeOffset="75720.2">14033 13610 0,'0'-21'0,"0"42"0,0-84 15,-21 42-15,0-1 0,0 22 16,0 0-16,0 0 0,-22 0 16,22 22-16,-21-1 0,21-21 0,-22 21 15,1 21-15,21-21 0,-22 1 16,22 20-16,-21-21 0,21 0 0,0 22 16,21-22-16,0 0 0,0 21 0,0-21 15,0 1-15,0-1 16,0 0-16,21 0 0,-21 0 0,42-21 15,-21 21-15,0-21 0,1 0 16,-1 0-16,0 0 0,0 0 0,0 0 16,0 0-16,1 0 0,-1-21 0,0 0 15,0 0-15,0-21 16,0 20-16,1-20 0,-1 0 0,-21-1 16,21-20-16,0-1 0,0 22 15,0-21-15,-21-1 0,22 1 0,-1 20 16,0-20-16,0-1 0,-21 22 0,21 0 15,0-1-15,-21 1 0,22 0 16,-22 20-16,0 1 0,0 42 31,-22 1-31,1 20 0,0 0 0,0 1 16,0-1-16,0 0 0,-1 22 0,1-1 16,0 1-16,0-1 0,21-20 15,0 20-15,0 1 0,0-22 0,0 21 16,0-20-16,0-1 0,0-21 15,21 22-15,0-22 0,0 21 0,1-21 16,-1 0-16,0 1 0,0-22 16,0 0-16,22 0 0,-22 0 15,21 0-15,0 0 0,1-22 0,-1 1 16,22 0-16,-1 0 0,1-21 16</inkml:trace>
  <inkml:trace contextRef="#ctx0" brushRef="#br0" timeOffset="76151.95">14563 13568 0,'0'0'0,"21"0"31,0-21-16,0 21-15,0 0 16,0 0-16,1 0 0,-1 0 0,21-21 16,-21 21-16,0 0 0,22 0 15,-22 0-15,21 0 0,-21-22 16,1 22-16,20 0 0,-21 0 0,0 0 16,0 0-16,1 0 0,-1 0 15,-42 0 16,-22 22-31,22-22 0,-21 21 0</inkml:trace>
  <inkml:trace contextRef="#ctx0" brushRef="#br0" timeOffset="76335.84">14605 13716 0,'0'0'0,"-42"42"16,42-20-16,0-1 15,21-21-15,0 0 16,0 21-16,21-21 0,-20 0 15,-1 0-15,21 0 0,-21 0 0,22 0 16,-1 0-16,0 0 0,22 0 16,-22 0-16,0 0 0,22 0 0,-22 0 15,1-21-15,-1 0 0,0 21 16,1-22-16,-1 1 0</inkml:trace>
  <inkml:trace contextRef="#ctx0" brushRef="#br0" timeOffset="77159.41">16108 13589 0,'0'0'0,"-21"0"0,-1 0 32,44 0-17,-1 0-15,0 0 16,21-21-16,-21 21 0,22-21 16,-1 0-16,0-1 0,1 1 0,-1 21 15,0-21-15,-20 0 0,20-21 16,-21 20-16,21 1 0,-20 0 0,-1-21 15,0 21-15,0-22 0,-21 22 16,0-21-16,0-1 0,0 22 0,0 0 16,0-21-16,0 21 0,-21-1 15,0 22-15,0 0 0,-1 0 16,1 0-16,-21 22 0,21-1 0,-22 0 16,22 21-16,-21-21 0,0 22 15,20-1-15,-20 0 0,0 22 16,21-1-16,-1 1 0,-20-1 0,21 1 15,21 21-15,-21-1 0,0-20 16,21 20-16,-22 1 0,22 0 0,0-1 16,-21 22-16,21 0 0,-21-21 15,0 21-15,0-1 0,0 1 16,-1-21-16,1 21 0,0 0 0,21-22 0,-21 1 16,21 0-16,0-1 0,0-20 15,0-22-15,0 0 0,21 1 16,21-1-16,-20-21 0,41-21 0,-21 0 15,1 0-15,20 0 0,1 0 16,-1-21-16,22 0 0,-22-21 0,22-1 16,-21 1-16,-1 0 0,1-1 0,-1-20 15,-21-1-15,1 22 0,-1-22 16,0 1-16,-20-22 0,-1 22 0,-21-1 16,0-20-16,0-1 0,-21 21 0,-22-20 15,22-1-15,-42 22 0,20-1 16,-20 1-16,-1-1 0,1 22 0,-1-1 15,-20 1-15,20 21 0,-21 0 0,22 0 16,-1-1-16,22 1 16,0 21-16,-1 0 0,1-21 0,21 21 15,0 0-15,42 0 32,21 0-32,-21 0 0,22 0 0,-1 0 15,22-21-15,-22 21 0,21-21 16,1 21-16,-22-21 0,22 21 0,-1-22 15,-20 1-15,20 0 0,-21 21 16,1-21-16</inkml:trace>
  <inkml:trace contextRef="#ctx0" brushRef="#br0" timeOffset="77661.13">17378 13462 0,'21'-42'0,"-42"84"0,63-105 0,-21 41 15,-21-20-15,0 21 0,0 0 16,0 0-16,0-1 0,0 1 0,-42 21 15,21-21-15,0 21 0,-22 0 16,22 0-16,-21 0 0,-1 0 0,1 21 16,0 0-16,-1 1 0,1-1 15,0 0-15,-1 21 0,22 1 0,-21-1 16,21 0-16,0-21 0,-1 22 0,1-1 16,21 0-16,0 1 15,0-22-15,0 21 0,0-21 0,0 1 0,21-1 16,-21 0-16,22-21 15,-1 21-15,21-21 0,-21 0 0,0 0 16,22 0-16,-1 0 0,-21 0 0,22-21 16,-1 0-16,0 0 0,1-1 15,-22 1-15,21-21 0,0 0 0,-20 20 16,20-20-16,-21 0 0,0-1 16,0 1-16,1 0 0,-1 21 0,0-1 15,-21 1-15,0 0 0,0 42 31,-21 0-31,0 1 0,21-1 16,-22 0-16,1 21 0,21-21 16,-21 22-16,21-22 0,0 21 15,0-21-15,0 22 0,0-22 16,0 0-16,0 0 0,21 0 0,0 1 16,1-1-16,-1 0 0,21-21 15,-21 0-15,0 21 0,22-21 0,-22 0 16,0 0-16,21 0 0,-20-21 0,-1 0 15,21 0-15,-21-1 0,0 1 16,22-21-16</inkml:trace>
  <inkml:trace contextRef="#ctx0" brushRef="#br0" timeOffset="77923.98">18224 12996 0,'0'0'0,"0"-21"15,0-21-15,0 0 0,0 20 0,0 1 16,-21 21-1,0 21-15,0 1 0,0 20 16,0-21-16,21 21 0,-22 1 0,1 20 16,0-20-16,0-1 0,0 21 15,21-20-15,0-1 0,-21 22 0,21-22 16,-22 0-16,22 1 0,0-1 16,0 0-16,0 1 0,0-22 15,0 21-15,0-21 0,0 0 16,0 1-16,0-1 0,0 0 0,22-21 15,-1 0-15,0 0 0,0 0 16,0 0-16,0-21 16,22 0-16</inkml:trace>
  <inkml:trace contextRef="#ctx0" brushRef="#br0" timeOffset="78355.21">18796 13250 0,'0'0'15,"0"-21"-15,0 0 0,0 0 16,-21 21 0,0 0-16,-1 0 0,1 0 15,-21 0-15,21 0 0,-22 21 0,22 0 16,-21 0-16,0-21 0,20 22 16,-20-1-16,21 0 0,0 0 0,0 0 15,-1 0-15,22 1 0,0-1 0,0 0 16,0 0-16,0 0 15,22 0-15,20-21 0,-21 22 0,21-22 16,1 21-16,-1 0 0,-21-21 16,22 21-16,-1-21 0,-21 21 0,0-21 15,22 21-15,-22-21 0,-21 22 16,21-1-16,-21 0 16,-21-21-16,0 21 15,-22-21-15,1 0 0,21 0 16,-22 21-16,1-21 0,21 0 0,-21 0 15,20 0-15,-20 0 0,21 0 16,0 0-16,0 0 0,-1 0 16,44 0 15,-1-21-31,0 21 16,0-21-16,0 21 0,0-21 0</inkml:trace>
  <inkml:trace contextRef="#ctx0" brushRef="#br0" timeOffset="78772.97">19071 13568 0,'42'0'16,"-84"0"-16,106 0 0,-43 0 15,0 0-15,0 0 0,-21-21 16,21 21-16,0-21 0,1-1 0,-1 22 15,0-21-15,-21 0 0,21 0 16,0 0-16,-21 0 0,21 21 0,-21-22 16,0 1-16,0 0 0,0 0 15,0 0-15,-21 0 16,0 21-16,0 0 0,0 0 16,0 0-16,-22 0 0,22 21 15,0 0-15,0 0 0,0 0 0,-1 0 16,1 22-16,0-22 0,21 21 15,0-21-15,0 22 0,0-22 0,0 21 16,0-21-16,0 1 0,0 20 16,0-21-16,21 0 0,0 0 0,-21 1 15,22-22-15,-1 21 0,0 0 0,0-21 16,0 0-16,0 0 16,1 0-16,-1 0 0,0 0 15,0 0-15,0 0 0,0 0 16,1 0-16,-1-21 0,0 21 0,21-21 15,-21 21-15,1-22 0</inkml:trace>
  <inkml:trace contextRef="#ctx0" brushRef="#br0" timeOffset="79007.84">20108 13801 0,'0'0'0,"0"21"15,-21-21 48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01:55:19.6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2879 910 0,'0'0'0,"0"-21"15,21 0-15,-21 0 16,21 0-16,0-1 0,-21 1 15,0 0-15,0 0 0,0 0 16,0 0-16,0-1 16,0 1-16,-42 0 15,21 21-15,-22 0 0,1 0 16,0 21-16,-22-21 0,1 21 0,-1 22 16,1-22-16,-1 21 15,1 22-15,-1-22 0,22 22 0,-1-1 16,1-21-16,0 22 0,-1-22 15,22 22-15,0-22 0,21 0 16,0 1-16,0-1 0,0 0 0,0-20 16,0 20-16,21-21 0,0 0 15,22 0-15,-1-21 0,0 22 0,22-22 16,-1 0-16,1 0 0,21 0 16,-22-22-16,1 1 0,20 0 15,-20 21-15,-22-21 0,0 0 16,1 0-16,-22-1 0,0 1 0,-21 0 15,0 0-15,-21 0 16,0 21-16,-22-21 0,1 21 16,0 0-16,-1-22 0,-20 22 0,21 0 15,-1 0-15,1 0 0,21 0 16,0 0-16,-1 0 0,1 0 0,21-21 16,21 21-1,22 0 1,-1 0-16,0 0 0,1 0 15,-1 0-15,0 21 0,1 1 16,-22-22-16,21 21 0,-21 0 16,1 0-16,-1 21 0,-21-20 0,21 20 15,-21 0-15,0 1 0,0-1 16,0 21-16,0 1 0,-21-1 16,0 1-16,-1-22 0,1 22 0,21-1 15,-21-20-15,0 20 0,0-21 16,0 22-16,21-22 0,0 1 0,-22-22 15,22 21-15,-21-21 0,21 0 16,0 1-16,0-1 0,21-42 31,1-1-31,-1 1 0,0-21 16,0 21-16,0-22 0,0 1 16,1-21-16,-1 20 0</inkml:trace>
  <inkml:trace contextRef="#ctx0" brushRef="#br0" timeOffset="845.52">3238 1418 0,'-21'-21'0,"21"0"47,0 0-47,21 21 15,1-21-15,20-1 0,-21 1 0,0 0 16,22 0-16,-22 0 0,21 0 16,-21-1-16,-21 1 0,21 21 0,-21-21 15,0 0-15,-21 21 16,0 0 0,0 0-16,0 0 0,0 21 0,-22 0 15,22 0-15,-21 1 0,21 20 16,-1-21-16,1 21 0,0-20 0,0-1 15,21 21-15,0-21 0,0 0 16,0 1-16,0 20 0,0-21 16,0 0-16,21-21 0,0 21 15,0 1-15,22-22 0,-1 0 0,0 0 16,1 0-16,-1 0 0,22-22 16,-22 1-16,21 0 0,1 21 0,-22-21 15,22 0-15,-1-22 0,-20 22 16,-1 0-16,0 0 0,-21-21 0,1 20 15,-1 1-15,0 0 0,-21 0 16,0 0-16,0 0 0,0 42 31,0 0-15,0 0-16,0 0 16,0 22-16,-21-22 0,21 0 0,-21 0 15,21 21-15,-22-20 0,22-1 16,0 0-16,0 0 0,0 0 0,-21 0 15,21 1-15,-21-1 16,21-42 15,0-1-15,0 1-16,0 0 0,0 0 16,21 0-16,0 0 0,1-22 15,-1 22-15,0-21 0,0 21 0,0-22 16,0 22-16,1 0 0,20 0 15,-21 0-15,0 21 0,0 0 16,1 0-16,-1 0 0,0 21 16,0 0-16,0 0 0,0 0 0,-21 0 15,0 22-15,0-22 0,0 0 16,0 21-16,0-20 0,0-1 0,0 0 16,0 0-16,0 0 0,-21 0 15,21 1-15,0-1 0,-21 0 0,0-21 16,21 21-16,0-42 47,0 0-47,21 0 0,0-1 15,22 1-15,-22 0 0,0-21 0</inkml:trace>
  <inkml:trace contextRef="#ctx0" brushRef="#br0" timeOffset="1221.21">4762 1355 0,'22'0'31,"-1"0"-31,0 0 0,0 0 16,0 0-16,0 0 15,1-21-15,20-1 0,-21 22 0,0-21 16,0 0-16,1 0 0,-1 21 15,-21-21-15,0 0 0,0-1 0,0 1 16,0 0-16,-21 21 16,-1 0-16,-20 0 0,21 0 15,0 21-15,-22-21 0,1 21 16,21 22-16,-21-22 0,20 0 0,-20 21 16,21-20-16,21-1 0,0 21 15,-21-21-15,21 0 0,0 1 0,0-1 16,0 0-16,21 0 15,0-21-15,0 21 0,0-21 0,22 0 16,-22 21-16,0-21 0,21 0 16,1 0-16,-22 0 0,21 0 0,1-21 15,-22 21-15,21-21 0,-21 0 0</inkml:trace>
  <inkml:trace contextRef="#ctx0" brushRef="#br0" timeOffset="1607.99">5249 1228 0,'0'0'15,"0"-21"-15,0-1 0,0 1 0,0 0 16,0 0-16,21 0 16,1 0-16,-1-1 0,0 22 15,0 0-15,0 0 0,0 0 16,1 0-16,-1 0 0,0 0 0,0 0 16,21 22-16,-20-1 0,-1 21 15,0-21-15,0 0 0,0 22 0,0-22 16,-21 21-16,22-21 0,-22 1 15,0 20-15,0-21 0,0 0 0,0 0 16,0 1-16,0-1 0,0 0 16,-22 0-16,1 0 0,0-21 31,21-21-15,0 0-16,0 0 15,0 0-15,0-1 0,21 1 0,0 0 16,1-21-16,-22 21 0,42-22 15,-21 1-15,0 21 0,0-22 0,1 1 16,-1 21-16,0 0 0,0 0 16,0-1-16,0 1 0,1 21 0,-1 0 15,0 0-15,0 0 16,0 0-16,0 0 0</inkml:trace>
  <inkml:trace contextRef="#ctx0" brushRef="#br0" timeOffset="2136.67">6519 1185 0,'0'0'0,"0"-21"0,0 0 16,0 0-16,0-21 0,0 20 16,0 1-16,0 0 0,-21 0 0,0 0 15,0 0-15,0-1 0,-1 22 16,1 0-16,0 0 0,0 0 0,-21 0 15,20 22-15,1-1 0,-21 0 16,21 21-16,-22 1 0,22-1 16,-21 0-16,21 1 0,0-1 15,-1-21-15,1 21 0,21 1 0,0-22 16,0 21-16,0-21 0,0 1 16,21-1-16,1 0 0,-1-21 0,0 0 15,0 21-15,21-21 0,-20 0 16,-1 0-16,0 0 0,0-21 0,0 0 15,22 21-15,-22-21 0,0-1 0,0 1 16,0 0-16,0-21 0,1 21 16,-22-22-16,21 1 0,0 0 0,0-1 15,0 1-15,-21 21 0,21-22 16,-21 22-16,22 0 0,-22 0 16,0 42-1,0 0-15,0 22 16,-22-1-16,1-21 0,21 21 15,-21 1-15,21-1 0,0-21 0,0 22 16,0-22-16,0 21 0,0-21 16,0 0-16,0 1 0,21-1 0,0 0 15,1-21-15,-1 0 0,0 21 16,0-21-16,0 0 0,0 0 16,22 0-16,-22-21 0,0 0 0,0 0 0,22 21 15</inkml:trace>
  <inkml:trace contextRef="#ctx0" brushRef="#br0" timeOffset="2423.52">7133 826 0,'0'0'0,"21"-127"15,-21 84-15,0 22 16,0 0-16,-21 42 31,0 0-31,21 0 0,-21 22 16,21-1-16,-21 0 0,-1 22 0,22-1 15,0-20-15,-21 20 0,21 1 16,-21-22-16,21 0 0,0 22 0,0-43 16,0 21-16,0 1 0,0-22 15,0 0-15,0 0 0,0 0 16,0 1-16,0-1 0,21-21 31,0 0-31,1-21 0,-1 21 16,0-22-16,21-20 0,-21 21 15,1 0-15,-1-22 0,21 22 0</inkml:trace>
  <inkml:trace contextRef="#ctx0" brushRef="#br0" timeOffset="2793.31">7324 1122 0,'0'0'0,"-22"0"0,22 21 0,0 0 15,0 0-15,0 1 16,22-22-1,-1 0-15,0 0 0,0 0 0,0 0 16,0 0-16,1 0 0,-1-22 16,0 22-16,0-21 0,0 21 0,-21-21 15,21 0-15,-21 0 16,0 0-16,0-1 0,0 1 16,-21 21-16,0 0 15,0 0-15,-21 0 16,20 21-16,1 22 0,0-22 0,-21 21 15,21-21-15,21 22 0,-22-22 16,22 21-16,0-21 0,0 1 0,0 20 16,0-21-16,0 0 0,22 0 15,-1-21-15,0 22 0,0-22 0,0 0 16,22 21-16,-22-21 0,21 0 16,-21 0-16,22 0 0,-22 0 0,21 0 15,-21-21-15,22 21 0,-22-22 16,0 1-16,0 0 0,0 0 0,0 0 15,1 0-15</inkml:trace>
  <inkml:trace contextRef="#ctx0" brushRef="#br0" timeOffset="3023.87">6816 720 0,'-43'21'0,"86"-42"0,-107 42 0,43-21 0,42 21 32,0-21-32,0 0 15,1 0-15,20 0 0,-21 0 16,0 0-16,0 0 0,22 0 16,-22 0-16,0 0 0,0 0 0,0-21 15,1 21-15,-22-21 16,21 0-16</inkml:trace>
  <inkml:trace contextRef="#ctx0" brushRef="#br0" timeOffset="3484.61">8890 635 0,'0'0'0,"21"-21"0,-21 0 16,-21 21 0,0 0-1,0 0-15,-1 21 0,1 0 0,-21 0 16,21 22-16,0 20 0,-1 1 16,1-22-16,0 21 0,0 22 0,0-43 15,21 22-15,0-1 0,-21-20 16,21-1-16,-22 0 0,22 1 0,0-1 15,0-21-15,0 0 0,0 1 16,0-1-16,0 0 0,22-21 16,-1 0-1,0 0-15,0-21 0,0 0 16,-21-1-16,21 1 0</inkml:trace>
  <inkml:trace contextRef="#ctx0" brushRef="#br0" timeOffset="3952.15">8721 931 0,'0'0'0,"0"-63"0,0 21 16,0 20-16,0-20 0,0 0 0,0 21 16,0-22-16,21 22 0,0 0 15,0 0-15,21 0 0,1-1 0,-1 1 16,22 0-16,-22 0 0,21 21 16,1 0-16,-22 0 0,22 0 0,-22 21 15,0 0-15,1 22 16,-22-22-16,0 21 0,0-21 0,-21 22 15,0-1-15,0 0 0,0 1 16,-42-1-16,21 0 0,-22-21 0,1 22 16,-21-22-16,-1 21 0,22-21 15,-22 1-15,1-1 0,20-21 0,1 21 16,0-21-16,-1 0 0,22 0 16,-21 0-16,21 0 0,0 0 0,-1-21 15,1 21 1,42 42 15,1-21-31,-1 0 0,0 22 16,0-22-16,0 21 0,0-21 15,1 1-15,-1-1 0,0 0 16,21 0-16,-21 0 0,1 0 0,20 1 16,-21-22-16,0 21 0,22-21 15,-22 21-15,0-21 0,21 0 0,-21 0 16,1 0-16,-1 0 0,0 0 15,0 0-15,0-21 0,0 0 16,-21-1-16,22 1 16,-1 0-16,-21 0 0</inkml:trace>
  <inkml:trace contextRef="#ctx0" brushRef="#br0" timeOffset="4299.96">9419 1270 0,'0'0'0,"21"0"31,0 0-16,1-21 1,-1 0-16,0 21 0,0 0 0,21-21 16,-20 21-16,-1-22 0,0 1 15,0 21-15,0-21 0,0 21 0,1-21 16,-22 0-16,0 0 0,0-1 16,-22 1-1,1 21-15,-21 0 16,21 0-16,0 21 0,-22-21 0,22 22 15,0-1-15,-21 21 0,20-21 16,1 0-16,0 22 0,0-22 0,0 21 16,21-21-16,0 1 0,0-1 0,0 0 15,0 0-15,0 0 0,21 0 16,0 1-16,0-22 0,22 0 0,-22 21 16,21-21-16,0 0 0,1 0 15,20 0-15,-20 0 0,20 0 0,-21-21 16,22-1-16,-22 22 0,22-21 15,-22 0-15,0 0 0,1-21 0</inkml:trace>
  <inkml:trace contextRef="#ctx0" brushRef="#br0" timeOffset="4623.77">10223 1207 0,'22'-22'0,"-44"44"0,44-65 15,-22 22-15,0 0 0,0 0 16,21 21-16,-21 21 16,0 0-1,0 0-15,-21 0 0,21 22 16,-22-1-16,22-21 0,0 22 0,-21-1 15,21 21-15,0-20 0,0 20 16,0 1-16,0-1 0,-21 22 0,21-22 16,-21 22-16,21 0 0,-21-22 15,0 22-15,21 0 0,-22-1 0,1 1 16,0-22-16,0 22 0,21-21 16,-21-1-16,0 1 0,21-22 15,-22 21-15,22-20 0,0-22 0,0 21 16,-21-21-16,21 1 0,-21-1 0,21 0 15,0 0 1,0-42 0,0 0-16,0 0 15,21-1-15,0-20 0,1 0 16,-1-1-16,0 1 0,21-21 0,-21-1 16,1 1-16,20-22 0</inkml:trace>
  <inkml:trace contextRef="#ctx0" brushRef="#br0" timeOffset="4932.59">10245 1376 0,'0'0'16,"0"-42"-16,0-1 0,0 1 0,0 21 15,0-22-15,0 1 0,0 21 0,21 0 16,-21 0-16,21-1 0,-21 1 16,21 0-16,0 21 0,0 0 0,1 0 15,-1 0-15,0 0 0,0 21 16,0-21-16,0 21 0,1 1 15,-1-1-15,0 0 0,-21 0 0,0 0 16,0 0-16,0 1 0,0-1 0,0 0 16,-21 0-1,0 0-15,-1-21 0,1 21 0,0-21 16,-21 22-16,21-22 0,-1 0 16,1 0-16,0 0 0,0 21 0,42-21 31,-21-21-16,42-1-15,-20 22 0,-1-21 16,21 0-16</inkml:trace>
  <inkml:trace contextRef="#ctx0" brushRef="#br0" timeOffset="5324.29">10880 974 0,'21'-21'31,"-42"42"-31,-1 0 15,1 0-15,0 0 0,0 0 0,0 22 16,0-1-16,21-21 0,-22 22 16,1-22-16,21 21 0,-21-21 0,21 0 15,0 22-15,0-22 0,0 0 16,21 0-16,0-21 0,1 21 0,-1-21 16,0 0-16,21 0 0,1 0 0,-1 0 15,-21 0-15,21 0 0,1 0 16,-1 0-16,0-21 0,-20 0 15,20 0-15,-21 0 0,0 0 16,-21-22-16,0 22 0,0-21 0,0-1 16,0 1-16,0 0 0,0 21 15,-21-22-15,0 22 0,0 0 0,-22 21 16,22 0-16,-21 0 0,0 0 16,-1 0-16,22 0 0,-21 21 0,21 0 15,-1 0-15,1 1 0,0-1 16,21 0-16,0 0 0,0 0 0,0 0 15,21 1-15,0-22 0,22 21 16,-1-21-16,0 0 0,1 0 0,-1 21 16,0-21-16</inkml:trace>
  <inkml:trace contextRef="#ctx0" brushRef="#br0" timeOffset="5673.09">11430 1207 0,'0'0'0,"0"-22"0,0 1 16,0 0-16,0 0 15,21 0-15,0 0 16,0 21 0,1 0-16,-1 0 15,0 21-15,-21 0 0,21 0 16,0 0-16,-21 0 0,0 22 0,21-22 16,-21 21-16,22-21 0,-22 22 0,0-22 15,21 0-15,-21 0 16,0 22-16,0-22 0,0 0 15,0 0-15,-21-42 47,21 0-47,-22 0 0,22-1 16,0 1-16,0-21 0,0 21 16,0 0-16,0-1 0,22-20 0,-1 21 15,0 0-15,0-22 0,0 22 16,0 0-16,22-21 0,-1 21 15,0-1-15,1 1 0,-1-21 0</inkml:trace>
  <inkml:trace contextRef="#ctx0" brushRef="#br0" timeOffset="5915.95">12382 762 0,'0'0'0,"-21"21"0,0 0 15,0 1-15,0-1 0,0 0 16,-1 0-16,1 21 0,0 1 0,0-1 15,0 0-15,0-20 0,-1 20 16,22 0-16,-21 1 0,21-1 16,0-21-16,0 21 0,0-20 0,0 20 15,0-21-15,0 0 0,0 0 16,0 1-16,0-1 0,0 0 16,0 0-16,21-21 0,1 0 15,-1 0-15,0 0 0,0 0 0,0 0 16,0 0-16,1-21 0,-1 0 15,0 21-15</inkml:trace>
  <inkml:trace contextRef="#ctx0" brushRef="#br0" timeOffset="6144.54">12128 1143 0,'0'0'0,"0"-21"15,43 21 16,-22 0-31,21 0 0,1 0 16,-1 0-16,0 0 0,1 0 0,-1 0 16,0 0-16,1 0 0,-1 0 15,-21 0-15,0 0 0,22 0 0,-22 0 16,0 0 0,-42 0-1,0 0-15</inkml:trace>
  <inkml:trace contextRef="#ctx0" brushRef="#br0" timeOffset="6924.89">1651 2265 0,'0'0'0,"-21"-21"0,21 0 16,-21 21-16,-1 0 0,1-22 16,0 22-1,0 0 1,42 0-1,0 0-15,0 0 16,1 0-16,-1 0 0,21 0 16,0 0-16,22 0 0,-22 0 15,22 0-15,-1 0 0,1 0 0,20 0 16,1 0-16,0 0 0,21 0 16,21 0-16,-22 0 0,22 0 0,0 0 15,0 0-15,22 0 0,-1 0 16,21 0-16,0 0 0,1-21 15,20 21-15,22 0 0,0-21 0,-1 21 16,22 0-16,-21-21 0,21 21 16,-1 0-16,1-21 0,0 21 0,0 0 15,21-21-15,-21 21 0,0 0 16,21 0-16,0 0 0,0-22 0,0 22 16,0-21-16,0 21 0,0 0 15,-22-21-15,22 21 0,0 0 0,-21-21 16,21 21-16,-42 0 0,21-21 15,-22 21-15,-20-21 0,-1 21 0,-20 0 16,-1-22-16,-21 22 0,0 0 16,-21 0-16,-21 0 0,0 0 15,-21-21-15,-1 21 0,-20 0 0,-22 0 16,1 0-16,-1 0 0,-21 0 16,-42 0 15,0 0-31,0 0 0,-22 0 0,1 0 15,-22 21-15,22-21 0,-21 22 0</inkml:trace>
  <inkml:trace contextRef="#ctx0" brushRef="#br0" timeOffset="10588.41">4551 3450 0,'0'0'0,"-21"0"0,-43 43 32,85-43-17,0 0 1,1 0-16,20 0 0,0 0 0,1-22 16,-1 1-16,21 0 0,-20 0 15,-1 0-15,22 0 0,-22-1 0,0 1 16,-21 0-16,22-21 0,-22 21 15,-21-1-15,0 1 0,0 0 0,0 0 16,0 0-16,-42 21 0,20 0 16,-20 0-16,0 0 0,-1 0 15,-20 0-15,21 0 0,-22 21 16,1 0-16,20 21 0,1-20 16,-22 20-16,22 0 0,21 1 0,-21-1 15,20 0-15,1 1 0,0-1 16,21-21-16,0 21 0,0-20 0,0-1 15,42 0-15,-20 0 0,20 0 16,-21-21-16,43 0 0,-22 0 0,0 0 16,22 0-16,-1 0 0,-20 0 15,-1 0-15,0 0 0,1 0 0,-22 0 16,21-21-16,-63 21 16,0 0-1,-22 0-15,1 0 0,-21 21 16,-1 0-16,22 1 0,-22-1 15,1 0-15,20 0 0,-20 21 0,21-20 16,-1 20-16,22 0 0,-21 1 16,21-1-16,-1 0 0,1-21 0,0 22 15,21-22-15,0 21 0,0-21 16,0 1-16,0-1 0,21-21 16,0 0-16,1 0 15,-1 0-15,21 0 0,-21-21 0,22-1 16,-22 1-16,21 0 0,0 0 15,1 0-15,-22 0 0,21-22 0,1 22 16,-1-21-16,0 21 16,1-22-16,20 22 0,-21 0 0,1 0 15,-1 0-15,0-1 0,-20 22 0,20 0 16,-21 0-16,0 0 0,0 0 16,1 22-16,-22-1 15,0 0-15,0 0 0,0 21 16,0-20-16,0 20 0,-22 0 0,1-21 15,0 22-15,21-22 0,-21 21 16,0-21-16,0 22 0,-1-22 0,22 0 16,0 0-16,-21-21 0,21 21 0,-21-21 15,21-21 1,21 0 0,0 0-16,1-21 15,-1 20-15,21-20 0,-21 0 0,0-1 16,22 1-16,-22 0 0,21-1 0,-21 1 15,22 0-15,-22-1 0,21 22 16,-21-21-16,22 21 0,-22 0 0,-21-1 16,21 22-16,-21-21 0,-21 42 31,21 1-31,-21-1 16,0 0-16,-1 0 0,1 0 15,0 22-15,0-22 0,21 21 0,0 0 16,0-20-16,0 20 0,0 0 15,0 1-15,0-22 0,0 21 0,21-21 16,0 0-16,0 1 0,22-1 16,-22 0-16,21-21 0,1 0 0,-1 0 15,21 0-15,-20 0 0,20 0 16,1-21-16,-22 0 0,22-1 0,-22 1 16,0 0-16,1-21 0,-1-1 0,0 22 15,-21-21-15,1 0 0,-1 20 16,-21-20-16,0 21 0,0-21 0,0 20 15,0 1-15,0 0 16,-21 21-16,-1 0 0,1 0 0,0 0 16,0 21-16,0-21 0,0 21 15,-1 1-15,1-1 0,21 21 16,0-21-16,-21 22 0,21-22 0,0 21 16,0-21-16,0 22 0,0-22 15,0 0-15,21 0 0,-21 0 0,21 0 16,1-21-16,-1 0 0,0 22 0,0-22 15,0 0-15,22 0 0,-22 0 16,0 0-16,21-22 0,-21 1 0,22 21 16,-22-21-16,21 0 0,-21-21 15,1 20-15,20 1 0,-21-21 0,0 0 16,0 20-16,22-20 0,-22 0 16,0 21-16,21-1 0,-20-20 15,-1 21-15,0 21 0,0-21 0,0 21 16,0-21-16,-21 42 31,0 0-31,0 0 16,0 0-1,22-21 1,-22-21 0,0 0-1,0 0 1,0 0-16,0-1 15,-22 22-15,22-21 16,-21 21-16,0-21 0,0 21 16,0 0-16,0 0 0,-1 21 15,1 0-15,0 1 0,21-1 16,-21 0-16,0 0 0,0 21 0,-1 1 16,22-22-16,-21 21 0,21 1 0,0-1 15,0 0-15,0 1 0,0-22 16,0 21-16,0-21 0,21 0 0,1 1 15,-1-1-15,0 0 0,21-21 16,-21 0-16,22 0 0,-1 0 16,0 0-16,1 0 0,-1 0 0,0-21 0,1 21 15,-1-21-15,0-1 16,-20 1-16,20-21 0,-21 21 0,0-22 16,0 22-16,1-21 0,-1 0 15,0-1-15,-21 1 0,0 21 0,0-22 16,0 22-16,21 0 0,-21 0 0,0 0 15,-21 42 1,0 0 0,21 0-16,-21 0 0,21 1 15,-22-1-15,22 0 0,0 21 0,0-21 16,-21 1-16,21 20 0,0-21 16,0 0-16,0 0 0,21 1 15,-21-1-15,22-21 0,-1 21 0,0-21 16,0 0-16,0 0 0,0 0 0,22 0 15,-22 0-15,0 0 0,0 0 16,22-21-16,-22 0 0,0 21 0,0-22 16,0-20-16,0 21 0,1 0 15,-1-22-15,0 22 0,0-21 0,-21 21 16,0-22-16,21 22 0,-21 0 16,21-21-16,-21 21 0,0-1 0,0 1 15,0 42 16,-21 1-31,0-1 16,21 0-16,-21 0 0,21 21 0,0-20 16,0-1-16,0 0 0,0 0 15,0 21-15,0-20 0,0-1 0,0 0 16,0 0-16,0 0 0,21 0 16,0-21-16,0 0 0,1 22 0,20-22 15,-21 0-15,21 0 0,-20 0 0,20-22 16,-21 22-16,21-21 0,-20 0 15,20-21-15,-21 21 0,0-1 0,0-20 16,1 21-16,-1-21 16,0-1-16,0-20 0,-21 20 0,0-20 15,21 21-15,-21-22 0,21 1 16,-21-1-16,0 1 0,0 20 0,0 1 16,0-22-16,0 43 0,0-21 0,0 21 15,0 0-15,0-1 16,-21 22-16,21 22 15,-21-1-15,0 0 0,21 21 16,0 1-16,-21 20 0,21-21 0,-21 22 16,21-1-16,0 1 0,0-22 15,0 22-15,0-22 0,0 22 16,0-22-16,0 0 0,0 1 0,0-1 16,0-21-16,0 21 0,0-20 15,21-1-15,0 0 0,-21 0 0,21 0 16,0-21-16,0 0 0,1 0 15,-1 0-15,21 0 0,-21 0 0,0-21 16,1 21-16,20-21 0,-21 0 0,0 0 16,0-1-16,1-20 0,-1 21 15,0 0-15,0 0 0,-21-22 0,0 22 16,21 0-16,-21 0 0,21 21 16,-21-21-16,-21 21 31,0 21-31,21 0 15,0 0-15,-21 0 0,21 0 0,-21 1 16,21-1-16,0 0 0,0 0 16,0 21-16,0-20 0,0-1 15,0 0-15,0 0 0,21-21 16,0 21-16,0-21 16,22 0-16,-22 0 0,0 0 0,21-21 15,-21 0-15,22 0 0,-1 0 16,-21-1-16,22 1 0,-1-21 15,-21 21-15,0-22 0,22 22 0,-22-21 16,0 21-16,0-22 0,0 22 16,0 0-16,-21 0 0,0 0 0,0 42 31,-21 0-31,0 0 16,21 22-16,-21-22 0,0 0 0,0 21 15,-1-21-15,22 22 0,-21-22 16,21 0-16,0 21 0,0-20 0,0-1 15,21-21-15,1 21 0,-1 0 16,0-21-16,21 0 0,-21 0 0,22 0 16,-22 0-16,21 0 0,-21 0 15,22-21-15,-22 0 0,0 0 0,21-1 16,-42 1-16,22 0 0,-22 0 16,21 0-16,-21-22 0,0 22 15,0 0-15,0-21 0,0 21 0,0-1 16,-21 1-16,-1 0 0,1 0 0,0 21 15,0 0-15,0 0 0,0 0 16,-1 0-16,1 0 0,0 0 0,0 0 16,0 0-16,42 0 31,0 0-31,0 0 0,22 0 16,-22 0-16,21 0 0,-21 0 0,22 0 15,-1-21-15,0 21 0,-21 0 0,22-21 16,-22 21-16,21 0 15,-21 0-15,1 0 0,-1 0 0,0 0 16,0 0-16,0 0 0,0 0 16,-21 21-16,0 0 0,0 0 0,0 0 15,0 0-15,0 1 0,0-1 0,0 0 16,0 0-16,0 0 0,0 0 16,0 1-16,0-1 0,0 0 0,0 0 15,0 0-15,0 0 0,0 1 0,-21-1 16,0-21-1,21 21-15,-21-21 0,0 0 16,0 0-16,-1 0 16,22-21-16,0 0 15,0-1-15,0 1 0,0 0 0,0 0 16,0-21-16,0 20 0,22-20 16,-1 21-16,0-21 0,21-1 0,-21 1 15,22 0-15,41-43 0,-41 64 16,-1-22-16,22 22 0,-22 0 15,0 0-15,22 21 0,-22 0 0,0 21 16,-20 0-16,20 0 0,-21 22 16,0-1-16,0-21 0,-21 22 0,0-1 15,0 0-15,0 1 0,0-1 16,0-21-16,-21 21 0,21 1 0,-21-22 16,21 0-16,-21 21 0,0-20 15,0-1-15,-1 0 16,1-21-16,21 21 15,-21-21-15,21-21 16,0 0 0,0 0-16,0-1 0,0 1 15,-21 0-15</inkml:trace>
  <inkml:trace contextRef="#ctx0" brushRef="#br0" timeOffset="10788.35">9017 3217 0,'0'0'0,"-21"0"0,-22 0 15,22 0-15,0 0 0,0 0 0</inkml:trace>
  <inkml:trace contextRef="#ctx0" brushRef="#br0" timeOffset="10961.19">7789 3493 0,'0'0'15,"-21"21"-15,-21-21 0,21 21 0,63 0 31,-21-21-31,21 0 0,22 0 0,-22 0 16,22 0-16,-1 0 0,1 0 0,-1-21 16,1 0-16,-1 21 0,-20-21 15</inkml:trace>
  <inkml:trace contextRef="#ctx0" brushRef="#br0" timeOffset="11900.48">11515 3429 0,'0'0'0,"-22"0"16,1 0 0,0 0-16,0 21 0,0 0 15,0 1-15,-1-1 0,-20 21 0,21 0 16,0-20-16,-22 20 0,22 0 0,0-21 15,-21 22-15,21-22 0,-1 0 16,22 21-16,0-20 0,0-1 16,0 0-16,22-21 15,-1 0-15,21 0 0,-21 0 16,22 0-16,-1 0 0,21 0 0,-20-21 16,-1 0-16,-21 21 0,22-22 15,-22 1-15,21 0 0,-42 0 0,21 0 16,-21-22-16,0 22 0,0-21 0,0 21 15,-21-22-15,0 22 0,-21 0 16,20 0-16,-20 0 0,0 0 0,21-1 16,-1 22-16,-20 0 0,21 0 15,0-21-15,42 21 32,0 0-17,21-21-15,-20 21 0,20 0 0,0-21 16,22 0-16,-22 21 0,22-21 15,-22 21-15,21-22 0,-20 22 0,-1 0 16,22 0-16,-43-21 0,21 21 16,-21 0-16,0 0 0,-21 21 15,0 1 1,0-1-16,0 0 0,0 0 16,0 21-16,0-20 0,0 20 0,0 0 15,0 1-15,-21-22 16,21 21-16,-21 22 0,21-22 0,0 0 0,0 22 15,-21-1-15,21 1 0,0-1 16,0 1-16,0 20 0,0-20 16,0-1-16,0 1 0,0 21 0,0-22 15,21 1-15,-21 20 0,0-20 0,0 20 16,21 1-16,0-21 0,1 20 16,-22-20-16,21-1 0,0-20 0,-21 20 15,0-21-15,0 1 0,0-1 0,0 0 16,0-20-16,0-1 0,0 0 15,-21-21-15,0 0 0,-1 0 0,1 0 16,0 0-16,-21-21 0,-1 0 0,22-1 16,-21 1-16,0 0 15,-1 0-15,22 0 0,-21 0 0,21-1 16,-1-20-16,1 21 0,0 0 0,0 0 16,21-22-16,-21 1 0,21 21 15,0-43-15,0 22 0,21 0 0,0-22 16,21 1-16</inkml:trace>
  <inkml:trace contextRef="#ctx0" brushRef="#br0" timeOffset="12264.27">13652 2794 0,'0'0'0,"0"-21"0,0 0 15,-21 21-15,0 0 0,0 0 16,0 21-16,0 21 16,-1-21-16,-20 22 0,42 20 15,-21-20-15,0 41 0,0-20 0,21 20 16,-22 1-16,22 0 0,0-22 0,0 22 15,-21-22-15,21 1 0,-21-1 16,21 1-16,0-1 0,0-20 16,0-1-16,0 0 0,0-20 0,0-1 15,0 0-15,0 0 0,0 0 0,21-21 16,0-21 0,1 0-16,-1 0 0,-21 0 15,0-22-15,0 22 0</inkml:trace>
  <inkml:trace contextRef="#ctx0" brushRef="#br0" timeOffset="12604.08">13208 3281 0,'0'0'0,"-21"-42"0,-85-170 31,106 170-31,0-1 0,0 22 16,0-21-16,0 21 0,21-22 15,21 22-15,-20 0 0,20 0 0,0-22 16,22 43-16,-22-21 0,22 21 15,-1 0-15,-21 0 0,22 21 0,-1 1 16,1-1-16,-22 21 0,22 0 16,-22 22-16,-21-22 0,0 1 0,-21 20 15,0-21-15,0 22 0,0-22 16,-42 22-16,21-22 0,-21 0 16,-1 1-16,1-22 0,0 21 0,-1-21 0,1 1 15,21-1-15,-22 0 16,22-21-16,0 21 0,0-21 0,0 0 15,42 0 17,0 0-32,0 0 0,0 0 15,1-21-15,20 21 0,-21 0 16,0 0-16</inkml:trace>
  <inkml:trace contextRef="#ctx0" brushRef="#br0" timeOffset="12992.86">13801 3556 0,'-22'0'0,"1"0"16,21-21-16,0 0 15,0 0-15,0-1 16,0 1-16,21 0 0,1 0 16,-1 21-16,0 0 0,0-21 0,21 21 15,-20 0-15,20 0 0,0 21 16,-21 0-16,22 0 0,-22 22 0,0-22 15,21 21-15,-20-21 0,-22 22 16,0-22-16,0 21 0,0-21 16,0 0-16,0 22 0,-22-22 0,1 0 15,0 0-15,0-21 0,0 21 16,0 1-16,-1-22 16,22-22-1,0 1-15,22 0 16,-1 21-16,0-21 0,21 0 0,-21-22 15,1 22-15,20 0 0,-21-21 16,21 21-16,-20-1 0,-1 1 0,0 0 16,0 0-16,0 0 0,0 0 0,1-1 15,-1 1-15,0 21 0,0-21 16,0 0-16,0 21 0,-21-21 16,22 21-16</inkml:trace>
  <inkml:trace contextRef="#ctx0" brushRef="#br0" timeOffset="13424.61">14838 3302 0,'-43'106'31,"22"-85"-31,0 0 16,0 0-16,0 22 0,0-22 15,-1 21-15,1-21 0,0 22 0,0-22 16,0 0-16,0 0 0,21 22 15,-22-22-15,22 0 0,0 0 16,0 0-16,0 0 0,43-21 0,-22 22 16,0-22-16,21 0 0,-20 0 15,20 0-15,0 0 0,1 0 0,-1 0 16,0 0-16,1 0 0,-22-22 0,21 22 16,0-21-16,-20 0 0,20 0 15,-21 0-15,0 0 0,0-22 0,-21 22 16,0-21-16,0-1 0,0 1 15,0 0-15,0-1 0,-42 1 16,21 0-16,0-1 0,0 22 0,-1-21 0,-20 42 16,21-21-16,0 21 15,-22 0-15,22 0 0,-21 0 0,21 21 16,0-21-16,-22 21 0,22 0 16,0 0-16,0 1 0,0 20 0,21-21 15,0 0-15,0 0 0,0 22 0,0-22 16,21-21-16,0 21 0,0 0 15,21-21-15,1 0 0,-1 0 0</inkml:trace>
  <inkml:trace contextRef="#ctx0" brushRef="#br0" timeOffset="14167.79">15833 3408 0,'0'-21'0,"0"42"0,0-63 0,-22 20 16,1 22-16,0-21 0,0 21 15,-21 0-15,20 0 0,-20 0 0,0 0 16,-1 21-16,1 1 0,0-22 16,-1 21-16,22 0 0,-21 0 0,21 0 15,0 22-15,-1-22 0,22 0 16,0 0-16,0 0 0,0 0 0,22 1 16,20-1-16,-21-21 0,21 21 0,-20-21 15,20 0-15,21 0 16,-20 0-16,-1 0 0,-21 0 0,22 0 0,-22 0 15,21 0-15,-21-21 16,0 0-16,1-1 0,-22 1 16,21 21-16,-21-21 0,0 0 15,0 0-15,0 0 0,0 42 47,0 0-31,0 0-16,0 0 0,0 0 15,0 1-15,0-1 0,0 21 0,0-21 16,-21 22-16,21-22 0,0 21 16,0 0-16,-22 1 0,22-1 15,0 0-15,0 22 0,0-1 0,0-20 16,0 20-16,0 1 0,0-1 16,0 1-16,0-1 0,0 22 0,0-22 15,0 22-15,0 0 0,22-1 0,-1 1 16,-21 0-16,21-1 0,-21 1 15,21 0-15,-21-1 0,21-20 0,-21 21 16,0-22-16,0 1 0,0-1 0,0 1 16,0-1-16,0-21 0,0 1 0,0-22 15,-21 21-15,0-21 0,21 1 16,-21-22-16,0 0 16,-1 0-16,1 0 0,21-22 15,-21 1-15,0 0 0,0-21 16,0-1-16,-1 1 0,1-21 0,0-1 15,0 1-15,21-22 0,-21 21 0,0-41 16,21 20-16,0-21 0,0 0 16,0 0-16,0 1 0,0-1 0,21 21 15,0-21-15,0 22 0,0 20 0,0-21 16,1 22-16,-1 21 0,0-22 16,0 1-16,0 20 0,0 1 0,1 0 15,-1-1-15,-21 22 0,21-21 16,0-1-16,0 22 0,0-21 15,1 21-15,-1-22 0</inkml:trace>
  <inkml:trace contextRef="#ctx0" brushRef="#br0" timeOffset="14616.54">16087 3471 0,'0'0'0,"-22"0"0,1 0 0,21-21 15,-21 0-15,21 0 16,0 0-16,0 0 0,0-1 0,0-20 15,0 21-15,21 0 0,0 0 16,1-1-16,-1 1 0,0 0 0,0 0 16,21 21-16,-20 0 15,-1-21-15,21 21 0,-21 0 0,0 0 16,22 0-16,-22 21 0,0 0 0,0 0 16,22 22-16,-22-1 0,-21 0 15,21 1-15,-21-1 0,0 21 0,0-20 16,0-1-16,0 0 0,0-20 15,-21 20-15,21-21 0,-21 0 0,-1 0 16,22 1-16,0-1 0,-21-21 16,0 0-16,21-21 15,0-1-15,0 1 16,0 0-16,0 0 0,0 0 16,21-22-16,0 22 0,1-21 15,-1 0-15,21-1 0,-21 22 16,0-21-16,1 21 0,-1-22 0,0 22 15,0 0-15,0 21 0,0-21 16,1 21-16,-1 0 0,0 0 16,0 0-16,0 0 0,0 0 15,1 0-15,-1 0 0,0 0 16,0 0-16,0 21 0,0-21 16</inkml:trace>
  <inkml:trace contextRef="#ctx0" brushRef="#br0" timeOffset="15800.32">17589 3429 0,'0'0'0,"0"-21"0,0 0 16,0 0-16,0-1 0,0 1 16,0 0-16,-21 0 0,0 0 0,0 0 15,0-1-15,0 1 0,-22 21 16,22 0-16,-21 0 0,21 0 0,-22 0 15,1 0-15,0 21 0,-1 1 16,1-1-16,0 21 0,20-21 0,-20 22 16,21-1-16,-21 0 0,20-21 15,1 22-15,0-22 0,21 21 16,0-21-16,0 1 0,0-1 0,0 0 16,0 0-16,21 0 0,0 0 15,1-21-15,20 0 0,-21 0 0,0 0 16,22 0-16,-1 0 0,0 0 15,-21 0-15,22-21 0,-1 21 0,-21-21 16,22 0-16,-22 0 0,21-22 0,-21 22 16,0 0-16,1-21 0,-1 21 15,-21-22-15,0 22 0,0 0 0,0 0 16,-21 21 15,-1 21-31,22 21 0,-21-21 16,0 1-16,0 20 0,21-21 0,0 0 15,0 0-15,0 22 0,0-22 16,0 0-16,21 0 0,0-21 0,0 21 16,22 1-16,-22-22 0,21 0 15,1 0-15,-1 0 0,0 0 0,1 0 16,-1 0-16,0 0 0,-21-22 0,22 22 16,-22-21-16,21 0 0,-21-21 15,1 21-15,-1-1 0,-21-20 16,21 0-16,-21-1 0,21 22 15,-21-21-15,0 21 0,0 0 0,0-1 16,0 44 0,-21-1-16,0 0 15,21 0-15,-21 0 0,21 22 16,-22-22-16,22 0 0,0 21 0,-21-21 16,21 1-16,0-1 0,-21 0 15,21 0-15,0 0 0,0 0 16,0 1-16,0-44 47,0 1-32,0 0-15,0 0 0,0 0 16,21 0-16,0-22 0,1 1 16,-1 21-16,0-22 0,0 22 0,0-21 15,0 21-15,1-22 0,20 22 16,-21 0-16,0 21 0,22 0 0,-1 0 15,-21 0-15,21 0 0,-20 0 16,20 21-16,-21 0 0,0 1 0,0 20 16,1-21-16,-22 21 0,0 1 15,0-1-15,0-21 0,0 22 0,-22-22 16,1 21-16,0-21 0,0 0 0,0 22 16,0-22-16,-1 0 15,22 0-15,-21-21 0,0 21 16,0-21-1,21-21 1,0 0 0,0 0-16,0 0 0,0 0 15,21-1-15,0-20 0,0 21 0,22-21 16,-22 20-16,21-20 0,1 0 16,20-1-16,-21 1 0,22 21 15,-1-21-15,-20 20 0,20 22 0,1 0 16,-22 0-16,0 0 0,1 22 0,-1-1 15,-21 0-15,0 0 16,-21 21-16,0 1 0,0-22 0,0 21 16,0-21-16,0 22 0,0-22 15,-21 21-15,0-21 0,0 1 0,21-1 16,-21 0-16,0-21 0,-1 21 16,1 0-16,0 0 0,0-21 15,0 0-15,21 22 0,-21-22 16,-1 0-16,1 0 0,0 21 15,0-21-15,0 0 0,-22 0 0</inkml:trace>
  <inkml:trace contextRef="#ctx0" brushRef="#br0" timeOffset="16820.49">9525 4805 0,'0'0'0,"0"-21"0,-21-85 31,21 85-31,0 0 0,0-1 16,0 44 15,0-1-31,0 21 0,0 0 16,0 22-16,0-22 0,0 22 0,0-1 15,0 22-15,0-22 0,-21 1 16,21-1-16,-22 1 0,22-1 16,0 1-16,-21-1 0,21 1 0,0-1 0,0-20 15,-21 20-15,0-20 16,21-1-16,0 0 0,-21 1 0,0-1 16,21-21-16,-22 0 0,22 0 0,0 1 15,0-1-15,-21-21 16,0 0-1,0 0-15,21-21 16,0-1-16,-21-20 0,0 21 0,-1-21 16,1 20-16,21-20 0,-21 0 0,0-1 15,0 1-15,0 0 0,21-1 16,0 22-16,-22 0 0,22 0 16,-21 0-16,21 0 0,0 42 31,0 21-16,0-21-15,0 0 0,0 22 16,0-1-16,0-21 0,0 22 0,0-1 16,0-21-16,0 21 0,0 1 0,0-22 15,0 0-15,0 0 0,21 0 16,1 1-16,-22-1 0,21-21 0,0 0 16,-21 21-16,21-21 0,0 0 15,0 0-15,1 0 0,-1-21 16,0 21-16,0-21 0,0-1 15,0 1-15,1 0 0,-1 0 16,0 0-16,0 0 0,0-22 0,0 1 16,22 21-16,-22-22 0,0 1 0,0 21 15,0 0-15,1 0 0,-22-1 16,21 1-16,0 0 16,-21 42 30,0 0-46,0 1 16,0-1-16,-21 0 16</inkml:trace>
  <inkml:trace contextRef="#ctx0" brushRef="#br0" timeOffset="17744.22">5778 7070 0,'0'0'0,"0"-21"0,0-1 15,-21 22-15,21-21 0,0 0 16,0 0-16,0 0 15,0 0-15,21-1 16,1 22-16,-1-21 0,21 21 16,0 0-16,1 0 0,-1 0 0,0 0 15,22 21-15,-22 1 0,22-1 0,-22 21 16,0 0-16,1 1 0,-1 20 16,-21-20-16,22 20 0,-43 1 15,0-1-15,0 1 0,0-22 16,0 0-16,0 1 0,0-1 0,-22 0 15,1-21-15,0 22 0,0-22 0,0 0 16,0 0-16,-1-21 16,1 0-16,21-21 15,0 0-15,0 0 0,0 0 0,0-1 16,0-20-16,0 0 0,0-1 16,21 1-16,1-21 0,-1 20 0,0-20 15,0-1-15,0 1 0,0 20 16,1 1-16,20-21 0,-21 41 15,0-20-15,22 21 0,-22-21 0,21 42 16,-21-22-16,0 1 0,1 21 16,-1 0-16,0 0 0,0 0 15,0 0-15,0 21 16,1-21-16,-22 22 0,21-1 16,0-21-16</inkml:trace>
  <inkml:trace contextRef="#ctx0" brushRef="#br0" timeOffset="18676.68">7091 7303 0,'0'0'0,"0"21"0,21-21 0,0 0 16,0 0-16,0 0 16,1-21-16,-1-1 0,0 22 15,0-21-15,21 0 0,-20 0 0,-1 0 16,21-22-16,-21 22 0,0 0 15,1-21-15,20 21 0,-42-1 0,0 1 16,0 0-16,0 0 0,0 0 16,0 0-16,-21 21 0,0 0 0,-1 0 15,1 0-15,-21 0 0,21 0 16,-22 21-16,1 0 0,21 0 16,-21 21-16,20-20 0,1 20 0,0 0 0,0 1 15,0-1-15,21 0 0,0 22 16,0-22-16,0-21 0,0 22 15,0-1-15,21-21 0,0 21 0,0-20 16,0-22-16,22 21 0,-1-21 16,0 0-16,1 0 0,-1 0 0,0 0 15,22 0-15,-1-21 0,1-1 0,-1 1 16,1 0-16,-1-21 0,-20 21 16,20-22-16,-20 1 0,-22 0 0,21-1 15,-21 1-15,0 0 0,1-1 16,-22 1-16,0 0 0,0-1 15,0 1-15,0 0 0,0 20 0,0 1 16,0 0-16,0 0 0,0 0 16,0 42-1,0 0-15,0 0 16,-22 0-16,22 22 0,-21-1 0,0 0 16,21 22-16,-21-1 0,0 1 0,0-1 15,-1 22-15,1-21 0,0-1 16,0 22-16,21-22 0,0 22 0,0-22 15,0 22-15,0-21 0,0 20 0,0-20 16,0 20-16,0-20 16,0 21-16,0-22 0,0 1 0,0-1 15,0 1-15,0-1 0,0-21 0,0 22 16,-21-1-16,21-20 0,-21 20 16,21-20-16,-22-1 0,22-21 0,0 21 15,0-20-15,0 20 0,0-21 0,0 0 16,22-21-16,-1 0 15,0 0-15,21 0 0,-21-21 16,22 0-16,-1 0 0,0 0 0,1-22 16,-1 22-16,0-21 0,1-1 0,-1 1 15,-21 0-15,22-1 0,-22 1 16,21-21-16,-21 20 0,0-20 16,1 20-16,-22-20 0,0-1 0,0 1 15,0-22-15,-22 22 0,1-1 16,0-20-16,0 41 0,-21-20 0,20 20 15,-20 1-15,0 0 0,21 21 0,-22-1 16,1 1-16,21 21 0,-22-21 16,22 21-16,21-21 0,-21 21 15,21-21-15,0 0 16,21-1-16,0 22 16,1-21-16,20 0 0,-21 21 0,21-21 15,1 0-15,-22 21 0,21-21 16,-21-1-16,22 22 0,-22-21 15,0 21-15,0-21 0,0 0 0,1 21 16</inkml:trace>
  <inkml:trace contextRef="#ctx0" brushRef="#br0" timeOffset="19116.43">8657 7239 0,'0'0'0,"0"-21"0,-21 21 16,21-21-16,0 0 15,0-1-15,0 1 16,0 0-16,21 0 16,0 0-16,22 21 0,-22-21 15,21 21-15,0 0 0,1 0 0,-22 0 16,21 0-16,1 0 0,-22 0 16,0 0-16,21 21 0,-21 0 0,1 21 15,-1-21-15,-21 22 0,0-1 16,0 0-16,0-20 0,0 20 0,0 0 15,0-21-15,0 22 0,-21-22 0,-1 0 16,22 0-16,-21 0 0,0-21 16,21 22-16,-21-22 0,21-22 31,0 1-31,0 0 16,0 0-16,0 0 0,0 0 15,21-22-15,0 22 0,0-21 16,1-1-16,-1 1 0,0 0 0,21 21 15,-21-22-15,22 22 0,-22-21 0,21 21 16,-21-1-16,1 1 0,20 21 16,-21-21-16,0 21 0,0 0 15,-21 21 1</inkml:trace>
  <inkml:trace contextRef="#ctx0" brushRef="#br0" timeOffset="19743.55">9567 7366 0,'0'0'0,"21"0"0,1 0 0,-1 0 16,0 0-16,0 0 0,21 0 15,-20 0-15,-1 0 0,21-21 0,-21 21 16,22-21-16,-22 0 0,0-1 16,21 1-16,-21 0 0,1-21 0,-22 21 15,0-1-15,21 1 0,-21-21 0,0 21 16,0 0-16,0-1 0,0 1 15,0 0-15,-21 21 0,-1 0 16,1 0-16,0 0 16,0 0-16,0 21 0,0 0 15,-1 1-15,1-1 0,0 21 0,21 0 16,0-20-16,-21 20 0,21 0 0,0 1 16,0-1-16,0-21 0,0 21 15,0-20-15,21 20 0,0-21 0,-21 0 16,43 0-16,-22-21 0,0 22 15,21-22-15,-21 21 0,22-21 0,-1 0 16,0 0-16,1 0 0,-1-21 0,0-1 16,1 22-16,-1-21 0,22-21 15,-43 21-15,21 0 0,0-22 0,1 1 16,-22 0-16,21-1 0,-21 1 16,1 0-16,-1 20 0,-21-20 15,0 21-15,0 0 0,0 0 0,0-1 16,0 1-16,-21 21 0,-1 0 15,1 0-15,0 21 0,21 1 16,0-1-16,-21-21 0,21 42 0,0-21 16,0 0-16,0 1 0,0 20 15,0-21-15,21 0 0,0 22 0,0-22 16,-21 0-16,22 0 0,-1 21 0,-21-20 16,0-1-16,21-21 0,-21 21 15,0 0-15,0 0 0,0 0 16,-21-21-16,0 0 15,-1 0-15,1 0 16,0 0-16,0 0 0,0-21 0,21 0 16,-21 21-16,-1-21 0,22 0 15,-21 0-15,21-1 16,0 1-16,0-21 0,0 21 0,21 0 16,1-22-16</inkml:trace>
  <inkml:trace contextRef="#ctx0" brushRef="#br0" timeOffset="20244.16">11239 6519 0,'0'-21'0,"0"42"0,0-63 0,0 21 0,0 0 16,0 0-16,0 42 16,0 0-1,0 0-15,-21 21 0,21 1 0,-21-1 16,0 22-16,21-22 0,-21 21 15,0-20-15,-1 20 0,1-20 0,21 20 16,-21 1-16,21-22 0,-21 21 0,21-20 16,0-1-16,0 0 0,0 1 15,0-1-15,0-21 0,0 22 0,0-22 16,0 0-16,0 0 16,-21-21-1,21-21 1,0 0-16,0 0 0,0-1 15,0-20-15,0 21 0,0-21 0,21-1 16,0 22-16,21-21 0,-20-1 0,20 1 16,0 21-16,1 0 0,-1-22 15,0 22-15,1 0 0,20 21 0,-21 0 16,1 0-16,-1 0 0,0 0 16,1 21-16,-22 0 0,21 1 0,-21-1 15,1 21-15,-1-21 0,-21 22 16,0-1-16,0-21 0,0 21 0,0 1 15,0-22-15,0 0 0,-21 21 16,-1-20-16,22-1 0,-21 0 0,0 0 16,0 0-16,0 0 0,0-21 15,-1 22-15,1-22 0,0 0 0,0 0 16,0 0-16,0 0 0,-1 0 0,1 0 16,0 0-16</inkml:trace>
  <inkml:trace contextRef="#ctx0" brushRef="#br0" timeOffset="20985.09">8636 8382 0,'0'0'16,"21"-42"-16,-21-1 0,0 22 0,21-21 0,-21 0 15,21-1-15,-21 22 0,0 0 16,0 0-16,0 0 0,0-1 0,22 22 16,-22 22-1,0-1-15,0 21 0,0 0 0,0 22 16,0-22-16,0 22 0,0-1 16,0 1-16,0-1 0,0 1 0,0-1 15,0 1-15,0-1 0,0 1 16,0-1-16,0 1 0,0-22 15,-22 22-15,1-22 0,21 0 0,-21-21 16,0 22-16,21-22 0,-21 0 0,0 0 16,-1-21-16,1 0 15,0 0-15,0 0 0,0 0 16,21-21-16,-21 0 0,-1-21 0,1 20 16,21-20-16,0 21 0,-21-21 15,0-1-15,21 1 0,0 21 0,0-22 16,0 22-16,0 0 15,0 42 1,0 0-16,0 1 0,0 20 16,0-21-16,0 0 0,0 22 15,21-22-15,-21 21 0,21-21 0,-21 0 16,0 1-16,21-1 0,1 0 0,-1 0 16,0-21-16,0 0 0,0 21 15,22-21-15,-22 0 0,21 0 0,0 0 16,1-21-16,20 0 0,-20 21 15,-1-21-15,21 0 0,-20-1 0,20 1 16,-20-21-16,-1 21 0,0-22 0,1 22 16,-22 0-16,21 0 0,-21 0 15,-21 0-15</inkml:trace>
  <inkml:trace contextRef="#ctx0" brushRef="#br0" timeOffset="21541.11">5101 10033 0,'-21'-21'15,"21"0"1,21 21-1,21-21-15,1 21 0,-1 0 16,0 0-16,22-22 0,-1 22 0,1 0 16,-1-21-16,1 21 0,21-21 15,-22 21-15,1 0 0,-1 0 16,1 0-16,-22 0 0,0 0 0,1 0 0,-22 0 16,0 0-16,0 0 15,0 0-15,-42 0 16,0 0-16,0 0 0,-22 0 15</inkml:trace>
  <inkml:trace contextRef="#ctx0" brushRef="#br0" timeOffset="21844.61">5503 9970 0,'21'0'0,"-21"21"16,22-21-16,-1 21 0,-21 0 15,21 0-15,-21 0 0,0 1 16,0 20-16,0 0 0,0 1 0,0-1 16,0 0-16,-21 22 0,0-1 15,-1-20-15,1 20 0,0 1 0,0-22 16,-21 0-16,20 1 0,1-1 0,0 0 16,0-21-16,0 1 0,21 20 15,0-21-15,-21-21 0,21 21 0,21-21 31,0 0-15,0-21-16,21 0 0,1 0 0,-1 0 16,-21-22-16,22 22 0,-1-21 15,0 21-15,1-22 0</inkml:trace>
  <inkml:trace contextRef="#ctx0" brushRef="#br0" timeOffset="22412.11">5990 10478 0,'42'0'31,"-20"0"-31,-1 0 16,0 0-16,0-22 0,0 1 15,0 21-15,-21-21 0,22 0 16,-1 0-16,0 0 0,-21-1 16,21 1-16,-21 0 0,0 0 15,0 0-15,-21 21 31,0 0-31,0 21 0,-1 0 16,1 0-16,0 22 0,0-22 16,0 21-16,0 0 0,-1 1 0,1-1 15,0 0-15,21-20 0,0 20 16,0-21-16,0 21 0,0-20 0,0-1 16,21-21-16,22 21 0,-22-21 0,0 21 15,0-21-15,21 0 0,-20 0 16,20 0-16,0 0 0,1-21 15,-1 0-15,0 0 0,1-1 0,-1 1 16,0 0-16,1 0 0,-22-21 16,21-1-16,0 22 0,-20-21 0,-1 21 15,0-22-15,0 22 0,-21 0 0,0 0 16,0 0-16,-21 21 16,0 21-1,21 0-15,0 0 0,-21 0 16,21 0-16,0 1 0,0 20 0,0-21 15,0 0-15,0 0 0,0 1 16,0-1-16,0 0 0,0 0 0,0 0 16,0 0-16,0 1 0,0-1 0,0 0 15,-22-21 1,1 0-16,21-21 31,0 0-31,21-1 0,1 1 0,20-21 16,-21 0-16,0-1 0,22 1 15</inkml:trace>
  <inkml:trace contextRef="#ctx0" brushRef="#br0" timeOffset="22667.97">7133 9991 0,'0'0'15,"21"-64"-15,22 22 0,-22 0 0,0 20 16,0 1-16,0 0 0,0 21 16,-21 21-16,0 0 15,0 1-15,0 20 0,0 0 0,0 1 16,-21-1-16,21 0 0,-21 1 15,0-1-15,0 21 0,0-20 0,-1 20 16,1-20-16,0 20 0,21-21 0,-21 22 16,0-22-16,21 1 0,-21-1 15,21-21-15,0 21 0,0-20 0,0-1 16,0 0-16,21-21 16,0 0-16,0 0 15,0-21-15,0 0 0,1-1 16,-1 1-16,-21 0 0,21 0 0,-21-21 15,21 20-15</inkml:trace>
  <inkml:trace contextRef="#ctx0" brushRef="#br0" timeOffset="22824.88">7112 10308 0,'-21'0'0,"42"0"0,-42-21 0,21 0 16,21 0 15,0 21-31,0 0 0,22 0 15,-22-21-15,0 21 0,21 0 0,-21-22 16,22 22-16,-22 0 16,21-21-16,-21 21 0</inkml:trace>
  <inkml:trace contextRef="#ctx0" brushRef="#br0" timeOffset="24236.97">8297 10139 0,'0'0'16,"-21"-21"-16,21 0 15,0-1-15,0 1 0,-21 0 0,21 0 0,-21 0 16,21 0-16,-21-1 0,-1 1 16,1 21-16,0 0 15,0 21-15,0 1 0,0-1 16,-22 21-16,22-21 0,0 22 15,0-1-15,-22 0 0,22 1 16,0 20-16,-21-21 0,21 22 0,-1-22 16,-20 1-16,21 20 0,21-21 15,0 1-15,0-1 0,0-21 0,0 0 16,0 22-16,21-43 0,0 21 0,0-21 16,22 21-16,-1-21 0,0 0 15,1 0-15,-1-21 0,22 0 0,-22 21 16,0-21-16,1-22 0,-1 22 0,0 0 15,1-21-15,-1-1 0,-21 1 16,21 0-16,-20 20 0,-22-41 0,0 21 16,0-1-16,0 1 0,0 21 15,-22-22-15,1 1 0,0 0 16,0 21-16,-21-1 0,20-20 0,1 42 16,-21-21-16,21 21 0,-22 0 0,22 0 15,-21 0-15,21 21 0,-22 0 16,22 0-16,0 22 0,0-22 0,0 21 15,21 22-15,0-22 0,0 0 16,0 22-16,0-22 0,0 1 0,0-1 16,0 0-16,21-21 0,0 22 0,0-22 15,0-21-15,1 21 0,20 0 16,-21-21-16,21 0 0,-20 0 0,20 0 16,0 0-16,-21-21 0,22 0 15,-1 0-15,-21 0 0,22-1 16,-22 1-16,21 0 0,-21-21 0,22-1 15,-22 22-15,0-21 0,21 21 0,-21-22 16,1 22-16,-22-21 0,21 21 16,-21 0-16,21 21 0,-21-22 0,0 1 15,0 42 1,0 1-16,0-1 16,0 0-16,0 21 0,0-21 0,-21 22 15,21-22-15,0 21 0,0-21 16,0 22-16,0-22 0,0 0 15,0 0-15,0 0 0,0 1 0,21-22 16,0 0-16,0 0 0,0 0 16,22 0-16,-22 0 0,21 0 0,-21-22 15,22 1-15,-22 21 0,21-21 0,1 0 16,-22-21-16,0 20 0,21 1 16,-21 0-16,1-21 0,-1 21 0,-21-22 15,0 22-15,21-21 0,-21 21 0,0-1 16,0 1-16,0 0 0,0 42 31,-21 0-31,21 1 16,0 20-16,-21-21 15,-1 0-15,1 22 0,21-22 0,0 21 16,0-21-16,0 0 0,0 22 0,0-22 16,0 0-16,0 0 15,0 0-15,21-21 0,1 0 0,-1 0 16,0 0-16,0 0 0,21 0 15,-20-21-15,-1 21 0,21-21 0,0 0 16,-20-21-16,20 20 0,0-20 16,1 21-16,-1-21 0,0-1 0,-21 1 15,22 0-15,-22-1 0,0 1 16,0-22-16,0 22 0,1 0 0,-22-22 16,0 22-16,0-22 0,0 22 15,0 0-15,0 21 0,0-22 0,0 22 16,0 0-16,0 42 15,-22 0-15,22 22 16,0-1-16,-21 0 0,21 1 0,-21-1 16,21 21-16,0-20 0,0-1 15,0 22-15,0-22 0,0 0 0,0 1 16,0-1-16,0-21 0,0 21 0,0 1 16,0-22-16,0 21 0,0-21 15,0 1-15,0-1 16,0 0-16,21-21 31,0-21-31,-21 0 0,22 21 0,-1-22 16,-21 1-16,0 0 0,21 0 0,0-21 15,-21 20-15,21 1 0,-21-21 16,0 21-16,0 0 0,0-22 0</inkml:trace>
  <inkml:trace contextRef="#ctx0" brushRef="#br0" timeOffset="24448.62">9504 10012 0,'0'0'0,"0"21"0,0 0 15,21-21-15,21 0 16,-21 0-16,1 0 0,20 0 0,-21 0 16,21 0-16,1 0 0,-1 0 0,0 0 15,1 0-15,-1 0 0,0 0 16,1 0-16,-1 0 0,-21 0 0,22-21 15,-22 21-15,21 0 0,-21 0 16,0-21-16,1 21 0,-1 0 0,-21-21 16,0 0-16</inkml:trace>
  <inkml:trace contextRef="#ctx0" brushRef="#br0" timeOffset="26343.99">10562 9927 0,'0'-21'16,"0"0"15,21 21 78,0 0-93,1 0-16,-22-21 0,21 21 16,0-21-16,-21-1 15,21 1-15,0 0 16,-21 0 0,0 0-16,21 0 0,1-1 0,-1 1 15,-21 0-15,21 0 0,0 0 0,-21-22 16,0 22-16,0 0 0,21 0 15,-21 0-15,-21 21 32,0 21-32,21 21 0,-21 1 15,0 20-15,-1 1 0,1-1 16,21 1-16,-21 20 0,0 1 0,0 0 16,0-1-16,-1 1 0,22 21 0,-21-22 15,0 22-15,0-21 0,0 0 16,0 20-16,-1-20 0,22 21 15,-21-21-15,0 20 0,0-20 0,21 0 16,-21-1-16,21-20 0,-21-1 16,21 1-16,0-1 0,0 1 0,0-22 15,0 1-15,0-1 0,0-21 0,0 0 16,21 0-16,0-21 0,21 0 0,-21 0 16,1-21-16,20 0 0,0-21 15,1 21-15,-1-22 0,0 1 0,-21 0 16,22-1-16,-1-20 0,-21-1 0,22 1 15,-22-1-15,-21 1 0,0-1 16,0-20-16,0 20 0,-21 1 0,-1-1 16,1 1-16,-21-1 0,21 1 0,-22-1 15,1 1-15,0 20 16,-1 1-16,1 21 0,21-22 0,-21 22 16,20 0-16,22 0 0,-21 0 15,21 0-15,0-1 16,21 1-16,1 0 0,-1 0 15,21 0-15,0 0 0,1-1 16,-1 1-16,22 0 0,-1-21 0,22 21 16,-22-1-16,1-20 0,-1 21 0,1 0 15,-1 0-15,-20-22 16,-1 22-16,-21 0 0,0 21 0,0-21 0,1 0 16,-22-1-16,0 1 31,-22 21-31,1 0 15,0 21-15,0-21 0,0 43 0,0-22 16,-1 0-16,1 21 0,21-20 16,0 20-16,-21-21 0,21 21 0,0 1 15,0-22-15,0 0 0,21 21 16,0-20-16,1-1 0,20-21 16,0 21-16,-21-21 0,22 0 0,-1 0 0,0 0 15,-20 0-15,20-21 16,0 0-16,1-1 0,-22 22 0,21-21 15,0-21-15,-20 21 0,-1 0 0,21-1 16,-21-20-16,-21 21 0,0-21 16,0-1-16,0 22 0,0-21 0,-21-1 15,0 1-15,0 21 0,0-21 0,-22 20 16,22 1-16,-21 0 0,-1 21 16,1 0-16,21 0 0,-21 0 0,-1 0 15,1 21-15,21 0 0,0-21 16,-22 22-16,22-1 0,21 0 0,0 0 15,-21 0-15,21 0 0,0 1 16,21-22 0,21 0-16,-20 0 0,20 0 0,-21 0 15,21 0-15,1 0 0,20-22 0</inkml:trace>
  <inkml:trace contextRef="#ctx0" brushRef="#br0" timeOffset="26603.84">12171 9504 0,'0'0'15,"21"-21"-15,-21-22 0,0 22 0,0 0 0,0 0 16,0 0-16,-21 21 16,0 21-16,-1 0 15,1 0-15,0 22 0,21-1 16,-21 0-16,0 22 0,0-22 0,21 22 16,-22-22-16,22 21 0,-21-20 15,0-1-15,21 22 0,0-43 0,0 21 16,0 0-16,0-20 0,0 20 0,0-21 15,0 0-15,0 0 0,0 1 16,0-1-16,21-21 16,0 0-16,1 0 0,-1 0 0,21 0 15,-21 0-15,22-21 0,-1 21 16,21-22-16</inkml:trace>
  <inkml:trace contextRef="#ctx0" brushRef="#br0" timeOffset="27120.54">13017 9843 0,'0'0'0,"22"-22"0,-22 1 0,0 0 16,0 0-16,0 0 0,-22 0 0,1-1 15,0 1-15,0 0 0,-21 21 0,20 0 16,-20 0-16,0 0 0,21 0 16,-22 21-16,1 0 0,0 1 0,-1 20 15,1-21-15,0 21 0,20 1 0,-20-1 16,21 0-16,0 1 0,0-1 15,21 0-15,0 1 0,0-22 0,0 0 16,0 0-16,21 0 0,0 1 0,21-1 16,-21-21-16,1 0 15,20 0-15,-21 0 0,21 0 0,-20 0 16,20 0-16,-21 0 0,21-21 0,1 21 16,-22-22-16,21 1 0,1-21 15,-22 21-15,21 0 0,-21-22 0,22 1 16,-22-22-16,21 22 0,-21-21 0,0-1 15,1 1-15,-1-1 0,0 1 16,0-1-16,-21 1 0,21 20 0,-21-20 16,0 20-16,0 1 0,0 21 15,0 0-15,0 0 0,0-1 0,0 44 16,-21-1-16,0 21 16,0 0-16,0 1 15,-22 20-15,22 1 0,0-1 0,21 22 16,-21-22-16,21 1 0,0-1 0,0-20 15,0 20-15,0-20 0,0-1 16,21-21-16,0 21 0,-21-20 0,21-1 16,0 0-16,1 0 0,-1-21 0,0 0 15,-21 21-15,21-21 0,0 0 16,0 0-16,1-21 0,-1 21 16,-21-21-16</inkml:trace>
  <inkml:trace contextRef="#ctx0" brushRef="#br0" timeOffset="27816.31">13483 9948 0,'42'0'15,"-20"0"1,-22-21-16,21 21 0,0-21 0,21 21 16,-21-21-16,1 21 0,-1-21 15,21 0-15,-21-1 0,0 1 0,1 0 16,-1 0-16,0 21 0,-21-21 15,0 0-15,0-1 0,-21 22 16,0 0-16,-1 0 0,1 0 16,-21 22-16,21-1 15,-22 0-15,22 21 0,-21-21 0,21 1 16,0 20-16,-1-21 0,1 21 0,21-20 16,0-1-16,0 0 0,0 0 15,0 0-15,0 0 0,21 1 0,1-22 16,-1 21-16,0-21 0,0 0 15,21 21-15,-20-21 0,-1 0 0,21 0 16,0 0-16,1 0 0,-22 0 0,21 0 16,1 0-16,-22-21 0,21 21 15,-21-21-15,0 21 0,1-22 0,-1 1 16,0 0-16,0 0 0,-21 0 16,0-22-16,0 22 0,0-21 15,21 21-15,-21-22 0,21 1 0,1 21 16,-1-21-16,0 20 0,0 1 0,0-21 15,0 21-15,22 21 0,-22-21 16,0 21-16,21 0 0,-20 0 0,20 0 16,-21 21-16,21 0 0,-20 0 15,-1 21-15,21 1 0,-21-22 0,0 21 16,1 1-16,-1-1 0,-21 0 0,0 1 16,0-22-16,0 21 0,0 0 15,0-20-15,0-1 0,0 0 0,0 0 16,0 0-16,-21 0 15,-1-21 1,1 0-16,21-21 16,0 0-16,0 0 15,0 0-15,0 0 0,21-22 0,1 22 16,-1-21-16,0-1 0,0 1 0,21 0 16,-20-22-16,-1 22 0,21-22 15,0 22-15,-20-21 0,20 20 0,0 22 16,-21-21-16,22 21 0,-22 21 15,0 0-15,0 0 0,-42 21 16,0 21-16</inkml:trace>
  <inkml:trace contextRef="#ctx0" brushRef="#br0" timeOffset="28592.21">8361 11176 0,'0'0'0,"0"-21"0,0 0 0,0 42 32,0 0-32,0 21 15,0 1-15,0-1 0,0 0 16,0 22-16,0-22 0,-21 22 0,21-1 16,0-20-16,0-1 0,-22 21 0,22-20 15,0-1-15,0 0 0,-21 1 16,0-1-16,21 0 0,-21-20 0,21 20 15,0-21-15,-21 0 0,21 0 0,-21 1 16,21-1-16,0 0 16,-22-21-1,1 0-15,0-21 0,21 0 16,0-1-16,-21 1 0,0-21 16,0 21-16,21-22 0,-22 22 0,22-21 15,0 21-15,0 0 0,-21-1 16,21 1-16,0 0 0,0 42 15,0 0 1,0 1-16,0 20 0,21-21 16,-21 21-16,0 1 0,0-22 0,0 21 15,22-21-15,-22 22 0,0-22 16,21 0-16,-21 0 0,21-21 0,-21 21 16,21-21-16,0 0 0,0 0 15,1 0-15,20-21 16,-21 0-16,0 0 0,0 0 0,22 0 15,-22-1-15,21 1 0,-21-21 0,22 21 16,-22-22-16,0 22 0,0-21 16,0 21-16,1 0 0,-22-1 0,21 22 15</inkml:trace>
  <inkml:trace contextRef="#ctx0" brushRef="#br0" timeOffset="29530.56">4593 12827 0,'0'0'0,"0"-21"0,0-21 0,-21-85 31,21 105-31,0 1 0,-21 21 16,21-21-16,0 0 15,-21 42 1,21 0 0,0 22-16,0 20 0,0 1 0,-22-1 15,22 22-15,-21-22 0,21 22 0,0 0 16,-21-22-16,0 22 0,0-22 15,0 1-15,-1-1 0,1 1 0,0-1 16,0 1-16,0-22 0,21 0 16,-21-20-16,21-1 0,0 0 15,0 0-15,0-42 16,0 0 0,21-22-16,-21 22 15,0-21-15,0 0 0,0-1 0,0-20 16,0 20-16,0 1 0</inkml:trace>
  <inkml:trace contextRef="#ctx0" brushRef="#br0" timeOffset="30112.06">4276 13314 0,'0'-106'16,"21"254"-16,-64-359 0,65 380 0,-44-402 0,22 170 16,0-1-16,0-21 0,0 43 0,0-21 15,22-1-15,-1 22 0,0-1 16,0 22-16,0-21 0,22 21 0,-22 0 16,21-1-16,0 22 0,1 0 15,-1 22-15,0-1 0,1 0 0,-1 21 16,0 1-16,1-1 0,-22 21 0,0 1 15,-21-1-15,0 1 16,0-1-16,-21-20 0,0 20 0,-22-20 16,22-1-16,-21 21 0,0-41 15,-1 20-15,1-21 0,0 21 0,-1-20 16,22-22-16,-21 21 0,21-21 16,-22 0-16,22 0 0,0 0 0,0-21 15,0 21-15,21-22 16,-22 1-16,22 0 0,22 21 31,-1 21-31,21 22 16,-21-22-16,0 21 0,1-21 15,-1 22-15,21-1 0,-21 0 16,0 1-16,1-22 0,-1 21 0,21-21 16,-21 22-16,0-22 0,22-21 15,-22 21-15,21-21 0,-21 0 0,22 0 16,-22 0-16,21 0 0,-21-21 15,22 21-15,-22-21 0,0-1 0,0 1 16,22-21-16,-22 21 0,-21-22 0,21 22 16,-21-21-16,21 0 15,-21 20-15,0 1 0,0 0 0,0 0 16,0 0-16,0 42 16,0 0-1,0 0-15,0 0 0,0 1 0,0-1 16,0 0-16,0 0 0,0 0 15,0 0-15,0 1 0,0-1 0,0 0 16,0-42 15,0 0-31,0-22 16,0 22-16,0 0 0</inkml:trace>
  <inkml:trace contextRef="#ctx0" brushRef="#br0" timeOffset="30279.96">5186 13187 0,'0'0'0,"0"-21"0,21 0 32,0 21-32,-21 21 15,0 0 1,0 0-16,0 0 16,0 0-16,21-21 15,0 0-15,1 22 0,-1-1 16,21 0-16,-21-21 0</inkml:trace>
  <inkml:trace contextRef="#ctx0" brushRef="#br0" timeOffset="30951.58">5905 13483 0,'0'0'16,"22"0"-16,20 0 0,-21 0 0,0 0 0,0-21 16,1 0-16,-1 21 0,0-21 15,-21 0-15,0-1 0,0 1 16,0 0-16,0 0 0,-21 0 15,0 0-15,-1-1 0,1 22 16,-21 0-16,0 0 0,20 0 0,-20 0 16,0 0-16,21 22 0,-22-1 15,1 0-15,21 0 0,0 0 0,-1 22 16,1-1-16,0-21 0,21 21 16,-21 1-16,21-1 0,0-21 15,0 22-15,0-22 0,0 0 0,21 0 16,0-21-16,22 0 0,-22 0 15,0 0-15,21 0 0,1-21 0,-22 0 16,21 0-16,0-1 0,-20 1 0,-1 0 16,21-21-16,-21 21 0,-21-1 15,0 1-15,21 0 0,-21 0 0,0 0 16,0 0-16,0-1 16,0 44-1,0-1-15,0 0 0,-21 0 16,21 21-16,0 1 15,0-1-15,0 22 0,0-22 0,0 21 16,0 1-16,0-1 0,0 1 0,0 21 16,21-1-16,-21-20 0,22 42 15,-1-22-15,0 1 0,-21 0 0,21 20 16,-21-20-16,0 0 0,0-1 0,0-20 16,0 21-16,0-1 0,0-20 15,-21-1-15,21 1 0,-21-1 0,0-20 16,-22-1-16,22 0 0,-21-21 0,-1 1 15,1-1-15,0 0 0,-22 0 16,1-21-16,-1 0 0,-20 0 0,20-21 16,1 0-16,-22-22 0,21 1 15,1 0-15,-1-22 0,1 1 16,-1-1-16,22 1 0,0-22 0,21 22 16,-1-1-16,22-21 0,0 22 0,0-22 15,22 22-15,-1-1 0,0-20 16,0 20-16,21 22 0,-20-22 0,20 1 15,0 20-15,1-20 0,-1 21 16,0-22-16,1 1 0,20-1 0,1 22 16,-1-22-16,1 1 0</inkml:trace>
  <inkml:trace contextRef="#ctx0" brushRef="#br0" timeOffset="31672.85">6392 12869 0,'0'0'0,"0"-21"0,0 0 0,0 0 16,-21 21 0,0 0-16,0 21 15,21 0-15,0 22 0,-21-22 0,-1 21 16,1 0-16,21 1 0,-21-1 16,21 0-16,-21 1 0,21-1 0,-21 22 15,21-43-15,-21 21 0,21 0 0,0 1 16,-22-22-16,22 21 15,-21-21-15,21 1 0,0-1 16,0-42 0,0-1-1,21 1-15,1 0 0,-1-21 16,0 21-16,0-1 0,-21 1 16,42-21-16,-20 21 0,-1 0 0,0-1 15,0 22-15,0 0 0,0 0 16,1 0-16,-1 0 0,0 22 0,0-1 15,-21 0-15,0 21 0,21 1 0,-21-1 16,0 0-16,0 1 16,0-1-16,0 0 0,0 1 0,0-22 15,0 21-15,0-21 0,21 0 0,-21 1 16,22-22-16,-1 0 0,0 0 16,0 0-16,0 0 0,0 0 0,22 0 15,-22-22-15,21 1 0,1 0 16,-1-21-16,0 21 0,1-22 0,-1 1 15,-21 21-15,21-22 0,1-62 16,-22 62-16,0-20 0,0 20 16,-21-20-16,21-1 0,-21 1 0,0 21 15,0-22-15,0 22 0,0-1 0,0 22 16,0 0-16,0 0 16,0 42-1,0 0-15,0 0 0,-21 22 16,21-1-16,0 0 0,0 1 0,-21 20 15,21-20-15,0-1 0,0 0 0,-21 1 16,21-1-16,0 0 0,0 1 16,0-1-16,0 0 0,0-21 0,0 22 15,0-22-15,0 0 0,0 0 16,21 0-16,0 1 0,0-22 16,1 0-16,-1 0 0,0 0 15,0 0-15,-21-22 0,21 1 16,-21 0-16,21 0 0,-21 0 15,0 0-15,0-22 0,0 22 0</inkml:trace>
  <inkml:trace contextRef="#ctx0" brushRef="#br0" timeOffset="31843.76">6964 13208 0,'-21'0'0,"42"0"31,0 0-16,0 0-15,0 0 0,0 0 0,22 0 16,-22-21-16,21 0 0,1 21 16,-1-21-16,21 21 0,-20-22 15,20 1-15,1 0 0,-1 21 0</inkml:trace>
  <inkml:trace contextRef="#ctx0" brushRef="#br0" timeOffset="32676.04">8551 13018 0,'0'0'0,"0"-22"0,-21 1 16,21 0-16,0-21 0,-21 21 15,0-1-15,21 1 0,-21 21 0,21-21 16,-22 21-16,1 0 0,0 0 16,0 21-16,0 0 0,0 1 15,-1 20-15,1 0 0,21 1 0,0-1 16,-21 0-16,21 1 15,-21-1-15,21 21 0,0-20 0,0-1 16,0 0-16,0 1 0,0-1 0,0 0 16,0 1-16,0-1 0,21-21 15,0 0-15,0 1 0,1-1 0,-1-21 16,0 0-16,0 0 0,21 0 16,1 0-16,-22-21 0,21-1 0,1 1 15,20-21-15,-21 21 0,1 0 0,-1-22 16,22 1-16,-22 0 0,0 20 15,1-41-15,-22 21 0,21-1 0,-21-20 16,0-1-16,1 1 0,-22-1 16,0 1-16,0-1 0,0 1 15,0 20-15,0 1 0,0 21 0,0 0 16,0 0-16,0-1 0,0 44 16,0 20-1,-22-21-15,22 43 0,0-22 16,0 0-16,-21 22 0,21-1 0,0-20 15,-21 20-15,21-21 0,0 1 0,0-1 16,0 0-16,0 1 0,0-1 16,21-21-16,0 0 0,1 1 0,-1-22 15,0 21-15,0-21 0,0 0 16,22 0-16,-22 0 0,21 0 16,-21-21-16,0-1 0,22 22 0,-22-21 0,0 0 15,-21 0-15,21 0 16,0 21-16,-21-21 0,0 42 47,0 0-47,0 0 0,0 0 15,0 0-15,0 1 0,0-1 16,0 0-16,0 0 0,0 0 16,0-42 30,0 0-46,0 0 0,0 0 0,0-1 16</inkml:trace>
  <inkml:trace contextRef="#ctx0" brushRef="#br0" timeOffset="32848.55">9525 12891 0,'0'0'15,"0"21"16,0 0-31,0 0 16,21-21 0,0 0-16,0 0 15,22 0-15,-22 0 0,0 0 0,21 0 16</inkml:trace>
  <inkml:trace contextRef="#ctx0" brushRef="#br0" timeOffset="33532.16">10096 12785 0,'0'21'15,"-21"0"-15,21 0 16,-21 0-16,0 22 0,0-22 16,0 21-16,-1 1 0,1-1 0,0 0 15,21 1-15,-21-1 0,21-21 16,-21 21-16,21-20 0,0 20 0,0-21 16,0 0-16,0 0 0,21 1 15,0-22-15,0 0 0,22 21 16,-22-21-16,21 0 0,0 0 0,1 0 15,-1-21-15,0-1 0,1 1 0,-1 21 16,0-42-16,1 21 0,-1 0 16,0-22-16,-20 1 0,-1 0 0,21-1 15,-42 1-15,21-22 0,-21 1 16,0 21-16,0-22 0,0 1 0,0 20 16,0 1-16,0 0 0,0 20 0,0 1 15,0 0-15,0 42 16,0 0-1,0 22-15,0-1 0,-21 0 16,21 1-16,0 20 0,0-20 0,0 20 16,0-21-16,-21 1 0,21-1 0,0 0 15,-21 1-15,21-22 0,0 0 16,0 0-16,0 0 0,0 1 0,0-1 16,21-21-1,0 0-15,-21-21 16,21-1-16,0 1 0,22 0 0,-22 0 15,0 0-15,0-22 16,22 22-16,-22-21 0,0 21 0,0 0 0,0-1 16,-21 1-16,-21 21 31,0 21-31,0-21 0,-22 22 16,22-1-16,0 0 0,-21 0 0,21 0 15,-1 0-15,1 1 0,0-1 16,21 0-16,0 0 0,0 0 15,0 0-15,0 1 16,21-1-16,0-21 0,1 21 0,-1 0 16,0-21-16,0 0 0,0 21 0,0-21 15,1 0-15,20 21 16,-21-21-16,0 0 0,22 0 0,-22 0 16,0 0-16,0 0 0,0 0 0,0 0 0,1 0 15,-1 0-15,0-21 16,0 0-16,0 0 0,22 0 0</inkml:trace>
  <inkml:trace contextRef="#ctx0" brushRef="#br0" timeOffset="34372.12">9144 14055 0,'0'0'0,"0"-21"0,0-22 0,0 22 0,0-21 16,0-1-16,0 22 15,0 0-15,0-21 0,0 21 0,0 42 31,0 0-31,0 0 0,0 21 16,0 22-16,0-22 0,21 1 0,-21 20 16,0-21-16,21 22 0,-21-1 15,0-20-15,0 20 0,0-20 0,0-1 16,0 21-16,0-20 0,0-22 0,-21 21 16,21-21-16,0 22 0,-21-43 15,21 21-15,-21 0 0,0-21 16,21-21-1,-22 0-15,1 21 0,0-21 16,21-22-16,-21 22 0,-21 0 0,20-21 16,1 20-16,0-20 0,-21 21 15,21 0-15,-1 0 0,1-1 0,21 1 16,0 42 0,0 1-16,0 20 0,0-21 0,0 21 15,21-20-15,-21 20 0,22 0 0,-1-21 16,0 22-16,0-22 0,0 0 15,0 0-15,22-21 0,-22 0 0,21 0 16,1 0-16,-1-21 0,0 21 0,22-21 16,-22-21-16,0 20 15,1 1-15,-1-21 0,0 21 0,1-22 16,-22 1-16,0 21 0,-21-21 0,0 20 16,0-20-16</inkml:trace>
  <inkml:trace contextRef="#ctx0" brushRef="#br0" timeOffset="36212.48">6498 15473 0,'0'21'16,"0"0"-1,21 0-15,0 1 16,1-22-16,-1 0 0,0 21 15,0-21-15,0 0 0,22 0 0,-22 0 16,0 0-16,21-21 0,-21-1 0,22 1 16,-22 0-16,21 0 0,-21 0 15,1 0-15,-1-1 0,-21-20 0,0 21 16,0 0-16,0 0 0,0-1 16,-43 1-16,22 0 0,-21 0 0,0 21 15,-1 0-15,1 0 0,-22 0 16,22 21-16,-21 0 0,20 0 0,1 22 15,0-1-15,20 0 0,1 1 16,0-1-16,21 0 0,0 1 16,0-1-16,0 0 0,21 1 0,0-1 15,22-21-15,-22 0 0,21 22 16,1-22-16,-1 0 0,0-21 0,1 0 16,-1 21-16,0-21 0,1 0 0,-1 0 15,-21 0-15,0 0 0,0-21 16,-21 0-1,-42 21-15,21 0 16,-21 0-16,-22 0 0,22 21 0,-22 0 16,22 0-16,-22 22 0,22-22 15,0 21-15,-1 1 0,22-1 0,0 0 16,0 22-16,0-22 0,21 0 16,0 1-16,0-1 0,0-21 15,0 22-15,0-22 0,0 0 0,21 0 16,21-21-16,-21 0 0,22 0 0,-1 0 15,0 0-15,1-21 0,20 0 16,-20 0-16,20-1 0,1 1 0,-1-21 16,-21 0-16,22 20 0,-22-20 15,1 0-15,-22 21 0,21-22 0,-21 1 16,-21 0-16,0 20 0,0-20 16,0 21-16,0 63 31,0-21-31,0 22 15,-21-22-15,21 21 0,0-21 0,0 22 16,0-1-16,-21-21 0,21 0 0,0 22 16,0-22-16,0 0 0,0 0 15,0-42 17,0 0-32,0 0 0,0 0 0,21-1 15,0 1-15,-21 0 0,21-21 0,1-1 16,-22 22-16,21-21 0,-21 0 15,0 20-15,21-20 0,0 21 0,-21 0 16,21 21 0,0 21-16,1 0 15,-22 0-15,0 22 0,21-22 0,-21 21 16,21-21-16,0 22 0,0-1 16,-21-21-16,21 0 0,1 22 0,-1-22 15,0 0-15,0-21 0,0 21 16,0-21-16,1 21 0,-1-21 0,0 0 15,0 0-15,0-21 0,0 0 0,1 21 16,-1-21-16,0 0 0,21-22 16,-21 22-16,1 0 0,-22-21 0,21 20 15,0-20-15,-21 0 0,0-1 16,21 22-16,-21-21 0,21 21 16,-21 0-16,0-1 0,0 44 31,0-1-31,0 0 0,0 0 0,0 0 15,0 22-15,0-22 0,0 21 16,21-21-16,-21 22 0,22-22 0,-22 0 16,21 0-16,-21 0 0,21 0 0,0 1 15,0-1-15,0 0 0,1-21 16,20 0-16,-21 0 0,21 0 0,1 0 16,-22 0-16,21 0 0,1-21 0,-1 21 15,21-21-15,-20-1 0,-1 1 16,0 0-16,1-21 0,-1 21 15,0-1-15,-20-20 0,-1 21 0,0 0 16,-21-22-16,0 1 0,0 21 16,-21-21-16,0 20 0,-1 1 0,1 0 15,-21 0-15,0 21 0,20 0 16,-20 0-16,21 0 0,-21 21 0,20 0 16,-20 0-16,21 22 0,0-22 0,-22 21 15,43 1-15,-21-1 0,0 0 16,21 1-16,0-1 0,0-21 0,0 21 15,0-20-15,0-1 0,0 0 0,0 0 16,21 0-16,0-21 0,1 0 16,-1 0-16,0 0 0,0 0 15,0-21-15,22 21 0,-22-21 16,0 0-16,21 0 0,-21-1 0,1-20 16,-1 21-16,21-21 0,-21 20 0,0-20 15,-21 0-15,22 21 0,-1-22 16,0 22-16,-21 0 0,0 0 0,0 0 15,21 21-15,-21 21 16,21 0-16,-21 0 16,0 0-16,0 0 0,0 22 15,0-22-15,21 0 0,-21 0 0,22 0 16,-22 1-16,21-22 0,0 21 0,0 0 16,0-21-16,22 0 15,-22 0-15,0 0 0,0 0 16,0 0-16,0-21 0,1 0 0,-1-1 15,0 1-15,-21 0 0,21-21 16,-21 21-16,0-1 0,0-20 16,21 21-16,-21 0 0,0 0 0,0-1 15,0 1-15,21 21 0,-21 21 32,0 1-32,22-1 0,-22 0 15,0 0-15,0 0 0,0 0 0,0 1 0,0-1 16,0 0-16,0 0 0,0 0 15,0 0 1,0-42 15,0 0-31</inkml:trace>
  <inkml:trace contextRef="#ctx0" brushRef="#br0" timeOffset="36376.05">9165 15706 0,'0'0'0,"-21"-21"0,21-1 15,0 1-15,0 0 0,-21 21 16,0-21-16,-1 21 16,22 21-1,0 0 1,22-21-16,-1 0 0,0 0 0,0 0 16,0 0-16,0 0 0,1 0 0</inkml:trace>
  <inkml:trace contextRef="#ctx0" brushRef="#br0" timeOffset="36659.89">9610 15473 0,'0'0'0,"21"-127"31,-21 106-31,0 0 16,-21 21 0,-1 0-16,22 21 0,0 0 15,0 21-15,-21-21 0,21 22 0,-21-1 16,21 0-16,0 1 0,0-1 15,0 22-15,-21-22 0,21 0 0,-21 1 16,21-1-16,0 0 0,0 1 16,0-1-16,0-21 0,0 21 0,0-20 15,0-1-15,0 0 0,0 0 0,0 0 16,21-21 0,0 0-16,21 0 0,-20 0 0,20-21 15,-21 0-15,21 0 0,1 0 0,-22-1 16,21 1-16,1 0 15</inkml:trace>
  <inkml:trace contextRef="#ctx0" brushRef="#br0" timeOffset="38060.08">10181 15790 0,'0'0'0,"42"-21"0,-20 0 15,-1 0-15,-21 0 0,0 0 0,0-1 16,0 1-16,-21 21 16,-1 0-16,1 0 0,0 21 15,0-21-15,0 22 0,-22-1 0,22 0 16,0 0-16,-21 21 0,21-20 15,-1 20-15,1-21 0,-21 21 0,21-20 16,21 20-16,-21-21 0,21 0 16,-22 22-16,22-22 0,0 0 15,0 0-15,22-21 0,20 0 16,-21 0-16,0 0 0,0 0 0,22-21 16,-22 0-16,21 21 0,-21-43 15,22 22-15,-22 0 0,0 0 0,0-21 16,0 20-16,1-20 0,-1 21 0,-21-21 15,0 20-15,21 1 0,-21 0 16,0 0-16,0 42 31,0 0-31,0 0 0,0 1 0,0-1 16,0 21-16,0-21 0,0 0 16,0 1-16,0 20 0,0-21 15,0 0-15,0 0 0,21-21 16,0 0-16,0 0 0,1 0 15,20 0-15,-21 0 0,21 0 0,-20-21 16,-1 0-16,21 0 0,-21 0 16,0-22-16,1 22 0,-22-21 0,0 0 15,21-1-15,-21 1 0,0 0 16,0-22-16,0 22 0,0-22 0,0 1 16,0 20-16,0 1 0,0 0 0,0 21 15,0-22-15,0 64 31,0 22-31,0-22 0,0 21 16,-21 1-16,21-1 0,0 0 16,0 1-16,0-1 0,0-21 0,0 21 15,0 1-15,0-22 0,0 21 16,-22-21-16,22 22 0,-21-22 0,21 0 16,0 0-16,0 0 0,0 1 0,-21-22 15,21-22 16,0 1-31,0 0 0,21 0 16,0 0-16,1 0 0,-1-22 16,21 22-16,-21 0 0,22 0 15,-1 21-15,0-21 0,1 21 0,-1 0 16,0 0-16,-21 0 0,22 0 16,-22 21-16,21 0 0,-21 0 0,-21 0 15,0 0-15,0 1 0,0-1 0,0 21 16,0-21-16,0 22 0,-21-22 15,0 0-15,-21 0 0,21 21 0,-22-42 16,1 22-16,21-1 0,-22 0 0,1 0 16,21-21-16,0 0 0,-22 21 15,22-21-15,0 0 0,0 0 0,0 0 16,0 0-16,21-21 16,-22 0-16,1 0 15,21 0-15,0-1 0,21 22 31,1 0-31,-1 0 0,0 0 16,0 22-16,0-22 0,0 21 0,1 0 16,-1-21-16,0 0 0,0 21 15,21-21-15,-20 0 0,20 0 0,0 0 16,1 0-16,-1 0 0,21-21 0,-20 0 16,20 0-16,-20-1 0,-1 1 15,0 0-15,1 0 0,-22-21 0,21 20 16,-21-20-16,0 0 0,1 21 15,-1-22-15,0-20 0,0 20 16,-21-20-16,0 21 0,0-22 0,0-21 16,21 22-16,-21-1 0,21 1 15,-21 21-15,0-22 0,0 22 0,22-1 16,-22 22-16,0 0 0,0 42 16,0 0-16,0 22 15,-22-1-15,1 0 0,0 22 0,0-1 16,0 1-16,0-1 0,-1 1 15,22-1-15,0 1 0,0-22 0,0 22 16,0-22-16,0-21 0,0 22 0,0-1 16,22-21-16,-1 0 0,0 0 15,0 1-15,0-1 0,0-21 16,1 0-16,-1 0 0,0 0 0,21 0 16,1 0-16,-1-21 0,0-1 15,-21 22-15,22-21 0,-22 0 0,21-21 16,-21 21-16,1-1 0,-22 1 0,0 0 15,21 0-15,-21 0 0,0 0 16,0-1-16,-21 22 16,-1 0-16,1 22 0,0-1 0,21 0 15,-21 0-15,0 0 16,21 0-16,-21 22 0,21-22 0,0 0 16,0 0-16,0 0 0,0 1 0,0-1 15,21-21-15,0 0 0,0 21 16,0-21-16,0 0 0,1 0 0,20 0 15,-21-21-15,0 21 0,22-21 0,-22-1 16,0 1-16</inkml:trace>
  <inkml:trace contextRef="#ctx0" brushRef="#br0" timeOffset="38480.85">13293 14965 0,'0'0'0,"-64"0"0,22-21 15,-1 21-15,22-21 0,0-1 0,0 1 16,0 21-16,0-21 0,-1 0 15,22 0-15,-21 0 0,21-1 16,-21 1-16,0 21 16,0 0-16,0 0 15,21 21-15,-22 22 0,22-1 16,-21 0-16,21 22 0,0-1 16,0 1-16,0-1 0,0 22 0,0-21 15,0-1-15,0 1 0,0-22 0,0 21 16,0-20-16,0-1 0,0-21 15,0 22-15,0-22 0,0 0 0,0 0 16,0-42 15,0 0-31,0 0 0,0-1 16,0-20-16</inkml:trace>
  <inkml:trace contextRef="#ctx0" brushRef="#br0" timeOffset="39408.32">12721 14944 0,'0'0'0,"0"-21"0,0-22 16,0 22-16,0-21 0,21 21 0,0-1 16,1 1-16,-1 0 0,0 0 15,21 0-15,-21 0 0,22 21 0,-1 0 16,0 0-16,22 0 0,-22 0 0,1 21 16,20 0-16,-21 0 0,22 21 15,-22-20-15,1 20 0,-22 0 0,0-21 16,-21 22-16,0-1 15,0 0-15,-21 1 0,0-22 0,-22 21 16,1-21-16,0 22 0,-22-22 0,22 0 16,-22 0-16,22 0 0,0-21 15,-1 0-15,1 0 0,21 0 0,-22 0 16,22 0-16,0 0 0,0-21 16,21 42-1,21 1 1,-21-1-16,21 21 0,22-21 15,-22 0-15,0 22 0,0-22 0,21 21 16,-20-21-16,20 1 0,-21-1 16,21 0-16,-20 0 0,20 0 15,0-21-15,1 0 0,-1 21 0,-21-21 16,21 0-16,-20 0 0,20 0 16,-21 0-16,21 0 0,-20 0 0,-1 0 15,0-21-15,0 21 0,-21-21 0,21 0 16,0 0-16,-21 0 15,22 21-15,-22-22 0,0 1 0,21 0 16,0 0-16,-21 0 0,21 0 16,-21-1-16,21 1 0,-21-21 0,21 21 15,-21 0-15,0-1 0,0 1 0,0 0 16,0 42 15,-21 0-31,0 1 16,0-1-16,0 21 0,21-21 0,-21 0 15,21 1-15,-22-1 0,22 0 0,0 21 16,0-21-16,0 1 0,0-1 16,0 0-16,0 0 0,0 0 15,22 0-15,-1-21 16,0 0-16,21 0 0,-21 0 16,22 0-16,-22 0 0,21-21 0,1 21 15,-1-21-15,0 0 0,-21 0 16,22 0-16,-22-1 0,21 1 0,-21-21 15,1 21-15,-1-22 0,0 22 16,-21 0-16,0 0 0,0 0 16,0 0-16,0 42 15,0 0-15,0 0 16,-21 21-16,21-20 0,0 20 16,-21 0-16,21 22 0,-22-22 0,22 0 15,0 22-15,0-1 0,0 22 16,0-21-16,0 20 0,0 1 0,0-22 15,0 22-15,0 0 0,0-1 0,0 1 16,0-21-16,0 20 0,0-20 16,0 20-16,0-20 0,0-1 0,0-20 15,0 20-15,0-42 0,0 22 16,0-22-16,0 0 0,0 0 16,0-42-16,0 0 15,22 0-15,-1-22 0,0 1 0,0 0 16,0-22-16,0 1 0</inkml:trace>
  <inkml:trace contextRef="#ctx0" brushRef="#br0" timeOffset="40440.72">14393 15536 0,'0'0'0,"0"-63"0,0 21 16,0-1-16,0-105 15,0 127-15,21-21 16,-21 20-16,22-20 0,-1 21 0,21 0 15,-21 0-15,0-1 0,22 22 0,-22 0 16,21 0-16,-21 0 0,1 0 16,-1 22-16,0-1 0,0 0 0,-21 0 15,0 21-15,0-20 0,0 20 16,0 0-16,0-21 0,-21 22 0,0-22 16,-22 21-16,22-21 0,0 1 0,-21-1 15,-1 0-15,22 0 16,-21 0-16,21 0 0,0-21 0,-1 0 0,1 0 15,42 0 17,1-21-32,-1 21 0,21-21 0,-21 0 15,22 0-15,-1 0 0,0-22 16,1 22-16,-1 0 0,-21-21 0,21 20 16,1-20-16,-1 21 0,-21-21 0,22 20 15,-22 1-15,0 0 0,-21 0 16,0 0-16,21 21 0,-21 21 31,-21 0-15,0 0-16,0 22 0,21-22 0,-22 21 15,22-21-15,-21 22 0,21-1 16,0-21-16,0 21 0,0-20 0,0-1 16,0 0-16,0 0 0,21 0 0,1 0 15,-1-21-15,0 0 0,0 0 16,0 0-16,22 0 0,-1 0 0,-21 0 15,21 0-15,-20 0 0,20-21 16,0 0-16,-21 0 0,1 0 0,-1 0 16,0-22-16,-21 22 0,0-21 0,0-1 15,0 1-15,-21 0 0,0-1 16,-22 22-16,22-21 0,-21 21 16,-1 0-16,1 21 0,21 0 0,-21 0 15,-1 0-15,22 0 0,-21 0 16,21 42-16,-1-21 0,1 0 0,21 22 15,0-22-15,0 21 0,0-21 16,0 0-16,21 22 0,1-22 0,-1 0 16,21 0-16,-21 0 0,22-21 0,-1 0 15,0 22-15,1-22 0,-22 0 16,21 0-16,0 0 0,-20 0 0,20 0 16,-21-22-16,0 1 0,0 21 15,-21-21-15,0 0 0,22 0 0,-22 0 16,0-1-16,21-20 0,-21 21 15,0-21-15,0 20 0,0 1 16,21 0-16,0 0 0,-21 0 0,21 0 16,0 21-16,1 0 0,-1 0 0,0 0 15,0 0-15,0 0 16,0 21-16,-21 0 0,22 0 0,-1 0 16,0 22-16,-21-22 0,21 21 15,0-21-15,-21 22 0,21-22 0,-21 21 16,22-21-16,-22 0 0,0 22 0,21-22 15,-21 0-15,21 0 16,-21-42 15,0 0-15,0 0-16,0 0 0,0-1 0,0 1 16,0-21-16,0 21 0,0-22 15,0 22-15,0-21 0,21 21 0,0 0 16,-21-22-16,21 22 0,1 0 0,-1-21 15,0 20-15,0 1 0,0 0 16,0 0-16,22-21 0,-22 20 0</inkml:trace>
  <inkml:trace contextRef="#ctx0" brushRef="#br0" timeOffset="40668.6">16446 14669 0,'22'0'0,"-44"0"0,65 0 16,-22 0-16,-21 21 15,0 0-15,0 0 0,0 21 0,0-20 16,-21 20-16,0 0 0,-1 1 15,1-1-15,-21 0 0,21 1 0,0-1 16,21 0-16,-22 1 0,1-1 0,0-21 16,0 21-16,21 1 0,0-22 15,0 0-15,-21 21 0,21-20 0,0-1 16,0 0-16,0 0 0,21-21 16,0 0-1,0 0-15,0 0 0,1 0 0,-1-21 16,21 21-16,-21-21 0,0 0 15,1-22-15</inkml:trace>
  <inkml:trace contextRef="#ctx0" brushRef="#br0" timeOffset="40858.49">16108 15113 0,'0'0'0,"-43"0"0,22 0 15,0 0-15,42 0 31,0 0-31,1 0 16,-1 0-16,21 0 0,0 0 0,1 0 16,-1 0-16,0-21 15,1 21-15,20-21 0,-20 0 0,-1 21 16,21-22-16,-20 1 0</inkml:trace>
  <inkml:trace contextRef="#ctx0" brushRef="#br0" timeOffset="41824.19">16785 15155 0,'0'22'16,"21"-22"15,0 0-31,1 0 0,-1-22 16,0 1-16,0 21 0,0-21 16,0 0-16,1 0 0,-1 0 15,-21-1-15,21 1 0,-21 0 16,0 0-16,0 0 15,-21 21 1,0 0-16,-1 0 0,1 21 16,0 0-16,0 0 0,0 0 15,0 22-15,-1-22 0,22 21 0,0-21 16,-21 22-16,21-22 0,0 21 16,0-21-16,0 1 0,0-1 0,0 0 15,0 0-15,21 0 0,1-21 0,-1 0 16,0 21-16,0-21 0,21 0 15,-20 0-15,20 0 0,-21 0 0,21 0 16,-20-21-16,20 21 0,0-21 0,-21 0 16</inkml:trace>
  <inkml:trace contextRef="#ctx0" brushRef="#br0" timeOffset="42176.99">17420 15050 0,'0'0'0,"0"-43"0,0 22 0,0 0 0,21 0 16,-21 0-16,21-1 15,1 22 1,-1 0-16,0 0 0,0 0 16,-21 22-16,21-1 0,0 0 15,1 0-15,-1 21 0,0-20 16,0 20-16,-21 0 0,21-21 16,0 22-16,-21-1 0,0-21 0,0 22 15,22-22-15,-22 0 0,0 0 0,0 0 16,0 0-16,0 1 0,0-44 31,0 1-15,0 0-16,0 0 15,0 0-15,0 0 0,0-1 0,0 1 16,0-21-16,0 21 0,0-22 16,21 22-16,-21-21 0,21 21 0,0 0 15,0-1-15,-21 1 0,21 21 16,1-21-16,-1 21 0,0 0 15,0 0-15,0 0 0,0 0 0,1 0 16</inkml:trace>
  <inkml:trace contextRef="#ctx0" brushRef="#br0" timeOffset="42479.81">18351 15134 0,'0'21'0,"0"-42"0,0 64 0,0-22 16,22 0-16,-1-21 15,0 0-15,0 0 0,0 0 16,22 0-16,-22 0 16,21-21-16,-21 0 0,22-1 0,-22 1 15,0 0-15,0 0 0,-21 0 16,0 0-16,0-1 0,0 1 16,0 0-16,0 0 0,-21 0 15,0 21-15,0 0 16,-22 0-16,22 0 0,0 0 0,0 21 15,-22 0-15,22-21 0,0 21 16,0 0-16,0-21 0,0 22 0,21-1 16,0 0-16,0 0 0,21-21 15,21 0-15,0 0 16,1 0-16</inkml:trace>
  <inkml:trace contextRef="#ctx0" brushRef="#br0" timeOffset="43208.39">19240 14647 0,'0'-42'16,"0"84"-16,22-126 0,-22 41 0,0 22 0,0 0 15,0 0-15,0 0 0,0 0 16,0 42 0,-22 0-16,1 21 0,0 1 0,21-1 15,-21 0-15,0 1 0,0-1 16,21 21-16,-22-20 0,1-1 15,21 0-15,-21 1 0,0-1 16,21 0-16,-21 1 0,21-1 0,0 0 16,0-20-16,0 20 0,0-21 15,0 0-15,0 0 0,21-42 32,0 21-32,0-21 15,-21 0-15,21 0 0,1-22 0,-1 22 16,0 0-16,0-21 0,0 21 15,0-22-15,1 22 0,-1-21 0,0 21 16,0-1-16,0 22 16,-21 22-1,0-1-15,0 0 0,0 0 16,0 21-16,0-20 0,0 20 16,0-21-16,0 21 0,0-20 0,0 20 15,0-21-15,0 0 0,21 0 0,1 1 16,20-1-16,-21-21 0,21 0 15,-20 21-15,20-21 0,0 0 0,22 0 16,-22 0-16,0-21 0,1 0 16,-22-1-16,21 1 0,1-21 15,-22 0-15,21-1 0,-21 1 0,0 0 16,22-22-16,-22 22 0,0-22 0,-21 1 16,21 20-16,0-20 0,-21 21 15,22-22-15,-22 43 0,0-21 16,0 20-16,0 1 0,0 42 15,-22 1-15,1-1 16,0 21-16,0 0 0,0 1 0,0-1 16,-1 0-16,22 1 0,0-1 15,-21 0-15,21 1 0,0-1 0,0 0 16,0 1-16,0-1 0,21 0 0,-21-20 16,22 20-16,-1-21 0,0 0 15,-21 0-15,21-21 0,0 22 0,0-22 16,1 0-16,-1 0 0,0 0 15,21 0-15,-21-22 0,1 22 16,-22-21-16,21 0 0,-21 0 0,21 0 16,-21-22-16,0 22 0,0 0 15</inkml:trace>
  <inkml:trace contextRef="#ctx0" brushRef="#br0" timeOffset="44305.32">19770 14923 0,'-22'0'0,"44"0"0,-1 0 31,0 0-31,21 0 0,1 0 0,-1 0 16,0 0-16,1 0 15,20 0-15,-21-22 0,22 22 0,-22-21 16,22 21-16,-1-21 0,1 21 16,-1 0-16,1-21 0,-1 21 0,1 0 15,-22 0-15,0 0 0,-20 0 0,-1 0 16,0 0-16,-21 21 15,-21 0 1,0 0-16,-1 1 0,22-1 16,-21 0-16,0 0 0,0 0 0,0 0 15,0 22-15,21-22 0,0 0 16,0 0-16,0 0 0,0 1 16,0-1-16,0 0 0,0 0 0,0 0 15,21-21 16,-21-21-15,0 0-16,0 0 0,21 0 0,0-22 16,-21 22-16,21-21 0,0 21 0,1-22 15,-1 22-15,0-21 0,0 21 16,21-1-16,-20 1 0,-1 0 0,0 0 16,0 0-16,0 21 15,0 0-15,1 0 0,-1 0 16,0 0-16,-21 21 15,21 0-15,0 0 0,-21 0 16,0 1-16,0-1 0,21 0 0,1 0 16,-22 0-16,0 0 15,0 1-15,21-1 0,-21 0 16,21-21-16,-21-21 31,-21 0-15,21-1-16,0 1 0,0 0 15,0 0-15,0 0 0,0 0 0,0-22 16,21 22-16,0 0 0,0-21 16,0 20-16,1 1 0,-1 0 15,0 0-15,21 21 0,-21 0 0,1 0 16,-1 0-16,0 0 16,-21 21-16,21 0 0,-21 0 0,0 22 15,0-22-15,0 0 0,0 0 0,21 0 16,-21 22-16,0-22 0,21 0 15,-21 0-15,0 0 0,22 1 0,-1-1 16,-21 0-16,21 0 0,0-21 16,0 21-16,0-21 15,1 0-15,-1 0 0,0 0 16,0 0-16,-21-21 0,21 0 16,0 0-16,-21 0 0,22-1 15,-1-20-15,0 21 0,21-21 16,-21-1-16,1 1 0,20 0 0,-21-1 15,0-20-15,22 20 0,-22-20 16,0-1-16,0 1 0,0 21 0,0-22 16,-21 22-16,0 21 0,22-22 15,-22 22-15,0 0 0,-22 42 32,1 21-32,0 1 0,0-1 15,0 0-15,0 22 0,-1-1 0,1 1 16,-21-22-16,21 22 0,0-1 15,21-20-15,0 20 0,-22-21 16,22 1-16,0-1 0,0 0 16,0 1-16,22-1 0,-22-21 0,21 22 15,0-22-15,0 0 0,0 0 0,0 0 16,1-21-16,-1 0 0,0 0 16,0 0-16,0 0 0,0 0 0,1 0 15,-1 0-15,0-21 0,0 0 16,0 0-16,0 0 0,1-1 0,-22 1 15,21 0-15,0 0 0,0 0 16</inkml:trace>
  <inkml:trace contextRef="#ctx0" brushRef="#br0" timeOffset="44516.2">22310 15452 0,'0'0'0,"-22"21"16,1-21 0,0 0-1,0-21-15,0 21 0</inkml:trace>
  <inkml:trace contextRef="#ctx0" brushRef="#br0" timeOffset="48040.55">10435 16595 0,'0'0'0,"0"-21"0,0-1 15,-21 1-15,21 0 0,0 0 16,0 0-16,0 0 0,-21-1 16,21 1-16,-21 0 0,21 0 15,0 42 16,0 0-31,0 0 0,0 1 0,0 20 16,0 0-16,0 22 0,0-22 16,0 22-16,0-1 0,0-21 0,0 22 15,0-1-15,0-20 0,0 20 0,0-20 16,0-1-16,0 0 0,-22-21 16,1 22-16,0-22 0,21 0 0,-21 0 15,21 0-15,-21-21 0,0 0 16,-1 0-1,22-21-15,-21 0 0,21 0 16,-21 0-16,21 0 0,0-1 16,-21-20-16,21 21 0,-21 0 15,21-22-15,-21 22 0,21 0 16,0 42 0,0 22-1,21-22-15,0 0 0,-21 21 16,21-21-16,-21 22 0,0-22 0,21 0 15,0 0-15,-21 0 0,22 1 16,-1-1-16,-21 0 0,21-21 0,0 0 16,0 0-16,0 0 0,1 0 15,-1 0-15,0-21 0,0 21 16,0-21-16,0-1 0,1 1 0,-22 0 16,21 0-1,-21 0-15,21 0 0,-21-1 16,0 1-16,0 0 0,0 0 0,21 21 15</inkml:trace>
  <inkml:trace contextRef="#ctx0" brushRef="#br0" timeOffset="49732.26">11261 17441 0,'0'0'0,"0"-21"0,21 0 15,-21 0-15,0 0 0,0 0 0,0-22 16,0 22-16,0 0 16,0 0-16,0 0 0,0-1 15,0 44 1,-21-1-16,21 0 0,0 21 15,0 1-15,0-1 0,-22 0 16,22 22-16,-21-22 0,21 22 0,-21-22 16,21 0-16,0 1 0,0-1 15,-21 0-15,21-21 0,-21 1 0,21-1 16,0 0-16,0-42 31,0 0-31,0-1 16,0-20-16,21 21 15,0-21-15,-21 20 0,21-20 16,0 0-16,-21-1 0,22 22 0,-1-21 16,0 21-16,-21 0 0,21 21 15,0 0-15,0 0 0,1 21 16,-22 0-16,21 21 0,0 1 16,-21-22-16,21 21 0,0 0 0,0 1 15,1-1-15,-22 0 0,21 1 16,0-22-16,0 0 0,21 0 0,-20 0 15,-1 1-15,21-22 0,0 0 16,1 0-16,-1 0 0,0 0 0,1 0 16,-1-22-16,0 1 15,1 0-15,-1 0 0,-21-21 0,22 20 16,-22-20-16,0 21 0,0-21 16,0-22-16,-21 22 0,0-1 0,0-20 15,0 21-15,0-1 0,0 1 16,0 0-16,0-1 0,0 22 0,0 0 15,0 42 1,0 21-16,0 1 16,0-1-16,0 0 0,0 22 15,0-22-15,0 22 0,0-1 0,0-20 16,0 20-16,0-21 16,21 1-16,-21-22 0,43 21 0,-22-21 15,0 1-15,21-1 0,-20-21 16,20 0-16,0 0 0,1 0 0,20 0 15,-21 0-15,1-21 0,-1-1 16,0 1-16,1 0 0,-1 0 0,0 0 16,-20-22-16,20 1 0,-21 21 15,0-21-15,-21-1 0,0-20 0,0 20 16,0 1-16,0 21 0,0-21 16,0 20-16,-21 22 0,0 0 15,0 0-15,0 0 0,-1 22 16,1-1-16,0 0 0,0 21 15,21 1-15,0-22 0,0 21 0,-21 0 16,21 1-16,0-22 0,0 0 16,21 21-16,0-20 0,0-1 0,0-21 15,1 21-15,20-21 0,0 0 16,1 0-16,-1 0 0,0 0 0,1 0 16,20-21-16,-21 21 0,22-21 15,-22-1-15,1 1 0,-1 0 0,0-21 16,-21 21-16,22-22 0,-43 1 15,21 0-15,-21-1 0,0-20 0,0 20 16,0 1-16,0-21 0,0 20 16,0 1-16,0 0 0,0 20 15,0 1-15,0 0 0,0 42 16,-21 0 0,21 22-16,0-22 0,0 21 15,0 1-15,0-1 0,0 21 0,0-20 16,0-1-16,0 22 0,0-22 15,0 0-15,0 1 0,0-22 0,0 21 16,0 0-16,0-20 0,0-1 16,21 0-16,-21 0 0,21-21 0,0 0 15,0 0 1,1 0 0,-22-21-16,21 0 0,-21 0 15,0-1-15,0-20 0,21 21 0,0-21 16,0-1-16,-21 1 0,21 0 15,22 20-15,-22-20 0,0 21 0,21 0 16,-20 0-16,20-1 0,0 22 16,1 0-16,-1 0 0,0 22 0,1-1 15,-1 0-15,-21 0 0,0 0 16,22 22-16,-22-22 0,-21 21 0,0-21 16,0 22-16,0-22 0,0 0 0,-21 0 15,-1 0-15,-20 0 0,0 1 16,-1-1-16,1-21 0,0 21 0,-1-21 15,-20 0-15,21 0 16,-1 0-16,22 0 0,-21 0 0,21 0 16,-1 0-16,1 0 0,21-21 15,0 0-15,0-1 16,0-20-16</inkml:trace>
  <inkml:trace contextRef="#ctx0" brushRef="#br0" timeOffset="50527.81">14795 17230 0,'0'-21'0,"0"42"0,22-64 0,-22 1 0,21 21 15,-21 0-15,0-22 0,0 22 0,0 0 16,0 0-16,0 0 0,0 42 16,-21 0-16,-1 0 15,22 22-15,-21-1 16,21 0-16,0 22 0,0-22 0,0 22 16,-21-1-16,21-21 0,-21 22 15,21-22-15,0 22 0,-21-22 0,0 0 16,-1-20-16,22 20 0,-21-21 15,21 0-15,-21-21 0,21 21 0,0-42 32,0 0-32,0 0 15,0 0-15,0-22 0,0 22 16,21-21-16,0 0 0,1-1 0,-1 1 16,0-22-16,0 22 0,21 0 15,1-22-15,-1 22 0,0 0 16,1-1-16,20 1 0,1 0 15,-1-1-15,1 22 0,-22 21 0,22 0 16,-1 0-16,-21 0 0,1 21 16,-22 0-16,0 22 0,-21-22 0,0 21 15,0 1-15,-21-22 0,0 21 0,-22-21 16,-20 22-16,21-22 0,-22 0 16,-148 85-1,170-106-15,21 21 0,-21-21 16,42-21-1,0 0 1,42 21-16,-21-22 0,0 22 16,22-21-16,-1 21 0,0 0 15,22 0-15,-22 0 0,0 0 0,1 0 16,-1 21-16,0 1 0,1-1 16,-1 21-16,0-21 0,-20 22 0,-22-1 15,0-21-15,0 21 0,0 1 16,0-22-16,-22 21 0,-20-21 0,21 1 15,-43-1-15,22 0 0,0 0 16,-1 0-16,-20-21 0,21 0 0,-1 21 16,1-21-16,21 0 0,-22 0 15,22 0-15,0 0 0,0 0 0,0 0 16,21-21-16,0 0 16,0 0-1,21 0-15,0 0 0,0 21 0,22-22 16,-1 1-16</inkml:trace>
  <inkml:trace contextRef="#ctx0" brushRef="#br0" timeOffset="50924.58">15875 17611 0,'0'0'0,"42"-43"31,-21 22-31,1 21 16,-1-21-16,0 0 0,0 0 15,0 21-15,0 0 0,22-21 16,-22 21-16,0 0 0,0 0 16,0 0-16,1 21 0,20 0 0,-21 21 15,0-21-15,0 22 0,1-1 16,-1 0-16,0 22 0,-21-22 0,0 1 16,0-22-16,0 21 0,0 0 15,0-20-15,0-1 0,0 0 16,0 0-16,0 0 0,21-21 31,0-21-31,-21 0 0,21 0 0,1 0 16,-1-1-16,0 1 15,0 0-15,0-21 0,0-1 0,22 1 16,-22 0-16,0-1 0,0 1 16,22 0-16,-22-1 0,21 22 0,-21-21 15,0 21-15,1 0 0,-1-1 16,0 22-16,0 0 0,0 0 0,0 0 15,1 0-15</inkml:trace>
  <inkml:trace contextRef="#ctx0" brushRef="#br0" timeOffset="51516.11">17441 17547 0,'0'-21'0,"0"42"0,0-63 0,0 21 16,0 0-16,0-1 0,0 1 15,0 0-15,0 0 0,0 0 16,0 0 0,-21 21-16,0 21 15,21 0-15,-21 21 0,0-21 16,-22 22-16,22 20 0,0-20 0,0-1 16,0 0-16,-1 1 0,22-1 15,0-21-15,0 21 0,0-20 0,43-1 16,-22 0-16,21 0 0,1-21 15,-1 0-15,21 0 0,-20 0 16,20 0-16,-20 0 0,20-21 0,-21 0 16,1 0-16,-1 21 0,-21-22 15,22-20-15,-22 21 0,-21 0 16,0-22-16,0 1 0,0 0 16,-21 21-16,-1-22 0,1 1 0,-21 21 15,0-22-15,-1 22 0,1 21 16,0-21-16,-1 21 0,1 0 0,0 0 15,-1 0-15,1 21 0,0-21 16,-1 21-16,22 1 0,0-1 0,0 21 16,21-21-16,0 0 0,0 1 15,0 20-15,0-21 0,0 0 16,0 0-16,21 1 0,0-1 16,0 0-16,22-21 0,-1 0 0,0 0 15,1 0-15,20 0 0</inkml:trace>
  <inkml:trace contextRef="#ctx0" brushRef="#br0" timeOffset="52059.79">18034 17568 0,'21'-21'0,"-42"42"0,84-84 0,-41 21 16,-1 20-16,21-20 0,-21 0 15,0 21-15,1-1 0,-1 1 0,0 0 16,-21 0-16,21 21 0,-21 21 16,0 0-16,0 0 15,0 1-15,0 20 16,0-21-16,0 21 0,0 1 0,-21-1 15,21-21-15,-21 22 0,21-1 16,0-21-16,-21 21 0,21-20 0,0-1 16,0 0-16,0 0 0,21-21 31,0 0-31,0 0 0,0-21 16,0 0-16,-21 0 0,22-1 15,-1 1-15,-21 0 0,21-21 16,0 21-16,-21-1 0,21 1 0,-21 0 15,21 0-15,-21 42 32,0 0-32,0 0 0,0 1 15,0-1-15,0 0 0,0 0 16,0 0-16,22-21 0,-1 21 16,0-21-16,0 0 0,0 22 0,0-22 15,22 0-15,-22 0 0,21 0 16,-21 0-16,1 0 0,20 0 0,-21-22 15,0 1-15,0 0 16,-21 0-16,22 0 0,-22 0 0,0-1 16,0-20-16,0 21 0,0 0 15,0-22-15,0 22 0,0 0 0,0 0 16,0 0 0,-22 21-16,1 0 0,0 0 15,0 0-15,0 0 16,0 0-16,21 21 0,-22 0 15,22 0-15,0 0 16,22-21-16,-1 22 0</inkml:trace>
  <inkml:trace contextRef="#ctx0" brushRef="#br0" timeOffset="52444.58">19156 17441 0,'21'0'0,"-42"0"0,63-21 15,-21 0-15,0 21 0,-21-21 0,22 0 16,-44 21 15,1 21-31,0 0 16,0 0-16,0 0 0,0 1 15,-1 20-15,1-21 0,0 0 0,21 0 16,0 1-16,0-1 0,0 0 16,0 0-16,0 0 0,21-21 15,0 21-15,1-21 0,-1 22 0,21-22 16,-21 0-16,0 0 0,1 0 15,20 0-15,-21 0 0,0 0 16,0 0-16,-42 0 31,0 0-31,0 0 16,0 21-16,0-21 0,-22 21 0,22 0 16,0 0-16,-21-21 0,-1 21 15,22 1-15,-21-1 0,-1-21 0,1 21 16,0 0-16,21 0 0,-1-21 15,1 0-15,42 0 16,1 0-16,-1 0 16</inkml:trace>
  <inkml:trace contextRef="#ctx0" brushRef="#br0" timeOffset="53068.22">19621 17611 0,'0'-21'0,"0"42"0,22-64 15,-22 22-15,21 21 16,-21-21-16,21 21 0,0-21 16,0 21-16,0-21 0,1 21 15,-22-21-15,21-1 0,0 22 16,-21-21-16,0 42 31,-21 1-15,0-1-16,-1 0 0,22 0 15,0 0-15,0 0 0,0 1 16,0-1-16,0 21 0,0-21 16,0 0-16,22 1 0,-22-1 15,21-21-15,0 21 16,0-21-16,0 0 0,0 0 16,1 0-16,-1-21 15,0 21-15,0-21 0,0-1 16,0 1-16,1-21 0,-1 21 15,21-22-15,-21 22 0,22-21 0,-22 0 16,21 20-16,0 1 0,-20 0 16,20 0-16,-21 21 0,0 0 0,0 0 15,1 0-15,-1 21 16,-21 0-16,21 22 0,-21-1 0,0-21 16,0 21-16,0 1 0,0-1 15,0 0-15,0-20 0,0 20 0,0-21 16,0 0-16,0 22 0,0-22 15,0 0-15,0-42 32,0 0-32,0-1 15,0-20-15,0 21 0,0 0 16,0-22-16,21 1 0,0 21 0,0-21 16,22-1-16,-22 1 15,21 0-15,-21-1 0,22 22 0,-1-21 16,-21 21-16,22-1 0,-22 22 15,0 0-15,0 0 0,0 0 0,0 0 16,1 0-16,-1 22 16</inkml:trace>
  <inkml:trace contextRef="#ctx0" brushRef="#br0" timeOffset="53268.1">21167 17632 0,'0'0'0,"-22"21"16,1-21-1,0 21-15,0 0 16,21 1 0,-21-1-16,0-21 0,-1 21 0,1-21 15,0 21-15,-21-21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01:56:16.5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3238 889 0,'-21'0'0,"0"0"16,21-21 31,21 21-47,0-21 0,-21 0 15,22 21-15,-1-22 16,0 1-16,0 21 0,0-21 0,0 0 16,1 0-16,-1 0 0,0 21 15,-21-22-15,21 1 0,-21 0 0,21 21 16,-21-21-16,0 0 0,0 0 16,-21 21-16,-21 0 15,21 0-15,-1 0 0,-20 0 0,0 0 16,21 0-16,-22 0 0,1 0 15,0 21-15,20 0 0,-20 0 0,21 0 16,-21 22-16,20-22 0,-20 21 16,21 0-16,0 1 0,0-1 15,21 0-15,0 1 0,0-1 16,0 0-16,0 1 0,21-1 16,21 0-16,0 1 0,-20-1 0,20 0 15,21 1-15,-20-1 0,-1-21 16,0 22-16,1-1 0,-1 0 0,0-21 15,1 22-15,-22-1 0,0 0 16,0-20-16,-21 20 0,0-21 0,0 0 16,-21 0-16,-21 1 15,21-1-15,-22-21 0,1 0 0,0 0 0,-22 0 16,22 0-16,-22 0 0,1 0 16,-22-21-16,22 21 0,-22-22 15,21 1-15,-20-21 0,-1 21 16,22 0-16,-1-22 0,1 22 0,20-21 15,22 21-15,-21-1 0,21 1 16,21 0-16,0 0 0,0 0 16,21 21-1,0 0-15,0 21 16,0 0-16,22 21 0,-1-20 0,-21 20 16,21 0-16,1 1 0,-22-22 15,21 21-15,1 0 0,-1-20 0,0 20 16,1-21-16,-1 0 0,0 0 15,1 1-15,20-22 0,-21 0 16,22 0-16,-22 0 0,22-22 16,-1 1-16,22 0 0,-22 0 0,1 0 15,21 0-15,-22-22 0,22 1 16,-22 21-16,1-22 0,-22 1 0,22 0 16,-22-1-16,-21 22 0,21-21 15,-20 21-15,-1-22 0,-21 22 0,0-21 16,0 21-16,0 0 0,0-1 15,0 1-15,-21 21 16,-1 0-16,1 0 0,0 21 16,0 1-16,0-1 0,0 0 0,-1 0 15,-20 0-15,21 0 16,0 1-16,0 20 0,21-21 0,0 0 16,-22 22-16,22-22 0,0 0 15,0 0-15,0 0 0,0 0 0,0 1 16,22-1-16,-1-21 15,0 0-15,0 0 0,0 0 16,0 0-16,1 0 16,-1 0-16,-21-21 0,21-1 0</inkml:trace>
  <inkml:trace contextRef="#ctx0" brushRef="#br0" timeOffset="2564.36">4847 1418 0,'0'0'0,"42"-21"0,-20 21 16,-1-21-16,0 21 0,0-21 15,-21 0-15,0-1 16,0 1-16,0 0 16,0 0-16,-21 21 15,0 0-15,-22-21 0,22 21 16,0 0-16,-21 0 0,21 0 0,-22 0 15,1 21-15,0 0 0,20 0 16,-20 0-16,0 22 0,-1-22 0,22 21 16,0-21-16,-21 22 0,21-1 15,21 0-15,0 1 0,0-1 0,0-21 16,0 0-16,0 22 0,0-22 16,21 0-16,0-21 0,0 21 0,0-21 15,0 0-15,22 0 0,-1 0 16,-21 0-16,22-21 0,-1 0 15,-21 21-15,21-21 0,-20 0 16,20-1-16,-21-20 0,0 21 0,22 0 16,-22 0-16,-21-22 0,21 22 15,0 0-15,-21 0 0,0 0 0,0-22 16,0 22-16,21 21 0,-21-21 16,0 0-16,0 42 31,0 0-31,0 21 0,0-20 0,0 20 15,0 0-15,0 22 0,0-22 16,21 22-16,-21-1 0,0 1 0,0-1 16,0 22-16,0-22 15,0 22-15,0 0 0,0-1 0,-21 1 16,0 0-16,0 20 0,0-20 0,0 0 16,-1-1-16,1-20 0,0 21 15,0-22-15,0 1 0,21-1 0,0 1 16,-21-22-16,21 0 0,-22 1 15,22-22-15,0 0 0,0-42 16,0 0 0,22-1-16,-1-20 0,0 0 15,0-22-15,0 1 0,0-1 0,1 1 16,20-22-16,-21 0 0,0-20 16,0-1-16,22 0 0,-22 0 15,0 0-15,0 0 0,0 1 0,1-1 16,-1 0-16,0 0 0,0 21 15,-21 1-15,21-1 0,-21 0 0,21 22 16,-21-1-16,0 1 0,0 21 16,0-1-16,0 1 0,0 21 15,0 0-15,0-1 0,0 44 16,0-1 0,0 21-16,0-21 0,0 22 0,0-22 15,0 21-15,0-21 0,0 22 16,0-22-16,0 0 0,0 0 15,0 21-15,0-20 0,0-1 16,22 0-16,-1-21 0,0 21 16,0-21-16,0 0 0,22 0 15,-22 0-15,0 0 0,21-21 16,1 21-16,-22-21 0,21 0 0,-21-1 16,0 1-16,22 0 0,-22 0 15,0 0-15,0 0 0,0-1 0,-21 1 16,0 0-16,0 0 0,0 0 15,0 0-15,0 42 32,-21 0-17,0 0-15,0 0 0,21 22 16,0-22-16,-21 21 0,21-21 0,-21 22 16,21-22-16,0 21 0,0-21 15,0 0-15,0 22 0,21-22 0,0 0 16,0-21-16,0 21 0,0 0 15,22-21-15,-1 0 0,0 0 0,1 0 16,-1 0-16,0-21 0,1 0 16,-1 0-16,0 0 0,1-22 0,-22 22 15,21 0-15,1-21 0,-1 21 16,-21-22-16,0 22 0,22-21 16,-22-1-16,-21 1 0,0 21 0,0-21 15,0-1-15,0 22 0,0 0 16,0 0-16,0 0 0,-21 21 0,-1 0 15,1 0-15,0 21 0,0 0 16,0 21-16,0-21 0,-1 22 0,22-22 16,0 21-16,-21-21 0,21 22 15,0-22-15,0 21 0,0-21 0,0 1 16,21-1-16,-21 0 0,22 0 16,20-21-16,-21 0 0,21 21 0,-20-21 15,20 0-15,0 0 0,22 0 16,-22-21-16,0 21 0,22-21 15,-22 0-15,1 0 0,-1-1 16,0 1-16,-21 0 0,22 0 0,-22 0 16,0 0-16,0-22 0,-21 22 15,0 0-15,0 0 0,21 0 0,-21 42 32,-21 0-32,0 0 15,21 21-15,0-20 0,0 20 16,-21-21-16,21 0 0,-21 22 0,21-22 15,-21 0-15,21 0 0,0 0 0,0 0 16,0 1-16,0-1 16,0-42 15,21-1-31,0 22 0,-21-21 16,21 0-16,0 0 0,0 0 15,1 0-15,-1-1 0,0-20 0,0 21 16,0-21-16,0 20 0,1-20 15,-1 21-15,-21 0 0,21 0 0,0-1 16,-21 44 0,21-1-16,-21 0 0,21 0 15,-21 0-15,0 22 0,0-22 0,0 21 16,0-21-16,22 0 0,-22 1 16,21-1-16,-21 21 0,21-21 15,-21 0-15,21-21 0,0 22 0,0-22 16,1 0-16,-1 21 0,0-21 15,0 0-15,0 0 0,0-21 16,1 21-16,-1-22 0,0 1 16,0 0-16,0 0 0,0-21 0,1 20 15,-1-20-15,0 0 0,-21-1 16,21 1-16,0-21 0,0 20 0,1-20 16,-1-1-16,0 1 0,21 20 15,-42-20-15,21 21 0,1-1 16,-22 22-16,0 0 0,0 0 0,0 0 15,-22 42 1,1 0-16,0 0 0,0 21 16,0 1-16,0 20 0,-1-20 15,22 20-15,0 1 0,-21-22 0,21 21 16,0-20-16,0-1 0,0 0 16,0 1-16,0-22 0,21 21 0,1-21 15,-1 1-15,0-1 0,0 0 16,0 0-16,0-21 0,22 0 0,-22 0 15,0 0-15,21 0 0,-20 0 16,20 0-16,-21 0 0,21-21 0,-20 0 16,20 0-16,-21-1 15,0 1-15,0 0 0,1-21 0,-1 21 16,0-1-16,0 1 0,0 0 16,-21 0-16,0 42 15,0 0 1,0 0-16,0 22 0,-21-22 0,0 0 15,21 0-15,0 0 0,0 1 0,0-1 16,0 0-16,0 0 0,0 0 16,0 0-16,21-21 15,0 0-15,0 0 0,1 0 16,-1 0-16,0 0 0,0-21 16,0 0-16,0 21 0,1-21 15,-1 0-15,21 0 0,-21-1 0,0 1 16</inkml:trace>
  <inkml:trace contextRef="#ctx0" brushRef="#br0" timeOffset="2756.25">8699 762 0,'-21'-21'16,"42"42"-16,-63-42 0,42 0 0,-21 21 0,0 0 16,0 0 15,21 21 0,-22 0 0</inkml:trace>
  <inkml:trace contextRef="#ctx0" brushRef="#br0" timeOffset="2933.15">7641 1016 0,'0'0'15,"-42"21"-15,-1-21 0,22 21 0,-21 1 16,42-1-16,21-21 31,0 0-31,22 0 16,-1 0-16,0 0 0,1 0 16,20 0-16,1-21 0,-1-1 0,22 1 15,-22 0-15,1 21 0</inkml:trace>
  <inkml:trace contextRef="#ctx0" brushRef="#br0" timeOffset="3828.73">8975 1312 0,'0'0'0,"21"0"0,0 0 0,0 0 16,21 0-16,-20-21 0,20 0 0,0 0 16,-21 21-16,1-21 0,-1 0 15,0-1-15,0 1 0,-21-21 0,0 21 16,0 0-16,0-22 0,0 22 16,0 0-16,-21 0 0,0 21 0,0-21 15,-22 21-15,22 0 0,-21 0 16,-1 0-16,1 21 0,21 0 15,-21 0-15,-1 21 0,1 1 16,0-22-16,-1 21 0,22 1 0,-21-1 16,21 0-16,-1 1 0,1-22 15,21 21-15,-21-21 0,21 0 0,0 1 16,0-1-16,0 0 0,21 0 0,0 0 16,1-21-16,-1 0 0,0 0 15,21 0-15,-21 0 0,22 0 0,-22 0 16,21 0-16,1-21 0,-1 0 15,-21 0-15,21 0 0,1-1 0,-22 1 16,0 0-16,21-21 0,-20 21 16,-1-22-16,0 1 0,-21 21 15,0-22-15,21 22 0,-21 0 16,0 0-16,0 0 0,21 21 0,-21 21 31,-21 0-31,0 0 0,0 22 0,21-22 16,-21 21-16,21-21 0,-22 22 0,22-1 15,0-21-15,0 21 0,0-20 16,0-1-16,22 0 0,-1 0 0,0 0 16,0 0-16,21 1 0,-20-22 15,-1 0-15,21 0 0,-21 0 16,22 0-16,-22 0 0,21 0 16,-21-22-16,22 22 0,-1-21 0,-21 0 15,21 0-15,-20-21 0,20 20 16,-21-20-16,21 0 0,-20-22 0,-1 1 15,21-1-15,-21 1 0,0-22 16,1 22-16,-1-22 0,0 21 0,-21 22 16,21-21-16,-21 20 0,0 22 15,0 0-15,0 0 0,-21 21 16,0 21-16,0 0 0,-22 0 16,22 22-16,-21 20 0,21 1 15,-1-22-15,1 21 0,0 1 16,0-1-16,21 1 0,0-1 0,0-20 15,0-1-15,21 0 0,-21 1 16,21-22-16,22 21 0,-22-21 16,21 1-16,-21-1 0,22 0 0,-1 0 15,0-21-15,-21 0 0,22 0 0,-1 0 16,-21 0-16,0 0 0,22 0 16,-22-21-16,0 0 0,0 21 0,22-21 15,-22-1-15,0 1 0,-21 0 16,21 0-16,-21 0 0,0 0 0</inkml:trace>
  <inkml:trace contextRef="#ctx0" brushRef="#br0" timeOffset="7375.8">11705 1270 0,'0'0'0,"-63"-42"31,41 42-31,1 0 0,0 0 16,21-21 0,0-1-16,0 1 0,0 0 15,21 0-15,0 0 16,1 0-16,-1-1 0,21 1 0,-21-21 15,22 21-15,-1-22 16,0 22-16,1-21 0,-22 21 0,21 0 16,-21-22-16,-21 22 0,0 0 15,0 0-15,-21 21 0,0 0 16,-21 0-16,-1 0 0,1 0 16,0 21-16,-1 0 0,-20 0 0,20 0 15,1 22-15,0-22 0,-1 21 16,1-21-16,21 22 0,0-22 0,0 21 15,21-21-15,0 22 0,0-22 16,0 0-16,0 0 0,21 0 0,21-21 16,-21 22-16,0-1 15,22-21-15,-1 0 0,0 0 0,1 0 16,-1 0-16,0 0 0,1 0 0,-1 0 16,-21 0-16,22 0 0,-65-21 31,-20 21-16,21 0-15,-21 0 0,-1 21 0,1 0 16,0 0-16,-22 0 0,22 0 16,-1 22-16,22-22 0,-21 21 0,21-21 15,-22 22-15,22-22 16,0 21-16,21-21 0,0 22 0,0-22 0,0 0 16,0 0-16,0 0 15,21-21-15,0 22 0,22-22 0,-22 0 16,21 0-16,1 0 0,-22 0 0,21 0 15,0-22-15,22 22 0,-22-21 16,1 0-16,-22 0 0,21 0 0,0 0 16,-20-1-16,20 1 0,-21 0 15,0-21-15,22 21 0,-22-22 0,0 22 16,21-21-16,-21 21 0,1-22 16,20 22-16,-21 0 0,0 0 0,22 0 15,-22 21-15,0 0 0,0 0 16,0 0-16,0 0 0,1 0 0,-1 21 15,0 0-15,-21 0 16,21 21-16,-21-20 0,0 20 0,0-21 16,0 21-16,0 1 0,0-1 0,0-21 15,-21 22-15,0-1 0,21-21 16,-21 21-16,-1-20 0,22-1 0,-21 0 16,21 0-16,21-42 31,1 0-16,-1 0-15,0-1 0,0-20 0,21 21 16,-20-21-16,-1 20 0,0-20 16,21 0-16,-21-1 0,1 1 15,-1 0-15,0-1 0,0 1 0,0 0 16,-21 21-16,21-1 0,-21 1 16,0 0-16,-21 21 15,0 21-15,0 0 16,0 1-16,0 20 0,-1-21 0,22 21 15,-21 1-15,21-22 0,-21 21 16,21-21-16,0 22 0,0-22 0,0 21 16,0-21-16,21 22 0,0-22 15,-21 0-15,43 0 0,-22 0 16,0-21-16,21 22 0,1-22 0,-1 0 16,0 0-16,1 0 0,-1 0 15,22-22-15,-22 22 0,0-21 0,1 0 16,-1 0-16,-21 0 0,21 0 15,-20-1-15,-1-20 0,0 21 0,0-21 16,-21 20-16,0-20 0,0 21 16,0-21-16,0 20 0,0 1 0,-21 21 31,0 21-31,0 1 16,21-1-16,-22 21 0,1-21 15,21 22-15,0-22 0,0 21 16,-21-21-16,21 22 0,0-22 0,0 0 15,0 21-15,0-21 0,21 1 16,0-22-16,1 21 0,20-21 0,-21 0 16,21 0-16,-20 0 0,20 0 15,0 0-15,-21 0 0,22 0 0,-22-21 16,21-1-16,-21 1 0,22 0 16,-22 0-16,0 0 0,0-22 0,0 22 15,22-21-15,-22 21 0,0-22 0,0 1 16,0 0-16,1 21 15,20-22-15,-21 1 0,0 21 0,0 0 0,1-1 16,-1 1-16,0 21 16,0 0-1,-21 21-15,0 1 16,0-1-16,0 0 0,0 0 16,0 0-16,0 0 0,-21 1 15,21-44 32,0 1-47,0 0 16,-21 0-16,0 0 15,21 0-15,-22-1 16,1 22-16,0 0 16,0 0-16,0 0 0,0 22 15,-1-1-15,1 0 0,0 0 16,0 21-16,0-20 0,0 20 15,-1 0-15,1-21 0,0 22 0,21-1 16,0 0-16,0-20 0,0 20 0,0 0 16,0-21-16,21 22 0,0-22 15,22 0-15,-22 0 0,21 0 0,1-21 16,-1 0-16,0 0 0,1 0 0,-1 0 16,0 0-16,1 0 0,-1-21 15,21 21-15,-41-21 0,20 0 0,0 0 16,-21-22-16,22 22 15,-22-21-15,0 21 0,0-22 0,0 22 16,1-21-16,-22 0 0,0 20 16,0-20-16,21 21 0,-21 0 0,0 0 15,0-1-15,0 44 16,-21-1-16,21 0 16,-22 0-16,22 0 0,-21 0 0,0 1 15,21 20-15,0-21 0,0 0 16,0 22-16,0-22 0,0 0 0,0 0 15,0 0-15,21 0 0,0-21 16,1 0-16,-1 22 0,0-22 0,0 0 16,21 0-16,-20 0 15,-1-22-15,0 1 0,0 21 0,0-21 16,0 0-16,1 0 0,-1 0 16,0-1-16,0-20 0,0 21 15,0 0-15,1-22 0,-1 22 0,0-21 16,0 0-16,0 20 0,0 1 0,1 0 15,-22 0-15,0 42 16,0 0 0,0 0-16,0 1 0,-22 20 0,1 0 15,0-21-15,21 22 0,0-22 16,-21 21-16,21-21 0,0 1 16,0-1-16,0 0 0,21 0 15,-21 0-15,21 0 0,22-21 0,-22 0 16,0 0-16,0 0 0,21 0 15,-20 0-15,20 0 0,-21-21 0,0 21 16,22-21-16,-22 0 0,0 0 16,0 0-16,0-1 0,0-20 0,1 21 15,-1-21-15,0 20 0,0-20 16,0 0-16,-21-22 0,21 22 0,1-22 16,-22 22-16,21-21 0,0-1 15,-21 22-15,0-1 0,0-20 0,21 42 16,-21-22-16,0 22 0,0 0 15,-21 42 1,0 0 0,0 22-16,-1 20 0,1-20 0,0 20 15,21-21-15,0 22 0,-21-1 16,21-20-16,0 20 0,0-20 0,0-1 16,0 0-16,21 1 0,-21-1 15,21 0-15,0-21 0,1 1 0,-1 20 16,0-42-16,0 21 0,0 0 0,22-21 15,-22 0-15,0 0 16,0 0-16,0 0 0,0 0 0,1-21 16,-1 0-16,0 21 0,0-42 0,0 20 15,-21 1-15,21 0 0,1-21 16,-1 21-16,0-1 0,0-20 16,-21 21-16,21 0 0,-21-22 0,21 43 15,-21-21-15,0 42 16,0 1-1,0-1-15,0 0 0,-21 0 16,21 0-16,-21 0 0,21 22 0,0-22 16,0 0-16,0 0 15,0 0-15,0 1 0,0-1 16,21-21-16,0 0 0,1 0 16,-1 0-16,0 0 0,0 0 0,0 0 15,0-21-15,1-1 0,20 22 16,-21-21-16,0 0 0,22-21 15,-22 21-15,0-1 0,21-20 0,-21 21 16,1-21-16,-1-1 0,21 22 16,-42 0-16,21 0 0,-21 0 0,0 42 31,0 0-31,-21 0 0,0 0 16,0 0-16,0 22 0,21-22 15,0 0-15,-22 0 0,22 22 0,0-22 16,0 0-16,0 0 15,0 0-15,22 0 0,-1 1 16,0-1-16,0-21 0,21 0 16,-20 0-16,-1 0 0,21 0 0,-21 0 15,0 0-15,22 0 0,-22 0 16,0-21-16,0-1 0,-21 1 0,21 0 16,-21 0-16,22 0 0,-22 0 15,0-1-15,0-20 0,0 21 0,0 0 16,-22-22-16,1 22 0,0 21 15,-21-21-15,21 0 0,-22 21 16,22 0-16,-21 0 0,21 0 0,-1 0 16,1 0-16,42 0 47,22 0-47,-22 0 15,21 0-15,1 0 0,-1 0 0,0 0 16,1 0-16,-1 0 0,0 0 15,1 0-15,-1 0 0,-21 0 16,21 0-16,-20 0 0,-1 0 16,-21 21-16,0 0 15,0 0-15,0 1 0,0-1 16,0 0-16,0 0 0,0 0 0,0 0 16,0 1-16,-21-1 0,21 0 15,0 0-15,0 0 16,0 0-16,0-42 62,0 0-62,0 0 16,0 0-16,21 0 0,0-1 16,0 1-16,0-21 15,0 21-15,22-22 0,-1 22 0,0-21 0,1 0 16,-1 20-16,0-20 0,22 21 15,-22 0-15,1 21 0,-1 0 16,-21 0-16,21 21 0,-20 0 16,-1 21-16,-21-20 0,0 20 0,0-21 15,0 21-15,0-20 0,-21 20 16,-1-21-16,1 0 0,0 22 0,0-22 16,0 0-16,0 0 0,-1-21 15,1 21-15,0-21 0,21 21 0,-21-21 16,0 0-1,21-21 17,42 21-32,-21-21 15</inkml:trace>
  <inkml:trace contextRef="#ctx0" brushRef="#br0" timeOffset="7840.78">18415 1080 0,'0'0'0,"0"-22"0,0-20 16,-21 42 0,0 0-1,-1 0-15,1 21 0,0 0 16,0-21-16,0 22 0,0-1 0,-22 0 16,22 0-16,0 0 0,0-21 15,0 21-15,21 1 0,0-1 16,0 0-16,0 0 0,0 0 15,0 0-15,21-21 16,0 0-16,21 22 0,-21-1 16,1-21-16,20 0 0,0 21 15,-21-21-15,22 21 0,-22-21 0,21 0 16,-21 21-16,1 0 0,-1-21 16,0 22-16,0-22 0,-21 21 0,21 0 15,-21 0-15,0 0 16,0 0-16,-21-21 15,0 22-15,-21-22 0,20 0 16,1 0-16,0 21 0,-21-21 16,21 0-16,-1 0 0,1 0 0,0 0 15,0 0-15,-21 0 0,20 0 16,1 0-16,0 0 0,0 0 16,0 0-1,0 0-15,-1-21 16,22-1-1</inkml:trace>
  <inkml:trace contextRef="#ctx0" brushRef="#br0" timeOffset="8140.19">16679 847 0,'0'0'16,"-21"0"-16,21-21 0,-21 21 0,0 0 94,0 21-94,-1-21 15,1 0-15,-21 0 0,21 21 0</inkml:trace>
  <inkml:trace contextRef="#ctx0" brushRef="#br0" timeOffset="8424.03">15430 1185 0,'0'0'16,"43"0"-16,-1 0 0,0 0 0,-20 0 0,20 0 15,-21 0-15,21 0 0,-20 0 16,-1 0-16,0 0 0,0 0 0,0 0 16,0 0-1,-42 0 17,-21 0-32,21 0 15</inkml:trace>
  <inkml:trace contextRef="#ctx0" brushRef="#br0" timeOffset="9550.29">4466 2307 0,'-63'0'0,"126"0"0,-190 0 0,85 0 0,-1 0 15,-20 0-15,21 0 0,-1 0 16,-20 21-16,20-21 0,1 0 0,21 0 16,-21 0-16,20 0 0,-20 0 15,21 0-15,63 0 47,-21 0-47,1 0 0,20 0 0,0 0 16,1 0-16,-1-21 0,0 21 15,22 0-15,-1 0 0,1-21 0,-1 21 16,22 0-16,0 0 0,-1-21 16,22 21-16,0 0 0,21 0 0,-21 0 15,21-21-15,21 21 0,-21 0 16,21 0-16,0 0 0,0 0 0,1 0 16,-1 0-16,0 0 0,21 0 15,1 0-15,-1 0 0,0 0 0,1 0 16,-1 0-16,21 0 0,-20 0 15,20 0-15,-20 0 0,20 0 16,1 0-16,20 0 0,-20 21 0,-1-21 16,22 0-16,0 0 0,20 0 15,-20 21-15,0-21 0,21 0 0,-1 0 16,1 0-16,-21 0 0,21 21 16,0-21-16,-1 0 0,1 0 0,-21 0 15,21 0-15,0 0 0,-22 0 16,1 0-16,0 21 0,20-21 0,-20 0 15,0 0-15,-1 0 0,1 0 16,0 0-16,21 0 0,-22 0 0,-20 0 16,20 0-16,-20 0 0,21 22 0,-22-22 15,1 21-15,-1-21 16,-21 21-16,1-21 0,-22 21 0,21 0 16,-21-21-16,1 21 0,-1 1 15,-21-22-15,-21 21 0,-1-21 16,-20 21-16,0-21 0,-22 0 0,1 0 15,-22 21-15,0-21 0,1 0 16,-22 0-16,0 0 0,0 0 16,-21-21 31</inkml:trace>
  <inkml:trace contextRef="#ctx0" brushRef="#br0" timeOffset="9716.19">18288 2498 0,'-42'-21'31,"20"21"-31,1 0 16,0 21 15,0 0-15,0 0-16,0 0 15,-1 0-15,1 1 0</inkml:trace>
  <inkml:trace contextRef="#ctx0" brushRef="#br0" timeOffset="12387.99">5948 3725 0,'21'0'15,"0"0"1,0 0-16,-21-21 0,21 0 0,1 0 16,20 0-16,-21 0 0,0-1 15,0-20-15,1 21 0,-1-21 16,0 20-16,0-20 0,0 0 16,0 21-16,-21-22 0,0 22 0,0-21 15,0 21-15,0-1 0,0 1 16,-21 21-16,0-21 0,0 21 0,0 0 15,0 0-15,-22 0 0,1 21 16,0 0-16,-1 1 0,22-1 0,-21 0 16,-1 21-16,22 1 0,-21-22 15,21 21-15,21 0 0,0-20 0,0 20 16,0 0-16,0-21 16,21 22-16,0-1 0,0 0 0,22-20 0,-22 20 15,21-21-15,0 21 0,-20 1 16,20-1-16,-21-21 0,21 22 15,-20-1-15,-1 0 0,21-21 0,-42 22 16,21-1-16,-21-21 0,0 22 16,0-22-16,0 0 0,-21 21 0,0-21 15,0 1-15,0-1 0,-22-21 16,1 21-16,0-21 0,-1 0 0,1 0 16,-22 0-16,22 0 0,0 0 0,-1-21 15,1 0-15,0-1 0,-1 1 16,22 0-16,-21 0 0,0-21 15,20 20-15,-20-20 0,21 21 16,0-21-16,0 20 0,21 1 0,-22 0 16,22 0-16,0 63 15,0-21-15,22 1 16,-1 20-16,0 0 0,0-21 16,0 22-16,22-1 0,-22-21 0,21 22 15,0-22-15,1 21 0,-1-21 16,0 0-16,1 1 0,20-22 15,-20 21-15,20-21 0,-21 0 0,22 0 0,-22 0 16,22 0-16,-22-21 16,0-1-16,22 1 0,-22 0 0,1 0 15,20 0-15,-21-22 0,1 1 16,-1 21-16,-21-21 0,22-1 0,-22-20 16,0 20-16,0 1 0,-21 0 0,21-1 15,-21 1-15,0 21 0,0 0 16,0 0-16,0-1 0,-21 1 0,0 21 15,0 0-15,-22 0 0,22 0 16,0 21-16,0 1 0,-21-1 0,20 0 16,1 0-16,0 21 0,0-20 15,0 20-15,21 0 0,0 1 0,0-1 16,0 0-16,0 1 0,0-22 0,0 21 16,21-21-16,0 0 15,0 1-15,0-1 0,1 0 0,-1 0 16,21-21-16,-21 0 0,22 0 0,-22 0 15,21 0-15,0 0 0,1 0 16,-1 0-16,0-21 0,1 21 0,-1-21 16,-21-22-16,22 22 0,-22-21 15,21 0-15,-21-1 0,0-20 0,1 20 16,-1-20-16,0-1 0,0 22 16,-21-21-16,21-1 0,0 1 0,-21 20 15,0-20-15,22-1 0,-22 22 16,21 0-16,-21-1 0,0 1 15,0 21-15,0 0 0,0 42 16,0 21 0,-21-21-16,-1 43 0,1-22 0,0 22 15,0-22-15,0 21 0,0 1 16,-1-1-16,22 1 0,0-1 0,0 1 16,0-1-16,0-20 0,0-1 15,0 0-15,0 1 0,0-1 16,0-21-16,0 0 0,22 1 0,-22-1 0,21 0 15,0-21 1,0 21-16,0-21 0,0 0 0,1 0 0,-1 0 16,0-21-16,0 0 0,0 21 15,0-21-15,1-1 0</inkml:trace>
  <inkml:trace contextRef="#ctx0" brushRef="#br0" timeOffset="12765.02">7578 4043 0,'0'0'0,"-22"0"0,44 0 63,-1 0-63,0 0 0,0-21 16,21 0-16,-20 21 0,-1-22 0,21 1 15,-21 0-15,0 21 0,1-21 16,-1 0-16,0 0 0,-21-1 15,0 1-15,0 0 0,0 0 16,-21 21-16,0 0 16,-22 0-16,22 0 0,-21 21 0,21 0 15,-22 0-15,22 1 0,0 20 16,-21 0-16,20 1 0,1-22 0,21 21 16,0 0-16,-21 1 0,21-1 15,0-21-15,0 0 0,0 22 0,0-22 16,21-21-16,0 21 0,1 0 15,-1-21-15,0 0 0,21 0 16,-21 0-16,22 0 0,-1 0 0,0 0 16,1 0-16,-1-21 0,0 0 15,1 0-15,-1 0 0,-21-1 0</inkml:trace>
  <inkml:trace contextRef="#ctx0" brushRef="#br0" timeOffset="13276.09">8382 3810 0,'0'0'0,"21"-21"0,-42-43 31,0 64-31,0 0 16,-1 22-16,1-1 0,0 0 15,0 0-15,21 21 0,-21-20 0,0 20 16,21-21-16,-22 21 0,22 1 16,0-1-16,0 0 0,0-20 0,0 20 15,0-21-15,0 0 0,0 0 16,22 1-16,-1-1 0,0-21 0,0 0 15,21 21-15,-20-21 0,-1 0 0,21 0 16,-21 0-16,22-21 0,-22 0 16,21 21-16,-21-22 0,22-20 0,-22 21 15,0-21-15,21 20 0,-21-20 16,1 0-16,-1-1 0,0-20 16,0 21-16,-21-1 0,21-20 0,0-1 15,-21 1-15,0 20 0,0-20 16,22-1-16,-22 1 0,0 21 0,0-22 15,0 43-15,0-21 0,0 20 16,0 1-16,0 0 0,-22 21 16,22 21-16,-21 0 0,0 1 15,0 20-15,0 0 0,21 22 0,-21-1 16,-1 1-16,1-1 0,21 1 16,0-1-16,0-20 0,0 20 0,0 1 15,0-22-15,0 21 0,0-20 0,0-1 16,21 0-16,1 1 0,-22-22 15,21 0-15,0 21 0,0-42 16,0 22-16,-21-1 0,21-21 16,1 0-16,-1 0 0,0 0 0,0 0 15,0-21-15,0-1 0,1 1 0,-1 0 16,0 0-16</inkml:trace>
  <inkml:trace contextRef="#ctx0" brushRef="#br0" timeOffset="13487.86">8657 3683 0,'-21'0'15,"42"0"-15,-63 0 0,63 0 32,0 0-17,21-21-15,1 21 0,-1 0 0,0 0 16,1-21-16,20 21 0,1-21 0,-1 21 15,1-22-15,-22 22 0,22-21 16,-1 21-16,-21 0 0,1-21 0,20 21 16</inkml:trace>
  <inkml:trace contextRef="#ctx0" brushRef="#br0" timeOffset="14612.16">10350 4170 0,'0'0'15,"22"0"-15,-1 0 0,0-21 16,0 0-16,0-1 0,0 1 16,22 0-16,-22-21 0,0 21 0,0-1 15,-21-20-15,21 0 16,-21 21-16,0-22 0,0 22 0,0-21 15,0-1-15,0 22 0,-21-21 16,0 0-16,0 20 0,-21 1 0,20 0 16,1 0-16,-21 21 0,0 0 0,20 0 15,-20 0-15,0 21 0,-1 21 16,1-20-16,21 20 0,-21 0 0,-1 1 16,22-1-16,-21 0 0,21 1 15,-1 20-15,22-21 0,0 1 16,0-1-16,0 0 0,0-20 0,22 20 15,-1-21-15,0 0 0,21 0 0,-21 1 16,22-22-16,-1 0 0,0 0 16,1 0-16,-1 0 0,-21-22 15,22 22-15,-1-21 0,-21 0 0,21 0 16,-20-21-16,-1 20 0,21-20 0,-21 0 16,-21-1-16,21 1 0,1 0 15,-22-1-15,21 1 0,-21-21 0,0 20 16,0 1-16,0 0 0,0 20 15,0-20-15,0 21 0,0 0 16,-21 42 0,-1 0-16,22 0 0,-21 22 15,0-1-15,21-21 0,0 21 0,-21 1 16,21-1-16,0 0 16,0 1-16,0-1 0,0 0 0,0 1 15,0-22-15,21 21 0,0-21 16,0 1-16,1-1 0,20 0 0,-21-21 15,21 0-15,-20 0 0,20 0 0,0 0 16,-21 0-16,22-21 0,-1 0 16,-21-1-16,22 1 0,-22 0 0,0-21 15,21 21-15,-21-22 0,1 1 16,-1 0-16,0-1 0,0 1 0,0-22 16,-21 22-16,0-21 0,21-1 0,-21 22 15,22-22-15,-22 22 0,0 0 16,0-1-16,0 22 0,0 0 15,0 0-15,-22 21 16,1 21-16,0 21 0,21-21 0,-21 22 16,0-1-16,0 22 0,21-22 15,-22 0-15,22 22 0,-21-22 0,21 0 16,0 1-16,0-1 0,0 0 0,0 1 16,0-1-16,0 0 0,0-20 15,21 20-15,1-21 0,-1 0 0,0 0 16,-21 1-16,21-1 0,21-21 15,-20 0-15,-1 0 0,0 0 16,0 0-16,0 0 0,22-21 0,-22-1 0,0 1 16,21 0-16,-21 0 15,1-21-15,-1 20 0,21-20 0,-21 0 16,0-1-16,1 1 0,-1 0 16,0-22-16,0 22 0,-21-22 0,21 1 15,0-1-15,-21 22 0,0 0 0,0-1 16,22 1-16,-22 21 0,0 0 15,0 42-15,-22 0 16,22 21-16,-21-20 0,0 41 16,0-21-16,0 22 0,0-22 0,-1 22 15,22-22-15,0 22 0,-21-22 16,21 0-16,0 1 0,0-1 0,0 0 16,0 1-16,0-22 0,21 0 15,-21 0-15,22 0 0,-1 0 16,21-21-16,-21 0 0,22 0 0,-1 0 15,0 0-15,1-21 0,20 0 16,1-21-16,-22 21 0,21-1 0,1-20 16</inkml:trace>
  <inkml:trace contextRef="#ctx0" brushRef="#br0" timeOffset="15032.06">13271 3196 0,'0'-21'15,"0"42"-15,22-63 0,-22 21 16,0 42 0,0 0-16,0 21 15,0 1-15,0-1 0,0 22 16,-22-1-16,1-21 0,0 22 0,0-22 16,21 22-16,-21-22 0,0 0 15,-1 1-15,1-22 0,0 21 0,0-21 16,0 22-16,21-22 0,0 0 15,0 0-15,0 0 0,21-42 47,-21 0-47,0 0 16,0 0-16,-21-22 16</inkml:trace>
  <inkml:trace contextRef="#ctx0" brushRef="#br0" timeOffset="15844.89">12785 3620 0,'0'0'0,"-22"0"16,22 21 0,22-21-16,20 0 15,-21 0-15,21 0 0,1 0 0,20 0 16,1 0-16,-1 0 0,22 0 16,-22 0-16,22-21 0,0-1 0,-22 1 15,1 21-15,-1-21 0,1 0 16,-1-21-16,-20 20 0,-1 1 15,-21-21-15,0 0 0,22 20 0,-43-20 16,0 0-16,0-1 0,0 1 16,0 21-16,0-21 0,0 20 0,0 1 15,0 0-15,0 0 0,-22 21 16,1 0-16,0 21 0,21 21 16,-21 1-16,0-1 0,0 0 15,21 22-15,-22-1 0,1 1 16,0-22-16,21 22 0,-21-1 0,0-20 0,21-1 15,-21 0-15,21 1 0,0-1 16,-22-21-16,22 21 0,0-20 0,-21 20 16,21-21-16,0 0 15,0 0-15,21-21 16,1 0 0,-1-21-16,0 0 15,0 0-15,-21 0 0,21 0 0,0-1 16,1-20-16,-1 21 0,0 0 15,0 0-15,-21-1 0,21 1 0,0 21 16,-21-21-16,0 42 31,0 0-31,0 1 0,0-1 16,0 0-16,0 0 16,0 0-16,22 0 0,-1-21 15,-21 22-15,21-1 0,0-21 0,0 21 16,22-21-16,-22 0 0,21 0 15,-21 21-15,22-21 0,-1 0 0,21 0 16,-20 0-16,-1 0 0,0-21 16,22 0-16,-22 21 0,1-21 0,-1-1 15,-21 1-15,21 0 0,-20-21 0,-1 21 16,0-22-16,0 22 0,-21-21 16,21-1-16,-21 1 0,0 21 0,0 0 15,0 0-15,0-1 0,-21 22 16,0 0-16,0 22 0,0-1 15,-1 0-15,1 21 0,0-21 16,0 22-16,0-22 0,21 21 16,0-21-16,0 22 0,0-22 0,0 0 15,0 0-15,0 0 0,21 1 16,0-1-16,0 0 0,0 0 0,1-21 16,-1 21-16,0-21 15,0 0-15,0 0 0,0 0 0,1-21 16,-1 21-16,0-21 0,0 0 15,0 0-15,0 21 0,1-22 0</inkml:trace>
  <inkml:trace contextRef="#ctx0" brushRef="#br0" timeOffset="17484.16">16023 3260 0,'0'21'0,"0"0"16,0 0-16,0 0 0,0 1 15,21-22 17,0-22-32,1 1 15,20 21-15,-21-21 0,21-21 0,1 21 16,-1-1-16,-21 1 0,22 0 16,-22-21-16,21 21 0,-21-1 0,0-20 15,1 21-15,-1-21 16,-21 20-16,0 1 0,0-21 0,0 21 15,0 0-15,-21 21 16,-1 21-16,1 0 16,0 0-16,0 21 0,0 1 15,0-1-15,-1 22 0,1-1 0,0 1 16,0-1-16,0-21 0,21 22 16,-21-22-16,21 22 0,-22-22 0,22 0 15,0 1-15,0-1 0,0-21 0,0 0 16,0 1-16,0-1 0,0 0 15,0 0-15,-21-21 32,0 0-32,0 0 15,0-21-15,0 21 0,-1-21 0,1 0 16,21-1-16,-21 1 0,0-21 16,0 21-16,21 0 0,-21-1 0,21 1 15,-22 21 1,22 21-1,0 1-15,0-1 0,0 0 16,0 0-16,0 0 0,0 0 0,0 1 16,0-1-16,22 0 0,-1 0 0,-21 0 15,21 0-15,0-21 0,0 22 16,0-22-16,22 0 0,-22 0 16,21 0-16,1 0 0,-1 0 15,0 0-15,1 0 0,-1 0 0,0 0 16,1-22-16,-1 1 0,0 21 0,1-21 15,-1 0-15,0 0 0,-21 0 16,1-22-16,20 22 0,-21-21 0,0 21 16,-21-22-16,21 1 0,-21 0 15,22-1-15,-22 22 0,0 0 0,0 0 16,0 0-16,0 42 16,-22 21-1,1-21-15,21 0 0,-21 22 16,0-1-16,21-21 0,0 22 15,0-22-15,0 0 0,0 0 0,0 0 16,0 0-16,0 1 0,21-22 16,0 21-16,0-21 0,1 0 0,-1 0 15,0 0-15,21 0 0,-21 0 16,1 0-16,20 0 0,-21 0 0,0 0 16,22-21-16,-22-1 0,21 1 15,0 0-15,-20 0 0,20 0 0,-21 0 16,0-22-16,22 22 0,-43 0 15,0-21-15,21 20 0,-21 1 16,-21 21-16,-1 0 16,-20 0-16,21 0 0,0 21 15,-22 1-15,22-1 0,0 0 0,0 0 16,21 0-16,0 22 0,0-22 16,0 0-16,0 0 0,0 0 0,0 0 15,21-21-15,0 22 0,0-1 16,1 0-16,-1-21 0,-42-21 62,-1 0-62,1-1 16,0 1-16,0 0 0,0 21 31,0 0-15,21 21-16,0 0 0,0 1 15,0-1-15,21-21 16,0 21-16,0-21 0,0 21 0,0-21 16,1 21-16,20-21 0,-21 0 15,21 0-15,1 0 0,-1 0 0,0 0 16,1 0-16,-1 0 0,0-21 0,-20 21 16,20-21-16,-21 0 0,21 0 15,-20-1-15,-1-20 0,0 21 16,0-21-16,-21-1 0,21 1 0,-21-22 15,21 22-15,-21-21 0,22 20 16,-22-20-16,0 20 0,0-20 16,21 21-16,-21-1 0,21 1 0,-21 0 15,21 20-15,-21 1 0,0 0 16,0 42 0,0 0-16,-21 22 15,0-1-15,0 0 0,-1 1 0,1 20 16,0 1-16,0-22 0,0 22 15,21-1-15,-21-21 0,21 22 16,0-22-16,0 1 0,0-1 0,0-21 16,0 21-16,0-20 0,0-1 15,21 0-15,0 0 0,-21 0 0,21-21 16,0 0-16,0 21 0,1-21 16,-1 0-16,0 0 15,0 0-15,0-21 0,-21 0 16,21 21-16,1-21 0,-1 0 0,-21 0 15,21-1-15,0-20 0,-21 0 0,0 21 16,21-22-16,-21 1 0</inkml:trace>
  <inkml:trace contextRef="#ctx0" brushRef="#br0" timeOffset="17657.77">17843 3217 0,'-42'0'0,"84"0"0,-126 0 15,63 0-15,-1 0 0,1 0 0,21 22 31,21-22-15,1 0-16,-1 0 0,21 0 16,-21 0-16,22 0 0,-1 0 0,0 0 15,1 0-15,-1-22 0,0 22 16,22-21-16,-22 0 0,22 21 0</inkml:trace>
  <inkml:trace contextRef="#ctx0" brushRef="#br0" timeOffset="17995.57">19240 2879 0,'0'0'16,"0"-21"-16,-21-1 0,0 22 0,21-21 15,-21 21-15,0 0 0,0 0 16,-1 0-16,1 0 0,-21 0 0,21 21 15,-22 1-15,1-1 0,0 0 16,-1 21-16,1-21 0,0 22 16,-1-1-16,1 0 0,0 1 15,21 20-15,-22-20 0,22-1 0,21 21 16,0-20-16,0-1 0,0 0 16,0 1-16,0-1 0,0-21 0,21 22 15,0-22-15,1 0 0,-1 0 16,21 0-16,0 0 0,-20 1 0,20-1 15,0-21-15,22 0 0,-22 0 0,0 0 16,1 0-16,-1 0 0,22 0 16,-22-21-16,21 21 0</inkml:trace>
  <inkml:trace contextRef="#ctx0" brushRef="#br0" timeOffset="19411.4">19727 3387 0,'0'0'0,"21"-43"0,1 22 0,-22-21 0,0 21 16,0-22-16,0 22 0,-22 0 15,-20 0-15,21 21 0,-21-21 0,-1 21 16,1 0-16,0 0 0,-1 0 16,1 0-16,0 21 0,-22 0 0,22 0 15,21 0-15,-22 22 0,1-22 16,21 21-16,0 1 0,-22-22 0,43 21 16,0 0-16,0 1 0,0-22 15,0 21-15,0-21 0,0 1 0,21-1 16,-21 0-16,22 0 0,-1 0 15,0-21-15,0 0 0,21 0 16,-20 0-16,-1 0 0,0 0 0,0 0 16,0 0-16,22 0 0,-22-21 15,0 0-15,0 0 0,0 0 0,22-22 16,-22 1-16,0 0 0,0-1 16,-21 1-16,21 0 0,0 20 0,-21-20 15,22 21-15,-22 0 0,0 42 31,0 0-15,-22 21-16,1-20 0,0-1 0,21 21 0,0-21 16,0 22-16,0-22 15,0 21-15,0-21 0,0 0 0,0 1 16,0-1-16,0 0 0,21 0 16,0 0-16,1-21 0,-1 0 0,0 21 15,21-21-15,-21 0 0,22 0 16,-1 0-16,0 0 0,1 0 0,-22-21 15,21 0-15,1 0 0,-1 0 16,-21 0-16,21-22 0,-20 22 0,20-21 16,-21-22-16,21 22 0,-20 0 15,-1 20-15,-21-20 0,0 21 16,21 0-16,-21 0 0,-21 42 31,0 0-31,21 0 16,0 21-16,0-20 0,0 20 0,0-21 15,0 21-15,0 1 0,0-22 0,0 0 16,0 21-16,0-20 0,21-1 16,-21 21-16,21-21 0,-21 0 15,0 1-15,0-1 16,-21-21 15,0-21-31,-1-1 16,22 1-16,-21 0 0,21 0 0,-21 21 15,21-21-15,-21 21 16,0 0 0,0 0-1,21 21-15,0 0 16,-22 0-16,22 0 16,0 1-16,0-1 15,22-21-15,-22 21 0,21-21 16,0 0-16,0 21 0,0-21 0,22 0 15,-22 0-15,21 0 0,-21 0 0,22 0 16,-1 0-16,0 0 0,-21-21 16,22 0-16,-1 21 0,-21-21 0,22-22 15,-22 22-15,21-21 16,-21 21-16,22-22 0,-22 1 0,0 0 16,0-1-16,0 1 0,0 0 15,-21-1-15,0 22 0,0 0 0,0 0 16,0 42-1,-21-21-15,0 21 16,21 0-16,-21 22 0,0-22 16,0 0-16,21 21 0,-22-21 0,22 22 15,0-22-15,0 21 0,0-21 16,0 1-16,0 20 0,0-21 16,0 0-16,22-21 0,-1 21 15,0 1-15,0-22 0,0 0 0,0 21 16,22-21-16,-22 0 0,21 0 15,1 0-15,-22 0 0,21 0 0,0 0 16,1-21-16,-1-1 0,0 1 16,1 0-16,-1 0 0,0 0 0,22-22 15,-22 1-15,1 0 0,-1-1 16,-21 1-16,21 0 0,-20 21 16,-1-22-16,-21 22 0,0 0 0,0 0 15,0 0-15,0-1 0,-21 22 0,-1 0 16,-20 0-16,21 0 15,-21 22-15,20-1 0,1 0 0,0 0 16,0 21-16,21-20 0,0 20 16,-21 0-16,21-21 0,0 22 0,0-22 15,0 21-15,0-21 0,21 22 16,-21-22-16,0 0 0,21 0 0,0 0 16,-21 1-16,0-1 15,0 0-15,0 0 16,-21-21 15,0 0-31,0 0 0,0 0 16,-1 0-16,1 0 15,0 0-15,0 0 0,0 0 0,-22 0 16,1 0-16,0 0 0,-22 0 16,1 0-16</inkml:trace>
  <inkml:trace contextRef="#ctx0" brushRef="#br0" timeOffset="20311.65">11007 5207 0,'0'0'0,"0"-21"15,-22 0-15,22 0 16,0-1-16,-21 22 16,21-21-16,-21 0 0,21 0 15,0 0-15,0 0 0,0-22 16,0 22-16,0-21 0,0 21 0,0-22 16,0 22-16,21-21 0,-21 21 15,21-1-15,1 1 0,-1 0 0,-21 0 16,21 21-16,-21 21 31,0 0-31,0 22 0,0-1 16,0 21-16,0 1 0,0-1 15,0-20-15,-21 20 0,21 1 0,-21-1 16,21 1-16,0-1 0,0-20 0,-22 20 16,1 1-16,21-1 0,-21-21 15,0 22-15,0-22 0,21 1 0,-21-1 16,-1 0-16,22 1 0,-21-22 15,0 21-15,21-21 0,-21-21 0,21 21 16,0 1-16,-21-22 0,0 0 16,21-22-1,0 1-15,-22 0 0,22 0 0,-21-21 16,21 20-16,0-20 0,0 0 16,0-1-16,-21 1 0,21 21 15,-21-21-15,21-1 0,0 22 0,0 0 16,-21 21-1,21 21-15,0 0 16,-21 0-16,21 22 0,0-1 0,0 0 16,0 1-16,-22-1 0,22 0 15,0 1-15,0-1 0,0-21 0,0 22 16,0-22-16,0 0 0,0 0 16,22-21-16,-22 21 0,21-21 0,21 0 15,-21 0-15,0 0 0,22 0 0,-22 0 16,21 0-16,1-21 15,-1 0-15,0 21 0,1-21 0,-1 0 16,-21-1-16,21 1 0,1-21 0,-1 21 16,-21 0-16,0-1 0,1-20 15,-1 21-15,0 0 0,0 0 0,-21-1 16,0 1-16,0 42 31,-21 1-31,0-1 0</inkml:trace>
  <inkml:trace contextRef="#ctx0" brushRef="#br0" timeOffset="21920.22">5524 6837 0,'0'-21'16,"0"0"-16,0-1 15,0 1-15,0 0 16,0 0-16,0 0 0,0 0 0,0-22 16,-21 22-16,21 0 0,-21 21 15,0 0-15,0 0 16,0 42-16,-1-21 0,1 22 16,21 20-16,-21-20 0,0 20 15,0 1-15,21-1 0,0 1 0,-21-1 16,21 1-16,-22-1 0,22 1 15,-21-1-15,21-21 0,0 1 0,0-1 16,0 0-16,0 1 16,-21-22-16,21 0 0,0 0 0,0 0 15,0-42 17,0 0-32</inkml:trace>
  <inkml:trace contextRef="#ctx0" brushRef="#br0" timeOffset="22568.05">5207 7006 0,'0'0'0,"-21"-42"0,21 0 0,0-1 15,0 1-15,0 0 0,0-1 0,0 1 16,0 0-16,21-1 0,0 1 16,0 0-16,22 20 0,-22 1 15,21 0-15,0 0 0,1 0 16,-1 21-16,0 0 0,22 0 0,-22 21 15,22 0-15,-22 21 0,0 1 0,-20-1 16,20-21-16,-42 43 0,0-22 16,0 0-16,0 1 0,-21-1 0,-22-21 15,1 22-15,0-1 0,-1 0 16,-20 1-16,21-22 0,-1 21 0,1-21 16,0 0-16,-1 1 0,1-1 15,21-21-15,0 0 0,-1 0 0,1 0 16,0 0-16,21-21 15,-21-1-15,21 1 16,0 42 0,0 1-1,21-1-15,0 21 0,-21-21 0,21 22 16,1-22-16,-1 21 0,0-21 16,0 22-16,0-22 0,0 0 0,-21 21 15,22-21-15,-1 1 0,0-1 16,0-21-16,0 21 0,0-21 15,1 0-15,20 0 0,-21 0 0,21 0 16,1 0-16,-22 0 0,21 0 0,1-21 16,-1 0-16,0-1 0,-21 1 15,22 0-15,-22 0 0,0 0 0,21-22 16,-42 22-16,22 0 0,-22-21 16,21 21-16,-21-1 0,0 1 0,0 0 15,-21 42 16,-1 0-31,22 22 0,0-22 16,-21 0-16,0 0 0,21 0 0,-21 1 16,21-1-16,0 0 0,0 0 15,0 0-15,21-21 32,-21-21-17,21 21-15,0-21 0,1-21 16,-1 20-16</inkml:trace>
  <inkml:trace contextRef="#ctx0" brushRef="#br0" timeOffset="22744.95">6181 6964 0,'0'0'16,"0"-21"-16,-22 21 31,22 21-15,-21-21-16,21 21 15,21-21 1,1 21 0,-1-21-16,0 0 0</inkml:trace>
  <inkml:trace contextRef="#ctx0" brushRef="#br0" timeOffset="23484.65">6879 7218 0,'0'0'0,"21"0"0,0 0 16,-21-21-16,0 0 16,0-1-16,0 1 0,0 0 15,-21 0-15,0 21 16,0-21-16,-21 0 0,20 21 0,1 0 16,-21-22-16,21 22 0,-22 0 15,22 0-15,-21 0 0,21 22 0,-22-1 16,22 0-16,-21 0 0,21 0 0,0 22 15,-1-22-15,1 21 0,0 0 16,0 1-16,21-22 0,-21 21 0,21-21 16,0 22-16,0-22 0,0 0 15,21-21-15,0 21 0,21-21 0,-20 0 16,20 0-16,-21 0 0,21 0 16,1-21-16,-1 21 0,0-21 15,1 0-15,-1 0 0,0-1 0,-20 1 16,-1 0-16,21 0 0,-21 0 15,-21 0-15,21-22 0,-21 22 0,0 0 16,22 21-16,-22-21 0,0 0 0,0 42 31,0 0-31,-22 0 0,1 0 16,21 22-16,-21-22 0,0 21 16,21 0-16,0 1 0,0-1 0,-21 0 15,21 22-15,0-22 0,0 22 0,0-1 16,0 1-16,0 20 15,0 1-15,0 0 0,-21-1 0,21 22 16,0-21-16,0 0 0,0-1 0,-22 22 16,22-21-16,-21-1 0,21 1 15,-21-21-15,21 20 0,0-20 0,0-1 16,0-20-16,-21 20 0,21-21 0,-21-20 16,21 20-16,-21-21 0,21 0 0,-22 0 15,1-21-15,0 0 0,0 0 16,0 0-16,-22 0 0,22 0 0,-21-21 15,0 0-15,-1 0 0,1-21 0,0 20 16,-22-20-16,22 0 0,21-22 16,-22 22-16,1-22 0,0 1 15,20-1-15,1 1 0,0-22 0,0 22 16,21-1-16,0-20 0,0 20 0,0 1 16,0-22-16,21 0 0,0 22 15,0-1-15,22-20 0,-22 20 0,21 1 16,1 20-16,-1-20 0,0 20 0,22 1 15,-22 0-15,22-1 0,-1 1 16,1 0-16,-1-1 0,-21 1 0</inkml:trace>
  <inkml:trace contextRef="#ctx0" brushRef="#br0" timeOffset="24204.25">7408 6795 0,'0'0'16,"-21"21"0,0 0-16,21 0 15,-21 21-15,0-20 0,-1 20 0,22 0 16,-21 1-16,0-1 0,21 0 16,-21 22-16,0-22 0,21 0 0,-21 1 15,21-1-15,0 0 0,-22 64 31,22-85-31,22-21 32,-1 0-32,0-21 0,0 0 15,0 0-15,0 0 0,1-22 0,-1 22 16,0-21-16,0 0 0,-21-1 16,21 22-16,0-21 0,1-1 0,-22 22 15,0 0-15,21 0 0,-21 0 16,21 21-16,-21 21 15,0 0-15,21 0 0,-21 0 16,0 22-16,0-1 0,0 0 16,0-20-16,0 20 0,0 0 0,21-21 15,-21 22-15,21-22 0,-21 0 16,22 21-16,-22-20 0,21-22 0,0 21 16,0 0-16,0-21 0,0 0 0,1 0 15,-1 0-15,21 0 0,-21 0 16,22 0-16,-22-21 0,21 0 0,-21-1 15,22 1-15,-22 0 0,21-21 16,-21-1-16,0 1 0,22 0 0,-22-22 16,0 22-16,0-22 0,0 22 0,-21-21 15,22-1-15,-1 22 0,-21-22 16,0 22-16,0 0 0,21-1 0,-21 1 16,0 0-16,0 20 0,0 1 15,0 42 1,0 1-16,0-1 0,0 21 0,0 0 15,-21 1-15,0 20 0,21-20 16,-22 20-16,22-21 0,-21 22 0,21-22 16,0 22-16,0-22 0,0 0 15,0 1-15,0-22 0,0 21 0,21-21 16,1 1-16,-1-1 0,0 0 16,0-21-16,0 0 0,0 0 15,1 0-15,-1 0 0,-21-21 16,0 0-16,21-1 0,-21 1 0</inkml:trace>
  <inkml:trace contextRef="#ctx0" brushRef="#br0" timeOffset="24408.13">8107 7070 0,'0'0'0,"0"-21"31,21 21-31,0 0 0,0 0 15,0 0-15,1 0 16,-1 0-16,0 0 0,21 0 0,-21-22 16,22 22-16,-22 0 0,21-21 15,-21 21-15,22 0 0,-1 0 0,-21 0 16,22-21-16,-22 21 0,0 0 0,21 0 16</inkml:trace>
  <inkml:trace contextRef="#ctx0" brushRef="#br0" timeOffset="25115.73">9059 6879 0,'0'0'0,"0"-21"16,-21 21-1,0 0-15,0 0 16,21 21-16,-21 0 0,-1-21 0,1 22 16,21 20-16,-21-21 0,0 0 15,21 22-15,-21-1 0,0 0 16,21 1-16,0-1 0,0 0 0,-22 1 15,22-1-15,0 0 0,0-21 16,0 22-16,22-22 0,-1 0 0,0 0 16,0 0-16,21-21 0,1 0 15,-1 0-15,0 0 0,1 0 0,-1 0 16,0-21-16,1 21 0,-1-21 0,0 0 16,1-21-16,-1 20 0,0-20 15,-20 21-15,20-43 0,0 22 16,-21 0-16,1-22 0,-1 22 0,0-22 15,0 22-15,0-21 0,-21-1 0,21 1 16,-21 20-16,0-20 0,0 20 16,0 1-16,0 21 0,0 0 15,0 0-15,-21 21 16,0 21-16,21 21 0,-21-21 0,0 22 16,21-1-16,-21-21 0,21 43 15,-22-22-15,22 0 0,0 1 0,0-1 16,0 0-16,0 1 0,0-1 15,0 0-15,0 22 0,0-22 0,0-21 16,0 22-16,22-1 0,-1-21 16,0 0-16,-21 0 0,21-21 15,0 22-15,0-22 0,1 0 0,-1 0 16,21 0-16,-21 0 0,22-22 0,-22 1 16,0 21-16,21-21 0,-21-21 15,1 21-15,20-1 0,-21-20 0,0 21 16,0 0-16,-21-22 0,22 22 15,-1 0-15,-21 42 16,0 0 0,0 1-16,0-1 0,-21 21 15,21-21-15,0 22 0,0-22 0,0 0 16,0 21-16,0-21 0,0 1 16,0-1-16,21-21 15,0 0-15,0 0 0,0 0 0,0 0 16,1 0-16,-1 0 0,21 0 0,-21-21 15,0-1-15,22 1 0,-22 0 16,0 0-16,-21 0 0,21 0 0,-21-22 16,21 22-16</inkml:trace>
  <inkml:trace contextRef="#ctx0" brushRef="#br0" timeOffset="25280.64">10372 6816 0,'0'0'0,"-22"0"0,22-21 15,-21 21-15,0 0 16,42 0 15,0 0-15,1 0-16,-1 21 0</inkml:trace>
  <inkml:trace contextRef="#ctx0" brushRef="#br0" timeOffset="26251.76">10816 6816 0,'0'0'16,"0"-21"-16,0-1 0,0 1 15,-21 21 1,0 0 0,0 0-16,21 21 0,-22 1 0,1-1 15,0 0-15,21 21 0,-21-21 0,0 22 16,21-22-16,-21 21 0,21 1 15,0-1-15,0-21 0,0 21 0,0 1 16,0-22-16,0 21 0,0-21 16,0 1-16,0-1 0,21 0 0,0 0 15,21-21-15,-21 21 0,1-21 0,20 0 16,0 0-16,1 0 16,-1 0-16,21-21 0,-20 21 0,-1-21 15,0 0-15,1-22 0,-1 22 0,-21-21 16,22 0-16,-1-1 15,-21 1-15,0 0 0,0-22 0,22 22 0,-22-22 16,0-20-16,0 20 0,0 1 16,-21-1-16,22 1 0,-1 20 0,-21 1 15,21 0-15,-21 20 0,0 1 16,0 0-16,0 42 16,0 22-16,-21-22 0,0 21 0,-1 0 15,1 22-15,0-22 0,21 22 16,-21-22-16,0 22 0,0-22 15,21 0-15,0 1 0,-22-1 16,22 0-16,-21 1 0,21-1 0,0 0 16,0-21-16,0 22 0,0-22 0,0 0 15,0 0-15,0-42 32,0 0-32,21 0 15,-21 0-15,22-1 0,-1 1 0,0 0 16,21-21-16,-21 21 0,22-22 0,-22 1 15,21 21-15,-21-22 0,22 22 16,-22 0-16,21-21 0,-21 42 16,22-21-16,-22 21 0,0 0 15,0 0-15,-21 21 16,0 0-16,-21 0 16,0 0-16,0 0 15,0 1-15,-1-22 0,1 0 0,0 21 16,0-21-16,0 0 0,0 0 0,-1 0 15,1 0-15,0 0 16,0 0-16,0 0 16,21-21-1,0 42 17,0 0-32,0 0 0,-21 0 0,21 0 15,0 22-15,0-22 0,0 21 16,0 1-16,0-22 0,0 21 15,0-21-15,21 22 0,0-22 0,0 0 16,0 0-16,0 0 0,1-21 0,20 0 16,-21 21-16,21-21 0,-20 0 15,20 0-15,-21 0 0,21-21 0,1 21 16,-22-21-16,21 0 0,-21 0 0,22 0 16,-22-1-16,21 1 0,-21 0 15,1 0-15,-1 0 0,0 0 16,-21-1-16,21 1 0,-21 0 0,21 0 15,-21 0-15,0 0 16,0-1 0,-21 22-1</inkml:trace>
  <inkml:trace contextRef="#ctx0" brushRef="#br0" timeOffset="26976.3">10287 8234 0,'0'0'0,"-21"-169"16,21 147-1,0-20-15,0 0 0,0 21 0,0-1 16,0 1-16,0 0 0,0 63 31,0-20-31,0 20 16,0 21-16,0-20 0,0 20 0,0-20 15,-21 20-15,-1 1 0,1-22 0,21 0 16,-21 22-16,0-22 0,0 0 16,21 1-16,-21-1 0,-1 0 0,1 1 15,0-1-15,0-21 0,21 0 0,-21 1 16,0-1-16,21 0 15,-22-21 1,1-21-16,0 0 16,21-22-16,-21 22 15,21 0-15,-21 0 0,0-22 0,21 22 16,-22 0-16,1 0 0,21 0 16,-21 0-16,21 42 15,0 0 1,0 0-16,0 0 0,0 22 15,0-22-15,0 0 0,0 21 16,0-21-16,21 1 0,0-22 0,1 21 0,-1-21 16,0 0-16,21 0 15,-21 0-15,22 0 0,-1-21 0,0 21 16,1-22-16,-1 1 0,0 0 0,1 0 16,-1 0-16,-21 0 0,0-1 15,22 1-15,-22 0 0,-21 0 0,21 0 16,-21 0-16,0-1 15,-21 22 1,0 0-16</inkml:trace>
  <inkml:trace contextRef="#ctx0" brushRef="#br0" timeOffset="29529.12">4699 9504 0,'0'0'0,"0"-21"0,-127-106 31,106 106-31,0-1 0,-22 22 0,1-21 16,0 0-16,-1 21 0,1 0 15,21 0-15,-22 0 0,1 0 0,21 0 16,-21 21-16,20 0 0,1 1 15,0 20-15,0 0 0,0 22 0,21-1 16,-21 1-16,21 20 0,0 1 16,0-21-16,0 20 0,0-20 0,0-1 15,0 1-15,21-1 0,0 1 0,-21-1 16,21-20-16,0-1 16,22 0-16,-22-21 0,21 1 0,-21-1 15,22-21-15,-1 0 0,21 0 16,-20-21-16,20-1 0,-20 1 0,20 0 15,-21 0-15,22-21 0,-22-1 0,1 22 16,-1-21-16,21-1 0,-41 1 16,20 0-16,-21-1 0,21 1 0,-42 0 15,0 21-15,0-22 0,0 22 16,-21 21 0,0 0-16,0 21 0,0 0 0,0 1 15,-1 20-15,22-21 0,-21 21 16,21 1-16,0-22 0,0 21 15,0 1-15,0-1 0,0-21 16,21 21-16,1-20 0,20-1 0,-21 0 16,21 0-16,-20-21 0,20 0 0,0 0 15,1 0-15,-1 0 0,0 0 16,1-21-16,-1 0 0,0 0 0,1-1 16,-1-20-16,-21 21 0,21 0 15,-20 0-15,-1-22 0,-21 22 0,0-21 16,0-1-16,0 1 0,-21 0 0,-1 21 15,-20-22-15,21 1 0,-21 0 16,-1 20-16,1 1 0,0 0 0,-1 21 16,1 0-16,0 0 0,-22 0 15,22 21-15,-1 0 0,1 1 16,0 20-16,21 0 0,-22 1 0,22-1 16,0 0-16,21 1 0,0-1 15,0 0-15,0 1 0,0-1 0,21-21 16,0 21-16,22-20 0,-1-1 15,-21 0-15,21-21 0,1 0 0,-1 0 16,0 0-16,22 0 0,-22-21 0,22 0 16,-22-1-16,22 1 0,-22 0 15,21 0-15,-20 0 0,-22 0 0,21-22 16,-21 22-16,1 0 0,-1 0 0,-21-22 16,21 22-16,-21 0 15,0 0-15,0 0 0,0 42 31,-21 0-31,21 21 16,0-20-16,0-1 0,0 0 0,0 0 16,0 21-16,-21-20 0,21-1 15,0 0-15,0 0 0,0 0 0,0 0 16,0-42 15,0 0-15,21 0-16,-21 0 0,21 0 15,-21-22-15,0 22 0,0 0 16,21-21-16,-21 20 0,21-20 0,-21 21 16,0 0-16,21-22 0,1 22 15,-1 21-15,0 0 16,0 0-16,0 21 0,0 22 16,1-22-16,-22 0 0,21 0 15,0 22-15,-21-22 0,0 0 0,21 0 16,-21 21-16,0-20 0,21-1 0,-21 21 15,0-21-15,0 0 0,0 1 16,21-22-16,-21 21 0,22-21 16,-1 0-16,0 0 0,0-21 15,0 21-15,0-22 16,-21 1-16,22 0 0,-1 0 0,0 0 16,0-22-16,-21 22 0,21 0 15,-21-21-15,21 21 0,-21-1 0,0-20 16,22 21-16,-22 0 0,21 0 0,-21 42 31,0 0-15,0 0-16,0 0 0,0 0 0,0 1 15,0-1-15,0 0 0,0 21 16,0-21-16,0 1 0,21-1 16,-21 0-16,21 0 0,-21 21 0,21-20 15,0-22-15,1 21 0,-1 0 16,0-21-16,21 0 0,-21 0 0,22 0 15,-1 0-15,0 0 0,-20-21 16,20 21-16,-21-21 0,21-1 0,-20 1 16,20 0-16,-21 0 0,0 0 0,0 0 15,-21-1-15,0 1 0,22 0 16,-22 0-16,0 0 0,0-22 0,0 22 16,0 0-16,0 0 0,0 0 0,0 0 15,-22 42 16,22 0-31,0 0 16,0 0-16,0 0 0,0 1 16,0 20-16,0-21 0,0 0 0,0 0 15,0 1-15,0-1 0,0 0 0,0 0 16,0 0-16,22-21 0,-1 21 16,-21 1-16,21-22 0,0 0 0,0 0 15,22 0-15,-22 0 0,21 0 0,0 0 16,-20-22-16,20 1 0,-21 21 15,21-21-15,-20 0 0,20 0 0,-21 0 16,0-1-16,0 1 0,-21 0 16,0 0-16,0 0 0,0 0 15,0-1-15,0 1 0,0 0 0,0 0 16,0 0-16,0 0 0,-21 21 16,0 0-16,0 21 15,21 0-15,-21-21 0,21 21 0,0 21 16,0-20-16,0-1 0,0 0 15,0 0-15,0 21 0,0-20 0,0-1 16,0 0-16,0 0 0,21-21 0,-21 21 16,21-21-16,0 0 0,0 0 15,1 0-15,-1 0 0,0 0 0,21 0 16,-21 0-16,22 0 0,-22-21 0,21 21 16,-21-21-16,1 0 15,20 0-15,-21-1 0,0 1 0,0 0 16,1 0-16,-1-21 0,0 20 0,0-20 15,0 21-15,0 0 0,-21 0 16,0-1-16,22 22 16,-22 22-16,0-1 0,0 21 15,0-21-15,0 0 0,0 22 16,0-22-16,0 0 0,0 0 0,0 22 16,0-22-16,0 0 0,21 0 15,0 0-15,0-21 0,21 0 16,-20 0-16,20 0 0,0 0 0,1 0 15,-1 0-15,0-21 0,1 0 16,-1 0-16,21 0 0,-20-1 16,-22 1-16,21 0 0,1-21 0,-22 21 15,21-22-15,-21 1 0,0-22 0,1 22 16,-1-21-16,0-1 0,-21-21 16,0 22-16,21-1 0,0 1 0,-21-1 15,21 22-15,-21-21 0,0 20 16,22 22-16,-22-21 0,21 21 0,-21 42 31,0 0-31,-21 21 0,-1-21 16,1 43-16,0-22 0,0 22 0,0-1 15,0 1-15,-1-1 0,22 1 0,0-1 16,0 1-16,0-22 0,0 22 16,0-22-16,0-21 0,0 21 0,22-20 15,-1 20-15,0-21 0,0-21 0,0 21 16,-21 0-16,21-21 0,1 0 15,-1 0-15,0 0 0,0 0 0,0 0 16,0 0-16,1-21 0,-22 0 16,21 0-16,-21 0 15,21 0-15,-21-1 0,0 1 0,0-21 16,0 21-16,0-22 0</inkml:trace>
  <inkml:trace contextRef="#ctx0" brushRef="#br0" timeOffset="29704.02">8530 9673 0,'0'0'0,"21"0"31,0 0-31,1 0 16,-1 0-16,0 0 0,0 0 0,21 0 16,-20 0-16,20 0 0,0 0 15,1 0-15,-1-21 0,21 0 0,-20 0 16,-1 0-16,22-1 0,-22 1 15</inkml:trace>
  <inkml:trace contextRef="#ctx0" brushRef="#br0" timeOffset="30115.93">10604 9398 0,'0'-21'0,"0"42"0,0-63 0,0 21 0,0-1 16,0-20-16,0 21 0,0 0 0,0 0 15,0 42 1,-21 0-1,21 21-15,-21-21 0,0 22 16,21 20-16,-21-20 0,21 20 0,0 1 16,-21-1-16,-1 1 0,22-22 0,-21 21 15,21-20-15,0-1 0,0 0 16,-21 1-16,21-22 0,0 21 0,0-21 16,0 1-16,0-1 0,0 0 15,21-21 1,0 0-16,1 0 15,-22-21-15,0 0 0,21-1 16,-21 1-16,0 0 0,0 0 16,0-21-16</inkml:trace>
  <inkml:trace contextRef="#ctx0" brushRef="#br0" timeOffset="30623.74">10414 9821 0,'0'0'0,"-21"-21"16,0 0-16,-1 0 0,1 21 0,0 0 16,0 0-16,0 0 0,63 21 46,-21-21-46,0 0 0,22 0 0,-1 0 0,0 0 16,1 0-16,20-21 16,1 21-16,-1-21 0,22 0 0,-22 21 15,22-22-15,-21 1 0,-1 0 16,1 0-16,-1 0 0,-21 21 0,-20-21 16,20-1-16,-21 22 0,-21-21 0,0 0 15,-21 21 1,0 0-16,0 21 0,-1 0 15,-20 1-15,21-1 0,-21 21 16,20-21-16,-20 22 0,21-1 16,0 0-16,0 1 0,21-1 0,0 0 15,0-21-15,0 22 0,0-22 16,0 21-16,21-21 0,0 1 0,21-22 16,-21 21-16,22-21 0,-1 0 0,22 0 15,-22 0-15,0 0 0,1 0 16,20 0-16,-21-21 0,1-1 0,-1 22 15,0-21-15,-20-21 0,-1 21 0,21 0 16,-21-22-16,-21 1 0,0 0 16,21-1-16,-21 1 0,0 0 0,0-22 15,0 22-15,-21-1 0,0 22 0,0-21 16,0 21-16,0 21 16,-22 0-16,22 0 0,-21 0 0,-1 0 15,1 0-15,0 21 0,-1 0 0,1 0 16,0 0-16,-1 1 0,22-1 15,-21 0-15,21 0 0,0 0 0,21 0 16,21-21 0,0 0-16,0 0 0</inkml:trace>
  <inkml:trace contextRef="#ctx0" brushRef="#br0" timeOffset="32257.46">12848 9038 0,'-42'0'0,"84"0"0,-105 21 0,41-21 15,1 22-15,21-1 0,0 0 16,0 0-16,0 0 0,0 0 16,0 1-16,21-1 15,22-21-15,-22 0 0,0 0 16,21 0-16,1 0 0,-1 0 16,0 0-16,1 0 0,20-21 0,-20-1 15,20 1-15,-21 0 0,1 0 0,-1 0 16,0 0-16,-20-22 0,-1 22 15,0-21-15,0 21 0,-21-22 0,0 22 16,0-21-16,0 21 0,0-1 16,0 1-16,-21 21 0,21 21 15,-21 1-15,0-1 0,-1 21 16,1 22-16,0-22 0,0 21 16,0-20-16,0 20 0,-1 1 0,1-22 15,0 22-15,0-1 0,0-21 16,0 22-16,-1-1 0,22-20 0,0-1 15,-21 0-15,21 1 0,0-1 0,0 0 16,0-20-16,0-1 0,0 0 16,0 0-16,-21-21 31,0 0-31,0-21 0,0 0 16,-22-22-16,22 22 0,0 0 0,-21-21 15,-1-1-15,22 22 0,0-21 16,-21 21-16,20 0 0,1-1 15,0 1-15,0 0 0,0 21 16,21 21 0,-21 0-16,21 1 0,0-1 0,0 21 15,0-21-15,0 22 0,0-22 16,0 21-16,21-21 0,0 22 0,0-22 16,0 21-16,0-21 0,22 0 0,-22 1 15,21-1-15,1 0 0,-1-21 16,0 0-16,1 21 0,20-21 0,-21 0 15,22 0-15,-1 0 0,-20 0 0,20-21 16,1 0-16,-22 21 16,0-21-16,1-1 0,-1-20 0,0 21 15,1-21-15,-22 20 0,21-20 0,-21 0 16,-21-22-16,22 22 0,-22 0 16,0-1-16,21 1 0,-21 21 0,0 0 15,0-1-15,0 1 0,0 0 16,-21 21-16,-1 0 0,22 21 15,-21 0-15,0-21 0,21 43 0,-21-22 16,0 0-16,0 21 0,21 1 16,0-22-16,-22 21 0,22 1 0,0-22 15,0 21-15,0-21 0,0 0 0,0 1 16,22-1-16,-1 0 16,0 0-16,0-21 0,0 0 0,0 21 15,22-21-15,-22 0 0,21 0 0,1 0 16,-22 0-16,21-21 0,0 0 15,1 21-15,-1-42 0,0 20 0,-20-20 16,20 21-16,0-21 0,1-1 16,-1-20-16,-21 20 0,0 22 0,0-21 15,1 0-15,-22 20 0,0 1 0,-22 21 32,1 0-32,0 0 0,0 21 0,0 1 15,0 20-15,-1-21 0,1 0 16,21 22-16,0-22 0,0 21 15,0-21-15,0 22 0,0-22 0,0 0 16,0 21-16,0-21 0,21 1 16,1-1-16,-22 0 0,0 0 15,0-42 32,0 0-47,-22 0 0,22-1 16,-21 1-16,0 0 0,21 0 0,0 0 15,-21 21-15,21-21 0,-21 21 16,0 0 0,21 21-16,0 0 0,0 0 15,0 0-15,0 0 0,0 1 0,0-1 16,0 0-16,0 0 0,0 0 16,21-21-16,0 21 0,0-21 0,21 0 15,-20 0-15,20 0 0,-21 0 16,21 0-16,1 0 0,-1 0 0,0 0 15,1 0-15,-1-21 0,0 0 0,-20 0 16,20 0-16,-21 0 0,21-1 16,-20-20-16,-1 0 0,0-1 15,0-20-15,0 21 0,0-1 0,-21-20 16,22-1-16,-1 22 0,0-22 16,-21 1-16,0 21 0,21-1 0,-21 1 15,0 0-15,21 20 0,-21 1 16,0 42-1,-21 1-15,0 20 0,0 0 16,0 1-16,-1-1 0,1 0 0,0 1 16,21 20-16,0-21 0,-21 22 0,21-22 15,0 22-15,0-22 0,0 0 16,0 22-16,0-22 0,0-21 16,21 22-16,-21-22 0,21 0 0,0 0 0,1 0 15,-1 1-15,0-22 0,0 0 16,0 0-16,0 0 0,1 0 15,-1 0-15,0-22 0,0 22 0,0-21 16,-21 0-16,21-21 0,1 21 16,-1-22-16,0 1 0,-21 0 0,0-1 15,21 1-15</inkml:trace>
  <inkml:trace contextRef="#ctx0" brushRef="#br0" timeOffset="32444.24">14753 9335 0,'-21'0'0,"42"0"0,-42 21 16,42 0 0,0-21-16,0 0 0,1 0 15,-1 0-15,21 21 0,-21-21 16,22 0-16,-1 0 0,0 0 0,1 0 16,-1 0-16,0 0 0,1 0 0,-1-21 15,-21 21-15,21-21 0,-20 21 16,-1-21-16</inkml:trace>
  <inkml:trace contextRef="#ctx0" brushRef="#br0" timeOffset="33161.86">15981 9144 0,'0'0'0,"0"-21"15,0-21-15,0 20 0,-21 1 16,21 0-16,-22 21 0,22 21 16,0 0-1,-21 22-15,21-1 0,0 0 0,0 1 16,0-1-16,0 0 0,-21 1 0,0-1 16,21 22-16,-21-22 0,0 0 15,-1 1-15,22-1 0,-21 0 0,0-21 16,0 22-16,21-22 0,0 0 15,-21 0-15,21 0 0,-21-21 16,21 22-16,0-44 16,0 1-1,0 0-15,0 0 0,0 0 16,0-22-16,0 1 0,0 0 16,21-1-16,-21 1 0,21 0 0,-21-1 15,0-20-15,21 21 0,0-1 16,0-20-16,-21 20 0,22-20 0,-1 21 15,-21-1-15,21 22 0,0 0 0,-21 0 16,0 0-16,21 21 0,0 0 16,1 21-16,-22 0 0,21 21 0,0 1 15,0-1-15,0 0 0,0 22 16,1-22-16,-1 0 0,0 22 16,0-22-16,0 1 0,22 20 15,-22-21-15,0 1 0,0-1 0,0-21 16,0 22-16,1-22 0,-1 21 0,0-21 15,0-21-15,-21 21 0,21 1 16,0-22 0,1-22-1,-22 1-15,0 0 0,21 0 0,0-21 16,0 20-16,0-20 0,0-21 0,1 20 16</inkml:trace>
  <inkml:trace contextRef="#ctx0" brushRef="#br0" timeOffset="33415.71">16891 8848 0,'21'-21'0,"-42"42"0,42-85 0,-21 43 16,0 0-16,-21 21 15,0 21-15,0 0 16,-1 22-16,-20-1 0,21 0 16,0 22-16,0-1 0,-1-20 0,1 20 15,0 1-15,0-22 0,-21 21 16,20-20-16,1-1 0,-21 22 0,21-22 15,0 0-15,-1 1 0,1-1 16,0-21-16,0 21 0,21-20 16,0-1-16,0 0 0,0 0 0,0 0 15,21-21-15,0 0 16,0 0-16,22 0 0,-22-21 0,21 0 16,22 0-16,-22 0 0</inkml:trace>
  <inkml:trace contextRef="#ctx0" brushRef="#br0" timeOffset="34100.32">18097 8975 0,'0'-21'0,"0"42"0,0-64 16,0 22-16,0 0 0,-21 0 15,0 0-15,0 0 0,0 21 0,0 0 16,-22 0-16,1 0 0,0 21 15,-1 0-15,-20 0 0,20 21 0,-20 1 16,21-1-16,-22 22 0,22-1 0,-22-21 16,22 22-16,0-1 0,-1 1 15,1-22-15,21 22 0,0-1 0,21-20 16,0 20-16,0-21 0,0 1 16,21-1-16,21-21 0,0 0 0,1 22 15,-1-22-15,22-21 0,-1 21 0,1-21 16,-1 0-16,1 0 15,-22 0-15,21 0 0,-20 0 0,-1 0 16,0 0-16,-20-21 0,-1 0 16,0 0-16,0-1 0,-21-20 0,0 21 15,0-21-15,0 20 0,-21-20 0,-21 21 16,20-21-16,-20 20 0,0 22 16,-1-21-16,-20 21 0,-1 0 0,22 0 15,-21 0-15,-1 0 0,22 0 16,-1 21-16,1-21 0,21 0 0,-21 0 15,42 22-15,21-22 16,21 0 0,-21 0-16,43 0 0,-22 0 15,22-22-15,-22 1 0,21 21 16,-20-21-16,20 21 0,-20-21 0,-1 21 16,0 0-16,1-21 0,-1 21 15,-21 0-15,0 0 0,0 21 0,1-21 16,-22 42-16,0-21 0,0 22 0,0-1 15,0 0-15,-22 1 0,1-1 16,0 22-16,0-22 0,0 0 0,0 1 16,-22-1-16,22 0 0,0 1 15,0-22-15,0 21 0,-1 0 0,1-20 16,0 20-16,0-21 0,21 21 0,-21-20 16,21-1-16,-21 0 15,21 0-15,-22 0 0,22 0 0,0 1 16,0-1-16,-21-21 0,0 0 15,0 0-15,0 0 16,0 0-16</inkml:trace>
  <inkml:trace contextRef="#ctx0" brushRef="#br0" timeOffset="34879.29">10604 10922 0,'0'0'0,"-21"-21"0,0 0 16,0 0-16,0 21 0,0-22 0,21 1 15,-22 21-15,1 0 0,0 0 0,0 0 16,0 21-16,21 1 16,0-1-16,-21 21 0,-1 0 0,22 22 15,0-1-15,0 1 0,0 21 16,0-22-16,0 1 0,0-1 16,0 1-16,0-1 0,0-21 0,22 1 15,-22-1-15,0 0 0,0 1 16,0-22-16,0 21 0,0-21 0,0 1 15,0-1-15,0-42 32,0-1-32,0 1 0,0 0 15,0 0-15,0 0 0,-22 0 0,22-22 16,-21 1-16,0 21 0,21-22 16,-21 1-16,0 0 0,0-1 0,-1 22 15,22 0-15,0 0 0,-21 21 16,21 21-1,0 0-15,0 0 0,0 22 0,0-22 16,21 21-16,-21 1 0,22-22 16,-1 21-16,0-21 0,-21 0 0,21 1 15,0-1-15,0 0 0,1 0 0,-1-21 16,0 0-16,0 0 0,0 0 16,0 0-16,1 0 0,20-21 0,-21 0 15,0 21-15,0-21 0,22-1 16,-22 22-16,0-21 0,0 0 0,0 21 15,1-21-15,-1 0 0,0 21 0,0-21 16,0 21 0</inkml:trace>
  <inkml:trace contextRef="#ctx0" brushRef="#br0" timeOffset="36620.44">7133 12404 0,'0'0'0,"0"-43"0,0-41 31,-21 84-31,0 0 0,21 21 15,-21-21-15,-1 21 0,1 21 16,0-20-16,21-1 0,0 21 16,0 0-16,0-20 0,0 20 0,0-21 15,0 21-15,0-20 0,21-1 0,22 0 16,-22 0-16,0 0 0,0 0 16,21-21-16,-20 0 0,20 0 0,-21 0 15,21-21-15,-20 0 0,20 0 16,0 0-16,-21 0 0,22-1 0,-1-20 15,-21 21-15,22 0 0,-22-22 16,0 22-16,-21-21 0,0 21 16,0-22-16,0 22 0,0 0 0,0 0 15,0 0-15,-21 21 16,0 0-16,-1 21 0,1 0 0,21 21 16,-21-20-16,0 20 0,0 21 15,21-20-15,-21 20 0,21 1 0,0-1 16,0 1-16,0-1 0,0 1 15,0-1-15,0 1 0,0-22 0,0 0 16,0 22-16,0-43 0,0 21 16,0 1-16,0-22 0,0 0 0,0 0 15,0 0-15,-22-21 32,1 0-32,0 0 0,21-21 0,-21 0 15,0 0-15,0 0 0,-1 0 16,1-22-16,-21 1 0,21 21 0,0-22 15,-22 1-15,22 0 0,0-1 0,0 22 16,-22 0-16,43 0 0,-21 0 16,0 21-16,21 21 0,0 0 15,0 0-15,0 22 0,0-22 16,0 21-16,0 0 0,21 1 0,0-22 16,1 21-16,-1 1 0,0-22 15,21 21-15,-21-21 0,1 0 0,20 1 16,-21-1-16,21 0 0,1 0 15,-1-21-15,0 0 0,22 0 16,-22 0-16,22 0 0,-22 0 0,22-21 16,-1 21-16,-21-21 0,22 0 15,-22-1-15,1 1 0,-1-21 0,-21 21 16,21-22-16,-42 22 0,0-21 0,0 0 16,0-1-16,0 1 0,0 0 15,0-1-15,0 22 0,0 0 0,-21 0 16,0 0-16,0 21 15,0 0-15,0 21 0,-1 0 0,22 0 16,-21 0-16,0 22 0,0-22 16,0 21-16,21 0 0,0-20 15,0 20-15,0-21 0,0 21 0,0-20 16,0-1-16,21 0 0,0 0 16,0 0-16,0 0 0,22-21 0,-1 0 15,0 0-15,1 0 0,-1 0 0,0 0 16,1 0-16,-1 0 0,0-21 15,1 21-15,-1-21 0,0 0 0,1 0 16,20 0-16,-20-1 0,-1-20 16,0 21-16,1-21 0,-22-1 0,0 22 15,-21-21-15,0-1 0,0 22 16,0-21-16,-21 21 0,0 0 0,-1-1 16,1 22-16,0 0 0,0 0 15,0 0-15,0 22 0,-1-1 16,22 0-16,-21 0 0,21 21 0,0-20 15,0 20-15,0-21 0,0 21 16,21-20-16,1-1 0,-1 0 0,0 21 16,0-42-16,0 21 0,0 1 0,1-22 15,-1 21-15,0-21 0,0 0 16,-42 0 15,0 0-31,0 0 16,-1 0-16,-20-21 0,21 21 0,0-22 15,-22 22-15,22 0 16,0 0-16,0 0 0,0 0 0,0 22 31,21-1-31,0 0 0,0 0 0,21-21 16,-21 21-16,21 0 0,0-21 0,21 22 16,-20-22-16,20 21 0,-21-21 15,21 0-15,1 0 0,-1 0 0,0 0 16,22 0-16,-22-21 0,22-1 15,-22 1-15,22 21 0,-22-21 16,0 0-16,1 0 0,-1-22 0,0 22 16,1-21-16,-22 0 0,0-1 15,0 1-15,0 0 0,0-22 0,-21 1 16,0 20-16,0-20 0,0-1 16,0 22-16,0 0 0,0-1 0,0 1 15,0 21-15,0 0 0,0-1 0,0 1 16,0 42-1,0 1-15,0-1 0,0 21 0,0 0 16,0 1-16,-21 20 0,0 1 16,21-1-16,-21 1 0,0-1 0,21-20 15,-21 20-15,21-21 0,0 1 16,0-1-16,0 0 0,0-20 16,0-1-16,0 0 0,0 0 0,0 0 15,21-21-15,0 0 0,0 0 16,0 0-16,0 0 0,1-21 0,-1 21 15,0-21-15,0 0 0,0 0 0,0-1 16,1 1-16,-1 0 0,0-21 16,-21 21-16,0-22 0</inkml:trace>
  <inkml:trace contextRef="#ctx0" brushRef="#br0" timeOffset="36835.31">9292 12785 0,'-21'21'0,"42"-42"0,-63 42 15,42 0-15,21-21 16,0 0 0,0 0-16,0 0 0,1 0 0,-1 0 15,0 0-15,21 0 0,-21 0 16,22 0-16,-1 0 0,0-21 0,1 0 16,20 21-16,-20-21 0,20-1 15,-21 1-15,22 21 0,-22-21 0,1 0 16,-1 0-16,0 21 0,-21-21 0,22-1 15,-22 1-15</inkml:trace>
  <inkml:trace contextRef="#ctx0" brushRef="#br0" timeOffset="37371.94">10181 12552 0,'0'0'0,"21"0"0,-21 21 31,-42 85-15,21-64-16,0 1 16,21-1-16,-22 0 0,1 22 15,0-22-15,21 0 0,-21 1 0,0-1 16,0-21-16,21 22 0,-22-22 0,1 21 15,21-21-15,-21 0 0,21 1 16,0-1-16,0-42 31,0-1-15,21 1-16,-21 0 0,21 0 0,-21 0 16,22-22-16,-22 1 15,0 0-15,0-1 0,0 1 0,0-21 16,0-1-16,0 22 0,0-1 15,21-20-15,-21 42 0,0-22 0,0 22 16,21 21-16,0 0 16,-21 43-16,0-22 15,21 21-15,0 0 0,1 1 0,-1 20 16,-21-20-16,21-1 0,0 0 16,0 1-16,0-1 0,1-21 0,-1 21 15,0-20-15,21-1 0,-21 0 0,1 0 16,-1-21-16,0 0 15,0 0-15,0 0 0,0 0 0,1 0 16,-1 0-16,0 0 0,-21-21 16,21 0-16,-21 0 0,21-22 15,-21 22-15,0-21 0,0-1 0,0 1 16,0-21-16,0 20 0,0-20 16,0 20-16,21-20 0,-21 21 0,22 20 15,-22-20-15,0 21 0,0 0 16,0 0-16,21 21 0,-21-22 15,21 22-15,0 0 16,0 0 0,0 0-16,1 0 0</inkml:trace>
  <inkml:trace contextRef="#ctx0" brushRef="#br0" timeOffset="38044.56">11642 12361 0,'0'0'0,"0"-21"0,0 0 0,0 0 16,0 0-16,-22 21 0,1 0 0,0 0 15,0 0-15,-21 21 0,20 0 16,-20 0-16,0 0 0,-1 22 0,1-1 16,0 0-16,-1 1 15,-20-1-15,21 0 0,-1 22 0,1-22 16,0 1-16,20 20 0,1-21 0,0 1 15,21-1-15,0 0 0,0 1 16,21-22-16,22 21 0,-22-21 0,21 1 16,0-1-16,22-21 0,-22 21 15,1-21-15,20 0 0,-21 0 0,1 0 16,-1 0-16,-21 0 0,22 0 0,-22-21 16,0 21-16,0-21 0,-21-1 15,0 1-15,0 0 0,0 0 16,0 0-16,0 0 0,0-1 15,-21-20-15,0 21 0,0 0 0,-22 0 16,22-1-16,-21 22 0,21-21 0,-22 21 16,1 0-16,21 0 0,-22 0 15,22 0-15,0 0 0,21-21 32,0 0-32,21 21 0,0-21 15,22 21-15,-22-21 0,21 21 16,-21 0-16,22-22 0,-22 22 0,0 0 15,0 0-15,0 22 0,-21-1 16,22 0-16,-22 21 16,0-21-16,0 22 0,0-22 0,0 21 15,0 1-15,0-22 0,0 21 16,0 0-16,-22 1 0,1-1 0,0-21 16,0 22-16,0-1 0,0 0 0,-22 1 15,22-1-15,0 0 0,-21 1 16,20-1-16,1 21 0,0-20 0,0-1 15,0 0-15,0-20 0,21 20 16,0 0-16,-22-21 0,22 1 0,0-1 16,0 0-16,22-21 31,-1-21-31,0 0 0,21-1 16,-21 1-16,1-21 0,20 0 0</inkml:trace>
  <inkml:trace contextRef="#ctx0" brushRef="#br0" timeOffset="38351.94">12128 12785 0,'-63'84'32,"63"-62"-32,0-1 0,-21 0 15,21 0-15,0 0 0,0 0 0,0 1 31,21-22-31,0 0 0,0 0 16,0-22-16,1 22 0,-1-21 0,0 21 16,-21-21-16,0 0 0,21 0 15,-21 0-15,0-1 0,0 1 16,0 0-16,-21 21 0,0 0 16,0 0-16,-1 0 0,1 0 15,21 21-15,-21-21 0,21 21 16,0 1-16,0-1 15,21-21-15,0 0 16</inkml:trace>
  <inkml:trace contextRef="#ctx0" brushRef="#br0" timeOffset="38792.37">13039 12192 0,'-22'0'16,"22"21"-16,0 0 0,0 1 0,22 20 15,-1-21-15,0 21 0,0 1 16,0-1-16,0 0 0,1 1 0,-22-1 16,21 0-16,0 1 0,0-1 15,0 0-15,0-20 0,1 20 0,-1 0 16,0-21-16,0 1 0,-21-1 15,0 0-15,21-21 0,-21 21 16,21-21-16,-21-21 31,0 0-31,0 0 0,0-1 0,22 1 16,-1-21-16,-21 0 0,21-1 16,0 22-16,0-21 0</inkml:trace>
  <inkml:trace contextRef="#ctx0" brushRef="#br0" timeOffset="39051.55">13843 12234 0,'0'0'16,"21"-21"-16,-21 0 0,-21 42 31,-21 0-31,20 22 0,-41-22 16,21 21-16,-22 1 0,1-1 0,-22 0 16,21 1-16,-20-1 0,20 0 0,1 22 15,-1-22-15,1 0 0,-1 22 16,22-22-16,0 1 0,-1-1 0,1-21 15,0 21-15,20-20 0,1-1 16,0-21-16,21 21 0,-21-21 0,42 0 31,0 0-31,0 0 0,1-21 16,20 21-16,0-21 0,1-1 16,20-20-16,1 21 0,-22 0 15,43-22-15</inkml:trace>
  <inkml:trace contextRef="#ctx0" brushRef="#br0" timeOffset="39324.4">14118 12277 0,'0'0'0,"21"-21"32,-21 42-32,0 0 15,0 21-15,0-21 0,-21 22 16,21-1-16,0 0 0,-21 1 15,0-1-15,0 0 0,21 1 0,-22-1 16,22 0-16,0-20 0,0 20 16,-21-21-16,21 0 0,0 0 0,0 1 15,21-22 17,-21-22-32,0 1 15,22 0-15,-1-21 0,-21 21 0,21-22 16,-21 22-16,0-21 0</inkml:trace>
  <inkml:trace contextRef="#ctx0" brushRef="#br0" timeOffset="39540.26">14224 12298 0,'0'0'0,"42"-85"15,-21 85-15,1-21 0,-1 21 16,0 0-16,-21 21 16,21 0-16,0 22 0,0-22 0,1 21 15,-1-21-15,0 22 0,-21-22 0,21 21 16,0-21-16,0 22 0,1-22 15,-1 0-15,0 0 0,-21 0 0,21 1 16,0-22-16,-21 21 0,21 0 16,1-21-1,-1 0 1,-21-21-16,21 21 0,0-21 0,0-1 16,0 1-16</inkml:trace>
  <inkml:trace contextRef="#ctx0" brushRef="#br0" timeOffset="40027.99">15240 12150 0,'0'-21'0,"0"42"0,0-64 16,-21 43-1,0 22-15,-1-1 16,1 21-16,0-21 0,-21 0 0,21 22 16,-22-22-16,22 21 0,-21 1 15,21-22-15,-22 0 0,22 21 0,0-21 16,-21 1-16,20-1 0,1 0 0,0 0 15,0-21-15,0 21 16,63-21 15,-21-21-15,0 0-16,22 0 0,-22 0 0,21-1 16,-21 1-16,22 0 0,-1-21 15,-21-1-15,22 22 0,-22-21 0,21 21 16,-21-22-16,0 22 0,1 0 15,-22 0-15,0 42 16,0 0-16,0 0 16,-22 1-16,1 20 0,21 0 0,-21 1 15,0-1-15,0 0 0,0-21 16,21 22-16,-22-1 0,1 0 16,0 1-16,21-1 0,0-21 0,0 22 15,-21-1-15,21-21 0,-21 21 0,21-20 16,0 20-16,0-21 0,0 0 15,0 0-15,0 1 0,0-1 0,0 0 16,0 0-16,21-21 16,0 0-1,0 0-15,0-21 0,1 0 0,20 21 16,-21-21-16</inkml:trace>
  <inkml:trace contextRef="#ctx0" brushRef="#br0" timeOffset="40595.67">16087 12192 0,'0'0'0,"21"-21"0,-21 0 0,0 0 0,0-1 16,-21 44 0,-1-1-1,1 0-15,21 21 16,-21 1-16,0-1 0,0 0 0,0 1 0,-1-1 15,1 21-15,0-20 16,0-1-16,0 22 0,0-1 0,-1-21 16,-20 1-16,21 20 0,0-20 0,0-1 15,-1 0-15,1-21 0,0 22 16,0-22-16,21 0 0,-21 0 0,21-42 47,21 0-47,0 0 0,0 0 15,0-1-15,1-20 0,-1 0 0,0 21 16,0-22-16,0 1 0,0 21 16,-21-22-16,0 22 0,22 21 15,-22-21-15,21 42 16,-21 0-16,0 1 16,0-1-16,0 0 0,0 21 0,21-21 15,0 1-15,0-1 0,-21 0 16,21 0-16,1 0 0,20 0 0,-21 1 15,0-22-15,22 0 0,-22 21 0,21-21 16,-21 0-16,22 0 0,-22 0 16,0 0-16,21 0 0,-21 0 0,1 0 15,-1-21-15,0 21 0,0-22 16,-21 1-16,21 0 0,0 0 16,1 0-16,-22 0 0,21-1 0,0 1 15,0 0-15,-21 0 16,-42 21-1,21 0-15,-22 21 0,1 0 16</inkml:trace>
  <inkml:trace contextRef="#ctx0" brushRef="#br0" timeOffset="41312.25">9504 14076 0,'21'-42'0,"-42"84"0,42-106 0,0 43 15,-21 0-15,0-21 0,0 21 0,0-1 16,0 1-16,0 42 16,0 1-1,0 20-15,0 0 0,0 1 0,0-1 16,0 21-16,0 1 0,0-1 15,0 1-15,0-1 0,0 1 0,0-1 16,0 1-16,0-1 0,0-20 16,0-1-16,0 0 0,-21 1 0,21-22 15,-21 21-15,21-21 0,0 1 0,0-1 16,-21-21 0,-1 0-1,1 0-15,0-21 0,21-1 16,-21 22-16,0-21 0,0 0 15,-1 0-15,1 0 0,0 0 0,0-1 16,0 1-16,0 0 0,21 0 16,-22 0-16,22 42 15,0 0 1,0 0-16,0 0 0,0 1 0,22-1 16,-1 21-16,-21-21 0,0 0 0,21 1 15,0-1-15,0-21 0,0 21 16,-21 0-16,22-21 0,-1 0 0,0 0 15,0 0-15,21 0 0,-20 0 16,-1 0-16,21-21 0,-21 0 16,22 21-16,-22-21 0,21-1 0,-21 1 15,22 0-15,-1 0 0,-21 0 0,0 0 16,0-1-16,1 1 0,-1 21 16,-21-21-16,0 0 0,0 0 0</inkml:trace>
  <inkml:trace contextRef="#ctx0" brushRef="#br0" timeOffset="43131.21">8128 15769 0,'0'0'0,"0"-21"0,0-21 16,0 21-16,0-22 0,0 1 16,0 21-16,0-22 0,0 22 0,0 0 15,-21 21-15,0 0 16,-1 0-16,1 21 0,0 22 16,0-22-16,0 21 0,21 0 15,0 1-15,-21 20 0,-1 1 0,22-1 16,-21 1-16,21-1 0,-21 1 0,0-1 15,21 1-15,-21-1 16,0-20-16,21-1 0,-22 0 0,22 1 16,0-1-16,0-21 0,-21 0 15,21 0-15,0 1 0,0-1 0,0-42 32,0-1-17,21 1-15,-21 0 0,0-21 0,0 21 16,0-22-16,0 1 0,0 0 15,0-1-15,0 1 0,0-22 0,-21 22 16,21-21-16,-21-1 0,21 1 0,0 20 16,0-20-16,0 20 0,0-20 15,0 21-15,21-1 0,0 22 16,1-21-16,-1 21 0,0-1 16,0 1-16,21 21 0,-20 0 0,20 0 15,-21 0-15,21 0 0,1 21 16,-1 1-16,-21-1 0,22 0 0,-22 21 15,0-21-15,0 22 0,0-1 0,-21-21 16,0 22-16,0-1 0,0-21 16,0 21-16,-21 1 0,0-22 0,-21 0 15,20 21-15,-20-20 0,21-1 16,-21 0-16,-1 0 0,22-21 16,-21 0-16,-1 0 0,22 0 0,-21 0 15,21 0-15,0 0 0,-1 0 16,1-21-16,0 0 0,0 0 0,21-1 15,-21 22-15,21 22 16,0-1 0,21 21-16,0-21 0,0 22 15,0-22-15,1 21 0,20-21 0,-21 22 16,21-22-16,-20 21 0,20-21 0,-21 0 16,21 1-16,-20-1 0,20 0 15,0 0-15,-21-21 0,22 0 16,-1 0-16,-21 0 0,22 0 0,-1 0 15,0 0-15,-21-21 0,22 21 16,-22-21-16,21 0 0,-21-1 0,1 1 16,-1 0-16,0 0 0,0 0 15,0-22-15,-21 22 0,0-21 0,0 0 16,0 20-16,21-20 0,-21 0 0,0 21 16,0-1-16,0 1 15,0 42-15,0 1 16,0 20-16,0-21 15,0 0-15,0 22 0,0-1 0,0-21 16,0 21-16,0-20 0,0 20 16,0-21-16,22 0 0,-1 0 15,-21 1-15,21-1 0,0 0 0,0-21 16,0 0-16,1 0 0,20 0 16,-21 0-16,21 0 0,-20 0 0,20-21 15,0 0-15,1 21 0,-22-22 0,21 1 16,-21-21-16,22 21 0,-22 0 15,21-22-15,-21 1 0,0 0 0,1-1 16,20-41-16,-42 41 16,0 22-16,21 0 0,-21-21 0,0 63 31,0 0-15,0 0-16,0 21 0,0-20 0,0 20 15,0 0-15,0 1 0,0-22 16,21 21-16,-21-21 0,21 22 0,1-22 15,-1 0-15,0 21 0,0-21 0,21-21 16,-20 22-16,20-1 0,0-21 16,1 0-16,-1 0 0,0 0 0,1 0 15,-1 0-15,0-21 0,1-1 0,-1 1 16,0 0-16,1 0 0,-1 0 16,0 0-16,-21-22 0,1 1 0,-1 21 15,0-22-15,0 1 0,-21 0 16,21-1-16,-21 1 0,0 0 15,0 21-15,0-1 0,0 1 0,0 42 32,0 22-32,0-22 15,0 0-15,0 21 0,0 1 16,-21-22-16,0 21 0,0-21 0,21 22 16,-21-22-16,21 21 0,-22-21 0,1 1 15,21-1-15,0 0 16,0-42 15,0 0-31,0-1 16,21 1-16,-21 0 0,22 0 0,-1 0 15,0-22-15,0 22 0,0-21 16,0 0-16,1-1 0,-1 1 0,0 21 16,0-22-16,0 43 0,0-21 0,1 21 15,-1 0-15,-21 21 16,21 1-16,-21 20 0,21-21 0,-21 21 15,0-20-15,0 20 0,0-21 16,21 21-16,-21-20 0,21-1 0,-21 0 16,22 0-16,-1 0 0,0 0 15,0-21-15,0 0 0,0 0 0,1 0 16,20 0-16,-21 0 0,21 0 0,1 0 16,-22-21-16,21 0 15,-21 0-15,22 21 0,-22-21 0,0 0 16,0-1-16,22 1 0,-22-21 0,0 21 15,-21 0-15,21-1 0,0 1 16,-21 0-16,21 21 0,-21-21 0,0 0 16,22 21-16,-1 0 0,-21-21 15</inkml:trace>
  <inkml:trace contextRef="#ctx0" brushRef="#br0" timeOffset="43349.09">12425 16383 0,'0'0'0,"0"21"31,0-42 0,-21 21-31,-1-21 0,1 21 0,0-21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01:57:02.5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3387 868 0,'0'0'0,"0"-21"0,0 0 0,0-1 0,0 1 15,0 0-15,0 0 0,0 0 16,0 0-16,0-1 16,0 1-16,-22 21 0,22 21 31,0 1-31,0 20 0,0 0 16,0 22-16,0-1 0,0 1 15,0-1-15,0 1 0,-21-1 0,0 1 16,0-1-16,21 1 0,-21-1 15,0 22-15,21-22 0,0 1 16,0-1-16,0-20 0,0 20 0,0-20 16,0-1-16,0 0 0,0 1 15,0-22-15,0 0 0,0 0 16,0 0-16,21-21 0,0 0 16,-21-21-16,21 0 15,-21 0-15,21 0 0,-21-22 0,0 1 16</inkml:trace>
  <inkml:trace contextRef="#ctx0" brushRef="#br0" timeOffset="391.74">2942 974 0,'0'0'0,"-21"-21"0,0-22 0,0 22 0,-1 0 16,1 0-16,21-22 0,0 22 15,0 0-15,0 0 0,0 0 0,0 0 16,21-1-16,1 1 0,-1 0 16,21 0-16,0 21 0,22-21 15,-22 0-15,43 21 0,-22 0 0,22 0 16,0 0-16,-1 0 0,1 0 16,0 21-16,-22 21 0,1-21 0,-1 22 15,-20-1-15,-1 0 0,-21 1 16,-21 20-16,0-21 0,-21 1 0,0-1 15,-22 0-15,-20 1 16,-1-1-16,1 0 0,21-20 0,-22 20 16,1-21-16,20 0 0,-20 0 15,20-21-15,22 22 0,0-22 0,0 0 16,0 0-16,0 21 16,42-21 15,0 0-31,0 0 15</inkml:trace>
  <inkml:trace contextRef="#ctx0" brushRef="#br0" timeOffset="1035.4">4297 1799 0,'63'0'31,"-63"-21"-31,21 0 0,1 0 0,-1 0 16,0-1-16,0 1 0,0-21 0,-21 21 15,21 0-15,1-22 0,-22 22 16,21 0-16,-21-21 0,0 20 15,0 1-15,0 0 0,0 0 0,-21 0 16,-1 0-16,1 21 0,-21 0 16,21 0-16,-22 0 0,1 0 15,21 0-15,-21 0 0,-1 42 0,-20-21 16,20 0-16,1 0 0,21 22 16,-21-1-16,-1 0 0,22 1 0,0-1 15,0 22-15,21-22 0,0 0 16,0 1-16,0-1 0,21 0 15,0-21-15,0 1 0,0-1 16,22 0-16,-22-21 0,21 0 0,-21 0 16,22 0-16,-1 0 0,0 0 15,1 0-15,-1-21 0,0 0 0,22-1 16,-22 1-16,1 0 0,-22-21 16,21 21-16,-21-22 0,0 22 0,1-21 15,-22-1-15,0 22 0,0-21 16,0 0-16,0 20 0,0 1 0,0 0 15,-22 0-15,1 21 16,0 0-16,0 0 16,21 21-16,0 0 0,-21 0 15,21 22-15,-21-22 0,21 21 0,0 1 16,0-1-16,0-21 0,0 21 16,0-20-16,0 20 0,21-21 0,0-21 15,0 21-15,0 0 0,0-21 16,1 0-16,20 0 0,0 0 0,1 0 15,-1 0-15,-21 0 0,21-21 0,1 0 16,-22 0-16</inkml:trace>
  <inkml:trace contextRef="#ctx0" brushRef="#br0" timeOffset="1423.17">5059 1651 0,'0'0'0,"0"-42"0,0 21 0,0-1 15,0 1-15,0 0 0,0 0 0,0 0 16,0 0-16,0-1 0,0 1 15,0 0-15,0 0 0,21 21 16,0 0-16,0 0 0,0 0 0,1 0 16,-1 0-16,21 0 0,-21 21 15,22 0-15,-1 0 0,-21 1 0,21 20 16,1-21-16,-22 21 0,21 1 16,-21-1-16,1 0 0,-1 1 0,-21-1 15,0 0-15,0 1 16,0-1-16,0-21 0,0 0 0,0 1 15,0-1-15,-21 0 0,-1-21 16,22-21 0,0 0-16,0-1 15,0 1-15,0 0 0,0-21 0,0 21 16,0-22-16,22 1 0,-1 0 16,-21-1-16,21 1 0,0 0 0,-21 20 15,21-20-15,0 21 0,1-21 16,-1 20-16,0 1 0,0 0 15,0 21-15,0 0 0,22 0 16,-22 0-16,0 0 0,21 0 16,-20 0-16,20 0 0</inkml:trace>
  <inkml:trace contextRef="#ctx0" brushRef="#br0" timeOffset="3025.26">6667 1693 0,'0'0'0,"22"0"15,-1 0-15,0 0 16,0 0-16,0 0 0,-21-21 16,0 0-16,0 0 0,0 0 15,0 0-15,0-1 0,0 1 0,0 0 16,0-21-16,-21 21 0,21-1 16,-21-20-16,0 21 0,0 0 15,-1 0-15,1-22 0,-21 43 0,21-21 16,0 0-16,-1 21 0,-20 0 15,21 0-15,-21 21 0,-85 85 16,105-85 0,-20 21-16,21 1 0,0 20 0,0-20 15,-1 20-15,22-21 0,0 22 16,0-22-16,0 1 0,0-1 0,0 0 16,0 1-16,22-22 0,20 0 15,-21 0-15,0-21 0,22 0 0,-1 0 16,-21 0-16,21 0 15,1 0-15,-1 0 0,-21 0 0,22-21 16,-22 0-16,0 0 0,0-1 0,0 1 16,0 0-16,-21-21 0,22-1 15,-22 22-15,0-42 0,0 20 0,0 1 16,0 0-16,0-1 0,0 1 16,0 0-16,0-1 0,0 22 0,0 0 15,0 0-15,0 42 16,0 21-1,0-20-15,-22 20 16,22 0-16,0 1 0,0-1 0,0 0 0,0 1 16,0-1-16,0 0 15,22 1-15,-22-22 0,42 21 0,-21-21 16,21 0-16,-20-21 0,20 22 16,0-22-16,1 0 0,-1 0 0,0 0 15,1 0-15,20-22 16,-21 1-16,-20 0 0,-1 0 0,0 0 15,0-22-15,0 1 0,0 0 16,-21-1-16,0 1 0,0-21 0,22 20 16,-22-20-16,21-1 0,-21 1 15,0-1-15,0 1 0,21-1 0,-21 1 16,0-1-16,0 22 0,0 0 16,0-1-16,0 22 0,0 0 15,0 42 1,0 0-16,-21 0 0,21 22 0,-21-1 15,21 22-15,-22-1 0,1-21 16,21 22-16,0-1 0,0-20 0,0 20 16,0-20-16,0 20 0,0 1 15,21-22-15,1 0 0,-1 1 0,0-1 16,0 0-16,0-21 0,0 22 16,1-22-16,20-21 0,-21 21 0,0-21 15,22 0-15,-22 0 0,21 0 16,0 0-16,-20-21 0,20 0 0,-21 0 15,21-1-15,-20-20 16,20 21-16,-21-21 0,21-1 0,-20-20 16,-1 20-16,21 1 0,-21-21 15,0 20-15,-21-20 0,22-1 0,-1 1 16,-21-1-16,0 1 0,0 20 16,0-20-16,0 21 0,0 20 0,0-20 15,-21 42 1,-1 0-16,1 0 0,0 42 0,0 1 15,0-1-15,-22 0 0,22 1 16,0 20-16,0-20 0,0 20 0,21-21 16,0 1-16,0 20 15,0-20-15,0-1 0,21 0 0,0 1 16,0-1-16,0 0 0,22 1 16,-22-22-16,21 21 0,-21-21 0,22-21 15,-1 21-15,0-21 0,1 0 16,-22 0-16,21 0 0,1 0 0,-1 0 15,0-21-15,1 0 0,-1 0 16,21 0-16,-20 0 0,-1-22 0,0 22 16,-20-21-16,20 21 0,-21-22 15,0 22-15,-21-21 0,0 21 16,0-22-16,0 22 0,0 0 0,0 0 16,0 0-16,-21 21 0,0 0 0,0 0 15,0 21-15,-1-21 16,1 21-16,0 0 0,0 21 15,0-20-15,0-1 0,-1 21 0,22-21 16,0 22-16,-21-1 0,21-21 16,0 0-16,0 22 0,21-22 0,1 0 15,-1 0-15,0 0 0,21 0 16,1-21-16,-1 0 0,0 22 16,1-22-16,20 0 0,1 0 0,-22 0 15,21-22-15,-20 22 0,20-21 16,-20 0-16,-1 0 0,0-21 15,-21 20-15,22-20 0,-22 0 0,21-1 16,-21 1-16,1 0 0,20-1 0,-21-20 16,0-1-16,-21 1 0,21-1 15,-21 1-15,22-22 0,-22 22 0,0-1 16,0 1-16,0 20 0,0 1 16,0 0-16,0 21 0,0-1 0,-22 22 15,1 43 1,0-22-16,0 42 0,0 1 0,0-1 15,-1 1-15,1 21 16,0-22-16,21 1 0,-21-1 0,21 1 16,0-1-16,-21-21 0,21 22 15,0-22-15,0 1 0,0 20 0,21-42 16,0 22-16,0-22 0,0 21 16,1-21-16,-1-21 0,0 21 0,0-21 15,21 0-15,-20 0 0,20 0 16,21 0-16,-20-21 0,20 0 0,-20 0 15,20-21-15,1-1 0,-22 22 0</inkml:trace>
  <inkml:trace contextRef="#ctx0" brushRef="#br0" timeOffset="6568.17">11451 1418 0,'0'0'0,"-21"0"0,0 0 16,42-21 15,21 21-31,-21-21 16,22 0-16,-22 0 0,21-1 0,1 1 15,-1 0-15,-21 0 0,21 0 16,-20-22-16,20 22 0,-21-21 0,-21 0 15,0-1-15,0 1 0,0 0 16,0-1-16,0 1 0,-21 0 16,-21 20-16,20-20 0,1 42 15,-21-21-15,21 21 0,0 0 0,-22 0 16,1 21-16,21 0 0,-22 22 16,1-1-16,0 0 0,21 22 0,-22-1 15,22-20-15,21 20 0,0 1 16,0-22-16,0 0 0,0 1 0,21-1 15,0-21-15,1 21 0,20-20 16,-21-1-16,21 0 0,1 0 0,-1-21 16,22 0-16,-22 0 0,0 0 0,1 0 15,-1 0-15,0 0 0,-21 0 16,1 0-16,-1 0 0,-42 0 31,-1 0-31,1 0 16,-21 0-16,21 0 0,-22 21 15,1 0-15,21 22 0,-21-1 0,-1 0 16,22 1-16,0-1 0,-21 0 0,20 1 16,1-1-16,0 0 0,21-20 15,0 20-15,0-21 0,0 0 0,0 0 16,0 1-16,42-22 16,-20 21-16,-1-21 0,21 0 0,-21 0 15,22 0-15,-1-21 0,0 21 16,1-22-16,-1 1 0,0 0 15,1 0-15,20-21 0,-21 20 0,1-20 16,-1 0-16,-21-1 0,22 1 16,-1 0-16,0-1 0,1 1 0,-1 0 15,-21-1-15,21 22 0,-20 0 16,-1 0-16,21 21 0,-21 0 16,0 0-16,1 21 0,-22 0 15,0 22-15,0-1 0,0 0 0,0 1 16,0-1-16,0 0 0,0 1 15,0-1-15,0 0 0,-22 1 0,22-1 16,-21-21-16,21 0 0,-21 0 16,21 1-16,0-1 0,0 0 15,21-21 17,0-21-32,-21 0 0,22-1 15,-1 1-15,0 0 0,-21 0 16,21-21-16,0-1 0,22 1 0,-22 0 15,0-22-15,0 1 0,21 20 16,-20 1-16,-1-22 0,0 43 0,0-21 16,-21 21-16,0 0 0,0-1 0,0 44 31,-21 20-31,-21-21 0,20 21 0,1 1 16,0-1-16,0 22 15,0-22-15,0 0 0,-1 1 0,22-1 16,0 0-16,0 1 0,0-1 15,0-21-15,0 0 0,22 22 0,20-22 16,-21-21-16,21 21 0,1-21 0,20 0 16,-20 0-16,20 0 0,1 0 15,-1 0-15,1 0 0,-1 0 0,1-21 16,-1 21-16,-21-21 0,1-1 16,-1 1-16,0 0 0,-20 0 0,20-21 15,-21-1-15,-21 1 0,21 0 16,-21-1-16,0 1 0,0 0 15,0-1-15,0 1 0,0 21 0,-21 0 16,0 21-16,0 0 16,-22 0-16,22 0 0,0 42 0,-21-21 15,21 21-15,-1-20 0,-20 20 16,42 0-16,0 1 0,0-1 0,0-21 16,0 21-16,0-20 0,0-1 15,21 0-15,0 0 0,1 0 0,-1-21 16,21 21-16,-21-21 0,22 0 15,-22 0-15,21 0 0,0 0 0,-20 0 16,20-21-16,-21 21 0,21-21 0,-20 0 16,20 0-16,0 0 15,-21-1-15,22-20 0,-1 0 0,0-1 16,1 1-16,-22-21 0,21 20 16,1 1-16,-1 0 0,-21-1 0,0 1 15,22 21-15,-22 0 0,-21-1 16,21 22-16,-21 22 15,0-1 1,0 0-16,0 0 0,0 21 0,0-20 16,0 20-16,0-21 0,0 0 0,0 0 15,0 1-15,0-1 0,0 0 16,21-21 0,-21-21-1,21 21-15,-21-21 0,21-1 16,-21 1-16,0 0 0,0 0 15,0 0-15,0 0 0,0-1 0,0 1 16,-21-21-16,0 21 0,21 0 16,-21 21-16,0-22 0,0 22 0,-1 0 15,1 0-15,-21 0 0,21 22 16,-22-22-16,22 42 0,-21-21 16,21 21-16,0 1 0,-1-1 15,1 0-15,0 1 0,21-1 0,-21 0 16,21 1-16,0-22 0,0 21 15,21 1-15,-21-22 0,21 0 16,22 0-16,-22 0 0,0 0 0,21 1 16,1-22-16,-22 0 0,21 0 0,0 0 15,1 0-15,-1 0 0,-21 0 16,22 0-16,-1-22 0,-21 22 0,21-21 16,-20 0-16,20 0 0,-21 0 15,21-22-15,-20 1 0,-1 21 16,0-21-16,21-22 0,-21 22 0,1-1 15,-1 22-15,-21-21 0,0 21 0,21 0 16,-21-1-16,0 44 31,0-1-31,0 0 0,-21 0 0,21 21 16,-21 1-16,21-22 0,-22 21 16,22 1-16,0-22 0,0 21 0,0-21 15,0 0-15,0 1 0,0-1 16,0 0-16,22 0 0,-1-21 0,0 21 15,0-21-15,0 0 0,0 0 16,22 0-16,-22 0 0,21 0 0,1 0 16,-22 0-16,21-21 0,0 0 15,-20 0-15,20 0 0,0-1 0,-21 1 16,22-21-16,-22 0 0,0-1 0,0 22 16,0-21-16,1-1 15,-1 1-15,-21 0 0,21 21 0,-21-1 16,0 1-16,0 0 0,0 42 31,0 22-31,0-22 0,0 21 16,-21-21-16,21 22 0,-21-1 0,21 0 15,0-21-15,0 22 0,0-22 16,0 0-16,0 21 0,0-20 0,21-1 16,0 0-16,0 0 0,0-21 0,22 21 15,-22 0-15,21-21 0,0 0 16,1 0-16,-1 0 0,-21 0 15,0 0-15,22 0 0,-22 0 16,0 0-16,0-21 0,0 0 0,1-21 16,-1 21-16,-21-22 0,21-20 15,0 20-15,-21-20 0,0-1 0,21 1 16,0-1-16,1-20 0,-22 20 16,21 1-16,21-22 0,-21 22 0,0-22 15,1 21-15,-1 1 0,0 21 16,-21-1-16,0 1 0,21 21 0,-42 63 31,0-21-31,0 43 0,-1-22 16,1 22-16,0-1 15,-21 1-15,21-1 0,-1 1 0,1-1 16,21 1-16,0-22 0,0 21 16,0 1-16,0-1 0,0-20 0,0-1 15,0 0-15,0 1 0,0-1 16,0-21-16,21 22 0,1-22 0,-1-21 15,-21 21-15,21-21 0,0 0 0,0 0 16,0 0-16,1 0 0,-1 0 16,21 0-16,-21-21 0,22 0 0,-22-1 15,21 1-15,0 0 0,-20-21 16,20 21-16,-21-22 0,21 1 0,-20 0 16,20-1-16,-21 22 15,0-21-15,-21 21 0,0-1 0,21 1 16,-21 42-1,-21 1-15,0-1 16,0 0-16,0 21 0,0 1 16,-1-1-16,22-21 0,-21 21 0,21 1 15,-21-22-15,21 21 0,0-21 16,0 1-16,0-1 0,0 0 0,21 0 16,0 0-16,1-21 15,-1 0-15,0 21 0,21-21 0,-21 0 0,1 0 16,20 0-16,-21 0 0,21-21 15,-20 21-15,-1-21 0,0 0 16,21 0-16,-21 0 0,1-22 0,-1 1 16,0 21-16,0-43 0,0 22 15,-21 0-15,21-1 0,1 1 0,-1 21 16,-21 0-16,0-1 0,0 1 16,0 42-1,0 1-15,-21 20 16,-1-21-16,1 21 0,21-20 15,0 20-15,-21-21 0,21 21 0,0-20 16,0-1-16,0 21 0,0-21 0,0 0 16,0 1-16,0-1 15,21-21-15,-21 21 16,21-21-16,1 0 0,-1 0 0,0 0 16,0 0-16,0 0 15,-21-21-15,21 0 0,1 21 0,-22-22 16,0 1-16,0-21 0,0 21 15,0-22-15,0 22 0,0-21 0,0 0 16,0 20-16,0-20 0,-22 21 16,22 0-16,-21 0 0,0-1 0,0 22 15,0 0-15,0-21 0,21 0 32,21 21-17,0 0-15,0-21 16,21 21-16,1 0 0,-1-21 15,0 0-15,1 21 0,20 0 0,-20 0 16,-1 0-16,0 0 0,1 0 16,-22 0-16,21 0 0,-21 21 0,0-21 15,1 21-15,-22 21 0,0-21 16,0 22-16,0-22 0,0 21 0,0 1 16,0-1-16,0-21 0,-22 21 15,1-20-15,21 20 0,-21-21 16,0 0-16,21 0 0,-21 1 0,21-1 15,-21 0-15,21-42 63,0 0-63,0-1 0,21 1 16,0 0-16,0 0 0,0-21 0,22-1 15,-22 1-15,21 0 0,0-1 16,1 1-16,-1 0 0,0 20 0,-20-20 15,20 21-15,0 0 16,-21 0-16,1 21 0,-1 0 0,0 0 16,-21 21-16,0 0 0,0 0 15,0 21-15,0 1 0,0-1 0,0 0 16,0 1-16,-21-1 0,0-21 16,-1 22-16,22-1 0,0-21 0,-21 0 15,21 0-15,-21 1 0,21-1 16,0 0-16,-21 0 15,21-42 17,21 0-17,0 0-15,0-1 0</inkml:trace>
  <inkml:trace contextRef="#ctx0" brushRef="#br0" timeOffset="7015.91">18944 1482 0,'0'-21'0,"0"42"0,0-64 0,0 22 16,0 0-16,0 0 16,-21 21-16,0 0 0,-22 0 0,22 0 15,-21 0-15,21 0 0,-22 0 16,22 21-16,-21-21 0,0 21 0,-1 0 16,22 1-16,-21-1 0,21 0 15,-1 0-15,1 0 0,21 0 0,0 1 16,0-1-1,0 0-15,0 0 0,21 0 0,1 0 16,-1 1-16,21-1 0,-21-21 16,22 21-16,-1 0 0,0-21 0,1 21 15,-1-21-15,0 21 0,1-21 16,-22 22-16,21-1 0,-21-21 0,0 21 16,-21 0-16,0 0 15,0 0-15,0 1 0,-42-22 0,21 21 16,0 0-16,-22-21 15,1 21-15,0-21 0,-22 0 0,22 21 0,0-21 16,-1 0-16,1 21 0,0-21 16,-1 0-16,22 0 0,0 0 15,0 0-15,0 0 0,-1 0 16,1 0-16,0 0 31,21-21-31,0 0 16,-21 0-16,21 0 0,-21 0 0,0-22 15</inkml:trace>
  <inkml:trace contextRef="#ctx0" brushRef="#br0" timeOffset="7299.64">17378 1122 0,'0'0'0,"-21"0"0,-1-21 31,1 21-15,0 0 62,0 0-62,0 0-16</inkml:trace>
  <inkml:trace contextRef="#ctx0" brushRef="#br0" timeOffset="7583.64">15790 1334 0,'-21'0'0,"42"0"0,-21 0 16,21 21 0,1-21-16,-1 0 0,21 0 15,-21 0-15,22 0 0,-1 0 0,-21 0 16,21 0-16,22-21 0,-22 21 15,1 0-15,-1 0 0,0-22 0,-21 22 16,22 0-16,-22 0 0,0 0 16,-42 0-1,0 0-15,-22 0 16,1 0-16,0 0 0</inkml:trace>
  <inkml:trace contextRef="#ctx0" brushRef="#br0" timeOffset="8551.86">3916 2794 0,'0'0'0,"-21"0"15,-1 0-15,22-21 0,-21 0 16,0 21-1,21-21-15,0-1 16,0 1-16,21 21 16,0 0-16,1 0 0,-1 0 15,0 0-15,21 0 0,1 0 16,-1 0-16,0 0 0,22 0 0,-1 0 16,1 0-16,20 0 0,22 0 15,0 0-15,0 0 0,21 0 16,0 0-16,0 0 0,0 0 0,21-21 15,21 21-15,-20 0 0,20-21 0,21 21 16,1 0-16,-1-21 16,22 21-16,0 0 0,-1-21 0,22-1 15,0 22-15,0 0 0,21-21 16,-21 21-16,42 0 0,-21 0 0,0-21 16,21 21-16,0 0 0,0 0 15,1 0-15,20-21 0,-21 21 0,0 0 16,22 0-16,-22-21 0,21 21 15,-21-21-15,22 21 0,-1 0 0,-21 0 16,21-22-16,-20 22 0,-1 0 16,0 0-16,-21 0 0,0 0 15,0 0-15,0 0 0,-42 0 16,-1 0-16,1 0 0,-22 0 0,1 0 16,-22 22-16,-21-22 0,-21 0 15,-21 0-15,0 0 0,-21 21 0,-22-21 16,-20 0-16,-1 0 0,0 21 15,-21-21-15,1 21 0,-22 0 16,0 0-16,0 1 16,21-22-16,0 21 0</inkml:trace>
  <inkml:trace contextRef="#ctx0" brushRef="#br0" timeOffset="15516.05">8128 3852 0,'0'0'0,"21"0"0,-21-21 16,0 0-16,21 0 15,-21 0-15,0 0 16,0-1-16,0 1 0,0 0 0,0 0 15,-21 0-15,0 0 0,0-1 16,0 22-16,-22-21 0,22 0 16,-21 21-16,-1 0 0,1 0 0,0 0 15,-22 21-15,22 0 0,0 1 16,-1-1-16,-20 0 0,20 21 0,1 1 16,21-1-16,-21 0 0,20 22 0,1-22 15,0 0-15,0 22 0,0-22 16,21 22-16,0-22 0,0 0 0,0-20 15,0 20-15,0-21 0,21 21 16,0-20-16,21-1 16,-20-21-16,20 0 0,-21 0 15,21 0-15,1 0 0,-1 0 0,0-21 16,1-1-16,-1 1 0,0 0 0,1 0 16,-1-21-16,-21-1 0,0 22 15,22-21-15,-22-1 0,0-20 0,-21 21 16,0-1-16,21 1 0,-21 21 15,0-22-15,21 22 0,-21 0 0,0 0 16,0 0-16,0 42 16,0 0-16,-21 0 15,21 0-15,-21 22 0,0-1 16,21 0-16,0-20 0,-21 20 16,21 0-16,0 1 0,0-1 0,0-21 15,0 0-15,0 0 0,21 1 16,0-1-16,0 0 0,22-21 0,-1 0 15,0 0-15,1 0 0,-1 0 16,0-21-16,1 0 0,-1-1 0,0 1 16,1 0-16,-1 0 0,-21-21 15,21 20-15,-20-20 0,-1 0 0,0-1 16,-21 1-16,0 0 0,0-1 16,0 1-16,0 0 0,0-1 0,-21 1 15,0-21-15,-22 20 0,22-20 0,-21 20 16,21-20-16,-22 21 15,1-1-15,0 1 0,-22 0 0,22 20 16,-43 1-16,22 0 0,-22 21 16,-21 0-16,21 0 0,-20 21 0,20 0 15,-21 22-15,21 20 0,-20 1 16,20-1-16,0 22 0,1-22 0,-1 43 16,43-21-16,-22 0 0,43 20 15,-21-20-15,42 0 0,0-1 0,21-20 16,0-1-16,21 1 0,1-22 15,20 1-15,1-1 0,-1 0 0,1 1 16,-1-22-16,22 0 0,-1 0 16,1 0-16,0 0 0,-1-21 15,22 0-15,-21 0 0,0 0 0,-1 0 16,-20 0-16,-1 0 0,-20-21 16,-1 21-16,0-21 0,1 0 0,-22 21 15,0-21-15,0 0 0,-21-22 0,0 22 16,21 0-16,0-21 0,1 20 15,-22-20-15</inkml:trace>
  <inkml:trace contextRef="#ctx0" brushRef="#br0" timeOffset="15819.64">9229 3429 0,'0'0'0,"-22"21"0,1 22 0,0-1 16,21 0-16,-21 1 0,0 20 0,0 1 15,-1-1-15,22 1 0,-21-1 0,0 1 16,0 20-16,21-20 0,-21-22 16,21 22-16,-21-22 0,21 21 15,-22-41-15,22 20 0,0-21 0,0 21 16,0-20-16,0-1 0,22-21 31,-1 0-31,0 0 0,0 0 16,0-21-16,0-1 0,1 1 0,-1-21 15,0 21-15,0-22 0</inkml:trace>
  <inkml:trace contextRef="#ctx0" brushRef="#br0" timeOffset="16131.46">9038 3789 0,'-21'-42'0,"42"84"0,-42-127 0,21 43 15,0 0-15,0-1 0,0 1 16,0 0-16,21-1 0,0 1 16,22 0-16,-1-1 0,0 22 0,1 0 15,-1-21-15,0 42 0,1-22 16,-1 22-16,-21 0 0,21 0 16,1 22-16,-22 20 0,0-21 0,0 43 15,-21-22-15,0 0 0,0 1 16,0 20-16,-21-21 0,-21 1 0,21-1 15,-22 0-15,1-20 0,-22 20 16,22-21-16,0 21 0,-22-20 16,22-1-16,-22 0 0,22 0 0,0-21 15,-1 21-15,22 0 0,0-21 0,0 0 16,0 0-16,42 0 16,0 0-1,0 0-15,22 0 0,-1 0 16,0 0-16,1 0 0</inkml:trace>
  <inkml:trace contextRef="#ctx0" brushRef="#br0" timeOffset="17023.95">9842 4149 0,'22'0'0,"-44"0"0,65 0 16,-22-21-16,0-1 0,0 1 15,0 0-15,-21 0 16,0 0-16,0 0 0,0-1 15,-21-20-15,0 21 0,0 0 0,0 0 16,0 21-16,-1-22 0,-20 22 0,21 0 16,0 0-16,-22 0 0,22 0 15,-21 22-15,21-1 0,-22 21 0,22 0 16,0 1-16,-21-1 0,21 22 16,-1-22-16,1 0 0,0 1 0,21-1 15,0 0-15,0 1 0,0-22 16,0 0-16,0 0 0,21 0 0,0 0 15,1 1-15,-1-22 0,0 0 16,0 0-16,0 0 0,22 0 16,-22 0-16,0 0 0,21 0 0,-21-22 15,1 22-15,20-21 0,-21 0 16,0 0-16,0 0 0,1-22 0,-1 22 16,0-21-16,-21 21 0,0-22 15,21 1-15,-21 0 0,0 21 0,0-1 16,0 1-16,0 42 15,0 1-15,0-1 16,0 0-16,0 0 0,0 21 16,0-20-16,0-1 0,-21 0 0,21 0 15,0 0-15,0 0 0,0 1 0,0-1 16,21 0-16,0-21 16,0 21-16,1-21 0,-1 0 0,21 21 15,-21-21-15,22 0 0,-1 0 16,-21 0-16,21 0 0,-20 0 0,-1 0 15,0 0-15,0-21 0,0 21 0,-21-21 16,21 0-16,-21 0 0,0-1 16,0 1-16,0 0 0,0-21 0,0 21 15,0-22-15,22 1 0,-1 0 16,-21-1-16,21 1 0,0 21 0,0-22 16,0 22-16,1 0 15,-1 0-15,0 21 0,0-21 0,0 21 0,0 0 16,22 0-16,-22 0 15,0 0-15,0 0 0,0 0 0,1 21 16,-1 21-16,0-21 0,-21 22 0,21-1 16,-21 0-16,21 1 0,-21-1 15,0 0-15,0 1 0,0-22 0,0 21 16,0-21-16,0 1 0,0-1 16,-21 0-16,21 0 0,-21-21 0,0 0 31,21-21-16,0 0-15,0 0 0,0-1 0,0 1 16,0-21-16,0 21 0,0-22 16,21 1-16,0-21 0,-21 20 15,21 1-15,0 0 0,1 20 16,-22 1-16,21-21 0,0 42 0,-21-21 16,21 0-16,0 21 0,0 0 15,-21 21 1,0 0-16,22-21 0,-22 21 0,21-21 15,0 21-15,-21 0 0</inkml:trace>
  <inkml:trace contextRef="#ctx0" brushRef="#br0" timeOffset="19448.56">11642 4255 0,'21'0'0,"-42"0"0,63 0 15,-21 0-15,0 0 0,-21-22 16,0 1-16,0 0 0,0 0 0,21 0 15,-21-22-15,0 1 0,0 0 16,0 21-16,0-22 0,0 1 0,-21 21 16,0-22-16,21 22 0,0 0 0,-21 0 15,0 0-15,0 21 0,-1 0 16,1 0-16,0 21 0,-21 0 0,21 0 16,-22 0-16,22 22 15,-21-1-15,-1 0 0,1 1 0,0-1 0,21 0 16,-1 1-16,1-1 15,0 0-15,21 1 0,0-1 0,0-21 16,0 22-16,21-22 0,0 0 0,1 0 16,20-21-16,0 0 0,1 21 15,-1-21-15,0 0 0,1 0 0,-22 0 16,21-21-16,0 0 0,-20 0 16,20 0-16,-21-1 0,0 1 0,22 0 15,-22-21-15,-21-1 0,21 1 16,0 0-16,-21-1 0,21 1 0,-21 0 15,0 21-15,0-22 0,0 22 16,-21 42 0,0 0-16,0 1 15,0 20-15,-1-21 0,22 21 16,-21 1-16,21-1 0,0-21 0,-21 22 16,21-22-16,0 21 0,0-21 15,0 0-15,21 1 0,0-1 0,1 0 16,-1-21-16,0 21 0,0-21 0,21 0 15,-20 0-15,20 0 0,-21 0 16,21 0-16,1-21 0,-1 21 0,-21-21 16,22 0-16,-1-1 0,-21-20 15,0 21-15,22-21 0,-22-1 0,0 1 16,0 0-16,0-1 0,-21 1 16,0 0-16,21 20 0,-21 1 0,0 0 15,0 42 1,-21 22-1,0-22-15,0 21 0,21-21 16,-21 22-16,0-1 0,-1-21 0,22 21 16,-21-20-16,21-1 0,0 21 0,0-21 15,0 0-15,0 1 0,0-1 16,0 0-16,0 0 16,21-21-16,1 0 15,-1 0-15,0-21 16,0 0-1,-21 0-15,21-1 0,-21 1 0,21-21 0,1 0 16,-1 20-16,-21-41 16,42 21-16,-21-1 0,0 1 0,1 21 15,-1-22-15,0 22 0,0 0 16,0 0-16,0 0 0,1 21 0,20 0 16,-21 0-16,0 0 0,0 21 0,1 0 15,-1 0-15,-21 0 0,21 1 16,-21 20-16,0-21 0,21 21 0,-21-20 15,0 20-15,0-21 0,0 0 16,0 0-16,0 1 0,0-1 0,0 0 16,0 0-16,0-42 47,0 0-47,21 0 15,-21-22-15,21 22 0,1 0 0,-22-21 16,21-1-16,0 22 0,0-21 15,21 21-15,-20-22 0,-1 22 0,21 0 16,0 0-16,-20 0 0,20 21 16,0 0-16,-21 0 0,1 0 0,-1 0 15,0 0-15,0 21 0,-21 0 16,21 0-16,-21 21 0,0 1 16,0-22-16,0 21 0,0 1 15,-21-1-15,0-21 0,21 21 0,0 1 16,0-22-16,0 0 0,0 0 15,0 0-15,0 1 0,0-1 0,21 0 16,0-21-16,22 0 0,-22 0 16,21 0-16,-21 0 0,22 0 0,-1 0 15,0 0-15,1-21 0,-22 21 16,21-21-16,-21-1 0,22 1 0,-22-21 16,0 21-16,0-22 0,0 1 15,-21 0-15,0-1 0,21 22 0,-21-21 16,0 21-16,0-22 0,0 22 15,-21 21 1,0 0-16,0 0 0,0 21 16,0 1-16,-1 20 0,-20-21 15,21 21-15,21 1 0,-21-22 0,0 21 16,21-21-16,0 22 0,0-22 16,0 21-16,0-21 0,0 1 0,21-1 15,0 0-15,0 0 0,0-21 16,0 21-16,1 0 0,-1-21 15,21 0-15,-21 0 0,22 0 0,-1 0 16,-21 0-16,21 0 0,-20-21 16,-1 0-16,21 0 0,-21 0 0,0 0 15,1-22-15,-1 1 0,0 0 16,0-22-16,0 1 0,0 20 0,1-20 16,-22-1-16,21 22 0,0-22 15,0 22-15,0-21 0,-21 20 0,21 1 16,1-22-16,-22 22 0,0 0 15,0-22-15,21 22 0,-21 0 0,0 20 16,0 1-16,0 0 0,0 0 16,-21 42-1,-1 0-15,1 22 0,0-1 16,0 0-16,0 22 16,0-22-16,-1 22 0,1-22 0,0 0 15,21 22-15,-21-22 0,21 0 0,-21 22 16,21-1-16,-21-20 0,21-1 15,0 22-15,0-22 0,0 0 0,0 1 16,0-22-16,21 21 0,0-21 16,0 0-16,0 1 0,0-1 0,1 0 15,20-21-15,-21 0 0,21 0 16,1 0-16,-1 0 0,-21 0 0,22 0 16,-1 0-16,0-21 0,-21 0 15,22-1-15,-22-20 0,0 21 0,21-21 16,-20-1-16,-22 1 15,21 0-15,-21 20 0,0-20 0,0 21 16,0 0-16,0 0 0,-21 21 16,-1 0-1,22 21-15,-21 0 0,21 0 16,-21 0-16,21 22 0,0-22 0,-21 0 16,21 0-16,0 0 0,0 22 15,0-22-15,21 0 0,0 0 16,0 0-16,1 0 15,-1-21-15,0 0 16,0 0-16,0 0 0,0 0 16,1-21-16,-1 0 0,0 0 15,0 0-15,0 0 0,0-1 16,22-41-16,-22 42 0,0 0 16,0-1-16,0 1 0,1 0 15,-1 21-15,-21 21 16,0 0-1,0 1-15,0-1 0,0 0 16,0 0-16,0 0 0,0 0 16,0 1-16,0-1 0,0 0 0,0 0 15,0 0-15,0 0 0,21-21 16,0 22-16,0-22 0,0 0 16,1 0-16,-1 0 15,21 0-15,-21 0 0,0 0 0,22 0 16,-1 0-16,0-22 0,-20 1 15,20 0-15,0 0 0,1-21 0,-1 20 16,0-20-16,1 0 0,-22-1 16,0 1-16,21 0 0,-42-1 0,21 1 15,-21 21-15,22 0 0,-22 0 16,0-1-16,0 1 0,-22 21 16,-20 0-16,21 0 15,0 0-15,0 0 0,-1 21 0,1 1 0,21 20 16,-21-21-16,21 0 0,0 22 15,0-22-15,0 0 0,21 21 16,0-21-16,1 1 0,-1-1 16,-21 0-16,0 0 0,21 0 0,-21 0 15,0 1-15,0-1 0,0 0 16,0 0-16,-21 0 16,0-21-16,-1 0 0,1 21 15,0-21-15,-21 0 0,21 0 0,-1 0 16,-20 0-16,21 0 15,0 0-15,0 0 0,-1 0 16,22-21 0,0 0-16,0 0 0,0 0 15,0 0-15,0-1 16</inkml:trace>
  <inkml:trace contextRef="#ctx0" brushRef="#br0" timeOffset="19780.38">14309 3662 0,'0'0'0,"-64"0"0,22 0 0,21 0 16,-1 0-16,44 0 15,20 0 1,21 0-16,1 0 0,-1 0 0,22 0 15,0 0-15,-1 0 0,-20 0 16,21 0-16,-22 0 0,1 0 0,-1 0 16,-21 0-16,1-21 0,-1 21 15,-21 0-15,0 0 0,1 0 0,-22-21 16,-22 21 15,1 0-15,0 0-16,0 0 0,0 0 15,0 0-15,-1 21 0,-20-21 0,21 21 16</inkml:trace>
  <inkml:trace contextRef="#ctx0" brushRef="#br0" timeOffset="24155.91">10880 5271 0,'0'0'0,"0"-22"0,0 1 0,0 0 16,0 0-16,0 0 0,0 0 15,0-1-15,0 1 0,0 0 16,0 0-16,0 0 16,0 0-16,0-1 15,0 44 1,0 20-16,0-21 15,0 21-15,0 1 0,0 20 16,0-20-16,0 20 0,-22 1 0,1 20 16,0-20-16,21-1 0,-21 22 15,21-22-15,-21 1 0,0-1 0,21-20 16,0 20-16,0-20 0,0-1 16,0-21-16,0 21 0,0 1 0,0-22 15,0 0-15,0 0 0,0 0 16,0 1-16,0-1 0,0 0 15,0-42 17,0 0-17,-22-1-15,1 1 16,21 0-16,-21 0 0,0-21 0,0 20 16,21 1-16,-21-21 0,21 21 15,0 0-15,-22-1 0,22 1 0,-21 0 16,0 21-1,0 0-15,21 21 16,0 0-16,0 22 0,-21-22 16,21 0-16,-21 0 0,21 22 15,0-22-15,0 0 0,0 0 0,0 21 16,0-20-16,0-1 0,0 0 16,0 0-16,21 0 0,0-21 15,0 21-15,0-21 16,0 0-16,22 0 0,-22 0 0,0 0 15,21-21-15,1 0 0,-22 21 16,21-21-16,-21 0 0,22 0 0,-1-1 16,-21 1-16,22 0 0,-1 0 15,-21-21-15,21 20 0,-20 1 0,20 0 16,-21 0-16,0 0 0,0 21 16,1-21-16,-1 21 15,-42 21 32</inkml:trace>
  <inkml:trace contextRef="#ctx0" brushRef="#br0" timeOffset="26472.62">5080 7154 0,'0'0'0,"21"-21"0,0 0 0,-21 0 0,0 0 15,21 21-15,-21-21 0,0-1 16,-21 22 0,0 0-16,-21 0 0,21 0 15,-22 22-15,1-1 0,0 0 0,-1 21 16,1 1-16,0 20 0,-1 1 16,1-1-16,0 1 0,-1-1 15,1 1-15,21-1 0,0 1 0,-1-1 16,22 22-16,0-22 0,0-20 15,0 20-15,0 1 0,22-22 0,20 0 16,0-21-16,1 22 0,-1-22 16,0 0-16,22-21 0,-1 0 0,-20 0 15,20 0-15,-21-21 0,22 0 0,-22 0 16,22-22-16,-22 22 0,0-21 16,1 21-16,-1-22 0,0 1 0,-20 0 15,-1 20-15,0-20 16,0 0-16,-21 21 0,0-22 0,0 22 15,0 0-15,0 0 0,0 0 0,0 42 32,0 0-32,-21 0 0,21 21 15,0-20-15,-21 20 0,0-21 16,21 21-16,-22 1 0,22-1 0,0 0 16,0 1-16,-21-22 0,21 0 0,0 0 15,0 0-15,21 1 0,1-22 16,20 0-16,0 0 0,1 0 0,20 0 15,-21-22-15,22 1 0,-22 0 16,22 0-16,-22 0 0,0-22 0,1 22 16,-22-21-16,21 0 0,-21 20 15,1-20-15,-22 0 0,0 21 16,0-22-16,0 1 0,-22 0 0,1 20 16,0-20-16,-21 0 0,-1 21 15,1-1-15,-21 1 0,20 0 0,-20 21 16,20 0-16,-20 0 0,-1 0 15,22 21-15,0 0 0,-1 1 0,1 20 16,21-21-16,-21 21 0,20 1 0,22-1 16,0 0-16,0 1 0,0-1 15,0 0-15,0 1 0,22-1 0,-1-21 16,0 22-16,21-22 0,-21 0 16,43-21-16,-22 0 0,22 0 15,-22 0-15,22 0 0,20-21 16,-20 0-16,-1-1 0,1 1 0,-22-21 15,22 21-15,-22 0 0,0-22 0,-21 22 16,22 0-16,-22-21 0,0 20 16,-21-20-16,0 21 0,0 0 0,0 42 31,0 0-15,0 21-16,0-20 0,0-1 0,0 21 15,0-21-15,0 22 16,0-22-16,0 21 0,-21-21 0,21 22 15,0-22-15,0 0 0,0 0 16,0-42 15,21 21-31,-21-42 0,0 20 16,0 1-16,21 0 0,-21-21 0,21-1 16,-21 22-16,22-21 0,-22 21 15,0-22-15,0 22 0,21 0 0,-21 0 16,21 0-16,0 21 15,0 0-15,-21 21 16,21 0-16,-21 0 0,0 0 16,22 1-16,-22 20 0,21-21 15,-21 21-15,0-20 0,0 20 0,0 0 16,0-21-16,0 1 0,0-1 0,21 0 16,0 0-16,-21 0 0,21-21 15,0 0-15,1 0 0,-1 0 16,21 0-16,-21 0 0,0-21 15,22 0-15,-22 0 0,21 0 0,-21-1 16,22-20-16,-22 21 0,0-21 0,0 20 16,0-20-16,1 21 0,-1-21 15,-21 20-15,21-20 0,-21 21 0,21 0 16,-21 0-16,0-1 16,0 44-1,0-1 1,0 0-16,0 0 0,0 0 15,0 0-15,0 1 0,0-1 0,0 21 16,0-21-16,0 22 0,0-22 16,0 0-16,0 21 0,21-21 0,0 1 15,1-1-15,-1 0 0,0-21 16,0 0-16,21 0 0,-20 0 16,20 0-16,0-21 0,-21 21 0,22-21 15,-1-1-15,0 1 0,1 0 16,-22-21-16,21 21 0,-21-1 15,1 1-15,-1 0 0,0-21 0,-21 21 16,21-1-16,-21 1 0,0 0 16,0 0-16,0 0 15,-21 21 1,0 21-16,0 0 0,21 0 0,-22 0 16,22 1-16,-21-1 0,21 21 0,0-21 15,0 22-15,0-1 0,0-21 16,0 21-16,0-20 0,0 20 0,21-21 15,1 0-15,-1 0 0,0-21 16,21 22-16,-21-22 0,22 0 0,20 0 16,-20 0-16,-1 0 0,21 0 15,-20-22-15,-1 22 0,0-21 16,1 0-16,-1 0 0,0 0 0,1-22 16,-22 22-16,0-21 0,0 21 0,0-22 15,-21 22-15,0 0 0,0 0 16,0 0-16,0 0 0,0-1 0,-21 22 15,0 0 1,0 0-16,0 0 0,0 22 16,-1-1-16,1 0 0,0 0 0,21 0 15,0 0-15,0 22 0,0-22 16,0 0-16,0 21 0,0-20 0,0-1 16,0 0-16,21 0 15,0 0-15,1-21 0,-1 21 0,0-21 16,0 0-16,0 0 0,22 0 0,-22 0 15,0 0-15,21 0 0,-21 0 16,22 0-16,-22 0 0,0-21 0,0-21 16,0 21-16,22 0 0,-22-22 15,0 1-15,0 0 0,0-1 0,1 1 16,20-22-16,-21 1 0,0-1 0,0 1 16,22-1-16,-22-20 15,0 20-15,21 1 0,-20-1 0,-1 1 16,0 20-16,0 22 0,-21-21 0,0 21 15,-21 42 1,0 0-16,0 21 16,-1 1-16,1 20 0,0 1 15,0-1-15,0 1 0,0-1 0,21-20 16,0 20-16,0-21 0,0 22 16,0-22-16,0 1 0,0-1 0,0 0 15,0 1-15,0-22 0,0 21 16,0-21-16,0 0 0,21 1 0,0-1 15,0 0-15,0-21 0,22 0 16,-22 0-16,0 0 16,0 0-16,0 0 0,0-21 0,1 0 0,-1-1 15,0 1-15,0-21 16,0 21-16,-21-22 0,21 1 0,-21 21 16,0-21-16,0-1 0</inkml:trace>
  <inkml:trace contextRef="#ctx0" brushRef="#br0" timeOffset="26643.49">8699 7578 0,'0'0'0,"-21"0"0,21 21 15,21-21 1,1 0-16,-1 0 0,0 0 16,0 0-16,21 0 0,-20 0 0,20 0 0,0 0 15,1 0-15,-1 0 16,0 0-16,22 0 0,-22 0 0,0-21 15,1 0-15,-1 21 0</inkml:trace>
  <inkml:trace contextRef="#ctx0" brushRef="#br0" timeOffset="27011.72">10562 7535 0,'0'-21'15,"0"42"1,0 1-16,0-1 0,0 0 0,0 21 15,0-21-15,0 22 0,-21-22 16,0 21-16,21 1 0,-21-22 0,-1 0 16,22 21-16,0-21 0,-21 1 15,0-1-15,21 0 0,0 0 16,-21-21 0,21-21-1,0 0-15,0 0 0,0-1 16,0 1-16,0 0 0,0 0 0,0 0 15</inkml:trace>
  <inkml:trace contextRef="#ctx0" brushRef="#br0" timeOffset="27203.61">10477 7154 0,'0'0'0,"-21"0"16,0 0-1,21 22-15,0-1 16,0 0 0,0 0-16,21-21 0,-21 21 0,21-21 15,1 21-15,-1-21 0,21 0 16,-21 22-16</inkml:trace>
  <inkml:trace contextRef="#ctx0" brushRef="#br0" timeOffset="28219.09">10880 7345 0,'0'0'0,"0"21"15,0 0-15,0 0 16,0 1-16,0 20 0,-22-21 0,22 0 16,-21 22-16,21-22 0,-21 21 0,21-21 15,0 22-15,0-22 0,0 21 16,0-21-16,0 0 0,0 1 0,0-1 16,0 21-1,0-63 16,0 0-15,0 0-16,0-1 0,0-20 16,21 21-16,-21 0 0,21-22 0,1 1 15,-1 0-15,0-1 16,21-20-16,-21 21 0,22-1 0,-1 22 16,0-21-16,-20 21 0,20 21 0,0 0 15,1 0-15,-1 21 0,-21 0 16,21 0-16,-20 21 0,-1 1 0,-21-1 15,0 0-15,0 1 0,0-1 16,0 0-16,0-20 0,0 20 0,0-21 16,0 0-16,21 0 0,-21 1 0,21-1 15,0-21-15,0 0 16,1 0-16,-1 0 0,21 0 0,-21 0 16,0 0-16,1 0 0,20-21 15,-21 21-15,0-22 0,22 1 16,-22 0-16,0 0 0,0-21 0,0-1 15,0 1-15,1 0 0,-1-1 16,0-20-16,0-1 0,0 1 0,-21-1 16,21 1-16,-21-1 0,0 22 0,0 0 15,0-1-15,0 22 0,0 0 16,0 0-16,-21 21 0,0 21 16,0 0-16,21 0 0,-21 22 15,0-1-15,-1 21 0,1 1 0,21-1 16,-21 1-16,21-22 0,0 22 15,0-1-15,0-20 0,0-1 16,0 0-16,0 1 0,0-1 0,0-21 16,0 21-16,0-20 0,21-1 0,0 0 15,1 0-15,-1-21 0,0 21 16,21-21-16,1 0 0,-1 0 0,0 0 16,1 0-16,-1-21 0,0 21 15,1-21-15,-22 0 0,21 0 0,0-1 16,-20 1-16,20-21 0,-21 21 0,0 0 15,0-1-15,1 1 0,-22 0 16,0 42 0,-22 0-1,1 1-15,21-1 0,-21 0 16,0 0-16,0 0 0,0 0 0,21 1 16,0-1-16,0 0 15,0 0-15,21 0 16,21-21-16,-21 0 0,0 0 0,22 0 15,-22 0-15,21-21 0,1 21 16,-1-21-16,0 21 0,-21-21 0,22 0 16,-22-1-16,0-20 0,0 21 15,0-21-15,-21 20 0,0-20 0,0 0 16,0-1-16,-21-20 0,0 21 16,0 20-16,0-20 0,0 21 15,-1 0-15,-20 0 0,21 21 0,-21 0 16,20 0-16,-20 21 0,21 0 15,0 0-15,-22 0 0,22 0 0,0 1 16,0-1-16,21 0 0,-21 0 16,21 0-16,-21-21 31,-1 0-15,1-21-16</inkml:trace>
  <inkml:trace contextRef="#ctx0" brushRef="#br0" timeOffset="28410.98">11769 7260 0,'0'0'0,"21"0"31,21 0-31,-21-21 16,0 21-16,22 0 0,-1 0 15,0 0-15,22-21 0,-22 21 0,22 0 16,-22-21-16,22 21 0,-22-21 15,0 21-15,1-22 0,-1 1 0,-21 21 16,21-21-16</inkml:trace>
  <inkml:trace contextRef="#ctx0" brushRef="#br0" timeOffset="29931.1">14351 6964 0,'0'0'15,"-21"0"-15,0 0 0,21 21 16,0 0-16,0 0 0,0 1 16,0-1-1,21-21 1,0 0-16,0 0 15,21 0-15,-20 0 0,20 0 0,0 0 16,-21-21-16,22-1 0,-1 1 0,0 0 16,1 0-16,-1 21 0,0-42 15,-20 20-15,-1 1 0,0 0 0,0-21 16,-21 21-16,21-22 0,-21 22 16,0-21-16,0 21 0,0-1 0,-21 22 15,0 0-15,0 0 16,0 0-16,-1 22 0,1-1 0,0 21 15,0 0-15,0 1 0,0-1 16,-1 22-16,1-22 0,21 21 0,-21 1 16,0-1-16,21-20 0,-21 20 0,21 1 15,0-22-15,0 0 0,0 22 16,0-22-16,0-21 0,0 22 0,0-22 16,0 21-16,0-21 0,0 1 15,0-1-15,-21-21 16,-1 0-16,1 0 15,0 0-15,0-21 16,0-1-16,0 1 0,-1 0 16,1-21-16,0 21 0,0-1 0,0-20 15,0 21-15,-1 0 0,1 21 16,0 21 0,21 0-16,-21 0 15,21 0-15,0 1 0,0-1 0,0 0 16,0 0-16,0 0 0,0 0 15,21 1-15,0-1 0,0-21 0,1 21 16,20-21-16,-21 0 0,21 0 0,1 0 16,-1 0-16,0 0 0,22 0 15,-22 0-15,1 0 0,20-21 0,-21 0 16,1 21-16,-1-22 0,0 1 0,1 0 16,-22-21-16,21 21 0,-21-22 15,1 22-15,-22-21 0,0-1 16,0 1-16,0 0 0,0-1 15,0 22-15,0 0 0,0 0 0,0 0 16,-22 21-16,1 0 16,0 21-16,0 0 0,21 21 0,-21-20 15,0 20-15,-1-21 0,22 21 0,-21-20 16,21 20-16,0-21 0,0 21 16,0-20-16,0-1 0,0 0 0,21-21 15,1 21-15,-1 0 0,0-21 16,0 0-16,21 0 0,-20 0 0,20 0 15,0 0-15,1 0 0,-1-21 16,0 0-16,1 0 0,-1 0 16,0-1-16,1 1 0,-22-21 0,21 21 15,-21-22-15,0 22 0,-21-21 16,0 0-16,0 20 0,0 1 0,0 0 16,0 42-1,-21 0-15,0 1 16,21-1-16,0 0 0,-21 21 0,21-21 15,0 1-15,0-1 0,0 0 16,0 0-16,0 0 0,21 0 16,-21 1-16,21-1 0,0-21 15,1 21-15,-1-21 0,-21 21 0,21-21 16,-42-21 15,0 21-15,-1-21-16,1 0 0,0 21 15,-21-22-15,21 1 0,-1 21 16,1 0-16,21 21 31,0 1-31,0-1 0,0 0 16,0 0-16,21 0 16,1-21-16,-22 21 0,21 1 0,0-22 0,0 0 15,0 0-15,22 0 16,-22 0-16,21 0 0,-21 0 0,22 0 15,-1 0-15,-21-22 0,21 22 0,-20-21 16,-1 0-16,21 0 0,-21 0 16,0 0-16,1-22 0,-1 1 0,0 0 15,0-1-15,0 1 0,0-22 16,1 22-16,-22-21 0,21 20 0,0 1 16,-21-22-16,0 22 0,21 0 0,-21-1 15,21 22-15,-21-21 0,0 21 16,0 42-1,0 0-15,0 21 16,-21 1-16,0-1 0,0 0 0,0 1 16,-1 20-16,1-20 0,0 20 0,0-21 15,21 1-15,0-1 0,0 0 16,0 1-16,0-22 0,0 0 0,0 21 16,0-20-16,21-1 15,0 0-15,22-21 0,-22 0 16,0 0-16,0 0 0,0 0 0,0 0 15,1 0-15,-1 0 0,-21-21 16,0 0-16,0-1 0,0 1 16,0 0-16,-21 0 15</inkml:trace>
  <inkml:trace contextRef="#ctx0" brushRef="#br0" timeOffset="30143.98">15790 7154 0,'21'0'32,"1"0"-32,-1 0 15,0 0-15,0 0 16,0 0-16,0 0 0,1 0 16,-1 0-16,0 0 0,0 0 15,21 0-15,-20-21 0,-1 21 0,0 0 16,21 0-16,-21-21 0,1 21 15,20 0-15,-21-21 0</inkml:trace>
  <inkml:trace contextRef="#ctx0" brushRef="#br0" timeOffset="30411.83">16743 6900 0,'-21'43'31,"-1"-22"-31,22 0 15,-21 0-15,0 0 0,0 1 16,0-1-16,21 21 0,-21-21 0,-1 22 16,1-1-16,0-21 0,21 21 0,0 1 15,0-22-15,-21 0 0,21 21 16,0-20-16,0-1 0,-21 0 0,21 0 16,0 0-16,21-42 46,0 0-46,-21-21 0,21 20 16,-21 1-16,0-21 0</inkml:trace>
  <inkml:trace contextRef="#ctx0" brushRef="#br0" timeOffset="30623.72">16616 7006 0,'0'0'16,"21"0"-16,-21-21 0,21 21 0,0 0 15,0 0-15,1 0 16,-22 21-16,21 0 0,-21 1 0,0-1 15,21 0-15,-21 21 0,21-21 0,-21 22 16,21-1-16,-21-21 0,0 22 16,21-22-16,1 21 0,-1-21 0,-21 0 15,0 1-15,21-1 0,-21 0 16,21 0-16,0-21 0,0 0 16,1 0-1,-22-21-15,21 21 16,0-21-16</inkml:trace>
  <inkml:trace contextRef="#ctx0" brushRef="#br0" timeOffset="30891.27">17272 6837 0,'0'0'0,"0"-21"0,0 0 0,0-1 16,-21 22 15,0 22-31,-1-1 0,1 0 15,-21 21-15,21 1 0,0-22 16,-1 21-16,1 0 0,0 1 0,0-1 16,21 0-16,-21 1 0,0-1 0,21 0 15,-22 1-15,22-1 0,0-21 16,-21 22-16,21-22 0,0 0 0,-21 0 16,21 0-16,0 0 0,0 1 15,21-22 1,0 0-16,1-22 15,20 22-15</inkml:trace>
  <inkml:trace contextRef="#ctx0" brushRef="#br0" timeOffset="31582.88">18013 6943 0,'0'0'16,"0"-21"-16,0-1 0,0 1 0,0 0 15,0 0-15,0 0 0,-21 0 16,-1 21-16,1 0 16,-21 0-16,21 0 0,0 0 0,-22 21 15,1 0-15,21 0 0,-22 21 16,1-20-16,0 20 0,-1 0 16,1 1-16,21 20 0,-21-21 0,20 22 15,1-22-15,21 1 0,0-1 16,0 0-16,0 1 0,0-1 0,21 0 15,22-21-15,-22 1 0,21-1 16,-21 0-16,22 0 0,-1 0 0,0-21 16,1 0-16,-22 0 0,21 0 0,-21 0 15,22 0-15,-22 0 16,-21-21-16,21 0 0,-21 0 0,0 0 16,0-1-16,0-20 0,-21 21 15,0-21-15,0 20 0,-1 1 16,1 0-16,0 0 0,-21 0 15,21 0-15,-22 21 0,22 0 0,0-22 16,0 22-16,21-21 31,21 21-31,0 0 16,21 0-16,-20 0 0,20 0 0,0 0 16,-21 0-16,22-21 0,-22 21 15,0 0-15,0 0 0,0 0 0,-21 21 16,22 0-16,-22 1 15,0-1-15,0 0 0,0 21 0,0 1 16,-22-1-16,1 0 0,0 1 0,0-1 16,0 0-16,21 1 15,-21-1-15,-1 21 0,1-20 0,0-1 16,0 22-16,0-22 0,0 21 16,-1-20-16,1-1 0,0 0 0,21 1 15,-21-1-15,0 0 0,0 1 0,21-1 16,-22-21-16,22 0 0,0 1 15,0-1-15,0 0 0,0-42 32,22 0-32,-1-1 0,0 1 15,0 0-15,0-21 0,22-1 16,-22-20-16,21 21 0,-21-22 0</inkml:trace>
  <inkml:trace contextRef="#ctx0" brushRef="#br0" timeOffset="31907.69">18309 7176 0,'0'0'0,"0"84"32,21-63-32,0-21 15,1 0-15,-1 0 16,0 0-16,0 0 0,0-21 0,0 0 15,-21 0-15,0 0 16,0 0-16,0-1 0,-21 1 16,0 21-16,0 0 0,0-21 15,0 21-15,-1 0 0,1 0 0,0 0 16,0 0-16,0 0 0,0 21 16,-1-21-16,1 21 0,21 1 0,0-1 15,0 0 1,21-21-1,1 0-15,20 0 0,-21 0 16,21 0-16</inkml:trace>
  <inkml:trace contextRef="#ctx0" brushRef="#br0" timeOffset="32215.12">19177 6773 0,'-21'0'32,"21"22"-17,0-1-15,0 0 0,21 0 0,0 0 16,0 22-16,-21-22 16,43 21-16,-22 0 0,0 1 0,21-1 15,-21 22-15,22-22 0,-22 0 0,21 1 16,-21-1-16,1-21 0,-1 21 15,-21-20-15,0-1 0,0 0 0,0 0 16,0-42 15,0 0-15,0 0-16,0-1 0,0 1 0,0-21 16</inkml:trace>
  <inkml:trace contextRef="#ctx0" brushRef="#br0" timeOffset="32491.97">19897 6816 0,'0'-21'0,"0"42"0,0-64 0,-22 43 15,1 0-15,0 0 0,-21 0 16,-1 22-16,22-1 0,-21 0 16,-22 0-16,22 21 0,0 1 0,-22-22 15,22 21-15,0 1 0,-22-1 0,22 0 16,-1 1-16,1-22 0,21 21 15,-21 0-15,20 1 0,1-22 0,0 0 16,0 21-16,0-20 0,21-1 16,0 0-16,0 0 15,0 0 1,21-21 0,0-21-16,0 0 15,0 0-15,1 0 0,20-1 0</inkml:trace>
  <inkml:trace contextRef="#ctx0" brushRef="#br0" timeOffset="33292.26">20066 6858 0,'0'0'0,"21"-21"0,0 21 0,-21-21 16,0 42 15,0 0-31,0 0 0,0 0 15,0 1-15,0-1 0,0 21 0,0-21 16,0 22-16,0-1 0,0 0 0,0 1 16,0-22-16,0 21 0,0 0 15,0-20-15,0 20 0,0-21 0,0 0 16,0 0-16,0 1 0,-21-22 16,21 21-16,-21-21 31,21-21-31,0-1 15,0 1-15,0-21 16,0 21-16,0-22 0,0 1 0,21 0 16,0-1-16,0 1 0,-21 0 15,22-1-15,-1 1 0,0 21 0,-21-21 16,21-1-16,0 22 0,-21 0 0,0 0 16,21 0-16,1-1 0,-1 22 15,-21 22 1,21-1-16,-21 0 0,0 21 15,0-21-15,0 22 0,0-22 0,0 21 16,0-21-16,0 22 0,21-22 16,0 21-16,-21 1 0,21-22 0,1 21 15,-1-21-15,0 0 16,-21 1-16,21-1 0,0-21 0,0 21 16,1-21-16,-1 0 0,0 0 15,0 0-15,0-21 16,0 0-16,1-22 0,-22 22 15,21-21-15,0 21 0,21-22 16,-21 1-16,1 21 0,20-22 0,0 1 16,-21 21-16,22-21 0,-1 20 15,-21-20-15,22 21 0,-22 0 16,0 0-16,0-1 0,0 1 0,0 21 16,1 0-16,-22 21 15,0 1 1,0-1-16,-22 0 0,1 21 0,0-21 15,0 22-15,0-1 0,0 0 16,-1 1-16,1-1 0,0-21 0,0 22 16,21-1-16,0 0 0,-21 1 15,21-22-15,-21 0 0,21 21 0,0-21 16,0 1-16,0-1 16,-22 0-16,22-42 46,0 0-30,22-1-16,-1 1 0,0 0 16</inkml:trace>
  <inkml:trace contextRef="#ctx0" brushRef="#br0" timeOffset="33935.44">21717 6731 0,'0'0'0,"0"-21"0,21-21 32,-21 63-17,-21 0 1,0 0-16,21 0 0,-21 22 0,-1-22 16,1 21-16,-21 0 0,21 1 15,0-1-15,-22 0 0,22 1 0,0 20 16,-21-20-16,20 20 0,1-21 15,-21 1-15,21-1 0,0 0 0,-1 1 16,1-22-16,0 21 0,21-21 0,0 1 16,-21-22-16,21 21 0,-21 0 15,21-42 17,0 0-32,0-1 15,21 22-15,0-21 0,0 0 16,-21-21-16,21 21 0,1-1 0,-1 1 15,0 0-15,0 0 0,-21 0 0,21 21 16,0 0-16,-21 21 16,0 0-16,0 0 0,22 0 15,-22 1-15,0-1 0,0 0 16,21 0-16,-21 0 0,0 0 0,21 1 16,0-1-16,0 0 0,0-21 15,1 21-15,-1-21 0,0 21 0,0-21 16,0 0-16,0 0 15,22 0-15,-22 0 0,0 0 0,21 0 16,-20 0-16,-1 0 0,0-21 16,0 0-16,0 21 0,0-42 0,1 20 15,-1 1-15,21-21 0,-42 21 16,42-22-16,-42 22 0,22 0 0,-1 0 16,0 0-16,-21 0 0,0 42 46,-21-21-46,21 21 16,-21-21-16,-1 21 16,1 0-16</inkml:trace>
  <inkml:trace contextRef="#ctx0" brushRef="#br0" timeOffset="34176.3">21738 7662 0,'-21'0'0,"42"0"0,-63 0 0,42-21 62,-21 21-46,-1-21-1,1 21 17</inkml:trace>
  <inkml:trace contextRef="#ctx0" brushRef="#br0" timeOffset="35894.94">10266 8678 0,'0'0'0,"0"-21"0,0 0 0,0 0 16,0 0-16,0 0 0,0-1 0,0 1 16,0 0-16,0 0 15,0 42 17,0 0-32,0 0 0,-21 22 0,21-1 15,-22 0-15,22 22 0,-21-22 16,21 22-16,0-1 0,0 22 0,-21-43 15,21 22-15,-21-1 0,21-20 16,-21 20-16,21-21 0,0 1 0,0-1 16,0 0-16,-21 1 0,21-1 0,0 0 15,0-20-15,0-1 0,0 0 16,0 0-16,0 0 0,21-42 47,-21 0-47,0 0 0,0 0 0,0-1 15,0 1-15,0 0 0,0 0 0,-21-21 16,-1 20-16,1 1 0,21 0 16,-21 0-16,21 0 0,-21 21 0,0 0 31,0 21-31,21 0 16,-22 0-16,22 0 0,-21 22 0,21-22 15,0 21-15,0-21 0,0 22 0,0-22 16,0 0-16,0 21 15,0-20-15,21-1 0,1-21 0,-22 21 16,42-21-16,-21 21 0,0-21 0,0 0 16,1 0-16,20 0 0,-21-21 15,21 0-15,-20 0 0,-1-1 0,21 22 16,-21-21-16,0-21 0,1 21 0,20 0 16,-21-1-16,0 1 0,-21 0 15,21 0-15,-21 0 0,0 0 0,0-1 16,0 1-16,-21 21 0,0 0 15,-21 0-15</inkml:trace>
  <inkml:trace contextRef="#ctx0" brushRef="#br0" timeOffset="36811.01">2519 10329 0,'-43'-105'16,"86"210"-16,-86-253 0,43 127 16,-21 0-16,21 0 0,-21 0 15,21-1-15,-21 1 0,0 21 16,0 21-1,21 1-15,-22 20 0,22 0 0,-21 22 16,21 20-16,0 1 0,0 0 16,0 21-16,0-22 0,-21 22 0,21-21 15,-21 21-15,0-1 0,21-20 16,-21 0-16,-1-1 0,22 1 0,0-21 16,-21-1-16,0 1 0,21-22 15,0 0-15,-21 1 0,21-1 0,0 0 16,0-21-16,0 1 0,0-1 15,0-42 1,0-1-16,0 1 16,0 0-16,21-21 0,-21-1 15,0 1-15</inkml:trace>
  <inkml:trace contextRef="#ctx0" brushRef="#br0" timeOffset="37164.08">2032 10901 0,'0'0'0,"-21"-42"0,-22-1 0,22 1 15,0 0-15,0-1 0,0 1 16,21 0-16,0-22 0,0 22 16,0-1-16,21 1 0,21 0 15,-21-1-15,22 1 0,-1 21 0,0 0 16,1-22-16,20 22 0,1 21 16,-1 0-16,22 0 0,-22 0 0,1 0 15,21 21-15,-43 22 0,21-1 16,-20 0-16,-22 22 0,21-1 0,-42-20 15,0 20-15,0-20 0,-21 20 0,-21-21 16,-1 1-16,1-22 16,0 21-16,-22-21 0,22 22 0,-22-22 15,22 0-15,-21-21 0,41 21 0,-20-21 16,21 21-16,-21-21 0,20 0 16,44 0-1,-1-21 1,0 0-16,0 21 0,21-21 15,22 21-15,-22-21 0,22 21 0,-22-21 16,22 21-16,-1-22 0</inkml:trace>
  <inkml:trace contextRef="#ctx0" brushRef="#br0" timeOffset="39903.75">3514 10626 0,'0'0'0,"0"-21"0,0-1 15,0 1-15,0 0 16,-22 0-16,1 0 0,-21 0 0,21-1 16,0 1-16,-22 21 0,1 0 15,21 0-15,-22 0 0,1 21 0,21 1 16,-21 20-16,-1-21 0,22 21 16,0 1-16,0-1 0,0 0 0,-1 1 15,1 20-15,0-20 0,21-1 0,0-21 16,0 21-16,0 1 0,0-22 15,0 21-15,0-21 0,0 1 0,21-22 16,-21 21-16,21-21 0,22 0 16,-22 0-16,0 0 0,0-21 15,0-1-15,22 22 0,-22-21 16,21 0-16,-21 0 0,1-21 0,20 20 16,-21 1-16,0-21 0,0 0 15,-21 20-15,22-20 0,-22 0 0,21-1 16,-21 1-16,0 0 0,0 21 0,0-22 15,0 22-15,0 0 0,0 42 32,0 0-32,0 0 15,0 22-15,21-22 0,-21 21 0,0 1 16,0-22-16,0 21 0,0 0 16,0-20-16,21 20 0,0-21 15,0 0-15,-21 0 0,22 1 0,-1-1 16,0 0-16,0-21 0,0 0 15,0 0-15,22 0 0,-1 0 0,-21 0 16,22 0-16,-1 0 0,0-21 16,1 0-16,-1-1 0,0 1 0,-21 0 15,22 0-15,-22 0 0,0 0 16,0-1-16,-21 1 0,0-21 0,21 21 16,-21 0-16,0-1 0,0 1 0,0 0 15,22 42 16,-22 0-31,0 1 0,0-1 16,0 0-16,0 0 0,0 0 0,0 22 16,0-22-16,21 0 0,-21 0 0,21 0 15,0 0-15,-21 1 0,21-22 16,0 21-16,1 0 0,20-21 0,-21 0 16,21 0-16,-20 0 0,20 0 15,0 0-15,1 0 0,-1 0 0,0-21 16,1 21-16,20-21 0,-21-1 0,1 22 15,-1-21-15,-21 0 0,22 0 16,-22-21-16,0 20 0,0 1 16,0-21-16,-21 0 0,0-1 0,0 1 15,0 21-15,0-22 0,0 1 16,0 21-16,-21 0 0,0 0 0,0 21 16,-22 0-16,22 0 0,-21 0 15,0 21-15,20 0 0,-20 0 0,0 21 16,-1-20-16,1 20 0,0 0 15,21 1-15,-1-1 0,1-21 0,0 21 16,21 1-16,-21-22 0,21 0 16,0 21-16,0-20 0,0-1 0,21-21 15,0 21-15,22-21 0,-22 0 0,21 0 16,-21 0-16,22 0 0,-1 0 16,0 0-16,-21 0 0,22-21 15,-1 21-15,-21-21 0,0-1 0,22 1 16,-22 21-16,0-21 0,0-21 15,-21 21-15,0-1 0,21 1 0,-21-21 16,0 21-16,0-22 0,0 22 0,0 0 16,0 0-16,0 42 31,-21 0-31,21 0 16,-21 1-16,21-1 0,0 0 0,0 21 15,0-21-15,0 1 0,0-1 16,0 0-16,0 0 0,0 0 0,0 0 15,21 1-15,0-1 0,22-21 16,-22 0-16,21 0 0,1 0 0,-22 0 16,21 0-16,22 0 0,-22-21 15,0 21-15,1-22 0,-22 1 0,21 0 16,-21 0-16,22 0 0,-22 0 16,-21-1-16,21 1 0,-21 0 0,0-21 15,0 21-15,0-1 0,0 1 0,0 0 16,0 0-16,-21 42 31,21 0-31,-21 0 16,21 1-16,0-1 0,-22 21 0,22-21 15,-21 0-15,21 22 0,-21-22 16,21 0-16,0 0 0,0 0 16,-21 1-16,21-1 0,0 0 15,0-42 16,0 0-15,21-1-16,-21 1 0,21 0 0,0 0 16,-21 0-16,22 0 0,-1-22 15,-21 1-15,21 21 0,0-22 16,0 22-16,0-21 0,1 21 16,-22 0-16,21 21 0,0 0 0,0 0 15,0 0-15,0 21 16,-21 0-16,0 0 0,22 0 15,-1 0-15,-21 22 0,0-22 0,21 0 16,-21 21-16,0-20 0,0-1 16,0 0-16,0 0 0,21 0 0,-21 0 15,0 1-15,0-1 16,21-21 0,0 0-16,1-21 15,-1-1-15,0 1 16,0 0-16,0 0 0,0 0 15,1 0-15,-1-1 0,0-20 0,21 21 16,-21-21-16,1 20 0,-1 1 16,21-21-16,-21 21 0,0 0 0,1-1 15,-1 22-15,0 0 16,-21 22-16,0-1 0,0 0 16,0 0-16,0 0 0,0 0 0,0 1 15,0 20-15,0-21 0,0 0 16,0 0-16,0 1 0,0-1 0,0 0 15,21-21-15,0 21 0,-21 0 0,21-21 16,1 0-16,-1 21 16,0-21-16,21 0 0,-21 0 0,22 0 15,-22 0-15,21 0 0,1 0 0,-1 0 16,0-21-16,1 21 0,-1-21 16,0 0-16,-21 21 0,1-21 0,20 0 15,-21-1-15,-21 1 0,0 0 16,21-21-16,-21 21 0,0-1 0,0 1 15,-21 21-15,0 0 16,0 0-16,0 0 0,-1 0 16,1 21-16,0 1 0,0-1 0,0 0 15,21 0-15,-21 0 0,21 0 16,-22 1-16,22-1 0,0 0 16,0 0-16,0 0 0,22 0 15,-1-21-15,0 22 0,0-22 16,0 0-16,0 0 0,1 0 0,-1 0 15,21 0-15,-21 0 0,22 0 0,-1 0 16,-21 0-16,21-22 0,-20 22 16,20-21-16,-21 0 0,0 0 0,0 0 15,1-22-15,-1 22 0,0-21 0,0 0 16,-21-1-16,0-20 16,21 20-16,0-20 0,-21 21 0,0-22 0,0 22 15,0-22-15,0 22 0,0 0 16,0 20-16,0-20 0,0 21 15,0 0-15,0 0 0,0 42 32,0 0-32,0 21 0,0-21 15,-21 22-15,21-1 0,0 0 16,0 1-16,0-1 0,0 0 0,0 1 16,0-1-16,0 0 0,0-20 0,21 20 15,-21 0-15,22-21 0,-1 1 16,-21 20-16,21-21 0,0 0 0,-21 0 15,21 1-15,0-22 0,1 21 16,-1 0-16,0-21 0,0 0 0,0 0 16,22 21-16,-22-21 0,0 0 15,21 0-15,1 0 0,-22 0 16,21-21-16,0 0 0,-20 21 0,20-21 16,0-1-16,-21 1 0,1 0 0,-1-21 15,0 21-15,-21-1 0,0 1 16,0-21-16,0 21 0,0 0 15,-21 21 1,0 0-16,-1 21 0,22 0 0,-21-21 16,0 21-16,0 21 0,21-20 0,0-1 15,0 0-15,-21 0 0,21 0 16,0 0-16,0 1 0,0-1 0,0 0 16,21 0-1,0-21-15,0 21 0,0-21 16,1 0-16,-1 0 0,0 0 0,0 0 15,0 0-15,22 0 0,-22-21 16,0 21-16,0-21 0,0 0 0,0 0 16,1-1-16,20 1 0,-21 0 15,-21-21-15,21 21 0,0-22 0,1 22 16,-1 0-16,-21 0 0,0 0 0,21-1 16,-21 44-1,0-1 1,0 0-16,0 0 0,0 0 0,0 0 15,0 1-15,0-1 0,0 0 16,0 0-16,0 0 0,0 0 16,0 1-1,21-1-15,0-21 16,0 0-16,1 0 0,-1 0 16,0 0-16,0-21 15,0-1-15,-21 1 0,0 0 16,0 0-16,0 0 0,0 0 15,0-1-15,0 1 0,0-21 0,0 21 16</inkml:trace>
  <inkml:trace contextRef="#ctx0" brushRef="#br0" timeOffset="40183.96">7218 10456 0,'0'0'16,"-21"0"-16,42 0 15,0 0-15,21 0 16,-21 0-16,22-21 0,-22 21 16,21-21-16,1 21 0,20 0 15,-21-21-15,1 21 0,20 0 0,-20-21 16,20 21-16,1-21 0,-1 21 15,22 0-15,-22 0 0,-20-22 0,20 22 16,-21 0-16,1 0 0,-1-21 16,-21 0-16,22 21 0,-22 0 0,0-21 15</inkml:trace>
  <inkml:trace contextRef="#ctx0" brushRef="#br0" timeOffset="42094.7">10880 10329 0,'0'0'0,"0"-21"0,0 0 16,-22 21-16,22-21 16,0 42 15,-21 0-31,21 0 0,-21 1 16,21 20-16,0-21 0,0 21 0,-21 1 15,21-1-15,-21 0 0,21-20 0,-21 20 16,21-21-16,0 21 0,0-20 15,-22-1-15,22 0 0,0 0 0,0 0 16,-21-21-16,21 21 16,0-42-1,0 0-15,21 21 0,1-42 16,-1 21-16,-21-1 0,21 1 16,0-21-16,0 0 0,0-1 15,1 1-15,-1 0 0,0-1 0,0 1 16,0 0-16,0-1 0,1 22 15,-1 0-15,0 0 0,0 21 0,0 0 16,0 0-16,1 21 16,-22 0-16,21 21 0,-21 1 15,0-22-15,0 21 0,0 1 0,0-1 16,0 0-16,21 1 0,0-22 16,-21 21-16,21-21 0,22 0 0,-22 1 15,21-1-15,-21 0 0,22 0 16,-1-21-16,21 0 0,-20 0 15,-1 0-15,22 0 0,-22 0 0,21 0 16,-20-21-16,20 0 0,1 0 0,-22 21 16,22-22-16,-22-20 0,0 21 15,-21-21-15,22 20 0,-22-20 0,0 0 16,0-1-16,-21-20 0,0 21 16,0-1-16,0 1 0,0 0 0,0 20 15,-21-20-15,0 21 0,0 0 0,0 0 16,-22 21-16,22 0 0,-21 0 15,-1 0-15,22 21 0,-21 0 0,0 0 16,20 21-16,-20-20 16,21 20-16,0 0 0,0 1 0,-1-1 0,22 21 15,0-20-15,0-22 0,0 21 16,0 1-16,0-22 0,0 0 16,0 0-16,22 0 0,-1-21 0,0 0 15,0 0-15,0 0 0,0 0 16,1 0-16,-1 0 0,0 0 0,21-21 15,-21 21-15,22-21 0,-22 0 0,21-22 16,-21 22-16,1-21 0,-1 21 16,0-22-16,0 1 0,0 21 0,0-21 15,1-1-15,-22 22 0,0 0 16,0 0-16,0 42 31,0 0-31,0 0 0,0 22 16,0-22-16,0 0 0,-22 21 0,22-21 15,0 22-15,0-22 0,0 0 16,0 0-16,0 0 0,22 1 0,-1-22 16,0 0-16,21 21 0,-21-21 0,22 0 15,-1 0-15,-21 0 0,22 0 16,-1-21-16,-21 21 0,21-22 0,-20 1 16,-1 0-16,0 0 0,0 0 15,0-22-15,-21 22 0,21-21 0,-21 21 16,22-22-16,-1 22 0,-21 0 15,0 0-15,21 0 0,-21 42 32,0 0-32,0 0 0,0 0 0,0 22 15,0-22-15,0 21 0,0-21 16,0 22-16,0-22 0,0 21 0,0-21 16,0 1-16,0-1 0,0 0 0,0 0 15,0 0 1,0-42 15,0 0-31,0 0 0,0 0 0,0-1 16,0 1-16,0 0 0,0-21 15,21-1-15,-21 1 0,21 21 16,0-21-16,-21-1 0,22 22 0,-1-21 16,0 21-16,0-1 0,-21 1 15,21 21-15,0 0 0,1 0 16,-22 21-16,21 1 0,-21-1 15,0 21-15,0 0 0,0 1 16,0-22-16,0 21 0,0 1 0,21-1 16,-21-21-16,21 0 0,0 22 15,-21-22-15,21 0 0,1 0 0,-1 0 16,0-21-16,0 0 0,0 0 16,0 0-16,1 0 15,-1 0-15,0 0 0,0-21 0,0 0 16,0 0-16,1 0 0,20-1 0,-21-20 15,0 21-15,0-21 0,1 20 16,20-20-16,-21 0 0,0-1 0,0 22 16,22-21-16,-22 21 0,0 0 15,0 21-15,0-22 0,1 22 16,-22 22-16,0-1 16,0 0-1,0 21-15,0-21 0,0 22 0,0-22 0,0 21 16,0-21-16,0 22 0,0-22 15,0 21-15,0-21 0,0 1 16,0-1-16,21 0 0,0 0 0,-21 0 16,21-21-16,0 21 0,22-21 15,-22 0-15,0 0 0,21 0 0,-21 0 16,22 0-16,-1 0 0,0 0 0,1-21 16,-1 21-16,0-21 0,-20 0 15,20 0-15,-21-22 0,21 22 0,-20-21 16,-1 0-16,-21-1 0,0 22 15,0-21-15,0-1 0,0 22 0,0 0 16,0 0-16,-21 21 0,-1 0 16,1 0-16,-21 0 0,21 21 15,0 0-15,-1 0 0,1 22 0,0-1 16,0 0-16,0 1 0,21-22 16,0 21-16,0 1 0,-21-22 0,21 21 15,0-21-15,0 0 0,0 1 16,21-1-16,0 0 0,0-21 0,0 21 15,0-21-15,1 0 0,20 0 0,-21 0 16,0 0-16,22 0 0,-22 0 16,21 0-16,0 0 0,-20-21 0,20 0 15,0 21-15,-21-21 0,22-1 16,-22-20-16,21 21 0,-21 0 16,22 0-16</inkml:trace>
  <inkml:trace contextRef="#ctx0" brushRef="#br0" timeOffset="42315.58">15071 10351 0,'21'0'15,"0"0"1,0 0-16,0 0 0,0 0 0,22 0 16,-22 0-16,21 0 0,-21 0 0,22 0 15,-22 0-15,21 0 0,-21 0 16,1 0-16,-1 0 0,-42 0 31,-1 0-15,1 0-16,-21 0 0,21 0 15,-22 21-15,1-21 0</inkml:trace>
  <inkml:trace contextRef="#ctx0" brushRef="#br0" timeOffset="42440.51">15113 10456 0,'21'-21'16,"-42"42"-16,0 1 0,0-22 0,-1 21 0,22 0 15,0 0-15,0 0 0,22 0 16,-1-21-1,0 0-15,0 0 0,21 0 16,-20 0-16,20 0 0,-21 0 0,21 0 16,-20-21-16,20 0 0,0 21 15,-21-21-15,22 0 0</inkml:trace>
  <inkml:trace contextRef="#ctx0" brushRef="#br0" timeOffset="43015.9">18034 9758 0,'0'-21'0,"0"42"0,21-85 0,-21 43 15,0 0-15,0 0 0,0 0 16,21 21 0,-21 21-16,0 21 0,21 1 15,-21-1-15,0 0 0,0 1 16,22 20-16,-22-21 0,0 1 15,21 20-15,-21-20 0,0-1 16,0 21-16,0-20 0,0-1 0,0 0 16,0 1-16,0-1 0,0-21 0,0 22 15,0-22-15,0 0 16,0 0-16,0-42 16,21 0-1,0 0-15,-21-1 0,21-20 0,0 0 16,1-1-16,-22 22 0,21-42 0,0 20 15,21 1-15,-21-21 0,22 20 16,-22-20-16,21-1 0,1 1 0,20-1 16,-21 1-16,1-1 15,-1 43-15,0-21 0,1 21 0,-22-1 16,21 22-16,-21 0 0,-21 22 16,0-1-16,0 0 0,0 0 15,-21 0-15,0 22 0,-21-22 0,21 21 16,-1-21-16,-20 22 0,21-22 15,0 21-15</inkml:trace>
  <inkml:trace contextRef="#ctx0" brushRef="#br0" timeOffset="44493.01">18944 10456 0,'0'0'0,"42"0"15,-20 0-15,20 0 0,-21 0 0,85-42 31,-85 21-31,21 0 0,-20 0 0,-1-22 16,0 22-16,-21-21 0,0-1 16,0 1-16,0 21 0,0-21 0,-21-1 15,0 22-15,-1 0 0,1 0 0,-21 0 16,0 21-16,-1 0 0,-20 0 16,20 0-16,-20 21 0,-1 0 0,1 0 15,-1 21-15,1-20 0,21 20 16,-22 0-16,22-21 0,-1 22 15,22-1-15,0 0 0,0 1 0,21-1 16,0 0-16,0-20 0,0 20 16,21-21-16,0 0 0,0 0 0,22 1 15,-1-1-15,-21-21 0,22 0 16,-1 0-16,0 0 0,1 0 0,-1 0 16,0-21-16,1-1 0,-1 22 0,0-21 15,1-21-15,-22 21 0,21-22 16,-21 1-16,22 21 0,-22-21 0,0-1 15,0 1-15,0 0 0,0-1 16,1 1-16,-22 21 0,0 0 0,0-1 16,0 1-16,0 42 31,0 1-31,0-1 0,0 21 0,0-21 16,-22 0-16,22 22 0,0-22 15,0 21-15,0-21 0,0 22 0,0-22 16,0 21-16,22-21 0,-1 1 0,0-1 15,21 0-15,-21-21 0,22 0 16,-1 21-16,0-21 0,1 0 0,-1 0 16,22 0-16,-22-21 0,0 0 15,1 0-15,-1-1 0,0-20 16,-21 21-16,22-21 0,-22-1 0,0 1 16,0 0-16,0-1 0,1 1 15,-22-22-15,0 22 0,21-21 0,-21-1 16,21 1-16,-21-1 0,0 22 15,0-1-15,0 1 0,0 0 0,0 21 16,-21 63 0,0-21-16,-1 43 0,1-22 15,0 21-15,0 1 0,0-1 16,0 1-16,21-1 0,0-20 0,0 20 16,0 1-16,0-22 0,0 22 15,0-22-15,21 0 0,0 1 0,0-1 16,0-21-16,0 21 0,1-20 15,-1-1-15,0-21 0,0 21 16,0-21-16,0 0 0,1 0 0,-1 0 16,0 0-16,0-21 0,0 21 15,22-21-15,-22-1 0,0 1 0,0-21 16,21 21-16,-20-22 0,20 1 0,-21 0 16,0 21-16,22-22 0,-22 22 15,0 0-15,0 0 0,0 0 0,-21 42 31,0 0-31,0 0 0,0 0 16,-21 0-16,21 22 0,-21-22 16,21 0-16,-21 21 0,21-20 15,-21-1-15,21 21 0,0-21 0,0 0 16,0 1-16,0-1 16,21-21-16,0 0 15,0 0-15,0 0 0,22 0 16,-22 0-16,0 0 0,21-21 0,-21-1 15,22 1-15,-1 0 0,-21 0 16,22-21-16,-1 20 0,-21-20 16,21 21-16,-20-21 0,-1 20 0,0 1 15,0 21-15,-21-21 0,21 21 16,-21 21 0,0 0-16,0 1 0,0-1 15,0 21-15,0-21 0,0 0 0,-21 22 16,21-22-16,0 0 0,0 21 15,0-20-15,0-1 0,21 0 0,0-21 16,1 21-16,-1 0 0,0-21 16,21 0-16,-21 21 0,1-21 15,-1 0-15,21 0 0,-21 0 0,22-21 16,-22 21-16,21-21 0,-21 0 16,22-21-16,-22 20 0,0-20 15,21 0-15,-21-1 0,1 1 0,-1 0 16,0-1-16,0 1 0,0 21 15,-21 0-15,0-22 0,0 22 16,-21 21 0,0 21-16,0-21 0,-22 22 0,22-1 15,0 0-15,0 21 0,0-21 16,0 1-16,-1 20 0,22-21 0,0 21 16,-21-20-16,21-1 0,0 0 15,0 0-15,0 0 0,0 0 0,0 1 16,0-1-16,0 0 15,21-21-15,1 0 16,-1 0-16,0 0 0,0 0 16,0 0-1,0 0-15,1 0 16,-1 0-16,0 0 0,0 0 16,0 0-16,0 0 0,1 0 15,-1 0-15,0 0 0,0 0 0</inkml:trace>
  <inkml:trace contextRef="#ctx0" brushRef="#br0" timeOffset="44651.92">22225 10626 0,'21'0'15,"0"-21"1,-42 21 15,0 0-31,0 0 16,0 0-16,-1 0 0,1 0 0,-21 0 15,21 0-15,-22 21 0,1 0 16</inkml:trace>
  <inkml:trace contextRef="#ctx0" brushRef="#br0" timeOffset="45532.03">9080 11980 0,'0'-21'0,"0"0"15,0 0-15,0 0 0,0 0 0,0-1 16,-21 1-16,21 0 0,0 0 15,-21 0-15,21 0 0,0-1 16,-21 22-16,0 0 31,21 22-31,0 20 0,-21 0 16,21 1-16,0 20 0,0 1 16,0-22-16,0 21 0,0 1 0,-22-1 15,22 1-15,-21-22 0,21 1 0,0-1 16,-21 0-16,0 1 0,21-22 15,-21 21-15,21-21 0,0 0 16,0 1-16,0-1 0,0 0 0,0-42 31,0 0-31,21-1 16,-21 1-16,21 0 0,-21 0 0,0-21 16,0 20-16,0 1 0,0-21 15,0 21-15,0-22 0,0 22 0,-21 0 16,21 0-16,-21 0 0,0 21 15,21 21 1,0 0-16,0 0 0,0 0 0,0 1 16,0-1-16,0 0 0,0 21 15,0-21-15,0 1 0,0-1 16,0 0-16,0 0 0,0 0 16,21-21-16,0 0 0,0 0 0,0 21 15,0-21-15,22 0 0,-1 0 16,0 0-16,1 0 0,-1-21 0,0 21 15,1-21-15,-1 0 0,-21 21 16,22 0-16</inkml:trace>
  <inkml:trace contextRef="#ctx0" brushRef="#br0" timeOffset="45983.78">7726 13695 0,'0'0'0,"0"-21"0,0 0 0,0-1 16,21 1-16,-21 0 0,0 0 15,0 0-15,0 42 16,0 0-16,0 0 0,0 22 16,0-1-16,0 0 0,0 1 0,0-1 15,0 21-15,0-20 0,0 20 0,0-20 16,-21-1-16,21 21 0,-21-20 15,-1 20-15,22-20 0,0-1 0,-21 0 16,21 1-16,-21-1 0,21 0 0,0-21 16,-21 22-16,0-22 15,0 0-15,21 0 0,-22 0 0,1-21 16,0 22-16,0-22 0,0 0 16,21-22-16,0 1 15,-21 0-15</inkml:trace>
  <inkml:trace contextRef="#ctx0" brushRef="#br0" timeOffset="47359">7239 14012 0,'0'0'15,"-21"-21"-15,-22 0 0,22 0 0,0 0 16,0 0-16,21-1 0,0 1 0,0 0 16,0 0-16,0 0 0,0 0 15,21-1-15,0 1 0,22 0 16,-1 0-16,0 0 0,1 21 0,20-21 15,1 21-15,-1 0 0,22 0 16,-22 0-16,22 21 0,0 0 0,-22 0 16,1 21-16,-1-20 0,-21 20 0,1 0 15,-1 1-15,-21-1 0,-21 0 16,0 1-16,0-1 0,-21 0 0,0 1 16,-21-1-16,-22-21 0,22 21 15,-22 1-15,1-22 0,-1 21 16,1-21-16,-1 1 0,22-1 0,-22 0 15,22 0-15,0-21 0,21 0 16,-1 0-16,1 0 0,0-21 0,21 0 16,-21 0-16,21-1 0,0 1 15,0 0 1,21 21-16,0 0 0,0 21 16,1 0-16,-1 1 0,0-1 15,0 21-15,0-21 0,0 0 0,1 22 16,-1-1-16,0-21 0,0 22 15,0-22-15,0 21 0,-21-21 0,22 0 16,-1 22-16,0-22 0,0 0 16,0 0-16,0-21 0,1 21 0,20-21 15,-21 0-15,21 0 0,-20 0 16,20-21-16,0 21 0,1-21 0,-1 0 16,0 0-16,-21 0 0,22-22 0,-1 22 15,0-21-15,-20-1 0,-1 22 16,0-21-16,0 0 0,0-1 0,0 1 15,-21 0-15,22-1 0,-22 22 16,0 0-16,0 0 0,0 0 0,0 42 31,0 0-31,-22 21 16,22-21-16,-21 22 0,21-22 0,0 21 16,-21-21-16,21 22 15,0-22-15,-21 0 0,21 21 0,0-20 16,0-1-16,0 0 0,21 0 15,0-21-15,0 0 0,1 0 16,-1 0-16,0 0 0,21 0 0,1 0 16,-1-21-16,0 0 0,1 0 0,-1-1 15,0 1-15,1 0 0,-1 0 16,0 0-16,-21 0 0,1-22 0,-1 22 16,0 0-16,0 0 0,-21-22 15,0 22-15,0 0 0,-21 42 31,0 0-15,21 1-16,-21-1 0,-1 21 0,22-21 16,0 22-16,-21-22 0,0 21 0,21-21 15,0 0-15,0 1 0,0 20 16,0-21-16,21 0 0,0 0 16,22-21-16,-22 0 0,21 0 15,1 0-15,-1 0 0,0 0 0,22-21 16,-22 21-16,0-21 0,1 0 0,-22 0 15,21 0-15,-21-1 16,1 1-16,-1-21 0,0 21 0,-21 0 16,21-22-16,-21 22 0,0-21 0,0 21 15,0-22-15,0 22 0,0 0 16,0 0-16,0 0 0,0 42 31,0 21-31,0-21 16,0 0-16,-21 22 0,21-1 0,0-21 15,0 22-15,-21-22 0,21 21 16,-21-21-16,21 0 0,-22 1 0,22-1 16,0 0-16,0 0 0,0 0 0,-21-21 15,21 21-15,0-42 47,0 0-47,0 0 0,0 0 16,0 0-16,0-1 0,21-20 0,1 21 15,-22-21-15,21-1 0,0 1 16,0 0-16,0-1 0,0 1 0,22 0 16,-22 20-16,64-41 0,-43 42 15,0 0-15,1-1 0,-1 22 16,0 0-16,1 0 0,-1 22 0,-21-1 16,21 0-16,-20 0 0,-1 21 15,0-20-15,-21 20 0,0 0 0,0-21 16,0 22-16,0-1 0,0-21 15,0 22-15,0-22 0,0 21 16,-21-21-16,0 0 0,21 1 0,-22-1 16,22 0-16,-21 0 15,21-42 17,0 0-32,0 0 15</inkml:trace>
  <inkml:trace contextRef="#ctx0" brushRef="#br0" timeOffset="47536.9">10774 14563 0,'42'0'16,"-84"0"-16,105 0 0,-42 0 0,1 0 0,-1 0 15,21 0 1,-42-21-1,0-1-15,21 22 0,-21-21 16,0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A796-EA1A-4086-909C-B5C4507B6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42CD8-5816-4600-88CE-D168C7C57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32DDF-27B2-4382-BB7B-CA7779D6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9FF9-DA00-4A7F-9002-545CA4678C4D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4D095-73F9-4F33-86DB-CC5020D2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EAA40-E143-4093-A2EA-67EBE65D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A176-4543-4841-905E-112B571DF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7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A484-C0C8-4EFC-8AD8-E65510E8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062F6-9668-414B-85BC-BC114BF3E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FD0CF-B7AF-4582-B350-F916D7A5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9FF9-DA00-4A7F-9002-545CA4678C4D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BF9F1-D475-4445-AED2-56F397E8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102F2-996F-4998-91E3-8637AAEB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A176-4543-4841-905E-112B571DF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82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EE7E57-B261-4206-A14B-E7DA24796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11B27-5938-4AB9-BFD0-083F1B766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F8A79-90BE-44E9-A7FA-D84ECB28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9FF9-DA00-4A7F-9002-545CA4678C4D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64DBD-0D37-4C6D-AF27-CDC23AB2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E3F0A-8327-4E2C-8C6E-99B90B75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A176-4543-4841-905E-112B571DF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34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3562-723D-472E-B9A4-EC6C3CC4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71FA-4613-4132-8D4A-18C4A0DD4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065B8-AB24-4BCF-AB2B-C89B38A6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9FF9-DA00-4A7F-9002-545CA4678C4D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7390F-27F3-41F1-B62C-7FAC7FE8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A3072-FC1E-4541-AB6F-C948329F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A176-4543-4841-905E-112B571DF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08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2202-A022-40F1-A0A3-9A8E7273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17B53-26CF-4F22-8087-6658CD3BD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ABD11-61AB-4591-880B-3EB92AC3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9FF9-DA00-4A7F-9002-545CA4678C4D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1C5DD-F8F9-4558-81D4-F39C00CB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DCE8F-3C5C-48D7-8C63-743CD4CD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A176-4543-4841-905E-112B571DF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70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7CAF-552E-489C-B799-1C39C9F5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DD886-A21C-4028-BB48-57F12D26C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E9100-BEE4-426E-90E4-C5EE4EF8D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5BC5-3735-4D5A-B7D1-65D754FD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9FF9-DA00-4A7F-9002-545CA4678C4D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DF79C-3DD9-4F5A-B3C5-02EC8906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1F62E-7605-4936-8226-C8BB6A0C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A176-4543-4841-905E-112B571DF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20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DA33-D006-46B0-BF45-9AF89AF7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0B2C4-9D17-412E-8B9A-7ACDDA9C1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26E8B-F857-49FF-B247-633679256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B056E-8BB8-4BD4-B893-09897D12A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7B4E6-A152-4F4C-86E9-C8AEB805A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30DBD-22E4-45D7-B2BD-F39848A1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9FF9-DA00-4A7F-9002-545CA4678C4D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1EE77-ABF2-4DA1-A795-1EE5A7DC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B19915-6E82-4357-BFF3-9F79BDC9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A176-4543-4841-905E-112B571DF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2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E3D92-CFF5-40FE-8172-6F3A0219D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79120-1A26-4B48-93DA-2B5F3155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9FF9-DA00-4A7F-9002-545CA4678C4D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AB1EF-B45E-43D1-8ED0-E38C9132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BBCA6-B449-4454-ACC0-DD1F513B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A176-4543-4841-905E-112B571DF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83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52EBE1-C46E-4C3E-AB3E-A07C9C8D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9FF9-DA00-4A7F-9002-545CA4678C4D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D814E-A5FE-4BF1-90A7-C44958AE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F1342-F7CA-4C97-BA0C-F0B07B21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A176-4543-4841-905E-112B571DF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85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5780-9433-4C5F-A809-DB91B420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0F502-2E4D-43BA-94A0-C52778A79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416FB-BC94-473C-82FB-DF22DEA14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14676-D204-468E-BFAB-C6C525FB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9FF9-DA00-4A7F-9002-545CA4678C4D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9ACB1-96AD-4E76-8AAF-B30D5892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0C0D1-2625-4259-8CCA-732C2E07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A176-4543-4841-905E-112B571DF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3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FEB3-8D77-403A-BE14-82BF4B2F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B939B-6590-4BAB-8189-8DAA446B9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60593-C067-4B68-A572-00058D18D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383D1-71DD-411E-9B78-34C51BB2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9FF9-DA00-4A7F-9002-545CA4678C4D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36AC3-19DC-443C-A920-3C69AC72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133D7-4AB3-4439-8AE6-1949E00F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A176-4543-4841-905E-112B571DF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45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DF0860-8614-49E2-96C0-FE8898A36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9D6D0-AB79-4322-A236-C8CF9EDEF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6148-94FA-415D-B0A1-5A48DCE73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89FF9-DA00-4A7F-9002-545CA4678C4D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E3FD2-EDFE-435A-AA4A-5BA672619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853C6-E550-4CC4-89FB-F04E61C44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CA176-4543-4841-905E-112B571DF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94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33B6-5A27-489E-A915-F27DFB05A3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E7338-B22F-4358-A4EA-6B81654C3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AC0AA8-C242-45BC-AC60-0292900AC8C2}"/>
                  </a:ext>
                </a:extLst>
              </p14:cNvPr>
              <p14:cNvContentPartPr/>
              <p14:nvPr/>
            </p14:nvContentPartPr>
            <p14:xfrm>
              <a:off x="373320" y="144720"/>
              <a:ext cx="6050520" cy="317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AC0AA8-C242-45BC-AC60-0292900AC8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135360"/>
                <a:ext cx="6069240" cy="318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230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33B6-5A27-489E-A915-F27DFB05A3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E7338-B22F-4358-A4EA-6B81654C3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EF8E10-0EF3-40D7-9BD1-BDF0113F5B6F}"/>
                  </a:ext>
                </a:extLst>
              </p14:cNvPr>
              <p14:cNvContentPartPr/>
              <p14:nvPr/>
            </p14:nvContentPartPr>
            <p14:xfrm>
              <a:off x="144720" y="243720"/>
              <a:ext cx="8344440" cy="621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EF8E10-0EF3-40D7-9BD1-BDF0113F5B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234360"/>
                <a:ext cx="8363160" cy="62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58C7A63-1E4B-4422-971F-1D9D9915DD26}"/>
                  </a:ext>
                </a:extLst>
              </p14:cNvPr>
              <p14:cNvContentPartPr/>
              <p14:nvPr/>
            </p14:nvContentPartPr>
            <p14:xfrm>
              <a:off x="5768280" y="1676520"/>
              <a:ext cx="3764520" cy="4122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58C7A63-1E4B-4422-971F-1D9D9915DD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58920" y="1667160"/>
                <a:ext cx="3783240" cy="414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770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33B6-5A27-489E-A915-F27DFB05A3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E7338-B22F-4358-A4EA-6B81654C3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F1C6FA-5158-4855-87B9-C185763248B1}"/>
                  </a:ext>
                </a:extLst>
              </p14:cNvPr>
              <p14:cNvContentPartPr/>
              <p14:nvPr/>
            </p14:nvContentPartPr>
            <p14:xfrm>
              <a:off x="7560" y="190440"/>
              <a:ext cx="9220680" cy="617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F1C6FA-5158-4855-87B9-C185763248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181080"/>
                <a:ext cx="9239400" cy="619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092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33B6-5A27-489E-A915-F27DFB05A3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E7338-B22F-4358-A4EA-6B81654C3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E04883-C1A1-4BBD-9183-F092CB6BE100}"/>
                  </a:ext>
                </a:extLst>
              </p14:cNvPr>
              <p14:cNvContentPartPr/>
              <p14:nvPr/>
            </p14:nvContentPartPr>
            <p14:xfrm>
              <a:off x="0" y="99000"/>
              <a:ext cx="9121320" cy="573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E04883-C1A1-4BBD-9183-F092CB6BE1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9640"/>
                <a:ext cx="9140040" cy="57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916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33B6-5A27-489E-A915-F27DFB05A3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E7338-B22F-4358-A4EA-6B81654C3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F8CF5C-CA0C-4BCD-94A7-5C7F8D3283D7}"/>
                  </a:ext>
                </a:extLst>
              </p14:cNvPr>
              <p14:cNvContentPartPr/>
              <p14:nvPr/>
            </p14:nvContentPartPr>
            <p14:xfrm>
              <a:off x="548640" y="175320"/>
              <a:ext cx="7506000" cy="632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F8CF5C-CA0C-4BCD-94A7-5C7F8D3283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0" y="165960"/>
                <a:ext cx="7524720" cy="634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394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33B6-5A27-489E-A915-F27DFB05A3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E7338-B22F-4358-A4EA-6B81654C3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DA1F7F-21DB-4449-9206-0ACFC1E522B5}"/>
                  </a:ext>
                </a:extLst>
              </p14:cNvPr>
              <p14:cNvContentPartPr/>
              <p14:nvPr/>
            </p14:nvContentPartPr>
            <p14:xfrm>
              <a:off x="807840" y="205920"/>
              <a:ext cx="7003080" cy="576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DA1F7F-21DB-4449-9206-0ACFC1E522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480" y="196560"/>
                <a:ext cx="7021800" cy="57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167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33B6-5A27-489E-A915-F27DFB05A3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E7338-B22F-4358-A4EA-6B81654C3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C00843-E60D-46A2-AF1C-FB7974D0CFC9}"/>
                  </a:ext>
                </a:extLst>
              </p14:cNvPr>
              <p14:cNvContentPartPr/>
              <p14:nvPr/>
            </p14:nvContentPartPr>
            <p14:xfrm>
              <a:off x="678240" y="205920"/>
              <a:ext cx="7338240" cy="515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C00843-E60D-46A2-AF1C-FB7974D0CF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880" y="196560"/>
                <a:ext cx="7356960" cy="517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751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2022-03-11T02:01:35Z</dcterms:created>
  <dcterms:modified xsi:type="dcterms:W3CDTF">2022-03-11T02:02:00Z</dcterms:modified>
</cp:coreProperties>
</file>