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3:13:58.8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20468 14330 0</inkml:trace>
  <inkml:trace contextRef="#ctx0" brushRef="#br0" timeOffset="63733.72">3111 656 0,'22'0'16,"-22"-21"-16,21 21 0,-21-21 16,0 0-1,21 21-15,-21-21 16,21-1 0,-21 1-16,0 0 0,0 0 15,21 0 1,-21 0-16,0-1 15,0 1 1,0 0 0,0 42 31,0 0-47,-21 1 0,21-1 15,-21 0-15,0 21 16,21-21-16,-21 22 0,-1-1 0,1-21 15,0 22-15,0-1 0,0 0 16,0 22-16,21-22 0,-22 0 0,1 1 16,0-1-16,0 0 0,0 1 15,21-1-15,-21 0 0,-1 1 16,1-1-16,0-21 0,21 22 0,-21-22 16,0 21-16,0-21 0,-1 22 15,22-22-15,0 0 0,-21 21 0,0-42 16,21 21-16,0 1 15,0-1-15,0-42 32,0-1-32,0 1 15,0 0-15,0 0 0,0 0 16,21 0-16,0-1 0,1 1 0,-1-21 16,0 0-16,0 20 0,0-20 15,0 0-15</inkml:trace>
  <inkml:trace contextRef="#ctx0" brushRef="#br0" timeOffset="64168.53">3196 529 0,'0'0'0,"0"-21"31,0 0-31,0 42 47,0 0-47,0 0 16,0 1-16,0 20 0,0-21 16,0 21-16,0 1 0,0-1 15,0 22-15,-21-1 0,21-21 16,-21 22-16,0-1 0,-1 1 0,22-22 15,0 1-15,-21 20 0,21-21 16,-21 1-16,21-22 0,0 21 0,0 1 16,0-22-16,0 0 0,0 21 15,0-21-15,0 1 0,0-1 0,0 0 16,0 0-16,0 0 0,0 0 16,0-42 15,0 0-16,0 0-15,0 0 16,0 0-16,0-1 0,0 1 0,0-21 16</inkml:trace>
  <inkml:trace contextRef="#ctx0" brushRef="#br0" timeOffset="64469.36">2773 1312 0,'0'0'16,"0"22"-16,21-22 31,0 0-31,0 0 16,22-22-16,-1 22 0,0-21 15,1 21-15,-1-21 0,0 21 0,1-21 16,20 21-16,-21 0 0,1-21 15,-22 21-15,21 0 0,-21 0 16,1 0-16,-1-21 63</inkml:trace>
  <inkml:trace contextRef="#ctx0" brushRef="#br0" timeOffset="65041.04">3535 1164 0,'0'-21'16,"21"21"-16,-21 21 47,0 0-47,0 1 15,0-1-15,-21 0 16,21 0-16,0 0 0,0 0 0,0 22 16,-21-22-16,21 0 0,-22 0 15,22 0-15,0 1 0,-21-22 0,21 21 16,0 0-16,0 0 16,0 0-1,-21-21-15,0 0 16,21-21-1,0 0-15,0 0 16,0 0-16,0-1 0,0 1 16,0 0-16,21 0 0,0-21 15,22 20-15,-22 1 0,0 0 16,21-21-16,1 21 0,-22-1 16,21-20-16,0 21 0,1 0 15,-22 0-15,21-1 0,-21 22 0,1 0 16,20-21-16,-21 21 0,0 0 15,-21 21-15,21 1 0,-21-1 16,0 0-16,0 0 0,0 21 16,0-20-16,0-1 0,0 21 0,0-21 15,-21 22-15,21-22 0,-21 0 16,21 0-16,0 21 0,-21-20 0,21-1 16,-21 0-16,0 0 15,21 0 1,0-42 15,0 0-31</inkml:trace>
  <inkml:trace contextRef="#ctx0" brushRef="#br0" timeOffset="65621">4254 1164 0,'-21'0'16,"0"0"0,21 21-16,0 1 15,0-1-15,0 0 0,0 0 16,0 0-16,-21 0 0,21 1 15,0-1-15,-21 0 0,21 0 0,0 0 16,0 0-16,-21 1 0,-1-1 16,22 0-16,0 0 0,0 0 15,-21-21 1,0 0 15,21-21-31,0 0 0,0 0 16,0 0-16,0-1 15,21 1-15,-21 0 0,21 0 0,1 0 16,-1 0-16,0-1 0,0 1 16,21 0-16,-20 0 0,-1 0 0,0 0 15,21-1-15,-21 1 16,1 0-16,20 21 0,-21 0 0,0-21 16,0 21-16,1 0 0,-1 0 0,0 21 15,0-21-15,-21 21 0,0 0 16,21 1-16,-21 20 0,0-21 15,0 21-15,0-20 0,0 20 16,0-21-16,0 0 0,0 0 0,-21 1 16,21-1-16,0 0 0,-21 0 15,21 0-15,-21-21 0,21-21 47,21 0-47,0 0 0,-21 0 16</inkml:trace>
  <inkml:trace contextRef="#ctx0" brushRef="#br0" timeOffset="66098.03">4953 1101 0,'0'0'0,"0"-21"16,0 42 15,-21 0-15,0 0-16,-1 0 0,22 0 15,-21 1-15,0 20 0,0-21 16,21 0-16,-21 22 0,21-22 0,-21 0 16,21 0-16,0 21 0,0-20 15,0-1-15,0 0 0,21 0 16,0-21-16,0 21 0,0-21 15,0 0-15,1 0 0,-1 0 0,21 0 16,-21 0-16,0 0 0,22-21 0,-22 0 16,0 21-16,0-21 0,0 0 15,-21-1-15,22 1 0,-22-21 0,21 21 16,-21 0-16,0-22 16,0 1-16,0 21 0,-21-22 0,-1 22 0,1 0 15,0 0-15,0 0 16,0 0-16,0 21 0,-1 0 0,1 0 15,0 0-15,0 0 0,0 0 16,0 0-16,-1 0 0,1 0 0,0 21 16,21 0-16,0 0 15,0 0-15,0 0 16,21-21 0,0 0-16,1 0 0</inkml:trace>
  <inkml:trace contextRef="#ctx0" brushRef="#br0" timeOffset="66453.82">5567 720 0,'0'-21'0,"0"42"0,0-64 0,-21 22 0,21 0 15,0 0-15,-22 21 16,22-21-16,-21 21 15,21 21 1,0 0-16,0 0 0,0 0 0,0 22 16,0-1-16,-21 0 0,21 1 15,0 20-15,-21-20 0,21 20 0,0-21 16,-21 22-16,0-1 16,21-20-16,-22-1 0,22 0 0,0 1 15,0-1-15,0 0 0,0-20 16,0 20-16,0-21 0,0 0 0,0 0 15,0 1-15,0-1 16,22-21-16,-1 0 0,0 0 0,0 0 16,0-21-16,0-1 15,1 1-15,-1 0 0,-21 0 0,21 0 16,0 0-16</inkml:trace>
  <inkml:trace contextRef="#ctx0" brushRef="#br0" timeOffset="66688.73">5419 1143 0,'0'0'0,"-22"0"0,44 0 32,-1 0-32,0 0 15,0 0-15,0 0 0,22 0 0,-22 0 16,0 0-16,21 0 0,-21-21 0,1 21 15,-1 0-15,0 0 16,0 0-16</inkml:trace>
  <inkml:trace contextRef="#ctx0" brushRef="#br0" timeOffset="68893.28">6286 1355 0,'0'-21'47,"0"-1"-47,22 1 0,-22 0 15,0 0-15,0 0 16,0 0-16,0-1 0,-22 1 15,22 0-15,-21 0 0,0 21 16,0-21-16,0 21 16,0 0-16,-1 0 0,1 0 0,0 21 15,0-21-15,0 21 0,0 0 16,-1 0-16,1 1 0,0-1 0,0 21 16,0-21-16,0 22 0,-1-22 15,1 0-15,21 21 0,0-21 0,0 1 16,0-1-16,0 0 0,0 0 15,21 0-15,1-21 16,-1 0-16,0 0 0,21 0 16,-21 0-16,22-21 0,-22 0 15,21 21-15,-21-21 0,22 0 0,-22-1 16,0 1-16,0 0 0,0-21 16,1 21-16,-1-1 0,-21 1 0,0-21 15,0 21-15,0 0 0,0-1 16,0 1-16,0 0 0,0 0 15,-21 42 17,21 0-32,-22 0 0,22 1 15,0-1-15,0 0 0,0 21 0,0-21 16,0 1-16,0 20 0,0-21 16,0 0-16,0 0 0,0 1 15,0-1-15,0 0 16,22-21-16,-1 0 0,0 0 15,0 0-15,0 0 0,0 0 0,1 0 16,-1 0-16,21-21 0,-21 0 16,0-1-16,1 1 0,20 0 0,-21 0 15,0-21-15,22 20 0,-22-20 16,0 0-16,21-1 0,-21 1 0,1-21 16,-22 20-16,21-20 0,0 20 15,-21 1-15,21 0 0,-21-1 0,0 1 16,0 21-16,0-21 15,0 20-15,0 1 0,0 0 0,-21 21 32,21 21-17,0 0-15,-21 22 0,21-22 16,0 21-16,-21 1 0,21-1 0,0 21 16,0-20-16,0-1 0,0 22 15,0-22-15,-22 0 0,22 1 0,0-1 16,0 0-16,0 1 0,0-1 0,0-21 15,0 21-15,0-20 0,0-1 16,0 0-16,22 0 0,-1-21 16,0 0-1,0 0-15,0 0 0,0 0 0,1 0 16,-1-21-16,0 0 0,0 21 16,21-21-16,-20-1 0,-1 1 0,0-21 15,-21 21-15,21 0 0,0-1 0,0-20 16,-21 21-16,0 0 15,0 0-15,22-22 0,-22 22 0,0 0 0,0 0 16,0 42 15,0 0-15,0 0-16,0 0 0,0 22 16,0-22-16,0 0 0,0 21 0,0-20 15,0-1-15,0 0 0,0 0 0,0 0 16,0 0-16,0 1 15,0-1-15,0 0 0,21-21 16,0 0-16,0 0 0,0 0 16,0 0-16,1 0 0,-1-21 15,21 0-15,-42-1 0,21 1 16,0 0-16,1 0 0,-1 0 16,0 0-16,0-22 0,-21 22 0,0 0 15,21 0-15,-21 0 16,21-1-16,-21 1 0,0 0 15,0 42 17,-21 0-32,21 1 15,-21-1-15,21 21 0,0-21 16,0 0-16,-21 1 0,21-1 0,0 0 16,0 0-16,0 0 0,0 0 15,0 1-15,21-1 16,0-21-16,0 0 15,1 0-15,-1 0 0,0-21 16,0 21-16,0-22 0,0 22 0,1-21 16,-22 0-16,0 0 15,0 0-15,0 0 0,0-1 0,0-20 16,0 21-16,-22 0 0,1 0 16,0-1-16,0 1 0,0 21 0,-22-21 15,22 21-15,0 0 0,0 0 16,42 0 15,0 0-31,0 0 16,1 0-16,20 0 0,-21 0 0,21-21 15,1 21-15,-1 0 0,0 0 16,-20 0-16,20 0 0,-21 0 0,21 0 16,-20 0-16,-1 0 15,0 21-15,0 0 0,0-21 0,0 21 16,-21 1-16,0-1 0,0 0 15,0 0-15,0 0 0,0 0 16,0 1-16,0-1 0,0 0 0,0 0 16,0 0-16,0 0 15,0 1-15,-21-22 0,21 21 0,0 0 16,-21-21 0,21-21 15,0 0-16,0-1-15,0 1 16,0 0-16,0 0 0,0 0 16,0 0-16,0-1 0,21 1 0,0-21 15,1 21-15,-1 0 0,0-1 16,0 1-16,0 0 0,22 0 0,-22 21 16,42-21-16,-42 21 15,1 0-15,-1 0 0,21 0 0,-21 0 16,0 0-16,-21 21 0,22 0 15,-22 0-15,21 0 0,-21 1 0,0 20 16,0-21-16,0 21 0,0-20 0,0-1 16,-21 21-16,-1-21 0,1 0 15,21 1-15,0-1 0,-21 0 16,21 0-16,-21 0 0,21 0 16,0 1-16,0-44 31,0 1-16,21 0-15,0 0 0</inkml:trace>
  <inkml:trace contextRef="#ctx0" brushRef="#br0" timeOffset="69448.95">9059 1207 0,'0'0'16,"21"0"-16,-21-22 0,0 1 15,0 0 1,0 0 0,-21 21-16,0 0 15,0 0-15,0 0 0,0 0 16,-1 0-16,1 21 0,0 0 0,0-21 15,-21 21-15,20 1 0,1-1 16,0 0-16,0 0 0,0 0 16,21 0-16,0 1 0,0-1 0,0 0 15,21-21 1,0 21-16,21-21 16,-20 0-16,-1 0 0,21 0 0,-21 0 15,0 0-15,1 0 0,-1 0 16,21 0-16,-21 0 0,0 0 15,1 21-15,-1-21 0,0 21 16,0 1 0,-21-1-16,0 0 15,0 0 1,-21-21-16,0 21 0,0-21 16,-1 21-16,1-21 0,0 0 15,0 22-15,0-22 0,-22 0 0,22 0 16,0 0-16,0 0 0,0 0 0,0 0 15,-1 0-15,1 0 0,0 0 16,0 0-16,0-22 16,0 1-1,21 0-15,0 0 0,0 0 16</inkml:trace>
  <inkml:trace contextRef="#ctx0" brushRef="#br0" timeOffset="69892.97">7641 508 0,'-42'64'31,"42"-43"-31,0 0 0,0 0 16,0 0-1,21-21-15,0 0 0,0 0 0,0 0 16,1 0-16,-1 0 15,0-21-15,-21 0 0,0 0 16,0 0-16,0-1 16,-21 22-16,0-21 15,-1 21-15,1 0 0,0 0 16,0 0 0,0 0-16,21 21 0,0 1 15,0-1 1,-21-21-16,-1 21 15</inkml:trace>
  <inkml:trace contextRef="#ctx0" brushRef="#br0" timeOffset="70208.87">6794 953 0,'0'0'0,"22"0"32,-1 0-32,0 0 0,0 0 15,21 0-15,-20 0 0,20 0 16,0 0-16,-21 0 0,22-22 0,-1 22 15,-21 0-15,0 0 0,1 0 16,-1 0-16,0 0 0,-42 0 47,0 0-47</inkml:trace>
  <inkml:trace contextRef="#ctx0" brushRef="#br0" timeOffset="71233.2">2815 2032 0,'-21'0'0,"42"0"0,-63 0 15,21 0-15,-1 0 0,1 0 0,0 0 16,0 0-16,0 0 0,0 0 16,-1 0-16,22 21 0,-21-21 15,0 0-15,42 0 47,0 0-47,22 0 16,-22 0-16,21 0 0,-21 0 0,22 0 15,-1 0-15,0 0 0,22 0 0,-22 0 16,1 0-16,20 0 16,-21 0-16,22 0 0,-22 0 0,22 0 15,-1 0-15,1 0 0,-1 0 0,1 0 16,-1 0-16,1 0 0,20 0 15,-20 0-15,-1 0 0,22 0 0,-21 0 16,20 0-16,-20-21 0,20 21 16,1 0-16,0 0 0,-1-21 0,1 21 15,21 0-15,-21 0 0,20-21 16,-20 0-16,21 21 0,-21 0 16,20 0-16,-20-22 0,21 22 15,0 0-15,0-21 0,-22 21 0,22 0 16,0-21-16,-21 0 0,20 21 0,1 0 15,0-21-15,0 21 0,0 0 16,0 0-16,21-21 0,-22 21 0,1-22 16,0 22-16,0 0 0,0 0 15,0-21-15,-1 21 0,1 0 0,0 0 16,0 0-16,0 0 0,-22-21 16,22 21-16,-21 0 0,21 0 0,-22 0 15,1 0-15,0 0 0,-1 0 16,1 0-16,-21 0 0,-1 0 15,1 0-15,-1 0 0,-21 0 0,1 0 16,-22 0-16,0 0 0,0 0 16,0 0-16,-21-21 47,-21 21-47,-21 0 15</inkml:trace>
  <inkml:trace contextRef="#ctx0" brushRef="#br0" timeOffset="72121.2">2984 2117 0,'0'0'0,"-21"0"0,0 0 16,42 0 46,0 0-62,1 0 0,-1 0 16,0 0-16,0 0 0,0 0 15,22 0-15,-1 0 0,-21 0 0,21 0 16,22 0-16,-22 0 0,22 0 16,-1 0-16,22 0 0,-22 0 0,22 0 15,0 0-15,-22 0 0,43 0 16,-21 0-16,-1 0 0,22 0 16,0 0-16,21 0 0,0 0 0,0 0 15,0 0-15,0 0 0,0 0 16,0 21-16,0-21 0,0 0 0,0 0 15,0 0-15,0 0 0,0 0 16,-21 0-16,21 21 0,-21-21 0,21 0 16,-21 0-16,21 0 0,-22 0 15,22 0-15,-21 0 0,0 0 0,0 0 16,0 0-16,0 0 0,-1 0 16,1 0-16,0 0 0,-21 0 15,21 0-15,-22 0 0,1 0 0,0 0 16,-22 0-16,1 0 0,-1 0 15,1 0-15,-22 0 0,0 0 0,1 0 16,-1 0-16,-21 0 0,21 0 0,-20 0 16,-1 0-16,0 0 15,-21-21 1,0 0 15,0 0-15</inkml:trace>
  <inkml:trace contextRef="#ctx0" brushRef="#br0" timeOffset="87941.78">10604 1439 0,'0'0'0,"-21"0"47,21-21-16,0 0-31,0 0 16,0 0-16,21 0 15,-21-1-15,0 1 0,22 0 16,-1 0-16,0 0 16,-21 0-16,21 21 0,0-22 0,0 22 15,1-21-15,-1 0 16,0 21-16,0 0 0,0 0 15,0 21-15,1 0 0,-1 1 16,0 20-16,-21-21 0,21 0 16,-21 0-16,0 22 0,0-22 15,0 21-15,0 1 0,0-22 16,0 21-16,0-21 0,0 22 0,0-22 16,0 21-16,0-21 0,-21 0 15,21 1-15,0-1 0,-21 0 16,21-42 15,0 0-31,0-1 0,0 1 16,0 0-16,0-21 0,0 21 15,0-1-15,0-20 0,0 21 0,0-21 16,0 20-16,0-20 0,0 21 16,21-21-16,0 20 0,0 1 15,-21 0-15,21 0 0,1 0 16,-1 0-16,0 21 0,0-22 0,0 22 15,0 0-15,1 0 16,-1 0-16,0 0 0,0 0 16,0 22-16,0-1 0,-21 0 0,0 0 15,22 0-15,-22 0 0,21 22 16,-21-22-16,0 0 0,0 0 0,0 0 16,21 1-16,-21-1 0,0 0 15,0 0-15,0 0 0,0 0 16,0 1-16,0-1 15,-21-21 17,0-21-17,-1-1-15,22 1 0,0 0 0,0 0 16,0 0-16,0 0 0,0-22 16,0 22-16,0 0 0,0-21 0,22 20 15,-1 1-15,0 0 0,0-21 16,21 21-16,-20-1 0,-1 1 15,0 21-15,21-21 0,-21 21 0,1 0 16,-1 0-16,0 0 0,0 0 0,0 0 16,0 21-16,1 22 0,-22-1 15,21-21-15,-21 21 16,21-20-16,-21 20 0,0-21 0,0 21 16,0-20-16,0-1 0,0 21 15,0-21-15,0 0 0,0 1 16,0-1-16,0-42 47,0-1-47,0 1 0,0 0 15,0 0-15</inkml:trace>
  <inkml:trace contextRef="#ctx0" brushRef="#br0" timeOffset="88341.54">11938 1376 0,'0'0'0,"0"21"0,21-21 16,0 0-16,0 0 16,1 0-16,-1-21 15,0 0-15,0 21 0,0-21 0,0-1 16,1 22-16,-1-21 0,0 0 15,-21 0-15,0 0 0,0 0 16,0-1-16,-21 22 16,0 0-1,-1 0-15,1 0 0,0 0 0,0 22 16,0-22-16,-22 21 0,22 0 16,21 0-16,-21 0 0,0 0 0,21 22 15,-21-22-15,21 0 0,0 21 16,0-20-16,0-1 0,0 0 0,0 21 15,0-21-15,0 1 0,0-1 0,21-21 16,0 21-16,0 0 0,0-21 16,1 0-16,-1 0 15,0 0-15,0 0 0,0 0 16,22 0-16,-22-21 0,0 0 0,0 0 16,0-1-16</inkml:trace>
  <inkml:trace contextRef="#ctx0" brushRef="#br0" timeOffset="88657.36">12404 720 0,'0'148'31,"21"-106"-31,-21 1 0,0-1 16,0 21-16,0-20 0,0-1 16,0 22-16,0-22 0,0 0 0,0 1 15,0-1-15,0-21 0,0 21 16,0-20-16,0 20 0,0-21 0,0 0 16,0 0-16,0 1 0,0-1 15,0 0-15,0-42 31,21 0-15,0-1-16,-21 1 0</inkml:trace>
  <inkml:trace contextRef="#ctx0" brushRef="#br0" timeOffset="89249.07">12785 1376 0,'21'0'0,"21"-64"31,-21 43-31,-21 0 16,21 0-16,-21 0 0,0 0 16,0-1-1,-21 22-15,0 0 0,0 0 16,0 0-16,0 22 15,-1-1-15,1-21 0,0 21 0,0 0 16,0 0-16,21 0 0,-21 1 16,-1-1-16,22 21 0,-21-21 0,21 0 15,0 1-15,0-1 0,0 0 16,0 0-16,0 0 0,0 0 16,0 1-16,21-22 15,1 0-15,-1 0 16,0 0-16,0 0 0,0 0 15,0-22-15,1 1 0,-22 0 0,21 0 16,0 0-16,0 0 0,0-22 16,-21 22-16,0-21 0,21 21 0,-21-22 15,22 22-15,-22 0 0,0 0 16,0 0-16,0-1 0,0 44 31,0-1-31,0 0 16,0 0-16,0 0 0,0 0 0,0 22 15,0-22-15,0 0 16,0 0-16,0 0 0,0 1 0,0-1 16,0 0-16,0 0 0,0 0 15,21-21-15,0 21 16,0-21-16,0 0 16,0-21-16,1 21 15,-1-21-15,0 0 0,-21 0 0,21 0 16</inkml:trace>
  <inkml:trace contextRef="#ctx0" brushRef="#br0" timeOffset="89576.88">12192 1037 0,'0'0'0,"-21"0"0,0 0 0,42 0 31,0-21-15,21 21-16,1 0 0,-22 0 16,21-21-16,0 21 0,22 0 15,-22 0-15,1-21 0,-22 21 16,21 0-16,0 0 0,-20 0 0,20-21 15,-21 21-15,0 0 0,0 0 16,-21 21 15</inkml:trace>
  <inkml:trace contextRef="#ctx0" brushRef="#br0" timeOffset="90457.49">13674 1439 0,'0'-21'47,"0"0"-47,0 0 16,0 0-16,0 0 15,0-1-15,0 1 0,0 0 0,0 0 16,-22 0-16,22 0 15,-21 21-15,0 0 0,0-22 0,0 22 16,0 0-16,-1 0 16,1 22-16,0-1 0,-21-21 0,21 21 15,-1 0-15,1 0 0,0 0 16,0 22-16,0-22 0,21 0 0,0 21 16,-21-20-16,21-1 0,0 21 0,0-21 15,0 0-15,0 1 0,0-1 16,21 0-16,0-21 0,0 21 15,0-21-15,0 0 0,1 0 16,-1 0-16,0 0 0,21 0 0,-21 0 16,1-21-16,-1 0 0,21 0 15,-21-1-15,0 1 0,22-21 16,-22 0-16,-21 20 0,21-20 0,0 0 16,-21-1-16,0-20 0,0 21 15,21-1-15,-21-20 0,0 20 0,0-20 16,0 21-16,0-1 0,0 1 15,0 0-15,0 20 0,0 1 0,0 0 16,0 0-16,0 0 0,0 42 31,0 0-15,0 21-16,0 1 0,0-1 0,0 22 16,-21-1-16,21 1 0,0-1 15,0 1-15,0-22 0,0 21 0,-21-20 16,21-1-16,0 22 0,0-43 0,0 21 15,0 0-15,0-20 0,0-1 16,21 0-16,0 0 0,1 0 0,-1-21 16,0 0-16,0 0 15,21 0-15,-20 0 0,-1 0 0,0-21 16,0 0-16,21 0 0</inkml:trace>
  <inkml:trace contextRef="#ctx0" brushRef="#br0" timeOffset="90996.81">14478 1334 0,'0'0'0,"0"-64"31,0 43-31,0 0 0,0 0 16,-21 21-16,0 0 0,-1-22 15,1 22-15,0 0 0,0 0 0,0 0 16,0 0-16,-1 22 0,1-1 15,0-21-15,0 21 0,0 21 16,0-21-16,-1 1 0,22-1 16,0 21-16,-21-21 0,21 22 15,-21-22-15,21 0 0,0 21 0,0-21 0,0 1 16,0-1-16,0 0 0,21 0 16,0 0-16,1-21 0,-1 0 0,0 0 15,21 0-15,-21 0 0,1 0 16,-1 0-16,21-21 0,-21 21 15,0-21-15,1-21 0,-1 20 0,0 1 0,0-21 16,0 21-16,-21-22 0,0 1 16,0 0-16,21 21 0,-21-22 0,0 22 15,0-21-15,0 21 16,0-1-16,0 1 0,-21 21 16,0 21-1,21 1 1,-21-1-16,21 0 0,0 21 0,0-21 15,0 22-15,0-22 0,0 21 16,0-21-16,0 1 0,0 20 0,0-21 16,0 0-16,0 0 0,21 1 15,-21-1-15,21 0 0,0-21 16,1 0-16,-1 0 0,0 0 16,0 0-16,0-21 15,0 21-15,1-21 0,-22-1 0,21-20 16,0 21-16</inkml:trace>
  <inkml:trace contextRef="#ctx0" brushRef="#br0" timeOffset="91308.63">14859 635 0,'0'0'0,"-21"0"31,0 0-31,21 21 16,0 0-16,0 22 0,0-1 16,0 0-16,0 1 0,0 20 0,0 1 15,0-22-15,0 22 0,0-1 16,0 1-16,0-22 0,0 0 0,0 1 16,0-1-16,0 0 0,0-21 15,0 22-15,0-22 0,0 0 0,0 0 16,0 0-16,0 1 0,21-1 15,0-21-15,0 0 0,0 0 16,0 0-16,1 0 0,-1 0 16,0-21-16,0 21 15,21-22-15</inkml:trace>
  <inkml:trace contextRef="#ctx0" brushRef="#br0" timeOffset="91817.34">15430 1355 0,'0'0'0,"22"0"0,-22-21 0,0-1 0,0 1 16,0 0-16,0 0 0,0 0 16,0 0-16,0-1 0,-22 1 15,1 21-15,0-21 0,0 21 16,-21 0-16,20 0 0,1 0 0,0 0 16,-21 21-16,21 0 0,-1-21 15,1 22-15,0-1 0,0 21 16,0-21-16,0 22 0,-1-22 0,1 0 15,21 21-15,0-21 0,0 22 16,0-22-16,0 0 0,0 0 0,0 0 16,21 1-16,1-22 0,-1 21 0,0-21 15,0 0-15,0 0 0,0 0 16,1 0-16,-1 0 0,21-21 0,-21-1 16,0 1-16,1 0 0,-1 0 15,0 0-15,0-22 0,0 22 0,-21-21 16,0 21-16,0-22 0,0 22 15,0 0-15,21 0 0,-21 0 16,0 0-16,0 42 16,0 0-16,0 0 15,-21 0-15,21 0 0,0 22 0,0-22 16,0 0-16,0 21 0,0-20 16,0-1-16,0 0 0,0 0 0,0 0 15,0 0-15,21 1 0,1-22 0,-1 0 16,0 21-16,0-21 0,0 0 15,0 0-15,1 0 0,-1-21 16,0 21-16,0-22 0,0 1 16,0 0-16,1 0 0,-1 0 15,0 0-15,-21-1 0,0 1 0</inkml:trace>
  <inkml:trace contextRef="#ctx0" brushRef="#br0" timeOffset="92161.14">14584 974 0,'21'0'0,"0"0"0,0 0 16,22 0-16,-1 0 0,0 0 15,22 0-15,-1 0 0,-20-21 0,20 21 16,1 0-16,-22 0 0,21-22 16,-20 22-16,-1 0 0,-21 0 0,22 0 15,-22 0-15,0-21 0,-42 21 31,0 0-15,-1 0-16,1 0 0</inkml:trace>
  <inkml:trace contextRef="#ctx0" brushRef="#br0" timeOffset="93257.51">9588 1609 0,'0'0'0,"-21"0"0,42 0 63,1 0-63,-1 0 15,0 0-15,21 0 0,1 0 16,-22 0-16,21 0 0,0 0 0,1 0 16,-22 0-16,21-21 0,1 21 15,-22 0-15,21 0 0,-21 0 0,22 0 16,-22 0-16,0 0 0,0 0 15,0 0-15,0 0 0,1 0 16,-44 0 62,1 0-78,0 0 16,0 0-16,0 21 0</inkml:trace>
  <inkml:trace contextRef="#ctx0" brushRef="#br0" timeOffset="93617.07">9461 1842 0,'22'0'31,"-1"0"-31,0 0 0,0 0 0,21 0 16,-20 0-16,20 0 0,0 0 16,1 0-16,-1 0 0,-21 0 0,21-22 15,1 22-15,-1 0 0,0 0 16,1 0-16,-1 0 0,-21-21 0,0 21 15,22 0-15,-22 0 0,0 0 16,0 0-16,0 0 0,1-21 16,-22 0 46</inkml:trace>
  <inkml:trace contextRef="#ctx0" brushRef="#br0" timeOffset="94145.16">10054 1334 0,'0'0'0,"-21"0"0,21 21 47,0 0-32,21-21-15,0 21 0,0 0 16,1 0-16,-1 1 0,0-1 16,0-21-16,21 21 0,-20 0 0,20 0 15,-21-21-15,0 21 0,22 1 16,-22-1-16,0-21 0,0 21 0,0-21 15,0 21-15,1-21 0,-1 21 16,0-21-16,0 21 16,-21 1-1,0-1 1,-21 0-16,0 0 0,21 0 16,-21-21-16,-1 21 15,1 1-15,0-1 0,-21 0 0,21 0 16,-22 21-16,22-20 0,-21-1 15,21 0-15,-22 0 0,1 0 16,21 0-16,0 1 0,-1-1 0,1 0 0,0 0 16,0-21-16,0 21 15,0-21 32,-1 0-31</inkml:trace>
  <inkml:trace contextRef="#ctx0" brushRef="#br0" timeOffset="95657.16">16383 1270 0,'0'0'0,"-21"0"16,0 0 0,63 0 46,-21-21-62,0 21 0,22 0 16,-1 0-16,0 0 0,1 0 0,-1 0 15,0 0-15,1 0 0,-1 0 16,0 0-16,-21 0 0,22 0 0,-22 0 16,0 0-16,0 0 0,0 0 15,1 0-15,-44 0 32,1 0-32,0 0 0,0 0 15,0 0-15,0 0 16,-1 0-16,1 0 0,0 0 0,0 0 15,0 0-15,0 0 16,-1 0-16,1 0 0</inkml:trace>
  <inkml:trace contextRef="#ctx0" brushRef="#br0" timeOffset="95921.44">16171 1397 0,'21'0'15,"1"0"-15,-1 0 16,0 0-16,0 0 0,21 0 16,-20 0-16,20 0 0,-21 0 0,21 0 15,1 0-15,-1 0 16,0 0-16,-20 0 0,20-21 0,0 21 16,1 0-16,-22-21 0,0 21 15,21 0-15,-21 0 0,1 0 16,-22-21-1,0-1 17</inkml:trace>
  <inkml:trace contextRef="#ctx0" brushRef="#br0" timeOffset="96381.36">16849 910 0,'0'0'16,"0"-21"-16,-22 21 0,1 0 15,21 21 17,0 0-32,0 1 0,0-1 15,21 0-15,1 0 0,-1-21 16,0 21-16,21 0 0,-21 1 0,22-22 15,-22 21-15,21-21 0,-21 0 16,22 0-16,-1 0 0,-21 0 16,0 0-16,1 21 0,-1-21 0,0 0 15,0 0-15,-21 21 16,0 0-16,0 0 16,-21-21-16,0 22 15,0-1-15,-1 0 0,-20 0 0,21 0 16,0 0-16,-22 22 0,22-22 15,-21 0-15,21 21 0,0-20 0,-22-1 16,22 0-16,0 21 0,-21-21 16,20 1-16,1-1 0,0 0 15,21 0-15,-21-21 0,0 21 16</inkml:trace>
  <inkml:trace contextRef="#ctx0" brushRef="#br0" timeOffset="97568.8">18478 804 0,'22'0'31,"-1"-21"-31,0 21 15,0-21-15,0 21 0,0-21 0,22 0 16,-22 21-16,21-21 16,-21-1-16,1 22 0,-1-21 0,-21 0 15,0 0 1,-21 21-16,-1 0 16,1 0-16,0 0 0,-21 0 15,21 0-15,-22 21 0,1-21 0,0 21 16,-1 0-16,-41 22 15,62-22-15,-20 0 16,42 0-16,0 0 0,0 1 16,0-1-16,0 0 0,21 0 15,0 0-15,1 0 0,20 1 0,0-1 0,-21-21 16,22 21-16,-1 0 16,0 0-16,1 0 0,-1-21 0,-21 22 15,0-1-15,1 0 0,-1 0 16,-21 0-16,0 0 0,0 1 15,0-1-15,-21 0 0,-22 0 16,1 0-16,0 0 0,-1-21 0,1 22 16,-22-22-16,22 0 0,-21 0 15,20 0-15,1 0 0,21 0 0,-22 0 16,22-22-16,-21 1 0,21 21 0,0-21 16,21-21-16,-22 21 15,1-1-15,21 1 0,-21-21 0,21 21 16,0 0-16,0-1 0,0 1 15,0 0-15,21 21 16,0 0-16,1 0 16,-1-21-16,21 21 0,-21 0 0,0 0 15,22 0-15,-1 0 0</inkml:trace>
  <inkml:trace contextRef="#ctx0" brushRef="#br0" timeOffset="97993.43">18965 868 0,'0'0'0,"0"21"15,-21 0-15,21 0 16,-21 1-16,0-1 16,21 0-16,-21 0 0,21 21 0,0-20 15,0-1-15,-22 0 0,22 0 16,0 0-16,0 0 0,0 1 0,0-1 15,0 0-15,22-21 16,-1 0-16,0 0 0,0 0 16,0 0-16,0 0 0,1 0 15,-1-21-15,0 0 0,21 21 16,-21-22-16,1 1 0,-22-21 0,21 21 16,-21 0-16,21-22 0,-21 22 15,0-21-15,0 21 0,0-22 0,-21 22 16,0 0-16,-1 0 0,1 0 15,0 21-15,0 0 0,0 0 0,0 0 16,-1 0-16,1 0 16,0 21-16,0 0 0,21 0 15,0 0-15,0 0 16,0 1-16,21-22 16,0 0-16,0 0 15,1 0-15,20 0 0,-21 0 16</inkml:trace>
  <inkml:trace contextRef="#ctx0" brushRef="#br0" timeOffset="98368.96">19346 847 0,'0'-21'16,"21"21"-1,1 0 1,-1 0-1,0 0-15,0 21 16,-21 0-16,21 0 0,0 0 0,1 0 16,-22 1-16,0-1 0,21 0 15,-21 21-15,0-21 0,0 1 16,0-1-16,0 0 0,0 0 0,0 0 16,0 0-16,0-42 46,0 0-46,0 0 0,0 0 16,0 0-16,0-1 0,0-20 0,0 21 16,0-21-16,0 20 0,21-20 15,-21 21-15,21 0 0,-21 0 16,21-1-16,0 1 0,-21 0 0,22 21 16,-22-21-16,21 21 0,0 0 15,-21-21-15,21 21 0,0 0 0,-21-21 16</inkml:trace>
  <inkml:trace contextRef="#ctx0" brushRef="#br0" timeOffset="98652.6">19960 529 0,'0'21'16,"0"1"-16,0-1 0,0 0 15,0 0-15,0 0 0,0 0 0,0 22 16,0-22-16,0 21 0,0 1 16,-21-1-16,21-21 0,-21 21 0,21 1 15,0-22-15,0 21 0,0-21 16,0 22-16,0-22 0,0 0 0,0 0 16,0 0-16,21-21 46,0 0-46,-21-21 0,21 0 0,0 0 16,-21 0-16</inkml:trace>
  <inkml:trace contextRef="#ctx0" brushRef="#br0" timeOffset="98845.49">19854 762 0,'0'0'0,"21"0"0,1 0 16,-1 0-16,0 0 15,0 0-15,0 0 0,0 0 0,1 0 16,-1 0 0,0-21-16</inkml:trace>
  <inkml:trace contextRef="#ctx0" brushRef="#br0" timeOffset="99325.27">20743 656 0,'-21'0'31,"0"21"-31,0 1 0,21-1 16,-21 0-16,-1 21 16,1-21-16,0 1 0,21-1 0,0 0 15,-21 0-15,21 21 0,0-20 16,-21-1-16,21 0 0,0 0 16,21-21-1,0 0-15,0 0 0,0 0 0,1 0 16,20 0-16,-21-21 0,0 0 15,0 21-15,1-43 0,-1 22 16,21 0-16,-42 0 0,21-21 0,0 20 16,-21-20-16,0 21 0,0-21 15,0 20-15,0 1 0,-21 0 0,0 0 16,0 21-16,0 0 0,0-21 16,-22 21-16,22 0 0,-21 0 0,21 0 15,-1 0-15,1 0 0,21 21 16,0 0-1,21-21 1,1 0-16,20 0 0,-21 0 0,0 0 16,22 0-16,-22 0 0,21 0 15,-21 0-15,0-21 0,22 0 16,-22 21-16</inkml:trace>
  <inkml:trace contextRef="#ctx0" brushRef="#br0" timeOffset="99737.03">21167 381 0,'0'0'0,"0"-21"0,-22 21 31,1 0-15,21 21-16,-21 0 0,21 0 15,-21 22-15,21-22 0,0 21 16,0 1-16,0-1 0,0 0 0,-21 22 16,21-22-16,-21 22 0,21-22 15,0 21-15,0 1 0,0-1 16,0-20-16,0 20 0,0 1 0,0-22 15,0 22-15,0-22 0,21 21 16,-21-20-16,0 20 0,0 1 0,0-22 16,0 22-16,0-22 0,0 0 15,0 1-15,0-1 0,0 0 0,-21-21 16,21 1-16,0-1 0,0 0 0,0-42 31,0 0-31,0-1 16,0 1-16,0-21 0,0 21 15,0-22-15,0 22 0,0-21 0,0 21 16,0 0-16,0-1 0,0 1 16,0 0-16,0 0 0,0 0 15,0 0-15,0-1 0,21 1 16,-21 0-16,0 0 0,0 0 16,0 0-16,21-1 0,-21 1 0,0 0 15,0-21-15,21 21 0</inkml:trace>
  <inkml:trace contextRef="#ctx0" brushRef="#br0" timeOffset="100456.81">22119 635 0,'0'-21'31,"21"21"-31,0-21 0,1 0 16,-1 21-16,0-22 0,0 22 15,0-21-15,0 0 0,1 0 0,20 0 16,-42 0-16,21-1 16,0 1-16,-21 0 0,0 0 0,0 0 15,0 0-15,0-1 0,-21 22 16,0 0-16,0 0 16,0 0-16,-1 22 15,1-1-15,21 0 0,0 0 16,0 21-16,0 1 0,0-1 0,0 0 15,0 1-15,0-1 0,0 22 16,0-22-16,0 21 0,0-20 16,0 20-16,21-20 0,-21-1 0,0 0 15,0 1-15,0-22 0,0 0 0,0 0 16,0 0-16,0 0 16,0 1-16,-21-22 0,0 0 15,21 21-15,-21-21 0,0 0 16,0 0-16,-1 0 0,1-21 0,0 21 15,0-22-15,0 22 0,0-21 16,-1 0-16,22 0 0,0 0 16,0 0-16,0-1 15,22 1 1,-1 0-16,0 21 0</inkml:trace>
  <inkml:trace contextRef="#ctx0" brushRef="#br0" timeOffset="100945.13">22564 826 0,'0'21'31,"0"0"-31,0 0 0,0 0 0,0 0 16,0 1-16,0-1 15,0 21-15,0-21 0,0 0 0,0 1 16,0-1-16,0 0 0,0 0 16,0 0-16,0-42 47,0 0-47,0 0 15,0 0-15,0-1 0,0-20 0,0 21 16,21-21-16,0 20 0,-21-20 15,21 21-15,0-21 0,0 20 0,1 1 16,-1 0-16,0 0 0,0 21 16,21 0-16,-20 0 0,-1 0 0,0 0 15,0 0-15,21 0 0,-20 21 16,-22 21-16,21-20 0,-21-1 16,0 0-16,21 21 0,-21-21 0,0 22 15,0-22-15,0 0 0,0 0 16,0 0-16,-21 1 0,21-1 0,-21-21 15,21 21-15,0-42 47,21 0-47,0-1 0,0 1 0</inkml:trace>
  <inkml:trace contextRef="#ctx0" brushRef="#br0" timeOffset="101920.94">23220 741 0,'0'0'0,"0"-21"16,21 21-16,-21-21 0,21-1 0,-21 1 15,0 0-15,21 0 16,0 0-16,-21 0 0,0-1 0,0 1 16,22 0-16,-22-21 0,0 21 15,0-1-15,0 1 0,0 0 16,-22 21-1,1 0-15,21 21 0,-21 0 0,0 1 16,0-1-16,21 21 16,0-21-16,-21 22 0,21-1 15,-22 0-15,22 22 0,0-22 0,0 22 16,0-1-16,0 1 0,0-1 0,0 1 16,-21-1-16,21 1 0,0-1 0,0 1 15,-21-1-15,21 1 0,0 20 16,0-20-16,0-1 0,0 1 0,0-1 15,0 1-15,0-1 0,0 1 16,0-22-16,0 0 0,0 1 0,0-1 16,0 0-16,0 1 0,0-22 15,21 21-15,-21-21 0,21 1 0,-21-1 16,22-21 0,-1 0-16,0 0 0,0-21 15,0-1-15,22 1 0,-22 0 16,0-21-16,21 21 0,-21-22 0,1 1 15,-1 0-15,0-22 0,-21 22 0,0-22 16,0 1-16,0-1 0,-21 22 16,0-22-16,-1 1 0,-20 21 0,21-1 15,-21 1-15,20 0 0,-20-1 16,21 22-16,-21 0 0,20 0 16,22 0-16,-21-1 15,21 1-15,21 21 16,-21-21-16,22 0 0,-1 21 15,0-21-15,21 0 0,-21-1 16,1 22-16,20-21 0,-21 0 0,21 0 16,-20-21-16,-1 20 0,0 1 15,0 0-15,0-21 0,-21 21 0,0-1 16,21 1-16,-21 0 0,0 0 16,0 0-16,0 0 0,0-1 15,0 44 16,-21-22-15,21 21-16,0 0 0,-21 0 0,21 0 16,-21 0-16,21 22 0,0-22 15,0 0-15,0 0 0,0 0 16,0 1-16,0-1 0,21 0 16,0-21-16,0 0 0,1 0 0,-1 0 15,0 0-15,0 0 0,0 0 16,0 0-16,1 0 0,-1 0 0,0-21 15,0 0-15,0 21 0,0-22 16,-21 1-16,0-21 0,0 21 16,0 0-16,0-22 0,0 22 0,0 0 15,-21 0-15,0 0 0,0-1 16,0 22-16,0 0 0,-1 0 0,1 0 16,0 0-1,0 0-15,21 22 16,0-1-16,0 0 15,21-21-15,0 0 16,0 0-16,1 0 16,-1 0-16</inkml:trace>
  <inkml:trace contextRef="#ctx0" brushRef="#br0" timeOffset="102316.72">23897 868 0,'0'-21'16,"0"0"-1,21-1 1,0 22-16,1 0 16,-1 0-16,-21 22 15,21-1-15,0 0 0,0 0 16,-21 0-16,21 0 0,-21 1 0,22-1 16,-22 0-16,0 0 0,0 0 0,0 0 15,0 1-15,0-1 0,0 0 16,0 0-16,0-42 47,0 0-32,0 0-15,0-1 0,0 1 0,0 0 16,0-21-16,0 21 0,0-22 16,0 22-16,0 0 0,21 0 0,-21 0 15,21-1-15,-21 1 0,21 21 16,0 21-1,-21 1 1,0-1 0,21 0-16,1-21 15,-1 21-15</inkml:trace>
  <inkml:trace contextRef="#ctx0" brushRef="#br0" timeOffset="103001.94">24405 804 0,'0'0'0,"-42"0"31,42 22-31,0-1 0,0 0 16,0 0-16,0 0 16,0 0-16,0 1 0,0-1 15,0 0-15,0 0 0,0 0 16,0 0-16,0 1 0,0-1 15,0 0-15,0 0 16,0-42 15,0 0-31,0 0 16,0-1-16,0 1 0,0 0 0,0 0 16,0-21-16,0 20 0,0-20 15,0 21-15,0 0 0,0 0 0,0-1 16,0 1-16,21 21 15,0-21-15,0 21 16,0 0-16,1 0 0,-22 21 16,21-21-16,0 21 0,-21 1 15,0-1-15,21 0 0,0 0 0,-21 0 16,0 0-16,0 22 0,0-22 16,0 0-16,0 0 0,0 0 0,0 1 15,0-1-15,0 0 16,0-42 15,0 0-15,0-1-16,0 1 15,0-21-15,0 21 0,0 0 16,21-22-16,-21 22 0,22 0 0,-1-21 16,0 20-16,-21 1 0,21 21 15,0-21-15,0 21 0,1 0 16,-1 0-16,0 0 15,-21 21-15,0 0 0,21 1 16,-21-1-16,0 0 0,0 0 16,0 0-16,0 0 0,0 1 15,0-1-15,0 0 0,0 0 16,0 0 0,-21 0-16,0-21 15</inkml:trace>
  <inkml:trace contextRef="#ctx0" brushRef="#br0" timeOffset="103513.13">25146 910 0,'0'0'0,"0"-21"0,0 0 15,0 0-15,0 0 16,0-1-16,-21 22 16,0-21-16,-1 21 15,1 0-15,0 0 0,0 0 16,0 21-16,21 1 16,-21-1-16,-1 0 0,22 0 0,0 0 15,-21 22-15,0-22 0,21 0 0,-21 21 16,21-21-16,0 1 0,0-1 15,0 0-15,0 0 0,0 0 0,21 0 32,0-21-32,0 0 0,1 0 15,-1 0-15,-21-21 0,21 21 16,0-21-16,0 0 0,-21 0 0,0 0 16,21-22-16,1 22 0,-22-21 15,21 21-15,-21-22 0,0 22 0,0-21 16,0 21-16,0-1 0,0 44 31,0-1-31,0 0 0,0 0 16,0 21-16,0-20 0,0 20 15,0-21-15,0 0 0,0 22 0,0-22 16,0 0-16,0 0 16,0 0-16,21-21 15,0 0 1,0 0-16,0 0 0,-21-21 15,22 0-15</inkml:trace>
  <inkml:trace contextRef="#ctx0" brushRef="#br0" timeOffset="103816.96">25400 445 0,'0'0'15,"0"-22"-15,0 1 0,0 0 16,0 0-16,-21 21 31,21 21-31,0 0 16,0 0-16,0 1 0,0 20 15,-21-21-15,21 21 0,-22 1 16,22-1-16,0 0 0,0 22 0,0-22 16,0 1-16,0-22 0,0 21 0,0 0 15,0-20-15,0-1 0,0 21 16,0-21-16,0 0 0,0 1 15,0-1-15,0 0 16,22-21-16,-1 0 16,0-21-1</inkml:trace>
  <inkml:trace contextRef="#ctx0" brushRef="#br0" timeOffset="104073.9">25612 826 0,'0'0'0,"0"-22"0,-22 22 47,22 22-47,0-1 0,0 0 16,0 0-16,0 21 15,0-20-15,0-1 0,-21 0 0,21 0 16,0 0-16,0 0 0,0 1 15,0-1-15,0 0 16,21-21 15,1-21-31,-1 21 0,0-21 16</inkml:trace>
  <inkml:trace contextRef="#ctx0" brushRef="#br0" timeOffset="104874.06">25844 826 0,'-21'21'31,"21"0"-31,-21 0 16,21 0-16,-21 0 0,21 1 0,0-1 16,0 0-16,0 0 0,0 0 15,0 0-15,0 1 0,0-1 16,0 0-1,21-21-15,0 0 16,0 0-16,1 0 16,-1 0-16,-21-21 15,0 0-15,21-1 0,-21 1 0,0 0 16,0 0-16,0 0 0,0-22 16,0 22-16,0 0 0,0 0 0,0 0 15,-21 0-15,0 21 16,21-22-1,21 22 1,0 0 0,0-21-16,0 21 0,0 0 15,1 0-15,-1 0 0,0 0 0,0 0 16,0 0-16,0 0 16,1 0-16,-22 21 0,0 1 0,0-1 15,0 0-15,0 0 16,0 0-16,0 22 0,0-22 0,0 0 15,0 0-15,0 0 0,0 0 0,0 1 16,0-1-16,0 0 16,0 0-16,0-42 47,0 0-47,0 0 15,0-1-15,0 1 0,21 0 16,-21 0-16,21-21 15,-21 20-15,21 1 0,0-21 0,-21 21 16,21 0-16,1-1 0,-22 1 0,21 0 16,0 0-16,0 21 15,0-21-15,0 21 0,1 0 16,-1 0-16,-21 21 16,0 0-16,0 0 0,0 0 0,0 22 15,0-22-15,0 21 0,0-21 16,0 1-16,0 20 0,0-21 0,0 0 15,0 0-15,0 1 0,0-1 16,0 0-16,0 0 0,0 0 16,0 0-16,0-42 62,0 0-62,0-21 0,0 21 16</inkml:trace>
  <inkml:trace contextRef="#ctx0" brushRef="#br0" timeOffset="105092.94">26014 445 0,'0'-22'16,"0"44"46,0-1-46</inkml:trace>
  <inkml:trace contextRef="#ctx0" brushRef="#br0" timeOffset="105348.88">25400 635 0,'0'0'0,"42"-21"0,1 21 15,-1 0-15,0-21 0,1 21 0,-1 0 16,0 0-16,1 0 0,-22-21 16,0 21-16,0 0 0,-42 0 31,0 0-31,0 0 16,-1 0-16,1 0 0</inkml:trace>
  <inkml:trace contextRef="#ctx0" brushRef="#br0" timeOffset="106497.16">19008 1588 0,'-22'0'0,"-20"0"32,63 0 15,0 0-32,22 0 1,-22 0-16,21 0 0,-21 0 0,22 0 15,20 0-15,-20 0 0,-1 0 16,21 0-16,1 0 0,-1 0 0,1 0 16,-22 0-16,22 0 0,-1 0 15,1 0-15,-1 0 0,22 0 0,-22 0 16,22 0-16,0 0 0,-1 0 16,1 0-16,21 0 0,-21 0 0,20 0 15,1 0-15,0 0 0,0-22 16,0 22-16,0 0 0,-1 0 15,128 0-15,-127 0 0,0 0 0,0 0 16,0-21-16,-1 21 16,1 0-16,21 0 0,-21 0 0,0 0 15,0 0-15,0 0 0,-1-21 16,1 21-16,64 0 16,-86 0-16,1-21 0,0 21 0,-1-21 15,1 21-15,0 0 0,20-21 0,-20 21 16,0 0-16,-1 0 0,1-22 0,-21 22 15,20 0-15,-20 0 0,-1 0 16,1-21-16,-1 21 0,22 0 16,-22 0-16,1 0 0,-1 0 0,1 0 15,-1 0-15,1 0 0,-1-21 0,-20 21 16,20 0-16,1 0 16,-1 0-16,-20 0 0,-1 0 0,21 0 15,-20 0-15,-1 0 0,0 0 0,-20 0 16,20 0-16,-21 0 0,0 0 15,0 0-15,1 0 16,-1 0 0,-42 0 31,-1 0-47,1 0 0,0 0 15,0 0-15,0 0 16</inkml:trace>
  <inkml:trace contextRef="#ctx0" brushRef="#br0" timeOffset="124785.36">1016 2858 0,'-21'0'47,"21"-22"62,0 1-93,0 0-1,0 0-15,0 0 16,0 0-1,-21 21-15,21-22 0,0 1 16,0 42 31,0 1-31,0-1-16,0 0 0,0 21 15,0-21-15,0 22 0,0-22 0,0 21 16,0-21-16,0 22 0,0-1 15,0-21-15,0 22 0,0-1 16,0 0-16,0-21 0,0 22 16,0-22-16,0 0 0,0 21 0,0-20 15,0-1-15,0 0 16,0 0-16,0-42 62,0 0-62,0 0 16,0-1-16</inkml:trace>
  <inkml:trace contextRef="#ctx0" brushRef="#br0" timeOffset="125285.33">1355 3175 0,'0'21'15,"0"-42"32,0 0-31,-22 21 31,1 0-32,0 0-15,21 21 16,0 0 0,0 0-1,21-21 32,-21-21-47</inkml:trace>
  <inkml:trace contextRef="#ctx0" brushRef="#br0" timeOffset="126572.88">3027 3217 0,'21'-63'31,"-21"42"-31,0 0 15,0-1-15,0 1 0,0 0 16,0 0-16,-21 0 16,0 0-16,-1-1 0,1 1 0,0 21 15,0-21 1,0 21-16,0 0 0,-1 0 0,1 0 16,0 0-16,0 21 0,0-21 15,0 21-15,-1 1 0,1-1 0,0 21 16,0-21-16,21 22 0,-21-22 15,21 21-15,-21 0 0,21-20 0,0 20 16,0-21-16,0 21 0,0-20 16,0-1-16,0 0 0,0 0 0,21-21 15,0 0-15,0 0 0,0 0 16,0 0-16,1 0 0,-1 0 0,0 0 16,21-21-16,-21 21 0,1-21 15,-1 0-15,0-22 0,0 22 16,0 0-16,0-21 0,1 20 0,-22-20 15,0 21-15,21-21 0,-21 20 16,21 1-16,-21 0 0,0 0 0,0 0 16,0 42 15,0 0-31,0 0 16,0 0-16,0 1 0,0-1 15,0 0-15,0 0 0,0 0 16,0 0-16,0 1 0,0-1 0,21-21 15,0 21-15,0-21 0,1 0 16,-1 0-16,0 0 16,0 0-16,21 0 0,-20 0 0,-1 0 15,0 0-15,21-21 0,-21 0 16,1 21-16,-1-22 0,0 1 0,0 0 16,-21 0-16,21-21 0,-21 20 15,21 1-15,-21-21 0,0 0 0,0 20 16,0-20-16,0 0 0,-21-1 15,0 1-15,0 21 0,0-21 0,-22-1 16,22 22-16,0-21 0,-21 21 16,21-1-16,-22 1 0,22 0 15,-21 0-15,-1 21 0,22 0 16,-21 0-16,0 0 0,20 0 0,-20 0 16,0 0-16,-1 0 0,1 21 15,0 21-15,-1-20 0,1-1 0,21 21 16,-21 0-16,-1 1 0,1-1 15,21 22-15,-22-22 0,22 0 0,0 22 16,0-1-16,21-20 0,0 20 16,0 1-16,0-1 0,0-21 15,0 22-15,0-22 0,0 1 0,21-1 16,0-21-16,22 21 0,-22-20 16,21-1-16,-21 0 0,22-21 0,-1 21 15,0-21-15,1 0 0,-1 0 16,0 0-16,1 0 0,-1 0 15,0 0-15,-21 0 0,22-21 0,-22 0 16,21 21-16,-21-21 0,1-1 16,-1 1-16,0 0 0,21-21 15,-21 21-15,1-22 0,-1 22 16</inkml:trace>
  <inkml:trace contextRef="#ctx0" brushRef="#br0" timeOffset="126928.68">3895 2836 0,'0'-21'15,"0"42"-15,0-63 0,0 21 16,0 42 15,0 0-31,0 0 16,0 1-16,0 20 0,0-21 0,0 21 15,0 1-15,-22-22 0,22 21 0,0 1 16,-21-1-16,21 0 0,0 1 16,0-1-16,0-21 0,0 21 0,0-20 15,0-1-15,0 0 0,0 0 16,0 0-16,0-42 31,0 0-15,0-21-16,0 20 0,0-20 0</inkml:trace>
  <inkml:trace contextRef="#ctx0" brushRef="#br0" timeOffset="127541.33">3789 2836 0,'0'0'16,"0"-21"-16,0-21 16,0 21-16,0 0 15,0-1-15,21 22 16,-21-21-16,21 21 0,21 0 0,-20-21 16,-1 21-16,0 0 0,21 0 15,-21 0-15,22 0 0,-22 0 0,0 0 16,0 0-16,0 21 0,1 0 15,-1 1-15,-21-1 0,0 0 16,0 0-16,0 21 0,0-20 0,0-1 16,-21 21-16,-1-21 0,1 0 15,-21 1-15,21-1 0,0 0 0,-1 0 16,1-21-16,0 21 0,0-21 16,0 0-16,0 0 0,-1 0 15,22-21 1,22 0-1,-1 21-15,0 0 0,0-21 16,0 21-16,0-21 0,1 21 0,20 0 16,-21 0-16,0 0 0,22 0 15,-22 0-15,21 0 0,-21 0 0,22 21 16,-22 0-16,21-21 0,-21 21 16,0 0-16,1 0 0,-1 1 0,0-1 15,-21 0-15,0 0 0,0 0 16,0 22-16,0-22 0,0 0 0,-21 21 15,0-21-15,-1 1 0,-20-1 16,21 0-16,-21 0 0,20 0 0,-20 0 16,21-21-16,-21 22 0,-1-22 0,22 0 15,-21 0-15,21 0 0,-22 0 16,22 0-16,0-22 0,-21 22 16,20-21-16,1 0 0,0 21 15,0-21-15,0 0 0,21 0 16,0-1-16,0 1 15,21 21-15,0-21 0,0 21 16,0-21-16,22 0 0,-22 21 0,0-21 16</inkml:trace>
  <inkml:trace contextRef="#ctx0" brushRef="#br0" timeOffset="127941.14">4678 3133 0,'21'0'16,"0"0"-16,0 0 16,0 0-16,1-21 0,20 21 0,-21-22 15,0 22-15,0-21 0,22 0 16,-22 21-16,-21-21 0,21 21 15,-21-21-15,0 0 0,-21-1 16,0 22-16,0 0 16,-1 0-16,-20 0 0,21 0 15,-21 0-15,20 0 0,-20 22 16,21-22-16,0 21 0,0 0 0,-1 0 16,1 0-16,21 0 0,0 22 15,-21-22-15,21 0 0,0 21 0,0-20 16,0-1-16,0 0 0,21 0 15,0-21-15,1 21 0,-1 0 0,0-21 16,21 0-16,-21 0 0,1 0 0,20 0 16,-21 0-16,21 0 0,-20-21 15,20 0-15,-21 0 0</inkml:trace>
  <inkml:trace contextRef="#ctx0" brushRef="#br0" timeOffset="128933.16">5376 2625 0,'0'0'0,"0"-43"0,0 22 0,-21 0 16,0 0-16,21 0 0,0 0 15,-21 21-15,21-22 0,-21 22 0,-1 0 16,22-21-16,-21 42 16,21 1-1,0-1-15,-21 0 0,21 21 16,0-21-16,0 22 0,0 20 0,0-20 15,0-1-15,0 21 0,0 1 16,0-22-16,-21 22 0,21-1 16,0 1-16,0-1 0,-21 22 0,21-22 15,0 1-15,0-1 0,0 1 16,0-1-16,-21 1 0,21-1 0,-22 1 16,22-1-16,-21 22 0,21-21 0,0-1 15,0 22-15,-21-22 16,21 1-16,0-1 0,0 1 0,0-1 0,0-20 15,0-1-15,0 43 16,0-64-16,21 0 0,0-21 0,1 0 16,-1 0-16,0 0 0,0 0 0,0 0 15,22-21-15,-22 0 0,0-1 16,21 1-16,-21 0 0,22 0 0,-22-21 16,0 20-16,43-62 15,-43 41-15,0 1 0,0 0 0,-21-1 16,21 1-16,-21-21 0,0 20 0,0-20 15,-21 20-15,0-20 0,0 21 16,-22-22-16,22 22 0,-21-1 0,0 1 16,-1 21-16,1-21 0,0 20 15,20 1-15,-20 0 0,21 21 0,0-21 16,21 0-16,0 0 16,21 21-1,0 0-15,0-22 0,0 22 16,1-21-16,-1 21 0,21-21 0,-21 21 15,0-21-15,22 0 0,-22 0 16,0-1-16,21 1 0,-20 0 0,20 0 16,-21-21-16,0 20 0,0 1 15,1-21-15,-1 21 0,0 0 0,-21-1 16,0 1-16,0 0 0,0 0 16,0 0-16,0 0 15,0 42 16,0 0-31,-21 0 16,21 0-16,-21 0 0,21 1 0,0-1 16,0 21-16,0-21 0,0 22 15,0-22-15,0 0 0,0 0 0,0 0 16,0 0-16,21 1 0,0-22 16,0 0-16,0 0 0,0 0 15,1 0-15,-1 0 0,21 0 0,-21-22 16,0 1-16,1 0 0,20 0 15,-21 0-15,0-22 0,0 22 0,-21-21 16,0 21-16,0 0 0,0-22 16,0 22-16,0 0 0,0 0 15,-21 0-15,0 21 0,-21 0 0,21 0 16,-22 0-16,22 0 0,-21 0 16,-1 0-16,22 0 0,-21 21 0,21-21 15,0 21-15,-1-21 0,1 21 16,21 0-16,0 0 15,21 1-15,1-22 16,-1 0-16,0 0 0,0 0 16,0 0-16,22 0 0,-22 0 0,21 0 15</inkml:trace>
  <inkml:trace contextRef="#ctx0" brushRef="#br0" timeOffset="129353.88">6181 3069 0,'0'-21'0,"0"0"16,0 0-1,21 21-15,0-21 0,0 21 16,0 0-16,-21-22 16,21 22-16,1 0 0,-1 0 0,0 0 15,0 0-15,-21 22 0,21-22 0,0 21 16,1 0-16,-22 0 0,0 0 15,21 0-15,-21 22 0,0-22 0,0 0 16,0 0-16,0 22 16,0-22-16,0 0 0,0 0 0,-21 0 15,21 0-15,-22-21 0,1 0 16,0 0-16,21-21 31,0 0-31,0 0 16,0 0-16,0 0 0,0-22 0,0 22 15,0 0-15,0 0 0,0 0 0,0-22 16,21 22-16,0 0 16,1 0-16,-1 0 0,0-1 0,0 22 15,0 0-15,0 0 16,1 0-16,-1 0 16,-21 22-1</inkml:trace>
  <inkml:trace contextRef="#ctx0" brushRef="#br0" timeOffset="129689.6">6858 3133 0,'0'0'0,"21"-21"15,0-1-15,0 22 0,-21-21 0,22 0 16,-22 0-16,0 0 0,0 0 16,-43 21-1,22 0-15,0 0 16,0 0-16,0 0 0,-1 21 0,1 0 16,0 0-16,0 0 0,0 22 0,21-22 15,-21 21-15,21-21 0,0 0 16,0 22-16,0-22 0,0 0 15,0 0-15,0 0 0,21 1 0,0-22 16,0 21-16,0-21 0,0 0 16,1 0-16,-1 0 0,0 0 0,0 0 15,0-21-15,0 21 0</inkml:trace>
  <inkml:trace contextRef="#ctx0" brushRef="#br0" timeOffset="130597.02">8128 3027 0,'0'0'0,"42"-21"0,-21 0 0,1 21 0,-1-22 16,21 1-16,-21 0 0,22 0 15,-22 0-15,21 0 0,-21-1 0,22 1 16,-22 0-16,-21 0 0,0 0 0,0 0 16,0-1-16,-21 1 0,-1 0 15,1 21-15,-21-21 0,0 21 0,-1 0 16,1 0-16,0 0 0,-1 0 15,-20 0-15,20 0 0,1 21 16,0-21-16,-1 21 0,1 0 0,0 1 16,21-1-16,-1 0 0,22 0 0,0 0 15,0 0-15,0 1 0,0-1 16,22 21-16,20-21 0,-21 0 16,21 1-16,1-1 0,-1 0 0,0 0 15,1 21-15,-1-20 0,0-1 0,1 0 16,-1 21-16,-21-21 0,22 22 15,-22-22-15,0 21 0,-21-21 16,0 1-16,0 20 0,0-21 0,0 0 16,-21 0-16,0 1 0,-1-1 0,-20 0 15,0 0-15,-1 0 0,1-21 16,0 0-16,-1 0 0,1 0 0,0 0 16,-22 0-16,22 0 15,0-21-15,20 0 0,-20 0 0,21-22 16,0 22-16,-22-21 0,22 21 15,0-22-15,0 1 0,0 21 0,21 0 16,0-22-16,0 22 0,0 0 16,0 0-16,21 0 15,21 21-15,-21 0 0,1 0 16,20 0-16,-21 0 0,0 0 16,22 0-16,-22 0 0</inkml:trace>
  <inkml:trace contextRef="#ctx0" brushRef="#br0" timeOffset="131284.63">8403 3006 0,'0'0'0,"0"21"16,0 0-1,0 0-15,0 0 16,0 22-16,0-22 0,0 0 0,0 0 15,0 22-15,0-22 0,0 0 0,0 21 16,0-21-16,0 1 0,0-1 16,0 0-16,0 0 0,21-21 15,0 0 1,1 0 0,-1 0-16,0 0 0,0-21 0,0 0 15,0 0-15,1-1 0,-1 1 16,0-21-16,0 21 0,0-22 0,0 22 15,-21-21-15,0 21 0,0-22 0,0 22 16,22 0-16,-22 0 0,0 0 16,0 0-16,0 42 31,0 0-15,0 0-16,0 0 0,0 0 0,0 22 0,-22-22 15,22 0-15,0 21 16,0-20-16,0 20 0,0-21 0,0 0 15,0 0-15,0 1 0,22-1 0,-1-21 16,0 21-16,0-21 16,0 0-16,0 0 0,1 0 0,-1 0 15,0-21-15,0 0 0,0-1 0,0 1 16,22 0-16,-22 0 0,0-21 16,0-1-16,0 22 0,-21-21 0,22 21 15,-1-22-15,-21 22 0,0 0 16,0 0-16,21 0 15,-21 42 17,0 0-32,0 0 0,0 0 15,0 0-15,0 1 0,0 20 0,-21-21 16,21 0-16,0 0 0,0 1 16,0-1-16,0 0 0,0 0 15,0 0-15,21-21 16,0 0-16,-21-21 15,21 0 1,-21 0-16,21 0 0</inkml:trace>
  <inkml:trace contextRef="#ctx0" brushRef="#br0" timeOffset="131660.41">9186 2709 0,'0'0'0,"-63"0"32,42 22-32,21-1 15,-22-21-15,22 21 0,0 0 16,0 0-16,0 0 16,22-21-16,-1 0 15,0 0-15,0 0 0,0 0 16,0 0-16,1 0 15,-1 0-15,0-21 0,0 0 16,-21 0-16,0 0 16,0 0-16,0-1 0,0 1 15,-21 0-15,0 0 0,0 21 0,21-21 16,-22 0-16,1 21 0,21 21 31,0 0-15,0 0-16,0 0 15,0 0-15,21 1 16,1-22-16</inkml:trace>
  <inkml:trace contextRef="#ctx0" brushRef="#br0" timeOffset="131992.82">9567 2392 0,'0'21'16,"0"0"-16,0 0 0,0 1 0,0-1 16,0 21-16,0 0 0,0 1 15,0-1-15,0 0 0,0 1 0,0-1 16,0 0-16,0 22 0,-21-22 15,21 1-15,-21-1 0,21 0 0,-21 1 16,21-1-16,0 0 0,0 1 0,0-22 16,0 21-16,0-21 0,0 0 15,0 1-15,0-1 0,21-21 32,0-21-32,0 21 15,0-22-15,-21 1 0,22 0 16</inkml:trace>
  <inkml:trace contextRef="#ctx0" brushRef="#br0" timeOffset="132425.57">9864 3048 0,'0'21'0,"0"0"0,21-21 16,0 0-16,0 0 15,0 0-15,0 0 16,1 0-16,-1 0 0,0 0 0,0 0 16,0-21-16,0 21 0,1-21 15,-1 21-15,0-21 0,-21 0 0,21 21 16,-21-21-16,21-1 0,-21 1 0,0 0 16,0 0-16,0 0 0,0 0 15,-21-1-15,0 22 0,0 0 16,0 0-16,-1 0 0,1 22 15,0-1-15,0 0 0,21 0 16,-21 0-16,0 0 0,-1 22 16,1-22-16,21 21 0,-21-21 0,21 22 15,-21-22-15,21 0 0,0 21 16,0-20-16,0-1 0,0 0 0,0 0 16,21 0-16,0-21 0,0 21 15,22-21-15,-22 0 0,0 0 0,21 0 16,-20 0-16,-1 0 0,21 0 0,-21 0 15,22 0-15,-22-21 0,0 0 16,0 21-16,0-21 0,0 0 0,1-22 16,-1 22-16,0 0 0</inkml:trace>
  <inkml:trace contextRef="#ctx0" brushRef="#br0" timeOffset="132756.39">9652 2752 0,'-21'0'0,"42"0"0,-21 0 31,42 0-31,1-21 16,-1 21-16,0-22 0,1 22 0,20-21 16,1 21-16,-22-21 0,21 21 15,-20 0-15,20-21 0,-20 0 0,-1 21 16,-21 0-16,21 0 0,-20 0 16,-1 0-16,0 0 0</inkml:trace>
  <inkml:trace contextRef="#ctx0" brushRef="#br0" timeOffset="134096.62">1037 5207 0,'0'-21'0,"0"0"15,0 0 1,0-1-16,0 1 16,0 0-16,0 0 15,0 0-15,21 21 0,0-21 16,1 21-16,-1 0 16,0 0-16,0 0 0,0 0 15,0 0-15,1 21 0,-1 21 16,0-21-16,0 22 0,0-1 15,-21 0-15,21 1 0,-21-1 0,0 0 16,0 1-16,-21 20 0,0-21 16,-21 1-16,21-1 0,-22 0 15,22 1-15,-21-1 0,21-21 16,-22 0-16,22 1 0,0-1 0,0 0 16,0-21-16,-1 0 0,1 0 15,0 0-15,0 0 0,0 0 0,0 0 16,-1-21-16,1 0 0,21-1 15,-21-20-15,21 21 0,-21-21 16,21 20-16,0-20 0,0 21 0,0-21 16,0 20-16,21 1 0,0 0 15,0 0-15,1 0 0,-1 0 0,21 21 16,0 0-16,-20 0 16,20 0-16,0 0 0,-21 21 0,22 0 15,-22 0-15,0 0 0,0 22 16,0-22-16,1 21 0,-22-21 15,0 0-15,21 22 0,-21-22 0,0 0 16,0 0-16,0 0 0,21 1 16,-21-1-16,21-21 31</inkml:trace>
  <inkml:trace contextRef="#ctx0" brushRef="#br0" timeOffset="134320.49">1778 5567 0,'0'0'0,"21"0"16</inkml:trace>
  <inkml:trace contextRef="#ctx0" brushRef="#br0" timeOffset="145586.07">3450 5101 0,'21'0'0,"0"0"16,1 0 0,-1 0-16,-21-21 15,21 21-15,0-21 0,-21 0 16,21 21-16,-21-21 0,0-1 16,0 1-16,0 0 0,0 0 0,0 0 15,0 0-15,0-1 0,-21 1 0,0 0 16,-21 0-16,20 0 0,1 21 15,0-21-15,0-1 0,-21 22 0,20 0 16,1 0-16,0 0 0,0 22 16,0-1-16,0 21 0,-1 0 15,1 1-15,-21-1 0,21 0 0,0 22 16,-1-22-16,22 1 0,-21-1 0,21 0 16,-21 1-16,21-1 15,0-21-15,0 0 0,0 0 0,21-21 16,0 0-16,1 0 15,-1 0-15,21 0 0,-21-21 0,0 0 16,22 0-16,-22 0 0,21 0 16,-21-1-16,1-20 0,20 21 0,-42-21 15,21-1-15,0 1 0,-21 0 16,21 20-16,-21-20 0,0 21 0,0 0 16,0 0-16,0-1 0,0 1 15,0 42 1,0 1-16,0-1 15,0 21-15,0-21 0,0 0 16,0 22-16,0-22 0,-21 21 0,21-21 16,0 1-16,0-1 0,0 21 15,0-21-15,0 0 0,21-21 0,1 22 16,-1-22-16,0 0 0,0 0 16,0 0-16,0 0 0,22 0 0,-22 0 15,0 0-15,21-22 0,-20 1 16,-1 0-16,0 0 0,0 0 0,0 0 15,0-22-15,1 22 0,-22-21 16,0-1-16,0 1 0,0 0 16,0-22-16,0 22 0,0 0 0,0-1 0,-22 22 15,1-21-15,0-1 16,0 22-16,0-21 0,-22 21 0,1 0 16,0-1-16,-1 1 0,-20 0 15,21 21-15,-1 0 0,-20 0 0,20 0 16,-20 0-16,21 0 0,-22 0 15,22 21-15,-22 0 0,22 1 0,-22-1 16,22 21-16,0 0 0,-1 22 16,1-22-16,0 22 0,21 20 0,-1-20 15,22-1-15,0 22 0,0-21 16,0-1-16,0 1 0,22-1 0,-1 1 16,0-1-16,0-21 0,21 1 15,-20-1-15,-1 0 0,21-20 16,0-1-16,-20 0 0,20 0 15,0-21-15,1 0 0,-1 0 0,0 0 16,1 0-16,-1 0 0,21-21 16,-20 0-16,-1 0 0,0-22 0,1 22 15,20 0-15,-20-21 0,-1 20 16,0-20-16,1 21 0,-1-21 0</inkml:trace>
  <inkml:trace contextRef="#ctx0" brushRef="#br0" timeOffset="145920.87">4530 4868 0,'0'0'0,"0"-21"0,0 0 0,-22 0 16,22 0-16,-21 0 15,21-1-15,0 1 0,-21 21 0,21-21 16,-21 21-16,21-21 15,0 42 1,0 0-16,-21 0 0,21 22 16,0-1-16,-21 0 15,21 1-15,0 20 0,0-20 0,0 20 16,0-21-16,-22 1 0,22-1 16,0 0-16,0-20 0,0 20 0,0-21 15,0 0-15,0 0 0,0 1 16,0-44 15,0 1-31,0-21 16,0 21-16</inkml:trace>
  <inkml:trace contextRef="#ctx0" brushRef="#br0" timeOffset="146451.09">4276 4784 0,'0'-21'16,"0"42"-16,0-64 0,0 22 15,0 0-15,21 0 16,0 0-16,0 21 0,0-21 16,0 21-16,22-22 0,-1 22 15,-21 0-15,22 0 0,-1 0 0,-21 0 16,21 0-16,1 0 0,-22 0 0,21 0 16,-21 22-16,1-1 0,-22 0 15,0 0-15,0 21 0,0 1 0,-22-1 16,-20 0-16,0 1 0,-1-1 15,-20 0-15,21 1 0,-22-22 16,22 21-16,-1-21 0,1 1 16,21-1-16,0-21 0,42-21 31,0 21-31,21-22 0,-20 1 16,20 21-16,0-21 0,1 0 0,-1 21 15,0 0-15,1 0 0,20 0 16,-21 0-16,22 0 0,-22 0 0,1 0 15,-1 21-15,0 0 0,-21-21 16,1 21-16,-1 1 0,-21-1 16,0 0-16,0 0 0,0 0 0,-43 0 0,22 1 15,-21-1-15,0 21 16,-22-21-16,1 0 0,20 1 0,-20-22 16,-1 21-16,1 0 0,20-21 15,1 0-15,0 0 0,-1 0 0,1 0 16,21 0-16,-21 0 0,20 0 0,1-21 15,0 0-15,0 21 0,21-22 16,0 1 0,21 0-16,21 21 15,-20-21-15,20 0 0,0 0 0,1 21 16</inkml:trace>
  <inkml:trace contextRef="#ctx0" brushRef="#br0" timeOffset="146826.87">5228 5186 0,'21'0'16,"0"-21"-1,1 0-15,-1-1 16,0 1-16,-21 0 0,0 0 15,21 0-15,-21 0 0,0-1 16,0 1-16,-21 21 16,0 0-16,0 0 15,-1 0-15,-20 0 0,21 21 0,0 1 16,21-1-16,-21 0 0,21 0 0,-22 21 16,22-20-16,0-1 0,0 21 15,0-21-15,0 22 0,0-22 0,0 0 16,0 0-16,22 0 0,-1 0 15,0-21-15,0 22 0,0-22 0,0 0 16,1 0-16,20 0 0,-21 0 16,21 0-16,-20 0 0,20-22 15,0 1-15,-21 21 0,22-21 0,-22-21 16,21 21-16</inkml:trace>
  <inkml:trace contextRef="#ctx0" brushRef="#br0" timeOffset="147725.35">5821 4614 0,'0'-42'0,"0"84"0,0-105 0,-21 21 16,21 20-16,-22 1 0,22 0 16,-21 21-16,21-21 0,0 42 15,0 0 1,0 0-16,0 1 16,-21 20-16,21 0 0,0 1 0,0-1 15,0 21-15,-21 1 0,21-1 16,0 22-16,0-21 0,-21-1 0,21 1 15,-21 20-15,21-20 0,0-1 0,0 22 16,0-22-16,0 22 0,0 0 16,0-22-16,0 22 0,0-22 0,0 22 15,-22-21-15,22 20 0,-21-20 0,21-1 16,-21 22-16,21-22 0,-21 1 16,21 21-16,-21-43 0,21 21 0,0-20 15,0-1-15,0-21 0,0 0 0,0 1 16,21-22-16,21 0 0,-21 0 15,22-22-15,-1 1 0,0 0 16,1-21-16,-1-1 0,0 1 0,1-21 16,41-43-16,-41 42 0,-22 1 15,0-1-15,-21 1 0,0 20 16,0-20-16,0-1 0,-21 1 0,-21-1 16,-1 22-16,1 0 0,-22-1 0,1 1 15,21 0-15,-22 21 0,1-1 16,20 1-16,1 0 0,21 21 0,-22 0 15,43-21-15,0 0 16,0 0-16,22-1 16,-1 22-16,21-21 0,-21 21 15,22-21-15,-1 0 0,-21 0 16,21 0-16,1-1 0,-1-20 0,0 21 16,1 0-16,-1-22 0,-21 1 15,0 21-15,22-21 0,-22-1 0,-21 22 16,0-21-16,21 21 0,-21-1 15,0-20-15,21 42 0,-21-21 0,0 0 16,0 42 15,-21 0-31,21 0 0,-21 22 16,21-22-16,-21 0 0,21 21 16,0-21-16,0 22 0,0-22 15,0 21-15,0-21 0,0 1 0,0-1 16,21 0-16,0-21 0,0 21 0,0-21 15,-21 21-15,22-21 0,-1 0 16,0 0-16,0 0 0,0-21 0,0 0 16,1 21-16,-1-21 0,0 0 15,0-1-15,0-20 0,-21 21 0,0-21 16,0 20-16,0-20 0,0 0 0,0 21 16,0-22-16,-21 22 0,0 21 15,0-21-15,0 21 0,-22 0 16,22 0-16,0 0 0,-21 0 0,20 21 15,1-21-15,0 21 0,-21 22 16,42-22-16,0 0 16,0 0-16,21-21 15,0 21-15,0-21 0,0 0 16,1 0-16,-1 0 0,0 0 16,0 0-16,0 0 0,0 0 0</inkml:trace>
  <inkml:trace contextRef="#ctx0" brushRef="#br0" timeOffset="148095.15">6498 5059 0,'0'0'0,"0"-64"31,21 43-31,0 0 16,-21 0-16,22 21 0,-1-21 16,0 21-16,0 0 15,0 0-15,0 0 0,1 0 16,-1 0-16,-21 21 0,21 0 15,0 21-15,0-20 0,-21-1 0,0 21 16,21-21-16,-21 22 0,0-22 0,0 0 16,0 21-16,0-21 0,0 1 15,0-1-15,-21-21 0,21 21 0,0 0 16,-21-21-16,0 0 0,0 0 16,21-21-1,0 0 1,0 0-16,0-1 0,0-20 15,0 21-15,21 0 0,0-22 0,0 22 16,-21 0-16,21-21 0,1 21 0,-1-1 16,0 1-16,0 0 15,0 21-15,0 0 0,1 0 16,-1-21-16,0 21 0,0 0 0,0 0 16</inkml:trace>
  <inkml:trace contextRef="#ctx0" brushRef="#br0" timeOffset="148412.96">7112 5144 0,'0'21'0,"0"-42"0,21 42 16,-21 0-16,21-21 15,0 0-15,1 0 0,-1 0 16,0 0-16,0-21 0,-21 0 16,21 21-16,0-22 0,1 1 0,-1 0 15,0 0-15,-21 0 0,0 0 0,0-1 16,0 1-16,0-21 0,0 21 15,0 0-15,-21-1 0,0 22 0,-1 0 16,-20 0-16,21 0 0,-21 0 16,20 0-16,-20 22 0,21-1 15,0 21-15,0-21 0,21 22 0,0-1 16,0-21-16,0 21 0,0-20 16,0 20-16,0-21 0,0 0 0,21 0 15,0 1-15,0-1 0,0-21 0,22 21 16,-22-21-16,0 0 0,21 0 15,-21 0-15,1 0 0,20 0 0,-21-21 16,0 21-16,0-21 0,1-1 0</inkml:trace>
  <inkml:trace contextRef="#ctx0" brushRef="#br0" timeOffset="148956.67">8657 4763 0,'0'-22'16,"0"-20"-1,-21 42 1,21-21-16,-21 21 0,0 0 16,-1 0-16,1 0 0,0 0 15,0 21-15,0-21 0,0 21 16,-1 0-16,1 22 0,0-22 0,0 21 16,21 1-16,0-1 0,0 0 15,0 1-15,0-1 0,0 0 0,0-21 16,0 22-16,21-22 0,0 21 15,0-21-15,1 1 0,-1-1 0,0-21 16,21 21-16,-21-21 0,22 0 0,-1 0 16,0 0-16,1 0 0,-1-21 15,0 0-15,1 21 0,20-43 0,-20 22 16,-1 0-16,0-21 0</inkml:trace>
  <inkml:trace contextRef="#ctx0" brushRef="#br0" timeOffset="149209.53">9356 4445 0,'0'-21'0,"0"0"0,0 63 0,0-105 0,0 41 16,-22 22-16,1 0 15,21 22-15,-21-1 0,21 0 16,0 21-16,-21-21 0,0 22 0,21-1 16,-21 0-16,-1 22 15,22-22-15,-21 22 0,0-1 0,21-20 0,0-1 16,-21 21-16,21-20 0,-21-1 15,21 0-15,0-20 0,0-1 16,0 21-16,0-21 0,21 0 16,0-21-16,-21 22 0,42-22 15,-20 0-15,-1 0 0,0 0 0,21-22 16,-21 1-16,22 21 0,-1-21 0</inkml:trace>
  <inkml:trace contextRef="#ctx0" brushRef="#br0" timeOffset="150284.91">9885 4953 0,'0'0'0,"21"-148"32,-21 127-32,-21 21 15,0-21-15,-1-1 0,1 22 16,-21 0-16,21 0 0,-22 0 0,1 0 16,0 22-16,21-1 0,-22 0 0,1 0 15,21 0-15,0 22 0,-22 20 16,22-21-16,21 1 0,-21-1 15,21-21-15,0 22 0,0-22 16,0 0-16,0 0 0,21 0 0,0 0 16,0-21-16,1 0 0,20 0 0,21 0 15,-41 0-15,20 0 16,0 0-16,1-21 0,-1 0 0,-21 0 16,21 0-16,-20 0 0,-1-22 15,0 22-15,0-21 0,-21-1 16,21 1-16,-21 21 0,0-21 0,0-1 15,0 22-15,0 0 0,0 0 0,0 0 16,0 42 0,0 0-1,0 0-15,-21 0 0,0 0 16,21 22-16,-21-22 0,0 21 0,21-21 16,0 22-16,0-22 0,0 0 0,0 21 15,0-20-15,0-1 0,21 0 16,0 0-16,0-21 0,0 0 15,22 0-15,-22 0 0,21 0 16,-21 0-16,22-21 0,-22 0 16,21 21-16,-21-21 0,22-22 0,-22 22 15,21 0-15,-21-21 0,0-1 0,1 1 16,-1 21-16,-21-22 0,0 1 16,0 21-16,21 0 0,-21 0 0,0-1 15,0 1-15,-21 21 16,21 21-16,0 1 15,-21-1-15,21 0 0,0 21 0,0-21 16,0 22-16,0-22 0,0 0 16,0 0-16,21 22 0,-21-22 0,0 0 15,21 0-15,0-21 0,-21 21 16,0 0-16,21-21 0,-21 22 16,-21-22 15,0 0-31,0-22 0,0 1 15,-1 21-15,1-21 0,0 0 16,0 0-16,21 0 0,0-1 0,-21 22 16,0 0-16,21 22 15,0-1 1,0 0 0,21 0-16,0 0 0,0 0 0,0 1 15,0-22-15,1 0 0,-1 21 16,0-21-16,21 0 0,-21 0 15,1 0-15,20 0 0,-21 0 0,21-21 16,-20 21-16,20-22 0,-21 1 0,21 0 16,-20 0-16,-1 0 15,21 0-15,-21-22 0,0 1 0,1 21 16,-1-22-16,0 1 0,0 0 0,-21-1 16,0 22-16,0-21 0,0 21 0,0 0 15,0-1-15,-21 22 0,0 0 0,0 0 16,-1 0-16,1 0 15,21 22-15,0-1 0,0 0 16,0 0-16,0 21 0,0-20 0,21 20 16,1-21-16,-22 0 0,0 22 15,21-22-15,-21 0 0,0 0 0,0 0 16,0 0-16,0 1 0,0-1 0,0 0 16,-21-21-16,-1 21 0,1-21 15,0 0-15,0 21 0,0-21 0,0 0 16,-1 0-16,1 0 0,0 0 15,0 0-15,0 0 0,0 0 16,-1 0-16,1 0 0</inkml:trace>
  <inkml:trace contextRef="#ctx0" brushRef="#br0" timeOffset="151620.72">1587 7599 0,'0'21'0,"22"-21"15,-1 0-15,0 0 16,0-21-16,0 0 0,0 0 16,1-1-16,-1 1 0,0-21 15,-21 21-15,0-22 0,0 22 0,0-21 16,0-22-16,0 43 15,0-21-15,-42 21 0,20 0 16,1 21-16,0 0 0,-21 0 0,-1 0 16,22 0-16,-21 21 0,21 0 15,-22 0-15,22 21 0,0-20 0,0 20 16,0 0-16,0 1 0,21-1 16,0-21-16,0 21 0,0-20 0,0-1 15,0 0-15,0 0 16,21-21-16,0 0 0,0 0 0,0 0 0,0 0 15,1 0-15,-1-21 16,21 0-16,-21 0 0,0-1 0,22 1 16,-22-21-16,0 21 0,21-22 15,-20 22-15,-1-21 0,-21 0 0,21 20 16,-21 1-16,0 0 0,0 0 16,0 0-16,0 42 15,0 0 1,0 0-16,-21 22 0,21-22 0,0 21 15,0-21-15,0 22 0,0-1 16,0-21-16,0 0 0,0 22 16,21-22-16,0 0 0,0-21 15,0 21-15,1-21 0,-1 0 0,0 0 16,21 0-16,-21 0 0,22-21 16,-22 0-16,21 0 0,1-1 0,-22 1 15,21-21-15,0 21 0,1-22 0,-22 1 16,21 0-16,-42-1 0,0 1 15,0-21-15,0 20 0,0 1 0,0 0 16,-42 20-16,21-20 0,-22 0 16,1-1-16,0 22 0,-22-21 0,22 21 15,0 0-15,-22-1 0,22 22 16,-1 0-16,1 0 0,0 0 16,21 0-16,-1 0 0,1 22 15,0-22-15,0 21 0,21 0 0,0 0 16,0 0-1,21-21 1,-21 21 0,21-21-16,0 0 15,-21 22 1,22-22-16</inkml:trace>
  <inkml:trace contextRef="#ctx0" brushRef="#br0" timeOffset="152520.74">698 7154 0,'0'0'16,"0"-21"-16,-21 21 15,21-21 1,0 0-1,21 21-15,1 0 0,-1 0 16,0 0-16,0 0 16,0 21-16,0 0 0,-21 0 15,22 1-15,-22-1 0,0 21 16,0 0-16,0-20 0,-22 20 16,1-21-16,0 21 0,-21-20 0,21 20 15,-1-21-15,1 0 16,21 0-16,-21-21 0,21-21 31,0 0-31,0 0 0,0 0 16,21 21-16,0 0 15,1-21-15,-1 21 0,0 0 16,0 0-16,21 0 0,-20 0 16,20 0-16,-21 21 0,0 0 0,0 0 15,1 21-15,-22-20 0,0-1 16,0 21-16,0-21 0,-22 0 0,1 22 15,0-22-15,0 0 0,0 0 16,-22 0-16,22 1 0,0-22 16,0 21-16,0-21 0,-22 0 0,22 0 15,0 0-15,0 0 0,0 0 16,0 0-16,-1-21 16,1 21-16,0 0 15,21-22-15,0 1 0,0 0 16,21 0-1,0 0-15,1 0 0,-1-1 0</inkml:trace>
  <inkml:trace contextRef="#ctx0" brushRef="#br0" timeOffset="152693.64">1291 7387 0,'0'0'0,"21"-21"78</inkml:trace>
  <inkml:trace contextRef="#ctx0" brushRef="#br0" timeOffset="153109.79">1884 7027 0,'21'0'0,"-42"0"16,42-21-16,-21 0 0,0 0 0,0 0 15,0 0 1,0-1-16,-21 22 16,0 0-16,-1-21 0,-20 21 15,21 0-15,-21 0 16,-1 0-16,1 21 0,0 1 0,-1-1 16,-20 0-16,20 21 0,-20 1 15,21-1-15,-1 21 0,22 1 16,0-1-16,0 1 0,0 21 15,21-22-15,0 1 0,0-1 0,0 1 16,21-22-16,21 21 0,-21-20 16,22-22-16,-1 21 0,21-21 0,1 1 15,-1-22-15,1 0 0,-22 0 16,22 0-16,-1 0 0,1 0 0,-1-22 16,-20 1-16,20-21 0,-21 21 15,1-22-15</inkml:trace>
  <inkml:trace contextRef="#ctx0" brushRef="#br0" timeOffset="153581.51">3260 6900 0,'0'0'0,"-22"-42"15,1 42 1,0 0-16,21 21 16,-21 0-16,21 1 0,0 20 15,-21-21-15,21 21 0,0 22 16,0-22-16,0 1 0,0 20 0,0-21 15,0 1-15,0-1 0,0 0 16,0 1-16,0-22 0,0 0 0,21 0 16,-21 0-16,21-21 0,0 0 15,-21-21 1,0 0-16</inkml:trace>
  <inkml:trace contextRef="#ctx0" brushRef="#br0" timeOffset="154076.75">3048 7027 0,'0'-21'0,"0"42"0,0-63 0,0 21 0,0 0 16,0 0-16,21-1 15,0 1-15,0 0 0,1 21 0,-1-21 16,21 21-16,0 0 0,1 0 16,-1 0-16,0 0 0,22 0 0,-22 0 15,1 21-15,-1 0 0,-21 0 16,0 1-16,0 20 0,-21-21 0,0 21 15,0-20-15,-21 20 0,-21 0 0,0 1 16,-1-22-16,1 21 0,-22 0 16,22-20-16,0-1 0,-1 0 15,22 0-15,0-21 0,0 0 16,21-21-16,0 0 16,21 21-16,0-21 0,0-1 15,22 1-15,-22 0 0,21 0 0,-21 21 16,22 0-16,-1 0 0,0 0 0,22 0 15,-22 0-15,1 0 0,20 21 16,-21 0-16,1 0 0,-22 1 0,0-1 16,0 0-16,-21 21 0,0-21 15,-21 1-15,0 20 0,0-21 0,-22 0 16,1 0-16,-21 22 0,20-22 16,1 0-16,-22-21 0,22 21 15,0-21-15,-1 0 0,22 0 0,-21 0 16,21 0-16,0 0 0,-1 0 0,1 0 15,0-21-15,21 0 16,0 0-16,0 0 16,0-1-16,21 22 15,0-21-15,1 21 0,-1-21 16,21 0-16,0 0 0</inkml:trace>
  <inkml:trace contextRef="#ctx0" brushRef="#br0" timeOffset="154422.7">4127 7324 0,'106'-21'32,"-85"-1"-32,22 1 0,-22 0 15,0 0-15,21 0 0,-20 0 0,-1-1 16,0-20-16,-21 21 15,-21 0-15,-22 0 0,22 21 0,-21 0 16,0 0-16,-1 0 0,1 0 16,0 21-16,20 0 0,-20 0 0,0 0 15,21 22-15,-22-22 16,43 21-16,0 0 0,0 1 0,0-22 16,0 21-16,0-21 0,0 22 0,21-22 15,1 0-15,-1 0 0,0 0 16,0-21-16,21 0 0,1 22 15,-22-22-15,21 0 0,1 0 0,20-22 0,-21 1 16,1 21-16,-1-42 0,22 21 16,-22 0-16</inkml:trace>
  <inkml:trace contextRef="#ctx0" brushRef="#br0" timeOffset="155285.2">4953 6752 0,'0'-21'16,"0"42"-16,0-63 0,0 21 0,0 0 15,-21-1-15,0 22 0,-1 0 16,22 22-16,-21-1 0,0 0 16,21 21-16,0 1 0,0-1 15,-21 0-15,21 22 0,-21-1 0,0 1 16,21 20-16,0 1 0,-22 0 16,22-1-16,-21 1 0,0 21 0,21-21 15,0 20-15,-21 1 0,0 0 16,0 0-16,-1 0 0,22 0 0,-21-22 15,0 22-15,21-21 0,0-1 16,0-20-16,-21 21 0,21-22 0,0-21 16,0 22-16,0-43 0,21 21 0,0 1 15,22-22-15,-22-21 0,21 0 16,-21 0-16,22-21 0,-1 0 16,0-22-16,1 22 0,-1-21 0,0-1 15,43-41-15,-64 20 0,21 1 16,-20 20-16,-1-20 0,-21-1 15,0 1-15,0-22 0,0 22 0,0-1 16,-21-20-16,-22 20 0,22 1 0,-21-1 16,-22 1-16,22 20 0,-22 1 15,1 0-15,21-1 0,-1 22 16,1 0-16,0 0 0,20 0 0,1 21 16,21-22-16,0 1 15,21 0-15,22 0 16,-22 21-16,0-21 0,21 0 0,1-1 15,-1 1-15,0-21 0,1 21 16,-1-22-16,0 22 0,1-21 0,-1 0 16,0 20-16,-20 1 0,-1 0 15,21 0-15,-42 0 0,21 21 0,-21-21 16,21-1-16,-21 1 16,0 42 15,-21 1-16,21-1-15,-21 0 0,21 21 0,-21-21 16,21 1-16,0 20 0,0-21 16,0 0-16,0 0 0,0 1 0,0-1 15,21 0-15,0-21 0,0 0 16,1 0-16,-1 0 0,0 0 0,0 0 16,0 0-16,0-21 0,1 0 0,20-1 15,-21 1-15,0 0 0,0 0 16,1 0-16,-22-22 0,0 22 0,0-21 15,0 21-15,0-22 0,-22 22 16,1 0-16,0 0 0,-21 0 16,21 0-16,-1 21 0,-20 0 0,21 0 15,0 0-15,0 0 0,-1 21 0,1 0 16,0-21-16,21 21 0,0 0 16,0 0-16,0 1 0,0-1 0,0 0 15,0 0-15,21-21 0,0 0 16,1 0-16,-1 21 0,0-21 15,0 0-15,0 0 0,0 0 0,22 0 16,-22-21-16,0 21 0</inkml:trace>
  <inkml:trace contextRef="#ctx0" brushRef="#br0" timeOffset="155633.57">5694 7176 0,'0'0'0,"21"-43"15,-21 22 1,21 0-16,0 21 0,0-21 15,1 0-15,-1 21 16,0 0-16,0 0 0,0 0 0,0 0 16,1 0-16,-1 0 0,0 21 15,0 0-15,0 0 0,0 0 16,-21 22-16,0-22 0,0 21 0,0-21 16,0 22-16,0-22 0,0 0 0,0 0 15,-21 0-15,21 0 16,-21-21-16,0-21 31,21 0-31,0 0 0,0 0 16,0 0-16,0-1 0,0-20 0,0 21 15,0 0-15,0-22 0,0 22 0,21-21 16,0 21-16,0-22 16,1 22-16,-1 21 0,0-21 0,0 21 15,0 0-15,0 0 0,1 0 0,-1 0 16,0 0-1</inkml:trace>
  <inkml:trace contextRef="#ctx0" brushRef="#br0" timeOffset="155928.4">6371 7154 0,'0'0'0,"21"0"0,0 22 0,1-22 16,-1 0-16,0 0 15,-21-22-15,21 1 0,0 21 0,0-21 16,1 0-16,-22 0 0,21 0 0,-21-1 15,0 1-15,0 0 16,0 0-16,-21 21 16,-1 0-16,1 0 0,0 0 15,0 0-15,0 21 0,0-21 16,-1 21-16,1 0 0,21 22 0,-21-22 16,21 0-16,0 21 0,0 1 0,0-22 15,0 0-15,0 21 0,0-20 16,21-1-16,0 0 0,1 0 0,-1-21 15,0 0-15,0 0 0,21 0 0,-20 0 16,20 0-16,0 0 0,1-21 16,-1 0-16,0 0 0,-21-1 0</inkml:trace>
  <inkml:trace contextRef="#ctx0" brushRef="#br0" timeOffset="156417.38">7662 6435 0,'0'-21'0,"-21"21"0,0 0 16,42 0 15,0 0-31,22 0 16,-1 0-16,0 0 0,1 0 0,20 0 16,1 0-16,-1 0 0,1 0 0,-1-22 15,1 22-15,-22-21 0,0 21 16,1 0-16,-1 0 0,-21 0 0,0 0 15,-42 0 1,0 0-16,0 21 16</inkml:trace>
  <inkml:trace contextRef="#ctx0" brushRef="#br0" timeOffset="156669.23">8107 6392 0,'0'0'0,"-21"0"0,21 22 15,-22-1 1,1 0-16,21 0 0,0 0 16,0 22-16,0-22 0,0 21 0,0 0 15,0 1-15,0-1 0,0 0 16,0 1-16,0-1 0,0 0 0,-21 1 16,21-1-16,-21 0 0,21 1 0,-21-22 15,21 21-15,0-21 0,0 1 16,-21-1-16,21 0 0,0 0 15,21-42 1,0 0 0,0 0-16</inkml:trace>
  <inkml:trace contextRef="#ctx0" brushRef="#br0" timeOffset="157025.03">8467 6922 0,'0'0'0,"21"0"16,0 0-16,0 0 15,-21-22-15,21 1 16,0 21-16,1-21 0,-1 0 0,-21 0 16,21 0-16,-21-1 0,0 1 15,-21 21 1,0 0-16,-1 0 0,1 0 15,0 0-15,0 0 0,0 21 16,-22 1-16,22-1 0,0 0 0,0 0 16,21 0-16,-21 0 0,21 22 0,-21-22 15,21 0-15,0 0 0,0 0 16,0 1-16,0-1 0,0 0 0,21-21 16,0 21-16,0-21 0,0 0 15,0 0-15,1 0 0,20 0 16,-21-21-16,21 0 0,1 0 15,-1 21-15,-21-22 0,22 1 0,-1 0 16</inkml:trace>
  <inkml:trace contextRef="#ctx0" brushRef="#br0" timeOffset="157364.82">9102 6773 0,'-64'-21'31,"43"21"-31,0 0 0,-22 0 16,22 0-16,0 21 0,0-21 15,21 22-15,-21-1 0,21 0 16,0 0-16,0 0 16,0 0-16,21 1 0,0-1 15,0-21-15,0 21 0,1 0 16,20-21-16,-21 21 0,0-21 0,0 21 16,1 1-16,-1-1 0,0-21 0,-21 21 15,0 0-15,0 0 16,0 0-16,-21-21 0,0 22 0,-22-22 15,22 0-15,0 0 0,-21 0 0,20 0 16,-20 0-16,21 0 0,-21 0 16,20 0-16,1 0 0,0-22 0,0 1 15,0 21-15,0-21 0,21 0 16,0 0 0,0 0-16,21-1 15,0 22-15,-21-21 0,42 0 0</inkml:trace>
  <inkml:trace contextRef="#ctx0" brushRef="#br0" timeOffset="157712.63">9588 6329 0,'0'0'0,"-21"-21"0,0 21 0,21-21 0,-21 21 15,21-22-15,-21 22 32,21 22-32,-21-1 0,21 0 15,0 0-15,0 21 0,-22 1 16,22-1-16,-21 0 0,21 22 0,-21-22 16,21 1-16,0 20 0,0-21 0,0 1 15,0-1-15,0 0 0,0 1 16,0-1-16,0-21 0,0 22 15,21-22-15,0 0 0,1 0 0,-1 0 16,0 0-16,0-21 0,0 0 16,0 0-16,1 0 0,-1 0 0,0 0 15,21 0-15,-21-21 0,1 0 0,-1 0 16,0 0-16,0 0 0,0-1 16</inkml:trace>
  <inkml:trace contextRef="#ctx0" brushRef="#br0" timeOffset="157932.51">9440 6689 0,'-21'0'16,"42"0"-16,-21-21 16,21 21-16,1 0 0,-1 0 15,21-22-15,0 22 0,-20 0 16,20 0-16,0-21 0,1 21 0,-1 0 15,0 0-15,-21 0 0,22-21 0,-22 21 16,0 0-16,0 0 0</inkml:trace>
  <inkml:trace contextRef="#ctx0" brushRef="#br0" timeOffset="159073.17">1037 9165 0,'0'-21'16,"0"0"-16,0 0 0,-21 21 16,0 21 15,21 0-31,0 21 0,-21-20 0,21-1 16,-22 21-16,1 0 0,21-20 15,-21 20-15,0 0 0,0-21 0,0 22 16,-1-22-16,1 0 0,0 0 15,21 0-15,0 1 0,-21-22 16,21-22 15,21 22-31,0-21 0,0 21 16,1-21-16,-1 21 0,21-21 16,-21 21-16,22 0 0,-22-21 0,21 0 15,0 21-15,-20 0 0,20-22 16,-21 22-16,0-21 0,0 21 0,1-21 15,-22 0-15,0 0 16,0 0-16,0-1 16,-22 22-1,1 0-15,0 0 0,0 0 0,0 0 16,0 22-16,21-1 16,0 0-16,-22 0 15,22 0-15,0 22 0,0-22 16,0 0-16,0 21 0,0-21 15,0 1-15,0 20 0,0-21 0,0 0 16,0 0-16,0 1 16,22-22-1,-1 0-15,0 0 16</inkml:trace>
  <inkml:trace contextRef="#ctx0" brushRef="#br0" timeOffset="159257.06">1566 9462 0,'21'0'0,"1"0"31,-1 0-31,-21-22 47,21 22-47,0 0 16,0 0-16,0-21 0</inkml:trace>
  <inkml:trace contextRef="#ctx0" brushRef="#br0" timeOffset="160078.59">3852 9123 0,'0'0'16,"0"-21"-16,0 0 0,0-1 16,0 1-16,0 0 0,-21 0 15,0 21-15,0-21 16,-22 0-16,22 21 0,-21 0 0,21 0 15,-22 0-15,1 0 0,21 0 0,-21 0 16,20 21-16,-20 0 0,21 0 16,0 0-16,-22 0 0,22 22 0,21-22 15,-21 0-15,21 0 16,0 0-16,0 1 0,0 20 0,0-21 16,21-21-16,0 0 0,1 0 15,-1 0-15,0 0 0,0 0 16,0 0-16,0 0 0,22-21 15,-22 0-15,0 0 0,43-1 16,-43-20-16,0 21 0,-21 0 16,21 0-16,-21-1 0,0 1 0,21 0 15,-21 0-15,0 42 32,0 0-32,-21 0 0,21 22 15,0-22-15,0 0 0,0 0 16,0 0-16,0 1 0,21-1 0,-21 0 15,21 0-15,1-21 0,-1 0 16,0 0-16,0 0 0,0 0 16,22 0-16,-22 0 0,21 0 0,-21-21 0,22 0 15,-22 0-15,21-1 16,-21 1-16,0-21 0,1 21 0,-1-22 16,0 1-16,-21 0 0,0-1 0,0 1 15,0 0-15,0-1 0,-64-41 16,43 41-16,-21 22 0,0 0 15,-1-21-15,1 42 0,-22-21 16,1 21-16,-1 0 0,-20 0 0,20 21 16,-20-21-16,20 42 0,-21-21 0,22 22 15,-1-1-15,1 21 0,21 1 16,-1-1-16,1 1 0,21-1 16,0 1-16,21-1 0,0 1 15,0-1-15,0 1 0,21-1 0,0-20 16,0 20-16,21-20 0,1-1 0,-1 0 15,22-21-15,-1 1 0,1-1 16,-1-21-16,22 0 0,-22 0 0,22 0 16,-22 0-16,22-21 0,-21-1 15,-1 1-15,1 0 0,-22-21 0,0-1 16,1 22-16</inkml:trace>
  <inkml:trace contextRef="#ctx0" brushRef="#br0" timeOffset="160529.32">4868 8551 0,'0'0'16,"0"22"-1,0 20 1,0-21-16,0 21 0,0 22 0,0-22 16,0 22-16,21-22 0,-21 22 15,22-22-15,-22 21 0,21-20 0,-21-1 16,0 0-16,0 1 0,0-22 0,21 21 16,-21-21-16,0 1 15,0-1-15,0 0 0,21-21 16,-21-21-1,0 0-15,0-1 16,0-20-16</inkml:trace>
  <inkml:trace contextRef="#ctx0" brushRef="#br0" timeOffset="161057.03">4826 8763 0,'-21'-21'0,"21"-64"31,0 64-31,0 0 0,21 0 0,0 0 15,21 21-15,-20-22 0,-1 1 16,21 21-16,-21 0 0,22 0 16,-1 0-16,-21 0 0,21 0 0,1 0 15,-1 21-15,-21 1 0,22-1 0,-22 0 16,0 21-16,0-21 0,-21 22 16,0-1-16,0 0 0,-21 1 0,-21-1 15,20-21-15,-20 22 0,0-1 16,-1-21-16,1 0 0,0 0 0,-1 1 15,22-22-15,0 0 0,0 0 0,21-22 32,0 1-32,21 0 0,0 0 0,0 21 15,1-21-15,20 0 0,-21-1 16,21 22-16,1 0 0,-1 0 0,0 0 16,1 0-16,20 0 0,-20 0 15,-1 22-15,21-22 0,-20 21 0,-1 0 16,0 0-16,-20 21 0,-1-20 0,0-1 15,-21 0-15,0 0 0,-42 43 16,20-43-16,-20 0 0,0 0 16,-1 0-16,-20 0 0,21 1 15,-22-1-15,1-21 0,-1 21 0,22-21 16,-22 0-16,22 0 0,0 0 0,-22 0 16,43 0-16,-21 0 0,-1-21 15,-41-43 1,84 43-1,42 0 1,-21 21-16,21-21 0,1 0 16,-1 21-16,0-22 0,22 1 0,-22 0 15</inkml:trace>
  <inkml:trace contextRef="#ctx0" brushRef="#br0" timeOffset="161388.84">5842 9038 0,'21'0'16,"43"0"-1,-43-21-15,0 21 16,-21-21-16,21 0 0,0 21 16,0-21-16,-21-1 0,0 1 0,0 0 15,-21 21 1,-21 0-16,21 0 0,0 0 15,-22 0-15,22 21 0,-21 0 0,21 1 16,-22-1-16,22 0 0,-21 0 16,21 21-16,21-20 0,0-1 15,0 21-15,0-21 0,0 0 0,0 1 0,0-1 16,21 0-16,0-21 0,0 21 16,0-21-16,22 0 0,-22 0 15,21 0-15,0 0 0,-20 0 0,20 0 16,0-21-16,-21 21 0,22-21 0,-1 0 15,-21-22-15</inkml:trace>
  <inkml:trace contextRef="#ctx0" brushRef="#br0" timeOffset="162605.15">6540 8551 0,'0'-63'0,"0"126"0,0-168 0,0 62 16,0 22-16,-21-21 0,0 21 0,0-22 15,0 22-15,0 0 16,-1 21-16,1 0 15,0 21-15,0 0 0,21 0 0,-21 22 16,21-1-16,0 0 0,-21 1 0,21 20 16,0 1-16,0-1 0,0 1 15,0 20-15,0-20 0,0 21 0,0-22 16,0 22-16,0-22 0,0 22 0,0 0 16,0-1-16,21-20 0,-21 20 15,0 1-15,0 0 0,0-1 0,0 1 16,0 0-16,0-1 0,0-20 15,0 21-15,0-1 0,-21-20 0,-22 63 16,22-64-16,21 1 16,-21-22-16,0 0 0,21-20 0,-21 20 15,21-21-15,21-42 16,21 0-16,-21 0 16,22-22-16,-1 1 0,0 0 0,1-22 15,-1 1-15,0 20 0,43-84 16,-64 64-16,21-1 15,-20 1-15,-22-1 0,0-20 0,0 20 0,0-21 16,-22 22-16,1-22 0,0 22 16,-21-1-16,-1 1 0,1-1 15,0 22-15,-1 0 0,1 20 0,0-20 16,-1 21-16,22 21 0,-21-42 16,42 20-1,21 22-15,0 0 16,0-21-16,1 21 0,-1-21 0,0 0 15,21 21-15,-21-21 0,22 0 16,-1-1-16,-21 1 0,22 21 16,-1-21-16,-21 0 0,0 0 0,0 0 0,1-1 15,-1 1-15,-21 0 0,21 0 16,-21 0-16,0 0 0,0-1 0,0 1 16,0 0-16,-21 21 15,0 0 1,-1 0-16,1 21 15,0-21-15,21 21 0,-21 22 0,21-22 16,0 0-16,0 0 0,0 22 16,0-22-16,0 0 0,0 0 0,0 0 15,21 0-15,0-21 16,0 0-16,22 0 0,-22 0 16,0 0-16,0 0 0,22 0 0,-22-21 15,0 0-15,21 21 0,-21-21 0,1 0 16,-22 0-16,21-1 0,-21 1 15,0-21-15,0 21 0,0 0 16,0-1-16,-21 1 0,-1 0 0,-20 0 16,21 21-16,0 0 0,-22-21 15,22 21-15,-21 0 0,21 0 0,0 0 16,-1 0-16,1 21 0,0-21 0,21 21 16,0 0-16,0 0 15,0 1-15,21-1 16,0-21-16,1 0 0,-1 0 15,0 0-15,21 0 0,-21 0 16,22 0-16,-22 0 0,21 0 0,-21 0 16,22 0-16,-22-21 0,21-1 0,-21 22 15,1-21-15,-1 21 16,0 0-16,-21-21 0,0 0 16,21 21-16,-21-21 15,21 21 1,0 0-1,1 0-15,-1 0 16,0 0-16,0 21 16,-21 0-16,0 0 0,21 22 0,-21-22 15,21 21-15,-21-21 0,0 0 16,0 22-16,0-22 0,0 0 0,-21 0 0,21 0 16,-21-21-16,21 22 15,0-44 1,0 1-1,0 0-15,0 0 16,0 0-16,21-22 0,-21 22 0,21 0 16,-21-21-16,22 21 0,-22-1 0,0-20 15,21 21-15,0 0 16,-21 0-16,21 21 0,0-22 0,0 22 16,1 0-16</inkml:trace>
  <inkml:trace contextRef="#ctx0" brushRef="#br0" timeOffset="162892.98">7493 8848 0,'-21'-106'0,"42"212"0,0-85 0,0-21 16,-21 21-16,21-21 0,1 0 15,-1 0-15,0 0 0,0 0 16,0-21-16,0 0 0,1 21 16,-1-21-16,0-1 0,-21 1 0,21 0 15,-21 0-15,0 0 0,0 0 0,0-1 16,0 1-16,-21 21 15,0 0-15,0 0 0,-1 0 0,1 0 16,0 0-16,0 21 0,0 1 16,0 20-16,-1-21 0,22 0 0,0 22 15,0-22-15,0 21 0,0-21 16,0 0-16,0 1 0,0-1 0,22 0 16,-22 0-16,21 0 0,0-21 0,21 0 15,-21 21-15,1-21 0,-1 0 16,0 0-16,21 0 0,-21-21 0,1 0 15,-1 21-15,21-21 0</inkml:trace>
  <inkml:trace contextRef="#ctx0" brushRef="#br0" timeOffset="163365.98">8530 8340 0,'0'0'0,"-42"-21"16,42 42-1,0 0 1,0 0-16,0 21 0,0-20 0,0 20 15,0 0-15,0 1 0,0-1 16,0-21-16,0 21 0,0 1 0,0-1 16,0 0-16,0-20 0,0 20 0,0-21 15,0 0-15,0 0 16,0 1-16,0-44 31,0 1-31,0 0 0</inkml:trace>
  <inkml:trace contextRef="#ctx0" brushRef="#br0" timeOffset="163864.7">8382 8446 0,'0'0'0,"0"-22"15,0-105 17,0 106-32,21 0 0,0 21 15,0 0-15,1-21 0,-1 21 16,21 0-16,-21 0 0,22 0 0,-1 21 15,0 0-15,1 0 0,-1 22 16,0-22-16,1 21 0,-22 1 0,21-1 16,-21 0-16,0 1 0,1-1 0,-22 0 15,21 1-15,-21-1 0,0-21 16,0 21-16,0-20 0,0-1 0,0 0 16,0 0-16,-21 0 0,-1-21 15,22-21 1,0 0-1,0-21-15,0 20 0,0-20 0,0 0 16,0-1-16,0 1 0,0-21 16,22 20-16,-1-20 0,-21 20 0,21-20 15,0-1-15,0 22 0,22 0 0,-22-1 16,0 1-16,21 21 0,-21 0 16,22 21-16,-22 0 0,0 0 0,21 21 15,-20 0-15,-1 0 0,0 22 0,0-1 16,-21 0-16,0 22 15,0-22-15,0 0 0,0 22 0,0-22 0,0 22 16,0-22-16,0 0 0,-21 1 0,21-1 16,0 0-16,0-20 0,0 20 15,0-21-15,0 0 0,0 0 16,0 1-16,21-22 16,0 0-1,0-22-15,1 1 0</inkml:trace>
  <inkml:trace contextRef="#ctx0" brushRef="#br0" timeOffset="164189.51">9779 8678 0,'21'-21'47,"0"21"-31,0 0-16,-21-21 0,22 21 15,-1-21-15,0 0 0,0 21 0,-21-21 16,0-1-16,21 1 0,-21 0 16,-21 21-1,0 0-15,0 0 0,-22 0 0,22 0 16,0 0-16,-21 21 0,21 0 0,-1 1 16,-20-1-16,21 21 0,21-21 15,-21 22-15,21-22 0,0 21 0,0-21 16,0 0-16,0 1 0,21-1 15,-21 0-15,21 0 0,0-21 0,22 0 16,-22 21-16,0-21 0,21 0 16,-21 0-16,1 0 0,20-21 0,-21 0 15,0 21-15,22-21 0</inkml:trace>
  <inkml:trace contextRef="#ctx0" brushRef="#br0" timeOffset="164465.35">10372 8192 0,'0'-22'0,"0"44"0,0-86 0,0 43 16,0 0-16,0 0 16,0 42-1,0 0 1,0 0-16,0 21 0,0 1 16,0-1-16,0 0 0,0 1 0,0-1 15,0 0-15,0 1 0,0-1 0,0 0 16,0 1-16,0-1 0,0 0 15,0 1-15,0-1 0,0-21 0,0 22 16,0-22-16,0 0 0,0 0 0,0 0 16,21-21-1,0 0-15,-21-21 16,21 0-16,0 0 0,0 0 0,1-22 16</inkml:trace>
  <inkml:trace contextRef="#ctx0" brushRef="#br0" timeOffset="164917.09">10689 8170 0,'0'0'16,"0"-21"-16,0-21 0,21 21 0,-21 0 0,0-1 16,0 44-1,0-1 1,0 0-16,0 21 0,0 1 0,0-1 16,0 0-16,0 1 0,21-1 15,-21 0-15,0 1 0,0 20 0,0-21 16,22 1-16,-22-1 0,0 0 0,21 1 15,-21-22-15,0 21 16,0-21-16,0 22 0,0-22 0,0 0 16,0 0-16,0-42 31,0 0-31,0 0 0,0 0 16,0-1-16,0-20 0,21 21 0,0-21 15,0 20-15,0-20 0,1 21 0,-1-21 16,21 20-16,-21 1 0,22 0 15,-1 0-15,0 0 0,1 21 0,-1 0 16,43 0-16,-64 0 16,21 21-16,-21 0 0,0 0 0,-21 0 15,0 1-15,0-1 0,0 21 16,0-21-16,0 0 0,0 43 16,0-43-16,-21 0 0,0 0 15,0-21-15,21 22 0,-21-22 16,21 21-16,-21-21 0,-1 0 15,1-21-15,21-1 16,-21 1-16,0 0 16</inkml:trace>
  <inkml:trace contextRef="#ctx0" brushRef="#br0" timeOffset="165108.99">10287 8509 0,'0'0'0,"-21"0"0,0 0 31,63 0-31,-21 0 0,21 0 16,1-21-16,-1 21 0,0 0 0,1 0 15,-1 0-15,0 0 0,1 0 16,20 0-16,-20 0 0,-1 0 16,0 0-16,1 0 0,-22 0 0,21 0 0,0 0 15,-20 0-15</inkml:trace>
  <inkml:trace contextRef="#ctx0" brushRef="#br0" timeOffset="165544.74">11874 8530 0,'-21'-63'31,"0"42"-16,0 21-15,0 0 0,0 0 16,-1 0-16,1 0 0,0 0 16,0 21-16,0-21 0,21 21 0,-21 0 15,-1 0-15,22 0 0,0 22 16,0-22-16,0 0 0,0 0 0,0 0 16,0 22-16,0-22 0,0 0 0,0 0 15,22-21-15,-1 21 0,21-21 16,-21 0-16,0 0 0,1 0 0,20 0 15,-21 0-15,21 0 0,-20-21 0,-1 0 16,0 21-16,21-21 0,-21 0 16,-21-22-16,22 22 0,-22 0 0,0 0 15,0-21-15,0 20 0,0 1 0,0 0 16,-22-21-16,1 21 0,0 21 16,0-22-16,-21 1 0,20 21 15,-20 0-15,21 0 0,-21 0 0,20 0 16,1 0-16,-21 43 0,42-22 15,0 0-15,0 0 16,0 0-16,21-21 16,0 0-16</inkml:trace>
  <inkml:trace contextRef="#ctx0" brushRef="#br0" timeOffset="166097.42">12658 8551 0,'21'-21'0,"-42"42"0,63-63 0,-42 21 0,0 0 16,0 0-16,0-1 15,0 1-15,-21 21 0,0 0 16,-1-21-16,-20 21 0,21 0 0,-21 0 16,20 0-16,-20 0 0,21 21 15,-21 0-15,-1 1 0,1-1 0,21 0 16,-22 0-16,22 0 0,0 0 15,0 22-15,0-22 0,21 0 0,0 0 16,0 0-16,0 22 0,0-22 0,21-21 16,0 21-16,0 0 0,0-21 15,22 0-15,-22 0 0,21 0 16,-21 0-16,22 0 0,-22 0 0,21 0 16,-21-21-16,1 0 0,20 0 0,-21 0 15,0-22-15,0 1 0,1 21 16,-22-22-16,21-20 0,0 21 0,-21-22 15,21 1-15,-21-1 0,0 1 0,0-1 16,21 1-16,-21-1 0,0 22 16,21-1-16,-21 1 0,0 21 0,0-21 15,0 20-15,-21 22 16,0 0 0,0 22-16,0 20 0,0 0 15,-1 1-15,1 20 0,0 1 0,0-1 16,0 22-16,21-22 0,0 1 15,0-1-15,0 1 0,0-22 0,21 22 16,0-22-16,21 0 0,-20 1 16,20-22-16,0 0 0,-21 0 0,22 0 15,-1-21-15,0 0 0,1 0 0,-1 0 16,0 0-16,1-21 0,-22 0 16,21 0-16,-21 21 0</inkml:trace>
  <inkml:trace contextRef="#ctx0" brushRef="#br0" timeOffset="167072.85">1587 10859 0,'0'0'0,"0"-22"16,22 22-1,-1 0-15,0 0 0,0-21 16,21 21-16,-20 0 0,-1 0 15,21-21-15,-21 21 0,0-21 0,1 21 16,-1 0-16,0 0 0,-42 0 47</inkml:trace>
  <inkml:trace contextRef="#ctx0" brushRef="#br0" timeOffset="167540.59">1524 10901 0,'0'0'0,"-64"148"31,43-127-31,21 0 16,0 22-16,-21-22 0,0 0 0,21 0 15,0 0-15,0 1 0,0-1 16,-21-21-16,21 21 0,21-42 47,0 21-47,0-21 15,0-1-15,1 1 0,41 0 16,-42 0-16,22 0 0,-22 21 16,21-21-16,0 21 0,-20 0 0,20 0 15,0 0-15,1 0 0,-22 0 16,21 21-16,-21 0 0,0 0 0,1 0 15,-22 0-15,0 22 0,0-22 16,0 21-16,0-21 0,-22 22 0,-20-22 16,21 21-16,0-21 0,-22 1 0,22-1 15,0-21-15,-21 21 0,21-21 16,-1 0-16,1 0 0,0 0 16,0 0-16,0 0 0,0-21 15,-1 21-15,1-21 0,0 21 0,21-22 16,0 1-1,0 0-15,0 0 16,21 0-16,0 21 0,22-21 16</inkml:trace>
  <inkml:trace contextRef="#ctx0" brushRef="#br0" timeOffset="167717.49">2413 11197 0,'21'0'15,"0"0"17,0 0-32</inkml:trace>
  <inkml:trace contextRef="#ctx0" brushRef="#br0" timeOffset="168782.16">5228 10668 0,'0'-21'0,"0"42"0,21-63 15,-21 21-15,0-1 16,0 1-16,0 0 0,0 0 0,0 0 16,0 0-16,-21-1 15,0 22-15,0 0 0,0 0 0,-1 0 16,-20 0-16,21 0 0,-21 22 0,20-1 15,-20 0-15,0 0 16,21 0-16,-1 22 0,1-22 0,0 21 16,21 0-16,0 1 0,0-22 0,0 21 15,0-21-15,0 22 0,0-22 16,0 0-16,21 0 0,0 0 0,1-21 16,-1 0-16,0 0 0,0 0 15,0 0-15,0 0 0,1 0 16,-1-21-16,0 21 0,0-21 0,0 0 15,0 0-15,1 0 0,-1-1 0,0 1 16,0 0-16,-21-21 0,0 21 16,0-1-16,0 1 0,0 0 15,21 0-15,-21 0 16,0 42 0,0 0-16,0 0 15,0 0-15,0 1 0,0-1 0,0 0 16,0 0-16,0 0 0,0 0 15,0 1-15,0-1 0,21 0 16,1-21-16,-1 0 0,0 0 16,0 0-16,0 0 0,0 0 0,22 0 15,-22 0-15,21 0 0,-21 0 0,43-42 16,-22 42-16,-21-22 16,1 1-16,20-21 0,-42 21 15,21 0-15,-21-22 0,0 1 0,0 0 16,0-1-16,0 1 0,0 0 15,-21-1-15,0 1 0,0 0 0,-22-1 16,1 1-16,0 0 0,-1-1 0,-20 22 16,20 0-16,1 0 0,-21 0 15,20-1-15,-20 22 0,20 0 0,-20 0 16,21 0-16,-22 0 0,1 22 0,20-1 16,-20 0-16,20 21 15,1 1-15,0-1 0,-1 0 0,-20 64 16,21-42-16,20 20 0,22-20 15,0-1-15,0 1 0,0-1 16,0 22-16,0-22 0,0 1 0,0-1 16,22-20-16,-1 20 0,21-20 15,-21-1-15,22 0 0,-1-21 0,0 1 16,1-1-16,-1 0 0,21-21 0,-20 0 16,20 0-16,-20 0 0,-1 0 15,21 0-15,-20 0 0,-1 0 0,22-21 16,20-22-16,-41 43 0,-1-21 15,0 0-15,-21 0 0,22 0 16,-22 0-16</inkml:trace>
  <inkml:trace contextRef="#ctx0" brushRef="#br0" timeOffset="169212.82">6646 10245 0,'0'0'0,"0"-21"16,0-1 0,21 22-16,1 0 0,-1 0 0,21-21 15,-21 21-15,22 0 0,20-21 16,-21 21-16,170-21 15,-148 0-15,-22 21 0,0 0 16,-21 0-16,22 0 0,-22 0 16,0 0-16,-42 21 15,0-21 1,0 0-16,-1 0 0,-20 0 0,21 0 16</inkml:trace>
  <inkml:trace contextRef="#ctx0" brushRef="#br0" timeOffset="169484.66">6985 10160 0,'0'0'0,"-42"21"15,42 0-15,-22-21 0,22 22 16,0-1-16,0 0 0,0 0 0,0 21 16,0 1-16,0-22 0,0 21 0,0 1 15,0-1-15,0 21 0,0-20 16,0-1-16,0-21 0,0 64 15,0-43-15,0-21 0,-21 1 0,21 20 16,-21-21-16,21 0 16,-21 0-16,21-42 47,21 21-47,0-21 0,0 0 0,-21 0 15,22 0-15,-1-1 0</inkml:trace>
  <inkml:trace contextRef="#ctx0" brushRef="#br0" timeOffset="169871.44">7281 10689 0,'21'0'0,"1"0"15,-1 0-15,0 0 16,0-21-16,0 0 0,0 21 15,1-21-15,-1 0 0,0-1 16,-21 1-16,21 0 0,-21 0 16,0 0-16,0 0 0,0-1 15,-21 22-15,0 0 0,0 0 16,-1 0-16,1 22 0,0-1 16,0 0-16,0 0 0,0 0 0,-1 22 15,1-22-15,0 21 0,21-21 16,0 22-16,0-22 0,0 21 15,0-21-15,0 0 0,0 1 0,0-1 0,0 0 16,21 0 0,0-21-16,1 0 0,-1 0 15,0 0-15,21 0 0,-21-21 0,22 21 16,-22-21-16,21 0 0,1 21 16,-1-22-16,-21 1 0,21 0 0,1-21 15,-22 21-15,21-1 0,1-20 0,-22 0 16</inkml:trace>
  <inkml:trace contextRef="#ctx0" brushRef="#br0" timeOffset="170185.8">7937 10541 0,'43'-63'0,"-1"-1"16,-127 191-16,170-275 0,-106 148 16,0 0-16,0 0 15,-1 0-15,1 21 0,0-21 0,0 21 16,0 0-16,0 1 0,-1-1 0,1 0 16,21 0-16,0 0 15,0 0-15,0 1 0,0-1 16,21 0-16,1 0 0,-1-21 0,0 21 15,0 0-15,0 1 0,0-22 16,1 21-16,-1 0 0,0 0 0,0 0 16,-21 0-16,0 1 0,0-1 15,-21 0-15,0-21 16,0 21-16,-22-21 0,22 0 0,0 0 16,-21 0-16,20 0 0,1 0 0,0 0 15,0 0-15,0 0 0,0 0 0,-1 0 16,22-21-16,-21 0 15,21 0-15,0-1 16,21 22-16,1-21 0,-1 21 0,0-21 16,0 21-16,0-21 0,0 0 15,22 0-15</inkml:trace>
  <inkml:trace contextRef="#ctx0" brushRef="#br0" timeOffset="170517.62">8594 9970 0,'0'0'15,"0"-22"-15,0 44 32,0-1-32,0 0 0,0 21 15,-22-21-15,22 22 0,-21-1 0,21 0 16,0 1-16,0-1 0,-21 0 15,21 22-15,-21-1 0,0-20 0,21 20 16,0-20-16,-21-1 0,21 21 0,0-20 16,0-1-16,0 0 0,0-20 15,0 20-15,0-21 0,21 0 0,0 0 16,0 1-16,0-22 0,0 0 16,22 0-16,-22 0 0,0 0 0,21 0 15,-20 0-15,-1 0 0,0 0 16,21-22-16,-21 1 0,-21 0 0,22 0 15,-22 0-15,0 0 0</inkml:trace>
  <inkml:trace contextRef="#ctx0" brushRef="#br0" timeOffset="170752.63">8382 10435 0,'-21'0'0,"42"0"15,-63 0-15,63 0 31,0 0-31,0 0 0,21 0 0,-20 0 16,20 0-16,-21 0 0,21 0 0,1-21 16,-1 21-16,0 0 0,1 0 15,-22-21-15,21 21 0,1-21 0,-22 21 16,21 0-16,-21 0 0,0 0 16,1 0-16,-1 0 0,0 0 15,-42 0 1,0 21-16</inkml:trace>
  <inkml:trace contextRef="#ctx0" brushRef="#br0" timeOffset="171701.52">1820 12510 0,'0'0'15,"21"-22"-15,-42 22 31,0 0-31,0 0 0,21 22 0,-21-1 16,0 0-16,-1 0 0,1 0 16,0 22-16,0-1 0,0 0 0,0 1 15,-1 20-15,22-21 0,-21 22 16,0-1-16,21-20 0,-21-1 16,21 22-16,0-22 0,0-21 0,0 21 15,21-20-15,21-1 0,-20-21 16,20 0-16,0 0 0,1 0 15,-1-21-15,0 21 0,1-22 0,-1 1 16,0 0-16,1 0 0,-22-21 16,21 20-16,-21 1 0,-21 0 0,0 0 15,0 0-15,0 0 0,0-1 16,-21 1-16,-21 21 0,21 0 0,-22-21 16,22 21-16,-21 0 0,-1 0 15,1 0-15,21 21 0,-21-21 0,20 21 16,1 1-16,0-1 15,0-21-15,0 21 0,21 0 0,0 0 16,0 0-16,0 1 0,0-1 16,0 0-16,21-21 15,0 0-15,21 0 16,1-21-16</inkml:trace>
  <inkml:trace contextRef="#ctx0" brushRef="#br0" timeOffset="171893.41">2646 12869 0,'0'0'0,"0"-21"31</inkml:trace>
  <inkml:trace contextRef="#ctx0" brushRef="#br0" timeOffset="172956.99">4762 12637 0,'0'-22'15,"0"44"-15,22-44 0,-1 1 0,0 0 0,-21 0 16,0 0-16,0 0 0,0-1 15,0 1-15,-21 0 16,0 0-16,-1 0 0,1 0 0,-21-1 16,21 22-16,0 0 0,-22 0 15,22 0-15,-21 0 0,21 0 16,-22 0-16,22 22 0,-21-22 0,21 21 16,-22 0-16,22 21 0,21-21 15,-21 1-15,21-1 0,-21 21 0,21-21 16,0 0-16,0 1 0,0 20 15,0-21-15,21 0 0,0-21 16,0 0-16,0 0 0,22 0 0,-22 0 16,21 0-16,1 0 0,-22-21 15,21 0-15,0 21 0,1-21 0,-1 0 16,0-1-16,-20 1 0,20 0 16,-21 0-16,0-21 0,0 20 15,1 1-15,-22 0 0,0 0 16,0 42 15,0 0-31,-22 0 16,22 1-16,0-1 0,0 0 15,0 0-15,-21 0 0,21 0 0,0 1 16,0-1-16,21-21 16,-21 21-16,22-21 0,-1 0 15,0 0-15,21 0 0,-21 0 16,1 0-16,20 0 0,-21-21 0,21 21 15,-20-21-15,20-1 0,-21 22 16,21-21-16,-20 0 0,-1 0 0,0 0 16,-21 0-16,0-22 0,0 22 15,0 0-15,0-21 0,-21 20 0,0-20 16,-1 21-16,1-21 0,-21-1 0,21 22 16,-22-21-16,1 21 0,0-1 15,-22 1-15,22 0 0,-22 0 16,1 21-16,-43 0 0,43 0 15,-1 0-15,1 0 0,-1 21 0,22 0 16,-22 0-16,22 22 0,0-22 16,-1 21-16,1 1 0,0-1 0,20 21 15,1-20-15,0-1 0,0 22 16,21-1-16,0-21 0,0 22 16,0-1-16,0-20 0,21 20 0,0-20 15,22 20-15,-22-21 0,21-20 0,0 20 16,22-21-16,-22 0 0,22 0 15,-1-21-15,-20 0 0,20 0 0,1 0 16,-1 0-16,1 0 0,-1 0 0,-21-21 16,22 0-16,-22 0 0,1 0 15,-1 21-15,-21-21 0,21-1 0,-20 1 16,-1 0-16,0 0 0</inkml:trace>
  <inkml:trace contextRef="#ctx0" brushRef="#br0" timeOffset="173700.7">6371 12086 0,'-21'0'16,"21"21"-16,-21 1 0,21-1 16,-21 21-16,21-21 0,0 22 0,0-1 15,-22 0-15,22 1 0,-21-1 0,21-21 16,-21 21-16,21 1 0,0-1 15,0 0-15,-21-20 0,21 20 0,-21-21 16,21 0-16,0 0 0,0 1 0,0-1 16,0-42 15,0-1-31,0 1 0,0 0 0,21-21 16,-21 21-16,21-22 0,-21 22 15,0-21-15,21-1 0,0 1 0,-21-21 16,22 20-16,-1 1 0,-21-22 15,21 22-15,0 0 0,-21-1 16,21 22-16,-21 0 0,21 0 0,-21 0 16,0 0-16,22 21 15,-1 21-15,-21 0 0,21 21 16,0-21-16,-21 22 0,21-1 16,-21-21-16,21 22 0,-21-1 0,22 0 15,-22 1-15,21-1 0,-21-21 16,0 21-16,0-20 0,0 20 0,0-21 15,21 0-15,-21 0 0,0 1 16,0-1-16,0 0 0,0-42 47,-21 0-47</inkml:trace>
  <inkml:trace contextRef="#ctx0" brushRef="#br0" timeOffset="173896.72">6181 12552 0,'21'0'32,"21"0"-17,-21 0-15,0-21 0,1 21 0,20-21 16,-21 21-16,21-22 0,1 1 0,-1 21 16,22-21-16,-22 21 0,21-21 15,-20 0-15,-1 0 0,22-1 0,-22 1 16,21 0-16,-20 0 0,-1 0 0,0-22 15,1 22-15,-22 0 0</inkml:trace>
  <inkml:trace contextRef="#ctx0" brushRef="#br0" timeOffset="174613.34">7260 11959 0,'0'-21'0,"-21"106"0,42-149 0,-21 22 16,-21 42 0,0 0-16,0 0 15,-1 0-15,1 21 0,21 0 0,0 0 16,-21 22-16,21-1 0,-21 0 0,21 1 15,0 20-15,0-20 0,-21 20 16,0 1-16,21-22 0,-22 21 0,22 1 16,0 21-16,-21-22 0,21 1 0,0 20 15,-21 1-15,21-22 0,0 22 16,0-21-16,0-1 0,0 22 0,0-22 16,0 22-16,0-22 0,0 1 0,0-1 15,0-20-15,0 20 0,0-20 16,0-1-16,0-21 0,0 0 15,0 0-15,21 1 0,0-22 0,1 0 16,20 0-16,-21-22 0,0 1 0,22 0 16,-1 0-16,-21 0 0,21-22 15,1 1-15,-22 0 0,21-1 0,-21 1 16,22 0-16,-43-1 0,0 1 0,0-21 16,0 20-16,0 1 0,0 0 15,-43-1-15,22-20 0,-21 20 0,0 1 16,-22 0-16,1-1 0,20 22 0,-20-21 15,-1 21-15,22 0 0,0 21 16,-1-22-16,22 1 0,-21 21 0,42-21 16,0 0-1,0 0-15,21 21 16,21-21-16,-21-1 0,22 1 0,-1 0 16,0 21-16,-20-21 0,41-21 0,-21 20 15,1 1-15,-1 0 0,0-21 16,1-1-16,-1 22 0,0-21 0,-20 0 15,20-1-15,-21 1 0,0 0 0,0-1 16,1 22-16,-22-21 0,0 21 16,0-1-16,0 1 0,0 0 0,0 0 15,0 0-15,0 0 16,-22 42 0,22 0-1,-21 0-15,21 0 0,-21 22 16,21-22-16,0 21 0,-21 0 0,21 1 15,-21-1-15,21 0 0,0 1 0,0-1 16,0 0-16,0-20 0,0 20 16,0-21-16,0 0 0,0 0 0,0 1 15,21-22-15,0 0 0,-21 21 0,21-21 16,0 0-16,1 0 16,-22-21-16,0-1 0,21 22 15,-21-21-15,0 0 0</inkml:trace>
  <inkml:trace contextRef="#ctx0" brushRef="#br0" timeOffset="174800.27">7345 12404 0,'0'0'0,"21"-21"32,0 21-32,0-22 15,0 22-15,1-21 0,-1 21 16,0 0-16,0 0 0,0-21 15,0 21-15,1 0 0,-1 0 16,0 0-16,0 0 0,0 0 0,0 0 16</inkml:trace>
  <inkml:trace contextRef="#ctx0" brushRef="#br0" timeOffset="175121.11">7874 12404 0,'0'0'16,"21"0"-16,-21 21 0,21-21 15,0 0 1,1 0-16,-1 0 16,0-21-16,0 21 0,-21-21 0,21-1 15,0 22-15,-21-21 0,22 0 0,-22 0 16,0 0-16,0 0 16,-22 21-1,1 0-15,0 0 0,0 0 16,0 0-16,0 21 0,-1 0 15,1-21-15,0 21 0,0 21 0,0-20 16,21-1-16,0 0 0,0 0 16,0 0-16,0 22 0,0-22 0,0 0 15,21 0-15,-21 0 0,21-21 16,0 0-16,0 21 0,1-21 16,-1 0-16,0 0 0,21 0 0,-21 0 15,1 0-15,-1-21 0,0 21 0,0-21 16</inkml:trace>
  <inkml:trace contextRef="#ctx0" brushRef="#br0" timeOffset="175464.96">8318 12340 0,'0'0'0,"0"-21"0,0 0 16,22 0-16,-22 0 16,0-1-16,21 1 15,0 21-15,0 0 16,0 0-16,0 0 0,-21 21 0,22 1 15,-1-1-15,0 0 0,-21 0 0,21 0 16,-21 0-16,21 1 0,-21-1 16,0 21-16,0-21 0,0 0 15,0 1-15,0-1 0,0 0 0,-21 0 16,0-21-16,0 21 0,0 0 16,21-42 15,0 0-31,0 0 0,0 0 15,0 0-15,0-22 0,21 22 0,0 0 16,-21-21-16,21 20 0,0-20 0,-21 21 16,21 0-16,1 0 0,-22-1 15,21 1-15,0 21 0,0-21 16,-21 0-16,21 21 0,0-21 0,1 0 16</inkml:trace>
  <inkml:trace contextRef="#ctx0" brushRef="#br0" timeOffset="175948.75">9461 11811 0,'0'0'0,"0"21"31,0 22-15,0-22-16,0 21 0,0 0 0,-21 1 15,21-22-15,0 42 0,-21-20 0,21-1 16,0-21-16,0 22 0,0-1 15,0-21-15,0 21 0,0-20 0,0-1 16,0 0-16,0 0 0,0 0 16,0-42-1,0 0 1</inkml:trace>
  <inkml:trace contextRef="#ctx0" brushRef="#br0" timeOffset="176485.01">9229 11980 0,'0'0'0,"0"-21"0,-22 0 16,22 0-16,0 0 0,0 0 16,0-1-16,22 1 0,-1 0 15,0 0-15,0 21 0,0-21 0,0 0 16,1 21-16,20-22 0,-21 22 16,21 0-16,1 0 0,-1 0 0,0 0 15,1 0-15,-1 22 0,-21 20 0,22-21 16,-22 21-16,0-20 15,0 41-15,0-21 0,0 1 0,-21-1 16,0 0-16,0 1 0,0-1 0,0 0 16,0-20-16,0 20 0,0-21 15,0 0-15,0 0 0,0 1 0,0-1 16,-21-21-16,0 0 16,21-21-1,0-1-15,0-20 16,0 21-16,0-21 0,0-1 0,0 1 15,0 0-15,21-22 0,0 22 16,1-22-16,-1 22 0,0 0 16,0-22-16,0 43 0,22-21 0,-22-1 15,21 22-15,0 0 0,-20 0 16,20 21-16,0 0 0,22 0 16,-43 0-16,0 21 0,21 0 0,-42 21 15,22-20-15,-22 20 0,21 0 16,-21 1-16,0-1 0,0 21 0,0-20 15,0-1-15,0 0 0,0 1 0,-21-1 16,-1 0-16,22-20 0,0 20 16,0-21-16,-21 0 0,21 0 15,0 1-15,-21-22 0,21-22 32,21 1-32,0 0 0,-21 0 15,22 0-15</inkml:trace>
  <inkml:trace contextRef="#ctx0" brushRef="#br0" timeOffset="176817.34">10604 12171 0,'22'-21'31,"-1"0"-31,-21-1 16,21 1-16,0 21 0,-21-21 0,21 0 0,-21 0 15,0 0-15,0-1 16,-21 22 0,0 0-16,0 0 0,0 0 15,-1 0-15,1 22 0,0-1 0,0 0 16,0 21-16,0-21 0,-1 1 16,22-1-16,0 21 0,0-21 0,0 0 15,0 1-15,0 20 0,0-21 0,0 0 16,22 0-16,-1-21 15,0 0-15,0 0 0,0 0 0,0 0 16,22 0-16,-22 0 0,21 0 16,-21 0-16,22-21 0,-22 0 15,21 0-15,-21 0 0,22 0 0</inkml:trace>
  <inkml:trace contextRef="#ctx0" brushRef="#br0" timeOffset="177075.19">11176 11663 0,'0'-21'15,"0"42"-15,0-63 0,0-1 0,0 22 16,-21 0-16,0 21 16,21 21-1,-22 0-15,22 0 0,-21 22 0,21-1 16,0-21-16,0 22 0,0-1 16,-21 21-16,21-20 0,-21-1 15,21 22-15,0-22 0,0 0 0,0 1 16,0-1-16,-21 0 0,21 1 15,0-22-15,0 21 0,0-21 0,0 0 16,0 1-16,21-22 16,0 0-16,0 0 15,0-22-15,1 1 0,-1 0 0,0 0 16</inkml:trace>
  <inkml:trace contextRef="#ctx0" brushRef="#br0" timeOffset="177537.05">11345 11684 0,'0'-42'0,"0"84"0,0-127 0,0 64 0,0 0 16,0 0-16,0 0 0,0 0 16,0 42-1,0 0-15,0 0 16,0 21-16,0-20 0,0 20 16,0 0-16,0 1 0,0-1 0,0 0 15,0 1-15,0-1 0,0 0 0,0 1 16,0-1-16,0 0 0,0 1 15,0-22-15,0 0 0,0 0 0,0 0 16,0 0-16,0 1 0,0-1 16,0-42 15,0-1-31,0 1 16,21-21-16,-21 21 0,22 0 0,-1-22 15,-21 1-15,21 0 0,0 20 16,-21-20-16,21 21 0,0 0 0,1 0 15,-1-1-15,0 22 0,0 0 16,0 0-16,0 0 0,-21 22 16,22-1-16,-22 0 0,0 42 15,0-20-15,0-22 0,0 0 16,0 21-16,0-20 0,0-1 16,0 0-16,0 0 0,0 0 0,0 0 15,0 1 1,0-44 15,-22 1-31,22 0 0,-21 0 0</inkml:trace>
  <inkml:trace contextRef="#ctx0" brushRef="#br0" timeOffset="177721.35">10943 11917 0,'-21'0'0,"42"0"0,-42-21 0,42 21 31,0-21-31,22 21 0,-1 0 0,-21-22 16,21 22-16,1 0 0,-1-21 0,0 21 15,-20 0-15,20 0 0,-21 0 16,0 0-16,0 0 0,1 0 0,-1 0 16</inkml:trace>
  <inkml:trace contextRef="#ctx0" brushRef="#br0" timeOffset="178145.11">12128 11832 0,'-63'-21'16,"42"21"-16,0 21 15,-1 0-15,1 1 0,0-1 16,0 0-16,0 0 0,21 0 0,-21 22 16,-1-22-16,1 21 0,21-21 0,0 0 15,-21 22-15,21-22 0,0 0 16,0 0-16,0 0 0,0 1 0,0-1 16,21-21-16,0 0 0,1 0 0,-1 0 15,21 0-15,-21 0 0,22 0 16,-22-21-16,21 21 0,-21-22 15,22 1-15,-22 0 0,0 0 0,0 0 16,0-22-16,0 22 0,-21-21 0,0 0 16,0 20-16,0-20 0,0 0 15,-21 21-15,0-1 0,0-20 0,0 42 16,0-21-16,-22 21 0,22 0 0,0 0 16,-21 0-16,20 0 15,1 0-15,0 21 0,21 0 16,0 0-1,21-21-15</inkml:trace>
  <inkml:trace contextRef="#ctx0" brushRef="#br0" timeOffset="178709.32">12763 11832 0,'0'0'0,"0"-42"31,-21 21-31,0 21 16,0 0-16,0 0 0,0 0 15,-1 0-15,1 0 0,0 0 0,0 21 16,0 0-16,-22 0 0,22 0 16,0 1-16,0-1 0,-21 42 15,20-42-15,1 22 0,21-22 0,0 21 16,0-21-16,0 1 0,0-1 15,0 0-15,21 0 0,22 0 16,-22-21-16,21 0 0,-21 0 16,1 0-16,-1 0 0,0 0 0,0 0 15,21-21-15,-20 0 0,-1 0 0,0 0 16,0-1-16,0 1 0,-21-21 0,21 0 16,1-1-16,-1 1 0,0-22 15,0 22-15,-21 0 0,21-22 16,0 22-16,-21-22 0,0 1 0,22 21 15,-22-22-15,0 22 0,0-1 16,0 1-16,0 0 0,0-1 0,0 22 16,-22 0-16,22 0 0,-21 21 0,0 0 15,0 21 1,21 0-16,-21 22 0,21-1 0,-21 0 16,21 22-16,0-22 0,0 22 15,0-1-15,0 1 0,0-22 0,0 21 16,21-20-16,0 20 0,0-20 0,-21-1 15,21 0-15,22 1 0,-22-22 16,0 0-16,21 0 0,-21 0 16,22 0-16,-22-21 0,21 0 0,-21 0 15,22 0-15,-22 0 0,21-21 0,-21 21 16,1-21-16,20 0 0</inkml:trace>
  <inkml:trace contextRef="#ctx0" brushRef="#br0" timeOffset="179744.46">1270 13991 0,'0'0'15,"0"21"-15,0 1 0,0-1 16,0 0-16,0 0 16,21 0-16,0-21 0,0 0 15,1 21-15,-1-21 0,0 0 0,21 0 16,-21 0-16,22 0 0,-1 0 15,0-21-15,1 0 0,-22 0 0,21 0 16,1 21-16,-22-21 0,0-1 16,0 1-16,0 0 0,-21 0 0,0 0 15,0 0-15,-21 21 16,0 0 0,0 0-16,0 21 0,-1 21 15,22-21-15,0 0 16,0 22-16,-21-1 0,21 0 15,-21 1-15,21-1 0,0 0 16,0 1-16,-21-1 0,21 0 0,-21 1 16,21-1-16,0 0 0,0-20 15,0 20-15,0-21 0,0 0 16,0 0-16,0-42 31,0 0-31</inkml:trace>
  <inkml:trace contextRef="#ctx0" brushRef="#br0" timeOffset="179952.34">1418 14436 0,'0'-21'31,"21"21"-31,0 0 0,1-22 0,-1 22 16,21-21-16,0 0 0,1 21 15,-1-21-15,0 21 0,1-21 0,-1 21 16,0 0-16,-20 0 0,-1-21 16,0 21-16,0 0 0,0 0 0,0 0 15,-21-22-15</inkml:trace>
  <inkml:trace contextRef="#ctx0" brushRef="#br0" timeOffset="180129.24">2244 14224 0,'21'0'78,"-21"-21"-78</inkml:trace>
  <inkml:trace contextRef="#ctx0" brushRef="#br0" timeOffset="181223.62">5059 13822 0,'21'0'15,"0"0"-15,0-21 16,0 0-1,1-1 1,-22 1-16,0 0 0,0 0 16,0 0-16,0 0 15,0-1-15,-22 22 16,1 0-16,0 0 0,0 0 16,0 0-16,-22 0 0,22 22 0,0-1 15,0 0-15,-21 0 0,20 0 0,1 0 16,0 22-16,0-22 0,0 0 15,21 21-15,0-20 0,-21 20 16,21-21-16,0 0 0,0 0 16,0 1-16,21-22 0,0 0 15,0 0-15,0 21 0,0-21 0,1 0 16,-1 0-16,0 0 0,0-21 0,21-1 16,-20 22-16,-1-21 0,0 0 15,0 0-15,21 0 0,-20 0 0,-1-22 16,0 22-16,-21 0 0,21 0 15,-21-22-15,21 22 0,-21 0 16,0 0-16,0 42 31,-21 0-31,21 0 16,-21 1-16,21-1 16,0 21-16,0-21 0,0 0 0,0 1 15,0-1-15,0 21 0,0-21 16,0 0-16,21 1 0,0-22 15,0 0-15,1 0 0,-1 0 16,21 0-16,-21 0 0,0 0 16,22 0-16,-1-22 0,-21 1 0,22 0 15,-1 0-15,-21 0 0,21 0 0,-20-22 16,-1 1-16,0 21 16,-21-64-16,0 43 0,0-1 15,-21 1-15,0 0 0,-1-1 0,-20 1 16,0 0-16,-1 21 0,1-22 15,0 22-15,-22 0 0,1 0 0,20 0 16,-20 21-16,-1 0 0,1 0 16,-1 0-16,-63 21 0,64 0 15,-1 0-15,1 21 0,-1 1 16,1-1-16,-1 0 0,22 1 0,0 20 16,-1 1-16,22-1 0,0 1 0,21-22 15,0 85 1,21-85-16,0 1 0,22-1 0,-1 0 15,0 1-15,1-1 0,20-21 16,1 0-16,-22 1 0,22-1 0,-1 0 16,1-21-16,-22 0 0,21 0 0,1 0 15,-22 0-15,1 0 0,62-21 16,-62 0-16,-1-1 0,0 1 16,-20 0-16,20 0 0</inkml:trace>
  <inkml:trace contextRef="#ctx0" brushRef="#br0" timeOffset="181908.53">7006 13441 0,'0'0'0,"-21"-21"0,0 21 16,0 0-16,-1 0 16,22 21-16,-21 0 0,0 0 15,21 0-15,-21 22 0,21-22 0,-21 21 16,0 1-16,-1-1 0,22 21 16,-21-20-16,0-1 0,0 0 0,21 1 15,-21-1-15,0 0 0,21-20 16,-22 20-16,22-21 0,0 0 15,0 0-15,22-42 32,-1 0-32,-21 0 15,21 0-15,-21 0 0,21-22 0,0 1 16,-21 0-16,0-1 0,21 1 16,1-22-16,-1 22 0,-21-21 0,21 20 15,0-20-15,0 20 0,0 22 0,-21-21 16,22 21-16,-1 0 0,0 21 15,0 0-15,-21 21 16,21 21-16,-21-21 0,0 22 0,0-1 16,21 0-16,-21 1 15,22-1-15,-22 0 0,0 1 0,0-1 16,21 0-16,-21 1 0,21-22 0,-21 21 16,0-21-16,0 0 0,0 1 15,0-1-15,0 0 0,0 0 16,0-42 15</inkml:trace>
  <inkml:trace contextRef="#ctx0" brushRef="#br0" timeOffset="183132.83">6731 13970 0,'-21'0'0,"232"0"0,-443 0 0,274 0 0,-63 0 31,42 0-31,21 0 0,1 0 15,-1-21-15,0 21 0,22-21 0,-1 21 16,1-21-16,-22-1 0,22 1 16,-1 0-16,22 0 0,-22 0 0,1 0 15,-1-1-15,-20-20 0,20 21 16,-21-21-16,1 20 0,-1-20 0,-21 21 16,0-21-16,1 20 0,-22 1 0,0-21 15,0 21-15,0 0 0,0-1 16,0 1-16,-22 21 0,1 0 15,0 0 1,21 21 0,-21 1-16,21-1 0,-21 21 0,21 0 15,0 1-15,0-1 0,0 22 0,-21-22 16,21 21-16,-22 1 0,1-1 16,21 1-16,0-1 0,-21 1 0,21-1 15,-21 1-15,21 21 0,-21-1 0,21-20 16,0 20-16,0-20 0,0 21 15,0-22-15,0 1 0,0-1 0,0 1 16,0-22-16,21 21 0,0-20 16,0-22-16,0 21 0,1-21 0,-1-21 15,0 0-15,21 0 0,-21 0 16,1 0-16,20-21 0,-21 0 0,21 0 16,-20-21-16,20-1 0,-21 22 15,0-21-15,0-22 0,-21 22 0,0 0 16,0-22-16,0 22 0,0-22 0,-21 22 15,0 0-15,-21-22 0,-1 22 16,-20-1-16,21 22 0,-1-21 0,-20 21 16,20 0-16,-20-1 0,21 22 0,-1-21 15,22 21-15,-21 0 0,21 0 16,21-21-16,0 0 16,0 0-16,21 21 15,0-21-15,21 21 0,-21-22 16,22 1-16,-1 0 0,0 0 0,1 0 15,20 0-15,-20-22 0,20 22 0,-21-21 16,22-1-16,-22 1 0,1 0 16,-1-1-16,0 1 0,-21 0 0,1-1 15,-1 1-15,0 0 0,-21 21 0,21-22 16,-21 22-16,0 0 0,0 0 16,0 0-16,0-1 0,-21 22 31,21 22-16,-21-1-15,0 21 0,21-21 16,-22 22-16,1-1 0,21 0 16,0 1-16,0 20 0,-21-21 0,21 1 15,0-22-15,0 21 0,0-21 0,0 22 16,21-22-16,-21 0 0,21-21 16,1 21-16,-1-21 0,0 0 0,0 0 15,21 0-15,-20 0 0,-1 0 0,0 0 16,21 0-16,-21-21 0,1 0 15,-1 0-15,21 0 0,-21-1 0,0 1 16,1 0-16,-22 0 16,21 21-16,-21-21 0,0 0 15,0 42 17,0 0-17,0 0-15,0 0 0,0 0 16,0 1-16,0-1 0,0 0 15,21 0-15,-21 0 0,21-21 0,0 21 16,0-21-16,1 0 0,-1 0 16,0 0-16,0 0 0,0 0 15,0-21-15,22 0 0,-22 0 0,0 0 16,0 0-16,22-1 0,-22-20 16,0 21-16,0 0 0,-21-22 0,21 22 15,-21 0-15,21 21 0,-21-21 16,0 42-1,0 0 1,0 0-16,0 1 0,0-1 0,0 0 16,0 0-16,0 0 0,0 0 15,0 1-15,22-1 0,-1-21 16,0 0-16,0 0 0,0 0 16,0 0-16,1-21 15,-1-1 1,-21 1-16,0 0 0,0 0 0</inkml:trace>
  <inkml:trace contextRef="#ctx0" brushRef="#br0" timeOffset="183392.68">8064 13568 0,'0'0'16,"-21"0"-16,-42 0 15,84 0 17,0 0-17,0 0-15,0 0 0,1 0 0,-1 0 16,0 0-16,21 0 0,-21 0 16,22 0-16,-22 0 0,0 0 0,21 0 15,-20 0-15,-1 0 0,0 0 0,0 0 16,0-21-16,0 21 15,1 0-15</inkml:trace>
  <inkml:trace contextRef="#ctx0" brushRef="#br0" timeOffset="183944.37">9673 13293 0,'-21'0'0,"42"0"0,-63 0 15,21 0-15,-1 0 0,44 0 47,20 0-47,-21 0 0,0 0 16,22 0-16,-22 0 0,21-21 0,0 21 16,1-22-16,20 22 0,-20 0 0,-1-21 15,0 21-15,22 0 0,-22 0 16,-21-21-16,22 21 0,-22 0 0,0 0 15,0 0-15,-42 0 16,-21 0 0,20 0-16,1 0 0,-21 21 15,21-21-15,-22 0 0,22 0 0</inkml:trace>
  <inkml:trace contextRef="#ctx0" brushRef="#br0" timeOffset="184193.23">10012 13250 0,'-21'0'16,"21"22"0,0-1-16,-22-21 0,22 21 0,0 0 15,0 21-15,0-20 0,0 20 0,0 0 16,0 1-16,0-1 0,0 0 16,0 1-16,0-1 0,0 0 0,0 22 15,0-43-15,0 21 16,0 1-16,0-22 0,0 21 0,0-21 0,0 0 15,0 1-15,0-1 16,22-21-16,-1 0 16,0-21-1,0-1-15,-21 1 0,21 0 0</inkml:trace>
  <inkml:trace contextRef="#ctx0" brushRef="#br0" timeOffset="184541.03">10414 13737 0,'0'0'16,"21"-21"-16,0 21 16,-21-21-16,21 21 0,-21-21 15,22 21 1,-1-21-16,0-1 0,0 1 16,0 21-16,-21-21 0,21 0 15,-21 0-15,0 0 16,0-1-16,-21 22 15,0 0-15,0 0 16,0 22-16,0-1 0,-1 0 16,1 0-16,0 0 0,0 22 0,0-22 15,0 21-15,21-21 0,0 0 16,-22 22-16,22-22 0,0 0 16,0 21-16,0-20 0,0-1 0,0 0 15,22 0-15,-1-21 16,0 0-16,21 0 0,-21 0 15,1 0-15,-1 0 0,21-21 0,0 0 16,-20 21-16,20-21 0,0-1 16</inkml:trace>
  <inkml:trace contextRef="#ctx0" brushRef="#br0" timeOffset="184916.79">11176 13483 0,'0'0'15,"0"-21"-15,21 21 0,-21-21 16,-21 21-1,0 0-15,0 0 0,-22 0 0,22 0 16,0 21-16,0 0 0,-22 0 16,22-21-16,0 22 0,21-1 15,0 0-15,-21 0 0,21 0 0,0 0 16,0 1-16,0-1 0,21 0 16,0-21-16,0 21 0,1 0 15,-1-21-15,21 21 0,-21-21 0,0 22 16,1-22-16,20 21 0,-21-21 15,0 21-15,-21 0 0,0 0 16,-21 0 0,0-21-16,-21 0 15,20 0-15,-20 0 0,0 0 0,-1 0 0,1 0 16,21 0-16,-21 0 0,20 0 16,-20 0-16,21 0 0,0 0 15,42 0 1,0-21-1,0 21-15,0-21 0,1 21 16,-1-21-16,21 0 0,0 21 0,-20-21 16</inkml:trace>
  <inkml:trace contextRef="#ctx0" brushRef="#br0" timeOffset="185213.62">11536 13187 0,'0'-21'0,"0"42"0,0-63 0,0 20 15,0 1-15,0 0 16,0 0-16,0 42 31,0 0-31,0 0 0,0 22 16,0-22-16,0 21 0,0 1 0,-21-1 16,21 0-16,0 1 0,-22-1 15,22 0-15,0 22 0,0-22 0,-21 0 16,21 1-16,0-1 0,0 0 15,0 1-15,0-22 0,0 0 0,0 0 16,21 0-16,1 1 0,-1-22 16,0 0-16,0 0 0,0 0 15,22 0-15,-22 0 0,0-22 0,0 1 16,-21 0-16,21 0 0,0 0 16</inkml:trace>
  <inkml:trace contextRef="#ctx0" brushRef="#br0" timeOffset="185473.47">11303 13441 0,'-21'0'0,"42"0"0,-42-21 16,63 21 0,-21 0-16,0-21 15,22 21-15,-22 0 0,21 0 0,-21-22 16,22 22-16,-1 0 0,-21-21 0,22 21 15,-1-21-15,0 21 0,-21 0 16,22 0-16,-22-21 0,21 21 0,-21-21 16,1 21-16,-1 0 0,0 0 0,0 0 15,-21-21-15,21 21 16,-42 0 0,0 0-16</inkml:trace>
  <inkml:trace contextRef="#ctx0" brushRef="#br0" timeOffset="186485.6">1863 15621 0,'-22'0'16,"1"0"-1,0 0 1,21-21-16,-21 21 16,21-21-16,0 0 0,0-1 15,0 1-15,0 0 0,0 0 16,21 0-1,0-22-15,0 43 0,22-21 0,-22 0 0,0 0 16,0 21-16,0 0 16,1 0-16,-1 0 0,0 0 0,0 0 15,-21 21-15,0 0 16,0 0-16,0 22 0,0-22 0,0 21 16,-21 1-16,0-1 0,0 0 15,-1 1-15,1 20 0,0-21 0,0 1 16,0-1-16,21 0 0,0-20 15,0 20-15,0-21 0,0 0 0,0 0 16,21-21 0,0 0-16,0 0 0,0 0 0,1-21 15,-1 21-15,0-21 0,0 0 16,0 0-16,22 0 0,-22-22 0,-21 22 16,21 0-16,-21 0 0,0 0 15,0-1-15,0 1 0,-21 21 0,0-21 16,-22 21-16,22 0 0,-21 0 15,-1 0-15,22 0 0,-21 0 0,21 0 16,0 0-16,-1 0 0,1 0 16,0 0-16,21 21 15,21-21 1,0 0-16,1 0 16,20 0-16,-21 0 0,21-21 15,-20 0-15,20 21 0</inkml:trace>
  <inkml:trace contextRef="#ctx0" brushRef="#br0" timeOffset="186677.5">2773 15558 0,'21'0'94</inkml:trace>
  <inkml:trace contextRef="#ctx0" brushRef="#br0" timeOffset="187736.89">5567 15325 0,'-21'0'0,"21"-21"16,0-1-1,0 1-15,0 0 16,0 0-16,0 0 0,0 0 15,0-1-15,0 1 0,0 0 16,0 0-16,-22 0 0,1 21 16,21-21-16,-21 21 0,0 0 15,0-22-15,0 22 0,-1 0 0,1 0 16,0 0-16,0 0 0,0 22 16,0-22-16,-1 21 0,1 0 15,0 0-15,21 21 0,0-20 0,-21-1 0,21 21 16,0-21-16,0 22 0,0-22 15,0 21-15,0-21 0,0 0 16,0 1-16,21-1 0,-21 0 0,21-21 16,0 0-16,1 0 0,-1 0 15,0 0-15,21 0 0,-21 0 0,1 0 16,20-21-16,-21 0 0,0-1 16,22 22-16,-22-21 0,0 0 0,0-21 15,0 21-15,0-1 0,1 1 0,-22 0 16,0 0-16,0 0 0,0 0 15,0-1-15,0 44 32,0-1-32,0 0 15,0 0-15,0 0 16,0 0-16,0 1 0,0-1 16,0 0-16,0 0 0,0 0 0,21 0 15,0-21-15,0 22 0,0-22 0,0 0 16,1 0-16,20 0 0,0 0 15,-21 0-15,22 0 0,-1 0 0,0-22 16,1 22-16,-1-21 0,-21 0 16,22 0-16,-22 0 0,21 0 15,-21-1-15,0 1 0,1-21 0,-22 21 16,0-22-16,0 22 0,0-21 0,0 21 16,0-22-16,-22 1 0,1 21 0,-21-21 15,21 20-15,-22-20 0,1 0 16,0 21-16,-22-1 0,22 1 15,-22 0-15,1 0 0,-1 21 0,1 0 16,-22 0-16,22 0 0,-1 0 16,1 21-16,-1 0 0,22 0 0,-22 1 15,22-1-15,0 21 0,21 0 16,-22 1-16,22-1 0,0 22 0,21-22 16,0 21-16,0 1 0,0-1 0,0 1 15,0-22-15,0 22 16,0-1-16,21-20 0,0-1 0,0 0 15,22 1-15,-22-1 0,21-21 0,1 0 16,-1 0-16,0 1 0,22-22 16,-22 0-16,22 0 0,-1 0 0,43 0 15,-43 0-15,1-22 16,-1 1-16,1 0 0,-22 21 0,1-21 16,-1 0-16,0 0 0,-21-1 0,22 1 15,-22 0-15,0 0 0</inkml:trace>
  <inkml:trace contextRef="#ctx0" brushRef="#br0" timeOffset="188424.5">7345 14923 0,'0'0'0,"0"-22"16,0 44 0,0-1-1,0 0-15,0 21 0,0 1 0,0-22 16,0 21-16,-21 0 0,-1 22 16,22-22-16,-21 1 0,21-1 0,0 0 15,-21 1-15,21-22 0,-21 21 0,21-21 16,-21 0-16,21 1 15,0-1-15,0 0 0,0-42 32,0 0-32,0-1 15,0 1-15,21-21 0,0 21 0,-21-22 16,0 1-16,21-21 0,0 20 0,1-20 16,-1-1-16,-21 22 0,21-22 15,0 22-15,-21 0 0,21-1 0,0 22 16,-21 0-16,22 0 0,-1 0 15,0 21-15,0 0 0,0 21 16,0 0-16,-21 0 0,22 22 0,-22-22 16,21 21-16,-21 0 15,0 1-15,0-1 0,0 0 0,21 1 16,-21-1-16,0 0 0,0 1 0,0-1 16,0 0-16,0-20 0,21-1 15,-21 0-15,0 0 0,0 0 0,0 0 16,0-42 15,-21 21-15,0-21-16,0 0 0</inkml:trace>
  <inkml:trace contextRef="#ctx0" brushRef="#br0" timeOffset="188641.37">7302 15346 0,'0'0'0,"22"0"31,-1 0-31,0 0 0,0 0 0,21 0 16,-20-21-16,20 21 0,0-21 15,1 21-15,-1-22 0,0 22 0,1-21 16,20 0-16,-21 21 0,22-21 0,-22 0 16,1 21-16,-1-21 0,0-1 15,1 1-15,-22 0 0,21 21 0,0-21 16,-20 0-16,-1 0 0,21-1 15,-21 22-15</inkml:trace>
  <inkml:trace contextRef="#ctx0" brushRef="#br0" timeOffset="189751.13">8340 14944 0,'0'-43'16,"0"1"-1,0 127-15,0-191 0,0 85 0,0 0 16,-22-1 0,1 22-1,0 0-15,21 22 0,-21-1 16,21 0-16,0 21 0,-21-21 15,0 64-15,21-43 0,0 22 16,0-22-16,0 22 0,-22-22 16,22 22-16,0-1 0,-21 1 0,21-1 15,0 1-15,0 20 0,0-20 16,0-1-16,-21 22 0,21 0 0,0-22 16,-21 22-16,21-1 0,0-20 15,0-1-15,0 1 0,0-1 0,0-20 16,0 20-16,0-42 0,21 22 0,0-22 15,-21 0-15,21 0 0,1-21 16,-1 0-16,0 0 0,0-21 0,21 0 16,-20-21-16,-1 20 0,21-20 0,-21 21 15,0-21-15,1-1 0,-1 1 16,0 0-16,-21-1 0,0-20 16,0 20-16,0 1 0,0 0 0,-21-1 0,0 1 15,-22 0-15,22-1 0,-21 1 16,21 21-16,-22-21 0,1 20 15,0 1-15,20 0 0,-20 21 0,21-21 16,0 0-16,0 21 0,21-21 16,0-1-1,21 1-15,0 21 0,0-21 16,0 0-16,0 0 0,22 21 16,-22-21-16,21-1 0,1-20 0,-1 21 15,0 0-15,43-43 0,-22 22 16,-20 0-16,-1-1 0,0 1 15,-20 0-15,20-1 0,-21 1 0,0 21 16,0-22-16,1 1 0,-22 21 16,0 0-16,0-22 0,0 22 15,0 0-15,0 0 0,-22 0 16,1 21-16,0 0 16,0 0-16,21 21 15,-21-21-15,21 21 0,0 0 0,-21 22 16,21-22-16,-22 21 0,22 0 15,0 1-15,0-1 0,0 0 0,0 1 16,0-1-16,0 0 0,0 1 16,0-1-16,0-21 0,0 22 15,22-22-15,-1 0 0,0 0 0,21 0 16,-21-21-16,1 21 0,20-21 0,-21 0 16,21 0-16,1 0 0,-22 0 15,21 0-15,-21 0 0,22-21 0,-22 0 16,21 0-16,-21 0 0,1 0 0,-1-1 15,0 1-15,0-21 0,-21 21 16,0 0-16,0-22 0,0 22 16,0 0-16,0 0 0,0 0 0,0 42 31,0 0-15,-21 0-16,21 0 0,0 0 15,0 22-15,0-22 0,0 0 16,0 0-16,0 0 0,0 1 0,0-1 15,21-21-15,0 21 16,0-21-16,1 0 16,-1 0-16,0 0 0,-21-21 0,21 21 15,0-21-15,0-1 0,1 1 16,-1 0-16,0-21 0,0 21 0,0-1 16,-21 1-16,0 0 0,21 0 15,1 21-15,-22-21 0,0 42 16,0 0-1,0 0-15,0 0 16,0 1-16,0-1 0,0 0 0,21 0 16,-21 0-16,21 0 15,0-21 1,0 0-16,0 0 16,1 0-1,-22-21-15,0 0 0,0 0 0,0 0 16,0 0-16</inkml:trace>
  <inkml:trace contextRef="#ctx0" brushRef="#br0" timeOffset="189984.99">8530 15007 0,'-42'0'0,"84"0"0,-105 0 16,41 0-16,44 0 15,-1 0-15,0 0 16,21 0-16,1 0 0,-1 0 0,0-21 16,22 21-16,-22 0 0,22 0 15,-1 0-15,-21-21 0,22 21 16,-22 0-16,22 0 0,-22 0 0,0 0 0,-20 0 16,20 0-16,-21 0 0,0 0 15,0 0-15,1 0 0</inkml:trace>
  <inkml:trace contextRef="#ctx0" brushRef="#br0" timeOffset="192010.35">10372 15409 0,'21'0'32,"-21"-21"-17,0 0-15,0 0 16,0 0-16,0 0 0,0-22 0,0 22 16,0-21-16,21-1 0,0 22 15,-21-21-15,21 0 0,0 20 0,1-20 16,-1 21-16,0 0 0,0 0 0,0 21 15,0 0-15,1 0 16,-1 0-16,0 0 0,-21 21 16,0 0-16,0 0 15,0 0-15,0 0 16,21-21 31,-21-21-47,0 0 0,0 0 15,0 0-15,-21 0 16,0-1-16,0 22 0,-1-21 16,1 21-16,0 0 0,0 0 15,0 0-15,0 21 16,21 1-16,0-1 0,-22 0 16,1 0-16,0 0 0,21 22 0,-21-1 15,0-21-15,21 21 0,-21 1 16,21-1-16,-22-21 0,22 22 15,0-22-15,0 0 0,0 21 0,0-21 16,22 1-16,-1-1 0,0-21 16,0 0-16,0 0 0,22 0 15,-22 0-15,21 0 0,0 0 0,1 0 16,-1-21-16,0-1 0,1 1 16,20 0-16,-20 0 0,-1-21 0,0 20 15,1-20-15,-1 0 0,0-1 0,-21 1 16,22 0-16,-22-22 0,0 22 15,0 0-15,0-1 0,-21 1 0,0 21 16,0-43-16,0 43 0,0 0 16,0 0-16,0 0 15,-21 21 1,21 21-16,-21 0 0,21 0 16,-21 21-16,0-20 0,21 20 15,0-21-15,-21 21 0,-1 1 16,22-1-16,-21 0 0,21 1 0,0-1 0,0 0 15,0 1-15,0-1 0,0-21 16,0 22-16,0-22 0,0 0 0,21 0 16,1 0-16,-1 0 0,21-21 15,-21 0-15,22 0 0,-22 0 0,21 0 16,0 0-16,1 0 0,-22-21 16,21 0-16,1 0 0,-1 0 0,-21 0 15,0-1-15,0 1 0,1-21 16,-1 21-16,-21 0 0,0-1 0,0 1 15,0-21-15,0 21 16,-21 0-16,-1 21 0,1 0 16,0 0-16,0 0 0,0 0 0,0 0 15,-1 0-15,1 0 0,0 21 16,0-21-16,21 21 0,-21 0 0,0 0 16,-1 0-16,22 22 0,0-22 0,0 0 15,0 0-15,0 0 16,0 1-16,0-1 0,22 0 15,-1-21-15,0 0 0,0 0 16,0 0-16,0 0 16,1 0-16,20 0 0,-21-21 0,0 0 15,0 21-15,1-22 0,-1 1 0,0 0 16,0-21-16,0 21 0,-21-1 16,0 1-16,0 0 0,0 0 15,21 21-15,-21-21 16,0 42-1,-21 0 1,21 0-16,0 0 0,0 1 16,0-1-16,0 0 15,0 0-15,0 0 0,0 0 16,0 1-16,21-22 16,1 0-16,-1 0 0,0 0 15,0 0-15,0 0 0,22-22 0,-22 22 16,0-21-16,21 0 0,-21 0 0,22 0 15,-22 0-15,0-1 0,0 1 16,0 0-16,1-21 0,-22 21 0,0-1 16,0 1-16,0 0 0,-22 21 31,1 0-31,21 21 16,0 0-16,0 1 0,0-1 15,0 21-15,0-21 0,0 0 16,0 1-16,21-1 0,1 0 0,-22 0 15,0 0-15,21 0 0,0 1 16,-21-1 0,0 0-16,-21-21 31,0-21-31,-1 0 16,1 21-1,0 0-15,0 0 31,21 21-15,0 0-16,0 0 16,21-21-1,0 0-15,0 0 0,1 0 0,-1 0 16,21 0-16,-21 0 0,0 0 0,22 0 16,-22 0-16,21-21 0,-21 0 15,22 21-15,-22-21 0,21-1 0,-21-20 16,22 21-16,-22-21 0,0 20 15,21-20-15,-42 0 0,22-1 16,-22 22-16,0-21 0,0 0 0,0 20 0,0 1 16,0 0-16,0 0 0,-22 21 15,1 0-15,0 0 16,21 21-16,-21 0 0,21 0 0,-21 1 16,21-1-16,0 21 0,0-21 0,0 0 15,0 22-15,0-22 0,0 0 16,21 0-16,0 0 0,0 1 0,-21-1 15,21 0-15,1 21 0,-22-21 16,0 1-16,0-1 16,-22 0-1,1-21-15,0 0 16,0 0-16,0 0 0,0 21 0,-1-21 16,1 0-16,0 0 15,0 0-15,-21 0 0,20 0 0,-20 0 16,0 0-16,-1 0 0,-20 0 15</inkml:trace>
  <inkml:trace contextRef="#ctx0" brushRef="#br0" timeOffset="193176.77">2138 17209 0,'0'0'0,"63"0"32,-42-22-32,1 1 0,-22 0 0,0 0 15,21 0-15,-21 0 0,0-1 16,0 1-16,0 0 0,0 0 16,0-21-16,-21 20 0,-22 1 0,22-21 15,0 21-15,-21 21 0,20-21 16,1 21-16,-21 0 0,21 0 0,0 0 15,-22 21-15,22 0 0,0 0 16,0 0-16,0 22 0,-1-22 16,22 21-16,0 0 0,0-20 0,0 20 15,0-21-15,0 0 0,0 0 16,22-21-16,-1 22 0,0-22 16,21 0-16,-21 0 0,1 0 0,20 0 15,0-22-15,-21 1 0,22 0 16,-22 0-16,21 0 0,1-22 15,-22 22-15,0 0 0,-21 0 16,0 0-16,0 0 0,0-1 16,0 44-1,0-1 1,0 0-16,0 0 0,0 0 16,0 0-16,0 1 0,0 20 15,0-21-15,0 0 0,0 22 16,0-22-16,0 21 0,0-21 0,0 22 15,21-1-15,-21-21 0,0 21 16,0-20-16,0 20 0,0-21 0,0 21 16,0-20-16,-21-1 0,0 21 15,0-21-15,-1-21 0,1 21 0,0 1 16,0-22-16,0 0 0,0 0 16,-1 0-16,1 0 0,0-22 15,0 22-15,21-21 0,-21 0 0,21 0 16,0 0-16,0 0 15,0-1-15,0 1 0,0 0 16,21 0-16,0 0 16,0 0-16,0 21 0,1-22 0</inkml:trace>
  <inkml:trace contextRef="#ctx0" brushRef="#br0" timeOffset="193397.64">2667 17272 0,'0'21'31,"-21"-21"-15,21 21-16,0 1 0,0-1 31,0-42-16</inkml:trace>
  <inkml:trace contextRef="#ctx0" brushRef="#br0" timeOffset="194390.07">5249 17039 0,'0'-21'16,"0"0"0,0 0-16,0 0 0,0-1 15,0 1-15,0 0 0,0 0 0,0 0 16,0 0-16,0-1 0,-21 1 15,0 21-15,0 0 0,0 0 0,-1 0 16,1 0-16,0 0 0,0 21 16,-21 1-16,20-1 0,1 21 15,0-21-15,0 0 0,0 22 0,0-22 16,21 21-16,0-21 0,0 1 16,0-1-16,0 0 0,21 0 0,0-21 15,0 0-15,0 0 0,0 0 16,22 0-16,-22 0 0,0 0 15,21-21-15,1 0 0,-22 0 0,21-1 16,-21 1-16,22 0 0,-22 0 0,0 0 16,0 0-16,0-1 0,1 1 15,-1 0-15,-21 42 47,0 0-47,0 1 0,0-1 16,0 0-16,0 0 0,0 21 0,0-20 15,0-1-15,0 0 0,21 21 16,0-21-16,-21 1 0,21-22 0,0 21 16,1 0-16,-1-21 0,21 0 15,-21 0-15,22 0 0,-1 0 0,0-21 16,-21 0-16,22-1 0,-1 1 16,0 0-16,1 0 0,-22-21 15,21 20-15,-21-20 0,1 0 0,-1-1 0,-21 1 16,0 0-16,0-22 0,0 22 15,-21 0-15,-1-1 0,-20 1 16,21 0-16,-21 20 0,-22 1 0,22-21 16,-22 42-16,1-21 0,-22 21 15,22 0-15,-22 0 0,21 0 0,-20 21 16,-1-21-16,22 42 0,-1-21 16,-21 1-16,22 20 0,-1 0 0,1 1 15,21 20-15,-22-21 0,22 22 16,21-1-16,-1-20 0,1 20 0,21 1 15,0-22-15,0 22 0,0-22 0,21 0 16,1 1-16,20-1 0,0 0 16,1-21-16,-1 1 0,0-1 15,22 0-15,-22 0 0,22-21 16,-1 0-16,-21 0 0,22 0 0,-1-21 16,1 21-16,-1-21 0,1 0 15,-1-1-15,1 1 0,-22 21 0,22-21 16,-22 0-16,0 0 0,-20 0 15,20-1-15</inkml:trace>
  <inkml:trace contextRef="#ctx0" brushRef="#br0" timeOffset="195084.67">7154 16722 0,'0'-21'0,"0"-1"32,0 44-1,0-1-31,0 0 0,-21 21 0,21-21 15,0 22-15,0-1 0,0 0 0,-21 1 16,21-1-16,0 0 16,0 1-16,0-22 0,0 21 0,-21-21 0,21 1 15,0-1-15,-21 0 16,21 0-16,0-42 31,0 0-31,0 0 0,0-1 16,0 1-16,21-21 0,0 0 15,-21-1-15,0 1 0,21-22 0,0 22 16,-21 0-16,21-22 0,-21 22 0,22 0 16,-1-1-16,0 22 0,-21 0 0,21 0 15,0 0-15,0 21 0,1 21 16,-1 0-16,-21 0 16,21 0-16,-21 22 0,21-22 15,-21 21-15,21 191 31,-21-191-31,0-21 0,0 1 0,0-1 16,0 0-16,0 0 0,0 0 0,0 0 16,-21-21-1,0 0-15,0 0 16,-22-21-16,22 0 0</inkml:trace>
  <inkml:trace contextRef="#ctx0" brushRef="#br0" timeOffset="196289.39">7048 17018 0,'43'0'32,"-22"0"-32,0 0 0,0 0 15,22 0-15,-22-21 0,21 21 0,0 0 16,1-21-16,20 0 0,-20-1 16,20 22-16,1-21 0,-1 0 0,1-21 15,-22 21-15,21-1 0,1-20 0,-22 21 16,1-21-16,-1 20 0,-21-20 15,0 21-15,0 0 0,1-22 0,-22 22 16,0 0-16,0 0 0,0 0 16,0 0-16,-22 21 15,1 0 1,21 21-16,0 0 16,-21 0-16,21 21 0,0 1 0,-21-1 15,21 0-15,0 22 0,0-1 0,0 1 16,-21-1-16,0 1 0,21 21 15,-22-22-15,22 22 0,0-1 0,-21 1 16,0 0-16,21-1 0,-21 1 16,21 0-16,0-22 0,0 22 0,-21 0 15,21-22-15,0 1 0,0-22 16,0 21-16,0-20 0,0-22 0,21 0 16,0 0-16,0-21 0,0 0 0,22 0 15,-1-21-15,-21 0 16,22-21-16,-1-1 0,0 1 0,1 0 15,-22-1-15,21-20 0,-21 20 16,0-20-16,1-1 0,-22 1 0,0-1 16,0 1-16,-22 21 0,1-22 0,-21 22 15,21-1-15,-22 1 0,1 21 16,0-21-16,-1 20 0,-20 22 0,21-21 16,20 21-16,-20 0 0,21 0 15,-21 0-15,42-21 16,21 0-1,0 21-15,21-21 16,-21 21-16,22-21 0,-1-1 0,0 1 16,1 0-16,-1 0 0,0 0 15,1-22-15,-1 22 0,22-21 0,-22 21 16,-21-22-16,21 22 0,1-21 0,-22 21 16,0-22-16,0 22 0,-21-21 15,0 21-15,0-22 0,0 22 0,0 0 16,0 0-16,0 0 0,0 0 15,0-1-15,-21 22 0,0 0 16,0 0-16,21 22 16,0-1-1,0 21-15,0-21 0,-21 22 0,21-22 16,0 21-16,0 0 0,0 22 0,0-22 16,0 1-16,0-1 0,0-21 15,0 21-15,0 1 0,21-22 0,0 0 16,0 0-16,0 0 0,0 1 15,22-22-15,-22 0 0,0 0 0,0 0 16,22 0-16,-22 0 0,0 0 0,0-22 16,0 1-16,22 0 0,-22 0 15,0 0-15,-21 0 0,21-22 16,0 22-16,-21 0 0,21 0 0,-21-22 16,0 22-16,0 0 15,0 42 1,0 0-1,0 1-15,0-1 0,0 0 16,0 0-16,0 0 0,22 0 16,-22 1-16,21-22 0,-21 21 15,21-21-15,0 21 0,0-21 16,0 0-16,1 0 16,-1 0-16,0-21 0,0 21 15,0-21-15,0-1 0,-21 1 0,22 0 16,-1 0-16,-21 0 15,21 0-15,-21-1 0,0 1 16,21 21-16,-21 21 16,0 1-1,0-1-15,0 0 0,0 0 0,0 0 16,0 0-16,0 1 0,21-1 16,-21 0-16,21-21 15,1 21-15,-1-21 0,0 0 16,0 0-16,0-21 15,0 0-15,-21 0 0,22-1 16,-22 1-16,0 0 0,0 0 0</inkml:trace>
  <inkml:trace contextRef="#ctx0" brushRef="#br0" timeOffset="196517.26">8488 16722 0,'-43'21'0,"86"-42"0,-107 42 0,43-21 16,0 0-16,42 0 31,21 0-31,-20 0 0,-1 0 0,21 0 16,0 0-16,1-21 0,-1 21 0,0 0 16,1 0-16,-1-21 15,22 21-15,-22-22 0,0 22 0,1 0 16,-1 0-16,-21-21 0,0 21 0,0 0 15,1 0-15</inkml:trace>
  <inkml:trace contextRef="#ctx0" brushRef="#br0" timeOffset="198383.26">10520 16616 0,'42'0'32,"-42"-21"-32,21 21 0,0-21 15,1-1-15,-22 1 0,21 0 0,0 0 16,0 21-16,-21-21 0,0 0 16,0-1-16,0 1 0,0 0 0,-21 0 15,0 21-15,-22 0 0,22-21 16,-21 21-16,21 0 0,-22 0 0,1 21 15,21-21-15,-21 21 0,20 0 0,1 0 16,0 1-16,0-1 0,21 0 16,0 21-16,0-21 0,0 1 0,0 20 15,21-21-15,0 0 0,0 22 0,1-22 16,20 0-16,0 0 16,1 0-16,-1 0 0,0 1 0,1-1 15,-1 0-15,0 0 0,1 0 16,-22 0-16,0 22 0,0-22 0,-21 0 15,0 0-15,0 0 0,-21 1 0,0-1 16,-22 0-16,1 0 0,0-21 16,-1 21-16,1-21 0,0 0 0,-1 0 15,1 0-15,0 0 0,-1-21 16,22 0-16,-21 0 0,21 0 16,-22-1-16,22-20 0,0 21 0,0-21 15,0-1-15,0 22 0,-1-21 0,22 21 16,0-1-16,-21 1 0,21 42 31,0 22-15,21-22-16,1 0 0,-22 0 15,21 0-15,0 1 0,0 20 16,0-21-16,0 0 0,22 0 0,-22 1 16,0-1-16,21-21 0,-20 21 15,20-21-15,0 0 0,-21 0 0,22 0 16,-1 0-16,0 0 0,1 0 0,-1-21 15,0 0-15,1-1 0,-1 1 16,0 0-16,-20 0 0,20 0 0,0-22 16,-21 22-16,1 0 0,-1 0 15,0 0-15,0 0 0,-21-1 16,0 1-16,0 42 31,0 1-31,0-1 16,0 0-16,0 0 0,-21 0 0,21 0 15,0 1-15,0-1 0,-21 0 16,21 0-16,0 0 0,0 0 0,0 1 16,21-1-1,0-21-15,0 0 0,0 0 0,1 0 16,-1 0-16,0-21 0,0-1 0,0 1 16,22 0-16,-22 0 15,0 0-15,0 0 0,0-1 0,0-20 16,1 21-16,-22 0 0,21 0 0,-21-1 15,21 1-15,-21 0 0,0 0 16,21 21 0,-21 21-16,0 0 15,0 0-15,0 1 16,0-1-16,0 0 0,0 21 0,0-21 16,0 1-16,0-1 0,0 0 15,21 0-15,-21 0 0,21-21 16,1 21-16,-1-21 0,0 0 15,0 0 1,0 0-16,0-21 0,1 21 0,-1-21 16,0 0-16,0 0 0,0 0 0,0-22 15,1 22-15,-1-21 0,0 21 16,0-22-16,-21 22 0,21-21 16,0 21-16,1-1 0,-22 44 31,0-1-31,0 0 15,0 21-15,0-21 0,0 1 16,0-1-16,0 0 0,0 21 0,0-21 16,21 22-16,0-43 15,-21 21-15,21 0 0,0-21 16,0 0-16,1 0 0,-1 0 0,0 0 16,21 0-16,-21 0 0,22-21 0,-22 0 15,0 21-15,21-21 0,-20-22 16,-1 22-16,0 0 0,0-21 15,21-1-15,-42 22 0,22-21 0,-1-1 0,0 1 16,-21 0-16,0-1 0,0 1 16,0 0-16,0-1 0,0 1 0,0 21 15,0-21-15,0 20 0,0 1 16,0 0-16,0 0 16,0 42-16,0 0 15,0 22-15,0-22 16,0 0-16,-21 21 0,21 1 15,-21-22-15,21 21 0,0 0 0,0 1 16,0-1-16,0-21 0,0 22 0,0-1 16,0 0-16,0 1 0,0-1 15,0-21-15,0 21 0,0-20 0,0-1 16,0 0-16,21 0 0,0 0 16,0-21-16,43 0 0,-43 0 15,0 0-15,21 0 0,-21 0 16,22-21-16,-22 0 0,0 21 0,0-21 15,0 0-15,1-22 0,-1 22 16,0 0-16,0 0 0,-21-43 16,0 22-16,0 21 0,0 0 15,0-1-15,0 1 0,0 42 32,0 1-17,-21-22-15,21 42 0,-21-21 0,21 0 16,0 0-16,0 1 0,0-1 0,0 21 15,0-21-15,0 0 0,42 22 16,-21-43-16,0 21 0,1 0 16,-1-21-16,0 0 0,0 0 0,0 0 15,0 0-15,1 0 16,-1 0-16,0 0 0,0-21 0,21 0 16,-20 0-16,-1-1 0,0 1 15,0 0-15,0 0 0,0-21 0,1-1 16,-1 22-16,-21-42 0</inkml:trace>
  <inkml:trace contextRef="#ctx0" brushRef="#br0" timeOffset="198625.12">12404 16468 0,'0'0'0,"0"21"0,42-21 16,-21 0-16,0 0 0,0 0 16,22 0-16,-22 0 0,21 0 15,-21-21-15,22 21 0,-1-21 0,-21 21 16,22-22-16,-22 22 0,0-21 0,21 21 16,-21-21-16,-21 0 15,0 0 1,-21 21-16,0-21 0</inkml:trace>
  <inkml:trace contextRef="#ctx0" brushRef="#br0" timeOffset="198961.03">11705 16298 0,'-21'22'15,"42"-44"-15,-63 44 0,21-1 0,-1-21 16,1 21-16,0 0 0,21 0 16,0 0-16,21-21 31,0 0-31,1 0 0,-1 0 0,0 0 16,0 0-16,-21-21 15,0 0-15,0 0 16,0 0-16,-21 42 47,21 0-47</inkml:trace>
  <inkml:trace contextRef="#ctx0" brushRef="#br1" timeOffset="-137471.45">11726 3069 0,'-21'0'16,"0"0"15,0 0-31,0 0 16,-1 0-1,1 0-15,0 0 16,0 0-16,0 0 16,0 0-1,-1 0-15,1 0 0,0 0 16,21 21-16,-21-21 16,42 0 46,0 0-46,0 0-16,1 0 0,-1 0 15,0 0-15,0 0 0,0 0 0,22 0 16,-22 0-16,21 0 0,0 0 0,1-21 16,-1 21-16,0 0 0,1 0 15,-1 0-15,0 0 0,22 0 0,-22 0 16,1-21-16,-1 21 0,0 0 0,1 0 15,-1 0-15,0 0 0,1 0 16,-22 0-16,21 0 0,0-21 16,-20 21-16,-1 0 0,21 0 15,-21 0-15,0 0 0,1 0 0,-1 0 16,0 0-16,0 0 0,0 0 0,0 0 16,1 0-16,-1 0 0,21 0 15,-21 0-15,0 0 0,1 0 0,-1 0 16,0 0-16,0 0 0,0 0 0,0 0 15,1 0-15,-1 0 0,0 0 32,-42 0 46,0 0-78,-1 0 15,1-21-15</inkml:trace>
  <inkml:trace contextRef="#ctx0" brushRef="#br1" timeOffset="-135708.42">12700 2688 0,'275'275'78,"-592"-550"-78,359 275 0,-84 21 15,63 1 1,0-22-16,-21 21 0,21-21 16,0 0-16,-21 21 0,21-21 15,1 21-15,-1-21 0,0 21 16,0-21-16,0 0 0,22 21 15,-22-21-15,0 0 0,0 0 0,21 22 16,-20-22-16,-1 0 0,0 0 0,21 21 16,-21-21-16,1 0 0,-1 0 15,0 0-15,0 0 0,0 21 0,0-21 16,1 0-16,-1 0 16,0 0-16,0 0 0,-21 21 78,-21-21-78,0 0 15,0 21-15,-1-21 0,1 0 16,0 21-16,0 1 16,-21-22-16,20 21 0,1-21 0,0 21 15,0-21-15,0 21 0,0 0 16,-22-21-16,22 21 0,0 1 15,0-1-15,0-21 0,-1 21 0,1 0 16,-21 0-16,21 0 0,0 1 0,-1-1 16,1-21-16,0 21 0,21 0 15,-21-21-15,21 21 0,-21 0 0,0-21 16,21 22 0,0-44 46,21 1-62,0 21 0,0-21 16,0 0-16,0 0 0,1 0 0,-1-1 15,0 1-15,0 0 0,21 0 16,-20 0-16,20 0 0,-21-1 16,21 1-16,-20 0 0,20 0 0,-21 21 15,0-21-15,0 21 0,1-21 0,-1 21 16,0-22-16,0 22 0,0 0 15,0-21-15,1 21 16,-1-21-16,-42 21 94,-1 0-79,1 0-15,0 0 0,0 0 16,0 0-16,0 0 16,-1 0-16,1 0 0,0 0 31,0 0-31,0 0 0,0-21 16,-1 21-16,1 0 0,0 0 15,0 0-15,0 0 16,0 0-16,-1 0 15,1 0-15,0 0 16,0 0 0,42 0 62,0 0-78,0 0 15,1 0-15,-1 0 16,0 0-16,0 21 0,0-21 16,0 0-16,1 0 0,-1 0 15,0 0-15,0 0 16,0 0-16,0 0 16,-21 21-1,-21-21 63,0 0-62,0 0-16,0 0 16,0 0-16,-1 0 0,1 0 15,0 0 1,21 21-16,-21-21 15,42 0 32,0 0-47,0 0 16,1 0-16,-1 0 0,0 0 16,0 0-16,0 0 0,0 0 15,1 0-15,-1 0 16,-42 22 46,-1-22-30,22 21-17,-21-21 16,0 0-15</inkml:trace>
  <inkml:trace contextRef="#ctx0" brushRef="#br1" timeOffset="-129880.12">14838 2519 0,'0'-21'62,"21"21"-46,-21-21-16,21 21 16,-21-22-16,0 1 15,0 0 1,0 0 0,0 0-1,-21 21 32,0 0-16,21 21 1,0 0-17</inkml:trace>
  <inkml:trace contextRef="#ctx0" brushRef="#br1" timeOffset="-127477.45">14901 2498 0,'0'-21'47,"0"-1"-31,0 1 0,-21 0-1,0 21 16,21-21-31,-21 21 16,0 0 0,-1 0-16,1 0 15,21 21-15,-21-21 16,0 21-16,0 0 0,21 1 16,-21-1-16,-1 0 15,1 21-15,0-21 0,21 1 16,-21 20-16,0 21 0,21-41 15,-21 20-15,21 0 0,-22-21 16,22 22-16,0-1 0,0-21 0,0 22 16,0-22-16,0 21 0,0-21 15,0 22-15,22-22 0,-1 21 16,-21-21-16,21 0 0,0 1 0,0-1 0,0 0 16,1 0-16,-1 0 0,0 0 15,0-21-15,0 22 0,0-22 16,1 0-16,20 0 0,-21 0 0,21 0 15,-20 0-15,20 0 0,0 0 16,1-22-16,-22 1 0,21 0 0,0 0 16,-20 0-16,20 0 0,0-1 15,-21-20-15,1 21 0,-1 0 0,0-22 16,0 22-16,0-21 0,-21 0 16,0 20-16,0-20 0,0 0 0,0-1 15,0 22-15,0-21 0,0 0 0,0-1 16,-21 1-16,0 0 0,0 20 15,0-20-15,-1 21 0,1-21 16,0 20-16,0 1 0,-21 0 0,20 0 16,1 0-16,0 21 0,-21 0 15,21 0-15,-43 0 0,43 0 16,-21 0-16,-1 21 0,22 0 16,-21 0-16,21 0 0,-22 1 0,22-1 15,0 0-15,0 21 0,0-21 16,-1 22-16,1-22 0,0 21 15,21 1-15,0-22 0,0 21 0,0 0 16,0-20-16,0 20 0,0-21 16,0 21-16,0-20 0,0 20 0,21-21 0,0 0 15,1 0-15,-1 1 0,-21-1 16,42 0-16,-21 0 0,0 0 16,1 0-16,20 1 0,0-22 15,-21 0-15,22 21 0,-1-21 0,0 0 16,22 0-16,21 0 0,-43 0 15,0-21-15,22 21 0,-22-22 16,0 1-16,1 0 0,-1 0 0,0 0 16,1 0-16,-22-1 0,0 1 15,21 0-15,-20 0 0,-1 0 16,0 0-16,-21-1 0,0 1 0,21 21 16,-21-21-16,0 0 0,0 0 31,-21 21-16,0 0-15,21 21 16,0 0 0,0 0-16,-21-21 0,21 21 15,0 1-15,-22-1 0,22 0 0,0 0 16,0 21-16,0-20 0,-21-1 16,21 0-16,0 0 0,-21 0 0,21 0 15,0 1-15,0-1 0,0 0 16,0 0-16,0-42 62,0 0-62,21 0 0,0-1 16,-21 1-16,22 0 16,-22 0-16,21 0 0,0 0 0,0-1 15,-21 1-15,21 0 0,-21 0 0,21 21 16,-21-21-16,22 0 0,-1 21 15,-21-22-15,21 22 16,0 0-16,-21 22 16,0-1-1,0 0-15,21 0 0,-21 0 16,0 0-16,0 1 16,0-1-16,0 0 0,21-21 0,-21 21 0,22 0 15,-1 0 1,0-21-16,-21 22 0,21-22 15,0 0-15,0 0 0,1 0 16,-1 0-16,0 0 0,0 0 16,0-22-16,0 22 0,1-21 15,-1 0-15,0 0 0,-21 0 16,21 0-16,0-22 0,0 22 0,1-21 16,-22 21-16,0-22 0,21 1 15,0-22-15,-21 22 0,0 0 0,0-1 16,21 1-16,-21 0 0,0-1 15,0 22-15,0-21 0,0 21 16,0 0-16,0-1 0,0 1 0,0 0 16,-21 21-1,0 0 1,21 21-16,0 0 0,0 1 16,-21 20-16,21 0 0,0-21 0,-22 22 15,22-1-15,-21 0 0,21 1 0,0-1 16,0 0-16,-21 1 0,21-1 15,-21 0-15,21-20 0,0 20 0,0-21 16,0 21-16,0-20 16,0-1-16,0 0 0,0 0 0,0 0 15,21 0-15,0 1 0,0-22 0,1 0 16,-22 21-16,21-21 0,0 0 16,0 0-16,0 0 0,0 0 0,1-21 15,-22-1-15,21 1 0,0 21 16,0-21-16,0 0 0,0-21 0,-21 20 15,22 1-15,-1 0 0,-21 0 16,0 0-16,21 0 0,0-1 16,-21 44 15,0-1-15,0 0-16,0 0 15,0 0-15,0 0 16,0 1-16,0-1 0,0 0 0,0 0 15,21 0-15,0-21 0,1 0 16,-1 21-16,0-21 0,0 0 16,0 0-16,0 0 0,1 0 0,-1 0 15,0-21-15,0 0 0,0 21 16,0-21-16,1 0 0,-1 0 0,0-1 16,0 1-16,-21 0 0,21 0 15,-21 0-15,0 0 16,0-1-16,0 1 0,0 0 31,0 42-15,0 0-1,0 1-15,0 20 16,0-21-16,-21 0 0,21 22 0,-21-22 16,21 21-16,0 0 0,0 1 0,0-1 15,0 0-15,0 1 0,0-1 16,0 0-16,0 1 0,0 20 0,0-20 15,0-1-15,21 0 0,0 1 0,-21 20 16,0-21-16,0 1 0,0-1 16,0 0-16,0 1 0,0-1 15,0 0-15,0-20 0,0 20 0,0 0 16,0-21-16,-21 1 0,21-1 16,0 0-16,-21-21 0,0 21 0,0-21 15,21-21 1,-22 0-16,1 0 0,21-1 15,0 1-15,-21-21 0,21 0 0,-21-43 16,0 43-16,21-1 16,0-20-16,0 20 0,0 1 0,0 0 15,0-1-15,0 1 0,0 21 0,0-21 16,0-1-16,21 1 0,0 0 16,0 20-16,-21-20 0,21 0 15,1-1-15,-1 22 0,0-21 0,21 21 16,-21 0-16,1-1 0,-1 1 15,21 0-15,-21 21 0</inkml:trace>
  <inkml:trace contextRef="#ctx0" brushRef="#br1" timeOffset="-125403.64">18563 2498 0,'0'-21'16,"0"42"-16,-21-64 0,21 22 15,-21 21-15,21-21 0,-21 21 16,-1 0-16,1 0 0,0 0 16,0 0-16,0 0 15,0 21-15,-1-21 0,1 21 16,0 22-16,0-22 0,0 21 15,0 1-15,-22-1 0,22 0 0,0 1 16,0-1-16,21 21 0,0-20 16,-21-1-16,21 0 0,0 1 0,0-1 15,0 0-15,0 1 0,0-1 16,0-21-16,21 0 0,0 1 0,0-1 16,0 0-16,0 0 0,1 0 0,20-21 15,-21 0-15,0 0 16,22 0-16,-22 0 0,21 0 0,-21-21 0,22 21 15,-1-21-15,-21 0 16,21 0-16,1-22 0,-1 22 0,-21-21 16,22-1-16,-22 22 0,0-21 15,0 0-15,0-1 0,-21 1 0,0 0 16,0-1-16,0 1 0,0 21 0,0-22 16,0 1-16,0 21 0,-21-21 15,21 20-15,-42-20 0,21 21 0,-1 0 16,1 0-16,0 21 0,-21-22 15,21 22-15,-22 0 0,22 0 0,-21 0 16,21 0-16,-22 22 16,22-1-16,-21 0 0,21 0 0,-22 21 15,22-20-15,-21 20 0,21 0 16,-1 1-16,-20-1 0,21 0 0,0 1 16,21-1-16,0-21 0,0 21 0,0 1 15,0-1-15,0-21 0,0 22 16,21-22-16,0 21 0,0-21 0,0 0 15,22 1-15,-22-1 0,21-21 16,1 21-16,-1-21 0,0 0 0,1 0 16,20 0-16,-21 0 0,1 0 15,-1 0-15,22 0 0,-22-21 0,0 0 16,1-1-16,-1 1 0,0 0 16,1 0-16,-22-21 0,21 20 15,-21 1-15,0 0 0,1 0 0,-1 0 16,-21 0-16,0-1 0,0 1 15,0 42 17,-21 1-17,-1-22-15,22 21 0,-21 0 16,21 21-16,0-21 0,0 1 16,-21-1-16,21 21 0,0-21 0,0 0 15,0 1-15,0-1 0,0 0 16,0 0-16,0 0 15,0-42 17,0 0-17,0 0-15,0 0 0,21-1 0,0 1 16,-21-21-16,22 21 0,-22 0 16,21-22-16,0 22 0,0 0 0,-21 0 15,21 0-15,0-1 0,1 22 16,-1-21-16,0 21 0,0 0 0,0 0 15,0 0-15,1 21 0,-22 1 16,0-1-16,21 0 16,-21 0-16,0 0 0,0 0 15,21 1-15,-21-1 0,0 0 16,0 0-16,21 0 0,-21 0 0,21-21 16,0 22-16,1-22 15,-1 0-15,0 0 0,0 0 16,0 0-16,0 0 0,-21-22 0,22 1 15,-1 21-15,0-21 0,0-21 16,0 21-16,0-1 0,-21-20 0,22 21 16,-1-21-16,0 20 0,0 1 15,-21-21-15,21 21 0,0 21 0,1-21 16,-1-1-16,0 22 16,0 0-16,0 0 15,0 22-15,-21-1 16,0 0-16,0 0 15,0 0 1,0-42 31,0 0-31,0 0-16,0 0 15,0-1 1,0 1-16,-21 21 15,0-21-15,0 21 32,0 21-32,0-21 0,21 21 0,-22 1 15,1-1-15,0-21 0,0 42 16,21-21-16,-21 0 0,0 1 0,-1-1 16,22 0-16,0 0 0,0 0 15,-21 22-15,21-22 0,0 0 0,0 0 16,0 0-16,0 0 0,21 1 15,-21-1-15,22-21 0,-1 21 16,0-21-16,0 0 0,0 0 16,0 21-16,1-21 0,-1 0 0,0 0 15,0 0-15,21 0 0,-20-21 16,-1 21-16,21-21 0,-21 0 0,0-1 16,1 1-16,20 21 0,-42-42 15,21 21-15,0 0 0,0-1 0,1 1 16,-22 0-16,0 0 0,0 0 0,0 0 15,0-1-15,0 1 16,-22 21 15,1 0-31,0 21 0,21 1 16,-21-1-16,21 0 16,-21 0-16,21 0 0,0 0 0,0 1 15,0-1-15,0 0 0,0 0 16,0 0-16,0 0 15,21-21-15,0 22 0,0-22 16,0 0-16,1 21 0,-1-21 16,0 0-16,0 0 0,0 0 15,0-21-15,1 21 0,-1-22 16,0 22-16,-21-21 0,21 0 0,0 0 16</inkml:trace>
  <inkml:trace contextRef="#ctx0" brushRef="#br1" timeOffset="-113262.61">14626 16595 0,'0'-21'31,"-21"21"-31,0 0 16,0 0-1,-1 0-15,1 0 16,0 0-16,0 0 15,0 21-15,0-21 0,-22 0 0,22 0 16,0 0-16,0 0 0,-22 21 16,22-21-16,-21 0 0,21 0 15,-22 0-15,22 21 0,0-21 0,-21 0 16,21 0-16,-1 0 0,1 0 16,-21 21-16,21-21 0,0 0 15,42 0 63,0 0-78,0 0 16,0 0-16,0 0 16,1-21-16,-1 21 0,0 0 15,21 0-15,-21 0 0,1 0 0,20 0 16,-21 0-16,21 0 0,1 0 15,-1 0-15,0 0 0,1 0 0,-1 0 16,0 0-16,1 0 0,-1 0 16,22-21-16,-22 21 0,21 0 0,1 0 15,-22-21-15,22 21 0,-1 0 0,-20 0 16,20-21-16,-21 21 0,1-22 16,20 22-16,-20 0 0,-22 0 0,21-21 15,0 21-15,-20 0 0,-1 0 16,0 0-16,0 0 0,0 0 15,0 0 1,-42 0 47,0 0-63,0-21 15,0 21-15</inkml:trace>
  <inkml:trace contextRef="#ctx0" brushRef="#br1" timeOffset="-112496.05">15198 16277 0,'-43'0'16,"22"0"-16,0 0 0,0 0 16,0 0-16,21 21 62,21-21-62,0 22 16,0-22-16,0 21 0,0-21 0,1 21 15,20-21-15,-21 21 0,21-21 0,-20 0 16,20 21-16,0-21 0,-21 0 16,22 0-16,-1 21 0,-21-21 0,0 22 15,22-22-15,-22 0 0,0 0 16,0 21-16,0-21 0,1 0 16,-1 0-1,0 0 1,-21 21 46,0 0-62,-21-21 16,0 21-16,-1-21 0,1 21 16,0 1-16,0-22 15,0 21-15,21 0 0,-21 0 0,-1 0 16,1 0-16,-21 1 0,21-1 0,0 21 15,-22-21-15,22 0 0,-21 1 16,21-1-16,-22 0 0,22 21 16,0-42-16,0 21 0,0 1 0,-1-1 15,1 0-15,0-21 0,0 21 16,21 0-16,0 0 0,-21-21 16,0 0-16,21 22 15,21-44 32,-21 1-31,21 21-16,0 0 0,0-21 0,0 21 15,-21-21-15,22 21 0,-1 0 0,0-21 16,-21 0-16,21 21 16,0-22-16,-21 1 15,0 0-15,0 0 16,0 0-16</inkml:trace>
  <inkml:trace contextRef="#ctx0" brushRef="#br1" timeOffset="-108875.68">12319 4911 0,'0'21'0,"-21"-21"0,0 0 16,21 21-1,-22-21-15,1 0 0,0 0 16,0 0-16,0 0 0,0 21 0,-1-21 16,1 0-16,0 0 0,0 0 15,0 0-15,0 21 0,-1-21 0,1 0 16,0 0-16,0 0 16,0 0-16,42 0 78,0-21-63,0 21-15,0 0 0,1 0 16,-1 0-16,21-21 0,-21 21 0,22 0 16,-1 0-16,0 0 0,-21 0 15,22 0-15,-1 0 0,0-21 0,1 21 16,-1 0-16,0 0 0,1 0 15,-1 0-15,0 0 0,1 0 16,-1 0-16,0 0 0,22 0 0,-22 0 16,22 0-16,-1 0 0,1 0 0,-1 0 15,1-21-15,-1 21 0,1 0 0,-22 0 16,22-21-16,-22 21 0,21 0 16,-20 0-16,-1 0 0,-21 0 0,22 0 15,-22-22-15,0 22 0,0 0 16,0 0-16,0 0 0,1 0 15,-1 0 17,-42 0-1,-1 0-15,1 0-16,21-21 0,-21 21 15,0 0-15,0 0 0,21-21 16</inkml:trace>
  <inkml:trace contextRef="#ctx0" brushRef="#br1" timeOffset="-108087.87">13356 4572 0,'0'-21'16,"-21"21"-16,21 21 46,21-21-30,-21 21 0,21-21-16,0 21 0,1-21 15,-22 22-15,21-22 0,0 21 16,0-21-16,0 0 0,0 21 0,1-21 16,-1 21-16,0-21 0,0 21 15,21-21-15,-20 0 0,-1 21 16,0-21-16,0 22 0,0-22 0,0 0 15,1 0-15,-1 0 0,0 0 16,0 0-16,0 0 0,0 0 16,1 0-16,-1 0 0,0 0 15,0 0-15,0 0 32,-42 21 14,0-21-46,0 21 16,0-21-16,-1 21 0,1 0 0,0-21 16,0 21-16,21 1 0,-21-1 15,0-21-15,-1 21 0,1 0 0,-21 0 16,21 0-16,0 1 0,-1-1 0,1 0 16,0 0-16,0 0 0,0 22 15,0-22-15,-1 0 0,1 0 0,0 0 16,0 0-16,0-21 0,21 22 15,-21-1-15,21 0 0,-22-21 0,22 21 16,-21-21-16,21 21 16,0-42 77,0 0-77</inkml:trace>
  <inkml:trace contextRef="#ctx0" brushRef="#br1" timeOffset="-67567.97">12277 6816 0,'0'-21'16,"-22"21"15,1 0-15,0 21 0,0-21-16,0 0 15,0 21 1,-1-21-16,1 0 0,0 0 15,0 0-15,0 21 0,0-21 16,-1 0-16,1 0 16,0 0-16,0 0 0,-21 0 0,42 21 15,-22-21-15,1 0 0,0 0 16,0 0-16,0 0 31,42 0 63,0 0-94,0 0 0,0 0 16,1 0-16,-1 0 0,0 0 15,21 0-15,-21 0 0,1-21 16,-1 21-16,21 0 0,-21 0 0,0 0 15,22 0-15,-22 0 0,21 0 16,-21 0-16,64 0 0,-64 0 16,22 0-16,-1 0 0,0 0 0,-21 0 15,22 0-15,-1 0 0,0 0 16,22 0-16,-22 0 0,1 0 0,20 0 16,-21 0-16,22-21 0,-22 21 0,22 0 15,-1 0-15,1 0 0,-1-21 16,1 21-16,-22 0 0,22 0 0,-22 0 15,0 0-15,1 0 0,-1-21 16,0 21-16,-21 0 0,22 0 16,-22 0-16,0 0 0,0 0 0,0 0 15,1 0-15,-1 0 32,-21-22 30,0 1-46,-21 0-16</inkml:trace>
  <inkml:trace contextRef="#ctx0" brushRef="#br1" timeOffset="-66575.53">13547 6392 0,'0'22'78,"0"-1"-63,0 0 1,21 0 0,0-21-16,0 0 0,-21 21 15,21 0-15,0-21 0,1 0 0,20 0 16,-21 22-16,21-22 0,-20 0 16,20 21-16,-21-21 0,21 0 0,-20 0 15,20 21-15,-21-21 0,21 21 0,-20-21 16,-1 0-16,0 0 0,0 21 15,0-21-15,0 0 0,1 0 0,-1 0 16,0 0-16,0 21 16,0-21-1,-21 22 32,-21-22-47,0 21 16,0-21-16,0 21 0,-1-21 0,1 21 15,0 0-15,-21-21 0,21 21 16,-1 1-16,1-1 0,0 0 0,0 0 16,0 0-16,0-21 0,-1 21 0,1 1 15,0-1-15,0 0 0,0 0 16,0 0-16,-1 0 0,1-21 0,0 22 16,-21-1-16,21 0 0,21 0 15,-22-21 1,22 21-16,-21-21 0,0 0 15,42-21 17,0 21-17,1-21-15,-1 0 0,0 21 0,0-21 16,21-1-16,1 1 0,-22 0 16,21-21-16,1 21 0,-1-1 15,-21-20-15,21 21 0,1 0 0,-22-22 0,21 22 16,-21 0-16,1 0 0,-1 0 15,0 0-15,0 21 0,0-22 0,0 22 16,-21 22 62</inkml:trace>
  <inkml:trace contextRef="#ctx0" brushRef="#br1" timeOffset="-55330.04">14436 8361 0,'-22'0'47,"1"0"-47,0 0 0,0 0 16,0 0-16,0 0 0,-1 0 15,1 0-15,0 0 0,0 0 16,-21 0-16,20 0 0,1 0 0,0 0 15,-21 0-15,21 0 0,-1 0 0,1 21 16,0-21-16,0 0 0,0 0 16,0 0-16,-1 0 15,1 21-15,0-21 32,42 0-1,0 0-16,1 0-15,-1 0 0,0 0 16,0 0-16,21 0 0,1 0 0,-22 0 16,42 0-16,-20 0 0,-1 0 0,22-21 15,-22 21-15,0-21 0,22 21 16,-22 0-16,22-21 0,-1 21 16,-21 0-16,22-21 0,-22 21 0,22 0 15,-1-22-15,-20 22 0,20 0 0,-21-21 16,1 21-16,20-21 0,-20 21 15,-1 0-15,-21 0 0,21-21 0,22 21 16,-43 0-16,0 0 0,0 0 16,-21-21-16,22 21 15,-44 0 48,1 0-48,21-21-15,-21 21 16,0 0-16,0 0 0,21-22 16</inkml:trace>
  <inkml:trace contextRef="#ctx0" brushRef="#br1" timeOffset="-53711.97">14986 7874 0,'0'0'0,"0"21"78,21-21-78,0 0 16,-21 21-16,21-21 0,1 0 15,-1 22-15,0-1 0,0-21 16,0 0-16,0 21 0,1-21 0,-1 21 15,0-21-15,21 0 0,-21 21 0,22-21 16,-22 0-16,21 0 0,-21 21 16,22-21-16,-22 0 0,21 0 0,-21 22 15,22-22-15,-22 0 0,0 0 0,0 0 16,0 21-16,1-21 0,-1 0 16,0 0-16,0 0 0,0 0 15,0 0 1,-21 21-16,22-21 31,-22 21 0,-22 0-15,1-21 0,0 21-16,21 1 0,-21-22 15,0 21-15,0 0 16,-1 0-16,1 0 0,0 0 15,0 1-15,0-1 0,0 0 0,-1 0 16,-20 0-16,21 0 0,0 1 16,-22-1-16,22 0 0,0 21 0,0-21 15,-21 1-15,20-1 0,1-21 16,0 21-16,-21 0 0,21 0 0,-1 0 16,1-21-16,0 0 0,21 22 15,-21-22 1,0 0-16,21 21 0,0-42 47,21 21-32,0-22-15,-21 1 0,21 0 0,0 21 16,1-21-16,20 0 0,-21-22 0,0 22 16,0 0-16,22 0 0,-22-21 15,21 20-15,-21-20 0,22 21 16,-22-21-16,0 20 0,21 1 0,-20-21 15,-1 21-15,0 0 0,21-22 16,-21 22-16,1 21 0,-22-21 16,21 0-16,0 21 0,-21-21 0,21 21 15,-21-22-15,21 22 16,-21-21 0,-21 21 15,0 0-31,0 0 0,0 0 15,-1 0 1,1 0-16,0 0 0,0 0 16,0 0-16,0 0 0,-1 0 0,1 0 15,0 0-15,0 0 0,0 0 16,0 0-16,-1 0 0,1 0 0,0 0 16,0 0-16,-21 0 0,20 0 0,1 0 15,-21 0-15,21 0 0,0 0 0,-22 0 16,22 0-16,-21 0 0,21 0 15,-1 0-15,1 0 0,0 0 0,0 0 16,0 0 0,21 21 31,21-21-32,0 22-15,0-22 0,22 0 16,-22 0-16,0 21 0,21-21 0,1 0 15,-22 0-15,21 21 0,0-21 0,1 0 16,-1 0-16,0 0 0,-20 0 16,20 0-16,-21 0 0,21 0 0,-20 0 15,20 0-15,-21 0 0,0 21 16,0-21-16,1 0 0,-1 0 0,0 0 16,0 0-16,0 0 0,0 0 15,-21 21 1,0 0-1,0 1-15,0-1 16,-21 0 0,0 0-16,0 0 0,0 0 15,0-21-15,-1 22 0,1-1 16,0 0-16,0 0 0,0 0 0,-22 0 16,22 1-16,0-1 0,0 0 15,-21 0-15,20 0 0,1 0 0,0 1 16,0-1-16,0 0 0,0-21 15,-1 21-15,1 0 0,0 0 0,0-21 16,0 22-16,0-1 0,-1 0 16,1-21-16,21 21 15,-21-21 1,0 0 62</inkml:trace>
  <inkml:trace contextRef="#ctx0" brushRef="#br1" timeOffset="-51884.02">6689 11261 0,'0'0'0,"-22"0"16,1 0-16,0 0 0,0 0 0,0 0 15,0 0-15,-1 0 16,1 0-16,0 0 0,0 0 15,0 0-15,0 0 16,-1 0 0,1 0-1,42 0 32,1 0-31,20 0-16,-21 0 0,21 0 15,-20 0-15,20-21 0,0 21 0,1 0 16,20 0-16,-21 0 0,1-22 0,-1 22 16,22 0-16,-22 0 0,0-21 15,22 21-15,-22 0 0,0 0 0,22 0 16,-22-21-16,22 21 0,-22 0 0,22 0 16,-1 0-16,1-21 0,-1 21 15,1 0-15,-1 0 0,1 0 16,-1 0-16,1 0 0,-1 0 0,1 0 15,-22-21-15,21 21 0,-20 0 16,-1 0-16,0 0 0,-20 0 0,20 0 16,-21 0-16,0 0 0,0 0 0,1 0 15,-1 0-15,-21 21 32,-21-21-17,-1 0-15</inkml:trace>
  <inkml:trace contextRef="#ctx0" brushRef="#br1" timeOffset="-51239.38">6667 11430 0,'0'0'0,"-21"0"15,0 21 1,0-21 0,42 0 15,0 0-31,0 0 16,22 0-16,-22 0 0,21 0 15,-21 0-15,22 0 0,-1 0 0,0 0 16,1 0-16,-1 0 0,0 0 15,1 0-15,-1 0 0,0 0 16,22-21-16,-22 21 0,1 0 0,20 0 0,-21 0 16,22 0-16,-1 0 0,-20 0 15,20-21-15,-20 21 0,20 0 0,1 0 16,-22-21-16,21 21 0,1 0 0,-22-21 16,22 21-16,-1-22 0,-20 1 15,20 21-15,-21-21 0,1 21 16,20-21-16,-20 21 0,-1 0 0,-21-21 0,21 21 15,-20 0-15,-1 0 16,0 0-16,0 0 0,0-21 0,0 21 31,-21-22 16,-21 22-31</inkml:trace>
  <inkml:trace contextRef="#ctx0" brushRef="#br1" timeOffset="-46347.54">15113 4551 0,'0'-42'0,"0"20"15,0 1-15,0 0 16,0 0-16,21 21 31,0 0-31,0 42 16,-21-21-16,22 1 0,-22 20 0,21 0 16,-21 1-16,0-1 0,0 0 15,0 22-15,0-22 0,0 22 0,-21-22 16,-1 21-16,22-20 0,-21-1 0,21-21 15,0 22-15,0-22 16</inkml:trace>
  <inkml:trace contextRef="#ctx0" brushRef="#br1" timeOffset="-45795.86">15049 4509 0,'0'-22'0,"0"44"0,-21-65 0,21 22 16,0 0-16,0 0 15,0 0-15,21-1 0,1 1 0,-1 0 16,21 0-16,0 21 0,1-21 16,-1 0-16,22 21 0,-1 0 0,-21 0 15,1 0-15,20 21 0,-20 0 0,-1 0 16,-21 0-16,0 22 0,-21-22 15,0 21-15,0-21 0,-21 22 0,0-1 16,-21-21-16,-1 21 0,1 1 16,-22-22-16,22 21 0,0-21 0,-22 1 15,22-1-15,21-21 0,0 0 0,-1 0 16,22-21 0,0-1-16,22 22 0,-1-21 15,21 0-15,-21 0 0,22 21 16,20 0-16,-21-21 0,22 21 15,-22 0-15,22 0 0,-1 0 0,-20 0 16,20 0-16,-21 21 0,1 0 16,-1 0-16,-21 0 0,0 1 0,-21-1 15,0 21-15,0-21 0,-21 22 0,0-1 16,-21-21-16,-1 21 0,-20 1 16,21-22-16,-22 21 0,1-21 0,-1 1 15,1-1-15,-1 0 0,1-21 16,20 0-16,1 0 0,0 0 15,-1 0-15,-20 0 0,20-21 0,22 21 16,21-21-16,0-1 16,0 1-16,21 0 0,1 0 15,20 0-15,0-22 0,22 22 0,-22 0 16,22-21-16</inkml:trace>
  <inkml:trace contextRef="#ctx0" brushRef="#br1" timeOffset="-45444.06">16044 4847 0,'0'0'0,"0"21"15,21-21-15,1 0 0,-1 0 16,0-21-16,0 0 16,21 0-16,-20 0 0,-1 0 0,21 21 15,-21-22-15,0 1 0,1 0 16,-22 0-16,0 0 0,0 0 15,-43 21 1,22 0-16,0 0 16,-21 21-16,20 0 0,1 0 0,0 0 15,0 0-15,0 22 0,0-1 16,21 0-16,0-20 0,0 20 16,0 0-16,0 1 0,0-22 0,0 21 15,21-21-15,0 22 0,21-22 16,-21-21-16,22 21 0,-1 0 0,22-21 15,-22 0-15,21 0 0,-20 0 0,20-21 16,1 0-16,-22 0 0,22-1 16,-22-20-16,21 21 0,-20-21 0</inkml:trace>
  <inkml:trace contextRef="#ctx0" brushRef="#br1" timeOffset="-44619.5">17145 4360 0,'0'-21'0,"0"42"0,0-63 15,-21 42-15,0 0 16,21 21-16,0 0 0,0 1 16,-22 20-16,1 0 0,21 1 15,-21-1-15,0 21 0,21 1 0,-21-1 16,0 22-16,-1 0 0,1-1 16,0 1-16,0 0 0,0 21 0,0-22 15,-1 22-15,1-21 0,0-1 16,0 22-16,0-21 0,0 0 0,21-22 0,-22 22 15,22-22-15,0-20 0,0 20 16,0-21-16,0 1 0,22-22 0,-1 0 16,0 0-16,0-21 0,0 0 15,0 0-15,22-21 0,-1 0 16,-21 0-16,22-22 0,-1 1 0,-21 0 16,21-1-16,-20-20 0,-1 21 0,0-22 15,0 1-15,-21-1 0,0 1 16,0-43-16,-21 42 0,-21 22 15,-1 0-15,22-1 0,-21 22 0,-1-21 16,1 21-16,0-1 0,-1 1 16,22 0-16,-21 0 0,21 0 0,21 0 15,0-1-15,0 1 16,0 0-16,21 0 16,0 0-16,21 0 0,-20-1 15,20 1-15,-21 0 0,21 0 0,1 0 16,-1-22-16,0 22 0,22-21 15,-22 21-15,1 0 0,-22-1 0,21 1 16,-21 0-16,0 0 0,-21 0 16,-21 21 15,0 21-31,0 0 0,21 0 16,0 0-16,-21 1 0,21 20 0,-21-21 15,21 0-15,0 22 0,0-22 16,0 0-16,0 0 0,0 0 0,21 0 15,0 1-15,0-22 0,0 0 16,0 0-16,22 0 0,-22 0 16,0 0-16,21 0 0,-20-22 0,20 1 15,-21 0-15,21 0 0,-20 0 0,-1 0 16,0-22-16,-21 22 0,0-21 16,0-1-16,0 22 0,0-21 0,-21 21 15,0-22-15,-1 22 0,-20 21 0,21-21 16,0 21-16,-22 0 0,1 0 15,21 0-15,0 0 0,0 21 0,-1 0 16,1 1-16,21-1 0,0 0 16,0 0-16,0 0 0,0 0 0,0 1 15,21-1-15,1 0 0,-1-21 16,0 21-16,0-21 0,21 0 16,-20 0-16,-1 0 0,21 0 0,-21 0 15,22 0-15,-22 0 0,0 0 16,0-21-16,0 0 0</inkml:trace>
  <inkml:trace contextRef="#ctx0" brushRef="#br1" timeOffset="-44323.67">17738 4805 0,'21'-42'16,"21"-22"15,-105 170-31,147-212 0,-63 106 0,1 0 16,-1 0-16,0 0 0,0 0 16,0 21-16,0 0 0,1 1 0,-1-1 15,0 21-15,0-21 16,0 0-16,-21 22 0,0-22 0,21 21 15,-21-21-15,0 1 0,0-1 0,0 0 16,0 0-16,0 0 0,-21-21 16,21 21-16,-21-21 15,21-21-15,0 0 16,0 0-16,0 0 0,0 0 16,0-22-16,0 22 0,0-21 0,0-1 15,0 22-15,21-21 0,-21 21 16,21-22-16,1 22 0,-22 0 0,21 0 15,0 0-15,0 0 0,0-1 0,0 22 16,1-21-16,-1 21 16,0 0-16</inkml:trace>
  <inkml:trace contextRef="#ctx0" brushRef="#br1" timeOffset="-43954.86">18627 4847 0,'0'0'0,"21"0"32,-21-21-32,21 0 15,0 21-15,0 0 0,-21-21 16,21 21-16,1 0 0,-1-21 0,-21-1 31,-21 22-15,-1 0-16,1 0 15,0 22-15,0-22 0,0 21 16,21 0-16,-21 0 0,-1 0 16,22 22-16,0-22 0,0 0 0,0 0 0,0 0 15,0 0-15,0 1 16,0-1-16,0 0 0,22-21 15,-1 0-15,0 0 0,21 0 16,-21 0-16,22-21 0,-1 0 0,-21-1 16</inkml:trace>
  <inkml:trace contextRef="#ctx0" brushRef="#br1" timeOffset="-42335.55">20087 4487 0,'0'-63'32,"0"42"-32,0 0 15,-21-1-15,0 22 16,0 0-16,-1 22 15,1-1-15,21 0 16,0 0-16,-21 0 0,0 22 16,0-1-16,21-21 0,0 21 15,0-20-15,0 20 0,0-21 0,0 21 16,0-20-16,0-1 0,21 0 16,0-21-16,0 21 0,22-21 0,-22 0 15,21 0-15,0 0 0,1 0 0,-1-21 16,0 21-16,1-21 0,20 0 15,-20-1-15,-1-20 0,0 21 0,1-21 16,-1-1-16,-21 1 0,21 0 16,1-22-16,-22 1 0,0-1 0,21 1 15,-20-22-15,-22 21 0,0 1 0,0 21 16,0-22-16,0 43 0,0-21 16,0 20-16,0 1 0,0 0 0,-22 21 15,1 0-15,0 0 0,21 21 16,-21 0-16,0 1 0,0 20 15,-1 21-15,1-20 0,21 20 0,-21 1 16,21-1-16,-21 1 0,21-22 16,0 22-16,0-1 0,0-21 0,21 1 15,0-1-15,22 0 0,-1-20 0,0 20 16,1-21-16,20 0 0,1 0 16,-22 1-16,21-1 0,1-21 0,-22 0 15,1 0-15,20 0 0,-21-21 16,1-1-16,-1 1 0,-21 0 0,22-21 15,-22 21-15,21-22 0,-21 1 0,0 21 16,-21-22-16,0 1 16,0 0-16,0-22 0,0 43 15,0 0-15,-21 0 0,0 0 0,0 21 16,0 0-16,0 0 0,-1 21 16,1 0-16,-21 0 0,21 21 0,0-20 15,-1 20-15,1-21 0,21 21 0,0-20 16,0-1-16,0 21 0,0-21 15,0 0-15,0 1 0,0-1 0,21 0 16,-21 0-16,22-21 0,-1 21 16,0-21-16,0 0 0,0 0 0,22 0 15,-22 0-15,0 0 0,0-21 0,0 0 16,0 0-16,1 0 16,-1-1-16,0 1 0,-21-21 0,21 0 15,0 20-15,-21-20 0,21 0 0,-21 21 16,0-1-16,0 1 0,0 0 15,0 0-15,-21 42 32,21 0-32,-21 0 0,0 1 0,21-1 15,0 0-15,0 21 0,0-21 0,0 1 16,0 20-16,0-21 16,0 0-16,21 0 0,0 1 15,0-1-15,1-21 0,-1 0 0,0 0 0,21 0 16,-21 0-16,22 0 15,-22 0-15,21 0 0,-21-21 0,22-1 16,-22 1-16,21-21 0,-21 21 16,1-22-16,-1 1 0,21 21 0,-21-21 15,-21-1-15,21 22 0,-21-21 0,22 21 16,-22-1-16,0 44 16,-22-22-1,1 42-15,21-21 0,0 0 16,0 22-16,0-22 0,0 21 0,0-21 15,0 0-15,0 22 0,0-22 16,21 0-16,-21 0 0,22 0 16,-22 1-16,0-1 0,0-42 47,0-1-47,-22 22 15,1-21-15,21 0 0,-21 0 16,21 0-16,-21 21 0,0 0 15,0 0-15,21 21 16,0 0 0,0 0-16,0 0 15,0 1-15,21-1 16,0-21-16,0 0 0,0 21 16,22-21-16,-22 0 0,21 0 0,0 0 15,-20 0-15,20 0 0,0 0 0,1-21 16,-1 0-16,0-1 0,1 1 15,-1 0-15,0 0 0,1-21 16,41-22-16,-63 22 0,22-22 16,-1 22-16,-21 0 0,0 20 15,1-20-15,-22-21 0,0 41 0,0 1 16,-43 21 0,22 0-16,0 0 0,0 21 0,0 1 15,-1-1-15,22 0 0,0 21 0,0 1 16,0-22-16,0 21 0,22 0 15,-1-20-15,0 20 0,0-21 0,0 21 16,0-20-16,1-1 0,-1 0 16,-21 0-16,21 0 0,-21 0 0,0 1 15,0-1-15,0 0 16,-21 0-16,0-21 0,-1 21 0,-20 0 16,21-21-16,0 0 0,0 0 15,-1 0-15,1 0 16,0-21-1,0 0 1,21 0-16,-21 0 0</inkml:trace>
  <inkml:trace contextRef="#ctx0" brushRef="#br1" timeOffset="-41328.2">15748 6435 0,'0'-21'0,"0"42"0,-21-42 16,0 21-16,-1 0 0,1 0 31,21 21-31,0 0 0,-21 0 0,21 0 16,0 22-16,0-22 0,0 21 16,0-21-16,0 22 0,0-1 0,0-21 15,0 21-15,0-20 0,0-1 0,0 21 16,0-21-1,0 0-15,0 1 0</inkml:trace>
  <inkml:trace contextRef="#ctx0" brushRef="#br1" timeOffset="-40790.59">15515 6456 0,'0'-21'0,"0"42"0,0-85 0,0 43 16,0 0-16,0 0 0,21 0 0,0 0 16,1-1-16,-1 1 15,0 0-15,21 0 0,-21 21 0,22-21 16,-1 21-16,0-21 0,1 21 16,-1 0-16,0 0 0,1 0 0,-1 21 15,0 0-15,-20 0 0,20 0 0,-21 0 16,-21 1-16,0 20 0,0 21 15,-21-20-15,-21-1 0,-1-21 16,22 22-16,-21-22 0,-1 0 16,1 21-16,0-42 0,21 21 0,-22-21 15,22 0-15,0 0 0,0 0 0,21-21 16,0 0 0,0 0-16,21 21 15,0-21-15,0 21 0,22 0 0,-1-21 16,0 21-16,22 0 0,-1 0 15,-20 0-15,20 21 0,1 0 0,-1 0 16,-21 0-16,1 0 0,-1 1 16,-21 20-16,-21-21 0,0 21 0,0-20 15,-42 20-15,0-21 0,-1 0 0,-20 22 16,-1-22-16,1 0 0,-1 0 16,22 0-16,-22-21 0,22 21 0,0-21 15,-1 0-15,1 0 0,21 0 0,-21 0 16,20-21-16,1 21 0,0-21 15,0 0-15,0 0 16,21 0-16,0-1 0,0 1 0,0 0 16,21 21-16,0-21 0,0 0 15,22 0-15,-22 21 0,21-22 0,0 22 16,1-21-16,-1 0 0</inkml:trace>
  <inkml:trace contextRef="#ctx0" brushRef="#br1" timeOffset="-40434.79">16679 6816 0,'0'0'0,"21"0"0,64-43 32,-64 22-32,0 0 15,1 0-15,-1 0 0,0 0 0,0-1 16,-21-20-16,0 21 0,21 0 15,-21 0-15,0-22 0,0 22 0,0 0 16,-21 0-16,21 0 0,-42 21 16,21 0-16,-1 0 0,-20 0 0,21 21 15,-21 21-15,-1-21 0,22 22 16,0-22-16,0 21 0,0 0 0,21 1 16,-22-1-16,22 0 0,0 1 15,0-22-15,43 42 0,-22-41 16,0-1-16,0-21 0,0 21 15,22-21-15,-22 0 0,21 0 0,1 0 16,-1 0-16,0 0 0,1-21 16,-1 0-16,21-1 0,-20 1 0,-1-21 15,0 21-15</inkml:trace>
  <inkml:trace contextRef="#ctx0" brushRef="#br1" timeOffset="-40103.98">17526 6096 0,'0'-21'0,"0"42"0,0-63 15,-21 42 1,0 21-16,21 0 16,0 0-16,0 22 0,0-1 15,-22 21-15,22 1 0,0-1 0,-21 22 16,21-21-16,0 20 0,0 1 16,-21 0-16,21-1 0,-21 1 0,21 0 15,-21-1-15,21 1 0,0 0 0,0-1 16,0 1-16,0 0 0,0-1 0,0-20 15,0 20-15,0-20 0,0 21 16,21-22-16,0 1 0,0-22 0,0 0 16,1 1-16,-1-1 0,0-21 0,21 0 15,-21-21-15,22 0 0,-1 0 16,0 0-16,1-21 0,-1-21 16,-21 21-16,22-43 0,-1 22 0,-21-1 15,21-20-15,-20-1 0,-22-20 0,0 20 16,0-20-16,0-1 0,-22 0 15,1 1-15,0-1 0</inkml:trace>
  <inkml:trace contextRef="#ctx0" brushRef="#br1" timeOffset="-39363.41">17843 7197 0,'-275'-212'16,"42"170"-1,212 42-15,550 254 16,-1100-529-16,550 275 0,21-22 16,0 1-16,42 21 15,-21-21-15,22 0 0,-1 0 0,21 0 16,-20-1-16,20 1 0,1 0 0,-1-21 15,1 21-15,-1-22 0,-20 22 16,20-21-16,-21 21 0,1-1 0,-1 1 16,-21 0-16,0 21 0,1-21 15,-22 0-15,-22 42 32,1 0-17,21 0-15,0 0 0,-21 22 0,0-22 16,21 21-16,-21-21 0,21 22 15,0-22-15,0 0 0,0 21 16,0-20-16,0-1 0,0 0 16,21-21-16,0 0 0,0 0 15,22 0-15,-22 0 0,21 0 0,-21-21 16,22 21-16,-1-21 0,-21-1 0,21 1 16,-20 0-16,20-21 0,-21 21 15,0-22-15,-21 22 0,0-21 0,0-1 16,0 1-16,-21 21 0,0 0 15,-21-22-15,20 43 0,-20-21 0,0 21 16,21 0-16,-22 0 0,1 0 16,21 0-16,0 0 0,-1 0 15,1 0-15,21 21 0,21-21 16,1 0 0,-1 0-16,21 0 0,-21 0 15,22-21-15,-1 0 0,0 21 0,1-21 16,-1 0-16,0 21 0,1-21 15,-1 21-15,-21 0 0,21 0 0,-20 0 16,20 0-16,-21 0 0,21 21 0,-20 0 16,-1 0-16,0 0 0,-21 22 15,21-1-15,-21-21 0,0 21 0,0-20 16,0 20-16,0-21 0,0 0 16,0 0-16,0 1 0,0-1 15,-21-21-15,21-21 16,0-1-16,0 1 0,0 0 15,0 0-15,0-21 0,0 20 16,0-20-16,0 0 0,0 21 0,0-22 16,0 1-16,0 0 0,0 20 0,21 1 15,0 0-15,0 0 0,1 0 16,-1 21-16,0 0 0,0 0 16,0 0-16,-21 21 15,21-21-15,-21 21 0,0 0 16,22 0-16,-1 1 0</inkml:trace>
  <inkml:trace contextRef="#ctx0" brushRef="#br1" timeOffset="-39075.11">19135 6435 0,'21'0'0,"0"0"16,-106-43-16,128 86 0,20-43 0,-42 0 0,0 0 0,1 0 16,-1 0-16,0-21 0,0 21 15,0-22-15,0 1 0,1 0 16,-1 21-16,0-21 0,0 0 0,-21 0 0,0-1 15,0 1-15,0 0 16,0 0-16,-21 21 16,0 0-16,-22 0 0,22 21 15,0-21-15,-21 21 0,21 22 16,-22-22-16,22 21 0,0 0 0,0 1 16,21-1-16,0 0 0,0-20 0,0 20 15,21 0-15,21-21 0,-21 1 16,22-1-16,-22 0 0,21-21 0,1 0 15,-1 0-15,-21 0 0,21 0 0,1 0 16,-1-21-16,0 21 0,-20-21 16,20-1-16</inkml:trace>
  <inkml:trace contextRef="#ctx0" brushRef="#br1" timeOffset="-38680.45">20362 5821 0,'0'0'16,"21"0"-16,106-21 31,-84 21-31,20-21 0,1 21 0,-1 0 16,1 0-16,20-22 0,-20 22 0,21 0 15,-22-21-15,1 21 16,-1 0-16,1-21 0,-22 21 0,0-21 0,1 21 15,-22 0-15,-42 0 16,-1 0 0,-20 0-16,0 21 0,-1-21 0,1 0 15,0 0-15</inkml:trace>
  <inkml:trace contextRef="#ctx0" brushRef="#br1" timeOffset="-38439.47">20913 5715 0,'-22'0'0,"22"21"15,0 0-15,0 1 16,0-1-16,0 0 0,0 0 16,0 21-16,0 1 0,0-22 15,0 21-15,0 22 0,0-22 0,0 0 16,0 1-16,0 20 0,0-20 0,0-1 16,0 21-16,0-20 0,0-1 15,0 0-15,0 1 0,0-1 16,0-21-16,0 0 0,0 1 0,0-1 15,0 0-15,22-21 16,-1-21 0,0 0-16,21-22 0,-21 22 0,1-21 15</inkml:trace>
  <inkml:trace contextRef="#ctx0" brushRef="#br1" timeOffset="-37838.93">21315 6202 0,'0'21'16,"21"-21"0,0 0-16,0 0 15,0 0-15,1 0 0,-1 0 16,0 0-16,0-21 0,0 21 0,0-21 16,22 0-16,-22 21 0,0-22 0,0 1 15,0 21-15,1-21 0,-22 0 16,-22 21-1,1 0 1,-21 0-16,21 0 0,-22 21 0,22 0 16,-21 0-16,21 22 0,0-22 0,-1 21 15,1-21-15,21 22 0,0-22 16,0 21-16,0-21 0,0 1 16,21-1-16,1 0 0,-1 0 0,21 0 15,0-21-15,-20 0 0,20 0 16,21 0-16,-20 0 0,-1-21 0,22 0 15,-22 0-15,21 0 0,-20-1 0,-1-20 16,22 0-16,-22 21 0,0-22 16,-21 22-16,22-21 0,-22 21 0,-21-22 15,0 22-15,0 0 0,0 0 0,-21 21 16,0 0-16,-1 0 16,1 0-16,0 0 0,21 21 15,0 0-15,0 0 16,0 0-16,0 1 0,0-1 15,21 0-15,0 0 0,1 21 0,-1-20 16,0-1-16,0 0 0,-21 0 0,21 21 16,0-20-16,-21-1 0,0 0 15,0 0-15,0 0 0,-21 0 16,0-21-16,0 0 0,0 0 16,0 0-16,-1 0 0,1 0 15,0 0-15,0 0 0,21-21 16,0 0-16,0 0 15,0 0-15,21 0 0,21-22 16,-20 22-16,-1-21 0</inkml:trace>
  <inkml:trace contextRef="#ctx0" brushRef="#br1" timeOffset="-37575.77">23050 5546 0,'0'-43'15,"0"22"-15,-232 381 0,464-741 0,-232 466 0,0-191 0,0 85 16,-21 21-1,0 0-15,21 21 0,-21 21 16,21-21-16,-21 22 0,21-1 16,0 22-16,-21-22 0,-1 21 15,22 1-15,-21-1 0,0 22 0,21-21 16,-21-22-16,0 21 0,21 1 16,-21-1-16,21-20 0,0-1 0,0 0 15,0 1-15,0-1 0,21-21 0,0 0 16,0 1-16,0-1 0,0-21 15,1 0-15,-1 0 0,0 0 0,0 0 16,0-21-16,0-1 0,1 1 0,-1-21 16,-21 21-16</inkml:trace>
  <inkml:trace contextRef="#ctx0" brushRef="#br1" timeOffset="-37348.08">22691 5906 0,'-43'0'0,"86"0"0,-107 0 0,43 0 0,63 0 16,-21 0-16,43 0 16,-22 0-16,22 0 0,-1-22 15,1 22-15,-1 0 0,22-21 0,-22 21 16,1 0-16,-1-21 0,-20 0 16,20 21-16,-20 0 0,-1-21 0,0 21 15,-21 0-15,1 0 0,-44 0 31,1 0-15</inkml:trace>
  <inkml:trace contextRef="#ctx0" brushRef="#br1" timeOffset="-36177.23">17124 8890 0,'0'0'0,"21"-21"0,0 0 0,0 0 16,0-1-16,1 1 0,-1 0 0,0 0 15,0 0-15,-21 0 0,0-1 16,0 1-16,0 0 0,0 0 16,-21 0-16,0 0 0,0-1 15,-1 22-15,-20 0 0,0 0 0,21 0 16,-22 0-16,1 0 0,0 0 0,20 22 15,-20-1-15,21-21 0,-21 21 0,20 0 16,1 0-16,0 0 16,21 1-16,0-1 0,-21 0 0,21 0 15,21-21 1,0 0-16,0 0 16,1 0-16,-1 0 0,21-21 0,-21 0 15,22 21-15,-1-21 0,-21-1 16,0 1-16,22 0 0,-22 0 0,0 21 15,0-42-15,-21 20 16,21 22-16,-42 22 31,0-1-15,21 0-16,0 0 0,-21 0 16,21 0-16,0 1 0,0-1 0,0 0 15,0 0-15,0 0 16,21 0-16,0-21 0,0 0 15,0 0-15,22 0 0,-1 0 0,0 0 16,22-21-16,-22 0 0,22 0 16,-1 0-16,-20 0 0,20-22 15,-21 22-15,1-21 0,-1 21 0,0-22 16,-20 1-16,-1 0 0,-21-1 16,0 1-16,0 0 0,0-1 0,0-20 0,-43-43 15,1 64-15,21-1 16,-21 1-16,-1 0 0,1-1 15,0 22-15,-22 0 0,1 21 0,-1 0 16,1 0-16,-22 0 0,21 0 16,-20 42-16,-1-21 0,0 22 0,1-1 15,-1 22-15,22-1 0,-22 1 16,21-1-16,1 22 0,21-22 0,20 22 16,1-22-16,21 22 0,0-21 15,0 20-15,21-20 0,1-1 0,20-20 16,0 20-16,22-21 0,-22-20 15,22 20-15,-1-21 0,1 0 0,20 0 16,1-21-16,0 0 0,-1 0 0,1 0 16,-22 0-16,22-21 0,-21 0 15,-1 0-15,1-21 0,-22 20 0</inkml:trace>
  <inkml:trace contextRef="#ctx0" brushRef="#br1" timeOffset="-35903.39">18478 8192 0,'0'-22'0,"0"44"0,0-65 15,0 22-15,0 0 0,0 0 0,0 0 0,-21 21 16,0 0-16,0 0 0,0 0 16,0 21-1,-1 21-15,22-21 0,0 22 0,0 20 16,0-21-16,-21 22 0,21-22 15,0 22-15,0-22 0,0 0 0,0 22 16,0-22-16,0 1 0,0-1 0,0-21 16,0 21-16,0-20 0,0-1 15,21-21 1,1 0-16,-1-21 0,-21-1 0,21 1 16,0-21-16</inkml:trace>
  <inkml:trace contextRef="#ctx0" brushRef="#br1" timeOffset="-35431.66">18500 8128 0,'0'0'0,"0"-21"16,-22-21-16,22 20 0,0 1 0,0 0 15,0 0-15,22 0 16,-1 21-16,21-21 0,-21 21 0,0 0 16,22 0-16,-22 0 0,21 0 0,-21 21 15,1 0-15,20 0 0,-42 21 16,21-20-16,-21 20 0,0 0 0,0 1 15,0-1-15,-21 0 0,-21 1 0,20-1 16,-20 0-16,0-21 0,-1 22 16,1-22-16,0 0 0,-1-21 0,22 21 15,0-21-15,42-21 32,0 21-32,1-21 0,20 0 0,-21 0 15,21-1-15,1 1 0,-1 21 16,-21-21-16,22 0 0,-1 21 0,-21 0 15,21 0-15,-20 0 0,-1 0 0,0 21 16,21-21-16,-21 21 0,1 22 16,-1-22-16,-21 0 0,0 0 0,0 21 15,0-20-15,0-1 0,-21 0 0,-1 21 16,1-21-16,-21 1 0,0-1 16,-1 0-16,1 0 0,-22 0 15,22-21-15,-21 21 0,20-21 0,1 0 16,-22 0-16,43 0 0,-21 0 15,0-21-15,20 0 0,22 0 16,-21 0-16,21 0 0,0-1 0,0 1 16,0 0-16,0 0 0,21 0 15,-21 0-15</inkml:trace>
  <inkml:trace contextRef="#ctx0" brushRef="#br1" timeOffset="-34931.94">17251 8319 0,'0'0'0,"-254"-22"16,233 22-16,-1 0 16,22-21-16,0 0 0,22 21 15,-1-21-15,21 0 0,22 21 0,-1-21 16,1-1-16,-1 1 0,22 21 0,-1-21 15,-20 21-15,-1 0 0,-20 0 16,-1 0-16,-21 21 0,0-21 0,-21 43 16,-21-22-16,0 21 0,-42-21 15,20 22-15,-41-1 0,20 0 16,-21 1-16,1-22 0,20 21 0,-20-21 16,41 0-16,-20 1 0,42-1 15,-22 0-15,22-21 0,42 0 16,22 0-1,-1 0-15,21-21 0,1 0 16,-1 21-16,1 0 0,21 0 0,-22 0 16,1 0-16,-1 0 0,-21 0 0,1 21 15,-22 0-15,-21 0 0,0 21 16,-21 1-16,-22-1 0,-20 0 16,-1 1-16,1 20 0,-22-20 0,1-1 15,20 0-15,1 1 0,20-1 16,1 0-16,0-21 0,42 1 0,0-1 15,21-21-15,0 0 0,21 0 16,22-21-16,-1-1 0,1 1 16,20-21-16,1 21 0,0-43 0,21 22 15,-22 0-15</inkml:trace>
  <inkml:trace contextRef="#ctx0" brushRef="#br1" timeOffset="-34532.17">19304 8467 0,'0'0'0,"-21"0"0,0 0 16,21 21-16,21-21 31,0-21-31,21 21 15,-21-21-15,22-1 0,-22 1 16,21 0-16,-21 0 0,1 0 0,-1 0 16,0-1-16,-21 1 0,0 0 15,0 0-15,-21 0 0,0 21 0,-1 0 16,-20 0-16,0 0 0,-1 0 16,1 21-16,0 0 0,-1 0 0,22 22 15,-21-22-15,0 21 0,20 0 0,1-20 16,0 20-16,21 0 0,0-21 15,0 22-15,0-22 0,0 0 0,21 0 16,0 0-16,22-21 0,-22 22 0,21-22 16,1 0-16,20 0 0,-21 0 15,22 0-15,-1-22 0,-20 1 0,20 0 16,1 0-16,-22 0 0,0-22 0</inkml:trace>
  <inkml:trace contextRef="#ctx0" brushRef="#br1" timeOffset="-33451.91">20108 7874 0,'0'0'0,"0"-42"0,0-1 0,0-20 16,0 42-16,-21 0 0,0 21 31,21 21-31,-21 0 0,21 21 0,0-21 16,-21 43-16,21-1 0,-22 1 0,1-1 15,21 22-15,-21 0 0,21-1 16,-21 1-16,0 0 0,21-1 0,-21 22 15,-1-21-15,1 21 0,21 0 16,0-1-16,0-20 0,-21 21 16,21 84-16,0-84 0,0-21 15,-21 21-15,21-22 0,0-20 0,0 21 16,0-22-16,0 1 0,0-22 0,0 21 16,21 1-16,0-43 15,0-21-15,1 0 0,-1 0 0,0-21 16,0 0-16,21 0 0,-20-22 0,-1 1 15,21-22-15,-21 1 0,0-1 16,1 1-16,-22-22 0,0 1 16,0 20-16,0-21 0,-22 1 0,1 20 0,0 1 15,-21-1-15,21 22 0,-22 0 16,1-1-16,0 1 0,20 21 16,-20-22-16,21 22 0,-21 0 15,20 0-15,1 0 0,21 0 0,0-1 16,0 1-16,0 0 0,21-21 15,1 21-15,-1-1 0,21-20 0,-21 21 16,22-21-16,-1 20 0,0-20 0,1 0 16,20 21-16,-21-22 0,1 22 15,-1-21-15,22 21 0,-22-1 16,-21 1-16,21 0 0,-20 0 0,-1 0 16,-21 0-16,0-1 15,-21 22 1,-1 22-1,1-1-15,0 0 0,0 0 0,0 0 16,0 22-16,21-22 0,0 0 0,0 0 16,0 0-16,0 0 0,0 1 15,0-1-15,21 0 0,0-21 16,0 21-16,21-21 0,-20 0 0,20 0 16,0 0-16,1 0 0,-1-21 15,-21 0-15,21 0 0,-20-1 0,-1 1 16,0 0-16,-21 0 0,0-21 0,0 20 15,0 1-15,-21-21 16,0 21-16,-1 0 0,-20-1 0,21 1 16,-21 21-16,-1 0 0,22-21 0,-21 21 15,21 0-15,-22 0 0,22 21 16,0-21-16,0 21 0,21 1 16,0-1-16,0 0 0,21-21 15,21 0-15,-21 0 16,22 0-16,-1 0 0,0 0 15,1 0-15,-1 0 0,0-21 0,1 21 16,-1-21-16,0 21 0,1 0 16,-22-22-16,0 22 0,0 0 0,0 0 0,-21 22 31,0-1-15,0 0-16,0 0 0,22 0 15,-22 0-15,0 1 16,21-22-16,-21-22 47,0 1-47,0 0 0,0 0 15,0 0-15,0 0 0,21-1 16,-21 1-16,21 0 0,-21-21 16,0 21-16,21 21 0,0-22 0,-21 1 15,22 21-15,-1 0 16,0 0-16,-21 21 15,0 1-15,0-1 0,0 0 16,0 0-16,0 0 16</inkml:trace>
  <inkml:trace contextRef="#ctx0" brushRef="#br1" timeOffset="-33168.07">21209 8403 0,'21'0'31,"-127"-21"-31,233 42 0,-169-21 0,105 0 0,-41-21 16,-22 0-16,21 21 0,0-21 0,-21 0 16,21-1-16,0-20 0,0 21 15,-21 0-15,0 0 16,-21 21 0,0 0-16,0 0 0,-21 0 0,20 21 15,1 0-15,0 0 0,0 0 16,21 22-16,0-22 0,0 21 0,0-21 15,0 0-15,0 1 0,0-1 16,0 0-16,21 0 0,0 0 0,0-21 16,22 0-16,-22 0 0,21 0 15,1 0-15,-1 0 0,21 0 0,1 0 16,-1-21-16</inkml:trace>
  <inkml:trace contextRef="#ctx0" brushRef="#br1" timeOffset="-32923.13">22437 7768 0,'-22'-21'0,"44"42"0,-65-63 0,43 21 0,-21 21 15,0 0-15,21 21 16,-21 0-16,21 0 16,0 0-16,0 22 0,0-1 15,0 0-15,0 22 0,0-22 16,0 1-16,0 20 0,0-21 0,0 1 15,0-1-15,0 0 0,0 1 16,0-22-16,0 0 0,0 0 0,0 0 16,0 1-16,0-44 31</inkml:trace>
  <inkml:trace contextRef="#ctx0" brushRef="#br1" timeOffset="-32487.37">22352 8022 0,'-42'-127'15,"84"402"-15,-106-592 0,128 486 0,-128-359 0,64 169 0,0-1 16,0 1-16,0 0 0,22 21 16,20 0-1,-21 21-15,0 0 0,0 1 0,22-1 16,-22 21-16,21 0 0,-21 1 16,22-1-16,-22 0 0,21 1 0,-21-1 15,1 0-15,-1 1 0,-21-22 16,0 21-16,21-21 0,-21 1 0,21-1 15,0 0 1,-21-42-16,0 0 16,0-22-16,21 22 15,1-21-15,-22-1 0,21-20 0,0 21 16,0-22-16,21 1 0,-20-1 16,-1 22-16,21-22 0,-21 22 0,0 0 15,1 20-15,-1-20 0,0 42 16,-21 42-1,0-20-15,0 20 0,0 0 16,0 22-16,0-22 0,0 22 16,0-22-16,0 21 0,-21-20 0,21 20 15,-21-20-15,21-1 0,0-21 0,-22 21 16,22 1-16,0-22 0,0 0 16,0 0-16,0 0 15,22-21-15,-1 0 0,0 0 0,0 0 16,0-21-16,22 0 0,-22 0 15</inkml:trace>
  <inkml:trace contextRef="#ctx0" brushRef="#br1" timeOffset="-32163.89">23431 8149 0,'22'0'31,"-1"0"-31,0 0 0,0 0 16,0 0-16,0 0 0,1-21 15,-1 21-15,0-21 0,21 21 16,-21-21-16,1 0 0,-1 21 16,-21-22-16,0 1 0,0 0 0,0 0 15,0 0-15,-21 21 0,-1 0 16,1 0-16,0 0 0,-21 0 16,21 21-16,-1 0 0,-20 0 0,21 22 15,0-22-15,21 21 0,0-21 0,-21 22 16,21-22-16,0 21 0,0-21 15,0 0-15,0 22 0,0-22 16,21 0-16,0 0 0,0-21 16,0 0-16,22 0 0,-22 0 15,21 0-15,-21 0 0,22 0 0,-1-21 16,0 0-16,1 0 0,-1-22 0</inkml:trace>
  <inkml:trace contextRef="#ctx0" brushRef="#br1" timeOffset="-31935.02">24151 7684 0,'0'0'0,"-21"-127"32,0 127-32,21 21 15,0 0-15,0 0 16,0 21-16,-21-20 0,21 20 16,0 21-16,0-20 0,0 20 0,0-20 15,0 20-15,0-21 0,0 22 16,0-22-16,0 1 0,0-1 0,0-21 15,0 21-15,0-20 0,21-1 0,-21 0 16,21-21-16,0 0 16,0 0-16,0-21 0,1 0 15,-1-1-15</inkml:trace>
  <inkml:trace contextRef="#ctx0" brushRef="#br1" timeOffset="-31207.12">24511 7684 0,'0'-43'16,"0"1"-16,-42 275 0,84-381 0,-42 42 15,0 63-15,0 22 0,-21 42 32,21 1-32,-21-1 0,21 0 15,0 21-15,0 1 0,0-1 0,0 0 16,0 22-16,0-22 0,0 22 16,0-1-16,0-21 0,0 1 0,0 20 15,0-20-15,0-22 0,0 21 0,0-21 16,0 0-16,0 1 0,0-1 15,0 0-15,0-42 16,0 0 0,0-1-16,21-20 0,0 21 15,-21 0-15,21-22 0,0 22 16,-21 0-16,21 0 0,1 0 0,-22 0 16,21-1-16,-21 44 31,0-1-31,21 0 0,-21 0 15,21 21-15,-21-20 0,0-1 16,0 0-16,21 0 0,0 0 0,-21 0 16,22 1-16,-1-1 0,0-21 15,0 0-15,0 21 0,0-21 0,1 0 16,-1 0-16,21 0 0,-21-21 16,0 0-16,22-1 0,-22 1 0,0-21 0,0 0 15,0 20-15,1-20 16,-22 0-16,21-1 0,-21 1 15,21 21-15,-21 0 0,0 42 32,0 0-32,0 0 0,-21 22 15,21-22-15,-21 0 0,21 21 16,-22-21-16,22 22 0,0-22 0,0 0 16,0 0-16,0 0 0,0 1 0,0-1 15,22-21-15,-1 0 0,0 0 16,0 0-16,0 0 0,0 0 15,1 0-15,20-21 0,-21-1 0,0 1 16,0 0-16,1-21 0,-1-1 16,0 1-16,0 0 0,-21-1 0,0 1 15,0 0-15,0 21 0,0-22 16,0 22-16,-21 0 0,0 21 0,0 0 16,-22 0-16,22 0 0,-21 0 0,21 0 15,-1 0-15,-20 21 0,21 0 16,0 0-16,0 1 0,21-1 0,0 21 15,0-21-15,0 0 16,0 1-16,21-22 0,0 21 0</inkml:trace>
  <inkml:trace contextRef="#ctx0" brushRef="#br1" timeOffset="-30651.48">26120 7874 0,'0'0'0,"-43"-63"32,22 63-32,0-22 0,0 22 0,0 0 15,-1 0-15,1 0 0,-21 22 16,21-1-16,-22 0 0,22 0 0,-21 0 16,21 22-16,0-1 0,-1-21 0,1 21 15,0 1-15,0 20 16,21-20-16,0-1 0,0-21 15,0 0-15,0 0 0,0 1 0,21-1 16,0-21-16,0 0 0,1 0 0,-1 0 16,0 0-16,21 0 0,-21 0 15,1-21-15,20-22 0,-21 22 0,0-21 16,22-22-16,-22 22 0,0-22 16,21 1-16,-21 21 0,1-22 0,20-63 15,-21 64-15,-21-1 0,0 22 16,0-1-16,21 1 0,-21 0 15,0-1-15,0 22 0,0 0 16,0 0-16,-21 21 16,0 21-16,21 0 15,0 22-15,-21-1 0,21 0 0,-21 1 16,21 20-16,0-21 0,0 22 16,0-1-16,0 1 0,0-1 0,0 1 15,0-1-15,0-20 0,0 20 16,0-20-16,0-1 0,0 0 0,21 1 15,0-22-15,-21 21 0,21-21 0,0-21 16,0 21-16,1-21 16,-1 0-16,0 0 0,0-21 0,21 21 15,-20-21-15,-1 0 0,0-21 0,0 20 16,0-20-16,0 21 0,-21-21 16,0 20-16,22-20 0</inkml:trace>
  <inkml:trace contextRef="#ctx0" brushRef="#br1" timeOffset="-30367.61">23199 7768 0,'-43'0'15,"86"0"-15,-128 0 0,64 0 0,21 21 16,21-21-16,0 0 16,21 0-16,1 0 0,-1 0 0,0 0 15,1 0-15,20-21 0,1 21 16,-22 0-16,22 0 0,-1 0 0,1 0 16,-22 0-16,21-21 0,-20 21 0,-1 0 15,-21 0-15,22 0 0,-22 0 0,0 0 16,0 0-16</inkml:trace>
  <inkml:trace contextRef="#ctx0" brushRef="#br1" timeOffset="-25079.94">6752 11261 0,'0'21'31,"0"0"-16,-21-21-15,0 21 0,0 0 16,-1 1-16,1-22 0,0 21 16,0 0-16,0 0 0,0 0 15,-1 0-15,1-21 0,0 22 0,-21-1 16,21 0-16,-1 0 0,1 0 0,0-21 16,-21 21-16,21 1 0,-1-1 15,1 0-15,0-21 0,0 21 0,-21 0 16,20 0-16,-20-21 0,21 22 15,-21-1-15,-1-21 0,1 21 0,0-21 0,-1 0 16,-20 21-16,20-21 0,1 0 16,0 0-16,-1 0 0,1 0 15,-21 0-15,20 0 0,1 0 0,0 0 16,-1 0-16,1 0 0,0 0 16,-1 0-16,1 0 0,0 0 0,-1 0 15,1 0-15,21 0 0,-22-21 0,1 0 16,0 21-16,-1-21 0,1 21 15,0-22-15,-1 22 0,-20-21 0,21 0 16,-1 21-16,1-21 0,0 0 16,-43-22-16,43 43 15,-1-21-15,22 0 0,-21 0 0,-1 0 0,1 0 16,0-1-16,-1 1 0,1 0 16,21 0-16,-21 0 0,-1 0 15,22 21-15,-21-22 0,-22-20 16,43 21-16,0 0 0,0 0 15,0-1-15,-1-20 0,1 21 16,21 0-16,-21 0 0,0-1 0,21-20 16,0 21-16,-21 0 0,0 0 0,21-1 15,-22 1-15,22 0 0,-21-21 0,21 21 16,0-1-16,0 1 0,0 0 16,0-21-16,0 21 0,0-1 0,0-20 15,0 21-15,0-21 0,0-1 16,0 22-16,0-21 0,0 21 0,0-22 15,0 22-15,0-21 0,21 21 16,-21-22-16,22 22 0,-1 0 16,-21 0-16,21 0 0,0-1 0,-21 1 15,21 0-15,0 0 0,-21 0 16,22 0-16,-1-1 0,0 1 0,0 0 16,0 0-16,0 0 0,1 0 15,-1-1-15,21-20 16,-21 42-16,22-21 0,-22 0 0,0 0 0,0-1 15,0 1-15,22 0 16,-22 0-16,21 0 0,-21 0 0,22-1 0,-1 1 16,0 0-16,43-21 15,-43 21-15,1-1 0,-1 1 16,-21 0-16,21 0 0,1 21 16,-1-21-16,0 0 0,1 21 0,-1-22 15,-21 22-15,22-21 0,-1 21 0,0-21 16,1 21-16,-22 0 0,21-21 15,0 21-15,1-21 0,-1 21 0,0 0 16,1-21-16,-1 21 0,0 0 16,1-22-16,20 22 0,-20-21 0,-1 21 15,0 0-15,22 0 0,-22-21 16,0 21-16,1 0 0,-1 0 0,0 0 16,1-21-16,-1 21 0,0 0 0,1 0 15,-1 0-15,0 0 0,1 0 16,-1-21-16,0 21 0,1 0 15,20 0-15,-20 0 0,-1 0 0,21 0 16,-20 0-16,20 0 0,-20 0 16,20 0-16,-21 0 0,22 0 0,-22 0 15,22 0-15,-22 0 0,22 0 0,-22 0 16,21-21-16,-20 21 0,-1 0 16,22 0-16,-22 0 0,21 0 0,-20 0 15,20 0-15,1 0 0,-22 0 0,22 0 16,-1 0-16,-21 0 0,22 0 15,-1 0-15,-20 0 0,20 0 16,-20 0-16,-1 0 0,0 0 0,22 0 16,-22 21-16,0-21 0,1 0 15,-1 21-15,0-21 0,1 0 0,-1 21 16,0-21-16,1 0 0,20 21 16,-20-21-16,-1 21 0,21-21 0,-20 22 15,-1-22-15,22 21 0,-22-21 0,0 21 16,22-21-16,-22 21 15,0 0-15,-20-21 0,20 21 0,0-21 16,-21 22-16,1-1 0,20-21 0,-21 21 0,0 0 16,0-21-16,1 21 0,-1 0 15,0 1-15,0-1 0,0-21 16,0 21-16,-21 0 0,22 0 0,-1 0 16,0 1-16,-21-1 0,21 0 15,0 0-15,-21 0 0,21 0 0,1 1 16,-22 20-16,21-21 0,0 0 0,-21 0 15,21 1-15,-21-1 0,0 21 16,21-21-16,0 0 0,1 1 0,-22-1 16,0 0-16,21 0 0,-21 0 0,21 0 15,-21 22-15,21-22 16,0 0-16,-21 0 0,21 0 16,-21 1-16,0-1 0,22 0 0,-22 21 15,21-21-15,-21 1 0,0-1 0,0 0 16,0 0-16,0 0 0,0 22 15,0-22-15,0 0 0,0 0 0,0 0 16,0 0-16,0 1 0,-21-1 0,21 0 16,-22 0-16,22 0 15,0 0-15,0 1 0,0-1 0,0 0 16,0 0-16,0 0 0,-21-21 16,21 21-16,-21 1 0,21-1 0,0 0 15,-21 0-15,0 0 16,0-21-16,21 21 0,-22 1 0,22-1 15,-21 0-15,0 21 16,0-42-16,0 21 0,21 1 16,-21-1-16,-1-21 0,22 21 0,-21 0 15,0-21-15,0 21 0,0-21 0,-22 21 16,22 1-16,0-22 0,0 21 0,-21-21 16,20 21-16,1-21 0,0 21 15,-21 0-15,21-21 0,-1 21 0,1-21 16,-21 22-16,21-1 0,-22-21 0,22 21 15,-21-21-15,0 21 0,20-21 16,-20 0-16,21 21 0,-21 0 0,-1-21 16,22 0-16,-21 22 0,-22-22 15,22 21-15,21-21 0,-22 0 16,22 21-16,-21-21 0,21 0 16,-22 21-16,22-21 0,-21 0 0,21 0 15,-22 0-15,22 21 0,0-21 0,-21 0 16,21 0-16,-22 0 0,22 0 0,-21 0 15,21 0-15,-1 0 0,-20 21 16,21-21-16,-21 0 0,20 0 0,1 0 16,-21 0-16,0 0 0,20 0 0,-20 0 15,0 0-15,21 0 0,-22 0 16,1 0-16,0 0 0,20 0 0,-20 0 16,0 0-16,21 0 0,-22 0 15,22 0-15,-21 0 0,21 0 0,-22 0 16,22 0-16,-21 0 0,21 0 15,-22 0-15,22 0 0,-21 0 0,21 0 16,-22 0-16,22 0 0,-21 0 0,21 0 16,-22 0-16,1 0 0,21 0 0,-22 0 15,22 0-15,-21 0 0,0 0 16,20 22-16,-20-22 0,21 0 0,-21 0 16,20 0-16,-20 0 0,21 0 15,-21 0-15,20 0 0,1 0 0,-21 0 16,21 0-16,0 0 0,-22 0 0,22 0 15,0 0-15,-21 21 0,20-21 16,-20 0-16,21 0 0,-21 0 0,-1 0 16,22 0-16,-21 0 0,-1 0 15,22 0-15,-21 0 0,0 0 0,-1 0 16,22 0-16,-21 0 0,-1 0 0,22 0 16,-21 0-16,21 0 0,-22 0 15,22 0-15,-21 0 0,21-21 0,-22 21 16,22 0-16,-21-22 0,21 22 0,-22 0 15,22 0-15,-21 0 0,21 0 16,0 0-16,-1-21 0,-20 21 0,21 0 16,0 0-16,0 0 0,-1 0 15,1 0-15,-21 0 0,21 0 16,0-21-16,-1 21 0,-20 0 0,21 0 16,0 0-16,-22 0 0,1-21 0,21 21 15,-21 0-15,20 0 0,-20 0 16,0 0-16,-1 0 0,22-21 0,-21 21 15,21 0-15,-22 0 0,22 0 0,0-21 16,0 21-16,0 0 0,-22 0 16,22-22-16,0 22 0,0-21 15,0 21-15,0-21 0,-1 21 16,1-21-16,0 21 0,21-21 16,-21 21-16,0-21 0,0-1 0,-1 1 15,22 0-15,-21 21 0,0-21 16,0 0-16,0 0 0,0-1 0,-1 1 15,22 0-15,-21 0 0,-21 0 16,21 0-16,0-1 0,-1 22 16,1-21-16,0 0 0,0 0 0,0 21 15,0-21-15,-1 0 0,1-1 16,0 1-16,0 0 16,0 0-16,21 0 0,-21 0 0,21-1 15,-22 1-15,1 0 0,0 0 16,0 0-16,21 0 0,-42-22 15,42 22 1,0 0-16,0 0 0,-22 0 0,22-1 16,0 1-16,-21 0 0,21 0 0,0 0 15,0-22-15,0 22 0,0 0 16,0 0-16,0-21 0,0 20 16,0-20-16,0 21 0,0 0 15,0 0-15,0-1 0,0 1 16,0 0-16,21 0 0,1 21 15,-22-21-15,21 0 0,0-1 16,0 1-16,0 0 0,-21 0 16,21 0-16,1 21 15,-22-21-15,21-1 0,0 1 16,0 21-16,-21-21 0,21 0 16,0 21-16,1-21 0,-1 0 0,0 21 15,0-22-15,0 1 0,0 0 0,1 21 16,-1-21-16,21 0 0,-21 0 15,0-1-15,22 1 0,-22 0 16,0 21-16,0-21 0,0 21 16,1-21-16,-1 21 0,0-21 15,0-1-15,0 22 16,22 0-16,-22-21 0,0 21 0,21-21 16,-21 21-16,22 0 0,-1-21 0,-21 21 15,22 0-15,-1-21 0,0 0 16,1 21-16,-1-22 0,0 22 0,1 0 15,-1-21-15,-21 21 0,21-21 16,1 21-16,-22 0 0,21 0 16,-21-21-16,22 21 0,-22 0 0,21 0 15,-21 0-15,22-21 0,-22 21 0,21 0 16,1 0-16,-1-21 0,0 21 0,1 0 16,-1 0-16,21-22 0,-20 22 15,-1-21-15,0 21 0,22 0 16,-22 0-16,1 0 0,-1 0 0,0 0 15,22-21-15,-22 21 0,0 0 0,1-21 16,20 21-16,-20 0 0,-1 0 16,21 0-16,-20 0 0,20-21 15,-20 21-15,20 0 0,1 0 0,-22 0 16,21 0-16,1 0 0,-22 0 0,22 0 16,-22 0-16,0 0 0,22 0 15,-22 0-15,1 0 0,-1 0 0,21-21 16,-20 21-16,-1 0 0,0 0 0,1 0 15,20 0-15,-20 0 0,-1 0 16,0 0-16,1 0 0,20 0 16,-21 0-16,1 0 0,-1 0 0,0 0 15,-20 0-15,20 0 0,0 0 16,1 0-16,-22 0 0,21 0 0,0 0 16,-20 0-16,20 0 0,-21 0 15,21 0-15,-20 0 0,20 0 0,0 0 16,-21 0-16,22 0 0,-22 0 0,21 0 15,-21 0-15,22 0 0,-1 0 16,-21 0-16,22 0 0,-22 0 0,21 0 16,-21 21-16,0-21 0,22 21 0,-22-21 15,0 0-15,21 0 0,-20 21 16,-1-21-16,21 0 0,-21 21 16,0-21-16,43 21 0,-43-21 15,43 22-15,-43-1 16,0-21-16,0 21 0,0 0 0,0-21 15,1 21-15,-1 0 0,0 1 0,0-22 16,0 21-16,0 0 16,1 0-16,20 0 0,-21 0 0,0 1 15,0-1-15,1 0 0,-1-21 0,0 21 16,0 0-16,0-21 16,-21 21-16,21 1 0,1-22 0,-22 21 15,21 0-15,0 0 0,0 0 0,-21 0 16,0 1-16,21-22 15,-21 21-15,0 0 0,21-21 16,-21 21-16,0 0 0,0 0 0,22 1 16,-22-1-16,0 0 15,21 0-15,-21 0 0,0 0 0,21 1 16,-21-1-16,21 0 0,-21 0 16,21 0-16,-21 0 0,0 1 15,0-1-15,0 0 0,0 21 16,21-21-16,-21 1 0,0-1 0,0 0 15,0 0-15,0 0 0,0 0 0,0 1 16,0 20-16,0-21 0,0 0 16,0 0-16,0 1 0,0-1 0,0 0 15,-21 0-15,21 0 0,0 0 0,0 1 16,0-1-16,0 0 0,0 0 0,0 0 16,-21 0-16,21 1 0,0-1 15,0 0-15,0 0 0,-21 0 0,0 0 16,21 1-16,0-1 0,-21 0 15,-1 0-15,1 0 16,0 0-16,0 1 0,0-22 16,0 21-16,-22 0 0,22-21 15,0 21-15,-43 0 0,22 0 16,21-21-16,0 22 0,-22-22 16,22 21-16,-21 0 0,21 0 15,-22-21-15,22 21 0,0-21 0,-21 21 16,21-21-16,-43 22 0,22-1 15,21-21-15,-22 0 0,1 21 16,0-21-16,20 0 0,-20 0 0,0 21 16,-1-21-16,1 0 0,21 0 0,-21 21 15,20-21-15,-20 0 0,21 0 0,-21 0 16,-1 0-16,22 0 0,-21 0 16,-1 0-16,22 21 0,-21-21 0,0 0 15,-1 0-15,22 0 0,-21 0 16,-1 0-16,22 22 0,-21-22 15,0 0-15,20 0 0,-20 21 0,0-21 16,-22 0-16,22 21 0,-22-21 16,22 0-16,0 21 0,-1-21 15,1 0-15,0 0 0,-22 21 16,22-21-16,0 0 0,-1 0 0,-20 21 16,20-21-16,1 0 0,-21 0 0,20 0 15,1 0-15,-22 0 0,22 0 0,0 0 16,-1 0-16,-20 0 0,21 22 15,-1-22-15,-41 0 16,41 0-16,1 0 0,0 21 0,-1-21 16,1 0-16,21 0 0,-22 0 0,22 0 15,0 0-15,0 0 0,0 0 0,21 21 16,-21-21-16,-1 0 16,1 0-1,0 0 1,0 0-16,21-21 15,-21 21-15,21-21 0,0-1 16,0 1-16,0 0 16</inkml:trace>
  <inkml:trace contextRef="#ctx0" brushRef="#br1" timeOffset="-13179.85">10837 10626 0,'-21'0'0,"42"0"0,-63 0 0,21 0 15,0 0-15,-1 0 0,1 0 0,0 0 16,0 0-16,0 0 0,0 0 15,-1 0-15,1 0 0,0 0 0,-21 0 16,21 0-16,-1 0 16,1 0-16,42 0 47,1 0-47,-1 0 0,21 0 15,0 0-15,1 0 0,20 0 0,22-21 16,0 21-16,-1 0 0,1-22 15,21 22-15,-22-21 0,22 21 16,-21-21-16,21 0 0,0 21 0,-22-21 16,22 21-16,-21-21 0,-1 21 15,1-22-15,0 22 0,-22 0 0,1-21 16,-1 21-16,1 0 0,-22 0 0,0-21 16,-20 21-16,20 0 0,-21 0 15,0 0-15,0 0 0,-42 0 63,0 0-63,0 0 15,0 0-15,0-21 0</inkml:trace>
  <inkml:trace contextRef="#ctx0" brushRef="#br1" timeOffset="-12624.15">11959 10139 0,'0'0'0,"-21"0"0,21-21 16,0 0-16,-21 21 0,21 21 47,21-21-32,0 21-15,0-21 0,0 21 0,1-21 16,-1 21-16,21-21 0,0 21 16,1 1-16,-1-22 0,0 21 0,1-21 15,-1 21-15,0-21 0,1 0 0,-1 21 16,0-21-16,-20 0 15,20 0-15,0 21 0,-21-21 0,22 0 16,-22 0-16,0 0 0,0 21 16,-21 1-1,0-1 1,-21 0-16,0-21 0,0 21 16,0 0-16,-1 0 0,1-21 15,0 22-15,-21-1 0,21 0 0,-1 0 16,-20 21-16,21-20 0,-21-1 15,20 0-15,-20 21 0,21-21 0,-21 1 16,20-1-16,1 21 0,-21-21 0,21 0 16,0 1-16,-1-22 0,1 21 15,0 0-15,21 0 0,0 0 16,0 0 0,21-21-1,-21-21 1,21 21-16</inkml:trace>
  <inkml:trace contextRef="#ctx0" brushRef="#br1" timeOffset="-11783.91">14287 10118 0,'0'0'0,"0"-21"16,-21-1-16,0 22 0,0 0 16,0-21-16,0 21 0,-1 0 15,1 0-15,0 0 16,0 0-16,0 21 0,0 1 0,-1-1 15,1 0-15,0 0 0,21 0 16,0 22-16,-21-1 0,21-21 0,0 21 16,0 1-16,0-1 0,0 0 0,0 1 15,0-1-15,0 0 0,21-20 16,-21 20-16,21-21 0,0 0 0,1 0 16,20-21-16,0 0 15,-21 0-15,22 0 0,-22 0 16,21-21-16,1 0 0,-22 0 0,21 0 15,0 0-15,-20-22 0,20 22 0,-21-21 16,21-1-16,-20 22 0,-1-21 16,-21 0-16,0-1 0,0 22 0,0-21 15,0-1-15,-21 22 0,-1 0 0,-20-21 16,21 21-16,0-1 0,-22 22 16,1-21-16,21 21 0,-21 0 0,-1 0 15,1 0-15,0 0 0,20 0 16,-20 0-16,21 21 0,0 1 15,0-22-15,-1 21 0,22 0 0,-21 0 16,21 0-16,0 0 0,0 1 0,0-1 16,0 0-16,0 0 0,21 0 15,1 0-15,-1 1 0,0-22 0,21 0 16,-21 0-16,22 0 0,-1 0 16</inkml:trace>
  <inkml:trace contextRef="#ctx0" brushRef="#br1" timeOffset="-11444.1">14944 10118 0,'0'-21'0,"0"42"0,0-64 16,-22 43 0,22 22-1,0 20 1,0-21-16,0 0 0,0 22 0,0-22 15,0 42-15,0-20 0,0-1 0,0 21 16,0-20-16,0 20 0,0 1 16,0-1-16,0 1 0,0 20 0,0-20 15,0 21-15,0-1 0,0-20 0,0 20 16,0 1-16,0 0 16,0-22-16,0 1 0,0-1 0,0-20 15,0-1-15,0 0 0,0-21 0,0 1 16,0-1-16,0 0 0,22-21 15,-22-21 1,0 0-16,21-1 0,-21-20 0,0 21 16,0-21-16,0-1 0,0 1 0</inkml:trace>
  <inkml:trace contextRef="#ctx0" brushRef="#br1" timeOffset="-11091.3">14859 10351 0,'-21'-22'16,"42"44"-16,-42-65 0,21 22 0,-21 0 16,-1 0-16,22 0 0,0-1 15,0 1-15,0 0 0,0 0 0,0 0 16,22 0-16,-1 21 0,21-22 16,-21 22-16,22 0 0,-1-21 0,0 21 15,1 0-15,-1 0 0,21 0 16,-20 0-16,-1 21 0,0 1 0,1-1 15,-22 0-15,0 0 0,-21 21 16,0-20-16,0 20 0,0 0 0,-21-21 16,-21 22-16,20-1 0,-20-21 15,0 22-15,-1-22 0,1 0 0,21 0 16,0-21-16,0 21 0,-1-21 16,1 0-16,42 0 31,1 0-16,-22-21-15,21 21 0,0-21 0,21 21 16,-21-21-16</inkml:trace>
  <inkml:trace contextRef="#ctx0" brushRef="#br1" timeOffset="-10739.5">15663 10393 0,'0'0'0,"21"-21"0,-21 0 16,22 21-16,-1-22 0,0 1 16,0 21-16,-21-21 0,21 0 15,0 0-15,-21 0 0,22-1 0,-1 1 16,-21 0-16,-21 21 16,-1 0-1,1 0-15,0 0 0,0 0 16,0 21-16,0 0 0,-1 1 0,1-1 15,0 0-15,21 0 0,0 0 16,0 43-16,0-43 0,0 0 16,0 0-16,0 0 0,21 1 15,-21-1-15,21-21 0,1 21 0,-1-21 16,0 0-16,0 0 16,0 0-16,0 0 0,1 0 0,-1 0 15,0 0-15,0 0 0,0-21 0,0 0 16,1-1-16</inkml:trace>
  <inkml:trace contextRef="#ctx0" brushRef="#br1" timeOffset="-10359.2">16023 10266 0,'0'-21'16,"0"0"-16,0 84 0,0-84 0,21-21 0,-21 20 16,0 1-16,21 21 15,-21-21-15,22 21 16,-1 0-16,0 0 0,0 0 15,0 21-15,0 0 0,1 1 16,-1-1-16,0 0 0,0 0 0,0 0 16,-21 0-16,0 22 0,21-22 0,-21 21 15,0-21-15,0 1 0,0-1 16,0 0-16,-21 0 0,21 0 16,0 0-16,-21-21 0,0 0 0,21 22 15,-21-22-15,21-22 16,0 1-16,0 0 15,0 0-15,0 0 0,0 0 0,0-22 16,21 22-16,-21-21 0,21 21 16,0-22-16,-21 22 0,21-21 0,1 21 15,-1-1-15,0 1 0,-21 0 16,21 0-16,0 21 0,0-21 0,1 21 16,-1 0-16,0 0 0,0 0 15,0 0 1,-21 21-1</inkml:trace>
  <inkml:trace contextRef="#ctx0" brushRef="#br1" timeOffset="-9808.5">17145 10287 0,'0'0'0,"-42"-63"31,20 41-31,1 1 0,0 21 0,0 0 16,-21 0-16,20 0 0,1 0 0,-21 0 16,21 0-16,-22 0 0,22 21 15,0 1-15,-21-1 0,21 0 0,-1 0 16,1 0-16,0 22 0,0-22 0,21 21 15,0-21-15,0 22 0,0-22 16,0 0-16,0 0 0,21 0 0,0 0 16,0 1-16,1-22 0,-1 0 0,21 0 15,-21 0-15,0 0 0,1 0 16,20-22-16,-21 1 0,0 21 0,0-21 16,22-21-16,-22 21 0,0-1 15,0-20-15,0 21 0,-21-21 16,0 20-16,0-20 0,0 21 0,0-21 15,0 20-15,0 1 0,0 0 0,0 0 16,-21 21 0,21 21-16,-21-21 15,21 21-15,0 0 0,0 22 0,0-22 16,0 0-16,0 21 0,0-20 16,0-1-16,0 21 0,0-21 0,0 0 15,0 1-15,0-1 0,21-21 0,0 21 16,1-21-16,-1 21 0,0-21 15,0 0-15,0 0 0,0 0 16,1 0-16,20-21 0,-21 0 0,0 0 16,0-1-16,22-20 0,-22 21 15,0-21-15</inkml:trace>
  <inkml:trace contextRef="#ctx0" brushRef="#br1" timeOffset="-8400.3">17505 9906 0,'0'-85'16,"0"64"-16,0 212 0,0-403 0,0 339 15,0-275-15,-21 148 0,-1 0 16,22 21-16,0 21 16,-21-20-16,21-1 0,0 21 15,0 0-15,0-20 0,0 62 16,0-41-16,0-1 0,0-21 16,0 21-16,0 1 0,0-1 15,0-21-15,0 22 0,0-22 0,0 0 16,0 21-16,21-21 0,-21 1 0,0-1 15,22-21-15,-1 0 16,0 0-16,0 0 0,0 0 16,0 0-16,1-21 0,-1-1 15,-21 1-15,21 0 0,0-21 16,0 21-16,-21-1 0,21-20 0,1 21 16,-22 0-16,0-22 0,21 22 0,-21 0 15,21 21-15,-21-21 16,21 42-1,-21 0 1,0 0-16,0 1 0,0-1 16,0 0-16,0 0 0,0 0 0,0 0 15,0 1-15,0-1 0,21 0 16,-21 0-16,21-21 16,1 0-16,-1 0 0,0 0 15,0 0-15,0 0 0,0 0 0,-21-21 16,22 0-16,-1 21 0,0-21 15,-21-1-15,21 1 0,-21 0 0,21 0 16,-21 0-16,21 0 0,-21-1 16,0 1-16,0 0 15,0 42 17,0 0-32,0 1 15,0-1-15,0 0 0,0 0 16,0 0-16,0 0 0,0 1 0,0-1 15,22-21 1,-1 0 0,0 0-16,0 0 0,0 0 15,-21-21-15,21-1 0,1 1 16,-22 0-16,0 0 0,0 0 0,0 0 16,0-1-16,0 1 0,-22 0 15,1 0-15,0 21 16,0 0-16,0 0 0,0 0 0,-1 0 15,44 0 17,-1 0-32,0-21 15,0 21-15,0 0 0,0 0 0,1-21 16,-1 21-16,21-22 16,-21 22-16,0 0 0,1 0 0,-1 0 15,0 0-15,0 0 0,0 22 0,-21-1 16,21 0-16,-21 0 15,0 0-15,0 0 0,0 1 0,0-1 16,0 0-16,0 0 0,0 0 16,0 0-16,0 1 15,-21-22-15,21 21 0,0-42 47,0-1-47,0 1 16,0 0-16,21 0 0,-21 0 0,22 0 15,-1-1-15,-21 1 16,21 0-16,0 0 0,0-21 0,0 20 16,1 1-16,-1 21 0,0-21 0,0 21 15,0 0-15,0 0 0,1 0 16,-1 0-16,0 0 16,-21 21-16,21 0 0,-21 1 0,0-1 15,0 0-15,0 0 0,0 0 16,0 0-16,0 1 0,0-1 0,0 0 15,0 0-15,0 0 0,0 0 16,21-21 0,0 0-16,1 0 0,-1 0 15,0-21-15,0 0 0,0 21 0,0-21 16,1 0-16,-1 0 0,0-1 0,0 1 16,0 0-16,0 0 0,1-21 15,-22 20-15,0 1 0,0 0 0,0-21 16,-22 42-1,1 0 1,0 0-16,21 21 0,0 0 0,-21 0 16,21 0-16,0 1 0,0-1 15,0 0-15,0 0 0,21-21 16,0 21-16,-21 0 0,21-21 0,-21 22 16,22-1-16,-22 0 0,0 0 15,0 0 1,0 0-16,0 1 0,0-1 15,-22-21-15,1 0 16,0 0 0,21-21-1,0-1-15,-21 1 16,21 0-16,-21 0 16,21 0-16,0 0 0</inkml:trace>
  <inkml:trace contextRef="#ctx0" brushRef="#br1" timeOffset="-8167.32">18415 9694 0,'0'0'0,"0"-21"0,-21 21 78,0 21-78,-1-21 16,1 0-16,0 22 0</inkml:trace>
  <inkml:trace contextRef="#ctx0" brushRef="#br1" timeOffset="-7872.09">17378 9991 0,'21'0'0,"64"0"15,-64 0 1,21 0-16,43-21 0,-64-1 16,21 22-16,1 0 0,-22 0 0,21 0 15,-21-21-15,0 21 0,1 0 16,-1 0-16,0 0 0,0 0 16,-21-21-16</inkml:trace>
  <inkml:trace contextRef="#ctx0" brushRef="#br1" timeOffset="676.51">13398 11748 0,'0'21'47,"22"0"-31,-22 0-16,0 0 15,21 0-15,0 22 0,-21-22 0,0 21 16,0 1-16,21-22 0,-21 21 16,21 0-16,-21 1 0,0-1 15,21-21-15,-21 22 0,0-1 0,0-21 16,22 0-16,-22 0 0,0 1 15,0-1-15,21 0 0,0 0 0,0-21 16,0 0-16,0 0 0,1 0 0,-1 0 16,21 0-16,22-21 0,-22 0 0,21 0 15,1-1-15,21-20 0,-1 21 16,-20-21-16,20-1 0,1 22 0,0-21 16,-1-1-16,1 22 0,-21-21 15,20 21-15,-20-22 0,-1 22 0,22 0 16,-43 0-16,22 0 0,20 0 15,-41 21-15,-1 0 0,-21 0 16,0 0-16,1 0 0,-22-22 16</inkml:trace>
  <inkml:trace contextRef="#ctx0" brushRef="#br1" timeOffset="1210.58">13081 13123 0,'0'22'31,"0"-1"-31,0 0 15,21-21-15,-21 21 0,21 21 0,-21-20 16,0-1-16,0 0 0,21 21 0,-21-21 16,22 1-16,-22 20 0,0-21 15,0 21-15,21-20 0,0-1 0,-21 0 16,0 0-16,21 0 0,0 0 0,0-21 16,1 0-16,-1 0 15,21 0-15,-21 0 0,22-21 16,-1 0-16,0 0 0,1 0 0,20 0 15,-21-22-15,22 22 0,-1-21 0,1 21 16,-1-22-16,22 22 0,-21 0 0,20-21 16,1 20-16,0-20 0,-22 21 15,22 0-15,-22 0 0,22-22 0,-22 22 16,1 0-16,-1 0 0</inkml:trace>
  <inkml:trace contextRef="#ctx0" brushRef="#br1" timeOffset="1844.69">13716 14690 0,'0'21'0,"0"-42"0,0 63 0,0-21 0,0 0 15,0 1-15,0-1 0,0 0 16,0 0-16,0 0 0,0 0 0,0 1 16,0-1-16,0 0 0,0 0 15,0 0-15,0 0 16,21-21-1,0 0-15,0 0 0,1-21 0,20 0 16,-21 0-16,43 0 0,-22 0 0,21-22 16,1 22-16,-1-21 15,22-1-15,0 22 0,-1-21 0,1 0 16,21-1-16,-21 22 0,-1-21 0,1-1 16,0 1-16</inkml:trace>
  <inkml:trace contextRef="#ctx0" brushRef="#br1" timeOffset="30232">466 9313 0,'-22'0'15,"22"-21"1,0 0 15,0 0 0,0 42 1,22-21-32,-1 21 15,-21 0-15,21 1 0,0-1 0,0 0 16,0 0-16,-21 0 0,22 22 15,-1-22-15,0 21 0,0-21 0,-21 22 16,21-22-16,0 21 0,1-21 16,-22 0-16,0 1 0,21-1 15,-21 0-15,21 0 0,-21 0 0,0 0 16,21-21-16,-21 22 16,21-22-16,0 0 15,1 0-15,-1-22 16,21 1-16,-21 0 0,22 0 15,-1 0-15,0-22 0,22 22 16,-1-21-16,1 0 0,-1-1 0,1 1 16,20 0-16,-20-1 0,-1 1 15,1 0-15,-1-1 0,1 1 0,-1 0 16,-20-1-16,-1 1 0,0 21 16,1 0-16,-1-22 0,-21 22 15,22 21-15,-22-21 0,0 0 0,0 21 16,-21-21-16,21 21 15,-42 0 32,0 0-47,0 0 16,0 21-16,-1-21 0,1 0 16,0 21-16,0-21 0,-21 21 15</inkml:trace>
  <inkml:trace contextRef="#ctx0" brushRef="#br1" timeOffset="30937.6">296 9462 0,'0'-22'0,"0"44"0,0-65 0,0 22 15,0 0-15,-21 21 0,21-21 16,0 0 0,0 42 15,0 0-16,21-21-15,-21 21 0,21 0 16,1 0-16,-22 22 0,21-22 0,0 0 16,-21 0-16,21 22 0,0-22 15,0 0-15,1 21 0,-22-21 0,21 1 16,0 20-16,0-21 0,0 0 16,0 0-16,1 1 0,-1-22 0,-21 21 15,21 0-15,0-21 16,0 21-16,0-21 0,1 0 0,20 0 15,-21 0-15,21 0 0,-20 0 16,41-21-16,-21 0 0,22 0 0,-1-22 16,22 1-16,0 0 0,-1-1 15,22 1-15,-21-22 0,0 22 0,-1-21 16,1 20-16,0-20 0,63-22 16,-85 43-16,1-1 0,-22 1 15,22 21-15,-22-21 0,0 20 16,1 1-16,-22 0 0,21 21 0,-21-21 15,0 0-15,1 0 0,-1 21 16,0-22-16,0 22 16,-21-21-16,0 42 93,0 1-77,-21-22 0,0 21-16,0 0 15</inkml:trace>
  <inkml:trace contextRef="#ctx0" brushRef="#br1" timeOffset="32108.37">1122 12679 0,'0'0'0,"-21"0"0,-1 0 16,1 0 0,21-21-16,-21 21 15,21-21-15,-21 21 0,21-22 0,0 1 32,0 42-1,0 1-31,21-22 15,0 21-15,0 0 16,1 0-16,-22 0 0,21 0 16,-21 1-16,21-1 15,-21 0-15,0 0 0,0 0 0,21 0 16,-21 1-16,0-1 0,21-21 16,-21 21-16,0 0 0,21-21 15,1 21-15,-1-21 0,0 0 16,0 0-16,0 0 0,22-21 0,-1 0 15,0 0-15,22 0 0,-1-22 16,1 1-16,20 0 0,22-22 0,-21 22 16,21-22-16,21 22 0,-21-22 0,-1 1 15,22 21-15,-21-22 0,0 22 16,-21-22-16,-1 22 0,-20 0 16,-1 20-16,1-20 0,-22 21 0,-21 0 15,22 0-15,-22-1 0,0 22 16,-21-21-1,-21 21 32,0 0-47,0 0 0,-1 0 16,1 0-16,0 0 0,-21 0 16,21 0-16,-22 21 0,1 1 0,0-22 15</inkml:trace>
  <inkml:trace contextRef="#ctx0" brushRef="#br1" timeOffset="33228.32">783 12531 0,'-21'0'0,"42"0"0,-63 0 16,21 0-16,-1 0 0,1 0 31,21 21-31,0 0 0,0 0 16,0 0-16,0 1 15,0-1-15,0 0 0,21 0 16,1 0-16,-22 0 0,21 1 16,21-1-16,-21 0 0,0 21 15,1-21-15,-1 1 0,21 20 0,-21-21 16,22 0-16,-22 0 0,21 1 0,-21-1 16,22-21-16,-22 21 0,21-21 15,0 0-15,1 0 0,-1 0 16,22-21-16,-1 0 0,1-1 15,-1-20-15,22 0 0,-1-22 0,22 1 16,0-1-16,0 1 0,0-22 16,21 22-16,0-22 0,0 0 0,0 1 15,0 20-15,-21-21 0,-22 22 0,22 21 16,-42-22-16,-1 22 0,1-1 16,-22 22-16,-21 0 0,0 0 0,0 21 15,-21-21-15,0 0 31,22 21 79,-1 0 140,-21 21-219,0 0 47,-21-21 16,-1 0-78,22-21-16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52:05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1291 0,'0'0'0,"0"-21"0,0-21 16</inkml:trace>
  <inkml:trace contextRef="#ctx0" brushRef="#br0" timeOffset="531.76">1566 1164 0,'0'0'15,"0"21"17,21-21-32,-21 43 0,22-22 0,-22 21 15,0 1-15,0-1 0,0 0 16,0 22-16,0-1 0,0 1 15,-22-1-15,1 1 0,0-1 16,-21-20-16,21 20 0,-1-21 0,1 1 16,0-1-16,-21-21 0,21 0 15,21 1-15,-22-1 0,1 0 16,0-21-16,21-21 16,0 0-1,0-1-15,0 1 0,21 0 0,0 0 16,1 0-16,-1 0 15,0 21-15,0 0 0,21-22 0,-20 22 16,20 0-16,-21 0 0,21 0 16,-20 0-16,20 0 0,-21 0 15,21 0-15,-20 0 0,-1 0 16,21 0-16,-21 0 0,0 0 0,1-21 16,-1 0-16,0 21 0,0-21 15,-21 0-15,21 0 0,-21-1 16,0 1-16,0-21 0,0 21 15,0 0-15,0-1 0,0 1 0,0 0 16,-21 0-16,21 0 0,0 0 16,-21 21-16,0 0 15,21 21-15,-21 21 0,21-21 16,-22 22-16,22-1 0,0 0 0,0 1 16,0-1-16,0-21 15,0 21-15,0 1 0,0-1 0,0 0 16,0-20-16,0-1 0,0 21 15,0-21-15,0 0 0,0 1 16,0-44 0,0 1-1,0 0-15</inkml:trace>
  <inkml:trace contextRef="#ctx0" brushRef="#br0" timeOffset="708.83">2159 1926 0,'21'0'16,"0"-21"-1,-21 0-15</inkml:trace>
  <inkml:trace contextRef="#ctx0" brushRef="#br0" timeOffset="1244.83">3344 1037 0,'0'-21'0,"0"42"0,0-63 0,21 21 16,1 21 0,-22 21-1,0 21-15,0 1 0,0-1 16,0 0-16,0 22 0,0-22 15,0 22-15,0-1 0,0 22 16,0-22-16,-22 1 0,1 20 0,21-20 16,0-1-16,0 1 0,-21-22 15,21 1-15,0 20 0,0-42 0,0 22 16,-21-1-16,21-21 0,0 0 16,0 0-16,0 1 0,0-44 31,21 1-31,-21 0 15,21 0-15,-21 0 0,21-22 0</inkml:trace>
  <inkml:trace contextRef="#ctx0" brushRef="#br0" timeOffset="1628.61">3154 1334 0,'0'0'15,"-21"-22"-15,-22-62 16,43 63 0,0-22-16,0 22 0,0 0 0,0 0 15,0-22-15,21 22 0,22 0 0,-22-21 16,21 21-16,1-1 0,-1 22 16,21-21-16,1 21 0,-1 0 15,1 0-15,-1 21 0,1 1 16,-22 20-16,22-21 0,-22 43 0,-21-22 15,0 21-15,-21-20 0,0 20 16,0-20-16,-42 20 0,0-21 0,-1 22 16,-20-22-16,21 22 0,-22-22 15,22-21-15,-22 22 0,22-22 0,21 0 16,-22 0-16,22 0 0,0-21 16,0 0-16,21 21 0,0-42 31,42 0-31,-21 0 0,1 0 15,-1 0-15,0 21 0,0-22 16,0 1-16</inkml:trace>
  <inkml:trace contextRef="#ctx0" brushRef="#br0" timeOffset="1992.75">3916 4445 0,'0'0'0,"0"-381"0,0-21 0,21 21 16,-21 85-16,21 42 0,0 63 0,0 22 16,1 42-16,-1 42 15,0 0-15,21 1 0,-21 41 0,1-20 16,-1 21-16,-21-1 0,0 1 16,0 21-16,0-22 0,0 22 0,0 0 15,-21 21-15,-1 0 0,1 0 16,-21 0-16,21 0 0,-22 21 0,1 0 15,0 1-15,21 20 0,-1-21 16,-20 21-16,21 1 0,0-22 0,21 21 16,0 1-16,0-22 0,0 0 15,0 21-15,0-21 0,0 1 0,21-22 16,0 21-16,0-21 0,0 21 0,22-21 16,-22 0-16,0 0 15,21 0-15,1 0 0,-22-21 0,21 0 16,1-1-16,-1 1 0,0 0 15,1 0-15,-1-21 0,-21 20 0</inkml:trace>
  <inkml:trace contextRef="#ctx0" brushRef="#br0" timeOffset="2480.46">4614 1630 0,'0'0'0,"21"-21"0,-21 0 16,0-1-16,0 1 0,-21 21 16,0 0-1,0 21-15,21 1 0,-21-1 16,0 0-16,21 0 0,-22 21 0,1-20 15,0 20-15,21-21 0,0 21 16,0-20-16,0 20 0,0-21 16,0 0-16,0 0 0,0 1 0,0-1 15,0 0-15,21 0 16,0-21-16,1 21 0,-1-21 0,0 0 16,0 0-16,0 0 0,0 0 15,22 0-15,-22-21 0,0 0 0,0 21 16,22-21-16,-22 0 0,0-1 0,0 22 15,-21-21-15,21 0 0,0 0 16,-21 0-16,0 0 0,0-1 16,0 1-16,0 0 15,0 0-15,0 0 16,0 0-16,0-1 16,-21 22-16,21-21 0,0 0 15,0 0-15,0 0 0,-21 0 16,21-1-16,0 1 15,0 0-15,-21 21 16,21-21-16,-21 21 0,0 0 16,-1 0-16,-20 0 0,21 0 15,-21 0-15,20 0 0,-20 21 16,0-21-16,21 21 0,-1-21 0,-20 21 16,21 1-16,21-1 0,0 0 15,0 0 1,0 0-16,21 0 0,0 1 15</inkml:trace>
  <inkml:trace contextRef="#ctx0" brushRef="#br0" timeOffset="2928.45">4974 1630 0,'0'-21'15,"0"0"-15,21-1 16,0 1 0,1 21-16,-1 0 0,0-21 15,0 21-15,0 0 0,0 0 16,1 21-16,-1 0 0,-21 1 16,42-1-16,-21 21 0,0 0 15,1-20-15,-1 20 0,0-21 0,0 21 16,-21-20-16,0 20 0,0-21 0,0 0 15,0 0-15,0 1 0,0-1 16,0 0-16,0 0 0,-21-21 31,0 0-31,21-21 16,0 0-16,0 0 0,0-1 16,0-20-16,0 21 0,0 0 15,0-22-15,0 1 0,21 21 0,0-21 16,-21-1-16,21 22 0,0-21 15,-21 21-15,22-1 0,-1-20 0,0 42 16,0-21-16,0 0 0,22 21 16,-22 0-16,0 0 0,0 0 0,0 0 15,0 0-15,1 0 0,20 0 16,-21 21-16</inkml:trace>
  <inkml:trace contextRef="#ctx0" brushRef="#br0" timeOffset="2969.43">5757 1503 0,'21'0'0,"-42"0"0,64 0 0,-22 0 0,0 21 15,0-21-15</inkml:trace>
  <inkml:trace contextRef="#ctx0" brushRef="#br0" timeOffset="3124.34">5821 1820 0,'0'85'16,"0"-64"-16,0 0 15,0 1-15,0-1 0,0 0 16,0 0-16,21-21 31,0 0-31,0-21 16,0 0-1,-21 0-15,22-1 0,-22 1 16,0 0-16</inkml:trace>
  <inkml:trace contextRef="#ctx0" brushRef="#br0" timeOffset="3456.8">5842 1312 0,'0'43'31,"0"-22"-31,0 0 0,0 0 15,0 0-15,0 1 0,0-1 16,0 0-16,0 0 0,21 0 0,0-21 16,0 0-16,1 0 15,-1 0-15,0 0 0,0 0 16,0 0-16,0 0 0,1-21 0,-22 0 16,0 0-16,21 21 0,-21-21 15,0-1-15,0 1 0,0 0 0,0-21 16,-21 21-16,-1-1 0,1 1 15,0 0-15,0 0 0,0 21 0,0 0 16,-1 0-16,1 0 0,0 0 16,0 21-16,21 0 0,0 0 15,-21 1-15,21-1 0,0 0 0,0 0 16,0 0-16,21 0 0,0 1 16,0-22-16,0 21 0,1-21 15,-1 21-15</inkml:trace>
  <inkml:trace contextRef="#ctx0" brushRef="#br0" timeOffset="4328.28">6392 1058 0,'0'22'0,"0"-1"15,0 0-15,0 21 16,0-21-16,0 22 0,0 20 0,0-20 16,-21-1-16,21 0 0,0 22 0,-21-22 15,21 22-15,0-22 0,0 0 16,0 1-16,0-1 0,0 0 0,0-21 16,0 1-16,0 20 0,21-21 15,0 0-15,0-21 0,1 0 16,-1 0-16,0 0 0,0 0 15,0 0-15,0-21 0,1 0 16,-1 21-16,0-21 0,0 0 0,0-1 16,0 1-16,1 0 0,-22 0 15,0 0-15,21 0 0,-21-1 16,21 22-16,-21 22 31,0-1-31,0 0 0,0 0 16,0 0-16,0 0 15,0 1-15,0-1 0,0 0 16,21-21-16,0 0 0,0 0 0,1 0 16,20 0-16,-21 0 0,0 0 15,22 0-15,-22 0 0,21 0 16,-21-21-16,22 0 0,-22 21 0,21-22 16,-21 1-16,0 0 0,1 0 0,-1-21 15,-21 20-15,0 1 0,21 0 16,-21 0-16,0 0 0,0 0 15,0-1-15,21 22 0,-21 22 32,0-1-32,0 0 15,0 0-15,-21 21 0,21 1 0,-21-22 16,21 21-16,0 1 0,0-1 16,0 0-16,0 22 0,0-22 0,0 0 15,0 1-15,0 20 0,21 1 16,0-22-16,-21 22 0,0-1 15,0 1-15,21-1 0,-21 1 0,0-22 16,0 21-16,0 1 0,0-22 0,0 22 16,0-22-16,0 0 0,0 1 15,0-1-15,0 0 0,-21 1 0,21-1 16,0-21-16,0 0 0,0 1 0,0-44 31,0 1-31,0 0 16,0-21-16,0-1 0,0 1 0,0-21 15,0 20-15,0-20 0,21-1 16,-21-20-16,21 20 0,1-21 0,-1 22 16,21-1-16,-21-20 0,0 20 15,1 22-15,-1-22 0,-21 22 16,21 0-16,0-22 0,-21 43 0,21-21 16,-21-1-16,0 1 0,0 21 0,0-21 15,0 20-15</inkml:trace>
  <inkml:trace contextRef="#ctx0" brushRef="#br0" timeOffset="4596.13">6329 1312 0,'0'0'0,"-21"-21"0,21 0 0,0 0 15,21 21-15,0 0 16,21 0-16,1 0 0,-1 0 16,21 0-16,1 0 0,-1 0 0,1 0 15,-1 0-15,1 0 0,-1 0 16,1 0-16,-1 0 0,-20 0 0,-1 0 16,0 0-16,-20 0 0,-1 0 15</inkml:trace>
  <inkml:trace contextRef="#ctx0" brushRef="#br0" timeOffset="5576.77">5821 4487 0,'0'0'0,"-43"-42"31,43 21-31,-21 21 0,0 21 32,21 0-32,0 0 15,0 1-15,0-1 0,0 21 0,0 0 16,0 1-16,0-1 0,0 0 0,0 22 15,0-22-15,0 22 0,0-22 16,0 0-16,0 22 0,0-22 0,0 1 16,0-22-16,0 21 0,-21-21 0,21 22 15,0-22-15,0 0 0,0 0 16,-21-21 0,21-21-1</inkml:trace>
  <inkml:trace contextRef="#ctx0" brushRef="#br0" timeOffset="5940.59">5249 4699 0,'0'0'0,"0"-21"0,0 0 0,0 0 16,0-1-16,0 1 0,0 0 15,21 21-15,1-21 0,-1 0 0,21 0 16,0-1-16,1 22 0,-1-21 0,22 21 15,-1 0-15,1 0 0,-1 0 16,1 0-16,-1 21 0,22 1 0,-22-1 16,1 21-16,-22-21 15,22 22-15,-22-1 0,-21 0 0,21 1 16,-42-1-16,0 0 0,0 22 0,0-22 16,0 0-16,-21 1 0,-21-1 15,0 0-15,-1 1 0,-20-1 0,20 0 16,-20-20-16,-1-1 0,1 0 0,-1 0 15,22 0-15,-21-21 0,20 0 16,1 0-16,0 0 0,20 0 16,1 0-16,0 0 0,21-21 15,0 0-15,42 0 16,-20 0-16,-1-1 0,21 1 0,0 0 16,-20 0-16</inkml:trace>
  <inkml:trace contextRef="#ctx0" brushRef="#br0" timeOffset="6300.39">6392 5080 0,'0'21'0,"0"-42"0,21 42 0,1 0 16,-1-21-1,0 0-15,0 0 0,0 0 0,0-21 16,1 0-16,-1 21 0,0-21 15,0 0-15,0 0 0,22-1 16,-43 1-16,21 0 0,-21 0 0,21 0 16,-21 0-16,0-1 0,0 1 15,-21 21-15,0-21 0,-1 21 0,-20 0 16,21 0-16,-21 0 0,20 21 0,-20 0 16,21 1-16,0-1 0,0 0 15,-1 0-15,1 21 0,21-20 0,0 20 16,0-21-16,0 21 0,0-20 15,0-1-15,0 0 0,21 0 0,1 0 16,-1 0-16,0-21 0,21 0 0,1 0 16,-1 0-16,0 0 0,1 0 15,-1 0-15,0-21 0,22 21 16,-22-21-16,0 0 0</inkml:trace>
  <inkml:trace contextRef="#ctx0" brushRef="#br0" timeOffset="6801.36">7281 4530 0,'0'0'0,"0"-43"0,0 22 0,-21 0 16,0 0-16,21 0 0,-21 21 0,0 21 31,21 0-31,-22 0 0,22 0 0,0 22 16,0-1-16,0 0 0,0 1 15,-21 20-15,21 1 0,0-1 16,0 1-16,0 20 0,-21-20 0,21-1 15,-21 22-15,21-21 0,0-1 0,-21 22 16,0-1-16,-1 1 0,22 0 16,-21-1-16,0 1 0,0-21 0,0 20 15,0 1-15,-1-22 0,1 22 0,0-21 16,0-1-16,21-21 0,0 22 16,0-22-16,0-21 0,0 22 0,0-22 15,21-21-15,0 0 0,22 0 0,-22 0 16,21 0-16,-21-21 0,22 0 0,-1-1 15,0-20-15,1 0 16,-1-1-16,0 1 0,1 0 0,-1-1 16,-21-20-16,0 21 0,0-22 0,-21 22 15,0-22-15,0 22 0,0-22 0,-21 22 16,-21-21-16,0 20 0,-1 1 16,1 0-16,0 20 0,-22-20 0,22 21 15,-22 0-15,22 0 0,0 21 0,-1-22 16,22 22-16,0 0 0,0 0 15,21-21-15,-21 21 0,21-21 16,0 0-16,21 21 0,0-21 0,0 0 16,0 21-16,22-22 0,-22 1 15,21 0-15,0 0 0,1 0 16,-1 0-16,0-22 0</inkml:trace>
  <inkml:trace contextRef="#ctx0" brushRef="#br0" timeOffset="8124.68">7662 4763 0,'0'0'16,"0"-43"-16,0 22 0,0 0 0,-21 0 0,0 21 16,0-21-16,0-1 0,-1 22 0,1 0 15,0 0-15,-21 0 0,21 22 16,-1-1-16,1 0 0,-21 0 0,21 21 16,0 1-16,-1-1 0,1 0 15,0 1-15,21-1 0,0 0 16,0 1-16,0-1 0,0-21 0,0 22 15,0-22-15,21 0 0,0-21 0,22 21 16,-22-21-16,0 0 0,21 0 16,1 0-16,-22 0 0,21 0 0,1-21 15,-22 0-15,21 0 0,-21-1 0,0 1 16,1 0-16,20 0 0,-42-21 16,21 20-16,0-20 0,-21 21 0,0-21 15,0 20-15,0 1 0,0 0 16,0 0-16,0 42 31,0 0-31,0 0 0,0 1 16,0 20-16,-21-21 0,21 21 0,-21-20 15,21 20-15,0-21 0,0 0 0,0 22 16,0-22-16,21 0 0,0 0 16,0-21-16,1 21 0,-1-21 0,0 0 15,0 0-15,0 0 0,0 0 0,22 0 16,-22 0-16,0-21 0,21 0 15,-20 21-15,20-21 0,-21-22 0,0 22 16,0 0-16,22-21 0,-43-1 16,21 1-16,0 0 0,0 21 15,-21-22-15,0 22 0,0 0 0,0 0 16,0 0-16,0 42 16,0 0-1,-21 21-15,21-21 0,0 1 0,-21 20 16,0-21-16,21 21 0,0 1 0,0-22 15,0 0-15,0 21 0,0-20 16,0-1-16,0 0 0,0 0 0,21-21 16,0 21-16,0-21 0,0 0 0,1 0 15,-1 0-15,0 0 0,0 0 16,0-21-16,0 21 0,1-21 16,20 0-16,-21 0 0,0-1 0,0 1 15,1-21-15,-1 21 0,0-22 16,-21 22-16,21-21 0,-21 21 0,21-22 15,-21 22-15,0 0 0,0 0 0,0 0 16,0 42 0,0 0-16,0 0 15,-21 0-15,21 1 0,-21-1 0,21 21 16,0-21-16,0 0 0,0 22 16,0-22-16,0 0 0,0 0 0,0 0 15,0 1-15,0-1 0,21 0 0,0-21 16,0 0-16,1 0 0,-1 0 15,0 0-15,0 0 0,0 0 16,22 0-16,-22-21 0,21 21 0,-21-21 16,22-22-16,-22 22 0,0-21 15,21 21-15,-21-22 0,1-20 0,-1 20 16,0-20-16,0 21 0,0-22 0,22 22 16,-22-22-16,0 1 0,-21 20 15,21-20-15,-21 21 0,0-1 0,21 22 16,-21-21-16,0 21 0,0-1 0,0 1 15,-21 21 1,0 21-16,21 1 0,0-1 0,-21 21 16,0 0-16,-1 1 0,22 20 15,0-20-15,-21 20 0,0-21 16,21 22-16,0-1 0,0 1 0,0-22 16,0 22-16,0-22 0,0 0 0,0 1 15,0-1-15,21 0 0,0-20 16,1-1-16,-1 0 0,0 0 0,0-21 15,0 0-15,22 0 0,-22 0 0,21 0 16,-21-21-16,22 0 0,-22 0 16,0-1-16,21-20 0,-21 0 0,22-1 15,-22 1-15,0-21 0,0 20 16,0-20-16,1-1 0,-1 1 0,-21-1 16,0 1-16,0 20 0,0-20 15,0 21-15,0-1 0,0 1 0,0 21 16,0 0-16,0-1 0,-21 44 15,21-1-15,-22 0 16,1 21-16,21 1 0,-21-1 16,21 0-16,0 22 0,0-22 0,0 22 15,0-22-15,0 21 0,0 1 0,0-22 16,0 1-16,0 20 0,0-21 0,0-20 16,21 20-16,0-21 0,-21 0 15,22 0-15,-1 1 0,0-1 0,0-21 16,0 0-16,0 0 0,1-21 15,-1-1 1</inkml:trace>
  <inkml:trace contextRef="#ctx0" brushRef="#br0" timeOffset="8288.61">9546 4741 0,'0'0'15,"-21"0"-15,42 0 31,0 0-31,0 0 0,22 0 16,-22 0-16,21 0 0,1 0 0,-1 0 16,0 0-16,1 0 0,-1 0 0,-21-21 15,21 21-15,-20 0 0</inkml:trace>
  <inkml:trace contextRef="#ctx0" brushRef="#br0" timeOffset="8796.36">11493 4149 0,'0'21'31,"0"21"-31,0-21 0,-21 22 0,21-1 16,-21 0-16,21 1 0,0-1 16,0 0-16,-21 22 0,0-22 0,21 1 15,0 20-15,0-21 0,-21 22 0,21-22 16,-22 1-16,22-1 0,0 0 15,-21-21-15,21 22 0,0-22 0,0 0 16,0 0-16,21-21 31,1 0-31,-22-21 0,0 0 16,21 0-16</inkml:trace>
  <inkml:trace contextRef="#ctx0" brushRef="#br0" timeOffset="9101.18">11388 4212 0,'0'0'0,"0"-21"0,0-21 15,21 21-15,0 21 0,21 0 16,-21-22-16,1 22 0,20 0 16,-21 0-16,21 0 0,1 0 0,-1 22 15,0-22-15,1 21 0,-1 21 16,0-21-16,-20 22 0,-1-22 15,0 21-15,-21 0 0,0-20 0,0 20 16,-42 0-16,20-21 0,1 1 0,-21 20 16,0-21-16,20 0 0,-20 0 15,0 1-15,21-1 0,-22-21 0,22 21 16,0-21-16,0 0 0,42 0 31,0 0-31,21 0 16,1-21-16,-1 0 0,0 21 0</inkml:trace>
  <inkml:trace contextRef="#ctx0" brushRef="#br0" timeOffset="9412.04">13208 4530 0,'0'0'0,"42"0"32,-21 0-17,1 0-15,20 0 0,-21 0 0,21 0 16,22 0-16,-22 0 0,22 0 0,-1 0 16,1 0-16,20 0 0,-20 0 15,21 0-15,-22 0 0,22 0 0,-22 0 16,-20 0-16,20 0 0,-42 0 0,22 0 15,-22 0-15,0 0 0,-42 0 16,-22 0 0,22 0-16,-21 0 0,0 0 0,-1 0 15,1 0-15</inkml:trace>
  <inkml:trace contextRef="#ctx0" brushRef="#br0" timeOffset="9643.91">13123 4657 0,'0'0'16,"-21"0"-16,42 0 15,0 0-15,22 0 16,-1 0-16,0 0 0,1 0 0,20 0 16,-20 0-16,20 0 0,1 0 0,-22 0 15,21 0-15,-20 0 0,20-21 16,1 21-16,-22-22 0,0 22 15,1 0-15,-1-21 0,0 21 0,-20-21 16,20 21-16,-21-21 0,-21 0 16,21 0-16,-21-1 0</inkml:trace>
  <inkml:trace contextRef="#ctx0" brushRef="#br0" timeOffset="10022.7">14076 4149 0,'0'0'0,"-21"0"0,-1 0 16,22 21-16,0 0 16,0 0-16,0 0 15,22 1-15,20-1 16,-21-21-16,0 21 0,22-21 16,-1 0-16,0 0 0,-21 0 0,22 0 15,-1 0-15,0 0 0,1 0 16,-1 0-16,0 0 0,-20 0 0,-1 0 15,21 0-15,-21-21 16,-42 21 0,0 21-16,0 0 0,-22 0 15,22 22-15,-21-22 0,0 21 16,20-21-16,-20 22 0,0-1 0,21 0 16,-22 1-16,22-22 0,0 21 15,0 0-15,0-20 0,-1 20 16,22-21-16,0 0 0,-21 0 0,21 1 15,0-1-15,21-21 16,1-21 0,-1 21-16,-21-22 0</inkml:trace>
  <inkml:trace contextRef="#ctx0" brushRef="#br0" timeOffset="11848.21">16171 4106 0,'-21'22'32,"42"-22"-17,22 21-15,-22-21 0,21 0 16,0 0-16,1 0 0,-1 0 15,0 0-15,1-21 0,20 21 0,-20-22 16,-1 1-16,0 21 0,1-21 16,-22 0-16,21 21 0,-21-21 0,0 0 15,1-1-15,-22 1 16,0 0-16,0 0 16,-22 21-16,1 0 15,0 21 1,0 0-16,0 22 0,0-22 0,-22 21 15,22 0-15,-21 1 0,21-1 0,-22 22 16,1-22-16,0 0 0,-1 22 16,1-22-16,0 0 0,20 1 0,-20-1 15,0-21-15,21 22 0,-22-22 0,22 0 16,0 0-16,0 0 0,0 0 16,-1-21-16,22 22 0,0-44 31,0 1-16,22 0-15,-1 0 0,0 0 16,0 0-16,0-1 0,0 1 0,1 0 16,-1 0-16,0 0 0,0 0 15,0-1-15,0 22 0,1 0 16,-22 22 0,21-22-16,-21 21 0,0 0 0,0 0 15,0 0-15,0 22 0,0-22 0,0 0 16,0 0-16,0 0 0,21 22 15,-21-22-15,21 0 0,-21 0 0,21 0 16,0-21-16,1 21 0,-1-21 0,21 0 16,-21 0-16,22 0 0,-1 0 15,-21 0-15,21 0 0,1 0 16,20 0-16,-20-21 0,-1 0 0,0 0 16,1 0-16,-1 0 0,0-1 15,1-20-15,-22 21 0,0-21 0,0 20 16,0-20-16,0 21 0,-21 0 0,22-22 15,-22 22-15,0 0 0,0 0 16,0 0-16,-22 21 16,1 0-1,0 21-15,0 0 16,0 0-16,0 0 0,21 1 0,-22-1 16,22 21-16,-21-21 15,21 0-15,0 1 0,0-1 0,0 0 16,0 0-16,0 0 0,0 0 0,0 1 15,0-1-15,21 0 0,1-21 16,-1 21-16,0-21 0,0 0 16,21 0-16,-20 0 0,-1 0 0,21 0 15,-21 0-15,22-21 0,-22 0 16,21 0-16,-21-1 0,22 1 0,-22 0 16,0 0-16,0-21 0,-21 20 15,0 1-15,21 0 0,-21 0 16,0 0-16,0 0 0,0-1 0,0 1 15,21 0 17,1 21-17,-1-21-15,0 21 16,0 0-16,0 0 0,0-21 0,1 21 16,-1 0-16,21-21 0,-21 21 15,0 0-15,1 0 0,-22 21 31,0 0-31,0 0 0,0 0 16,0 0-16,-22 1 0,1-1 16,21 0-16,-21 0 0,21 21 0,-21-20 15,21-1-15,-21 0 0,21 0 16,0 0-16,0 0 0,0 1 0,0-1 16,0 0-16,0 0 0,21-21 0,0 21 15,0-21-15,0 21 0,1-21 16,-1 0-16,0 22 0,0-22 0,0 21 15,22-21-15,-22 0 0,0 0 0,0 0 16,0 0-16,22-21 0,-43-1 16,42 22-16,-42-21 0,21 0 0,0 0 15,0 0-15,1 0 0,-1-1 16,0 1-16,-21 0 0,21-21 16,0 21-16,-21-1 0,0 1 0,21-21 15,-21 21-15,22 0 0,-22-1 16,0 1-16,-22 42 31,1 1-15,21-1-16,0 0 0,-21-21 15,21 21-15,0 0 0,-21 0 0,21 22 16,0-22-16,0 0 0,0 0 16,0 0-16,0 1 0,0-1 0,0 0 15,21 0-15,0 0 0,0 0 0,1 1 16,20-22-16,-21 0 15,0 21-15,22-21 0,-22 0 0,21 0 16,-21 0-16,22 0 0,-22-21 0,21-1 16,-21 1-16,0 0 0,22 0 15,-43 0-15,21-22 0,0 22 0,0-21 16,-21 0-16,0-1 0,0 1 0,0 0 16,0-1-16,0 1 0,0 21 15,-21-22-15,21 1 0,-21 21 0,0 0 16,0 0-16,-1-1 0,-20 22 15,21 0-15,0 0 0,0 0 0,-1 0 16,1 22-16,-21-1 0,21 0 0,0 0 16,-1 0-16,1 0 15,0 1-15,21-1 0,0 0 0,-21 0 16,21 0-16,0 0 0,0 1 0,0-1 16,0 0-16,0 0 0,21-21 15,-21 21-15,21-21 0,0 21 16</inkml:trace>
  <inkml:trace contextRef="#ctx0" brushRef="#br0" timeOffset="12992.61">9017 6160 0,'0'0'0,"0"21"31,21-42 1,0-1-32,0 22 15,1-21-15,20 0 0,-21 0 16,0 21-16,0-21 0,1 0 0,-1-1 16,0 1-16,0 0 0,-21 0 15,0 0-15,-21 21 16,-21 0-16,20 0 0,-20 0 15,-21 0-15,20 0 0,-20 0 0,20 21 16,-20 0-16,-1-21 0,22 21 16,0 0-16,-1 1 0,1-1 0,0-21 15,21 21-15,-1 0 0,22 0 0,0 0 16,0 1-16,22-1 0,-1 0 16,0 0-16,21 0 0,1 0 0,-1 22 15,0-22-15,22 21 0,-22-21 0,0 22 16,1-1-16,-1-21 0,0 22 15,-20-1-15,-1-21 0,-21 21 0,0 1 16,0-22-16,-21 21 0,-22-21 0,22 1 16,-21-1-16,-22 0 15,22 0-15,-22 0 0,1 0 0,-1-21 16,22 0-16,-21 0 0,-1 0 0,22 0 16,-1 0-16,1 0 0,0-21 15,21 0-15,-22 0 0,22 0 0,21 0 16,0-22-16,0 1 0,0 0 0,0-1 15,0 1-15,0 0 0,0-1 16,0 1-16,21 21 0,0-22 0,1 22 16,20 0-16,-21 0 0,0 0 0,22 21 15,-22 0-15,21 0 16,-21 21-16,0 0 0,22 0 0,-22 0 0,0 1 16,0 20-16,-21 0 0,21-21 15,-21 22-15,0-1 0,22-21 16,-22 22-16,0-22 0,0 0 0,0 0 15,0 0-15,21 0 0,0 1 0</inkml:trace>
  <inkml:trace contextRef="#ctx0" brushRef="#br0" timeOffset="14316.66">9652 6541 0,'0'0'0,"0"-22"16,0 1-16,0 0 0,0 0 0,0 0 16,-21 0-16,0-1 0,-1 22 0,1-21 15,0 0-15,0 21 0,0 0 16,0 0-16,-1 0 0,1 0 0,0 21 16,0 0-16,0 1 0,0-1 0,-1 0 15,1 21-15,0 1 0,0-22 16,0 21-16,21 0 0,-21 1 0,21-1 15,-22 0-15,22-20 0,0 20 0,0-21 16,0 0-16,0 0 0,0 1 16,0-1-16,22-21 0,-1 0 0,0 0 15,0 0-15,0 0 0,0 0 16,22-21-16,-22 21 0,0-22 0,0 1 16,22 0-16,-22 0 0,0 0 15,0-22-15,0 22 0,-21-21 0,0 21 16,0-22-16,0 22 0,0-21 0,0 21 15,0 0-15,0-1 0,0 1 16,0 42 0,0 1-16,-21-1 15,21 0-15,-21 0 0,21 0 16,0 22-16,0-22 0,0 0 0,0 0 16,0 0-16,0 0 0,21 1 0,0-22 15,0 21-15,1-21 0,-1 21 16,21-21-16,-21 0 0,22 0 15,-22 0-15,21 0 0,0-21 0,-20 0 16,20 21-16,0-22 0,-21 1 0,22 0 16,-22 0-16,0 0 0,0 0 15,0-22-15,-21 22 0,0 0 0,0 0 16,0-22-16,0 22 0,0 0 16,-21 21-1,0 0-15,21 21 16,0 0-16,0 1 0,0-1 0,-21 0 15,21 21-15,0-21 0,0 1 0,-21-1 16,21 0-16,0 0 0,0 0 16,0 0-16,0 1 0,0-1 0,0 0 15,21-42 17,0 21-32,-21-21 15,21-1-15,0 1 0,-21 0 0,0 0 16,22 0-16,-22 0 0,21-1 15,-21 1-15,0-21 0,0 21 0,0 0 16,21-1-16,-21 1 0,21 21 16,-21 21-1,21 1-15,-21-1 16,21 0-16,-21 0 0,0 0 0,0 0 16,0 1-16,22-1 0,-22 0 0,21 0 15,-21 0-15,0 0 16,21-21-16,0 0 15,0 0-15,0 0 16,1-21-16,-1 0 16,0 0-16,0 0 0,-21 0 0,21-1 15,0 1-15,-21 0 0,0 0 0,22 0 16,-22 0-16,21-1 0,-21-20 16,0 21-16,0 0 0,0 0 15,0 42 1,0 0-1,0 0-15,0 0 0,0 0 16,0 1-16,0 20 0,0-21 0,0 0 16,0 0-16,0 22 0,0-22 0,21 0 15,-21 0-15,21 0 0,0-21 16,-21 22-16,21-22 0,22 0 0,-22 0 16,0 0-16,21 0 0,1 0 0,-22 0 15,21 0-15,1 0 0,-1-22 16,-21 1-16,21 0 0,1 0 15,-22 0-15,0 0 0,21-1 0,-20 1 16,-22-21-16,0 21 0,0-22 16,0 22-16,0-21 0,0 0 0,0 20 15,0 1-15,0 0 0,-22 21 0,1 0 16,0 0-16,0 0 0,0 0 16,0 21-16,-1 0 0,22 22 15,0-22-15,-21 21 0,21-21 0,0 22 16,0-22-16,0 21 0,0-21 0,0 1 15,0 20-15,0-21 0,21-21 16,-21 21-16,22 0 0,-1-21 0,0 0 16,21 22-16,-21-22 0,1 0 15,20 0-15,-21 0 0,21 0 16,1 0-16,-1-22 0,0 22 0,1-21 16,-1 0-16,0 0 0</inkml:trace>
  <inkml:trace contextRef="#ctx0" brushRef="#br0" timeOffset="14604.49">11959 6138 0,'0'-21'0,"0"42"0,0-63 0,-21 21 16,0 21-16,0 0 0,-1 21 16,22 0-1,-21 0-15,21 1 0,0-1 0,0 21 16,0-21-16,0 22 0,0-1 0,0 0 15,0 1-15,0-1 0,0 0 16,0 1-16,0-1 0,0 0 0,0 1 16,0-22-16,0 21 0,0-21 0,0 22 15,0-22-15,0 0 0,0 0 16,0 0-16,21-21 16,1 0-1,-22-21-15,21 0 0,-21 0 0,0 0 16,0-1-16,0 1 15</inkml:trace>
  <inkml:trace contextRef="#ctx0" brushRef="#br0" timeOffset="14869.34">11832 6308 0,'0'0'15,"-21"-43"-15,21 1 0,-21 21 0,21-21 16,0 20-16,0 1 0,0 0 0,0 0 16,0 0-16,21 0 0,0-1 15,0 22-15,0 0 0,1-21 0,-1 21 16,0 0-16,21 0 0,-21 0 0,1 0 15,-1 0-15,0 21 0,0 1 16,0-1-16,0 0 0,-21 0 0,0 21 16,0-20-16,0-1 0,0 0 15,0 21-15,-21-21 0,0 1 0,-21-1 16,21 21-16,-1-21 0,-20 0 16,21 1-16,0-22 0,-22 21 0,22 0 15,0-21-15,21 21 0,0-42 31</inkml:trace>
  <inkml:trace contextRef="#ctx0" brushRef="#br0" timeOffset="15340.18">13652 6244 0,'0'0'0,"22"0"32,-1 0-32,21 0 15,0 0-15,1 0 0,20 0 0,1 0 16,-1 0-16,1 0 0,-1 0 0,1 0 15,20 0-15,-20 0 0,-22 0 16,22 0-16,-22 0 0,22 0 0,-43 0 16,21 0-16,-21 0 0,0 0 15,-21 21 1,-21-21 0,0 0-16,0 0 0,-21 0 0,20 0 15,-20 0-15,0 0 0,-1 0 0,1 0 16</inkml:trace>
  <inkml:trace contextRef="#ctx0" brushRef="#br0" timeOffset="15588.49">13547 6392 0,'0'0'15,"-22"22"-15,1-22 0,21 21 16,21-21 0,1 21-16,20-21 0,-21 0 15,21 0-15,-20 0 0,20 0 16,0 0-16,22 0 0,-22 0 0,22 0 15,-1 0-15,1 0 0,-22 0 0,21 0 16,1 0-16,-1 0 0,1 0 16,-22 0-16,22-21 0,-22 21 0,0 0 15,-20-21-15,20 21 0,-21 0 0,0 0 16,-21-22-16,0 1 16,0 0-16,0 0 15,0 0-15,0 0 0</inkml:trace>
  <inkml:trace contextRef="#ctx0" brushRef="#br0" timeOffset="15960.27">14541 5990 0,'0'0'0,"-21"0"0,0 0 0,0 0 16,21 21 15,0 1-31,21-1 15,0-21-15,0 0 0,1 0 16,20 21-16,-21-21 0,21 21 16,-20-21-16,-1 0 0,21 0 0,-21 0 15,22 0-15,-22 0 0,0 0 16,0 0-16,0 0 0,0 0 16,1 0-16,-22 21 15,0 0-15,-22 1 16,1-1-16,-21 0 0,21 21 15,0-21-15,-22 22 0,22-22 0,-21 21 16,21 1-16,-22-1 0,22 0 0,-21 1 16,21-1-16,-22 0 0,22 1 15,0-22-15,0 21 0,21-21 16,0 0-16,0 1 0,0-1 0,0 0 16,21-21-1,0 0-15,0-21 0</inkml:trace>
  <inkml:trace contextRef="#ctx0" brushRef="#br0" timeOffset="16760.48">17145 5842 0,'0'0'0,"0"-21"0,-42 21 16,20 0-16,1 21 16,0 0-16,0 0 0,21 22 0,-21-1 15,0 0-15,-1 1 0,1-1 0,0 22 16,0-22-16,0 21 16,21 1-16,-21-22 0,-1 22 0,22-22 0,0 22 15,-21-22-15,21-21 0,0 21 16,-21-20-16,21-1 0,0 0 15,21-42 1,0-22-16,-21 22 16,0-21-16,22 21 0,-22-22 15,21-20-15,-21 21 0,0-22 0,21 22 16,0-22-16,0 22 0,-21-22 0,21 1 16,1-1-16,-1 1 0,0-1 15,0 1-15,21 21 0,-20-1 0,-1 1 16,0 21-16,-21 0 0,21 21 15,0 21-15,-21 0 16,0 21-16,0 1 0,21-1 0,-21 0 16,22 1-16,-22 20 0,0-21 15,21 1-15,0-1 0,0 22 0,0-22 16,-21 0-16,0 1 0,21-1 0,1 0 16,-22-21-16,0 22 0,0-22 15,21 0-15,-21 0 0,0 0 0,-21-21 31,-22-21-15,22 0-16,0 21 16</inkml:trace>
  <inkml:trace contextRef="#ctx0" brushRef="#br0" timeOffset="17380.54">16827 6329 0,'0'0'0,"22"0"31,-1 0-31,0 0 0,0 0 0,0 0 15,22 0-15,-22 0 0,21 0 0,0-21 16,1 21-16,20-21 0,-20-1 0,20 1 16,-21 21-16,22-21 0,-22 0 15,22 0-15,-22 0 0,0-1 16,1-20-16,-1 21 0,-21 0 0,22-22 16,-22 1-16,-21 21 0,21-21 0,-21-1 15,0 1-15,0 0 0,0 20 16,0 1-16,0 0 0,0 0 15,-21 21-15,0 21 16,-1 0-16,22 22 0,-21-1 0,21-21 16,0 43-16,0-22 0,-21 0 15,21 1-15,0-1 0,0 21 0,0-20 16,0-1-16,0 0 0,0 1 0,0-1 16,0 0-16,21 1 0,-21-1 15,21-21-15,1 0 0,-1 1 0,21-1 16,-21-21-16,0 0 0,22 0 0,-22 0 15,21 0-15,1-21 0,-22 21 16,21-22-16,-21 1 0,22-21 16,-22 21-16,0-22 0,0 22 0,0 0 15,-21-21-15,0 21 0,0-22 16,0 22-16,0 0 0,0 0 16,-21 42-1,21 0-15,-21 0 16,21 22-16,-21-1 0,21 0 0,0 1 15,0 20-15,-21 1 0,21-22 0,-22 21 16,22 1-16,0-1 0,0 22 16,0-21-16,-21-1 0,21 1 15,0-1-15,-21 22 0,21-22 0,-21 1 16,21-22-16,0 22 0,0-22 0,0 0 16,0-21-16,0 22 0,-21-22 0,21-42 31,0 0-16,0-22-15,21 1 0,-21 0 0,21-1 16,-21-20-16,21-1 0</inkml:trace>
  <inkml:trace contextRef="#ctx0" brushRef="#br0" timeOffset="17652.38">18097 6541 0,'0'0'0,"0"-64"0,-21-169 31,21 191-31,0 21 0,0 0 16,21 21-16,1-22 0,-1 1 0,21 21 15,-21 0-15,22 0 0,-1 0 16,0 0-16,1 21 0,-1 1 0,21-1 16,-20 0-16,-22 21 0,21-21 15,-21 22-15,-21-22 0,0 21 0,0 1 16,0-22-16,-42 21 0,21-21 0,-21 0 16,-22 22-16,22-22 0,-1 0 15,-20-21-15,21 21 0,-1-21 0,1 0 16,0 0-16,20 0 0,-20 0 0,42-21 31,0 0-31,21 0 16,0-22-16,1 22 0,20-21 0,0 21 15</inkml:trace>
  <inkml:trace contextRef="#ctx0" brushRef="#br0" timeOffset="19840.74">18986 5800 0,'-21'21'16,"0"0"0,0 0-16,0 0 0,21 22 15,-21-22-15,21 21 0,-22 1 0,22-1 16,0 0-16,0 1 0,0-1 16,0 0-16,-21 1 0,21-22 0,0 21 15,0 0-15,0-20 0,0 20 0,0-21 16,0 0-16,0 0 0,0 1 15,0-44 1,21 1-16,-21 0 16,22 0-16,-1 0 0,-21-22 15,21 22-15,-21 0 0,21-21 0,-21 21 16,0-1-16,21 1 0,-21 0 16,21 0-16,1 21 15,-22 21-15,0 0 16,0 0-16,21 1 0,-21-1 0,21 0 15,-21 0-15,0 0 0,21 0 16,0 1-16,-21-1 0,21 0 0,1 0 16,-1-21-16,0 21 0,0-21 0,0 0 15,22 0-15,-22 0 0,21 0 16,0 0-16,1-21 0,20 21 0,-20-21 16,-22 0-16,21 0 0,-21-1 0,0 1 15,1 0-15,-22 0 0,21 0 16,-21-22-16,0 22 0,0 0 15,-21 0-15,-1 21 0,1-21 16,0 21-16,0 0 0,-21 0 16,20 0-16,1 21 0,0 0 0,-21-21 15,21 21-15,-1 0 0,1 1 0,0-1 16,21 0-16,0 0 0,0 0 16,0 0-16,0 1 0,21-22 15,0 0 1,1 0-16,-1 0 0,0 0 15,21 0-15,-21-22 0,1 1 0,-1 0 16,0 21-16,0-21 0,0 0 16,-21 0-16,0-1 0,21 1 15,-21 0-15,0 0 0,22 0 0,-22 0 16,0-1-16,0 44 31,-22-1-31,22 0 0,0 0 16,0 0-16,0 0 0,0 1 15,0-1-15,0 0 0,22 0 16,-1 0-16,0-21 0,0 0 16,21 0-16,-20 0 0,-1 0 0,21 0 15,-21 0-15,22 0 0,-22-21 16,21 0-16,-21 0 0,0 21 0,1-21 16,-1-22-16,0 22 0,-21 0 15,0-21-15,0-1 0,0 1 16,0 0-16,0-1 0,0 1 0,0-22 15,0 22-15,0 0 0,0-1 16,0 22-16,0 0 0,0 0 0,0 42 16,0 0-16,0 0 15,0 22-15,0-22 0,-21 21 16,21 1-16,0-1 0,-21 0 0,21 22 16,0-43-16,0 21 0,0 1 0,0-1 15,0-21-15,0 21 16,0-20-16,0-1 0,0 0 0,0 0 0,0 0 15,21-21-15,0 21 16,0-21-16,0 0 16,0 0-16,1 0 0,-1-21 0,0 21 15,-21-21-15,0 0 0,21 21 0,-21-21 16,21 0-16,-21-1 0,0 1 16,0 0-16,21 0 15,1 21-15,-22-21 16,21 21-1,0 0-15,0 0 16,0 0-16,0 0 0,1 0 16,20 0-16,-21 0 0,0 0 15,0 0-15,1-21 0,-1 21 16,0-22-16,0 22 0,0 0 0,-21-21 16,0 0-16,0 0 15,0 0 1,-21 21-1,0 0-15,21 21 16,-21-21-16,0 21 0,-1 0 0,22 0 16,0 1-16,-21-1 0,21 0 0,-21 0 15,21 0-15,0 0 16,0 1-16,0-1 0,0 0 0,21 0 16,0-21-16,1 21 0,20-21 15,-21 0-15,21 0 0,1 0 16,-22 0-16,21-21 0,1 0 0,-1 21 15,0-21-15,-21 0 0,22-1 0,-22 1 16,0-21-16,21 21 0,-20-22 16,-1 1-16,0 0 0,0-22 0,0 1 15,0 20-15,-21-20 0,22-1 16,-22 1-16,21-1 0,-21 22 0,0 0 16,0 21-16,0-1 0,0 1 0,0 42 31,-21 1-31,-1-1 0,1 21 15,21 0-15,0 1 0,-21-1 0,0 0 16,21 22-16,0-22 0,0 22 16,0-22-16,0 0 0,0 1 0,0-1 15,0 0-15,0 1 0,0-1 0,0-21 16,21 0-16,0 1 0,0-1 16,1 0-16,-1 0 0,0-21 0,0 0 15,0 0-15,0 0 0,1 0 0,-1 0 16,21-21-16,-21 21 0,0-21 15,1 0-15,-1-1 0,0 1 0,0-21 16,0 21-16,0 0 0,-21-22 16,0 22-16,22 0 0,-22 0 15,21 0-15,-21 42 32,-21 0-32,21 0 0,-22 0 15,22 0-15,0 1 0,0 20 0,0-21 16,0 0-16,0 0 0,0 1 0,0-1 15,22 0-15,-1 0 16,0 0-16,0-21 0,0 0 0,0 21 16,22-21-16,-22 0 0,0 0 0,0 0 15,0-21-15,1 21 0,-1-21 16,0 0-16,0 0 0,0 0 16,0-1-16,1 1 0,-1-21 0,0 21 15,0-22-15,0 22 0,0 0 16,1-21-16,-1 21 0,0-1 0,-21 1 15,21 21-15,-21 21 47,0 1-47,21-22 32,-21-22-1,0 1-16,0 0 1,-21 21 0,0 0-1,0 0-15,0 0 0,21 21 0,-22 0 16,1 1-16,0-1 0,21 0 16,0 0-16,-21 0 0,21 0 0,0 1 15,0-1-15,0 0 0,0 0 16,0 0-16,21 0 0,-21 1 0,21-22 15,22 21-15,-22-21 0,0 0 16,21 0-16,-21 0 0,1 0 16,20 0-16,-21 0 0,0 0 15,22-21-15,-22-1 0,0 1 0,0 0 16,0 0-16,0 0 0,1 0 0,-1-1 16,0-20-16,-21 0 0,21 21 15,-21-22-15,21 1 0,-21 21 0,21-22 16</inkml:trace>
  <inkml:trace contextRef="#ctx0" brushRef="#br0" timeOffset="20047.63">22310 5525 0,'0'0'0,"-22"0"0,1 0 15,0 0-15</inkml:trace>
  <inkml:trace contextRef="#ctx0" brushRef="#br0" timeOffset="20272.52">21124 5779 0,'0'0'0,"0"21"0,21-21 32,1 0-32,-1 0 15,0 0-15,0 0 0,0 0 16,0 0-16,1 0 0,20 0 0,-21 0 15,0 0-15,0 0 0,1 0 0,-1-21 16,0 21-16</inkml:trace>
  <inkml:trace contextRef="#ctx0" brushRef="#br0" timeOffset="35236.29">8467 7938 0,'-22'0'0,"1"0"15,0 0-15,21-22 16,0 1 0,0 0-16,0 0 15,0 0 1,21 0-16,0 21 0,1 0 0,-1 0 15,0-22-15,0 22 16,0-21-16,0 21 0,22 0 0,-22 0 16,0 0-16,21 0 0,-20 21 0,-1 1 15,0-1-15,0 0 0,0 21 16,0-21-16,1 22 0,-22-1 0,0 0 16,0 1-16,0-1 0,0 0 15,0 1-15,0-1 0,-22 0 0,1-20 16,0-1-16,0 21 0,0-21 0,21 0 15,0 1-15,-21-22 16,21-22 15,0 1-31,0 0 16,0 0-16,0-21 0,21 20 0,-21-20 16,0 0-16,21 21 0,0-22 0,0 1 15,-21-22-15,21 22 0,1 0 16,-1 21-16,0-22 0,0 22 0,0 0 15,0 0-15,1 0 0,-1 21 0,0 0 16,0 0-16,0 21 16,-21 0-16,21 0 0,-21 0 0,22 22 15,-22-1-15,0 0 16,0-21-16,0 22 0,0-1 0,0 0 16,0 1-16,0-1 0,0-21 0,0 22 15,0-22-15,21 0 0,0 0 16,-21 0-16,21-21 0,0 0 0,-21 21 15,21-21-15,1 0 0,20 0 0,-21 0 16,0 0-16,0-21 0,22 0 16,-22 21-16,0-21 0,0 0 0,0-22 15,1 22-15,20 0 0,-42-21 0,21-1 16,0 22-16,-21-21 0,0 0 16,0 20-16,0-20 0,0 21 0,0 0 15,0 0-15,0-1 0,-21 22 16,0 0-1,21 22-15,-21-1 0,0 0 16,-1 21-16,1-21 0,21 22 16,0-22-16,-21 21 0,21 1 0,-21-22 15,21 21-15,0-21 0,0 22 0,0-22 16,0 0-16,21 0 0,0 0 16,-21 0-16,21 1 0,1-22 0,-1 21 15,0-21-15,21 0 0,-21 0 0,22 0 16,-22 0-16,21 0 0,1 0 15,-22-21-15</inkml:trace>
  <inkml:trace contextRef="#ctx0" brushRef="#br0" timeOffset="35871.93">10308 8086 0,'21'-21'0,"-42"42"0,42-64 16,-21 22-16,0 0 0,0 0 0,0 0 15,0 0-15,-21 21 16,0 0-16,0 0 0,0 0 0,-1 0 15,-20 0-15,21 0 0,-21 21 0,20 21 16,-20-21-16,21 0 0,0 22 16,-22-22-16,22 21 0,0 1 0,0-22 15,0 21-15,21-21 0,0 22 16,0-22-16,0 0 0,0 0 0,21 0 16,21-21-16,-21 0 15,1 0-15,20 0 0,0 0 0,-21 0 16,22 0-16,-1-21 0,-21 0 15,0 0-15,22 21 0,-22-21 0,0-22 16,0 22-16,-21 0 0,0 0 0,21 0 16,-21-1-16,0 1 0,0 0 15,0 0-15,0 0 0,0 0 0,0-1 16,0 44 0,0-1-1,0 0-15,0 21 0,0-21 16,-21 22-16,21-1 0,0-21 0,0 43 15,0-22-15,-21 0 0,21 1 16,0 20-16,-21 1 0,21-22 0,0 22 16,0-1-16,0 22 0,0-22 0,0 1 15,0 20-15,21-20 0,-21-1 0,21 1 16,-21 21-16,0-22 0,0 1 16,0-1-16,0 1 0,0-22 0,0 21 15,0-20-15,-21-1 0,21 0 0,-21 1 16,0-22-16,0 0 0,-1-21 15,1 0 1,21-21-16,-21 0 0,21 0 0,-21-22 16,0 1-16,0-22 0,21 22 0,0-21 15,0-1-15,-22 1 0,22-22 16,0 21-16,0-20 0,22 20 16,-1-20-16,0 20 0,0 1 0,0-1 15,22 1-15,-22 20 0,21-20 0,-21 20 16,0 1-16,22 0 0,-22-1 15,21 22-15,-21-21 0,1 0 0,-1 20 16</inkml:trace>
  <inkml:trace contextRef="#ctx0" brushRef="#br0" timeOffset="37439.99">10880 8170 0,'0'0'0,"0"-21"0,0 0 0,0 0 0,0-21 15,0 20-15,0 1 0,0 0 16,0 0-16,-22 21 16,1 0-16,0 0 15,0 0-15,-21 21 0,20 0 0,1 0 16,0 22-16,-21-22 0,21 21 16,-1 1-16,1-22 0,21 21 0,-21 0 15,21-20-15,0-1 0,0 21 0,0-21 16,0 0-1,0 1-15,21-22 0,0 0 16,1 0-16,-1 0 0,21 0 0,-21 0 16,22 0-16,-22 0 0,21-22 15,-21 1-15,0 0 0,22 0 0,-22 0 16,0 0-16,0-22 0,0 22 0,-21-21 16,22-1-16,-22 1 0,21 21 15,-21-21-15,0-1 0,0 22 0,0 0 16,0 0-16,0 42 15,-21 0 1,21 21-16,-22-20 0,1 20 16,21-21-16,0 21 0,-21 1 0,21-22 15,0 21-15,0-21 16,0 22-16,21-22 0,-21 0 0,21 0 16,1 0-16,20 1 0,-21-22 0,0 21 15,22-21-15,-22 0 0,21 0 0,-21 0 16,22 0-16,-1 0 0,-21-21 15,21 21-15,1-22 0,-1 1 0,0 0 16,1-21-16,-22-1 0,21 22 0,-21-21 16,22-22-16,-22 22 0,0 0 15,21-22-15,-20 22 0,-1-22 0,0 22 16,-21 0-16,21-1 0,-21 1 0,0 0 16,0 21-16,0-1 15,0 1-15,0 0 0,0 0 0,-21 21 16,0 0-16,0 0 0,21 21 15,-22 0-15,1 0 0,21 1 16,0 20-16,-21 0 0,21 1 0,-21-1 16,21 0-16,0 22 0,0-22 0,0 0 15,0 22-15,0-22 0,0 1 16,0 20-16,0-42 0,0 22 0,0-1 16,0-21-16,0 21 0,21-20 0,0-22 15,0 21-15,1 0 0,-1-21 16,0 0-16,0 0 0,0 0 15,22 0-15,-22 0 0,21-21 0,-21 0 16,22 21-16,-22-22 0,21 1 16,-21-21-16,0 21 0,1 0 0,-1-22 15,0 22-15,-21-21 0,0 21 0,21-1 16,-21 1-16,21 21 0,-21-21 16,0 42-1,0 0-15,-21 1 16,21-1-16,-21 0 0,21 0 0,0 0 15,0 0-15,0 1 16,0-1-16,0 0 16,0 0-16,21-21 0,0 0 15,0 0 1,1 0-16,-1 0 0,0 0 0,0 0 16,0-21-16,0 0 0,1 21 0,-1-21 15,0-1-15,0-20 0,0 21 16,0 0-16,1 0 0,-22-22 0,21 22 15,-21 0-15,21 0 0,-21 0 0,0 42 47,0 0-47,0 0 0,0 0 0,0 0 16,0 1-16,0-1 0,0 0 16,0 0-16,0 0 0,0 0 15,0 1-15,0-1 16,21-21-1,0 0-15,0 0 0,1 0 16,-1 0-16,0 0 0,0 0 0,0-21 16,0-1-16,1 22 0,-1-21 15,0 0-15,0 0 0,0-21 0,0 20 16,1 1-16,-22 0 0,21 0 0,-21 0 16,21 21-16,-21-21 0,0 42 31,0 0-31,0 0 15,-21 0-15,21 22 16,0-22-16,0 0 0,0 0 16,0 0-16,0 0 0,0 1 15,0-1-15,21-21 0,0 21 16,0-21-16,22 0 0,-22 0 16,21 0-16,-21 0 0,22 0 0,-1-21 15,0 21-15,1-21 0,-22-1 0,21 1 16,0 0-16,-20-21 0,20 21 15,-21-22-15,0 22 0,0-21 16,1-1-16,-22 1 0,0 21 0,0-21 0,0 20 16,0 1-16,0 0 15,0 0-15,-22 21 0,1 0 0,0 0 16,0 21-16,-21 0 0,20 0 0,1 22 16,0-1-16,0-21 0,21 22 15,0-1-15,0 0 0,0-21 0,0 22 16,0-22-16,0 0 0,0 0 0,21 0 15,0 1-15,0-1 0,1-21 16,-1 0-16,21 21 0,-21-21 0,22 0 16,-22 0-16,21 0 0,0 0 15,-20-21-15,-1 0 0,21 21 0,-21-22 16,0 1-16,1-21 0,-1 21 16,0 0-16,-21-22 0</inkml:trace>
  <inkml:trace contextRef="#ctx0" brushRef="#br0" timeOffset="37648.92">13271 7535 0,'0'0'0,"-42"0"31,42 22-31,0-1 16,-21-21 31</inkml:trace>
  <inkml:trace contextRef="#ctx0" brushRef="#br0" timeOffset="37865">11557 7811 0,'0'0'0,"-21"42"0,0-42 0,-1 21 15,22 0-15,0 0 0,22-21 16,-1 0-16,0 0 0,0 0 0,21 0 16,1 0-16,20 0 0,-20 0 15,20 0-15,1-21 0,20 21 0,-20-21 16,-1 21-16,22-21 0,-22 0 0,1 0 15,-22 21-15</inkml:trace>
  <inkml:trace contextRef="#ctx0" brushRef="#br0" timeOffset="38324.15">14965 8255 0,'0'-21'0,"21"21"15,0-21-15,-21 0 16,21-1-16,0 22 0,1 0 16,-22 22-1,0-1-15,0 0 16,0 0-16,0 0 0,0 22 0,0-22 15,0 21-15,0-21 0,0 22 0,-22-22 16,1 21-16,0-21 16,0 0-16,21 1 0,-21 20 0,0-21 15,-1-21-15,22 21 0,0 0 0,22-21 32,20-21-17</inkml:trace>
  <inkml:trace contextRef="#ctx0" brushRef="#br0" timeOffset="38621.16">16277 7747 0,'0'0'0,"21"-21"31,-21 42-15,0 21-16,0-20 0,0 20 0,0-21 16,-21 21-16,21 1 0,-21-1 0,21 0 15,0 1-15,0-1 0,0 0 16,0 1-16,-21-22 0,21 21 0,0-21 16,0 1-16,0 20 0,0-21 0,0 0 15,0 0 1</inkml:trace>
  <inkml:trace contextRef="#ctx0" brushRef="#br0" timeOffset="38817.05">15938 8170 0,'0'0'15,"-21"0"-15,42 0 31,1 0-31,-1 0 0,21 0 16,-21 0-16,22-21 0,-22 21 16,21 0-16,0 0 0,1-21 15,-22 0-15,21 21 0,1 0 0,-1-21 16,-21 21-16,21-21 0,-20-1 0,20 22 16,-21-21-16</inkml:trace>
  <inkml:trace contextRef="#ctx0" brushRef="#br0" timeOffset="39200.1">16827 7832 0,'0'0'0,"0"-21"0,0-1 16,22 22 0,-1 22-1,-21-1-15,0 0 0,0 0 16,0 0-16,21 22 0,-21-22 15,21 21-15,-21 0 0,0-20 0,0 20 16,21 0-16,0-21 0,-21 22 0,0-22 16,0 0-16,22 0 0,-22 0 15,0 1-15,21-22 0,-21 21 0,21-21 32,0-21-17,-21-1-15,21 1 0,-21 0 16,21 0-16,-21 0 0,22 0 15,-1-22-15,-21 1 0,21 21 16,0-22-16,0 1 0,0 0 0,1 21 16,-1-22-16,0 22 0,0 0 0,0 0 15,-21 0-15,21 21 16,22-22-16,-22 22 0,0 0 16,0-21-16,0 21 15</inkml:trace>
  <inkml:trace contextRef="#ctx0" brushRef="#br0" timeOffset="39596.87">17484 8065 0,'21'21'31,"0"-21"-31,0 0 0,0-21 15,0-1-15,1 22 0,-1-21 16,21 0-16,-21 0 0,22 0 0,-22 0 16,0-1-16,21 1 0,-21 0 15,-21 0-15,0 0 0,22 0 0,-22-1 16,0 1-16,-22 21 16,1 0-16,0 0 0,0 0 15,-21 21-15,-1-21 0,22 43 16,-21-22-16,-1 21 0,22-21 0,-21 22 15,21-1-15,0 0 0,-1 1 0,22-22 16,0 21-16,0-21 0,0 22 16,22-22-16,-1 0 0,0 0 0,0 0 15,21-21-15,-20 22 0,20-22 16,0 0-16,1 0 0,-1 0 0,0 0 16,1 0-16,-1 0 0,0 0 0,-21-22 15,1 1-15,20 21 0,-42-21 0,21 0 16</inkml:trace>
  <inkml:trace contextRef="#ctx0" brushRef="#br0" timeOffset="41149.58">1270 10329 0,'0'0'0,"-21"-21"16,0 21-16,-1 0 0,22-21 16,-21 21-16,21-21 31,21 21-31,22 0 0,-22 0 0,21-21 16,1 21-16,-1 0 0,21-21 15,-20 21-15,-1 0 0,22 0 0,-22-22 16,0 22-16,-21 0 0,22 0 15,-22 0-15,0 0 0,0 0 16,-42 0 0,0 0-16,0 22 15,0-22-15,-22 0 0,22 0 0,-21 21 16,21-21-16,-22 0 0,22 0 16,0 0-16,0 0 0,-22 0 0,22 0 15,0 0-15,0 0 16,0 0-16,0 0 0,-1 0 15,1 0-15,0 0 0,0 21 16,0 0-16,0-21 0,-1 21 16,1 0-16,0 1 0,0 20 0,0-21 15,21 21-15,-21-20 16,-1 20-16,1-21 0,21 0 0,-21 22 16,0-22-16,21 0 0,0 0 15,-21 0-15,21 0 0,-21 1 0,21-44 47,21 1-47,0 0 16,0 0-16,0 0 0,0 0 0,22-1 15,-22 1-15,21 21 0,-21-21 16,22 0-16,-1 21 0,0 0 16,1 0-16,-1 0 0,0 0 15,1 0-15,-1 0 0,-21 21 0,22 0 16,-22 0-16,0 1 0,-21-1 15,0 0-15,0 21 0,0-21 0,0 22 16,0-22-16,-21 0 0,0 21 16,-22-20-16,22-1 0,-21 21 0,-1-21 15,22 0-15,-21 1 0,0-22 16,20 21-16,1-21 0,-21 0 0,21 21 16,0-21-16,-1 0 0,1 0 15,0 0-15,0 0 16,21-21-1,0 0 1,0-1-16,21 22 16,0-21-16,0 0 0,1 0 0</inkml:trace>
  <inkml:trace contextRef="#ctx0" brushRef="#br0" timeOffset="41360.46">2074 10689 0,'21'0'0,"-42"0"0,64 0 0,-22 0 15,0 0-15,-42 0 47,0 0-31</inkml:trace>
  <inkml:trace contextRef="#ctx0" brushRef="#br0" timeOffset="45664.96">3535 10012 0,'0'0'15,"0"-21"-15,-21-22 16,21 22-16,-22 21 31,1 21-31,21 1 16,0-1-16,0 0 0,0 0 15,0 0-15,0 0 16,21 1-16,1-1 0,-1-21 16,0 21-16,0-21 0,21 0 0,-20 0 15,20 0-15,-21 0 0,21 0 16,1 0-16,-1 0 0,0-21 0,-20 0 16,20 21-16,0-22 0,1 1 15,-22 0-15,21 0 0,-21 0 0,0-22 16,1 22-16,-1 0 0,-21 0 0,0 0 15,0 0-15,0-1 0,0 1 16,0 0-16,-21 0 16,-1 21-16,1 0 15,0 21-15,0 0 0,21 0 16,0 22-16,0-1 0,-21-21 16,21 22-16,0 20 0,0-21 15,0 1-15,0 20 0,0-20 0,0 20 16,-21 1-16,21-22 0,0 21 15,0-20-15,0 20 0,0-20 0,0-1 16,0 0-16,0 1 0,0-1 0,0-21 16,-22 21-16,22-20 0,-21-1 15,21 0-15,-21 0 0,21 0 0,-21 0 16,0-21-16,0 0 16,-1 0-1,1-21-15,0 0 0,-21 21 0,21-21 16,-1 0-16,1-22 0,-21 22 15,21 0-15,0 0 0,-1-21 16,1 20-16,0 1 0,0 21 0,21-21 16,-21 21-16,21 21 31,0 0-31,21 1 0,0-1 0,0 0 16,-21 0-16,21 0 0,1 0 15,20 1-15,-21-1 0,0 0 0,0 0 16,1-21-16,20 0 0,-21 21 0,21-21 15,1 0-15,-22 0 0,21 0 16,1 0-16,-1-21 0,0 0 16,1 0-16,20 0 0,-21-1 0,1 1 15,-1 0-15,0 0 0,1-21 16,-1 20-16,0-20 0,-20 21 0,-1-21 16,0 20-16,0 1 0,-21-21 0,0 21 15,0 0-15,0 42 31,0 0-15,0 0-16,-21 0 0,0 0 0,21 22 16,-21-22-16,-1 0 0,22 0 0,-21 0 15,0 1-15,21-1 0,0 0 16,-21 0-16,0 0 16,42-42 15,0 0-31,-21 0 15,21 0-15,0-1 0,1 1 0,-1-21 16,0 21-16,0-22 0,0 22 16,0 0-16,1 0 0,-1 0 0,0 0 15,0 21-15,0 0 16,0 21 0,-21 0-16,22 0 0,-22 0 0,0 0 15,0 1-15,0 83 16,0-83-1,21-1-15,0 0 0,-21 0 16,21-21-16,0 0 0,0 21 16,1-21-16,-1 0 0,0 0 15,0 0-15,21 0 0,-20-21 0,-1 0 16,21 21-16,-21-21 0,22 0 0,-22-1 16,0 1-16,0-21 0,0 21 15,0 0-15,-21-22 0,0 22 0,0 0 16,0-21-16,0 20 0,0 1 0,0 0 15,0 42 17,0 0-32,0 1 15,0-1-15,0 0 0,-21 0 16,21 0-16,0 22 0,-21-22 0,21 0 16,-21 0-16,21 0 0,0 0 0,0 1 15,0-1-15,0 0 0,0 0 16,0 0-16,21-21 31,0-21-31,-21 0 16,21 0-16,1 0 0,-1-1 0,-21 1 15,21 0-15,0 0 0,-21 0 0,21-22 16,-21 22-16,21 0 16,-21 0-16,0 0 0,22 21 0,-22-21 15,21 21-15,-21 21 16,0 0-1,0 0-15,0 0 0,0 0 16,0 1-16,0-1 0,0 0 0,0 0 16,0 0-16,0 0 0,21 1 0,-21-1 15,21 0-15,0-21 0,-21 21 16,21-21-16,1 0 0,-1 0 0,0 21 16,0-21-16,0 0 0,0 0 0,22 0 15,-22 0-15,21-21 0,-21 0 16,22 21-16,-22-21 0,0 0 15,0-1-15,22 1 0,-22 0 0,0 0 16,0-21-16,-21 20 0,21 1 16,-21 0-16,21 0 0,-21 0 0,0 0 15,22-1-15,-22 1 16,-22 42 0,1 1-1,21-1-15,-21 0 0,21 0 0,0 0 16,-21 0-16,21 1 0,-21-1 15,21 0-15,0 21 0,0-21 0,0 1 16,0-1-16,0 0 16,21-21-16,0 21 0,0-21 15,0 0-15,1 0 0,-1 0 16,0 0-16,0 0 0,21 0 0,-20-21 16,-1 0-16,0 21 0,0-21 0,0-1 15,0 1-15,1 0 0,-22-21 16,0 21-16,21-1 0,-21-20 0,0 21 15,0-21-15,0 20 0,0-20 0,0 0 16,-21 21-16,-1-1 0,1 1 16,0 0-16,0 0 0,0 21 15,0 0-15,-1 0 0,1 0 0,0 0 16,0 21-16,0 0 0,0 0 0,-1 1 16,1 20-16,0-21 0,21 21 15,0 1-15,0-22 0,0 21 0,0 1 16,0-22-16,0 0 0,0 0 0,21 0 15,0 0-15,22 1 0,-22-22 16,0 0-16,21 0 0,1 0 0,-22 0 16,64 0-16,-64 0 0,21 0 15,-21-22-15,22 1 0,-22 0 16,21 0-16,-21 0 0,0 0 0,1-1 16,-22 1-16,21 0 0,-21 0 0,21 0 15,-21 0-15,0-1 0,0 1 16,0 0-16,0 42 31,0 0-31,0 1 0,0-1 16,0 0-16,0 0 0,0 0 15,0 0-15,0 1 0,0-1 0,0 0 16,0 0-16,21 0 0,0 0 16,0-21-16,1 0 15,-1 0-15,0 0 0,21 0 0,-21 0 16,1 0-16,-1 0 0,21-21 0,-21 0 15,0 21-15,1-21 0,-1 0 0,0 0 16,0-1-16,0 1 0,0-21 16,1 21-16,-1 0 0,0-1 0,0-20 15,0 21-15,0 0 0,-21 0 16,22-1-16,-1 1 0,0 21 16,-21 21-1,0 1 1,0-1-16,0 0 0,0 0 15,0 0-15,0 0 0,0 22 0,0-22 16,0 0-16,0 21 0,0-20 0,0-1 16,0 0-16,0 21 0,0-21 0,0 1 15,21-22-15,-21 21 0,42 0 16,-20-21-16,-1 0 0,21 0 16,-21 0-16,22 0 0,-1 0 0,0 0 15,1 0-15,-22 0 0,21-21 16,0 0-16,1-1 0,-1 1 0,-21 0 15,22 0-15,-22 0 0,0 0 0,0-22 16,-21 22-16,0-21 0,0 21 0,0-22 16,0 1-16,0 21 0,0 0 15,-21-22-15,0 22 0,0 0 16,-1 21-16,1 0 0,0 0 0,0 0 16,0 0-16,0 21 0,-1-21 15,1 42-15,0-20 0,0-1 0,0 21 16,21 0-16,0-20 0,-21 20 15,21-21-15,0 21 0,0-20 0,0-1 16,0 0-16,0 0 0,0 0 16,21 0-16,0-21 0,0 0 15,21 0-15,-20 0 0,-1 0 0,0 0 16,0 0-16,0-21 0,0 21 16,1-21-16,-1 0 0,0 0 0,-21 0 15,0-22-15,21 22 0,-21 0 0,0-21 16,0 20-16,0-20 0,0 21 15,0 0-15,0 0 0,0-1 16,-21 22 0,21 22-16,0-1 15,0 0-15,0 0 0,0 0 16,0 22-16,0-22 0,0 0 0,0 21 16,0-21-16,0 1 0,0-1 0,0 0 15,0 0-15,21 0 0,0-21 16,0 21-16,1-21 0,-1 0 0,0 0 15,0 0-15,21 0 0,-20 0 0,20-21 16,-21 21-16,21-21 0,-20 0 0,20-21 16,0 20-16,-21 1 0,22-21 15,-22 0-15,21-1 0,-21 1 16,1 0-16,-1-1 0,0-20 0,0 20 16,0 1-16,-21-21 0,0 20 15,21-20-15,-21 20 0,0 1 0,0-43 16,0 43-16,0 0 0,0 21 15,-21 21-15,21-22 0,-21 22 16,0 0-16,0 22 0,0-1 16,21 21-16,-22-21 0,22 22 0,0-1 15,-21 0-15,21 22 0,-21-22 16,21 0-16,0 22 0,-21-22 0,21 1 16,0 20-16,0-21 0,0 1 0,0-1 15,0 0-15,0-20 0,0 20 16,21-21-16,0 21 0,0-20 0,1-22 15,-1 21-15,0 0 0,0-21 16,0 0-16,0 0 0,1 0 0,-1 0 16,0 0-16,0-21 0,0 0 15,0 21-15,1-22 0,41-41 16,-42 42-16,0 0 0,1-1 16,-22-20-16,21 21 0,0 0 0,0 0 0,-21-1 15,0 1-15,0 0 0,0 42 31,0 0-31,0 1 0,0-1 16,0 0-16,0 0 0,0 21 16,21-20-16,-21-1 0,0 0 0,21 0 15,-21 0-15,22 0 16,-1 1-16,0-22 0,0 0 16,0 0-16,0 0 15,22 0-15,-22 0 0,0 0 0,0-22 16,0 1-16,1 0 0,-1 0 0,0 0 15,0 0-15,0-1 0,0 1 16,1-21-16,-1 21 0,-21 0 16,0-1-16,21 1 0,-21 42 31,0 1-15,0-1-16,0 0 0,0 0 0,0 0 15,0 0-15,0 1 0,0-1 16,0 0-16,0 0 0,0 0 15,0 0-15,21 1 0,0-22 0,0 21 16,1-21-16,-1 0 0,0 0 16,0 0-16,21 0 0,-20 0 15,-1 0-15,0-21 0,0-1 0,0 22 16,-21-21-16,0 0 0,21 0 0,-21 0 16,0-22-16,0 22 0,0 0 0,-21 0 15,0 0-15,0-22 0,-21 22 16,20 21-16,-20-21 0,21 0 15,0 21-15,-22 0 0,22 0 0,0 0 16,0 0-16,0 0 0,42 0 31,0 0-31,0 0 16,0 0-16,1 0 0,-1 0 0,21 0 16,-21-21-16,22 21 0,-22 0 15,21-21-15,-21 21 0,22 0 0,-22 0 16,0-22-16,0 22 0,0 0 0,0 0 15,1 0-15,-1 22 0,0-22 16,0 21-16,-21 0 0,21-21 16,0 21-16,-21 0 0,0 0 0,0 1 15,22-1-15,-22 0 0,0 0 0,0 0 16,0 0-16,0 1 0,0-1 16,0 0-16,0 0 0,0 0 15,0 0-15,0 1 0,0-1 16,0 0-16,0-42 47,0 0-47,0-1 0,21 1 15,-21 0-15,21 0 0,0 0 16,0-22-16,-21 22 0,21-21 16,1 21-16,20-22 0,-21 22 0,0-21 15,43 0-15,-22 20 16,-21 1-16,0 0 0,1 21 15,-1 0-15,0 0 0,0 0 0,-21 21 0,21-21 16,-21 43-16,0-22 0,0 21 0,0-21 16,0 22-16,0-1 0,0 0 15,0-21-15,0 22 0,0-1 0,0-21 16,0 0-16,0 1 0,0-1 0,21 0 16,1 0-16,-1-21 15,0 0-15,0 0 0,0 0 16,0 0-16,1 0 15,-1-21-15,-21 0 0,21 0 0,0-1 16,-21 1-16,0 0 0,21 0 16,0 0-16,-21-22 0,0 1 0,0 21 15,0-21-15,0-1 0,0 22 0</inkml:trace>
  <inkml:trace contextRef="#ctx0" brushRef="#br0" timeOffset="45884.83">10075 9800 0,'0'0'0,"-21"21"15,0 1-15,0-22 0,0 21 0,21 0 16,-22-21 0,22 21-1,-21-21-15,0 0 47,0 0-47,0 0 0,0 0 0</inkml:trace>
  <inkml:trace contextRef="#ctx0" brushRef="#br0" timeOffset="46112.7">8382 10139 0,'0'0'0,"-21"21"16,0-21-16,-1 0 0,22 21 0,22-21 16,-1 0-1,0 0-15,0 0 0,21 0 0,-20-21 16,20 21-16,0 0 0,1 0 16,-1-21-16,0 0 0,1 21 0,-1 0 15,0 0-15,1-21 0,-22 21 0,21 0 16,-21 0-16,22-22 0,-22 22 15</inkml:trace>
  <inkml:trace contextRef="#ctx0" brushRef="#br0" timeOffset="48284.91">11811 9906 0,'0'0'15,"0"-21"-15,0 0 0,21 21 16,-21-21-16,21-1 0,-21 1 16,0 0-16,0 0 0,0 0 0,0 0 15,0-1-15,0 1 16,-21 0-16,0 21 0,0 0 16,0 0-16,-1 0 0,1 0 15,0 21-15,-21 0 0,21 22 0,-22-22 16,22 21-16,-21 1 0,21-1 15,-22 0-15,22 1 0,-21 20 0,21-21 16,-1 1-16,1 20 0,0 1 16,21-22-16,0 22 0,0-22 0,0 0 15,0 1-15,0-1 0,0 0 0,0 1 16,21-22-16,0 0 0,22 0 16,-22 0-16,21 0 0,-21-21 0,22 0 15,-1 0-15,0 0 0,1 0 0,-1 0 16,0 0-16,22 0 0,-22-21 0,1 0 15,20 0-15,-21 0 0,1-22 16,-1 22-16,0 0 0,1-21 16,-22 21-16,0-22 0,0 22 0,-21 0 15,0 0-15,0 0 0,0-1 16,0 1-16,-21 21 16,0 0-16,21 21 15,-21 1-15,0-1 0,-1 21 0,22-21 16,0 0-16,-21 22 0,0-22 15,21 21-15,-21-21 0,21 1 0,0-1 16,0 0-16,0 0 0,0 0 0,21 0 16,0-21-16,0 0 0,1 22 15,20-22-15,0 0 0,-21 0 0,22 0 16,-1 0-16,0-22 0,1 1 16,-1 21-16,-21-21 0,22 0 0,-1 0 15,-21 0-15,0-22 0,22 22 16,-22 0-16,-21-21 0,0-1 0,0 22 15,0-21-15,0-1 0,0 22 0,0-21 16,-21 21-16,-1 0 0,1-22 0,-21 43 16,21-21-16,-22 21 0,22 0 15,-21 0-15,21 0 0,-22 0 0,22 21 16,-21 0-16,21 1 0,0-1 0,-1 0 16,1 21-16,0-21 0,0 22 15,21-22-15,0 21 0,0 1 16,0-22-16,0 0 0,0 21 0,0-21 15,0 1-15,21-1 0,21 0 0,-20-21 0,-1 21 16,21-21-16,0 0 16,1 0-16,-22 0 0,21 0 0,1 0 15,-1 0-15,-21-21 0,21 0 0,1 0 16,-22 21-16,0-22 0,0 1 0,22 0 16,-22-21-16,-21 21 0,21-1 15,-21-20-15,21 21 0,-21 0 0,21-22 16,-21 22-16,0 0 0,0 0 15,0 42 17,0 0-32,-21 0 0,21 22 15,-21-22-15,21 0 0,-21 21 0,21-20 16,0 20-16,0-21 0,0 0 16,0 0-16,0 22 0,0-22 0,21 0 15,-21 0-15,21-21 0,0 0 16,22 0-16,-22 0 0,0 0 0,21 0 15,-21 0-15,22 0 0,-1 0 16,-21 0-16,22-21 0,-22 0 0,21 0 16,-21 0-16,22-1 0,-22 1 0,0 0 15,0-21-15,0 21 0,0-1 0,-21 1 16,0 0-16,0 0 16,0 0-16,0 42 31,0 0-31,0 0 15,0 0-15,0 1 0,0-1 0,0 0 16,0 0-16,0 0 0,0 0 16,0 1-16,22-1 0,-1-21 15,0 0-15,21 21 0,-21-21 16,22 0-16,-22 0 0,21 0 0,1 0 16,-22 0-16,21-21 0,0 21 0,-20-21 15,20 21-15,-21-22 0,0 1 0,0 0 16,1 0-16,-1 0 15,0 0-15,-21-1 0,0 1 0,0 0 16,0 0-16,0 0 0,0 42 31,0 0-31,0 0 0,-21 0 16,21 1-16,-21-1 0,21 21 0,-22-21 16,22 0-16,-21 22 0,21-22 0,0 0 15,-21 0-15,21 0 0,0 1 0,-21-22 16,21 21-16,0-42 31,0-1-15,21 1-16,0 0 0,0 0 15,-21 0-15,22-22 0,-1 22 16,0-21-16,-21 21 0,21-22 0,0 22 16,-21-21-16,21 21 0,1 0 0,-22-1 15,21 22-15,0 0 0,0 0 0,-21 22 16,21-1-1,-21 0-15,0 0 0,0 0 0,0 22 16,0-22-16,0 0 0,0 0 0,0 0 16,0 0-16,0 1 0,21-1 15,-21 0-15,22 0 0,-1-21 16,0 21-16,0-21 0,0 0 0,22 0 16,-22 0-16,0 0 0,0 0 0,21 0 15,-20 0-15,-1-21 0,0 21 16,21-21-16,-21 0 0,1 0 0,-1-1 15,-21-20-15,21 0 0,0 21 0,0-22 16,-21 1-16,21-22 0,1 22 16,-1 0-16,-21-1 0,21-20 0,0 21 15,0-1-15,0-20 0,-21 20 16,0 1-16,22 21 0,-22-21 0,0 20 16,0 1-16,-22 42 31,1 22-31,21-22 0,-21 21 15,0 1-15,0-1 0,21 21 16,0-20-16,-21-1 0,21 22 0,-22-22 16,22 21-16,0-20 0,0-1 0,0 22 15,0-22-15,0-21 0,0 21 16,0-20-16,22 20 0,-1-21 0,0 0 16,0-21-16,0 21 0,0-21 0,1 0 15,-1 0-15,0 0 0,21 0 16,-21 0-16,1 0 0,20 0 0,-21 0 15,0 0-15,22-21 0,-22 0 0,0 0 16,0 0-16,0 0 0,0-1 0,-21-20 16,0 21-16,22 0 15,-22-22-15,0 22 0</inkml:trace>
  <inkml:trace contextRef="#ctx0" brushRef="#br0" timeOffset="48560.75">14584 10160 0,'0'0'0,"0"21"15,21-21-15,0 0 0,0 0 0,0 0 16,1 0-16,20 0 0,-21 0 16,21 0-16,1 0 0,-22 0 0,21 0 15,-21-21-15,22 21 0,-22-21 16,0 21-16,21 0 0,-20 0 0,-1 0 15,0 0-15,-21-21 0,-21 0 63,0 21-63,-1 0 16</inkml:trace>
  <inkml:trace contextRef="#ctx0" brushRef="#br0" timeOffset="60416.89">9588 11896 0,'0'0'0,"22"-21"0,-22-1 0,0 1 16,0 0-16,0 0 0,0 0 15,0 0-15,-22 21 16,1 21 0,0 0-16,21 0 0,-21 21 15,0 1-15,21-1 0,-21 22 0,-1-22 16,1 21-16,0 1 0,0-22 0,-21 22 15,20-22-15,1 22 0,-21-22 0,21 0 16,0 1-16,-22-22 0,22 21 16,0-21-16,0 22 0,0-22 15,-1 0-15,1-21 0,21 21 0,-21-21 16,21-21 0,0 0-16,0 0 15,0-1-15,0 1 0,21 0 0,0-21 16,-21 21-16,0-1 0,0-20 15,22 0-15,-22 21 0,21-22 0,-21 22 16,21-21-16,-21 21 0,0-1 0,21 22 16,-21-21-16,21 21 0,-21 21 15,0 1-15,21-1 16,-21 0-16,22 0 0,-22 0 16,0 0-16,0 22 0,21-22 0,0 21 15,-21-21-15,21 1 0,-21-1 16,21 21-16,0-21 0,-21 0 0,22-21 15,-1 22-15,0-1 0,0-21 0,0 0 16,22 21-16,-22-21 0,21 0 16,-21 0-16,22 0 0,-1 0 0,0-21 15,1 0-15,-1-1 0,0 22 0,1-42 16,-1 21-16,-21 0 0,21 0 16,-20-22-16,20 1 0,-21 0 0,0-1 15,0 1-15,-21 0 0,0-1 16,0-20-16,0 20 0,0-20 15,0 21-15,-21-22 0,0 22 0,0-1 16,0 22-16,0-21 0,-1 21 0,-20 0 16,21-1-16,-21 22 0,20 0 0,-20 0 15,0 0-15,21 0 0,-22 22 16,1-1-16,21 0 0,-22 0 0,22 21 16,-21 1-16,21-1 0,0 22 0,-1-22 15,22 21-15,0-20 0,0-1 16,0 0-16,0 1 0,0-1 0,0 0 15,0-20-15,0 20 0,0-21 0,22 0 16,-1 0-16,0 1 16,0-1-16,21 0 0,-20-21 0,20 21 15,0-21-15,1 0 0,-1 0 0,0 0 16,1 0-16,-1 0 0,21 0 16,-20 0-16,-1-21 0,0 0 0,1 0 15,-1 21-15,0-22 0,1 1 0,-22 0 16,0 0-16,0 21 0,0-21 0,1 0 15,-22-1-15,-22 22 32,1 0-32,0 0 15,0 0-15,0 22 16,21-1-16,-21-21 0,21 21 16,0 0-16,0 0 0,0 0 0,0 1 15,0-1-15,21 0 16,0-21-16,21 0 15,-21 21-15,1-21 0,-1 0 0,21 0 16,-21 0-16,22 0 0,-1-21 0,-21 21 16,21-21-16,1 0 0,-1 21 15,0-22-15,-20 1 0,20 0 0,-21-21 16,0 21-16,0-1 0,1-20 0,-1 21 16,-21-21-16,0-1 0,0 22 15,0-21-15,0 21 0,0-22 0,0 22 16,0 0-16,0 0 0,0 0 15,-21 21-15,21-22 0,-22 44 32,22-1-32,-21 21 0,21-21 15,0 22-15,0-1 0,0 0 0,-21 1 16,21-1-16,-21 0 0,21 1 0,-21 20 16,21-21-16,-21 22 0,-1-1 15,22 1-15,-21-1 0,0 22 0,21-21 16,-21 20-16,0-20 0,21 20 0,0-20 15,-21 21-15,-1-22 0,22 1 16,-21 20-16,21-20 0,0-1 0,0-20 16,0 20-16,0-21 0,0 1 15,0-22-15,21 21 0,1-21 0,-1-21 16,0 0-16,21 0 0,-21 0 16,1 0-16,-1-21 0,21 0 15,-21 0-15,22-21 0,-22 20 0,21-20 16,-21 0-16,0 21 0,1-22 0,-1 1 15,0 0-15,0-1 0,-21-20 0,0 20 16,0 1-16,0 0 0,0-1 16,-21 1-16,-21 0 0,20-1 15,-20 1-15,21 0 0,-21-1 0,-22 1 16,22 0-16,-1 21 0,1-22 0,0 22 16,-1 0-16,1 0 0,21 0 15,-21 21-15,20 0 0,22-22 0,22 1 31,20 21-31,-21 0 16,21-21-16,1 21 0,-1-21 0,22 21 16,-22-21-16,21 0 0,1 21 0,-1-22 15,1 1-15,-1 0 0,-20 0 16,20 0-16,-20 0 0,-1-22 16,0 22-16,1 0 0,-22-21 0,0 20 15,0 1-15,0-21 0,-21 21 0,0-22 0,0 22 16,0 0-16,0-21 0,-21 21 15,0 21-15,0-22 0,-22 22 16,22 0-16,-21 0 0,21 0 0,-22 0 16,22 22-16,-21-1 0,0 0 15,20 0-15,-20 21 0,21-20 0,-21-1 16,20 21-16,1-21 0,21 0 0,0 22 16,-21-22-16,21 0 0,0 0 15,0 0-15,21-21 16,0 0-16,1 0 0,-1 0 0,21 0 15,-21 0-15,22 0 0,20 0 16,-42-21-16,22 21 0,-22-21 16,0 0-16,0 21 0,21-21 0,-42 0 15,22-1-15,-1 22 0,0-21 16,-21 0-16,21 21 0,-21-21 0,0 42 47,0 0-32,0 0-15,0 1 0,0-1 16,0 0-16,0 21 0,0-21 0,0 1 16,0-1-16,0 0 0,0 0 15,0 0-15,21-21 0,0 21 16,1-21-16,-1 0 16,0 0-16,0 0 0,0 0 15,0-21-15,1 0 0,-1 21 16,0-21-16,-21 0 0,21 21 0,0-21 15,-21-1-15,0 1 0,21 0 16,-21-21-16,22 21 0,-22-1 0,0 1 16,0 0-16,0 0 0,0 42 47,0 0-47,0 0 15,0 1-15,0-1 0,0 0 0,0 0 16,0 0-16,0 0 0,0 1 0,0-1 15,0 0-15,21-21 0,0 21 16,0-21-16,-21 21 16,21-21-16,0 0 0,1 0 15,-1 0-15,0 0 0,0-21 16,0 0-16,0 21 0,1-21 16,-1 0-16,0-1 0,21 1 0,-21 0 15,1 0-15,-1 0 0,-21-22 16,21 22-16,0 0 0,-21 0 0,0 0 15,0 0-15,0 42 32,0 0-32,0 0 0,0 0 0,-21 0 15,21 1-15,0-1 16,0 21-16,0-21 0,0 0 16,0 1-16,0-1 0,0 0 0,0 0 15,21-21-15,0 0 0,0 0 16,1 0-16,-1 0 15,0 0-15,0 0 0,0 0 0,0 0 16,1-21-16,20 0 0,-21 0 0,0-1 16,0 1-16,1 0 0,-1 0 0,21-21 15,-42-1-15,21 22 16,0-21-16,1-22 0,-22 22 0,0 0 16,0-1-16,0 1 0,0 0 0,0-1 15,0 22-15,0-21 0,0 21 16,0-1-16,0 1 0,0 0 0,0 42 31,-22 0-31,22 1 16,0 20-16,0-21 0,-21 21 15,21 1-15,-21-1 0,21 0 0,0 1 16,0-1-16,0 0 0,0 1 0,0-22 16,0 21-16,0-21 0,0 22 15,0-22-15,0 0 0,0 0 0,0 0 16,21 1-16,0-22 0,1 21 15,-1-21-15,0 0 0,0 0 16,0 0-16,0 0 0,1-21 16,-1 21-16,0-22 0,0 1 0,0 0 15,0 0-15,1 0 0,-1-22 0,0 22 16,0-21-16,0 21 0,0-22 0,1 1 16,-22 0-16,0-1 0,21 22 15,-21-21-15,0 0 0,0-1 16,0 22-16,0-21 0,0 21 0,0-1 0,0 1 15,0 0-15,-21 21 16,21 21 0,-22 0-16,22 1 0,0-1 15,0 21-15,-21 0 0,21 1 0,0-1 16,0 0-16,0 1 0,0-1 16,0 0-16,0-20 0,0 20 0,0 0 15,0-21-15,0 1 0,0-1 0,0 0 16,0 0-16,0 0 0,0 0 0,0 1 15,21-22 1,1 0 0,-22-22-16,0 1 15,0 0-15,21 0 0</inkml:trace>
  <inkml:trace contextRef="#ctx0" brushRef="#br0" timeOffset="60647.75">12848 12192 0,'21'0'15,"0"21"1,1-21-16,-1 0 16,0 0-16,0 0 0,0 0 15,0 0-15,1 0 0,-1 0 0,0 0 16,0 0-16,0-21 15,0 21-15,1-21 16,-1 21-16,-21-21 16</inkml:trace>
  <inkml:trace contextRef="#ctx0" brushRef="#br0" timeOffset="61248.41">15007 11959 0,'0'0'16,"0"-84"0,0 62-16,0 1 0,-21 21 31,0 21-16,0 1-15,21 20 0,-22-21 16,1 21-16,21 1 0,-21-1 0,0 0 16,21 1-16,0-1 0,0 0 15,-21-20-15,21 20 0,-21 0 0,21-21 16,0 22-16,0-22 0,0 0 0,0 0 16,0 0-16,0 1 0,0-1 15</inkml:trace>
  <inkml:trace contextRef="#ctx0" brushRef="#br0" timeOffset="61524.25">14584 12488 0,'-43'64'31,"43"-43"-31,0 0 0,0 0 16,22 1-16,-1-22 15,0 0-15,0 21 0,0-21 16,0 0-16,22 0 0,-22 0 0,21 0 0,-21 0 16,22 0-16,-1 0 0,-21 0 15,22 0-15,-1-21 0,-21 21 16,21 0-16,-20-22 0,-1 22 0,0-21 15,0 21-15,0-21 0,0 21 0,-21-21 16,0 0-16,0 0 16,0-1-16,0 1 0</inkml:trace>
  <inkml:trace contextRef="#ctx0" brushRef="#br0" timeOffset="61801.1">14711 11938 0,'0'-21'0,"0"42"0,0-63 31,0 21-15,21 21-16,0 0 0,21 0 0,-20 0 15,20-22-15,-21 22 0,21 0 0,1 0 16,-1-21-16,0 21 0,1 0 15,-22 0-15,21 0 0,1 0 0,-22-21 16,0 21-16,0 0 0,0 0 31,0 0-31,1 0 16,-22 21-16</inkml:trace>
  <inkml:trace contextRef="#ctx0" brushRef="#br0" timeOffset="62203.86">16468 11959 0,'0'0'0,"0"-21"0,-22 0 16,1 0-16,0 0 0,0 21 0,0-22 15,0 1-15,-22 21 0,22 0 16,-21-21-16,21 21 0,-22 0 0,1 0 16,21 0-16,-22 21 0,1 0 0,21 1 15,-21-1-15,-1 0 0,1 21 16,21-21-16,-22 22 0,1-1 0,21 0 16,0 1-16,0-1 0,-1 0 0,22 1 15,0-1-15,0-21 0,0 22 0,0-22 16,22 0-16,-1 0 15,21 0-15,0 0 0,1 1 0,-1-1 16,0 0-16,22-21 0,-22 21 0,1-21 16,20 0-16,-21 0 0,1 0 15,-1 0-15,0 0 0,1 0 0,-1 0 16,0 0-16,-20 0 0,-1-21 0,0 21 16,0-21-16,0 21 0,0-21 0,-21-1 15</inkml:trace>
  <inkml:trace contextRef="#ctx0" brushRef="#br0" timeOffset="62916.45">17843 12065 0,'0'0'0,"-21"0"0,0 0 0,0 0 15,0 0-15,0 0 16,42 0 0,0 0-1,21 0-15,-21 0 0,22-21 16,-1 21-16,-21 0 0,22 0 0,-1 0 16,21 0-16,-20 0 0,-1-21 0,0 21 15,22 0-15,-22 0 0,1 0 0,-1 0 16,0 0-16,-21 0 0,22 0 15,-22 0-15,0 0 0,-21 21 16,-21-21 0,-21 0-16,20 0 15,1 0-15,-21 21 0,0-21 0,-1 0 16,1 0-16,-22 0 0,22 21 0,0-21 16,-22 0-16,22 21 0,0-21 0,-1 0 15,1 22-15,0-22 0,-1 0 16,22 21-16,-21-21 0,21 0 0,-1 0 15,22 21-15,-21-21 0,21 21 32,21-21-17,22 0-15,-22 0 16,0 0-16,21 0 0,1 0 16,-1 0-16,0 0 0,1 0 0,20 0 15,-20 0-15,20 0 0,1 0 0,-22 0 16,21 0-16,-20-21 0,-1 21 15,0 0-15,1 0 0,-22-21 0,0 21 16,0-21-16,0 21 0,-21-22 0,0 1 16,0 0-16,0 0 0,0 0 15,0 0-15,0-1 0</inkml:trace>
  <inkml:trace contextRef="#ctx0" brushRef="#br0" timeOffset="63356.2">18457 11705 0,'0'0'16,"-21"0"-16,21-21 0,0 42 47,0 0-31,0 1-16,21-1 15,0-21-15,1 21 0,20-21 16,-21 21-16,21-21 0,-20 0 15,20 0-15,0 21 0,-21-21 0,22 0 0,-1 0 16,0 0-16,-20 0 16,20 0-16,0 0 0,-21 0 0,1 0 15,-1 0-15,0 0 0,0 0 16,0 0-16,-42 0 16,0 0-1,-21 21-15,20 1 0,1-22 16,0 21-16,-21 0 0,-1 21 0,22-21 15,-21 22-15,0-22 0,20 21 16,-20 1-16,0-22 0,-1 21 16,22 0-16,-21-20 0,21-1 0,-22 21 0,22-21 15,0 0-15,0 1 0,21-1 16,-21 0-16,42-21 31,0 0-15,0 0-16,0-21 0,22 0 15</inkml:trace>
  <inkml:trace contextRef="#ctx0" brushRef="#br0" timeOffset="64212.92">20235 11832 0,'0'-21'16,"0"0"-16,21 0 16,1 21-16,-22-21 0,0-1 15,21 22-15,0-21 0,-21 0 0,21 0 16,-21 0-16,21 0 0,0-1 0,-21 1 16,0 0-16,0 0 0,0 0 15,22 0-15,-22-1 0,0 1 0,0 0 16,-22 42 15,1-21-31,21 21 0,-21 1 16,0 20-16,21-21 0,-21 0 0,0 22 15,21-22-15,0 21 0,0 0 16,-22-20-16,22 20 0,0 0 0,-21 1 16,21-1-16,0 0 0,0 1 0,0-22 15,0 21-15,0 0 0,0-20 16,0 20-16,0-21 0,0 21 0,21-20 15,-21-1-15,0 0 0,0 0 0,0 0 16,22 0-16,-22 1 0,0-1 16,0 0-1,-22-21 1,22 21-16,-21-21 0,0 0 16,0 0-16,-21 0 0,20 0 0,1 0 15,-21 0-15,21 0 0,-22 0 16,22 0-16,0 0 0,0 0 0,0 0 15,0 0-15,-1 0 0,22-21 32,22 21-32,-1 0 15,21 0-15,-21 0 0,22-21 0,-22 21 16,21 0-16,0-21 0,1 21 16,-1 0-16,0 0 0,1 0 0,-1 0 15,0 0-15,1 0 0,-1 0 0,-21 0 16,22 0-16,-22 0 0,0 0 15,-42 0 32,0 0-47,-1 0 16,1 0-16,0 0 16,0 0-16,0 0 0,0 0 15,-1 0-15,1 0 0,0 0 0</inkml:trace>
  <inkml:trace contextRef="#ctx0" brushRef="#br0" timeOffset="69812.83">1460 14520 0,'0'0'16,"0"-21"-16,0 0 0,0 0 16,0 0-1,0 0-15,-21 21 16,0 0 0,0 0-16,0 21 15,0 0-15,-1 0 0,-20 0 0,21 0 16,-21 22-16,20-1 0,-20 0 15,21 1-15,-21-1 0,20 0 16,1 22-16,0-22 0,0 1 0,21-1 16,0 0-16,0 1 0,0-1 15,0 0-15,0-21 0,0 22 0,42-22 16,-21 0-16,1 0 0,20-21 16,-21 0-16,21 0 0,1 0 0,20 0 15,-20 0-15,-1 0 0,0-21 16,22 21-16,-22-21 0,0 0 15,-20 0-15,20-1 0,-21 1 16,0 0-16,0 0 0,-21 0 0,0 0 16,0-1-16,0 1 0,-21 0 15,0 0-15,0 21 0,-21 0 0,20-21 16,-20 21-16,21 0 0,-21 0 16,-1 0-16,22 21 0,-21-21 0,21 21 15,-22 0-15,22 0 0,0 1 16,0-1-16,0 0 0,-1 0 0,1 0 15,21 0-15,0 1 0,-21-1 16,21 0-16,0 0 0,0 0 16,21-21-1,0 0 1,1 0-16,-1-21 0,21 21 16,-21-21-16</inkml:trace>
  <inkml:trace contextRef="#ctx0" brushRef="#br0" timeOffset="70172.71">2095 14901 0,'0'0'0,"22"0"47,-1 0-31,-21-21-16,0 0 15,0 0-15,-21 21 47,-1 0-47,22 21 0,0 0 16,0 0-1,0 1 1,0-1-16</inkml:trace>
  <inkml:trace contextRef="#ctx0" brushRef="#br0" timeOffset="71913.33">4614 14563 0,'0'-43'31,"0"22"-31,0 0 0,0 0 0,0 0 16,0 0-16,21-1 0,1 1 15,-1 0-15,-21 0 16,0 0-16,21 0 0,-21-1 0,0 1 16,0 0-16,0 0 15,-21 0-15,0 21 0,-1-21 0,1 21 16,-21 0-16,21 0 0,-22 0 0,1 0 15,0 0-15,-1 21 16,1-21-16,0 21 0,-1 0 0,1 0 16,0 0-16,21 1 0,-22 20 0,22-21 15,0 0-15,21 0 0,0 1 16,0-1-16,0 21 0,0-21 0,0 0 16,21 1-16,0-1 0,0 0 15,22 0-15,-22 0 0,21 0 0,1 1 16,-1-1-16,0 0 0,22 0 0,-22 21 15,0-20-15,-20-1 0,20 0 16,-21 21-16,0-21 0,0 22 16,-21-22-16,0 0 0,0 21 0,-21-20 15,0-1-15,-21 21 0,21-21 16,-22 0-16,1 1 0,0 20 0,-1-42 16,1 21-16,21 0 0,-22-21 0,1 0 15,21 0-15,0 0 0,0 0 16,-1-21-16,1 0 0,0 0 0,0 0 15,0-1-15,0-20 0,21 21 0,-22-21 16,22-1-16,-21 22 0,21-21 16,-21 21-16,21-22 0,0 22 0,0 0 15,0 0-15,0 0 0,0-1 16,0 44 0,0-1-1,0 0-15,0 0 0,0 0 16,21 0-16,0 22 0,1-22 0,-22 21 15,21-21-15,0 1 0,0 20 0,21-21 16,-20 0-16,-1 0 0,0 1 16,21-1-16,-21 0 0,22-21 0,-22 0 15,21 21-15,1-21 0,-1 0 0,0 0 16,1 0-16,-1-21 0,21 21 16,-20-21-16,20 0 0,-20-1 0,-1-20 15,0 21-15,1 0 0,-1-22 0,0 1 16,-21 21-16,1-21 0,-1-1 15,0 1-15,0 0 0,0-22 16,-21 22-16,0-1 0,0 1 0,0 0 16,0-1-16,0 1 0,0 0 15,0 21-15,0-1 0,0 1 16,0 0-16,21 21 16,-21 21-1,0 22-15,0-22 0,0 0 0,0 21 16,0 1-16,0-1 0,0 0 0,0 1 15,0-1-15,0 0 0,0 1 16,0-1-16,-21 0 0,21-21 0,0 22 16,0-22-16,0 21 0,-21-21 0,21 1 15,-21-1-15,21 0 16,0 0-16,0-42 31,0 0-15,0 0-16,21-22 0,0 22 15,-21 0-15,21 0 0,1-22 0,-1 22 16,0 0-16,0 0 0,21 0 16,-20 0-16,-1 21 0,21-22 0,-21 22 15,0 0-15,1 0 0,-1 0 0,0 0 16,-21 22 0,0-1-1,-21 0-15,0 0 0,-1-21 16,1 21-16,-21-21 0,21 21 15,0-21-15,-1 0 0,-20 0 0,21 0 16,0 0-16,0 0 0,-1 0 16,22 22 15,0-1-31,0 0 16,0 0-16,22 0 15,-1-21-15,-21 21 0,21 1 16,-21-1-16,0 0 0,21 0 15,0-21-15,-21 21 0,21-21 0,1 0 16,-22 21-16,21-21 0,106 0 31,-106-21-31,21 21 0,-21-21 0,22 0 16,-22 0-16,21 0 0,-21-1 16,1 1-16,20 0 0,-21 0 0,0 0 15,0-22-15,1 22 0,-1 0 16,-21 0-16,0 0 0,0 0 0,0-1 15,0 44 17,0-1-17,0 0-15,0 0 0,0 0 16,0 0-16,0 1 0,0-1 0,0 0 16,0 0-16,0 0 0,0 0 0,0 1 15,0-1-15,0 0 16,21-21-1,0 0-15,0 0 0,0 0 16,1-21-16,-22 0 16,21-1-16,-21 1 0,21 0 15,-21 0-15,21 0 0</inkml:trace>
  <inkml:trace contextRef="#ctx0" brushRef="#br0" timeOffset="72252.14">5969 14499 0,'-21'-21'0,"42"42"0,-63-42 0,20 21 0,1-21 16,0 21-16,0 0 0,0 0 0,0 21 16,-1 0-1,22 0-15,-21-21 0,21 22 0,0-1 16,0 0-16,21-21 16,1 0-1,-1 0-15,0 0 0,0 0 16,0-21-16,0 21 0,1-21 15,-1-1-15,-21 1 0,0 0 16,0 0-16,0 0 16,-21 21-16,-1 0 15,1 0-15,0 0 0,-21 0 16,21 0-16,-1 0 0,1 21 0,21 0 16,-21 0-16,0 0 0,21 1 0,-21-1 15,21 0-15,0 0 0,0 0 16,0 0-16,0 1 0,21-1 15,0 0-15,0-21 0,22 21 0,-22-21 16,0 0-16</inkml:trace>
  <inkml:trace contextRef="#ctx0" brushRef="#br0" timeOffset="72672.57">6498 14838 0,'0'-21'16,"0"42"31,-21-21-47,21 21 0,0 0 0,0 0 15,0 1-15,-21 20 0,21-21 0,-21 21 16,21 1-16,-22-1 0,22 0 15,0 1-15,-21 20 0,21-20 0,-21 20 16,21-21-16,-21 22 0,21-1 0,0 1 16,0-1-16,0-20 0,-21 20 15,21 1-15,0-1 0,0 1 0,0-1 16,0-20-16,0 20 0,0-21 0,0 1 16,0-1-16,0 0 0,0-20 0,0 20 15,21-42-15,-21 21 0,0 0 16,21-21-1,-21-21-15,21 0 0,-21 0 16,0-22-16,0 1 0,0 0 0,0-1 16,21 1-16,-21-21 0,22-1 15,-22 1-15,0-1 0,0 1 0,0-22 16,21 21-16</inkml:trace>
  <inkml:trace contextRef="#ctx0" brushRef="#br0" timeOffset="72976.39">6456 15409 0,'0'-105'15,"0"337"-15,-21-528 0,42 465 0,-64-380 0,43 168 0,-21 1 16,21 0-16,-21-1 0,21 22 0,0-21 15,0 21-15,0-22 0,0 22 0,0 0 16,0 0-16,0 0 0,0 0 16,0-1-16,0 1 0,21 0 0,0 0 15,1 21-15,-1-21 0,0 21 16,0 0-16,0 0 0,0 0 16,22 0-16,-22 0 0,0 0 0,0 21 15,-21 0-15,0 0 0,21 0 0,-21 1 16,0 20-16,0-21 0,0 0 15,-21 0-15,0 22 0,-21-22 0,21 0 16,-1 0-16,-20 0 0,0-21 0,21 22 16,-22-1-16,22 0 0,0-21 0,0 21 15,0-21-15,-1 0 0,1 0 16,42 0 15,1 0-31,-1-21 0,0 0 16,0 21-16,0-21 0,0-1 0</inkml:trace>
  <inkml:trace contextRef="#ctx0" brushRef="#br0" timeOffset="73484.5">8191 14393 0,'0'0'0,"0"-84"16,0 63-16,0-1 0,0 1 15,0 0-15,0 0 0,0 0 16,0 0-16,-21 42 31,21 0-31,-21 0 16,21 21-16,-21 1 0,21-22 0,0 21 15,0 22-15,-21-22 0,21 0 16,0 1-16,-21-1 0,21 22 0,0-22 16,0 0-16,0 1 0,0-22 0,-22 21 15,22-21-15,0 22 0,0-22 16,0 0-16,0 0 0,0 0 16,0 0-16,-21-21 31,21-21-31,-21 0 15</inkml:trace>
  <inkml:trace contextRef="#ctx0" brushRef="#br0" timeOffset="74353">7705 14796 0,'0'0'0,"-22"0"0,22-22 31,22 22-15,-1 0-16,0 0 0,0-21 0,21 21 15,1 0-15,-1-21 0,0 0 16,1 21-16,-1-21 0,22 0 0,-22-1 16,21 22-16,-20-42 0,20 21 15,-20 0-15,-1 0 0,21-1 0,-41-20 16,20 21-16,0 0 0,-21-22 0,1 22 16,-22-21-16,0 21 0,0 0 15,0-1-15,0 1 0,0 0 0,0 0 16,0 0-16,-22 0 0,1 21 15,0 0-15,0 21 16,21 0 0,0 0-16,0 0 0,0 22 0,0-1 15,0 0-15,0 1 0,0-22 16,0 21-16,-21 0 0,21 1 16,0-1-16,0 0 0,0 1 0,-21-1 15,21 0-15,-22-20 0,22 20 0,0-21 16,0 0-16,-21 0 0,21 1 15,-21-1-15,21 0 0,0 0 0,-21-21 16,21 21-16,0-42 31,21 0-31,0 0 16,0 0-16,1-1 0,-1 1 0,0 0 16,0 0-16,0-21 0,0 20 15,1 1-15,-1 21 0,0-21 16,0 0-16,0 21 0,0 0 0,1 0 15,-1 21 1,-21 0-16,0 0 16,0 1-16,0-1 0,0 0 0,0 0 15,0 0-15,0 0 0,0 1 0,0-1 16,0 0-16,21 0 0,0-21 0,-21 21 16,21 0-16,0-21 0,1 22 15,-1-22-15,0 0 16,21 0-16,-21 0 0,1 0 0,20 0 15,-21-22-15,21 1 0,1 21 0,-22-21 16,21 0-16,-21 0 0,22 0 16,-22-1-16,0-20 0,0 21 0,0 0 15,1-22-15,-1 22 0,-21 0 0,0-21 16,0 21-16,0-1 0,0 1 16,-21 0-16,-1 21 15,1 0-15,0 21 0,0 0 16,0-21-16,0 22 0,21-1 0,0 0 15,-22 0-15,22 21 0,0-20 16,0-1-16,0 0 0,0 0 16,0 0-16,0 0 0,0 1 0,22-1 15,-1 0-15,0-21 0,0 21 0,0-21 16,0 21-16,1-21 0,-1 0 16,0 0-16,0 0 0,0 0 0,0 0 15,1 0-15,20-21 0,-21 0 0,0 21 16,0-21-16,1 0 0,-1-1 0</inkml:trace>
  <inkml:trace contextRef="#ctx0" brushRef="#br0" timeOffset="75722.32">11155 14097 0,'42'0'32,"-21"0"-17,22 0-15,-22 0 0,21 0 0,0 0 16,1 0-16,-1 0 0,0 0 0,1 0 15,-1-21-15,22 21 0,-22 0 16,0 0-16,1-21 0,-22 21 0,21 0 16,-21 0-16,0 0 0,1 0 0,-44 0 31,1 0-15,0 0-16,-21 0 0,21 0 0,-22 0 15,22 21-15,-21-21 0,21 0 0,-1 0 16,-20 0-16,21 0 0,21 21 15,-21-21-15,0 0 0,21 21 63,-22 0-63,22 1 16,-21-22-16,21 21 0,0 21 15,0-21-15,-21 0 0,21 22 0,-21-1 16,21 0-16,-21 1 0,21 20 15,0-20-15,0-1 0,0 0 0,0 1 0,0-1 16,0 0-16,0-21 16,0 22-16,0-22 0,0 0 0,0 0 15,0 0-15,0 1 0,21-22 32,0 0-17,0-22-15,-21 1 0,21 0 0,1 0 16,-1 0-16</inkml:trace>
  <inkml:trace contextRef="#ctx0" brushRef="#br0" timeOffset="76755.89">11853 14647 0,'0'0'0,"21"22"31,1-22-31,-1 0 15,0 0-15,0 0 16,0-22-16,0 22 0,1-21 16,-1 0-16,-21 0 0,21 0 0,0 21 15,0-21-15,-21-1 0,0 1 0,0 0 16,0 0-16,0 0 0,0 0 16,0-1-1,-21 22 1,0 0-16,0 22 0,0-1 0,-1 0 15,1 0-15,21 0 0,-21 0 16,21 1-16,-21 20 0,21-21 0,0 21 16,0-20-16,0-1 0,0 21 0,0-21 15,0 0-15,0 1 0,0-1 16,0 0-16,21 0 0,0-21 16,0 0-16,1 0 0,-1 0 0,0 0 15,21 0-15,-21 0 0,22 0 0,-22-21 16,21 0-16,1 21 15,-1-21-15,0-1 0,-21 1 0,22 0 16,-1-21-16,-21 21 0,0-1 0,1 1 16,-1-21-16,-21 21 0,0 0 0,0-1 15,0 1-15,0 0 16,-21 21-16,-1 0 16,22 21-16,-21-21 0,21 21 0,-21 1 15,21-1-15,-21 0 0,21 0 16,0 0-16,0 0 0,0 1 0,0-1 15,0 0-15,0 0 0,0 0 0,21-21 16,-21 21-16,21-21 0,-21 22 16,21-22-16,-21 21 15,-21-21 17,0-21-17,0 21-15,0 0 0,0 0 16,-1 0-16,1 0 15,21 21 1,0 0 0,21-21-16,1 21 0,-1-21 15,0 0-15,0 0 0,0 0 16,22 0-16,-22 0 0,0 0 16,0 0-16,21 0 0,-20 0 15,20-21-15,-21 0 0,0 21 0,22-21 16,-22-1-16,0 1 0,0 0 0,21 0 15,-20 0-15,-1-22 0,0 22 0,-21-21 16,21 0-16,-21 20 0,0-20 16,0 0-16,0-1 0,0 1 0,0 0 15,0-1-15,0 1 0,0 21 0,0 0 16,0 0-16,21-1 0,-21 1 16,21 21-1,-21 21-15,0 22 16,0-22-16,0 21 0,0-21 15,0 22-15,0 20 0,0-20 16,0-1-16,0 0 0,0 1 0,0-1 16,0 0-16,-21 1 0,21-1 0,0-21 15,0 21-15,0-20 0,0-1 16,0 0-16,0 0 0,0 0 0,21-21 16,-21 21-16,22-21 0,-1 0 15,0 0-15,0 0 0,0-21 16,0 0-16,-21 0 15,22 0-15,-22 0 0,21-1 0,-21 1 16,0-21-16,0 21 0</inkml:trace>
  <inkml:trace contextRef="#ctx0" brushRef="#br0" timeOffset="76955.78">12954 14499 0,'-64'0'15,"128"0"-15,-106 0 31,63 0-31,0 0 0,0 0 16,0 0-16,0 0 0,1 0 0,20 0 16,-21 0-16,0-21 0,22 21 0,-22 0 15,0 0-15,0-21 0,0 21 16,0 0-16,1 0 0,-1 0 16,-21-21-16</inkml:trace>
  <inkml:trace contextRef="#ctx0" brushRef="#br0" timeOffset="78760.21">13843 14796 0,'0'0'0,"-21"0"0,0 0 0,21 21 16,0-42 31,0-1-32,0 1-15,0 0 0,0 0 16,0 0-16,21 0 0,0-22 15,0 1-15,-21 21 0,21-22 0,0 1 16,1-21-16,-1 20 0,0 1 0,0 0 16,0-1-16,0 1 0,22 0 15,-22-1-15,0 22 0,21 0 0,-20 21 16,-1 0-16,0 0 0,0 0 0,0 0 16,0 0-16,1 21 15,-22 0-15,0 0 0,0 1 16,0-1-16,0 21 0,0-21 0,0 0 15,0 1-15,0-1 0,21-21 16,-21 21-16,21-21 31,-21-21-31,21 0 0,-21-1 16,0 1-16,0 0 16,0 0-16,0 0 0,0 0 15,0-1-15,0 1 0,0 0 0,0 0 16,-21 0-16,0 0 0,0 21 15,-1 0-15,1 0 0,-21 0 16,21 21-16,0 0 0,-22 0 16,22 0-16,-21 0 0,21 22 15,-22-1-15,22 0 0,0 1 16,-21-1-16,20 0 0,1 1 0,0-1 0,0 0 16,21 1-16,0-1 0,0 0 15,0 1-15,0-1 0,0-21 0,21 22 16,0-22-16,0 0 0,1 0 0,20 0 15,0 0-15,1 1 0,-22-22 0,21 21 16,22-21-16,-22 0 0,0 0 16,1 0-16,20 0 0,-21 0 15,1 0-15,-1-21 0,22-1 0,-22 1 16,0 0-16,1 0 0,-1 0 0,-21 0 16,21-22-16,-20 22 0,20-21 15,-21 21-15,-21-22 0,21 1 0,-21 0 16,0-1-16,0 22 0,0-21 0,0 21 15,0-1-15,0 1 16,-21 21-16,0 0 0,0 21 16,21 1-16,-21-22 0,-1 42 0,1-21 15,0 0-15,0 22 0,21-22 0,-21 21 16,0-21-16,-1 0 0,22 22 16,0-22-16,0 0 0,0 0 15,0 0-15,0 1 0,0-1 16,22-21-16,-1 0 15,0 0-15,0 0 0,0 0 16,0 0-16,1 0 0,-1-21 0,0-1 16,0 22-16,0-21 0,0 0 0,1 0 15,-22 0-15,0-22 0,21 22 16,-21 0-16,0 0 0,0 0 0,0 0 16,0 42 15,0 0-31,-21 0 0,21 0 15,0 0-15,0 1 0,-22-1 16,22 0-16,0 0 0,0 0 0,0 0 16,0 1-16,0-1 15,22-21-15,-1 21 0,0-21 16,0 0-16,0 0 0,0 0 0,22 0 16,-22 0-16,0-21 0,21 0 0,-20 21 15,20-22-15,-21 1 0,21 0 16,-20-21-16,20 21 0,-21-1 0,0-20 15,0 21-15,1 0 0,-22 0 16,0-1-16,21 22 0,0 0 31,-21 22-31,0-1 0,0 0 16,0 0-16,21 0 0,-21 0 0,21 1 16,-21-1-16,0 0 0,0 0 15,0 0-15,0 0 0,0 1 16,-21-22 15,0 0-15,0 0-16,0 0 0,-1-22 0,1 22 15,0 0-15,0-21 0,21 0 16,-21 21-16,0 0 0,-1 0 16,22 21-1,0 0 1,22 1-16,-1-22 15,0 21-15,0-21 0,0 0 0,22 21 16,-22-21-16,0 0 0,21 0 0,-21 0 16,22 0-16,-22 0 0,21 0 0,1 0 15,-1-21-15,0 21 0,1-21 16,-1 21-16,0-22 0,1 1 0,-1 0 16,0 0-16,-21 0 0,1 0 0,-1-1 15,0-20-15,-21 21 0,21 0 16,-21-22-16,0 22 0,0 0 15,0 0-15,-21 0 0,0 0 0,0 21 0,-1 0 16,1 0-16,0 21 16,0 0-16,0 0 0,0 21 15,21-20-15,0-1 0,0 21 0,0-21 16,0 22-16,0-22 0,0 0 0,21 21 16,0-21-16,0-21 0,0 22 0,0-1 15,22-21-15,-22 0 0,21 21 16,-21-21-16,22 0 0,-1 0 0,0 0 15,1 0-15,-1 0 0,0 0 0,-20-21 16,20 21-16,-21-21 0</inkml:trace>
  <inkml:trace contextRef="#ctx0" brushRef="#br0" timeOffset="81768.39">12785 16320 0,'0'0'0,"0"21"0,0 0 0,0 0 16,0 0-1,21-21 1,0 0-16,0 0 0,0 0 16,22-21-16,-22 21 0,0-21 0,21 0 15,-21 0-15,1 21 0,-1-22 16,0 1-16,-21 0 0,0 0 0,0 0 16,0 0-16,0-1 0,0 1 0,-21 0 15,0 0-15,-1 0 0,1 21 0,-21 0 16,21-21-16,0 21 0,-1 0 15,1 0-15,-21 21 0,21 0 0,0 0 16,-1 0-16,1 0 0,21 1 16,0 20-16,0-21 0,0 0 15,0 22-15,0-22 0,0 0 0,0 0 16,0 0-16,21 0 0,1-21 0,-1 22 16,0-22-16,21 21 0,-21-21 15,1 0-15,-1 0 0,0 0 0,0 0 16,-42 0 15,0 0-31,0 21 0,-22-21 0,22 21 16,0-21-16,-21 21 0,20 0 0,-20 1 15,21 20-15,0-21 0,21 0 16,0 22-16,0-22 0,0 21 0,0-21 16,0 22-16,0-22 0,0 0 15,0 0-15,21 0 0,0 0 16,21 1-16,-20-22 0,20 0 0,0 0 15,1 0-15,20 0 0,-21 0 0,22 0 16,-22-22-16,22 1 0,-1 0 0,-20 0 16,20 0-16,-21-22 0,1 22 15,-1 0-15,-21-21 0,22 21 0,-22-1 16,0-20-16,-21 21 0,0 0 0,0 0 16,0 42 15,0 0-31,0 0 15,0 0-15,-21 22 16,21-22-16,-21 0 0,21 0 0,-22 0 16,22 0-16,0 1 0,-21-1 15,0 0 1,21-42 0,21 0-1,0-1-15,1 1 0,-1-21 16,0 21-16,0 0 0,0-22 0,0 22 15,1 0-15,-1 0 0,0 0 0,0-1 16,0 22-16,0 0 0,1 0 16,-1 0-16,0 0 0,0 22 15,0-1-15,-21 0 16,21 0-16,1 0 0,-22 0 0,21 1 16,-21-1-16,21 0 0,0 0 15,0-21-15,-21 21 0,21-21 0,1 0 16,20 0-16,-21 0 0,0 0 0,22 0 15,-1 0-15,0 0 0,-21 0 16,22-21-16,-1 0 0,0 0 0,1 0 16,-22 21-16,0-22 0,0 1 0,0-21 15,-21 21-15,22 0 0,-22-1 0,0 1 16,0 0-16,0 0 16,-22 0-16,1 0 0,0-1 0,0 22 0,0 0 15,0 0-15,-1 0 0,1 0 16,0 0-16,0 22 0,0-1 15,0 0-15,-1 0 0,22 0 0,-21 0 16,21 1-16,-21 20 0,21-21 0,0 0 16,0 0-16,0 1 0,0-1 0,0 0 15,0 0-15,21 0 0,0-21 16,1 0-16,-1 0 0,0 0 0,0 0 16,0 0-16,0-21 0,22 21 0,-22-21 15,0 0-15,0 0 0,0-1 16,1 1-16,-22 0 0,0 0 0,0 0 15,21 0-15,-21-1 0,0 1 0,0 0 16,0 42 15,0 0-31,0 1 16,0-1-16,0 0 0,0 21 0,21-21 16,-21 1-16,21-1 15,0 0-15,-21 0 0,21-21 0,1 0 16,-1 0-16,0 0 0,21 0 15,-21 0-15,22-21 0,-22 21 16,21-21-16,1 0 0,20-1 16,-21 1-16,1-21 0,-22 21 0,21-22 15,-21 22-15,1-21 0,-1 0 0,-21-1 16,0 1-16,0 0 0,0-1 16,0 1-16,0 0 0,0-1 0,0 22 15,-21 0-15,21 0 0,-22 21 16,22 21-1,0 0-15,0 21 0,0-20 0,0 20 16,0 0-16,0 1 0,0-1 0,0-21 16,0 21-16,0 1 0,0-1 0,0-21 15,0 22-15,0-22 0,0 0 16,0 0-16,0 0 0,0 0 16,0 1-16,0-1 15,0-42 1,0-1-1,0 1-15,0 0 0,22 0 0,-1 0 16,0-22-16,-21 22 0,21 0 0,0 0 16,0 0-16,1 0 0,-1-1 15,21 1-15,-21 21 0,0 0 0,1 0 16,-1 0-16,0 21 0,0 1 0,21-1 16,-20-21-16,-1 21 0,0 0 15,0 0-15,0 0 0,0 1 0,-21-1 16,0 0-16,0 0 0,0 0 15,0 0-15,0 1 16,-21-22-16,0 0 0,0 0 16,0 0-16,0 0 0,-22 0 0,22 0 15,0 0-15,0 0 0,0 0 0,-1 0 16,1 0-16,0 0 31,21 21-31,0 0 0,0 0 16,0 0-1,21-21-15,0 0 0,-21 21 0,22-21 16,-1 0-16,0 0 0,0 0 0,0 0 16,0 0-16,22-21 0,-22 0 15,21 21-15,-21-21 0,22 0 16,-22 0-16,0-1 0,21-20 0,-20 21 16,-1 0-16,0-22 0,0 1 0,0 0 15,-21 21-15,0-22 0,0-20 16,0 20-16,0 1 0,21 0 0,-21-22 15,0 22-15,0 0 0,0-1 0,0 22 16,0 0-16,0-21 0,0 20 16,0 44-1,0-1-15,0 0 16,0 0-16,0 21 0,0-20 0,0 20 16,0 0-16,-21 1 15,21-1-15,0 0 0,0 1 0,0-22 16,0 21-16,0 0 0,0 1 0,21-22 15,1 21-15,-22-21 0,21 1 0,0-1 16,0 0-16,0 0 0,0 0 16,1 0-16,20-21 0,0 22 0,-21-22 15,22 0-15,-22 0 0,21 0 0,22-22 16,-43 22-16,21-21 16,-21 0-16,1 0 0,-1 0 0,0-22 15,0 22-15,0 0 0,-21-21 0,0 21 16,0-1-16,0-20 0,0 21 0,0 0 15,0 0-15,0-1 16,-21 22-16,0 0 0,0 0 0,0 0 16,-1 0-16,1 22 15,0-1-15,21 0 0,0 0 16,0 0-16,-21 22 0,21-22 0,0 0 16,0 0-16,0 0 0,0 0 0,0 1 15,21-1-15,0 0 0,0 0 0,1 0 16,-1 0-16,21-21 0,-21 0 15,22 22-15,-22-22 0,21 0 16,0 0-16,1 0 0,20 0 0,-20 0 16,20-22-16,-21 1 0,1 21 0,-1-21 15,0 0-15,1 0 0,-1 21 16,-21-21-16,0-1 0,1 1 0,-1 0 16,-21 0-16,0 0 0,0 0 0,0-1 15,0 1-15,0 0 0,-21 0 16,-1 21-16,-20-21 0,21 21 0,0-21 15,-22 21-15,22 0 0,-21 0 0,21 0 16,0 21-16,-1 0 0,1-21 0,0 21 16,0 0-16,0 0 0,0 1 15,21-1-15,0 0 0,0 0 0,0 0 16,0 0-16,0 1 0,0-1 16,21 0-16,0 0 0,0 0 15,21-21-15,-20 0 0,-1 0 16,0 0-16,0 0 0,21 0 0,-20-21 15,-1 21-15,21-21 0,-21 0 0,0 0 16,1-1-16,-1 1 0,0-21 16,-21 21-16,21-22 0,-21 1 0,21-21 15,-21 20-15,0-20 0,0-1 0,0 22 16,0-22-16,0 1 0,0-1 0,0 22 16,0 0-16,0-1 0,0 1 15,0 21-15,0 0 0,-21 21 16,0 0-16,21 21 15,-21 21-15,0-21 16,21 22-16,-22-1 0,22 0 16,-21 22-16,21-22 0,0 22 0,0-1 15,0-20-15,0 20 0,0 1 0,0-22 16,0 0-16,21 22 0,1-22 16,-1-21-16,0 22 0,0-1 0,0-21 15,22 0-15,-22 0 0,21 1 0,0-1 16,1-21-16,-1 0 0,0 0 0,22 0 15,-22 0-15,1 0 16,-22-21-16,21-1 0,0-20 0,-20 21 16,-1 0-16,0-22 0</inkml:trace>
  <inkml:trace contextRef="#ctx0" brushRef="#br0" timeOffset="82104.2">18394 16108 0,'0'0'0,"0"21"15,21-21 1,0 0 0,0 0-16,22 0 0,-22 0 15,0 0-15,21 0 0,-21 0 0,22 0 16,-22 0-16,0 0 0,0 0 0,0 0 16,1 0-16,-44 0 31,-20 0-31,21 0 15</inkml:trace>
  <inkml:trace contextRef="#ctx0" brushRef="#br0" timeOffset="82268.11">18309 16256 0,'0'0'0,"0"21"0,0 0 0,0 1 0,0-1 16,0 0-16,21 0 0,0-21 16,1 21-16,-1-21 0,0 0 0,21 21 15,-21-21-15,1 22 0,20-22 16,0 0-16,-21 0 0,22 0 0,-1 0 15,0 0-15,-20 0 0,20-22 0,0 1 16,-21 21-16,22-21 0,-22 0 16,0-21-16</inkml:trace>
  <inkml:trace contextRef="#ctx0" brushRef="#br0" timeOffset="84312.46">20045 16066 0,'-21'0'0,"42"0"0,-64 21 15,22-21-15,0 0 16,21-21-1,21 21 1,0-22-16,1 1 0,-1 21 0,21-21 16,-21 0-16,22 0 0,-1 0 15,-21-1-15,21-20 0,1 21 0,-1 0 16,-21-22-16,22 22 0,-1-21 0,-21 0 16,0-1-16,0 1 0,-21 0 0,0-1 15,0 1-15,0 0 0,0-1 16,-21 1-16,0 21 0,0-22 0,-21 22 15,20-21-15,-20 42 0,21-21 16,-21 21-16,20 0 0,-20 0 16,0 21-16,21 0 0,-22 0 0,1 22 15,21-1-15,-22 21 0,22 1 0,0-1 16,-21 1-16,21-1 0,-1 22 16,1 0-16,0-1 0,0 1 0,21 0 15,0-1-15,-21 1 0,21 0 16,-21-1-16,21 1 0,0 0 0,0-1 15,0 1-15,0 0 0,0-1 0,0 1 16,21 0-16,0-1 0,-21 1 16,21-21-16,0 20 0,0-20 0,1 20 15,-1-20-15,0-1 0,0-20 16,0 20-16,22-20 0,-22-22 0,21 21 16,-21-21-16,22-21 0,-22 0 15,21 0-15,0 0 0,-20-21 0,20 0 16,0-21-16,1-1 0,-1 1 0,0-22 15,1 22-15,-22-21 0,0-1 0,0 1 16,-21-22-16,0 21 0,0 1 16,0-22-16,-21 22 0,-21-1 0,-1 1 15,-20-1-15,20 1 0,-20 20 0,-22 1 16,22 0-16,-1-1 16,-20 22-16,20 0 0,1 0 0,20 0 15,1 21-15,0 0 0,20 0 0,1-21 16,42 21-1,1 0-15,-1 0 16,21 0-16,-21 0 0,22 0 0,20-22 16,-21 22-16,1 0 0,20 0 0,1-21 15,-1 21-15,1-21 0,-1 21 16,1-21-16,-1 21 0,1-21 0,20 0 16,-20 21-16,-1-22 0,-20 1 0,-1 0 15,0 0-15,1 21 16,-1-21-16,-21 0 0,0-1 0,1 1 15,-22 0-15,21 0 0,-21 0 0,0 0 16,0-1-16,0 1 0,0 0 16,-21 21-16,-1 0 0,1-21 0,0 21 15,-21 0-15,21 0 0,-1 0 0,-20 21 16,21-21-16,0 21 0,-22 0 16,22 1-16,0-1 0,-21 0 0,21 21 15,-1-21-15,22 1 0,-21-1 0,21 0 16,0 0-16,0 0 0,0 0 15,21-21-15,1 0 16,-1 0-16,0 0 16,21 0-16,-21 0 0,1 0 0,20 0 15,-21-21-15,21 0 0,-20 21 16,-1-21-16,0 0 0,0 0 0,0-1 16,0-20-16,1 21 0,-22 0 0,21-22 15,-21 22-15,0 0 0,0 0 16,0 0-16,0 42 15,0 0-15,0 0 16,0 0-16,0 22 0,0-22 16,0 21-16,0-21 0,0 1 0,0 20 15,0-21-15,0 0 0,0 0 0,0 1 16,0-1-16,21 0 16,0-21-16,0 0 0,0 0 15,1 0-15,20 0 0,-21 0 0,21 0 16,-20 0-16,20-21 0,0 0 0,1-1 15,-22-20-15,21 21 0,0-21 16,1-1-16,-22 1 0,0 0 0,0-22 16,0 1-16,1-1 0,-22 22 0,21-22 15,-21 1-15,0 20 0,0-20 16,0 21-16,0-1 0,0 22 0,0-21 16,0 21-16,0-1 0,0 44 31,0-1-31,0 0 0,0 21 15,0 1-15,0-1 0,-21 0 0,21 1 16,-22 20-16,22-21 0,0 22 0,0-22 16,0 1-16,0-1 0,0 21 15,0-41-15,0 20 0,0 0 0,0-21 16,0 1-16,22-1 0,-1 0 0,0 0 16,0 0-16,0-21 0,0 0 15,1 0-15,-1 0 0,0 0 0,0 0 16,0-21-16,0 21 0,1-21 15,-1 0-15,0 0 0,0-22 0,21 22 16,-20 0-16,-1-21 0,-21 20 0,21 1 16,0 0-16,0 0 0,0 21 15,1 0 1,-1 21-16,-21 0 16,0 0-16,0 1 0,0-1 0,0 0 15,0 0-15,21 0 0,-21 0 0,0 1 16,0-1-16,0 0 0,0 0 15,0 0-15,0 0 16,-21-21 0,0 0-16,-1 0 15,1 0-15,21-21 16,-21 0-16,0 21 0,21-21 0,0 0 16,-21 21-16,21 21 46,0 0-46,0 0 0,0 0 16,21-21-16,0 22 0,-21-1 16,21-21-16,0 21 0,1-21 0,20 0 15,-21 0-15,0 0 0,0 0 16,22 0-16,-1 0 0,0 0 16,1 0-16,20-21 0,-20 21 0,20-21 15,-21-1-15,22 1 0,-22 0 0,1 0 16,20 0-16,-42-22 0,22 22 15,-22-21-15,0 0 0,0-1 16,-21 22-16,0-21 0,0-1 0,0 22 16,0 0-16,-21 0 0,0 0 0,0 21 15,-1 0-15,1 21 16,0-21-16,21 42 0,-21-21 16,21 1-16,0-1 0,0 21 0,0-21 0,0 22 15,0-22-15,0 0 0,21 0 16,0 0-16,0 0 0,1 1 0,-1-22 15,-21 21-15,21-21 0,0 0 0,0 0 16,0 0-16,1 0 16,-1 0-16,0 0 0,0 0 15,-21-21 1,21 21-16,-21-22 0,0 1 16</inkml:trace>
  <inkml:trace contextRef="#ctx0" brushRef="#br0" timeOffset="84524.33">23643 16447 0,'0'21'0,"-21"0"31,0-21-31,21 21 0,-21-21 16,-1 0 0,22-21-16</inkml:trace>
  <inkml:trace contextRef="#ctx0" brushRef="#br0" timeOffset="90858.08">5800 17717 0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53:38.7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995 826 0,'0'0'0,"0"-22"0,0 1 16,-21 21 15,21 21-15,0 1-16,0-1 16,0 0-16,0 0 0,0 0 15,0 0-15,21 1 16,-21-1-16,21 0 0,0-21 0,0 21 15,22-21-15,-22 0 0,0 0 16,21 0-16,1 0 0,-22 0 16,21-21-16,0 21 0,1-21 0,-22 0 15,21-1-15,1-20 0,-22 21 16,0 0-16,0 0 0,0-1 16,0-20-16,-21 21 0,0 0 0,0 0 15,0-1-15,0 44 47,-21-1-47,21 21 0,-21-21 16,21 22-16,-21-1 0,0 0 15,21 22-15,-21-22 0,-1 22 16,22-22-16,-21 21 0,21 1 0,-21-22 16,0 22-16,21-22 0,0 0 15,0 1-15,0 20 0,-21-42 0,21 22 16,0-1-16,-21-21 0,21 22 15,0-22-15,0 0 0,0 0 16,0 0-16,-22-21 16,1 0-1,21-21-15,0 0 16,0 0-16,0 0 0,-21-1 16,21 1-16</inkml:trace>
  <inkml:trace contextRef="#ctx0" brushRef="#br0" timeOffset="255.85">910 1461 0,'21'0'32,"0"0"-32,1 0 15,-1 0-15,0 0 0,0 0 16,21 0-16,1 0 0,-1 0 15,0-22-15,22 22 0,-22 0 0,1 0 16,-1-21-16,0 21 0,1 0 16,-1 0-16,-21 0 0,0 0 0,0 0 15,1 0-15,-1 0 32,0-21-32</inkml:trace>
  <inkml:trace contextRef="#ctx0" brushRef="#br0" timeOffset="475.76">2053 1270 0,'21'-21'109</inkml:trace>
  <inkml:trace contextRef="#ctx0" brushRef="#br0" timeOffset="5567.86">4127 847 0,'0'21'0,"0"-42"0,0 63 16,0-21-16,22-21 31,-1 0-31,0 0 0,0-21 0,0 21 16,0-21-16,1 0 0,20 0 15,-21-1-15,0 1 0,22 0 0,-22 0 16,0 21-16,-21-21 16,0 0-16,0-1 0,0 1 0,0 0 15,-21 0-15,0 21 16,-22 0-16,22 0 0,-21 0 0,-1 0 16,22 0-16,-21 0 0,0 0 15,20 21-15,-20 0 0,21 0 0,-21 1 16,20-1-16,1 21 0,21-21 15,0 22-15,-21-1 0,21-21 0,0 21 16,0-20-16,0 20 0,21-21 16,-21 21-16,21-20 0,1 20 0,20-21 15,-21 0-15,0 22 0,22-22 16,-22 0-16,21 0 0,-21 21 16,22-20-16,-22-1 0,0 0 15,0 21-15,-21-21 0,0 1 0,0 20 16,0-21-16,-21 21 0,0-20 15,0 20-15,-22-21 0,22 21 0,-21-20 16,-1-1-16,1 0 0,0 0 0,-1-21 16,1 0-16,0 0 0,-1 0 15,22 0-15,-21 0 0,21 0 0,-22-21 16,22 0-16,0 0 0,0-1 16,0-20-16,21 21 0,0-21 0,-21 20 15,21-20-15,0 21 0,-22-21 16,22 20-16,0-20 0,0 21 15,0 0-15,0 0 0,22-1 16,-1 1-16,0 21 0,0 0 16,0 0-16,0 21 15,1 1-15,-1-22 0,-21 42 0,21-21 16,0 0-16,0 0 0,0 22 16,-21-22-16,22 21 0,-1-21 0,0 22 15,-21-22-15,21 21 0,0-21 16,-21 1-16,21-1 0,1 0 0,-1 0 15,21-21-15,-21 0 0,0 0 0,22 0 16,-1 0-16,0 0 0,1-21 16,20 0-16,-20 0 0,20-1 15,1 1-15,-1 0 0,1-21 16,-22 21-16,21-1 0,-20-20 0,-22 21 16,21 0-16,-21-22 0,1 22 15,-22 0-15,0 0 0,0 0 0,0 0 16,0-1-1,-22 22-15,1 0 0,0 0 0,0 0 16,0 22-16,0-1 0,-1 0 0,-20 0 16,21 0-16,0 0 0,0 1 15,-1-1-15,1 0 0,21 21 0,0-21 16,0 1-16,0 20 0,0-21 16,0 0-16,21 0 0,1 1 15,-1-1-15,21 0 0,-21-21 16,22 21-16,-1-21 0,0 0 0,1 0 15,20 0-15,1 0 0,-22 0 0,21 0 16,1-21-16,-1 21 0,-20-21 16,20 0-16,1-1 0,-22-20 0,22 21 15,-22 0-15,0 0 0,1-22 16,-22 22-16,21 0 0,-21 0 0,-21-22 16,0 22-16,0 0 0,0 0 15,0 0-15,0 0 0,0-1 16,-42 22-16,21 0 0,0 0 0,-1 0 15,-20 0-15,21 0 16,-21 0-16,20 0 0,-20 22 0,0-1 16,21 0-16,-1 0 0,-20 21 15,21-20-15,0-1 0,0 21 0,21-21 16,0 22-16,0-22 0,0 0 0,0 0 16,0 0-16,0 0 0,21 1 15,0-22-15,0 0 0,0 0 0,0 0 16,22 0-16,-22 0 0,21 0 15,-21-22-15,22 22 0,-1-21 0,-21 0 16,0 0-16,1 0 0,20 0 16,-42-1-16,21-20 0,0 21 15,-21 0-15,0 0 0,0-1 0,0 1 16,0 0-16,0 0 0,0 0 16,0 0-16,0 42 46,0 0-46,0 0 0,0 21 16,0-20-16,0-1 0,0 21 16,0 0-16,0 1 0,0-1 0,0 0 15,-21 1-15,21 20 0,0-20 16,-21 20-16,21 1 0,0-22 0,-21 21 16,21 1-16,-21-1 0,-1 1 0,1-1 15,21 1-15,-21-1 16,0 1-16,0-1 0,21 1 0,-21-1 15,-1 1-15,22-1 0,0-20 0,-21-1 16,0 0-16,0 1 0,21-1 16,-21-21-16,21 0 0,0 1 0,0-1 15,-21 0-15,42-42 32,0 0-32,-21-1 0,21-20 15,0 21-15,22-21 0,-22-1 0,0-20 16,21 20-16,-21-20 0,22-22 15,-22 22-15,21-22 0,-21 22 0,22-22 16,-22 0-16,0 1 0,0-22 16,0 21-16,1 0 0,-1 1 15,0-1-15,-21 22 0,21-22 0,-21 43 16,0-22-16,0 22 0,0-1 0,0 22 16,0-21-16,0 21 0,0 0 15,0-1-15,0 1 16,-21 21 15,21 21-31,0 1 16,0-1-16,-21 0 0,21 0 0,0 0 15,0 0-15,0 1 0,0-1 0,0 0 16,0 0-16,0 0 0,0 0 16,0 1-16,21-1 0,0-21 15,-21 21-15,21-21 16,0 0-16,1 0 0,-1 0 15,0-21-15,0 0 0,0-1 16,0 1-16,1 0 0,-22 0 16,0 0-16,21 0 0,-21-1 0,21 1 15,-21 0-15,0 0 0,0 0 16,0 0-16,0-1 16,0 44 15,-21-1-16,21 0-15,0 0 0,-21 0 16,21 0-16,0 1 0,0 20 0,0-21 16,0 0-16,0 22 0,0-22 15,0 0-15,0 0 0,21 0 0,0 0 16,0 1-16,-21-1 0,21-21 16,0 0-16,22 0 0,-22 0 0,0 0 15,21 0-15,-20 0 0,20-21 0,-21 21 16,21-22-16,1 1 15,-22 0-15,21 0 0,-21-21 0,22 20 16,-22 1-16,0-21 0,0 21 16,0 0-16,-21-22 0,0 22 0,0 0 15,0 0-15,0 0 0,0-1 0,0 1 16,-21 21-16,0 0 0,0 0 16,0 0-16,0 0 0,-1 0 0,1 21 15,0 1-15,0-1 0,21 0 16,0 0-16,-21 0 0,21 0 0,0 1 15,0-1-15,0 0 0,21 0 0,-21 0 16,21 0-16,0 1 0,0-1 16,1-21-16,20 0 0,-21 0 15,0 0-15,22 0 0,-22 0 16,0 0-16,21 0 0,1-21 0,-22 21 16,21-22-16,-21 1 0,22 0 0,-22 0 15,0 0-15,0 0 0,0-1 16,0 1-16,-21 0 0,22 0 0,-22 0 15,0 0-15,0-1 16,0 1-16,-22 42 31,22 1-31,-21-1 0,21 0 0,0 0 16,0 0-16,0 0 0,0 1 0,0-1 16,0 0-16,-21 0 15,21 0-15,0 0 0,0 1 0,0-1 16,0 0-16,21-21 31,-21-21-31,0 0 16,21-1-16,1 1 15,-22 0-15,21 0 0,-21 0 0,0 0 16,21-1-16,0 1 0,-21 0 16,0 0-16,0 0 0,21 0 15,0 21-15,-21 21 31,0 0-31,0 0 16,0 0-16,0 0 0,0 22 16,0-22-16,0 0 0,0 0 0,22 0 15,-22 1-15,21-1 0,0 0 0,0 0 16,0-21-16,0 21 0,1-21 16,-1 0-16,0 0 0,0 0 0,0 0 15,22 0-15,-22 0 0,0-21 16,0 0-16,0 0 0,22 0 0,-22-1 15,0-20-15,0 21 0,0-21 16,0-1-16,-21 1 0,22 0 0,-1-22 16,-21 22-16,21-22 0,-21-42 15,0 64-15,0-21 16,0 20-16,0 1 0,0 21 0,0-22 16,0 22-16,0 0 0,-21 21 15,0 21 1,-1 0-16,22 1 0,-21-1 0,21 21 15,0 0-15,0 1 0,0-1 16,-21 0-16,21 22 0,0-22 0,0 1 16,0-1-16,0 21 0,0-20 15,0-1-15,0-21 0,0 22 0,0-1 16,0-21-16,0 0 0,21 0 16,0 1-16,-21-1 0,22 0 0,-1-21 15,0 0-15,0 0 0,0 0 16,22 0-16,-22 0 0,0-21 15,0 0-15,21-1 0,-20 22 0,-1-21 16,0-21-16,0 21 0,0 0 0,0-1 16,1-20-16,-22 21 0,0 0 15,0 0-15,21-1 0,-21 1 0,0 42 47,0 1-47,0-1 0,-21 0 16,21 0-16,0 21 0,0-20 15,0-1-15,0 0 0,0 0 16,0 0-16,0 0 0,0 1 0,21-1 16,0-21-16,0 21 0,0 0 15,0-21-15,22 0 0,-22 21 0,0-21 16,21 0-16,-20 0 0,20 0 16,0 0-16,-21-21 0,22 0 0,-1 0 15,0 21-15,-20-21 0,20-1 0,-21 1 16,0-21-16,0 21 0,1 0 15,-1-1-15,-21-20 0,0 21 0,0 0 16,0 0-16,0-1 0,0 1 16,-21 0-16,-1 21 15,-20 0-15,21 0 0,0 0 0,-22 0 16,22 0-16,0 0 0,-21 21 16,21 0-16,-1 1 0,1-1 0,21 0 15,-21 0-15,21 21 0,-21-20 0,21-1 16,0 0-16,0 0 0,0 0 15,0 0-15,0 1 0,0-1 0,21 0 16,0-21-16,-21 21 0,21-21 16,1 0-16,-1 0 0,0 0 0,0 0 15,0 0-15,0-21 0,1 21 0,-1-21 16,0 0-16,0-1 16,0 1-16,-21 0 0,0-21 0,21 21 15,-21-1-15,22 1 0,-22-21 16,0 21-16,0 0 0,0-1 0,0 1 15,0 42 1,0 1 0,-22-1-16,22 0 0,-21 0 15,21 0-15,0 22 0,0-22 0,0 0 16,0 0-16,0 0 0,0 0 16,0 1-16,0-1 0,0 0 0,21 0 15,1-21-15,-1 0 0,0 0 16,0 0-16,0 0 15,0 0-15,22 0 0,-22 0 0,21-21 16,-21 21-16,1-21 0,20 0 0,-21-22 16,0 22-16,0-21 0,1 21 15,-1-22-15,0 1 0,0-22 0,-21 22 16,21-21-16,0-1 0,-21 1 16,0-1-16,22 1 0,-22-1 0,0 22 15,0-22-15,0 22 0,0 21 16,0-22-16,0 22 0,0 0 0,0 0 15,-22 21-15,1 0 16,0 0-16,0 21 16,0 21-16,21-20 0,0 20 15,-21 0-15,21 1 0,-22 20 16,22-21-16,0 22 0,0-1 0,0-20 16,0 20-16,0-20 0,0 20 0,0-21 15,0 1-15,0-1 0,0 0 16,22-20-16,-22 20 0,21-21 0,0 21 15,0-20-15,0-1 0,0-21 16,1 21-16,-1-21 0,0 0 0,0 0 16,0 0-16,22-21 0,-22 0 0,0-1 15,21 1-15,-21 0 0,1 0 16,-1-21-16,21 20 0,-21-20 16,0 0-16,1-22 0,-1 22 0,0-22 15,0 1-15,-21-1 0,0 1 16,21 21-16,0-22 0,-21 1 0,0 20 15,0 1-15,22 21 0,-22-22 16,0 22-16,0 42 31,-22 22-31,22-22 0,0 21 16,-21 22-16,0-22 0,21 22 0,-21-22 16,21 21-16,0-20 0,-21 20 15,21-20-15,-21 20 0,21-21 16,-22 1-16,22-1 0,0 0 0,0-20 15,0 20-15,0-21 0,0 21 16,22-20-16,-1-1 0,0 0 0,0-21 16,0 0-16,0 21 0,22-21 15,-22 0-15,21 0 0,1-21 0,-22 0 16,21 21-16,0-21 0,-20-1 0,20 1 16,-21 0-16,0-21 0,0 21 15,1-1-15,-1 1 0,0 0 0,-21 0 16,21 0-16,-21 42 31,0 0-15,0 0-16,-21 0 0,21 1 15,0-1-15,0 0 16,0 0-16,21-21 16,-21 21-16,21-21 0,0 0 15,1 0-15,-1 0 0,0 0 0,21 0 16,-21 0-16,1-21 0,-1 21 0,0-21 15,0 0-15,0 0 0,0 21 16,1-22-16,-1 1 0,-21 0 0,0 0 16,21 0-16,-21 0 0,0-1 15,0 1-15,0 0 0,0 0 16,0 42 15,0 0-31,0 0 16,-21 1-16,21-1 0,-21 0 0,-1 21 15,22-21-15,-21 22 0,21-22 16,-21 21-16,21 1 0,-21-1 0,21 0 16,0 1-16,0-1 0,0 0 0,0 22 15,0-22-15,0 0 0,0 22 16,0-22-16,0 22 0,0-22 0,0 0 16,0 22-16,0-22 0,0 22 0,0-22 15,0 22-15,0-22 0,0 0 16,0 1-16,0 20 0,0-21 0,0-20 15,0 20-15,0 0 0,0-21 16,0 22-16,0-22 0,0 0 0,0 0 16,0 0-16,0 1 15,-21-22-15,21 21 0,-21-21 0,-1 0 16,1 0-16,0-21 0,0-1 16,0 1-16,0-21 0,-1 21 15,1-22-15,-21 1 0,21-21 16,0-1-16,-1 1 0,1-1 0,21 1 0,0-1 15,0 1-15,0-1 0,21 22 16,1-22-16,-1 22 0,0-22 0,0 22 16,0 0-16,0-1 0,1 1 15,-22 0-15,21 21 0,0-22 16,-21 1-16,21 21 0,0-22 0,0 22 16,-21-21-16,22 21 0,-1 0 0,0-1 15,-21 1-15,0 0 0,21 0 16,-21 0-16,21 0 0,-21-1 0,0 1 15,0 0-15,-21 21 16,0-21-16,0 0 0</inkml:trace>
  <inkml:trace contextRef="#ctx0" brushRef="#br0" timeOffset="6164.32">7620 1016 0,'0'0'0,"127"0"16,-85 0-16,1 0 0,-1 0 15,-21 0-15,21 0 0,1 0 16,-1 0-16,-21 0 0,0 0 0,1 0 16,-1-21-16,-42 21 31,-1 0-31</inkml:trace>
  <inkml:trace contextRef="#ctx0" brushRef="#br0" timeOffset="6588.1">8572 847 0,'0'-21'16,"0"-1"-1,0 1 1,0 0 0,0 42 30,0 0-30,0 1-16,0-1 16,-21 0-16,0-21 0,0 21 0</inkml:trace>
  <inkml:trace contextRef="#ctx0" brushRef="#br0" timeOffset="7367.76">3789 1947 0,'0'0'0,"-21"0"0,-1 0 0,1 0 16,21 22 15,21-1-15,1-21-1,-1 0-15,21 0 0,22 0 0,-22 0 16,21 0-16,1 0 0,21 0 15,-1 0-15,1 0 0,21 0 0,0 0 16,21 0-16,0 0 0,0 0 16,0 0-16,0 0 0,21 0 0,-21 0 15,21 0-15,21 0 0,-21 0 0,1 0 16,-1 0-16,21 0 0,-21 0 16,22 0-16,-1 0 0,0 0 15,-21 0-15,22 0 0,-1 0 16,0 0-16,1 0 0,-22 21 0,0-21 15,0 0-15,0 0 0,-21 0 0,22 0 16,-22 0-16,-22 0 0,22 0 16,-21 0-16,0 0 0,-21-21 0,-1 21 15,22-21-15,-21 21 0,-22-22 16,22 22-16,-21 0 0,-1 0 0,1 0 16,-1 0-16,-21 0 0,1 0 0,-1 0 15,0 0-15,1 0 0,-22 0 16,21 0-16,-21 0 0,1 0 15,-22 22-15,21-22 0,-21 21 16,0 0 0,-21-21-1,-1 0 1,1 0-16,-21 0 0,21 0 0</inkml:trace>
  <inkml:trace contextRef="#ctx0" brushRef="#br1" timeOffset="13548.07">7832 3260 0,'0'21'16,"21"-21"-1,0-21-15,0 0 16,0-1-16,0 1 0,1 0 0,-1 0 16,0 0-16,0 0 15,0-1-15,0 1 0,-21 0 0,0 0 16,0 0-16,0 0 15,0-1-15,-21 22 16,-21 0-16,21 0 0,-22 0 0,1 0 16,21 22-16,-21-1 0,-1-21 15,1 21-15,0 0 0,-1-21 0,22 21 16,-21 0-16,21 1 0,-1-1 16,1 0-16,21 0 0,0 0 0,0 0 15,21 1-15,1-1 16,-1 0-16,0 0 0,0 0 0,21-21 15,1 21-15,-1 1 0,-21-1 16,22 0-16,-1 0 0,0 21 16,1-20-16,-22-1 0,21 0 0,-21 21 15,-21-21-15,0 22 0,0-22 0,0 21 16,0-21-16,-21 22 0,-21-22 16,21 0-16,-22 21 0,1-20 0,0-1 15,-1 0-15,1-21 0,0 21 16,20-21-16,-20 0 0,0 0 0,-1 0 15,1 0-15,21-21 0,-21 21 0,20-21 16,1 0-16,0-1 0,0 1 16,0 0-16,21-21 0,0 21 15,-21-1-15,21 1 0,-22 0 0,22 0 16,0 0-16,0 0 0,0-1 16,22 22-16,-1 0 15,0 0-15,21 0 0,-21 0 16,1 0-16,20 0 0,-21 0 0,21 0 15,-20 0-15</inkml:trace>
  <inkml:trace contextRef="#ctx0" brushRef="#br1" timeOffset="13955.72">8234 3620 0,'21'-22'31,"0"1"-31,0 0 16,0 0-16,1 0 0,-1 0 16,0-1-16,0 1 0,-21 0 0,0 0 15,21 0-15,-21 0 0,0-1 16,0 1-16,0 0 15,-21 21-15,0 0 16,0 21-16,0 0 0,21 1 16,-22-1-16,1 21 0,21-21 0,-21 22 15,21-1-15,-21-21 0,21 21 0,-21 1 16,21-1-16,0-21 0,0 22 16,0-22-16,0 0 0,0 0 0,0 0 15,0 0-15,21 1 0,0-22 16,0 0-16,0 0 0,1 0 15,-1 0-15,21-22 0,-21 22 16,0-21-16,1 0 16,-1 0-16,0 0 0</inkml:trace>
  <inkml:trace contextRef="#ctx0" brushRef="#br1" timeOffset="14239.56">8869 2921 0,'0'0'0,"0"-21"0,0 0 16,0 42 0,0 0-16,0 21 15,0-20-15,0 20 0,0 0 16,0 1-16,0 20 0,0-21 16,-21 22-16,21-22 0,-22 22 0,22-22 15,0 0-15,0 22 0,-21-22 16,21-21-16,0 22 0,0-1 0,0-21 15,0 0-15,0 1 0,0-1 16,0 0-16,21-21 16,1 0-16,-1 0 15,0-21-15,-21 0 16,21-1-16,0 1 0</inkml:trace>
  <inkml:trace contextRef="#ctx0" brushRef="#br1" timeOffset="14592.43">9102 3641 0,'0'0'0,"0"21"0,21-21 16,0 0-16,0 0 16,0 0-16,0-21 15,1 0-15,-1 21 0,0-22 0,0 1 16,0 0-16,-21 0 0,21 21 15,-21-21-15,22 0 0,-22-1 0,0 1 16,-22 21 0,1 0-1,0 0-15,0 0 0,0 21 16,0 1-16,-1-1 0,1 0 0,21 0 16,0 0-16,-21 0 0,21 1 15,-21-1-15,21 0 0,0 0 0,0 0 16,0 0-16,0 1 0,0-1 15,21-21 1,0 0-16,0 0 0,1 0 0,-1-21 16,0 21-16,0-22 0,0 22 15</inkml:trace>
  <inkml:trace contextRef="#ctx0" brushRef="#br1" timeOffset="15123.5">9800 3366 0,'0'0'0,"-21"0"16,0 0-16,0 0 15,-1 21-15,1 0 0,0 0 0,0 0 16,0 0-16,0 1 0,-1 20 16,22-21-16,-21 0 0,0 22 0,21-22 15,-21 0-15,21 0 0,0 0 0,0 0 16,0 1-16,0-1 15,0 0-15,21-21 0,21 0 16,-20 0-16,-1 0 0,21 0 0,0 0 16,1 0-16,-1 0 0,0-21 15,1 0-15,-1-1 0,0 22 0,1-42 16,-1 21-16,-21 0 0,22-22 0,-22 22 16,21-21-16,-21 0 0,0-22 15,1 22-15,-22-1 0,21 1 0,-21-21 16,21 20-16,-21 1 0,0 0 0,0-1 15,0 1-15,0 21 0,0-22 16,0 22-16,0 0 16,0 42-1,-21 0-15,21 1 16,-21 20-16,21 0 0,-22 1 0,22-1 16,0 0-16,0 22 0,-21-22 0,21 22 15,-21-22-15,21 21 0,0-20 16,0-1-16,0 0 0,0-20 0,0 20 15,0-21-15,0 0 0,0 0 16,0 1-16,21-1 16,0-21-16,1 0 0,-1 0 0,63-64 31,-84 43-31,22 0 0,-1 0 16,-21 0-16</inkml:trace>
  <inkml:trace contextRef="#ctx0" brushRef="#br1" timeOffset="15311.51">10033 3366 0,'0'0'0,"-21"0"0,42 0 31,0 0-31,0 0 0,22 0 16,-22 0-16,21 0 0,-21 0 0,22 0 15,-22 0-15,21 0 0,-21 0 0,22 0 16,-22 0-16,0 0 0,0 0 15,-21-22-15,0 1 16</inkml:trace>
  <inkml:trace contextRef="#ctx0" brushRef="#br1" timeOffset="16487.93">11790 3514 0,'0'-21'16,"21"21"-16,0-22 0,-21 1 15,21 0-15,-21 0 0,0 0 0,21 0 16,-21-1-16,0 1 0,0 0 16,0-21-16,0 21 0,0-1 0,0 1 15,-21 0-15,21 0 0,-21 0 0,0 0 16,0 21-16,0 0 16,-1 0-16,1 0 0,0 0 0,-21 21 15,21 0-15,-1 0 0,1 0 0,0 0 16,0 22-16,0-1 0,0 0 15,-1 1-15,1-1 0,0-21 0,21 22 16,0-1-16,0-21 0,0 0 0,0 0 16,0 1-16,0-1 0,21 0 15,0 0-15,1-21 0,-1 0 0,0 0 16,21 0-16,-21 0 0,22 0 16,-22 0-16,21-21 0,1 0 0,-22 0 15,21-1-15,-21 1 0,22 0 0,-22 0 16,0-21-16,21 20 0,-42-20 15,21 21-15,1-21 0,-22 20 16,21-20-16,-21 21 0,0 0 0,0 0 16,0-1-16,0 1 0,-21 42 31,21 1-31,-22 20 0,22-21 16,-21 0-16,21 22 0,0-22 15,0 21-15,0 0 0,0-20 0,0-1 16,0 21-16,0-21 0,0 0 0,0 1 15,0-1-15,21 0 0,1 0 16,-1-21-16,0 0 0,0 21 16,0-21-16,0 0 0,22 0 0,-22 0 15,21 0-15,-21-21 0,1 0 16,20 0-16,-21 0 0,21-1 0,-20-20 16,-1 21-16,21-21 0,-21-1 0,0 1 15,1 0-15,-1-1 0,-21-20 16,0 20-16,21 1 0,-21 0 0,0-1 15,21 1-15,-21 0 0,0 21 16,0-22-16,0 22 0,0 0 0,0 0 16,0 42-1,-21-21-15,0 42 16,21-21-16,-21 1 0,-1 20 0,22 0 16,0 1-16,-21-1 0,21 0 15,-21 1-15,21 20 0,0-21 16,0 1-16,0-1 0,0 0 0,0 1 15,0-22-15,0 0 0,0 21 0,0-20 16,0-1-16,21 0 16,0-21-16,1 0 0,-1 0 0,0 0 15,0 0-15,0 0 0,0-21 0,22 0 16,-22-1-16,0 1 0,21 0 16,-20-21-16,-1-1 0,0 1 0,21 0 15,-21-1-15,1 1 0,-22-21 0,21 20 16,-21 1-16,21 0 0,-21-1 15,0 1-15,0 0 0,0-1 16,0 22-16,0 0 0,0 0 0,0 0 16,-21 21-1,0 0-15,21 21 16,0 21-16,0-21 0,-22 22 16,22-1-16,0 21 0,-21-20 0,21-1 15,0 22-15,0-22 0,0 21 0,0-20 16,0-1-16,0 0 0,0-20 15,0 20-15,0-21 0,0 21 0,0-20 16,0-1-16,0 0 0,21-21 0,1 21 16,20-21-1,-21 0-15,0 0 0,0 0 16,1-21-16,-1 0 0</inkml:trace>
  <inkml:trace contextRef="#ctx0" brushRef="#br1" timeOffset="16787.75">14224 2836 0,'0'0'0,"21"-21"16,0 0-16,-21 0 0,0 0 16,0 42-1,0 0 1,0 0-16,0 0 0,-21 22 15,0-1-15,21 0 0,-21 1 0,0-1 16,21 0-16,0 22 0,-22-22 0,22 1 16,-21-1-16,21 0 0,0 1 15,0-22-15,0 21 0,0-21 0,0 0 16,0 1-16,0-1 0,0 0 16,0 0-16,21-21 15,-21-21 1</inkml:trace>
  <inkml:trace contextRef="#ctx0" brushRef="#br1" timeOffset="17607.33">13885 3217 0,'0'0'0,"-21"0"16,42 0 0,22 0-1,-22 0-15,21 0 16,0 0-16,1 0 0,-1-21 0,22 21 15,-22 0-15,21-21 0,-20 0 0,20 21 16,-20-21-16,-1 0 16,0-1-16,1 1 0,-1 0 0,-21 0 15,21 0-15,-20 0 0,-22-1 0,0-20 16,21 21-16,-21 0 0,0-22 16,0 22-16,0 0 0,0 0 0,0 0 15,0 0-15,-21 21 0,-1 0 16,22 21-1,-21 21-15,21-21 0,0 0 16,0 22-16,0-1 0,0 0 16,0-20-16,0 20 0,-21 0 0,21 1 15,-21-1-15,21 0 0,0 22 0,0-43 16,-21 21-16,21 1 16,-21-1-16,21-21 0,0 21 0,0-20 15,0-1-15,-22 0 0,22 0 0,0 0 16,0-42 15,0 0-31,22 21 0,-22-21 16,21-22-16,0 22 0,0 0 15,0-21-15,0-1 0,1 22 0,-1-21 16,0 21-16,0 0 0,0-1 0,0 1 16,1 0-16,-1 21 0,-21 21 31,0 0-16,0 1-15,0 20 16,0-21-16,0 0 0,0 0 0,0 1 16,0-1-16,0 0 0,0 0 0,0 0 15,0 0-15,0 1 0,21-22 16,0 21-16,0-21 0,0 0 0,1 0 16,-1 0-16,0 0 0,0 0 0,21 0 15,-20 0-15,20 0 0,-21-21 16,0-1-16,22 1 0,-22 0 0,0 0 15,21-21-15,-21 20 0,1 1 0,-22-21 16,0 21-16,21-22 0,-21 22 16,0 0-16,0 0 0,0 0 15,-21 21-15,-1 0 0,1 0 16,0 0-16,0 21 16,0 0-16,21 0 0,0 22 0,-21-22 15,21 21-15,-22-21 0,22 22 0,0-22 16,0 21-16,0-21 0,0 0 15,0 1-15,0-1 0,22 0 0,-1 0 16,0-21-16,0 0 0,0 0 16,0 0-16,1 0 0,-1 0 15,21 0-15,-21-21 0,0 21 0,1-21 16</inkml:trace>
  <inkml:trace contextRef="#ctx0" brushRef="#br1" timeOffset="18103.98">16362 2752 0,'0'0'16,"-21"0"-16,-22 0 15,64-21 1,22 21 0,-1 0-16,0 0 0,1 0 0,-1 0 15,22 0-15,-1 0 0,-21 0 16,22 0-16,-22 0 0,1 0 0,-1 0 16,0 0-16,1 0 0,-22 0 15,0 0-15,0 0 0,0 0 0,-42 0 31,0 21-31,-21-21 16,20 0-16,1 0 0,0 0 0,0 0 16,-21 21-16,20-21 0,1 0 15,0 0-15</inkml:trace>
  <inkml:trace contextRef="#ctx0" brushRef="#br1" timeOffset="18347.83">16743 2794 0,'-21'21'16,"21"0"-1,0 1 1,-22-1-16,22 0 0,0 0 0,0 0 16,0 0-16,0 1 0,0 20 15,0-21-15,0 21 0,0-20 0,0 20 16,0 0-16,0-21 0,0 22 0,0-22 16,0 21-16,0-21 0,0 1 15,0-1-15,0 0 0,0 0 0,0 0 16,0 0-16,0 1 0,22-22 47,-1 0-47,0-22 0,0 1 15,0 0-15</inkml:trace>
  <inkml:trace contextRef="#ctx0" brushRef="#br1" timeOffset="18735.61">17801 2836 0,'0'0'0,"0"-21"0,0 0 0,0 0 16,-21 0-16,0 21 0,0 0 15,-1 0-15,1 0 0,0 0 16,-21 0-16,21 21 0,-1 0 0,-20 0 15,0 0-15,21 1 0,-22 20 16,1 0-16,21 1 0,-22-1 0,22 0 16,-21 1-16,21-1 0,0 0 0,21 1 15,0-1-15,0 0 0,0-21 16,21 22-16,21-22 0,-21 0 16,22 0-16,-1 0 0,0 1 0,1-1 15,-1-21-15,21 0 0,-20 21 16,-1-21-16,0 0 0,1 0 0,-22 0 15,21 0-15,-21 0 0,1 0 16,20-21-16,-42 0 0,21 21 0,0-22 16,0 22-16,-21-21 0</inkml:trace>
  <inkml:trace contextRef="#ctx0" brushRef="#br1" timeOffset="19435.68">12192 4487 0,'0'0'0,"0"-21"0,0-42 31,0 42-31,0-1 0,0 1 0,0 0 16,0 0-16,0 0 0,0 42 31,0 0-31,0 0 0,0 22 16,0-22-16,0 21 15,0 22-15,0-22 0,0 21 0,0 1 0,0-1 16,0 1-16,0-1 16,0 22-16,0-21 0,-21-22 0,21 21 15,-21-20-15,21 20 0,0-20 0,0-22 16,0 21-16,0-21 0,0 22 16,0-22-16,-22 0 0,22 0 15,0 0-15,-21-21 0,21 21 16,-21-21-16,0 0 0,0 0 15,0-21-15,-1 21 16</inkml:trace>
  <inkml:trace contextRef="#ctx0" brushRef="#br1" timeOffset="19721.52">11620 5186 0,'0'0'0,"-21"-21"0,21 0 15,0-1 1,0 1-1,21 21-15,1 0 0,-1 0 16,0 0-16,0 0 0,0 21 16,22-21-16,-22 22 0,0-1 0,21 0 15,-21 21-15,1-21 0,20 1 0,-21 20 16,0-21-16,0 0 16,1 22-16,-1-22 0,-21 21 0,21-21 15,0 0-15,-21 1 0,0 20 0,21-21 16,-21 0-16,21 0 0,1-21 15,-22 22-15,0-1 0,21-21 16,0 21-16,0-21 0,0 0 16,0-21-16,1 21 15,-1-21-15</inkml:trace>
  <inkml:trace contextRef="#ctx0" brushRef="#br1" timeOffset="19947.4">12763 5101 0,'0'0'0,"0"-21"0,-21 21 32,0 21-32,0 0 0,-21 1 0,20-1 15,1 21-15,0-21 0,-21 22 0,21-22 16,-1 21-16,-20 0 0,21-20 16,0-1-16,0 21 0,-1-21 0,22 0 15,-21 1-15,0-1 0,21 0 0,-21 0 16,21 0-16,-21-21 15,21 21-15,-21-21 0</inkml:trace>
  <inkml:trace contextRef="#ctx0" brushRef="#br1" timeOffset="21803.97">9017 6414 0,'0'-22'16,"0"1"-1,0 0-15,0 0 32,-21 21-17,21 21 17,0 0-32,0 0 15,0 1-15,0 20 0,0 0 0,0 1 16,0-1-16,-21 0 0,21 22 0,0-22 15,0 0-15,-22 22 0,22-22 16,0 1-16,0-1 0,0 21 0,-21-20 16,0-1-16,21 0 0,-21 1 0,21-1 15,0-21-15,0 22 0,0-22 16,-21 0-16,21 0 0,0 0 0,0 0 16,0-42 15,0 0-16,0 0-15,0 0 0,21-22 0</inkml:trace>
  <inkml:trace contextRef="#ctx0" brushRef="#br1" timeOffset="22545.02">8869 6731 0,'0'0'0,"-21"0"0,-1 0 0,1 0 0,0-21 15,0 21-15,0-21 0,0 21 0,21-21 16,0-1-16,-22 22 0,22-21 16,0 0-16,0-21 0,0 21 15,0-1-15,0-20 0,22 21 0,-1-21 16,21 20-16,-21-20 0,22 21 16,-22 0-16,21 0 0,0-1 0,1 22 15,-1 0-15,0 0 0,1 0 0,-1 0 16,0 0-16,1 22 0,-1 20 15,-21-21-15,0 43 0,22-22 0,-43 0 16,0 1-16,0 20 0,0-21 16,0 1-16,-21-1 0,-1 0 0,-20 1 15,0-1-15,21 0 0,-22 1 16,1-22-16,0 21 0,-1-21 0,1 1 16,0-1-16,20-21 0,1 21 0,-21-21 15,21 0-15,21-21 31,0 0-31,0-1 0,0 1 16,0 0-16,21 21 0,0-21 0,-21 0 16,21 0-16,0 21 0,1 0 0,-1 0 15,0 0-15,0 0 0,0 0 16,0 21-16,1 0 0,-22 0 0,21 0 16,0 0-16,0 1 0,-21 20 0,0-21 15,21 21-15,-21-20 16,21 20-16,-21-21 0,0 0 0,0 22 15,22-22-15,-22 0 0,21-21 0,0 21 16,-21 0-16,21-21 0,0 0 16,0 0-16,1 0 0,-1 0 0,0-21 15,21 0-15,-21 0 0,22 0 0,-22-1 16,0 1-16,21 0 0,-20-21 16,-1 21-16,21-1 0,-42 1 0,21-21 15,0 42-15,-21-21 0,22 0 0,-22 42 31,0 0-31,0 0 16,0 0-16,0 0 0,0 1 16,-22-1-16,22 0 0,-21 0 0,21 0 15,0 0-15,0 1 0,0-1 16,0-42 31,0-1-47,0 1 0,0 0 0,0 0 15</inkml:trace>
  <inkml:trace contextRef="#ctx0" brushRef="#br1" timeOffset="22719.96">9779 6795 0,'0'0'0,"-21"0"31,21 21 16,21-21-31,0 0-16,0 21 0,0-21 15,1 21-15</inkml:trace>
  <inkml:trace contextRef="#ctx0" brushRef="#br1" timeOffset="23468.13">10731 7027 0,'0'0'0,"22"-42"16,-1 21-16,-21 0 0,0 0 16,0-1-16,0 1 0,0 0 0,0 0 15,-21 21-15,-1-21 0,1 0 16,0-1-16,0 22 0,-21 0 0,20 0 15,-20 0-15,21 0 0,-21 0 0,-1 22 16,22-1-16,-21 0 0,21 0 16,-1 0-16,-20 0 0,21 1 15,21 20-15,-21-21 0,21 0 0,0 0 16,0 1-16,0-1 0,0 0 16,21 0-16,0-21 0,0 0 15,22 0-15,-22 0 0,21 0 0,-21 0 16,22 0-16,-22-21 0,21 0 15,0 21-15,-20-21 0,20-1 0,-21 22 16,0-21-16,-21 0 0,21 0 16,-21 0-16,0 0 15,0 42 17,-21 21-17,21-21-15,0 0 0,0 22 16,0-1-16,0 0 0,0 1 0,0 20 15,0-20-15,0 20 0,0 1 0,0-22 16,0 21-16,0 1 0,21-1 0,-21 1 16,0-1-16,0 1 0,0-1 15,22 1-15,-22-1 0,0 1 0,0-1 16,0 1-16,0-1 0,-22 1 0,1-1 16,0-20-16,0 20 0,-21-20 0,20-1 15,1 0-15,-21-21 0,21 1 16,0-1-16,-22-21 0,22 0 15,0 0-15,-21 0 0,20 0 0,-20-21 16,0-22-16,-1 22 0,-20-21 0,21-1 16,-1 1-16,1 0 0,0-22 0,-1 22 15,22-22-15,21 1 0,0-1 16,0 1-16,0 21 0,0-22 0,0 22 16,21-22-16,0 22 0,22 0 0,-22-1 15,0 1-15,21 0 0,1-1 16,-1-20-16,0 20 0,1 1 0,-1-21 15,0 20-15,1 1 0,20-22 0,-20 22 16,-1 0-16,21-1 0,-20 1 16,-1 0-16,22-1 0,-22 1 15,0 0-15</inkml:trace>
  <inkml:trace contextRef="#ctx0" brushRef="#br1" timeOffset="24147.75">11007 6604 0,'0'0'0,"0"-21"0,0 0 0,0 0 0,0-1 16,0 44 15,0-1-31,0 0 0,0 0 0,0 0 16,0 22-16,0-1 0,0-21 15,0 21-15,0 1 0,-22-1 0,22 0 16,-21 1-16,21-1 0,-21 0 0,21-20 16,-21 20-16,21-21 0,0 0 15,0 0-15,0 1 0,0-1 16,21-42 15,0-1-31,0 1 0,1 0 16,-22 0-16,21 0 0,0-22 0,0 22 15,-21 0-15,21-21 0,0 21 0,1-1 16,-22 1-16,21 0 0,-21 0 16,21 21-16,-21 21 15,21 0-15,-21 0 16,0 1-16,21-1 0,-21 21 15,0-21-15,0 0 0,0 1 16,21-1-16,-21 0 0,22 21 0,-1-21 16,-21 1-16,21-22 0,0 21 0,0 0 15,0-21-15,1 0 16,-1 0-16,0 0 0,0 0 0,0 0 16,0 0-16,1 0 0,-1-21 0,21 0 15,-21-1-15,0 1 0,1-21 16,-1 21-16,-21-22 0,21 1 0,-21 0 15,21-1-15,-21 1 0,0-21 0,21 20 16,-21 1-16,0-22 0,0 22 16,0 0-16,0 21 0,0-1 0,0 1 15,0 0-15,0 42 32,-21 22-32,0-22 0,21 21 15,-21-21-15,21 22 0,0 20 16,0-21-16,0 1 0,0-1 0,0 0 15,0 1-15,0-1 0,0 0 0,0-20 16,0 20-16,0-21 0,0 0 16,21 22-16,0-22 0,0-21 0,-21 21 15,21-21-15,1 0 16,-1 0-16,0 0 0,0-21 16,-21 0-16,0-1 0,21 1 15,-21 0-15,0 0 0</inkml:trace>
  <inkml:trace contextRef="#ctx0" brushRef="#br1" timeOffset="24319.64">11557 6816 0,'0'0'0,"-21"0"0,42 0 32,0 0-17,0 0-15,0 0 0,1 0 16,-1 0-16,0 0 0,21 0 0,-21 0 15,22 0-15,-1-21 0,-21-1 16,22 22-16,-1-21 0,0 0 0</inkml:trace>
  <inkml:trace contextRef="#ctx0" brushRef="#br1" timeOffset="25123.83">12848 6498 0,'-21'-21'0,"42"42"0,-63-63 16,21 21-16,-1 0 0,22-1 0,-21 1 15,0 21-15,0-21 0,0 21 16,0 0-16,-1 0 0,1 21 15,21 0-15,-21 1 0,0 20 0,0-21 16,0 21-16,-1 1 0,22-1 0,0 0 16,-21 1-16,21-1 0,0 22 15,0-43-15,0 21 0,0 0 0,0-20 16,21 20-16,-21-21 0,22 0 0,20 0 16,-21 1-16,0-22 15,0 21-15,22-21 0,-1 0 0,-21 0 16,22 0-16,-1 0 0,-21 0 0,21-21 15,-20 21-15,20-22 0,0 1 16,-21 0-16,22 0 0,-22-21 0,0 20 16,21-20-16,-20 0 0,-1-1 0,-21 1 15,21-21-15,-21 20 0,21-20 16,-21-1-16,0 22 0,0 0 0,0-22 16,0 22-16,0-1 0,0 22 0,0-21 15,0 21-15,0 0 0,0-1 16,0 44 15,0-1-31,0 21 0,0-21 16,0 22-16,0-1 0,-21 21 0,21-20 15,0 20-15,-21 1 0,21-22 0,-21 22 16,21-22-16,0 21 0,0-20 16,0-1-16,0-21 0,0 22 0,0-22 15,0 0-15,21 0 0,0 0 0,0 0 16,0-21-16,0 0 0,1 0 15,-1 0-15,21 0 0,-21 0 0,0 0 16,22 0-16,-22-21 0,0 0 0,0 0 16,0 0-16,1-22 0,-1 22 15,0 0-15,-21-21 0,0 21 16,0-1-16,21 1 0,-21 0 0,0 42 31,-21-21-31,21 21 16,0 1-16,-21-1 0,21 0 0,0 0 15,0 0-15,0 0 0,0 1 16,0-1-16,0 0 16,21-21 15,-21-21-31,0 0 0,21 21 16</inkml:trace>
  <inkml:trace contextRef="#ctx0" brushRef="#br1" timeOffset="25308.73">13695 6456 0,'0'0'0,"0"-21"0,-21 21 0,21-21 15,-22 21 1,1 0-16,21 21 16,0 0-1,0 0 1,21-21-16,1 0 0,-1 0 15,0 21-15,0-21 16</inkml:trace>
  <inkml:trace contextRef="#ctx0" brushRef="#br1" timeOffset="26144.25">14330 6477 0,'0'0'15,"0"-21"-15,0 0 16,-21 0-16,-1 21 0,1-22 0,0 22 15,0 0-15,0 0 0,0 0 16,-1 0-16,1 0 0,0 22 16,0-1-16,0 0 0,0 21 0,21 1 15,-22-22-15,22 21 0,-21 0 0,21 1 16,0-1-16,0-21 0,0 22 16,0-1-16,0-21 0,0 0 0,0 22 15,21-22-15,1 0 0,-1 0 0,21-21 16,0 21-16,-20-21 0,20 0 15,0 0-15,1 0 0,-1 0 0,0 0 16,1-21-16,-1 21 0,0-21 0,1 0 16,-22-22-16,21 22 0,-21-21 15,0 21-15,1-22 0,-1-20 0,0-1 16,-21 1-16,0-1 0,21 1 16,-21 21-16,21-22 0,-21 1 15,0-1-15,0 22 0,0-22 0,0 22 16,0 21-16,0-22 0,0 22 0,0 0 15,-21 42 1,21 0-16,-21 22 16,21-22-16,-21 21 0,21 1 0,0-1 15,0 21-15,0-20 0,0 20 16,0-20-16,0 20 0,0 1 0,0-22 16,0 0-16,0 1 0,-21-1 0,21 0 15,-22 1-15,22-22 0,0 0 16,0 0-16,0 0 0,0-42 47,0 0-47,0 0 0,0 0 0,22-22 15,-1 22-15,0-21 0,0-1 0,0 22 16,0-21-16,1 0 0,20 20 16,-21-20-16,0 21 0,0 21 0,1-21 15,-1 21-15,0 0 0,0 0 16,-21 21-1,0 0-15,0 0 16,-21-21-16,0 21 0,0 1 0,-1-22 16,1 21-16,0-21 15,0 0-15,0 0 0,0 21 0,-1-21 16,1 0-16,0 0 0,0 0 0,0 0 16,21 21-16,0 0 15,0 0-15,0 1 16,0-1-16,0 0 0,0 0 0,0 0 15,0 22-15,0-22 0,21 0 16,-21 0-16,21-21 0,0 21 0,-21 0 16,21 1-16,1-22 0,-1 21 0,0 0 15,0-21-15,0 0 0,-21 21 16,21-21-16,1 0 16,-1 0-1</inkml:trace>
  <inkml:trace contextRef="#ctx0" brushRef="#br1" timeOffset="26887.81">12023 8234 0,'0'0'0,"0"-21"0,0-22 16,21 1-16,0 0 0,0-1 0,-21 1 16,0 21-16,0-21 0,0 20 0,0 1 15,0 0-15,0 0 0,0 42 31,0 0-31,0 22 0,0-1 0,0 21 16,0 1-16,0-22 0,0 22 16,-21-1-16,21 1 0,-21-1 0,0-20 15,21 20-15,-22-21 0,1 1 0,21 20 16,-21-42-16,21 22 0,0-1 16,0-21-16,0 0 0,0 1 0,0-1 15,0 0-15,0-42 31,0 0-31,0-1 0,-21 1 16,21 0-16,-21 0 0,21 0 0,0-22 16,-21 22-16,21 0 0,0 0 0,0-21 15,-22 20-15,1 1 16,21 42 0,-21 1-16,21 20 15,0-21-15,0 0 16,0 0-16,0 22 0,0-22 0,21 0 15,0 0-15,1-21 0,-1 21 0,0-21 16,21 0-16,-21 0 0,22 0 16,-1 0-16,0-21 0,1 21 0,-1-21 15,22 0-15,-22 0 0,0 21 0,22-21 16,-22-1-16,0 1 0,-20 0 0,20 0 16,-21 0-16,0 0 0,0-1 15</inkml:trace>
  <inkml:trace contextRef="#ctx0" brushRef="#br1" timeOffset="27432.3">10562 9398 0,'0'0'0,"42"0"32,-20 0-32,20 0 0,0 0 0,22 0 15,-22 0-15,22 0 0,-1 0 0,1 0 16,-1 0-16,1 0 0,-1 0 16,1 0-16,-22 0 0,0 0 0,1 0 15,-1 0-15,-21 0 0,0 0 0,-42 0 31,-21 0-31</inkml:trace>
  <inkml:trace contextRef="#ctx0" brushRef="#br1" timeOffset="27692.15">10985 9462 0,'-21'63'15,"21"-21"-15,0-20 16,-21 20-16,21 0 0,0 1 16,0-1-16,0 21 0,0-20 0,0-1 15,0 22-15,-21-22 0,21 0 0,-21 1 16,21-1-16,-21 0 0,21 1 16,0-22-16,0 21 0,0-21 15,0 0-15,0 1 0,0-1 0,0 0 16,0 0-16,21-42 31,0 0-31,0 0 0</inkml:trace>
  <inkml:trace contextRef="#ctx0" brushRef="#br1" timeOffset="28071.94">11282 10054 0,'0'0'0,"21"0"31,0 0-15,0 0-16,0 0 0,1 0 16,-1-21-16,0 0 0,0 21 0,21-21 15,-20 0-15,-1-1 0,21 1 16,-21 0-16,0 0 0,1 0 0,-22 0 16,0-1-16,0 1 0,0 0 15,-22 21 1,1 0-16,-21 0 0,21 0 0,-22 21 15,22 0-15,0 1 0,-21-1 0,21 21 16,-1-21-16,1 22 0,0-1 16,21-21-16,0 21 0,0 1 0,0-22 15,0 0-15,0 21 0,0-20 16,21-1-16,0-21 0,1 21 0,-1 0 16,0-21-16,0 0 0,0 0 15,22 0-15,-22 0 0,0 0 0,21 0 16,-21 0-16,22-21 0,-1 0 0,-21 0 15,22 21-15,-1-22 0,0-20 16,-21 21-16,22 0 0,-22-22 0</inkml:trace>
  <inkml:trace contextRef="#ctx0" brushRef="#br1" timeOffset="28367.77">12086 9885 0,'0'0'0,"0"-21"0,0 0 0,0-1 0,-21 22 16,0 0-16,0 0 15,-1 0-15,1 22 0,0-1 16,21 0-16,0 0 0,0 0 15,0 0-15,0 1 0,0-1 0,0 0 16,0 0-16,21 0 0,0-21 0,1 21 16,-1 1-16,0-22 0,0 21 15,0-21-15,0 21 0,1-21 0,-22 21 16,21-21-16,-21 21 0,0 0 16,-21-21-16,-1 0 0,1 22 15,-21-22-15,21 21 0,-22-21 0,1 0 16,21 0-16,-21 0 0,20 0 0,-20 0 15,21 0-15,0 0 0,0 0 0,-1 0 16,22-21 0,0-1-16,0 1 15,22 21-15,20-21 0,-21 0 0,0 21 16,22-21-16,-1 0 0,-21-1 0</inkml:trace>
  <inkml:trace contextRef="#ctx0" brushRef="#br1" timeOffset="28647.61">12552 9504 0,'0'0'0,"0"-21"0,0 0 0,0-1 0,0 1 15,0 42 17,0 1-32,0-1 0,0 21 0,-21 0 15,21 1-15,-22-1 0,1 0 0,21 1 16,-21 20-16,0-20 0,0-1 0,21 0 15,-21 1-15,21-1 0,-22 0 16,22 1-16,0-22 0,0 0 0,0 0 16,0 0-16,0 0 0,22-21 0,-1 0 15,0 22-15,0-22 0,0 0 16,0 0-16,1 0 0,-1-22 16,0 22-16,0-21 0,0 0 0,0 0 15,1 21-15,-22-42 0,21 20 0</inkml:trace>
  <inkml:trace contextRef="#ctx0" brushRef="#br1" timeOffset="28823.51">12319 9821 0,'0'0'15,"-21"0"-15,0 0 0,-1 0 0,44 0 32,-1-21-32,0 21 0,0 0 0,21 0 15,-20 0-15,20-21 0,0 21 0,1 0 16,-1-21-16,0 0 15,1 21-15,-1-21 0,21 21 0,-20-22 16,-1 1-16,22 0 0,-22 0 0,0 0 16</inkml:trace>
  <inkml:trace contextRef="#ctx0" brushRef="#br1" timeOffset="29077.46">13377 9335 0,'0'0'15,"0"-22"-15,-21 22 16,0 0-16,0 22 15,0-1-15,-1 0 0,1 21 0,21-21 16,-21 22-16,21 20 16,-21-20-16,0-1 0,21 21 0,0-20 15,0-1-15,0 0 0,-21 1 0,21-1 16,0 0-16,0-20 0,0 20 0,0-21 16,0 0-16,0 0 0,0 1 15,21-22 1,0 0-16,0-22 15,0 1-15,0 0 16,-21 0-16,22 0 0,-22 0 0,21-22 16</inkml:trace>
  <inkml:trace contextRef="#ctx0" brushRef="#br1" timeOffset="29303.33">13335 9462 0,'0'0'0,"0"-22"0,0-20 0,0 21 0,0 0 15,0 42 1,0 0-16,21 0 15,-21 22-15,0-22 0,21 21 0,0 0 16,-21 1-16,22-1 0,-1 0 0,0 1 16,-21-1-16,21 0 0,0-20 15,-21 20-15,21-21 0,1 0 0,-1 0 16,0 1-16,0-22 0,0 21 0,0-21 16,1 0-16,-1 0 0,0 0 15,0 0-15,0 0 16,0-21-16,-21-1 0,22 1 15,-1-21-15,-21 21 0,21-22 0</inkml:trace>
  <inkml:trace contextRef="#ctx0" brushRef="#br1" timeOffset="29536.19">13906 9271 0,'0'0'16,"0"-42"-16,0-1 0,0 1 0,0 21 16,0 0-16,0 0 0,-21 21 15,21 21-15,-21 0 0,0 21 0,21-21 16,-21 22-16,0-1 0,-1 0 15,22 1-15,-21-1 0,0 22 0,21-22 16,-21 0-16,0 22 0,21-22 0,-21 0 16,21 1-16,0-1 15,0 0-15,-22-20 0,22-1 0,0 21 16,0-21-16,0 0 0,0 1 16,0-1-16,22-21 0,-1 0 0,0 0 15,0 0-15,0 0 0,22 0 16,-1-21-16,0-1 0</inkml:trace>
  <inkml:trace contextRef="#ctx0" brushRef="#br1" timeOffset="30135.43">14668 9356 0,'0'0'0,"0"-21"0,0-85 16,0 85-1,-21 21-15,0 0 16,0 0-16,0 21 0,-22 0 0,22 0 15,0 0-15,-21 22 0,21-1 0,-22 0 16,22 1-16,-21 20 0,21 1 16,-1-22-16,1 21 0,21-20 0,0 20 15,0-20-15,0-1 0,0-21 0,0 21 16,21-20-16,22-1 0,-22 0 0,21 0 16,1 0-16,-1-21 0,0 0 15,1 0-15,-1 0 0,0 0 16,1 0-16,-1 0 0,-21 0 0,21-21 0,-20 0 15,-1 21-15,-21-21 16,0 0-16,0-1 0,0-20 0,0 21 16,-21 0-16,-1 0 0,-20-22 0,21 22 15,-21 0-15,20 21 0,-20-21 16,21 21-16,0 0 0,0 0 0,-1 0 16,1 0-16,42 0 31,1 0-31,-1 0 0,0 0 15,0 0-15,21 0 0,-20-21 0,-1 21 16,21 0-16,-21-22 0,0 22 16,1 0-16,20 0 0,-21 0 0,0 0 15,-21 22 1,0-1-16,0 0 0,0 21 0,0-21 16,0 22-16,0-22 0,-21 21 15,21 1-15,-21-22 0,0 21 0,0 0 16,21-20-16,-22 20 0,22-21 0,-21 21 15,21-20-15,0-1 0,-21 0 16,21 0-16,0 0 0,0 0 0,0 1 16,0-1-16</inkml:trace>
  <inkml:trace contextRef="#ctx0" brushRef="#br1" timeOffset="30620.13">12446 10837 0,'0'0'0,"0"-21"0,0 0 16,0 0-16,0 0 0,0 0 0,0-1 16,0 1-16,0 42 31,0 1-31,0-1 0,0 21 16,0 0-16,0 22 0,0-1 0,0 1 15,21-1-15,-21 22 0,21-21 16,-21-1-16,0 1 0,21 20 0,-21-41 15,22 20-15,-22 1 0,0-22 0,0 0 16,0 1-16,0-1 0,0-21 16,0 21-16,0-20 0,0-1 0,0 0 15,0 0-15,0 0 0,-22-21 16,1 0-16</inkml:trace>
  <inkml:trace contextRef="#ctx0" brushRef="#br1" timeOffset="30908.97">12298 11748 0,'0'0'0,"-64"-106"32,43 106-32,21 21 15,0 0-15,0 21 16,0-20-16,21 20 0,-21-21 0,21 21 16,1 1-16,-22-22 0,21 21 0,0 1 15,0-22-15,-21 0 0,21 0 16,0 0-16,1-21 0,-1 0 15,0 0-15,0 0 0,21 0 0,-20 0 16,-1 0-16,0 0 0,21-21 0,-21 0 16,1 0-16,20 0 0,-21-22 15,0 22-15,22-21 0,-22 21 0,21-1 16,-21-20-16,0 21 0,22 0 0,-22 0 16,0-1-16,0 1 0,-21 0 15,21 0-15,1 21 0,-1 0 16</inkml:trace>
  <inkml:trace contextRef="#ctx0" brushRef="#br1" timeOffset="31444.3">10329 12319 0,'0'0'0,"0"-21"0,0 0 0,0 0 0,0-1 16,-21 1-16,0 21 0,0 0 15,0 0-15,-1 0 0,-20 0 16,21 21-16,0 1 0,-22-1 15,22 21-15,-21 0 0,21 1 16,-22-1-16,22 22 0,0 20 0,0-20 16,0 20-16,0 1 0,21 0 0,-22-22 15,22 22-15,0-22 0,0 22 16,0-21-16,0-22 0,22 21 0,-1-20 16,0-1-16,21 0 0,-21 1 0,22-22 15,-1 21-15,0-42 0,1 21 16,-1-21-16,0 0 0,22 0 0,-22 0 15,1-21-15,-1 0 0,0 0 0,1-21 16,-1 20-16</inkml:trace>
  <inkml:trace contextRef="#ctx0" brushRef="#br1" timeOffset="33231.31">10922 12975 0,'0'-21'0,"0"42"0,0-84 0,0 42 0,0-1 15,-21 22-15,0 0 0,-1 0 16,1 0-16,0 22 0,0-1 15,0 0-15,0 0 0,-1 21 0,1-20 16,0 20-16,0 0 0,21 1 0,0-22 16,0 21-16,0 0 0,0-20 15,0-1-15,0 21 0,0-21 0,21 0 16,0 1-16,0-22 0,1 0 0,-1 0 16,0 0-16,21 0 15,1 0-15,-22 0 0,21-22 0,0 22 16,1-21-16,-22 0 0,21 0 0,-21-21 15,1 20-15,-1 1 0,0-21 16,-21 21-16,0 0 0,0-22 0,-21 22 16,0-21-16,-1 21 0,1-1 0,-21 1 15,0 21-15,20-21 0,-20 21 16,21 0-16,-21 0 0,20 0 0,22-21 31,22 21-31,-1 0 0,0-21 16,0 0-16,21 21 0,1 0 0,-1-22 15,-21 22-15,22 0 0,-1 0 16,0 0-16,1 0 0,-1 22 16,0-1-16,-21 0 0,22 0 0,-22 21 15,21-20-15,-21 20 0,1-21 0,-1 21 16,-21-20-16,0 20 0,0-21 16,0 0-16,0 0 0,0 22 0,0-22 15,0 0-15,0 0 0,0 0 0,-21 1 16,-1-22-1,22-22 1,0 1 0,0 0-16,0 0 0,0 0 15,0 0-15,0-22 0,22 1 16,-22 21-16,21-22 0,0 1 0,-21 0 16,21-1-16,0 22 0,22 0 15,-22 0-15,0 0 0,21 21 0,-21 0 16,1 0-16,20 0 0,-21 21 0,0 0 15,0 0-15,1 0 0,-1 22 16,-21-22-16,0 0 0,0 21 0,0-20 16,0-1-16,0 21 0,0-21 0,0 0 15,0 22-15,0-22 0,0 0 16,0 0-16,0 0 0,21-21 16,0 0-16,0 0 0,0 0 0,1 0 15,-1 0-15,0 0 0,21 0 16,-21-21-16,1 0 0,20 0 15,-21 21-15,21-42 0,-20 20 0,20 1 16,-21 0-16,0-21 0,0 21 0,1-1 16,-1-20-16,0 21 0,-21 0 15,21 0-15,-21 42 32,0 0-17,-21 0-15,21 0 0,-21 22 0,21-22 16,-21 0-16,21 0 0,0 0 0,0 0 15,0 1-15,0-1 0,0 0 16,21-21-16,0 21 0,0 0 16,0-21-16,0 0 0,1 0 0,-1 0 15,0 0-15,21 0 0,-21 0 16,1 0-16,20-21 0,-21 0 0,0 21 16,0-21-16,22 0 0,-22-1 0,0 1 15,0 0-15,-21 0 0,21-21 0,1 20 16,-22 1-16,0-21 0,0 21 15,0 0-15,21-1 0,-21 1 0,0 0 16,0 42 0,0 0-1,0 1-15,-21-22 0,21 42 16,0-21-16,-22 0 0,22 0 0,0 1 16,0-1-16,0 0 0,0 0 15,0 0-15,22 0 0,-1-21 16,0 0-16,0 22 0,0-22 0,22 0 15,-22 0-15,21 0 0,0 0 16,-20 0-16,20-22 0,0 22 0,-21-21 16,22 0-16,-22 0 0,0 0 0,21 0 15,-20-1-15,-1 1 0,-21 0 16,0 0-16,0 0 0,0-22 16,0 22-16,0 0 0,0 0 0,-21 0 15,-1 21-15,1 0 0,0 0 16,0 0-16,0 0 0,0 21 15,21 0-15,-22 0 0,22 0 0,-21 1 16,21 20-16,0-21 0,0 0 0,0 22 16,0-22-16,0 0 0,0 0 15,21 0-15,1 0 0,-1-21 0,0 22 16,0-22-16,0 0 0,0 0 0,22 0 16,-22 0-16,21 0 0,-21 0 15,22 0-15,-22 0 0,0-22 0,21 1 16,-20 0-16,-1 0 0,0 0 15,0-22-15,0 22 0,-21-21 16,0 21-16,21-22 0,-21 22 0,22-21 16,-22 21-16,0 0 0,0-1 0,0 1 15,0 42 1,0 1 0,0-1-16,0 21 0,0-21 0,0 0 15,0 22-15,0-22 0,0 0 16,0 0-16,0 0 0,21 1 0,0-1 15,0 0-15,0-21 0,0 0 16,1 0-16,-1 0 0,0 0 16,21 0-16,-21 0 0,1-21 15,20 0-15,-21 21 0,0-22 0,0-20 16,1 21-16,-1 0 0,0-22 16,0 1-16,0 0 0,-21-1 0,0-20 15,0 21-15,0-22 0,0 1 0,0 20 16,0-20-16,0-1 0,0 1 15,0 20-15,0-20 0,0 42 0,0-22 16,0 22-16,0 0 0,0 42 16,-21 0-16,21 1 15,0 20-15,0 0 0,-21 1 0,21-1 16,0 0-16,-21 22 0,21-1 16,0-20-16,0 20 0,0 1 15,0-22-15,0 21 0,0-20 0,0-1 16,0 0-16,21 1 0,0-22 0,0 21 15,0-21-15,22 1 0,-22-1 0,0-21 16,0 0-16,22 0 0,-22 0 16,0 0-16,0 0 0,21 0 0,-20-21 15,-1-1-15,-21 1 0,21 0 0,0-21 16</inkml:trace>
  <inkml:trace contextRef="#ctx0" brushRef="#br1" timeOffset="33412.19">14182 12594 0,'0'0'0,"-43"0"0,22 0 0,21 21 31,21-21-31,22 0 0,-22 0 16,0 0-16,21 0 0,1 0 0,-1 0 16,0 0-16,1 0 0,-1 0 15,0-21-15,1 21 0,-1-21 0,0 21 16,1-21-16,-22 0 0</inkml:trace>
  <inkml:trace contextRef="#ctx0" brushRef="#br1" timeOffset="33847.94">14774 12298 0,'-21'0'0,"42"0"0,-63 0 0,63 0 31,0 0-31,22 0 16,-22 21-16,21-21 0,-21 0 0,22 0 15,-1 21-15,0-21 0,1 0 16,-1 0-16,0 0 0,1 0 0,-1 0 16,-21 0-16,21 0 0,-20 0 0,-1 0 15,-42 0 1,-1 0-16,1 0 16,-21 0-16,21 0 0,-22 0 15,22 0-15,0 0 0,0 0 0,0 0 16,0 0-16,-1 0 15,1 0-15,21 21 16,0 1-16,-21-1 0,21 0 16,-21 0-16,21 0 0,-21 22 15,21-22-15,0 21 0,0 0 0,-21 1 16,21-1-16,-22 0 0,22 1 0,-21-1 16,21 0-16,0 1 15,0-1-15,0-21 0,-21 22 0,21-22 0,0 0 16,0 0-16,0 0 0,0 0 0,0 1 15,0-1-15,21-21 16,0 0 0,1 0-16,-1 0 0,0-21 0,21-1 15,-21 1-15,22 21 0</inkml:trace>
  <inkml:trace contextRef="#ctx0" brushRef="#br1" timeOffset="34163.78">15346 12848 0,'0'0'0,"21"-42"0,-21 21 0,0 0 0,0-1 16,0 44 15,0-1-31,0 0 0,-21 21 0,21-21 16,-21 1-16,21-1 15,0 21-15,0-21 0,0 0 0,0 1 16,0-1-16,21 0 0,0-21 16,0 0-16,0 0 0,0 0 15,22 0-15,-22 0 0,0 0 0,21 0 16,-20-21-16,-1 0 0,0-1 0,0 1 15,0 0-15,-21 0 0,0 0 16,0 0-16,0-22 0,0 22 0,0 0 16,-21 0-16,0 0 0,0-1 0,-22 1 15,22 0-15,-21 21 0,0 0 0,20 0 16,-20 0-16,21 0 0,0 0 16,0 21-16,-1-21 0,1 0 0,0 21 15</inkml:trace>
  <inkml:trace contextRef="#ctx0" brushRef="#br1" timeOffset="34579.61">16044 12086 0,'0'0'0,"21"0"47,1 0-47,20 0 0,-21 0 15,21 0-15,-20 0 0,20 0 0,0 0 16,22 0-16,-22 0 0,0 0 0,1 0 16,-1-21-16,0 21 0,-20 0 15,-1 0-15,0 0 0,-21-21 0,-21 21 31,0 0-31,-1-21 0,1 21 16,-21 0-16,21 0 0,-22 0 0,22 0 16,0 0-16</inkml:trace>
  <inkml:trace contextRef="#ctx0" brushRef="#br1" timeOffset="34791.49">16341 12023 0,'-22'0'15,"44"0"-15,-65 0 0,22 0 16,21 21 0,0 21-16,0-21 15,0 22-15,0-22 0,0 21 16,0 1-16,0-1 0,0 21 0,0-20 15,0-1-15,0 22 0,0-22 16,0 0-16,0 1 0,0 20 0,0-21 16,0 1-16,0-1 0,0-21 0,0 22 15,0-22-15,0 21 0,0-21 16,0 0-16,0 1 0,0-1 16,0-42-1,21-1-15,0 1 16,1 0-16,-1 0 15</inkml:trace>
  <inkml:trace contextRef="#ctx0" brushRef="#br1" timeOffset="35328.19">16637 12658 0,'21'0'32,"0"0"-17,0 0 1,1 0-16,-1 0 0,0-21 0,0 21 15,0-22-15,0 22 0,1-21 0,-1 0 16,21 21-16,-21-21 0,0 0 16,-21 0-16,22-1 0,-22 1 15,0 0-15,0 0 0,-22 21 32,1 0-32,0 0 0,0 21 0,0-21 15,0 42-15,-1-20 0,-20-1 0,42 0 16,-21 21-16,0-21 0,0 22 15,21-22-15,0 21 0,0-21 0,0 22 16,0-22-16,0 0 0,21 0 0,0-21 16,0 21-16,0-21 0,22 0 15,-22 0-15,0 0 0,21 0 0,1 0 16,-22 0-16,21-21 0,0 0 0,-20 0 16,20 0-16,0 0 15,-21-22-15,22 22 0,-1-21 0,-21 21 16,22-1-16,-22-20 0,0 21 0,0 0 15,-21 0-15,0 42 32,-21 0-32,21 0 0,-21 0 15,21 0-15,0 1 0,0-1 16,0 0-16,0 0 0,0 0 0,0 0 16,0 1-16,0-1 0,0 0 0,0 0 15,0 0-15,0 0 16,-21-21-1,-1 0-15,1 0 0,21-21 16</inkml:trace>
  <inkml:trace contextRef="#ctx0" brushRef="#br1" timeOffset="35592.03">17738 12171 0,'0'0'16,"0"-42"-16,0 20 0,0 1 0,0 0 15,21 21 1,-21 21-16,0 0 16,0 1-16,0 20 15,0-21-15,0 21 0,0 1 0,0-1 16,0 0-16,0 22 0,0-22 0,0 1 16,-21-1-16,-1 0 0,22-21 15,0 22-15,-21-1 0,21 0 0,0-20 16,0-1-16,0 0 0,0 0 0,21 0 15,-21 0-15,22-21 0,-1 0 16,0 0-16,0 0 0,0 0 16,0-21-16,-21 0 0,0 0 15</inkml:trace>
  <inkml:trace contextRef="#ctx0" brushRef="#br1" timeOffset="35771.93">17611 12510 0,'0'0'0,"-22"0"0,22-22 15,22 22 1,-1 0 0,0 0-16,21 0 0,-21 0 0,22 0 15,-22-21-15,21 21 0,-21 0 0,22 0 16,-22-21-16,21 0 0,1 21 16,-22-21-16,21 21 0,-21-21 0,22-1 15,-1 1-15,-21 0 0</inkml:trace>
  <inkml:trace contextRef="#ctx0" brushRef="#br1" timeOffset="36015.79">18415 12044 0,'0'0'0,"0"-21"0,0 0 0,-21 21 31,21 21-31,-21-21 0,21 42 0,0-21 16,0 22-16,0-1 0,0 0 15,0 1-15,0-1 0,0 21 0,0-20 16,0-1-16,0 0 0,0 1 0,0-1 15,0-21-15,0 22 0,0-1 16,0-21-16,0 0 0,0 22 0,0-22 16,0 0-16,0 0 15,0-42 17,0 0-32,0 0 0,0-1 0,21 1 15,-21 0-15</inkml:trace>
  <inkml:trace contextRef="#ctx0" brushRef="#br1" timeOffset="36469.53">18415 12467 0,'0'0'0,"21"-42"0,-21-22 0,21 22 0,-21-21 16,0 20-16,0 1 0,21 0 0,1-1 16,-22 22-16,0 0 0,21 21 15,0 0-15,0 21 0,-21 0 16,21 0-16,0 22 0,-21-1 0,22 0 16,-1 22-16,-21-22 0,21 1 15,0-1-15,-21 0 0,21 1 16,0-1-16,-21 0 0,22-21 0,-1 22 15,0-22-15,0 0 0,-21 0 16,21 0-16,0 1 0,1-22 0,-1 0 16,0 0-16,0 0 0,0 0 15,0-22 1,-21 1-16,0 0 0,0 0 0,0 0 16,22 0-16,-22-22 0,0 22 0,21-21 15,-21-1-15,21 1 16,-21-21-16,0 20 0,21-20 0,0-1 15,-21 1-15,0-1 0,0 22 0,0-22 16,0 22-16,0 21 0,0 0 16,0 0-16,0 42 15,0 0-15,0 21 0,-21 1 0,21-1 16,0 0-16,-21 22 0,0-22 16,21 22-16,0-22 0,0 0 0,-21 1 15,21-1-15,0 0 0,0 1 0,0-1 16,0-21-16,0 0 0,0 0 15,0 1-15,0-1 0,0 0 0,0 0 16,21-21 0,0 0-16,0 0 0,21 0 15</inkml:trace>
  <inkml:trace contextRef="#ctx0" brushRef="#br1" timeOffset="37103.37">19981 12002 0,'0'0'0,"21"-212"32,-21 191-32,0 0 0,-21 21 15,0 0-15,0 0 16,0 21-16,-22 0 0,22 0 16,0 21-16,-21-20 0,21 41 0,-22-21 15,22 22-15,-21-1 0,21-20 16,-1 20-16,1 1 0,0-22 0,21 22 15,0-22-15,0 21 0,0-20 0,0-1 16,0 0-16,21 1 0,0-22 16,1 21-16,20-21 0,-21 1 15,21-1-15,1 0 0,-22-21 0,21 0 0,1 21 16,-22-21-16,21 0 0,-21 0 16,22 0-16,-22-21 0,-21 0 0,21 21 15,-21-21-15,0-1 0,0 1 0,0-21 16,0 21-16,-21 0 0,0-22 15,-1 22-15,-20 0 0,0-21 16,-1 20-16,1 22 0,0-21 0,-1 21 16,1 0-16,0 0 0,21 0 0,-1 0 15,1 0-15,21 21 16,21-21-16,1 22 16,-1-22-16,0 0 0,21 0 0,1 0 15,-1 0-15,0 0 0,1 0 16,-1 0-16,-21 0 0,21 0 0,-20 0 15,-1 0-15,0 0 0,0 0 0,0 0 16,-21 21 0,0 0-16,0 0 15,0 21-15,0-20 0,-21 20 0,0-21 16,0 21-16,21 1 0,-21-1 0,-1 0 16,1 1-16,-21-1 0,21-21 15,0 22-15,-1-1 0,1 0 16,0 1-16,21-22 0,0 21 0,-21-21 0,21 0 15,0 22-15,-21-22 0,21 0 16,0 0-16,0 0 0</inkml:trace>
  <inkml:trace contextRef="#ctx0" brushRef="#br1" timeOffset="38499.44">13123 14076 0,'0'0'0,"0"-21"0,0 0 15,0-1-15,0 1 0,0 0 16,0 0-16,0 0 16,0 0-16,-21 42 31,21 0-31,0 0 0,0 21 15,0 1-15,0-1 0,0 22 0,0-1 16,0 1-16,0-1 0,0 1 16,0-1-16,0 1 0,0-22 0,0 21 15,0-20-15,0-1 0,0 0 0,0 1 16,-21-22-16,21 21 16,0-21-16,-21 1 0,0-1 0,-1 0 15,1-21-15,0 21 0,0-21 0,0 0 16,0 0-16,-1 0 0,1 0 15,0 0-15,0 0 0,0-21 0,0 0 16,-1 0-16,22-1 0,-21 1 0,0 0 16,0 0-16,21-21 0,-21 20 15,21-20-15,-21 0 0,21 21 0,0-22 16,-22 22-16,22 0 0,0 0 16,0 0-16,0-1 0,0 44 15,0-1 1,0 21-16,22-21 0,-1 22 15,0-1-15,0 0 0,0 1 16,0-1-16,1-21 0,-1 21 0,-21 1 16,21-22-16,0 21 0,0-21 15,-21 1-15,21-1 0,1 0 0,-1-21 16,0 0-16,0 0 0,0 0 16,0 0-16,1 0 0,-1-21 15,0 0-15,21-1 0,1 1 0,-22-21 16,21 21-16,0-22 0,-20 22 0,20-21 15,-21 0-15,21-1 0,-20 22 16,-1-21-16,21 21 0,-42-22 0,21 22 16,0 21-16,-21-21 0,22 21 31,-22 21-31,21-21 0,-21 21 16,0 0-16</inkml:trace>
  <inkml:trace contextRef="#ctx0" brushRef="#br1" timeOffset="40043.85">10562 15367 0,'0'0'0,"-21"0"31,42 0 79,0 0-63,0 0-32,1 0-15,-1 0 16,0 0-16,21 0 0,-21 0 15,22 0-15,-22-21 0,21 21 0,1 0 16,-1-21-16,-21 21 0,21 0 16,1-21-16,-22 21 0,21 0 0,1 0 15,-22 0-15,0 0 0,0 0 16,0 0-16,-42 0 31,0 0-15,0 0-16,0 0 0,-1 0 0,1 0 15,0 0-15,0 0 16,0 0-16,0 0 0,-1 0 16,1 0-16,0 0 0,0 0 15,0 0-15,0 0 16,21 21 0,0 0-16,0 0 0,0 21 15,0-20-15,0 20 0,0 0 0,0 1 16,0-1-16,-22 0 0,22 22 0,-21-22 15,21 0-15,0 22 16,-21-22-16,0 1 0,21-1 0,0 0 0,0-21 16,0 22-16,0-22 0,0 0 15,0 0-15,21-21 32,0-21-32,0 21 15,1-21-15,-1 0 0,0 0 0,21-1 16,-21-20-16,1 21 0,-1 0 15</inkml:trace>
  <inkml:trace contextRef="#ctx0" brushRef="#br1" timeOffset="40576.54">11134 15875 0,'0'21'31,"0"0"-31,21-21 31,0 0-31,-21-21 0,21 21 0,0-21 16,0 0-16,22 21 0,-22-21 15,0 0-15,0-1 0,0 1 0,1 0 16,-1 0-16,0 0 0,-21 0 0,0-1 16,0 1-16,-21 21 15,0 0 1,-1 0-16,-20 21 0,21 1 16,0-22-16,0 21 0,-1 0 0,1 0 15,21 21-15,0-20 0,0-1 16,0 0-16,0 0 0,0 0 15,0 0-15,0 1 0,21-1 0,1-21 16,20 0-16,-21 21 0,0-21 16,0 0-16,1 0 0,20 0 0,-21-21 15,21 21-15,-20-21 0,-1-1 0,21 1 16,-21 0-16,0 21 0,22-21 16,-22 0-16,21 0 0,-21-1 0,1 1 15,-1 0-15,0 21 0,0 0 0,0 0 16,-21 21-1,0 0-15,0 1 0,0-1 16,-21 0-16,0 0 0,0 21 16,0-20-16,-1-1 0,1 21 15,0-21-15,-21 0 0,21 1 0,-1-1 16,1 0-16,0 0 16,21-42-1,0 0 1,21 0-16,0-1 0,22 1 15,-22-21-15,21 21 0,-21-22 0,22 1 16,-1 0-16,0-1 0,1 1 16</inkml:trace>
  <inkml:trace contextRef="#ctx0" brushRef="#br1" timeOffset="40776.43">12128 15452 0,'0'0'0,"22"-21"16,-1-1-16,0 1 16,0 21-16,-21 21 15,21 1-15,-21 20 0,0-21 16,0 0-16,0 22 0,0-22 15,0 21-15,0 0 0,0-20 0,0 20 16,0-21-16,-21 21 0,21-20 16,0 20-16,0-21 0,0 21 0,0-20 15,0-1-15,0 0 0,0 0 0,21-21 16,0 0 0,1 0-16,-1 0 0,-21-21 0,0 0 15,21 0-15,-21-1 0,0 1 0</inkml:trace>
  <inkml:trace contextRef="#ctx0" brushRef="#br1" timeOffset="40944.33">12065 15685 0,'21'0'16,"0"0"0,0 0-16,1 0 0,20 0 0,-21 0 15,0 0-15,22 0 0,-22 0 16,21 0-16,-21-22 0,22 1 0,-1 21 15,-21-21-15,21 21 0,1-21 0,-22 0 16,0 21-16</inkml:trace>
  <inkml:trace contextRef="#ctx0" brushRef="#br1" timeOffset="41296.46">12912 15452 0,'-22'-21'0,"1"21"16,21-22-16,-21 22 16,0 0-16,0 0 15,21-21-15,0 42 47,0 1-47,0-1 16,0 21-16,0-21 0,0 22 0,0-22 15,0 21-15,0-21 0,0 22 16,0-22-16,0 21 0,-21 0 0,21-20 16,-22-1-16,22 21 0,0-21 15,0 0-15,0 1 0,0-44 32,22 22-32,-1-21 15,-21-21-15,21 21 0,-21 0 0,0-22 16,0 22-16,0-21 0,0-1 15,0 22-15</inkml:trace>
  <inkml:trace contextRef="#ctx0" brushRef="#br1" timeOffset="41588.29">12827 15515 0,'0'-21'0,"0"127"0,0-191 0,0 43 0,0 0 16,0 20-16,0 44 31,0-1-31,0 0 0,21 0 0,0 21 16,0-20-16,-21 20 0,22 0 15,-1-21-15,-21 22 0,21-22 0,0 21 16,-21 1-16,21-22 0,-21 21 0,21-21 15,1 0-15,-22 1 0,21-1 16,0 0-16,0-21 0,0 0 16,0 0-16,1 0 0,-1-21 15,21 0-15,-21-1 0,0 1 16,1 0-16,-1-21 0,0 21 0,-21-1 16,0-20-16,0 0 0,0-1 15,0 22-15,0-21 0,0-43 16,0 64-16,0-21 0,0 21 0,0-1 15,0 1-15,0 0 0,0 0 16,21 21 0,0-21-16,0 21 0,1 0 0</inkml:trace>
  <inkml:trace contextRef="#ctx0" brushRef="#br1" timeOffset="42131.98">14309 15261 0,'0'0'0,"21"0"0,-21-21 0,-21 21 16,-1 0-16,1 0 16,0 0-16,-21 0 0,-1 21 15,1 0-15,21 1 0,-21 20 0,-1-21 16,1 21-16,21 1 0,-22-1 16,22-21-16,0 22 0,0-1 0,0 0 15,0 1-15,21-22 0,0 21 0,0 0 16,0-20-16,0-1 0,21 0 15,21 0-15,-21 0 0,22-21 16,-1 0-16,0 0 0,22 0 0,-22 0 16,0 0-16,1 0 0,-1 0 15,0-21-15,-20 0 0,-1 0 0,0 0 16,-21-1-16,0 1 0,0 0 0,0 0 16,0 0-16,-21 0 0,0 21 15,-1-22-15,-20 1 0,0 0 0,21 21 16,-22-21-16,1 21 0,21 0 0,0 0 15,-1-21-15,44 21 32,-1 0-32,0 0 0,0 0 0,0 0 15,0 21-15,22 0 16,-22 0-16,0 0 0,0 1 0,0 20 16,1-21-16,-1 21 0,0 1 0,-21-1 15,0 0-15,0 1 0,0-1 16,0 0-16,0 22 0,-21-22 0,0 1 15,-1-1-15,1 0 0,21-21 0,-21 22 16,21-22-16,-21 0 0,21 0 16,0 0-16,21-42 31,0 0-31,0-21 16,1 21-16,-1-22 0</inkml:trace>
  <inkml:trace contextRef="#ctx0" brushRef="#br1" timeOffset="42303.18">14732 15642 0,'0'0'0,"21"-21"0,-21 0 0,0 0 15</inkml:trace>
  <inkml:trace contextRef="#ctx0" brushRef="#br1" timeOffset="42728.65">15896 15134 0,'-21'-21'0,"42"42"0,-42-63 16,0 21-16,21 42 31,21 0-31,0 0 0,0 22 0,0-1 16,1 0-16,-1 1 16,0-1-16,21 0 0,-21 1 0,1-1 15,-1 0-15,0 1 0,-21-1 0,0-21 16,21 0-16,-21 22 0,0-22 15,0 0-15,0 0 0,0 0 0,0 0 16,0-42 15,0 0-31</inkml:trace>
  <inkml:trace contextRef="#ctx0" brushRef="#br1" timeOffset="42963.51">16319 15325 0,'0'-43'0,"0"86"0,22-107 15,-22 22-15,0 21 0,0 0 16,-43 21 0,22 21-16,0 0 15,-21 21-15,20-21 0,-20 22 0,0-1 16,21 0-16,-22 1 0,1-22 0,0 21 16,-1 1-16,22-1 0,-21 0 15,21-21-15,-1 22 0,1-22 0,0 0 16,0 0-16,21 0 0,0 1 0,21-22 31,0 0-31,0 0 0,1 0 16,20-22-16,0 1 0,1 0 0,-1 0 15</inkml:trace>
  <inkml:trace contextRef="#ctx0" brushRef="#br1" timeOffset="43631.81">16722 15219 0,'0'0'16,"42"-21"-16,-21 0 0,0-1 0,0 1 15,-21 42 1,0 1-16,0-1 0,0 21 16,0-21-16,0 22 0,0-1 0,0 0 15,0 1-15,0-1 0,0 0 0,0 1 16,0-22-16,0 21 0,0-21 16,0 22-16,0-22 0,0 0 15,-21-21-15,21 21 0,0 0 0,0-42 47,0 0-47,0 0 0,0 0 0,0-1 16,0-20-16,0 0 0,0 21 15,21-22-15,-21-20 0,22 20 0,-1 1 16,0 0-16,0-22 0,-21 22 0,21 0 16,0 20-16,1 1 15,-1 0-15,0 21 0,0 0 0,0 21 16,-21 0-16,21 1 0,1 20 15,-1 0-15,0 1 0,-21-1 16,21 0-16,0 1 0,-21-22 0,0 21 16,21 0-16,-21-20 0,22-1 15,-22 0-15,0 0 0,21 0 0,-21 0 16,0 1-16,21-44 31,-21 1-31,0 0 16,21 0-16,0-21 0,0 20 0,1-20 15,-1 0-15,0-1 0,0 1 16,0-21-16,0 20 0,1-20 0,-1 20 16,0 22-16,0-21 0,21 21 0,-42 0 15,22 21-15,-1 0 16,0 0-16,-21 21 0,0 21 0,0 0 16,21 1-16,-21-1 0,0 0 0,0 1 15,0-1-15,0 0 0,0 1 16,0-1-16,0 0 0,0-20 0,0 20 15,0-21-15,0 0 0,0 22 0,0-22 16,0 0-16,0 0 16,21-21-1,0 0 1,1-21-16,-1 0 16,-21 0-16,21-1 0</inkml:trace>
  <inkml:trace contextRef="#ctx0" brushRef="#br1" timeOffset="43976.2">18140 15028 0,'21'-42'0,"-21"0"0,21 21 0,-21-1 15,0 1-15,0 42 32,0 1-32,0 20 0,0-21 15,0 21-15,-21 1 16,21-1-16,-21 0 0,0 1 0,21 20 0,-22-20 15,1-1-15,21 0 0,-21 1 16,21-1-16,-21 0 0,21 1 16,0-1-16,0-21 0,0 0 0,0 0 15,0 1-15,21-1 0,21 0 0,-20-21 16,41 0-16,-21 0 0,22 0 16,-1 0-16,1 0 0,-1 0 0,1 0 15,-1 0-15,1-21 0,-22 21 0,22-21 16,-22 21-16,0-22 0,1 22 15,-22-21-15,0 21 0,0 0 0,0 0 16,-21-21-16,0 0 16,-42 21-1</inkml:trace>
  <inkml:trace contextRef="#ctx0" brushRef="#br1" timeOffset="44820.11">12785 16701 0,'0'0'0,"0"-22"0,0-62 31,-22 63-31,1-1 0,21 1 15,-21 21-15,21 21 32,0 22-32,0-22 15,0 21-15,21 22 0,-21-22 0,0 0 16,21 22-16,-21-22 0,0 22 16,22-22-16,-22 22 0,0-22 0,0 0 15,0 1-15,0-1 0,0-21 0,0 21 16,0-20-16,0-1 0,0 0 15,0 0-15,0 0 0,-22-21 0,22 21 16,-21-21 0,0-21-1,0 0-15,0 0 0,0 0 16,-1-22-16,1 22 0,0 0 16,0 0-16,0 0 0,0 0 15,21-1-15,0 1 0,0 42 31,0 1-31,0-1 16,0 0-16,21 21 0,0-21 0,-21 1 16,21-1-16,0 0 0,0 21 0,1-21 15,-1 1-15,0-22 16,0 0-16,21 0 0,-20 0 0,-1 0 16,0-22-16,21 1 0,1 0 15,-22 0-15,21 0 0,-21 0 0,22-1 16,-1-20-16,-21 21 0,0 0 15,22 0-15,-22-1 0,0 1 16,0 0-16,0 21 0,0 0 0</inkml:trace>
  <inkml:trace contextRef="#ctx0" brushRef="#br1" timeOffset="48600.05">14372 17463 0,'0'-22'31,"21"22"-15,-21-21-16,21 0 0,-21 0 15,0 0-15,0 0 16,0-1-16,0 1 15,0 0-15,-21 21 16,-21 0-16,21-21 0,0 21 0,-22 0 16,1 0-16,0 0 0,-1 0 0,1 21 15,21 0-15,-22-21 0,1 21 16,21 1-16,0-1 0,0 0 0,21 0 16,0 0-16,0 22 0,0-22 15,0 0-15,21 0 0,0 21 0,21-20 16,-21-1-16,22 21 0,-22-21 0,21 22 15,1-22-15,-22 0 0,21 21 16,-21-21-16,0 1 0,-21 20 0,0-21 16,0 0-16,0 0 15,-21 1-15,0-1 0,0 0 0,-21-21 16,20 0-16,-20 0 0,0 0 0,-1 0 16,22 0-16,-21 0 0,0 0 15,-1-21-15,22 0 0,-21-1 0,21 1 16,-1 0-16,-20 0 0,21 0 15,21 0-15,0-1 0,0 1 16,0 0-16,0 0 16,21 21-16,0-21 0,22 21 0,-22-21 15,21 21-15,0-22 0</inkml:trace>
  <inkml:trace contextRef="#ctx0" brushRef="#br1" timeOffset="50131.52">14817 17484 0,'0'0'0,"0"21"16,0 0-16,0 0 15,-22 0-15,22 22 0,0-22 0,-21 21 16,0-21-16,21 22 0,-21-22 16,21 21-16,-21-21 0,21 22 0,0-22 15,0 0-15,0 0 16,0 0-16,0 1 0,21-22 15,0 0-15,0 0 0,22-22 16,-22 22-16,0-21 0,0 0 16,21 0-16,-20 0 0,-1-22 0,0 22 15,0 0-15,0-21 0,-21 21 16,0-22-16,0 1 0,0 21 0,0-22 16,-21 1-16,0 21 0,0 0 0,0 0 15,-22-1-15,22 1 0,0 21 16,0 0-16,-22 0 0,22 21 0,0 1 15,0-1-15,21 21 0,0-21 16,-21 22-16,21-22 0,0 21 16,0 0-16,0 1 0,0-22 0,21 21 15,0-21-15,0 1 0,0-1 16,1 0-16,20-21 0,-21 0 0,21 0 16,-20 0-16,20 0 0,0 0 15,-21 0-15,22-21 0,-22 0 0,21-1 16,-21 1-16,22 0 0,-22 0 0,0 0 15,0 0-15,0-22 0,1 22 16,-22-21-16,21 21 0,-21-1 0,21 1 16,-21 0-16,21 21 15,-21 21 1,0 0-16,0 22 16,0-22-16,0 0 0,0 0 15,0 22-15,0-22 0,21 0 0,-21 0 16,0 0-16,21 0 0,1 1 15,-1-22-15,0 0 16,0 0-16,0 0 0,0 0 0,1-22 16,-1 1-16,0 0 0,0 0 15,0 0-15,0 0 0,1-1 0,-1 1 16,0 0-16,-21 0 0,21-21 16,-21 20-16,0 1 0,0 0 15,0 42 1,0 0-1,0 1-15,0-1 0,0 0 16,0 0-16,0 0 0,0 0 0,0 1 16,0-1-16,21 0 15,0-21-15,-21 21 0,22-21 16,-1 0-16,0 0 16,0 0-16,0 0 0,0-21 15,1 0-15,-1 21 0,0-21 16,-21-1-16,21 1 0,-21 0 0,21-21 15,-21 21-15,0-1 0,0-20 0,21 21 16,-21 0-16,22 0 0,-22-1 16,0 1-16,21 21 15,0 21 1,-21 1-16,0-1 0,0 0 16,0 0-16,0 21 0,0-20 0,0-1 15,0 0-15,0 0 0,0 0 0,21 0 16,0 1-16,0-1 0,1-21 15,-1 0-15,21 0 0,-21 0 16,0 0-16,1 0 0,20-21 16,-21 21-16,21-22 0,-20 1 0,-1 0 15,0 0-15,21-21 0,-21 20 0,1 1 16,-1 0-16,0-21 0,0 21 16,-21-1-16,21 1 0,0 21 15,1-21-15,-22 0 0,21 21 16,0 0-1,-21 21 17,0-42-1,0 0-15,-21 21 30,0 0-46,21 21 0,-22-21 0,22 21 16,0 0-16,-21 0 0,21 22 16,-21-22-16,21 0 0,0 0 0,0 0 15,0 22-15,-21-22 0,21 0 0,0 0 16,0 0-16,0 1 0,0-1 16,21-21-16,0 0 0,0 0 15,1 0-15,-1 0 0,0 0 16,21 0-16,-21-21 0,22-1 0,-1 22 15,-21-21-15,22 0 0,-1-21 0,-21 21 16,21-1-16,-20 1 16,-1-21-16,0 21 0,0-22 0,-21 22 15,0 0-15,0 0 0,0 0 0,0 0 16,-21 21 0,0 0-16,0 21 0,21 0 15,0 0-15,0 0 0,-22 22 0,22-22 16,0 21-16,0-21 0,0 22 15,0-22-15,0 0 0,0 0 0,0 0 16,22 0-16,-1 1 0,0-1 0,21-21 16,-21 0-16,22 21 0,-1-21 15,0 0-15,1 0 0,-1 0 0,0-21 16,-20 21-16,20-21 16,-21-1-16,0 22 0,0-21 0</inkml:trace>
  <inkml:trace contextRef="#ctx0" brushRef="#br1" timeOffset="50763.52">18902 17293 0,'0'0'0,"-21"0"0,-1 0 0,1 0 16,0 0-16,0 0 16,0 0-16,-22 0 0,22 0 0,-21 21 15,21-21-15,-22 0 0,1 0 16,21 0-16,-21 0 0,20 0 0,1 0 16,21 22-16,43-22 15,-22 0 1,21 0-16,22 0 0,-22 21 0,21-21 15,1 0-15,21 0 0,-22 0 16,22 0-16,-22 0 0,22 0 16,0 0-16,-1 0 0,-20 0 0,-1-21 15,1 21-15,-1 0 0,-20 0 16,-1-22-16,0 22 0,-21 0 0,1-21 16,-22 0-16,0 0 15,-22 21-15,-20-21 0,21 21 16,-21-21-16,-1 21 0,1-22 0,0 22 15,-1-21-15,1 21 0,0 0 0,20 0 16,1 0-16,0-21 0,0 21 16,42 0-1,0 0 1,0 0-16,1 0 0,20 0 16,-21 0-16,21 21 0,-20-21 0,20 21 15,-21 1-15,0-1 0,0 0 16,1 0-16,-22 0 0,0 0 0,0 22 15,0-22-15,0 21 0,-22-21 0,1 22 16,-21-22-16,0 21 0,20 1 16,-20-22-16,0 21 0,-1-21 0,1 0 15,21 22-15,-21-22 0,20 0 16,1 0-16,0-21 0,42-21 31</inkml:trace>
  <inkml:trace contextRef="#ctx0" brushRef="#br1" timeOffset="51232.58">20955 16933 0,'0'-21'0,"0"42"0,-21-63 16,21 21-16,0-21 0,0-1 15,-21 22-15,21 0 0,0 0 16,-22 0-16,22 42 16,0 0-16,-21 21 15,21 1-15,0 20 0,0-21 16,0 22-16,0-1 0,-21 1 16,21-1-16,0 1 0,0-1 0,0 1 15,0-1-15,0-20 0,0 20 16,0-20-16,0 20 0,0-21 0,0 1 15,0-22-15,-21 21 0,21-21 16,0 1-16,-21-22 0,21 21 0,0-42 31,0-1-31,0 1 0,0 0 16</inkml:trace>
  <inkml:trace contextRef="#ctx0" brushRef="#br1" timeOffset="52552.55">20764 17251 0,'0'0'0,"-21"-42"15,21 20-15,-21-20 0,21 21 16,-21 0-16,21 0 0,0-1 0,0 1 16,0 0-16,0 0 0,0 0 0,0 0 15,0-1-15,21 1 0,0-21 16,0 21-16,22 0 0,-22-1 0,21-20 16,-21 21-16,22 0 0,-1 0 0,0 21 15,1 0-15,-1 0 0,0 0 16,-20 0-16,20 0 0,0 21 0,-21 21 15,22-21-15,-22 22 0,0-1 16,0 21-16,-21-20 0,0-1 0,0 22 16,0-22-16,0 0 0,-21 1 15,-21-1-15,-1-21 0,1 21 16,0-20-16,-22 20 0,22-21 0,-22 0 16,22 0-16,0-21 0,-22 22 15,43-22-15,-21 0 0,21 0 0,-1 0 16,1 0-16,0-22 0,21 1 0,-21 0 15,21 0-15,0 0 16,0 0-16,0-1 0,0 1 0,0 0 16,21 21-16,0 0 0,0 0 15,1 21-15,-1 0 0,0 1 16,0-1-16,0 0 0,0 21 0,1-21 16,-1 22-16,0-1 15,0-21-15,0 22 0,0-1 0,1-21 16,-1 0-16,0 22 0,0-22 15,0 0-15,0-21 0,1 21 0,20-21 16,-21 0-16,21 0 0,-20 0 0,20 0 16,-21-21-16,21 0 0,-20 21 15,20-21-15,-21-1 0,21 1 0,-20-21 16,-1 21-16,0-22 0,0 22 16,-21 0-16,0-21 0,21 21 0,-21-1 15,0 1-15,0 0 0,0 42 31,0 0-15,0 1-16,0 20 0,0-21 0,0 0 16,0 0-16,0 1 0,0 20 15,0-21-15,0 0 0,0 0 0,43 1 16,-22-1-16,0-21 16,0 0-16,21 0 0,-20 0 0,-1 0 15,21 0-15,-21 0 0,22 0 16,-22-21-16,21-1 0,-21 1 0,0 0 15,1 0-15,-1 0 0,-21-22 0,21 22 16,-21-21-16,21 21 16,-21-22-16,21 22 0,-21 0 0,0 0 0,0 42 47,0 0-47,0 0 0,0 1 0,0 20 15,0-21-15,0 21 0,0-20 16,0-1-16,0 21 0,0-21 0,21 0 15,1 1-15,-1-22 0,0 21 16,0-21-16,0 0 0,0 0 0,22 0 16,-22 0-16,21 0 0,1 0 0,-22 0 15,21 0-15,0-21 16,1-1-16,-22 1 0,21 0 0,-21-21 0,1 21 16,-1-22-16,0 22 0,0-21 15,-21-1-15,0 22 0,0 0 16,0-21-16,0 21 0,0-1 15,0 44 1,0-1-16,0 0 16,0 0-16,0 0 0,0 0 0,0 22 15,-21-22-15,21 21 0,-21-21 16,0 22-16,21-22 0,0 0 0,-22 21 16,22-20-16,-21-1 0,21 0 15,-21-21-15,21 21 0,0-42 47,0 0-47,0-22 0,0 22 16,0 0-16,0-21 0,21-1 0,0 1 15,1 21-15,-1-21 0,0-1 16,0 1-16,21 0 0,-20-1 0,20 22 16,-21 0-16,21 0 0,-20 21 15,20 0-15,-21 0 0,0 0 0,22 0 16,-22 21-16,0 0 0,0 21 0,0-20 15,-21 20-15,0-21 0,21 21 16,-21 1-16,0-1 0,0-21 16,0 22-16,0-22 0,-21 21 15,0-21-15,0 0 0,21 1 0,0-1 16,-21 0-16,42-42 47,0 0-47,0 21 15,0-22-15,1 22 0</inkml:trace>
  <inkml:trace contextRef="#ctx0" brushRef="#br1" timeOffset="52783.41">23622 17738 0,'0'0'0,"0"21"31,-21-21-31,0 0 16,-1-21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54:47.3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1460 995 0,'0'0'15,"0"21"-15,22-21 0,-22 21 16,-22-21 31,1 0-32,0 0-15,0 0 0,0 0 16,0-21-16,-22 21 0,22-21 16,0 21-16,0-21 0,0 0 15,-1 21-15,1-22 0,0 1 16,21 0-16,0-21 0,0 21 0,0-1 15,0 1-15,0-21 0,0 21 16,0 0-16,42-22 0,-20 22 0,20 0 16,0 0-16,22 0 0,-1-1 15,1 1-15,-1 0 0,1 21 16,-1 0-16,-20 0 0,-1 0 0,0 0 16,-21 21-16,1 0 0,-22 1 15,0-1-15,0 0 0,-22 21 0,-20 1 16,0-1-16,-1 0 0,1 22 15,-21-22-15,-1 22 0,1-1 16,20-21-16,-20 22 0,20-22 16,1 1-16,21-1 0,0 0 15,0-21-15,21 22 0,0-22 0,0 0 16,21 0-16,0 0 0,21 1 16,1-22-16,-1 0 0,0 21 0,22-21 15,-22 0-15,22 0 0,-1 0 16,-21-21-16,22-1 0,-1 22 0,-20-21 15,-1 0-15,-21 0 0,22 0 16,-22 0-16,-21-1 16,0 1-16,0-21 0,-21 21 15,-1 0-15,1 21 0,-21-22 0,0 1 16,-1 21-16,1 0 0,0 0 16,-1 0-16,1 0 0,0 0 15,20 0-15,-20 0 0,21 0 0,0 21 16,0 1-16,-1-22 0,22 21 15,0 0-15,0 0 0,0 0 16,22 0-16,20-21 16,-21 0-16,21 0 0,-20 0 0,20 0 15,0 0-15</inkml:trace>
  <inkml:trace contextRef="#ctx0" brushRef="#br0" timeOffset="308.04">2688 1037 0,'0'21'15,"0"-42"48,0 0-63,21 0 15,-21 0 1,-21 21 0,0 0-16,0 0 15,0 21-15,-1-21 0,22 21 0,-21 0 16,0 0-16,21 1 16,0-1-16,21-21 15,0 0 1</inkml:trace>
  <inkml:trace contextRef="#ctx0" brushRef="#br0" timeOffset="892.85">4699 656 0,'0'-21'15,"-42"-127"1,42 127 0,-22 0-16,22-22 0,0 22 0,0 0 15,0-21-15,0 20 0,0-20 16,0 21-16,0 0 0,0 0 15,0-1-15,0 1 0,0 42 16,0 22 0,22-1-16,-1 0 0,0 22 15,-21-1-15,21 1 0,0-1 0,-21 22 16,0 0-16,0-1 0,0-20 16,0 21-16,0-1 0,0 1 0,0-22 15,0 1-15,0-1 0,0 1 0,-21-1 16,21-20-16,-21 20 0,21-20 15,0-1-15,0-21 0,0 0 0,0 0 16,0 1-16,0-1 16,21-42-1,0-1-15,-21 1 0,21-21 16,1 21-16,-22-22 0,21 1 0</inkml:trace>
  <inkml:trace contextRef="#ctx0" brushRef="#br0" timeOffset="1148.7">4720 635 0,'0'0'0,"-21"-42"0,0 21 16,0-1-16,-1 1 0,22 0 15,0 0-15,22 0 0,-1 0 16,0-1-16,21 22 0,1-21 16,-1 0-16,21 0 0,-20 0 15,20 0-15,1 21 0,-1-22 0,-20 1 16,20 21-16,1 0 0,-22 0 15,21 0-15,-20 0 0,-22 0 0,0 0 16,-21 21-16,0 1 0,0-1 16,-21 0-16,0 0 0,-22 0 15,22 0-15,-21 1 0,0-1 16,20 0-16,-20 0 0,0 0 0,21 0 16</inkml:trace>
  <inkml:trace contextRef="#ctx0" brushRef="#br0" timeOffset="1339.59">4805 910 0,'0'0'0,"-21"21"16,-1 1-16,22-1 0,-21-21 0,21 21 15,21-21 1,1 0-16,-1 0 16,0 0-16,21-21 0,1 21 15,-1-21-15,0-1 0,1 22 16,-1-21-16,0 21 0,-21 0 0,22-21 15,-22 21-15,0 0 0,21 0 16,-20 0-16</inkml:trace>
  <inkml:trace contextRef="#ctx0" brushRef="#br0" timeOffset="2140.14">5715 1355 0,'0'0'0,"21"21"0,0-21 16,0 0-16,1 0 16,-1 0-16,0 0 15,0-21-15,0 0 0,0-1 16,1 1-16,-22 0 0,0 0 0,21 0 16,-21-22-16,0 22 0,0 0 15,0-21-15,0 21 0,0-22 16,-21 22-16,-1 0 0,-20 21 0,21-21 15,-21 21-15,20 0 0,-20 0 16,0 21-16,21 0 0,-22 0 0,1 22 16,21-22-16,-22 21 0,22 0 15,-21 1-15,21-1 0,0 0 0,-1 1 16,1-1-16,0 0 0,21-20 16,0 20-16,0-21 0,0 21 0,0-20 15,21-1-15,0 0 0,1-21 16,-1 0-16,21 0 0,-21 0 0,22 0 15,-1 0-15,0 0 0,1-21 16,-1 0-16,0-1 0,1 1 16,-22 0-16,21-21 0,0 21 0,-20-22 15,20 22-15,-21-21 0,0-1 16,-21 22-16,21-21 0,-21 0 0,22-1 16,-22 22-16,0-21 0,0 21 15,0-1-15,0 1 0,0 42 31,0 1-31,0-1 0,0 0 0,0 0 16,0 21-16,-22-20 0,1 20 0,21-21 16,-21 21-16,21-20 0,0 20 15,0-21-15,0 21 0,0-20 16,0-1-16,0 0 0,0 0 16,21-21-16,0 21 0,1-21 0,-1 0 15,0 0-15,0 0 0,21 0 0,-20 0 16,-1-21-16,21 0 0,-21 0 15,0 0-15,22-1 0,-22 1 0,0 0 16,0 0-16,0-21 0,1 20 16,-22 1-16,21-21 0,-21 21 0,0 0 15,0 42 17,0 0-32,0 0 15,-21 0-15,-1 0 0,22 1 16,-21-1-16,21 0 0,0 0 0,0 0 15,0 0-15,0 1 16,0-1 0,21-42-1,-21-1-15,22 22 16,-1-21-16,-21 0 0</inkml:trace>
  <inkml:trace contextRef="#ctx0" brushRef="#br0" timeOffset="2459.94">6477 804 0,'0'0'0,"-21"-21"0,0 21 16,-1 0-16,1 0 0,0 0 0,0 0 15,0 0-15,0 21 16,42-21 15,0 0-31,0 0 0,0 0 0,0 0 16,1-21-16,-1 0 0,0 21 15,0-21-15,0 0 0,-21 0 16,0-1-16,0 1 16,-21 21-16,0 0 0,0 0 15,0 0-15,-1 0 0,-20 0 16,21 0-16,0 0 0,21 21 0,-21 1 16,21-1-16,0 0 15,0 0-15,0 0 0,0 0 0,21 1 16,0-1-16,0-21 15,0 0-15,0 0 0,1 0 0,20 0 16</inkml:trace>
  <inkml:trace contextRef="#ctx0" brushRef="#br0" timeOffset="2756.51">7133 381 0,'0'-21'0,"0"42"0,0-21 31,0 21-31,0 22 0,0-22 16,-21 21-16,0 0 0,21 22 15,-21-22-15,21 22 0,-22-1 0,1-20 16,0 20-16,0 1 0,0-1 0,21 1 16,-21-22-16,-1 21 0,22-20 15,-21 20-15,21-20 0,0-1 0,0-21 16,0 21-16,0-20 15,0 20-15,0-21 0,0 0 0,0 0 16,0 1-16,21-22 16,1 0-16,-1-22 15,0 1-15,0 0 0,0 0 0,0 0 16</inkml:trace>
  <inkml:trace contextRef="#ctx0" brushRef="#br0" timeOffset="3108.31">7218 1270 0,'21'0'32,"0"21"-17,0-21-15,0 0 0,1 0 16,-1 0-16,0 0 0,21-21 16,-21 21-16,22 0 0,-1-21 0,-21 0 15,22 21-15,-22-21 0,0 21 0,0-22 16,0 1-16,-21 0 15,0 0-15,0 0 0,-21 21 16,0 0-16,0 0 16,-22 0-16,22 0 0,-21 0 0,21 0 15,-22 21-15,22-21 0,0 21 16,0 0-16,0 22 0,0-22 0,21 0 16,0 0-16,-22 0 0,22 0 15,0 1-15,0-1 0,0 0 16,0 0-16,0 0 0,22 0 0,-1-21 15,0 0-15,0 22 0,0-22 16,22 0-16,-22 0 0,21 0 0,0 0 16,1 0-16,-1-22 0</inkml:trace>
  <inkml:trace contextRef="#ctx0" brushRef="#br0" timeOffset="3644.25">8213 1037 0,'0'0'0,"0"-21"0,0 0 16,0 0-16,-22 0 16,1 21-16,0 0 0,0 0 15,0 0-15,0 21 0,-1 0 16,1 0-16,0 0 0,0 0 0,0 22 16,21-22-16,-21 21 0,-1-21 15,1 22-15,21-1 0,-21-21 0,21 22 16,-21-22-16,21 21 0,0-21 0,0 0 15,0 1-15,0-1 0,21-21 16,0 21-16,0-21 0,1 0 0,-1 0 16,0 0-16,21 0 15,-21 0-15,1-21 0,20 0 0,-21-1 16,0 1-16,22 0 0,-22 0 0,0-21 16,21-1-16,-21 1 0,1 0 15,-1-22-15,0 1 0,-21-1 0,21 1 16,0-1-16,-21 1 0,0-1 15,0 1-15,0-1 0,0 1 0,0-1 16,0 22-16,0-1 0,0 22 16,0-21-16,0 21 0,0 42 15,-21 21 1,0 1-16,0-1 0,21 21 16,0 1-16,0-1 0,-21 1 0,21 21 15,0-22-15,0 22 0,0-22 16,0 1-16,0-22 0,0 22 0,21-22 15,-21 0-15,21 1 0,0-22 16,0 21-16,22-21 0,-22 0 0,0-21 16,0 22-16,0-22 0,22 0 0,-22 0 15,21 0-15,-21 0 0,22-22 16,-22 1-16,21 0 0,-21 0 0</inkml:trace>
  <inkml:trace contextRef="#ctx0" brushRef="#br0" timeOffset="5440.63">10435 804 0,'0'0'0,"0"-21"31,0 0-31,21 21 16,0-21-16,-21 0 0,0 0 15,0-1-15,22 22 0,-22-21 0,0 0 16,0 0-16,0 0 0,0 0 16,0-1-16,0 1 0,0 0 0,-22 0 15,1 0-15,0 21 16,0 0-16,0 0 0,0 0 0,-1 0 16,1 0-16,0 0 0,0 0 15,-21 21-15,20-21 0,22 21 0,-21-21 16,21 21-16,21 0 15,1-21-15,-1 0 16,21 0-16,0 0 0,22 0 0,-1 0 16,1 0-16,-1 0 15,22 0-15,0 0 0,21 0 0,-22 0 16,1 0-16,-22 0 0,1 0 16,-1 0-16,-20 0 0,-22 0 0,0 0 15,-63 0 1,21 0-16,-22 0 0</inkml:trace>
  <inkml:trace contextRef="#ctx0" brushRef="#br0" timeOffset="5700.48">10668 572 0,'0'21'47,"0"0"-47,-21 0 0,21 0 15,0 22-15,-21-1 0,21 0 0,0 22 16,-22-22-16,1 22 0,21-1 16,-21-21-16,0 22 0,0-1 0,21-20 15,-21-1-15,21 22 0,-22-43 16,22 21-16,0 0 0,0-20 0,0-1 16,0 0-16,0 0 0,0 0 15,22-21-15,-1 0 0,0 0 16,0 0-16,0 0 0,22-21 15,-22 0-15,21 0 0</inkml:trace>
  <inkml:trace contextRef="#ctx0" brushRef="#br0" timeOffset="6228.11">11112 1228 0,'-42'21'31,"63"-42"-15,0 0-16,1-1 16,20 22-16,-21-21 0,0 0 15,22 0-15,-22 0 0,0 0 16,0-1-16,-21 1 0,0 0 16,-21 21-1,-21 0-15,20 21 0,-20 0 16,0 1-16,-1-1 0,22 21 0,-21-21 15,0 22-15,20-22 0,1 21 16,0-21-16,0 22 0,21-22 0,0 0 16,0 0-16,0 0 0,0 0 15,42-21-15,-21 22 0,1-22 16,20 0-16,-21 0 0,21 0 0,1 0 0,-1 0 16,0 0-16,22-22 0,-22 22 15,1-21-15,-1 0 0,0 0 16,1 0-16,-22 0 0,21-1 0,-21 1 15,0 0-15,1 0 0,-22 0 16,0 0-16,-22 21 31,1 21-31,21 0 16,-21 0-16,21 0 0,-21 0 16,0 1-16,21-1 0,0 0 15,-21-21-15,-1 21 0,22 0 0,-21 0 16,21 1-16,0-1 15,21-21 1,1-21 0,-1-1-16</inkml:trace>
  <inkml:trace contextRef="#ctx0" brushRef="#br0" timeOffset="6496.96">12150 677 0,'0'-21'15,"0"42"-15,0-63 0,21 21 0,-21 42 16,0 0 0,0 0-16,0 1 0,0 20 0,0 0 15,-21 22-15,-1-22 0,1 22 16,0-22-16,0 21 0,0 1 16,0-22-16,-1 22 0,-20-22 0,21 0 15,0 1-15,0-1 0,21-21 16,0 22-16,-22-22 0,22 0 0,0 0 15,0 0-15,22-21 16,-1 0-16,0 0 0,0 0 16,0 0-16,0 0 0,1-21 0,-22 0 15,0 0-15</inkml:trace>
  <inkml:trace contextRef="#ctx0" brushRef="#br0" timeOffset="6668.37">11726 1143 0,'0'0'0,"-21"-42"31,42 42-31,0-21 16,1 21-16,20 0 0,0 0 15,1 0-15,-1-22 0,0 22 0,22 0 16,-1-21-16,-20 0 0,20 21 0,-21-21 16,22 21-16,-22-21 0,22 21 15,-22-21-15</inkml:trace>
  <inkml:trace contextRef="#ctx0" brushRef="#br0" timeOffset="6929.22">13102 614 0,'0'0'0,"0"-42"15,0 20-15,0-20 16,-21 42-16,0 0 0,0 0 16,-1 0-16,-20 0 0,21 21 15,0 0-15,-22 1 0,22 20 0,-21-21 16,0 21-16,20 22 0,-20-22 15,0 1-15,21 20 0,-22 1 0,22-22 16,0 21-16,0-20 0,0 20 16,21-20-16,0-1 0,0 0 0,0-21 15,0 22-15,0-22 0,21 0 16,0 0-16,0 0 0,21 1 16,1-1-16,-1-21 0,0 0 0,22 0 15,-22 0-15,22 0 0,-1 0 0,-20 0 16</inkml:trace>
  <inkml:trace contextRef="#ctx0" brushRef="#br0" timeOffset="8223.77">13589 1122 0,'0'-42'16,"0"84"-16,0-106 0,0 43 0,-21 0 0,0 21 16,21-21-16,-22 0 0,1 21 0,0 0 15,-21 0-15,21 0 16,-1 21-16,-20 0 0,0-21 0,21 42 15,-22-20-15,22-1 0,-21 21 0,21 0 16,-1-20-16,1 20 0,0-21 16,0 21-16,0-20 0,21 20 0,0-21 15,0 0-15,0 0 0,0 1 0,0-1 16,21-21-16,0 0 0,0 21 16,22-21-16,-22 0 0,21 0 0,-21 0 15,22 0-15,-22-21 0,21 0 16,-21-1-16,0 1 0,22 0 0,-22 0 15,0 0-15,0 0 0,0-22 0,-21 22 16,22-21-16,-22-1 16,21 1-16,-21 21 0,21-21 0,-21 20 15,0 1-15,0 0 0,0 42 32,-21 22-32,0-22 0,-1 0 15,1 21-15,21 1 0,0-22 16,-21 21-16,21-21 0,0 22 0,0-22 15,0 0-15,0 0 0,0 0 0,21 0 16,0 1-16,1-22 0,-1 0 16,0 21-16,0-21 0,21 0 15,-20 0-15,20 0 0,-21 0 0,21-21 16,-20-1-16,20 22 0,-21-21 16,21 0-16,-20 0 0,-1 0 0,21-22 15,-21 22-15,0 0 0,-21-21 16,22 21-16,-1-1 0,-21 1 0,0 42 47,0 1-47,0-1 0,0 0 15,0 21-15,0-21 0,0 1 0,0-1 16,0 0-16,0 0 0,0 0 16,0 0-16,0 1 15,-21-22 1,-1 0-1,1 0-15,0 0 16,0-22-16,0 1 16,21 0-16,0 0 15,-21 21-15,21 21 32,0 0-32,0 0 15,0 1-15,0-1 16,0 0-16,0 0 15,21-21-15,0 0 0,0 21 16,0-21-16,22 0 0,-22 0 0,21 0 16,0 0-16,-20 0 0,20 0 15,0 0-15,1-21 0,-1 21 0,-21-21 16,21 0-16,-20 0 0,20 21 0,-21-22 16,0 1-16,0-21 0,1 21 15,-1 0-15,0-22 0,0 22 0,-21-21 16,0 21-16,0-22 0,0 22 15,0 0-15,0 0 0,0 0 0,-21 21 32,0 21-32,21 0 15,-21 0-15,-1 0 0,22 0 0,0 1 16,-21 20-16,21-21 0,-21 0 0,21 22 16,0-22-16,0 0 0,0 0 15,0 0-15,0 0 0,21 1 0,0-1 16,-21 0-16,22-21 0,-1 0 15,0 21-15,0-21 0,0 0 0,0 0 16,1 0-16,20 0 0,-21-21 0,21 0 16,-20 21-16,-1-21 15,21-1-15,-21 1 0,22 0 0,-22 0 16,21-21-16,-21 20 0,0-20 0,1 0 0,20 21 16,-21-22-16,0 22 15,0 0-15,1 0 0,-22 0 0,0 42 31,0 0-31,0 0 0,0 0 0,0 0 16,-22 1-16,22-1 0,0 21 0,0-21 16,0 0-16,0 1 0,0 20 15,0-21-15,0 0 0,0 0 0,0 1 16,0-1-16,0 0 0,0 0 16,-21 0-16,0-21 15,0 0-15,0 0 16,0 0-16,-1 0 0,1 0 15,0 0-15,0 0 16,0-21-16,0 21 0,-22-21 0,22 0 16</inkml:trace>
  <inkml:trace contextRef="#ctx0" brushRef="#br0" timeOffset="9168.14">4657 2328 0,'-22'0'0,"44"0"0,-86 0 0,43 0 0,0 0 16,0-21-16,-1 21 0,44 0 63,20 0-63,-21 0 0,21 0 0,1 0 15,-1 0-15,22 0 0,-1 0 16,1 0-16,-1 0 0,22 0 0,-1 0 15,1 0-15,21 0 0,0 0 16,0 0-16,-1 0 0,22-21 16,0 21-16,0 0 0,0-21 0,22 21 15,-1 0-15,21 0 0,-21-21 16,22 21-16,-1 0 0,0-21 0,22 21 16,-1 0-16,1-22 0,-1 22 0,22 0 15,0-21-15,-1 21 0,1-21 16,0 21-16,-1 0 0,22 0 0,0-21 15,0 21-15,0 0 0,-1 0 0,1-21 16,0 21-16,0 0 0,0 0 16,21 0-16,-21-21 0,-1 21 0,1 0 15,0-22-15,-21 22 0,-1-21 16,1 21-16,0 0 0,-22-21 16,1 21-16,-1 0 0,-20 0 0,-1 0 15,-21-21-15,0 21 0,-21 0 16,0 0-16,-21 0 0,0 0 0,-21 0 15,-1 0-15,-41 0 0,20 0 0,-42 0 16,0 0-16,1 0 0,-1 0 16,-42 0-1,-1 0-15,1 0 16,0 0-16,0 0 0,0 0 16,0 0-16,-22 0 0,22 0 0,0 0 15,0 0-15</inkml:trace>
  <inkml:trace contextRef="#ctx0" brushRef="#br0" timeOffset="9280.08">15198 2032 0,'0'21'16,"21"-21"0,0 0-1,-63 0 1,20 0 0,1 0-16</inkml:trace>
  <inkml:trace contextRef="#ctx0" brushRef="#br1" timeOffset="14876.68">8953 2752 0,'-21'0'0,"42"0"0,-42 21 0,0-21 0,21 21 16,0 0-16,0 0 15,0 1 1,21-22-16,0 0 0,1 0 15,20 0-15,-21 0 0,21 0 16,-20-22-16,20 1 0,0 21 0,-21-21 16,1 0-16,20 21 0,-21-21 15,-21 0-15,0-1 0,0 1 16,0 0-16,0 0 16,-21 0-16,0 21 0,-22 0 15,1 0-15,21 0 0,-43 0 0,22 0 16,0 21-16,-1 0 0,1 0 15,0 0-15,-1 22 0,1-22 0,21 21 16,0-21-16,0 22 0,-1-22 0,22 0 16,0 0-16,0 22 0,0-22 15,22 0-15,-1 0 0,21-21 16,-21 21-16,22-21 0,-22 0 0,21 0 16,0 0-16,1 0 0,-22 0 15,21 0-15,-21 0 0,1 0 0,-1 0 16,0 0-16,-42 21 31,0-21-31,-1 22 0,1-1 0,-21 0 16,0 0-16,-1 0 0,1 22 0,0-22 15,-1 21-15,1 0 0,21 1 16,0-1-16,-1 0 0,1-20 0,0 20 16,21 0-16,0-21 0,0 1 15,0 20-15,0-21 0,0 0 0,21-21 16,0 21-16,22-21 0,-22 0 0,21 0 15,-21 0-15,22 0 0,-1 0 16,0 0-16,1 0 0,-22 0 0,21-21 16,1 21-16,-1-21 0,-21 0 15,21 0-15,-20 0 0,20-1 0</inkml:trace>
  <inkml:trace contextRef="#ctx0" brushRef="#br1" timeOffset="15260.47">9440 3281 0,'0'0'0,"0"-21"0,0-22 31,0 22-31,0 0 16,21 21-1,1 0-15,-1 0 16,0 0-16,0 21 0,0-21 0,0 21 16,1 1-16,-1 20 0,0-21 15,0 0-15,0 0 0,0 22 0,1-22 16,-22 21-16,21-21 0,-21 22 15,0-22-15,0 0 0,0 0 0,0 22 16,-21-22-16,-1 0 0,1 0 16,21-42 15,0 0-31,0 0 0,0-22 16,0 22-16,21 0 15,-21 0-15,22-22 0,-22 22 0,0-21 16,21 21-16,0 0 0,-21-22 15,21 22-15,0 0 0,-21 0 16,21 21-16,1-21 0,-1 21 0,0 0 16,0 0-16,0 0 0,0 0 15,1 0 1,-1 0-16</inkml:trace>
  <inkml:trace contextRef="#ctx0" brushRef="#br1" timeOffset="15652.24">10139 3281 0,'0'-21'0,"0"0"0,0-1 16,21 1-1,0 21-15,-21-21 0,21 21 16,0 0-16,1 0 16,-1 21-16,0-21 15,0 21-15,0 1 0,0-1 0,1 21 16,-1-21-16,-21 0 0,21 22 0,0-22 15,0 0-15,0 21 0,-21-20 16,0-1-16,0 21 0,0-21 0,0 0 16,0 1-16,0-1 0,0 0 0,-21 0 15,0-21 1,21-21 0,0 0-1,0 0-15,0-1 16,0 1-16,0-21 0,0 21 0,0 0 15,0-22-15,0 22 0,21-21 0,0 21 16,1-22-16,-22 22 0,21-21 16,0 21-16,0 21 0,0-22 0,-21 1 15,21 21-15,1 0 0,-1 0 0,0 0 16,0 0 0,0 0-16</inkml:trace>
  <inkml:trace contextRef="#ctx0" brushRef="#br1" timeOffset="16068">10985 3196 0,'0'-21'31,"-21"21"-31,0 0 16,21 21-16,-21 0 0,0 1 15,21-1-15,-21 0 0,-1 0 0,1 21 16,21-20-16,-21 20 0,21-21 0,-21 21 15,21-20-15,0 20 0,0-21 16,0 0-16,0 0 0,0 1 0,0-1 16,0 0-16,21-21 0,0 21 15,0-21-15,1 0 0,-1 0 16,21 0-16,-21 0 0,0-21 16,22 21-16,-22-21 0,0 0 0,0-1 15,0 1-15,1 0 0,-1 0 0,-21 0 16,0 0-16,0-22 0,0 22 15,0-21-15,0 21 0,-21-22 0,-1 22 16,1 0-16,0 0 0,-21 0 0,21-1 16,-1 22-16,1 0 0,-21 0 15,21 0-15,0 0 0,-1 22 16,1-1-16,21 0 0,-21-21 0,21 21 16,0 0-16,0 0 15,0 1-15,21-22 0,0 0 16,1 0-16,20 0 0,-21 0 0,21 0 15</inkml:trace>
  <inkml:trace contextRef="#ctx0" brushRef="#br1" timeOffset="16439.79">11345 3302 0,'0'0'16,"0"-21"-16,0 0 0,-21 21 0,21-21 15,0-1 1,21 22-1,0 0-15,1 0 16,-1 22-16,0-22 0,0 21 16,0 0-16,0 0 0,1 21 0,-1-20 15,0-1-15,-21 0 0,0 0 16,21 21-16,-21-20 0,0-1 0,0 0 16,0 0-16,0 0 0,0 0 0,0 1 15,0-1-15,-21-21 0,21 21 0,-21-21 16,0 0-1,-1 0-15,22-21 16,0 0-16,0-1 16,0 1-16,0 0 0,0 0 15,0 0-15,22-22 0,-1 22 0,0-21 16,-21 0-16,21 20 0,0-20 0,-21 21 16,21 0-16,1 0 0,-1-22 15,0 22-15,-21 0 0,21 21 16,-21-21-16</inkml:trace>
  <inkml:trace contextRef="#ctx0" brushRef="#br1" timeOffset="17964.33">12890 3366 0,'0'0'0,"0"21"0,-21 0 15,42-21 17,1 0-32,-1-21 15,0 0-15,21-1 0,-21 22 16,22-21-16,-22 0 0,21-21 0,1 21 16,-22-1-16,21 1 0,-21 0 0,22-21 15,-22 21-15,0-1 0,0-20 16,-21 21-16,0-21 0,21 20 0,-21 1 15,0-21-15,0 21 0,0-22 0,0 22 16,0 0-16,0-21 16,0 21-16,0-1 0,0 44 31,0-1-31,0 21 0,0 0 16,0 1-16,-21 20 0,21-20 0,0 20 15,0 1-15,0-1 0,-21 22 16,0-1-16,0-20 0,21 21 0,-22-1 15,1 1-15,0 21 0,0-22 0,0 22 16,0-21-16,-1 21 0,1 0 0,-21-22 16,21 22-16,0-21 0,-1-1 15,1 1-15,21 0 0,-21-1 0,21 1 16,-21-21-16,21-1 0,0-21 16,0 1-16,0-1 0,0 0 0,0-20 15,21-1-15,0-21 0,0 0 16,1 0-16,-1 0 0,21-21 0,-21-1 15,22 1-15,-1-21 0,0 21 0,1-22 16,-1-20-16,0 21 0,1-22 0,-1 1 16,0-1-16,-21 1 0,22-1 15,-22 1-15,-21-1 0,0-21 0,0 22 16,0-22-16,0 22 0,-42-22 0,20 22 16,-20-1-16,0 1 0,-1 20 0,1 1 15,-21 0-15,20 20 0,1-20 16,0 21-16,-1 0 0,22 21 15,-21-21-15,21 21 16,21-22-16,0 1 16,21 21-16,0-21 0,0 0 0,0 21 15,22-21-15,-1 0 0,0-1 0,1 1 16,-1 0-16,21 0 0,-20-21 16,-1 20-16,22-20 0,-22 0 0,-21-1 15,21 22-15,1-21 0,-22 0 0,0 20 16,0-20-16,-21 21 0,0 0 15,0 0-15,0-1 0,-21 22 32,21 22-17,-21-1-15,21 21 0,0-21 16,0 0-16,0 22 0,0-22 0,0 21 16,0-21-16,0 1 0,21 20 15,0-21-15,-21 0 0,21 0 0,1 1 16,-1-1-16,0-21 0,0 0 15,0 0-15,0 0 16,1 0-16,-1 0 0,0-21 16,-21-1-16,21 22 0,-21-21 15,0-21-15,21 21 0,-21 0 16,21-1-16,1-20 0,-22 21 0,21-21 16,21 20-16,-21-20 0,22 21 15,-22 0-15,21 0 0,0-1 16,1 1-16,-22 21 0,21 0 0,1 0 15,-22 0-15,0 0 0,21 0 0,-21 21 16,-21 1-16,0-1 0,22 0 16,-22 0-16,0 0 0,0 0 0,0 22 15,0-22-15,-22 0 0,22 0 0,-21 22 16,0-22-16,0-21 0,21 21 16,-21 0-16,0 0 0,-1-21 15,22 21-15,0-42 31,0 0-31,22 0 16,-1 0-16,0 0 0,0-1 0,-21 1 16,21-21-16,0 21 0,1-22 15,-1 22-15,0-21 0,0 0 0,-21 20 16,21-20-16,0 21 0,-21 0 0,22 0 16,-22-1-16,0 44 31,0-1-31,0 0 0,-22 0 0,1 0 15,0 0-15,21 22 0,0-22 16,0 21-16,0-21 0,0 22 0,0-22 16,0 21-16,0-21 0,0 1 15,0 20-15,21-21 0,0-21 16,-21 21-16,43 0 0,-22-21 0,0 0 16,0 0-16,0 0 0,1 0 0,-1 0 15,0 0-15,0 0 0,0-21 16,22 21-16,-22-21 0,0 0 0,0 0 15,0 0-15,-21-22 0,21 22 0,-21-21 16,22-1-16</inkml:trace>
  <inkml:trace contextRef="#ctx0" brushRef="#br1" timeOffset="18324.12">14266 2519 0,'0'0'0,"-42"0"16,21 0-16,0 21 0,-1 0 0,1 0 15,-21-21-15,42 22 0,-21-1 0,21 0 16,0 0-16,0 0 16,21-21-16,0 0 15,0 0-15,0 0 0,1 0 0,-1 0 16,0 0-16,0 0 0,0-21 15,0 0-15,1 0 0,-1 0 16,-21-1-16,0 1 0,0 0 16,0 0-16,-21 0 0,-1 21 15,1-21-15,0 21 0,0 0 0,0 0 16,0 0-16,-1 0 0,1 21 16,0-21-16,21 21 0,0 0 0,-21 21 15,21-20-15,-21 20 0,21-21 0,-21 21 16,21-20-16,-22 20 0,22-21 15,0 21-15</inkml:trace>
  <inkml:trace contextRef="#ctx0" brushRef="#br1" timeOffset="18896.29">10583 4382 0,'0'0'0,"0"-22"0,0 1 0,0-21 16,0 21-16,0 0 0,0-1 0,21-20 15,-21 21-15,22 0 0,-22 0 0,0-1 16,0 1-16,0 0 0,0 0 15,0 63 17,0-21-32,0 22 0,0-1 0,0 0 15,0 22-15,0-22 0,0 22 0,0-1 16,0-20-16,0 20 0,0 1 16,0-1-16,0 1 0,0-22 0,0 21 15,0 1-15,0-22 0,0 1 0,0-1 16,0 0-16,0 1 0,0-1 15,-22-21-15,22 0 0,-21 0 0,21 1 16,0-1-16,0 0 0,-21-21 0,0 21 16,0-21-16,0 0 15,-1 0-15,1 0 16,0-21-16,0 0 0,0 0 16</inkml:trace>
  <inkml:trace contextRef="#ctx0" brushRef="#br1" timeOffset="19331.59">10223 4932 0,'0'0'15,"-21"-42"-15,0 20 0,21 1 0,0 0 0,0 0 16,0 0-16,21 21 16,0 0-1,1 0-15,-1 21 0,0 0 0,21 0 16,-21 0-16,22 1 16,-22 20-16,21-21 0,-21 21 0,1-20 15,-1 20-15,0-21 0,0 21 0,-21-20 16,0 20-16,21-21 0,-21 21 15,0-20-15,21-1 0,-21 0 0,0 0 16,0 0-16,22-21 0,-1 0 16,0 0-16,0 0 15,0 0-15,-21-21 0,21 0 0,1 0 16,20 0-16,-21-1 0,0 1 0,0-21 16,1 21-16,20-22 0,-21 1 15,0 0-15,22-1 0,-22 1 0,21 0 16,-21-1-16,0 22 0,1-21 15,-1 21-15,0 0 0,-42 42 32,0 21-32,-1-21 0,-20 22 15,21-22-15,-21 21 0,-1 0 0,22 1 16,-21-22-16,21 21 0,-22 1 16,22-22-16,0 21 0,0-21 0,0 22 15,21-22-15,0 0 0,0 0 0,0 0 16,0 0-1</inkml:trace>
  <inkml:trace contextRef="#ctx0" brushRef="#br1" timeOffset="27424.27">8361 6033 0,'0'-22'15,"0"1"1,-21 21 0,-1 0 31,1 0-16</inkml:trace>
  <inkml:trace contextRef="#ctx0" brushRef="#br1" timeOffset="28100.18">8318 6011 0,'-21'0'0,"42"0"0,-63 0 0,42 22 16,-21-22-16,0 21 0,0-21 16,21 21-16,0 0 31,21-21-15,0 0-16,0 0 15,21 0-15,-20 0 16,-1 0-16,0-21 0,21 21 0,-21-21 15,22 21-15,-22-21 0,0-1 16,0 22-16,0 0 0,-21-21 16,0 0-16,-21 21 15,-21 0-15,21 0 0,-22 0 16,1 0-16,0 0 0,21 0 16,-22 0-16,1 0 0,0 21 0,-1 0 15,22 1-15,-21-1 0,21 21 0,-1-21 16,22 0-16,0 22 0,-21-22 15,21 21-15,0-21 0,0 22 0,0-22 16,0 21-16,0-21 0,21 1 16,1-1-16,-1 0 0,0-21 0,21 0 15,-21 0-15,22 0 0,-1 0 16,-21 0-16,22 0 0,-22 0 16,21 0-16,-21 0 0,0 0 0,-21-21 15,-21 21 1,0 0-16,-21 0 0,-1 0 15,1 0-15,-21 21 0,-1 0 0,22 0 16,-22 22-16,1-22 0,20 21 0,-20 0 16,21-20-16,20 20 0,-20 0 15,21 1-15,0-22 0,21 21 16,0-21-16,0 22 0,0-22 0,0 0 0,42 0 16,-21 0-16,22-21 0,-22 21 15,21-21-15,0 0 0,1 0 16,20 0-16,-20 0 0,-1 0 0,0 0 15,22 0-15,-22 0 0,-21-21 16,22 0-16,-1 21 0,0-21 0,-21 0 16</inkml:trace>
  <inkml:trace contextRef="#ctx0" brushRef="#br1" timeOffset="28316.05">8742 6477 0,'0'0'0,"0"-21"0,21 21 0,0 21 15,-21 0-15,21 0 16,0 1 0,-21-1-16,22 21 0,-1-21 0,0 0 15,0 1-15,-21 20 0,21-21 0,0 0 16,-21 0-16,22 1 0,-22-1 16,0 0-16,21 0 0,0 0 15,0-21 1,0 0-16</inkml:trace>
  <inkml:trace contextRef="#ctx0" brushRef="#br1" timeOffset="28546.19">9207 6477 0,'0'0'0,"0"-21"0,0 0 16,-63 42-1,42 0-15,0 0 0,-1 0 16,-20 22-16,21-22 0,0 21 15,-22 1-15,22-22 0,-21 21 0,21 0 16,-22-20-16,22 20 0,-21 0 0,21-21 16,21 1-16,-21-1 0,21 0 15,0 0-15,0 0 0,21-21 16,0 0-16,0 0 16,21 0-16,-20 0 0,20 0 0,0-21 15,1 0-15</inkml:trace>
  <inkml:trace contextRef="#ctx0" brushRef="#br1" timeOffset="28848.02">9504 6456 0,'0'0'16,"0"21"0,0 0-16,0 22 0,0-22 15,0 21-15,0 0 16,0 1-16,0 20 0,0-20 0,0 20 0,-21 1 15,21-1-15,-22 22 0,22-1 0,0 1 16,0 0-16,-21-1 0,0 22 16,21-21-16,-21 21 0,21 0 15,0-22-15,0 22 0,0-21 0,0-1 16,0-20-16,0-1 0,0 1 0,0-22 16,0 1-16,0-22 0,0 0 0,0 0 15,21-21 1,0 0-16,-21-21 0,0 0 0,21 0 15,1-22-15,-22 1 0,21-22 0,-21 22 16,21-21-16,-21-22 0,0 21 16</inkml:trace>
  <inkml:trace contextRef="#ctx0" brushRef="#br1" timeOffset="29143.85">9440 6985 0,'0'0'0,"-21"-63"0,21-1 15,-42-63 1,42 85-16,0-1 0,0 1 0,0 21 15,0-21-15,0 20 0,21 1 0,0 0 16,0 0-16,0 21 0,22 0 0,20 0 16,-20 0-16,20 0 0,1 0 15,-1 21-15,-21 0 0,22 0 0,-22 1 16,-21 20-16,1-21 0,-1 21 16,-21-20-16,0 20 0,-21-21 15,-1 21-15,-20-20 0,21 20 0,-21-21 16,-1 0-16,-20 0 0,20 1 0,1-1 15,21-21-15,-21 21 0,20-21 0,1 0 16,0 0-16,42 0 31,0-21-31,1 21 0,20-21 16,-21-1-16,21 1 0</inkml:trace>
  <inkml:trace contextRef="#ctx0" brushRef="#br1" timeOffset="30392.03">10499 6562 0,'0'0'0,"0"-21"16,-43-106-1,22 127-15,0 0 16,0-22-16,0 22 0,-22 0 16,22 0-16,0 22 0,-21-1 0,20 0 15,1 0-15,-21 21 0,21-20 16,0 20-16,-1 0 0,1 1 0,0-22 15,0 21-15,0 0 0,21-20 0,0-1 16,0 21-16,0-21 0,21 0 16,0 1-16,0-22 0,0 0 15,22 0-15,-1 0 0,-21 0 16,22 0-16,-1-22 0,-21 1 0,21 0 16,1 0-16,-22 0 0,0 0 0,21-1 15,-20-20-15,-1 21 0,-21-21 16,0 20-16,0 1 0,21-21 0,-21 21 15,0 0-15,-21 42 32,21 0-32,-21 0 0,21 0 0,-22 0 15,22 22-15,0-22 0,0 0 0,0 0 16,0 0-16,0 22 0,0-22 16,22 0-16,-1 0 15,0-21-15,0 0 0,21 0 0,-20 0 16,20 0-16,-21 0 0,21 0 0,-20 0 15,20-21-15,0 21 0,-21-21 16,22 0-16,-22 0 0,21-1 0,-21 1 16,1 0-16,-1-21 0,0 21 0,0-1 15,-21 1-15,0 0 0,0 0 0,0 42 32,0 0-32,0 0 15,0 1-15,-21 20 0,0-21 0,21 0 16,-21 0-16,21 1 15,0-1-15,-22 0 0,22 0 16,22-21 15,-1 0-31,0-21 16,0 0-16,0 0 0,0 21 0,-21-22 16,22 1-16,-1 0 0,0-21 15,-21 21-15,21-1 0,0 22 0,-21-21 16,21 21-16,1 0 15,-22 21-15,0 1 16,0-1-16,0 0 16,21 0-16,-21 0 0,21 0 15,-21 1-15,21-1 0,0-21 16,0 21-16,1 0 0,-1-21 0,21 0 16,-21 0-16,22 0 0,-22 0 15,21 0-15,0 0 0,1 0 0,-1 0 16,0-21-16,-20 21 0,20-21 0,0 21 15,-21-21-15,22-1 0,-22 1 0,0 0 16,0 0-16,-21 0 0,0-22 16,0 22-16,0-21 0,0 0 15,0 20-15,0-20 0,-42-21 16,21 63-16,0-22 0,-1 22 16,1 0-16,0 0 0,0 0 0,0 22 15,0-1-15,-1 21 0,1-21 0,21 22 16,-21-22-16,0 21 0,21-21 15,0 22-15,0-1 0,0-21 0,0 0 16,0 0-16,0 1 0,0-1 0,21-21 16,0 21-16,0-21 0,1 0 15,-1 0-15,0 0 0,21 0 16,-21-21-16,1 0 0,-1-1 0,0 1 16,21 0-16,-21 0 0,1-21 0,-1-1 15,0 1-15,0 0 0,-21-1 16,21-20-16,0 20 0,-21-20 15,22-1-15,-22 1 0,0 21 0,0-22 16,0 1-16,0-1 0,0 1 0,0 20 16,0 1-16,0 21 0,0 0 15,0-1-15,-22 22 0,1 0 16,0 22-16,21-1 0,-21 0 16,0 21-16,0 1 0,-1 20 0,22-21 15,0 22-15,-21-22 0,21 22 0,0-22 16,0 22-16,0-1 0,0-21 0,0 1 15,0 20-15,0-20 0,0-1 16,21-21-16,1 21 0,-1-20 0,0-1 16,0 0-16,0 0 0,0-21 0,1 0 15,20 0-15,-21 0 16,21 0-16,-20-21 0,20 21 0</inkml:trace>
  <inkml:trace contextRef="#ctx0" brushRef="#br1" timeOffset="30755.76">13250 5779 0,'0'0'0,"-42"-22"0,21 22 16,0 0-16,21-21 15,21 21 1,0 0-16,0 0 0,0 0 16,22 0-16,-1 0 0,0 0 15,1 0-15,-1-21 0,21 21 0,-20 0 16,20 0-16,-20 0 0,20 0 15,-21 0-15,1 0 0,-1 0 16,-21 0-16,0 0 0,1 0 0,-22 21 16,-22-21-16,1 0 15,0 0-15,0 21 0,-21-21 16</inkml:trace>
  <inkml:trace contextRef="#ctx0" brushRef="#br1" timeOffset="30995.95">13504 5757 0,'0'0'16,"-21"0"-16,0 0 15,21 22-15,0-1 16,0 0-16,0 0 16,0 21-16,0-20 0,0 20 15,0 0-15,21 1 0,-21-1 0,0 0 16,0 1-16,0-1 0,0 21 16,0-20-16,0-1 0,0 22 0,0-22 15,0 0-15,0 1 0,-21-1 0,21-21 16,0 21-16,0-20 0,0-1 15,0 0-15,0 0 0,21-21 16,0 0 0,0-21-16,1 21 0,-1-21 0,21-22 15</inkml:trace>
  <inkml:trace contextRef="#ctx0" brushRef="#br1" timeOffset="31560.25">13928 6265 0,'21'0'47,"0"0"-47,0 0 0,0 0 16,0 0-16,1 0 0,-1 0 0,0-21 16,0 21-16,0 0 0,0-21 0,1 21 15,-1-21-15,0 0 0,-21 0 16,0-1-1,-21 22-15,0-21 0,-1 21 16,1 0-16,-21 0 0,21 0 0,-22 0 16,22 21-16,-21 1 0,21-1 15,0 0-15,-1 0 0,22 0 0,0 22 16,0-22-16,0 21 0,0-21 0,0 0 16,0 22-16,0-22 0,0 0 15,22 0-15,-1 0 0,0 1 0,0-22 16,0 0-16,0 21 0,22-21 0,-22 0 15,21 0-15,1 0 0,-22 0 16,21-21-16,0-1 0,1 1 0,-22 0 16,21 0-16,1 0 0,-22-22 15,21 22-15,-21 0 0,0-21 0,1 21 16,-1-1-16,0-20 0,0 21 16,0 21-16,-21-21 0,0 0 15,0 42 1,0 0-16,0 0 0,0 0 15,0 0-15,0 22 0,-21-22 16,21 0-16,0 0 0,-21 22 0,0-22 16,0 0-16,21 0 0,-22 0 15,22 0-15,-21 1 0,0-22 0,21 21 16,0-42 15,0-1-15,0 1-16,21 0 0</inkml:trace>
  <inkml:trace contextRef="#ctx0" brushRef="#br1" timeOffset="31812.11">14944 5821 0,'0'0'0,"0"-21"0,0 0 0,0-1 16,0 1-16,0 42 15,0 1 1,0 20-16,0-21 0,0 21 0,0-20 15,-22 20-15,1 0 0,21 1 16,-21-1-16,21 0 0,0 1 16,-21-1-16,0 0 0,0 1 0,21-1 15,0-21-15,0 21 0,-22-20 0,22 20 16,0-21-16,0 0 0,0 0 0,0 1 16,0-1-16,22-21 15,-22-21 1,0-1-16,0 1 0</inkml:trace>
  <inkml:trace contextRef="#ctx0" brushRef="#br1" timeOffset="32019.99">14647 6160 0,'0'0'0,"-21"0"0,21-22 16,21 22-16,0 0 15,1 0-15,-1 0 0,0-21 16,0 21-16,0 0 0,22 0 0,-22 0 15,21 0-15,-21 0 0,22 0 0,-22 0 16,21-21-16,0 21 0,-20 0 16,-1 0-16,21 0 0,-21 0 15,0-21-15,1 21 0,-1 0 16,-21-21-16</inkml:trace>
  <inkml:trace contextRef="#ctx0" brushRef="#br1" timeOffset="34176.66">15727 5779 0,'0'0'0,"0"-22"15,0 1 1,0 0-16,0 0 0,0 0 15,0 0-15,0-1 16,-21 22 0,-1 0-16,1 0 0,21 22 15,-21-1-15,0 0 0,0 21 16,0 1-16,21-1 0,-22 21 16,1-20-16,0 20 0,21-20 0,0 20 15,-21 1-15,21-22 0,-21 21 0,21 1 16,0-22-16,0 22 0,0-22 15,0 0-15,21 1 0,0-22 0,21 21 16,-20-21-16,-1 1 0,21-1 0,0-21 16,-20 0-16,20 0 0,0 0 15,1 0-15,-1 0 0,-21 0 0,21-21 16,1-22-16,-1 22 0,0 0 16,1-21-16,-1-1 0,0 1 0,-20-22 15,20 22-15,-21 0 0,0-22 16,0 22-16,-21-22 0,22 22 0,-22-21 15,0-1-15,0 1 0,-22 20 16,-20-20-16,21 20 0,-21-20 0,20 42 16,-20-22-16,0 22 0,-1 0 0,1 0 15,0 21-15,-1 0 0,1 21 16,21 0-16,-21 0 0,-1 22 0,1-1 16,0 22-16,20-22 0,-20 21 0,21-20 15,0 20-15,0 1 16,21-22-16,0 22 0,0-22 0,0 21 15,0-20-15,21-1 0,0 0 0,0 1 16,21-1-16,-20 0 0,20-20 16,0-1-16,1 0 0,-1 0 0,0-21 15,1 0-15,20 0 0,-21 0 0,22 0 16,-22-21-16,1 0 0,20-22 16,-21 22-16,1 0 0,-1-21 0,-21 21 15,22-22-15,-22 1 0,0 21 0,0-22 16,0 22-16,0-21 0,1 21 15,-22 0-15,0-1 0,0 44 32,0-1-32,0 0 0,0 0 15,0 0-15,0 0 0,-22 1 16,1-1-16,21 21 0,-21-21 0,21 0 16,0 1-16,0-1 0,0 0 0,0 0 15,0 0-15,21-21 16,0 21-16,22-21 0,-22 0 0,0 0 15,0 0-15,0-21 0,22 0 0,-22 21 16,0-21-16,21 0 0,-20 0 16,-1-22-16,0 22 0,0 0 0,0 0 15,0-22-15,1 22 0,-22 0 0,0-21 16,21 21-16,0-1 0,-21 1 16,0 0-1,0 42 1,0 0-16,0 1 0,0-1 0,0 0 15,-21 0-15,21 21 0,-21-20 16,21 20-16,-22-21 0,22 21 0,0-20 16,0-1-16,0 0 0,0 21 0,0-21 15,22-21-15,-1 22 0,0-1 16,0-21-16,0 0 0,0 0 0,22 0 16,-22 0-16,21 0 0,1 0 0,-1-21 15,0-1-15,1 1 0,-1 0 16,0 0-16,-21-21 0,22-1 15,-1 1-15,-21 0 0,0-1 0,1 1 16,-1 0-16,0-22 0,0 22 0,0-22 16,-21 22-16,21-22 0,-21 1 15,0 21-15,0-22 0,0 43 0,22-21 16,-22 20-16,0 1 0,0 0 16,-22 42-1,1 22-15,0-22 0,0 21 0,0 22 16,0-22-16,-1 21 15,22-20-15,-21 20 0,0-20 0,0 20 0,21-21 16,0 22-16,0-22 0,0 1 16,0 20-16,0-21 0,0 1 15,0-1-15,0-21 0,21 22 0,21-22 16,-20 0-16,20 0 0,0-21 0,1 0 16,-1 0-16,0 0 0,1 0 0,-1 0 15,0-21-15,1 0 0,-1 0 16,0-1-16,1-20 0,-22 21 0,21-21 15,-21 20-15,0-20 0,-21 0 0,0 21 16,0-1-16,0-20 0,0 21 16,0 0-16,0 42 15,-21-21-15,21 42 16,-21-21-16,0 1 16,21 20-16,-21 0 0,0 1 0,21 20 15,-22-21-15,1 22 0,21-22 0,-21 22 16,0-22-16,21 22 0,0-1 0,-21-21 15,21 22-15,-21-22 0,21 1 16,0 20-16,0-21 0,0 1 0,0-1 16,0-21-16,0 22 0,0-22 0,0 0 15,0 0-15,0 0 0,0 0 0,21-21 32,-21-21-32,21 0 0,-21 0 0,0 0 15,21-22-15,0 1 0,-21 0 0</inkml:trace>
  <inkml:trace contextRef="#ctx0" brushRef="#br1" timeOffset="35116.01">18119 6604 0,'0'0'0,"0"-63"16,0-170-1,0 212-15,0-22 0,0 1 0,0 21 16,21 0-16,0-1 0,-21 1 16,21 21-16,0 0 0,0 0 0,1 0 15,20 0-15,-21 0 0,0 0 0,22 21 16,-22 1-16,0-1 0,0 0 15,0 0-15,-21 21 0,0-20 0,0 20 16,0-21-16,-21 21 0,0-20 0,0 20 16,0-21-16,-1 0 15,-20 0-15,21-21 0,0 22 0,0-22 16,-1 0-16,1 0 0,0 0 16,42 0-1,0-22 1,1 1-16,-1 0 0,0 0 0,0 0 15,21 0-15,-20-1 0,-1 1 0,0 0 16,21-21-16,-21 21 0,1-1 16,-1 1-16,-21 0 0,21 0 0,0 0 15,0 21-15,-21 21 32,0 0-17,0 0-15,0 22 0,0-22 0,0 0 16,0 0-16,0 0 0,0 22 15,0-22-15,21 0 0,-21 0 16,22 0-16,-1 0 16,0-21-16,0 0 0,0 0 15,0 0-15,-21-21 0,22 0 16,-1 0-16,0 0 0,0 0 0,0-22 16,0 22-16,1-21 0,-1 21 0,0-22 15,0 22-15,0 0 0,0-21 16,-21 20-16,22 1 0,-22 42 31,0 1-31,0-1 16,0 0-16,-22 0 0,22 0 0,-21 22 15,21-1-15,0-21 0,0 21 0,0-20 16,0 20-16,0-21 0,0 21 16,0-20-16,0-1 0,21-21 0,1 21 15,-1 0-15,21-21 0,-21 0 0,0 0 16,22 0-16,-22 0 0,21 0 15,-21-21-15,1 0 0,20 0 0,0-22 16,-21 22-16,22-21 0,-22 21 0,0-22 16,21 1-16,-20-22 0,-1 22 15,21-21-15,-21-1 0,0 1 16,1-1-16,-1 1 0,-21-22 0,21 21 16,-21 1-16,0-1 0,0 1 0,0 21 15,0 20-15,0-20 0,0 21 16,-21 21-16,0 0 0,-1 0 15,1 21-15,0 0 0,0 22 16,0-1-16,0 0 0,21 22 0,0-22 16,0 22-16,0-1 0,0-21 0,0 22 15,0-1-15,0-20 0,21 20 16,0-20-16,-21-1 0,21 21 0,0-20 16,0-1-16,1 0 0,-1-20 15,0 20-15,0-21 0,21 0 0,-20 0 16,-1 1-16,0-22 15,0 0-15,0 0 0,0 0 0,1 0 16,-1-22-16,0 1 0,-21 0 16,21 0-16,-21-21 0,0 20 15</inkml:trace>
  <inkml:trace contextRef="#ctx0" brushRef="#br1" timeOffset="35323.43">19621 5969 0,'0'0'0,"-21"0"0,42 0 31,1 0-31,20 0 16,-21 0-16,21 0 0,-20 0 15,20 0-15,0 0 0,-21 0 0,22 0 16,-1 0-16,-21 0 0,22 0 0,-1 0 16,-21 0-16,21 0 0,-20 0 15,20-21-15,-21 21 0,0-21 0,-21 0 16,0-1-16,0 1 15,0 0-15</inkml:trace>
  <inkml:trace contextRef="#ctx0" brushRef="#br1" timeOffset="35603.62">17505 5821 0,'0'0'0,"-43"21"0,86 0 31,-22-21-31,21 0 0,22 0 0,-22 0 16,22 0-16,-22 0 0,21 0 16,1 0-16,-1-21 0,1 21 15,-1 0-15,1 0 0,-1-21 0,1 21 16,-1 0-16,1 0 0,-22-21 0,1 21 15,-1 0-15,-21 0 0,-63 0 32</inkml:trace>
  <inkml:trace contextRef="#ctx0" brushRef="#br1" timeOffset="36532.12">12340 7684 0,'0'0'0,"0"-22"0,21 1 0,-21 0 15,0 0-15,0 0 0,0 0 0,0-1 16,0 1-16,0 0 15,0 42 17,0 22-32,0-22 0,0 21 15,0 0-15,0 22 0,0-22 0,-21 22 16,21-1-16,0 1 0,0 20 0,-21-20 16,21-1-16,0 1 0,0-1 15,0-20-15,0 20 0,0-20 0,0-1 16,0 0-16,0-21 0,0 22 0,0-22 15,0 0-15,0 0 0,0 0 16,0 1 0,0-44-1,0 1-15,0 0 16,0-21-16,-21 21 0,21-1 0,0-20 16,0 0-16,-21-1 0,21 1 15,0 0-15,0-1 0,0 1 0,0 0 16,0 21-16,0-22 0,0 22 15,0 0-15,0 42 16,0 0-16,0 0 0,-22 1 16,22 20-16,0 0 0,-21-21 0,21 22 15,0-1-15,0 0 0,0-20 16,0 20-16,0-21 0,21 21 16,1-20-16,-1-1 0,0-21 0,0 21 15,0 0-15,0-21 0,1 0 0,-1 0 16,0 0-16,0 0 0,21 0 15,-20 0-15,-1-21 0,0 0 0,0 0 16,0 21-16,22-22 0,-22 1 0,0-21 16,0 21-16,0 0 0,0-1 0,1 1 15,-1 0-15,0 0 0,-21 0 16,21 0-16,-21-1 0,21 22 0</inkml:trace>
  <inkml:trace contextRef="#ctx0" brushRef="#br1" timeOffset="37500.24">9165 9948 0,'0'0'0,"-21"0"0,0 0 15,0 0-15,21-21 0,0 0 16,0 0-16,0 0 15,0 0-15,21-22 16,0 22-16,0 0 0,0-21 0,0 20 16,22-20-16,-22 0 0,0 21 0,0-22 15,0 22-15,-21-21 0,0 21 16,0-1-16,0 1 0,-21 21 0,0 0 16,-21 0-16,-1 0 0,1 0 0,-21 0 15,-1 0-15,-21 21 0,22 1 16,-22-1-16,22 21 0,-1-21 0,1 22 15,20-22-15,1 21 0,0-21 16,21 22-16,-1-22 0,22 21 16,0-21-16,0 22 0,0-22 0,22 21 15,20 0-15,0-20 0,1 20 0,-1 0 16,0 1-16,22-1 0,-22 0 16,0 1-16,1-1 0,-22 21 0,0-20 15,0-1-15,-21 0 0,0 1 0,-21 20 16,0-20-16,-21-1 0,-1-21 15,1 21-15,0-20 0,-1-1 0,-20 0 16,20 0-16,1 0 0,-21-21 0,20 0 16,1 0-16,0 0 0,-1-21 15,1 0-15,21 0 0,-22 0 16,22-22-16,0 22 0,-21-21 0,21-1 16,21 1-16,-22-21 0,22 20 15,-21 1-15,21 0 0,0-22 0,0 22 16,0 21-16,21-22 0,1 1 0,-1 21 15,0 0-15,21-1 0,-21 1 16,22 21-16,-22 0 0,21 0 0,-21 0 16,22 0-16,-22 0 0,21 0 0,1 21 15,-22 1-15,21-1 0</inkml:trace>
  <inkml:trace contextRef="#ctx0" brushRef="#br1" timeOffset="37844.05">8932 10393 0,'0'0'16,"43"21"-16,-22 0 0,0 0 0,0 1 15,0-1-15,0 0 0,1-21 0,-1 0 16,0 21-16,0-21 0,0 0 16,0 0-16,1-21 0,-1 0 15,0 0-15,0-1 0,0 1 0,0-21 16,1 21-16,-1 0 0,0-22 0,-21 22 16,0 0-16,0-21 0,0 20 15,0 1-15,-21 21 0,-22 0 16,22 0-16,0 21 0,-21 1 0,21-1 15,-22 0-15,22 21 0,0 1 16,-21-1-16,20 0 0,1 1 16,21-1-16,0-21 0,0 21 0,0 1 15,0-22-15,0 21 0,0-21 16,0 1-16,21-1 0,1 0 0,-1-21 0,0 0 16,21 0-16,-21 0 0,22 0 15,-1 0-15,0 0 0,-20-21 0,20 0 16,0-1-16,22 1 0,-22-21 0,0 21 15,1-22-15,-1-20 0,0 21 16,1-1-16,-1-20 0</inkml:trace>
  <inkml:trace contextRef="#ctx0" brushRef="#br1" timeOffset="38079.91">9948 9885 0,'0'0'0,"0"-64"0,0 1 0,0-1 0,0 22 16,0 0-16,0 21 0,-21-22 0,21 22 15,-21 21-15,0 21 16,21 0-16,0 22 0,0-1 15,-21 0-15,21 22 0,-22-1 0,1-20 16,21 20-16,0 1 0,-21-1 16,0 1-16,21-1 0,-21 1 0,21-1 15,0 1-15,0-22 0,0 22 0,0-22 16,0 0-16,0 1 0,0-1 16,0 0-16,21-21 0,0 1 15,0-22-15,0 21 0,1-21 0,-1 0 16,21 0-16,-21 0 0,0-21 0,1-1 15,-1 1-15,0 0 0</inkml:trace>
  <inkml:trace contextRef="#ctx0" brushRef="#br1" timeOffset="38411.73">10160 10372 0,'0'21'31,"21"-21"0,0 0-31,0-21 16,1 0-16,-1 21 0,21-22 16,-21 1-16,0 0 0,1 21 0,-1-21 15,0 0-15,-21 0 0,0-1 16,-21 22-16,0 0 16,-1 0-16,1 0 0,-21 0 15,0 22-15,20-22 0,-20 21 0,0 21 16,21-21-16,-1 22 0,1-22 0,0 21 15,21 0-15,0-20 0,0 20 16,0-21-16,0 0 0,0 22 16,21-22-16,0-21 0,1 21 0,-1 0 15,21-21-15,-21 0 0,22 0 0,-1 0 16,-21 0-16,21 0 0,1-21 16,-1 0-16,0 21 0,1-21 0,-1-1 15</inkml:trace>
  <inkml:trace contextRef="#ctx0" brushRef="#br1" timeOffset="38901.44">11070 10160 0,'0'-21'0,"0"42"0,0-63 0,-21 42 15,0 0 1,0 0-16,-1 21 0,1 0 0,0 0 16,0 0-16,-21 1 0,20 20 15,1-21-15,21 21 0,-21-20 0,0 20 16,21 0-16,0 1 0,-21-22 0,21 21 15,0-21-15,0 0 0,21 1 0,0-1 16,0 0-16,0 0 0,22-21 16,-1 0-16,0 0 0,1 0 0,-1 0 15,22-21-15,-22 0 0,21 0 0,1-1 16,-22-20-16,22 21 0,-1-21 0,-20-1 16,20 1-16,-21 0 0,1-1 15,-22-20-15,0 20 0,21-20 0,-42-1 16,0 22-16,22-21 0,-22-1 15,0 1-15,0 20 0,0-20 16,0 42-16,0-22 0,0 22 0,0 0 16,0 0-16,0 42 15,-22 21-15,1-21 0,21 22 16,-21-1-16,0 22 0,21-22 0,-21 21 16,0 1-16,-1-22 0,1 22 0,21-1 15,0-20-15,-21 20 0,21-21 0,0 1 16,0-1-16,0 0 0,0-20 15,21 20-15,0-21 0,1 0 0,-1 0 16,0-21-16,21 0 0,-21 0 0,22 0 16,-1 0-16,0 0 0,-20 0 15,20-21-15,0 21 0,-21-42 16,1 21-16,-1 0 0,0-1 0,-21-20 16,0 0-16</inkml:trace>
  <inkml:trace contextRef="#ctx0" brushRef="#br1" timeOffset="39072.35">11599 10118 0,'-21'0'0,"42"0"0,-21 0 31,21 0-31,1 0 16,20 0-16,-21 0 0,21 0 0,22 0 16,-22 0-16,1-21 0,20-1 15,1 22-15,-1 0 0,-21-21 16,22 0-16,-22 21 0,1-21 0,-22 0 15,21 21-15</inkml:trace>
  <inkml:trace contextRef="#ctx0" brushRef="#br1" timeOffset="39460.43">13525 9610 0,'-21'0'0,"42"0"0,-63 0 15,42-21-15,21-1 16,22 22-16,-1 0 16,0-21-16,1 21 0,20-21 15,-21 21-15,22 0 0,-1 0 16,1-21-16,-1 21 0,1 0 0,-1 0 16,-20 0-16,20 0 0,-20 0 0,-22 0 15,0 0-15,0 0 0,-21 21 16,-21-21-1,0 21-15,-22-21 0,22 0 0,-21 0 16</inkml:trace>
  <inkml:trace contextRef="#ctx0" brushRef="#br1" timeOffset="39704.29">13928 9567 0,'0'-21'16,"-22"21"-1,22 21 1,0 22-16,-21-1 0,21 0 15,0 1-15,0-1 0,0 22 16,0-1-16,0-21 0,0 22 0,0-1 16,0-20-16,0 20 0,-21 1 0,0-22 15,21 22-15,-21-22 0,21 21 16,0-20-16,0-1 0,0 0 0,-21 1 16,21-22-16,0 0 0,0 0 0,0 0 15,21-21-15,0 0 16,0 0-16,0 0 0,0-21 0,1 0 15,-1-21-15</inkml:trace>
  <inkml:trace contextRef="#ctx0" brushRef="#br1" timeOffset="40204">14266 10329 0,'0'0'16,"21"0"-16,1 0 16,-1 0-16,-21-21 15,21 21-15,0 0 0,0 0 0,0-21 16,1 0-16,-1 21 0,0-21 0,0 0 15,0 21-15,0-22 0,22 1 16,-43 0-16,21 21 0,0-21 0,-21 0 16,0 0-16,0-1 0,0 1 15,-21 21 1,0 0-16,-22 0 0,22 0 16,0 0-16,-21 21 0,21-21 0,-1 22 15,1 20-15,0-21 0,0 0 0,21 0 16,0 22-16,0-22 0,0 21 15,0-21-15,0 1 0,0 20 0,21-21 16,0 0-16,0 0 0,22-21 16,-22 0-16,0 0 0,21 0 0,-20 0 15,-1 0-15,21-21 0,0 0 16,-20 0-16,-1 21 0,21-21 16,-21 0-16,0-22 0,1 22 0,-1 21 0,0-21 15,-21 0-15,0 0 0,21 21 16,0 0-16,0 0 15,1 21 1,-22 0-16,0 0 0,0 0 16,0 0-16,0 1 0,0 20 0,0-21 15,0 21-15,0-20 0,-22-1 16,22 0-16,-21 21 0,21-21 0,0 1 16,0-1-16,0-42 31,0-1-31,21 1 15,1-21-15,-1 21 0</inkml:trace>
  <inkml:trace contextRef="#ctx0" brushRef="#br1" timeOffset="40439.87">15240 9800 0,'21'-63'0,"-42"126"0,63-190 16,-42 85-16,21 21 0,-21 0 0,0-1 15,0 44 1,0 20-16,0-21 0,0 43 15,0-22-15,-21 0 0,21 22 0,-21-22 16,0 22-16,0-22 0,21 0 16,0 22-16,0-22 0,-21 22 15,21-22-15,0 0 0,0 1 0,0-1 16,0 0-16,0 1 0,0-22 0,0 0 16,0 0-16,21 0 0,0-21 15,0 0-15,-21-21 16</inkml:trace>
  <inkml:trace contextRef="#ctx0" brushRef="#br1" timeOffset="40621.73">14986 10224 0,'0'0'0,"-21"-22"0,21-20 32,21 21-32,0 21 0,0 0 0,22 0 15,-22-21-15,21 0 0,0 21 16,1 0-16,-1-22 0,0 22 15,22-21-15,-22 21 0,22-21 0,-22 0 0,22 0 16,-22 21-16,0-21 0,1-1 0,-1 1 16,0 0-16,1 0 0,-1-21 15,-21 20-15</inkml:trace>
  <inkml:trace contextRef="#ctx0" brushRef="#br1" timeOffset="41168.51">15960 9652 0,'0'0'16,"0"-21"-16,0 0 0,-22 21 0,1 0 15,0 0-15,0 0 0,21 21 0,-21 0 16,21 0-16,-21 22 0,-1-1 15,22 0-15,0 1 0,0-1 16,-21 21-16,21-20 0,-21-1 0,21 22 16,-21-22-16,21 0 0,0 1 0,0-1 15,0 0-15,0 1 0,0-1 0,0 0 16,0 1-16,0-22 0,0 0 16,0 0-16,0 0 0,0-42 31,0 0-31,0 0 0,21 0 15,-21-1-15,21-20 0,-21 21 0,21-21 16,-21-1-16,0 1 0,0 0 0,22-22 16,-22 22-16,0-1 0,0-20 15,21 21-15,-21-22 0,21 22 16,-21-1-16,21 22 0,0 0 0,-21 0 16,21 21-16,1 0 0,-1 21 15,0 0-15,0 22 0,0-22 16,0 21-16,1 22 0,-1-22 0,0 0 15,0 1-15,0 20 0,0-21 0,1 1 16,-1-1-16,0 0 0,-21 1 0,21-22 16,0 0-16,0 21 0,1-20 15,-1-22-15,0 21 0,0-21 16,0 0-16,-21-21 16,21-1-16,-21 1 0,0-21 15,0 21-15,0-22 0,22 22 16,-22-21-16,21 0 0,-21-1 0,0-20 15,0 20-15,21-20 0,-21-1 0,21 22 16,-21-21-16,0-1 0,21 22 0,-21-1 16,21 1-16,-21 21 0,22 0 15,-22 0-15,0-1 0,21 22 0,0 0 16,0 0-16,0 0 0,0 0 16,1 22-16,-1-22 15,0 0-15</inkml:trace>
  <inkml:trace contextRef="#ctx0" brushRef="#br1" timeOffset="41719.92">17420 9398 0,'0'0'0,"0"-21"0,-21 0 16,0 21-16,0 0 15,-1 0-15,1 0 0,0 21 0,0 0 16,0 21-16,-22 1 0,22-1 15,-21 0-15,0 22 0,-1-1 16,22 1-16,-21-1 0,21 1 0,-22-1 16,22 1-16,0-1 0,21 1 0,0-22 15,0 1-15,0-1 0,0 0 16,21 1-16,0-1 0,22-21 0,-22 0 16,21 0-16,0 1 0,1-22 0,-1 0 15,0 0-15,22 0 0,-22 0 0,1 0 16,-1-22-16,-21 22 0,21-21 15,-20 0-15,-1 0 0,-21-21 0,0 20 16,0 1-16,0-21 0,-21 21 0,-22 0 16,22-22-16,-21 22 0,21 0 0,-22 0 15,1 0-15,21-1 16,-22 1-16,22 21 0,0-21 0,21 0 16,21 21-1,22 0 1,-22 21-16,0 0 15,0 0-15,21 1 0,-20 20 0,-1-21 16,21 21-16,-21 1 0,0-1 0,-21 0 16,0 1-16,0 20 0,0-20 0,0-1 15,0 0-15,0 22 0,0-22 16,-21 0-16,0 22 0,0-22 0,0 1 16,0-1-16,-1 0 0,1 1 0,-21-1 15,21 0-15,0-21 0,21 22 16,0-22-16,0 0 0,21-21 15,0 0 1,21-21-16,-21-21 0,22 20 0</inkml:trace>
  <inkml:trace contextRef="#ctx0" brushRef="#br1" timeOffset="41936.19">17907 10075 0,'0'0'15,"0"-21"-15,0 0 0,0 0 16,21 0 0,0 21-16,0 0 0,1 0 15,-1-21-15,0 21 16,21 0-16,-21 0 0,1 0 0,-1 0 16,0 0-16,0 0 0,0 0 15,0 0-15,1 0 0,-1-22 16</inkml:trace>
  <inkml:trace contextRef="#ctx0" brushRef="#br1" timeOffset="42908.11">18669 9906 0,'0'0'0,"-85"21"32,85 0-32,-21-21 0,42 0 31,0 0-15,1 0-16,-1 0 0,0-21 0,0 0 15,21 21-15,-20-21 0,-1 21 0,21-21 16,-21 0-16,22 21 0,-22-22 15,21 1-15,0 0 0,-20 0 0,20-21 16,0 20-16,-21 1 0,1 0 16,20-21-16,-21 21 0,-21-22 15,21 22-15,0 0 0,-21 0 0,22-22 16,-22 22-16,0 0 0,0 0 16,0 0-16,0 0 0,0-1 15,-22 1-15,22 0 0,-21 21 16,21-21-16,-21 21 0,21-21 15,-21 21 1,21-21 0,-21 21-16,0 21 15,-1 0 1,22 0-16,-21-21 16,21 21-16,0 0 0,0 1 15,0 20-15,-21-21 0,21 43 0,-21-22 16,21 21-16,0 22 0,-21-21 15,0 20-15,21 1 0,-22 0 0,22-1 16,-21 22-16,21-21 0,-21 21 0,0-1 16,0 1-16,21 0 0,-21 0 0,-1 0 15,22 0-15,-21-1 0,0 1 16,0-21-16,0 21 0,21 0 0,-21-22 16,-1 1-16,22-22 0,-21 22 0,21-21 15,0-22-15,0 0 0,0 1 0,21-22 16,1 0-16,-1-21 0,0 0 15,0-21-15,21 0 0,1-1 16,-1-20-16,0 0 0,1-1 0,-1 1 16,0-21-16,1-1 0,-1-21 0,0 22 15,1-22-15,-22 1 0,0-1 0,0 0 16,-21-21-16,0 22 0,0 20 16,-21-20-16,0-1 0,0 21 0,-22 1 15,1 21-15,0-22 0,-1 22 0,1 21 16,21-22-16,-21 22 0,20 0 0,1 21 15,0-21-15,0 21 16,42 0 0,0 0-16,0-21 15,22 21-15,-22 0 16,21 0-16,-21-22 0,22 1 0,-1 21 16,22-21-16,-22 0 0,21 0 0</inkml:trace>
  <inkml:trace contextRef="#ctx0" brushRef="#br1" timeOffset="44475.65">19918 9864 0,'0'0'0,"0"-43"0,0 22 16,0-21-16,0 21 0,-21 21 15,-1-21-15,1-1 0,0 22 0,0 0 16,0 0-16,-22 22 0,22-1 0,0 0 16,-21 0-16,21 21 0,-22 1 15,22-22-15,0 21 0,0 1 16,0-1-16,-1 0 0,22-21 0,0 1 15,0 20-15,0-21 0,0 0 0,0 0 16,22 1-16,-1-22 16,0 0-16,21 0 0,-21 0 0,1 0 15,20 0-15,-21 0 0,21 0 0,-20 0 16,-1-22-16,21 22 0,-21-21 0,0 0 16,1 0-16,-1 0 0,0 0 15,-21-1-15,0-20 0,0 21 0,0 0 16,0-22-16,0 22 0,0 0 15,0 42 1,0 0 0,0 1-16,0-1 0,0 21 15,-21-21-15,21 0 0,0 1 0,-21-1 16,21 0-16,0 0 0,0 0 16,0 0-16,21-21 15,0 0-15,0 22 0,0-22 0,0 0 16,1 0-16,-1 0 0,0 0 15,21-22-15,-21 22 0,1-21 0,20 0 16,-21 21-16,0-21 0,0 0 16,1 0-16,-1-22 0,0 22 0,0 0 15,-21-21-15,0 20 0,21 1 16,-21 0-16,0 0 0,0 42 31,-21 0-15,0 0-16,21 22 0,-21-22 0,21 0 15,0 0-15,0 0 0,0 22 0,0-22 16,0 0-16,0 0 0,0 0 16,21 1-16,0-22 0,0 0 15,0 21-15,1-21 0,-1 0 0,0 0 16,21 0-16,-21 0 0,1-21 0,-1-1 16,21 1-16,-21 21 0,0-42 15,22 21-15,-22 0 0,0-22 16,0 1-16,0 0 0,1-1 0,-1 1 15,0-22-15,0 1 0,-21-1 0,21 1 16,-21 21-16,0-22 0,0 22 16,0-22-16,0 43 0,0-21 0,0 21 15,0-1-15,-21 44 16,0-1 0,21 0-16,-21 21 0,0 1 0,21-1 15,-22 0-15,22 22 0,0-22 0,0 22 16,0-1-16,0-21 0,0 1 0,0 20 15,0-20-15,0-1 0,22-21 16,-1 21-16,0-20 0,0 20 16,0-21-16,22 0 0,-22 0 0,0-21 15,21 22-15,-21-22 0,22 0 0,-1 0 16,-21 0-16,22 0 0,-1-22 16,0 1-16,1 21 0,-1-21 0,0 0 15,-21-21-15,1 20 0,-1 1 0,0-21 16,0 21-16,-21 0 0,0-22 15,0 22-15,0 0 0,0 0 16,0 0-16,0-1 0,-21 22 0,0 0 16,0 0-16,-1 0 0,1 22 0,-21-1 0,21 0 15,0 0-15,21 0 16,-22 22-16,22-22 0,-21 0 0,21 21 16,0-21-16,0 1 0,0-1 0,0 0 15,0 0-15,21 0 0,1 0 0,-1 1 16,0-22-16,0 21 0,0-21 15,22 0-15,-1 0 0,0 0 0,1 0 16,20 0-16,-21 0 0,22 0 0,-1 0 16,1-21-16,-1-1 0,-20 1 15,20 21-15,-20-21 0,-1-21 0,0 21 16,1-1-16,-22-20 0,0 21 16,0-21-16,-21-1 0,0 22 0,0-21 15,0 21-15,0-1 0,-21 1 16,0 0-16,0 0 0,-1 21 0,-20 0 15,21 0-15,0 0 0,0 0 0,-22 21 16,22 0-16,-21 0 0,21 1 16,-1 20-16,-20-21 0,21 0 0,0 22 15,0-22-15,21 0 0,0 0 0,0 0 16,0 0-16,0 1 0,0-1 0,21 0 16,0 0-16,0-21 0,21 0 15,-20 21-15,-1-21 0,21 0 0,-21 0 16,0 0-16,22 0 0,-22-21 15,21 0-15,-21 0 0,1 0 0,-1-1 16,0-20-16,0 21 0,0-21 16,0-22-16,1 22 0,-22-22 0,21 1 15,-21-1-15,21-20 0,0 20 0,-21 1 16,0-22-16,0 21 0,0 1 16,0-1-16,0 22 0,0 0 0,0-1 15,0 1-15,0 21 0,0 0 16,0 42-16,-21 21 15,0-21-15,0 22 0,-1 20 0,1-20 16,0 20-16,0 22 0,0-22 0,21 22 16,-21-22-16,21 22 15,-22-21-15,22 20 0,0-20 0,0-1 16,0-20-16,0-1 0,22 0 0,-1 1 16,0-1-16,0-21 0,0 0 0,0 0 15,22 1-15,-22-22 0,21 0 16,1 0-16,-22 0 0,0 0 0,21 0 15,-21 0-15,1-22 0,-1 1 0,-21 0 16,0 0-16,21 0 0,-21 0 0,0-22 16</inkml:trace>
  <inkml:trace contextRef="#ctx0" brushRef="#br1" timeOffset="44688.53">20595 9356 0,'0'0'0,"-42"0"0,-1 0 0,1 0 0,21 21 15,0-21-15,0 0 0,21 21 16,0 0 0,21-21-16,0 0 0,21 0 15,1 0-15,-22 0 0,42 0 0,-20 0 16,20 0-16,1 0 0</inkml:trace>
  <inkml:trace contextRef="#ctx0" brushRef="#br1" timeOffset="45011.34">23516 9250 0,'0'21'31,"21"21"-31,0-20 0,1-1 16,-1 21-16,0 0 0,0 1 16,0-1-16,0 22 0,1-22 0,-1 0 15,0 1-15,0-1 0,21 0 0,-20 1 16,-1-22-16,0 21 0,-21-21 15,21 0-15,-21 1 0,21-1 0,-21 0 16,21-21-16,-21 21 0,0-42 31,0 0-31,22 0 16,-22-22-16</inkml:trace>
  <inkml:trace contextRef="#ctx0" brushRef="#br1" timeOffset="45267.53">24193 9313 0,'0'0'16,"0"-21"-16,0 0 0,0 0 0,0 0 0,-21 21 16,0 0-16,0 0 0,0 0 0,0 21 15,-1 0-15,-20 0 0,0 0 16,-1 22-16,1-1 0,0 0 0,-1 1 16,1-1-16,0 22 0,-1-22 0,-62 64 15,62-43-15,1-20 16,-43 41-16,43-41 15,0-22-15,-1 21 0,22-21 0,0 0 16,0 1-16,0-1 0,21 0 0,0 0 16,21-21-1,21 0-15,0 0 0,1 0 0,-1-21 16,22 0-16,-22 0 0,21-1 0</inkml:trace>
  <inkml:trace contextRef="#ctx0" brushRef="#br1" timeOffset="45996.11">24532 9356 0,'0'-21'0,"0"42"0,0-64 0,0 22 15,0 42 1,0 1 0,0-1-16,-21 0 0,21 0 15,-21 21-15,21 1 0,-21-1 0,21 0 16,0 1-16,0-1 0,-22 0 0,22-20 15,0 20-15,0 0 0,0-21 16,0 1-16,0-1 0,0 0 0,0 0 16,0-42 15,0 0-31,0 0 16,0-1-16,0 1 0,0-21 15,0 21-15,22-22 0,-1 1 0,-21 0 16,21-1-16,0-20 0,0 21 0,0-1 15,1 1-15,-1 0 0,0 20 16,0-20-16,0 21 0,0 0 0,1 21 16,-1 0-16,0 0 0,0 0 15,-21 21-15,21 0 0,0 0 16,-21 22-16,0-22 0,0 21 0,0-21 16,22 22-16,-22-1 0,0 0 0,0 1 15,0-22-15,0 21 0,0 0 16,0-20-16,0 20 0,21-21 0,-21 0 15,0 0-15,0 1 0,0-1 16,21-42 15,0-1-31,-21 1 16,21 0-16,0-21 0,1 21 0,-1-22 16,21 1-16,-21 0 0,0-1 15,22 1-15,-22 0 0,21-1 0,1 1 16,-22 0-16,0-1 0,21 22 0,-21 0 15,1 0-15,-1 21 16,0 0-16,0 0 0,-21 21 16,0 0-16,0 21 0,0-20 15,0 20-15,0 0 0,0 1 16,-21-1-16,0 0 0,0 1 0,21-1 16,-22 21-16,1-20 0,21-1 0,-21 0 15,21-20-15,0 20 0,-21-21 16,21 21-16,-21-20 0,21-1 0,0 0 15,0 0-15,0 0 0,0-42 47,21 0-47</inkml:trace>
  <inkml:trace contextRef="#ctx0" brushRef="#br1" timeOffset="46350.15">25866 9271 0,'21'-21'0,"-42"42"0,42-63 0,0 42 16,-21-21-16,0-1 15,0 44 1,0-1-16,0 0 16,0 0-16,0 0 0,-21 0 0,21 22 15,-21-22-15,-1 21 0,1 1 16,0-1-16,0 0 0,0 1 0,0-1 15,-1 0-15,1 1 0,0-1 0,0 0 16,21-21-16,0 22 0,0-22 16,0 21-16,0-21 0,0 1 15,0-1-15,21 0 0,0 0 16,0-21-16,1 0 0,20 0 0,-21 0 16,0 0-16,22 0 0,-22 0 0,21 0 15,-21 0-15,22-21 0,-22 0 16,0 21-16,0-21 0,0 21 0,0-22 15,1 22-15,-22-21 0,21 21 0,0-21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55:41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1143 0,'0'0'0,"0"-21"78,0 0-78,0 0 0,0-1 16,21 1-1,-21 0-15,21 0 0,-21 0 0,21 0 16,-21-1-16,0 1 0,0 0 15,0 0-15,0 0 0,-21 0 0,0-1 16,-21 22-16,21-21 0,-1 21 16,-20 0-16,21 0 0,-21 0 15,-1 21-15,1 1 0,0-1 0,20 21 16,-20-21-16,0 22 0,21-1 16,-22 0-16,22 1 0,0-1 0,0-21 15,21 21-15,0-20 0,0-1 16,0 0-16,0 0 0,21 0 15,21-21-15,-21 0 0,22 0 16,-22 0-16,21 0 0,1-21 16,-1 0-16,0 0 0,22 0 0,-22-1 15,0 1-15,1 0 0,-1-21 16,0 21-16,-20-1 0,-1-20 0,0 21 16,0 0-16,-21 0 0,21-1 15,-21 1-15,0 0 0,-21 63 47,21-20-47,0-1 0,0 21 0,0 0 16,0 1-16,0-1 0,0 0 15,-21 1-15,21-1 0,0 22 16,0-22-16,0 0 0,0 22 16,0-22-16,0 22 0,0-22 0,0 0 15,0 22-15,0-22 0,0 0 16,0-20-16,0 20 0,-21-21 0,21 0 15,-21 0-15,21 1 0,-22-22 16,1 0-16,0 0 0,0 0 16,0 0-16,-22 0 0,22 0 15,0 0-15,-21-22 0,21 22 0,-1-21 16,-20 0-16,21 0 0,0 21 16,0-21-16,-1 0 0,1-1 0,21 1 15,0 0 1,0 0-16,0 0 0,0 0 15,21 21-15,1-22 0,-1 1 16,21 0-16</inkml:trace>
  <inkml:trace contextRef="#ctx0" brushRef="#br0" timeOffset="171.9">2794 1376 0,'0'0'0,"21"0"31,0 0 16</inkml:trace>
  <inkml:trace contextRef="#ctx0" brushRef="#br0" timeOffset="727.98">5292 508 0,'0'0'16,"0"-42"-16,0 21 0,0-1 16,0 1-16,0 0 0,-22 21 31,22 21-31,-21 22 16,21-22-16,0 42 0,0-20 0,0 41 15,-21-20-15,21 20 0,-21 1 0,21 0 16,-21-1-16,0 1 0,-1 0 15,1-22-15,0 22 0,0-22 16,0 22-16,0-21 0,-1-1 16,1 1-16,21-1 0,-21-21 0,21 1 15,0-1-15,-21-21 0,21 22 0,0-22 16,21-21 0,0 0-16,0-21 15,-21-1-15,22 1 0,-1-21 16,-21 0-16,21-1 0,0 1 0</inkml:trace>
  <inkml:trace contextRef="#ctx0" brushRef="#br0" timeOffset="1027.81">5334 699 0,'0'0'0,"0"-43"16,0 1-16,0 0 0,21 20 0,-21-20 15,0 21-15,21 21 16,0 0-16,1 0 0,-1 21 15,0 21-15,0 1 0,0 20 16,0 1-16,1-1 0,-1 22 0,-21 0 16,21-22-16,-21 22 0,21-1 0,-21-20 15,0 21-15,0-22 16,0 1-16,0-1 0,0 1 0,0-1 16,0-21-16,0 1 0,0-1 0,21 0 15,-21 1-15,0-22 0,0 0 16,0 0-16,21 0 0,1-21 15,-22-21 1,0 0 0,0 0-16,0 0 0,-22 0 15</inkml:trace>
  <inkml:trace contextRef="#ctx0" brushRef="#br0" timeOffset="1219.7">5165 1609 0,'0'0'0,"-22"0"16,-20 0-16,21 0 0,21-21 31,21-1-31,0 1 0,0 21 16,1 0-16,20-21 0,0 21 15,1-21-15,20 0 0,1 21 0,-22-21 16,21 21-16,1-22 0,-22 22 16,1 0-16,-1-21 0,-21 21 0,21 0 15,-20-21-15,-1 21 0,0 0 16</inkml:trace>
  <inkml:trace contextRef="#ctx0" brushRef="#br0" timeOffset="1727.96">6244 1312 0,'0'0'0,"21"0"0,64-84 31,-64 84-31,0-21 0,-21-1 0,0 1 16,21 21-16,-21-21 0,0 0 16,-21 21-16,0 0 15,0 0-15,-21 0 0,20 21 16,-20 0-16,0 0 0,21-21 16,-22 22-16,1-1 0,21 0 0,-22 21 15,22-21-15,0 1 0,0-22 16,21 21-16,0 0 0,0 0 0,0 0 15,0 0-15,21-21 16,0 22-16,22-22 0,-22 0 0,21 0 16,-21 21-16,22-21 0,-1 0 15,-21 21-15,21 0 0,-20-21 0,20 21 16,-21-21-16,21 21 0,-20 1 0,-1-22 16,0 21-16,-21 0 0,0 0 15,0 0-15,0 0 0,-21-21 16,0 22-16,-1-1 0,-20-21 15,21 21-15,-21-21 0,20 0 16,-20 0-16,21 0 0,-21 21 0,20-21 16,-20 0-16,21 0 0,-21 0 15,20 0-15,1-21 0,0 21 0,21-21 16,-21 0-16,21-1 16,0 1-1,21 0-15,0 21 0,0-21 16,1 0-16,-1 21 0</inkml:trace>
  <inkml:trace contextRef="#ctx0" brushRef="#br0" timeOffset="2203.69">7070 1291 0,'0'0'16,"21"-21"-16,-21 0 0,0 0 0,0 0 15,0-1 1,0 1-16,-21 21 0,-1 0 0,1 0 16,0 0-16,-21 0 0,-1 0 15,22 0-15,-21 0 0,0 21 16,-1 1-16,22-1 0,-21 0 16,21 0-16,-1 0 0,1 0 0,0 22 15,21-22-15,0 0 0,0 0 0,0 0 16,0 1-16,21-1 15,0 0-15,1-21 0,20 21 0,0-21 16,-21 0-16,22 21 0,-1-21 16,-21 0-16,22 21 0,-22-21 0,0 22 15,21-1-15,-21 0 16,-21 0-16,0 0 0,0 0 16,-21 1-16,0-22 0,-21 21 15,21-21-15,-22 0 16,22 21-16,-21-21 0,-1 0 0,1 0 15,0 0-15,21 0 0,-22 0 0,1 0 16,21 0-16,0 0 0,-1 0 16,1 0-16,0 0 0,0 0 15,21-21 1,21 0-16,0 21 0,0-22 16,1 22-16,20-21 0,-21 0 15,21 21-15</inkml:trace>
  <inkml:trace contextRef="#ctx0" brushRef="#br0" timeOffset="2571.6">7281 1503 0,'0'-21'16,"21"21"-1,-21-21-15,0-1 16,22 22-16,-1-21 15,-21 0-15,21 21 0,0-21 0,0 0 16,0 0-16,1-1 0,-22 1 16,21 21-16,-21-21 15,-21 21 1,-1 0-16,1 0 16,0 21-16,0 0 0,0 1 0,0-1 15,-1 0-15,22 0 0,-21 21 0,0-20 16,21-1-16,-21 21 0,21-21 15,0 22-15,0-22 0,0 0 0,0 21 16,0-21-16,21 1 16,0-1-16,0-21 0,1 0 0,-1 0 15,0 0-15,21 0 0,-21 0 16,22 0-16,-22 0 0,21 0 0,-21-21 16,1-1-16,-1 22 0,21-21 0</inkml:trace>
  <inkml:trace contextRef="#ctx0" brushRef="#br0" timeOffset="2972.37">7768 1376 0,'0'-42'15,"0"20"1,21 1 0,0 21-16,1-21 0,-1 21 15,0 0-15,0 0 0,21 0 0,-20 0 16,-1 21-16,21 0 0,-21-21 15,0 22-15,1-1 0,-1 0 0,0 0 16,-21 21-16,0-20 0,0-1 16,0 21-16,0-21 0,0 22 15,0-22-15,0 21 0,-21-21 0,0 0 16,21 1-16,0-1 0,0 0 16,0 0-16,0-42 31,0 0-31,0 0 15,0-1-15,0 1 0,21-21 0,-21 21 16,21-22-16,-21 22 0,0 0 16,21-21-16,-21 21 0,21-1 0,-21-20 15,0 21-15,0 0 0,0 0 16,21-1-16,-21 1 0,22 0 16,-22 0-16,0 0 15,21 0 1</inkml:trace>
  <inkml:trace contextRef="#ctx0" brushRef="#br0" timeOffset="3811.43">8572 1693 0,'0'0'0,"0"22"16,22-44 0,-1 1-1,-21 0-15,21 0 0,0 0 16,0-22-16,-21 22 0,21 0 16,1 0-16,-22-21 0,21-1 15,0 22-15,0-21 0,-21-22 0,21 22 16,0 0-16,-21-22 0,0 1 15,22 20-15,-22-20 0,21-1 0,-21 1 16,0 20-16,0 1 0,0 0 16,21-1-16,-21 1 0,0 21 0,0 0 15,0 0-15,0-1 0,0 44 32,0-1-32,-21 0 0,0 21 0,-1 1 15,1 20-15,0-21 0,0 22 16,0 21-16,0-22 0,-1 1 0,22-1 15,-21 22-15,21-22 0,0-20 16,0 20-16,0-21 0,0 1 0,0 20 16,0-42-16,21 22 0,-21-1 0,22-21 15,-1 0-15,0 1 0,21-1 16,-21 0-16,1-21 0,20 0 0,-21 0 16,0 0-16,22 0 0,-1 0 15,-21-21-15,21 0 0,-20-1 0,-1 1 16,21 0-16,-21 0 0,0 0 15,1-22-15,-1 22 0,0 0 16,0-21-16,-21 21 0,0-22 0,0 22 16,0 0-16,0 0 0,0 0 15,-21 42 1,21 0 0,0 0-16,0 0 0,-21 0 15,21 1-15,0-1 0,-21 0 0,21 0 16,0 0-16,0 0 0,0 1 15,0-1-15,0 0 0,0 0 0,21-21 16,0 0-16,-21 21 0,21-21 16,0 0-16,0 0 15,1 0-15,-1-21 16,-21 0-16,0 0 0,21 0 0,0-1 16</inkml:trace>
  <inkml:trace contextRef="#ctx0" brushRef="#br0" timeOffset="3980.33">9525 1101 0,'-64'-64'31,"43"64"-31,0 0 16,0 0 46</inkml:trace>
  <inkml:trace contextRef="#ctx0" brushRef="#br0" timeOffset="4187.39">8721 1207 0,'0'0'0,"-22"0"0,22 21 16,22-21 31,20 0-47,-21-21 0,0 21 0,22 0 15,-1 0-15,-21-22 0,21 22 0,1 0 16,-1-21-16,-21 21 0,22 0 16,-1 0-16</inkml:trace>
  <inkml:trace contextRef="#ctx0" brushRef="#br0" timeOffset="5067.89">9864 1334 0,'0'0'0,"-22"0"0,1 0 15,0 0-15,0 0 0,0 21 16,0-21-16,-1 0 0,1 21 0,0 0 16,0-21-16,0 21 0,0 0 15,-1 1-15,1-1 0,21 0 0,0 21 16,0-21-16,-21 1 0,21-1 0,0 0 16,0 0-16,0 0 15,21-21-15,0 21 0,1 1 0,-1-22 16,0 0-16,21 0 0,-21 0 0,22 0 15,-22 0-15,21 0 0,1 0 16,-22-22-16,21 22 0,-21-21 0,0 21 16,1-21-16,-1 0 0,-21 0 15,0 0-15,0-1 0,0 1 16,0 0-16,-21 0 0,-1-21 0,1 20 16,0 1-16,0 0 15,0 0-15,0 21 0,21-21 0,0 0 0,-22-1 16,22 1-16,0 0 15,22 21-15,-1-21 16,21 21-16,-21 0 0,22-21 16,-22 21-16,21 0 0,0 0 15,-20 0-15,20 0 0,0 0 0,-21 0 16,22 21-16,-22 0 0,0-21 16,0 21-16,0 0 0,1 22 0,-22-22 15,0 0-15,0 0 0,0 22 0,0-22 16,0 0-16,0 0 0,0 0 15,0 22-15,0-22 0,0 0 0,0 0 16,0 0-16,0 0 16,0 1-16,0-1 15,0-42 17,0-1-32,0 1 15,0 0-15,0 0 0,0 0 0,0-22 16,0 22-16,0 0 0,0-21 15,0 21-15,0-1 0,0-20 0,21 21 16,0-21-16,0 20 0,0-20 16,22 21-16,-22 0 0,21 0 0,0-1 15,-20 1-15,20 21 0,0 0 0,1 0 16,-1 0-16,0 21 0,-21 1 16,22-1-16,-22 21 0,0-21 0,-21 0 15,0 22-15,0-22 16,0 21-16,0-21 0,0 22 0,0-22 15,0 0-15,0 21 0,0-20 0,-21-1 16,0 0-16,21 0 0,-21 0 16,21 0-16,-22-21 0,1 22 15,42-44 17,1 1-32,-1 21 0</inkml:trace>
  <inkml:trace contextRef="#ctx0" brushRef="#br0" timeOffset="5543.7">11536 1291 0,'0'0'0,"21"0"0,-21-21 0,21 0 0,-21 0 16,0 0-16,0-1 15,0 1-15,0 0 0,0 0 16,-21 21-16,0 0 0,0 0 0,-1 0 15,1 0-15,0 0 0,0 0 16,0 21-16,-22-21 0,22 21 16,0 22-16,0-22 0,0 0 15,0 0-15,-1 0 0,1 0 0,21 1 16,0-1-16,0 0 0,0 0 0,0 0 16,0 0-16,0 1 0,21-22 15,1 21-15,-1-21 0,21 0 0,-21 21 16,0-21-16,1 0 0,-1 0 0,0 21 15,0-21-15,0 21 0,0-21 16,1 21-16,-1-21 0,-21 22 0,0-1 16,0 0-16,0 0 15,0 0-15,0 0 16,-21 1-16,-1-22 16,1 0-16,0 0 0,21 21 15,-21-21-15,0 0 0,0 0 0,-1 0 16,1 0-16,0 0 0,0 0 15,0 0-15,0 0 16,-1 0 0,1 0-16,0 0 15,0 0-15,0 0 16</inkml:trace>
  <inkml:trace contextRef="#ctx0" brushRef="#br0" timeOffset="6687.56">3662 2138 0,'21'0'46,"0"-21"-46,0 21 16,0 0-16,1 0 16,-1 0-16,21 0 0,-21 0 0,0 0 15,22 0-15,-22 0 0,0 0 0,0 0 16,0 0-16,1 0 0,-1 0 16,21 0-16,-21 0 0,0 0 0,1 0 15,-1 0-15,21 0 0,-21 0 16,22 0-16,-1 0 0,0 0 0,1 0 15,-1 0-15,21 0 0,1 0 0,-1 0 16,1 0-16,21 0 16,-22 0-16,22 0 0,-1 0 0,1 0 15,-21 0-15,20 0 0,1 0 0,21 0 16,-22 0-16,22 0 0,-21 0 16,21 0-16,0-21 0,-1 21 0,1 0 15,0 0-15,21-22 0,0 22 0,0 0 16,0 0-16,0-21 0,0 21 15,0 0-15,0 0 0,21 0 0,0-21 16,1 21-16,-22 0 0,21 0 16,0 0-16,0 0 0,-21 0 0,21-21 15,0 21-15,1 0 0,-1 0 0,-21 0 16,21 0-16,-21 0 16,21-21-16,0 21 0,-21 0 0,21 0 15,-21 0-15,22 0 0,-22 0 0,-22 0 16,22 0-16,0 0 0,-21 0 15,0 0-15,0 0 0,-21 0 0,-1 0 16,1 0-16,0-21 0,-22 21 0,1 0 16,-22 0-16,21 0 0,-20 0 15,-22 0-15,21 0 0,-21 0 0,1 0 16,-1 0-16,0 0 0,0 0 16,-42 0 62,0 0-63</inkml:trace>
  <inkml:trace contextRef="#ctx0" brushRef="#br0" timeOffset="6852.47">11896 1990 0,'0'0'0,"0"42"15,0-21 17,0 0-17</inkml:trace>
  <inkml:trace contextRef="#ctx0" brushRef="#br0" timeOffset="9132.44">9885 2350 0,'0'0'0,"21"-22"15,0 22-15,0-21 16,-21 0-16,21 21 16,1 0-16,-22-21 15,-22 21 16,1 0-31,0 0 16,0 21-16,-21-21 0,20 21 16,-20 0-16,21 1 0,-21-1 0,-22 0 15,22 21-15,-1-21 0,-20 22 16,-1-22-16,-20 21 0,-1-21 16,0 22-16,1-1 0,-22 0 0,0 1 15,0-1-15,22 0 0,-22 1 16,0-1-16,21 0 0,-21 1 0,1-1 15,-1 0-15,-21 22 0,21-22 16,-21 22-16,21-22 0,0 22 0,0-1 16,1-21-16,-1 22 0,21-22 0,-21 1 15,22-1-15,20 0 0,1 1 16,-1-1-16,1 0 0,20-21 0,1 1 16,0-1-16,20 0 0,1 0 15,0 0-15,0-21 16,21-21 15,0 0-31,0 0 0,0 0 0</inkml:trace>
  <inkml:trace contextRef="#ctx0" brushRef="#br0" timeOffset="9683.12">7070 3133 0,'0'0'0,"21"0"31,-21 21-16,0 21 1,-21-21-16,-1 1 0,1 20 16,0 0-16,0 1 0,-21-1 15,20-21-15,-20 21 0,0 1 16,-1-1-16,1 0 0,0 1 0,-1-1 0,1-21 16,-21 22-16,20-22 15,1 21-15,21-21 0,-22 0 0,22 1 16,-21-1-16,21-21 0,0 0 15,42-21 1,0-1 0,21 22-16,-21-21 15,22 21-15,-22-21 0,21 21 0,1 0 16,-1 0-16,21 0 0,-20 0 0,20 21 16,-20 0-16,20-21 0,-21 22 15,22-1-15,-22 0 0,1 0 0,20 21 16,-21-20-16,-20-1 0,20 0 0,-21 0 15,21 0-15,-20 0 16,-1 1-16,0-22 0,0 21 0,-21 0 16,21-21-16,0 0 0,1 0 15,-1 0-15,0 0 16,0 0-16,0-21 0</inkml:trace>
  <inkml:trace contextRef="#ctx0" brushRef="#br0" timeOffset="10544.67">14838 2371 0,'0'0'0,"-21"-43"31,21 22-31,0 0 0,0 0 16,0 0 0,0 0-1,0 42 17,21-21-32,0 21 15,21 0-15,1 21 0,-1-20 0,0 20 16,22 0-16,-1 22 0,22-22 15,0 22-15,-1-22 0,1 21 0,21-20 16,0 20-16,-1 1 0,1-22 0,0 22 16,21-22-16,-21 21 0,21-20 15,0 20-15,-21-20 0,21 20 0,-21-21 16,-1 22-16,1-22 16,0 1-16,0-1 0,-21 0 0,-1 1 15,1-1-15,0-21 0,-22 21 0,1-20 16,-1-1-16,1 21 0,-22-21 15,0 0-15,1-21 0,-22 22 0,0-1 16,0-21-16,0 0 0,0 21 0,1-21 16,-22-21-1,0 0 1</inkml:trace>
  <inkml:trace contextRef="#ctx0" brushRef="#br0" timeOffset="11003.66">17992 3302 0,'0'0'0,"-22"0"0,1 0 15,0 0-15,0 0 16,0 0-16,0 0 15,21 21-15,0 0 0,0 1 16,0-1-16,21 0 16,0 0-16,0 0 0,0 0 15,0 1-15,1-1 0,20-21 16,-21 21-16,21 0 0,-20 0 0,20-21 16,-21 21-16,0 1 0,22-22 0,-22 21 15,0-21-15,0 21 0,0-21 16,0 21-16,1-21 0,-22 21 0,0 0 15,0 1-15,0-1 16,0 0-16,-22-21 0,1 21 16,0 0-16,0-21 0,-21 21 0,20 1 15,-20-1-15,21-21 0,-21 21 16,-1 0-16,1 0 0,-22 0 16,22 1-16,-21-1 0,-1 0 0,22 0 15,-22 0-15,1 0 0,20 1 16,-20-1-16,21 0 0,-22-21 0,22 21 15,-1-21-15,22 0 0,-21 0 0,0 0 16,20 0-16</inkml:trace>
  <inkml:trace contextRef="#ctx0" brushRef="#br0" timeOffset="12380.16">1968 4530 0,'-21'0'0,"42"0"0,-42-21 0,21-1 0,21 1 16,-21 0-16,22 0 0,-22 0 15,21 0-15,0-1 0,-21 1 16,0 0-16,0 0 0,0 0 16,0 0-16,0-1 0,0 1 15,0 0-15,-21 21 16,0 0-16,-1 0 15,22 21-15,-21 22 0,21-1 0,-21 0 16,21 22-16,-21 20 0,21-20 16,0 21-16,-21 20 0,21-20 15,0 0-15,0-1 0,-21 1 16,21-21-16,0 20 0,0-41 0,0 20 16,0 1-16,0-22 0,0 0 15,0-21-15,0 22 0,0-22 0,21 0 16,-21 0-16,21-21 0,0 0 15,0-21 1,-21 0-16,0 0 0</inkml:trace>
  <inkml:trace contextRef="#ctx0" brushRef="#br0" timeOffset="12644.01">2286 4551 0,'0'0'0,"42"-127"31,-42 148-31,0 0 16,0 0-16,0 22 0,0 20 0,0-20 15,-21 20-15,0 1 0,0 20 16,21-20-16,-21-1 0,-1 1 0,1-1 16,0 1-16,21-1 0,0-20 15,-21-1-15,21 0 0,0 1 0,0-1 16,0-21-16,0 0 0,0 22 15,0-22-15,0 0 16</inkml:trace>
  <inkml:trace contextRef="#ctx0" brushRef="#br0" timeOffset="12847.89">1778 5292 0,'0'0'15,"0"21"-15,0 0 16,21-21 0,0 0-1,0 0-15,1 0 0,-1 0 0,21 0 16,-21 0-16,0 0 0,22 0 16,-22-21-16,21 21 0,1 0 0,-1-21 15,21 21-15,-20-21 0,-1 21 16,22-22-16,-22 22 0</inkml:trace>
  <inkml:trace contextRef="#ctx0" brushRef="#br0" timeOffset="13992.36">2921 5080 0,'-106'0'16,"85"0"-16,-21 21 15,-1 0-15,1 1 0,0 20 0,-1-21 16,22 21-16,-21 1 0,21-22 16,-1 21-16,1 1 0,21-22 0,0 0 15,0 21-15,0-21 0,0 1 16,21-22-16,1 21 0,-1-21 16,0 0-16,21 0 0,-21 0 15,1 0-15,20-21 0,-21 21 16,21-22-16,-20 1 0,20 0 15,-21 0-15,0 0 0,0 0 0,1-1 16,-1 1-16,0-21 0,-21 21 0,21 0 16,-21-1-16,21 22 0,-21-21 15,0 42 1,0 1 0,0-1-16,0 0 0,0 0 0,0 0 15,0 0-15,0 1 16,0-1-16,21 0 0,-21 0 15,22-21-15,-1 0 16,0 0-16,21 0 16,-21 0-16,1 0 0,-1-21 15,21 21-15,-21-21 0,0 0 16,1-1-16,-1 1 0,0 0 0,0 0 16,0 0-16,-21 0 0,0-1 0,21 22 15,-21-21-15,0 0 0,22 21 16,-22 21-1,0 0 1,0 1-16,0-1 0,0 0 16,0 0-16,0 0 0,0 0 0,21 1 15,-21-1-15,21-21 16,-21 21-16,21 0 0,-21 0 0,21-21 0,0 21 16,1-21-16,20 0 15,-21 0-15,21 0 0,1 0 0,-22 0 16,21 0-16,1 0 0,-1 0 0,0-21 15,1 21-15,-1-21 0,-21 0 16,21 0-16,1 21 0,-22-21 0,21-1 16,-21 1-16,-21 0 0,22 0 0,-22-21 15,0 20-15,0 1 0,0 0 16,0 0-16,0 0 0,-22 0 0,1-1 16,0 1-16,0 21 0,0 0 15,0 0-15,-1 0 0,-20 0 16,21 21-16,-21 1 0,20-1 0,-20 0 15,21 0-15,-21 0 0,20 0 16,1 22-16,0-22 0,0 0 0,21 0 16,0 0-16,0 1 0,0-1 15,0 0-15,0 0 0,21 0 16,21-21-16,-20 0 0,-1 0 0,21 0 16,0 0-16,-20 0 0,20 0 15,0-21-15,-21 21 0,22-21 16,-22 0-16,0 0 0,21-1 0,-20 1 0,-22 0 15,21 0-15,0 0 0,0-22 16,-21 1-16,0 0 0,0-1 16,21 1-16,-21-21 0,0 20 15,0-20-15,21-1 0,-21 1 0,0 20 16,0-20-16,0 21 0,0-22 0,22 22 16,-22-1-16,0 1 0,0 21 15,0 0-15,0 0 0,-22 42 16,22 0-16,-21 0 15,21 21-15,0 1 0,-21-1 0,0 22 16,21-1-16,-21 1 0,21-1 16,0 22-16,0-22 0,0 1 0,0-22 15,0 22-15,0-22 0,0 0 0,0 1 16,0-1-16,0-21 0,21 0 16,0 0-16,0 1 0,0-1 15,22-21-15,-22 0 0,0 0 0,21 0 16,-20 0-16,-1 0 0,21 0 15,-21 0-15,0-21 0,1-1 0</inkml:trace>
  <inkml:trace contextRef="#ctx0" brushRef="#br0" timeOffset="14799.36">5524 4890 0,'0'-22'15,"0"44"-15,22-65 0,-22 22 0,0 0 16,0 0-16,-22 0 0,1 21 15,0-22-15,0 22 0,0 0 0,-22 0 16,22 0-16,-21 0 0,21 0 16,-22 22-16,22-1 0,-21 21 0,21 0 15,0 1-15,-1-1 0,1 0 0,0 22 16,21-22-16,-21 1 16,21-1-16,0 0 0,0 1 0,0-1 15,0-21-15,21 0 0,0 0 0,0 1 16,1-22-16,-1 0 0,0 0 15,21 0-15,-21 0 0,22 0 0,-22 0 16,21 0-16,1-22 0,-1 1 0,0 21 16,1-42-16,-1 21 0,0 0 15,-21-1-15,22-20 0,-1 0 0,-21 21 16,0-22-16,1 1 0,-1-22 16,0 22-16,-21 0 0,21-1 0,-21 1 15,0 21-15,0-21 0,0 20 0,0 1 16,0 42-1,0 1-15,-21-1 16,21 21-16,-21 0 0,21-20 0,0 20 16,-21 21-16,21-20 0,0-1 15,0 0-15,0-20 0,0 20 0,0 0 16,0-21-16,0 1 0,0 20 0,0-21 16,21-21-16,-21 21 0,21 0 15,0-21-15,21 0 0,-20 0 0,20 0 16,-21 0-16,21 0 0,1 0 0,-1-21 15,0 0-15,1 21 0,-1-21 16,0 0-16,1 0 0,-22-22 16,21 22-16,1 0 0,-22-21 0,21 20 15,-21-20-15,0 21 0,-21-21 16,0-1-16</inkml:trace>
  <inkml:trace contextRef="#ctx0" brushRef="#br0" timeOffset="15191.13">6392 5144 0,'21'42'31,"-21"-21"-31,22-21 0,-1 21 0,0 0 16,0-21-16,-21 22 0,21-22 0,0 21 15,-21 0 1,-21-21 15,0 0-31,0 0 0,0 0 0,0-21 16,-1 21-16,1-21 0,21-1 15,-21 22-15,0-21 0,0 0 0,0 0 16,21 42 15,0 0-31,0 0 16,0 1-16,21-1 16,-21 0-16,21 0 0,0-21 0,0 21 15,0 0-15,1-21 0,-1 0 0,0 0 16,21 0-16,1 0 15,-22 0-15,21 0 0,0 0 0,1 0 16,-1-21-16,0 0 0,22 21 0,-22-21 16,1 0-16,-1 0 0,0-1 15,1 1-15,-22 0 0,0-21 0,21 21 16,-21-22-16,-21 22 0,0-21 0,0-1 16</inkml:trace>
  <inkml:trace contextRef="#ctx0" brushRef="#br0" timeOffset="16392.45">7112 7578 0,'0'0'16,"0"-381"-16,0-21 0,0 63 0,0 43 0,0 84 0,21 43 16,-21 20-16,21 65 15,-21 20-15,0 1 0,21 42 0,-21-1 16,22 1-16,-22 0 0,-22 21 47,1 0-47,0 0 15,0 0-15,0-21 0,0 21 16,-1 0-16,1 0 16,21 21 15,21-21-15,1 21-16,-1-21 0,0 0 15,0 0-15,21 0 0,-20 0 16,-1 0-16,0 0 0,21 0 15,-21 0-15,22 0 0,-1-21 0,-21 21 16,22-21-16,-1 0 0,0 21 0,-21-21 16,1-1-16,20 1 0,-21 0 15,0 0-15,-21 0 0,0 0 0,21-1 16,-21 1-16,0 0 0,0 0 0,-21 0 16,21 0-16,0-1 15,-21 22 1,21 22 31,0-44 93,0 1-124,0 0 0,-21 21-1,0 0 1,0 0-1,-1 21-15,1-21 0,21 21 16,0 1-16,-21-1 0,21 0 0,0 0 16,-21 0-16,21 0 0,0 1 0,0-1 15,0 0-15,0 0 0,0 0 16,21-21-16,0 21 0,-21 1 16,21-22-16,1 21 0,-1-21 15,0 0-15,0 0 0,-21 21 16,21-21-16,0 0 0,1 0 0,-1 0 15,0 0-15,0 0 0,0-21 16,0 0-16,1 21 0,-1-22 16,0 1-16,0 0 0,0 0 0,22 0 15,-22 0-15,0-1 0,0-20 0,0 21 16,-21-21-16,21-22 16,-21 43-16,0-21 0,0 20 0,0 1 15,0 0-15,0 0 0,0 0 0,0 0 16,0-1-16,0 1 15,0 0-15,0 0 0,0 0 16,0 0-16,0-1 0,0 1 0,0 0 16,22 0-16,-22 0 0,0 0 15,21 21-15,-21 21 16,0 0-16,0 0 16,0 0-16,0 0 0,0 22 15,0-22-15,0 21 0,-21 1 0,21-1 16,0 0-16,0 1 0,0-1 0,0 0 15,0 1-15,0-22 0,0 21 16,0-21-16,0 0 0,0 22 0,0-22 16,0 0-16,21-21 0,0 21 15,-21 0-15,21-21 0,0 22 16,0-22-16,1 0 16,-1 0-16,0 0 15,0-22 1,-21 1-16,0 0 0,0 0 15,0 0-15,0 0 0,0-1 16,0 1-16,0 0 0,0 0 16,-21 0-16</inkml:trace>
  <inkml:trace contextRef="#ctx0" brushRef="#br0" timeOffset="16600.33">7853 4805 0,'0'0'0,"21"0"31,0 0-31,21 0 0,-20 0 16,-1 0-16,21 0 0,-21 0 0,22 0 16,-22 0-16,0 0 0,21 0 0,-21 0 15,22 0-15,-22 0 0,0 0 16,0 0-16,0 0 0,1 0 0,-1 0 16,-21-21-16,21 21 0,-21-21 15,0-1 1</inkml:trace>
  <inkml:trace contextRef="#ctx0" brushRef="#br0" timeOffset="17875.93">17611 4720 0,'21'-21'31,"0"21"-31,0-21 0,0 0 15,0 21-15,1-21 0,-1-1 16,-21 1-16,21 0 0,-21 0 16,0 0-16,0 0 15,-21 21-15,0 0 16,-1 0-16,1 0 0,0 0 0,0 0 16,0 0-16,-22 21 15,22-21-15,0 21 0,0 0 0,0 0 0,-22 0 16,22 1-16,21 20 0,-21-21 0,21 21 15,-21-20-15,21-1 16,0 21-16,0-21 0,0 22 0,0-22 16,21 21-16,0-21 0,0 0 15,1 1-15,-1 20 0,0-21 0,0 0 16,0 22-16,0-22 0,1 0 0,-22 21 16,0-21-16,0 1 0,0 20 15,-22-21-15,-20 0 0,21 0 0,-21 1 16,-1-1-16,-20 0 0,20-21 0,-20 21 15,21-21-15,-1 0 16,-20 0-16,20 0 0,1 0 0,0 0 16,-1 0-16,22-21 0,-21 0 0,21 0 15,0 21-15,-1-22 0,1-20 16,21 21-16,0 0 0,-21 0 0,0-1 16,21 1-16,0 0 0,0 0 15,0 0-15,0 0 0,0-1 0,0 1 16,21 21-1,0 0-15,0-21 0,1 21 16,-1 0-16</inkml:trace>
  <inkml:trace contextRef="#ctx0" brushRef="#br0" timeOffset="18331.66">17949 4868 0,'-42'0'31,"42"22"-31,-21-1 0,0-21 0,-1 42 0,1-21 16,0 0-16,21 22 0,-21-22 0,0 21 16,0 1-16,-1-22 0,1 21 15,21-21-15,0 22 0,-21-22 16,21 0-16,0 0 0,0 0 0,0 0 15,21-21 1,0 0-16,1 0 0,20 0 0,-21 0 16,21 0-16,-20 0 0,20 0 0,-21-21 15,21 0-15,1 0 0,-22 21 16,21-42-16,-21 20 0,1 1 0,-1 0 16,-21-21-16,21 21 0,-21-1 15,0-20-15,0 0 0,-21 21 0,0-22 16,-22 22-16,22-21 0,-21 21 0,21-1 15,-22 22-15,1-21 0,21 21 16,0 0-16,-22 0 0,22 0 16,0 0-16,0 0 0,21 21 15,0 1 1,21-22-16,0 0 16,0 0-16,22 0 0,-1 0 15,0 0-15,22-22 0</inkml:trace>
  <inkml:trace contextRef="#ctx0" brushRef="#br0" timeOffset="19136.21">18859 4318 0,'0'0'0,"0"-21"15,0 42 1,-21 0-16,0 22 15,21-22-15,-21 21 0,0 0 0,0 22 16,-1-22-16,1 22 0,0-1 16,0 22-16,0-22 0,0 22 0,-1-21 15,-20-1-15,21 22 0,0-22 0,0 22 16,-1 0-16,1-22 0,0 22 16,0-1-16,0-20 0,21 21 0,-21-1 15,21-20-15,-22 20 0,1-20 0,21-1 16,0 22-16,0-21 0,0-1 15,0 1-15,0-22 0,0 0 16,0 1-16,0-1 0,21-21 0,1 0 16,-1 0-16,21 1 0,-21-22 0,0 0 15,22 0-15,-22-22 0,21 1 16,-21 0-16,22-21 0,-1-1 0,-21 22 16,22-21-16,-22 0 0,21-22 0,-21 22 15,-21-1-15,0-20 0,21-1 16,-21 22-16,0-21 0,0-1 0,-21 1 15,0-22-15,-21 21 0,-1 22 0,1-21 16,0 20-16,-22 1 0,22 0 16,-22 20-16,22 1 0,-21 0 15,20 0-15,22 21 0,-21 0 0,21 0 16,-1 0-16,22-21 16,22 21-16,-1 0 15,21-21-15,-21 21 0,22-22 0,-1 1 16,21 21-16,-20-21 0,20 0 15,1 0-15,-22 0 0,22-22 0,-1 22 16,1-21-16,-1-1 0,1 1 16,-22 0-16,21-1 0,-20 1 0,-1-21 15,0 20-15,-20 1 0,20-22 0,-42 22 16,21 0-16,-21-1 0,0 1 16,0 0-16,0-1 0,0 22 15,0 0-15,-21 0 0,21 0 0,-21 0 16,0 21-16,-1 0 15,1 21-15,0 0 0,0 0 0,0 0 16,0 22-16,21-1 0,-22 21 16,22-20-16,-21 20 0,21 1 0,-21-1 15,21 1-15,0-22 0,0 0 16,0 22-16,0-22 0,0-21 0,0 22 16,21-22-16,0 0 0,-21 0 0,22 0 15,-1 1-15,0-22 16,0 0-16,0 0 15,0-22 1,-21 1-16,0 0 0,0 0 16</inkml:trace>
  <inkml:trace contextRef="#ctx0" brushRef="#br0" timeOffset="19320.09">19008 4890 0,'0'0'0,"-22"-22"31,44 22-31,-1 0 0,0 0 16,0 0-16,21 0 0,-20 0 16,20 0-16,0 0 0,1-21 0,-1 21 15,0 0-15,1 0 0,-1 0 16,0 0-16,1 0 0,-1 0 16,-21 0-16,21 0 0,-20 0 0</inkml:trace>
  <inkml:trace contextRef="#ctx0" brushRef="#br0" timeOffset="21447.89">19939 4953 0,'0'0'15,"21"0"-15,0 0 0,0 0 16,1 0-16,-1-21 16,-21 0-16,21 0 0,-21-1 15,0 1-15,0 0 0,0 0 16,0 0-16,0 0 0,0-1 15,0 1-15,-21 0 0,0 0 0,-1 0 16,1 21-16,0 0 0,0 0 0,0 0 16,0 0-16,-1 0 0,1 21 15,0 0-15,-21 0 0,21 22 0,-1-1 16,1 0-16,0 1 0,21-1 16,-21 0-16,21 1 0,0-1 0,0 0 15,0-21-15,0 1 0,0 20 0,21-21 16,0 0-16,0 0 15,1-21-15,-1 0 0,0 0 16,0 0-16,0 0 0,0 0 0,1 0 16,-1-21-16,0 0 0,0 0 15,-21 0-15,21 0 0,0-1 0,-21 1 16,22-21-16,-22 21 0,21-22 16,-21 1-16,0 0 0,0-1 0,0 22 15,21-21-15,-21 21 0,0 0 16,0-1-16,0 44 15,0-1 1,-21 0-16,21 0 0,0 21 16,0-20-16,0 20 0,0 0 15,0-21-15,0 22 0,0-22 0,0 0 0,0 0 16,0 22-16,21-22 16,0 0-16,0-21 0,0 0 15,1 0-15,-1 0 0,21 0 0,0 0 16,1 0-16,-1-21 0,0 0 15,22-1-15,-22 1 0,1 0 0,-1-21 16,0 21-16,-21-22 0,22 1 0,-22 0 16,0-1-16,-21 22 0,0 0 15,21-21-15,-21 20 0,-21 22 32,0 0-32,21 22 0,-21-1 15,0 21-15,21-21 0,0 0 0,0 22 16,0-22-16,0 21 0,0 1 0,0-22 15,0 0-15,0 0 0,0 21 16,0-20-16,0-1 0,0 0 16,0 0-16,-22-21 31,1 0-31,0 0 16,21-21-16,0 0 0,-21 0 15,0 21-15,21-22 0,-21 1 0,21 0 16,0 0-16,-22 21 15,22-21-15,-21 21 16,21 21-16,0 0 16,0 0-16,0 0 0,0 1 15,21-1-15,1 0 16,-1-21-16,0 21 0,0-21 0,0 0 16,0 0-16,1 0 0,-1 0 15,21 0-15,-21 0 0,22 0 0,-1 0 16,0-21-16,1 21 0,-1-21 0,-21 0 15,21-1-15,1 1 0,-22-21 16,0 21-16,0-22 0,0 1 0,1 21 16,-1-21-16,-21-1 0,0 1 15,0 21-15,0 0 0,0-1 16,0 1-16,-21 21 16,-1 0-16,1 21 0,0 1 15,21 20-15,-21-21 0,0 21 16,21-20-16,-21 20 0,21 0 0,0-21 15,0 22-15,-22-22 0,22 21 16,0-21-16,0 1 0,0-1 0,0 0 16,0 0-16,0 0 15,0-42 32,0 0-47,-21 21 16,21-21-16,0 0 0,-21 21 15,0-22-15,42 22 63,-21 22-47,21-1-16,0-21 0,1 21 15,-1-21 1,0 0-16,0 0 15,0 0-15,0 0 16,1 0-16,-1 0 16,0-21-16,0 21 0,21-21 0,-20-1 15,-1 22-15,0-21 0,0 0 0,0 0 16,-21 0-16,21 0 0,-21-1 16,22-20-16,-22 21 0,0 0 0,0 0 15,0-1-15,0 1 0,0 0 16,0 0-16,0 0 15,0 42 17,-22 0-32,1 0 15,21 0-15,-21 1 0,21-1 16,0 0-16,0 0 16,-21-21-16,21 21 0,0 0 15,0 1-15,0-1 16,0 0-1,0 0-15,0 0 0,0 0 16,0 1-16,0-1 0,0 0 16,0 0-1,21-21 1,0-21-16,0 21 16,1-21-16,-1 0 0,0 21 15,0-22-15,0 1 0,0 0 0,1 0 16,20 0-16,-21 0 0,21-22 0,1 22 15,-22-21-15,0 21 0,21-22 16,-20 22-16,-1 0 0,0 0 0,-21 0 16,0 42 15,0 0-31,0 21 0,0-21 0,0 22 16,0-22-16,0 21 0,0-21 15,0 1-15,0 20 0,0-21 0,0 0 16,0 0-16,21 1 0,0-1 15,0-21-15,1 0 16,-1 0-16,0 0 0,0 0 16,0 0-16,0 0 0,1-21 0,-1 21 15,0-22-15,-21 1 0,21 0 16,0-21-16,0-1 0,-21 1 0,22 0 16,-1-1-16,-21-20 0,21 21 15,0-22-15,-21 1 0,21-1 0,-21 1 16,21-1-16,1 1 0,-1 20 0,-21-20 15,21 20-15,-21 1 0,0 0 16,21 21-16,-21-1 0,0 44 31,0 20-31,0 0 0,-21 1 16,21-1-16,0 0 0,-21 22 0,21-22 16,-21 22-16,21-22 0,0 21 15,0 1-15,0-22 0,-22 22 0,22-22 16,0 0-16,0 22 0,0-43 0,0 21 15,0 1-15,0-22 0,0 0 16,0 0-16,0 0 0,0 1 0,22-22 16,-22 21-16,21-21 0,0 0 15,0-21 1,-21-1-16,0 1 16,0 0-16,0 0 0,0-21 15</inkml:trace>
  <inkml:trace contextRef="#ctx0" brushRef="#br0" timeOffset="21679.75">22119 4636 0,'0'0'16,"0"-22"-16,0 1 0,0 0 15,21 21-15,0 0 0,22 0 16,-1 0-16,-21 0 0,22 0 16,20 0-16,-21 0 0,1 0 0,20 0 15,-20 0-15,20 0 0,-21 0 16,1 0-16,20-21 0,-20 21 0,-1 0 15,-21 0-15,21 0 0,-20-21 16,-1 21-16,0 0 0,0 0 16,0 0-16,-21-21 0,-21-1 31,-21 22-31,21 0 0</inkml:trace>
  <inkml:trace contextRef="#ctx0" brushRef="#br0" timeOffset="22844.09">2222 6287 0,'0'0'0,"-21"0"16,21-22-1,21 22 1,1 0-16,-1 0 0,0-21 16,0 21-16,0 0 0,0 0 15,1 0-15,-1 0 0,21 0 16,-21 0-16,22-21 0,20 21 0,-21 0 16,22 0-16,-1 0 15,1 0-15,-1-21 0,22 21 0,0 0 0,-1 0 16,1 0-16,21 0 0,0 0 0,0-21 15,21 21-15,-22 0 16,22 0-16,-21 0 0,21 0 0,0 0 16,21 0-16,-21 0 0,0 0 0,22 0 15,-1-21-15,-21 21 0,21 0 16,0 0-16,0-22 0,0 22 0,1 0 16,-1 0-16,0-21 0,0 21 0,0-21 15,-21 21-15,21 0 0,-21-21 0,0 21 16,0 0-16,-21 0 0,0-21 15,0 21-15,0 0 0,-22 0 16,1 0-16,0-21 0,-1 21 0,-20 0 0,-1 0 16,-20 0-16,20 0 0,-42-22 15,22 22-15,-1 0 0,-21 0 16,0 0-16,1 0 16,-1 0-16,-21-21 15,0 0-15,21 21 16,0-21-16</inkml:trace>
  <inkml:trace contextRef="#ctx0" brushRef="#br0" timeOffset="23835.6">17547 5884 0,'0'0'0,"-42"0"16,-1 0-16,1 0 0,0 0 0,-1 0 0,22 0 15,-63 0-15,62 0 0,-20 0 16,21 0-16,0 0 16,0 0-16,-1 0 0,1 0 0,0 0 15,42 0 32,0 0-47,1 0 16,-1 0-16,0 0 0,21 0 0,-21 0 15,43 0-15,-22 0 0,1 0 0,20 22 16,22-22-16,-22 0 0,1 0 16,20 0-16,1 0 0,0 0 0,-1 0 15,1 0-15,21 0 0,0 21 0,0-21 16,-1 0-16,1 0 15,0 0-15,21 0 0,-21 0 0,21 0 16,0 0-16,0 0 0,0 0 0,0 0 16,-21 0-16,21 0 0,0 0 15,0 0-15,0 0 0,0 0 0,0 0 16,0 0-16,0 0 0,0-21 0,-21 21 16,21 0-16,-22 0 0,1-22 15,0 22-15,0 0 0,-21 0 0,-1 0 16,1-21-16,-22 21 0,1 0 15,-22 0-15,1 0 0,-22 0 0,21 0 16,-21 0-16,-21-21 16,21 21-16,-42 0 47,0 0-47,0 0 0,-21 0 15,-22-21-15,22 21 0,-22-21 0</inkml:trace>
  <inkml:trace contextRef="#ctx0" brushRef="#br0" timeOffset="25159.76">1037 7049 0,'0'-22'0,"-21"22"31,21-21-31,-21 21 16,21 21-1,0 1-15,0 20 16,0-21-16,0 0 0,0 22 16,0-1-16,0 0 0,0 1 0,0 20 15,0-21-15,0 1 0,0-1 16,0 0-16,-21 1 0,21-1 0,0-21 16,0 22-16,0-22 0,0 0 15,0 0-15,0 0 0,0 0 16,0 1-16,0-1 15,0-42 17,0-1-17,0 1-15</inkml:trace>
  <inkml:trace contextRef="#ctx0" brushRef="#br0" timeOffset="25563.52">1397 7493 0,'0'0'0,"0"21"15,0 0-15,-21-21 0,21 22 16,21-22 15,0-22-15,-21 1-16,21 21 0,-21-21 15,0 0-15,0 0 32,-21 21-32,0 0 0,0 0 15,0 0-15,-1 21 16,22 0-16,0 0 15,0 0-15,0 1 16,0-1-16,0 0 16,0 0-1,22-21 1,-1-21 0,0 21-16</inkml:trace>
  <inkml:trace contextRef="#ctx0" brushRef="#br0" timeOffset="37179.46">5249 7197 0,'0'0'0,"-21"0"0,-21 0 0,21 0 15,-1 0-15,1 0 0,0 0 0,0 0 16,0 0-16,0 0 0,-1 0 0,1 0 15,0 0-15,-21 0 16,-1 0-16,22 0 0,0 0 16,0 0-16,0 0 0,0 0 0,-1 0 15,1 0-15,0 0 0,0 0 16,21 21 15,21-21-31,0 0 16,0 0-16,1 0 0,-1 0 15,21 0-15,0 21 0,-20-21 0,20 0 16,21 0-16,-20 0 0,20 0 0,1 0 16,-1 0-16,22 0 0,0 0 15,-1 0-15,22 0 0,0 0 0,0 0 16,0 0-16,-1 0 0,22 0 16,-21 0-16,0-21 0,21 21 15,-21 0-15,21-21 0,-21 0 0,0 21 16,-1-22-16,-20 22 0,0 0 0,-1-21 15,1 21-15,0 0 0,-1 0 0,-20-21 16,-1 21-16,1 0 0,-1 0 16,-20 0-16,20 0 0,-20-21 0,-1 21 15,0 0-15,-21 0 0,22 0 0,-22 0 16,0 0-16,0 0 0,0 0 31,-42 0 32,0 0-48,0-21-15,0 21 0,-22 0 0,22 0 16,-21-21-16,0 21 0</inkml:trace>
  <inkml:trace contextRef="#ctx0" brushRef="#br0" timeOffset="49152.58">18796 6879 0,'0'0'0,"-21"21"0,0-21 31,-1 22-15,1-22-1,0 0-15,0 0 47,21 21 16,0 0-32,21-21-31,0 21 15,22-21-15,-22 0 0,21 0 0,22 0 16,-1 0-16,22 0 0,21 0 16,21 0-16,0 0 0,21 0 0,0 0 15,0 0-15,21 0 0,-20-21 0,20 21 16,-21 0-16,-21 0 0,21 0 16,-42 0-16,21 0 0,-21 0 0,-21 0 15,-1 0-15,1 0 0,0 0 0,-1 0 16,-41 0-16,20 0 0,-21-21 15,1 21-15,-1 0 0,-21 0 0,0 0 16,1 0-16,-1 0 16,-42 0 46,21-21-62,-22 21 16,22-22 265,0 44-140,0-1-79,22-21-31,-44 0 188,22-21-203,0-1 46,-21 22-46,0 0 234,21 22-219,0-44 329,0 1-282,-21 21-31,21-21-16,0 0 16,-21 42 15,21 0-46,0 0-16,0 1 15,0-1-15,0 0 0,0 0 16,-21 0-16,21 0 0,0 1 16,0-1-16,-22-21 0,22 21 15</inkml:trace>
  <inkml:trace contextRef="#ctx0" brushRef="#br0" timeOffset="50881.66">1185 9123 0,'-21'21'16,"0"-21"-16,0 0 16,0 0-16,-1 0 15,1 0 1,0-21-1,21 0 1,0 0-16,0-1 16,0 1-16,0 0 15,21 0-15,0 21 16,1-21-16,-1 21 16,0 0-16,0 0 0,0 0 0,0 0 15,1 21-15,20 0 0,-21 0 16,0 0-16,0 1 0,1 20 15,-1-21-15,-21 21 0,21 1 0,-21-1 16,21 0-16,-21-20 0,0 20 16,0 0-16,0 1 0,0-1 0,0-21 15,0 21-15,-21 1 0,0-1 16,-22 0-16,22-20 0,-21 20 0,21 0 16,-22-21-16,1 22 0,0-22 15,-1 0-15,1 0 0,0 0 16,-1 1-16,1-22 0,21 0 0,-21 21 15,20-21-15,-20 0 0,21 0 16,0 0-16,0 0 0,-1-21 0,22-1 16,-21 1-16,21 0 0,-21 0 15,21 0-15,0-22 0,0 22 0,0-21 16,0 21-16,21-22 0,0 22 16,1 0-16,-1 0 0,21 0 0,-21 0 15,22-1-15,-1 22 0,0 0 16,1 0-16,-1 0 0,0 0 0,1 22 15,-1-1-15,0 0 0,1 0 16,-22 0-16,21 0 0,-21 1 16,0 20-16,1-21 0,-1 0 0,0 0 15,0 1-15,-21-1 0,21 0 16,0 0-16,-21 0 0,0 0 0,22-21 16,-22 22-16,21-22 0,0 21 15,0-21 1,-21-21-1,21 21 1,-21-22-16,0 1 0</inkml:trace>
  <inkml:trace contextRef="#ctx0" brushRef="#br0" timeOffset="51244.45">1947 9716 0,'0'0'0,"0"-22"47,0 1-31,0 0-16,0 0 15,0 42 32,0 0-47,0 0 16,0 1-16,0-1 16,0 0-1,0-42 16</inkml:trace>
  <inkml:trace contextRef="#ctx0" brushRef="#br0" timeOffset="52812.16">1884 9589 0,'0'21'15,"0"0"-15,0 0 16,21 0 0,-21 0-16,21-21 15,0 0 32,-21-21-47,0 0 16,0 0-16,0 0 15,0 42 32,0 0-47,0 0 16,0 0-16,0 1 15,0-1-15,0 0 16,0 0 0,0-42 31</inkml:trace>
  <inkml:trace contextRef="#ctx0" brushRef="#br0" timeOffset="55827.9">4318 9208 0,'21'0'282,"-21"-22"-251,0 1 0,0 0-15,0 0-16,-21 0 15,21 0-15,-21-1 16,0 1 0,21 0-16,0 0 0,-22 21 15,1 0-15,21-21 16,-21 21-1,21-21-15,-21 21 32,0 0 108,21-22-124,-21 22-16,21-21 16,-22 21-16,1 0 15,21-21-15,-21 21 16,21-21-16,-21 21 15,0 0-15,21-21 16,-21 21 0,-1 0-1,1 0 17,0 0-32,21 21 0,-21-21 15,21 21-15,-21-21 0,0 21 0,21 0 16,-22-21-16,1 22 15,0-22-15,21 21 16,-21-21 187,21 21-62,0 0-141,-21-21 15,21 21-15,0 0 0,0 1 0,-21-1 16,21 0-16,0 0 16,-22 0-16,22 0 0,0 1 0,0-1 15,0 0-15,0 21 0,0-21 0,0 1 16,0-1-16,0 0 16,0 0-16,0 0 0,22-21 15,-22 21-15,21-21 0,0 0 16,0 0-1,0 0-15,0-21 0,1 21 16,-1-21-16,0 0 0,0 0 0,0 0 16,22-1-16,-22-20 0,0 21 15,21-21-15,-21-1 0,22 1 0,-1 0 16,-21 20-16,22-20 0,-22 0 16,0-1-16,0 22 0,0-21 0,0 21 15,1 0-15,-1 21 0,-21-22 16,21 22-1,-21 22-15,0-1 0,0 0 16,0 0-16,0 0 0,0 0 16,0 22-16,0-22 0,0 0 0,0 21 15,0-20-15,-21 20 0,21-21 0,0 0 16,0 0-16,0 1 0,0-1 16,0 0-16,0 0 0,0 0 0,21-21 15,0 21-15,0-21 0,0 0 16,1 0-16,-1 0 15,0 0-15,0 0 0,0 0 0,0-21 16,22 0-16,-22 21 0,0-21 0,21 0 16,-20 0-16,-1-1 0,0 1 0,0 0 15,0-21-15,0 21 0,1-1 16,-1 1-16,-21 0 0,21 0 16,-21 42 15,0 0-31,0 0 0,0 1 15,0-1-15,0 0 0,0 0 0,21 0 16,-21 0-16,0 1 16,0-1-16,21 0 0,-21 0 0,21 0 15,-21 0 1,-21-21 15,0 0-15,0 0-16,0 0 0,0 0 0,-1 0 15,1 0-15,0 0 0,0-21 0,0 21 16,21 21 15,21 1-15,0-22 0,0 21-1,0-21-15,1 0 16,-1 0-16,0 0 0,0 0 15,0 0-15,0-21 0,1 21 16,-1 0-16,0-22 0,0 22 0,0 0 16,0 0-16,-21-21 0,22 21 0,-1-21 15,0 21 1,0 0 0,-21-21 109,-21 21-79,0 0-30,21-21 47,0 0-63</inkml:trace>
  <inkml:trace contextRef="#ctx0" brushRef="#br0" timeOffset="58223.5">3577 9440 0,'0'0'16,"0"-21"-16,21 0 15,0 0-15,1 0 16,-1 0-16,21-22 0,-21 22 0,22-21 15,-1-1-15,0 1 0,-21 0 0,22-1 16,-1-20-16,-21 21 0,22-22 16,-22 22-16,0-1 0,0 1 0,0 0 15,-21-1-15,21 22 0,-21 0 0,0 0 16,-21 21 0,0 0-16,21 21 0,-21-21 15,0 21-15,0 0 0,-1 22 0,-20-22 16,21 0-16,21 21 15,-21-20-15,21 20 0,0-21 0,0 0 16,0 0-16,21 1 0,0 20 0,0-21 16,0 0-16,22 0 0,-1 1 15,0-1-15,1 0 0,-1 21 0,-21-21 16,22 1-16,-1-1 0,-21 0 0,0 0 16,0 0-16,-21 0 0,0 1 15,0-1-15,0 0 0,-21-21 16,0 21-16,0-21 0,0 0 0,0 21 15,-22-21-15,22 0 0,0 0 16,0 0-16,0 0 0,-1 0 0,1-21 16,0 21-16,0-21 0,0 21 15,0-21-15,21 0 16,-22 21-16,44 0 31,-1 0-31,0 0 0,0 21 16,0-21-16,0 21 0,1 0 0,-1-21 15,21 21-15,-21-21 0,22 0 0,-22 21 16,21-21-16,0 0 0,-20 0 0,20 0 16,0 0-16,1 0 0,-1 0 15,0-21-15,1 0 0,-1 0 0,0 0 16,1 0-16,-1-1 0,0-20 0,1 0 16,-1-1-16,0 1 15,-21 0-15,22-22 0,-22 1 0,0-1 16,0 1-16,-21 20 0,0-20 0,0-1 15,0 22-15,0 0 0,0-1 16,0 22-16,0 0 0,0 0 0,0 0 16,0 42-16,-21 0 15,21 0-15,0 0 0,-21 22 16,21-1-16,0 0 0,0 1 0,0 20 16,0-20-16,0-1 0,0 21 0,0-20 15,0-1-15,0 0 0,0 1 16,0-1-16,0 0 0,0-20 15,21 20-15,-21-21 0,21 0 0,22 0 16,-22 1-16,0-1 0,21-21 0,1 21 16,-22-21-16,21 0 0,0 0 15,22 0-15,-22 0 0,1 0 0,-1-21 16,0 0-16,1-1 0,20 1 0,-42 0 16,22 0-16,-1 0 0,-21-22 0,0 22 15,0-21-15,-21 21 0,0 0 16,0-22-16,0 22 0,0 0 0,-21 0 15,0 0-15,0 21 0,0 0 0,0 0 16,-1 0-16,1 0 0,0 21 16,0 0-16,0 0 0,0 0 0,-1 0 15,1 22-15,0-22 0,0 0 16,21 0-16,0 0 0,-21 1 0,21-1 16,0 0-16,0 0 15,0 0-15,21-21 16,0 0-16,0 0 15,0-21-15,1 0 16,20 0-16,-21 0 0,0-1 0,0 1 16,1 0-16,-1 0 0,0 0 0,0 0 15,0-1-15,0 22 0,1 0 16,-22 22-16,21-22 16,0 21-16,-21 0 0,21 0 0,-21 0 15,21 0-15,0 1 0,-21-1 16,22 0-16,-1-21 0,-21 21 0,21-21 15,0 0-15,0 0 16,0 0-16,1 0 0,-1 0 0,0-21 16,0 0-16,0 0 0,22-1 0,-22 1 15,0 0-15,21-21 0,-21-1 16,1 1-16,-1-21 0,0 20 16,0-20-16,0-1 0,-21 22 0,0-22 0,0 1 15,0 21-15,0-1 0,0 1 16,0 0-16,0-1 0,-21 22 0,21 63 31,0-20-31,0-1 16,0 21-16,0 0 0,0 22 15,0-22-15,0 22 0,0-1 0,0-20 16,21 20-16,-21-21 0,21 22 0,1-22 16,-1 1-16,0-22 0,0 21 0,0-21 15,0 0-15,1 1 0,20-1 16,0-21-16,1 0 0,-1 0 0,0 0 15,1 0-15,-1 0 0,-21-21 0,21 21 16,1-22-16,-22 1 0,0 0 16,0-21-16,0 21 0,1-1 15,-1-20-15,-21 21 0,0-21 0,0 20 16,0 1-16,0 0 0,21 0 16,-21 42-16,0 0 15,21 0-15,-21 1 16,0-1-16,0 0 0,21 0 15,-21 0-15,21-21 0,1 21 16,-1-21 0,0 0-16,0 0 0,0 0 0,0-21 15,22 21-15,-22-21 0,0 0 0,21 0 16,-20 0-16,20-1 0,-21 1 16,0 0-16,22 0 0,-43 0 15,21 0-15,0-1 0,-21 1 0,21 0 16,-21 0-1,-21 21 17,0 0-17,0 0-15,-1 0 0,1 0 16,0 0-16,0 0 16,0 0-16,21 21 0,-21-21 0,21 21 15,0 22-15,0-22 0,0 0 16,0 21-16,0 1 0,0-22 0,0 21 15,0-21-15,21 22 0,0-22 16,0 0-16,0 0 0,0 0 0,1 0 16,20-21-16,-21 22 0,0-22 15,0 0-15,1 0 0,20 0 16,-21 0-16,0-22 0,0 1 0,1 0 16,-1 21-16,0-21 0,0 0 0,-21 0 15,0-22-15,0 22 0,0-21 0,0 21 16,0-22-16,0 1 0</inkml:trace>
  <inkml:trace contextRef="#ctx0" brushRef="#br0" timeOffset="58403.4">7726 8467 0,'0'0'0,"-21"0"16,-1 0-16,1 0 15,0 0 1,21 21-16,-21-21 47</inkml:trace>
  <inkml:trace contextRef="#ctx0" brushRef="#br0" timeOffset="58615.43">6519 8700 0,'0'0'0,"-21"0"0,21 21 16,21-21-1,0 0-15,22 0 0,-1-21 16,-21 21-16,43-22 0,-22 22 0,0-21 16,1 21-16,20-21 0,-20 21 0,-1-21 15,-21 0-15,21 21 0,-20 0 0,-1 0 16,-21-21-16,-21 21 15,-22 0-15</inkml:trace>
  <inkml:trace contextRef="#ctx0" brushRef="#br0" timeOffset="58808.33">5122 8848 0,'-42'21'16,"-43"0"-1,128-21 1,20-21-16,1 0 16,-1 0-16,1-1 0,20 1 0,1 0 15,0 0-15,20 0 0,-20 0 0,0-1 16,-1 1-16,1 0 0,-21-21 16</inkml:trace>
  <inkml:trace contextRef="#ctx0" brushRef="#br0" timeOffset="61323.87">18055 7832 0,'0'0'0,"21"0"0,22 0 16,-22 0-16,-42 0 47,-1 21-47,1-21 16,0 0-16,0 0 15,0 0-15,0 0 16,-1 0-1,1 0 1,21 21 234,0 0-234,0 0 15,0 1-15,0-1-1,0 0-15,0 0 16,0 0-1,0-42 48,0 0-47,0 0-16,0 0 15,0-1-15,0 1 0,0 0 16,-21 0-16,0 21 15,0 0-15,0 0 0,-1 0 0,1 0 16,0 0-16,0 0 0,-21 21 0,20 0 16,-20 22-16,21-1 0,0 0 15,-22 1-15,22-1 0,0 0 0,0 22 16,21-22-16,0 0 0,-21 1 0,21-1 16,0-21-16,0 22 0,0-22 15,0 0-15,0 0 0,0 0 0,0 0 16,0 1-16,21-22 15,0 0 1,0 0-16,0 0 0,1 0 0,-1-22 16,0 22-16,0-21 0,0 0 0,0 0 15,1 0-15,-1 0 0,-21-1 16,21-20-16,-21 21 0,21-21 0,-21 20 16,0-20-16,0 0 0,0 21 0,0-22 15,0 1-15,0 0 0,0 20 16,0-20-16,0 21 0,0-21 0,0 20 15,0 1-15,0-21 0,21 21 0,-21 0 16,0-1-16,21 22 16,1 0-1,-1 22-15,0-22 0,0 21 16,0 21-16,0-21 0,1 22 16,20-1-16,-21 0 0,0 1 0,0-1 15,1 0-15,-1 1 0,0-1 0,0-21 16,-21 21-16,0-20 0,0-1 15,0 21-15,0-21 0,0 0 0,0 1 16,0-1-16,0 0 16,-21-21-16,21-21 47,0 0-47,0-1 0,0 1 15,21 0-15,-21 0 0,21-21 16,-21 20-16,21-20 0,1 0 0,-22-1 15,21 22-15,0-21 0,0 21 16,0 0-16,0-1 0,1 22 16,-1 0-16,0 22 0,0-1 0,-21 0 15,0 21-15,21-21 0,-21 22 16,21-1-16,-21 0 0,0 1 0,22-22 16,-22 21-16,0-21 0,0 1 0,0-1 15,0 0-15,21 0 0,0 0 16,0-21-1,0 0-15,0 0 0,1 0 16,-1 0-16,0 0 0,0 0 0,0-21 16,0 21-16,22-21 0,-22 0 15,0 0-15,0-1 0,22-20 0,-22 21 16,0-21-16,0 20 0,0-20 0,0 21 16,-21 0-16,0 0 0,22-1 15,-22 44 1,0-1-1,0 0-15,0 21 0,0-21 0,-22 1 16,22-1-16,0 0 0,0 21 0,0-21 16,0 1-16,0-1 15,0 0-15,22 0 16,-1-21-16,0 0 0,0 0 16,0 0-16,0 0 0,1 0 15,-1 0-15,0-21 16,-21 0-16,0 0 0,0-1 15,0 1-15,-42 0 0,20 0 0,1 0 16,0 0-16,0-1 0,-21-20 16,20 21-16,1 0 0,0 21 0,21-21 15,0-1-15,0 1 0,0 0 16,0 0-16,21 21 16,0-21-16,1 21 0,20 0 15,-21 0-15,0-21 0,22 21 16,-22 0-16,0 0 0,21 0 15,-21 21-15,22 0 0,-22 0 0,0 0 16,21 0-16,-20 1 0,-1-1 0,0 21 16,0-21-16,-21 0 0,0 22 15,0-22-15,0 0 0,0 0 0,0 0 16,0 1-16,0-1 0,0 0 0,0 0 16,0-42 30,0 0-46,0 0 16,0-1-16,0 1 0,0 0 0,21-21 16,0 21-16,1-22 0,-1 22 0,0-21 15,0-1-15,0 1 0,22 21 16,-22-21-16,21 42 0,-21-22 0,0 22 16,22 0-16,-22 0 0,0 22 0,0 20 15,0-21-15,1 21 0,-1-20 16,-21 20-16,0 0 0,0 1 0,0-22 15,0 21-15,0-21 0,0 0 0,0 1 16,0-1-16,-21 0 0,21 0 16,-22-21-16,22 21 0,22-21 31,-1 0-31,0 0 0,0 0 16,0-21-16,22 0 0,-1 0 15</inkml:trace>
  <inkml:trace contextRef="#ctx0" brushRef="#br0" timeOffset="61935.7">20934 8001 0,'0'0'0,"21"-21"0,-21 0 31,-21 21-31,-22 0 0,22 21 0,-21 0 16,0 0-16,-1 0 0,1 1 0,21 20 15,-22-21-15,1 21 0,21-20 16,0-1-16,0 0 0,21 0 0,-22 0 15,22 22-15,0-22 0,22-21 16,-1 0-16,21 21 0,-21-21 16,22 0-16,-1 0 0,0 0 0,1 0 15,-1 0-15,-21 0 0,21 0 0,1 0 16,-22 0-16,21 0 0,-21 0 16,1 21-16,-1-21 0,-21 21 15,0 0-15,-21 1 16,-1-22-16,1 21 15,0 0-15,0-21 0,-21 21 0,20 0 16,1-21-16,0 21 0,0-21 0,21 22 16,21-22-1,0 0-15,22 0 16,-22 0-16,21 0 0,-21 0 0,22 0 16,-22 0-16,21 0 0,0-22 15,1 22-15,-22-21 0,21 21 0,1-21 16,-22 21-16,21-21 0,-21 21 0,22-21 15,-22 21-15,0 0 0,0-21 16,0 21 47,0 0-63,1 0 15,-1 0-15,21 0 0,-21 0 16,0 0-16,22 0 0,-1 0 15,-21 0-15,22 0 0,-1 0 0,0 0 16,1-22-16,-22 22 0,21 0 0,0-21 16,1 21-16,-1-21 0,0 21 15,-20 0-15,20-21 0,0 21 0,-21 0 16,1 0-16,-1 0 0</inkml:trace>
  <inkml:trace contextRef="#ctx0" brushRef="#br0" timeOffset="62988.02">1206 11388 0,'0'0'0,"0"-21"0,0-1 16,0 1-1,0 0-15,22 21 16,-1 0-16,-21-21 0,21 21 0,0 0 16,0 0-16,22 0 15,-22 0-15,0 0 0,0 0 0,0 0 16,0 0-16,-21 21 0,0 0 16,0 0-16,0 1 0,0-1 0,0 21 15,-21-21-15,0 0 0,0 1 16,0-1-16,0 0 0,-22 0 0,22 0 15,0 0-15,0-21 0,0 22 0,-1-22 16,44 0 15,-1 0-15,0 0-16,0 0 0,21 0 0,1 0 16,-22 0-16,21 0 0,1 21 15,-1-21-15,0 21 0,-21 0 0,1-21 16,-1 21-16,0 0 0,-21 1 0,0-1 15,0 0-15,-21 0 0,0 0 16,-22 0-16,22 1 0,-21 20 0,-1-21 16,1-21-16,-21 21 0,41 0 15,-20-21-15,0 0 0,-1 0 0,22 0 16,0 0-16,0 0 0,0 0 16,0 0-16,-1 0 0,22-21 15,0 0-15,-21 21 0,21-21 16,0 0-16,0 0 15,0-1-15,0 1 0</inkml:trace>
  <inkml:trace contextRef="#ctx0" brushRef="#br0" timeOffset="63155.93">1947 11472 0,'0'0'15,"43"0"-15,-1 0 0,-21 0 16,21 0-16,-20 0 0,-1 0 0,0 0 15,0 0 1,0 0-16,0 0 16,1 0-16,-1 0 15,0 0-15</inkml:trace>
  <inkml:trace contextRef="#ctx0" brushRef="#br0" timeOffset="64012.5">3810 11663 0,'0'0'16,"21"0"-16,0 21 0,-21 0 15,-21-21 1,21-21-1,0 0-15,0 0 0,0 0 16,0-1-16,0 1 0,0 0 0,0-21 16,0-1-16,0 1 0,0 0 0,0-1 15,0 1-15,0-21 0,21 20 16,-21-20-16,21 20 0,-21 1 16,22 0-16,-22 21 0,0-22 0,0 22 15,-22 21 1,1 42-1,0-20-15,0-1 0,0 0 0,0 21 16,-1 1-16,1-22 0,21 21 0,0 0 16,0-20-16,0-1 0,0 21 15,21-21-15,1 0 0,-1 1 0,21-1 16,-21 0-16,0 0 0,22 0 0,-22 0 16,0 1-16,0-22 0,-21 21 15,0 0-15,0 0 0,0 0 16,-21-21-1,0 0-15,0 0 0,0 0 16,-22 0-16,22 0 0,0 0 0,-21 0 16,20 0-16,1 0 0,-21-21 15,21 21-15,0 0 0,42 0 32,21 21-32,-21-21 15,0 0-15,22 21 0,-22-21 16,21 0-16,-21 0 0,22 0 0,-1 0 15,-21 0-15,22 0 0,-22 0 0,21 0 16,-21-21-16,22 0 0,-22 0 16,0 0-16,21 0 0,-21-1 15,22 1-15,-22-21 0,0 21 0,0-22 16,22 1-16,-43 0 0,21-1 0,-21 1 16,21 0-16,-21-1 0,0 1 0,0 0 15,0-1-15,0 1 0,0 0 16,-21-1-16,0 1 0,-1 21 0,22 0 15,-21 0-15,21 42 16,0 0-16,0 0 16,0 21-16,0 1 0,21-1 0,1 0 15,-22 1-15,21 20 0,-21-20 0,0-1 16,21 0-16,-21 22 0,21-22 16,-21 0-16,21-20 0,-21 20 15,0 0-15,21-21 0,1 1 0,-22-1 16,21 0-16,-21 0 0,0 0 0,21-21 15,0 0-15,-21-21 16,0 0-16,0 0 16</inkml:trace>
  <inkml:trace contextRef="#ctx0" brushRef="#br0" timeOffset="64168.41">4191 11261 0,'21'0'15,"0"0"-15,0 0 0,1-21 0,20 21 16,-21-22-16,21 22 0,1-21 16,-22 0-16,21 21 0,1-21 0,-1 0 15,-21 21-15,21-21 0,-20-1 0,-1 22 16</inkml:trace>
  <inkml:trace contextRef="#ctx0" brushRef="#br0" timeOffset="64811.73">5397 11345 0,'0'0'16,"22"0"-16,-1 0 0,0 0 16,0 0-16,-21-21 0,0 0 15,0 0-15,0 0 0,0 0 16,0-1-16,-21-20 0,0 21 15,0 0-15,-1-22 0,1 22 0,-21 0 16,21 0-16,-22 0 0,22 21 0,-21 0 16,21 0-16,-22 0 0,22 0 0,-21 0 15,21 21-15,0 21 0,-1-21 0,1 22 16,0-22-16,0 21 0,21 1 16,0-22-16,0 21 0,0 0 15,0-20-15,0-1 0,0 21 0,0-21 16,0 0-16,0 1 0,21-22 15,-21 21-15,21-21 0,0 0 16,22 0-16,-22 0 0,0-21 0,0 21 16,0-22-16,22 1 0,-22 21 0,0-21 15,-21 0-15,21 21 0,0-21 0,1 0 16,-22-1-16,21 22 16,-21-21-1,21 21 126,-21-21-141,0 0 78</inkml:trace>
  <inkml:trace contextRef="#ctx0" brushRef="#br0" timeOffset="65555.42">3810 11261 0,'0'0'0,"-42"21"0,-1-21 0,-20 21 16,42-21-16,-1 0 0,22 21 0,22-21 16,-1 0-1,0 0-15,21 0 0,1 0 0,20 0 16,-21 0-16,22 0 0,21-21 16,-22 0-16,22 21 0,-1-21 0,1 0 15,21-1-15,-21 1 0,-1 0 16,1 21-16,0-21 0,-22 0 0,22 21 15,-43 0-15,22 0 0,-22 0 0,-21 0 16,0 0-16,0 0 0,-21 21 0,0 0 16,0 0-16,0 0 15,-21 1-15,0-22 16,21 21-16</inkml:trace>
  <inkml:trace contextRef="#ctx0" brushRef="#br0" timeOffset="65788.28">4551 11472 0,'0'0'0,"-21"22"0,-1-1 16,-20 0-16,21-21 0,0 0 0,21 21 16,21-21-1,21 0-15,-21 0 0,22 0 16,-1-21-16,0 0 0,1 21 15,20-21-15,-20 21 0,20-22 0,1 1 16,-1 0-16,-21 21 0,22-21 0,-22 0 16,1 0-16,-1 21 0,-21-22 15,21 1-15,-20 0 0,-1 0 0</inkml:trace>
  <inkml:trace contextRef="#ctx0" brushRef="#br0" timeOffset="67315.44">6943 11134 0,'0'0'0,"-22"0"0,-20 42 15,42-63 1,21 21-16,0 0 16,1-21-16,-1 0 15,-21-1-15,21 22 0,-21-21 0,0 0 16,0 0-16,0 0 0,0 0 16,0-1-16,-21 1 0,0 0 0,-1 0 15,-20 0-15,21 21 0,-21-21 16,-1-1-16,1 22 0,0 0 0,-1 0 15,1 0-15,0 22 0,-1-1 16,1 0-16,0 0 0,20 21 0,-20 1 16,21-1-16,0-21 0,0 22 0,-1-1 15,22 0-15,0 1 0,0-1 16,0 0-16,0-21 0,0 1 0,22-1 16,-1 0-16,0 0 0,0 0 0,0-21 15,22 0-15,-22 0 0,0 0 0,21 0 16,-21-21-16,22 0 0,-1 21 15,-21-21-15,22-22 0,-22 22 0,21 0 16,-21-21-16,22 21 0,-22-1 0,-21-20 16,21 21-16,-21 0 0,0-22 15,21 22-15,-21 0 0,21 21 32,-21 21-32,21-21 0,1 43 15,-22-22-15,21 0 0,0 0 0,-21 0 16,21 22-16,0-22 0,-21 0 0,21 0 15,1 0-15,-1-21 0,-21 21 16,21 1-16,0-22 0,0 0 0,0 0 16,1 0-16,-1 0 0,0-22 0,0 1 15,0 21-15,0-21 0,1 0 0,-1-21 16,0 20-16,0 1 0,0-21 0,0 21 16,1 0-16,-1-22 0,-21 22 15,0 0-15,21 0 0,0 0 16,-21-1-16,21 22 0,0 0 15,1 0-15,-1 22 0,0-1 16,0 0-16,-21 0 0,21 0 0,-21 0 16,21 1-16,-21-1 0,22 0 15,-22 0-15,0 0 0,0 0 0,0 1 16,0-1-16,-22 0 0,1 0 0,0 0 16,0-21-16,0 0 0,0 0 15,-1 0-15,1 0 0,0 0 16,0 0-16,0 0 15,0-21-15,-1 0 0,1 21 0,0-21 16,0 0-16,42 21 31,0 21-31,0-21 16,1 21-16,-1-21 0,0 0 0,21 21 16,-21-21-16,22 0 0,-1 0 0,-21 0 15,22 0-15,-1 0 0,-21 0 0,21 0 16,1-21-16,-1 0 0,-21 21 0,22-21 15,-1-1-15,-21 1 0,21 0 16,-20 0-16,20 0 0,-21 0 16,0-1-16,-21 1 0,0 0 0,0 0 15,0 0-15,0 0 0,0-1 0,0 44 32,0-1-32,0 0 15,0 0-15,0 0 0,0 0 0,21 1 16,1-1-16,-22 0 0,0 0 0,21 0 15,-21 0-15,0 1 16,21-22-16,0 0 16,-21-22-1,21 22 1,-21-21-16,21 21 16,1 0-1,-22 21-15,21-21 16,-21 22-16,21-22 15,0 0 1,0 0-16,0 0 16,1 0-16,-1 0 0,0-22 15,0 1-15,0 21 0,0-21 0,22 0 16,-1 0-16,-21 0 0,22-1 16,-1 1-16,0 0 0,-21 0 15,1 0-15,-1 0 0,0-22 0,0 22 0,-21-21 16,0-1-16,0 1 0,0 0 15,0-1-15,0 1 0,0 0 0,0-1 16,0 22-16,-21-21 0,21 21 16,0 0-16,0 42 15,0 0-15,-21 0 16,21 21-16,0-20 0,-21 20 0,21 0 16,-22 1-16,22-22 0,0 21 15,0 0-15,0 1 0,0-1 0,0-21 16,0 22-16,0-22 0,0 21 0,0-21 15,22 0-15,-22 22 0,0-22 0,21 0 16,0 0-16,-21 0 0,21-21 16,0 0-16,0 0 15,-21-21 1,0 0-16,0 0 16,0-21-16,0 20 0</inkml:trace>
  <inkml:trace contextRef="#ctx0" brushRef="#br0" timeOffset="67460.53">8551 10837 0,'85'0'15,"-64"0"-15,0 0 0,22 0 16,-22 0-16,21 0 0,-21 0 16,22 0-16,-22 0 0,21 0 0,-21 0 15,22-21-15,-22 0 0,21 21 0</inkml:trace>
  <inkml:trace contextRef="#ctx0" brushRef="#br0" timeOffset="68507.95">9673 10435 0,'0'0'16,"-21"0"-16,0 0 15,21 21-15,0 1 0,0-1 16,0 0-16,0 0 0,0 0 16,0 22-16,0-22 0,0 21 0,-21-21 15,21 22-15,0-1 0,-22-21 0,22 21 16,0-20-16,0 20 0,0-21 0,0 0 16,-21 22-16,21-22 0,0 0 15,0 0-15,0 0 0,0-42 31,0 0-15,0 0-16,0 0 0,0-1 0,0 1 16,0-21-16,0 21 0,0-22 15,0 1-15,0 0 0,0-1 16,0 1-16,0 21 0,0-21 0,0 20 16,0 1-16,0 0 0,21 21 0,1 0 15,-1 21-15,-21 0 0,21 22 16,-21-22-16,21 21 0,0-21 15,-21 22-15,21-1 0,-21-21 16,0 22-16,0-1 0,0-21 0,22 21 0,-22-20 16,0-1-16,0 0 0,0 0 0,0 0 15,0 0-15,0 1 0,0-1 16,0-42 15,-22-1-31,1 1 16,0 21-16,0-21 0,0-21 0,0 21 15,-1-1-15,1 1 0,0 0 0,0-21 16,21 21-16,0-1 0,0 1 16,0 42-1,21-21-15,0 22 16,0-1-16,1 0 0,-1-21 0,0 21 16,21 0-16,-21-21 0,1 21 0,20-21 15,-21 0-15,0 0 0,22 0 16,-22 0-16,0 0 0,21 0 15,-21 0-15,1-21 0,-1 0 0,0 21 16,0-21-16,0-21 0,-21 20 0,21 1 16,-21-21-16,0 21 0,0-22 0,0 1 15,0 0-15,0-1 0,0-20 16,-21 21-16,21-22 0,-21 22 0,21 21 16,0-22-16,-21 22 0,21 42 15,0 22 1,0-22-16,0 21 0,0 0 0,0 22 15,0-22-15,0 1 0,0-1 16,0 0-16,0 1 0,21-1 0,-21 0 16,21-21-16,0 1 0,1 20 0,-1-21 15,0 0-15,0-21 0,0 21 16,0-21-16,22 0 0,-22 0 0,0 0 16,0 0-16,22 0 0,-22 0 15,0-21-15,0 0 0,0 0 0,0 0 16,1-22-16,-22 22 0,21-21 0,-21 0 15,0-1-15,0 1 0,0-22 0,0 22 16,0 0-16,0-1 0,-21 1 16,-1 21-16,22 0 0,-21 21 0,21 21 15,0 0-15,0 21 16,0 1-16,0-1 0,0 0 0,0 22 16,0-22-16,0 22 0,0-22 0,0 0 0,0 1 15,0-1-15,21 0 16,-21 1-16,22-22 0,-1 0 0,21 0 15,-21 0-15,22 1 0,20-22 0,1 0 16,-1 0-16,22 0 0,-1-22 0</inkml:trace>
  <inkml:trace contextRef="#ctx0" brushRef="#br0" timeOffset="69092.3">18182 9716 0,'0'0'0,"21"21"15,0 21 1,22-21-16,-1 22 0,0-1 0,22 0 15,-1 1-15,1 20 0,-1-21 0,1 1 16,21 20-16,-22-20 0,1-1 16,-1 0-16,1 1 0,-22-1 0,21 0 15,-41-21-15,20 1 0,0-1 0,-21 0 16,1 0-16,-22 0 0,0 0 16,0-42-1,0 0 1</inkml:trace>
  <inkml:trace contextRef="#ctx0" brushRef="#br0" timeOffset="69252.22">19410 9885 0,'0'-42'16,"0"84"-16,0-106 0,0 43 0,-21 21 16,-22 0-16,22 21 0,0 22 15,-21-1-15,-1 0 0,1 1 0,-22 20 16,1 1-16,-1-1 0,-20 1 0,-1-22 15,0 22-15,-20-1 0,-1 1 16,21-22-16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56:54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910 0,'0'0'0,"0"-21"0,0 0 0,0 0 15,0 0-15,0-1 16,-21 22 0,21 22-1,0-1-15,0 21 16,0 0-16,0 1 0,0 20 15,0 1-15,0-1 0,0 1 0,0-1 16,0 1-16,21-1 0,-21 1 16,0 20-16,0-20 0,0-1 0,0 1 15,0-22-15,0 1 0,0-1 16,0 0-16,0 1 0,0-22 0,0 0 16,0 0-16,0 0 15,0-42 16,0 0-31,0 0 16,0 0-16,0-22 0</inkml:trace>
  <inkml:trace contextRef="#ctx0" brushRef="#br0" timeOffset="580.19">2900 1058 0,'0'0'0,"0"-21"0,0 0 16,0 42 15,0 0-31,0 1 0,-21 20 15,21-21-15,-22 21 0,22 1 16,-21-1-16,21 0 0,0 1 16,0-1-16,0 0 0,0 22 0,0-22 15,0 22-15,0-1 0,0-20 16,0-1-16,0 21 0,0-20 0,0-22 16,0 21-16,21-21 0,1 22 15,20-22-15,-21-21 0,0 21 0,22-21 16,-22 0-16,21 0 0,-21 0 15,22-21-15,-22 0 0,21 21 0,-21-43 16,22 22-16,-1 0 0,-21-21 16,21-1-16,-20 1 0,20 0 0,-21-1 15,0 1-15,0 0 0,1-22 16,-22 22-16,0 0 0,0-1 0,0-20 16,0 20-16,0 1 0,-22-21 15,1 20-15,0 1 0,0 0 16,-21-1-16,20 22 0,-20 0 15,21 0-15,-21 0 0,-1-1 0,22 22 16,-21 0-16,21 0 0,-1 22 16,1-1-16,0 0 0,0 0 0,0 0 15,21 22-15,-21-1 0,21-21 16,0 21-16,0 1 0,0-22 0,0 21 16,0-21-16,21 1 0,0 20 15,0-21-15,21 0 0</inkml:trace>
  <inkml:trace contextRef="#ctx0" brushRef="#br0" timeOffset="904.32">4212 1588 0,'21'0'0,"0"0"31,-21-22-31,22 22 0,-22-21 16,0 0-16,21 0 0,-21 0 16,0 0-16,0-1 15,-21 1 1,-1 21-16,1 0 0,0 0 15,0 21-15,21 1 16,0-1 0,21 0-16,0-21 15,0 0-15</inkml:trace>
  <inkml:trace contextRef="#ctx0" brushRef="#br0" timeOffset="1304.08">7747 804 0,'0'0'0,"0"-21"0,-42-106 31,42 106-31,0-21 0,-22 21 0,22-22 16,-21 1-16</inkml:trace>
  <inkml:trace contextRef="#ctx0" brushRef="#br0" timeOffset="1495.98">7662 381 0,'-21'-21'0,"42"42"0,-42-84 16,21 41-16,0 1 0,0 42 31,0 1-31,0 41 16,0-21-16,0 22 0,0 21 15,0-1-15,0 22 0,0 0 16,0 21-16,0-21 0,0 0 16,0-1-16,0 1 0,0 0 0,0-21 0,0 21 15,0-22-15,0-20 0,0 20 16,0-20-16,0-22 0,0 22 15,0-43-15,0 21 0,0-21 0,0 1 16,0-1-16</inkml:trace>
  <inkml:trace contextRef="#ctx0" brushRef="#br0" timeOffset="1915.97">7091 1164 0,'0'0'0,"-43"-42"0,22-22 0,0 22 16,-21-21-16,21 20 0,21 1 0,0 0 15,0-1-15,0 1 0,0 0 16,0-1-16,42 1 0,-21 0 0,21-22 16,1 22-16,20-1 0,1 1 15,-1 0-15,22-1 0,0 1 0,20 0 16,-20 21-16,21-1 0,0 22 0,0 0 15,-1 22-15,-20 20 0,0 0 16,-1 1-16,-20 20 0,-1 1 0,-20 20 16,-22-20-16,0 20 0,-21 1 15,0 0-15,0-1 0,-21 1 16,-21-21-16,-107 168 16,86-168-16,21-22 15,-1-21-15,-20 22 0,20-22 16,-20 21-16,21-21 0,-1-21 0,1 22 15,21-22-15,-22 0 0,22 0 0,0 0 16,21-22 0,0 1-1,21 21-15,0-21 16</inkml:trace>
  <inkml:trace contextRef="#ctx0" brushRef="#br0" timeOffset="2452.34">9017 1778 0,'21'-21'0,"-42"42"0,42-63 0,-21 21 16,0-1-16,0 1 0,0-21 15,-21 21-15,0 0 0,0-22 0,-22 22 16,22 0-16,-21 0 15,21 0-15,-22 21 0,1 0 0,0 0 16,20 0-16,-20 0 0,21 21 0,0 21 16,-22-21-16,22 22 0,0-1 15,0 21-15,0-20 0,0-1 0,21 0 16,0 22-16,-22-22 0,22 1 16,0-1-16,0-21 0,0 21 0,0-20 15,0-1-15,22 0 0,-22 0 0,21-21 16,0 0-16,0 0 0,0 0 15,0 0-15,1-21 0,20 0 0,-21 0 16,21-1-16,-20 1 0,20-21 16,0 21-16,-21-22 0,22 1 15,-22 0-15,21-22 0,-21 22 0,1 0 16,20-1-16,-21 22 0,-21-21 0,21 21 16,0 21-16,1 0 15,-22 21-15,0 0 0,0 0 0,0 21 16,0 1-16,0-1 0,0 0 0,0 1 15,0-22-15,0 21 0,0 1 16,21-1-16,-21-21 0,0 21 0,0-20 16,0-1-16,0 0 0,21 0 15,-21 0-15,21 0 16,0-21-16,0 0 0,1 0 16,-1-21-16,-21 0 0,21 0 15,0 0-15,-21 0 0</inkml:trace>
  <inkml:trace contextRef="#ctx0" brushRef="#br0" timeOffset="2816.13">9398 1693 0,'0'0'0,"0"-21"0,0-63 31,21 62-31,0 22 0,0 0 16,1 0-16,-1 0 0,0 0 0,21 0 15,-21 0-15,22 22 0,-22-1 16,21 0-16,-21 0 0,22 21 0,-1 1 15,0-22-15,22 64 16,-43-43-16,0 0 0,-21 1 0,0-1 16,0 0-16,0-21 0,0 22 15,-21-22-15,0 0 0,0 0 0,0 0 16,-1-21-16,22-21 31,0 0-31,0-21 0,0 21 0,0-22 16,0 1-16,0 0 0,0-1 0,22 1 15,-1-22-15,0 22 0,0 0 16,0-1-16,0 1 0,1 0 0,20 21 16,-21-1-16,0 1 0,22 21 15,-22 0-15,21 0 0,-21 0 16,22 0-16,-22 0 0,0 21 0,21 1 16,-21-1-16,1 0 0,-1 0 15</inkml:trace>
  <inkml:trace contextRef="#ctx0" brushRef="#br0" timeOffset="4268.05">10943 1947 0,'0'0'0,"21"-21"16,0-21-16,-21 21 0,0 0 15,0-22-15,0 22 0,0-21 0,0-1 16,-21 22-16,0-21 0,0 21 0,0 0 15,-22-1-15,22 22 0,-21 0 16,21 0-16,-22 0 0,22 22 0,-21-1 16,21 0-16,0 21 0,-22-21 0,22 22 15,0-1-15,0 0 0,0 1 16,21-1-16,0 22 0,-22-43 0,22 21 16,0 0-16,0 1 0,0-22 0,0 0 15,0 0-15,22 0 0,-1 1 16,0-22-16,0 0 0,0 0 15,0 0-15,1 0 0,20 0 0,-21-22 16,0 22-16,22-21 0,-22-21 16,0 21-16,0-22 0,0 22 0,22-21 15,-43 0-15,21-1 0,0-20 0,0 20 16,-21 1-16,21-21 0,-21 20 16,0 22-16,0-21 0,0 21 0,0-1 15,0 44 1,0-1-16,0 0 0,0 21 15,0 1-15,0-1 0,0 0 0,0 1 16,0-1-16,0 21 0,0-20 0,0-22 16,0 21-16,21 1 15,-21-22-15,22 21 0,-1-21 0,0 0 16,0-21-16,0 22 0,22-22 0,-22 0 16,21 0-16,0 0 0,-20-22 15,20 1-15,0 0 0,-21 0 0,22-21 16,-1-1-16,-21 22 0,22-42 0,-22 20 15,21-20-15,-21-1 0,0 1 16,1-22-16,-1 22 0,0-22 0,0 21 16,-21-20-16,0 20 0,0-20 0,0 20 15,0 1-15,0-1 0,0 22 16,0-1-16,0 22 0,0 0 0,-21 21 16,0 0-16,0 0 15,-1 21-15,22 0 0,-21 22 0,0 20 16,21 1-16,0-1 0,-21 1 0,21 20 15,0 1-15,0 0 0,0-1 16,0 1-16,0 0 0,0-22 0,0 22 16,0-22-16,0 1 0,0-22 0,21 1 15,0-1-15,-21 0 0,21-21 16,1 1-16,-1-1 0,0-21 0,21 0 16,-21 0-16,1 0 0,20 0 0,-21-21 15,21-1-15,1 1 0,-22-21 16,21 21-16,1-22 0,-1-20 15,0 21-15,1-22 0,-22 1 0,21-1 16,0 1-16,-20-22 0,20 21 16,-21 1-16,0-22 0,0 22 0,1-1 15,-1 1-15,-21-1 0,0 22 0,0 0 16,0-1-16,0 22 0,0 0 16,-21 42-16,21 21 15,-22 1-15,1-1 0,0 22 16,21-1-16,-21 1 0,21-1 0,-21 1 15,21 20-15,0 1 0,0-22 0,0 1 16,0-1-16,0 1 0,0-1 16,0-20-16,0-1 0,0 0 0,0 1 15,21-22-15,0 0 0,21 0 16,-20-21-16,20 0 0,-21 0 16,21 0-16,1 0 0,-22 0 0,21-21 15,1 0-15,-1 0 0,0 0 0,-21-22 16,22 22-16,-1-21 0,-21-1 15,0 1-15,1-21 0,-1 20 0,-21 1 16,0 0-16,0-1 0,0 22 0,0 0 16,0 0-16,-21 21 0,-1 0 15,1 0-15,0 0 0,0 21 0,0 21 16,0-21-16,-1 22 0,1-1 16,0 0-16,0 1 0,21 20 0,0-20 15,0-1-15,0-21 0,0 21 16,0 1-16,0-22 0,0 0 0,21 0 15,0 0-15,0 1 0,1-1 16,-1-21-16,0 0 0,21 0 0,1 0 16,-1 0-16,0 0 0,1-21 0,-1-1 15,21 1-15,-20 0 0,20-21 0,-20-1 16,-1 1-16,21-21 0,-20 20 16,-1-20-16,0-22 0,1 22 0,-1-22 15,0 21-15,-20-20 0,-1-1 16,0 22-16,0-22 0,-21 0 0,0 22 15,0-1-15,0 1 0,0 20 16,0 1-16,0 21 0,-21 0 16,0 21-16,0 0 0,-1 42 0,1-21 15,0 43-15,0-1 0,-21 1 16,20 20-16,1 1 0,-21 0 0,21-1 16,0 22-16,21-21 0,0 0 0,0-1 15,0 1-15,0-22 0,0 1 16,0-22-16,21 1 0,21-1 0,-21 0 15,22-21-15,-22 1 0,21-1 0,22 0 16,-22-21-16,0 0 0,22 0 16,-1 0-16,-20-21 0,20 0 15</inkml:trace>
  <inkml:trace contextRef="#ctx0" brushRef="#br0" timeOffset="8128.01">15325 1228 0,'0'0'0,"-22"0"0,1 0 16,42-21 15,1 21-31,20 0 16,-21-22-16,21 1 0,1 21 15,-1-21-15,0 0 0,1 0 0,-1 0 16,0-1-16,22-20 0,-22 21 16,1-21-16,-1 20 0,0-20 0,-21 0 15,1-1-15,-1 22 0,-21-21 16,0 0-16,0-1 0,-21 22 0,-22-21 16,1 21-16,0-1 0,-22-20 15,-21 42-15,22 0 0,-22 0 0,1 0 16,20 0-16,1 21 0,-1 22 0,22-22 15,-1 21-15,22 22 0,0-22 16,21 21-16,0 1 0,0-1 0,21-20 16,0 20-16,22-20 15,-1-1-15,0 0 0,1 1 0,-1-1 16,22-21-16,-22 0 0,21 0 0,-20 1 16,-1-22-16,22 0 0,-43 21 15,21-21-15,-21 0 0,0 0 0,-21 21 16,0 0-1,-21 0-15,-21-21 0,0 21 0,-22 1 16,22-1-16,-22 0 0,1 21 0,-1-21 16,1 22-16,-1-22 15,22 21-15,0 1 0,20-1 0,1-21 0,-21 21 16,42 1-16,0-22 0,0 21 0,0-21 16,0 1-16,0-1 15,21 0-15,0 0 0,22-21 0,-1 0 16,-21 0-16,21 0 0,1 0 0,20 0 15,-20 0-15,-1 0 0,0-21 16,1 0-16,-1 0 0,0-1 0,-21 1 16,22-21-16,-1 21 0,-21-22 15,0 1-15,22 0 0,-22-1 0,21 1 16,-21 0-16,1-1 0,20 1 0,-21 21 16,21-21-16,-20 42 0,-1-22 15,21 22-15,-21 0 0,0 0 0,1 0 16,-22 22-16,21 20 0,-21-21 15,0 21-15,21 1 0,-21-1 16,0 22-16,0-22 0,0 0 0,-21 1 16,0-1-16,-1 0 0,1 1 0,21-22 15,-21 0-15,0 21 0,21-21 16,0 1-16,0-44 31,21 1-31,0 0 0,22 0 16,-22 0-16,0-22 0,21 1 0,-21 0 15,22-1-15,-22 1 0,21-21 16,1 20-16,-22 1 0,0-22 16,0 22-16,0 0 0,0 21 0,-21-22 15,0 22-15,0 0 0,-21 21 16,0 21 0,21 0-16,-21 0 0,0 22 15,0-1-15,21 0 0,0 1 0,0-1 16,0 0-16,0 1 0,0 20 0,0-20 15,0-1-15,0-21 0,21 21 16,0 1-16,0-22 0,0 0 0,22 0 16,-1 0-16,-21 1 0,21-1 0,22-21 15,-22 0-15,1 0 0,-1 0 16,21 0-16,-20-21 0,-1-1 0,0 1 16,22 0-16,-22-21 0,-21 21 15,22-22-15,-22 1 0,0 0 16,0-1-16,0 1 0,-21-22 0,0 22 15,0 21-15,0-21 0,0 20 16,-21 1-16,0 0 0,0 21 0,0 0 16,0 21-16,-22 0 0,22 1 0,0-1 15,-21 21-15,42-21 0,-22 22 16,1-1-16,21 0 0,0 1 0,0-1 16,0 0-16,0 1 0,0-22 0,0 21 15,21-21-15,1 0 0,-1 1 16,0-1-16,21-21 0,-21 0 0,22 0 15,-1 0-15,0 0 0,1 0 16,-1 0-16,0 0 0,1-21 16,-1-1-16,0-20 0,-20 21 0,20-21 15,-21 20-15,21-20 0,-20 0 0,-1-22 16,21 22-16,-21 0 0,0-1 16,1 1-16,-1 21 0,0-22 0,-21 22 15,21 0-15,-21 42 31,0 0-31,0 1 16,0-1-16,0 0 0,0 0 16,0 0-16,0 0 15,21-21 1,0 0 0,-21-21-16,22 0 15,-22 0-15,0 0 0,0 0 16,0-1-16,0 1 0,0 0 0,0 0 15,0 0-15,0 0 0,-22 21 16,1 0 0,0 0-16,0 21 0,21 0 15,-21 0-15,0 21 0,-1-20 0,1 20 16,21 0-16,0 1 0,-21-1 16,21 0-16,0 1 0,0-1 15,0-21-15,0 21 0,0 1 0,21-22 16,-21 0-16,21 0 0,22 0 0,-22 1 15,0-1-15,21-21 0,-20 0 16,20 0-16,0 0 0,-21 0 0,22 0 16,-22-21-16,21-1 0,-21 1 0,1 0 15,20-21-15,-21 21 0,0-22 16,-21 1-16,21 0 0,-21-1 0,22-20 16,-22 20-16,21 22 0,-21-21 15,0 21-15,0 0 0,0-1 0,0 44 31,0-1-31,0 0 0,0 21 16,0 1-16,0-22 0,0 21 0,0 0 16,0 1-16,0-22 0,0 21 0,0 1 15,0-22-15,0 0 0,0 0 16,21 0-16,0 0 0,0 1 0,22-22 16,-22 0-16,0 0 15,0 0-15,21 0 0,-20 0 0,20-22 16,-21 1-16,21 0 0,-20 0 0,20 0 15,-21-22-15,21 1 0,-20 0 16,-1-1-16,0 1 0,0 0 0,0-1 16,0 1-16,1 0 0,-22 21 15,0-1-15,0 1 0,0 0 16,0 42 0,0 0-16,0 22 0,-22-22 15,22 21-15,0-21 0,0 22 0,0-1 16,-21-21-16,21 22 0,0-1 0,0-21 15,0 21-15,0-20 0,21-1 16,-21 0-16,22 0 0,-1 0 0,0-21 16,0 0-16,0 21 0,0-21 0,22 0 15,-22 0-15,0-21 16,21 21-16,-20-21 0,20-21 0,-21 21 0,21-22 16,-20 1-16,20-22 0,-21 1 15,21-1-15,1 1 0,-22-1 16,21-20-16,-21-1 0,22 0 0,-22-20 15,21 20-15,-21 0 0,1-21 16,-1 22-16,0 20 0,-21-20 0,0 20 16,0 22-16,0-1 0,0 1 15,0 21-15,0 0 0,-21 21 0,0 0 16,-1 21-16,1 0 0,-21 0 0,21 22 16,-22 20-16,22 1 0,-21 20 15,21 1-15,0 21 0,-1-22 0,1 22 16,0 0-16,0-21 0,21-1 15,0 22-15,0-21 0,0-22 16,0 1-16,0-1 0,0 43 16,0-63-16,21-1 0,0-21 15,22 0-15,-22 0 0,0 1 0,21-22 16,-21 0-16,22 0 0,-1 0 0,0-22 16,1 22-16,-22-21 0,21-21 15,1 21-15,-1 0 0,-21-22 0,21 1 16,-20 0-16,-1-1 0,0 1 15,0 0-15,0 20 0,0-20 0,-21 21 16,0 0-16,0 0 0,0 42 31,0 0-31,0 0 0,0 21 16,0-20-16,0-1 0,0 0 16,0 21-16,0-21 0,0 1 0,0-1 15,0 0-15,0 0 0,0 0 0,0 0 16,0 1-16,22-44 47,-1 1-32,-21 0 1,21 21-16,0-21 16,0 21-16,-21 21 31,0 0-16,0 0-15,0 1 16,0-1-16,-21 0 0,21 0 16,21-21 15,0 0-31,1 0 16,-1 0-16,0-21 0,0 21 15,0-21-15,22 0 0,-22-1 16,0 1-16,0 0 0,0 0 15,0 0-15,1-22 0,-1 22 0,0-21 16,-21 21-16,21-22 0,-21 22 0,21 0 16,-21 0-16,0 0 0,0 0 15,0 42 1,-21 0 0,21 0-16,-21 0 0,0 0 0,21 1 15,-21 20-15,-1-21 0,22 21 0,-21-20 16,21 20-16,0-21 0,0 0 15,-21 22-15,21-22 0,0 0 0,0 0 16,0 0-16,0 0 0,0 1 16,21-22-16,0 0 15,1 0-15,-1 0 0,0 0 16,21 0-16,-21 0 0,1 0 0,20-22 16,-21 22-16,21-21 0,-20 0 15,-1 0-15,21-21 0,-21 20 0,0 1 16,1-21-16,-1 21 0,0 0 15,0-22-15,-21 22 0,0 0 16,0 0-16,-21 21 16,0 21-1,0 0-15,-1 0 0,1 0 0,0 1 16,0-1-16,0 0 16,21 0-16,0 0 0,0 0 0,0 1 15,0-1-15,0 0 16,21-42-1,-21 0 1,21-1-16,-21 1 0,0 0 16,0 0-16,21 0 0,-21-22 0,21 22 15,-21-21-15,0 0 0,0 20 0,22-20 16,-22 21-16,21-21 0,-21 20 16,0 1-16,21 0 0,0 21 15,-21-21-15,21 21 0,0 0 16,1 21-16,-1 0 15,0 0-15,0 1 0,0 20 0,0-21 16,1 21-16,-22-20 0,0 20 16,21-21-16,-21 21 0,0-20 0,0 20 15,0-21-15,0 0 0,0 22 0,0-22 16,0 0-16,-21 0 16,21 0-16,-22-21 0,22-21 31,0 0-31,0 0 15,0 0-15,0-1 0,22-20 0,-1 0 16,0 21-16,0-22 16,0 1-16,0-22 0,22 22 0,-22 0 15,21-1-15,-21 22 0,22-21 16,-22 21-16,21 0 0,-21 21 0,1 0 16,-1 0-16,0 0 0,0 21 0,0 0 15,-21 21-15,0-21 0,21 22 16,-21-1-16,0 0 0,0 1 0,0-22 15,0 21-15,0 1 0,-21-1 0,0-21 16,21 21-16,-21-20 0,0-1 16,21 0-16,-21 0 0,21 0 15,0 0-15,0-42 32,0 0-32,0 0 0,21 0 15,0 0-15,0-22 0,0 1 16,22 21-16,-22-22 0,21 1 0,0-21 15,1 20-15,-1 1 0,0 0 0,1 20 16,-1 1-16,-21 0 0,22 0 16,-22 21-16,-21 21 0,21 0 15,-21 22-15,0-22 0,0 21 16,0 0-16,-21 1 0,0-1 0,-1 0 16,1 1-16,0-22 0,21 21 0,-21 1 15,0-22-15,0 0 0,-1 0 16,22 0-16,0 0 0,-21-21 15,0 0-15,21-21 32</inkml:trace>
  <inkml:trace contextRef="#ctx0" brushRef="#br0" timeOffset="8295.91">21272 931 0,'0'0'0,"-42"0"0,21 0 16,0 0-16,0 0 0,21 22 15,-22-22-15,22 21 0,0 0 16,0 0-16</inkml:trace>
  <inkml:trace contextRef="#ctx0" brushRef="#br0" timeOffset="8504.46">19325 1312 0,'-21'22'0,"42"-44"16,-63 65-16,42-22 15,21-21-15,21 0 0,22 0 0,-1 21 16,22-21-16,0 0 0,-1 0 15,22 0-15,-21 0 0,21 0 0,-22 0 16,1 0-16,21 0 0,-22 0 0,1 21 16</inkml:trace>
  <inkml:trace contextRef="#ctx0" brushRef="#br0" timeOffset="9092.12">23304 3090 0,'0'0'0,"-42"-21"16,-21 0-16,-1 21 0,-21 0 0,22 0 16,-22-21-16,1 21 0,-1 0 0,-21 0 15,21 0-15,-20 0 0,-1 0 0,-21 0 16,0 0-16,0 0 0,-21 0 15,-22 0-15,1-21 0,-43 21 0,1 0 16,-1 0-16,-42-21 0,0 21 0,0-22 16,-21 22-16,-22-21 0,1 21 15,-21 0-15,-1-21 0,1 21 0,-1 0 16,-21-21-16,22 21 0,-22-21 0,-21 0 16,1 21-16,-1-22 0,0 22 15,0-21-15,-21 21 0,21-21 16,-21 0-16,21 21 0,1 0 0,-22-21 15,21 21-15,21 0 0,-21 0 0,22 0 16,-1-21-16,21 21 0,1 0 0,21 0 16,20 0-16,22 0 0,0-22 15,22 22-15,-1 0 0,42-21 0,1 21 16,20-21-16,22 21 0,0 0 0,21-21 16,21 21-16,0 0 0,22-21 15,20 21-15,1-21 0,20-1 0,1 22 16,21-21-16,0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00:59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2053 0,'21'0'31,"0"0"1,0-21-32,-21 0 0,0 0 15</inkml:trace>
  <inkml:trace contextRef="#ctx0" brushRef="#br0" timeOffset="2948.88">3260 1947 0,'0'-21'16,"-22"21"-16,22-21 15,0 0 1,-21 0-1,21 42 32,0 0-31,0 0-16,0 0 16,0 1-16,0-1 0,0 0 0,0 0 15,0 21-15,0-20 0,0 20 16,0-21-16,0 21 0,0 1 0,0-1 15,0 0-15,0 22 0,0-22 16,0 22-16,0-1 0,0-20 16,-21 41-16,0-20 0,21-1 0,-21 1 15,0 20-15,21-20 0,-22 21 16,1-1-16,21 22 0,0-21 0,-21-1 16,21 1-16,-21 0 15,21-1-15,0 1 0,0 0 0,0-22 16,0 22-16,0 0 0,0-1 15,0-20-15,0-1 0,0 22 0,0-22 16,21 1-16,-21-1 0,0 1 16,0-1-16,0 1 0,0-1 0,0-20 15,0 20-15,0-20 0,0-22 0,0 21 16,21-21-16,-21 0 0,21-21 16,-21-21-16,0 0 15,0-21-15,0-1 0,0-20 16,0-1-16,0 1 0,0-1 0</inkml:trace>
  <inkml:trace contextRef="#ctx0" brushRef="#br0" timeOffset="4112.04">3175 2053 0,'0'0'0,"0"-21"15,-21 21-15,21-21 32,-21 21-32,42 0 46,0 0-46,0-21 0,0 21 16,0 0-16,22 0 0,-1 0 0,22 0 16,-22-21-16,21 21 0,1 0 15,21 0-15,-22 0 0,22 0 0,-22 0 16,22 0-16,0 0 0,-1 0 16,1 0-16,0 0 0,20 0 15,1 0-15,0 0 0,0 0 0,-21 0 16,20 0-16,-20 0 0,0 0 15,-1 0-15,1 0 0,0 0 0,-1 0 16,-20 21-16,-1-21 0,1 0 16,-1 0-16,1 0 0,-22 0 15,1 0-15,-1 0 0,0 0 0,1 0 16,-22 0-16,21 0 0,-21 0 16,0 0-16,1 0 0,-1 0 15,-21 21 1,0 0-16,0 0 15,0 0-15,0 1 16,0 20-16,0-21 0,-21 0 0,21 22 16,0-1-16,-22 21 0,22-20 15,0 20-15,0-20 0,-21 20 16,0 1-16,21-1 0,-21 1 16,21-1-16,0-21 0,0 22 0,-21-1 15,21-20-15,-21 20 0,21 1 0,0-1 16,0 1-16,-22 20 0,22-20 15,0-1-15,0 1 0,0-1 0,0-20 16,0 20-16,0 1 0,0-1 16,0 1-16,-21-1 0,21 1 0,0-1 15,-21 1-15,21-1 0,0 1 0,0-22 16,0 22-16,0-1 16,0-21-16,0 22 0,0-22 0,0 1 15,0-1-15,0 21 0,0-20 0,0-1 16,0 0-16,0 1 0,0-22 15,0 21-15,0-21 0,0 22 0,0-22 16,0 0-16,0 0 0,0 0 16,0 1-16,0-1 0,-21-21 15,0 0-15,21 21 0,-21-21 0,-1 21 16,1-21-16,0 0 0,0 0 16,-21 0-16,20 21 0,-20-21 0,0 0 15,-1 0-15,-20 0 0,21 0 0,-22 0 16,1 21-16,-1-21 15,-21 0-15,22 0 0,-22 0 0,-21 0 16,22 0-16,-22 0 0,0 0 16,0 0-16,22 0 0,-22 0 0,0 0 15,21 0-15,-21 0 0,1 0 0,-1 0 16,21 0-16,-21 0 0,22-21 16,20 21-16,-21 0 0,43-21 0,-21 21 15,20 0-15,1 0 0,21-21 16,0 21-16,-1 0 0,1 0 0,21-21 15,0 0-15,0-1 16,0 1-16,21 0 0,1-21 0,-1 21 16,0-43-16</inkml:trace>
  <inkml:trace contextRef="#ctx0" brushRef="#br0" timeOffset="4692.68">3789 1122 0,'0'0'0,"-85"0"32,64 0-32,42 0 31,0 0-16,22 0-15,-22 0 0,21 0 16,22 0-16,-22 0 0,0 0 0,1 0 16,20 0-16,-21 0 0,1 0 15,-1 0-15,0 0 0,-20 0 16,-1 21-16,0-21 0,0 0 16,-21 21-16,0 0 0,0 1 15,-21-22-15,0 21 0,0-21 16,-1 21-16,-20-21 0</inkml:trace>
  <inkml:trace contextRef="#ctx0" brushRef="#br0" timeOffset="4972.52">3979 1249 0,'-42'-42'31,"42"20"-31,-21 22 0,21 22 31,0-1-15,0 0-16,0 0 0,0 0 0,0 22 16,-21-1-16,21 0 0,0 1 15,-22-1-15,22 0 0,0 1 0,0 20 16,-21-21-16,21 1 0,-21-22 16,21 21-16,0-21 0,0 1 0,0-1 15,0 0-15,0 0 16,21-42-1,-21 0-15,21 0 0,1-1 16,-1 1-16</inkml:trace>
  <inkml:trace contextRef="#ctx0" brushRef="#br0" timeOffset="5310.33">4741 1164 0,'0'0'16,"0"-21"-16,21 21 0,-21-21 16,-21 21-1,0 0-15,0 0 0,-21 0 16,20 21-16,1 0 0,0 0 16,0 1-16,-21 20 0,20-21 15,1 21-15,0-20 0,0 20 0,0-21 16,0 21-16,21-20 0,-22 20 15,22-21-15,0 0 0,0 0 0,0 1 16,22-1-16,20 0 0,-21 0 16,0-21-16,0 0 0,22 0 0,-22 0 15,21 0-15,1 0 0,-22 0 16,21 0-16,-21 0 0,22-21 16,-22 21-16,21-21 0,-21 0 0,0 21 15,1-22-15,-1 22 0</inkml:trace>
  <inkml:trace contextRef="#ctx0" brushRef="#br0" timeOffset="5497.12">5186 1482 0,'0'21'0,"0"0"16,21-21 30,0 0-46,0 0 0,0 0 0,1 0 16,-1 0-16,0-21 0,0 21 16,-21-21-16,21 21 0,0-21 0,1-1 15</inkml:trace>
  <inkml:trace contextRef="#ctx0" brushRef="#br0" timeOffset="5720.99">5821 1037 0,'0'0'0,"0"-21"0,0-21 16,0 63 15,0 0-31,0 0 16,0 22-16,0-22 0,-21 21 0,21 0 16,-22 1-16,22 20 0,-21-20 15,21-1-15,-21 0 0,21 1 0,-21-1 16,21 0-16,0 1 0,0-22 15,0 21-15,0-21 0,0 0 0,0 1 16,0-1-16</inkml:trace>
  <inkml:trace contextRef="#ctx0" brushRef="#br0" timeOffset="6312.35">8128 2117 0,'0'0'0,"0"-21"16,0-128-1,-21 128-15,21 0 16,0 0-16,0 42 31,-21 0-31,21 22 0,0-1 16,0 0-16,0 22 0,0-1 0,0 22 16,0 0-16,-22-1 0,22 22 0,-21 0 15,21 0-15,0 0 0,-21-1 16,0 1-16,0 21 0,21-21 0,-21 0 15,-1-21-15,1 20 0,21-20 16,-21 21-16,0-21 0,21-1 0,-21 1 16,21 0-16,0-22 0,-21 1 0,21-1 15,0 1-15,0-22 0,0 0 16,0-21-16,0 22 0,0-22 16,21-42-1,0 0-15,0-22 0,-21 1 0,21 0 16</inkml:trace>
  <inkml:trace contextRef="#ctx0" brushRef="#br0" timeOffset="7044.93">8170 2180 0,'0'0'16,"0"-42"-16,-21 21 0,0-22 0,21 22 15,0 0-15,0 0 0,0 0 16,0 0-16,0-1 0,21 1 16,0 21-16,22-21 0,-1 0 15,0 21-15,22 0 0,-1-21 0,43 21 16,-21 0-16,42-21 0,-21 21 0,21 0 16,0 0-16,0-22 0,0 22 15,0 0-15,21 0 0,0-21 0,-21 21 16,0 0-16,0 0 0,-21 0 15,0-21-15,-22 21 0,1 0 0,0 0 16,-1 0-16,-20 0 16,-1 0-16,-20 0 0,20 0 0,-21 0 15,-20 0-15,20 21 0,0-21 16,-21 21-16,1 1 0,-1-1 0,-21 21 16,0-21-16,0 22 0,0-1 15,0 0-15,0 1 0,0-1 0,0 21 16,0 1-16,0-1 0,-21 1 0,-1 21 15,1-1-15,0-20 0,0 20 16,0 1-16,0 0 0,-1-1 0,1 1 16,0 84-16,0-84 15,21 21-15,-21-21 0,21-1 0,0 1 16,0-22-16,0 22 0,0 0 16,0-1-16,0-20 0,0 21 0,0-22 15,0 1-15,0-1 0,0-21 16,0 22-16,0-22 0,0 1 0,0-1 15,0-21-15,-21 21 0,-1-20 0,1-1 16,0 21-16,0-21 0,0 0 16,0 1-16,-1-22 0,1 21 0,-21 0 15,0 0-15,-1-21 0,1 0 0,-22 0 16,1 0-16,-1 0 0,-20 0 16,-1 0-16,-21 0 0,0 0 0,-21 0 15,0 0-15,0 0 0,0-21 0,0 21 16,-21 0-16,21 0 15,0-21-15,0 21 0,21 0 0,1 0 16,20-21-16,0 21 0,1 0 0,20 0 16,1 0-16,-1 0 0,1-22 15,20 22-15,1-21 0,0 0 0,20 21 16,1-21-16,21 0 0,0 0 0,0-1 16,0-20-16,0 0 0,21-1 15</inkml:trace>
  <inkml:trace contextRef="#ctx0" brushRef="#br0" timeOffset="13849.52">8890 804 0,'0'0'0,"-21"0"0,0 0 16,21 22 30,0-1-46,0 0 0,0 0 16,0 21-16,0 1 0,0-22 0,-22 21 16,1 1-16,21-1 0,-21 0 15,0 1-15,21-1 0,-21-21 0,0 21 16,21-20-16,-22-1 0,22 0 0,0 0 16,0 0-16,-21 0 0,0 1 15,0-44 16,21 1-15,-21 0-16</inkml:trace>
  <inkml:trace contextRef="#ctx0" brushRef="#br0" timeOffset="14160.34">8318 1016 0,'-63'-21'16,"42"21"0,21-21 15,21 21-31,0 0 0,0 0 16,0 0-16,22 0 0,-1 0 15,0-21-15,22 21 0,-22-22 0,22 22 16,-1 0-16,1 0 0,-1-21 15,1 21-15,-22 0 0,22 0 0,-22 0 16,-21 0-16,21 0 16,-20 0-16,-1 0 0,-42 0 31,-1 21-31,1-21 16</inkml:trace>
  <inkml:trace contextRef="#ctx0" brushRef="#br0" timeOffset="14504.78">9631 1016 0,'21'-21'15,"-21"0"-15,0 0 16,-21-1-16,0 22 15,-1 0-15,1 0 0,0 0 16,0 0-16,0 0 0,-22 0 0,22 0 16,-21 22-16,21-1 0,-22 0 15,22 0-15,-21 21 0,0-20 0,20 20 16,1 0-16,-21-21 0,21 22 16,21-1-16,0-21 0,0 0 0,0 22 15,0-22-15,0 0 0,0 0 16,21-21-16,0 21 0,0-21 0,0 0 15,22 0-15,-22 0 0,21 0 16,-21 0-16,22 0 0,-1 0 16,-21-21-16,22 21 0,-22-21 0,21 21 15,-21-21-15</inkml:trace>
  <inkml:trace contextRef="#ctx0" brushRef="#br0" timeOffset="14696.67">9948 1185 0,'0'22'16,"21"-22"46,1 0-62,-1 0 0,0 0 0,0 0 16,0-22-16,0 22 0,1-21 0</inkml:trace>
  <inkml:trace contextRef="#ctx0" brushRef="#br0" timeOffset="15104.43">10583 1037 0,'-42'-63'31,"42"42"-16,0-1-15,0 1 16,0 0-16,21 21 0,0-21 0,0 21 16,22 0-16,-22 0 0,0 0 15,21 0-15,-20 0 0,-1 0 0,0 0 16,0 21-16,0 0 0,-21 22 16,0-22-16,0 0 0,0 21 0,-21 1 15,0-1-15,-21 0 0,20-21 16,-41 22-16,21-1 0,-1 0 0,-20-20 15,20 20-15,1-21 0,0 0 0,-1 0 16,22 1-16,-21-1 16,21 0-16,21 0 15,42-21 1,-21 0-16,22 0 16,-22 0-16,21 0 0,0 0 15,1-21-15,20 21 0,-20 0 0,-1-21 16,21 0-16,-20 21 0,-1 0 0,0-22 15,1 22-15,-22-21 0,21 21 16,-21 0-16,-21-21 0,22 21 16</inkml:trace>
  <inkml:trace contextRef="#ctx0" brushRef="#br0" timeOffset="15732.07">14118 2328 0,'0'0'15,"0"-21"-15,0 0 0,0-21 0,0 21 0,0-1 16,0 1-16,0 0 0,0 0 0,0 0 16,0 0-16,0-1 0,0 1 15,-21 21-15,21-21 0,-21 21 0,0-21 16,-1 21 0,1 21-16,21 0 15,-21 22-15,0-1 0,21 0 16,-21 22-16,0-1 0,21 22 15,-22 0-15,1-1 0,0 22 0,21 0 0,-21-21 16,0 42-16,0-22 0,-1 1 16,1 21-16,0-21 0,0 21 15,0-21-15,0 21 0,-1-21 0,22 0 16,-21-1-16,21 1 0,-21-21 16,21-22-16,0 22 0,0-21 0,0-22 15,0 0-15,0 1 0,0-1 0,0-21 16,21-21-16,0 0 15,1 0-15,-1 0 0,-21-21 0,21-21 16,0 20-16,0-41 0,0 21 0,-21-22 16</inkml:trace>
  <inkml:trace contextRef="#ctx0" brushRef="#br0" timeOffset="16444.66">14033 2328 0,'0'0'0,"0"-42"16,-63-148 0,63 168-16,0 1 15,0 0-15,0 0 0,0 0 16,21 0-16,0-1 0,0 1 0,22 21 16,-1-21-16,22 0 0,-1 21 15,1-21-15,20 21 0,1-21 0,0 21 16,20 0-16,22-22 0,22 22 15,-1-21-15,0 21 0,0 0 16,0-21-16,22 21 0,-1 0 0,0 0 16,1-21-16,-1 21 0,-21 0 15,0 0-15,0 0 0,-21 0 0,0 0 16,-21 0-16,0 0 0,-21 0 16,-1 0-16,-20 0 0,-1 0 0,-20 21 15,-22 0-15,21-21 0,-21 21 16,-21 1-16,0-1 0,22 0 0,-22 21 15,0-21-15,0 22 0,0-1 16,0-21-16,-22 22 0,22-1 0,-21 21 16,0 1-16,0-1 0,0 1 15,-22-1-15,22 22 0,0 0 16,0-22-16,0 22 0,0 0 0,-1-22 16,1 22-16,21-1 0,0 1 15,-21 0-15,21-1 0,0 1 0,0-21 16,0 147-1,0-126-15,0-22 0,0 1 0,0-1 16,-21 1-16,21-1 0,0 1 0,0-22 16,0 22-16,0-22 0,0 0 0,-21 1 15,0-1-15,21 0 0,-22-20 16,1 20-16,0-21 0,0 21 0,-21-20 16,20-1-16,-20 0 0,-21 0 15,20-21-15,-20 21 0,-1 0 16,-20-21-16,-22 0 0,0 22 0,0-22 15,-21 0-15,0 0 0,0 21 0,0-21 16,-21 0-16,0 0 0,0 21 16,-1-21-16,-20 21 0,21-21 0,21 21 15,-21-21-15,21 21 0,21-21 0,0 0 16,21 0-16,22 0 0,-1 0 0,1 0 16,21 0-16,-1-21 0,22 21 15,0-42-15,0 21 0,21-22 0,0 1 16,0 0-16,0-1 0</inkml:trace>
  <inkml:trace contextRef="#ctx0" brushRef="#br0" timeOffset="16901.4">13864 1101 0,'21'0'31,"0"0"-31,22 0 0,-1 21 16,0-21-16,22 0 0,-1 0 15,1 0-15,-1 0 0,1 0 0,-1 0 16,1 0-16,-22-21 0,22 21 16,-22 0-16,-21 0 0,22 0 0,-22 0 15,-64 0 1</inkml:trace>
  <inkml:trace contextRef="#ctx0" brushRef="#br0" timeOffset="17116.3">14393 1101 0,'0'21'31,"-21"0"-31,21 0 16,0 0-16,-21 22 0,21-22 0,0 0 16,0 21-16,-21-20 0,21 20 15,-21-21-15,21 21 0,0 1 0,0-22 16,0 0-16,-22 21 0,22-20 15,0-1-15,0 0 0,0 0 16</inkml:trace>
  <inkml:trace contextRef="#ctx0" brushRef="#br0" timeOffset="17405.14">15028 1037 0,'0'0'0,"0"-21"0,-21 21 16,0 0-1,-21 0-15,20 0 0,-20 21 0,21 22 16,-21-22-16,20 21 0,-20 0 16,21-20-16,0 20 0,0 0 15,-1 1-15,22-1 0,-21 0 0,21 1 16,0-22-16,0 21 0,0-21 15,21 22-15,1-22 0,-1 0 0,0-21 16,21 21-16,1-21 0,-1 0 16,0 0-16,1 0 0,20 0 0,-21 0 15,22 0-15,-22-21 0,22 0 16,-22 21-16,0-21 0,1-1 0,-22 1 16</inkml:trace>
  <inkml:trace contextRef="#ctx0" brushRef="#br0" timeOffset="17596.59">15536 1312 0,'21'0'32,"1"0"-17,-1 0-15,0 0 0,0 0 16,0 0-16,0 0 0,1 0 0,-1 0 15,21 0-15,-21 0 0,0-21 16,1 21-16</inkml:trace>
  <inkml:trace contextRef="#ctx0" brushRef="#br0" timeOffset="18072.32">16256 1101 0,'0'-21'16,"0"-1"-16,21 1 0,0 21 16,0 0-16,1 0 0,-1 0 0,0-21 15,0 21-15,0 0 0,0 0 16,22 0-16,-22 0 0,0 21 0,0 0 16,-21 1-1,0-1-15,0 0 0,0 0 0,0 0 16,0 0-16,-42 1 0,21-1 15,-22 0-15,1-21 0,0 21 0,-1 0 16,22-21-16,-21 0 0,21 21 16,0-21-16,-1 0 0,44 0 31,-1 0-31,0 0 16,0 0-16,21 0 0,-20 0 0,20 0 15,-21 0-15,21 0 0,1 0 16,-22 0-16,21 22 0,-21-1 15,22-21-15,-22 21 0,0 0 0,0 0 16,-21 0-16,0 1 16,0-1-16,-21 0 0,0-21 0,-21 21 15,-1 0-15,1-21 0,-22 21 16,22 1-16,0-22 0,-22 0 0,22 0 16,0 0-16,-1 21 0,22-21 15,0 0-15,0 0 0,0 0 0,21-21 16,0-1-16,0 1 0</inkml:trace>
  <inkml:trace contextRef="#ctx0" brushRef="#br0" timeOffset="18657.12">20151 1799 0,'0'0'0,"21"-42"0,-21 21 16,0 0-16,21-1 0,-21 1 0,0 0 15,0 0-15,0 0 0,-21 21 31,21 21-31,-21 21 16,21 1-16,0 20 0,-22 1 0,22 20 16,-21-20-16,21 42 0,0-22 15,0 43-15,-21-21 0,21 21 0,-21 0 16,21 0-16,0 0 0,-21 0 0,0 0 16,-1 0-16,1 0 0,0 0 15,0-21-15,0 21 0,0-21 0,-1 21 16,1-21-16,-21-22 0,21 1 0,0 0 15,-1-1-15,1-20 0,0-1 16,21 1-16,-21-22 0,21 0 0,0-20 16,0-1-16,0 0 0,0-42 15,0 0-15,21-1 16,0-20-16,0 21 0,-21-43 16,22 22-16</inkml:trace>
  <inkml:trace contextRef="#ctx0" brushRef="#br0" timeOffset="19272.7">20108 2286 0,'0'0'0,"0"-63"16,0-128 0,0 128-16,0-22 0,21 43 15,1-1-15,-1 1 0,21 21 16,0-22-16,22 22 0,-1-21 0,22 21 15,0 0-15,-1-1 0,1 1 16,21 0-16,0 21 0,0-21 0,-1 21 16,22 0-16,0 0 0,0 0 15,0 0-15,-21 0 0,21 0 0,-21 0 16,0 0-16,21 0 0,-21 21 16,0-21-16,-1 21 0,1 0 0,0-21 15,-21 22-15,-1-22 0,-20 21 16,-1 0-16,-20 0 0,20-21 15,-20 21-15,-22 22 0,0-22 0,0 21 16,0 0-16,-21 1 0,0-1 16,0 0-16,0 22 0,0-1 15,0 1-15,0 21 0,0-22 0,-21 22 16,0 21-16,0-22 0,0 1 16,-1 0-16,22 20 0,-21-20 0,0 0 15,21 21-15,-21-22 0,21 22 16,0-21-16,0-1 0,0 22 0,0-21 15,21 0-15,0-1 0,0 1 16,-21 0-16,22-1 0,-22 1 0,21-22 16,-21 1-16,0-1 0,0 1 15,0-22-15,-21 1 0,-22-1 0,22 0 16,-21 1-16,-22-22 0,1 0 16,-22 0-16,22 0 0,-43 0 0,21-21 15,-21 0-15,0 22 0,1-22 0,-22 0 16,21 0-16,-21 0 0,0 0 15,21 0-15,-21 0 0,21 0 0,0 0 16,0 0-16,1 0 0,20 0 0,0 0 16,1-22-16,20 1 0,-21 0 15,43 0-15,-21 0 0,-1-22 0,22-20 16,-1 21-16,22-22 0</inkml:trace>
  <inkml:trace contextRef="#ctx0" brushRef="#br0" timeOffset="19460.83">20108 1080 0,'0'0'0,"0"-22"0,0 1 15,0 0-15,0 0 0</inkml:trace>
  <inkml:trace contextRef="#ctx0" brushRef="#br0" timeOffset="19692.7">20066 847 0,'21'0'31,"21"0"-31,-20 0 0,20 0 0,0 0 16,1-21-16,-1 21 0,0 0 15,22-22-15,-22 22 0,22 0 16,-22 0-16,0 0 0,-21-21 16,22 21-16,-64 0 31,-22 0-31,1 0 0</inkml:trace>
  <inkml:trace contextRef="#ctx0" brushRef="#br0" timeOffset="19884.59">20320 826 0,'0'0'0,"0"21"0,0 0 16,0 0-16,0 0 16,0 0-16,0 1 0,0-1 0,0 0 15,0 21-15,0-21 16,0 1-16,-21 20 0,21-21 0,0 0 15,-21 22-15,21-22 0,0 0 16,0 0-16,0 0 0,0 0 16,21-21-1</inkml:trace>
  <inkml:trace contextRef="#ctx0" brushRef="#br0" timeOffset="20156.43">21124 762 0,'0'0'0,"0"-21"0,-21 21 15,0 0 1,0 21-16,-22 0 0,1 0 0,0 1 16,-1 20-16,1 0 0,21-21 15,-21 22-15,-1-1 0,22 0 0,0 1 16,21-1-16,0-21 0,0 0 15,0 22-15,0-22 0,21-21 0,21 21 16,-20 0-16,-1-21 0,21 0 16,-21 0-16,22 0 0,-1 0 0,-21 0 15,21 0-15,1 0 0,-22-21 16,21 0-16,1 21 0,-22-21 16,0 0-16</inkml:trace>
  <inkml:trace contextRef="#ctx0" brushRef="#br0" timeOffset="20344.46">21421 1080 0,'0'21'16,"-22"-21"-1,44 0 17,-1 0-32,0 0 0,0 0 15,0 0-15,0 0 0,22 0 16,-22 0-16,0 0 0,21 0 15,-20-21-15,-1 21 0,21-22 0,-21 1 16,0 21-16</inkml:trace>
  <inkml:trace contextRef="#ctx0" brushRef="#br0" timeOffset="20741.23">22246 741 0,'0'0'0,"0"-21"15,0 42 17,0 0-32,-21 21 15,21-20-15,-21 20 0,0-21 0,-1 21 16,1 1-16,21-1 0,-21-21 16,21 22-16,0-22 0,0 21 0,0-21 15,0 0-15,0 1 0,21-22 16,0 21-16,1-21 0,-1 0 15,21 0-15,-21-21 0,22-1 16,-22 22-16,21-21 0,-21 0 16,22-21-16,-22 21 0,21-1 0,-21-20 15,0 21-15,1 0 0,-22 0 0,0 42 32,-22 0-17,1 21-15,0-21 0,0 22 16,0-1-16,0 0 0,-1-20 0,1 20 15,0-21-15,21 21 0,-21-20 16,21-1-16,0 0 0,0 0 0,0 0 16,21 0-16,0 1 0</inkml:trace>
  <inkml:trace contextRef="#ctx0" brushRef="#br0" timeOffset="21488.09">23664 4128 0,'-21'0'0,"21"21"47,21-21-1,0 0-30,1 0 0</inkml:trace>
  <inkml:trace contextRef="#ctx0" brushRef="#br0" timeOffset="21665.99">24003 4128 0,'21'0'31,"0"0"0,0 0-31,1 0 16,-1 0-16,0 0 16</inkml:trace>
  <inkml:trace contextRef="#ctx0" brushRef="#br0" timeOffset="21815.9">24278 4149 0,'0'0'16,"21"0"15,0 0-15,1 0-1</inkml:trace>
  <inkml:trace contextRef="#ctx0" brushRef="#br0" timeOffset="21960.82">24638 4149 0,'0'0'16,"21"0"30</inkml:trace>
  <inkml:trace contextRef="#ctx0" brushRef="#br0" timeOffset="22113.47">24850 4149 0,'21'0'0,"0"0"62,-21-21-46</inkml:trace>
  <inkml:trace contextRef="#ctx0" brushRef="#br0" timeOffset="22601.27">25506 2011 0,'0'0'0,"0"-21"0,0 0 0,21-1 16,0 22 0,-21 22 15,0-1-15,0 21-16,0-21 0,0 43 0,0-22 15,0 22-15,0-1 0,-21 22 16,21-1-16,-21 22 0,0-21 0,-1 21 15,22 0-15,-21-1 16,0 22-16,0-21 0,0 21 0,0-21 16,-1 0-16,1 0 0,21-22 0,0 22 15,0-21-15,0 0 0,0-1 16,0 1-16,0-22 0,0 1 0,0-1 16,0-20-16,0-1 0,0 0 15,0 1-15,0-22 0,0 0 0,0 0 16,0-42-1,21 0 1,1 0-16,-22-22 0</inkml:trace>
  <inkml:trace contextRef="#ctx0" brushRef="#br0" timeOffset="23200.92">25527 2455 0,'0'0'0,"-21"-42"0,-43-106 32,43 106-32,21 20 0,0 1 0,0 0 15,0 0-15,0 0 0,0 0 16,0-1-16,21 1 0,22 0 16,-22 0-16,21 21 0,22-21 15,-1 0-15,1 21 0,20-22 0,-20 22 16,20-21-16,1 21 0,-21-21 15,20 21-15,-20-21 0,-1 21 0,-20 0 16,20 0-16,-21 0 0,-20 0 16,20 0-16,-21 0 0,0 0 0,0 0 15,-21 21 1,0 0-16,0 0 16,0 1-16,0 20 0,0-21 15,0 21-15,0 1 0,0-1 0,0 22 16,0-22-16,0 43 15,0-22-15,0 1 0,0 20 0,0 1 16,-21-22-16,21 22 0,0 0 16,0-1-16,0 1 0,0 21 0,0-21 15,21 20-15,-21-20 0,0 0 16,0-1-16,22-20 0,-22 21 0,21-22 16,-21 22-16,0-22 0,0 22 0,0-22 15,21 1-15,-21-1 0,0 1 16,0-1-16,0-20 0,-21-1 0,0 22 15,-1-22-15,1-21 0,0 21 16,0 1-16,-21-22 0,-1 0 0,22 21 16,-21-20-16,-22-1 0,22 0 15,-22-21-15,22 21 0,-21 0 16,-1-21-16,1 0 0,-1 21 0,1-21 16,20 0-16,-20 0 0,20 0 0,1-21 15,0 0-15,-1 0 0,22-21 16,-21-1-16,21 1 0,0-22 0,-1 22 15</inkml:trace>
  <inkml:trace contextRef="#ctx0" brushRef="#br0" timeOffset="23700.04">24701 868 0,'0'0'0,"-21"0"0,64 0 31,-22 0-31,0 0 16,21 0-16,1 0 0,-1 0 16,-21 0-16,21 0 0,1 0 0,-1 21 15,0-21-15,-20 0 0,-1 0 16,0 0-16,0 0 0</inkml:trace>
  <inkml:trace contextRef="#ctx0" brushRef="#br0" timeOffset="23936.61">25019 889 0,'-42'21'16,"42"0"-16,0 1 15,-22-1-15,22 21 0,-21-21 16,21 0-16,0 22 0,0-22 16,0 0-16,-21 21 0,21-20 0,0 20 15,-21-21-15,21 0 0,0 0 16,0 1-16,0-1 0,0 0 0,0 0 16,21-21 15</inkml:trace>
  <inkml:trace contextRef="#ctx0" brushRef="#br0" timeOffset="24212.45">25485 931 0,'0'0'15,"-64"0"1,43 0-1,0 22-15,0-22 0,-1 21 0,1 0 16,0 21-16,0-21 0,21 1 16,0 20-16,-21-21 0,21 0 0,0 22 15,0-22-15,0 0 0,0 0 16,0 0-16,0 0 16,21-21-16,0 0 0,0 0 15,0 0-15,1 0 16,-1 0-16,0 0 0,0 0 0,0 0 15,0-21-15,1 0 0</inkml:trace>
  <inkml:trace contextRef="#ctx0" brushRef="#br0" timeOffset="24416.75">25717 1143 0,'0'0'0,"22"0"16,-1 0 0,0 0-16,0 0 15,0 0-15,0 0 0,1 0 0,-1 0 16,0 0-16,0 0 0,0 0 16,0-21-16,1 21 0,-1-21 15</inkml:trace>
  <inkml:trace contextRef="#ctx0" brushRef="#br0" timeOffset="24670.6">26247 868 0,'0'42'16,"0"-21"-16,0 1 0,0-1 15,0 21-15,0-21 0,0 0 16,-22 1-16,22-1 0,0 0 0,0 0 16,-21 0-16,21 0 0,0 1 15,-21-1-15,21 0 16</inkml:trace>
  <inkml:trace contextRef="#ctx0" brushRef="#br0" timeOffset="25276.26">26501 974 0,'0'0'0,"0"21"31,0 0-31,0 0 16,-22 0-16,1-21 0,0 22 0,21-1 15,-21 0-15,0 0 0,21 0 16,0 0-16,0 1 0,0-1 16,0 0-1,21-21 17,0 0-32,-21-21 15,0 0-15,0-1 16,0 1-16,0 0 0,0 0 15,0 0-15,0 0 0,0-1 16,0 1-16,21 0 16,0 21-16,-21-21 0,22 21 15,-1 0-15,0 0 0,0 0 0,0 0 16,0 0-16,1 0 0,-1 0 16,0 0-16,0 0 0,-21 21 15,0 0-15,0 0 16,0 1-16,0-1 0,-21 0 15,0 0-15,0 0 0,21 0 16,0 1-16,0-1 0,0 0 16,0 0-1,42-21-15,-21 0 16,0 0-16,22 0 0,-22 0 16,21 0-16,0-21 0,-20 0 0,-1 0 15,21-22-15,-21 22 0,0 0 16,1-21-16,-22 20 0,0-20 0,0 21 15,0 0-15,0 0 0,0-1 16,-22 1-16,1 21 0,0 0 0,0 0 16,0 21-16,0-21 15,-1 22-15,1-1 0,-21 0 0,21 0 16,0 0-16,-1 0 16</inkml:trace>
  <inkml:trace contextRef="#ctx0" brushRef="#br0" timeOffset="32380.14">4233 5567 0,'0'-21'0,"0"0"0,0-1 16,-21 22-16,21-21 15,-21 21 16,21 21-31,0 1 16,0 20-16,0-21 0,0 21 16,0 1-16,0 20 0,0-20 0,0-1 15,0 21-15,0-20 0,0-1 16,0 0-16,0 1 0,0-1 16,0 0-16,-21 1 0,21-22 0,0 21 15,0-21-15,0 1 0,0-1 16,0 0-16,0-42 47,0 0-47,0-1 0,0 1 0,0 0 15,21 0-15</inkml:trace>
  <inkml:trace contextRef="#ctx0" brushRef="#br0" timeOffset="32808.9">4170 5588 0,'0'0'0,"0"-21"0,-21 21 16,21 21 15,0 0-31,0 0 0,21-21 16,0 43-16,0-22 0,0 0 0,0 0 15,22 0-15,-1 22 0,-21-22 0,22 0 16,-1 21-16,21-20 0,-20-1 15,-1 0-15,0-21 0,1 21 0,-1 0 16,0-21-16,-20 0 0,20 0 16,0 0-16,43 0 15,-85 21 1,0 1 0,-21-1-16,0-21 0,-1 21 15,-20 0-15,21-21 0,-21 21 16,-1 0-16,1 1 0,0-1 0,-1 0 15,1 21-15,0-21 0,-1 1 0,1-1 16,21 0-16,-22 0 0,22 0 16,0-21-16,-21 21 0,21-21 0,-1 0 15,1 0-15,0 0 16,21-21 0,0 0-16,0 0 0,-21 0 15,21 0-15,0-1 0,0 1 16</inkml:trace>
  <inkml:trace contextRef="#ctx0" brushRef="#br0" timeOffset="33308.39">4191 5863 0,'0'0'0,"0"21"31,0 1-31,0-1 16,0 0-16,0 0 0,0 0 0,0 22 15,0-22-15,0 0 0,0 0 0,0 0 16,0 0-16,0 1 0,0-1 15,0 0 1,0-42 15,21 0-31,0-1 0,-21 1 16,21 0-16,-21 0 16,22 0-16,-22 0 0,0-1 0,21 22 15,-21 22 16,0-1-31,0 0 16,0 0-16,0 0 16,0 0-16,0 1 15,21-22 1,0 0 0,0-22-16,0 22 15,1-21-15,-22 0 0,21 0 0,0 0 16,0 0-16,0-1 0,0 1 0,1 0 15,-22 0-15,21 21 16,-21 21 0,0 0-16,0 0 15,0 1-15,0-1 0,0 0 0,0 0 16,0 0-16,0 0 0,0 1 16,0-1-16,21-21 15,0 0-15,0 0 16</inkml:trace>
  <inkml:trace contextRef="#ctx0" brushRef="#br0" timeOffset="34148.35">7832 5482 0,'0'0'15,"21"21"1,-21 1-16,0-1 0,0 0 16,0 21-16,0 1 0,0-1 0,0 0 15,0 1-15,0-1 0,0 0 16,0 1-16,0-1 0,0 0 0,0-21 15,0 22-15,0-22 0,0 21 0,0-21 16,0 1-16,0-1 16,0-42-1,0-1-15,21 22 16,-21-42-16,0 21 0,21 0 16,0-22-16,-21 1 0,0 0 15,0-1-15,0-20 0,0 21 16,0-22-16,0 22 0,0-22 0,0 22 15,0 0-15,0-1 0,-21 22 0,0-21 16,21 21-16,-21 21 16,21 21-1,0 0-15,21 0 0,0 0 16,0 0-16,22 22 0,-22-22 0,0 21 16,21-21-16,1 22 0,-22-22 0,21 0 15,0 0-15,-20 0 0,20 1 16,-21-1-16,21-21 0,-20 21 0,20-21 15,-21 0-15,0 0 0,0 0 0,1 21 16,-1-21-16,-21 21 16,-21 0-1,-1-21-15,1 22 0,-21-1 0,0-21 16,-1 21-16,1 0 0,-22 0 16,1 0-16,21-21 0,-22 22 0,1-1 15,20 0-15,1-21 0,0 21 16,-1-21-16,22 0 0,0 0 0,42-21 47,0 0-47,0 0 0,1-1 15,-1 1-15,0 0 0,21-21 0,-21 21 16,1-1-16</inkml:trace>
  <inkml:trace contextRef="#ctx0" brushRef="#br0" timeOffset="34429.19">8001 5715 0,'-85'85'31,"85"-64"-31,0 0 0,0 0 0,0 0 16,0 1-16,0-1 15,21-21 1,1 0-16,-1 0 0,0-21 16,0-1-16,0 1 0,0 21 0,1-21 15,-1 0-15,0 0 16,0 0-16,0-1 0,0 22 15,-21 22 1,0-1-16,0 0 16,0 21-16,0-21 0,0 1 0,-21-1 15,21 0-15,-21 0 0,21 0 16,0 0-16,0 1 0,0-1 0,21-21 16,0 0-16,1 0 0,-1 0 15,21-21-15,-21 21 0</inkml:trace>
  <inkml:trace contextRef="#ctx0" brushRef="#br0" timeOffset="35252.26">14033 5186 0,'0'0'16,"22"21"-16,-22 0 0,0 0 15,0 1-15,0 20 0,0 0 16,0 1-16,0-1 0,0 0 0,0 1 15,0 20-15,0-21 0,0 1 16,0 20-16,0-42 0,0 22 0,0-1 16,0-21-16,0 0 0,0 1 15,0-1-15,0-42 16,0-1 0,0 1-16,0 0 0,0-21 15,0-1-15,21 1 0,-21 0 16,21-1-16,-21-20 0,21 21 0,-21-22 15,0 22-15,0-1 0,0-20 0,0 21 16,0 20-16,0-20 0,0 21 16,0 42-1,0 0 1,21 22-16,0-22 0,1 0 16,-1 0-16,0 21 0,0-20 0,21-1 15,1 0-15,-22 0 0,21 0 0,1-21 16,-1 21-16,0-21 0,1 0 15,-1 0-15,0 0 0,-21 0 0,22 0 16,-1 0-16,-21 0 0,22 0 16,-22 0-16,-21 22 15,-21-1 1,-22 0-16,1 0 0,0 0 16,-1 0-16,-20 1 0,-1 20 0,-20-21 15,20 21-15,1-20 0,-1-1 0,1 21 16,20-21-16,1-21 0,0 21 15,20 1-15,1-22 0,0 0 0,21-22 32,21 1-32,0 0 0,1 0 15,-1 0-15</inkml:trace>
  <inkml:trace contextRef="#ctx0" brushRef="#br0" timeOffset="35589.08">14393 5355 0,'0'0'15,"0"21"1,0 1-16,0-1 16,-21 0-16,21 0 0,0 0 0,-21 0 15,21 1-15,0 20 0,0-21 16,0 0-16,0 0 0,-21 1 16,42-22 15,0 0-31,0 0 0,0-22 15,1 1-15,-1 0 0,0 21 0,0-21 16,0 0-16,0 21 0,1-21 16,-1 21-16,0-22 0,0 22 0,-21 22 15,0-1 1,0 0-16,0 0 0,0 0 0,0 22 16,0-22-16,0 0 0,0 0 0,0 21 15,-21-20-15,21-1 16,0 0-16,21-21 15,0 0-15,0-21 0</inkml:trace>
  <inkml:trace contextRef="#ctx0" brushRef="#br0" timeOffset="36356.67">20278 5355 0,'0'21'31,"-22"1"-31,22-1 0,-21 0 16,21 21-16,-21 1 0,21-1 15,0 0-15,-21 1 0,21-1 0,-21 0 0,0 1 16,21-22-16,-22 21 0,1-21 15,21 0-15,0 1 0,0-1 16,0 0-16,-21-21 0,42-21 31,0 21-31,1-21 0,-1-22 16,0 22-16,0-21 0,0 21 16,-21-22-16,21-20 0,-21 20 0,22 1 15,-22 0-15,0-22 0,0 22 16,0 0-16,0-1 0,0 1 0,0 21 15,0 0-15,0-1 0,0 1 0,21 21 16,0 21 0,0 1-16,0-1 0,0 0 15,1 0-15,-1 0 0,0 0 16,21 1-16,1-1 0,-22 0 0,21 0 16,0-21-16,1 21 0,-1-21 0,0 0 15,1 0-15,-1 21 0,0-21 16,-20 0-16,20 0 0,-21 22 0,0-1 15,0-21-15,-21 21 0,0 0 16,0 0-16,0 0 0,-42 1 0,21 20 16,-21-21-16,-1 0 0,-20 22 15,-1-22-15,1 21 0,-22-21 0,22 0 16,-1 1-16,1-1 0,-1 0 0,1 0 16,20-21-16,22 21 15,-21-21-15,21 0 0,-1 0 16,22-21-1,0 0-15,22-21 16,-22 20-16,0 1 0,21 0 16</inkml:trace>
  <inkml:trace contextRef="#ctx0" brushRef="#br0" timeOffset="36853.39">20362 5609 0,'-21'0'15,"0"0"-15,21 21 16,-21 1-16,21-1 0,-21 0 16,21 0-16,-22 0 0,22 0 0,0 1 15,0-1-15,22-21 16,-1 0-16,0 0 16,0 0-16,0 0 0,22 0 15,-22 0-15,21-21 0,0-1 0,-20 22 16,20-21-16,0 0 0,1 0 15,-1-21-15,-21 20 0,0 1 0,22 0 16,-43 0-16,21 21 0,-42 21 31,-1 0-15,22 0-16,-21 1 0,0-1 16,0 0-16,0 0 0,21 0 0,0 0 15,0 1-15,0-1 16,21-21-1,0 0-15,21 0 0,-20-21 16,20-1-16,-21 1 0,21 0 16,-20 21-16,20-21 0,-21 0 0,0 0 15,0 21-15,1-22 0,-1 22 16,-42 22 15,-1-1-31,1 0 16,0 0-16,0-21 0,0 21 0,0 0 15,-1 1-15,1-1 0,0 0 16,0-21-16,21 21 0</inkml:trace>
  <inkml:trace contextRef="#ctx0" brushRef="#br0" timeOffset="37312.6">22267 5884 0,'0'0'0</inkml:trace>
  <inkml:trace contextRef="#ctx0" brushRef="#br0" timeOffset="37524.48">22839 5863 0,'0'0'0,"0"21"31,21-21 31,0 0-62,0 0 16,0 0-16,1 0 0,-1-21 0</inkml:trace>
  <inkml:trace contextRef="#ctx0" brushRef="#br0" timeOffset="37704.36">23283 5800 0,'0'0'15,"0"-21"-15,21 21 0,-21-22 16,22 1 0,-22 0 15,21 21-31,-21-21 0,21 21 16,0 0-1,0 0-15,0-21 16,1 21-16,-1 0 0,0 0 15</inkml:trace>
  <inkml:trace contextRef="#ctx0" brushRef="#br0" timeOffset="37865.26">23685 5757 0,'0'43'32,"22"-43"30,-1-21-62,0 21 16,0 0-16,0-22 0</inkml:trace>
  <inkml:trace contextRef="#ctx0" brushRef="#br0" timeOffset="38021.21">24405 5694 0,'21'0'0,"-42"0"0,42-21 16,0 21-1,-21-21 1,22 21-16,-1 0 31,0 0-31,0 0 0,-21-22 16,21 22-16,0 0 0</inkml:trace>
  <inkml:trace contextRef="#ctx0" brushRef="#br0" timeOffset="38317.01">25569 5398 0,'0'0'0,"0"21"47,0 0-47,0 0 0,-21 0 16,21 22-16,-21-1 0,21 0 0,-21 1 15,21-1-15,0 0 0,-21 22 16,-1-22-16,22 0 0,0 1 0,-21-1 16,0-21-16,21 22 0,-21-22 15,21 21-15,0-21 0,0 0 0,0 1 16,-21-1-16,21 0 0,21-21 31,0-21-15,0 0-16</inkml:trace>
  <inkml:trace contextRef="#ctx0" brushRef="#br0" timeOffset="38730.01">25569 5630 0,'0'0'0,"0"-42"0,0 0 0,0 21 16,0-1-16,0 1 0,0 0 16,0 0-16,21 21 31,1 0-31,-1 0 0,21 0 15,0 0-15,1 0 0,20 21 0,-20-21 16,20 0-16,1 0 0,-1 0 0,1 0 16,-22 0-16,21 0 0,-20 0 15,-1 0-15,-21 0 0,22 0 0,-22 0 16,-21 21-16,0 0 16,0 1-16,-21-1 0,21 0 15,-22 0-15,1 0 0,0 22 16,-21 84-1,21-85-15,21 0 0,0 1 16,0-1-16,0-21 0,-22 21 0,22 1 16,0-22-16,0 21 0,-21-21 15,21 1-15,-21-1 0,0 0 16,0 0-16,0 0 0,-1 0 0,-20-21 16,0 0-16,21 22 0,-22-22 15,1 0-15,0 0 0,20 0 0,-20-22 16,0 1-16,-1 0 0,22 0 0,-21 0 15,21 0-15,0-1 0,-1 1 16,22-21-16,0 21 0,0-22 0</inkml:trace>
  <inkml:trace contextRef="#ctx0" brushRef="#br0" timeOffset="39276.71">25717 5757 0,'0'0'15,"22"0"-15,-1 0 16,-21 22-16,0-1 15,0 0-15,0 0 16,0 0-16,0 0 0,-21-21 16,-1 22-16,1-1 0,42-21 47,1 0-47,-1-21 0,21-1 15,-21 1-15,22 21 0,-1-21 16,0 0-16,1 0 0,-22 0 0,21-1 15,-21 1-15,0 0 0,1 0 16,-44 21 0,1 21-16,-21 0 15,0 0-15,-1 1 0,1-1 16,-22 21-16,1-21 0,21 0 0,-1 22 16,1-22-16,0 0 0,20 0 15,1-21-15,21 21 0,0 1 0,21-22 16,22 21-16,-1-21 15,0 0-15,1 0 0,-1 0 16,22-21-16,-22 21 0,21-22 0,-20 1 16,-1 0-16,0 0 0,1 21 15,-22-21-15,0 0 0,0 21 16,-21-22-16,-21 22 16,0 0-16,-21 0 0,-1 22 15,1-1-15,-22 0 0,22-21 0,-21 21 16,-1 0-16,1 0 0,20 1 15,1-1-15,21-21 0,0 21 0,-1-21 16,44 0 0,20 0-16,-21 0 0,21 0 15,1 0-15,-22-21 0,21 0 0,1-1 16,-1 1-16,-21-21 0</inkml:trace>
  <inkml:trace contextRef="#ctx0" brushRef="#br0" timeOffset="39808.6">25781 5419 0,'0'0'16,"-21"0"-16,42 0 31,0 0-15,21 21-16,-20 0 0,20 0 0,0 0 15,1 22-15,-1-1 0,21 0 16,-20 1-16,-1-1 0,0 0 15,1 1-15,-1-1 0,-21-21 0,22 22 16,-22-22-16,0 0 0,0 0 16,0 0-16,-21 0 0,21-21 15,-21 22-15,22-22 0,-44 0 32,1 0-32,0 0 0,0 0 15,-21 0-15,-1 0 0,1 0 16,0 0-16,-1 0 0,1 0 0,0 0 15,-1 0-15,1 21 0,0-21 16,20 0-16,-20 0 0,21 0 16,0 0-16,0 21 0,-1-21 0,22 21 15,0 0 1,0 0-16,22-21 16,-1 0-16,0 0 15,0 0-15,0 0 0,0 0 16,1 0-16,-22-21 15,0 0 1,-22 21-16,1 0 0,0 0 0,-64 0 16,43 0-16,0 0 15,-1 0-15,1 0 0,0 0 0,-1 0 16,1 21-16,21-21 0,0 21 0,0-21 16,21 22-16,21-22 31</inkml:trace>
  <inkml:trace contextRef="#ctx0" brushRef="#br0" timeOffset="49156.31">9102 7726 0,'0'0'0,"-22"-21"0,-189-43 31,168 43-31,-20 21 0,-1 0 0,1 0 0,-1 0 16,1 0-16,-1 0 0,-20 21 16,41 0-16,-20 1 0,-1 20 0,1 0 15,21 1-15,-1-1 0,1 21 16,0 1-16,-1 21 0,22-22 15,-21 22-15,42-1 0,0 1 0,0 0 16,0-1-16,0 1 0,21 0 0,21-1 16,-21-20-16,43 21 0,-22-22 0,1 1 15,20-22-15,1 21 0,-22-20 16,21-22-16,1 21 0,-1-21 0,1 1 16,-1-22-16,1 0 0,-1 0 0,1 0 15,-1 0-15,1 0 0,21-22 0,-22 1 16,1-21-16,-1 0 0,1-1 15,-1-20-15,1-1 0,-1 1 16,1-1-16,-22 1 0,0-22 0,1 0 16,-1 22-16,-21-22 0,-21 1 0,0-1 15,0 0-15,-21 1 0,-21-1 16,20 0-16,-20 1 0,-21-1 0,20 0 16,-20 22-16,-1-22 0,-20 43 0,20-22 15,-21 43-15,1-21 0,20 42 16,-20 0-16,-1 0 0,0 0 0,22 21 15,-1 0-15,1 21 0,-1 1 0,1-1 16,20 0-16,1 1 16,0 20-16,-1-20 0,22 20 0,-21-21 0,21 22 15,21-22-15,0 1 0,-21-1 0,21 0 16,0 1-16,0-22 16,0 21-16</inkml:trace>
  <inkml:trace contextRef="#ctx0" brushRef="#br0" timeOffset="49480.55">8382 8170 0,'0'0'0,"-21"22"0,0-1 0,21 0 0,0 0 15,-22 0-15,22 0 0,-21 1 16,21-1-16,0 0 0,0 0 15,21-21 17,1 0-32,-1-21 0,0 0 15,-21 0-15,21-1 0,-21 1 16,0 0-16,0 0 16,0 42 30,0 0-46,0 0 16</inkml:trace>
  <inkml:trace contextRef="#ctx0" brushRef="#br0" timeOffset="49780.56">8953 8170 0,'0'0'0,"-21"22"0,21-1 16,-21 0-16,0 0 0,0-21 16,0 21-16,-1 0 0,1-21 15,21 22-15,0-44 32,21 1-32,1 21 15,-22-21-15,0 0 0,21 0 0,0 0 16,-21-1-16,0 1 15,-21 21 1,21 21 0,-21-21-16,-1 22 0,1-1 0,21 0 15,-21 0-15,0 0 0,21 0 16,-21 1-16,21-1 0,0 0 16</inkml:trace>
  <inkml:trace contextRef="#ctx0" brushRef="#br0" timeOffset="50040.41">8678 8594 0,'0'0'0,"-21"21"0,0 0 16,21 0-16,0 0 0,0 1 16,0-1-16,21-21 15,0 0-15,0 0 16,1 0-16,-1 0 0,0 0 0,21 0 0,-21 0 15,1-21-15,20-1 0,0 22 16,-21-21-16,1 0 0,-1 0 16,0 21-16,0-21 0,0 21 0,-42 0 47,0 21-47,0 0 0</inkml:trace>
  <inkml:trace contextRef="#ctx0" brushRef="#br0" timeOffset="50340.33">8890 9335 0,'0'21'0,"0"-42"0,0 63 16,0-21-16,0 0 0,0 0 0,0 1 15,0 20-15,0 0 0,0 1 16,0-1-16,0 0 0,0 22 0,0-1 15,0 1-15,0-1 0,0 1 0,-21-1 16,21 22-16,0-22 0,0 1 0,0-1 16,0 1-16,-21-1 0,21 1 0,0-22 15,0 22-15,0-22 0,0 0 16,0 1-16,0-22 0,0 0 0,0 0 16,0 0-16,21-21 0,-21-21 31,21 0-31,-21 0 0,0 0 0,21-22 15,-21 1-15,0 0 0,0-22 0,0 1 16</inkml:trace>
  <inkml:trace contextRef="#ctx0" brushRef="#br0" timeOffset="50656.15">8911 10054 0,'0'0'0,"0"-42"0,0 21 0,-21 21 16,0 0-16,-22 21 16,22 0-16,0 0 0,-21 0 15,-1 22-15,22-1 0,-21-21 0,0 22 16,-1-1-16,22-21 0,-21 21 0,21 1 15,-22-22-15,22 0 0,21 0 16,-21 0-16,0-21 0,21-21 31,0 0-31,0-21 0,21-1 16,0 1-16,0 0 0,0-1 0,22 1 16,-1 21-16,0-21 0,1-1 0,20 22 15,-20 0-15,-1 0 0,0 0 0,22 21 16,-43 0-16,21 21 0,1 0 15,-22 0-15,0 21 0,-21-20 0,0 20 16,0 0-16,0 1 0,0-22 16,0 21-16,0 0 0,0 1 0,0-22 15,0 0-15,0 21 0,0-20 16,21-22-16,0 0 0,0-22 16,1 1-16</inkml:trace>
  <inkml:trace contextRef="#ctx0" brushRef="#br0" timeOffset="50996.56">9737 9038 0,'0'0'15,"-43"0"-15,1-21 0,-22 21 0,22 0 0,21 0 16,-21 0-16,-1 0 0,22 0 16,0 0-16,21 21 0,42 0 15,-21-21-15,43 0 16,-22 0-16,43 0 0,-22 0 0,22 0 16,21 0-16,-21 0 0,20-21 15,-20 21-15,21-21 0,-21 0 16,-1 21-16,1-21 0,0 0 0,-1 21 0,-20-22 15,-1 22-15,1 0 0,-22 0 16,0-21-16,1 21 0,-22 0 0,-42 0 31</inkml:trace>
  <inkml:trace contextRef="#ctx0" brushRef="#br0" timeOffset="51236.52">9652 9144 0,'0'0'0,"-21"21"0,0-21 0,-1 0 16,22 21-16,22-21 15,20 0-15,-21 0 0,43 0 16,-22 0-16,21 0 0,1 0 16,21 0-16,-22 0 0,22 0 0,-22 0 15,1 0-15,-1 0 0,1-21 0,-1 21 16,-20-21-16,20 21 0,-21-21 0,1 21 15,-1-21-15,-21 21 0,22-21 16,-22-1-16,0 22 0,-21-21 0,0 0 16</inkml:trace>
  <inkml:trace contextRef="#ctx0" brushRef="#br0" timeOffset="51560.34">10731 8657 0,'-21'0'0,"21"21"16,0 1-16,0-1 16,0 0-16,0 0 0,0 0 0,21 0 15,1 1-15,-1-1 0,0-21 0,21 21 16,1 0-16,-22 0 0,21-21 0,0 0 16,-20 21-16,20-21 0,0 0 15,1 0-15,-22 0 0,21 0 0,0 0 16,-20 0-16,20 0 0,-21 22 0,0-22 15,-21 21-15,0 0 0,0 21 0,0-21 16,-21 22-16,0-22 0,-21 21 16,-1 1-16,-20-1 0,-1 21 15,1-20-15,-1-1 0,-20 22 0,20-1 16,1-21-16,-1 22 0,22-22 0,-1 1 16,1-1-16,0 0 0,21 1 0,-1-22 15,1 0-15,21 0 0</inkml:trace>
  <inkml:trace contextRef="#ctx0" brushRef="#br0" timeOffset="52028.07">12658 8192 0,'0'0'16,"-22"-43"-16,-41-84 15,63 106-15,-21 0 0,0 21 16,21 42 0,0 1-16,-22-1 0,22 21 15,-21 1-15,21 21 0,-21-22 16,21 22-16,0-1 0,0 1 15,-21 0-15,21-1 0,-21 1 0,21-21 16,0-1-16,-21 1 0,21-1 0,0-21 16,0-20-16,0 20 0,0-21 0,0 0 15,0-42 1,0 0-16,21 0 0,-21-22 16</inkml:trace>
  <inkml:trace contextRef="#ctx0" brushRef="#br0" timeOffset="52419.88">12446 8170 0,'0'-63'0,"0"126"0,0-190 0,0 85 16,0 0-16,0 21 0,0-1 15,0 1-15,0 0 0,21 21 16,0 21-16,0 0 0,1 1 16,-1 20-16,21 0 0,-21 22 0,22-22 15,20 0-15,-21 22 0,22-22 16,-1 1-16,1-1 0,-1 0 0,1 1 15,-1-22-15,1 0 0,-1 0 0,1 0 16,-1 0-16,-20-21 0,20 0 0,1 22 16,-22-22-16,0 0 0,1 21 15,-1-21-15,-21 21 0,22-21 0,-43 21 16,0 0-16,0 0 0,-22 1 16,1-1-16,-21 0 0,0-21 15,-1 21-15,-20 0 0,-1 0 16,1 1-16,-1-1 0,1 0 0,-22 0 15,0 0-15,-63 22 0,85-1 16,-22-21-16,22 0 0,-1 0 0,1 1 16,20-1-16,1 21 0,0-21 15,-1 0-15,22 1 0,0-1 0,0-21 16,0 21-16,-1 0 0,1-21 16,21-21-1</inkml:trace>
  <inkml:trace contextRef="#ctx0" brushRef="#br0" timeOffset="53064.51">12488 8361 0,'0'0'16,"0"-21"-16,0 0 0,0 42 15,0 0-15,0 0 0,0 0 16,-21 22-16,21-22 0,0 21 15,-21 0-15,21 1 0,-21-1 0,0-21 16,21 22-16,0-1 0,-22-21 0,22 21 16,-21-20-16,21-1 0,0 0 0,-21-21 15,21 21 1,0-42 0,21 0-16,-21 0 0,21-22 15,1 22-15,-22 0 0,21-21 0,-21 20 16,21-20-16,-21 0 0,21 21 15,0-1-15,-21 1 0,21 0 0,1 0 16,-1 42-16,0 0 16,-21 0-16,0 1 0,0 20 15,0-21-15,0 21 0,0-20 0,0 20 16,0 0-16,0-21 0,0 22 0,0-22 16,0 0-16,0 0 0,0 0 0,21-21 15,0 0 1,0 0-1,-21-21-15,22 0 0,-1 0 0,-21 0 16,21-22-16,0 22 0,-21-21 0,21 0 16,-21 20-16,0-20 0,21 0 15,1-1-15,-1 1 0,0 21 0,-21 0 16,21 0-16,0 21 0,0 21 0,1 0 16,-1 0-16,-21 21 0,0 1 0,0-1 15,0 22-15,0-22 0,0 0 16,0 1-16,0-1 0,0 0 0,0-21 15,0 22-15,0-22 16,21-21-16,0 0 0,0 0 0,22-21 16,-22 0-16,21-1 0,0-20 15,1 0-15,-1-1 0,22 1 0,-22 0 16,0-22-16,1 22 0,-1 0 0,0-1 16,-21 1-16,22 21 0,-22 21 0,0 0 15,-21 21 1,0 0-16</inkml:trace>
  <inkml:trace contextRef="#ctx0" brushRef="#br0" timeOffset="62021.05">17420 8382 0,'0'-21'0,"21"21"0,0-21 16,-21 0-1,22 21-15,-22-22 0,0 1 16,21 21-16,-21-21 0,0 0 16,0 0-16,0 0 15,0-1-15,0 1 16,0 42 46,0 1-62,0-1 16,0 0-16,0 0 0,0 21 16,0-20-16,0 20 0,0 0 0,0-21 15,0 22-15,0-1 0,0 0 16,0 22-16,0-22 0,0 22 0,0-22 15,0 22-15,0-1 0,0 1 16,0-1-16,-21-21 0,21 22 0,0-1 16,-22 1-16,22-22 0,0 22 0,0-22 15,0 0-15,-21 22 0,21-22 16,0 1-16,-21-1 0,21 0 0,0 1 16,0-1-16,0-21 0,0 0 0,0 22 15,0-22-15,0 0 16,0 0-16,21-42 47,-21 0-47,21 0 0,-21-22 0,22 22 15,-1-21-15,-21-1 0,0 1 0,21-21 16,-21 20-16</inkml:trace>
  <inkml:trace contextRef="#ctx0" brushRef="#br0" timeOffset="62763.88">17674 8170 0,'0'0'0,"-21"-21"31,21 0-31,21 42 63,0 0-63,0 1 15,1-1-15,-1 0 0,0 0 0,21 0 16,-21 0-16,22 1 0,-22 20 0,42-21 16,-20 0-16,-1 22 0,22-22 15,-1 0-15,1 21 0,20-21 0,-20 22 16,20-1-16,1-21 0,0 22 16,-1-1-16,1 0 0,0 1 0,21-1 15,-1-21-15,-20 21 0,21 1 16,-21-22-16,20 21 0,-20-21 15,-21 1-15,-1-1 0,1 0 0,-22 0 16,0-21-16,-21 21 0,22-21 16,-22 0-16,0 0 15,-42 0 17,0 0-32,21-21 0,-21 21 0,-1 0 15,-20 0-15,21 0 0,-21 0 16,-1 0-16,1 0 0,0 0 0,-22 21 15,-21-21-15,22 21 0,-22 1 0,1-1 16,-1 0-16,0 0 0,-21 21 16,22-20-16,-1-1 0,-21 21 15,0 0-15,22 1 0,-1-22 0,-21 21 16,22 1-16,-1-1 0,21-21 16,-20 21-16,20-20 0,1 20 0,-1-21 15,1 0-15,-1 0 0,1 1 0,20-1 16,-20 0-16,21-21 0,-1 21 15,1-21-15,21 0 0,0 21 0,-1-21 16,1 0-16,21-21 31,0 0-31,21 0 0,1 0 16</inkml:trace>
  <inkml:trace contextRef="#ctx0" brushRef="#br0" timeOffset="64608.82">17547 8319 0,'0'0'0,"0"-22"15,0 44 1,21-1 0,-21 0-16,0 21 0,21 1 15,-21-1-15,0 0 0,0 22 0,0-1 16,0 1-16,0 20 0,0-20 15,-21 21-15,21-22 0,-21 22 0,0-22 16,21 22-16,0-22 0,-21 1 0,0-22 16,21 22-16,0-1 0,-22-20 15,22-1-15,0 0 0,0-21 16,0 22-16,0-22 0,0 0 0,0 0 16,0-42 15,0 0-31,0-21 0,22 20 15,-22-20-15,21 0 0,-21-22 0,21 22 16,-21-22-16,0 22 0,21-21 0,0-22 16,-21 21-16,21-20 0,-21-1 15,0 22-15,22-22 0,-1 21 0,-21-84 16,0 106-16,21-22 16,-21 22-16,21 0 0,-21-1 0,21 1 15,-21 21-15,0 0 0,0 0 16,0 42-1,0 0 1,0 21-16,0 1 0,0-1 16,0 21-16,0 1 0,0-1 0,0 1 15,0 21-15,0-22 0,0 22 0,0-22 16,0 1-16,0-1 0,0 1 16,0-1-16,0-20 0,0-1 0,0 0 15,0 1-15,0-22 0,0 21 0,0-21 16,0 0-16,0 1 0,0-1 15,0-42 1,0-1 0,0 1-16,0 0 0,0-21 15,0 21-15,0-22 0,21 1 0,-21-22 16,22 22-16,-22-21 0,0-1 16,0-21-16,21 22 0,-21-22 0,21 22 15,-21-1-15,21 22 0,-21-22 0,0 22 16,0 0-16,21-1 0,-21 22 15,0 0-15,21 0 0,-21 0 0,0 42 32,0 0-32,0 0 15,22 22-15,-22-1 0,0 21 0,0 1 16,0-1-16,0 1 0,0-1 16,0 22-16,0-21 0,0-1 0,-22 1 15,22-22-15,0 0 0,0 22 0,0-22 16,0-21-16,0 22 0,0-1 15,0-21-15,0 0 0,0 0 0,0 1 16,0-44 0,0 1-1,22 0-15,-1 0 0,-21-21 0,21-1 16,-21 1-16,21 0 16,0-22-16,-21 1 0,0-1 0,21 1 0,1-22 15,-22 21-15,21-20 0,-21 20 16,21 1-16,0 20 0,-21 1 15,0 0-15,0 21 0,0-1 0,21 1 16,-21 0-16,0 42 16,0 22-16,0-22 15,0 21-15,0 22 0,0-1 16,0-21-16,0 43 0,0-21 0,0-22 16,0 21-16,0 1 0,0-22 0,-21 1 15,21-1-15,0 0 0,0 1 16,0-22-16,0 0 0,0 0 15,0 0-15,0 0 0,21-21 32,0-21-32,1 0 0,-22 0 15,21 0-15,0-22 0,0 1 0,0 0 16,0-22-16,1 22 0,-1-22 16,0 1-16,0-1 0,0 1 0,0 21 15,1-22-15,-22 43 0,21-21 16,-21 20-16,21 1 0,-21 0 0,21 21 15,-21 21-15,0 0 16,0 1-16,0 20 0,0 0 16,0 1-16,0-1 0,0 21 15,0-20-15,0-1 0,0 22 0,0-22 16,0 0-16,0 1 0,-21-22 16,21 21-16,0-21 0,0 0 0,-21 1 15,21-1-15,0 0 0,0 0 16,21-21-1,0 0-15,0-21 0,0 21 16,1-21-16,-1-22 0,0 22 16,0-21-16,0 21 0,0-22 0,22-20 15,-43 21-15,21-1 0,0-20 0,0 20 16,-21 1-16,0 0 0,0-1 16,21 22-16,-21 0 0,0 42 31,0 0-31,0 22 15,0-1-15,0-21 0,0 22 0,0-1 16,0 0-16,0 1 0,0-1 16,0 0-16,0-21 0,0 1 0,0 20 15,0-21-15,0 0 0,0 0 16,22-21 0,-1 0-16,0 0 0,-21-21 15,21 0-15,0 0 0,0 0 0,1 0 16,-1-22-16,0 1 15,-21 0-15,21-1 0,0 1 0,0-22 16,-21 43-16,22-21 0,-22 21 16,21 0-16,-21-1 0,0 44 15,0-1-15,0 0 0,0 0 16,0 21-16,0-20 0,0 20 16,0-21-16,0 21 0,0-20 0,0 20 15,0-21-15,0 0 0,0 0 16,0 1-16,21-1 0,0-21 15,0 0-15,0 0 16,1-21-16,-1 21 16</inkml:trace>
  <inkml:trace contextRef="#ctx0" brushRef="#br0" timeOffset="65312.42">20193 8594 0,'0'0'0,"0"-43"31,0 22-31,0 0 0,0 0 16,0 0 0,0 0-16,21 21 0,0-22 0,0 22 15,1 0-15,-1 0 0,0 0 16,21 0-16,-21 0 0,22 0 0,-22 0 16,21 22-16,1-1 0,-22 0 0,21 0 15,-21 21-15,0 1 0,1-22 16,-1 21-16,0 1 0,-21 20 0,0-21 15,0 1-15,0-1 0,0 0 0,0-20 16,0 20-16,-21-21 0,0 21 16,-1-20-16,1-1 0,0-21 0,0 21 15,0-21-15,21 21 0,-21-21 16,-1-21 0,22 0-16,0 0 0,0-22 15,0 22-15,0-21 0,0-1 16,22 1-16,-1 0 0,0-1 0,0 1 15,21-21-15,-20 20 0,-1 22 0,0-21 16,21-1-16,-21 22 0,1 0 16,20 0-16,-21 0 0,0 0 0,-21-1 15,21 22-15,1 0 0,-22-21 16,21 21-16,0 0 16,0 0-16,-21 21 15,0 1 1</inkml:trace>
  <inkml:trace contextRef="#ctx0" brushRef="#br0" timeOffset="66900.48">21167 8509 0,'0'-42'31,"-22"42"0,22 21-31,-21 0 16,21 0-16,0 0 0,0 22 15,0-22-15,-21 0 0,21 21 16,0-20-16,0 20 0,0 0 0,0-21 16,0 22-16,0-22 0,0 0 15,0 21-15,0-20 0,0-1 0,21 0 16,0 0-16,1-21 0,-1 0 15,0 0-15,0 0 16,0 0-16,0 0 0,1-21 16,-1 0-16,0 0 0,0-1 0,0-20 15,0 21-15,1-21 0,-22-1 16,21 1-16,-21 0 0,21 20 0,-21-20 16,0 0-16,21 21 0,-21-22 0,0 22 15,0 0-15,0 0 0,21 21 16,-21-21-16,0 42 15,-21-21 1,0 21-16,21 0 0,-21 0 0,21 22 16,0-22-16,0 21 0,0-21 0,-21 22 15,21-22-15,0 21 0,0-21 16,0 22-16,0-22 0,0 0 16,0 0-16,21 0 0,-21 0 0,21 1 15,0-22-15,0 0 0,0 0 16,1 0-16,-1 0 0,21 0 0,-21 0 15,22 0-15,-1-22 0,-21 1 16,21 0-16,-20-21 0,20 21 0,-21-1 16,0-20-16,0 21 0,-21-21 0,0-1 15,22 22-15,-22 0 0,0-21 16,0 20-16,0 1 0,0 0 16,0 0-16,-22 21 15,1 0-15,21 21 16,-21 0-16,21 0 15,0 1-15,-21-1 0,21 0 16,0 0-16,0 21 0,0-20 0,0-1 16,0 21-16,0-21 0,0 22 0,0-22 15,0 0-15,0 0 0,0 21 16,0-20-16,0-1 0,0 0 16,0 0-16,0 0 15,0-42 16,0 0-31,0-21 16,0 20-16,-21 1 0,21-21 0,0 21 16,0-22-16,0 1 0,0 21 15,0-21-15,0 20 0,0-20 16,21 21-16,0-21 0,0 20 0,0-20 16,1 21-16,-1 0 0,0 0 0,0-1 15,0 1-15,22 0 0,-22 21 16,0 0-16,0 0 0,21 0 0,-20 0 15,20 0-15,-21 0 0,21 21 16,-20 0-16,-1 1 0,0-1 0,0 0 16,-21 0-16,0 21 0,0-20 0,0 20 15,0-21-15,0 21 0,0-20 16,0 20-16,0-21 0,-21 21 0,0-20 16,0-1-16,21 21 0,0-21 15,-22-21-15,22 21 0,-21 1 16,21-1-16,0 0 15,-21-21 1,21-21 500,-21 21-485</inkml:trace>
  <inkml:trace contextRef="#ctx0" brushRef="#br0" timeOffset="68020.27">18457 10329 0,'0'-21'16,"0"42"46,0 1-46,0-1-16,0 0 0,0 21 16,0-21-16,0 1 0,0 20 0,0-21 15,0 21-15,0 1 0,0-1 0,0 0 16,0-20-16,0 20 0,0 0 16,0 1-16,0-1 0,-21 0 0,21 1 15,-21-1-15,21 0 0,-21 22 16,21-22-16,0 0 0,0 1 15,-21-22-15,21 21 0,0-21 0,0 22 16,0-22-16,0 0 0,0 0 16,0-42-1,0 0-15,0 0 16,0 0-16,0-1 0</inkml:trace>
  <inkml:trace contextRef="#ctx0" brushRef="#br0" timeOffset="68764.36">18457 10329 0,'21'0'15,"1"0"1,-1 0-16,21 0 0,-21 0 16,0 0-16,22 0 0,-1 0 0,0 0 15,1 0-15,-1 0 0,0 0 16,1 0-16,-1 0 0,0-21 0,1 21 16,-1 0-16,0 0 0,1 0 0,-1 0 15,0 0-15,1 0 16,-22 0-16,21 0 0,-21 0 0,22 0 15,-22 0-15,0 0 0,0 0 0,0 0 16,1 0-16,-1 0 0,0 21 16,0 1-16,0-1 15,-21 0-15,0 0 16,0 0-16,0 0 0,0 1 0,0-1 16,0 0-16,0 0 0,0 21 0,0-20 15,0-1-15,0 0 0,0 21 16,0-21-16,0 1 0,0 20 0,0-21 15,0 0-15,0 22 0,0-22 0,0 0 16,0 0-16,0 0 0,0 22 16,0-22-16,0 0 0,0 0 15,21 0-15,-21 0 0,22 22 0,-22-22 16,0 0-16,0 0 0,0 0 0,0 1 16,0-1-16,0 0 0,0 0 15,0 0-15,-22 0 16,1-21-16,0 0 0,21 22 0,-21-22 15,0 0-15,0 0 0,-22 21 16,22-21-16,-21 0 0,-1 0 0,1 0 16,-21 0-16,20 0 0,-20 0 0,-1 0 15,1 0-15,20 0 0,-20 0 16,-1 0-16,22 0 0,-21 0 16,20 0-16,1 0 0,0 0 0,-1 0 15,1 0-15,21 0 0,-22 0 0,22 0 16,0 0-16,0 0 0,0 0 15,42 0 17,0-21-32,0-1 15,0 22-15,1-21 0,20 21 16</inkml:trace>
  <inkml:trace contextRef="#ctx0" brushRef="#br0" timeOffset="70004.5">19621 10901 0,'0'21'16,"0"0"-1,0 0-15,0 1 16,22-1-16,-1 0 16,0-21-16,0 0 15,0 0-15,0 0 0,1 0 16,-1 0-16,0 0 15,0 0-15,-21-21 0,21 0 0,0 21 16,1-22-16,-1 1 0,0 0 16,0 0-16,0 0 0,0 21 15,-21-21-15,22 21 16,-1 0-16,-21 21 16,0 0-16,0 0 15,0 0-15,0 0 16,21-21-16,-21 22 0,0-1 0,21-21 15,-21 21-15,21-21 16,0 0-16,1 0 0,-1 0 16,0 0-16,0 0 0,0 0 15,0 0-15,22-21 0,-22 0 16,0 21-16,0-22 0,22 1 0,-22 21 16,0-21-16,0 0 0,0 0 15,0 21-15,1-21 0,-1 21 16,0 0-16,0 0 31,-21 21-31,0 0 16,0 0-16,0 0 0,21 0 15,-21 1 1,21-22-16,1 21 0,-1-21 16,0 0-16,0 0 0,0 0 15,0 0-15,1 0 16,-1 0-16,0-21 0,0-1 0,0 22 0,0-21 15,1 0-15,-1 21 0,0-21 16,0 0-16,0 0 0,0-1 0,1 1 16,-1 0-16,0 0 15,0 21-15,0 0 16,0 0-16,-21 21 16,0 0-1,0 0-15,0 1 0,0-1 0,0 0 16,0 0-16,0 0 0,22 0 15,-1-21 1,0 0-16,0 0 0,0 0 16,0 0-16,1 0 0,-1-21 0,0 21 15,0-21-15,0 0 16,0 21-16,1-21 0,-1 0 0,0-1 16,0 1-16,0 0 0,0 0 15,1 0-15,-1 21 0,-21 21 31,0 0-31,0 0 0,0 0 16,0 1-16,0-1 16,0 0-16,0 0 0,0 0 15,0 0-15,21 1 16,0-22-16,0 0 0,0 0 0,1 0 16,-1 0-16,0 0 15,0 0-15,0-22 0,0 1 0,1 21 16,20-21-16,-21 0 0,0 0 0,0 0 15,1-1-15,-1 1 0,0 0 16,0 0-16,0 21 0,0-21 0,-21 0 16,22 21-16,-22 21 15,0 0 1,0 0-16,0 0 0,0 0 16,0 1-16,21-1 0,-21 0 15,0 0-15,21 0 16,0-21-1,0 0-15,0 0 16,1 0-16,-1 0 16,0 0-16,-21-21 0,21 0 15,0 0-15</inkml:trace>
  <inkml:trace contextRef="#ctx0" brushRef="#br0" timeOffset="70360.64">22458 10266 0,'0'0'0,"-21"-21"15,-1 42 1,22 0-1,0 0-15,0 0 0,0 1 0,0 20 16,0 0-16,-21 1 0,21-1 0,-21 0 16,21 1-16,0 20 0,-21-21 15,0 1-15,0-1 0,-1 0 0,22 1 16,-21-1-16,21 0 0,-21 1 0,21-22 16,0 21-16,0-21 15,0 22-15,0-22 0,0 0 0,0 0 16,21 0-16,0-21 0,-21 22 15,22-22-15,-1 0 0,0 0 16,0-22-16,-21 1 0,21 0 16,-21 0-16</inkml:trace>
  <inkml:trace contextRef="#ctx0" brushRef="#br0" timeOffset="70836.38">22394 10308 0,'0'0'0,"0"-21"0,-21 21 0,0 0 16,21-21-16,21 21 16,0 0-16,22 0 15,-22 0-15,21 0 0,0 0 0,22 0 16,-22 0-16,22 0 0,-1 0 16,1 0-16,-1 0 0,-20-21 0,20 21 15,1 0-15,-22 0 0,21 0 0,-20-21 16,-1 21-16,-21 0 0,22 0 15,-22 0-15,0 0 0,-21 21 16,21 0-16,-21 0 0,0 21 16,0-20-16,0 20 0,0-21 15,0 21-15,0 1 0,0-1 16,0 0-16,0 1 0,0-1 0,0 0 16,21 1-16,-21-1 0,21 0 15,-21-20-15,22 20 0,-22-21 0,21 21 16,-21-20-16,0-1 0,0 21 0,0-21 15,0 0-15,0 1 0,0-1 0,-21 0 16,-22-21-16,22 21 0,0-21 16,-21 21-16,-1-21 0,-20 21 0,-1-21 15,1 0-15,-1 0 0,1 0 0,-1 0 16,1 22-16,-1-22 0,22 0 16,0 0-16,-1 0 0,22 0 0,-21 21 15,21-21-15,21-21 31,0-1-31,21 1 0</inkml:trace>
  <inkml:trace contextRef="#ctx0" brushRef="#br0" timeOffset="71328.14">23474 10753 0,'0'21'16,"0"0"0,21 0-1,0-21-15,0 0 16,0 0-16,1 21 0,-1-21 0,0 0 16,0 0-16,0 0 0,0 0 0,22 0 15,-22 0-15,0 0 0,0 0 16,0-21-16,1 0 0,-1 21 0,0-21 15,0 0-15,0 21 0,0-21 0,-21-1 16,22 22 0,-22-21-16,21 21 0,0 0 31,0 0-31,0 21 16,0-21-16,-21 22 15,22-22-15,-1 21 0,0-21 16,0 0-16,0 0 15,0 0 1,1 0-16,-1 0 0,-21-21 16,21 21-16,0-22 15,0 22-15,0 0 16,-21 22 31</inkml:trace>
  <inkml:trace contextRef="#ctx0" brushRef="#br0" timeOffset="71616.99">24701 10245 0,'0'0'0,"0"-21"15,0-43 1,0 85 0,0 0-16,0 1 15,0-1-15,0 21 0,0 0 16,0 1-16,0 20 0,0-20 0,0 20 16,0 1-16,0-22 0,0 0 0,-21 22 15,0-22-15,21 0 0,-21-20 16,0 20-16,0-21 0,21 21 0,0-20 15,-22-1-15,22 0 0,22-21 32,-1 0-32</inkml:trace>
  <inkml:trace contextRef="#ctx0" brushRef="#br0" timeOffset="72092.72">24913 10224 0,'0'-22'0,"0"44"0,0-65 0,-21 22 0,0 0 16,21 0-16,-21 21 16,42 0 15,21 0-31,-21 21 0,22-21 16,-1 0-16,21 21 0,-20-21 15,20 0-15,1 0 0,-22 0 0,0 0 16,22 0-16,-22 0 0,22 0 15,-22-21-15,0 21 0,1-21 0,-1 21 16,0 0-16,1-21 0,-22 21 0,21 0 16,-21 0-16,22-22 0,-22 22 15,0 0-15,0 0 0,-21 22 16,0-1-16,0 21 16,0-21-16,0 0 15,0 22-15,0-1 0,0-21 0,0 22 16,0-1-16,0 0 0,0 1 15,0-1-15,0 0 0,0 1 16,0-22-16,0 21 0,0-21 0,0 22 16,0-22-16,0 21 0,0-21 15,0 0-15,-21 1 0,0-1 0,21 0 16,-21 0-16,0 0 0,-1 0 0,1-21 16,0 22-16,-21-1 0,21-21 0,-22 21 15,22-21-15,-21 0 0,-1 0 16,-20 21-16,21-21 0,-22 0 0,1 0 15,-1 0-15,-21 0 0,1 0 0,-22-21 16</inkml:trace>
  <inkml:trace contextRef="#ctx0" brushRef="#br0" timeOffset="72680.6">18669 9716 0,'0'0'0,"-21"0"0,21 21 0,21-21 31,0 0-15,0 0-16,0 0 0,1 0 16,-1 0-16,21 0 0,-21 0 0,0 0 15,1 0-15,-1 0 0,0 0 16,0 0-16,-42 0 31,0 0-31</inkml:trace>
  <inkml:trace contextRef="#ctx0" brushRef="#br0" timeOffset="72868.49">18881 9737 0,'-22'21'16,"22"0"0,0 0-16,-21 0 0,21 1 0,0-1 15,-21 0-15,21 0 0,0 0 16,0 0-16,0 1 0,0-1 15,0 0-15,0 0 0</inkml:trace>
  <inkml:trace contextRef="#ctx0" brushRef="#br0" timeOffset="73076.5">19177 9800 0,'0'0'0,"0"-21"0,0 0 0,-21 21 31,0 0-31,-1 0 0,1 0 0,0 21 16,21 0-16,-21 0 0,0 1 0,21-1 15,0 0-15,-21 0 0,21 0 16,0 0-16,0 1 0,0-1 0,21 0 16,0 0-16,0-21 15,0 0-15,0 0 0,1 0 0,-1 0 16,21 0-16,-21 0 0,0 0 0,22 0 15</inkml:trace>
  <inkml:trace contextRef="#ctx0" brushRef="#br0" timeOffset="73268.39">19558 9885 0,'0'0'0,"-21"0"0,42 0 47,0 0-47,0 0 0,0 0 16,1 0-16,-1 0 0,21 0 0,-21 0 15,22 0-15,-22 0 0,0 0 16,0-21-16</inkml:trace>
  <inkml:trace contextRef="#ctx0" brushRef="#br0" timeOffset="73404.32">20002 9779 0,'22'0'16</inkml:trace>
  <inkml:trace contextRef="#ctx0" brushRef="#br0" timeOffset="73779.67">21950 9758 0,'0'0'16,"21"0"-16,0 0 0,0 0 15,0 0-15,1 0 16,-1 0 0,0 0-16,0 0 0,0 0 15,0 0-15,1 0 0,-1 0 16,0-21-16,21 21 16</inkml:trace>
  <inkml:trace contextRef="#ctx0" brushRef="#br0" timeOffset="73940.09">22881 9779 0,'21'21'16,"-42"-42"-16,63 42 0,-42 0 0,22-21 15,-1 0 1,0 0 0,0 0-1,0 0-15,0-21 0,1 0 0,-1 21 16,21-21-16</inkml:trace>
  <inkml:trace contextRef="#ctx0" brushRef="#br0" timeOffset="74101">24151 9673 0,'0'-21'16,"21"0"15,0 21-31</inkml:trace>
  <inkml:trace contextRef="#ctx0" brushRef="#br0" timeOffset="74412.82">24871 9313 0,'0'22'31,"0"-1"-16,0 0-15,-21 0 0,-1 21 0,1-20 16,21 20-16,-21 0 0,0-21 16,0 22-16,0-1 0,21-21 0,0 0 15,0 1-15,0-1 0,0 0 0,0 0 16,21-21 0,0 0-16</inkml:trace>
  <inkml:trace contextRef="#ctx0" brushRef="#br0" timeOffset="74976.5">25358 9462 0,'-106'42'31,"85"-42"-31,-1 21 0,1 0 0,0 0 16,0 1-16,0-22 0,21 21 0,0 0 15,0 0-15,-21-21 0,21 21 0,21-21 32,0 0-32,0 0 0,0 0 15,0 0-15,1 0 16,-1-21-16,0 0 0,0 0 16,-21 0-16,21-1 0,-21 1 15,0 0-15,0 0 0,0 0 16,0 0-16,0-1 0,21 22 15,-21-21-15,22 21 0,-1 0 16,0 0 0,0 0-16,-21 21 0,0 1 15,0-1-15,0 0 0,0 0 16,0 0-16,0 0 16,0 1-16,0-1 0,21 0 0,-21 0 15,0 0-15,21-21 0,-21 21 16,0 1-16,22-22 0,-1 21 15,0-21-15,0 0 16,0 0-16,-21-21 16,0-1-16,21 1 0,-21 0 0,0 0 15,0 0-15,0 0 0,0-22 0,0 22 16,0 0-16,0-21 0,-21 20 16,21 1-16,0 0 15,-21 21-15,0 0 16,21 21-16,-21 0 15,0 1-15,21-1 16</inkml:trace>
  <inkml:trace contextRef="#ctx0" brushRef="#br0" timeOffset="75412.23">25887 9716 0,'0'21'0,"0"0"16,0 0-16,0 0 15,0 0-15</inkml:trace>
  <inkml:trace contextRef="#ctx0" brushRef="#br0" timeOffset="75863.62">25760 9440 0,'0'0'0,"-21"0"0,-1 0 16,44 0-1,-1 0 1,0 0-16,0 0 0,21 0 0,-20 0 16,20 0-16,-21 0 0,21 0 15,-20 0-15,20 0 0,-21 0 16,21 0-16,-20 0 0,-1 0 0</inkml:trace>
  <inkml:trace contextRef="#ctx0" brushRef="#br0" timeOffset="76068.5">25993 9462 0,'-22'63'16,"22"-42"0,0 0-16,0 1 0,0-1 0,0 0 15,0 0-15,0 0 0,0 0 16,0 22-16,0-22 0,0 0 0,0 0 16,0 0-16,0 1 0,-21-1 15,21 0 1</inkml:trace>
  <inkml:trace contextRef="#ctx0" brushRef="#br0" timeOffset="76369.35">26564 9483 0,'0'0'0,"-21"0"32,0 0-32,0 0 0,-1 0 15,1 21-15,0-21 0,0 21 0,0 0 16,21 0-16,-21 1 0,21 20 16,-22-21-16,22 0 0,0 22 0,0-22 15,0 0-15,0 0 0,0 0 16,0 0-16,22 1 15,-1-22-15,0 0 0,-21 21 0,21-21 16,0 0-16,0 0 0,1 0 16,-1-21-16</inkml:trace>
  <inkml:trace contextRef="#ctx0" brushRef="#br0" timeOffset="84536.31">1270 1651 0,'0'0'0,"0"-42"0,0 21 15,0-1-15,0 1 0,-21 21 0,0-21 16,-1 21-16,-20 0 0,21 0 16,0 0-16,-22 0 0,22 21 15,0 0-15,-21-21 0,21 22 0,-1-1 16,1 0-16,0 0 0,0 0 15,21 0-15,0 1 0,0-1 16,0 0-16,0 0 16,21-21 15,-21-21-31,21 0 0,0 0 16,1-1-16,-22 1 0</inkml:trace>
  <inkml:trace contextRef="#ctx0" brushRef="#br0" timeOffset="85592">952 1397 0,'0'0'0,"-127"42"31,106-20-31,-21-1 0,21 21 0,-22 0 16,22 22-16,-21-1 0,21 1 15,0-1-15,-22 1 0,22 21 16,0-22-16,21 1 0,0-22 0,0 21 15,0-20-15,0 20 0,21-20 16,0-22-16,0 21 0,1-21 0,20 0 16,0 1-16,1-1 0,20-21 15,-21 0-15,1 0 0,20 0 0,1-21 16,-22-1-16,22 1 16,-1 0-16,-21 0 0,22 0 0,-22-22 15,1 22-15,-1-21 0,0 0 16,-21 20-16,1-20 0,-1 0 15,0 21-15,-21-22 0,0 22 0,0-21 16,0 21-16,0-1 0,-21 22 16,0-21-16,-22 21 0,22 0 0,-21 0 15,21 0-15,-22 21 0,1 1 16,21-1-16,-22 21 0,1-21 16,21 22-16,0-22 0,0 21 0,-1-21 15,22 22-15,0-22 0,0 0 16,0 0-16,0 0 0,0 0 15,22-21-15,-1 0 0,0 0 16,0 0-16,21 0 0,-20 0 0,20-21 16,0 0-16,1 0 0,-1 0 15,0-22-15,-21 22 0,1 0 0,-1 0 16,-21 0-16,0 0 0,0-1 16,0 1-16,0 42 31,0 1-31,-21-1 0,21 0 15,-22 0-15,22 0 0,0 0 0,0 1 16,22-22 15,-1 0-31,0 0 0,0-22 16,0 1-16,0 0 0,1 0 0,-1-21 16,0 20-16,0-20 0,0 21 15,0-21-15,1 20 0,-1 1 0,-21 0 16,21 0-16,0 21 0,0 0 15,0 0-15,1 21 0,-22 0 0,21 0 16,0 1-16,-21-1 0,21 0 16,-21 0-16,0 0 0,0 0 0,0 1 15,0-1 1,-21-21 0,0 0-1,0 0-15,-1 0 0,1 0 16,-21 0-16,21 0 0,0 0 15,-1 0-15,44 0 32,-1 0-32,21 0 15,-21 0-15,0 0 0,22-21 16,-1 21-16,-21-22 0,22 1 16,-1 0-16,0 0 0,1 0 0,-22-22 15,21 22-15,0-21 0,-20 0 16,-1-1-16,0 1 0,-21 0 15,0 20-15,0-20 0,0 0 0,-21 21 16,0-1-16,-1 1 0,1 0 16,21 42-1,-21 0-15,21 1 0,0 20 16,0-21-16,0 21 0,0 1 16,21-22-16,-21 0 0,21 21 0,-21-20 15,22-1-15,-1-21 16,0 21-16,0-21 0,0 0 15,-21-21-15,0 0 0,21-1 16</inkml:trace>
  <inkml:trace contextRef="#ctx0" brushRef="#br0" timeOffset="85768.9">2561 1397 0,'0'-42'0,"0"84"0,21-105 16,-21 41-16,21 22 15,1 0-15,-22 22 16,21-1-16,-21 0 0,21 0 15,-21 21-15,0-20 0,0 20 0,21 0 16,-21 1-16,21-1 0,-21 0 16,0 1-16,21-1 0,1 0 15,-1 1-15,0-1 0,-21-21 0,0 21 16,21 1-16</inkml:trace>
  <inkml:trace contextRef="#ctx0" brushRef="#br0" timeOffset="86098.82">1206 2921 0,'0'0'16,"-84"21"-16,-43 22 0,63-22 15,22-21-15,0 0 0,20 21 16,1-21-16,42-21 15,22 0-15,-1-1 16,22 1-16,20-21 0,22 0 16,0 20-16,21-20 0,0 0 15,21-22-15,0 22 0,0 0 0,22-1 16,-22 1-16,0 0 0,-21 20 16,-21 1-16,-21 0 0,-22 21 0,-21 0 15,1 0-15,-43 21 0,-43 0 16,-20 1-16,-1 20 0,-20 0 15,-22-21-15,0 22 0,-21 20 0,0-20 16</inkml:trace>
  <inkml:trace contextRef="#ctx0" brushRef="#br0" timeOffset="86260.73">1333 3048 0,'0'0'0,"-105"64"0,-1-22 0,21 0 16,22 1-16,20-1 0,1-21 0,21-21 16,63 0-1,0 0-15,22-21 0,-1 0 16,22 0-16,21-22 0,21 1 0,0 0 15,0-1-15,21 1 0,0 0 16,0-1-16,1 1 0,20 0 0,-42-1 16,21 1-16,-21 0 0,-21-1 15,0 22-15,-22-21 0,22 21 16</inkml:trace>
  <inkml:trace contextRef="#ctx0" brushRef="#br0" timeOffset="87393.55">19071 7154 0,'21'-63'31,"-21"42"-31,0 0 16,0-1-16,-21 22 0,0-21 0,0 21 15,0 0-15,-1 0 0,1 0 0,0 0 16,-21 0-16,-1 21 16,22 1-16,-21 20 0,21-21 0,-22 21 0,22 1 15,0-1-15,0 22 16,0-22-16,21 0 0,0 1 0,0-1 15,0-21-15,0 21 0,21-20 0,0 20 16,21-21-16,-20-21 0,20 21 16,0 0-16,1-21 0,-1 0 0,21 0 15,-20 0-15,-1 0 0,0 0 16,22 0-16</inkml:trace>
  <inkml:trace contextRef="#ctx0" brushRef="#br0" timeOffset="88300.18">19621 7451 0,'0'-21'15,"0"42"-15,0-85 0,0 43 0,0 0 0,0 0 0,-21 0 16,0-1-16,0 22 16,0 0-16,0 0 0,-1 0 0,1 0 15,-21 0-15,21 22 0,-22 20 16,22-21-16,-21 0 0,21 22 0,0-22 16,-1 21-16,1-21 0,21 0 0,0 22 15,0-22-15,0 0 0,21 0 16,1-21-16,-1 0 0,0 0 15,0 0-15,21 0 0,-20 0 16,20 0-16,-21 0 0,21 0 0,-20-21 16,-1 0-16,21 0 0,-21 0 0,0-1 15,-21 1-15,22 0 0,-22 0 16,21 0-16,-21 0 0,0-1 16,0 1-16,0 42 15,0 1 1,-21-1-16,-1 0 0,22 0 0,-21 0 15,21 0-15,-21 1 0,21-1 16,0 0-16,0 0 0,0 0 16,0 0-16,21-21 0,0 0 15,1 0-15,-1 0 0,21 0 16,-21 0-16,0-21 0,22 0 16,-22 0-16,0 21 0,21-21 0,-20 0 15,-1-22-15,0 22 0,21 0 16,-21 0-16,1 0 0,-1-1 0,0 1 15,0 21-15,0 0 0,0 0 16,1 0-16,-22 21 0,0 1 0,21-1 16,-21 21-16,0-21 0,0 0 15,0 1-15,0-1 0,0 0 16,0 0-16,0 0 0,-21-21 16,-1 21-16,1-21 15,0 0 1,0 0-16,0 0 0,0-21 15,-1 21 1,22-21-16,-21 21 0,21-21 0,-21 21 16,21-21-16,0 42 31,0 0-31,0 0 16,21-21-16,0 21 0,1-21 15,-1 0-15,0 0 0,0 0 16,0 0-16,0 0 0,1 0 0,20 0 15,-21 0-15,21 0 0,1 0 16,-1-21-16,0 0 0,-20 21 0,20-21 16,0 0-16,-21-22 0,22 22 15,-22 0-15,0-21 0,-21-1 16,0 22-16,21-21 0,-21 21 0,0 0 16,0-1-16,0 1 0,-21 21 15,0 21-15,0 1 0,0-1 16,-1 0-16,1 0 0,0 21 0,0 1 15,21-22-15,0 21 0,0-21 16,0 22-16,0-22 0,0 0 0,0 0 16,0 0-16,0 1 0,21-22 0,0 0 15,0 21-15,1-21 0,20 0 16,-21 0-16,21 0 0,1 0 16,-1 0-16,0-21 0,1 21 0,-1-22 15,0 1-15</inkml:trace>
  <inkml:trace contextRef="#ctx0" brushRef="#br0" timeOffset="88484.6">21145 7472 0,'0'0'0,"-21"0"0,0 0 0,0 0 16,21 21-16,21-21 31,0 0-31,0 0 16,1 0-16,-1 0 15,0 0-15,0 0 0,0 0 0,0 0 16,1 0-16,-1-21 0,0 21 0,21-21 16,-21 21-16</inkml:trace>
  <inkml:trace contextRef="#ctx0" brushRef="#br0" timeOffset="88836.4">21865 7303 0,'0'0'0,"0"-22"0,0 1 15,0 0-15,0 0 16,0 0-16,42 0 16,-20 21-16,-1 0 0,0 0 15,0 0-15,0 0 0,0 0 16,1 0-16,-1 0 0,-21 21 16,0 0-16,0 21 0,0-21 0,0 22 15,0-22-15,-43 21 0,22-21 16,-21 22-16,0-22 0,-1 21 0,-20-21 15,20 1-15,1-1 0,-21 0 0,20 0 16,22 0-16,0-21 0,0 21 16,42-21-1,0 0-15,21 0 16,1 0-16,-1 0 0,22 0 16,-22 0-16,21 0 0,-20 0 0,-1-21 15,22 21-15,-22 0 0,0 0 16,22-21-16,-22 21 0,0 0 0,-20 0 15,20-21-15,-21 21 0</inkml:trace>
  <inkml:trace contextRef="#ctx0" brushRef="#br0" timeOffset="89192.19">19219 7832 0,'0'0'0,"-42"21"0,0-21 16,-1 21-16,22-21 0,0 0 0,63 0 16,-21 0-1,43 0-15,-1 0 0,1 0 16,21 0-16,20 0 0,22 0 0,-21 0 15,42 0-15,-21 0 0,43 0 0,-22 0 16,21 0-16,1 0 16,-1 0-16,-21 0 0,21 0 0,-20 0 15,-22 0-15,0 0 0,-22 0 0,1 0 16,-21 0-16,-22 0 0,-20 0 16,-1 0-16,0-21 0,-20 21 0,-1 0 15,-21-21-15,-21 21 16,-1 0-16</inkml:trace>
  <inkml:trace contextRef="#ctx0" brushRef="#br0" timeOffset="89460.53">19050 8107 0,'0'0'16,"21"0"-16,0 0 0,22 0 0,20 0 0,1 0 15,20-21-15,22 21 0,0-21 0,21 21 16,0-22-16,21 22 0,0 0 16,22-21-16,-22 21 0,21 0 0,-21-21 15,22 21-15,-22 0 0,-21-21 16,0 0-16,0 21 0,-21-21 0,-22 21 15,1 0-15,-22-22 0</inkml:trace>
  <inkml:trace contextRef="#ctx0" brushRef="#br0" timeOffset="107768.2">2963 3683 0,'0'0'0,"-63"21"15,20-21-15,-20 21 0,-1-21 16,1 22-16,-1-22 0,1 21 0,-1-21 15,1 21-15,21-21 0,-1 0 16,22 21-16,0-21 0,42 0 16,0 0-16,22 0 15,20 0-15,22 0 0,-22 0 0,43 0 16,-21 0-16,-1 0 0,22 0 16,0 0-16,-21 0 0,21 0 0,-1 0 15,-20 0-15,0 0 0,-1-21 16,1 21-16,-21 0 0,-1 0 0,1 0 15,-22 0-15,0 0 0,-21 0 0,1 0 16,-65 0 0,1 21-16,0-21 15,-22 0-15,-21 0 0,22 21 16,-22 0-16</inkml:trace>
  <inkml:trace contextRef="#ctx0" brushRef="#br0" timeOffset="107984.08">2561 4001 0,'0'0'0,"0"21"31,21-21-31,0 0 0,22 21 0,-1-21 16,22 0-16,-1 0 0,1 0 0,20 0 16,1 0-16,0 0 0,20-21 15,-20 21-15,21-21 0,-21 21 0,-1 0 16,22-22-16,-42 1 0,-1 21 15,1 0-15,-22-21 0,0 21 16,1 0-16,-22-21 0,-21 0 0,0 0 16</inkml:trace>
  <inkml:trace contextRef="#ctx0" brushRef="#br0" timeOffset="108235.94">3810 3535 0,'-21'-21'15,"42"21"1,0 0-16,0 21 0,0 0 16,22 0-16,-1-21 15,-21 21-15,43 1 0,-22-1 0,22-21 16,-1 21-16,1 0 0,-1 0 0,1-21 16,20 21-16,-41 1 0,20-1 15,-21 21-15,-20-21 0,-22 22 0,-22-1 16,-41 21-16,-1 1 0,-20-1 15,-1 1-15,-42 21 0,0-1 0,0-20 16,0 20-16,-21-20 0,21 21 16,21-1-16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12:59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677 0,'22'0'78,"-22"-21"-78</inkml:trace>
  <inkml:trace contextRef="#ctx0" brushRef="#br0" timeOffset="4447.46">3958 953 0,'21'0'16,"0"0"15,-21-22-31,0 1 16,22 0-1,-22 0-15,21 21 16,-21-21-16,0 0 16,0-1-1,0 44 32,0-1-31,0 0-16,0 0 15,0 21-15,0-20 0,0 20 0,0-21 16,-21 21-16,21 1 0,0-1 16,0 0-16,0 1 0,0-1 0,0 0 15,0 1-15,0-22 0,0 21 16,0 1-16,-22-1 0,22 0 0,0 1 16,0-1-16,0 0 0,0-21 15,0 22-15,0-22 0,0 21 0,0-21 16,-21 1-16,21-1 0,0 0 15,0 0-15,0 0 0,0 0 16,0-42 31,0 0-31,0 0-16,0-21 0,0 20 15,0 1-15,0-21 0,-21 21 16,21-22-16</inkml:trace>
  <inkml:trace contextRef="#ctx0" brushRef="#br0" timeOffset="5247">4043 995 0,'0'-42'16,"0"20"0,0 1-1,0 42 48,-21 1-48,-1-1-15,22 0 0,-21 21 0,0-21 16,0 22-16,0-1 0,0-21 16,-1 22-16,-20-1 0,21 0 0,-21 1 15,20-22-15,1 21 0,-21 0 16,21 1-16,-22-22 0,22 21 15,0 1-15,0-22 0,0 21 0,-22-21 16,22 22-16,0-22 0,0 0 16,21 0-16,-21 0 0,0 0 15,21 1-15,-22-22 0,22 21 16,0 0-16,-21-21 16,21-21 15,0 0-31,0-1 0,0 1 15,21 21-15,-21-21 0,22 0 0,-1 0 16,-21 0-16,21-1 0,0 1 16,-21 0-16,21 0 0,0 21 0,-21-21 15,22 0-15,-1 21 16,0 0-16,0 0 0,0 0 16,0 0-16,1 0 15,-1 0-15,0 0 0,0 0 0,-21 21 16,21-21-16,0 21 0,1-21 15,-1 21-15,0-21 0,0 21 0,0-21 16,0 0-16,1 21 0,-1-21 16,0 22-16,0-22 0,0 0 15,0 0-15,1 0 0,-1 0 32,0 0-17,-21-22 16,0 1-15,0 0-16,0 0 16,21 21-16</inkml:trace>
  <inkml:trace contextRef="#ctx0" brushRef="#br0" timeOffset="5718.75">4678 1122 0,'0'0'0,"-21"0"32,42 0-32,0 0 15,21 0-15,-21 0 0,22 0 0,-1-21 16,0 21-16,1 0 0,-1-21 15,0 21-15,1 0 0,20 0 0,-42-22 16,22 22-16,-1 0 0,0 0 16,1 0-16,-22-21 0,21 21 0,-21 0 15,1 0-15,-1 0 0,0 0 16,-42 0 31,0 0-47,-1 0 15,1 0-15,0 21 0,0-21 0</inkml:trace>
  <inkml:trace contextRef="#ctx0" brushRef="#br0" timeOffset="6051.56">5122 1101 0,'0'21'16,"0"0"-1,-21-21-15,21 21 0,0 0 0,0 22 16,0-22-16,0 0 16,0 0-16,0 22 0,0-22 0,0 21 15,0 0-15,0 1 0,-21-22 16,21 21-16,0 1 0,-21-1 0,21 0 15,-21 1-15,-1-22 0,22 21 16,0-21-16,0 0 0,-21 1 0,21-1 16,-21 0-1,21-42 1,0 0 0,0-1-16,0 1 0,0 0 15</inkml:trace>
  <inkml:trace contextRef="#ctx0" brushRef="#br0" timeOffset="7390.79">6054 1058 0,'0'-42'32,"0"21"-17,-22 21 1,1 0-16,0 0 0,0 0 16,-21 0-16,20 0 0,1 0 15,-21 21-15,21 0 0,0 0 0,-22-21 16,22 43-16,-21-22 0,21 0 15,-1 0-15,-20 22 0,21-22 0,0 21 16,0 0-16,-1-20 0,1 20 16,21-21-16,0 21 0,0-20 0,0 20 15,0-21-15,0 21 0,0-20 16,0-1-16,21 0 0,1 0 16,-1 0-16,0-21 0,0 21 0,21-21 15,-20 0-15,20 0 0,0 0 16,1 0-16,-1 0 0,-21 0 0,21 0 15,1-21-15,-22 21 0,21-21 16,-21 21-16,1-21 0,-1 21 0,0-21 16,0 21-16,0-21 0,0 21 15,1 0-15,-44 21 32,1 0-17,0-21-15,21 21 16,-21 0-16,0-21 0,-22 21 0,22 1 15,0-22-15,0 21 0,-21 0 16,20-21-16,-20 21 0,21-21 0,-21 0 16,-1 0-16,22 21 0,-21-21 0,21 0 15,-22 0-15,22 0 0,-21 0 16,21-21-16,-22 0 0,22 0 0,0 0 16,0-1-16,-22 1 0,22-21 15,0 21-15,21 0 0,0-22 16,-21 22-16,21-21 0,0 21 15,0-22-15,0 22 0,21-21 0,-21 21 0,42-22 16,-20 22-16,-1-21 16,21 21-16,-21-22 0,22 22 0,-1 0 15,0 0-15,1 0 0,-1-1 16,0 22-16,1-21 0,-22 21 0,21 0 16,-21 0-16,0 0 0,1 0 15,-1 0-15,0 0 0,0 0 16,-21 21-1,-21 1 17,0-22-17,0 0-15,-1 0 0,1 0 16,0 0-16,0 0 16,0 21-16,0-21 0,-22 0 15,22 0-15,0 21 0,0 0 0,-22-21 16,22 21-16,0 0 0,-21 1 15,21-1-15,-1 0 0,-20 0 0,21 21 16,0-20-16,0 20 0,-1 0 16,1 1-16,0-1 0,21 0 0,-21 1 15,21-1-15,0-21 0,0 21 16,0-20-16,0 20 0,21-42 16,0 21-16,0 0 0,1-21 15,-1 0-15,0 0 0,21 0 0,-21 0 16,1 0-16,20 0 0,-21 0 15,21 0-15,-20 0 0,-1 0 0,0 0 16,0-21-16,0 21 0,0 0 16,-21-21-16,22 21 0,-22-21 15,21 21-15,-21-21 32,0-1 61</inkml:trace>
  <inkml:trace contextRef="#ctx0" brushRef="#br0" timeOffset="8071.62">8043 1270 0,'0'0'0,"-21"21"16,63-21 15,-20 0-31,-1 0 0,21 0 0,0 0 16,1 0-16,20 21 0,1-21 15,-1 0-15,22 0 0,-22 0 0,22 0 16,-21 0-16,20 0 0,1 0 15,-22 0-15,1 0 0,-1 0 0,1 0 16,-22 0-16,1 0 0,-1 0 16,-21 0-16,0 0 0,0 0 15,1-21-15,-1 21 16,-21-21 0,0 0-1,-21 21-15,-1-21 16,1 21-16</inkml:trace>
  <inkml:trace contextRef="#ctx0" brushRef="#br0" timeOffset="8484.37">9102 1016 0,'0'21'0,"21"0"16,0-21-16,0 0 16,0 22-16,0-22 0,22 0 0,-22 21 15,21-21-15,-21 0 0,22 0 16,-22 21-16,0-21 0,0 0 0,22 0 16,-22 0-16,0 0 0,0 0 15,0 0-15,-21 21 31,-21 0-31,0 0 16,0-21-16,0 22 0,-22-1 0,22 0 16,0 0-16,0 21 0,-22-20 15,22-1-15,0 0 0,-21 21 0,21-21 16,-1 1-16,1-1 0,0 0 16,0 0-16,0 0 0,0-21 0,21 21 15,-22 1-15,65-22 31,-22 0-15,0-22-16,0 1 0</inkml:trace>
  <inkml:trace contextRef="#ctx0" brushRef="#br0" timeOffset="8851.21">10816 889 0,'0'0'0,"0"-21"0,-21 21 0,21-21 15,0 42 1,0 0 0,-21 0-16,21 0 0,0 22 15,0-1-15,0 22 0,0-22 0,0 21 16,0-20-16,0 20 0,0-20 16,0 20-16,0-21 0,0 1 0,0-1 15,0 0-15,0-20 0,-21 20 16,21-21-16,0 0 0,0 0 0,0 1 15,-22-1-15</inkml:trace>
  <inkml:trace contextRef="#ctx0" brushRef="#br0" timeOffset="10766.6">11430 1312 0,'21'0'94,"-21"22"-78,0-1-16,0 0 15,0 0-15,0 0 0,0 22 16,0-22-16,0 21 0,0 0 0,0 1 16,0-1-16,0 0 0,0-20 0,0 20 15,0 0-15,0-21 0,0 22 16,0-22-16,0 0 0,21-21 0,0 21 16,1-21-16,-1 0 15,0 0-15,21 0 0,-21 0 0,22 0 16,-1-21-16,22 0 0,-1 0 0,1-22 15,20 1-15,1 0 0,0-1 16,-1 1-16,22-21 0,0 20 0,0 1 16,0 0-16,-1-1 0,1 22 15,0-21-15,-21-1 0,-1 22 0</inkml:trace>
  <inkml:trace contextRef="#ctx0" brushRef="#br0" timeOffset="15415.13">3577 4572 0,'21'-21'0,"-21"0"16,0 0 0,-21-1 15,21 1-31,0 42 62,0 22-62,0-22 0,0 21 16,0 1-16,21-1 0,-21 21 16,0 1-16,0-1 0,0 1 0,0-1 15,0-20-15,0 20 0,0-20 16,0 20-16,0-42 0,0 22 0,0-1 15,0-21-15,0 0 0,0 22 16,21-22-16,-21 0 16,0-42 15,0 0-31,22 21 16,-22-22-16</inkml:trace>
  <inkml:trace contextRef="#ctx0" brushRef="#br0" timeOffset="16319.37">4360 4657 0,'0'0'0,"-21"0"31,0 0-31,0 0 16,0 0-16,21 21 0,-22 0 0,1 0 15,0 22-15,21-1 0,-21 0 16,0 1-16,21 20 0,-21 1 0,21-1 16,0-21-16,0 22 15,0-22-15,0 1 0,0-1 0,0 0 16,0 1-16,0-22 0,21 0 15,0 0-15,0 0 0,0-21 0,0 21 16,1-21-16,20 0 0,-21 0 0,21 0 16,-20 0-16,20 0 0,-21 0 15,21-21-15,-20 0 0,-1 21 0,0-21 16,0 0-16,0 0 0,-21-1 16,0 1-16,0-21 0,0 21 15,0-22-15,0 1 0,-21 0 0,0-1 0,0 1 16,-22 0-16,1 21 15,21-22-15,-21 22 0,-1-21 0,1 21 16,21-1-16,-22 22 0,22-21 16,0 21-16,0 0 0,21-21 0,0 0 15,0 0 1,21 0-16,0 21 0,22-22 16,-1 1-16,0 21 0,1-21 15,20 0-15,1 21 0,-1-21 0,1 21 16,-1 0-16,1-21 0,-22 21 15,21 0-15,-20 0 0,-1 0 0,0 21 16,-20-21-16,20 21 0,-21 0 0,0 21 16,-21-20-16,0 20 15,0 0-15,0 1 0,0-1 0,0 0 16,0 22-16,0-22 0,0 0 16,0 1-16,-21-1 0,21-21 0,0 22 15,0-22-15,0 0 0,0 0 0,0 0 16,0 0-16,21-21 0,0 0 15,1 0-15,-1 0 0,21 0 0,-21 0 16,22 0-16,-1 0 0,-21 0 16,21-21-16,1 0 0,-1 0 0,0 0 15,-20 0-15,20-22 0,-21 22 0,0-21 16,0-1-16,1 1 0,-22 0 16,0-1-16,0-20 0,-22 21 15,-20-1-15,21 1 0,-21 0 16,-1-1-16,1 1 0,0 21 0,-1 0 15,1 21-15,0-22 0,-1 22 16,22 0-16,0 0 0,0 0 0,0 0 16,-1 0-16,1 0 0,0 0 15,21 22 1,0-1-16,21-21 16,0 0-1,1 0-15,-1 0 0,0 0 0,21 0 16</inkml:trace>
  <inkml:trace contextRef="#ctx0" brushRef="#br0" timeOffset="16630.86">6075 4445 0,'21'0'16,"21"0"-16,-21 0 0,1 0 0,20 0 15,0 0-15,1-21 16,-1 21-16,0 0 0,22 0 0,-22 0 16,22 0-16,-22-21 0,21 21 15,-20 0-15,-1 0 0,0 0 0,1 0 16,-22 0-16,21 0 0,-42 21 31,-42-21-31,21 0 0,0 0 16,-1 21-16,-20-21 0,21 0 15</inkml:trace>
  <inkml:trace contextRef="#ctx0" brushRef="#br0" timeOffset="16888.06">6583 4445 0,'-21'0'0,"-1"0"0,22 21 16,-21-21-16,21 21 0,-21 1 16,0-1-16,21 0 0,0 21 15,-21-21-15,21 22 0,0-1 0,0 22 16,0-1-16,-21 1 0,-1-1 16,22 1-16,-21-22 0,21 21 0,-21-20 15,21 20-15,-21-20 16,21-1-16,-21-21 0,21 0 0,0 22 15,0-22-15,0 0 0,21-42 32,0 0-32,0-1 15,0 1-15,1-21 0</inkml:trace>
  <inkml:trace contextRef="#ctx0" brushRef="#br0" timeOffset="17300.06">7641 4551 0,'0'0'0,"0"-42"31,0 20-31,0 1 0,-21 21 15,0-21-15,0 21 0,21-21 16,-22 21-16,1 0 0,0 0 0,0 0 16,0 0-16,-22 0 0,22 0 15,0 21-15,0-21 0,-21 21 0,20 0 16,-20 22-16,21-1 0,-21 0 0,-1 1 16,22-1-16,-21 22 0,21-1 15,-1 1-15,1-22 0,0 21 16,21-20-16,0-1 0,0-21 15,0 22-15,0-22 0,21 21 0,0-21 16,1-21-16,-1 21 0,21 1 0,-21-22 16,22 0-16,-22 0 0,21 0 15,0 0-15,1 0 0,-1-22 0,0 1 16,1 0-16,-22 0 0,21-21 0,1 20 16,-22 1-16,0-21 0</inkml:trace>
  <inkml:trace contextRef="#ctx0" brushRef="#br0" timeOffset="18414.74">9546 4826 0,'-21'0'0,"0"0"15,0 0 1,-1 0-16,1 0 16,0 0-1,0 0-15,63 0 63,-21 0-63,22 0 0,20 0 15,1 0-15,20 0 0,1 0 0,21 0 16,0 0-16,0 0 0,-22 0 16,22 0-16,-21 0 0,-1 0 0,1-21 15,-21 21-15,20 0 0,-20 0 16,-22 0-16,22 0 0,-22-21 15,0 21-15,-21 0 0,1 0 0,-1 0 16,0 0-16,0 0 16,-21-21-1,-21 21 1,0 0-16,0-22 0,-1 22 16</inkml:trace>
  <inkml:trace contextRef="#ctx0" brushRef="#br0" timeOffset="19090.57">10562 4487 0,'0'22'16,"21"-22"-1,0 21-15,1-21 16,-1 21-16,0-21 0,0 21 16,0-21-16,0 21 0,1-21 0,-1 0 15,21 21-15,-21-21 0,22 0 16,-22 22-16,21-22 0,0 0 0,-20 21 15,20-21-15,0 0 0,-21 0 16,22 0-16,-22 21 0,21-21 16,-21 0-16,1 0 0,-1 0 0,0 0 15,0 0-15,0 21 16,-21 0 0,-21-21-1,0 21 1,0-21-16,0 22 0,-22-22 15,22 21-15,0 0 0,-21 0 16,20 0-16,-20 0 0,0 1 16,-1-1-16,22 0 0,-21 21 0,0-21 15,-1 1-15,1-1 0,21 21 16,0-21-16,-22 0 0,22 1 0,0-1 16,0-21-16,21 21 0,-21 0 0,-1 0 15,1-21 1,21 21-1</inkml:trace>
  <inkml:trace contextRef="#ctx0" brushRef="#br0" timeOffset="21047.41">3683 5842 0,'0'21'16,"21"0"-16,0 1 15,-21-1-15,21 0 0,1 0 0,-22 0 16,0 22-16,21-22 15,-21 0-15,21 0 0,0 0 0,-21 0 16,21 1-16,0-1 0,-21 0 16,22-21-16,-1 0 0,0 0 0,0 0 15,0 0-15,22 0 16,-22 0-16,0 0 0,0-21 0,0 0 16,0-1-16,22 1 0,-22 21 0,21-21 15,-21 0-15,22 0 0,-1-22 16,0 22-16,-20 0 0,20 0 0,0 0 15,1-22-15,20 22 0,-21 0 16,1 0-16,-1 0 0,0 21 0,22-21 16,-22-1-16,1 22 15,-1 0-15,0 0 0,1 0 0,-1 22 16,0-1-16,-21-21 0,22 21 16,-22 0-16,0 0 0,21 22 0,-20-22 15,-1 0-15,-21 0 0,21 0 16,-21 0-16,21 1 0,-21-1 0,0 0 15,0 0-15,0 0 0,0 0 16,21-21 15,0-21-31,1 0 16,-22 0-16,21 0 0,0 0 16,21-1-16,-21-20 0,22 21 15,-1 0-15,0-22 0,1 22 16,-1 0-16,22-21 0,-22 21 0,21-1 15,-20 22-15,20-21 0,-20 21 16,20 0-16,-21 0 0,1 0 0,20 21 16,-20 1-16,20-22 0,-21 21 15,1 0-15,20 0 0,-20 21 0,-1-20 16,21-1-16,-20 0 0,-1 0 16,0-21-16,1 21 0,-1 0 15,0-21-15,1 0 0,-22 22 0,21-22 0,1 0 16,-22 0-16,21 0 0,-21 0 15,0 0-15,1 0 0,-1 0 16,0 0-16,-21-22 0,21 22 0,-21-21 16,0 0-1,0 0-15,0 0 16,0 0 0,0-1-1,0 44 95,-21-22-110</inkml:trace>
  <inkml:trace contextRef="#ctx0" brushRef="#br0" timeOffset="22275.27">6054 6879 0,'-22'0'0,"22"-21"31,0 0-15,0 0-16,0 0 0,0-1 15,0 1 1,22 21-16,-1 0 0,0-21 16,0 21-16,0 0 15,0 0-15,-21 21 0,22 0 16,-22 1-16,21-1 0,-21 0 0,0 21 15,0-21-15,0 22 0,0-1 0,0 0 16,-21 1-16,-1-1 0,1 0 16,-21 1-16,0-1 0,-1 22 0,1-43 15,0 21-15,-1 0 0,1-20 16,-22-1-16,22 0 0,0 0 16,-1 0-16,1-21 0,0 0 0,-1 0 15,1 0-15,21 0 0,-21-21 0,20 0 16,1 0-16,0 0 0,21-1 15,0 1-15,-21-21 0,21 21 0,0-22 16,0 1-16,0 21 0,0 0 16,0-22-16,21 22 0,0 21 0,0-21 15,22 21-15,-22 0 0,0 0 16,21 0-16,1 0 0,-22 21 0,21 0 16,-21 1-16,1-1 0,-1 21 0,0-21 15,0 0-15,0 22 16,-21-22-16,0 0 0,21 21 0,-21-20 15,22-1-15,-1 0 0,-21 0 16,21-21-16,0 21 16,0-21-16,0 0 0,1 0 15,-1-21-15,-21 0 0,21 21 16</inkml:trace>
  <inkml:trace contextRef="#ctx0" brushRef="#br0" timeOffset="22695.03">6540 7006 0,'0'0'0,"0"43"0,-21-22 0,21 21 0,0 0 15,-21 1-15,21-1 0,-21 0 0,21-20 16,0 20-16,0-21 0,0 0 15,0 0-15,0 1 0,0-1 0,0 0 16,21-21-16,0 0 0,0 0 16,22 0-16,-22 0 0,0 0 15,21-21-15,-20 0 0,20-1 16,-21 1-16,21 0 0,-20-21 0,20-1 16,-21 22-16,-21-21 0,0 0 15,0 20-15,0-20 0,0 21 0,0-21 16,-21 20-16,0 1 0,0 0 15,-1 0-15,-20 21 0,21 0 0,-21-21 16,20 21-16,1 0 0,-21 0 0,21 0 16,0 0-16,-1 21 0,22 0 15,-21 0-15,21 0 0,0 1 16,0-1-16,0 0 0,0 0 16,0 0-16,0 0 15,21 1-15,1-22 16,-1 0-16</inkml:trace>
  <inkml:trace contextRef="#ctx0" brushRef="#br0" timeOffset="24007.28">7260 6964 0,'0'42'31,"-21"-21"-31,0-21 0,21 43 16,0-22-16,0 0 0,-21 0 0,21 22 16,-22-1-16,22-21 0,-21 21 0,21-20 15,0 20-15,0-21 0,0 0 16,0 0-16,0 1 0,-21-1 0,21 0 16,0 0-16,0-42 31,0 0-31,0 0 15,21-1-15,-21 1 0,0 0 0,0-21 16,21-1-16,-21 22 0,22-21 16,-22 0-16,0 20 0,0-20 15,21 21-15,0 0 0,-21 0 0,21-1 16,0 22 0,0 0-16,-21 22 15,0-1-15,0 0 0,22 0 16,-22 0-16,0 0 0,21 1 0,-21-1 15,0 21-15,0-21 0,0 0 0,0 22 16,0-22-16,0 0 0,0 0 16,21 0-16,-21 1 15,21-22-15,0 0 32,0-22-32,1 1 0,-1 0 15,0 0-15,-21-21 0,21 20 0,0-20 16,0 21-16,-21-21 0,22 20 15,-1 1-15,0-21 0,-21 21 16,21 0-16,0 21 16,-21 21 15,0 0-31,0 0 0,0 21 16,0-20-16,0 20 0,0-21 0,0 21 15,0-20-15,0-1 0,0 21 0,0-21 16,21 0-16,1 1 15,-22-1-15,21-21 0,0 21 0,0-21 16,0 0-16,0 0 0,1 0 16,-1 0-16,0 0 0,21 0 15,-21-21-15,1 0 0,20-1 0,-21 1 16,0-21-16,0 21 0,1-22 0,-1 1 16,0 0-16,0 21 0,0-22 15,0 22-15,-21 0 0,0 0 0,22 0 16,-22-1-16,21 22 0,-21 22 31,0-1-31,0 0 16,-21 0-16,21 0 0,-22 22 15,22-22-15,0 21 0,0-21 16,0 0-16,0 1 0,0-1 0,0 0 16,0 0-16,0 0 15,22-21-15,-1 0 0,0 0 16,0 0-16,0 0 0,0 0 15,1-21-15,-1 0 0,-21 0 16,21 0-16,0-1 0,-21-20 0,0 21 16,21 0-16,-21 0 0,21-22 0,-21 22 15,0 0-15,22 21 16,-22 21 15,0 0-15,-22 0-16,22 1 0,-21-1 0,21 21 15,-21-21-15,21 0 0,0 1 16,0-1-16,-21 0 0,21 0 0,-21 0 16,21 0-16,0-42 47,0 0-47,0 0 15,0-21-15,0 20 0,0 1 16,0-21-16,21 21 0,0-22 0,-21 22 15,21-21-15,22 21 0,-22 0 16,0-1-16,0 1 0,21 0 16,-20 21-16,-1 0 0,21 0 0,-21 0 15,0 0-15,1 0 0,-1 21 0,0 0 16,0 1-16,0-1 0,-21 0 16,0 0-16,0 21 0,0-20 0,0 20 15,0-21-15,0 0 0,0 22 0,0-22 16,0 0-16,-21 0 0,0 0 15,0-21 1,0 0-16,-1-21 16,22 0-16,0 0 15</inkml:trace>
  <inkml:trace contextRef="#ctx0" brushRef="#br0" timeOffset="24359.07">8022 6731 0,'0'0'0,"0"21"0,0 0 16,0 1-1,21-22 1,0 0-16,1 0 0,-1 0 16,0-22-16,-21 1 15,21 21-15,-21-21 0,0 0 0,0 0 16,0 0 0,-21-1-16,0 22 15,0 0 1,-1 0-16,1 0 15,0 0-15,0 0 0,0 0 16,0 0-16,-1 22 0</inkml:trace>
  <inkml:trace contextRef="#ctx0" brushRef="#br0" timeOffset="27631.39">12954 4509 0,'21'0'0,"-21"21"62,-21-21-46,0 0-16,21-21 47,0-1-47,0 1 15,0 0-15,21 0 16,-21 0-16,21 0 0,0-1 15,0 22-15,1-21 0,20 0 0,-21 21 16,0-21-16,0 21 0,1 0 0,20 0 16,-21 0-16,0 0 0,0 0 15,1 21-15,-1-21 0,0 21 0,0 22 16,-21-22-16,0 0 0,0 21 16,0 1-16,0-22 0,0 21 0,-21 22 15,0-22-15,0 0 16,-1 1-16,-20 20 0,21-21 0,-21 1 15,-1-1-15,22 0 0,-21 1 0,-1-1 16,1-21-16,21 0 0,-21 1 16,20-1-16,-20 0 0,21-21 0,0 0 15,0 0-15,-1 0 0,1 0 0,-21 0 16,21-21-16,0 0 16,-1-1-16,22-20 0,-21 21 0,21-21 15,0-1-15,0 22 0,0-21 16,0-1-16,0 1 0,0 21 0,21-21 15,1 20-15,-1 22 0,0-21 16,0 21-16,0 0 0,22 0 16,-22 0-16,0 21 0,0-21 0,0 22 15,0-1-15,1 21 16,-1-21-16,0 0 0,0 22 0,0-22 16,0 0-16,1 0 0,-22 0 15,21 1-15,0-1 0,0 0 16,0 0-16,0-21 0,1 0 15,-1 0-15,0 0 16,0 0-16,0-21 0,0 0 16,-21 0-16,22-1 0,-1-20 15</inkml:trace>
  <inkml:trace contextRef="#ctx0" brushRef="#br0" timeOffset="28107.12">13758 4403 0,'0'0'0,"-21"0"31,21 21-15,-21 0-16,0-21 0,0 21 15,21 22-15,-22-22 0,1 0 16,21 0-16,0 21 0,-21-20 0,0 20 15,21 0-15,0 1 0,0-22 16,0 21-16,0-21 0,0 22 0,0-22 16,0 0-16,0 0 0,21 0 15,0 0-15,0-21 0,1 0 0,-1 0 16,21 0-16,-21 0 0,0 0 0,1 0 16,-1 0-16,21-21 0,-21 0 15,-21 0-15,21 0 0,1-22 0,-22 22 16,0-21-16,0 0 0,0-1 15,0 1-15,0 0 0,0-1 0,0 1 16,0 21-16,-22-22 0,1 1 16,0 21-16,0 0 0,0 0 0,0 21 15,21-22-15,-22 22 0,1 0 16,0 0-16,0 0 16,0 0-16,21 22 0,-21-22 15,21 21-15,-22 0 16,22 0-16,22-21 15,-1 0 1,0 0-16</inkml:trace>
  <inkml:trace contextRef="#ctx0" brushRef="#br0" timeOffset="28430.92">14414 4339 0,'0'0'0,"-21"0"31,42 0-31,1 0 16,-1 0-16,0 0 0,21-21 15,-21 21-15,1 0 0,20 0 16,-21-21-16,0 21 0,22 0 15,-22 0-15,0 0 0,0 0 0,0-21 16,0 21-16,1 0 16,-22 21 15,-22-21-15,1 21-1</inkml:trace>
  <inkml:trace contextRef="#ctx0" brushRef="#br0" timeOffset="28691.77">14732 4339 0,'0'0'0,"-21"0"0,0 21 16,-1 1-16,22-1 16,-21-21-16,21 21 15,-21 0-15,21 0 0,0 0 0,-21 22 16,21-22-16,0 21 0,0-21 0,-21 22 15,21-1-15,-21 0 0,21-20 16,0 20-16,0 0 0,0 1 0,-22-22 16,22 0-16,0 21 0,0-21 15,0 1-15,0-1 0,0 0 16,22-21 15,-22-21-31,21 0 0,0 21 16</inkml:trace>
  <inkml:trace contextRef="#ctx0" brushRef="#br0" timeOffset="29103.62">15642 4424 0,'-42'-21'15,"21"21"1,-1 0-16,1 0 16,-21 0-16,21 0 0,0 21 0,-1-21 15,-20 21-15,21 0 0,-21 0 0,-1 22 16,22-22-16,-21 21 0,-1 1 15,22-1-15,0-21 0,0 21 0,0 1 16,21-1-16,0-21 0,0 22 16,0-22-16,0 21 0,21-21 15,0 0-15,0 1 0,0-22 0,1 21 16,-1-21-16,21 0 0,-21 0 16,22 0-16,-22 0 0,21 0 0,-21 0 15,0 0-15,22-21 0,-22 21 16,0-22-16,0 1 0,0 0 0,1 0 15,-1-21-15,0 20 0,0 1 16,-21 0-16</inkml:trace>
  <inkml:trace contextRef="#ctx0" brushRef="#br0" timeOffset="29426.76">14563 4360 0,'-43'0'31,"43"-21"-15,21 21-16,22-21 0,-22 21 0,0-21 16,21 21-16,1 0 0,-22-21 15,21 21-15,1 0 0,-1 0 0,-21 0 16,21-21-16,1 21 0,-22 0 0,0 0 16,0 0-16</inkml:trace>
  <inkml:trace contextRef="#ctx0" brushRef="#br0" timeOffset="35731">14097 5525 0,'0'0'0,"0"-22"15,0 1-15,0 0 0,0 0 16,-21 0-16,0 0 0,-1 21 16,1-22-16,0 22 0,-21 0 15,21 0-15,-22 0 0,1 0 0,0 0 16,-1 0-16,1 0 0,0 22 15,20-1-15,-20 0 0,0 21 0,-1-21 16,1 22-16,21-1 0,-21 22 0,20-22 16,1 21-16,0-20 0,21 20 15,0 1-15,0-22 0,0 22 0,0-22 16,0 0-16,0 1 0,21-1 16,0 0-16,1 1 0,20-1 15,0-21-15,1 0 0,-1 22 0,0-22 16,22-21-16,-1 21 0,1-21 15,-1 0-15,22 0 0,-22 0 0,1-21 16,21 0-16,-22-1 0,1 1 0,-1-21 16,1 21-16,-1-22 0,-21 22 15,1-21-15,-1 0 0,0-1 0,-20-20 16,-1 20-16,0-20 0,-21-1 0,0 1 16,0 21-16,0-22 0,0 1 15,-21 20-15,-22-20 0,22 20 16,-21 22-16,0-21 0,-22 21 0,1-22 15,-1 43-15,1-21 0,-22 21 16,21 0-16,1 0 0,-22 0 0,22 21 16,-1 1-16,1-1 0,-1 0 15,22 21-15,0 1 0,-1-1 0,22 21 16,-21-20-16,21 20 0,-1-20 16,22-1-16,0 0 0,0 1 0,0-1 15,22 0-15,-1-21 0,21 22 0,-21-22 16,22 0-16,-1 0 0,0 0 15,1 1-15,20-22 0,-21 0 16,22 21-16,-1-21 0,-20 0 0,20 0 16,-20 0-16,-1-21 0,21 21 0,-41-22 15,20 1-15,0-21 16,-21 21-16,1 0 0,-1-64 0,-21 43 16,0-1-16,0 1 0,0 0 15,-21-1-15,-22 22 0,22-21 0,-21 21 16,-1-1-16,-20 1 0,21 0 15,-1 21-15,-20 0 0,20 0 0,1 21 16,0 0-16,-1 1 0,1-1 16,0 21-16,21-21 0,-22 22 0,22-1 15,21 0-15,0 1 0,0-1 0,0-21 16,0 21-16,0-20 0,21-1 16,0 21-16,1-21 0,20-21 15,0 21-15,-21 1 0,22-22 0,-1 0 16,22 0-16,-22 0 0,0 0 15,1 0-15,-1 0 0,0-22 0,-21 1 16,22 0-16,-22 0 0,21 0 0,-21 0 16,-21-22-16,0 22 0,0-21 15,0-1-15,-21 22 0,0-21 0,0 0 16,-21 20-16,-1 1 0,1 0 16,0 0-16,-22 0 0,22 21 0,-22 0 15,22 0-15,0 21 0,-1-21 16,1 21-16,21 21 0,0-20 15,-1-1-15,1 21 0,21 0 0,0-20 0,0 20 16,0-21-16,0 21 16,0-20-16,21-1 0,1 21 0,20-21 15,-21-21-15,21 21 0,1 1 0,20-22 16,-20 0-16,-1 0 0,0 0 16,1 0-16,20 0 0,-21 0 0,-20 0 15,20-22-15,0 1 0,-21 0 0,1 0 16,-1 0-16,0-22 0,-21 1 15,0 21-15,0-21 0,0-1 0,-21 1 16,0 0-16,-22-1 16,22 1-16,-21 21 0,-1 0 0,1-1 0,-21 1 15,20 21-15,1 0 0,-22 0 16,22 0-16,0 21 0,-1 1 16,1-1-16,0 21 0,21-21 0,-1 22 15,1-1-15,0 0 0,21 1 16,0-1-16,0 0 0,0-21 0,0 22 15,21-1-15,0-21 0,1 0 0,-1 1 16,21-1-16,-21 0 0,22 0 16,-1-21-16,0 0 0,1 0 0,20 0 15,-21 0-15,1 0 0,-1 0 0,0-21 16,1 0-16,-1 0 16,0-1-16,-20-20 0,-1 21 0,0-21 15,0-1-15,-21 1 0,0 0 0,0-1 16,0-20-16,0 20 0,-42 1 15,21 0-15,-1 21 0,-20-22 0,0 22 16,-1 0-16,1 21 0,-21 0 16,20 0-16,1 0 0,0 21 0,-1 0 15,1 0-15,0 1 0,-1 20 0,22 0 16,0 1-16,0-1 16,0 0-16,21 1 0,0-1 0,0 0 0,0 1 15,0-1-15,0-21 0,21 21 16,0-20-16,0-1 0,21 0 15,-20 0-15,20 0 0,0-21 0,1 0 16,-1 0-16,0 0 0,1 0 0,-1 0 16,0 0-16,1 0 0,-1-21 15,-21 0-15,21 0 0,-20 0 0,-1-22 16,0 22-16,0-21 0,-21-1 16,0-41-16,0 41 0,0-20 15,-21 21-15,0-1 0,0-20 0,-22 20 16,1 22-16,0-21 0,-1 21 15,1-22-15,0 22 0,-1 21 0,1 0 16,-43 0-16,43 0 16,0 21-16,-1 1 0,22-1 15,-21 21-15,21 0 0,-1 1 0,1-1 16,0 22-16,0-22 0,21 21 16,0-20-16,0 20 0,0-20 0,0-1 15,0 0-15,21 1 0,0-1 0,22-21 16,-22 0-16,21 22 0,-21-22 15,22-21-15,-1 21 0,0-21 0,1 0 16,-1 0-16,0 0 0,1 0 0,-1 0 16,0-21-16,-21 0 0,22-1 15,-22 1-15,21-21 0,-21 21 0,1-22 16,-1 1-16,0-21 0,-21 20 16,21-20-16,-21 20 0,0-20 15,0-1-15,-21 1 0,0 21 0,-22-1 16,1 1-16,0 0 0,-1 20 15,-20 1-15,21 0 0,-22 21 0,22 0 16,-64 0-16,64 21 0,-1 0 16,1 1-16,0 20 0,20 0 15,-20 22-15,21-22 0,0 22 0,21-22 16,0 21-16,0-20 0,0 20 16,0-20-16,0-1 0,21 0 0,0 1 15,0-22-15,22 0 0,-22 21 16,21-21-16,0 1 0,1-22 0,-1 21 15,0-21-15,1 0 0,-1 0 16,0 0-16,1 0 0,20-21 0,-20-1 16,-1 1-16,-21 0 0,21 0 15,1-21-15,-22-1 0,0 1 0,0 0 16,0-1-16,-21 1 0,0-22 0,0 22 16,-21-21-16,0 20 0,0 1 15,-21 0-15,-1 20 0,1-20 0,-22 42 16,22-21-16,-21 21 0,20 0 15,-20 0-15,20 0 0,-20 21 0,21 21 16,20-20-16,-20 20 0,21 0 16,0 1-16,0-1 0,21 21 0,-22-20 15,22-1-15,0 0 0,0 1 16,0-22-16,22 21 0,-1-21 0,0 1 16,21 20-16,1-42 0,-22 21 15,42 0-15,-20-21 0,-1 0 0,0 0 16,22 0-16,-22 0 0,0 0 0,22 0 15,-43-21-15,21 0 0,1 0 16,-22 0-16,0-1 0,-21 1 0,0 0 16,0 0-16,0 0 0,0 0 15,0-1-15,-21 1 0,0 0 0,-22 21 16,22 0-16,-21 0 0,0 0 0,-1 0 16,1 0-16,0 21 0,-1-21 15,1 21-15,0 1 0,20-22 16,1 21-16,21 0 0,0 0 15,0 0-15,21-21 16,1 0-16,-1 21 16,21-21-16,-21 0 0,22 0 0,-1 0 15,0 0-15,-21 0 0,22-21 16,-22 0-16,21 21 0,-21-21 0,1 21 16,-1 0-16,0-21 0,-21 0 15,-21 21-15,0 0 16,-1 0-16,-20 0 0,0 0 15,-1 0-15,1 0 0,-21 0 0,20 0 0,1 0 16,0 0-16,-1 21 16,22-21-16,0 0 0,0 21 0,42-21 31,0 0-31,0 0 16,0 0-16,22 0 0,-22 0 0,21 0 15,1 0-15,-1 0 0,0-21 16,1 21-16,-1 0 0,-21-21 0,21 21 15,1-22-15,-22 22 0,0 0 16,-42 0 0,0 0-16,-22 0 15,22 0-15,-21 0 0,21 0 16,-22 0-16,22 0 0,-21 22 16,21-22-16,0 0 0,-1 0 0,1 0 15,42 0 16,1 0-31,-1 0 16,0 0-16,0-22 0,0 22 0,0 0 16,1 0-16,-1-21 0,0 21 15,-42 0 17,0 0-32,-22 0 0,22 0 15,0 0-15,0 0 0,0 21 16,-1 1-16,1-22 0,0 0 15,0 21-15</inkml:trace>
  <inkml:trace contextRef="#ctx0" brushRef="#br0" timeOffset="40503.18">4212 6075 0,'0'-21'31,"-21"21"-15,0 0-1,0 0-15,-1 21 0,1 0 16,0 0-16,0 22 0,-21-1 0,-1 0 15,1 1-15,0 20 0,-1 22 16,1-22-16,0 22 0,-1 0 16,22-1-16,-21 1 0,21 0 0,-1 20 15,1-20-15,0 0 0,21-1 16,0 1-16,-21-21 0,21 20 0,-21-20 16,21-1-16,0 1 0,0-1 0,0 1 15,0-22-15,0 22 0,0-22 16,0 0-16,0 1 0,0-1 0,0-21 15,21 0-15,-21 0 0,21 1 16,0-22-16,-21-22 0,0 1 16,0-21-16,21 21 0,1-22 0</inkml:trace>
  <inkml:trace contextRef="#ctx0" brushRef="#br0" timeOffset="40883.61">4233 6350 0,'-63'85'31,"42"-43"-31,-22 0 0,22 1 15,-21 20-15,21-20 0,-22 20 16,1 1-16,21-1 0,-22 22 0,22-1 16,-21-20-16,21 21 0,-22-1 15,22 1-15,0 0 0,0-1 0,21-20 16,0-1-16,0 1 0,-21-22 0,21 22 16,0-22-16,0 0 0,0 1 15,0-1-15,0 0 0,0-21 0,0 1 16,0-1-16,21 0 0,-21 0 15,0-42 17,0 0-17,0 0-15</inkml:trace>
  <inkml:trace contextRef="#ctx0" brushRef="#br0" timeOffset="41331.24">3133 7747 0,'0'0'0,"0"21"16,0 0-16,21 1 16,0-1-16,21 42 0,-21-20 15,1-1-15,-1 0 0,21 1 0,-21-1 16,0 0-16,1 22 0,20-22 15,-21 0-15,0 1 0,0-1 0,1 0 16,-1-20-16,-21 20 0,0-21 0,21 21 16,-21-20-16,21-1 0,-21 0 15,0 0-15,21-42 32,-21 0-32,21-22 15,1 22-15,-22-21 0,42 0 16,-21-1-16,0 1 0,22 0 15,-1-1-15,0 1 0,1 0 0,-1-22 16,0 22-16,-21 21 0,22-22 0,-1 1 16,0 21-16,1 0 0,-22-1 15,0 1-15,0 21 0,0-21 0,1 21 16,-1-21 31,0 21-47,0-21 0</inkml:trace>
  <inkml:trace contextRef="#ctx0" brushRef="#br0" timeOffset="42354.63">12890 5165 0,'0'-21'16,"22"21"0,20 0-16,-21 0 15,21 0-15,1 0 0,20 0 0,1 0 16,-1 0-16,22 0 0,-22 0 0,22 0 16,21 0-16,-21 0 15,20 0-15,22 0 0,0 0 0,0 0 16,0 0-16,0 0 0,-21 0 15,21 0-15,0 0 0,0 0 0,0 0 16,0 0-16,-21 0 0,0 0 16,0 0-16,0 0 0,-22 0 0,1 0 15,0 0-15,-1 0 0,-20 0 0,-1 0 16,1 0-16,-1 0 0,-20 0 16,-1 0-16,0 0 0,-21 0 15,1 0-15,-44 0 16,1 0-1,-21 0-15,0 0 0,-1 0 0,1 0 16,-22 0-16</inkml:trace>
  <inkml:trace contextRef="#ctx0" brushRef="#br0" timeOffset="42867.34">12954 5313 0,'0'0'16,"63"0"-16,1 0 0,21 0 0,-1 0 0,1 0 16,0 0-16,20 0 0,1 0 15,0 0-15,21 0 0,0 0 16,21 0-16,-21 0 0,0 0 0,0 0 15,0 0-15,0 0 0,0 0 16,0 0-16,0 0 0,0 0 0,0 0 16,-21 0-16,21-21 0,-21 21 0,0 0 15,-22 0-15,22 0 0,-21 0 16,0 0-16,-1 0 0,1 0 0,-22 0 16,-20 0-16,20 0 0,-20-21 15,-22 21-15,21 0 0,-21 0 0,0 0 16,1-22-1,-22 1 1,0 0 0</inkml:trace>
  <inkml:trace contextRef="#ctx0" brushRef="#br0" timeOffset="43383.04">16425 4784 0,'0'21'16,"0"0"-16,21-21 0,1 21 15,-1 0-15,-21 1 0,21-1 16,0 0-16,21 0 0,-20 0 0,-1 0 16,21 1-16,0-1 0,-20 0 15,20-21-15,-21 21 0,21 0 16,1-21-16,-22 0 0,21 21 0,-21-21 15,1 0-15,-1 0 0,0 0 16,0 0-16,0 22 0,0-22 0,1 0 16,-44 0 15,1 21-31,0-21 0,0 21 16,0 0-16,0-21 0,-22 21 15,1 22-15,21-22 0,-22 0 16,1 21-16,-21-21 0,20 22 15,-20-1-15,20-21 0,-20 22 0,21-22 16,-1 21-16,-20-21 0,20 22 0,1-22 16,21 0-16,-21 0 0,20 0 15,-20-21-15</inkml:trace>
  <inkml:trace contextRef="#ctx0" brushRef="#br0" timeOffset="45075.08">17653 4763 0,'0'0'0,"21"0"16,0 0-1,0 0-15,1 0 0,-1-22 0,0 22 16,0-21-16,0 0 0,0 0 0,1 0 15,-1 0-15,21-1 0,-21 1 16,0 0-16,1 0 0,-22 0 16,0-22-16,21 22 0,-21-21 0,0 21 15,0-22-15,0 1 0,0 21 0,0-21 16,-21 20-16,-1-20 0,22 21 16,0 0-16,-21 0 0,0 21 15,0 0 1,21 21-16,0 0 0,-21 0 15,21 21-15,-21-20 0,-1 20 16,22 21-16,0-20 0,-21 20 0,0 1 16,21-1-16,-21 22 0,0-22 0,21 22 15,-21 21-15,-1-21 0,22-1 16,-21-20-16,21 20 0,0 1 0,-21 0 16,21-22-16,-21 22 0,21-22 15,-21 1-15,21 21 0,0-43 16,0 21-16,0 1 0,-21-22 0,21 1 0,0-1 15,0-21-15,0 0 0,0 22 16,21-22-16,0-21 16,0 0-16,0 0 0,0-21 15,1-1-15,-1 1 0,0 0 16,0-21-16,0 21 0,0-22 0,1 1 16,-1-22-16,-21 22 0,0-21 0,0 20 15,0-20-15,0 20 0,-21-20 16,-1 21-16,1-1 0,0 22 0,-21-21 15,21 21-15,-22-1 0,22 1 16,0 21-16,0 0 0,0-21 16,-1 21-16,44-21 31,-1 21-31,0 0 0,0 0 16,0-21-16,0 0 0,22 21 0,-22-22 15,21 22-15,-21-21 0,1 0 16,20 0-16,-21 0 0</inkml:trace>
  <inkml:trace contextRef="#ctx0" brushRef="#br0" timeOffset="46236.41">18563 4763 0,'-148'-22'16,"127"22"-1,0 0-15,-1 0 0,1 22 16,0-22-16,0 21 0,-21 0 0,20 0 16,1 21-16,0 1 0,0-22 15,-21 21-15,42 1 0,-22-22 0,1 21 16,21 0-16,0-20 0,0-1 0,0 0 16,0 0-16,0 0 0,0 0 15,21-21-15,1 0 0,-1 0 16,0 0-16,0 0 15,0 0-15,0 0 0,22 0 0,-22-21 0,21 0 16,-21 0-16,22 0 0,-22 0 16,21-22-16,-21 22 0,1-21 15,-1-1-15,0 22 0,0-21 0,0 0 16,-21 20-16,0 1 0,21 0 16,-21 0-16,0 42 15,-21 0 1,21 0-16,-21 1 0,21 20 0,-21-21 15,21 21-15,0-20 0,0 20 0,0-21 16,0 0-16,0 22 0,0-22 16,21 0-16,0-21 0,0 21 15,1-21-15,-1 0 0,21 0 16,-21 0-16,0 0 0,1 0 16,-1 0-16,0 0 0,21-21 0,-21 0 15,1 0-15,-1-1 0,0-20 16,-21 21-16,0 0 0,21-22 0,-21 22 15,0-21-15,0 21 0,0 0 16,21-1-16,-21 1 0,0 0 0,0 42 31,0 0-31,0 1 0,0-1 16,0 0-16,0 0 0,0 0 16,0 0-16,0 22 0,0-22 15,0 0-15,0 0 0,0 0 0,0 1 16,21-1-16,1-21 0,-22 21 15,21-21-15,0 0 0,0 0 0,-21 21 16,21-21-16,0 0 0,1 0 0,20 0 16,-21-21-16,0 0 0,0 21 15,1-21-15,-1-1 0,0-20 0,0 21 16,0-21-16,0-1 0,1 1 16,-1-22-16,0 22 0,0-21 0,-21 20 15,0-20-15,21-1 0,-21 1 16,21 20-16,-21-20 0,0 21 15,0-1-15,0 1 0,0 0 0,0 20 16,0 1-16,-21 21 16,0 0-16,0 0 0,0 21 15,0 22-15,21-22 0,0 21 16,-22 1-16,22-1 0,0 0 0,0 1 16,0-1-16,0 0 0,0 1 0,0-1 15,0 0-15,0 22 0,0-22 16,0-21-16,0 22 0,0-1 0,22 0 15,-22-21-15,21 1 0,0 20 16,0-21-16,0-21 0,-21 21 0,43 0 16,-22-21-16,0 0 0,0 0 15,21 0-15,-20 0 0,-1 0 16,21 0-16,-21 0 0,0-21 0,1 0 16,-1 21-16,0-21 0,0 0 15,-21 0-15,21-1 0,-21 1 0,0 0 16,0 0-16,0 0 0,0 0 15,0-1-15,0 1 0,0 0 16,-21 21 0,0 21-16,21 0 15,0 1-15,0-1 0,0 0 0,0 0 16,0 0-16,0 0 0,0 1 16,0-1-16,0 0 0,0 0 15,21 0-15,0 0 0,0 1 16,1-22-16,-1 0 0,0 0 15,0 0-15,0 0 0,0 0 0,1 0 16,20 0-16,-21-22 0,21 22 0</inkml:trace>
  <inkml:trace contextRef="#ctx0" brushRef="#br0" timeOffset="46839.07">20616 4784 0,'0'-21'0,"0"42"0,0-64 0,-21 22 15,0 21-15,0 0 16,0-21-16,-22 21 0,22 0 16,0 0-16,-21 0 0,20 0 0,1 0 15,-21 0-15,21 21 0,-22 0 0,22 1 16,0-1-16,0 0 0,0 21 16,0-21-16,21 22 0,-22-22 0,22 21 15,0-21-15,0 1 0,0 20 16,0-21-16,0 0 0,0 0 0,22 1 15,-1-22-15,0 21 0,0-21 0,0 21 16,0-21-16,1 0 0,20 0 16,-21 0-16,0 0 0,0-21 0,22 0 15,-22-1-15,0 1 0,0-21 16,0 21-16,1-22 0,-1 1 16,0-21-16,0 20 0,21-20 0,-20-1 15,-1 22-15,0-22 0,0-20 16,0 20-16,0 1 0,22-22 0,-22 22 15,0-22-15,0 21 0,0 1 16,-21 21-16,0-1 0,0 1 0,0 0 16,0 20-16,0 1 0,-21 21 31,0 21-31,0 22 0,0-1 0,0 0 16,-1 22-16,22-1 15,-21 1-15,0 21 0,0-22 0,21 1 16,-21-1-16,21 1 0,0-1 0,0 1 15,0-1-15,0 1 0,0-22 16,0 21-16,0-20 0,0-1 0,21 0 16,0-20-16,0 20 0,0-21 15,22 0-15,-22 0 0,21-21 0,-21 0 16,22 0-16,-1 0 0,-21 0 0,22 0 16,-22 0-16,21-21 0,-21 0 15,22 0-15,-22-21 0,0 20 0,21-20 16,-21 0-16,1-1 15,-1 1-15,-21 0 0</inkml:trace>
  <inkml:trace contextRef="#ctx0" brushRef="#br0" timeOffset="47534.67">19029 4085 0,'0'0'16,"-21"0"-16,-1 21 0,1 1 15,0-22-15,21 21 0,-21 0 16,0 0-16,0-21 15,21 21-15,0 0 16,21-21 15,0 0-15,-21-21-16,0 0 16,0 0 15,0 42 31,-21-21-46,21 21-16,-21-21 0</inkml:trace>
  <inkml:trace contextRef="#ctx0" brushRef="#br0" timeOffset="49390.55">18775 4191 0,'0'0'0,"0"21"15,-21 0-15,21 1 16,-22-22-16,22 21 0,0 0 0,-21-21 16,21 21-16,0 0 15,0 0-15,0 1 16,21-22-16,1 0 16,-1 0-1,0 0-15,0 0 0,0 0 16,-21-22-16,21 1 0,1 0 15,-22 0-15,0 0 16,0 0-16,0-1 16,0 1-16,0 0 0,0 0 0,0 0 15,-22 21 1,1 0-16,0 0 0,0 0 16,0 21-1,21 0-15,-21-21 0,21 21 16,0 0-16,0 1 0,0-1 15,0 0-15,21-21 32,0 0-32,0 0 0,0 0 15,0 0-15,-21-21 0,0 0 16,0-1-16,0 1 0,0 0 16,0 0-16,-21 0 15,0 0-15,0-1 0,0 22 0,0 0 16,-1-21-16,1 21 15,0 0 1,21 21-16,0 1 0,0-1 16,0 0-16,0 0 0,0 0 15,0 0-15</inkml:trace>
  <inkml:trace contextRef="#ctx0" brushRef="#br0" timeOffset="51870.99">13928 5736 0,'0'21'0,"-22"-21"0,1 0 16,21 22 0,21-22 77,1 0-77,-1 0-16</inkml:trace>
  <inkml:trace contextRef="#ctx0" brushRef="#br0" timeOffset="53051.96">15917 6033 0,'21'0'32,"1"0"-17,-1 0-15,0 0 0,21 0 0,1 0 16,-1 0-16,0 0 0,1 0 0,-1 0 16,21-22-16,-20 22 0,20 0 15,-20 0-15,-1 0 0,0 0 0,1 0 16,-22 0-16,0 0 0,0 0 15,0 0-15,0 0 0,-42 0 47,0 0-47,0 0 0,0 0 0,0 22 16,-1-22-16,1 0 0,0 0 0,0 0 16,0 0-16,0 0 0,-1 0 15</inkml:trace>
  <inkml:trace contextRef="#ctx0" brushRef="#br0" timeOffset="53330.8">15917 6160 0,'21'0'31,"1"0"-31,-1 0 0,21 0 15,0 0-15,-20 0 0,41 0 16,-21 0-16,22 0 0,-22 0 0,22 0 16,-22 0-16,0 0 0,22 0 0,-22 0 15,1 0-15,62 21 16,-83-21-16,-44 0 31,1 0-15,0 0-16,0 0 0,0 0 15</inkml:trace>
  <inkml:trace contextRef="#ctx0" brushRef="#br0" timeOffset="53635.59">15938 6371 0,'22'0'16,"105"0"-1,-85 0-15,0 0 16,1 0-16,-1 0 0,0 0 0,1 0 16,20 0-16,-21 0 0,1 0 15,-1 0-15,0 0 0,-20 0 0,-1 0 16,21-21-16,-21 21 15,-42 0 1,0 0 0,0 0-16,-22 0 0,22 0 15,0 0-15</inkml:trace>
  <inkml:trace contextRef="#ctx0" brushRef="#br0" timeOffset="53887.45">15790 6541 0,'0'0'0,"21"0"15,1 0-15,-1 0 16,21 0-16,-21 0 0,22 0 0,-22 0 16,21 0-16,0 0 0,1 0 15,-1 0-15,0 0 0,1 0 0,-1 0 16,0 0-16,-20-22 0,20 22 15,-21 0-15,0 0 0,0 0 16,-21-21 0,0 0-1</inkml:trace>
  <inkml:trace contextRef="#ctx0" brushRef="#br0" timeOffset="54790.99">16785 5906 0,'0'0'0,"-21"-22"16,0 22-16,0 0 0,-1-21 0,1 21 16,0-21-16,0 21 0,0-21 0,0 21 15,-1-21-15,1 21 16,-21-21-16,21 21 0,-22 0 0,22-22 0,-21 22 16,21 0-16,-22 0 0,22 0 15,-21 0-15,21 0 0,-22 0 16,22 0-16,0 0 0,-21 0 0,21 0 15,-1 22-15,1-1 0,-21-21 16,21 21-16,0 0 0,-1-21 0,-20 21 16,21 0-16,0 1 0,0-1 15,-22 0-15,22 0 0,0 0 0,0 0 16,0-21-16,-1 22 0,1-1 0,0 0 16,21 0-16,-21-21 0,21 21 15,-21 0-15,0 1 0,21-1 16,0 0-16,0 0 15,0 0-15,-22 0 16,22 1-16,0-1 0,0 0 16,0 0-16,0 0 0,0 0 15,0 1-15,0-1 0,0 0 0,0 0 16,0 0-16,0 0 0,0 1 0,22-1 16,-22 21-16,0-21 0,21-21 15,0 21-15,0 1 0,-21-1 0,21 0 16,0 0-16,1-21 0,-1 21 0,0 0 15,0 1-15,0-22 0,0 21 16,22 0-16,-22-21 0,21 21 0,1-21 16,-22 0-16,21 21 0,0-21 15,1 0-15,-1 0 0,0 0 16,1 0-16,20 0 0,-20 0 0,-1 0 16,0-21-16,1 0 0,-1 21 0,0-21 15,22 0-15,-43-1 0,21 1 16,1 0-16,-1 0 0,-21 0 0,21-22 15,1 22-15,-22 0 0,0-21 0,21 21 16,-20-22-16,-1 22 0,0-21 16,-21-1-16,21 22 0,-21-21 0,0 21 15,0-22-15,0 22 0,0-21 16,0 21-16,0-22 0,-21 22 16,21-21-16,-21 21 0,0-22 0,-1 22 15,-20 0-15,21-21 0,0 21 16,0-1-16,-22 1 0,22 0 0,0 21 15,0-21-15,0 21 0,-22 0 16,22-21-16,0 21 0,0 0 0,21-21 16,-21 21-16,-1 0 0,1 0 0,0 0 31,0 0-31,0-22 16,0 22-16</inkml:trace>
  <inkml:trace contextRef="#ctx0" brushRef="#br0" timeOffset="56071.78">18711 6795 0,'0'-22'15,"0"1"1,0 0-16,0 0 16,0 0-16,21 0 15,1-1-15,-1 22 0,0-21 16,0 21-16,0 0 0,0-21 15,1 21-15,-1 0 0,0 0 16,0 0-16,0 21 0,0-21 0,1 21 16,-1 22-16,-21-22 0,21 21 0,-21-21 15,0 22-15,0-1 0,0 0 16,0 1-16,0-1 0,-21 22 0,0-22 16,-1 0-16,-20 1 0,0-1 15,21 0-15,-22 1 0,1-1 0,0-21 16,20 0-16,-20 0 0,21 1 15,0-1-15,0-21 0,-1 0 16,-20 0-16,21 0 0,0 0 16,0 0-16,-1-21 0,22-1 0,0 1 15,0-21-15,-21 21 0,21-22 16,0 1-16,0 21 0,0-21 0,0-1 16,0 22-16,0-21 0,21 21 0,1-1 15,-1 1-15,0 0 0,0 0 16,0 21-16,0 0 0,22 0 0,-22 0 15,0 0-15,21 21 0,1-21 16,-22 21-16,21 0 0,-21 1 0,1-1 16,20 0-16,-21 0 0,0 0 15,0 0-15,-21 1 0,22-1 16,-22 0-16,21-21 0,-21 21 0,0 0 16,0 0-16,21-21 15,0 0 1</inkml:trace>
  <inkml:trace contextRef="#ctx0" brushRef="#br0" timeOffset="57444.25">19621 6879 0,'0'21'16,"0"1"-16,-21-1 0,21 0 15,0 0-15,-21 0 0,21 0 0,0 1 16,0 20-16,0-21 0,0 0 16,0 0-16,0 22 0,0-22 0,0 0 15,0 0-15,0 0 0,0 1 31,0-44-15,0 1 0,0 0-16,0 0 15,0-21-15,0 20 0,0 1 0,0-21 16,0 21-16,0 0 0,21-22 0,0 22 16,-21 0-16,0 0 0,22 0 15,-1 21-15,-21-22 0,21 22 0,0 0 16,0 0-1,-21 22-15,21-22 0,-21 21 0,0 0 16,22 0-16,-22 0 0,21 0 0,-21 1 16,0-1-16,0 0 15,21 0-15,-21 0 0,21 0 0,-21 1 16,0-1-16,0 0 0,21 0 16,0-21-1,1 0-15,-1-21 16,0 0-16,0 0 0,0-1 15,0-20-15,1 21 0,-1 0 16,0-22-16,0 22 0,0-21 0,0 21 16,1-22-16,20 22 0,-21 0 15,-21 0-15,21 0 0,0 0 0,1 21 16,-22 21 0,0 0-1,0 0-15,0 0 0,0 22 0,-22-22 16,22 0-16,-21 21 0,21-21 0,0 22 15,0-22-15,0 0 0,0 0 16,0 22-16,0-22 0,0 0 0,21 0 16,-21 0-16,22-21 0,-1 21 0,0 1 15,0-22-15,0 0 0,22 0 16,-22 0-16,0 0 0,21 0 0,1 0 16,-22-22-16,21 22 0,0-21 15,-20 0-15,20 0 0,-21-21 0,21 20 16,-20 1-16,-1 0 0,0 0 0,0 0 15,-21 0-15,0-1 16,21 1-16,-21 0 0,0 0 16,0 42 15,0 0-31,0 0 16,0 1-16,0-1 0,0 0 15,0 0-15,21 0 16,1-21-16,-1 0 15,0 0-15,0 0 0,0 0 16,0 0-16,1 0 0,-1 0 0,0 0 16,0 0-16,0-21 0,0 0 0,-21 0 15,22 0-15,-22-1 16,21 1-16,-21 0 0,21 0 0,-21 0 16,0 0-16,0-1 0,0 44 46,-21-1-46,21 0 0,-21-21 16,-1 21-16,22 0 0,0 0 16,-21 1-16,21-1 0,-21 0 15,21 0-15,0 0 0,0 0 16,-21 1-16,0-1 16,21 0-16,0 0 0,0-42 46,0 0-46,0 0 16,0-22-16,21 22 16,0 0-16,0 0 0,-21 0 0,21-1 15,1-20-15,-1 21 0,0 0 0,21-22 16,-21 22-16,1 0 0,-1 21 16,0-21-16,21 21 0,-21-21 0,1 21 15,-1 0-15,0 0 0,-21 21 16,21 0-16,0 0 0,-21 0 15,0 1-15,0 20 0,0-21 16,0 0-16,0 22 0,-21-22 16,0 0-16,21 21 0,-21-21 0,0 1 15,21-1-15,0 0 0,0 0 0,-22 0 16,1-21 0,21-21-1,-21 0-15,21 0 16</inkml:trace>
  <inkml:trace contextRef="#ctx0" brushRef="#br0" timeOffset="57771.05">21040 6541 0,'0'0'0,"-22"0"0,1 0 0,0 21 16,21 0-16,-21 0 0,0-21 0,21 21 15,0 0-15,0 1 0,0-1 0,0 0 16,0 0-16,21-21 31,0 0-15,-21-21-16,21 0 0,-21 0 16,0-1-16,0 1 15,0-21-15,0 21 16,-21 0-16,21-1 0,-21 22 15,0 0 1,0 22-16,21-1 16,0 0-16,-22-21 15,22 21-15</inkml:trace>
  <inkml:trace contextRef="#ctx0" brushRef="#br0" timeOffset="60864.09">4974 10033 0,'0'21'15,"-21"-21"32,0 0-31,0 0-1,-1 0-15,1 0 16,0-21-16,0 0 0,21 0 16,-21 0-16,21-1 15,0-20-15,0 21 0,0-21 0,0 20 16,21 1-16,0-21 0,0 21 15,0-22-15,22 22 0,-22 0 0,21 0 16,1 0-16,-22 21 0,21 0 0,-21 0 16,22 0-16,-22 0 0,0 0 15,0 21-15,0 0 0,-21 0 0,0 0 16,0 22-16,0-22 16,0 21-16,0 1 0,-21-22 0,-21 21 15,21 0-15,-22 1 0,22-1 0,-21-21 16,-1 22-16,1-1 0,0 0 15,-1 1-15,1-22 0,0 21 0,21 0 16,-1-20-16,1 20 0,21-21 16,0 21-16,0-20 0,0-1 0,0 0 15,0 0-15,21-21 0,1 21 0,-1-21 16,0 0-16,0 0 16,21 0-16,-20 0 0,20 0 0,-21 0 15,0 0-15,22 0 0,-22-21 0,0 0 16,0 0-16,21 0 0,-20-1 15,-1 1-15,-21 0 0,21-21 0,0 21 16,-21-1-16,0-20 0,0 21 16,0 0-16,0-22 0,0 22 0,0 0 15,-21 0-15,0 0 0,0 21 0,-1-21 16,1 21-16,0-22 0,0 22 16,0 0-16,0 0 0,-1 0 15,1 0 1,21 22-1,21-22-15,1 0 16,-1 0-16,0 0 16</inkml:trace>
  <inkml:trace contextRef="#ctx0" brushRef="#br0" timeOffset="62630.87">5948 9800 0,'0'21'16,"-21"1"-16,21-1 0,0 0 15,-22 0-15,1 0 0,0 22 16,21-22-16,-21 21 0,0 0 0,0-20 16,21 20-16,-22-21 0,22 21 0,-21 1 15,21-22-15,0 0 0,0 21 16,0-20-16,0-1 0,0 0 0,21-21 16,1 21-16,-1-21 0,0 0 15,21 0-15,-21 0 0,1 0 16,-1 0-16,0 0 0,0-21 0,0 0 15,0 0-15,1-1 0,-1 1 16,0 0-16,-21 0 0,0 0 16,21-22-16,-21 22 0,0 0 0,0-21 15,0 21-15,0-22 0,0 1 16,0 21-16,-21-22 0,0 22 0,21 0 16,-21 0-16,-1 0 0,1 0 15,21-1-15,-21 22 0,0 0 0,0 0 16,0 0-16,-1 22 15,22-1-15,0 0 16,0 0 0,22-21-16,-1 0 0,0 0 15</inkml:trace>
  <inkml:trace contextRef="#ctx0" brushRef="#br0" timeOffset="62899.57">6477 9821 0,'0'0'15,"-21"0"-15,21-21 16,21 21 0,0 0-16,21 0 0,-20 0 0,-1-21 15,21 21-15,0 0 0,-20 0 16,20 0-16,0 0 0,-21 0 15,22 0-15,-22 0 0,0 0 0,0 0 16,0 0-16,1 0 0,-1 0 16,-21 21 15</inkml:trace>
  <inkml:trace contextRef="#ctx0" brushRef="#br0" timeOffset="63171.52">6773 9800 0,'0'0'0,"-21"0"0,0 0 16,0 21-1,21 1 1,0-1-16,0 0 0,0 0 16,-21 0-16,21 0 0,0 1 0,0-1 15,0 0-15,0 21 0,-22-21 0,22 1 16,-21-1-16,21 21 0,0-21 15,0 0-15,0 1 0,-21-1 0,21 0 16,0 0-16,0 0 16,-21-21-16,21 21 15,21-21 1,0-21 0,0 21-16,1-21 0,-1 0 0</inkml:trace>
  <inkml:trace contextRef="#ctx0" brushRef="#br0" timeOffset="63537.79">7578 9779 0,'0'0'0,"0"-21"15,0 0-15,-22 21 16,1-21-1,0 21-15,0 0 16,0 0-16,0 0 0,-1 21 16,1 0-16,0 0 0,0 0 0,0 0 15,-22 1-15,22 20 0,0-21 0,0 21 16,0 1-16,0-22 0,-1 21 16,22-21-16,0 1 0,0-1 0,0 21 15,0-21-15,0 0 0,22 1 16,-1-22-16,0 0 0,0 0 15,0 0-15,22 0 0,-22 0 0,0 0 16,21 0-16,-21 0 0,1 0 0,-1 0 16,0 0-16,0 0 15,0-22-15,0 22 0,1-21 0,-1 0 16,0 0-16,0 21 0,0-21 16</inkml:trace>
  <inkml:trace contextRef="#ctx0" brushRef="#br0" timeOffset="63890.47">8213 9885 0,'-22'0'31,"44"0"-15,-1 0-16,21 0 0,-21 0 0,22 0 16,-1 0-16,-21-21 0,21 21 0,1 0 15,-1 0-15,0 0 0,1 0 16,-1-21-16,-21 21 0,22 0 0,-22 0 15,0 0-15,0 0 16,-42 0 15,0 0-31</inkml:trace>
  <inkml:trace contextRef="#ctx0" brushRef="#br0" timeOffset="64059.37">8361 9906 0,'0'21'15,"0"-42"-15,0 63 0,21-42 32,0 0-32,0 0 0,0 0 15,1 0 1,-1 0-16,0 0 0,0 0 0,0 0 16,0-21-16,1 0 0,-1 21 0,0-21 15,0 21-15</inkml:trace>
  <inkml:trace contextRef="#ctx0" brushRef="#br0" timeOffset="64411.17">8742 9546 0,'0'0'0,"-21"0"0,-1 0 31,22 21-31,0 1 16,22-22-1,-1 21-15,0-21 0,21 21 0,-21-21 16,1 0-16,20 0 0,-21 0 16,21 0-16,-20 0 0,-1 0 0,0 0 15,0 0-15,0 0 0,0 0 0,-21 21 32,0 0-32,0 0 15,-21-21-15,-21 22 0,21 20 16,0-21-16,-1 0 0,1 0 0,-21 22 15,21-22-15,0 0 0,-22 21 16,22-20-16,0-1 0,21 0 16,-21 0-16,21 0 0,-21 0 15,21 1-15,21-22 16,0 0 0</inkml:trace>
  <inkml:trace contextRef="#ctx0" brushRef="#br0" timeOffset="64718.99">9525 9694 0,'0'0'0,"0"-21"0,0 42 31,0 1-31,0-1 16,0 0-16,0 0 0,0 0 0,0 0 15,-21 22-15,0-22 0,-1 0 16,1 21-16,0 1 0,21-22 0,-42 21 16,21-21-16,-1 22 0,1-1 0,0-21 15,0 22-15,21-1 0,0-21 16,-21 21-16,21-20 0,0 20 16,0-21-16,0 21 0,0-20 0,0-1 15,0 0-15,0 0 16,21-21-16,0 0 0,0 0 0,0 0 15,1-21-15,-1 21 0,21-21 0</inkml:trace>
  <inkml:trace contextRef="#ctx0" brushRef="#br0" timeOffset="65010.83">9461 9970 0,'0'0'0,"-21"-22"0,0 1 0,-21-42 31,42 42-31,0-1 0,0 1 15,21 21-15,0-21 0,21 0 16,-20 0-16,20 0 0,-21-1 0,21 22 16,1-21-16,-22 21 0,21 0 0,-21 0 15,22 0-15,-22 0 0,-21 21 16,0 1-16,0-1 0,0 0 16,-21 0-16,0 21 0,-1-20 0,1-1 15,0 0-15,-21 0 0,21 0 16,-1 0-16,1 1 0,0-22 0,0 21 15,21 0 1,21-21 0,0-21-1,0 21-15,22-21 0</inkml:trace>
  <inkml:trace contextRef="#ctx0" brushRef="#br0" timeOffset="66026.97">10160 9716 0,'0'0'0,"0"-43"31,-21 43-31,0 0 16,-1 0-16,1 0 0,0 21 0,0-21 16,0 22-16,0-1 0,-1 0 15,1 21-15,21-21 0,0 1 16,-21-1-16,21 0 0,0 0 0,0 0 15,0 0-15,21 1 16,0-22 0,1 0-16,-1 0 0,0 0 0,0-22 15,0 1-15,22 21 0,-22-21 16,0 0-16,0 0 0,0 0 0,-21-1 16,0 1-16,21 0 0,-21 0 0,22 0 15,-22 0-15,0 42 47,0 0-47,0 0 16,0 0-16,0 0 0,21-21 0,-21 22 15,21-1-15,-21 0 0,21 0 16,0 0-16,0-21 0,1 0 16,-22 21-16,21-21 0,0 0 0,0 0 15,0 0-15,0 0 0,1 0 16,-1-21-16,0 0 0,0 21 15,-21-21-15,21 0 0,0 0 16,-21-1-16,22-20 0,-1 21 0,-21 0 16,21 0-16,-21-1 0,21 22 15,-21-21-15,21 21 0,0 0 16,1 0-16,-1 0 16,-21 21-16,21 1 0,-21-1 15,0 0-15,0 0 0,0 0 16,0 0-16,0 1 0,0-1 15,0 0-15,0 0 16,-21-21-16,0 21 16,-1-21-16,1 0 15,0 0-15,0 0 16,21-21 0,-21 21-16,21-21 15,21 42 48,0-21-63,0 0 15,0 0-15,1 0 0,-1 0 0,0 0 16,0 0-16,21 0 0,-20 0 16,-1 0-16,21 0 0,-21 0 0,0 0 15,22-21-15,-22 0 0,0 21 0,21-21 16,-20-1-16,-1 1 0,0 0 15,-21-21-15,0 21 0,21-1 16,-21 1-16,0 0 0,0 0 16,0 0-16,0 42 31,0 0-31,0 0 16,0 0-16,0 1 0,0-1 15,0 0-15,0 0 0,0 0 16,21 0-16,-21 1 0,0-1 15,0 0-15,0 0 16,0 0-16,-21-21 0,0 21 16,0-21-16,0 0 0,-1 22 15,1-22-15,0 0 16,0 0-16,0 0 0</inkml:trace>
  <inkml:trace contextRef="#ctx0" brushRef="#br0" timeOffset="66479.72">5715 11176 0,'0'21'0,"0"-42"0,21 42 16,0-21-1,22 0-15,-1 0 0,0 0 0,22 0 16,-1 0-16,22-21 0,-22 21 16,22-21-16,21 0 0,-21 21 0,20-21 15,1-1-15,-21 22 0,21-21 0,-22 0 16,-20 21-16,21-21 0,-22 21 16,-21 0-16,1 0 0,-1-21 0,0 21 15,-20 0-15,-1 0 0,-42 0 31,-1 0-31,-20 0 0,21 0 16,-43 0-16</inkml:trace>
  <inkml:trace contextRef="#ctx0" brushRef="#br0" timeOffset="66763.55">6011 11240 0,'0'0'16,"-42"0"-16,21 21 0,0-21 0,-1 21 15,44-21 1,-1 0-16,21 0 0,0 0 0,1 0 16,20 0-16,1-21 0,-1 21 15,1-21-15,20 21 0,-20-22 0,21 22 16,-22 0-16,22-21 0,-1 21 16,-20 0-16,-1-21 0,1 21 15,-22 0-15,1-21 0,-1 21 0,-21-21 16,21 21-16,-20 0 15,-22-21-15,0-1 16,0 1 0,0 0-1</inkml:trace>
  <inkml:trace contextRef="#ctx0" brushRef="#br0" timeOffset="75187.07">15917 6138 0,'0'0'0,"-21"0"0,0 0 15,0 0-15,0 0 16,21 22 31,21-22-32,0 0-15,0 0 0,0 0 0,22 0 16,-1 0-16,0 0 0,1 0 0,-1 0 16,21 0-16,1 0 0,-22 0 0,22 0 15,-22 0-15,22 0 16,-22 0-16,0 0 0,1 0 0,-1 0 16,0 0-16,-21 0 0,1 0 0,-1 0 15,0 0-15,-42 0 47,0 0-47,-1 0 0,1 0 0,0 0 16,-21 0-16,21 21 0,-1-21 0,-20 21 15,21-21-15,-21 21 0,20-21 16,-20 21-16,0-21 0,-1 21 16,22 1-16,-21-22 0,0 21 0,-1 0 15,1-21-15,21 21 0,-22 0 0</inkml:trace>
  <inkml:trace contextRef="#ctx0" brushRef="#br0" timeOffset="75736.75">15917 6456 0,'0'0'0,"-21"21"32,21 0-32,0 0 15,21-21-15,22 0 0,-22 0 16,21 0-16,0 0 0,1 0 0,-1 0 16,0 0-16,22 0 0,-22 0 0,22 0 15,-22 0-15,22 0 16,-22 0-16,0 0 0,1-21 0,-22 21 15,21 0-15,-21 0 0,0 0 0,1 0 16,-1 0-16,-42 0 31,-1 0-31,-20 0 0,21 21 0,-21-21 16,-1 22-16,-20-1 0,20-21 0,-20 21 16,-1 0-16,1 0 0,-1-21 0,22 21 15,-21 1-15,41-22 0,-20 21 16,21 0-16,0-21 0,0 0 0,21 21 15,21-21 17,0 0-32,0 0 0,0 0 15,0 0-15,22 0 0,-1 0 0,-21 0 16,22 0-16,-1 0 0,0 0 0,1 0 16,-1-21-16,0 21 0,1 0 0,-1 0 15,-21 0-15,0 0 0,0 0 16,-21 21-16,0 0 0,0 0 15,-21 1-15,-21-1 0,21 0 0,-22 0 16,1 21-16,-21-20 0,20-1 0,1 21 16,0-21-16,-1 0 0,1 1 15,21 20-15,0-42 0,-1 21 0,22 0 16,22-21 0,20 0-1,-21-21-15,21 21 0,22-21 0,-22 0 16,1 0-16,20 21 0,1-22 0,-1-20 15,-21 21-15,22 0 0,-22 0 16,1-1-16,20-20 0,-21 21 0</inkml:trace>
  <inkml:trace contextRef="#ctx0" brushRef="#br0" timeOffset="76431.41">15579 1863 0,'0'0'0,"-22"-21"0,22-1 16,0 1-16,0 0 16,0 0-16,0 0 15,0 0-15,0-1 16,0 1-16,0 0 0,0 0 15,0 0-15,0 0 16,0 42 0,0 0-16,0 0 15,0 21-15,0-20 0,0 41 16,22-21-16,-22 22 0,0-22 0,0 22 16,0-1-16,0 1 0,0-1 0,0 1 15,0-1-15,0 1 0,0-22 16,-22 22-16,1-1 0,21-21 0,-21 22 15,0-22-15,0-21 0,21 22 16,0-22-16,-21 21 0,21-21 16,-22-21-16,22 22 0,0-44 31,0 1-31,0 0 16,0 0-16,0 0 0,0-22 0,0 22 15,22-21-15</inkml:trace>
  <inkml:trace contextRef="#ctx0" brushRef="#br0" timeOffset="77164.16">15473 2032 0,'-21'-21'0,"42"42"0,-64-63 0,22 21 0,0-1 16,0 1-16,21 0 0,0 0 16,0 0-16,0 0 0,0-1 15,0 1-15,0 0 0,21 0 0,0 0 16,0 0-16,1 21 0,20-22 15,-21 1-15,21 21 0,1-21 0,-1 21 16,0 0-16,1 0 0,-1 0 16,0 0-16,1 0 0,-1 21 0,0 0 15,1 22-15,-1-22 0,-21 21 0,-21 1 16,0-1-16,0 0 0,0 1 16,-21-1-16,-21 0 0,-1 1 15,1-1-15,0 0 0,-22 1 0,22-1 16,-22-21-16,22 0 0,0 22 15,-1-22-15,1-21 0,0 21 0,21-21 16,-1 0-16,1 0 16,21-21-16,0 0 15,0-1-15,0 1 0,21 0 16,1 21 0,-1 0-16,0 0 0,21 0 0,-21 0 15,1 0-15,-1 21 0,0-21 0,0 21 16,0 22-16,0-22 0,1 0 15,-1 21-15,0-20 0,0 20 16,0 0-16,0-21 0,-21 22 0,22-22 16,-1 0-16,0 21 0,-21-20 15,21-22-15,0 21 0,0 0 0,1-21 16,20 0-16,-21 0 0,0 0 16,22 0-16,-1 0 0,0-21 0,-21 0 15,22-1-15,-1 1 0,0 0 0,1 0 16,-1-21-16,0-1 0,-20 22 15,20-21-15,-21-1 0,0 1 0,0 21 16,-21-21-16,0 20 0,0-20 0,0 21 16,0 0-1,-21 21-15,0 0 0,0 0 16,0 0-16,0 21 0,-1 21 16,1-21-16,0 1 0,21 20 15,0-21-15,0 21 0,0 1 0,0-22 16,0 21-16,0-21 0,0 1 0,21-1 15,-21 0-15,21 0 0,1-21 16,-1 21-16,0-21 0,0 0 0,0 0 16,0 0-16,1 0 0,-1 0 0,0 0 15,0-21-15,0 0 0,0 0 16,1 0-16,-1-1 0,0 1 16,0 0-16</inkml:trace>
  <inkml:trace contextRef="#ctx0" brushRef="#br0" timeOffset="77371.2">16997 2265 0,'21'0'47,"0"0"-47,0 0 15,0-21-15,1 21 0,-1 0 16,0 0-16,0 0 0,0 0 0,0 0 15,1 0-15,-1 0 0,0 0 16,0-21-16,0 21 16</inkml:trace>
  <inkml:trace contextRef="#ctx0" brushRef="#br0" timeOffset="78599.17">17378 2498 0,'0'0'0,"-21"42"32,42-42-32,0-21 15,0 0-15,0 0 0,22-1 16,-22 1-16,0 0 0,21 0 16,1 0-16,-22-22 0,21 22 0,-21-21 15,0 21-15,1 0 0,-1-22 16,0 22-16,-21 0 0,0 0 0,0 0 15,0-1-15,-21 22 0,0 0 16,-1 0-16,-20 0 0,21 0 16,-21 0-16,20 0 0,1 22 0,0-1 15,0 0-15,21 0 16,0 0-16,21 0 16,0-21-16,0 22 0,22-1 15,-22-21-15,0 21 0,0 0 0,0 0 16,1 0-16,-1 1 0,-21-1 15,0 0-15,21 0 0,-21 0 0,21 0 16,-21 1-16,0-1 0,0 0 16,0 0-16,0 0 0,21-21 15,0 0-15,1 0 16,-1 0-16,0 0 0,0-21 16,0 21-16,22-21 0,-22 0 0,0 0 15,21-1-15,-21 1 0,1-21 0,-1 21 16,0 0-16,0-1 15,0 1-15,0 0 0,-21 0 0,22 0 16,-22 0-16,0 42 47,-22 0-47,22 0 16,-21 0-16,0 0 0,21 1 0,0-1 15,0 0-15,0 0 0,0 0 0,0 0 16,0 1-16,0-1 0,0 0 15,0 0-15,21 0 0,0-21 16,1 0-16,20 0 0,-21 0 16,0 0-16,22 0 15,-22-21-15,21 0 0,-21 0 0,22 0 16,-22-1-16,21 1 0,-21 0 0,0 0 16,1 0-16,-1-22 0,0 22 15,-21 0-15,0 0 0,0 0 0,21 0 16,-21 42 15,-21 0-31,0 0 16,21 0-16,0 0 0,-21 1 15,21-1-15,0 0 0,0 0 0,0 0 16,0 0-16,0 1 0,0-1 16,21-21-16,0 0 15,0 0-15,0 0 0,0 0 0,1 0 16,-1 0-16,21-21 0,-21-1 0,0 22 15,22-21-15,-22 0 0,0 0 16,0 0-16,0 0 0,-21-1 0,0 1 16,22-21-16,-22 21 0,0 0 15,0-1-15,0 44 32,0-1-32,-22 0 15,22 0-15,0 0 0,0 0 0,-21 1 16,0-1-16,21 0 0,-21 0 0,21 21 15,0-20 1,0-1-16,0 0 0,0-42 47,0 0-47,0-1 0,0 1 0,0 0 16,21 0-16,0 0 0,0 0 15,1-22-15,-1 22 0,21 0 0,-21-21 16,0 20-16,22 1 0,-22 21 15,0-21-15,21 21 0,-20 0 0,-1 0 16,0 0-16,21 0 0,-21 21 0,1-21 16,-22 21-16,0 1 0,21-1 0,-21 0 15,0 0-15,0 0 16,0 0-16,0 22 0,0-22 0,-21 0 16,21 0-16,0 0 0,-22 1 0,22-1 15,-21-21-15,21 21 0,-21-21 16,42 0-1,0-21 1</inkml:trace>
  <inkml:trace contextRef="#ctx0" brushRef="#br0" timeOffset="80824.28">20066 2392 0,'0'0'0,"21"21"0,0-21 0,0 0 16,1 0-16,-22 21 15,21-21-15,0 0 0,21 0 0,-21 0 16,22 0-16,-22-21 0,21 21 0,1-21 16,-1 0-16,0 0 0,1-1 15,-1 1-15,21-21 0,-41 21 0,20-22 16,0 1-16,-21 0 0,1-1 15,-1 1-15,0 0 0,-21-22 0,0 22 16,0 21-16,0-22 0,0 22 16,0-21-16,0 21 0,-21 21 15,0 0-15,-1 0 16,1 21-16,0 0 0,0 21 16,0-20-16,0 20 0,-1 0 0,1 1 15,0 20-15,0-21 0,-21 22 0,20-22 16,1 22-16,21-1 0,-21 22 15,0-22-15,0 22 0,0-21 0,-1 20 16,1-20-16,0 20 0,21-20 16,-21-1-16,0 1 0,0-1 15,-1 1-15,1-1 0,21-20 0,-21 20 16,21-20-16,-21-1 0,21 0 0,0 1 16,0-1-16,0-21 0,0 21 15,0-20-15,21-1 0,0-21 16,0 0-16,1 0 0,20-21 0,0 21 15,1-22-15,20-20 0,-21 21 0,1-21 16,20-1-16,-20 22 0,-1-42 16,0 20-16,-21 1 0,1 0 0,-1-22 15,-21 22-15,0-1 0,0 1 0,0-21 16,-21 20-16,-22 1 16,1 0-16,-22-1 0,1 22 0,-1-21 15,1 21-15,-1-22 0,22 22 0,0 21 16,-1-21-16,22 0 0,0 21 15,42 0 1,22 0 0,-22-21-16,21 21 0,0 0 0,1-22 15,-1 22-15,22-21 0,-1 0 0,1 0 16,-22 0-16,21 0 0,1-1 16,-1-20-16,-20 21 0,-1 0 0,0-22 15,1 22-15,-22 0 0,21 0 16,-42 0-16,0 0 0,0-1 15,0 1 1,-21 21-16,0 0 0,-21 0 16,20 0-16,1 0 0,-21 0 0,21 21 15,0-21-15,-1 22 0,1-1 0,0-21 16,0 21-16,0 0 0,21 0 16,0 0-16,-21 1 0,21-1 0,0 0 15,0 21-15,0-21 0,0 1 16,21-22-16,-21 21 0,21 0 0,0-21 15,0 0-15,0 0 0,1 0 0,20 0 16,-21 0-16,0 0 0,0 0 16,1 0-16,-1-21 0,0 0 15,0-1-15,0 1 0,-21 0 0,0 0 16,21 0-16,-21 0 0,0-1 16,0 1-16,0 0 0,0 0 15,0 42 1,0 0-16,0 0 15,0 1-15,-21-1 0,21 21 16,0-21-16,0 0 0,0 1 16,0-1-16,0 0 0,21 0 0,1 0 15,-1-21-15,0 0 0,0 21 16,0-21-16,0 0 0,22 0 0,-22 0 16,21 0-16,-21-21 0,22 0 15,-22 0-15,21 0 0,-21 0 16,1-1-16,-1 1 0,0-21 0,0 21 15,0 0-15,-21-1 0,0 1 0,0 0 16,21 21-16,-21-21 16,0 42-1,0 0-15,0 0 16,0 1-16,-21-1 0,21 0 16,0 0-16,0 0 0,0 0 0,0 1 15,0-1-15,21 0 16,1 0-16,-1-21 0,0 0 0,0 0 15,0 0-15,0 0 0,1 0 16,-1 0-16,0-21 0,21 21 16,-21-21-16,1 0 0,-1-22 0,-21 22 15,21-21-15,0-1 0,0 1 16,0 0-16,-21-1 0,22 1 0,-1-21 16,-21-1-16,0 22 0,21-22 0,0 22 15,-21 0-15,0 20 0,0-20 16,0 21-16,0 0 0,0 42 31,-21 0-31,0 0 0,0 22 0,-1-22 16,22 21-16,-21 0 15,21 1-15,-21-1 0,21 0 0,0 1 16,0-1-16,0 0 0,0 1 0,0-1 16,0 0-16,21-20 0,0 20 15,1-21-15,-1 21 0,0-20 0,0-1 16,0 0-16,0-21 0,1 0 15,20 21-15,-21-21 0,0 0 0,22 0 16,-22 0-16,0-21 0,21 0 0,-21 0 16,1-1-16,-1 1 0,-21 0 15,21-21-15,-21 21 0,21-1 0,-21 1 16,0 0-16,0 0 0,0 0 0,0 0 16,-21 21 15,21 21-31,-21-21 0,21 21 15,-21 0-15,21 0 0,0 0 16,0 1-16,0-1 0,0 0 0,0 0 16,0 0-16,21 0 0,0 1 15,0-1-15,0-21 0,0 21 0,1-21 16,-1 0-16,21 0 0,-21 0 0,22 0 16,-1 0-16,-21 0 0,21 0 15,-20 0-15,20-21 0,-21 0 0,21 21 16,-20-22-16,20 1 0,-21 0 0,21-21 15,-20 21-15,-1-1 16,0 1-16,0-21 0,0 21 0,0 0 16,-21-1-16,0 1 0,0 0 15,0 0-15,-21 21 16,0 0 0,0 21-16,0 0 0,0-21 15,-1 21-15,1 1 0,0-1 0,0 0 16,0 0-16,21 0 0,0 0 0,0 1 15,0-1-15,0 0 0,0 0 16,0 0-16,0 0 0,0 1 16,21-22-1,0 0-15,0 0 16,0 0-16,1 0 0,-1 0 0,0-22 16,-21 1-16,21-21 0,0 21 15,0-22-15,1 22 0,-22-21 0,21 0 16,-21-22-16,21 22 0,-21-22 15,21 1-15,0-1 0,-21 1 0,21-1 16,1 1-16,-22 20 0,21-20 16,-21 21-16,0 20 0,0-20 0,0 21 15,0 42 1,-21 0-16,-1 22 16,1-1-16,0 0 0,0 22 15,21-1-15,-21 1 0,21-1 0,-21 1 16,21-22-16,0 22 0,0-22 15,0 21-15,0-20 0,0-1 0,21 0 16,0-20-16,-21 20 0,21-21 16,0 0-16,-21 0 0,21 1 0,1-1 15,-1-21-15,0 0 0,0 0 0,0 0 16,0 0-16,1-21 16,-1-1-16,0 1 0,0 0 0,-21 0 15,21 0-15,0-22 0,-21 22 16,0 0-16</inkml:trace>
  <inkml:trace contextRef="#ctx0" brushRef="#br0" timeOffset="81051.16">21315 1884 0,'0'0'16,"-43"0"-16,1 0 0,21 21 0,0-21 16,0 0-16,-1 0 0,44 0 31,-1 0-31,0 0 0,0 0 16,0 0-16,22 0 0,-1 0 0,0 0 15</inkml:trace>
  <inkml:trace contextRef="#ctx0" brushRef="#br0" timeOffset="81399.03">24024 1672 0,'0'0'0,"-21"0"15,42 0 1,0 0 0,22 0-16,-1 0 0,0 0 0,1 0 15,-1 0-15,21 0 0,-20 0 0,-1 0 16,22 0-16,-22 0 15,0 0-15,1 0 0,-1 0 0,0 0 16,1 0-16,-22 0 0,0 0 16,0 0-16,-42-21 15,0 21 1</inkml:trace>
  <inkml:trace contextRef="#ctx0" brushRef="#br0" timeOffset="81622.91">24490 1693 0,'0'0'0,"0"22"16,-21-22-16,21 21 16,0 0-16,-22 0 0,22 0 0,0 0 15,0 22-15,0-22 0,0 21 16,0 1-16,0-22 0,0 21 0,0 0 16,0-20-16,-21 20 0,21 0 0,0-21 15,0 22-15,-21-22 0,21 0 16,0 21-16,0-20 0,0-1 0,0 0 15,0 0-15,-21-21 16,42 0 0</inkml:trace>
  <inkml:trace contextRef="#ctx0" brushRef="#br0" timeOffset="81963">25315 1820 0,'0'0'16,"0"-42"-16,0 21 0,0 0 0,0-22 0,0 22 15,0 0-15,-21 21 16,0 0-16,0 0 0,-22 0 0,22 21 16,-21 0-16,21 1 0,-22-1 15,1 0-15,0 21 0,-1 1 0,22-1 16,0 0-16,-21 1 0,42-1 15,-21 0-15,21 1 0,0-1 16,0-21-16,0 21 0,0-20 0,21-1 16,0 0-16,0 0 0,21 0 15,-20-21-15,20 0 0,0 0 0,-21 0 16,22 0-16,-22 0 0,21 0 0,-21 0 16,1-21-16,20 21 0,-21-21 15,0 0-15,-21 0 0,21-1 0,-21 1 16,22 0-16,-22 0 0,0 0 15</inkml:trace>
  <inkml:trace contextRef="#ctx0" brushRef="#br0" timeOffset="82734.49">15113 3069 0,'0'-21'31,"21"21"-15,0 0-16,22 0 0,-1 0 0,21 0 15,1 0-15,-1 0 0,1 0 16,21 0-16,-1 21 0,1-21 0,21 0 15,0 0-15,-1 21 0,22-21 0,22 0 16,-22 0-16,21 0 0,-21 0 16,21 0-16,21 0 0,1-21 0,-1 21 15,0-21-15,22 21 0,-1-21 16,1 21-16,-1-21 0,22 21 16,-22-21-16,22 21 0,21-22 0,-21 1 15,-1 21-15,1-21 0,21 0 16,-22 21-16,22-21 0,-21 0 0,0 21 15,-1-22-15,1 1 0,0 0 16,-22 21-16,22-21 0,-22 0 0,1 0 16,-1-1-16,-20 1 0,-1 0 15,0 21-15,-21-21 0,-21 0 0,22 21 16,-22-21-16,0-1 0,-22 22 0,1 0 16,0-21-16,-21 21 15,-22 0-15,1 0 0,-1 0 0,-20 0 16,-1 0-16,0 0 0,-21 0 15,1 0-15</inkml:trace>
  <inkml:trace contextRef="#ctx0" brushRef="#br0" timeOffset="82871.28">23855 3069 0,'0'0'0,"-21"0"0,-1 21 16,1 1-16,0-22 0,-21 0 16,-1 0-16,1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20:02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2138 0,'0'0'0,"0"-466"0,0-42 0,0 43 0,0 62 16,0 107-16,21 296 0,1 0 15,-1 0-15,0 0 16,0 0-16,0 0 0,0 0 0,1 0 15,-1 0-15,21 0 0</inkml:trace>
  <inkml:trace contextRef="#ctx0" brushRef="#br0" timeOffset="1372.64">3069 191 0,'0'0'0,"0"-22"0,21 1 16,-21 0-16,0 0 16,0 0-16,0 0 0,0-1 15,0 1-15,0 0 16,-21 21 31,0 21-16,21 22-31,-21-22 16,21 21-16,-21 0 0,-1 1 0,22-1 0,-21 0 15,0 22-15,21-22 16,-21 1-16,0 20 0,0-21 0,21 22 15,-22-22-15,1 22 0,0-22 16,0 22-16,-21-1 0,20 1 16,-20-1-16,21-21 0,-21 22 0,-1-22 15,22 22-15,-21-22 0,21 0 16,-22 1-16,22-1 0,0 22 0,-21-22 16,20 0-16,1 1 0,0-22 15,0 21-15,21 0 0,0 1 0,-21-22 16,21 0-16,0 0 0,-21 0 15,21 1-15,0-1 0,0 0 16,0 0 0,0-42 31,0 0-47,0 0 15,0-1-15,0 1 16,0 0-16,0 0 0,0 0 15,0 0-15</inkml:trace>
  <inkml:trace contextRef="#ctx0" brushRef="#br0" timeOffset="1747.43">2413 1143 0,'0'0'15,"-21"0"-15,-22 0 16,43 21-16,22-21 31,-1 0-31,0 0 16,21 0-16,1 0 0,-22 0 0,21 0 15,22 0-15,-22-21 0,0 21 16,1 0-16,-1 0 0,-21-21 0,21 21 16,-20 0-16,-1 0 0,0 0 15,0 0-15,0 0 16,-21 21 46</inkml:trace>
  <inkml:trace contextRef="#ctx0" brushRef="#br0" timeOffset="5428.41">3302 1715 0,'0'0'0,"0"21"15,0-42 17,21-1-17,0 1-15,0 0 0,-21 0 16,22 0-16,20-22 0,-21 22 0,0-21 16,0 21-16,22-22 0,-22 1 15,21 21-15,-21-21 0,1 20 16,20-20-16,-21 21 0,0 0 0,-21 0 15,21 21-15,-42 21 32,0-21-32,0 21 0,0 0 15,0-21-15,-1 21 0,1 0 16,0 1-16,0-1 16,21 0-16,0 0 15,21-21 1,0 21-16,0-21 0,1 0 0,-22 21 15,42-21-15,-21 0 0,0 22 16,0-22-16,1 21 0,-1-21 0,0 21 16,0 0-16,0-21 0,0 21 15,1-21-15,-22 21 0,0 1 16,0-1-16,0 0 0,0 0 16,0 0-16,-22 0 0,1-21 15,0 22-15,0-1 0,0-21 0,0 0 16,-1 0-16,1 0 0,0 0 15,0 0-15,0 0 0,0 0 0,21-21 16,-22-1-16,1 1 0,21 0 16,0 0-16,-21 0 0,21 0 0,-21-1 15,21 1-15,0 0 0,0 0 16,21 42 15,-21 0-31,21 0 16,0 1-16,-21-1 15,0 0-15,22 0 0,-1 0 16,-21 0-16,0 1 0,21-1 16,0-21-16,0 21 0,0-21 0,1 0 15,-1 0-15,21 0 16,-21 0-16,22 0 0,-22-21 0,21 0 16,-21-1-16,22 1 0,-1 0 15,0-21-15,-21 21 0,22-22 0,-1 22 16,0-21-16,1-1 0,-1 22 15,-21-21-15,22 0 0,-22 20 16,0 1-16,-21-21 0,0 21 16,0 0-16,-21 21 31,0 0-31,-22 21 0,22 0 0,0 0 16,0 0-16,0 0 0,21 1 15,0-1-15,0 0 0,0 0 0,0 0 16,0 0-16,0 1 0,21-1 15,0 0-15,0 0 0,0-21 16,0 21-16,1-21 0,-1 21 16,21 1-16,-21-22 0,-21 21 0,21-21 15,1 21-15,-22 0 16,0 0-16,-22 0 16,1-21-1,0 0-15,0 0 0,-21 0 0,20 0 16,1 0-16,0 0 0,-21 0 15,21 0-15,-1-21 0,1 21 0,0-21 16,21 0-16,-21 21 0,21-21 16,-21 21-16,21-21 0,0 42 47,21 0-47,0 0 15,0 0-15,-21 0 16,21-21-16,1 22 0,-22-1 15,21-21-15,0 21 0,0-21 0,0 0 16,0 21-16,1-21 0,-1 0 16,0 0-16,0 0 0,0 0 0,22-21 15,-22 21-15,21-21 0,-21 0 16,0-1-16,22 22 0,-1-42 0,-21 21 16,22 0-16,-22 0 0,0-1 15,0 1-15,0 0 0,0 0 0,1 0 16,-1 0-16,-21-1 0,0 1 15,0 0-15,0 0 0,0 0 16,0 0 0,-21 21 15,-1 0-31,22 21 16,-21 0-16,21 0 0,0 0 15,0 0-15,0 1 0,0-1 16,0 0-16,0 0 0,0 0 0,0 0 15,0 1-15,0-1 0,0 0 16,0 0-16,0 0 16,21-21-16,1 0 0,-1 0 15,0 0-15,0 0 16,0 0-16,0 0 0,-21-21 0,22 0 16,-1 0-16,0 0 0,0-1 15,0 1-15,0 0 0,-21-21 0,22 21 16,-22-1-16,21 1 0,-21 0 15,0 0-15,0 0 16,0 42 15,0 0-31,0 0 16,0 0-16,0 1 16,0-1-16,0 0 0,0 0 15,0 0-15,21 0 0,-21 1 16,21-22-16,0 21 0,0-21 15,1 21-15,-1-21 0,0 0 16,21 0-16,-21 0 0,1 0 0,20-21 16,-21 21-16,0-21 0,22 21 15,-22-22-15,0 1 0,0 0 0,0-21 16,0 21-16,1-22 0,-22 1 16,0 0-16,21-1 0,-21-20 0,0 20 15,0-20-15,0-1 0,0-20 16,0 20-16,0 22 0,0-22 15,0 22-15,-21 0 0,-1-1 0,22 1 16,-21 21-16,21 0 0,-21 0 16,0 21-16,21-22 0,-21 22 15,21 22 1,0-1-16,0 0 0,0 21 16,0-21-16,0 22 0,0-1 15,21 0-15,0 22 0,-21-22 0,0 1 16,21 20-16,-21-21 0,21 1 15,-21-1-15,0 0 0,0 1 0,22-1 16,-1 0-16,-21-20 0,21 20 16,-21-21-16,0 21 0,21-20 15,0-1-15,-21 0 0,21 0 16,-21 0-16,22 0 0,-1-21 16,-21 22-16,21-22 15,0 0-15,0 0 16,0-22-16,-21 1 0,22 0 0,-1 0 15,0 21-15,0-21 0,0 0 16,0-22-16,1 22 0,-22 0 0,21 0 16,0 0-16,-21-1 0,21 1 15,-21 0-15,21 0 0,-21 0 16,0 42 31,0 0-47,0 0 0,0 0 15,0 1-15,0-1 0,0 0 16,0 0-16,0 0 0,0 0 16,0 1-16,21-1 0,1 0 0,-1 0 15,-21 0-15,21-21 16,0 0-16,0 0 0,0 0 0,1 0 16,-1 0-16,0 0 0,0 0 15,0-21-15,0 21 0,1-21 0,-1 0 16,0 0-16,0-1 0,0 1 0,0 0 15,1 0-15,-1 0 16,-21 0-16,21-1 0,0 1 0,-21 0 16,21 0-16,-21 0 15,0 42 1,0 0 0,-21 0-16,21 0 15,0 1-15,0-1 0,0 0 0,0 0 16,0 0-16,0 0 0,0 1 15,0-1-15,0 0 0,21 0 16,0-21-16,-21 21 0,22-21 16,-1 0-16,0 0 0,0 0 0,21 0 15,-20 0-15,-1 0 0,0 0 16,0-21-16,0 21 0,0-21 16,1 0-16,-1 0 0,0-1 0,0 1 15,-21-21-15,0 21 0,0 0 16,0-22-16,0 22 0,0-21 0,-21 21 15,-21-22-15,20 22 0,1 0 0,0 21 16,-21-21-16,21 21 0,-22 0 16,22 0-16,0 0 0,0 0 0,0 21 15,-1-21-15,22 21 0,0 0 16,0 0-16,0 1 16,0-1-16,22-21 15,-1 21-15,0-21 0,0 0 16,0 0-16,22 0 0,-22 0 15,0 0-15,21 0 0,-21 0 0,22-21 16,-22 0-16,21 21 0,-21-22 0,22 22 16,-22-21-16,0 21 0,21-21 15,-20 21-15,-1 0 0,-21-21 0,21 21 16,0 0-16,0 0 16,0 0-1,-21 21 1,0 0-16,0 0 0,0 1 15,0-1-15,0 0 16,0 0-16,0 0 0,0 0 0,0 1 16,0-1-16,0 0 0,0 0 15,0 0-15,0 0 0,0 1 16,22-22-16,-22-22 47,0 1-47,0 0 15,0 0-15,21 0 0,-21-22 0,0 22 16,21 0-16,-21-21 0,21 21 16,0-22-16,0 22 0,-21 0 15,22 0-15,-1-22 0,21 22 0,-21 21 16,0-21-16,1 0 0,-1 21 16,0 0-16,0 0 0,0 0 0,0 0 15,1 21-15,-22 0 0,0 0 16,21 1-16,-21-1 0,0 0 0,0 21 15,0-21-15,0 1 0,0 20 16,0-21-16,0 0 0,0 22 0,0-22 16,0 0-16,0 0 0,21 0 0,-21 0 15,21-21-15,0 22 0,0-22 16,1 0-16,-1 0 0,0 0 16,0 0-16,0 0 0,22 0 0,-22 0 15,0 0-15,0 0 0,0-22 16,22 1-16,-22 0 0,0 0 0,0 0 15,21 0-15,-20-1 0,-1-20 16,0 21-16,0-21 0,0 20 0,0-20 16,-21 21-16,0 0 0,0-22 15,22 22-15,-22 0 0,0 0 16,-22 21-16,1 0 16,0 0-16,0 0 0,21 21 15,0 0-15,-21 0 0,21 1 16,0-1-16,0 0 0,0 0 0,0 0 15,0 0-15,0 1 0,0-1 16,21 0-16,-21 0 0,21-21 16,0 21-16,0 0 0,1 1 0,-22-1 15,21-21-15,0 21 0,-21 0 16,21-21-16,-21 21 0,0 0 0,0 1 16,0-1-16,-21-21 15,0 21-15,0-21 16,-1 0-16,1 0 0,0 0 0,0 0 15,0 0-15,0 0 0,-1 0 16,1 0 0,21-21-16,0 0 0,-21-1 15,21 1-15,0 0 0,0 0 16</inkml:trace>
  <inkml:trace contextRef="#ctx0" brushRef="#br0" timeOffset="5799.2">7154 550 0,'-21'0'0,"42"0"0,-42 22 16,21-1 0,0-42 15,21-1-15,-21 1-1,-21 0 1,0 21-1,0 0-15,21 21 16,-21 0 0,-1 1-16,22-1 15,-21-21-15</inkml:trace>
  <inkml:trace contextRef="#ctx0" brushRef="#br0" timeOffset="6112.02">5736 1122 0,'-21'0'0,"42"0"0,-42 21 16,42-21-1,0 0-15,0-21 16,22 21-16,-22-21 0,21 0 0,1 21 16,-22-22-16,21 22 0,0 0 15,1-21-15,-22 21 0,21 0 0,-21-21 16,1 21-16,-1 0 0,0 0 16,0 0-16,0 0 15,-42 0 1</inkml:trace>
  <inkml:trace contextRef="#ctx0" brushRef="#br0" timeOffset="6967.53">2434 2180 0,'0'0'0,"-21"0"0,-64 0 32,64 0-32,0 0 0,0 0 15,0 0 1,42 0 31,0 0-47,21-21 15,-21 21-15,22 0 0,-1 0 0,0 0 16,22 0-16,-1 0 0,1 0 16,-1 0-16,1 0 0,21 0 0,-1 0 15,-20 0-15,42 0 0,-22 0 16,22-21-16,0 21 0,0 0 0,0 0 16,-1 0-16,22 0 0,-21 0 0,21-21 15,0 21-15,0 0 0,0 0 16,0 0-16,0 0 0,21-21 15,-21 21-15,0 0 0,0 0 16,22 0-16,-22 0 0,0 0 0,0-22 16,-22 22-16,22 0 0,0 0 0,0 0 15,0 0-15,0-21 0,0 21 16,-21 0-16,21 0 0,0 0 0,0 0 16,-21 0-16,21 0 0,0 0 15,0 0-15,-21-21 0,0 21 0,0 0 16,-1 0-16,1 0 0,-21 0 0,0 0 15,-22 0-15,22 0 0,-22 0 16,1 0-16,-22 0 0,22 0 0,-22 0 16,-21 0-16,21 0 0,-20 0 15,-1 0-15,0 0 0,0 0 32</inkml:trace>
  <inkml:trace contextRef="#ctx0" brushRef="#br0" timeOffset="7119.45">8911 1990 0,'0'21'0,"-21"-21"47,0 0-32</inkml:trace>
  <inkml:trace contextRef="#ctx0" brushRef="#br0" timeOffset="15040.74">3979 3006 0,'0'0'0,"-21"0"47,21 21-47,0 0 31,0 0-15,21-21-16,0 0 16,1 0-16,-1 0 15,0 0-15,0 0 0,0 0 0,0 0 16,1-21-16,-1 0 0,0 21 15,21-21-15,-21 21 0,1-21 16,-1-1-16,0 1 16,0 0-16,-21 0 0,0 0 15,0 0-15,0-1 0,0 1 16,21 21-16,-21-21 16,0 42 30,0 0-46,-21 1 16,21-1-16,-21 0 0,21 0 16,0 21-16,0-20 0,-21 20 0,21 0 15,-21 1-15,21-1 0,0 0 16,0 1-16,0-1 0,0 0 16,0 1-16,0-1 0,0 0 0,0 1 15,0-22-15,0 21 0,-22 0 16,22-20-16,0-1 0,0 0 0,0 21 15,-21-21-15,21 1 0,0-1 16,0 0-16,0 0 0,-21 0 16,21 0-16,-21-21 15,0 0 1,0 0 0,-1 0-16,1 0 15,0-21-15,0 21 0,0-21 16,0 0-16,-1 21 0,1-21 15,0 21-15,0-21 0,0-1 0,0 1 16,-1 21-16,1 0 0,21-21 16,-21 21-1,21-21-15,-21 21 16,21 21 0,0 0-1,21 0 1,0 1-16,-21-1 0,21-21 0,1 21 15,-1 0-15,0-21 0,0 0 16,0 21-16,0-21 0,1 0 16,-1 0-16,21 0 0,-21 0 0,0 0 15,22 0-15,-1-21 0,0 21 16,1-21-16,-1 0 0,0 21 0,1-21 16,-1-1-16,0 1 0,1 0 15,-1 0-15,0 0 0,-20-22 0,20 22 16,-21 0-16,0-21 0,0 21 15,1-22-15,-1 1 0,-21 21 0,0-22 16,21 1-16,0 0 0,-21 21 16,0-22-16,0 22 0,0 0 15,0 0-15,0 0 0,0-1 0,0 1 16,0 0-16,0 0 16,-21 21 15,0 21-31,21 0 15,-21 0-15,21 1 0,0-1 0,0 21 16,-22 0-16,22 1 0,0-1 16,-21 0-16,21 1 0,0-1 0,0 0 15,0 22-15,0-22 0,0 1 16,-21-1-16,21 0 0,-21 1 0,21-1 16,-21 0-16,0 22 0,21-22 15,0 0-15,-22 22 0,1-22 16,21 22-16,-21-22 0,21 22 0,-21-22 15,21 21-15,-21-20 0,21-1 16,0 22-16,-21-22 0,21 0 0,-22 1 16,22-1-16,0-21 0,0 21 0,0 1 15,0-22-15,0 0 0,0 0 16,0 0-16,0 1 0,0-1 0,0 0 16,22-21-16,-1 0 0,0 0 15,0 0-15,0 0 16,0-21-16,1 0 0,-1-1 15,0 1-15,0 0 0,0-21 16,0 21-16,22-1 0,-22-20 0,0 21 16,0-21-16,0-1 0,1 1 0,-22 21 15,21-22-15,-21 1 0,0 0 16,0 21-16,0-22 0,0 1 0,-21 0 16,-1 20-16,1-20 0,-21 0 0,21 21 15,-22-1-15,1-20 0,-21 21 16,20 0-16,1 0 0,0-1 0,-1 22 15,22-21-15,-21 21 0,21 0 16,-1 0-16,22-21 0,0 0 31,22 21-15,-1-21-16,0 21 0,21-21 0,-21 21 16,1 0-16,-1-22 0,21 22 15,-21 0-15,0-21 0,1 21 0,20 0 16,-21 0-16,0-21 0,0 21 15,1 0-15,-1 0 16,-21-21-16,21 21 0,0 0 16,-21-21-16,21 0 0</inkml:trace>
  <inkml:trace contextRef="#ctx0" brushRef="#br0" timeOffset="15907.78">6265 2709 0,'0'0'0,"0"-21"16,-21 21 0,0 0-16,0 0 0,-22 0 15,22 0-15,0 21 16,0 1-16,-21-22 0,20 21 0,-20-21 15,21 21-15,0 0 0,0 0 0,-1-21 16,1 21-16,0-21 0,0 22 16,0-22-16,21 21 0,0 0 15,-21-21 1,21 21-16,21-21 31,0 0-31,0 0 0,0 0 16,0 0-16,1 0 15,-1 0-15,0 0 0,0 0 0,0 21 16,0-21-16,1 0 0,-1 0 0,0 0 16,0 0-16,0 0 0,-21 21 15,21-21-15,-21 22 16,0-1 0,0 0-1,-21 0-15,0-21 0,0 21 16,0 0-16,0 1 0,-22-1 0,22 0 15,0 0-15,-21 0 0,20-21 0,1 21 16,0 1-16,0-22 0,21 21 16,-21-21-16,21-21 31,0-1-15,21 22-16,0-21 15,0 21-15,0 0 0,1-21 16,-1 21-16,0 0 0,0 0 15,0 0 1,-21 21-16,0 0 16,0 22-16,0-22 0,0 0 15,0 21-15,0-20 0,0 20 0,-21 0 16,0-21-16,0 22 0,21-22 16,-21 21-16,-1-21 0,1 1 0,21-1 15,0 0-15,0 0 0,-21 0 0,21 0 16,0 1-16,0-1 15,21-21 1,0 0 0,1 0-16</inkml:trace>
  <inkml:trace contextRef="#ctx0" brushRef="#br0" timeOffset="16608.38">5800 4953 0,'0'0'0,"0"-21"32,0 0-32,21 0 15,0 21 1,0 0-16,-21-22 0,21 22 15,0 0-15,-21 22 32,-21-1-32,0 0 15,0 0-15,0 0 0,0 0 0,-1 22 16,1-1-16,-21-21 0,21 22 16,21-22-16,-21 21 0,-1-21 0,22 0 15,0 22-15,0-22 0,0 0 0,0 0 16,0 0-16,22 1 15,-1-1-15,0-21 0,0 21 0,0 0 16,22-21-16,-22 21 0,21-21 16,-21 21-16,22 1 0,-22-22 15,0 21-15,0 0 0,0-21 0,0 21 16,1-21-16,-22 21 0,0 0 16,0 1-16,0-1 15,-22 0-15,1 0 0,0 0 16,0-21-16,-21 21 0,20 1 0,1-1 15,0 0-15,0 0 0,0 0 16,21 0-16,0 1 0,0-1 0,0 0 16,0 0-16,-21-21 15,21 21-15,-22-21 32,1 0-32,0 0 15,0 0-15,0 21 16,0-21-16</inkml:trace>
  <inkml:trace contextRef="#ctx0" brushRef="#br0" timeOffset="17188.08">3492 7789 0,'0'0'15,"0"22"-15,-21-22 0,21 21 0,0 0 16,21-21 15,1 0-31,-1 0 0,0 0 0,0-21 16,0 0-16,22 21 0,-22-22 16,0 1-16,0 0 0,0 0 15,0 0-15,-21 0 0,0-1 0,0 1 16,0 0-16,0 0 0,0 0 15,-21 21-15,0 0 16,0 0-16,-21 0 0,20 21 0,-20 0 16,21 0-16,-21 0 0,-1 1 15,22-1-15,-21 21 0,21-21 0,-1 22 16,1-1-16,21 0 0,0 1 0,0-1 16,0 0-16,0 1 15,0-1-15,0 0 0,0 1 0,0-22 16,21 21-16,1-21 0,-1 0 0,0 1 15,0-1-15,21-21 0,-20 0 16,-1 21-16,0-21 0,0 0 0,0 0 16,0 0-16,1-21 0,20 21 0,-21-21 15,0-1-15,0 1 0,1-21 16,-22 21-16,21 0 0</inkml:trace>
  <inkml:trace contextRef="#ctx0" brushRef="#br0" timeOffset="17487.93">4276 7281 0,'0'0'16,"0"-21"-16,0 0 0,0 0 0,0 42 31,0 0-15,0 0-16,0 1 0,0 20 0,-22-21 15,22 21-15,-21 22 0,21-22 16,-21 1-16,21-1 0,0 0 0,-21 22 16,21-22-16,-21 0 0,21 1 0,-21-1 15,21 0-15,0-20 16,0 20-16,-22-21 0,22 0 0,-21 0 16,21 1-16,0-1 0,0 0 0,-21-21 15,0 0 1,21-21-16,0 0 0</inkml:trace>
  <inkml:trace contextRef="#ctx0" brushRef="#br0" timeOffset="17975.66">4784 7662 0,'0'0'0,"21"-21"15,-21 0-15,-21 21 16,-1 0-16,1 0 16,0 0-16,0 21 15,-21-21-15,20 21 0,1-21 0,0 22 16,0-1-16,0-21 0,21 21 0,0 0 15,-21 0-15,21 0 0,0 1 16,0-1-16,0 0 16,21-21-16,0 21 0,0 0 0,0 0 15,0-21-15,1 22 0,-1-1 0,0-21 16,0 21-16,0 0 0,0-21 16,-21 21-16,0 0 0,0 1 15,0-1-15,-21-21 16,21 21-16,-42-21 0,21 0 15,0 0-15,-22 0 0,1 0 0,21 0 16,-22 0-16,1 0 0,21 0 0,0 0 16,0 0-16,-1 0 0,1 0 15,0 0-15,42-21 32,0 21-17,1-21-15,-1 21 0,0-22 16</inkml:trace>
  <inkml:trace contextRef="#ctx0" brushRef="#br0" timeOffset="18387.53">4911 7959 0,'0'0'0,"21"0"31,0 0-31,-21-21 0,21 21 0,0-22 16,-21 1-16,21 21 0,1-21 0,-1 21 15,-21-21-15,21 0 0,0 21 0,-21-21 16,0-1-16,21 1 0,0 0 16,-21 0-16,0 0 15,-21 21 1,0 0-16,0 0 15,0 0-15,0 21 0,-1-21 16,1 21-16,0 0 0,0 0 0,0 1 16,0 20-16,-1-21 0,22 0 0,0 22 15,0-22-15,0 21 0,0-21 16,0 0-16,0 1 0,0-1 0,22 0 16,-1 0-16,0-21 0,0 21 0,0-21 15,0 0-15,1 0 0,-1 0 16,0 0-16,0 0 0,0-21 0,0 21 15,22-21-15,-22 0 0,21 0 0,-21-22 16,22 22-16</inkml:trace>
  <inkml:trace contextRef="#ctx0" brushRef="#br0" timeOffset="19039.86">6413 7472 0,'0'0'0,"0"-21"0,0 0 0,0-1 16,-21 22-16,0 0 0,0-21 15,0 21-15,0 0 0,-1 0 16,1 0-16,0 0 0,-21 0 15,21 0-15,-1 21 0,-20 1 0,21-1 16,-21-21-16,20 21 0,1 0 0,0 0 16,0 0-16,0 1 0,0-1 15,21 0-15,0 0 16,21 0 0,0-21-16,0 21 0,0-21 0,0 0 15,1 22-15,-1-22 0,0 0 16,21 21-16,-21-21 0,1 0 0,-1 21 15,21-21-15,-21 0 0,0 21 16,-21 0-16,22 0 0,-22 1 16,0-1-16,0 0 15,-22-21-15,1 21 0,0 0 0,0 0 16,0 1-16,0-1 0,-1 0 0,1 0 16,0-21-16,0 21 0,0-21 15,42-21 32,0 21-47,0 0 16,0 0-16,1 0 15,-22 21 1,21-21-16,-21 21 0,0 1 0,0-1 16,0 0-16,0 0 0,0 21 0,0-20 15,-21-1-15,-1 21 0,1-21 16,0 0-16,21 1 0,-21 20 0,0-21 15,21 0-15,-21-21 0,21 21 0,0 1 16,21-22 0,0-22-1</inkml:trace>
  <inkml:trace contextRef="#ctx0" brushRef="#br0" timeOffset="19795.66">6096 10478 0,'0'-22'31,"0"1"-31,21 21 0,-21-21 15,21 21-15,0 0 0,1 0 16,-1 0-16,0 0 16,-21 21-16,0 0 15,0 22-15,-21-22 0,21 0 16,-21 21-16,-1 1 0,-20-22 16,21 21-16,0 1 0,0-1 15,-1-21-15,1 21 0,21-20 0,0 20 16,0-21-16,0 0 0,0 0 0,0 1 15,0-1-15,21-21 0,1 21 16,-1 0-16,21-21 0,-21 21 0,22 0 16,-22-21-16,21 22 0,0-22 0,1 21 15,-1 0-15,-21 0 0,22 0 0,-22-21 16,0 21-16,0 1 0,-21-1 16,0 0-16,0 0 0,-21 0 0,0 22 15,0-22-15,-1 0 0,-20 0 0,0 0 16,21 0-16,-22 1 0,22-1 0,-21 0 15,21 0-15,-1-21 16,-20 0-16,21 0 0,0 0 0,0 0 16,21-21-16,-22 0 0,22 0 15,0-22-15,0 1 0</inkml:trace>
  <inkml:trace contextRef="#ctx0" brushRef="#br0" timeOffset="20207.49">5990 9271 0,'21'0'32,"0"-21"-32,22 21 15,20 0-15,-20-21 0,41 21 0,1 0 16,0-21-16,20 21 0,1 0 0,0-22 15,0 22-15,-21 0 0,20 0 16,-20-21-16,0 21 0,-1 0 0,-20 0 16,-1 0-16,-20 0 0,-22 0 0,21 0 15,-21 0-15,-21 21 16,-42 1-16,21-22 16,0 0-16,-22 0 0,1 21 0</inkml:trace>
  <inkml:trace contextRef="#ctx0" brushRef="#br0" timeOffset="20491.77">6075 9546 0,'0'0'0,"-21"0"0,21 21 16,21 1 0,0-22-16,21 0 0,1 0 15,20-22-15,-21 1 0,22 21 0,21 0 16,-22-21-16,22 21 0,-1-21 0,1 21 15,0 0-15,-1-21 0,1 0 16,-21 21-16,-1-22 0,1 22 0,-1 0 16,1-21-16,-22 21 0,0 0 15,1-21-15,-22 21 0,0 0 0,0 0 16,-42 0 0,0 0-16,0 0 15,-1 0-15,-20 0 0,0 21 0,-1-21 16,1 21-16,0 1 0,-22-22 15</inkml:trace>
  <inkml:trace contextRef="#ctx0" brushRef="#br0" timeOffset="20699.48">5969 9970 0,'0'0'0,"-21"0"0,0 42 15,21-21-15,21-21 16,0 21-16,0-21 0,21 0 0,1 0 15,20 0-15,-20 0 0,20 0 0,1 0 16,20 0-16,-20-21 0,20 21 16,1-21-16,0 0 0,-1 0 0,1-1 15,0 1-15,-22 0 0,22 0 0,0 0 16,-22 0-16,1-22 0,-1 1 0,1 21 16,-1-22-16</inkml:trace>
  <inkml:trace contextRef="#ctx0" brushRef="#br0" timeOffset="21479.8">6371 4191 0,'0'0'0,"-63"0"32,84 0-17,21 0-15,0 0 0,1 0 16,-1-21-16,22 21 0,-1 0 0,22 0 15,-22-21-15,22 21 0,-22 0 16,22 0-16,-21 0 0,-1 0 16,1 0-16,-22 0 0,21 0 15,-20 0-15,-1 0 0,-21 0 0,22 0 16,-22 0-16,0 0 0,-42 0 31,-22 0-31,22 0 0,-21 0 0,-22 21 16</inkml:trace>
  <inkml:trace contextRef="#ctx0" brushRef="#br0" timeOffset="21731.66">6308 4445 0,'0'0'0,"-22"0"16,1 42 0,42-42-1,1 22-15,20-22 0,0 0 16,1 0-16,20 0 0,1 0 0,-1 0 15,22 0-15,-22 0 0,22-22 0,0 22 16,-22 0-16,1 0 0,-1-21 16,1 21-16,-1 0 0,-21 0 0,1 0 15,-1 0-15,-21 0 0,22 0 16,-86 0 0,22 0-16,-21 0 15,-1 0-15,-20 21 0,-1-21 16,1 22-16</inkml:trace>
  <inkml:trace contextRef="#ctx0" brushRef="#br0" timeOffset="21944.54">6244 4763 0,'0'0'16,"42"42"0,1-42-16,-1 0 15,43 0-15,-22 0 0,1 0 16,20 0-16,-20-21 0,21 21 15,-1 0-15,-20 0 0,20-21 0,-20-1 16,-1 22-16,1 0 0,-22 0 0,1 0 16,-1 0-16,0 0 15,-21 0-15,-42 0 16,0 0-16,-21 0 16</inkml:trace>
  <inkml:trace contextRef="#ctx0" brushRef="#br0" timeOffset="42459.96">8424 4212 0,'0'0'0,"0"-21"63,0 42 77,0 0-124,0 1-16,0-1 16,0 0-1,0 0-15,0 0 16,0 0-16,0 1 15,0-1-15,0 0 16,0 0-16,0 0 16,0 0-16,0 1 0,0-1 15,0 0-15,0 0 16,0 0-16,0 0 0,0 1 16,0-1-16,0 0 0,0 0 15,0 0 1,0 0-16,21 1 0,-21-1 15,0 0-15,0 0 16,22 0 0,-1-21-1,0 0-15,0 0 16,0 0-16,0 0 0,22 0 16,-22-21-16,21 0 0,22 21 15,-22-21-15,22 0 0,-1-1 0,22 1 16,-22-21-16,22 21 0,0 0 15,-22-22-15,22 22 0,-1 0 0,22-21 16,-21 20-16,21-20 0,-22 21 16,22-21-16,-21 20 0,21-20 15,-22 21-15,1 0 0,0 0 0,-1-1 16,-20 22-16,-1-21 0,1 0 16,-1 21-16,1-21 0,-22 21 0,1-21 15,20 21-15,-21 0 0,-20-21 16,20 21-16,-21 0 0,0 0 0,0-22 15,1 22-15,-1 0 16,-21-21 0,0 0 46,0 0 141,0 0-125,0 0 47,0-1 0,0 1-15,0 0 46,0 0-125,0 0-15,0 0-16,0-1 16,-21 22-1</inkml:trace>
  <inkml:trace contextRef="#ctx0" brushRef="#br0" timeOffset="43783.97">9038 8742 0,'0'0'0,"-21"-42"15,0 42 1,21-22-16,0 1 16,0 0-1,0 42 48,21 0-63,0-21 0,-21 22 15,21-22-15,-21 21 0,21 0 0,-21 0 16,22-21-16,-22 21 0,0 0 0,21 1 16,-21-1-16,21 0 0,-21 0 15,0 0-15,0 0 0,21 1 16,-21-1-16,21-21 0,-21 21 0,0 0 15,0 0-15,21-21 0,-21 21 0,22 1 16,-1-1-16,0 0 16,0-21-16,0 0 31,0 0-31,1 0 0,-1 0 0,0 0 16,21-21-16,-21 0 0,22-1 0,-1 22 15,0-21-15,22 0 0,-22-21 0,22 21 16,20-1-16,1-20 0,0 21 0,-1-21 15,1 20-15,21-20 0,-21 21 16,20-21-16,1 20 0,0 1 0,0 0 16,21-21-16,-21 21 0,0-1 0,-22 1 15,22 0-15,-21 0 0,-22 0 16,1 21-16,-1-21 0,-20-1 0,-1 22 0,0-21 16,-21 21-16,1 0 0,-1-21 15,-21 0 16</inkml:trace>
  <inkml:trace contextRef="#ctx0" brushRef="#br0" timeOffset="64216.85">8403 3979 0,'0'-21'15,"0"0"1,0 42 46,0 0-46,0 1-16,0-1 0,0 0 0,0 0 16,0 0-16,0 22 0,0-1 15,0-21-15,0 21 0,0 1 0,0-1 16,0-21-16,0 22 0,0-1 16,-21-21-16,21 21 0,-21-20 0,21-1 15,0 0-15,0 21 0,0-21 0,-21 1 16,21-1-16,0 0 15,0 0-15,0 0 0,0 0 16,0 1 0,21-22 15,0 0-15,0-22-16,21 1 0,-20 21 15,41-21-15,-21 0 0,22-21 16,21 20-16,-1-20 0,1 21 0,0-21 15,20-1-15,-20-20 0,21 20 0,0 1 16,-22-21-16,22 20 0,0-20 16,-21 20-16,21 22 0,-22-21 0,1 0 15,-22 20-15,1 1 0,-1 0 16,1 0-16,-22 21 0,1-21 0,-22 0 16,21 21-16,-21 0 0,0-22 15,1 22-15,-1 0 0,-21-21 16,21 21-16,-21-21 0,21 21 15,-21-21 1,0 42 47,0 0-63,0 0 15</inkml:trace>
  <inkml:trace contextRef="#ctx0" brushRef="#br0" timeOffset="65703.89">1799 5122 0,'0'0'0,"-21"-21"16,21 0-16,-21 0 0,21 0 15,0 0-15,0-1 16,0 1 0,0 0-1,0 42 16,21 0-15,0-21-16,-21 22 0,21-1 0,0 0 0,1 0 16,-1 21-16,0-20 0,0 20 15,0 0-15,22-21 0,-22 22 16,21-1-16,-21 0 0,22 1 16,-1-1-16,0 0 0,-21 22 0,22-22 15,-1 22-15,0-22 0,1 22 16,-1-22-16,22 21 0,-22 1 0,0-22 15,22 22-15,-22-22 0,0 22 16,22-1-16,-22-21 0,1 22 0,20-22 16,-21 22-16,1-22 0,-1 22 0,0-22 15,1 21-15,-1-20 0,0-1 16,1 0-16,-1 1 0,-21-22 16,22 21-16,-1 1 0,-21-22 0,0 0 15,22 0-15,-22 0 0,0 0 16,0 1-16,0-1 0,0 0 0,1-21 15,-1 21-15,0-21 16,-21-21 0,0 0-1,0 0-15,0-1 0,0 1 16,0-21-16,-21 21 0,21-22 16,-21 1-16,-1 0 0</inkml:trace>
  <inkml:trace contextRef="#ctx0" brushRef="#br0" timeOffset="66232.59">3577 4995 0,'21'-21'0,"-21"-42"31,0 42-31,-21 21 47,0 21-47,0 0 0,0 21 0,-22-21 15,22 22-15,-21-1 0,-1 0 16,1 22-16,-21-1 0,20 1 16,-20-1-16,20 22 0,-20 0 0,-1-1 0,1 1 15,-1 0-15,-20-1 0,20 22 16,-20-21-16,-22 0 0,21 20 16,0-20-16,1 0 0,-22-1 15,21 1-15,1 0 0,-1-1 0,0-20 16,22 21-16,-22-22 0,43 1 15,-22-1-15,22-21 0,0 22 0,-1-22 16,1 22-16,21-22 0,0-21 16,-22 22-16,22-22 0,21 21 0,-21-21 15,21 0-15,-21 1 0,0-1 16,42-42 31,0-1-47</inkml:trace>
  <inkml:trace contextRef="#ctx0" brushRef="#br0" timeOffset="70604.05">10774 1122 0,'0'0'0,"-21"0"15,-1 0-15,1 0 0,0 0 16,0 0-16,0 0 0,0 0 15,-1 0-15,1 0 0,0 0 16,0 0-16,0 0 0,0 0 0,-1 0 16,1 0-16,0 0 15,0 0-15,42 0 63,0 0-63,22 0 15,-1 0-15,0 0 0,22 0 16,-1 0-16,1 0 0,20 0 16,1 0-16,0 0 0,-1 0 15,-20 0-15,21 0 0,-22 0 0,22 0 16,-22 0-16,1 0 0,-22 0 16,22 0-16,-1 0 0,-21 0 0,1 0 15,20 0-15,-20 0 0,-1 0 0,0 0 16,-21 0-16,22 0 0,-22 0 15,0 0-15,0 0 0,0 0 0,-42 0 63,0 0-63,0 0 0,0 0 0,0 0 16,-22 0-16,22 0 15,-21 0-15,21 0 0,-22 0 0,1 0 16,0 0-16</inkml:trace>
  <inkml:trace contextRef="#ctx0" brushRef="#br0" timeOffset="70979.83">10562 1270 0,'0'0'0,"-21"0"31,42 0-15,21 0-16,-20 0 0,20 0 0,0 0 15,1 0-15,20 0 0,1 0 0,-1 0 16,1 0-16,-1 0 0,22 0 16,-22 0-16,1 0 0,-1 0 0,22 0 15,-22 0-15,1 0 0,-1 0 16,1 0-16,-1 0 0,1 0 0,-22 0 15,22 0-15,-22 0 0,22 0 16,-22 0-16,0 0 0,1 0 16,-22 0-16,0 0 0,0 0 0,0 0 15,-42 0 17,0 0-32,0 0 0,0 0 15,-1 0-15,1-21 0,0 0 0,0 0 16</inkml:trace>
  <inkml:trace contextRef="#ctx0" brushRef="#br0" timeOffset="71436.11">11853 804 0,'0'0'0,"0"22"31,0-1-15,0 0-16,0 0 16,43 0-16,-22 0 0,0 1 0,0-1 15,21 0-15,-20 21 0,20-21 16,0 1-16,1-1 0,-1 0 0,0 0 16,1-21-16,-1 21 0,-21 0 15,21-21-15,1 22 0,-22-22 16,0 0-16,21 0 0,-20 0 0,-22 21 15,21-21-15,0 0 0,-21 21 32,-21-21-17,0 21-15,-1 0 0,-20-21 0,21 21 16,-21 1-16,-1-1 0,1 0 16,0 0-16,-1 0 0,-20 0 0,20 22 15,1-22-15,-21 21 0,20-21 16,1 22-16,-22-1 0,22-21 0,0 22 15,21-22-15,-22 0 0,22 21 0,-21-21 16,21 1-16,-1-1 0,1 0 16,0 0-16,21 0 15,0-42 1</inkml:trace>
  <inkml:trace contextRef="#ctx0" brushRef="#br0" timeOffset="72035.84">13398 656 0,'0'0'0,"22"-21"0,-1 21 0,0 0 16,-21-21-16,21 21 0,0 0 15,0 0-15,1 0 0,-1 0 0,0 0 16,0 0-16,0 21 0,0 0 15,1 0-15,-1 22 0,21-1 0,-21 22 16,0-22-16,1 21 0,-1 1 16,-21-1-16,21 1 0,0-22 0,-21 22 15,21-22-15,-21 22 0,0-22 16,0 0-16,0 1 0,0-22 16,0 21-16,0-21 0,0 0 0,0 1 15,0-1-15,0 0 0,0-42 47,0-22-47,0 22 0,21 0 16,-21-21-16,22 21 0,-1-22 0</inkml:trace>
  <inkml:trace contextRef="#ctx0" brushRef="#br0" timeOffset="72308.69">14351 593 0,'0'0'0,"0"-21"0,21 21 0,-42 21 47,0 0-47,21 21 0,-21-21 0,-1 22 16,1 20-16,0-20 0,0 20 16,0 1-16,0-1 0,-1 1 0,1-22 15,0 21-15,-21 1 0,21-22 16,-1 1-16,1-1 0,0 0 0,0 1 15,0-22-15,21 21 0,0-21 16,0 0-16,0 1 0,0-1 16,0 0-16,21-21 15,0 0-15,-21-21 16,21 21-16</inkml:trace>
  <inkml:trace contextRef="#ctx0" brushRef="#br0" timeOffset="72719.45">14393 1334 0,'0'21'16,"21"-21"15,1 0-31,-1 0 16,0 0-16,0-21 0,0 21 15,0-22-15,1 22 0,-1-21 0,0 0 16,0 21-16,-21-21 0,0 0 16,0 0-16,0-1 0,0 1 15,0 0-15,-21 21 16,0 0 0,0 0-16,-1 21 0,1 0 15,0 1-15,0-1 0,0 0 16,0 21-16,21-21 0,-22 22 0,22-22 15,-21 21-15,21-21 0,0 1 16,0-1-16,0 21 0,0-21 0,0 0 16,0 1-16,0-1 15,21-21-15,1 0 0,-1 0 16,0 0-16,0 0 0,0 0 0,0 0 16,22 0-16,-22-21 0,0-1 15,21 1-15,-20 0 0</inkml:trace>
  <inkml:trace contextRef="#ctx0" brushRef="#br0" timeOffset="73119.22">14965 1228 0,'0'0'0,"0"-21"0,-21 21 0,21-22 16,0 1-16,0 0 15,21 0 1,0 21-16,0 0 0,0 0 15,0 0-15,1 0 0,-22 21 0,21 0 16,0 0-16,0 22 0,0-22 16,-21 0-16,0 21 0,0-20 15,0 20-15,0 0 0,0-21 0,0 1 16,0 20-16,0-21 0,0 0 16,0 0-16,0 1 0,0-1 0,0-42 46,0-1-46,0 1 0,0 0 16,0 0-16,0 0 0,0 0 0,0-22 16,21 22-16,-21-21 0,22 21 0,-1-22 15,0 22-15,0-21 0,0 21 16,0-1-16,1 1 0,-1 0 0,0 21 16,0-21-1,0 21-15,0 21 16,1-21-1</inkml:trace>
  <inkml:trace contextRef="#ctx0" brushRef="#br0" timeOffset="73360.14">15684 1228 0,'0'21'47,"0"0"-47,0 0 0,0 0 16,0 1-16,0-1 0,-21 0 15,21 0-15,0 0 0,0 0 0,0 1 16,0-1-16,-21 0 0,21 0 0,0 0 16,0-42 15</inkml:trace>
  <inkml:trace contextRef="#ctx0" brushRef="#br0" timeOffset="73627.99">15663 910 0,'0'0'0,"0"-21"0,-42 21 15,42-21 1,0 0 15,21 21-15,-42 0 31,21 21-47,-21 0 15,21 0-15,0 0 16,0 1-16,0-1 0,0 0 15,21-21-15,-21 21 0</inkml:trace>
  <inkml:trace contextRef="#ctx0" brushRef="#br0" timeOffset="76992.02">16087 1482 0,'0'0'0,"21"0"31,0 0-31,0 0 16,0-21-16,22 21 0,-22-22 0,0 22 16,21-21-16,1 0 0,-1 0 15,-21 0-15,21 0 0,1-1 0,-1-20 16,0 21-16,1-21 0,-22-1 15,21 1-15,-21 0 0,1-1 0,-1-20 16,-21 20-16,0 1 0,0 0 16,0-1-16,0 1 0,0 21 15,0 0-15,0 0 0,0-1 16,-21 22-16,-1 0 16,1 0-16,21 22 15,0-1-15,-21 21 0,21 0 16,-21 1-16,21-1 0,0 22 0,-21-1 15,21 1-15,0-1 0,0 1 16,0-1-16,0 1 0,0-1 0,0 1 16,-21 20-16,21-20 0,0-1 15,-22 22-15,22-22 0,0 1 0,-21 21 16,0-22-16,21 22 0,-21-22 0,0 22 16,0-22-16,-22 22 15,22 0-15,0-1 0,-21 1 0,-1 0 16,22-1-16,-21 1 0,21-21 0,-1 20 15,1-20-15,0-1 0,0 22 16,21-43-16,0 22 0,0-1 0,0-20 16,0-1-16,21 0 0,0-21 0,0 22 15,1-22-15,20-21 0,0 21 16,-21-21-16,22 0 0,-1 0 0,0 0 16,1-21-16,20 0 0,-20 0 0,20-1 15,-21-20-15,1 0 0,-1-1 16,22 1-16,-43-21 0,21-1 0,0-21 15,-20 22-15,-1-22 0,0 1 16,-21-1-16,0 0 0,0-21 0,0 22 16,-21-1-16,0 0 0,-1 22 15,-20-22-15,0 22 0,-22-1 0,22 22 16,-22-22-16,1 22 0,-1 21 16,1-21-16,-1 20 0,22 1 0,21 0 15,-21 0-15,20 21 0,22-21 0,0 0 16,0-1-1,0 1-15,22 21 16,-1-21-16,21 21 0,-21-21 0,22 0 16,-22 21-16,21-21 0,0-1 0,1 1 15,-1 0-15,0 0 16,1 0-16,-22-22 0,21 22 0,1 0 16,-1-21-16,0 21 0,-21-1 0,22-20 15,-1 21-15,-21 0 0,22 0 16,-22-1-16,21 1 0,-21 0 0,0 21 15,1 0-15,-1 0 0,0-21 16,0 21-16,0 0 0,0 0 16,1 0-16,-1 0 15,0 0-15,-21 21 16,0 0 15,0 0 0,0-42 16,-21 21-31,0-21-16,-1 21 16,1 0-16,0 0 0,0 0 15,0 0-15,0 0 0,-1 0 16,1 21-16,0 0 0,0 1 0,0-22 15,0 42-15,-1-21 0,22 0 0,0 0 16,0 22-16,0-22 0,0 21 16,0-21-16,0 22 0,0-22 15,22 21-15,-1-21 0,0 1 0,0 20 16,0-21-16,22 0 0,-1-21 16,-21 21-16,21-21 0,1 0 0,20 0 15,-20 0-15,-1 0 0,0-21 16,1 21-16,-1-21 0,0 0 15,-21-21-15,22 20 0,-22 1 0,21-21 16,-21 0-16,1 20 0,-1-20 16,0 0-16,0 21 0,0-1 0,0 1 15,1 0-15,-22 0 0,21 21 16,0 0-16,-21-21 0,21 21 16,0 0-16,0 21 15,-21 0 1,22 0-16,-22 0 15,21-21 32,-21-21-31,0 0-16,0 0 16,0 0-16,0 0 15,0-1-15,0 1 16,-21 21-16,-1 0 15,1 0-15,0 0 16,0 0-16,0 0 0,0 21 0,-1 1 16,1-1-16,0 0 0,0 0 15,0 21-15,0-20 0,-1-1 16,22 21-16,0-21 0,-21 0 0,21 22 16,0-22-16,0 0 0,0 0 0,0 0 15,0 1-15,0-1 0,21-21 16,1 0-1,-1 0-15,0-21 16,0-1-16,0 1 16,0 0-16,-21 0 0,22-21 0,-1 20 15,0-20-15,0 21 0,-21-21 16,0 20-16,21 1 0,-21 0 0,21 0 16,-21 0-1,0 42 1,0 0-16,-21 0 15,21 0-15,0 1 0,0-1 0,0 0 16,0 21-16,0-21 0,21 1 16,-21 20-16,22-21 0,20 0 0,-21 0 15,21 1-15,-20-22 0,20 21 16,-21-21-16,21 0 0,1 0 16,-22 0-16,21 0 0,-21-21 0,22-1 15,-22-20-15,0 21 0,0-21 16,0-1-16,22 1 0,-43 0 15,21-22-15,0 1 0,0-1 0,0 1 16,-21-1-16,0-21 0,22 22 0,-22-1 16,21 1-16,-21 21 0,0-22 15,0 22-15,0 21 0,0-1 0,0 1 16,0 0-16,0 0 0,0 0 16,0 42-1,0 0-15,0 0 16,-21 22-16,21-1 0,0 0 15,0 1-15,-22 20 0,22 1 0,0-22 16,0 21-16,0 1 0,0-1 16,0 1-16,0-1 0,0-20 0,0-1 15,0 22-15,0-22 0,0 0 16,0-21-16,0 22 0,0-22 0,0 21 16,0-21-16,0 1 15,22-22-15,-1 0 0,0 0 0,0 0 16,21-22-16,-42 1 15,43 0-15,-22 0 0,0-21 16,0 20-16,0 1 0,1-21 0,-1 21 16,0 0-16,-21-1 0,0 1 15,21 0-15,-21 0 0,21 21 16,-21 21 15,0 0-31,0 0 0,0 1 16,0-1-16,0 0 0,0 0 15,0 0-15,0 0 0,0 1 0,0-1 16,0 0-16,0 0 16,0 0-16,21-21 0,1 0 0,-1 0 15,0 0 1,21 0-16,-21-21 0,1 21 0,-1-21 16,0-21-16,21 20 0,-21 1 0,1-21 15,-1 21-15,0 0 0,0-1 16,0 1-16,-21 0 0,0 0 0,21 21 15,-42 21 17,21 0-32,0 0 15,0 1-15,-21-1 0,21 0 16,0 0-16,0 0 0,0 0 16,0 1-16,0-1 0,0 0 15,0 0-15,21-21 0,0 0 16,1 0-16,-1 0 0,0 0 15,0 0-15,21 0 0,-20-21 16,-1 0-16,-21 0 0,21-1 16,-21 1-16,0 0 0,0 0 0,0 0 15,0-22-15,-21 22 0,0 0 0,-1 21 16,1-21-16,0 0 0,0 21 16,0 0-16,0 0 0,-1 0 0,22-21 15,-21 21-15,42 0 31,1 0-31,20 0 16,-21 0-16,21-22 0,-20 22 0,20 0 16,-21-21-16,21 21 0,1-21 15,-22 21-15,21 0 0,-21 0 0,1 0 16,-1 0-16,21 0 0,-21 0 16,-21 21-16,21 0 15,-21 1-15,0-1 0,0 0 0,0 0 16,0 0-16,0 0 0,0 1 15,0-1-15,0 0 0,-21 0 0,21 0 16,0 0-16,-21 1 16,21-1-1,0-42 17,0-1-17,0 1-15,0-21 0,0 21 16,21 0-16,0-1 0,-21-20 15,22 21-15,-1 0 0,0-22 0,0 22 16,-21 0-16,21 0 0,0 21 16,-21-21-16,22 21 15,-1 0-15,-21 21 16,0 0-16,0 0 0,0 0 16,0 1-16,21-1 0,0 0 15,0 0-15,-21 21 0,21-20 16,1-1-16,-1 0 0,0 21 0,21-21 15,-21 1-15,1-1 0,-22 0 16,21 0-16,0-21 0,0 21 0,0-21 16,0 0-16,1 0 15,-1 0-15,0 0 0,0-21 16,0 0-16,0-21 0,1 20 16,-1-20-16,0 21 0,0-21 15,0-1-15,0 1 0,1 0 16,-1-1-16,-21 1 0,0 21 0,0 0 15,0-22-15,0 22 0,0 0 16,-21 21 0,-1 0-16,1 0 0,21 21 0,-21 0 15,21 0-15,0 1 16,-21-1-16,21 21 0,0-21 0,0 0 16,0 1-16,0 20 0,0-21 15,21 0-15,-21 0 0,21 1 0,-21-1 16,0 0-16,0 0 0,0 0 15,0 0-15,0 1 0,0-1 16,0 0-16,0 0 16,0 0-1,-21-21 17,21-21-32,-21 21 15,21-21-15,0 0 0,0 0 16,0-1-16,0 1 0,-21 0 0,21 0 15</inkml:trace>
  <inkml:trace contextRef="#ctx0" brushRef="#br0" timeOffset="77219.89">20320 889 0,'0'0'0,"-21"0"0,0 0 0,-1-21 0,1 21 15,0 0-15,0 0 32,0 0 30</inkml:trace>
  <inkml:trace contextRef="#ctx0" brushRef="#br0" timeOffset="77524.97">19008 1080 0,'0'0'0,"-43"21"0,22-21 0,63 0 31,-20 0-16,-1 0-15,21 0 0,0 0 0,-20 0 16,20-21-16,0 21 0,1 0 16,-1 0-16,0 0 0,1-22 0,-1 22 15,-21 0-15,0 0 16,22-21-16,-22 21 0,0 0 16,-42 0 62</inkml:trace>
  <inkml:trace contextRef="#ctx0" brushRef="#br0" timeOffset="82335.37">14076 2117 0,'0'0'0,"-21"0"0,-1 0 16,1 0-16,0 0 0,0 0 15,21 21 1,-21-21-1,42 0 17,0 0-32,0 0 0,22 0 0,-1 21 15,0-21-15,22 0 0,-1 0 16,1 0-16,-1 0 0,22 0 16,-22 0-16,22 21 0,0-21 15,21 0-15,-1 0 0,22 0 0,0 0 16,0 0-16,22 0 0,-22 0 15,21 0-15,0 0 0,0 0 0,21 0 16,-20 0-16,-1 0 0,21 0 16,-21 0-16,0 0 0,1 0 0,-1 0 15,0 0-15,-21 0 0,0 0 16,-21 0-16,0 0 0,-1 0 0,1 0 16,-21 0-16,0 0 0,-22 0 0,22 0 15,-22 0-15,1 0 0,-22 0 16,0 0-16,22 0 0,-43 0 15,21 0-15,-20 0 0,20 0 16,-21 0-16,0 0 16,-42 0 15,0 0-31,0 0 0,0-21 16,-22 21-16,1 0 0,0 0 0,-22-21 15</inkml:trace>
  <inkml:trace contextRef="#ctx0" brushRef="#br0" timeOffset="83041.11">14055 2244 0,'0'0'0,"-43"42"32,43-21-17,0 0 1,0 1-1,21-22 1,22 0-16,-22 0 0,21 0 0,1 0 16,-1 0-16,21 0 0,1 0 15,21 0-15,-1 0 0,1 0 0,21 0 16,21 0-16,21 0 0,0 0 16,0 0-16,22-22 0,-22 22 0,21 0 15,-21-21-15,22 0 0,-22 21 16,0 0-16,0 0 0,-21-21 0,21 0 15,-21 21-15,0 0 0,-21 0 16,21-21-16,-21 21 0,0 0 16,-22 0-16,1 0 0,0 0 0,-22 0 15,1 0-15,-1 0 0,-20 0 16,-1 0-16,21 0 0,-20 0 0,-22 0 16,21 0-16,1 0 0,-22 0 15,0 0-15,0 0 0,0 0 0,-42-22 47,0 22-31,0 0-16,0 0 0,-1 0 0,1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21:33.6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10816 656 0,'21'-21'0,"-21"0"16,21 0-16,-21 0 0,22-1 15,-22 1-15,0 0 16,0 0-16,0 0 0,0 0 16,-22 21 31,1 21-47,21 0 0,-21 21 0,0-21 15,0 22-15,21-22 0,-21 21 16,-1 1-16,1 20 0,0-21 15,0 22-15,21-1 0,-21-20 16,0 20-16,-1 1 0,1-1 0,0 1 16,0-22-16,0 22 0,21-1 15,-21-21-15,-1 22 0,1-22 0,21 1 16,0-1-16,-21 0 0,21 1 0,0-1 16,-21-21-16,21 0 0,0 0 15,0-42 16,0 0-31,0 0 0,0 0 0,0-22 16,21 1-16,0 0 16,-21-1-16</inkml:trace>
  <inkml:trace contextRef="#ctx0" brushRef="#br0" timeOffset="384.41">10943 529 0,'0'0'0,"0"-21"16,0 0-16,0 42 47,0 0-47,0 0 0,21 1 15,0-1-15,-21 21 0,0 0 0,0 1 16,0 20-16,0 1 0,0-1 16,0 1-16,0-1 0,0 1 0,0-1 15,0 1-15,0-22 0,0 22 16,0-22-16,-21 0 0,21 1 0,0-1 16,-21 0-16,0 1 0,21-1 15,0-21-15,-21 21 0,21-20 0,0-1 16,-21-21-16,21 21 0,0-42 31,0 0-31,0-1 16,0 1-16,0-21 0</inkml:trace>
  <inkml:trace contextRef="#ctx0" brushRef="#br0" timeOffset="613.55">10541 1334 0,'0'0'0,"-21"0"0,63 0 31,-21 0-31,0 0 16,22 0-16,-1 0 0,0-22 16,1 22-16,-1 0 0,0-21 0,1 21 15,-1 0-15,-21 0 0,22 0 16,-22 0-16,0 0 0,0 0 15,-21-21-15</inkml:trace>
  <inkml:trace contextRef="#ctx0" brushRef="#br0" timeOffset="1164.29">11578 1249 0,'21'0'0,"-42"0"0,63 0 16,-20 0-16,-1-21 15,0 21-15,-21-21 0,0-1 16,21 22-16,-21-21 0,21 0 16,-42 21-1,0 0 1,0 0-16,0 0 0,-22 0 0,22 0 15,0 21-15,-21 0 16,20 1-16,-20-1 0,21 0 0,0 0 16,0 0-16,-1-21 0,1 21 15,21 1-15,0-1 0,0 0 16,0 0-16,21-21 16,1 21-16,-1-21 0,0 0 15,0 0-15,21 21 0,-20-21 0,-1 0 16,0 0-16,0 22 0,21-22 15,-20 0-15,-1 21 0,0-21 0,0 0 16,-21 21-16,0 0 0,0 0 16,0 0-1,-21 1-15,0-1 0,0-21 16,-1 21-16,1-21 0,-21 21 16,21-21-16,-22 0 0,22 0 0,0 0 15,-21 0-15,21 0 0,-1 0 16,1 0-16,0 0 0,0 0 0,0 0 15,0-21 1,21 0 0,21 0-1,0-1-15,0 22 16,0-21-16,0 0 0,22 21 0</inkml:trace>
  <inkml:trace contextRef="#ctx0" brushRef="#br0" timeOffset="1676">12340 1291 0,'0'0'0,"0"-21"0,0 0 15,0 0-15,21 21 0,-21-21 16,0-1-16,0 1 0,0 0 15,-21 21 1,0 0 0,0 0-16,0 0 0,-1 21 0,-20-21 15,21 21-15,-21 1 0,-1-1 16,22-21-16,-21 21 0,21 0 16,-1 0-16,1 0 0,0 1 0,21-1 15,0 0-15,0 0 16,21 0-16,0-21 0,1 21 15,20-21-15,0 22 0,-21-22 0,22 0 16,-1 21-16,-21-21 0,22 21 0,-22-21 16,21 21-16,-21-21 15,0 21-15,-21 0 0,0 1 16,0-1-16,-42-21 16,21 21-16,-21-21 0,20 0 15,-20 21-15,0-21 0,-1 0 0,1 0 16,0 0-16,-1 0 0,1 0 15,21 0-15,0 0 0,-22 0 0,22 0 16,0-21 0,42 21-1,0-21-15,1 21 16,-1 0-16,21-21 16,-21 21-16,22 0 0</inkml:trace>
  <inkml:trace contextRef="#ctx0" brushRef="#br0" timeOffset="2055.78">12615 1439 0,'64'-42'31,"-43"21"-31,0 21 0,-21-21 15,21 0-15,0 21 0,1-22 0,-22 1 16,0 0-16,0 0 16,0 0-16,-22 21 15,1 0 1,0 0-16,0 0 0,0 0 0,0 21 16,-1 0-16,1 0 0,0-21 15,21 21-15,0 1 0,0 20 0,-21-21 16,21 0-16,0 0 0,0 1 0,0-1 15,0 0-15,0 0 0,0 0 16,0 0-16,21 1 0,0-1 0,0 0 16,1-21-1,-1 0-15,0 0 0,0 0 16,0 0-16,0 0 0,1 0 16,-1 0-16,21-21 0,-21 0 0</inkml:trace>
  <inkml:trace contextRef="#ctx0" brushRef="#br0" timeOffset="2460.55">12933 1334 0,'0'0'0,"0"-22"0,0 1 16,0 0 0,21 21-16,0 0 15,0 0-15,0 0 0,22 0 0,-22 0 16,0 0-16,21 0 0,-20 0 15,20 21-15,-21-21 0,0 21 0,0 1 16,1-22-16,-1 21 0,-21 0 16,0 0-16,0 0 0,0 0 0,0 1 15,0-1-15,0 0 0,0 0 0,-21 0 16,21 0-16,-22-21 0,1 22 16,21-44 15,0 1-31,0 0 0,0 0 15,0 0-15,21 0 0,-21-22 16,22 22-16,-22 0 0,0-21 16,21 20-16,-21 1 0,21 0 0,-21 0 15,21 0-15,-21 0 0,21-1 16,0 1 0,1 21-16,-22 21 15,0 1 1,0-1-16</inkml:trace>
  <inkml:trace contextRef="#ctx0" brushRef="#br0" timeOffset="3959.69">13631 1588 0,'64'-43'32,"-43"22"-32,0 21 0,-21-21 15,21-21-15,0 20 0,1 1 0,-22-21 16,21 21-16,-21-22 0,21 1 16,-21 0-16,0-22 0,21 22 0,-21-22 15,21 1-15,-21 21 0,0-22 16,21 22-16,-21-1 0,22 1 15,-22 21-15,0 0 0,0 0 0,0-1 16,0 1-16,0 42 31,0 1-31,0-1 0,0 21 16,0-21-16,-22 22 0,22-1 0,0 21 16,0-20-16,-21-1 0,21 22 15,-21-22-15,21 21 0,-21-20 0,21-1 16,0 0-16,0 1 0,0-1 0,0 0 15,0-20-15,0 20 16,0-21-16,0 21 0,0-20 0,0-1 16,0 0-16,21 0 0,0-21 15,0 0-15,1 0 0,20 0 16,-21 0-16,0 0 0,22-21 16,-22 0-16,21 0 0,-21-1 0,22 1 15,-22-21-15,0 21 0,0 0 0,21-22 16,-42 22-16,22 0 0,-1 0 15,-21 0-15,0-1 0,21 1 0,-21 0 16,0 42 15,-21-21-31,0 21 16,21 1-16,-22-1 0,22 0 16,0 0-16,-21 0 0,21 22 0,0-22 15,0 0-15,0 0 0,0 0 16,0 0-16,0 1 0,0-1 0,21 0 15,1-21-15,20 21 0,-21-21 16,0 0-16,22 0 0,-22 0 16,21-21-16,-21 0 0,22 0 0,-22 21 15,0-22-15,0 1 0,0-21 16,0 21-16,1 0 0,-1-1 16,0 1-16,0-21 0,-21 21 0,21 0 15,-21-1-15,0 44 47,-21-1-47,21 0 16,0 0-16,-21 0 0,21 0 15,-21 1-15,21-1 0,0 0 0,0 0 16,0 0-16,0 0 0,0 1 0,0-1 16,21 0-1,0-21-15,0 0 0,0 0 16,1 0-16,-1 0 0,0-21 15,0 21-15,0-21 0,0-1 0,1 1 16,-22 0-16,0 0 0,21 0 0,-21-22 16,0 22-16,0-21 0,0 21 15,0 0-15,-21-1 0,-1 1 0,1 0 16,0 0-16,0 0 0,0 21 16,0 0-16,-1 0 0,1 0 15,21 21 16,21-21-31,1 0 16,20 0-16,-21 0 0,0 0 16,22 0-16,-22 0 0,21 0 0,-21 0 15,22 0-15,-1 0 0,-21 0 16,21 0-16,-20 0 0,20 0 0,-21 0 16,21 0-16,-20 0 0,-1 0 15,21 0-15,-21 21 0,0-21 0,1 21 16,-22 0-16,0 1 0,0-1 15,0 0-15,0 0 0,0 0 16,0 0-16,0 1 0,0-1 16,0 0-16,0 0 0,-22 0 15,22 0-15,0 1 0,-21-1 16,21 0 0,0-42 15,0 0-31,0-1 15,0 1-15,0 0 0,21-21 0,1 21 16,-1-1-16,0-20 0,0 21 0,21 0 16,-20-22-16,-1 22 0,21 0 15,-21 0-15,22 0 0,-22 21 0,21-21 16,-21 21-16,22 0 0,-22 0 16,0 0-16,0 0 0,0 0 0,0 21 15,-21 0-15,22 0 0,-22 0 16,0 0-16,0 1 0,0 20 15,0-21-15,0 0 0,0 22 0,0-22 16,0 0-16,-22 0 0,22 0 16,-21 0-16,21 1 0,0-1 15,0 0-15,21-42 47,1 21-47,-22-21 16,21-1-16,0 1 0</inkml:trace>
  <inkml:trace contextRef="#ctx0" brushRef="#br0" timeOffset="4388.45">16552 1185 0,'0'0'0,"0"-21"0,21 0 16,-21 0-16,-21 21 31,0 0-31,0 0 0,0 0 16,-22 21-16,1-21 0,21 21 0,-21 0 15,20 1-15,-20-1 0,21 0 0,21 0 16,0 0-16,-21-21 0,21 21 16,0 1-16,0-1 15,21-21-15,0 0 0,0 0 16,22 21-16,-22-21 0,21 21 0,0-21 15,-20 0-15,20 0 0,-21 21 0,21-21 16,-20 21-16,-1-21 0,0 22 16,0-22-16,0 21 0,-21 0 15,0 0-15,0 0 16,-21 0-16,0 1 0,0-22 16,-22 21-16,22-21 0,-21 21 0,0-21 15,20 0-15,-20 21 0,0-21 16,21 0-16,-1 0 0,-20 0 0,21 0 15,0 0 1,21-21 0,0 0-16,0 0 15</inkml:trace>
  <inkml:trace contextRef="#ctx0" brushRef="#br0" timeOffset="4760.24">15430 783 0,'0'0'0,"-21"21"0,0 1 16,0-1-16,21 0 0,0 0 15,0 0-15,21 0 16,21-21-16,-20 0 0,-1 0 16,21 0-16,-21 0 0,0 0 15,1 0-15,-1-21 0,0 0 0,-21 0 16,0 0 0,-21 0-16,0 21 0,-1 0 15,-20 0-15,21 0 16,0 0-16,0 0 0,-1 0 0,1 0 15,0 21-15,0 0 0,0-21 16,0 21-16,21 0 0,-22-21 16,1 21-16,0-21 0</inkml:trace>
  <inkml:trace contextRef="#ctx0" brushRef="#br0" timeOffset="5056.07">13716 974 0,'0'0'0,"0"21"31,21-21-31,0 0 0,22 0 15,-22 0-15,21 0 0,0 0 16,1 0-16,20 0 0,-20 0 0,20 0 16,-21 0-16,1 0 0,-1 0 15,-21 0-15,22 0 0,-22 0 0</inkml:trace>
  <inkml:trace contextRef="#ctx0" brushRef="#br0" timeOffset="5928.33">10414 2096 0,'0'0'0,"-21"0"0,0 0 0,-1 0 15,1 0 1,0 0-16,42 0 47,0 0-47,1 0 0,-1 0 16,0 0-16,21 0 0,1 0 15,-1 0-15,0 0 0,1 0 0,20 0 16,1 0-16,20 0 0,-20 0 15,20 0-15,1 0 0,0 0 0,-1 0 16,1 0-16,0 0 0,-1 0 0,1 0 16,0-22-16,21 22 0,-1 0 15,1 0-15,0 0 0,0-21 0,0 21 16,0 0-16,-1 0 0,1-21 16,0 21-16,21 0 0,0 0 15,-21 0-15,21-21 0,0 21 0,0 0 16,-21 0-16,42 0 0,-21 0 15,0-21-15,21 21 0,-21 0 0,0 0 16,0 0-16,21 0 0,-21 0 0,0 0 16,0 0-16,0 0 0,0 0 15,0 0-15,-21 0 0,21 0 0,-21 0 16,-21 0-16,20 0 0,1-21 16,-21 21-16,21 0 0,-22 0 0,1 0 15,0-22-15,-22 22 0,1 0 16,-1 0-16,-20-21 0,20 21 0,-42-21 15,22 21-15,-22 0 0,0 0 16,0 0-16,0 0 0,0 0 31,-21-21-15,-21 21 0</inkml:trace>
  <inkml:trace contextRef="#ctx0" brushRef="#br0" timeOffset="6800.91">12319 2223 0,'0'0'0,"21"0"0,0 0 0,0 0 15,1 0-15,-22-22 0,21 22 16,0 0-16,-42 0 47,0 22-32,-22-22-15,22 21 0,0-21 0,-21 21 16,-1 0-16,1 0 0,0 0 16,-22 1-16,22-1 0,-22 21 0,22-21 15,-22 0-15,1 22 0,21-22 0,-22 21 16,1-21-16,20 22 0,-20-22 15,-1 21-15,1-21 0,-1 22 0,-20-22 16,20 0-16,-21 21 0,1-20 0,20-1 16,-20 21-16,-1-21 0,0 0 15,22 1-15,-22-1 0,0 21 0,22-21 16,-22 0-16,22 1 0,-1-1 16,1 0-16,-1 0 0,-20 0 15,41 0-15,-20 1 0,-1-1 0,22 0 16,-22 0-16,22-21 0,0 21 15,21 0-15,-22-21 0,22 0 0,0 22 16,0-22-16,0 0 16,21-22 31</inkml:trace>
  <inkml:trace contextRef="#ctx0" brushRef="#br0" timeOffset="7304.63">9673 3090 0,'0'0'0,"0"-21"15,21 21-15,0 0 16,-21 21 31,-21-21-47,21 22 15,-21-1-15,0 0 0,0 0 16,21 0-16,-21 0 0,-1 1 0,1-1 16,0 0-16,0 0 0,0 0 15,0 0-15,-1 1 0,1-22 0,0 21 16,0 0-16,0-21 0,0 21 0,-1 0 15,1-21-15,0 0 0,21 21 16,-21-21 0,21 22-1,21-22 1,0 0-16,0 0 0,1 21 0,-1-21 16,0 0-16,0 0 15,21 21-15,-20-21 0,20 0 0,-21 21 16,21-21-16,1 0 0,-22 21 0,21-21 15,-21 21-15,22-21 0,-22 0 16,-21 22-16,21-22 0,0 0 0,0 0 16,-21 21-16,22-21 15,-1 0 1,0 0-16,0-21 16,0-1-16</inkml:trace>
  <inkml:trace contextRef="#ctx0" brushRef="#br0" timeOffset="8348.08">16002 2286 0,'0'0'16,"0"-21"-16,0 0 16,0 0-1,0 42 48,21 0-48,0-21-15,0 21 0,1-21 16,-1 21-16,0-21 0,0 21 16,21 1-16,-20-22 0,20 21 0,0 0 15,-21 0-15,22 0 16,-1 0-16,22 1 0,-22-1 0,21 0 16,1 0-16,-1 21 0,1-20 0,-1-1 15,1 21-15,21-21 0,-1 0 16,1 1-16,0 20 0,20-21 0,-20 0 15,0 0-15,-1 1 0,22 20 16,-21-21-16,0 0 0,-22 0 0,22 1 16,-1-1-16,22 0 0,-21 0 15,0 0-15,-1 0 0,1 1 0,0-1 16,-1 0-16,-20 0 0,20 0 0,-20 0 16,-1 1-16,1-1 15,-1 0-15,-20-21 0,20 21 0,-20 0 16,-22-21-16,21 21 0,-21-21 15,22 0-15,-22 22 0,0-22 0,0 0 16,0 0-16,-21 21 16,21-21-1,1 0 17,-22-21-17,21-1 1,-21 1-16,0 0 15</inkml:trace>
  <inkml:trace contextRef="#ctx0" brushRef="#br0" timeOffset="8880.69">19389 2985 0,'-43'-22'31,"43"44"1,0-1-32,21 0 15,1 0-15,-1-21 0,0 21 16,-21 0-16,21 1 0,0-22 15,0 21-15,1 0 0,-1 0 0,0 0 16,0-21-16,0 21 0,0 1 16,1-22-16,-1 21 0,0-21 0,0 21 15,0-21-15,0 0 0,1 0 16,-22 21-16,21-21 16,0 0-16,-21 21 31,-21-21 0,0 21-31,-1 1 0,1-22 16,0 21-16,0-21 0,0 21 0,0-21 15,-22 21-15,22-21 0,-21 21 16,21-21-16,-22 21 0,22 1 0,-21-22 16,21 21-16,-22-21 0,22 21 15,0-21-15,0 21 0,0-21 0,-1 0 16,22 21-16,-21-21 15,21 21 1,-21-21 0</inkml:trace>
  <inkml:trace contextRef="#ctx0" brushRef="#br0" timeOffset="10110.49">1016 3577 0,'0'0'0,"21"-21"16,-21 0-1,0 0-15,0 0 16,0-1-16,0 1 15,0 0 1,0 0 0,0 42 15,0 0-15,0 0-16,-21 1 0,21-1 0,0 21 15,0 0-15,0-20 0,0 20 16,-21 0-16,21 1 0,0 20 0,0-21 15,0 1-15,0-1 0,0 22 16,0-22-16,-21 0 0,21 1 0,0-1 16,-22-21-16,22 21 15,0-20-15,0-1 0,0 0 0,0 0 16,0 0-16,0-42 47,0 0-32,0 0-15,0 0 0,0-1 16</inkml:trace>
  <inkml:trace contextRef="#ctx0" brushRef="#br0" timeOffset="10432.53">1333 3493 0,'0'0'16,"0"-22"-16,22 22 0,-22 22 31,0 20-15,0-21-16,0 0 0,0 22 15,0-1-15,0 0 0,-22 1 16,22-1-16,-21 0 0,21 1 0,0-1 15,0 0-15,-21 1 16,21-1-16,-21 0 0,21-21 0,-21 22 16,21-22-16,0 0 0,0 0 15,0 0-15,-21-21 32,21-21-32,0 0 0</inkml:trace>
  <inkml:trace contextRef="#ctx0" brushRef="#br0" timeOffset="10636.42">847 3979 0,'0'0'0,"-22"0"16,44 0 0,-1 0-16,0 0 15,21-21-15,-21 21 0,1 0 16,20 0-16,0 0 0,-21-21 0,22 21 15,-1 0-15,-21 0 0,22 0 16,-22-21-16,0 21 0,0 0 16,0 0-16,0 0 0,1-21 0</inkml:trace>
  <inkml:trace contextRef="#ctx0" brushRef="#br0" timeOffset="11192.33">1799 3916 0,'0'0'0,"0"-21"0,21-22 16,-21 22-16,0 0 16,0 0-16,-21 0 15,0 21-15,0 0 16,0 0-16,-1 0 15,-20 0-15,21 21 0,0 0 16,0 0-16,-22 0 0,22 22 16,0-22-16,0 21 0,0 1 0,-1-1 15,1 0-15,21-21 0,0 22 16,0-1-16,0-21 0,0 0 0,0 1 16,0-1-16,21 0 0,1-21 15,-1 0-15,0 0 0,0 0 0,21 0 16,-20 0-16,-1-21 0,21 0 15,-21-1-15,0 1 0,1 0 0,20 0 16,-21 0-16,0-22 16,0 22-16,1-21 0,-1 21 0,-21-22 0,0 22 15,21 0-15,-21 0 16,21 0-16,-21 0 0,0-1 0,0 44 47,0-1-47,0 0 0,0 0 15,0 0-15,-21 22 0,21-22 0,-21 21 16,21-21-16,0 22 0,0-22 16,0 0-16,0 0 0,0 0 0,0 0 15,0 1-15,21-22 32,0 0-32,0 0 0,-21-22 15,21 1-15</inkml:trace>
  <inkml:trace contextRef="#ctx0" brushRef="#br0" timeOffset="11600.09">2074 3958 0,'0'-21'32,"0"0"-32,0 0 15,21 0 1,1 21-16,-1 0 0,0 0 15,0 0-15,21 0 0,-20 0 16,-1 0-16,0 0 0,21 21 16,-21 0-16,1 0 0,-1 0 0,0 0 15,-21 1-15,21-1 0,-21 0 16,21 21-16,-21-21 0,0 1 0,0-1 16,0 21-16,0-21 0,0 0 15,-21-21-15,21 22 0,-21-1 0,0-21 31,0-21-31,21-1 16,0 1-16,0 0 0,0 0 16,0 0-16,0 0 0,0-22 0,0 22 15,0-21-15,21 21 0,0-1 16,0 1-16,0 0 0,0 0 16,1 0-16,-1 21 0,0-21 0,0 21 15,0 0-15,0 0 0,1-22 16,-1 22-16,0 0 0,0 0 15</inkml:trace>
  <inkml:trace contextRef="#ctx0" brushRef="#br0" timeOffset="12229.08">3365 3916 0,'0'0'16,"0"-21"-16,0-22 16,-21 43-16,0-21 0,-21 21 0,21 0 0,-1-21 15,-20 21-15,21 0 0,-21 0 16,-1 0-16,1 0 0,0 21 0,20-21 15,-20 21-15,0 1 0,21-1 0,-22 21 16,22-21-16,0 0 16,0 22-16,0-1 0,21-21 0,0 22 15,0-22-15,0 0 0,0 21 16,0-21-16,21 1 0,0-1 0,0-21 16,21 21-16,-20-21 0,-1 0 15,21 0-15,-21 0 0,22 0 0,-22 0 16,21 0-16,-21-21 0,22 0 0,-1-1 15,-21 1-15,21 0 0,-20 0 16,-1-21-16,21-1 0,-21 1 16,0 21-16,1-22 0,-1-20 0,-21 21 15,21-1-15,-21 1 0,21 0 16,-21-22-16,0 22 0,0-1 16,0 1-16,0 0 0,0-1 0,0 1 15,0 21-15,0 0 0,0 0 0,-21 42 31,21 0-31,0 0 0,0 0 16,-21 22-16,21-1 0,-21 0 16,21 1-16,0 20 0,0-21 0,0 1 15,0 20-15,0-20 0,0-1 16,0 0-16,0 1 0,0-1 0,0 0 16,0-21-16,21 1 15,-21-1-15,21 0 0,21 0 0,-21 0 16,1-21-16,-1 0 0,21 0 0,-21 0 15,22 0-15,-22-21 0</inkml:trace>
  <inkml:trace contextRef="#ctx0" brushRef="#br0" timeOffset="12523.91">4254 3493 0,'0'0'0,"0"-22"0,0-20 16,0 21 0,0 42-1,-21-21-15,0 21 0,21 0 0,-21 22 16,21-22-16,-21 21 0,0 1 16,21-1-16,-22-21 0,1 43 0,21-22 15,-21 0-15,0 1 0,0-1 16,21 0-16,0 1 0,-21-1 0,-1 0 15,22-21-15,0 22 0,0-22 0,0 0 16,0 0-16,0 0 16,0-42-1</inkml:trace>
  <inkml:trace contextRef="#ctx0" brushRef="#br0" timeOffset="12827.53">4085 3662 0,'0'0'0,"21"-42"0,-21 20 16,21 1-16,-21 0 0,0 0 16,0 0-16,22 0 0,-1 21 0,-21-22 15,21 22-15,0 0 16,0 0-16,0 0 0,1 22 16,-1-1-16,0 0 0,0 0 15,0 0-15,-21 22 0,21-22 16,1 21-16,-22 0 0,0-20 0,0 20 15,0 0-15,0 1 0,0-1 16,0 0-16,0 1 0,0-1 0,0-21 16,0 21-16,0-20 0,0-1 0,0 0 15,0 0-15,0 0 16,0-42 15,-22 0-31,22 0 0,-21 0 16</inkml:trace>
  <inkml:trace contextRef="#ctx0" brushRef="#br0" timeOffset="13005.59">4064 3979 0,'0'0'16,"21"0"15,21 0-31,-20 0 16,-1 0-16,0 0 0,0 0 0,21-21 15,-20 21-15,20 0 0,-21 0 16,0-21-16,22 0 0,-22 21 0,0 0 16,0-21-16</inkml:trace>
  <inkml:trace contextRef="#ctx0" brushRef="#br0" timeOffset="13806.38">4699 3895 0,'21'0'0,"0"0"16,0 0-16,-21-21 0,22 21 0,20-22 16,-21 1-16,0 21 0,0-21 0,1 0 15,-1 0-15,0 0 0,0 21 16,0-22-16,-21 1 0,0 0 15,0 0-15,-21 21 16,0 0 0,-21 0-16,20 0 0,-20 0 0,21 0 15,-21 21-15,20 0 0,-20 0 16,21-21-16,-21 22 0,42-1 0,-22 0 16,22 0-16,0 0 0,0 0 15,0 1-15,22-1 16,-1-21-16,0 21 0,21-21 0,1 21 15,-22-21-15,21 21 0,0-21 16,1 21-16,-1 1 0,-21-22 0,22 21 16,-22-21-16,0 21 0,-21 0 15,0 0-15,0 0 16,-21-21-16,0 22 0,-1-1 0,-20-21 16,21 0-16,-21 21 0,-1-21 15,1 0-15,0 0 0,-1 0 16,22 0-16,-21 0 0,21 0 0,-1-21 15,1 21-15,0-21 0,0 21 16,0-22-16,21 1 16,0 0-1,21 21 1,0 0-16,0-21 0,0 21 0,1 0 16,20-21-16</inkml:trace>
  <inkml:trace contextRef="#ctx0" brushRef="#br0" timeOffset="14292.67">5588 3810 0,'0'0'0,"21"0"0,0-21 15,-21 0-15,21 21 0,-21-21 16,0-1-16,0 1 15,-42 21 1,21 0-16,0 0 0,-22 0 0,22 0 16,-21 0-16,21 0 0,-22 21 15,22-21-15,-21 22 0,21-1 16,0 0-16,-1-21 0,22 21 0,0 0 16,0 0-16,0 1 15,22-1-15,-1-21 0,0 21 16,0-21-16,0 21 0,22-21 0,-22 21 15,21-21-15,-21 21 0,22-21 16,-22 22-16,21-22 0,-21 21 0,22-21 16,-22 21-16,0 0 0,-21 0 15,0 0-15,-42 1 16,20-1-16,-20-21 16,0 21-16,-1-21 0,1 0 0,0 0 15,-1 0-15,1 0 0,0 0 16,21 0-16,-22 0 0,22 0 0,0 0 15,0 0-15,0 0 0,21-21 16,0 0-16,21 21 31,0-22-31,0 22 0,0 0 16,0-21-16,1 21 0,20-21 0</inkml:trace>
  <inkml:trace contextRef="#ctx0" brushRef="#br0" timeOffset="14640.39">5969 3937 0,'0'0'0,"0"-21"0,21 0 15,0 21-15,-21-21 0,21-1 16,1 22-16,-22-21 0,0 0 15,0 0-15,-22 21 32,1 0-32,0 0 0,0 0 0,0 0 15,0 0-15,-1 21 0,1-21 16,0 21-16,0 0 0,0 1 16,21-1-16,-21 0 0,21 21 0,0-21 15,0 1-15,0-1 0,0 0 0,0 0 16,21 0-16,0 0 0,-21 1 15,21-22-15,0 21 0,0-21 0,1 0 16,-1 0-16,0 0 0,0 0 16,0 0-16,0 0 0,1-21 15</inkml:trace>
  <inkml:trace contextRef="#ctx0" brushRef="#br0" timeOffset="15025.17">6286 3831 0,'0'-21'31,"22"21"-15,-1 0 0,0 0-16,0 0 0,0 21 15,0 0-15,-21 1 16,22-1-16,-22 0 0,21 0 0,-21 0 15,0 0-15,0 1 16,0-1-16,0 0 0,0 0 16,-21-21-16,-1 21 0,22 0 0,-21-21 15,0 0 1,21-21 0,0 0-1,0 0-15,0 0 0,0 0 16,0-1-16,0 1 0,0 0 15,21 21-15,-21-21 0,21 21 0,-21-21 16,22 21-16,-1-21 16,0-1-16,0 22 0,0-21 15,0 21-15,1-21 0</inkml:trace>
  <inkml:trace contextRef="#ctx0" brushRef="#br0" timeOffset="15353.25">7027 3344 0,'0'-21'0,"0"42"0,0-63 15,0 21 1,0 0-16,-21 21 16,0 21-1,21 0 1,0 0-16,0 22 0,0-1 0,0-21 15,-21 21-15,21 1 0,-21-1 16,21 22-16,0-22 0,0 0 0,-22 1 16,22-1-16,-21 0 0,21 1 0,0-1 15,-21-21-15,21 21 0,0-20 16,0-1-16,0 21 0,0-21 0,0 0 16,21 1-16,0-22 0,1 0 15,-1 0 1,0-22-16,-21 1 0,21 21 0,0-42 15,-21 21-15,21 0 0</inkml:trace>
  <inkml:trace contextRef="#ctx0" brushRef="#br0" timeOffset="15536.14">6731 3747 0,'0'0'0,"-21"0"0,42 0 31,0 0-31,0 0 0,0 0 16,22 0-16,-22 0 0,21 0 16,1-22-16,-1 22 0,-21 0 0,21 0 15,1-21-15,-1 0 0,-21 21 16,22-21-16,-22 21 0</inkml:trace>
  <inkml:trace contextRef="#ctx0" brushRef="#br0" timeOffset="15895.93">8382 2858 0,'0'0'0,"0"-22"0,-21 44 16,0-1-1,-1-21-15,22 42 0,-21-21 16,0 0-16,0 22 0,0-1 0,-22 22 16,22-1-16,0 1 0,-21-1 15,-1 1-15,1 20 0,0-20 0,-1-1 16,1 22-16,0-22 0,-22 22 0,22-21 16,0-1-16,-22 22 0,22-22 15,-1 1-15,1-1 0,0 1 0,-1-1 16,1-20-16,21-1 0,0 0 15,0 1-15,-1-22 0,1 21 16,21-21-16,0 0 0,21-42 31,1 0-31</inkml:trace>
  <inkml:trace contextRef="#ctx0" brushRef="#br0" timeOffset="16512.4">8488 3577 0,'0'0'0,"0"-21"0,0-21 31,0 63 0,0 0-31,0 21 0,0-20 0,-21 20 16,-1 0-16,22 1 0,-21-1 15,0 21-15,21-20 0,-21-1 0,0 22 16,0-22-16,-1 0 0,1 1 0,0-1 16,21 0-16,0-21 0,0 1 15,0-1-15,0 0 0,21-21 31,-21-21-15,21 0-16,-21-1 0,22 1 0,-22-21 0,21 0 16,-21-1-16,0 1 0</inkml:trace>
  <inkml:trace contextRef="#ctx0" brushRef="#br0" timeOffset="16771.91">8467 3620 0,'21'-22'15,"-42"44"-15,42-65 0,0 22 0,0 0 0,0 0 16,-21 0-16,21 21 0,1 0 15,-1 0-15,0 0 0,0 0 16,0 21-16,0 0 0,1 21 16,-1-21-16,0 22 0,0-1 0,0 0 15,0 1-15,-21-1 0,0 0 0,22 1 16,-22 20-16,0-20 16,0-1-16,0 0 0,0 1 0,0-22 15,0 21-15,0-21 0,-22 22 0,22-22 16,-21-21-16,21 21 0,0 0 15,-21-21 1,0-21 0,21 0-16,0 0 0,-21-1 15,0 1-15,-1 0 0</inkml:trace>
  <inkml:trace contextRef="#ctx0" brushRef="#br0" timeOffset="16947.82">8361 4064 0,'-21'0'0,"42"0"0,-64 0 15,65 0 17,-1 0-32,0 0 0,0 0 15,21 0-15,-20 0 0,20 0 0,21-21 16,-20 21-16,-1 0 0,0-21 16,1 21-16,-1 0 0,0-21 15,1 21-15,-22-22 0,0 22 0,0 0 0</inkml:trace>
  <inkml:trace contextRef="#ctx0" brushRef="#br0" timeOffset="17424.55">9377 3895 0,'0'0'0,"21"0"0,0-21 31,-21-1-31,-21 22 16,0 0-16,0 0 0,-22 0 0,22 22 15,-21-22-15,21 21 0,-22-21 0,22 21 16,-21 0-16,21 0 0,-1 0 16,1 1-16,0-22 0,21 21 15,0 0-15,0 0 0,0 0 16,21-21-16,0 21 15,1-21-15,-1 0 0,0 0 0,21 22 16,-21-22-16,22 21 0,-22-21 16,21 21-16,-21-21 0,1 21 0,-1-21 15,0 0-15,0 21 0,-21 0 16,0 1-16,0-1 16,-21-21-16,0 0 0,0 21 15,-22-21-15,22 0 0,0 0 0,0 0 16,0 0-16,-1 0 0,1 0 15,0 0-15,0 0 0,0 0 16,0 0-16,21-21 31,0 0-15,21 21-16,-21-22 0,21 22 16,0 0-16</inkml:trace>
  <inkml:trace contextRef="#ctx0" brushRef="#br0" timeOffset="17916.27">9948 3937 0,'21'-21'15,"-42"42"-15,42-63 0,-21 21 31,-21 21-31,0 0 0,0 0 0,0 0 16,-22 0-16,22 0 0,0 0 0,-21 0 16,21 0-16,-1 0 0,-20 21 15,21 0-15,0-21 0,0 21 0,-1 0 16,1 0-16,21 1 16,0-1-16,0 0 0,0 0 0,0 0 15,21 0-15,1-21 16,20 22-16,-21-22 0,21 21 15,-20-21-15,20 0 0,0 21 0,-21-21 16,22 21-16,-22-21 0,21 0 0,-42 21 16,21-21-16,-21 21 0,0 1 15,-21-1 1,0-21-16,0 0 0,0 21 16,0-21-16,-22 0 0,1 0 15,21 21-15,-22-21 0,1 0 0,21 0 16,-21 0-16,20 0 0,1 0 0,0 0 15,0 0-15,0 0 16,0 0-16,63 0 31,-21-21-15,0 0-16,0 21 0,1-21 0</inkml:trace>
  <inkml:trace contextRef="#ctx0" brushRef="#br0" timeOffset="18284.06">10350 4043 0,'0'0'0,"22"-21"0,-1 0 0,0-1 0,-21 1 15,0 0-15,0 0 16,0 0-16,-21 21 16,0 0-16,-1 0 15,1 0-15,0 0 0,0 0 0,0 0 16,0 0-16,-1 21 0,1 0 16,21 0-16,0 0 0,-21 22 0,21-22 15,0 0-15,0 0 0,0 22 16,0-22-16,0 0 0,0 0 0,21 0 15,-21 0-15,21-21 16,1 22-16,-1-22 0,0 0 0,0 0 16,0 0-16,0 0 0,1 0 0,-1 0 15,0 0-15,0 0 0,0-22 16,0 1-16</inkml:trace>
  <inkml:trace contextRef="#ctx0" brushRef="#br0" timeOffset="18684.83">10689 3937 0,'0'0'0,"0"-21"31,0 0-31,0 0 16,21 21-16,0 0 16,1 0-16,-1 0 0,0 0 15,0 0-15,0 0 0,0 0 0,1 0 16,-1 21-16,0 0 15,0-21-15,0 21 0,-21 0 0,0 22 16,21-22-16,-21 0 0,22 0 16,-22 0-16,0 0 0,0 1 15,0-1-15,0 0 0,0 0 0,-22 0 16,1 0-16,0 1 0,0-22 0,21 21 16,-21-21-16,0 0 15,-1 0-15,22-21 16,0-1-1,0 1-15,0 0 0,0 0 16,0-21-16,0 20 0,0-20 0,22 21 16,-1-21-16,-21-1 0,21 22 0,0-21 15,-21 21-15,21-1 0,0-20 16,1 21-16,-1 0 0,0 0 16,0-1-16,0 22 0,-21-21 0,21 0 15</inkml:trace>
  <inkml:trace contextRef="#ctx0" brushRef="#br0" timeOffset="19055.61">11409 3260 0,'0'0'0,"0"-21"16,0 42 31,0 0-47,0 0 0,0 0 0,0 0 15,0 22-15,0-1 0,0 0 16,0 1-16,-21-1 0,21 0 0,-22 1 16,22-1-16,0 0 0,0 1 0,0-1 15,-21 0-15,21 1 0,0-1 16,0-21-16,0 22 0,0-1 0,0 0 15,0-21-15,0 1 0,0 20 16,21-21-16,1 0 0,-22 0 0,21 1 16,0-22-16,0 0 0,0 0 15,0 0-15,1 0 0,-1 0 0,0 0 16,0-22-16,0 1 16,0 0-16,1 0 0,-1 0 0</inkml:trace>
  <inkml:trace contextRef="#ctx0" brushRef="#br0" timeOffset="19312.47">11176 3641 0,'0'0'16,"-21"0"-16,0 0 0,-1 0 0,44 0 31,-1-21-31,21 21 16,-21 0-16,22 0 0,-1 0 0,0 0 15,1-22-15,-1 22 0,0 0 0,1-21 16,-1 21-16,0 0 0,1-21 16,-1 21-16,-21-21 0,21 21 0,1 0 15,-22-21-15,0 21 0,21 0 16,-20 0-16,-1 0 0,-21-21 16</inkml:trace>
  <inkml:trace contextRef="#ctx0" brushRef="#br0" timeOffset="20639.59">1016 4890 0,'0'0'0,"-21"0"0,0 0 0,-1 0 0,-20 0 16,21 0-16,0 0 0,0 0 16,21 21 15,21-21-15,0 0-1,0 0-15,0 0 0,0 0 0,1 0 16,-1 0-16,21 0 0,0 0 15,1 0-15,-1 0 0,0 0 0,1 0 16,20 0-16,1 0 0,-22 0 16,22 0-16,20 0 0,-20 0 0,-1 0 15,1 0-15,20 0 0,-20-21 16,21 21-16,-1 0 0,22 0 0,-21 0 16,21 0-16,-1 0 0,1 0 15,0-22-15,0 22 0,21 0 16,-21 0-16,0 0 0,21 0 15,0-21-15,-22 21 0,22 0 0,0 0 16,0-21-16,-21 21 0,21 0 0,0 0 16,21-21-16,-21 21 0,22 0 15,-22 0-15,21-21 0,-21 21 0,0 0 16,21 0-16,0-21 0,0 21 0,0 0 16,1 0-16,-1 0 0,0-22 15,0 22-15,0 0 0,22 0 0,-22 0 16,0 0-16,0-21 0,21 21 15,-20 0-15,20 0 0,0 0 0,-21 0 16,1-21-16,20 21 0,-21 0 16,0 0-16,0 0 0,1-21 0,-1 21 15,0 0-15,-21 0 0,21-21 16,0 21-16,0 0 0,-21-21 0,22 21 16,-22 0-16,21 0 0,-42-22 0,21 22 15,-22 0-15,1 0 0,0-21 16,-21 21-16,21 0 0,-43 0 0,22 0 15,-22 0-15,1 0 0,-22-21 0,0 21 16,1 0-16,-1 0 16,-21 0-16,22 0 0,-22 0 0,0 0 0,0 0 15,0 0 1,-21-21 62,0 0-62</inkml:trace>
  <inkml:trace contextRef="#ctx0" brushRef="#br0" timeOffset="25252.28">21759 2709 0,'21'0'0,"1"0"16,-22-21-16,21 0 16,-21 0-16,21 21 0,-21-21 15,0 0-15,0-1 0,0 1 16,0 0-16,0 0 0,-21 0 0,0 21 16,-1 0-16,-20-21 0,21 21 15,-21 0-15,-1 0 0,1 0 0,0 21 16,-1 0-16,-20 0 0,42 0 15,-22 0-15,1 22 0,21-22 0,0 0 16,-1 21-16,1-20 0,21-1 16,0 0-16,0 21 0,0-21 0,0 1 15,21-1-15,1 0 0,20 0 16,-21 0-16,21 0 0,1-21 16,-1 22-16,0-1 0,1 0 0,-22 0 15,21-21-15,1 21 0,-22 0 16,0 1-16,0-22 0,-21 21 0,0 0 15,0 0-15,0 0 0,-21-21 0,-21 21 16,-1 1-16,1-22 0,0 21 16,-1-21-16,-20 0 0,20 0 0,1 0 15,0 0-15,21 0 0,-22 0 16,22 0-16,0 0 0,0-21 0,0 21 16,-1-22-16,22 1 0,-21 21 0,21-21 15,0 0-15,0 0 16,0 0-16,0-1 15,21 22 1,1-21 0,-1 21-16</inkml:trace>
  <inkml:trace contextRef="#ctx0" brushRef="#br0" timeOffset="25696.03">22098 2858 0,'-42'0'31,"20"0"-15,1 0-16,0 21 0,0 0 16,0 0-16,0 0 0,21 0 0,-22 1 15,22 20-15,-21-21 0,21 0 16,0 0-16,0 1 0,0-1 0,0 0 15,0 0-15,0 0 0,0 0 16,21-21-16,1 22 0,-1-22 0,0 0 16,0 0-16,0 0 0,0 0 0,1 0 15,20 0-15,-21-22 16,0 22-16,0-21 0,22 0 0,-22 0 16,0 0-16,-21 0 0,0-1 15,0 1-15,0 0 0,0-21 0,-21-1 16,0 22-16,0 0 0,-1 0 15,1 0-15,0 21 0,-21 0 16,21 0-16,-1 0 0,-20 0 0,21 0 16,0 0-16,0 0 0,-1 0 15,22 21 1,22-21 0,-1 0-16,21 0 0,0 0 15,-20 0-15,20 0 0,0-21 0</inkml:trace>
  <inkml:trace contextRef="#ctx0" brushRef="#br0" timeOffset="26492.79">22754 2498 0,'0'0'0,"0"-21"0,0-22 0,0-20 16,0 42-16,0-1 0,0 1 16,-21 21-1,0 21 1,21 1-16,-21 20 15,-1 0-15,22 1 0,-21 20 0,0 1 0,0-22 16,0 21-16,0 1 16,-22-1-16,22 1 0,0-22 0,0 22 15,-22-1-15,22 1 0,0 20 0,0-20 16,0-1-16,0 1 0,-1 21 16,1-22-16,0 1 0,21-1 0,-21 1 15,21-1-15,-21 1 0,21-1 16,-21 1-16,21-1 0,0-21 0,0 22 15,0-22-15,0 1 0,0-22 0,0 21 16,0-21-16,0 0 0,0 1 16,21-22-16,0 0 0,0 0 15,0 0-15,0 0 0,22-22 0,-22 1 16,0 21-16,21-42 0,-20 21 16,20 0-16,-21-22 0,0 22 0,0-21 15,1 21-15,-1-22 0,-21 1 0,0 0 16,0-1-16,0 1 0,-21-22 15,-1 22-15,1 0 0,-21-22 0,21 22 16,-22 0-16,1-1 0,21 1 0,-21 0 16,-1 20-16,22 1 0,0 0 15,21 0-15,0 0 0,0 0 0,0-1 16,0 1 0,21 21-16,0-21 15,22 21-15,-22-21 0,21 21 0,0-21 16,1 0-16,20-1 0,-20 1 15,20 0-15,-21 0 0,22 0 0,-1-22 16,-20 22-16,20-21 0,-20 0 16,20 20-16,-21-20 0,-20 0 0,20-22 15,0 22-15,-21 0 0,1-22 0,-1 22 16,0-22-16,0 22 0,0 0 16,-21 20-16,0-20 0,0 21 15,0 0-15,-21 21 16,0 0-1,0 21-15,21 21 0,-21-21 16,-1 22-16,1-1 0,21 0 0,-21 22 16,0-22-16,21 22 0,-21-22 15,21 0-15,-21 22 0,21-22 0,-22 1 16,22-22-16,0 21 0,0 0 0,0-20 16,0-1-16,0 0 0,0 21 15,0-21-15,0 1 0,22-22 16,-1 0-1,-21-22-15,0 1 16,0 0-16,0 0 0</inkml:trace>
  <inkml:trace contextRef="#ctx0" brushRef="#br0" timeOffset="26671.68">22818 2963 0,'0'0'0,"-22"0"31,44 0-31,-1 0 0,0 0 16,0 0-16,0 0 0,22 0 16,-1 0-16,-21 0 0,21 0 0,1 0 15,-1 0-15,0-21 0,1 21 0,-1 0 16,0-21-16,-20 0 0,20 21 16</inkml:trace>
  <inkml:trace contextRef="#ctx0" brushRef="#br0" timeOffset="27216.37">23855 2561 0,'0'0'0,"21"-21"0,-21-21 31,-21 63-15,0 0-1,-1 21-15,22-20 0,-21 20 16,0 0-16,0 1 0,0-1 0,0 0 15,-1 1-15,1-1 0,0 0 16,0 1-16,0-1 0,0 0 16,-1 1-16,1-1 0,21 0 0,0-21 15,0 22-15,0-22 0,-21 0 0,21 0 16,0 0-16,21-42 31,-21 0-15,0 0-16,0-21 0,21-1 0,1 22 15,-22-21-15,21-1 0,0 1 16,0-21-16,0 20 0,0-20 0,1 20 16,-1-20-16,0 21 0,0-22 0,0 22 15,0-1-15,1 1 16,-22 21-16,0 0 0,21 0 0,0 21 16,0 0-16,-21 21 15,21 0-15,0 21 0,-21 1 16,0-22-16,22 42 0,-22-20 15,21-1-15,-21 0 0,0 1 0,0-1 16,0 0-16,0 1 0,0-1 0,0 0 16,0 1-16,0-1 0,0-21 15,0 21-15,0-20 0,0-1 0,0 0 16,0 0-16,0 0 16,-21-21-1,-1 0-15,22-21 16,-21 0-16,0 0 0,0 0 15</inkml:trace>
  <inkml:trace contextRef="#ctx0" brushRef="#br0" timeOffset="27376.28">23516 3048 0,'0'0'16,"-21"0"-16,42 0 31,0 0-31,0 0 16,1 0-16,20 0 0,-21 0 0,21-21 0,1 21 15,-22 0-15,21 0 0,1 0 16,-22-21-16,21 21 0,-21-21 16,0 21-16</inkml:trace>
  <inkml:trace contextRef="#ctx0" brushRef="#br0" timeOffset="27797.04">24342 2858 0,'0'0'0,"21"-22"0,0 22 15,-21-21 1,-21 21 15,0 0-15,-1 0-16,1 0 0,-21 21 16,21 1-16,0-22 0,-1 21 0,1-21 15,0 21-15,0 0 0,21 0 16,0 0-16,0 1 15,21-22-15,-21 21 0,21-21 16,0 0-16,22 21 0,-22-21 16,0 21-16,0-21 0,0 21 0,1-21 15,-1 21-15,0-21 0,-21 22 0,21-22 16,0 21-16,-21 0 16,0 0-16,0 0 15,-21-21-15,0 21 16,0-21-16,-22 0 0,22 0 15,0 0-15,-21 0 0,21 0 0,-22 22 16,22-22-16,0 0 0,0 0 16,21-22-1,0 1 1,0 0-16,21 21 16</inkml:trace>
  <inkml:trace contextRef="#ctx0" brushRef="#br0" timeOffset="28204.81">24934 2879 0,'0'0'16,"0"-21"-16,0-1 0,-21 22 15,0 0-15,0 0 16,0 0-16,-1 0 0,1 0 0,0 0 15,0 0-15,-21 0 0,20 0 16,1 22-16,0-1 0,21 0 16,-21 0-16,21 0 0,0 0 15,0 1-15,21-22 16,0 21-16,0 0 0,1-21 0,-1 21 16,0-21-16,21 21 0,-21-21 15,1 21-15,-1-21 0,0 22 0,0-22 16,-21 21-16,0 0 0,0 0 15,-42-21 1,21 21-16,-1-21 0,-20 0 16,0 0-16,21 0 0,-22 0 15,22 0-15,-21 0 0,21 0 0,-1 0 16,1 0-16,0 0 0,0 0 16,21-21-16,-21 21 0,21-21 15,0 0-15,0 0 0,21-1 16</inkml:trace>
  <inkml:trace contextRef="#ctx0" brushRef="#br0" timeOffset="28552.32">25209 3006 0,'22'0'16,"-1"-21"-16,0 21 0,-21-22 16,21 22-16,-21-21 0,21 0 15,-21 0-15,0 0 16,0 0-16,-21 21 16,0 0-1,0 0-15,0 0 0,-1 0 0,1 21 16,0-21-16,0 21 0,0 0 15,0 0-15,-1 0 0,22 1 0,0-1 16,0 0-16,0 0 0,0 0 0,0 0 16,0 1-1,22-1-15,-1-21 0,0 21 0,0-21 16,0 0-16,0 0 0,1 0 16,-1 0-16,0 0 0</inkml:trace>
  <inkml:trace contextRef="#ctx0" brushRef="#br0" timeOffset="28929.11">25400 2963 0,'0'0'0,"0"-21"0,0 0 15,0 0-15,0 0 0,0 0 0,21-1 16,-21 1-16,21 21 0,-21-21 16,21 21-16,1 0 15,-1 0-15,0 0 16,0 21-16,0 0 15,0 1-15,-21-1 0,0 0 0,22 0 16,-22 0-16,0 0 0,0 1 16,0-1-16,0 0 0,0 0 0,0 0 15,0 0-15,0 1 0,-22-22 16,1 0-16,21 21 0,0-42 47,0-1-47,0 1 15,0 0-15,21 0 0,1 0 16,-22 0-16,21-1 16,0 1-16,-21 0 0,21 0 0,0 0 15,0 0-15,-21-1 0,22 22 0,-1-21 16,-21 0-16,21 21 0,0-21 16,0 0-16</inkml:trace>
  <inkml:trace contextRef="#ctx0" brushRef="#br0" timeOffset="29277.49">26268 2307 0,'0'-21'31,"0"0"-31,-21 21 15,21 21-15,-22 0 16,1 0-16,0 22 0,21-22 16,0 21-16,-21 1 0,0-1 15,0 0-15,21 1 0,-22-1 0,1 0 16,0 1-16,21-1 0,-21 0 0,0 1 16,21-22-16,-21 21 15,21 0-15,0-20 0,0 20 0,0-21 16,0 0-16,0 0 0,0 1 15,0-1-15,21 0 0,0 0 0,0-21 16,0 0-16,0 0 0,1 0 16,-1 0-16,0 0 0,0 0 0,0-21 15,0 21-15,1-21 0,-1 0 0</inkml:trace>
  <inkml:trace contextRef="#ctx0" brushRef="#br0" timeOffset="29524.34">26014 2646 0,'-43'-21'0,"86"42"0,-128-42 0,64 21 16,0 0-16,0 0 0,42 0 31,0 0-31,21 0 16,-21 0-16,22 0 0,20 0 0,-20 0 15,-1 0-15,21 0 0,-20 0 16,-1 0-16,0 0 0,1-21 0,-1 21 15,0 0-15,-20-22 0,20 22 16,-21 0-16,0 0 0,-21-21 16,-21 21-1</inkml:trace>
  <inkml:trace contextRef="#ctx0" brushRef="#br0" timeOffset="30276.49">21315 3725 0,'21'0'0,"-42"0"0,0 0 0,-1 0 16,1 0-16,0 0 0,0 0 0,0 0 31,42 0-16,0 22 1,0-22-16,0 0 0,22 0 0,-1 0 16,22 0-16,-1 0 15,22 0-15,-1 0 0,22 0 0,-21 0 16,42-22-16,-21 22 0,21 0 16,0 0-16,21 0 0,0-21 0,0 21 15,0 0-15,-21 0 0,43 0 0,-22 0 16,0-21-16,0 21 0,22 0 15,-22 0-15,0-21 0,0 21 0,21 0 16,-20-21-16,-1 21 0,-21 0 16,0 0-16,0 0 0,-21 0 0,-1 0 15,-20 0-15,0 0 0,-1 0 0,-20-21 16,-22 21-16,22 0 0,-22 0 16,0 0-16,-20 0 0,-1 0 15,0 0-15,0 0 0,0 0 16,0 0-16,-21-22 15,-21 22 32</inkml:trace>
  <inkml:trace contextRef="#ctx0" brushRef="#br0" timeOffset="30384.42">25908 3620 0,'0'21'0,"-21"-21"15,0 0 1,-1 0 0,1 0-16</inkml:trace>
  <inkml:trace contextRef="#ctx0" brushRef="#br1" timeOffset="42703.95">3514 5736 0,'21'-21'16,"0"21"-1,-21 21 32,21-42 31,-21 0-62,0 0 0,0 0-16,0-1 0,0 1 15,-21 0 1,0 21-16,0 0 15,-1-21-15,1 21 0,0 0 16,0 0-16,0 0 0,0 0 16,-1 0-16,1 21 0,0 0 15,0-21-15,21 21 16,-21 1-16,0-1 0,21 0 0,-22 0 16,1 0-16,21 0 0,-21 1 15,21-1-15,-21 0 0,21 21 0,-21-21 16,21 1-16,0-1 0,0 0 15,0 0-15,0 0 0,21 0 16,0-21-16,0 0 16,0 0-16,1 0 0,-1 0 15,0 0-15,0 0 0,0-21 16,0 0-16,1 21 0,-1-21 16,0 21-16,0-21 0,0 0 0,-21-1 15,21 1-15,1 0 0,-22 0 0,0 0 16,21 0-16,-21-1 0,0 1 15,21 0-15,-21 0 0,0 0 0,0 0 16,0-1 0,0 44 15,0-1-15,0 0-16,-21 0 0,21 0 15,0 0-15,0 1 0,-21-1 16,21 0-16,0 0 0,0 0 0,0 0 15,0 1-15,0-1 0,0 0 16,21-21-16,0 21 0,0-21 16,0 0-16,0 0 0,1 0 15,-1 0-15,0 0 0,0 0 16,0 0-16,0-21 0,1 21 0,-1-21 16,0 0-16,0 21 0,0-22 0,-21 1 15,21-21-15,-21 21 16,0 0-16,0-1 0,0-20 0,0 21 15,0-21-15,0 20 0,-21-20 16,0 21-16,0 0 0,0 0 0,0-22 16,-1 22-16,1 0 0,-21 0 0,21 21 15,0-21-15,-1-1 0,1 22 16,0-21-16,-21 21 0,21-21 0,-1 21 16,-20 0-16,0 0 0,21 0 15,-22 0-15,1 0 0,0 21 0,-1 0 16,22-21-16,-21 22 0,-1-1 15,1 0-15,0 0 0,-1 21 0,22-20 16,-21-1-16,21 21 0,-22 0 16,22-20-16,0 20 0,0 0 15,21 1-15,-21-1 0,21 0 0,-21-21 0,21 22 16,0-1-16,0-21 16,0 22-16,0-22 0,0 21 0,0-21 15,0 0-15,21 1 0,0-1 16,0 0-16,0 0 0,0 0 0,22 0 15,-22-21-15,0 22 0,21-22 0,1 21 16,-1-21-16,0 0 0,1 0 16,-1 0-16,0 0 0,1 0 0,20 0 15,-20 0-15,-22 0 0,21 0 16,0 0-16,-20 0 0,20 0 16,-21-21-16,0 21 0,0-22 0,1 1 15,-1 0-15,0 0 16,-21 0-16</inkml:trace>
  <inkml:trace contextRef="#ctx0" brushRef="#br1" timeOffset="43072.05">4170 5525 0,'0'0'0,"0"-43"31,-21 43-15,21 21-1,0 1-15,0-1 0,0 0 16,0 21-16,0-21 0,0 22 0,-22-1 15,22 0-15,-21 1 0,21-1 16,0-21-16,0 22 0,-21-22 16,21 21-16,-21-21 0,21 0 0,0 1 15,0-1-15,0 0 0,0-42 47,0 0-47</inkml:trace>
  <inkml:trace contextRef="#ctx0" brushRef="#br1" timeOffset="43648.37">4106 5588 0,'0'0'0,"0"-21"15,0 0 1,0 0-16,21-1 15,1 1 1,-1 21-16,0 0 0,0 0 0,0-21 16,22 21-16,-22 0 0,0 0 0,21 0 15,-21 0-15,22 0 0,-22 0 16,0 21-16,0-21 0,0 21 0,-21 1 16,0 20-16,0-21 0,0 0 15,-21 0-15,-21 22 0,21-22 0,0 0 16,-22 0-16,1 0 0,21 1 15,-22-1-15,22 0 0,-21 0 16,21-21-16,0 21 0,-1-21 0,1 0 16,42-21 15,1 0-31,-1 21 0,21-21 16,-21 21-16,22 0 0,-22 0 0,21-21 15,0 21-15,-20 0 0,20 0 16,0 0-16,-21 0 0,22 0 0,-22 0 15,0 21-15,0 0 0,0 0 16,-21 0-16,0 0 0,0 1 16,-21-1-16,0 0 0,0 0 0,0 0 15,-22 0-15,22 1 16,-21-1-16,0 0 0,20 0 0,-20-21 16,21 21-16,0-21 0,-22 0 0,22 0 15,0 0-15,0 0 16,0 0-16,0 0 0,-1 0 15,1-21-15,21 0 16,0 0 0,0 0-1,21-1-15</inkml:trace>
  <inkml:trace contextRef="#ctx0" brushRef="#br1" timeOffset="43932.33">4784 5546 0,'0'0'0,"0"21"31,0 0-31,0 0 0,0 22 16,0-22-16,0 21 15,0-21-15,0 22 0,0-22 0,0 21 16,0-21-16,0 22 0,0-22 0,0 0 16,-22 0-16,22 0 0,0 0 15,0 1-15,0-1 16,0-42 0</inkml:trace>
  <inkml:trace contextRef="#ctx0" brushRef="#br1" timeOffset="44167.58">4762 5609 0,'0'0'0,"0"21"32,22-21-32,-1 22 0,-21-1 15,21 0-15,0-21 0,0 21 16,0 0-16,1 0 0,-1 1 0,0-1 15,-21 0-15,21 0 0,0-21 0,-21 21 16,21 0-16,-21 1 16</inkml:trace>
  <inkml:trace contextRef="#ctx0" brushRef="#br1" timeOffset="44416.45">5228 5546 0,'0'21'16,"-21"0"-16,0 0 0,0 0 16,-1 1-16,1-1 0,0 0 15,0 0-15,0 0 0,-22 0 0,22 1 16,0-1-16,0 0 0,0 0 0,0 0 15,-1-21-15,22 21 16,22-21 0,-1 0-1,0 0-15,0 0 0,0-21 16,0 0-16,1 0 0,-1 0 0</inkml:trace>
  <inkml:trace contextRef="#ctx0" brushRef="#br1" timeOffset="44647.61">5207 5546 0,'0'-21'0,"0"42"0,21-64 15,-21 22-15,0 0 0,21 21 16,-21 21 0,0 22-1,0-22-15,0 0 16,0 21-16,0 1 0,0-1 0,0-21 16,0 21-16,0 1 0,0-1 0,0 0 15,0-20-15,-21 20 0,21-21 16,-21 21-16,21-20 0,0-1 0,0 0 15,0 0-15,0 0 0,-21-21 0,21 21 16</inkml:trace>
  <inkml:trace contextRef="#ctx0" brushRef="#br1" timeOffset="45168.44">3556 6710 0,'0'0'0,"-21"0"0,-22 0 16,86 0 15,-22 0-16,21 0-15,1 0 0,20 0 0,1 0 16,20 0-16,-20-21 0,42 21 0,-22 0 16,43 0-16,-21 0 0,21-21 15,0 21-15,21 0 0,-21 0 16,0-22-16,-21 22 0,21 0 0,-21-21 16,0 21-16,0 0 0,-22 0 15,-20-21-15,-1 21 0,-20 0 0,-1 0 16,-21 0-16,0 0 0,-21-21 15,-21 21-15,0 0 0,0 0 16,-22 0-16,1 0 0,21 0 16,-21 0-16,-1 0 0,-20 21 0,20-21 15,1 21-15,-21-21 0,-1 21 0,1 1 16,-1-22-16,1 21 0</inkml:trace>
  <inkml:trace contextRef="#ctx0" brushRef="#br1" timeOffset="45492.26">3683 7027 0,'0'0'0,"-21"0"0,-22 22 15,22-22-15,-21 0 0,21 0 16,42 0 0,0 0-16,0 0 15,22 0-15,-1 0 16,21 0-16,1 0 0,-1 0 0,1 0 15,21 0-15,-1 0 0,1 0 0,21 0 16,0 0-16,-1-22 0,1 22 16,0 0-16,0 0 0,0-21 0,-22 21 15,1 0-15,0 0 0,-1 0 0,-20 0 16,-1 0-16,1-21 0,-22 21 16,1 0-16,-22 0 0,0 0 0,0 0 15,-42 0 1,0 0-16,0 0 0,-22 0 15,-20 0-15,20 0 0,-20 0 16,-1 0-16,-20 21 0</inkml:trace>
  <inkml:trace contextRef="#ctx0" brushRef="#br1" timeOffset="45796.62">3683 7430 0,'0'0'0,"-42"21"0,20-21 0,1 21 15,0-21-15,21 21 0,21-21 16,22 0 0,20 0-16,1 0 0,-1 0 0,22 0 15,-1 0-15,22 0 0,-21-21 0,42 21 16,-21 0-16,0-21 0,-1 21 0,1 0 16,0-21-16,-21 21 15,21 0-15,-22-22 0,1 22 0,-22 0 16,22 0-16,-21 0 0,-1-21 0,-21 21 15,22 0-15,-43 0 0,21 0 16,-20 0-16,-1 0 0,-64 0 16,22 21-16,-21-21 15,0 0-15,-22 22 0,22-22 0,-22 0 16,-20 21-16,20-21 0,1 21 16</inkml:trace>
  <inkml:trace contextRef="#ctx0" brushRef="#br1" timeOffset="46084.45">3810 7726 0,'0'0'0,"-42"21"0,-22 0 0,22-21 0,-1 21 15,22-21-15,-21 0 0,42 22 16,0-1 0,21-21-16,0 0 0,22 0 0,20 0 15,-21 0-15,22 0 0,21 0 16,-22 0-16,22 0 0,-1 0 0,22 0 15,-21 0-15,21 0 0,0 0 0,-1 0 16,-20 0-16,21 0 0,-21-21 0,-1 21 16,1 0-16,-22 0 0,1 0 15,-1 0-15,-20-22 0,-1 22 16,0 0-16,-20 0 0,-44 0 31,1 0-31,-21 0 0,0 0 16,-1 0-16,-20 0 0</inkml:trace>
  <inkml:trace contextRef="#ctx0" brushRef="#br1" timeOffset="46316.32">3789 8065 0,'0'0'0,"21"21"31,21-21-31,1 0 0,-1 0 15,0 0-15,22 0 0,-1 0 0,22 0 16,0 0-16,-1 0 0,22 0 16,-21-21-16,21-1 0,-1 22 0,-20 0 15,0-21-15,-1 21 0,1 0 0,0-21 16,-22 21-16,1-21 0,-1 21 16,-20-21-16,-1 21 0,0-21 0,-21 21 15,1-22-15</inkml:trace>
  <inkml:trace contextRef="#ctx0" brushRef="#br1" timeOffset="48228.84">3387 9716 0,'21'0'0,"-21"-22"16,21 22-1,-21-21 1,21 0-16,0 0 15,-21 0-15,0 0 16,0-1-16,0 1 0,0 0 16,0 0-16,0 0 0,0 0 0,-21-1 15,0 1 1,0 0-16,0 0 0,-1 21 0,1 0 16,0 0-16,0 0 0,0 0 0,0 0 15,-1 0-15,1 21 0,0-21 16,0 21-16,0 22 0,21-22 0,-21 0 15,-1 21-15,22-21 0,-21 22 16,21-22-16,0 21 0,0-21 0,0 22 16,0-22-16,0 0 0,0 0 0,0 0 15,0 1-15,21-22 16,1 0-16,-1 0 0,0 0 0,0 0 16,0 0-16,0 0 0,1 0 15,-1-22-15,0 1 0,0 21 16,21-21-16,-20 0 0,-1 0 0,0-22 15,0 22-15,0 0 0,0 0 0,-21-21 16,0 20-16,0 1 0,0 0 16,0 0-16,0 0 0,0 0 0,0 42 47,0 0-47,-21 0 0,21 0 0,0 0 15,0 1-15,0-1 0,0 21 16,0-21-16,0 0 0,0 22 15,0-22-15,0 0 0,0 0 0,21 0 16,1-21-16,-1 22 0,0-22 0,0 0 16,0 0-16,0 0 0,1 0 15,-1 0-15,0 0 0,21 0 0,-21 0 16,1-22-16,-1 1 0,0 21 0,0-21 16,0 0-16,0-21 0,-21 20 15,0-20-15,22 21 0,-22-21 0,0 20 16,0-20-16,0 0 0,0 21 0,-22-22 15,1 1-15,0 21 0,0-22 16,-21 22-16,20-21 0,-20 21 16,0 0-16,-22-22 0,22 43 0,0-21 15,-22 0-15,1 21 0,20 0 16,-20 0-16,20 21 0,-20 0 0,-1-21 16,22 43-16,0-22 0,-22 0 15,22 21-15,0 1 0,20-1 0,-20 0 16,21 1-16,0 20 0,0-21 0,-1 22 15,22-22-15,0 22 0,0-22 16,0 22-16,0-22 0,0 0 0,0 1 16,22-1-16,-1-21 0,0 21 15,0-20-15,0-1 0,22 0 0,-22 0 16,21 0-16,0-21 0,1 0 16,-1 21-16,0-21 0,1 0 15,20 0-15,-20 0 0,-1 0 0,21 0 16,-20-21-16,-1 21 0,0-21 0,1 0 15,-1 21-15,0-21 0,-20 0 0</inkml:trace>
  <inkml:trace contextRef="#ctx0" brushRef="#br1" timeOffset="48523.67">4149 9377 0,'0'0'0,"-22"0"0,1-21 15,0 21-15,0 0 0,21-21 16,21 21 0,0 0-1,0 0-15,22 0 0,-22 0 0,21 0 16,1 0-16,-1 0 0,0 0 0,22 0 15,-22 0-15,0 0 0,1 0 16,20 0-16,-20 0 0,-22 0 0,21 0 16,-21 0-16,0 0 0</inkml:trace>
  <inkml:trace contextRef="#ctx0" brushRef="#br1" timeOffset="48804.53">4403 9356 0,'0'0'0,"-22"0"15,22 21 1,-21 0-16,21 0 0,0 22 16,0-22-16,0 0 0,-21 21 15,21 1-15,0-1 0,-21 0 16,0-21-16,21 22 0,0-1 0,-21 0 15,21-20-15,-22 20 0,22-21 0,-21 0 16,21 0-16,0 1 0,0-1 16,21-21 15,1 0-31,-1-21 16,0 21-16,21-22 0</inkml:trace>
  <inkml:trace contextRef="#ctx0" brushRef="#br1" timeOffset="49176.32">4720 9737 0,'21'0'0,"0"0"15,1 0 1,-1 0-16,0-21 0,0 21 15,-21-22-15,21 1 0,0 21 0,-21-21 16,0 0-16,0 0 0,0 0 16,0-1-16,0 1 15,-21 21 1,0 0-16,0 0 16,0 21-16,-22-21 0,22 22 0,0-1 15,0 0-15,0 0 0,0 21 0,-1-20 16,1-1-16,0 0 0,21 21 15,-21-21-15,21 1 0,-21-1 0,21 0 16,0 0-16,0 0 0,0 0 16,21-21-16,0 0 0,0 0 15,0 0-15,1 0 0,-1 0 16,0 0-16,0 0 0,0 0 0,0 0 16,1-21-16</inkml:trace>
  <inkml:trace contextRef="#ctx0" brushRef="#br1" timeOffset="49577.09">5334 9546 0,'0'0'15,"0"-21"-15,21 0 0,-42 21 16,0 0-16,0 0 0,-1 0 16,1 0-16,0 0 0,-21 0 15,21 21-15,-1-21 0,1 21 0,0 0 16,0 1-16,21-1 15,-21 0-15,21 0 0,0 0 0,0 0 16,0 1 0,21-1-16,0 0 0,0-21 15,0 21-15,1-21 0,-1 21 0,0-21 16,0 21-16,0-21 0,0 22 16,1-22-16,-1 21 0,-21 0 15,0 0-15,-21-21 16,-1 21-16,1-21 15,0 21-15,0-21 0,0 0 16,-22 0-16,22 0 0,0 0 16,-21 0-16,21 0 0,-1 0 0,1 0 0,0 0 15,21-21-15,-21 21 16,21-21-16,0 0 16,0 0-16,21 0 15,0-1-15,0 22 0,1-21 0,-1 0 16</inkml:trace>
  <inkml:trace contextRef="#ctx0" brushRef="#br1" timeOffset="49900.26">5757 9102 0,'0'0'0,"0"-21"0,0-1 16,-21 44 15,21-1-31,0 0 0,-21 0 0,21 21 16,0-20-16,0 20 0,0 0 15,-21 1-15,21-22 0,-21 21 0,21 0 16,-22 22-16,22-22 0,-21 1 0,0-22 16,21 21-16,0 0 0,0 1 15,0-22-15,-21 21 0,21-21 0,0 1 16,0-1-16,0 0 15,0 0-15,21-21 0,0 0 16,0 0-16,1 0 0,-1 0 16,0 0-16,0-21 0,0 21 0,0-21 15,1 0-15,-1-1 0,0 1 0</inkml:trace>
  <inkml:trace contextRef="#ctx0" brushRef="#br1" timeOffset="50132.13">5461 9440 0,'0'0'0,"-21"0"16,-22 0-1,86 0 1,-22 0-16,21 0 0,1 0 16,-1 0-16,0-21 0,1 21 0,-1 0 15,21 0-15,-20-21 0,20 21 0,-20 0 16,-1 0-16,0 0 0,1 0 0,-22 0 15,21-21-15,0 21 0,-20 0 16,-1 0-16,0 0 0,0 0 0</inkml:trace>
  <inkml:trace contextRef="#ctx0" brushRef="#br1" timeOffset="50595.86">3344 10837 0,'0'0'0,"21"0"32,1 0-32,20 0 15,0 0-15,22 0 0,-22-21 0,22 21 16,20 0-16,1 0 0,-22-21 15,22 0-15,21 21 0,-21-21 0,20 21 16,1-21-16,0 21 0,0-22 0,21 22 16,-21-21-16,0 21 15,-22-21-15,22 21 0,-21 0 0,-1-21 16,1 21-16,-21 0 0,-1 0 0,-21 0 16,1 0-16,-1-21 0,-21 21 0,-42 0 31,0 0-31,-21 0 0,20 0 0,-20 0 15,-21 21-15</inkml:trace>
  <inkml:trace contextRef="#ctx0" brushRef="#br1" timeOffset="50960.35">3514 11091 0,'0'0'0,"-43"22"0,1-22 15,21 0-15,0 21 0,-1-21 16,1 0-16,42 0 16,1 21-16,20-21 15,0 0-15,1 0 0,20 0 16,1 0-16,20 0 0,1 0 0,0 0 16,-1-21-16,1 21 0,21 0 15,-22-21-15,22 21 0,0 0 0,-21-22 16,21 1-16,-22 21 0,1 0 0,0-21 15,-22 21-15,22 0 0,-22 0 16,-20-21-16,20 21 0,-21 0 0,1 0 16,-1 0-16,0 0 0,-20 0 15,-1-21-15,0 21 0,-42 0 16,-22 0 0,22 0-16,-21 0 0,0 21 0,-1-21 15,1 21-15,0-21 0,-22 21 16,1-21-16,-1 21 0</inkml:trace>
  <inkml:trace contextRef="#ctx0" brushRef="#br1" timeOffset="51228.19">3852 11388 0,'0'0'0,"-63"21"0,20 0 0,22 0 0,-21-21 16,21 21-16,0-21 0,42 0 31,0 0-31,21 0 0,1 0 0,-1 0 15,0 0-15,22 0 0,-1 0 0,22 0 16,-22-21-16,22 0 0,21 21 0,-21-21 16,20 21-16,-20-21 0,21 21 15,-21-21-15,20 21 0,-20 0 0,-21-22 16,20 22-16,-20-21 0,-22 21 0,22 0 16,-22 0-16,0 0 0,1 0 0,-22 0 15,0 0-15,-42 0 31,-22 0-31,22 0 0,-42 21 0</inkml:trace>
  <inkml:trace contextRef="#ctx0" brushRef="#br1" timeOffset="51505.02">3704 11705 0,'0'0'0,"-42"21"0,21 1 0,-1-22 0,22 21 15,22-21 1,-1 0-16,21 0 0,-21 0 16,22 0-16,20 0 0,-21 0 0,22 0 15,-1 0-15,22 0 0,-21 0 16,20-21-16,1-1 0,0 22 0,-1 0 16,22-21-16,-21 21 0,-1 0 0,-20-21 15,21 21-15,-22-21 0,1 21 0,-1 0 16,-21 0-16,1 0 0,-1-21 15,-21 21-15,0 0 0,1 0 0,-44 0 32</inkml:trace>
  <inkml:trace contextRef="#ctx0" brushRef="#br1" timeOffset="51843.82">3704 12002 0,'0'0'0,"-42"0"0,-1 21 0,-41 21 15,105-42 17,0 0-32,0 0 0,22 0 15,-1 0-15,0 0 0,22 0 0,-22 0 16,22 0-16,20 0 0,-20 0 0,20 0 15,1 0-15,21-21 0,-21 0 16,20 21-16,-20-21 0,21 21 0,-21-22 16,-1 22-16,1 0 0,0-21 0,-22 21 15,22 0-15,-22-21 0,1 21 16,-22-21-16,22 21 0,-22 0 0,0 0 16,1 0-16,-1 0 0,-21 0 0,21 0 15,-20 0-15,20 0 0,-21 0 0,0 0 16,0 0-16,1 0 0,-1 21 15</inkml:trace>
  <inkml:trace contextRef="#ctx0" brushRef="#br1" timeOffset="53360.14">3111 13653 0,'0'-22'62,"0"1"-62,22 0 0,-22 0 16,0 0-16,0 0 0,0-1 16,0 1-16,0 0 15,0 0-15,0 0 0,-22 21 16,1 0-16,0 0 15,0 21-15,0 0 16,0 0-16,-1 0 0,22 1 0,-21 20 16,0-21-16,0 21 0,0-20 15,21 20-15,-21-21 0,21 21 0,-22-20 16,22-1-16,0 0 0,0 0 0,0 0 16,0 0-16,22-21 15,-1 0-15,0 0 16,0 0-16,0-21 15,0 0-15,1 21 0,-22-21 16,21 0-16,0 0 0,0-1 0,0 1 16,-21 0-16,21 0 0,-21 0 15,22 0-15,-22-1 0,0 1 0,21 21 16,-21-21-16,0 42 31,0 0-31,0 1 16,0-1-16,-21 0 0,21 0 15,0 0-15,0 0 0,0 1 0,0-1 16,0 0-16,0 0 0,21 0 16,0-21-16,0 21 0,0-21 15,0 0-15,1 0 0,20 0 16,-21 0-16,0 0 0,22 0 0,-22-21 16,21 21-16,0-21 0,-20 0 15,20 0-15,-21 0 0,0-1 0,22 1 16,-22-21-16,-21 21 0,0-22 15,0 22-15,0-21 0,0 21 0,0-22 16,0 1-16,-21 21 0,-22-21 0,22 20 16,-21-20-16,-22 21 0,22 0 15,-22 0-15,22-1 0,-21 1 0,-1 21 16,-21 0-16,22 0 0,-1 0 16,1 0-16,-1 21 0,1 1 0,-1-1 15,1 21-15,-1-21 0,22 22 16,-21-1-16,-1 21 0,22-20 15,-1 20-15,1 1 0,21-1 0,0-20 16,21 20-16,0 1 0,0-22 16,0 21-16,21-20 0,0-1 0,21 0 15,1-20-15,-1 20 0,22-21 0,-22 0 16,21 0-16,1-21 0,-1 22 16,1-22-16,-1 0 0,1 0 0,-1 0 15,1 0-15,-1 0 0,1-22 16,-22 1-16,22 21 0,-22-21 15,0 0-15,1 0 0,-22 0 0,0 21 0,0-22 16</inkml:trace>
  <inkml:trace contextRef="#ctx0" brushRef="#br1" timeOffset="54960.86">4593 13420 0,'0'-21'0,"0"42"47,0 0-47,0 0 0,0 0 0,0 22 16,0-22-16,-21 21 0,0 0 15,21 1-15,-21-1 0,-1 0 16,22 1-16,0-1 0,-21 0 0,21-20 16,-21 20-16,21-21 0,0 0 15,0 0-15,0 1 0,0-1 0,0 0 16,0-42 15,21 0-15,-21-1-16,21 1 0,-21 0 0,0 0 15,0-21-15,22 20 0,-22-20 16,21 21-16,-21 0 0,0-22 0,21 22 16,-21 0-16,21 0 0,-21 0 0,21 0 15,-21-1 1,0 1-1,21 21 48,1 0 46,-1 0-93,-21-21 156,0 0 109,0 0-187</inkml:trace>
  <inkml:trace contextRef="#ctx0" brushRef="#br1" timeOffset="56372.95">4678 13399 0,'0'-22'16,"0"1"546,0 0-531,21 42 48,-21 0-79,21 1 15,-21-1-15,0 0 0,21 0 16,0 0-16,-21 0 0,22 22 0,-22-22 15,0 0-15,21 0 0,-21 0 0,21 1 16,-21-1-16,0 0 0,0 0 16,21 0-16,-21 0 0,0 1 0,21-22 15,-21 21-15,0 0 0,0 0 16,0 0-16,21 0 16,-21 1-16,0-1 15,0-42 32,0-1-31</inkml:trace>
  <inkml:trace contextRef="#ctx0" brushRef="#br1" timeOffset="56591.82">4614 13737 0,'21'0'32,"1"0"-17,-1 0-15,0 0 0,21 0 0,-21-21 16,22 21-16,-22 0 0,21-21 0,-21 21 16,22-21-16,-1 21 0,-21-21 15,0 21-15,1-22 0,-1 22 0,0-21 16,0 21-16,-21-21 0,21 21 0,-21-21 15</inkml:trace>
  <inkml:trace contextRef="#ctx0" brushRef="#br1" timeOffset="57272.15">5249 13335 0,'0'21'31,"0"0"-31,0 1 16,0-1-16,0 0 0,0 0 0,0 0 16,0 22-16,0-22 0,0 21 0,0-21 15,0 22-15,0-22 0,0 21 16,0-21-16,0 0 0,0 22 0,0-22 16,0 0-16,0 0 0,0 0 15,0-42 32,0 0-47,0 0 0,0 0 16,0 0-16,0-22 0,0 22 0,0-21 15,0 21-15,0-22 0,0 1 0,0 0 16,0-1-16,21 22 0,-21 0 16,22-21-16,-1 20 0,-21 1 0,21 0 15,0 21-15,0 0 16,0 0-16,-21 21 0,22 0 15,-1 1-15,0-1 0,0 0 0,-21 21 16,21-21-16,0 22 0,-21-22 0,0 21 16,0-21-16,22 22 0,-22-22 15,0 0-15,21 0 0,-21 0 16,0 1-16,0-1 0,0 0 16,0-42 15,0 0-31,0-1 0,0 1 15,0 0-15,0-21 0,21 21 0,-21-22 16,21 1-16,0 0 0,-21-1 16,21 1-16,1 0 0,-1-1 0,0 22 15,0 0-15,0 0 0,0 0 16,22 21-16,-22 0 0,0 0 0,0 0 16,0 21-16,1 0 0,-1 0 0,0 21 15,0-20-15,-21 20 0,21 0 16,-21 1-16,0-1 0,0 0 0,0 1 15,0-1-15,0 0 0,0-21 16,0 22-16,0-22 0,-21 0 0,21 21 16,-21-42-16,21 22 0,0-1 0,0 0 15</inkml:trace>
  <inkml:trace contextRef="#ctx0" brushRef="#br1" timeOffset="57735.02">4022 14478 0,'0'0'0,"-64"0"0,22 0 16,-1 0-16,22 0 0,0 0 16,0 0-16,0 0 0,42 0 31,0 0-31,21 0 0,1 0 0,-1-21 16,22 21-16,-1 0 0,1-21 0,20 21 15,1-21-15,0 21 0,20-22 16,1 22-16,0-21 0,0 21 0,21-21 15,-21 21-15,0 0 0,21-21 0,-22 21 16,22 0-16,-42 0 0,21-21 16,-21 21-16,-1 0 0,-20 0 0,-1 0 15,-20 0-15,-1 0 0,-21 0 0,0 0 16,-42 21 0,0-21-1,0 0-15,-22 21 0,22-21 0,-21 0 16,0 21-16,-1-21 0,1 21 0,-22-21 15,1 22-15,-1-22 0,1 21 16</inkml:trace>
  <inkml:trace contextRef="#ctx0" brushRef="#br1" timeOffset="58043.93">3979 14753 0,'0'0'0,"-63"21"0,20-21 0,1 0 16,0 22-16,21-22 0,-1 0 15,1 0-15,42 0 16,22 0-16,-22 0 16,21 0-16,22 0 0,-1 0 0,1 0 15,-1-22-15,22 22 0,0 0 16,-1-21-16,22 21 0,-21 0 0,21 0 16,-1-21-16,1 0 0,-21 21 0,21 0 15,0 0-15,-1-21 0,-20 21 16,0 0-16,-1 0 0,1 0 0,-21 0 15,-1 0-15,-21 0 0,1 0 0,-1 0 16,-21 0-16,-42 0 31,-21 0-31,-1 0 0,1 0 0,0 21 16,-22-21-16,1 0 0,-1 21 0,1-21 16</inkml:trace>
  <inkml:trace contextRef="#ctx0" brushRef="#br1" timeOffset="58351.76">3852 15050 0,'-42'21'0,"84"-42"0,-126 63 0,41-42 0,1 0 15,21 21-15,0-21 0,42 0 32,0 0-32,21 0 0,1 0 0,-1 0 15,21 0-15,1 0 0,-1 0 16,22 0-16,-21 0 0,20 0 0,22 0 15,-21 0-15,21 0 0,-1 0 0,-20-21 16,21 21-16,-21-21 0,20 21 0,-20 0 16,0 0-16,-1-21 0,-20 21 15,21 0-15,-22 0 0,-21 0 0,22 0 16,-22-22-16,-21 22 0,1 0 0,-44 0 31,-20 0-31,0 0 0,-1 22 16,1-22-16,0 0 0,-22 21 15,1-21-15,20 21 0,-20 0 0</inkml:trace>
  <inkml:trace contextRef="#ctx0" brushRef="#br1" timeOffset="58644.59">3852 15431 0,'0'0'15,"-42"21"-15,-22-21 0,43 21 0,-21-21 0,21 0 16,21 21-16,21-21 15,21 0-15,1 0 16,-1 0-16,21 0 0,1 0 0,-1 0 16,1 0-16,21 0 0,-22 0 15,43 0-15,-21 0 0,-1 0 16,22 0-16,-21-21 0,-1 21 0,1 0 16,0 0-16,-22-21 0,1 21 0,-1 0 15,1 0-15,-22 0 0,0 0 16,1 0-16,-22 0 0,21 0 0,-21 0 15,-42 21 1,-21-21-16,21 0 16,-22 21-16,1-21 0,0 0 15,-22 21-15</inkml:trace>
  <inkml:trace contextRef="#ctx0" brushRef="#br1" timeOffset="58909.35">3577 15790 0,'0'0'16,"-63"22"-16,-1-22 0,-63 21 16,127 0-1,21-21-15,22 0 16,-1 0-16,21 0 0,1 0 16,-1 0-16,1 0 0,21 0 0,-1-21 15,22 21-15,-21 0 0,21-21 0,-1 21 16,22-22-16,-21 1 0,0 21 15,21-21-15,-21 0 0,0 21 16,0-21-16,-22 0 0,22-1 0,-21 22 16,-1-21-16,1 0 0,-21 21 0,-1-21 15,-21 0-15,1 0 0,-22-1 16,0 1-16</inkml:trace>
  <inkml:trace contextRef="#ctx0" brushRef="#br1" timeOffset="59676.71">3577 12319 0,'0'0'0,"-21"21"16,0-21 0,42 0-1,21 0-15,-21 0 16,22 0-16,20 0 0,1 0 16,-1 0-16,1 0 0,20 0 0,-20 0 15,21-21-15,20 21 0,-20-21 0,21 21 16,-21-21-16,20 21 0,1-21 15,-21 21-15,21 0 0,42-22 16,-63 22-16,-43 0 0,21 0 0,-20 0 16,-1 0-16,-21 0 0,0 0 15,-42 0 1,0 0-16,0 0 16,0 0-16</inkml:trace>
  <inkml:trace contextRef="#ctx0" brushRef="#br1" timeOffset="60020.57">3577 12594 0,'0'0'0,"21"0"31,0 0-31,22 0 0,-1 0 0,0 0 16,1 0-16,20 0 0,1-21 16,20 21-16,-20 0 0,21 0 0,-1-21 15,1 21-15,21 0 0,0-21 0,-22 21 16,22 0-16,0-21 0,-21-1 0,-1 22 15,22 0-15,-21-21 0,-22 21 16,22 0-16,-22-21 0,1 21 0,-1 0 16,-20 0-16,-1-21 0,0 21 15,-20-21-15,-1 21 0</inkml:trace>
  <inkml:trace contextRef="#ctx0" brushRef="#br0" timeOffset="74380.38">5609 10859 0,'0'21'16,"0"-42"125,0-1-110,-21 22 16,0 0-47,0 0 15,21 22 1,-22-22-16,22 21 0,0 0 16,0 0-1,-21-21-15,21 21 0,0 0 16,0 1-16,0-1 15,21-21-15,1 0 0,-22 21 16,21-21-16,0 0 0,0 0 16,0 0-16,0 0 15,1 0-15,-1 0 16,0 0-16,-21-21 16,21 0-16,-21-1 15,21 22 1,-21-21-16,0-21 15,0 21-15,0 0 16,-21-1 0,0 22-16,0 0 15,21-21-15,-21 21 16,-1 0-16,1 0 0,0 0 16,0 0-16,0 0 0,0 21 15,-1-21-15,22 22 0,0-1 16,-21-21-16,21 21 0,-21 0 15,21 0-15,0 0 16,0 1-16,0-1 16,21 0-1,0-21-15,-21 21 0,22-21 16,-1 0-16,0 0 16,0 0-16,0 0 0,0 0 15,1 0-15,-1-21 16,0 21-16,-21-21 15,0 0-15,0-1 16,0 1-16,0 0 16,0 0-1,-21 21-15,0 0 0,-1 0 16,1 0-16,0 0 16,0 0-16,0 0 15,0 0-15,21 21 16,-22-21-16,1 21 0,21 0 0,0 1 15,0-1-15,0 0 16,0 0-16,0 0 16,0 0-16,21-21 15,1 0-15,-1 0 16,0 0-16,0 0 16,0 0-16,-21-21 15,21 21-15,-21-21 0,22 0 16,-22 0-16,0 0 15,0-1-15,0 1 16,0 0-16,-22 21 16,22-21-16,-21 21 0,0 0 15,0 0 1,0 0-16,0 0 16,21 21-16,0 0 15,-22 0-15,22 1 0,0-1 16,0 0-16,0 0 15,0 0-15,0 0 16,22-21-16,-22 22 0,21-22 0,0 0 16,0 0-16,0 0 15,0 0-15,1 0 16,-1 0-16,-21-22 0,21 22 16,-21-21-16,0 0 15,21 21-15,-21-21 0,0 0 0,0 0 16,0-1-16,0 1 15,-21 0-15,0 21 0,0-21 16,-1 21-16,1 0 16,0 0-16,0 0 15,21 21-15,-21-21 16,21 21-16,-21 0 0,21 1 16,0-1-16,0 0 15,0 0-15,0 0 0,0 0 16,21 1-16,-21-1 15,21-21-15,0 0 16,0 0-16,0 0 0,1 0 16,-1 0-16,0 0 0,0-21 15,0-1-15,-21 1 16,21 21-16,-21-21 0,22 0 0,-22 0 16,0 0-16,0-1 0,0 1 0,0 0 15,0 0-15,0 0 16,-22 0-16,1 21 15,0 0-15,0 0 0,0 0 16,0 0-16,-1 0 16,1 0-16,0 0 0,21 21 15,-21 0-15,21 0 0,-21-21 16,21 21-16,0 0 0,0 1 0,0-1 16,0 0-16,0 0 15,0 0-15,21 0 0,0 1 16,0-22-16,0 0 15,1 0-15,-1 0 0,0 0 16,0 0 0,0-22-16,0 1 0,1 0 15,-22 0-15,0 0 16,0 0-16,0-1 0,0 1 16,0 0-16,0 0 0,-22 0 15,1 21-15,0-21 0,0 21 16,0 0-16,0 0 0,-1 0 0,1 0 15,0 0-15,0 0 0,0 0 16,0 0-16,-1 0 0,1 21 0,21 0 16,-21-21-16,0 21 0,0 0 0,21 0 15,0 1 1,0-1-16,0 0 0,0 0 0,0 0 16,0 0-16,21-21 0,0 22 15,-21-1-15,21-21 0,0 0 16,1 0-16,-1 0 0,0 0 0,0 0 15,0 0-15,0 0 0,1 0 0,-1 0 16,0-21-16,0 21 0,-21-22 0,21 22 16,0-21-16,-21 0 0,22 0 15,-22 0-15,0 0 0,0-1 16,0 1-16,0 0 0,0 0 0,0 0 16,-22 0-16,1 21 0,0-22 15,0 22-15,0 0 0,0 0 0,-1 0 16,1 0-16,0 0 0,0 0 15,0 0-15,0 0 0,-1 0 0,1 22 16,21-1-16,-21-21 0,21 21 16,-21 0-16,21 0 0,0 0 0,0 1 15,0-1-15,0 0 0,0 0 16,0 0-16,0 0 0,21 1 16,0-1-16,0-21 15,1 21-15,-1-21 0,0 0 0,0 0 16,0 0-16,0 0 0,1 0 15,-1 0-15,0 0 0,0-21 0,0 21 16,-21-21-16,0-1 0,21 22 0,-21-21 16,0 0-16,0 0 0,0 0 0,0 0 15,0-1-15,0 1 16,0 0-16,-21 0 0,0 0 0,0 0 16,0-1-16,0 22 0,-1 0 15,1-21-15,0 21 0,0 0 16,0 0-16,0 0 0,-1 0 15,1 0-15,0 21 0,21 1 16,-21-1-16,21 0 0,0 0 0,0 0 16,0 0-16,0 1 15,0-1-15,0 0 0,21 0 16,0 0-16,-21 0 0,21 1 0,1-22 0,-1 21 16,0-21-16,0 0 15,0 21-15,0-21 0,1 0 0,-1 0 16,0 0-16,0 0 0,0 0 0,0-21 15,1 0-15,-22-1 16,21 1-16,-21 0 0,21 0 0,-21 0 16,0 0-16,0-1 0,0 1 0,0-21 15,0 21-15,-21 0 0,0-1 0,-1 22 16,22-21-16,-21 0 0,0 21 16,0 0-16,0 0 0,0 0 0,-1 0 15,1 0-15,0 0 0,0 0 16,0 0-16,0 0 0,-1 21 15,22 0-15,-21-21 0,0 22 0,21-1 16,0 0-16,0 0 0,0 0 0,0 0 16,0 1-16,0-1 0,0 0 0,0 0 15,0 0-15,0 0 0,21 1 16,0-22-16,1 21 0,-22 0 0,21-21 16,0 0-16,0 0 0,0 0 0,0 0 15,1 0-15,-1 0 0,0 0 16,0 0-16,0-21 0,0 21 0,1-21 15,-22-1-15,0 1 0,0 0 16,0 0-16,0 0 0,0 0 16,0-1-16,0 1 0,0 0 15,-22 0-15,1 21 0,0-21 0,0 21 16,0 0-16,-22-21 0,22 21 16,0 0-16,0 0 0,0 0 15,0 0-15,-1 0 0,22 21 16,-21-21-16,21 21 0,-21 0 0,21 0 15,0 0-15,0 1 0,0-1 16,21 0-16,0 0 0,1 0 16,-1 0-16,0-21 0,0 22 15,0-22-15,0 0 0,1 0 16,-1 0-16,0 0 16,0 0-16,0 0 0,0 0 15,1-22-15,-22 1 0,21 0 16,-21 0-16,0 0 0,0 0 15,0-1-15,0 1 0,0 0 16,-21 21-16,-1-21 0,1 21 0,0 0 16,0-21-16,0 21 0,0 0 0,-1 0 15,1 0-15,0 0 0,0 0 16,21 21-16,-21 0 0,0 0 16,21 0-16,0 1 15,0-1-15,0 0 0,21 0 16,0-21-16,0 21 15,0-21-15,0 21 0,1-21 16,-1 0-16,0 0 0,0 0 16,0 0-16,0-21 15,1 21-15,-22-21 0,21 0 16,-21 0-16,0 0 0,0-1 16,0 1-16,0 0 0,-21 21 15,-1-21-15,1 21 16,0 0-16,0 0 0,0 0 15,0 0-15,-1 0 0,22 21 16,-21 0-16,21 0 16,-21-21-16,21 22 0,0-1 15,0 0-15,0 0 16,21-21-16,0 21 0,1-21 16,-1 0-16,0 21 0,0-21 15,0 0-15,0 0 16,1 0-16,-1-21 0,-21 0 15,21 21-15,-21-21 0,0 0 16,0 0-16,0-1 0,0 1 16,0 0-16,-21 0 0,0 0 0,-1 0 15,1 21-15,0 0 0,0 0 16,0 0-16,0 0 0,-1 0 16,1 0-16,0 0 0,0 0 15,0 21-15,0 0 0,21 0 16,-22 0-16,22 0 0,0 1 15,0-1-15,0 0 0,0 0 16,0 0-16,0 0 0,22 1 0,-1-22 16,-21 21-16,21 0 0,0-21 0,0 21 15,0-21-15,1 0 16,-1 0-16,0 0 0,0 0 0,0 0 16,0-21-16,1 21 0,-1-21 0,-21 0 15,21-1-15,-21 1 16,0 0-16,0 0 0,0 0 0,0 0 15,0-1-15,0 1 0,0 0 16,-21 0-16,0 0 0,-1 0 16,1 21-16,0-22 0,0 22 15,0 0-15,0 0 0,-1 0 0,1 0 16,0 0-16,0 22 0,0-1 0,0 0 16,-1 0-16,1 0 0,21 0 15,-21 1-15,21-1 0,0 0 0,0 0 16,0 0-16,0 0 0,0 1 0,0-1 15,21 0-15,-21 0 0,21-21 16,1 21-16,-1-21 0,0 0 0,0 0 16,21 0-16,-20 0 0,-1 0 0,0 0 15,0-21-15,0 0 0,0 0 16,1 0-16,-22-1 16,0 1-16,21 0 0,-21 0 0,0 0 15,0 0-15,0-1 0,-21 1 0,-1 0 16,1 0-16,0 21 0,0-21 15,0 21-15,0 0 0,-1 0 16,1 0-16,0 0 0,0 0 0,0 0 16,0 21-16,-1 0 0,22 0 15,-21 0-15,21 1 16,0-1-16,0 0 0,0 0 0,0 0 0,0 0 16,0 1-16,0-1 0,21 0 0,1 0 15,-1-21-15,0 21 16,0-21-16,0 21 0,0-21 0,1 0 15,-1 0-15,0 0 0,0 0 0,0-21 16,22-21-16,-22 42 0,0-21 16,-21 0-16,0-1 0,21 1 15,-21 0-15,0 0 0,0 0 0,0 0 16,0-1-16,-21 1 0,21 0 0,-21 0 16,0 21-16,-1-21 0,1 0 15,-21 21-15,21 0 0,0 0 16,-1 0-16,-20 0 0,21 0 0,0 0 15,0 21-15,-1-21 0,1 21 0,0 0 16,21 0-16,0 0 0,-21 1 16,21-1-16,0 0 0,0 0 0,0 0 15,0 0-15,0 1 0,21-1 0,0 0 16,0-21-16,1 21 0,-1-21 16,0 0-16,0 0 0,21 0 0,-20 0 15,-1 0-15,0 0 0,0 0 0,0 0 16,0-21-16,1 21 0,-1-21 0,0 0 15,-21-1-15,0 1 0,0 0 16,0 0-16,0 0 0,0 0 0,0-1 16,-21 1-16,21 0 0,-21 0 0,-22 21 15,22-21-15,0 0 16,0 21-16,0 0 0,-22 0 0,22 0 16,0 0-16,0 0 0,0 0 0,-1 21 15,1-21-15,0 21 0,0 0 0,21 0 16,0 0-16,0 1 0,0-1 15,0 0-15,0 0 0,0 0 0,0 0 16,21 1-16,0-1 0,0 0 0,1-21 16,-1 0-16,21 21 0,-21-21 15,0 0-15,1 0 0,-1 0 0,0 0 16,0 0-16,0-21 0,22 0 16,-43 0-16,21 21 0,0-22 0,0 1 15,-21 0-15,0 0 0,0 0 16,0 0-16,0-1 0,0-20 0,-21 21 15,0 0-15,-22 0 0,22 21 0,-21-22 16,21 22-16,-22 0 0,1 0 16,21 0-16,-21 0 0,-1 0 0,22 22 15,0-1-15,0-21 0,0 21 0,21 0 16,-22 0-16,22 0 0,0 1 0,0-1 16,0 0-16,22 0 0,-1 0 15,-21 0-15,21-21 0,21 22 0,-21-22 16,1 0-16,-1 21 0,0-21 0,0 0 15,0 0-15</inkml:trace>
  <inkml:trace contextRef="#ctx0" brushRef="#br0" timeOffset="81024.47">5715 11007 0,'0'-21'16,"0"-1"15,-21 22-31,21-21 16,-21 21-16,21-21 0,-22 21 0,1 0 31,0 0-15,21 21-16,-21-21 15,21 21-15,-21 1 0,0-1 16,21 0-16,0 0 16,0 0-16,0 0 15,21-21 63</inkml:trace>
  <inkml:trace contextRef="#ctx0" brushRef="#br0" timeOffset="82327.87">6138 11240 0,'0'-22'15,"0"44"63,0-1-46,0 0-32,0 0 15,0 0-15,0 0 16,0 1-16,0-1 16,0 0-16,21 0 0,-21 0 15,0 0 1,22-21-1,-1 0 17,0 0-32,0 0 15,0 0-15,0 0 16,1-21-16,-1 21 16,21-21-16,-21 0 0,22 21 0,-22-21 15,21 0-15,0-1 0,1 1 0,-1 0 16,-21 0-16,22 0 0,-1 21 15,-21-21-15,0-1 0,22 1 0,-22 0 16,0 21-16,0-21 0,0 21 0,0 0 16,1 0-1,-22 21 17,-22-21-32,1 21 15,21 0-15,-21-21 0,0 22 0,0-1 16</inkml:trace>
  <inkml:trace contextRef="#ctx0" brushRef="#br0" timeOffset="82868.45">6159 11663 0,'0'21'47,"0"0"-47,0 0 15,0 1-15,0-1 16,0 0-16,0 0 16,0 0-1,22-21-15,-1 0 16,0 0-16,0 0 0,21 0 15,-20-21-15,-1 21 0,21-21 16,-21 21-16,22-21 0,-1 0 0,0-1 16,1 22-16,-1-21 0,0 0 15,1 21-15,-1-21 0,-21 21 0,21-21 16,-20 21-16,20 0 0,-21 0 0,0-21 16,0 21-16,1 0 0,-44 0 62,1 0-62,0 21 0</inkml:trace>
  <inkml:trace contextRef="#ctx0" brushRef="#br0" timeOffset="83352.39">6265 11959 0,'0'21'16,"0"1"0,0-1-1,0 0-15,0 0 16,0 0-16,0 0 0,0 1 16,0-1-1,21-21-15,1 0 16,-1 0-16,0 0 0,0 0 15,21-21-15,-20 21 0,20-22 0,0 1 16,1 21-16,-1-21 0,0 0 16,1 0-16,-1 0 0,0-1 0,1 22 15,-22-21-15,21 0 0,-21 21 0,0 0 16,1-21-16,-1 21 0,-42 0 62,-1 21-62,1-21 0</inkml:trace>
  <inkml:trace contextRef="#ctx0" brushRef="#br0" timeOffset="83860.11">6286 12256 0,'0'0'0,"0"21"15,0 0 1,0 0-16,0 0 16,0 0-16,0 1 15,0-1 1,22-21 15,-1 0-31,21-21 0,-21-1 0,22 22 16,-22-21-16,21 0 0,0 0 15,1 21-15,-1-21 0,0 0 0,1 21 16,-22-22-16,21 22 0,1 0 0,-22-21 16,21 21-16,-21 0 0,0 0 0,1 0 15,-1 0-15,-42 0 47,-1 0-47</inkml:trace>
  <inkml:trace contextRef="#ctx0" brushRef="#br0" timeOffset="84288.86">6244 12446 0,'0'21'0,"0"-42"0,0 63 0,0-20 16,0-1 0,0 0-1,21-21-15,0 0 16,1 0-16,-1 0 16,0 0-16,0 0 0,0-21 0,22 0 15,-1 21-15,0-22 0,1 1 0,-1 0 16,21 0-16,-20 0 0,-1 0 0,0-1 15,1 22-15,-1-21 0,0 0 16,1 21-16,-22-21 0,0 21 0,0-21 16,0 21-16,1 0 0,-1 0 15,-21-21-15,0-1 16</inkml:trace>
  <inkml:trace contextRef="#ctx0" brushRef="#br0" timeOffset="88991.86">6032 10859 0,'-21'0'16,"42"0"46,22 0-62,-22 0 16,0 0-16,0 0 0,22 0 0,-22 0 15,21 0-15,0 0 0,1 0 0,20 0 16,1 0-16,-1 0 0,1 0 16,20 0-16,1 0 0,0 0 0,-1 0 15,1 0-15,-21 0 0,20 0 0,-20 0 16,20 0-16,-20 0 0,-1 0 15,1 0-15,-22 0 0,22 0 16,-22-22-16,22 22 0,-22 0 0,0 0 16,1 0-16,-1 0 0,0-21 0,-21 21 15,1 0-15,-1 0 0,0 0 16,0 0-16,0 0 0,-42 0 62,21-21-62,-21 21 0,21-21 16</inkml:trace>
  <inkml:trace contextRef="#ctx0" brushRef="#br0" timeOffset="89336.67">7832 10626 0,'0'0'16,"21"0"15,0 0-31,0 0 0,0 0 16,0 0-16,1 0 0,-1 0 0,0 21 16,0-21-16,0 0 15,0 0-15,-21 21 0,22-21 0,-1 21 16,-21 0-16,0 1 15,0-1-15,0 0 0,-21 0 16,-1 0-16,-20 0 0,21 1 16,0-1-16,-22 0 0,22 0 0,-21 0 15,21 0-15,0 1 0,-1-1 0,1 0 16,0 0-16,0-21 0,21 21 16,0 0-1,21-21 1,0-21-16,0 21 0</inkml:trace>
  <inkml:trace contextRef="#ctx0" brushRef="#br0" timeOffset="89785.36">8445 10710 0,'22'0'16,"-1"-21"-1,0 0-15,0 21 16,0-21-16,0 21 0,-21-21 0,22 21 15,-22-21-15,21-1 16,-42 22 0,-1 0-1,1 0-15,0 22 0,0-1 16,0 0-16,0 0 0,-1 0 16,22 0-16,0 1 0,0-1 15,0 0-15,0 0 0,0 0 0,0 0 16,0 1-16,0-1 0,0 0 15,22-21 1,-1 0-16,0 0 0,-21 21 0,21-21 16,0 0-16,0 0 0,1 0 15,-1-21-15,0 21 0,-21-21 0,21 21 16</inkml:trace>
  <inkml:trace contextRef="#ctx0" brushRef="#br0" timeOffset="90180.35">8805 10583 0,'0'0'0,"0"-21"16,21 0-16,1 21 16,-1 0-16,0 0 15,0 0-15,0 0 16,0 21-16,-21 0 0,22-21 0,-22 22 15,0-1-15,21 0 0,-21 0 16,21 0-16,-21 0 0,0 1 0,0-1 16,0 0-16,0 0 0,0 0 15,0 0-15,0 1 16,0-44 31,0 1-47,0 0 0,0 0 15,0 0-15,0 0 0,0-1 16,0 1-16,0 0 0,0 0 0,21 0 16,-21 0-16,21 21 0,0-22 15,-21 1-15,22 21 0,-1 0 16,-21-21-16,21 21 16,0 0-16,0 0 0</inkml:trace>
  <inkml:trace contextRef="#ctx0" brushRef="#br0" timeOffset="90596.12">9229 10520 0,'0'0'0,"0"-21"31,0 0-31,21 21 16,0 0-1,0 0 1,0 0-16,0 21 0,1 0 16,-22 0-16,21 0 0,-21 0 15,0 1-15,0-1 0,21 0 0,-21 0 16,0 0-16,0 0 16,0 1-16,0-1 0,-21 0 15,0-21-15,21 21 0,0-42 47,0 0-47,0 0 16,0-1-16,0 1 0,0 0 0,0 0 0,0 0 15,21 0-15,0-22 16,-21 22-16,21 0 0,-21 0 16,21 0-16,0 21 0,1 0 15,-1 0 1,0 0-16</inkml:trace>
  <inkml:trace contextRef="#ctx0" brushRef="#br0" timeOffset="91028.62">9737 10456 0,'0'0'0,"0"-21"16,-22 21-16,1 0 16,0 21-1,0 1-15,21-1 16,-21 0-16,21 0 0,0 0 0,-21 0 16,21 1-16,-22-1 0,22 0 0,0 0 15,0 0-15,0 0 0,0 1 16,0-1-16,22 0 15,-1-21-15,0 0 16,0 0-16,0 0 0,0 0 16,1 0-16,-1-21 15,-21 0-15,21 21 0,0-22 0,-21 1 16,0 0-16,0 0 0,0 0 0,0 0 16,0-1-16,0 1 0,0 0 0,0 0 15,0 0-15,0 0 0,-21 21 16,21-22-16,-21 22 0,0 0 15,-1 0 1,22 22-16,-21-1 16,21 0-1</inkml:trace>
  <inkml:trace contextRef="#ctx0" brushRef="#br0" timeOffset="91492.41">9948 10435 0,'0'0'0,"0"-42"32,21 42-1,1 0-31,-1 0 15,0 21-15,-21 0 0,21-21 16,-21 21-16,0 1 0,21-1 0,-21 0 16,0 0-16,21 0 0,-21 0 15,0 1-15,0-1 0,0 0 16,0 0-16,0 0 0,0 0 0,-21-21 16,21 22-16,-21-1 0,21 0 15,0-42 32,0 0-47,0-1 0,0 1 16,21 0-16,0 0 0,-21 0 15,22 0-15,-1-22 0,-21 22 0,21 0 16,-21 0-16,21 0 0,-21-1 0,21 1 16,0 0-16,-21 0 0,22 21 15,-1 0 1,-21 21 15,0 0-31</inkml:trace>
  <inkml:trace contextRef="#ctx0" brushRef="#br0" timeOffset="92739.89">9250 11218 0,'0'-21'0,"0"0"15,0 0 17,0 42 30,0 0-62,0 0 16,0 1-1,0-1-15,0 0 16,0 0-16,0 0 0,0 0 16,0 1-16,0-1 0,0 0 0,0 21 15,0-21-15,0 1 0,0-1 16,0 21-16,0-21 0,0 0 0,0 22 16,0-22-16,0 0 0,0 21 0,0-20 15,0-1-15,21 21 0,-21-21 16,21 0-16,-21 22 0,0-22 0,0 21 15,0-21-15,21 1 0,-21 20 0,0-21 16,0 0-16,21 0 0,-21 22 16,0-22-16,0 0 0,0 0 15,0 0-15,0 1 0,0-1 0,0 0 16,0 0-16,0 0 0,0 0 0,-21 1 16,21-1-16,0 0 15,0 0-15,0 0 16,0-42 109,0 0-110,0 0-15,0 0 16</inkml:trace>
  <inkml:trace contextRef="#ctx0" brushRef="#br0" timeOffset="93135.68">8975 12256 0,'21'0'16,"-21"21"-1,21-21-15,0 21 0,0 0 16,0-21-16,-21 21 0,22-21 16,-1 21-16,0 1 15,0-22-15,0 21 0,0 0 16,1 0-16,-1 0 16,-21 0-1,21-42 48,0 0-63</inkml:trace>
  <inkml:trace contextRef="#ctx0" brushRef="#br0" timeOffset="93408.5">9567 12171 0,'0'21'31,"-21"0"-31,0 0 16,0 1-16,0-1 15,-1 0-15,1-21 0,0 21 0,0 0 16,0 0-16,0 1 0,-1-22 0,1 21 15,0-21-15,0 21 16,0-21-16,21-21 31,0 0-15,0-1-16</inkml:trace>
  <inkml:trace contextRef="#ctx0" brushRef="#br0" timeOffset="94132.46">9271 11367 0,'0'-22'31,"0"1"-15,-21 21 31,0 0-47,-1 0 15,22 21-15,-21-21 0,0 22 0,0-1 16,21 0-16,-21-21 0,0 21 16,-1 0-16,1 0 0,0-21 0,0 22 15,0-1-15,0 0 0,-1-21 0,1 21 16,0 0-16,0-21 16,21 21-16,21-42 46,-21 0-46,21 21 0,0-21 16,1 0-16,-1 21 0,0-21 0,-21-1 16,21 1-16,0 0 0,0 0 0,1 0 15,-1 0-15,-21-1 16,21 22-16,-21-21 0,21 21 16,0 0 15,-21 21-16,21-21-15,-21 22 16,22-1-16,-22 0 0,0 0 16,21 0-16,0 0 0,-21 1 0,21 20 15,-21-21-15,21 0 0,0-21 16,1 21-16,-22 1 0,21-1 0,0-21 16,0 21-16,0-21 15,0 21-15,-21 0 0,22-21 16,-1 0-16,-21-21 47</inkml:trace>
  <inkml:trace contextRef="#ctx0" brushRef="#br0" timeOffset="94560.21">10266 11621 0,'0'0'0,"21"0"47,-21 21-47,21 0 0,0-21 15,0 21-15,1 0 0,-22 0 0,21 1 16,0-22-16,0 21 0,-21 0 0,21 0 15,0 0-15,-21 0 0,22 1 16,-1-22-16,-21 21 0,21 0 0,-21 0 16,21-21-16,0 21 15,-21-42 17,-21 0-17</inkml:trace>
  <inkml:trace contextRef="#ctx0" brushRef="#br0" timeOffset="94837.06">10626 11599 0,'0'-21'15,"-22"21"1,1 0-16,0 0 0,0 21 15,0 1-15,0-1 0,-1 0 16,1-21-16,0 21 0,-21 0 0,21 0 16,-1 1-16,1 20 0,0-21 0,0 0 15,0 0-15,0-21 0,-1 22 16,22-1-16,-21 0 0,21 0 16,0 0-1</inkml:trace>
  <inkml:trace contextRef="#ctx0" brushRef="#br0" timeOffset="98908.77">6138 14774 0,'0'22'47,"0"-1"-32,0 0 1,0 0 0,0 0-16,0 0 0,0 1 15,21-1-15,-21 0 0,0 0 16,22 0-16,-22 0 16,0 1-16,0-1 0,0 0 0,0 0 15,21 0-15,-21 0 16,21-21-16,0 0 0,21 0 15,-20 0-15,20 0 0,0-21 16,22 0-16,-1 0 0,22 0 16,0-22-16,20 22 0,1-21 0,21 21 15,-21-22-15,21 1 0,0 0 0,0-1 16,-21 22-16,21-21 0,-21 21 16,0 0-16,-22-22 0,1 22 0,-22 0 15,1 0-15,-22 21 0,1-21 16,-1-1-16,-21 22 0,0 0 15,0-21-15,1 21 0,-1 0 16,-21-21-16,0 42 31,-21 0-31,-1 1 16,1-1-16</inkml:trace>
  <inkml:trace contextRef="#ctx0" brushRef="#br0" timeOffset="102527.78">8488 15134 0,'21'-21'0,"-21"0"16,0 0-16,0 0 15,0-1-15,0 1 16,-21 21-16,0 0 16,-1 0-16,1 0 0,0 0 15,-21 0-15,21 0 0,-1 21 0,1 1 16,0 20-16,0-21 0,0 21 16,21 1-16,0-22 0,0 21 0,0 1 15,0-1-15,0-21 0,0 21 0,0-20 16,0 20-16,0-21 0,21 0 15,-21 0-15,21 1 0,0-22 0,0 21 16,1-21-16,-1 0 0,0 0 0,0 0 16,0 0-16,0 0 15,22 0-15,-22 0 0,0-21 0,21-1 16</inkml:trace>
  <inkml:trace contextRef="#ctx0" brushRef="#br0" timeOffset="102779.63">8953 15007 0,'0'-21'0,"0"42"0,0-63 0,-21 42 47,21 21-47,-21 0 0,21 22 0,0-22 16,0 21-16,-21-21 0,21 22 15,-21-1-15,21 0 0,0 1 16,0-22-16,0 21 0,0-21 0,-21 22 15,21-22-15,0 0 0,0 0 0,0 0 16,0 0-16,0 1 0,21-22 16,0 0-1,0 0-15,0-22 0</inkml:trace>
  <inkml:trace contextRef="#ctx0" brushRef="#br0" timeOffset="103156.42">9186 15219 0,'0'42'16,"0"-21"-1,-21 1-15,0-1 0,21 0 0,0 0 16,-21 0-16,0 0 0,21 22 0,-22-22 16,22 0-16,0 0 0,0 0 15,0 1-15,0-1 0,22-21 16,-1 0-16,0 0 15,0 0-15,0 0 0,0 0 16,22-21-16,-22 21 0,0-22 0,0 1 16,0 0-16,1 0 0,-22 0 0,0 0 15,0-1-15,0 1 16,0 0-16,0-21 0,-22 21 0,1-1 16,0 1-16,0 21 0,0-21 0,0 21 15,-1 0-15,-20 0 0,21 0 16,0 0-16,0 0 0,-1 0 0,1 21 15,0 0-15,21 1 0,0-1 16,0 0-16,0 0 16,21-21-16,0 21 0,22-21 15,-22 0-15,0 0 0,21 0 16,-20 0-16</inkml:trace>
  <inkml:trace contextRef="#ctx0" brushRef="#br0" timeOffset="103492.22">9631 15282 0,'0'0'0,"0"-21"0,-21 21 47,-1 0-47,1 0 0,0 21 16,0-21-16,0 22 0,0-22 16,21 21-16,0 0 15,0 0-15,21-21 16,0 21-16,0-21 0,0 21 15,0-21-15,1 22 16,-1-22-16,0 21 0,0-21 16,-21 21-16,0 0 0,0 0 31,-21-21-31,0 0 0,0 0 16,-1 0-16,1 0 0,0 0 0,0 0 15,0 0-15,0 0 0,-1 0 0,22-21 31,0 0-31,22 0 16,-1 21-16</inkml:trace>
  <inkml:trace contextRef="#ctx0" brushRef="#br0" timeOffset="103816.04">9800 15388 0,'0'0'16,"21"0"-16,0 0 0,1 0 15,-1 0-15,0 0 0,0-21 16,0 21-16,0-21 16,1 0-16,-22 0 0,21 21 15,-21-22-15,0 1 0,0 0 16,0 0 0,-21 21-16,-1 0 15,1 0-15,0 0 16,0 21-16,21 0 0,-21 0 15,21 1-15,0-1 0,0 0 16,0 0-16,0 0 0,0 0 0,0 1 16,0-1-16,21 0 15,0-21-15,0 0 16,0 0-16,1 0 0,-1 0 0,0 0 16,0 0-16,21 0 0,-20 0 15,-1 0-15</inkml:trace>
  <inkml:trace contextRef="#ctx0" brushRef="#br0" timeOffset="104508.19">10647 15219 0,'0'-64'16,"0"128"-16,0-149 15,-21 85-15,-1 0 0,1 0 16,0 0-16,0 0 0,0 21 15,0-21-15,-1 22 0,1-1 0,0 0 16,0 0-16,21 0 16,-21 0-16,21 1 0,0-1 0,0 0 15,0 0-15,0 0 16,0 0-16,21-21 16,0 0-16,0 0 0,0 0 15,1 0-15,-1 0 0,0-21 16,0 21-16,-21-21 0,21 0 0,0 0 15,-21 0-15,22-1 0,-22 1 0,0 0 16,0 0-16,21 0 16,-21 0-16,0 42 31,0 0-31,0 0 16,0 0-16,0 0 0,0 1 0,0-1 15,0 0-15,0 0 0,0 0 0,0 0 16,21 1-16,0-22 15,0 21-15,0-21 16,1 0-16,-1 0 0,0 0 0,0 0 16,0 0-16,0-21 0,22-1 15,-22 1-15,0 0 0,0 21 0,-21-21 16,21 0-16,-21 0 0,22-1 0,-22-20 16,0 21-16,0 0 15,0 0-15,0 42 31,0 0-15,0 0-16,-22 0 0,22 0 16,0 1-16,-21-1 0,21 21 0,0-21 15,0 0-15,0 22 0,0-22 0,0 0 16,0 21-16,0-20 0,0-1 16,0 21-16,0-21 0,0 0 0,0 1 15,0-1-15,0 0 0,0 0 0,0 0 16,0 0-16,0 1 15,0-44 17,21 22-32,-21-21 0</inkml:trace>
  <inkml:trace contextRef="#ctx0" brushRef="#br0" timeOffset="104781.03">11049 15346 0,'0'-21'16,"0"42"-16,0-63 0,0 20 15,0 1-15,21 0 16,0 0-16,0 21 16,1 0-16,-1 0 0,0 0 15,0 0-15,0 0 0,0 21 16,-21 0-16,22 0 0,-22 1 16,0-1-16,0 0 0,0 0 15,-22 0-15,1 0 0,0 1 16,0-1-16,-21-21 0,20 21 0,1-21 15,0 0-15,0 21 0,0-21 16,0 0-16,42 0 31,0-21-31,0 21 0,0-21 16</inkml:trace>
  <inkml:trace contextRef="#ctx0" brushRef="#br0" timeOffset="105043.88">11451 15177 0,'0'0'0,"0"-22"0,0 44 31,0-1-31,0 0 16,0 0-16,-21 0 0,21 0 0,0 1 16,0 20-16,0-21 0,0 0 0,0 22 15,0-22-15,-21 21 0,21-21 16,0 0-16,0 22 0,0-22 0,0 0 15,0 0-15,0 0 0,-21 1 0,21-1 16,0 0-16,0 0 0,21-42 47,-21 0-31</inkml:trace>
  <inkml:trace contextRef="#ctx0" brushRef="#br0" timeOffset="105332.72">11430 15346 0,'0'-42'0,"0"84"16,0-106-16,0 43 0,0 0 0,0 0 16,0 0-16,0 0 15,21 21-15,-21-22 0,21 22 0,0 0 16,1 0-16,-1 0 16,0 0-16,0 0 0,0 0 15,0 22-15,1-1 0,-22 0 0,21 0 16,-21 0-16,0 0 15,0 1-15,0-1 0,-21 0 0,-1-21 16,-20 21-16,21-21 0,0 21 0,0-21 16,-1 21-16,-20-21 0,21 0 15,0 0-15,0 0 16,42-21 15,-21 0-31,21 21 0,0-21 0,0 0 16,0 0-16</inkml:trace>
  <inkml:trace contextRef="#ctx0" brushRef="#br0" timeOffset="105583.59">11811 14859 0,'0'0'16,"0"21"15,0 0-31,-21-21 0,21 22 0,0 20 15,-21-21-15,21 0 0,0 0 0,0 22 16,0-22-16,0 0 0,0 21 16,0-20-16,0-1 0,0 0 15,0 0-15,0 0 0,0 0 0,21 1 16,0-22-16,0 21 16,0-21-16,0 0 0,1 0 15,-1 0-15,0 0 0,0-21 0,0-1 16,-21 1-16,21 0 0</inkml:trace>
  <inkml:trace contextRef="#ctx0" brushRef="#br0" timeOffset="106033.34">12213 14647 0,'0'0'0,"0"-21"31,-21 21-31,21 21 0,0 1 15,0-1-15,0 0 16,0 0-16,0 0 0,0 0 0,0 1 16,0-1-16,0 0 0,0 0 15,0 0-15,0 0 0,0 1 16,0-1 0,-21-21-1,21-21 1,-21-1-16,21 1 15,0 0-15,0 0 16,0 0-16,0 0 0,0-22 0,21 22 16,0 0-16,0-21 0,0 20 15,0 1-15,1 0 0,-1 0 0,21 0 16,-21 0-16,0-1 0,22 22 16,-22 0-16,21 0 0,-21 22 0,1-1 15,-1 0-15,-21 0 0,0 0 0,0 0 16,0 22-16,0-22 0,0 0 15,0 21-15,0-20 0,0-1 0,-21 0 16,21 0-16,0 0 0,-22-21 0,22 21 16,0 1-16,-21-22 0</inkml:trace>
  <inkml:trace contextRef="#ctx0" brushRef="#br0">15303 17526 0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27:29.7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13441 4318 0,'21'0'0,"0"21"0,21 0 16,-20-21-16,20 22 0,0-1 0,-21 0 15,22 0-15,-1 0 0,0 0 0,-20 22 16</inkml:trace>
  <inkml:trace contextRef="#ctx0" brushRef="#br0" timeOffset="1957.09">18881 5122 0,'0'0'0,"21"0"31,-21-21-16,21 0 1,0 0-16,-21 0 0,0 0 16,0-1-16,0 1 0,0-21 15,0 21-15,0 0 0,0-22 16,0 22-16,-21-21 0,0 21 0,0-1 16,21 1-16,-22 0 0,1 21 15,0 0-15,0 0 0,0 0 16,0 0-16,-1 0 0,-20 21 0,21 0 15,0 22-15,0-22 0,-22 0 16,22 21-16,0-20 0,0 20 16,21-21-16,0 0 0,-21 0 0,21 1 15,0-1-15,0 0 0,0 0 16,21-21-16,21 21 0,-21-21 16,0 0-16,1 0 0,-1 0 15,21-21-15,-21 0 0,0 21 0,1-21 16,20 0-16,-21-1 0,-21 1 0,21 0 15,0-21-15,1 21 0,-22-1 16,0-20-16,0 21 0,21 0 0,-21 0 16,0-1-16,21 1 15,-21 42 1,0 1 0,0-1-16,0 0 0,0 21 15,-21-21-15,21 1 0,-21-1 0,21 21 16,0-21-16,0 0 0,0 1 0,0-1 15,0 0-15,21 0 16,0-21-16,0 0 0,-21 21 0,42-21 16,-20 0-16,-1 0 0,0 0 15,21-21-15,-21 21 0,22-21 0,-22 0 16,21 0-16,-21-22 0,1 22 0,-1-21 16,0-1-16,0 1 0,-21 0 15,0-1-15,0 1 0,0 0 0,0-22 16,-21 22-16,-21 0 0,20-1 15,-20 1-15,0 21 0,-1-22 16,1 22-16,-21 0 0,20 0 0,-20 0 16,-1 21-16,22 0 0,-22 0 15,1 21-15,-1 21 0,22-21 0,0 22 16,-22 20-16,22-20 0,0 20 16,20 22-16,1-22 0,-21 22 0,42-22 15,0 22-15,0-21 0,0-1 0,0 1 16,0-22-16,0 21 0,42-20 15,-21-1-15,22-21 0,-22 22 0,21-22 16,22 0-16,-22 0 0,0-21 0,22 0 16,-22 0-16,22 0 0,-22 0 15,0 0-15,22-21 0,-22 0 16,1 0-16,-1-1 0</inkml:trace>
  <inkml:trace contextRef="#ctx0" brushRef="#br0" timeOffset="2195.94">19854 4636 0,'-84'21'16,"62"0"0,1 21-16,0-21 0,0 22 15,21-1-15,-21 0 0,0 1 0,-1-1 16,1 0-16,0 1 0,21-1 0,-21-21 15,21 22-15,-21-22 0,21 0 16,0 0-16,0 0 0,0 0 0,21-21 16,0 0-16,0 0 15,22 0-15,-22 0 0</inkml:trace>
  <inkml:trace contextRef="#ctx0" brushRef="#br0" timeOffset="2636.04">19791 4741 0,'0'-21'0,"0"42"0,0-63 0,0 21 0,0 0 16,0 0-16,0-1 16,21 22-1,0 0-15,0 0 0,0 0 16,1 0-16,-1 0 0,21 22 0,-21-1 16,0-21-16,-21 21 0,22 21 0,-22-21 15,0 1-15,0 20 0,0-21 16,0 0-16,-22 22 0,1-22 0,-21 0 15,21 0-15,-22 0 0,1 0 0,21-21 16,-21 22-16,20-22 0,1 0 16,42 0 15,22-22-31,-22 22 0,0 0 16,0 0-16,0 0 0,22 0 0,-22 0 15,0 0-15,21 22 16,-42-1-16,22 0 0,-1-21 0,-21 21 15,0 0-15,0 0 0,0 1 0,0-1 16,0 0-16,-21-21 0,-1 21 16,1 0-16,0-21 0,0 21 0,-21-21 15,20 0-15,1 0 0,-21 0 16,21 22-16,0-22 0,-1 0 0,22-22 31,0 1-31,0 0 16,0 0-16,22 0 0,-1 0 15</inkml:trace>
  <inkml:trace contextRef="#ctx0" brushRef="#br0" timeOffset="3215.48">20468 4805 0,'-21'42'31,"0"-21"-31,21 1 15,-21 20-15,-1-21 0,1 43 16,0-43-16,0 0 0,21 21 16,-21-21-16,21 1 0,-21-1 0,21 0 15,-22 0-15,22 0 0,0-42 32,0 0-17,0 0-15,0 0 0,22-1 0,-1-20 16,-21 0-16,21-1 0,0 1 15,0-21-15,0 20 0,1 22 0,-22-21 16,21 21-16,0-1 0,0 1 0,0 21 16,0 21-1,-21 1-15,0-1 16,0 21-16,0-21 0,0 22 0,0-22 16,0 21-16,0 0 0,0-20 15,0-1-15,0 21 0,0-21 0,22-21 16,-22 21-16,0 1 0,21-22 15,0-22 1,0 1-16,0 0 16,-21 0-16,21-21 0,1-1 15,-1 22-15,0-21 0,0-1 0,0 1 16,0 0-16,1-1 0,-1 22 0,-21 0 16,21 0-16,0 21 15,-21 21 1,0 0-16,0 0 0,0 22 0,0-1 15,0 0-15,0 1 0,0-1 16,0 0-16,0-20 0,0 20 0,0 0 16,0-21-16,0 1 0,0 20 15,0-21-15,0 0 0,0 0 0,0 1 16,0-1-16,-21-21 16</inkml:trace>
  <inkml:trace contextRef="#ctx0" brushRef="#br0" timeOffset="3503.32">18881 5715 0,'0'0'15,"-22"21"-15,-20-21 0,21 0 0,42 0 16,21 0-16,1-21 15,-1 21-15,43 0 0,-1-21 16,1 21-16,21 0 0,21-21 0,0 21 16,0 0-16,0 0 0,0 0 15,0 0-15,0 0 0,-21 0 16,-22 0-16,1 0 0,-21 0 0,-1 0 16,-42 0-16,0 0 0,-42 0 15,-21 0-15,0 0 16,-1 0-16,-41 0 0</inkml:trace>
  <inkml:trace contextRef="#ctx0" brushRef="#br0" timeOffset="3716.2">18986 5863 0,'-63'21'0,"126"-42"0,-211 64 16,106-22-16,0-21 0,-1 21 0,43 0 16,43-21-1,-22 0-15,42 0 0,1 0 0,20 0 16,1 0-16,21 0 0,0 0 0,21 0 15,0 0-15,0 0 0,0 0 16,0 0-16,0 0 0,-21 0 0,-1 0 16,1 0-16,-21 0 0,-22 0 0,-20 0 15,-1 0-15,-63 0 16,0 0-16,-43 0 0,1 0 16</inkml:trace>
  <inkml:trace contextRef="#ctx0" brushRef="#br0" timeOffset="3916.09">19537 5969 0,'0'0'0,"-487"64"31,423-43-31,1-21 0,21 0 0,20 21 0,1-21 16,42 21-16,1-21 15,20 0-15,21 0 0,22 21 0,0-21 16,21 21-16,-1-21 0,1 0 0,21 0 16,0 22-16,0-22 0,-21 0 0,21 0 15,-42 0-15,21 0 0,-22 0 16,-41 0-16,20 0 0,-42 0 0,0 0 15,-42 0-15,-21 0 0,-22 0 16,1 0-16,-22 0 16</inkml:trace>
  <inkml:trace contextRef="#ctx0" brushRef="#br0" timeOffset="4099.97">19283 6223 0,'0'0'0,"-148"21"16,21 0-16,21 1 0,0-22 0,21 21 16,22 0-16,20 0 0,22-21 15,21 21-15,0 0 0,21-21 0,22 22 16,20-22-16,1 21 0,-1-21 0,22 0 15,21 0-15,0 21 0,-1-21 16,22 0-16,0 0 0,0 0 0,0 0 16,0 0-16,-21 0 0,0-21 0,0 21 15,-21-21-15,-1 21 0,-20 0 16,-22-22-16,-21 22 0,-21-21 0,-21 21 16,-21 0-16</inkml:trace>
  <inkml:trace contextRef="#ctx0" brushRef="#br0" timeOffset="4279.91">18923 6583 0,'0'0'0,"-64"21"0,1 0 16,21 0-16,-1 1 0,22-22 15,21 21-15,21-21 0,22 0 16,-1 0-16,21 0 0,22 0 0,0 0 16,-1 0-16,22 0 0,21 0 0,-21 0 15,21-21-15,0-1 16,-21 22-16,0-21 0,21 0 0,-21 0 0,-22 21 15,22-21-15,-21 0 0,-1-1 16,1 22-16</inkml:trace>
  <inkml:trace contextRef="#ctx0" brushRef="#br0" timeOffset="5279.92">19071 8213 0,'0'-127'32,"0"106"-32,-21-22 15,0 22-15,0-21 0,-1 21 0,1-1 16,0 22-16,0-21 0,0 21 0,-22 0 15,22 0-15,-21 21 0,0-21 16,20 43-16,-20-22 0,21 21 16,-21-21-16,20 22 0,-20-1 0,21-21 15,0 22-15,0-1 0,-1-21 0,22 21 16,0-20-16,0-1 0,0 0 16,22-21-16,-1 0 0,0 0 15,21 0-15,1 0 0,-1-21 0,0 0 16,1-1-16,-1 1 0,0-21 15,1 21-15,-22 0 0,21-22 0,-21 1 16,0 21-16,-21 0 0,0-22 0,0 22 16,0 0-16,0 42 31,-21-21-31,0 21 0,0 0 0,21 22 16,-21-22-16,0 0 0,21 21 0,-22-20 15,22 20-15,0-21 0,0 0 16,0 0-16,0 1 0,0-1 0,0 0 15,22-21-15,-1 0 0,0 0 0,0 0 16,21 0-16,1 0 0,-22-21 16,21 0-16,22-1 0,-22 1 0,0-21 15,1 0-15,20 20 0,-42-41 16,22 21-16,-43-1 0,0 1 0,0-22 16,0 22-16,-21-21 0,-22 20 15,-20 1-15,-1-22 0,1 22 0,-22 21 16,0-21-16,-20 20 0,20 1 0,-21 21 15,0 0-15,0 0 0,1 21 16,20 1-16,-21-1 0,21 21 0,22 0 16,-1 22-16,1-1 0,21 1 0,-1-1 15,22 1-15,0-1 0,21 1 16,0-1-16,0 1 0,21-1 0,21-20 16,-20-1-16,41 0 0,-21 1 0,22-22 15,-1 0-15,22 0 0,0 0 0,-1-21 16,1 0-16,21 0 0,-21 0 15,-22-21-15,22 0 0,-1 0 16,-20 0-16</inkml:trace>
  <inkml:trace contextRef="#ctx0" brushRef="#br0" timeOffset="5483.8">19537 7789 0,'0'0'16,"-21"0"-16,-1 0 0,44 0 31,-1 0-31,21 0 16,0 0-16,1 0 0,-1 0 15,0 0-15,1 0 0,20 0 16,-20 0-16,-1 0 0,0 0 0,-21 0 16,1 0-16,-1 0 0</inkml:trace>
  <inkml:trace contextRef="#ctx0" brushRef="#br0" timeOffset="5683.69">19664 7768 0,'-21'21'0,"42"-42"0,-64 64 0,43-22 15,0 0-15,0 21 16,0-21-16,0 22 0,0-22 16,0 21-16,0 1 0,0-1 0,0 0 15,0 1-15,0-22 0,0 21 16,0 0-16,0-20 0,0 20 0,0-21 15,0 0-15,-21 22 0,0-22 0,21 0 16,0 0-16</inkml:trace>
  <inkml:trace contextRef="#ctx0" brushRef="#br0" timeOffset="6167.11">19960 8149 0,'0'0'0,"21"0"32,0 0-32,1-21 15,-1 21-15,0 0 16,0-21-16,0 21 0,-21-21 16,21 0-16,-21-1 15,-21 22 1,0 0-1,0 22-15,-21-22 0,20 21 0,1 21 16,0-21-16,-21 22 0,21-22 0,-1 21 16,22-21-16,0 0 0,0 1 15,0-1-15,0 0 0,0 0 16,22-21-16,-1 0 16,0 0-16,0 0 0,0 0 0,22 0 15,-22-21-15,0 0 0,21 21 0,-21-21 16,1-1-16,20 1 0,-21 0 15,0 0-15,0 0 0,1 0 0,-1-1 16,0 1-16,0 21 0,0 0 16,0 0-16,1 0 15,-1 21 1,-21 1-16,0-1 0,0 0 0,0 0 0,0 0 16,0 0-16,0 1 0,0-1 15,0 0-15,0 0 16,0 0-16,0-42 31,0 0-15</inkml:trace>
  <inkml:trace contextRef="#ctx0" brushRef="#br0" timeOffset="6395.98">20764 7768 0,'0'0'0,"0"-21"0,22 0 0,-22 0 16,0 0-16,0 42 31,0 0-31,0 0 0,0 0 0,0 22 16,0-1-16,-22 0 0,22 1 0,0-1 15,-21 0-15,21 1 0,-21-1 16,21 0-16,-21 1 0,21-1 0,0 0 16,0-21-16,0 22 0,0-22 0,0 0 15,0 0-15,21-21 16,0 0-1,-21-21-15</inkml:trace>
  <inkml:trace contextRef="#ctx0" brushRef="#br0" timeOffset="6549.89">20532 8065 0,'42'0'15,"0"0"-15,-21 0 16,22 0-16,-1 0 0,0 0 15,1 0-15,-1-22 0,22 22 0,-22 0 16,21 0-16,-20-21 0,20 21 0,-20 0 16,20 0-16</inkml:trace>
  <inkml:trace contextRef="#ctx0" brushRef="#br0" timeOffset="6931.67">18902 9335 0,'-43'0'0,"86"0"0,-128 0 16,64 21-16,0-21 0,0 0 0,63 0 31,0 0-31,1 0 0,20 0 16,22 0-16,21 0 0,-1 0 0,22 0 15,0 0-15,0 0 0,0 0 0,22 0 16,-1-21-16,-21 21 0,21 0 0,-21 0 15,-21 0-15,0 0 0,-22 0 16,1 0-16,-22 0 0,-41 0 0,-1 21 16,-42-21-16,-22 0 15</inkml:trace>
  <inkml:trace contextRef="#ctx0" brushRef="#br0" timeOffset="7124.21">18648 9610 0,'0'0'0,"-85"21"0,0 0 0,43 0 15,0-21-15,21 0 0,42 0 16,21 0-16,22 0 0,-1 0 0,22 0 16,-1 0-16,22-21 0,21 21 0,0-21 15,43 21-15,-22 0 0,0 0 16,21 0-16,1 0 0,-22 0 0,0 0 16,0 0-16,-21 21 0,-21-21 15,-43 21-15,1-21 0,-22 21 0,-21-21 16,-21 22-16</inkml:trace>
  <inkml:trace contextRef="#ctx0" brushRef="#br0" timeOffset="7324.1">19283 10033 0,'0'0'0,"-127"21"0,42 0 0,0-21 0,22 22 16,21-22-16,-1 0 0,64 0 16,1 0-16,41 0 0,-21 0 15,43 0-15,0-22 0,21 22 16,21 0-16,-22 0 0,22 0 15,22 0-15,-22-21 0,21 21 0,-21 0 16,0 0-16,-21 0 0,-22 0 0,-20 0 16,-22 0-16,-21 21 0,-21 1 0,-21-22 15,-42 21-15,-1 0 0,-21-21 16</inkml:trace>
  <inkml:trace contextRef="#ctx0" brushRef="#br0" timeOffset="8043.69">19516 10287 0,'-170'21'0,"340"-42"0,-488 85 15,170-43-15,21 21 0,21-21 0,0 0 16,43 1-16,20-22 0,22 21 15,42-21-15,22 0 16,20 0-16,22 0 0,0 0 0,-1 0 16,43 0-16,-21 0 0,42 0 0,-21 0 15,21 0-15,-21 0 0,0-21 16,0 21-16,-21 0 0,0 0 16,-21 0-16,-22 0 0,-20 0 0,-22 21 15,-42 0-15,-22-21 0,-20 21 16,-1 0-16,-20-21 0,-43 21 0,21 1 15,-42-1-15,-1-21 0,1 21 0,0 0 16,0 0-16,0-21 0,21 21 0,0 1 16,21-1-16,21-21 0,22 21 15,20-21-15,22 0 0,42 0 16,22 0-16,20 0 0,1 0 0,20 0 16,1 0-16,21 0 0,21 0 15,0 0-15,21 0 0,-21 0 0,21 0 16,-21 0-16,21 0 0,-42 0 15,0 0-15,0 0 0,-21 0 0,-22 0 16,-21 0-16,-20 21 0,-22 0 16,-43 0-16,-20-21 0,-1 22 0,-42-22 15,1 21-15,-1 0 0,-42-21 0,-1 21 16,22 0-16,-21 0 0,0 1 16,0-1-16,21 0 0,21 21 0,0-21 15,43 22-15,-1-22 0,22 0 0,21 0 16,21 0-16,0 1 0,21-1 0,21-21 15,1 0-15,20 0 0,22 0 0,-1 0 16,22 0-16,21 0 0,0-21 16,0-1-16,0 22 0,0-21 15,0 21-15,0 0 0,-21 0 0,0 0 16,-21 0-16,-22 0 0,1 0 0,-22 0 16,-21 0-16,-21 21 0,0 1 15,-42-1-15,-1-21 0,-20 21 0,-22-21 16,1 21-16,-22-21 0,0 21 0,0-21 15,-21 21-15,0-21 0,0 22 16,0-22-16,0 21 0,0 0 0,21-21 16,22 21-16,-1 0 0,43 0 0,-1 1 15,22-1-15,42 0 16,22-21-16,-1 0 0,21 0 0,22 0 16,0 0-16,42 0 0,0 0 0,21 0 15,0-21-15,21 0 0,1-1 16,20 22-16,-20-21 0,20 0 0,1 0 15,-22 0-15,0 0 0,1 21 0,-22-22 16,0 1-16,0 21 0,-21-21 0,-21 21 16</inkml:trace>
  <inkml:trace contextRef="#ctx0" brushRef="#br0" timeOffset="9187.9">19621 13335 0,'0'0'0,"106"-42"15,-85 21 1,1-1-16,-1 1 0,0 0 16,-21 0-16,0 0 0,0 0 0,0-1 15,0 1-15,-21 0 0,-22 0 0,1 21 16,0 0-16,-1 0 0,1 0 16,0 0-16,-22 0 0,22 21 15,-22-21-15,22 21 0,0 22 0,-1-22 0,1 0 16,21 0-16,0 0 15,0 0-15,21 1 0,0-1 0,0 0 16,21-21-16,0 0 0,0 21 0,21-21 16,1 0-16,-22 0 0,42 0 15,-20 0-15,-1-21 0,0 0 0,1 21 16,20-21-16,-20-1 0,-1 1 0,-21 21 16,0-21-16,0 0 0,1 21 15,-22 21 1,0 0-1,-22 0-15,22 1 16,0-1-16,0 0 0,0 0 16,0 0-1,22-21-15,-1 0 0,0 0 16,0 0-16,0 0 0,22 0 0,-22 0 16,0-21-16,21 0 0,-21 0 0,22 21 15,-22-43-15,0 22 0,0 0 16,-21-21-16,0-1 0,0 1 0,0 0 15,0-1-15,-42 1 0,0 0 0,-1-1 16,-20 1-16,-1 0 0,-20 21 16,-1-22-16,0 43 0,1-21 0,-1 21 15,0 0-15,1 21 0,-1 0 16,21 1-16,22 20 0,0 21 0,-1-20 16,1 20-16,21 1 0,21-1 15,0 1-15,0-1 0,0 1 0,21-1 16,-21-20-16,42 20 0,-20 1 15,20-22-15,0 0 0,1 1 0,20-22 16,-21 21-16,22-42 0,-1 21 0,1-21 16,21 0-16,-22 0 0,22-21 15,-1 0-15</inkml:trace>
  <inkml:trace contextRef="#ctx0" brushRef="#br0" timeOffset="9626.87">20701 12912 0,'0'42'32,"0"-21"-32,-21 0 0,0 22 15,-1-1-15,1 0 0,21 1 0,-21-1 16,0 0-16,0 1 0,21 20 16,0-20-16,0-1 0,-21 0 0,21 1 15,0-22-15,-22 21 0,22-21 0,0 0 16,0 1-16,0-1 0,22-21 31,-22-21-31,0-1 0,21 1 0,-21 0 16,21-21-16,0-1 0,-21 1 0,0 0 15,21-1-15,0-20 16,-21-1-16,0 1 0,0 21 0,22-22 16,-22 22-16,21-1 0,-21 1 0,21 21 15,-21 0-15,21 21 16,0 0-16,-21 21 0,21 0 0,1 0 15,-1 22-15,-21-1 0,42 0 0,-42 1 16,21-1-16,0 21 0,1-20 16,-1-1-16,-21 0 0,21 43 15,-21-43-15,21-20 0,-21-1 0,0 21 16,0-21-16,0 0 16,0 1-16,-21-22 0,0 0 15,-22 0-15,22 0 0,-21-22 16,0 1-16</inkml:trace>
  <inkml:trace contextRef="#ctx0" brushRef="#br0" timeOffset="9767.79">20320 13399 0,'0'0'0,"0"-22"0,42 22 15,-21-21-15,22 21 0,20 0 16,-20 0-16,20 0 0,1 0 0,-1 0 16,1 0-16,-1-21 0,1 21 0,-1-21 15,1 21-15,-1 0 0,1-21 16,-1 21-16,-21-21 0,22-1 15,-22 1-15,1 0 0</inkml:trace>
  <inkml:trace contextRef="#ctx0" brushRef="#br0" timeOffset="10289.49">21484 12996 0,'0'0'0,"0"-21"0,-21 21 15,0 0 1,0 21-16,21 1 0,0 20 0,-22 0 16,22 1-16,-21-1 0,21 0 15,0 1-15,0-1 0,0 0 0,0 1 16,0-22-16,-21 21 0,21-21 0,0 0 15,0 1-15,0-1 0,0 0 16,-21-21-16,21-21 31,-21 0-31,21-22 0,-21 22 16,21 0-16,0-21 0,0-1 16,0 1-16,0 0 0,0-1 0,0 1 15,0 0-15,0-1 0,21 22 0,0 0 16,-21 0-16,21 21 0,0 0 15,0 0-15,1 21 0,-1 21 0,0-21 16,0 22-16,0-22 0,-21 21 16,21 1-16,1-1 0,-1 0 0,-21-21 15,0 22-15,0-22 0,0 21 0,21-21 16,-21 1-16,0-1 0,0-42 31,21-1-15,-21 1-16,0 0 0,21-21 0,0 21 15,-21-22-15,22 1 0,-1-22 0,21 22 16,-21 0-16,0-1 0,22 1 16,-1 0-16,-21 21 0,22 21 0,-22 0 15,0 0-15,0 21 0,0 21 0,-21 0 16,21 1-16,-21-1 0,0 0 16,0 1-16,0 20 0,0-20 0,-21 20 15,0-21-15,21 1 0,-21-1 0,0 0 16,0 1-16,-1-22 15,1 21-15,0-21 0,0 1 0,0-1 16,0-21-16,-1 21 0,-20 0 0</inkml:trace>
  <inkml:trace contextRef="#ctx0" brushRef="#br0" timeOffset="10547.35">19494 14309 0,'-63'0'0,"126"0"0,-190 0 0,106 21 0,-21-21 16,21 0-16,42 0 15,21 0-15,1 0 0,41 0 16,-20 0-16,42 0 0,-22 0 0,22 0 16,21 0-16,0 0 0,0 0 0,21 0 15,0 0-15,-21 0 0,22 21 16,-22-21-16,0 21 0,-22-21 0,1 21 15,-42 1-15,-1-22 0,-20 21 0,-22 0 16,-21 0-16,-21 0 0,-22-21 0,-20 21 16,-1 22-16</inkml:trace>
  <inkml:trace contextRef="#ctx0" brushRef="#br0" timeOffset="11231.98">19621 14838 0,'0'0'0,"-127"0"0,22 21 15,20 0-15,0-21 0,64 0 31,63-21-31,43 21 0,-21 0 16,41 0-16,1-21 0,0 21 0,0 0 16,21 0-16,0 0 0,0-21 15,21 21-15,-21 0 0,-21 0 0,0 0 16,-22 0-16,1 0 0,-43 21 0,-20-21 16,-22 21-16,-22-21 0,1 21 15,-42 0-15,-22 1 0,-21-1 0,0 0 16,-21 0-16,0 0 0,-21 0 0,21 1 15,-21 20-15,21-21 0,0 21 16,21-20-16,22-1 0,-1 0 0,21 0 16,22-21-16,21 21 0,42-21 15,0 0-15,43 0 16,-1 0-16,22 0 0,0-21 0,20 21 16,1 0-16,21-21 0,0 21 0,0 0 15,21-21-15,-21 21 0,0 0 16,-21 0-16,0 0 0,-21 0 0,-22 21 15,-20-21-15,-22 21 0,-21 0 0,0 0 16,-43 1-16,-20 20 0,-22-21 0,-21 0 16,1 0-16,-22 22 15,-22-22-15,22 21 0,-21-21 0,0 22 16,21-22-16,21 0 0,0 0 0,43 0 16,-22 1-16,43-1 0,21-21 0,0 0 15,21 21-15,21-21 16,21 0-16,22 0 0,-1 0 0,1 0 15,20-21-15,1 0 0,0 21 0,20-22 16,1 22-16,127-42 0,-127 42 16,0 0-16,-22 0 0,-20 0 0,-22 0 15,-21 0-15,-21 21 0,-42 0 16,-21 1-16,-22-1 16,0 0-16,-21 0 0,1 0 0,-1 22 15,-21-22-15,21 0 0,-21 21 0,21-21 16,21 1-16,1 20 0,20-21 15,1 0-15,20 0 0,22-21 0,21 22 16,0-1-16,21-21 0,1 0 0,41 0 16,1 0-16,20 0 0,1-21 0,21-1 15,21 1-15,21 0 0,21-21 0,1 21 16,20-22-16,1 1 0,20 0 16,1-1-16,21-20 0,0 20 0,-1-20 15</inkml:trace>
  <inkml:trace contextRef="#ctx0" brushRef="#br1" timeOffset="19683.86">21294 9610 0,'0'0'0,"0"-21"31,0-1-31,-22 22 32,1 0-32,0 0 15,0 0-15,0 0 0,0 0 0,-1 22 16,1-1-16,0 0 16,0-21-16,0 21 0,21 0 0,0 0 15,0 1-15,0-1 0,-21-21 0,21 21 16,0 0-16,0 0 0,21-21 15,-21 21-15,21-21 16,0 0-16,0 0 0,0 0 0,22 0 16,-22 0-16,0 0 0,21 0 0,-20 0 15,-1 0-15,0-21 16,0 0-16,0 21 0,0-21 0,1 0 16,-22 0-16,0-1 0,0 1 0,0 0 15,0 0-15,0 0 0,0 0 16,-22 21-16,1 0 0,0-22 15,0 22-15,0 0 0,0 0 0,-1 0 16,-20 0-16,21 0 0,0 22 16,0-1-16,-1-21 0,1 21 0,0 0 15,0 0-15,0 0 0,0 1 16,21-1-16,0 0 0,0 0 16,0 0-16,0 0 0,0 1 0,0-1 15,21-21-15,0 21 16,0-21-16,0 0 0,22 0 0,-22 0 15,0 0-15,0 0 0,21 0 16,-20-21-16,-1 0 0,0 21 0,0-22 16,0 1-16,0 0 0,-21 0 0,0 0 15,0 0-15,0-1 0,0 1 16,0 0-16,0 0 0,0 0 0,-21 0 16,0 21-16,0 0 15,0 0-15,0 0 16,-1 0-16,1 0 0,0 0 0,0 0 15,0 21-15,0 0 0,-1-21 0,1 21 16,0 0-16,21 0 0,0 1 16,0-1-16,0 0 0,0 0 0,0 0 15,0 0-15,21 1 16,0-22-16,1 0 0,-1 0 16,0 0-16,0 0 0,0 0 0,22 0 15,-22 0-15,0 0 0,-21-22 0,21 22 16,0-21-16,-21 0 0,21 0 0,-21 0 15,0 0-15,0-1 0,0 1 16,0 0-16,0 0 0,-21 0 16,0 0-16,21-1 0,-21 22 0,0 0 15,0 0-15,-1 0 0,1 0 16,0 22-16,0-1 0,0 0 16,0 0-16,21 0 0,0 0 15,0 1-15,0-1 0,0 0 16,0 0-16,0 0 0,21-21 15,0 0-15,0 0 0,0 0 16,0 0-16,1 0 0,-1 0 16,0 0-16,0 0 0,0 0 0,-21-21 15,21 0-15,-21 0 0,0 0 16,0-1-16,-21 1 16,0 0-16,0 0 0,0 21 15,0 0-15,-1-21 0,1 21 0,0 0 16,0 0-16,0 21 0,0-21 0,-1 21 15,1 0-15,0 0 16,21 1-16,-21-1 0,21 0 0,0 0 16,0 0-16,0 0 15,21-21-15,0 0 16,0 0-16,1 0 0,-1 0 16,0 0-16,0 0 0,0 0 0,0-21 15,-21 0-15,0 0 0,22 21 16,-22-21-16,0 0 0,0-1 15,0 1-15,0 0 0,0 0 0,0 0 16,-22 21-16,1 0 0,0 0 16,0 0-16,0 0 0,0 0 15,-1 0-15,1 21 0,21 0 0,-21 0 16,0 0-16,21 1 16,0-1-16,0 0 0,0 0 15,0 0-15,21-21 16,0 0-16,0 0 0,1 0 15,-1 0-15,0 0 0,-21-21 16,21 0-16,0 0 0,-21 0 16,0-1-16,0 1 15,0 0-15,-21 0 0,0 0 16,0 0-16,0 21 0,-1-22 0,1 22 16,0 0-16,0 0 0,0 0 0,0 0 15,-1 22-15,1-22 0,0 21 16,21 0-16,0 0 0,0 0 15,0 0-15,0 1 0,0-1 16,21-21 0,0 0-16,1 0 0,-1 21 0,0-21 15,0 0-15,0 0 0,0 0 16,1-21 0,-22 0-16,0-1 15,0 1-15,-22 0 16,1 21-16,0 0 0,0 0 15,0 0-15,0 0 0,-1 0 16,1 0-16,21 21 0,-21-21 0,21 21 16,-21-21-16,21 22 0,-21-1 0,21 0 15,0 0 1,21-21 0,0 0-16,0 0 0,0 0 15,1 0-15,-1 0 0,0 0 0,0 0 16,0 0-16,0-21 0,-21 0 15,0 0-15,0-1 16,0 1-16,0 0 0,-21 21 16,21-21-16,-21 0 0,0 21 0,0 0 15,0 0-15,-1 0 0,1 0 0,0 0 16,0 0-16,21 21 16,-21 0-16,21 0 0,0 0 0,0 1 15,0-1-15,0 0 0,0 0 16,21-21-16,0 21 15,0-21-15,0 0 0,1 0 16,-1 0-16,0 0 0,0 0 16,-21-21-16,0 0 15,0 0 1,0 0-16,-21 21 0,21-22 16,-21 22-16,0 0 0,-1-21 0,1 21 15,0 0-15,0 0 0,0 0 16,0 0-16,-1 0 15,1 0-15,0 0 16,0 0-16,0 0 16,0 0-16,-1 0 0,1 0 0,0 0 15,0 21-15,0-21 0,-22 0 0,22 0 16,0 0-16,0 0 0,-21 0 16,20 0-16,1 0 0,0 0 15,42 0 32,0 0-47,1 0 0,-1 0 16,21 0-16,0 0 0,-20 0 0,41-21 15</inkml:trace>
  <inkml:trace contextRef="#ctx0" brushRef="#br1" timeOffset="20236.55">22077 9567 0,'21'22'16,"0"-22"-1,0 0-15,0 0 16,1 0-16,-1 0 0,0 0 0,0-22 16,0 22-16,-21-21 0,21 0 15,-21 0-15,0 0 16,0 0-16,-21 21 16,0 0-16,0 0 15,0 0-15,0 0 0,-1 0 0,1 0 16,0 0-16,0 21 0,0 0 0,0 0 15,21 21-15,0-20 0,-22-1 16,22 21-16,0-21 0,0 0 0,0 1 16,0-1-16,0 0 0,22 0 0,-1 0 15,0-21-15,0 21 0,0-21 16,0 0-16,22 0 0,-22 0 0,21 0 16,-21 0-16,22 0 0,-22 0 0,21 0 15,-21-21-15</inkml:trace>
  <inkml:trace contextRef="#ctx0" brushRef="#br1" timeOffset="20636.34">22585 9525 0,'0'0'0,"0"-21"0,-21 21 0,21-21 16,0 0 0,21 21 15,0 0-31,0 0 0,0 0 0,0 21 15,1-21-15,-1 21 0,0 0 0,0 0 16,0 0-16,0 22 0,-21-22 16,0 0-16,0 0 0,0 22 15,0-22-15,0 0 0,0 0 0,0 0 16,-21 0-16,0-21 0,0 22 0,0-22 16,0 0-1,21-22 1,0 1-16,0 0 15,0 0-15,21-21 16,0 20-16,0 1 0,-21 0 0,21-21 16,0 21-16,1-22 0,-1 22 0,0 0 15,0 0-15,-21 0 0,21-1 16,0 22-16,1 0 16,-1 0-1,-21 22-15,0-1 16,21 0-16</inkml:trace>
  <inkml:trace contextRef="#ctx0" brushRef="#br1" timeOffset="21024.13">23072 9546 0,'0'0'0,"0"-21"0,0 0 15,0 0 1,21 21-1,0 0-15,0 0 0,0 0 16,-21 21-16,21-21 16,-21 21-16,0 0 0,22 0 0,-1-21 15,-21 22-15,0-1 0,0 0 0,21 0 16,-21 0-16,0 0 0,0 1 16,0-1-16,0 0 0,0 0 15,-21 0-15,0-21 0,-1 0 0,1 0 16,0 0-16,0 0 15,21-21 1,0 0-16,0 0 0,0 0 0,0-1 16,0 1-16,21 0 0,0 0 15,0 0-15,1 0 0,-1-22 16,0 22-16,0 0 0,0 21 0,0-21 16,1 0-16,-1 21 0,0 0 0,0 0 15,21 0-15,-20 0 0,-1 0 16,0 0-16,0 0 0,0 0 15,0 0-15</inkml:trace>
  <inkml:trace contextRef="#ctx0" brushRef="#br1" timeOffset="21388.37">23707 9504 0,'0'0'0,"-22"0"0,1 0 16,0 0-16,0 0 0,0 21 15,0 0-15,-1 0 0,1-21 16,21 22-16,-21 20 0,0-21 16,0 0-16,21 0 0,-21 1 0,21-1 15,0 0-15,0 0 0,0 0 16,0 0-16,21-21 16,0 22-16,0-22 0,0 0 0,0 0 15,1 0-15,-1 0 0,21 0 0,-21-22 16,0 22-16,1-21 0,-1 0 15,0 0-15,0 0 0,-21 0 16,0-1-16,0-20 0,0 21 0,0 0 16,0-22-16,0 22 0,-21 0 0,0 21 15,0-21-15,-1 21 16,1 0-16,0 0 16,0 0-16,0 0 0,21 21 15,0 0-15,0 0 16,0 1-16,0-1 15</inkml:trace>
  <inkml:trace contextRef="#ctx0" brushRef="#br1" timeOffset="21768.19">23834 9567 0,'21'-21'15,"-42"42"-15,63-63 0,-21 42 16,-21-21-16,21 21 0,0 0 0,1-21 15,-1 21-15,0 0 0,0 0 16,0 0-16,0 0 0,1 21 16,-22 0-16,21 0 0,-21 0 15,21 1-15,-21-1 0,0 21 0,0-21 16,0 22-16,0-22 0,0 0 0,-21 21 16,0-21-16,-1 1 15,1-1-15,0 0 0,21 0 16,-21-21-16,21-21 31,0 0-31,0 0 0,0-1 0,0 1 16,0 0-16,21 0 0,0 0 0,0-22 15,1 22-15,-22-21 0,21 21 16,0-22-16,0 22 0,0 0 0,0 0 16,1 0-16,-1 0 0,0 21 0,0 0 15,0 0-15,0 0 0,1 0 16,-1 0-16,0 0 0,-21 21 15,21-21-15</inkml:trace>
  <inkml:trace contextRef="#ctx0" brushRef="#br1" timeOffset="22404">21632 10202 0,'0'0'0,"0"-21"0,43-21 16,-43 63 15,0 0-31,0 0 16,0 1-16,0 20 0,0 0 0,0 1 15,0-1-15,0 0 0,0 22 0,0-22 16,0 22-16,0-22 0,-22 21 15,1-20-15,21-1 0,-21 22 16,0-22-16,21 0 0,-21 1 0,0-1 16,21 0-16,-22 1 0,1-1 0,0 0 15,21-21-15,-21 22 0,0-22 16,21 0-16,-21 0 0,21 0 0,0 1 16,0-1-16,-22-21 0,22-21 46</inkml:trace>
  <inkml:trace contextRef="#ctx0" brushRef="#br1" timeOffset="22660.85">21188 11261 0,'0'0'0,"0"21"0,-21 0 16,21 0-16,0 0 16,0 1-16,0-1 0,0 0 15,21 0-15,0-21 16,0 0-16,0 0 16,0 0-16,1 0 0,-1 0 0,0 0 15,21 0-15,-21 0 0,1 0 16,-1-21-16,0 0 0,0 21 0,0-21 15,0-1-15,-21 1 0,22 0 0,-1-21 16,0 21-16</inkml:trace>
  <inkml:trace contextRef="#ctx0" brushRef="#br1" timeOffset="23143.58">21886 10118 0,'0'-21'32,"-21"42"-17,0 0-15,21 0 16,-21-21-16,0 21 0,21 0 15,-22 1-15,1-1 0,0 0 0,21 0 16,-21 0-16,0 0 0,21 1 0,-21-1 16,21 0-16,-22 0 0,1 0 15,42-42 32,1 0-47,-1 21 0,-21-21 16,21 0-16,0-1 0,0-20 0,0 21 15,1 0-15,-1 0 0,-21-1 0,21 1 16,0 0-16,-21 0 16,21 21-16,-21 21 15,21 0-15,-21 0 16,0 1-16,0 20 16,0-21-16,0 21 0,0 1 0,0-22 15,22 21-15,-22-21 0,0 22 0,0-22 16,21 0-16,0 0 0,-21 0 0,21 1 15,0-22-15</inkml:trace>
  <inkml:trace contextRef="#ctx0" brushRef="#br1" timeOffset="23455.75">22479 10647 0,'0'0'0,"0"21"31,0 0-15,0 0-16,0 1 15,0-1-15,0 0 0,21-21 16,0 0-1,0 21-15,1-21 0,-1 0 0,0 0 16,21 0-16,1 0 0,20-21 0,1 0 16,-1 21-16,1-21 0,-1-1 15,22 1-15,-1 0 0,1 0 16,0 21-16,-1-21 0</inkml:trace>
  <inkml:trace contextRef="#ctx0" brushRef="#br1" timeOffset="23815.54">22373 11070 0,'0'21'0,"0"-42"0,0 64 15,21-43 1,0 0-16,1 0 15,20 0-15,0 0 0,1 0 16,-1-22-16,0 1 0,22 21 0,-22-21 16,0 21-16,22-21 0,-22 0 0,1 21 15,-22 0-15,21-21 0</inkml:trace>
  <inkml:trace contextRef="#ctx0" brushRef="#br1" timeOffset="24099.96">22161 11430 0,'22'0'16,"-1"-21"-16,21 0 0,0 21 0,1 0 15,-1 0-15,-21-21 0,22 21 16,-1 0-16,0 0 0,1 0 0,-22 0 16,0 0-16,21 0 0,-21 0 0,1 0 15,-1 0-15,-42 21 32,-1-21-32</inkml:trace>
  <inkml:trace contextRef="#ctx0" brushRef="#br1" timeOffset="24229.88">22373 11599 0,'0'0'0,"42"0"0,43-21 16,-43 0-16,1 0 0,20 21 16,-20-21-16,20 0 0,1-22 0</inkml:trace>
  <inkml:trace contextRef="#ctx0" brushRef="#br1" timeOffset="24551.8">22733 10372 0,'-21'0'31,"21"21"-31,21 0 16,0-21-16,0 0 15,0 0-15,22 0 0,-1 0 0,22 0 16,-1 0-16,1-21 0,-1 0 16,22 0-16,-22 21 0</inkml:trace>
  <inkml:trace contextRef="#ctx0" brushRef="#br1" timeOffset="28695.45">18351 9652 0,'-21'0'0,"21"21"15,-21-21-15,0 0 0,0 0 16,0 0-16,-1 0 0,1 0 16,0 0-16,0 0 15,0 0-15,0 0 0,-1 0 0,1 0 16,0 0-16,0 0 0,0 0 16,0 0-16,-1 0 0,1-21 0,0 21 15,0 0-15,0-21 16,0 21-16,-1 0 15,1 0 1,0 0-16,0 0 16,0 0-1,21-21-15,-21 21 0,-1 0 16,1 0 0,42 0 77,1 0-93,-1 0 16,0 0 0,0 0-16,0 21 0,0-21 15,1 0-15,-1 0 0,0 0 16,0 0-16,0 21 0,0-21 15,1 0-15,-1 0 0,0 0 0,0 0 16,0 0-16,22 0 0,-22 0 16,21 0-16,-21 0 0,22 0 0,-1 0 15,0 21-15,-21-21 0,22 0 16,-1 0-16,0 0 0,-20 0 16,20 0-16,-21 0 0,21 0 0,-20 0 0,20 0 15,-21 0-15,21 0 16,-20 0-16,-1 0 0,21 0 0,-21 0 15,0 0-15,1 0 0,20 0 0,-21 0 16,0 0-16,0 0 0,1 21 16,-1-21-16,0 0 0,0 0 0,0 0 15,0 0-15,1 0 0,-1 0 16,0 0-16,21 0 0,-21 0 16,1 0-16,-1 0 0,21 0 0,-21 0 15,22 0-15,-22 22 0,21-22 16,0 0-16,-20 0 0,20 0 15,-21 0-15,21 0 0,1 21 0,-22-21 0,21 0 16,-21 0-16,22 0 16,-22 0-16,0 0 0,21 0 0,-20 0 15,-1 21-15,21-21 0,-21 0 0,22 0 16,-22 0-16,21 0 0,-21 0 16,22 0-16,-22 21 0,21-21 0,-21 0 15,0 0-15,1 0 0,-1 0 0,0 0 16,21 0-16,1 21 15,-22-21-15,0 0 0,0 0 16,0 0-16,0 0 0,1 0 16,-1 0-16,0 0 0,0 0 15,0 0-15,0 0 0,1 0 0,-1 0 16,0 0-16,0 0 16,0 0-16,0 0 15,1 0 1,-1 0-1,0 0 1,0 0 0,0 0-1,0 0 1,1 0 0,-1 0-1,0 0 1,-21-21 46</inkml:trace>
  <inkml:trace contextRef="#ctx0" brushRef="#br1" timeOffset="31079.57">21251 9483 0,'0'0'0,"0"-21"0,0-1 16,-21 22 15,0 0-31,0 0 16,0 0-16,-1 0 16,1 0-16,0 22 0,21-1 15,-21-21-15,0 21 0,21 0 0,-21-21 16,-1 21-16,1 0 0,21 1 15,0-1-15,0 0 0,-21 0 0,21 0 16,-21 0-16,21 1 0,0-1 16,0 0-16,0 0 0,0 0 0,0 0 15,0 1-15,0-1 0,0 0 16,21 0 0,0-21-1,0 0-15,1 0 16,-1 0-16,0 0 15,0 0-15,0 0 0,0 0 16,1 0-16,-1 0 0,0-21 16,0 21-16,0 0 0,-21-21 0,21 0 15,1 21-15,-22-22 0,21 1 16,-21 0-16,21 0 0,-21 0 16,0 0-16,0-1 0,0 1 0,0-21 15,0 21-15,0 0 0,0-1 0,0 1 16,0 0-16,0 0 15,0 0-15,0 0 0,0-1 0,0 1 16,-21 21-16,0 0 16,21-21-16,-22 21 0,1 0 15,0 0-15,0 0 0,0 0 16,0 0-16,-1 0 16,1 21-16,0-21 0,0 21 0,0-21 15,21 22-15,-21-1 0,-22 0 16,43 0-16,-21 0 0,21 0 15,0 1-15,0-1 0,-21 0 0,21 0 16,0 0-16,0 0 0,0 1 16,0-1-16,0 0 0,0 0 0,0 0 15,0 0-15,0 1 16,21-22-16,0 21 0,0-21 16,1 0-16,-1 21 15,0-21-15,0 0 0,0 0 0,0 0 16,1 0-16,-1 0 15,0-21-15,0 21 0,0 0 0,-21-21 16,21-1-16,1 22 0,-1-21 0,-21 0 16,21 0-16,0 0 15,-21 0-15,0-1 0,0 1 0,0 0 16,0 0-16,0 0 0,0 0 16,0-1-16,0 1 0,0 0 15,0 0-15,0 0 0,-21 21 0,21-21 16,-21-1-16,0 22 15,-1 0-15,22-21 0,-21 21 16,0 0-16,0 0 16,0 0-16,0 0 15,-1 0-15,1 0 16,0 0-16,21 21 0,-21-21 0,0 22 16,21-1-16,-21-21 0,-1 21 15,22 0-15,-21 0 0,21 0 16,0 1-16,-21-1 0,21 0 15,-21 21-15,21-21 0,0 1 0,0-1 16,0 0-16,0 0 0,0 0 16,0 0-16,21 1 15,0-1-15,0-21 0,1 21 16,-1-21-16,0 0 16,0 0-16,0 0 0,0 0 15,1 0-15,-1 0 0,0 0 16,0 0-16,0 0 0,0-21 15,1 0-15,-1 21 0,-21-22 16,21 1-16,-21 0 0,21 0 16,-21 0-16,21 0 15,-21-1-15,0 1 0,0 0 0,0 0 16,0-21-16,0 20 0,0 1 16,-21 0-16,21 0 0,-21 0 15,0 0-15,0 21 0,-1-22 16,1 22-16,0 0 0,0 0 15,0 0-15,0 0 0,-1 0 16,1 0-16,0 0 0,0 0 0,0 22 16,0-22-16,-1 21 0,22 0 15,-21 0-15,21 0 0,-21 0 0,21 1 16,0 20-16,0-21 0,0 0 16,0 0-16,0 1 0,0-1 15,21 0-15,0 0 0,1-21 0,-22 21 16,21 0-16,0-21 0,0 22 0,0-22 15,0 0-15,1 0 16,-1 0-16,0 0 16,0 0-16,0 0 0,0-22 15,-21 1-15,22 0 16,-22 0-16,0 0 0,0 0 16,0-1-16,0 1 0,0 0 15,0 0-15,0 0 0,-22 0 0,1 21 16,0 0-16,0 0 15,0 21 1,0-21-16,-1 21 0,22 0 16,-21 0-16,21 0 15,0 1-15,0-1 0,0 0 0,0 0 16,0 0-16,0 0 16,21-21-1,1 0-15,-1 0 0,0 0 16,0 0-1,-21-21-15,0 0 16,21 0-16,-21 0 0,0 0 16,0-1-1,0 1-15,-21 21 16,0 0 15,0 0-31,21 21 16,-21-21-16,21-21 140,21 21 64</inkml:trace>
  <inkml:trace contextRef="#ctx0" brushRef="#br1" timeOffset="33347.61">22775 10202 0,'-21'0'16,"21"-21"15,0 0 0,0 42 48,-21 0-64,21 1-15,-21-1 16,21 0-16,0 0 0,0 0 0,0 0 15,-21 1-15,21-1 0,0 0 16,0 0-16,0 0 16,0 0-16,0 1 31,21-22-15,0 0-16,0 0 0,0 0 15,0-22-15,1 22 16,20-21-16,0 21 0,1-21 0,-1 0 15,0 21-15,22-21 0,-22 21 0,22-21 16,-22 21-16,21-22 0,1 22 16,-22 0-16,22-21 0,-22 0 0,0 21 15,1 0-15,-1-21 0,0 21 0,1 0 16,-1-21-16,-21 21 0,22 0 16,-22 0-16,0-21 0,0 21 0,0 0 15,0 0-15,1 0 0,-22-22 16,21 22-1,-42 0 32,-1 0-31,1 0-16,0 22 16,0-22-16,0 21 0</inkml:trace>
  <inkml:trace contextRef="#ctx0" brushRef="#br1" timeOffset="34063.19">22373 10541 0,'0'0'0,"0"-21"16,0 0-1,0 42 32,0 0-47,0 0 16,0 0-16,0 1 0,0-1 0,0 0 16,0 0-16,0 0 15,0 0-15,0 1 0,0-1 16,0 0-1,21-21 1,-21 21-16,21 0 16,1-21-16,-22 21 15,21-21 1,0 0-16,0 0 0,0 0 0,0 0 16,1 0-16,20 0 0,-21 0 0,43 0 15,-22 0-15,0 0 0,22 0 16,-1 0-16,1-21 0,-22 21 0,22-21 15,-1 21-15,-21-21 0,22 0 16,-22 21-16,1-21 0,20-1 0,-21 22 16,-20-21-16,20 21 0,-21 0 15,21-21-15,-20 21 0,-1-21 0,0 21 16,0 0 0,-42 0 30,0 0-46,0 0 16,-1 0-16,1 21 0,0-21 16,0 0-16,-21 21 0,20-21 15,1 21-15</inkml:trace>
  <inkml:trace contextRef="#ctx0" brushRef="#br1" timeOffset="34608.51">22310 10837 0,'0'0'0,"0"-21"16,-22 21 15,22 21-15,-21-21-16,21 22 0,-21-1 15,21 0-15,0 0 16,0 0-16,-21 0 0,21 1 16,0-1-16,-21 0 0,21 0 15,0 0-15,0 0 16,21-21-1,0 0 1,0 0-16,0 0 0,1 0 0,20 0 16,-21 0-16,21 0 0,1-21 0,63 0 15,-43 21-15,-21-21 16,22 21-16,-1-21 0,1 21 16,-1-21-16,-20 21 0,20 0 0,-20-22 15,20 22-15,-42-21 0,22 21 0,-1 0 16,-21 0-16,0 0 0,0 0 15,1-21-15,-44 21 63,1 0-63,0 0 16,0 0-16,0 0 0,0 0 15</inkml:trace>
  <inkml:trace contextRef="#ctx0" brushRef="#br1" timeOffset="35120.24">22161 11091 0,'0'22'0,"0"-1"16,0 0-16,0 0 0,0 0 15,-21 0-15,21 1 0,0-1 16,-21 0-16,21 0 0,0 0 15,0 0-15,0 1 16,0-1-16,21-21 16,0 0-1,1 0-15,-1 0 0,21 0 16,-21 0-16,22-21 0,-1 21 0,0-22 16,22 1-16,-22 21 0,0-21 0,22 21 15,-22-21-15,22 21 0,-22-21 16,0 21-16,1 0 0,-1 0 0,-21-21 15,22 21-15,-22 0 0,21 0 0,-21 0 16,0 0-16,1 0 0,-1 0 16,-42 0 31,-1 0-47,1 0 15,0 0-15,0 0 0,0 0 0,-22 0 16</inkml:trace>
  <inkml:trace contextRef="#ctx0" brushRef="#br1" timeOffset="36008">21971 11494 0,'-21'63'31,"21"-42"-31,0 0 16,0 1-16,0-1 15,0 0-15,0 0 16,0 0 0,21-21-1,0 0-15,21 0 16,-20 0-16,-1 0 0,21 0 16,0 0-16,1-21 0,20 21 0,-20-21 15,20 21-15,1-21 0,-1 21 0,1-21 16,-1 21-16,22-22 0,-22 22 0,1 0 15,-22-21-15,22 21 0,-1 0 16,-21-21-16,1 21 0,-1 0 0,0 0 16,-20-21-16,20 21 0,-21 0 0,0 0 15,0 0-15,1-21 0,-1 0 16,0 21 0,-42 0 390</inkml:trace>
  <inkml:trace contextRef="#ctx0" brushRef="#br1" timeOffset="37315.61">23474 16425 0,'-21'-21'0,"42"42"0,-42-63 0,-1 21 0,22 0 16,-21 0-16,21-1 0,0-20 15,-21 21-15,21 0 0,0 0 0,-21-1 16,21-20-16,0 21 0,0 0 16,0 0-16,0-1 0,0 1 0,0 0 15,0 0-15,-21 21 16,21 21 0,-21 0-16,21 22 0,0-1 15,0 0-15,0 1 0,0 20 16,-22 1-16,22 20 0,0 1 0,0 0 15,-21-1-15,21 22 0,0 0 0,0 0 16,0-22-16,-21 22 0,21 0 16,-21 0-16,21-21 0,0 20 0,-21-20 15,0 0-15,-1-1 0,22 1 16,-21-21-16,0 20 0,21-20 0,-21-1 16,0 1-16,21-1 0,0 1 15,-21-22-15,-1 0 0,22 1 16,0-1-16,0 0 0,0-20 0,0-1 15,0-42 17,0-1-32,0 1 0,22-21 15,-1 0-15,0-22 0</inkml:trace>
  <inkml:trace contextRef="#ctx0" brushRef="#br1" timeOffset="38288.85">23643 16468 0,'0'0'0,"0"-43"0,0 1 15,-42-21-15,21 20 16,-1 22-16,1 0 0,0-21 0,21 20 16,-21 1-16,0 21 0,21-21 0,-21 21 15,21-21-15,21 21 16,0 0-1,21 0-15,1 0 0,20 0 16,1 0-16,20 21 0,22-21 0,0 21 16,0-21-16,21 21 0,21 1 15,0-22-15,0 21 0,22 0 0,-1 0 16,-21 0-16,21-21 0,1 21 16,-1 1-16,0-1 0,-20 0 15,-1-21-15,0 21 0,21-21 0,-21 21 16,1-21-16,-22 0 0,21 21 15,-21-21-15,-21 0 0,-1 0 0,1 22 16,0-22-16,0 0 0,-21 0 16,-1 0-16,1 0 0,-22 0 0,22 0 15,-43 0-15,22 0 0,-22 0 16,1 0-16,-22 0 0,0 0 0,0 0 16,0 0-16,-21 21 15,0 0-15,0 0 16,0 0-16,-21 0 15,0 1-15,0 20 0,0-21 0,21 21 16,-22 1-16,-20 20 0,21-20 16,0-1-16,0 21 0,-1-20 0,1 20 15,-21 1-15,21-22 0,0 22 16,-1-1-16,1 1 0,-21-1 0,21 1 16,0 20-16,-1-20 0,1-1 15,0 22-15,0-22 0,21 1 0,-21 21 16,21-22-16,-21 1 0,21-1 15,-22 1-15,22-1 0,0 22 0,0-22 16,0 1-16,0-22 0,0 22 16,0-22-16,0 21 0,0-20 15,0-1-15,0-21 0,0 22 16,0-22-16,0 21 0,0-21 16,0 0-16,0 1 0,0-1 0,0 0 15,-21-21 1,0 0-16,0 0 15,0 0-15,0 0 0,-22 0 16,22 0-16,-21 0 0,-1 0 0,22 0 16,-21 0-16,-22 0 0,22 0 15,-21 0-15,20 0 0,-41 0 0,20 0 16,-21 0-16,1 0 0,-1 0 16,-21-21-16,0 21 0,1-21 15,-22-1-15,-22 1 0,1 21 16,0-21-16,0 0 0,-21 0 0,20 0 15,-20-1-15,-21 1 0,41 21 16,-20 0-16,0-21 0,21 21 0,-1 0 16,1 0-16,0 0 0,21 0 15,0 0-15,21 21 0,0-21 0,22 21 16,20-21-16,-20 22 0,41-22 16,-20 0-16,20 21 0,22-21 0,0 0 15,0 0-15,21-21 16,0-1-16,21 1 15,0 0-15,22-21 0,-22 21 16,0-43-16,21 22 0</inkml:trace>
  <inkml:trace contextRef="#ctx0" brushRef="#br1" timeOffset="39163.81">24172 15007 0,'-21'-21'31,"0"21"-31,42 0 47,0 0-31,22 0-16,-1 0 0,0 21 15,1-21-15,-1 0 0,21 21 0,-20-21 16,20 0-16,-20 0 0,20 22 16,-21-22-16,-20 0 0,20 0 0,-21 21 15,0-21-15,-21 21 16,-21-21-16,0 0 15,-21 0-15,20 0 0,-20 0 0,0 0 16,21 0-16,-22 0 0</inkml:trace>
  <inkml:trace contextRef="#ctx0" brushRef="#br1" timeOffset="39391.68">24384 15071 0,'-21'-21'31,"0"21"-16,21 21-15,0 0 0,0 0 0,-22 0 16,1 22-16,0-1 0,21-21 16,-21 21-16,0 1 0,21-1 0,-21 0 15,21 1-15,0-1 0,-22-21 16,22 22-16,-21-22 0,21 0 0,0 0 16,0 0-16,0 0 0,0 1 15,21-22 1,1 0-16,-1 0 15,0-22-15</inkml:trace>
  <inkml:trace contextRef="#ctx0" brushRef="#br1" timeOffset="39855.8">24511 15579 0,'0'0'0,"21"0"0,0-21 0,0 21 15,1 0-15,-1 0 0,0-22 16,0 1-16,0 0 0,0 21 15,1-21-15,-22 0 0,0 0 16,0-1-16,0 1 0,0 0 16,-22 21-16,1 0 15,0 0-15,0 21 16,0 0-16,21 1 0,-21-1 16,-1 21-16,22-21 0,-21 0 0,21 1 15,0 20-15,0-21 0,0 0 16,0 0-16,0 1 0,21-22 15,1 0-15,-1 0 0,0 0 16,0 0-16,0 0 0,0 0 0,1 0 16,20 0-16,-21 0 0,0-22 0,0 1 15,22 0-15,-22 21 0,0-21 16,0 0-16,0 0 0,1 21 0,-22-22 16,21 22-16,-21 22 15,0-1 1,0 0-16,0 0 0,0 0 15,-21 0-15,-1 1 16,22-1-16,0 0 0,-21-21 16,21 21-16,-21-21 0,21 21 15,0-42 17,21 0-32,0 0 15</inkml:trace>
  <inkml:trace contextRef="#ctx0" brushRef="#br1" timeOffset="40095.78">25336 15050 0,'22'0'0,"-44"0"0,44 21 32,-22 0-32,0 0 0,-22 0 0,1 22 15,21-1-15,-21 0 0,21 1 0,-21-1 16,21 0-16,0 1 0,-21-22 15,21 21-15,-21 0 0,21-20 0,-22 20 16,22-21-16,0 0 0,0 0 16,0 1-16,0-1 0,0 0 15,0-42 17,0 0-32</inkml:trace>
  <inkml:trace contextRef="#ctx0" brushRef="#br1" timeOffset="40263.68">25082 15473 0,'43'21'31,"-22"-21"-31,0 0 0,0 0 16,0 0-16,1 0 0,-1 21 0,21-21 16,-21 0-16,0 0 0,22 0 15,-22 0-15,21 0 0,1-21 16,-22 0-16,21 21 0,-21-21 15,22 0-15</inkml:trace>
  <inkml:trace contextRef="#ctx0" brushRef="#br1" timeOffset="40508.25">25823 15198 0,'0'0'0,"0"-21"0,0-1 0,0 1 16,-21 21 0,0 0-16,21 21 15,-21 1-15,0 20 0,-1-21 0,1 21 16,0 1-16,0-1 0,-21 0 15,20-20-15,1 20 0,21 0 0,-21-21 16,21 22-16,-21-22 16,21 0-16,0 21 0,0-20 0,0-1 15,0 0-15,21-21 0,0 0 16,0 0-16,1 0 0,-1 0 16,0 0-16,21 0 0,1 0 0,-1 0 15,0 0-15,1-21 0,20 21 0,-21-21 16,1-1-16,-22 1 0</inkml:trace>
  <inkml:trace contextRef="#ctx0" brushRef="#br1" timeOffset="41340.12">26183 15536 0,'-42'43'0,"84"-86"0,-42 1 0,0 21 16,-21 21-1,0 0-15,0 0 0,-1 0 16,-20 21-16,21-21 0,0 21 16,0 0-16,-1 1 0,1-1 15,0 0-15,0 0 0,21 0 0,0 0 16,0 1-16,0-1 0,0 0 15,0 0-15,21-21 16,0 0 0,0 0-16,1-21 0,-1 0 15,0 21-15,0-21 0,-21-1 0,21 1 16,0 0-16,-21 0 0,0 0 16,22 0-16,-22-1 0,21 22 0,-21 22 31,0-1-31,0 0 15,0 0-15,0 0 0,-21 0 16,21 1-16,0-1 16,0 0-16,21-21 31,0 0-31,0 0 16,-21-21-16,21 0 0,0 21 0,1-22 15,-1 1-15,0 0 16,0 0-16,0 0 0,0 21 0,1-21 15,-1 21-15,0 0 0,0 0 16,0 0-16,0 21 16,1 0-16,-22 0 0,21 0 15,0 0-15,-21 1 0,0-1 0,21-21 16,-21 21-16,0 0 0,0 0 16,0 0-16,-21-21 15,0 0 1,0 0-16,-1 0 15,1 0-15,0 0 0,21-21 16,0 0-16,-21 21 0,0 0 16,21-21-16,-21 21 15,21 21 17,0 0-17,21-21 1,0 0-16,0 0 0,0 0 0,0 0 15,1 0-15,20 0 0,-21 0 0,0 0 16,0 0-16,22 0 0,-22 0 16,0 0-16,0-21 0,0 0 0,1 21 15,-1-21-15,-21 0 0,21-1 16,-21 1-16,21 0 0,-21-21 0,0 21 16,0-1-16,0 1 0,0 0 0,0 0 15,0 42 1,0 0-1,-21 0-15,21 1 0,-21-1 16,21 21-16,0-21 0,0 0 16,0 1-16,0-1 0,0 0 0,0 0 15,21-21 1,21 0-16,1 0 16</inkml:trace>
  <inkml:trace contextRef="#ctx0" brushRef="#br1" timeOffset="41804.12">27961 15198 0,'0'0'0,"-21"0"16,0 21-1,-22 21-15,22-21 0,0 22 0,-21-1 16,21 0-16,-1 1 0,1 20 15,-21-20-15,21 20 0,0-21 0,-1 22 16,1-1-16,21-20 0,-21 20 0,0-20 16,21 20-16,-21-21 0,21 1 15,0-1-15,0 0 0,0 1 0,0-22 16,0 0-16,0 0 0,21 0 16,0 1-16,0-1 0,0-21 15,1 0-15,-1 0 0,0 0 0,0 0 16,0 0-16,22-21 0,-22-1 15,0 1-15,-21 0 0,0-21 0,0-1 16,0 1-16,0 0 0,-21-22 16,0 22-16,-22 0 0,1-1 0,21 1 15,-22 0-15,1 20 0,0 1 0,21 0 16,-22 0-16,22 21 0,0 0 16,42 0 15,21 0-31,-20 0 0,-1 0 0,21 0 15,0 0-15,1 21 0,-1-21 16,0 0-16,1 0 0,20 0 16,-20 0-16,-1 0 0,0 0 0</inkml:trace>
  <inkml:trace contextRef="#ctx0" brushRef="#br1" timeOffset="42791.62">28279 15621 0,'0'0'0,"0"-21"0,0 0 15,0 0 1,-22 21-16,1 0 15,0 0-15,0 0 16,0 21-16,0-21 0,-1 21 0,1 0 16,0 0-16,0 0 0,0 1 0,21-1 15,0 0-15,-21 0 16,21 0-16,0 0 0,0 1 0,0-1 16,0 0-16,21-21 15,0 0-15,0 0 16,0 0-16,0 0 0,1-21 15,-1 0-15,0-1 0,0 1 16,0 0-16,0 0 0,1 0 0,-22 0 16,21-1-16,0 1 0,-21 0 15,0 42 1,0 0-16,-21 1 16,0-1-16,21 0 0,-22 0 15,22 0-15,-21 0 0,21 1 16,0-1-16,0 0 0,0 0 15,0 0 1,21-21-16,1 0 0,-1 0 16,0 0-16,0 0 0,0 0 0,22-21 15,-22 0-15,0 21 0,-21-21 0,21 0 16,0-1-16,0 1 0,1 0 16,-22 0-16,0 0 0,0 42 46,0 0-46,0 0 0,0 0 16,0 1-16,0-1 16,0 0-16,21-21 15,0 21-15,0-21 16,0 0-16,0 0 0,1 0 0,20 0 16,-21 0-16,0-21 0,0 0 15,1 0-15,-1-1 0,0 1 0,0 0 16,0 0-16,0-21 0,1-1 0,-1 1 15,-21 0-15,21-1 0,0-20 16,0 20-16,0 1 0,-21 0 0,0-1 16,22 1-16,-22 21 0,0 0 15,0 42 1,-22 0 0,22 0-16,-21 0 0,0 22 0,0-1 15,0 0-15,21 1 0,-21-22 0,21 21 16,-22 1-16,22-1 0,-21-21 15,21 21-15,0-20 0,0-1 0,0 0 16,0 0-16,0 0 0,0 0 16,0 1-16,21-22 15,1 0-15,-1 0 16,0 0-16,0 0 0,0 0 16,-21-22-16,21 22 0,1-21 0,-1 0 0,0 21 15,-21-21-15,0 0 16,21 21-16,-21-21 0,-21 21 47,21 21-47,-21-21 0,21 21 15,0 0-15,0 0 16,0 0-16,0 1 0,0-1 16,0 0-16,0 0 15,0 0-15,21-21 16,0 21-16,0-21 0,0 0 0,1 0 0,-1 0 15,0 0-15,0 0 16,0 0-16,0 0 0,1-21 0,-1 21 16</inkml:trace>
  <inkml:trace contextRef="#ctx0" brushRef="#br1" timeOffset="43377.91">29697 15685 0,'0'0'0,"-21"-22"31,-1 22-31,1 0 0,-21 0 0,21 0 15,0 0-15,-22 0 0,22 22 0,0-22 16,0 21-16,0-21 0,-1 21 16,1-21-16,21 21 0,-21-21 0,21 21 15,0 0 1,21 1 0,0-22-16,1 0 15,-1 0-15,0 0 0,0 0 16,0-22-16,0 22 0,1-21 0,-1 0 15,-21 0-15,21 0 0,0-22 16,0 22-16,0-21 0,1 0 0,-22-1 16,21 1-16,0 0 0,0-1 15,0-20-15,0 20 0,1 22 0,-1-21 16,-21 21-16,0 0 0,0-1 16,0 44-1,-21-1-15,21 21 16,-22-21-16,1 22 0,0-1 0,0 0 15,0 1-15,0-1 0,-1 0 16,1 1-16,0-1 0,21 0 16,0-21-16,0 22 0,0-22 0,0 21 15,0-21-15,0 1 0,0-1 16,21 0-16,-21 0 0,21-21 0,1 0 16,-1 21-16,0-21 15,0 0-15,0 0 0,0-21 0,1 0 16,-1 0-16</inkml:trace>
  <inkml:trace contextRef="#ctx0" brushRef="#br1" timeOffset="43664.03">28681 15198 0,'0'0'0,"0"-21"0,-21 21 0,21 21 62,0 0-46</inkml:trace>
  <inkml:trace contextRef="#ctx0" brushRef="#br1" timeOffset="44439.77">23347 17018 0,'0'0'0,"-21"0"0,-1 0 0,1 0 16,0 0-16,42 0 31,0 0-31,1 0 0,-1 0 0,21 0 16,0 0-16,1 0 0,-1 0 15,22 0-15,-22 0 0,21 0 0,1 0 16,-22 0-16,1 0 0,-1 0 16,0 0-16,-21 0 0,1 0 0,-1 0 15,-21-21 1,-21 21-1,-1-21-15,1 21 0,0-21 16,0 21-16,0 0 0,0-22 0,-1 22 16,1 0-16,42 0 31,1 22-31,-1-1 16,0-21-16,0 21 0,0 0 15,0 0-15,1-21 0,-22 21 0,0 1 16,0-1-16,0 0 0,0 0 15,0 0-15,-22-21 0,1 21 0,0-21 16,21 22-16,-21-22 0,0 0 16,0 0-16</inkml:trace>
  <inkml:trace contextRef="#ctx0" brushRef="#br1" timeOffset="45652.57">24384 16764 0,'0'0'0,"21"-42"0,0 21 16,0-1-16,1 1 0,-1 21 15,-21-21-15,0 42 16,0 0-16,0 1 16,0 20-16,0 0 15,-21-21-15,-1 22 0,22-1 0,-21 0 16,0 1-16,0-1 0,21 0 15,-21-20-15,0 20 0,-1-21 0,1 21 16,21-20-16,-21-1 0,0 0 16,21 0-16,-21-21 0,0 0 0,21 21 15,-22-21-15,1 0 0,0 0 16,0-21-16,21 0 16,-21 21-16,21-21 0,0 0 0,0-1 15,0 1-15,0 0 0,0-21 16,0 21-16,0-1 15,21 22 17,-21 22-32,0-1 0,21-21 15,-21 21-15,0 0 0,0 0 0,21 0 16,0 1-16,1-1 0,-1 0 16,0-21-16,0 21 15,0-21-15,0 0 0,1 0 16,-1 0-16,0 0 0,0 0 0,0 0 15,0 0-15,1 0 0,-1 0 16,0-21-16,0 21 0,-21-21 0,21 0 16,-21-1-16,21 22 0,-21-21 15,0 0-15,0 0 16,0 42 0,0 0-1,0 0-15,-21 1 0,21-1 16,0 0-16,0 0 15,0 0-15,0 0 0,0 1 16,21-22-16,1 0 0,-22 21 16,21-21-16,0 0 0,0 0 0,21 0 15,-20 0-15,-1 0 0,0 0 16,0 0-16,21 0 0,-20-21 16,-1 21-16,0-22 0,-21 1 0,21 0 15,-21 0-15,21 21 16,-21-21-16,-21 42 31,0 0-31,0 0 16,21 0-16,0 1 15,-21-1-15,-1 0 0,44-42 63,-1 21-63,-21-21 15,21-1-15,0 22 0,-21-21 0,21 0 16,0 0-16,-21 0 0,22 21 16,-1-21-16,0 21 0,-21 21 31,0 0-15,0 0-16,0 0 0,0 0 15,21 1-15,-21-1 0,0 0 16,21-21-16,-21 21 0,21-21 15,1 0-15,-1 21 0,0-21 16,0 0-16,0 0 16,0 0-16,1 0 0,-1 0 0,0-21 15,0 0-15,0 21 16,0-21-16,1 0 0,-1-1 0,0 1 16,0 0-16,-21 0 0,0 0 15,21 0-15,-21-1 0,0 1 0,0 0 16,0 0-16,-21 21 15,0 21-15,21 0 16,-21 0-16,0 1 0,21-1 16,0 0-16,-22 0 0,22 0 0,0 0 15,0 1-15,0-1 0,0 0 16,0 0-16,22-21 16,-1 0-16,0 0 0,0 0 15,0 0-15,0 0 0,1 0 16,-1 0-16,0 0 0,0-21 0,0 0 15,0 0-15,-21-1 0,0 1 16</inkml:trace>
  <inkml:trace contextRef="#ctx0" brushRef="#br1" timeOffset="45856.45">24934 16849 0,'0'0'0,"-21"0"16,0 0-16,21 21 16,0 0-1,0 0-15,21-21 16,0 0-16,0 0 0,1 0 16,-1 0-16,0 0 0,0 0 0,21 0 15</inkml:trace>
  <inkml:trace contextRef="#ctx0" brushRef="#br1" timeOffset="46523.46">26543 16891 0,'0'0'0,"-21"0"0,0 0 15,-1 0-15,1 21 0,0-21 0,0 21 16,0 22-16,0-22 0,-22 0 16,22 21-16,0 1 0,0-22 0,0 21 15,-1 1-15,1-22 0,21 21 16,0-21-16,-21 0 0,21 1 16,0 20-16,0-21 0,0 0 15,21 0-15,0-21 0,1 0 16,-1 22-16,0-22 0,0 0 15,21 0-15,-20 0 0,-1 0 0,21 0 16,-21-22-16,22 22 0,-22-21 16,0 0-16,0 21 0,0-21 0,0 0 15,1 0-15,-22-1 0,21 1 0,-21 0 16,0 0-16,-21 42 47,21 0-47,-22-21 0,22 21 15,-21 1-15,21-1 16,0 0-16,0 0 0,0 0 16,0 0-16,21 1 15,1-22-15,-1 0 16,0 0-16,0 0 0,0 0 16,22 0-16,-22 0 0,21 0 0,-21-22 15,22 22-15,-22-21 0,0 0 16,0 21-16,-21-21 0,0 0 0,0 0 15,0-1-15,0 1 0,0 0 16,-21 0-16,0 21 0,0-21 0,-22 21 16,22 0-16,0 0 0,-21 0 15,20 0-15,1 0 0,-21 0 16,21 0-16,0 21 0,-1-21 0,1 21 16,21 0-16,-21-21 15,21 21-15,0 1 16,21-22-16,0 0 15,1 0-15,20 0 0,-21 0 0</inkml:trace>
  <inkml:trace contextRef="#ctx0" brushRef="#br1" timeOffset="47221.43">27326 17272 0,'0'0'0,"21"-21"0,0 21 15,1 0-15,-1-21 0,-21 0 16,21 21-16,-21-22 15,-21 22 1,0 0-16,-1 0 0,1 22 16,0-1-16,-21-21 0,21 21 15,-1 0-15,1 0 0,-21 0 0,21 1 16,21-1-16,-21 0 0,21 0 16,0 0-16,0 0 0,0 1 15,0-1-15,21 0 16,0-21-16,0 0 15,0 0-15,0 0 0,1 0 16,-1-21-16,0 0 0,0-1 0,21 1 16,-20 0-16,-1 0 0,0-21 15,0 20-15,0-20 0,0 0 0,1-1 16,-1-20-16,-21 21 0,0-22 16,21 22-16,-21-22 0,0 22 0,0 0 15,0-1-15,0 22 0,0-21 16,0 21-16,0 42 15,-21 0 1,0 0-16,21 21 0,-22 1 16,22-1-16,-21 0 0,0 1 15,21-1-15,0 0 0,0 1 0,0-1 16,0 0-16,0-20 0,0 20 16,0-21-16,0 0 0,0 0 0,0 1 15,0-1-15,21 0 0,0-21 16,1 21-16,20-21 0,-21 0 0,0 0 15,22 0-15,-22 0 0,21 0 16,-21 0-16,0-21 0,1 0 0,-1 0 16,-21-1-16,21 1 0,-21 0 15,21 0-15,-21 0 0,0 0 0,0-1 16,0 1-16,-21 21 16,0 0-16,0 21 15,-1 1-15,1-1 0,21 0 16,0 0-16,-21 0 0,21 0 15,-21 1-15,21-1 0,0 0 16,0 0-16,21 0 16,0-21-16,0 0 15,1 0-15,-1 0 0,0 0 16,21 0-16,-21-21 0,22 21 0,-22-21 16,0 21-16</inkml:trace>
  <inkml:trace contextRef="#ctx0" brushRef="#br1" timeOffset="47580.3">28596 17251 0,'0'0'0,"0"-21"0,21 21 15,-21-21 1,0 42 0,0 0-16,-21 0 15,21 0-15,-21 0 0,21 1 16,-21-1-16,21 0 0,-21 0 0,-1 0 15,22 0-15,0 1 0,0-1 16,0 0 0,0-42 15,22 0-31</inkml:trace>
  <inkml:trace contextRef="#ctx0" brushRef="#br1" timeOffset="47947.99">28998 17187 0,'-21'0'15,"0"0"1,0 0-16,0 0 0,-1 0 16,1 22-16,0-22 0,0 21 0,21 0 15,-21-21-15,21 21 16,-21-21-16,21 21 0,0 0 15,21-21 1,0 22-16,0-1 16,0-21-16,-21 21 15,21-21-15,-21 21 0,0 0 16,0 0-16,0 1 16,-21-22-16,0 21 0,0-21 15,0 21-15,0-21 0,-1 0 0,1 0 16,0 21-16,0-21 15,0 0-15,0 0 16,21-21 0,0 0-1,-22 0-15,22-1 0,0 1 16</inkml:trace>
  <inkml:trace contextRef="#ctx0" brushRef="#br1" timeOffset="48123.9">28617 16933 0,'0'0'0,"-21"0"0,0 0 16,0 0-16,0 0 31,42 0 0,0 0-31,0 0 0,0 0 16,0 0-16</inkml:trace>
  <inkml:trace contextRef="#ctx0" brushRef="#br1" timeOffset="48455.7">29464 17272 0,'42'0'15,"-21"0"1,1 0-16,-1 0 0,0-21 16,-21 0-1,21 21-15,-21-21 16,-21 21-16,0 0 16,0 0-16,-1 0 0,-20 0 15,21 21-15,0 0 0,0 0 16,-1 0-16,22 0 0,-21 1 0,21-1 15,0 0-15,0 0 16,0 0-16,0 0 0,21 1 16,1-1-16,-1-21 15,0 0-15,21 0 16,-21 0-16,1 0 0</inkml:trace>
  <inkml:trace contextRef="#ctx0" brushRef="#br1" timeOffset="48843.44">29845 17336 0,'0'0'0,"0"-22"0,0 1 0,0 0 0,0 0 16,0 0-1,0 0-15,0-1 16,21 22 0,0 0-1,0 0-15,1 0 0,-1 22 16,0-1-16,-21 0 0,21-21 15,-21 21-15,0 0 0,0 0 16,0 1-16,0-1 0,0 0 0,0 0 16,0 0-16,0 0 0,0 1 15,-21-22-15,0 0 0,21 21 16,-21-21-16,-1 0 16,22-21-1,-21 21-15,21-22 0,0 1 16,0 0-16,0 0 15,0 0-15,21 21 0,1-21 16,-1-1-16,0 1 0,0 0 0,21-21 16,-20 21-16,-1-1 0,21 22 15,-21-21-15,0 0 0,1 21 0,-1 0 16,0 0-16,0 0 0,0 0 16,0 0-16</inkml:trace>
  <inkml:trace contextRef="#ctx0" brushRef="#br1" timeOffset="49240.2">30395 17145 0,'0'0'0,"0"-21"16,21 21-16,1 0 0,-22-21 16,21 21-16,-21-21 0,21 21 15,0 0-15,0 0 0,0 0 16,1 0-16,-22 21 0,0 0 15,21 0-15,-21 0 0,0 0 16,0 1-16,0-1 0,0 0 16,0 0-16,0 0 0,0 0 15,0 1-15,0-1 0,0 0 16,0 0 0,-21-21 15,21-21-31,0 0 0,0 0 15,0-1-15,0 1 16,0 0-16,0 0 0,21 0 0,-21 0 16,21-1-16,0 1 0,0 0 15,0 21-15,1-21 0,-1 21 16,0 0-16,0 0 16,0 0-16,0 0 0,1 0 0,-1 0 15,0 0-15</inkml:trace>
  <inkml:trace contextRef="#ctx0" brushRef="#br1" timeOffset="49580.16">31157 17103 0,'0'0'0,"-21"21"47,0-21-47,21 21 0,-21 0 16,21 0-16,-21 1 15,-1-1-15,22 0 0,0 0 16,0 0 0,22-21-1,-1 0-15,0 0 0,0 0 16,0 0-16,0-21 16,-21 0-16,22 21 15,-22-21-15,0 0 0,0-1 16,0 1-1,-22 21-15,1 0 16,0 0 0,42 0 15,0 0-31</inkml:trace>
  <inkml:trace contextRef="#ctx0" brushRef="#br1" timeOffset="50039.88">31517 17082 0,'0'0'0,"21"0"0,0 0 15,1 21 1,-22 0-16,21-21 15,-21 21-15,0 0 16,0 0-16,0 1 16,-21-22-16,21 21 0,-22 0 0,1 0 15,0 0-15,0-21 0,0 21 16,0 1-16,-1-22 0,1 21 0,0-21 16,0 0-1,42-21 16,0-1-15,0 22-16,1-21 0,-1 0 0,21 0 0,-21 0 16,22 21-16,-22-43 15,21 22-15,0 0 0,1 0 0,-22 0 16,21 0-16,1-1 0,-22 1 16,0 21-16,21-21 0,-21 21 15,1 0-15,-22-21 0,-22 21 31,1 21-15</inkml:trace>
  <inkml:trace contextRef="#ctx0" brushRef="#br1" timeOffset="53479.95">22415 10266 0,'0'0'0,"0"-21"16,22 21-16,-1 0 0,0 0 0,0-21 16,0 21-1,0-22-15,1 22 16,-22-21-1,0 42 17,0 1-17,0-1-15,0 21 0,0-21 16,-22 22-16,22-22 0,-21 21 0,21 0 16,-21 1-16,21-1 0,-21-21 0,21 22 15,0-22-15,0 21 0,0-21 16,0 0-16,0 1 0,0-1 15,0 0-15,21-21 0,0 21 16,0-21-16,1 0 0,20 0 0,0 0 16,1 0-16,20 0 0,1 0 0,-1-21 15,1 21-15,-1-21 0,22 0 16,-22-1-16,22 1 0,0 0 0,-1 0 16,1 0-16,0-22 0,-1 22 0,1 0 15,21 0-15,-22 0 0,1 21 16,-21-21-16,-1 21 0,1 0 0,-1 0 15,-21 0-15,1 0 16,-1 0-16,-21 0 0,0 0 0,1 0 0,-1 0 16,0 0-16,-42 0 47,0 0-47,-1 0 0,-20 0 0,21 0 15</inkml:trace>
  <inkml:trace contextRef="#ctx0" brushRef="#br1" timeOffset="53976.74">22479 10795 0,'0'0'0,"-21"-21"16,0 21-16,21-21 16,0 42 15,0 0-31,0 0 16,0 0-16,0 1 0,0-1 15,0 0-15,0 0 0,0 21 0,0-20 16,0-1-16,0 0 0,21 0 0,0 0 15,-21 0-15,21 1 16,0-1-16,0 0 0,22 0 0,-22-21 16,21 21-16,43-21 0,-22 0 15,1 0-15,-1 0 0,1 0 16,21 0-16,-22 0 0,22-21 0,-1 0 16,1 0-16,21 0 0,-21-1 15,20 22-15,-20-21 0,21 0 16,-43 0-16,22 21 0,-21 0 0,-1-21 0,1 21 15,-22 0-15,0 0 0,-21 0 0,1 0 16,-1 0-16,0 0 16,0 0-16,-42 0 31,0 0-15,0 0-16,-22 0 0,1 0 0</inkml:trace>
  <inkml:trace contextRef="#ctx0" brushRef="#br1" timeOffset="54467.62">22288 11176 0,'0'0'0,"-21"0"0,0 0 16,21 21-16,-21 0 15,21 1-15,0-1 0,0 0 0,0 0 16,0 0-16,0 0 0,0 1 16,0-1-16,0 0 0,0 21 0,0-21 15,0 1-15,0-1 0,0 0 0,0 0 16,0 0-16,21 22 15,0-43-15,-21 21 0,21 0 0,1 0 16,-1-21-16,21 0 0,-21 21 0,43-21 16,-22 0-16,22 0 0,-1 0 0,1 0 15,-1 0-15,22-21 0,-1 21 16,1-21-16,0 0 0,-1 0 0,1 21 16,21-22-16,-21 1 0,-1 0 0,1 0 15,-22 21-15,22-21 0,-21 21 16,-22 0-16,21-21 0,-20 21 0,-22-22 15,0 22-15,0 0 0,0 0 16,-42 0 15,0 0-31,0 0 0,0 0 16,0 0-16,-22 22 0,1-22 16,0 0-16</inkml:trace>
  <inkml:trace contextRef="#ctx0" brushRef="#br1" timeOffset="54988.59">21844 11515 0,'0'0'0,"0"42"31,0-21-31,21 0 0,0 1 16,0-1-16,1 0 0,-22 0 0,21 0 15,0 0-15,-21 1 0,21-1 0,-21 0 16,0 0-16,0 0 0,0 0 15,21 1 1,0-1-16,1-21 0,-1 21 16,0-21-16,21 0 0,-21 0 0,22 0 15,-1 0-15,22 0 0,-1 0 16,1 0-16,-1-21 0,1 21 0,20-21 16,1-1-16,-22 22 0,22-21 0,0 21 15,-1-21-15,-20 21 0,-1-21 16,1 21-16,-22 0 0,22-21 0,-22 21 15,0 0-15,1 0 0,-22 0 0,21-21 16,-21 21-16,1 0 0,-1 0 16,0 0-16,-42 0 31,0 0-15,-1 0-16,1 0 0,-21 0 15,21 0-15,-22 0 0</inkml:trace>
  <inkml:trace contextRef="#ctx0" brushRef="#br1" timeOffset="55680.27">21907 12065 0,'0'0'15,"0"21"-15,0 0 16,22-21-16,-1 0 0,21 22 16,-21-22-16,0 0 15,22 0-15,-1 0 0,0 0 0,1 0 16,-1 0-16,22 0 0,-1-22 15,1 22-15,-1-21 0,22 21 0,-22-21 16,85 0-16,-63 21 16,0-21-16,-22 21 0,1 0 0,-1-21 15,1 21-15,-22 0 0,0 0 0,1-22 16,-1 22-16,-21 0 0,22 0 16,-22 0-16,0 0 0,0-21 15,0 21-15,0 0 16,1 0-16,-1 0 15,0 0 1,-21 21 78,0 1-16,21-22 16</inkml:trace>
  <inkml:trace contextRef="#ctx0" brushRef="#br1" timeOffset="58331.86">24553 17822 0,'0'0'0,"-42"0"31,21 0-31,0-21 16,21 0-16,0 0 16,-22 21-16,1 0 15,21-21-15,-21 21 0,0 0 16,0 0-16,0 0 0,-1 0 16,1 0-16,0 0 0,0 0 15,0 0-15,0 0 0,-1 0 0,1 0 16,0 0-16,0 21 0,0-21 15,0 0-15,-1 0 16,22 21 0,0 0 31,22-21-47,-1 0 15,0 0-15,0 21 0,0-21 16,0 0-16,1 22 0,20-22 0,0 0 15,1 21-15,-1-21 0,0 0 0,1 21 16,20-21-16,-21 21 0,22-21 16,-1 0-16,1 0 0,-1 0 0,1 21 15,-1-21-15,1 0 0,-22 0 0,22 0 16,-22 0-16,0 0 0,1 0 16,-1 0-16,0 0 0,-20 0 0,20 0 15,-21 0-15,0 0 0,0-21 16,-21 0 46,0 0-46,22 21-16</inkml:trace>
  <inkml:trace contextRef="#ctx0" brushRef="#br1" timeOffset="58920.52">26860 18246 0,'0'0'0,"22"0"0,-44 0 63,22-21-63,-21 21 16,0 0-16,0 0 0,0 0 15,21-22-15,-21 22 16,-1 0-16,1 0 0,0-21 0,0 21 15,0 0-15,0 0 0,21-21 16,21 21 31,0 0-47,21 0 0,1 0 16,-22 0-16,42 0 0,-20 0 0,-1 0 15,21 0-15,1 0 16,-1 0-16,1 21 0,-1-21 0,1 0 15,21 0-15,-22 21 0,1-21 0,-1 22 16,1-22-16,-1 0 0,1 21 16,-1-21-16,1 21 0,-22-21 0,0 0 15,1 0-15,-1 21 0,-21-21 0,0 0 16,0 0-16,1 0 0,-1 0 16,0 0 15,0 0-16,0 0-15,0-21 16,1 21 0,-1-21-16</inkml:trace>
  <inkml:trace contextRef="#ctx0" brushRef="#br1" timeOffset="59372.17">29697 18098 0,'0'0'0,"21"0"0,-21 21 63,0 0-32,21-21-15,0 0-1,0 0-15,22 0 0,-1 0 16,0 0-16,22 0 0,-1 0 0,1 0 16,-1 0-16,1 0 0,21 0 15,-22 0-15,1 0 0,-1 0 0,1 0 16,-22 0-16,21 0 0,-20 21 15,-1-21-15,0 0 0,1 0 16,-22 0-16,21 0 0,-21 0 16,1 0-16,-1 0 0,0 0 0,0 0 15,0 0-15,0 0 16,1 0-16,-1 0 16,0-21-16,0 0 15,0 0-15,0 21 0,1 0 16</inkml:trace>
  <inkml:trace contextRef="#ctx0" brushRef="#br1" timeOffset="59707.31">31940 18119 0,'22'0'0,"-44"0"0,65 0 0,-22 0 15,0 0-15,0 0 0,0 0 16,1 0-16,-1 0 0,21 0 16,-21 0-16,22 0 0,-1 0 0,-21 0 15,21 0-15,1 0 0,-22 0 16,21 0-16,-21 0 0,22 0 16,-22 0-16,0 0 0,0 0 15,0 0-15,1 0 0,-1 0 16,-42 0 46,-1-21-62,1 21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48:25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487 0,'-22'0'0,"1"0"16,0 0-16,0 0 15,0 0-15,0 0 16,-1 0-1,1 0-15,0 0 16,0 0-16,0 0 31,42 0 1,0 0-32,0 0 15,0 0-15,1 0 0,20 0 0,0 0 16,1 0-16,20 0 0,-21 0 15,22 0-15,21 0 0,-22 0 16,1 0-16,20 0 0,-20-21 0,-1 21 16,1 0-16,-22 0 0,22-21 15,-22 21-15,0 0 0,1 0 0,-1 0 16,0 0-16,-21 0 16,22 0-16,-22 0 0,0 0 15,0 0 1,-42 0 15,0 0-31,0 21 16,0-21-16,-1 0 0,1 0 15,0 21-15,0-21 0</inkml:trace>
  <inkml:trace contextRef="#ctx0" brushRef="#br0" timeOffset="407.76">2625 550 0,'0'22'47,"0"-1"-47,0 0 16,0 0-16,-22 0 0,22 22 15,0-22-15,-21 21 0,21 0 16,-21 1-16,0 20 0,21-20 0,0 20 16,-21-21-16,21 1 0,-21-1 15,21 0-15,0 1 0,-22-22 0,22 21 16,0-21-16,0 1 0,0-1 15,0 0-15,0 0 16,0 0-16,22-21 47,-22-21-47,21 0 0,-21 0 16,21 0-16,0-1 15</inkml:trace>
  <inkml:trace contextRef="#ctx0" brushRef="#br0" timeOffset="884.23">2921 1122 0,'0'21'0,"21"-21"16,0 0-1,0 0-15,1 0 16,-1-21-16,0 21 0,0-21 16,0 0-16,0 21 0,1-22 0,-1 1 15,0 0-15,0 0 0,-21 0 16,0 0-16,21-1 0,-21 1 15,0 0-15,-21 21 16,0 0 0,0 0-16,0 0 0,-1 0 15,1 0-15,0 0 0,0 21 16,0 0-16,0 1 0,-1-1 0,1 21 16,0-21-16,0 22 0,0-22 15,21 21-15,-21-21 0,21 0 0,-22 22 16,22-22-16,0 0 0,0 0 15,0 0-15,22-21 16,-1 0-16,0 0 16,0 0-16,0 0 0,0 0 0,1 0 15,-1-21-15,0 0 0,0 0 16,0 0-16</inkml:trace>
  <inkml:trace contextRef="#ctx0" brushRef="#br0" timeOffset="1608.19">3746 847 0,'0'0'0,"22"0"15,-44 0 32,1 0-47,0 0 0,0 0 16,0 0-16,0 21 0,-1-21 15,1 21-15,0 0 0,0 0 16,0 1-16,0-22 0,-1 21 0,1 0 16,0 0-16,21 0 15,0 0-15,0 1 16,0-1-1,21-21 1,0 0-16,1 21 0,-1-21 16,0 0-16,0 0 0,0 0 0,0 21 15,1-21-15,-1 0 0,0 0 16,0 0-16,0 0 0,0 21 16,1-21-16,-1 21 0,0-21 15,-21 22-15,21-22 0,-21 21 16,0 0-16,0 0 15,-21 0-15,0-21 16,-22 21-16,22-21 0,0 0 16,-21 22-16,21-22 0,-1 0 0,1 0 15,-21 0-15,21 0 0,0 0 16,-1 0-16,1 0 0,0 0 0,0 0 16,0 0-16,0 0 0,-1 0 15,1 0 1,21-22-1,0 1 1,21 21-16,1-21 0,-1 0 16,0 0-16,0 21 0,21-21 0</inkml:trace>
  <inkml:trace contextRef="#ctx0" brushRef="#br0" timeOffset="2060.04">4212 487 0,'0'0'0,"-21"0"16,0 0-16,21 21 31,-21-21-31,21 21 0,0 0 0,-22 1 16,22-1-16,0 0 16,0 21-16,0-21 0,0 22 0,0-22 15,0 21-15,0 1 0,0-1 16,-21 0-16,21 1 0,0-1 0,-21 0 15,21-21-15,0 22 0,0-1 16,-21-21-16,21 0 0,0 22 0,0-22 16,0 0-16,0 0 0,0 0 15,0 1-15,21-22 32,0 0-32,0 0 0,1 0 0,-1-22 15,-21 1-15,21 0 16,0 0-16,0 0 0,-21 0 0</inkml:trace>
  <inkml:trace contextRef="#ctx0" brushRef="#br0" timeOffset="2300.01">4000 1058 0,'22'0'32,"-1"-21"-32,0 21 15,0 0-15,0-21 0,0 21 0,1-21 16,-1 21-16,0-21 16,0 0-16,0 21 0,0-22 0,1 22 15,-22-21-15,21 21 16</inkml:trace>
  <inkml:trace contextRef="#ctx0" brushRef="#br0" timeOffset="2736.78">4805 572 0,'0'0'0,"0"21"31,-21-21-31,21 21 0,0 0 0,0 0 16,0 0-16,0 22 0,0-22 16,0 21-16,0 1 0,0-1 15,0 0-15,0 1 0,0-22 0,0 21 16,0 0-16,0-20 0,0 20 16,0-21-16,0 0 0,-22 0 0,22 1 15,0-1-15,0 0 0,0 0 16,-21-21-16,21-21 47,0 0-47,21 0 0,-21-1 15</inkml:trace>
  <inkml:trace contextRef="#ctx0" brushRef="#br0" timeOffset="3080.13">4847 614 0,'0'0'0,"21"0"47,0 21-47,-21 0 0,22 0 15,-1 1-15,-21-1 0,21 0 16,0 21-16,0 1 0,-21-22 0,21 21 15,1 0-15,-1-20 0,0 20 16,-21-21-16,21 21 0,0-20 0,-21-1 16,0 0-16,21 0 0,1 0 15,-22 0-15,0 1 0,0-1 16,21-21-16,0 0 31,-21-21-15,0-1-16,0 1 0,0-21 15,0 21-15,21 0 16</inkml:trace>
  <inkml:trace contextRef="#ctx0" brushRef="#br0" timeOffset="3415.94">5313 423 0,'0'0'0,"0"22"47,0-1-47,0 0 16,-21 0-16,21 0 0,0 22 0,0-1 16,0 0-16,-22 1 0,22-1 15,0 0-15,0 22 0,0-22 0,0 0 16,0 1-16,0-1 0,0-21 15,0 22-15,0-22 0,0 21 0,0-21 16,0 0-16,0 1 0,0-1 16,0 0-16,22-21 47,-1 0-47,0-21 0,-21 0 15,21-1-15</inkml:trace>
  <inkml:trace contextRef="#ctx0" brushRef="#br0" timeOffset="4315.88">6286 614 0,'0'0'0,"0"-21"16,0 0-16,0-1 15,0 1-15,0 0 16,-21 21-16,0-21 0,0 21 16,0 0-16,0 0 0,-1 0 15,1 0-15,0 0 0,-21 0 16,21 0-16,-1 21 0,1 0 15,-21 0-15,21 1 0,0-1 0,-1 0 16,1 0-16,0 21 0,0-20 16,0 20-16,0 0 0,-1 1 15,1-1-15,21-21 0,0 21 0,0 1 16,0-1-16,-21-21 0,21 22 16,0-22-16,0 21 0,0-21 0,0 0 15,0 1-15,21-1 0,-21 0 16,21 0-16,1 0 0,-1 0 15,0-21-15,0 0 0,21 22 16,-20-22-16,20 0 0,-21 0 0,21 0 16,-20 0-16,20 0 0,-21-22 15,21 22-15,1-21 0,-22 0 0,0 21 16,0-21-16,0 0 0,1 0 16,-1-1-16,-21 1 0,0-21 15,0 21-15,0 0 0,0-1 0,-21 1 16,-1 0-16,1 0 15,-21 21-15,21 0 0,0 0 0,-1 0 16,1 0-16,0 0 0,0 0 16,0 0-16,0 21 0,-1-21 0,22 21 15,-21-21 1,21 21-16,21-21 31,1 0-31,-1 0 0,0 0 16,0 0-16,0 0 15,0 0-15,1 0 0,-1 0 16,0 0-16,0 0 16,0 0-1,0 0-15,-21 22 16,0-1-16,0 0 0,0 0 16,0 0-16,0 0 0,0 1 15,0-1-15,0 21 0,0-21 0,0 22 16,0-1-16,0 0 0,0-21 15,0 43-15,0-22 0,0 1 0,0-1 16,-21 0-16,21 22 0,0-22 16,0 0-16,0 1 0,-21-22 15,21 21-15,0-21 0,0 1 0,0-1 16,0 0-16,0 0 0,0 0 16,21-42 15,-21 0-31,0 0 0,0 0 15</inkml:trace>
  <inkml:trace contextRef="#ctx0" brushRef="#br0" timeOffset="5060.76">2201 1842 0,'0'0'0,"0"-22"16,-21 22-16,42 0 47,0 0-47,1 0 0,20 0 15,0 0-15,1 0 0,20 0 0,1-21 16,20 21-16,-20 0 0,20 0 15,1 0-15,0 0 0,-1 0 0,1 0 16,21-21-16,0 21 0,21 0 16,-21 0-16,21 0 0,0 0 0,-22 0 15,22 0-15,0 0 0,0 21 16,0-21-16,0 0 0,0 0 16,0 0-16,0 21 0,-21-21 15,0 0-15,0 0 0,-21 0 0,20 0 16,-20 0-16,0 0 0,-1 0 0,1 0 15,-21 0-15,-1-21 0,1 21 16,-1 0-16,-21-21 0,1 0 0,-1 21 16,0 0-16,1-21 0,-22 21 15,21 0-15,-21 0 0,1-21 0,-1 21 16,0 0-16,0 0 0,0 0 16,-21-22-1</inkml:trace>
  <inkml:trace contextRef="#ctx0" brushRef="#br0" timeOffset="5208.68">6350 1799 0,'0'0'0,"-21"0"0,0 0 62,-1 0-46</inkml:trace>
  <inkml:trace contextRef="#ctx0" brushRef="#br0" timeOffset="17476.32">7091 1439 0,'0'0'0,"21"0"0,0 0 15,21 0-15,-20 0 0,20 0 16,0 0-16,22 0 0,-22 0 0,43-21 15,-22 0-15,22 21 0,-22 0 16,22-21-16,0 21 0,-22 0 0,1-21 16,-1 21-16,1 0 0,-1 0 15,-20 0-15,-1-21 0,0 21 0,-21 0 16,1 0-16,-1 0 0,0 0 16,0 0-16,-42 0 46,0 0-46,0 0 0,-1 0 16,1 0-16,0 0 0,0 0 0,-21 21 16,20-21-16</inkml:trace>
  <inkml:trace contextRef="#ctx0" brushRef="#br0" timeOffset="17760.16">7345 1439 0,'21'0'15,"0"0"-15,21 0 16,1 0-16,-1 0 0,0 0 16,22 0-16,-22 0 0,22 0 0,-1 0 15,1 0-15,-1-21 0,1 21 16,-1-21-16,1 21 0,-22 0 0,0 0 15,1-21-15,-1 21 0,0 0 16,-20 0-16,-1 0 0,0 0 16,-21-21-1,0 0 1</inkml:trace>
  <inkml:trace contextRef="#ctx0" brushRef="#br0" timeOffset="18135.95">8234 1122 0,'0'42'32,"0"-21"-32,21 1 15,0-22-15,0 21 0,0-21 16,1 0-16,-1 0 0,21 0 15,-21 21-15,22-21 0,-1 0 0,-21 0 16,21 0-16,1 0 0,-22 0 16,0 0-16,0 0 0,0 0 0,1 0 15,-22 21-15,0 0 16,0 0-16,-22-21 0,-20 22 16,21 20-16,0-21 0,-22 21 15,22-20-15,-21 20 0,0 0 0,20 1 16,1-1-16,-21-21 0,21 21 15,0 1-15,21-22 0,-22 0 16,22 0-16,0 0 0,0 1 0,0-1 16,22-21-1,-1 0-15,0-21 16,0-1-16,21 1 0</inkml:trace>
  <inkml:trace contextRef="#ctx0" brushRef="#br0" timeOffset="18457.07">9610 889 0,'0'-21'0,"0"42"0,-22-42 16,1 21-1,21 21-15,0 0 0,-21 22 0,21-1 16,-21 0-16,21 1 0,-21 20 16,21-21-16,0 22 0,0-1 0,0-20 15,0 20-15,-21-20 0,21 20 16,0-21-16,0 1 0,0-22 16,0 21-16,0-21 0,0 1 0,0-1 15,0 0-15,21-21 0,0 0 16,0-21-1,-21 0-15,0-1 0,0 1 16</inkml:trace>
  <inkml:trace contextRef="#ctx0" brushRef="#br0" timeOffset="18782.79">9292 1058 0,'0'0'0,"-42"-84"31,42 63-31,0-1 0,0 1 0,21 0 15,0 0-15,21 21 0,1-21 16,-1 21-16,22 0 0,-22 0 16,21 0-16,22 0 0,-21 21 0,-1 0 15,1 0-15,-22 0 0,21 22 16,-20-1-16,-1 0 0,-21 1 0,0-1 16,-21 22-16,0-22 0,0 0 0,-21 22 15,0-22-15,-42 22 0,20-22 16,-20 0-16,-1 1 0,1-1 0,-1 0 15,1-21-15,20 22 16,1-22-16,0 0 0,-1 0 0,22-21 0,0 0 16,0 0-16,21-21 15,0 0 1,21 0-16,-21 0 0,42-22 0,-20 22 16,-1-21-16,21 21 0</inkml:trace>
  <inkml:trace contextRef="#ctx0" brushRef="#br0" timeOffset="19121.59">10223 1482 0,'0'0'0,"43"0"16,-22 0 0,0 0-16,0 0 0,0 0 15,1 0-15,-1-21 0,0 21 16,21-22-16,-21 1 0,1 0 0,-1 0 15,0 21-15,-21-21 0,0 0 16,0-1-16,0 1 0,0 0 16,-21 21-16,0 0 15,-1 0-15,1 0 0,-21 21 0,21 0 16,0 1-16,-1-1 0,-20 0 0,21 0 16,0 21-16,0-20 0,21-1 15,0 0-15,0 21 0,0-21 0,0 1 16,0-1-16,0 0 0,21 0 15,0 0-15,0-21 16,0 0-16,22 0 0,-22 0 16,21 0-16,-21 0 0,22-21 0,-22 0 15,21 0-15,-21 0 0</inkml:trace>
  <inkml:trace contextRef="#ctx0" brushRef="#br0" timeOffset="19360.41">10816 1270 0,'0'0'15,"0"-21"-15,0 0 0,0 42 32,21 0-17,0 0-15,-21 0 0,22 1 16,-1 20-16,-21-21 0,21 0 16,0 0-16,-21 22 0,0-22 0,21 0 15,-21 0-15,21 0 0,-21 1 16,0-1-16,0 0 0,22 0 0,-22 0 15,21-21 1,0 0-16,-21-21 16,21 0-16,0 0 0,-21 0 0</inkml:trace>
  <inkml:trace contextRef="#ctx0" brushRef="#br0" timeOffset="19590.29">11282 1207 0,'0'0'0,"-21"0"31,-1 21-31,1 0 0,21 0 0,-21 21 16,0-20-16,0 20 0,0-21 15,-1 21-15,1-20 0,0 20 0,0 0 16,0-21-16,0 22 0,21-22 0,-22 21 16,22-21-16,-21 1 0,21-1 15,0 0-15,21-21 16,1 0-16,-1 0 15,0 0-15,0-21 0,21 0 0,-20-1 16,-1 1-16</inkml:trace>
  <inkml:trace contextRef="#ctx0" brushRef="#br0" timeOffset="19979.75">11451 1418 0,'0'21'15,"0"1"1,21-22 15,0 0-31,1 0 0,-1 0 16,0 0-16,0 0 0,0-22 0,0 22 16,1-21-16,-1 0 0,0 21 15,0-21-15,0 0 0,-21 0 0,0-1 16,0 1-16,-21 21 31,0 0-31,0 0 0,0 0 16,-1 0-16,1 21 0,0 1 0,0-1 15,0 0-15,21 0 0,-21 21 0,21-20 16,-22-1-16,22 0 16,0 21-16,0-21 0,0 1 0,0-1 15,0 0-15,0 0 0,0 0 16,0 0-16,22-21 0,-1 22 0,0-22 15,0 0-15,0 0 0,0 0 0,1 0 16,20 0-16,-21 0 0,21-22 16,-20-20-16,20 21 0</inkml:trace>
  <inkml:trace contextRef="#ctx0" brushRef="#br0" timeOffset="20268.59">12213 741 0,'0'0'0,"0"-21"0,0-22 0,0 22 16,0 0-16,-21 21 16,0 21-1,21 0-15,-21 1 0,21 20 0,0 0 16,0 1-16,-22 20 0,22 1 16,0-1-16,-21 1 0,21-1 0,-21 1 15,21-1-15,-21 1 0,21-22 16,-21 21-16,0-20 0,21-1 0,0 0 15,0 1-15,0-22 0,0 21 16,0-21-16,0 1 0,0-1 16,21-21-16,0 0 15,0 0-15,0-21 16,0-1-16,22 1 0,-22-21 0,0 21 16</inkml:trace>
  <inkml:trace contextRef="#ctx0" brushRef="#br0" timeOffset="20632.38">12446 1334 0,'0'21'16,"-21"0"-16,21 0 0,-21 0 15,-1 0-15,1 1 0,21 20 0,0-21 16,-21 0-16,21 22 0,0-22 0,-21 0 16,21 0-16,0 21 15,0-20-15,21-1 0,0 0 16,0-21-16,1 0 0,-1 0 0,21 0 15,-21 0-15,0 0 0,22-21 16,-1 0-16,-21 21 0,0-22 0,22-20 16,-22 21-16,0 0 0,0 0 15,-21-22-15,0 22 0,0-21 0,0 21 16,0-1-16,0 1 0,0 0 16,-21 0-16,-21 0 0,21 21 0,-1 0 15,-20 0-15,21 0 0,0 0 0,-22 0 16,22 0-16,-21 21 0,21-21 15,0 21-15,-1 0 0,1-21 16,0 21-16,21 1 16,0-1-16,42-21 15,-20 0-15,-1 0 0,0 0 16,0 0-16</inkml:trace>
  <inkml:trace contextRef="#ctx0" brushRef="#br0" timeOffset="20992.18">13144 1291 0,'0'-42'16,"0"63"15,0 0-31,0 0 0,-21 1 16,21 20-16,-21 0 0,21 1 15,0-1-15,-21 0 0,0 22 0,21-22 16,-21 22-16,-1-1 0,1 1 16,21-1-16,-21 1 0,0-22 0,21 21 15,-21 1-15,21-1 0,-21 1 16,21-1-16,0-20 0,0 20 0,0 1 16,0-22-16,0 0 0,0 1 15,0-1-15,0-21 0,21 22 0,0-22 16,0 0-16,0-21 0,0 0 15,1 0-15,-1-21 16,0 0-16,0-1 0,0-20 16,-21 0-16,21-1 0,1 1 0,-22-21 15</inkml:trace>
  <inkml:trace contextRef="#ctx0" brushRef="#br0" timeOffset="21300.26">13081 1503 0,'-21'-42'0,"42"84"0,-63-106 0,20 43 16,1 0-16,21 0 0,0 0 16,0 0-16,0-1 0,21 1 15,1 21-15,20-21 0,0 21 0,-21 0 16,22 0-16,-1 0 0,0 0 16,-20 0-16,20 0 0,-21 0 0,0 21 15,0 0-15,-21 1 0,0-1 16,0 0-16,0 21 0,0-21 0,0 1 15,-42 20-15,21-21 0,0 0 16,-22 0-16,1 1 0,21-1 16,-21 0-16,20 0 0,1-21 0,0 0 15,0 21-15,42-42 32,0 0-32,0 0 15,1 0-15,20-1 0,-21 1 0,21 0 16</inkml:trace>
  <inkml:trace contextRef="#ctx0" brushRef="#br0" timeOffset="21624.41">13568 1439 0,'0'0'0,"21"0"0,0 0 0,0 0 16,0-21-1,1 21-15,-1 0 0,0-21 0,0 21 16,0-21-16,0 0 0,1 21 0,-1-21 15,0-1-15,-21 1 16,-21 21 0,0 0-16,-22 0 15,22 0-15,0 0 0,-21 21 0,20 1 16,1-1-16,0 0 0,0 0 16,0 0-16,0 0 0,21 1 0,0-1 15,0 0-15,0 0 0,0 0 0,0 0 16,0 1-16,21-22 15,-21 21-15,21-21 16,0 0-16,0 0 0,22 0 16,-22 0-16,0 0 0,0-21 0,21 21 15,-20-22-15,-1 22 0,0-21 0</inkml:trace>
  <inkml:trace contextRef="#ctx0" brushRef="#br0" timeOffset="21987.89">13991 1334 0,'0'-22'0,"0"44"0,21-44 16,0 1-16,-21 0 16,22 21-16,-1-21 0,0 21 0,0 0 15,0-21-15,0 21 0,1 0 16,-1 0-16,0 0 0,0 0 0,0 0 16,-21 21-16,21 0 0,-21 0 0,0 0 15,0 1-15,0 20 0,0-21 16,0 0-16,0 22 0,0-22 0,0 0 15,0 0-15,0 0 0,0 0 16,-21 1-16,21-1 0,-21-21 16,21-21 15,0-1-31,0 1 16,0 0-16,0 0 0,0 0 15,0 0-15,0-1 0,21-20 0,0 21 16,-21 0-16,22 0 0,-1 21 0,0-22 15,0 1-15,0 0 16,0 21-16,1-21 0,-1 21 0,0 0 16,0 0-16,0 0 15</inkml:trace>
  <inkml:trace contextRef="#ctx0" brushRef="#br0" timeOffset="22399.66">14944 1228 0,'0'0'0,"0"-21"0,0-1 16,-22 22-1,1 0-15,0 0 0,0 22 16,0-1-16,0-21 0,-1 21 15,-20 0-15,21 0 0,0 0 0,21 1 16,-21-1-16,21 0 0,0 0 16,0 0-16,0 0 15,0 1-15,21-22 16,0 0-16,0 0 0,0 0 16,22 0-16,-22 0 0,0 0 0,0 0 15,0 21-15,0-21 0,1 0 16,-1 21-16,-21 0 0,0 0 15,0 0-15,-21 1 16,-1-22-16,1 21 16,0-21-16,-21 0 0,21 21 0,-1 0 15,1-21-15,0 0 16,0 0-16,0 0 0,21-21 16</inkml:trace>
  <inkml:trace contextRef="#ctx0" brushRef="#br0" timeOffset="23028.35">16065 1249 0,'0'0'16,"22"0"0,-1 0-1,21 0-15,0 0 0,1 0 16,20 0-16,1 0 0,-1 0 0,1 0 16,-1 0-16,1 0 0,-1 0 15,1 0-15,-1 0 0,1 0 16,-1 0-16,1 0 0,-22 0 15,0 0-15,1 0 0,-22-21 0,0 21 16,0 0-16,-42 0 16,0 0-16,-21 0 15,20 0-15,-20 0 0,0 0 16,21 0-16,-22 0 0,1 0 0,-22 0 16,22 0-16,0 0 0</inkml:trace>
  <inkml:trace contextRef="#ctx0" brushRef="#br0" timeOffset="23228.23">16235 1270 0,'42'21'15,"-21"-21"1,22 0-16,-22 0 0,21 0 0,0 0 16,22 0-16,-22 0 0,22 0 15,-22 0-15,22 0 0,-1 0 0,-21-21 16,1 21-16,20-21 0,-20 21 15,-1 0-15,-21 0 0,0-21 0,0 21 16,1-21-16,-22-1 16,0 1-16</inkml:trace>
  <inkml:trace contextRef="#ctx0" brushRef="#br0" timeOffset="23608.59">16912 889 0,'0'21'16,"0"0"-16,0 1 16,0-1-16,0 0 0,21-21 15,0 21-15,1 0 0,-1-21 16,21 21-16,0-21 0,1 0 16,-1 22-16,0-22 0,1 0 15,-1 0-15,0 0 0,1 0 0,-1 0 16,-21 0-16,0 0 0,22 0 15,-43 21 1,0 0-16,-21-21 16,-1 21-16,-20 0 0,21 0 0,-21 1 15,-1-1-15,1 21 0,0-21 0,-1 22 16,22-22-16,-21 21 0,-1-21 16,22 22-16,0-22 0,-21 21 0,21 0 15,-1-20-15,22-1 16,-21-21-16,21 21 0,21-21 31,1 0-31,-1 0 0,0-21 16,21 0-16,-21-1 0,22 1 0</inkml:trace>
  <inkml:trace contextRef="#ctx0" brushRef="#br0" timeOffset="24268.27">18351 741 0,'0'-21'0,"-21"21"16,0 0 0,21 21-16,-21 0 15,21 0-15,0 22 0,0-1 16,0 21-16,-21-20 0,21-1 0,-21 22 15,21-22-15,0 0 0,-22 22 0,1-22 16,0-21-16,21 22 0,-21-22 16,21 21-16,0-21 0,0 0 15,0 1-15,21-22 32,-21-22-32,21 1 0,0 0 15,1 0-15,-1 0 0,0 0 16,0-22-16,0 22 0,22-21 15,-22-1-15,0 22 0,0-21 0,0 21 16,22 0-16,-22-1 0,0 22 16,0 0-16,0 22 15,-21-1-15,0 21 0,21-21 16,-21 0-16,22 1 0,-22-1 16,0 21-16,0-21 0,0 0 0,21 1 15,-21-1-15,21-21 0,0 21 16,-21 0-16,21-21 0,0 0 0,1 0 15,-1 0-15,0 0 16,0 0-16,0 0 0,0 0 0,1 0 16,-1-21-16,0 0 0,0 0 0,21-1 15,-42-20-15,22 0 0,-22-1 16,21 1-16,-21-21 0,0 20 0,0-20 16,0 20-16,0 1 0,0 0 15,0-1-15,-21 1 0,-1 21 0,22 0 16,-21 0-16,0 21 0,0 0 15,0 0 1,21 21 0,0 0-16,0 0 15,21-21-15,0 21 0,0-21 16,0 21-16,1-21 0,-1 0 0,0 0 16</inkml:trace>
  <inkml:trace contextRef="#ctx0" brushRef="#br0" timeOffset="24516.17">19579 677 0,'0'0'0,"0"22"31,0-1-31,0 0 0,-21 21 16,21-21-16,0 22 0,0-1 15,-21 0-15,21 1 0,-21-1 16,21 0-16,0 1 0,0-1 0,0-21 15,0 22-15,0-22 0,0 0 16,0 0-16,0 0 0,0 0 16,0-42 15,0 0-31</inkml:trace>
  <inkml:trace contextRef="#ctx0" brushRef="#br0" timeOffset="25021.5">19558 804 0,'0'-21'0,"0"42"0,0-63 0,0 21 16,0 0-16,21 21 0,-21-21 0,21-1 15,0 22-15,1 0 0,-1-21 16,0 21-16,0 0 0,0 0 0,22 0 16,-22 0-16,0 0 0,21 0 15,-21 0-15,1 21 0,-1-21 0,-21 43 16,21-22-16,-21 0 0,0 21 15,0-20-15,0 20 0,0-21 0,0 21 16,-21 1-16,0-22 16,-1 21-16,-20-21 0,21 1 0,-21-1 15,-1 0-15,1 0 0,21-21 0,0 0 16,-22 21-16,43-42 31,21 0-31,22 0 16,-22 21-16,21-21 0,-21 21 0,22-22 15,-1 22-15,-21 0 0,22 0 16,-22 0-16,21 0 0,-21 0 0,22 0 16,-22 22-16,21-1 0,-21 0 15,22 0-15,-22 0 0,0 0 0,0 22 16,0-22-16,-21 0 0,0 0 16,0 22-16,-21-22 0,-21 0 15,21 0-15,-22 0 0,1 0 16,-22 1-16,22-1 0,-21-21 0,-1 0 15,22 21-15,-22-21 0,22 0 0,0 0 16,-1 0-16,1 0 0,0 0 16,20 0-16,1-21 0,21 0 0,0-1 15,0 1-15,0 0 16,0 0-16,21 0 0,22-22 0,-1 22 16</inkml:trace>
  <inkml:trace contextRef="#ctx0" brushRef="#br0" timeOffset="25299.73">20510 762 0,'-21'0'16,"42"0"-16,-63 0 0,63 0 15,0 0 1,1 0-16,20 0 0,-21 0 15,21-21-15,22 21 0,-22 0 16,22 0-16,-22 0 0,0-21 0,1 21 16,-1 0-16,0 0 0,1 0 15,-1-21-15,-21 21 0,0 0 16,1 0-16,-1 0 0,-42 0 31,-1 0-31,-20 0 16</inkml:trace>
  <inkml:trace contextRef="#ctx0" brushRef="#br0" timeOffset="25508.58">20828 762 0,'0'0'0,"0"21"0,0 0 16,0 22-16,-21-22 0,0 21 16,-1-21-16,22 22 0,-21-1 15,21 22-15,-21-22 0,0 0 16,21 1-16,0-1 0,0 0 0,-21-21 15,21 22-15,0-22 0,0 0 16,0 0-16,0 0 0,0 1 0,0-1 16,0 0-1,21-21-15,-21-21 16</inkml:trace>
  <inkml:trace contextRef="#ctx0" brushRef="#br0" timeOffset="26524.74">2392 2477 0,'0'21'15,"-21"0"-15,21 0 16,-22 0-16,1 22 0,0-1 16,0 0-16,-21 22 0,20-1 15,-20 1-15,21-1 0,-21 1 0,20-1 16,-20 22-16,21-22 0,-21 1 15,20-1-15,1-20 0,0 20 0,0-20 16,21-22-16,0 21 0,0-21 16,0-42-1,0-21 1,21 21-16,0-22 0,-21 1 0,21 0 16</inkml:trace>
  <inkml:trace contextRef="#ctx0" brushRef="#br0" timeOffset="26776.78">2180 2434 0,'0'0'0,"0"21"0,0 1 16,21 20-16,-21 0 0,0 1 16,21 20-16,1 1 0,-1-1 15,0-21-15,0 22 0,-21-1 0,21 1 16,-21-1-16,0-20 0,0 20 15,0 1-15,0-22 0,0 0 0,0 1 16,0-1-16,0 0 0,0-20 16,0-1-16,0 0 0,-21 0 15,0-21 1,0 0-16,-22-21 16,22 0-16,0 0 0</inkml:trace>
  <inkml:trace contextRef="#ctx0" brushRef="#br0" timeOffset="26960.67">1757 3260 0,'21'0'15,"21"0"1,-21 0-16,22 0 0,-22 0 16,21 0-16,1 0 0,20-21 15,-21 21-15,1-22 0,20 22 16,-20-21-16,20 21 0,-21-21 0,1 21 15,-1 0-15,-21-21 0,0 21 16,22-21-16</inkml:trace>
  <inkml:trace contextRef="#ctx0" brushRef="#br0" timeOffset="27527.8">2942 3175 0,'0'0'0,"42"-42"32,-42 21-32,0-1 0,0 1 15,0 0-15,-21 21 0,0 0 16,0 0-16,0 0 0,0 0 16,-22 0-16,22 0 0,-21 0 0,21 21 15,-1 0-15,-20 1 0,21-1 16,0 21-16,0-21 0,21 22 0,0-1 15,-22-21-15,22 21 0,0 1 16,0-22-16,0 21 0,0-21 16,0 1-16,0-1 0,22 0 0,-1-21 15,0 0-15,21 0 16,-21 0-16,1 0 0,20 0 16,-21-21-16,21 0 0,-20-22 0,20 22 15,0-21-15,-21 21 0,22-43 16,-22 22-16,0-1 0,21-20 0,-20 21 15,-1-22-15,0 1 0,-21 20 16,21-20-16,-21-1 0,0 1 0,0-1 16,0 22-16,0-22 0,0 22 15,-21 21-15,0-21 0,0 42 0,-1 0 16,1 0-16,0 21 16,21 0-16,-21 0 0,21 21 15,0 22-15,0-22 0,0 1 16,0 20-16,0 1 0,0-22 0,0 21 15,0-20-15,0 20 0,0 1 16,0-22-16,0 0 0,0 1 0,0-1 16,21 0-16,0-20 0,-21 20 15,21-21-15,1-21 0,-1 21 0,0-21 16,0 0-16,0 0 0,0-21 16,1 0-16,20 0 0</inkml:trace>
  <inkml:trace contextRef="#ctx0" brushRef="#br0" timeOffset="27908.58">3556 3027 0,'0'21'15,"0"0"-15,0 0 16,0 1-16,0-1 0,-21 0 16,21 21-16,-21-21 0,21 22 0,0-22 15,0 21-15,0-21 0,0 22 16,0-22-16,0 0 0,0 21 0,0-20 15,0-1-15,21-21 32,0-21-17,0-1-15,0 1 0,0 0 0,-21-21 16,22 21-16,-1-22 0,0 1 0,0 0 16,0 20-16,0-20 0,1 21 15,-1-21-15,0 20 0,0 1 0,0 21 16,0-21-16,1 21 15,-1 0-15,-21 21 32,0 0-32,0 1 15,0-1-15,0 0 16,0 0 0</inkml:trace>
  <inkml:trace contextRef="#ctx0" brushRef="#br0" timeOffset="28460.64">4276 3302 0,'0'0'0,"0"-21"0,21 0 0,0 21 15,-21-21-15,0-1 0,0 1 0,0 0 16,0 0-16,0 0 0,0 0 15,-21-1 1,0 22-16,-1 0 0,1 0 0,0 0 16,0 0-16,0 0 0,0 0 15,-22 22-15,22-1 0,0 21 0,0-21 16,0 0-16,-1 22 0,1-1 16,0-21-16,0 22 0,0-1 0,21-21 15,0 21-15,0-20 0,0-1 0,0 0 16,0 0-16,0 0 15,21-21-15,0 0 0,0 0 16,0 0-16,1 0 0,-1 0 0,0-21 16,0 21-16,21-21 0,-20 0 0,-1-22 15,21 22-15,-21 0 0,0-21 16,1 21-16,-1-22 0,0 1 16,-21 21-16,0-22 0,21 22 0,-21 0 15,0 0-15,0 0 0,0 0 16,0 42-1,-21 0 1,21 0-16,0 21 0,0-20 16,0-1-16,0 21 0,0-21 0,0 0 15,0 22-15,0-22 0,0 0 16,0 0-16,21-21 0,0 21 0,0 1 16,1-22-1,-1 0-15,21 0 0,-21 0 0,0 0 16,1 0-16,20-22 0,-21 1 0,21 0 15,-20 0-15,-1-21 0,21 20 16,-21-20-16</inkml:trace>
  <inkml:trace contextRef="#ctx0" brushRef="#br0" timeOffset="28880.41">4868 3048 0,'0'21'31,"0"0"-31,0 1 0,0-1 16,0 21-16,-21-21 0,21 0 15,0 22-15,-21-22 0,21 0 16,0 21-16,0-20 0,0-1 16,0 0-16,0 0 0,0 0 0,-21-21 15,21 21-15,0-42 32,0 0-17,0 0-15,0-21 0,0 20 16,21-20-16,-21 21 0,21-21 0,0-1 15,0 1-15,1 21 0,-1 0 0,0-22 16,0 22-16,0 0 0,22 21 16,-22 0-16,0 0 0,21 0 0,-21 0 15,1 0-15,-1 21 16,0-21-16,0 42 0,0-20 0,0-1 16,1 21-16,-22 0 0,0-20 0,0 20 15,0 0-15,0-21 0,0 22 16,0-22-16,-22 21 0,1-21 0,0 1 15,21-1-15,0-42 32,0-1-17,21 1-15,-21-21 0,21 0 0,1 20 16</inkml:trace>
  <inkml:trace contextRef="#ctx0" brushRef="#br0" timeOffset="29124.26">5884 2646 0,'-21'21'31,"0"21"-31,21-20 0,-21-1 0,0 21 16,-1-21-16,1 22 0,0-1 16,0 0-16,21 1 0,-21-1 0,0 0 15,-1 22-15,1-22 0,21 0 16,0 1-16,0-1 0,-21 0 0,21-20 15,0 20-15,0-21 0,0 0 16,0 0-16,21-21 0,0 0 16,1 0-16,-1 0 0,0 0 15,21 0-15,-42-21 0,21 0 0</inkml:trace>
  <inkml:trace contextRef="#ctx0" brushRef="#br0" timeOffset="29297.84">5503 3154 0,'0'0'16,"-21"0"-16,-21 0 16,63 0-1,0 0 1,0 0-16,22-21 0,-22 21 0,21 0 16,0-21-16,1 21 0,-22-22 15,21 22-15,1 0 0,-1-21 0</inkml:trace>
  <inkml:trace contextRef="#ctx0" brushRef="#br0" timeOffset="30240.27">6413 3302 0,'0'0'0,"106"-21"31,-85 0-31,1 0 0,-1-1 16,0 1-16,0 0 0,0 0 0,-21 0 16,0 0-16,0-1 0,0-20 15,0 21-15,0 0 0,-21 0 0,0 21 16,0-22-16,0 22 0,-22 0 0,22 0 16,0 0-16,-21 0 0,20 22 15,1-1-15,-21 0 0,21 0 0,0 0 16,-1 0-16,1 22 0,0-22 15,0 21-15,21 1 0,-21-22 16,21 21-16,0-21 0,0 0 0,0 1 16,0-1-16,21 0 0,0 0 15,0-21-15,0 0 0,22 0 0,-22 0 16,21 0-16,-21 0 0,22-21 16,-22 21-16,21-21 0,1 0 0,-22-1 15,21 1-15,-21-21 0,0 21 0,1 0 16,-1-22-16,0 22 0,-21 0 15,0 0-15,0 0 0,0-1 16,0 1-16,-21 42 31,0-21-31,21 22 0,0-1 16,0 0-16,0 0 0,0 0 16,0 0-16,0 1 0,0-1 0,0 0 15,0 0-15,21 0 0,0 0 0,-21 1 16,42-1-16,-21-21 0,1 21 15,-1-21-15,21 0 0,0 0 0,-20 0 16,20 0-16,0 0 0,1-21 16,-1 0-16,0 21 0,1-43 0,-1 22 15,-21 0-15,21-21 0,-20 20 16,-1-20-16,0 21 0,-21-21 16,0 20-16,0-20 0,0 21 0,0 0 15,0 0-15,-21 21 0,0 0 16,-22-22-16,22 22 0,0 0 0,-21 0 15,20 0-15,-20 22 0,21-1 0,-21 0 16,20-21-16,1 21 0,0 0 16,0 0-16,21 1 0,0-1 0,0 0 15,0 0-15,0 0 16,21-21-16,0 21 0,0 1 0,1-22 16,-1 21-16,0-21 0,0 21 0,0-21 15,-21 21-15,21 0 0,1 0 16,-1 1-16,0 20 0,-21-21 0,0 21 15,21-20-15,-21 20 0,21-21 16,-21 21-16,0 1 0,0-1 16,0-21-16,0 22 0,0-1 0,0 0 15,0-21-15,0 22 0,0-1 0,-21 0 16,0-20-16,0 20 0,21 0 16,-21-21-16,-1 1 0,22 20 0,-21-21 15,0 0-15,0-21 0,0 21 0,0 1 16,-1-22-16,1 0 0,0-22 15,21 1-15,0 0 16,0 0-16,0 0 0,0-22 16,21 22-16,0-21 0,1-22 0,20 22 15</inkml:trace>
  <inkml:trace contextRef="#ctx0" brushRef="#br0" timeOffset="30592.41">7832 3239 0,'0'0'0,"21"-22"0,0 1 0,0 21 0,0-21 15,0 0-15,-21 0 16,0 0-16,0-1 0,0 1 15,-21 21 1,0 0-16,0 0 0,0 21 16,0-21-16,-22 22 0,22-1 0,0 0 15,0 0-15,0 21 0,-1-20 16,1-1-16,0 21 0,21-21 0,0 0 16,0 1-16,0-1 0,0 0 15,21-21-15,0 0 0,1 21 16,20-21-16,-21 0 0,21 0 0,1 0 15,-1 0-15,0-21 0,-20 21 16,20-21-16,0 0 0</inkml:trace>
  <inkml:trace contextRef="#ctx0" brushRef="#br0" timeOffset="30828.02">8340 3090 0,'0'0'0,"0"-21"0,-22 21 31,1 0-31,0 0 0,0 21 15,0-21-15,0 22 0,-1-1 0,1 0 16,21 0-16,0 0 16,0 0-16,0 1 0,0-1 15,21-21-15,1 21 0,-1-21 0,0 21 16,0-21-16,-21 21 0,21-21 16,0 21-16,-21 1 0,0-1 15,0 0 1,-21-21-16,0 21 0,-21-21 15,21 0-15,-22 21 0,22-21 0</inkml:trace>
  <inkml:trace contextRef="#ctx0" brushRef="#br0" timeOffset="31852.68">9673 2921 0,'21'-21'0,"-42"42"0,42-63 15,-21 21-15,0-1 0,-21 22 31,0 0-31,0 0 0,0 22 0,-22-1 16,22 0-16,0 0 0,-21 0 16,20 0-16,1 1 0,0 20 15,21-21-15,0 21 0,-21-20 0,21 20 16,0-21-16,0 0 0,0 0 16,0 22-16,21-22 0,0 0 15,0-21-15,1 0 0,-1 0 16,21 0-16,-21 0 0,22-21 0,-1 21 15,0-21-15,22 0 0,-22-22 0,0 22 16,1 0-16,-1-21 0,-21 20 16,0-20-16,1 21 0,-22-21 0,0-1 15,0 22-15,-22-21 0,1 21 16,-21-1-16,21 1 0,-22 0 0,1 21 16,0 0-16,-1 0 0,22 0 15,0 0-15,0 0 0,0 0 16,21 21-16,21 0 15,0-21-15,0 0 16,22 0-16,-1 0 0,0 0 0,1 0 16,-1 0-16,21 0 0,-20-21 0,-1 0 15,22 21-15,-22-21 0,0 0 16,1 0-16,-1-1 0,0 1 0,-21 0 16,1 0-16,-1 0 0,-21 0 15,0-1-15,-21 22 16,-1 0-16,1 0 15,0 0-15,21 22 0,-21-1 16,0 0-16,0 21 0,21 1 0,-22-1 16,22 0-16,0 1 0,-21 20 0,21-21 15,0 22-15,-21-1 0,21 1 16,0 21-16,0-22 0,0 1 0,0 20 16,0-20-16,0 20 0,0-20 0,0-1 15,0 22-15,0-21 0,0 20 16,0-20-16,0 20 0,0-20 0,0-1 15,0 1-15,0-1 0,0 1 0,0-22 16,-21 1-16,0-1 0,0 0 16,-1 1-16,1-22 0,0 21 15,0-42-15,0 21 0,0-21 0,-1 0 16,-20 0-16,21 0 0,0-21 0,0 0 16,-22 0-16,22 0 0,0-22 15,0 1-15,0 0 0,21-1 0,0-20 16,0 20-16,0-20 0,0-1 0,0 1 15,21-1-15,21 1 0,-21-1 16,22 1-16,-22-1 0,21 1 0,0-1 16,1-20-16</inkml:trace>
  <inkml:trace contextRef="#ctx0" brushRef="#br0" timeOffset="32104.22">10880 2625 0,'0'0'0,"-64"0"16,64-21-1,21-1-15,0 22 16,1-21-16,20 21 0,-21-21 0,21 21 16,1-21-16,-1 21 0,0-21 0,1 21 15,-1 0-15,22 0 0,-22-21 16,-21 21-16,21 0 0,1 0 0,-22 0 15,0 0-15,-21 21 32,-21-21-32,0 0 0</inkml:trace>
  <inkml:trace contextRef="#ctx0" brushRef="#br0" timeOffset="32324.09">11112 2519 0,'0'0'0,"-21"0"0,-21 42 31,42-21-31,0 1 0,0 20 0,0 0 0,0 1 16,-21-1-16,21 0 0,0 1 16,0-1-16,0 0 0,0 22 15,0-22-15,0 0 0,0 1 0,0-1 16,0 0-16,0-20 0,0 20 0,0-21 16,0 0-16,0 0 0,0 1 15,21-22-15,0 0 16,0 0-16,0 0 0,1-22 15,-1-20-15</inkml:trace>
  <inkml:trace contextRef="#ctx0" brushRef="#br0" timeOffset="32871.78">11388 3048 0,'21'0'15,"0"0"1,0-21-16,0 21 15,0-21-15,1 21 0,-1-21 16,0 21-16,0-22 0,0 1 16,0 0-16,1 21 0,-1-21 15,-21 0-15,0 0 16,-21 21 0,-1 0-16,-20 0 0,21 21 15,0 0-15,0 0 0,-1 0 0,1 0 16,0 1-16,0 20 0,0-21 15,21 21-15,-21-20 0,21-1 16,0 0-16,0 0 0,0 0 0,0 0 16,21 1-16,0-1 0,0-21 0,0 0 15,0 0-15,1 0 0,-1 0 16,0 0-16,0 0 0,21-21 0,-20 21 16,-1-22-16,0 1 0,0 0 15,0 0-15,22 0 0,-22 0 0,0-1 16,0-20-16,0 21 0,-21 0 0,21-22 15,1 22-15,-1 0 0,0 0 16,0 0-16,0 21 0,-21-21 0,21 21 16,1 0-16,-22 21 15,0 0 1,0 0-16,0 0 0,0 0 0,0 22 16,0-22-16,0 0 0,0 0 0,0 0 15,0 22-15,0-22 0,0 0 16,0 0-16,-22 0 0,1 1 0,21-1 15,0 0-15,-21 0 0,21-42 32,21 0-17,0 0-15,1-1 0</inkml:trace>
  <inkml:trace contextRef="#ctx0" brushRef="#br0" timeOffset="33100.74">12594 2582 0,'0'22'16,"-21"-1"-16,21 0 0,-21 0 0,21 0 15,-21 0-15,-1 22 0,22-1 16,0-21-16,-21 22 0,0-1 0,21-21 16,-21 21-16,21-20 0,-21 20 0,21 0 15,0-21-15,0 1 0,0-1 16,0 21-16,0-21 0,0 0 15,0 1-15</inkml:trace>
  <inkml:trace contextRef="#ctx0" brushRef="#br0" timeOffset="33263.91">12319 3048 0,'21'0'31,"0"0"-31,0 0 16,1 0-16,20 0 0,-21-21 0,21 21 15,-20 0-15,20-21 0,-21 21 0,21-21 16,1 21-16,-22-22 0</inkml:trace>
  <inkml:trace contextRef="#ctx0" brushRef="#br0" timeOffset="33503.92">13356 2667 0,'0'0'0,"-63"42"15,41-20 1,1-1-16,0 0 0,0 21 16,21 1-16,-21-22 0,0 21 15,-1 0-15,22 1 0,0-22 0,0 21 16,-21 1-16,21-22 0,-21 21 0,21-21 15,0 22-15,0-22 0,0 0 16,0 0-16,0 0 0,0 0 16,21-21-1,0-21-15,1 21 0,-22-21 16</inkml:trace>
  <inkml:trace contextRef="#ctx0" brushRef="#br0" timeOffset="33716.93">13377 2815 0,'0'0'0,"0"-21"0,0 0 0,0 42 32,0 0-32,0 0 15,0 1-15,0 20 0,0-21 0,21 0 16,-21 22-16,22-22 0,-1 21 16,0-21-16,0 0 0,0 1 0,0-1 15,1 0-15,-1 0 0,0 0 0,0-21 16,0 0-16,0 21 0,1-21 15,-1 0-15,0 0 0,0 0 0,0-21 16,0 0-16,1 0 0</inkml:trace>
  <inkml:trace contextRef="#ctx0" brushRef="#br0" timeOffset="33932.08">14139 2625 0,'0'0'0,"0"-43"0,-21 43 16,0 0-16,0 0 0,21 22 15,-21-1-15,-1 21 0,1-21 16,0 22-16,0-1 0,0 0 0,0 1 16,-1-1-16,1 0 0,0 1 0,0-1 15,0 0-15,21-21 0,0 22 16,-21-22-16,21 21 0,0-21 16,0 1-16,0-1 0,21-21 15,0 0-15,21 0 16,-21 0-16,22 0 0</inkml:trace>
  <inkml:trace contextRef="#ctx0" brushRef="#br0" timeOffset="34396.81">14838 2709 0,'0'0'0,"-21"0"0,-1 0 15,1 22-15,-21-1 0,21 0 16,0 0-16,-1 21 0,-20 1 15,21-22-15,-21 21 0,20 1 0,1-22 16,0 21-16,21-21 0,0 22 16,0-1-16,0-21 0,0 0 0,21 22 15,0-22-15,22 0 0,-22-21 0,21 21 16,-21-21-16,22 0 0,-1 0 16,0 0-16,1 0 0,-1 0 0,0 0 15,1 0-15,-1-21 0,0 0 0,-20 0 16,-1-1-16,0 1 0,-21 0 15,0 0-15,0 0 0,0 0 0,-21 21 16,0 0-16,-1 0 0,1 0 0,-21 0 16,21 0-16,0 0 15,-1 0-15,22 21 16,0 0-16,22 0 16,-1-21-16,0 21 0,0 0 15,0 1-15,0-1 0,1 0 0,-1 0 16,-21 21-16,0-20 0,0 20 0,0-21 15,0 21-15,0 1 0,0-1 16,-21-21-16,-1 22 0,1-1 0,-21 0 16,0 1-16,-1-22 0,22 21 0,-21 0 15,-1-20-15,1-1 0,21 0 16,0 0-16,0 0 0,-1 0 16,1-21-16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49:01.6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825 741 0,'0'0'0,"0"-42"31,0 20-31,0 1 0,0 0 15,0 0 1,0 0 0,0 42 31,0 0-47,0 0 15,0 22-15,0-22 0,0 21 16,-21-21-16,21 22 0,0-1 15,-21 21-15,21-20 0,0-1 16,0 22-16,0-22 0,-21 0 16,21 1-16,-21-22 0,21 21 0,-21 0 15,21-20-15,0-1 0,0 0 16,0 0-16,0 0 0,0-42 62,0 0-62,0 0 16</inkml:trace>
  <inkml:trace contextRef="#ctx0" brushRef="#br0" timeOffset="456.73">1058 1185 0,'21'22'31,"-21"-1"-15,22-21-16,-1 0 16,0-21-1,-21-1-15,0 1 16,0 0 0,-21 21-1,0 0 1,-1 0-1,1 0 1,21 21 0,0 0-16,0 1 31,21-22-15,1 0-16</inkml:trace>
  <inkml:trace contextRef="#ctx0" brushRef="#br0" timeOffset="1111.71">2222 572 0,'0'0'0,"0"-22"0,0 1 15,0 0-15,0 0 16,0 42 15,0 21-31,0-20 16,0-1-16,-21 21 0,21-21 0,0 22 15,0 20-15,0-21 0,0 1 16,-21-1-16,21 22 0,0-22 16,-21 0-16,21 1 0,0-1 0,0-21 15,0 21-15,0-20 16,0-1-16,0 0 0,0 0 16,0-42 15,0 0-31,0 0 0,0-1 15,0 1-15</inkml:trace>
  <inkml:trace contextRef="#ctx0" brushRef="#br0" timeOffset="1535.6">1947 677 0,'0'0'0,"0"-21"16,-21 21-16,21-21 0,0 0 15,0 0 1,0 0-16,0-1 0,21 22 16,0-21-16,1 0 0,-1 0 0,0 21 15,21-21-15,1 0 0,-1 21 16,0 0-16,22 0 0,-22 0 0,22 0 16,-1 0-16,1 21 0,-1 0 15,-21 0-15,22 0 0,-22 22 16,1-22-16,-22 21 0,0 0 0,0 1 15,-21-1-15,0 0 0,0 1 16,0-1-16,-21 22 0,-21-22 16,20 0-16,-20 1 0,0-1 15,-1-21-15,1 21 0,-21-20 0,20-1 16,1 0-16,-22 0 0,22 0 16,0 0-16,-1-21 0,22 0 0,-21 0 15,21 0-15,0 0 0,-22 0 16,22 0-16,0-21 0,0 0 15,21 0 1,0 0-16,21 0 16,-21-1-16,21 22 0,21-21 15,-20 0-15</inkml:trace>
  <inkml:trace contextRef="#ctx0" brushRef="#br0" timeOffset="2023.68">3048 889 0,'0'-21'16,"-21"21"15,0 21-16,-1 0-15,1 0 16,21 1-16,0 20 0,0-21 0,-21 0 16,21 22-16,-21-22 0,21 0 15,0 21-15,0-21 0,0 1 16,0-1-16,0 0 0,0 0 16,21-21-16,0 0 0,0 0 15,1 0-15,20 0 16,-21 0-16,0-21 0,0 0 0,1 0 15,-1-1-15,21 1 0,-21 0 16,-21-21-16,0 21 0,21-1 16,-21-20-16,0 21 0,0-21 0,0 20 15,-21 1-15,0 0 0,0 0 16,-21 0-16,20 21 0,1 0 0,-21 0 16,21 0-16,0 0 0,-1 0 15,1 0-15,0 21 0,21 0 0,-21 0 16,21 0-16,0 1 15,0-1-15,21 0 0,0 0 0,0-21 16,1 21-16,-1-21 16,0 0-16,21 0 0,-21 0 0</inkml:trace>
  <inkml:trace contextRef="#ctx0" brushRef="#br0" timeOffset="2663.13">3641 826 0,'0'0'0,"-22"-22"31,1 22-15,0 0-16,0 0 16,21 22-16,0-1 0,-21 21 15,21-21-15,-21 0 0,21 22 16,-22-22-16,22 21 0,0 1 0,0-22 15,0 0-15,-21 21 0,21-21 16,0 1-16,0-1 0,0 0 0,0 0 16,21-21-1,1 0-15,-1 0 16,0-21-16,0 0 0,0 21 16,0-21-16,1-1 0,-1-20 0,0 21 15,0 0-15,0 0 0,-21-1 16,21 1-16,1 0 0,-22 0 15,0 0-15,0 0 0,21-1 16,-21 44 15,0-1-31,0 21 16,0-21-16,0 0 0,0 1 16,0-1-16,0 21 0,0-21 0,0 0 15,0 1-15,0-1 0,0 0 16,21 0-16,0-21 0,0 0 15,0 0-15,1 0 16,-1 0-16,0 0 0,0-21 16,0 0-16,-21 0 0,21-1 0,1 1 15,-22 0-15,0 0 0,0-21 16,0 20-16,0-20 0,0 21 0,0-21 16,0 20-16,0 1 0,0 0 15,-22 0-15,1 0 0,21 0 16,0 42 15,0 0-15,21 0-1,1-21-15</inkml:trace>
  <inkml:trace contextRef="#ctx0" brushRef="#br0" timeOffset="3187.27">4360 826 0,'0'0'0,"0"-22"0,-21 22 15,0 0 1,21 22 0,0-1-16,0 0 0,0 0 15,0 21-15,0-20 0,0-1 16,0 21-16,0-21 0,-21 22 15,21-22-15,0 0 0,0 0 16,0 0-16,-21 0 0,21 1 0,0-1 16,0 0-16,0-42 47,0 0-32,0-1-15,0 1 0,0 0 16,0-21-16,0 21 0,0-22 0,21 22 15,0-21-15,0 21 0,-21-22 16,21 22-16,0 0 0,1-21 0,20 42 16,-21-22-16,0 1 0,0 21 15,22 0-15,-22 0 0,0 0 16,0 21-16,22-21 0,-43 22 0,21-1 16,0 21-16,0-21 0,-21 22 15,0-22-15,0 21 0,0-21 0,0 22 16,0-22-16,0 21 0,0-21 15,-21 0-15,21 1 0,0-1 0,-21 0 16,21 0-16,-21-21 0,21 21 16,21-42 15,0 0-31,-21 0 0,21 0 16,0-1-16</inkml:trace>
  <inkml:trace contextRef="#ctx0" brushRef="#br0" timeOffset="3476.11">5143 572 0,'0'0'0,"0"-22"0,0-20 32,0 63-17,-21-21-15,21 21 16,0 1-16,0 20 0,0-21 15,0 21-15,-21 1 0,21-1 16,-21 22-16,21-22 0,-21 0 0,21 22 16,0-22-16,-21 0 0,21 1 15,0-22-15,0 21 0,0-21 0,0 1 16,0-1-16,0 0 0,0 0 16,21-21-16,0 0 15,0 0-15,0-21 0,0 21 16,22-21-16</inkml:trace>
  <inkml:trace contextRef="#ctx0" brushRef="#br0" timeOffset="3879.73">5461 826 0,'0'0'0,"-21"0"31,0 0-31,21 21 0,-22 0 0,1 0 16,21 0-16,0 0 0,-21 22 15,0-22-15,21 0 0,-21 21 0,21-20 16,0 20-16,0-21 0,0 21 16,0-20-16,0-1 0,0 0 0,0 0 15,0 0-15,21 0 16,0-21-16,0 0 0,0 0 0,22 0 16,-22 0-16,21 0 0,-21 0 15,22 0-15,-22-21 0,21 0 16,-21 0-16,22 0 0,-22 21 0,0-43 15,0 22-15,-21 0 0,0 0 16,0-21-16,0 20 0,0-20 0,0 21 16,-21 0-16,0-22 0,0 43 15,0-21-15,-1 0 0,-20 21 0,21 0 16,0 0-16,0 0 0,-22 0 16,22 21-16,0 0 0,0-21 0,0 22 15,21-1-15,-22 0 16,22 0-16,0 0 15,22-21-15,-1 0 16,0 0-16</inkml:trace>
  <inkml:trace contextRef="#ctx0" brushRef="#br0" timeOffset="4411.43">6223 868 0,'0'0'0,"0"-21"0,0 0 0,0-1 16,0 1-16,-21 21 15,0 0 1,-1 0-16,1 21 16,0-21-16,0 22 0,0 20 0,0-21 15,-1 21-15,1-20 0,0 20 16,21 0-16,-21-21 0,0 22 0,21-1 15,-21-21-15,21 22 0,0-22 16,0 0-16,0 0 0,0 0 0,0 0 16,21-21-16,0 0 0,0 22 15,0-22-15,0 0 0,1 0 0,-1 0 16,0 0-16,21-22 0,-21 22 0,1-21 16,-1 0-16,0 0 0,-21 0 15,21-22-15,-21 22 0,21-21 16,-21 21-16,0-22 0,0 1 15,0 21-15,0-21 0,0 20 0,0 1 16,0 0-16,0 0 0,0 0 16,0 42-1,0 0 1,0 0-16,0 0 0,0 22 0,0-22 16,0 0-16,0 21 0,0-20 15,21 20-15,-21-21 0,22 0 0,-22 0 16,0 1-16,21-1 0,0 0 15,-21 0-15,21-21 0,0 0 16,0 21-16,1-21 0,-1 0 0,21 0 16,-21 0-16,0 0 0,22 0 15,-22-21-15,21 0 0</inkml:trace>
  <inkml:trace contextRef="#ctx0" brushRef="#br0" timeOffset="4907.02">6964 1016 0,'0'0'0,"0"-21"0,0 0 0,0 0 15,0-1-15,0 1 0,-21 0 16,-1 21-16,1-21 16,0 21-16,0 0 0,0 0 0,0 0 15,-1 0-15,1 0 16,0 0-16,0 0 0,0 21 0,21 0 16,-21 0-16,21 22 0,-22-22 0,1 0 15,21 0-15,0 22 0,0-22 16,0 0-16,0 21 0,0-21 0,0 1 15,0-1-15,0 0 0,0 0 16,21 0-16,1-21 0,-1 0 16,0 0-16,0 0 0,0 0 0,22 0 15,-22-21-15,0 0 16,0 0-16,0 0 0,0-1 16,1 1-16,-1-21 0,0 0 15,0-1-15,0 1 0,-21-22 0,0 22 16,0-21-16,0-1 0,0 22 15,0-22-15,21 22 0,-21 0 0,0-1 16,0 22-16,0-21 0,0 21 0,0-1 16,0 44-1,-21 20 1,21-21-16,0 21 0,0 1 16,0 20-16,0-20 0,0 20 0,0 1 15,0-1-15,0-21 0,0 22 16,0-22-16,0 1 0,0-1 15,0 0-15,21-21 0,1 22 0,-1-22 16,0 0-16,0-21 0,0 21 16,0-21-16,1 0 0,20 0 0,-21 0 15,0 0-15</inkml:trace>
  <inkml:trace contextRef="#ctx0" brushRef="#br0" timeOffset="6003.32">8318 529 0,'0'0'0,"0"-21"0,0 0 15,0 0 1,22 21-16,-22-21 0,21-1 16,-21 1-16,0 0 15,0 0-15,-21 21 16,-1-21-16,1 21 0,0 0 0,-21 0 16,21 0-16,-22 0 0,22 0 15,-21 0-15,21 21 0,-22 0 0,22-21 16,0 21-16,0 0 0,0 1 15,-1 20-15,1-21 0,0 0 0,0 22 16,21-22-16,0 0 16,0 21-16,0-21 0,0 22 0,0-22 0,0 0 15,21 0-15,0 0 16,0 1-16,1-1 0,-1-21 0,21 0 16,-21 0-16,22 0 0,-22 0 15,21 0-15,-21 0 0,22 0 0,-22 0 16,0 0-16,21 0 0,-21-21 15,-21-1-15,-21 22 32,0 0-32,-21 0 0,21 0 15,-22 0-15,1 22 0,21-22 16,-22 21-16,22 0 0,-21 0 16,21 0-16,0 22 0,-1-22 0,1 0 15,0 0-15,21 0 0,-21 0 16,21 1-16,0-1 0,0 0 0,0 0 15,0 0-15,21-21 16,0 21-16,0-21 0,1 0 0,20 0 16,-21 0-16,21 0 0,-20-21 15,20 0-15,0 21 0,-21-21 0,22 0 16,-1 0-16,-21-1 0,0 1 16,1 0-16,-1 0 0,0 21 0,-21-21 15,0 0-15,0 42 31,0 0-31,-21 0 16,21 0-16,-21 0 0,-1 1 16,22-1-16,0 21 0,-21-21 0,0 22 15,21-1-15,-21-21 0,21 21 16,0-20-16,-21 20 0,0-21 0,21 0 16,0 22-16,0-22 0,0 0 15,0 0-15,21-21 31,0 0-31,0 0 0,0-21 0,0 0 16</inkml:trace>
  <inkml:trace contextRef="#ctx0" brushRef="#br0" timeOffset="6607.13">9123 360 0,'0'0'0,"-21"0"0,-1 0 0,1 0 16,0 0-16,21 21 0,21-21 31,22 0-31,-22 0 0,21 0 16,-21 0-16,22 0 0,20 0 0,-21 0 15,1 0-15,20 0 0,-20 0 16,20 0-16,1 0 0,-22-21 0,21 21 16,-20 0-16,20 0 15,-20 0-15,-22 0 0,0 0 0,0 0 16,-42 0 0,0 0-1,0 0-15,-22 0 0,22 21 0,-21-21 16,21 0-16,-1 0 0,-20 0 15</inkml:trace>
  <inkml:trace contextRef="#ctx0" brushRef="#br0" timeOffset="6927.94">9504 402 0,'-21'0'31,"21"21"-16,0 1-15,0-1 16,0 0-16,0 0 0,0 0 0,0 22 16,-22-22-16,22 21 0,0 0 15,0 1-15,0-1 0,0 0 0,0 1 16,0-1-16,0 0 0,0 1 16,0-1-16,0 0 0,-21 1 0,21-22 15,0 0-15,0 21 0,-21-42 16,21 22-16,0-1 0,0-42 47,0-1-47,21 1 0,-21 0 15,21 0-15,1 0 0,-22 0 16,21-1-16,0 1 0</inkml:trace>
  <inkml:trace contextRef="#ctx0" brushRef="#br0" timeOffset="8039.86">9356 423 0,'-22'0'31,"22"22"-15,22-22 15,-1 0-31,0 0 0,0 0 16,0 0-16,0 0 0,1 0 16,-1-22-16,0 1 15,0 21-15,-21-21 0,21 21 16,-21-21-16,0 0 0,0 0 15,0-1 1,-21 1 0,0 21-16,0 0 15,21 21-15,0 1 16,0-1-16,-21 0 0,21 21 16,0-21-16,0 22 0,0-1 0,0 0 15,0 1-15,0-1 0,0 0 16,0 1-16,0-1 0,21 0 15,-21 22-15,0-22 0,0 1 0,0-22 16,0 21-16,0 0 0,0 1 16,-21-22-16,-1 0 0,22 0 0,-21 0 15,0 1-15,0-1 0,0 0 16,0-21-16,-1 0 0,1 0 0,0 0 16,0 0-16,0 0 0,21-21 15,0 0-15,-21-1 16,21 1-16,0 0 15,0 0-15,21 0 16,0 0 0,0 21-16,0-22 15,0 1-15,1 21 0,-1-21 0</inkml:trace>
  <inkml:trace contextRef="#ctx0" brushRef="#br0" timeOffset="8523.12">9821 741 0,'0'0'0,"0"-21"16,-21 21-1,21 21 1,0 0-16,-21 0 0,21 0 0,0 1 16,0-1-16,0 21 15,0-21-15,0 0 0,0 22 0,0-22 16,0 0-16,0 0 0,0 0 0,0 1 15,0-1-15,0 0 0,0 0 16,-21-21 0,21-21-1,0 0-15,0 0 16,0-1-16,0 1 0,0 0 16,0-21-16,0-1 0,0 1 0,21 21 15,0-21-15,0-1 0,22 1 0,-22 21 16,21 0-16,0-22 0,-20 43 15,20-21-15,0 21 0,1 0 16,-1 0-16,-21 0 0,21 0 16,-20 21-16,20 0 0,-21 1 0,-21-1 15,0 21-15,0-21 0,0 22 16,0-1-16,0-21 0,0 21 0,0 1 16,-21-1-16,0-21 0,0 0 0,-1 22 15,1-22-15,21 0 0,-21 0 16,42-21 15,0-21-31,1 0 0,-1 0 16,0 0-16,0-1 0,21-20 0</inkml:trace>
  <inkml:trace contextRef="#ctx0" brushRef="#br0" timeOffset="8907.9">10774 677 0,'0'0'0,"-21"-42"31,-1 42-31,1 0 0,0 0 16,0 0-16,-21 21 0,20-21 0,1 21 15,0 1-15,0-1 0,0 0 16,0-21-16,21 21 0,0 0 0,0 0 16,0 1-16,0-1 0,0 0 15,0 0-15,21 0 16,0-21-16,0 0 0,0 21 0,0-21 15,1 22-15,20-22 0,-21 21 16,0-21-16,0 21 0,1-21 0,-22 21 16,21 0-16,-21 0 15,0 1-15,0-1 0,0 0 16,-21-21-16,-1 21 0,1-21 0,0 0 16,0 21-16,-21-21 0,20 0 15,-20 0-15,21 0 0,0 0 0,-22 0 16,22 0-16,0 0 0,0-21 15,21 0-15,0 0 16,0 0-16,0-1 16,21 22-16,0-21 0,0 0 15,1 0-15</inkml:trace>
  <inkml:trace contextRef="#ctx0" brushRef="#br0" timeOffset="9199.73">11261 466 0,'-43'-43'15,"22"43"-15,0 0 16,21 22 0,-21-1-16,21 21 0,0-21 0,0 0 15,0 22-15,0-1 0,0 0 16,-21 1-16,21-1 0,0 0 0,-22 1 15,22-1-15,0 0 0,-21 1 0,21-22 16,0 21-16,0-21 0,0 1 16,0-1-16,0 0 0,0 0 0,21-21 31,1 0-31,-1 0 0,0-21 16,-21 0-16,0 0 15</inkml:trace>
  <inkml:trace contextRef="#ctx0" brushRef="#br0" timeOffset="9355.5">10901 847 0,'0'-21'32,"21"21"-32,0 0 0,21 0 0,-20-22 15,20 22-15,0 0 0,1 0 16,-1 0-16,0 0 0,1-21 0</inkml:trace>
  <inkml:trace contextRef="#ctx0" brushRef="#br0" timeOffset="9907.79">11769 868 0,'21'0'0,"0"0"16,0-21-16,0 21 15,-21-21-15,0-1 0,0 1 16,0 0-16,0 0 16,0 0-16,0 0 15,0-1-15,-21 22 0,0-21 0,0 21 16,0 0-16,-1 0 0,1 0 0,0 0 16,0 0-16,0 0 0,0 21 15,-1 22-15,1-22 0,0 0 16,0 21-16,0-20 0,21 20 15,0 0-15,-21 1 0,21-1 0,0 0 16,0-21-16,0 22 0,0-22 0,0 0 16,0 0-16,21 0 0,0-21 15,0 0-15,0 0 0,0 0 0,1 0 16,-1 0-16,0-21 16,0 0-16,0 0 0,0 0 0,1 0 15,-1-1-15,0-20 0,0 0 0,0 21 16,-21-22-16,0 1 0,21 0 15,-21-1-15,0 22 0,22-21 0,-22 21 16,0-1-16,0 1 0,0 0 16,0 42-1,0 0-15,0 1 16,0 20-16,0-21 0,0 21 16,0-20-16,0 20 0,0-21 0,0 21 15,0 1-15,0-22 16,0 0-16,0 21 0,21-20 0,0-1 15,0-21-15,0 21 0,0-21 0,1 0 16,-1 0-16,21 0 0,-21 0 16,0 0-16,1-21 0,20 0 0,-21-1 15,21 1-15</inkml:trace>
  <inkml:trace contextRef="#ctx0" brushRef="#br0" timeOffset="10167.7">12446 466 0,'0'0'16,"0"-43"-16,0 1 0,0 21 0,0-21 15,0 20-15,0 1 0,-21 21 16,21 21 0,-21 1-16,21-1 0,0 21 15,-22 0-15,22 1 16,0-1-16,0 0 0,0 22 0,-21-22 16,21 22-16,0-22 0,-21 22 0,21-22 15,0 21-15,0-20 0,0-1 16,0-21-16,0 22 0,0-22 0,21 0 15,0 0-15,1 0 0,-1-21 16,0 0-16,0 0 0,0 0 0,0 0 16,1 0-16,20-21 0,-21 0 0,0 0 15,0 0-15,1-22 16</inkml:trace>
  <inkml:trace contextRef="#ctx0" brushRef="#br0" timeOffset="10399.56">12912 296 0,'0'0'0,"0"-42"15,0-43 1,0 64-16,0 42 16,-22 22-16,22-1 0,-21 0 0,21 1 15,-21 20-15,0-20 0,21 20 16,-21 1-16,21-1 0,-21 1 0,21-1 16,0 1-16,0-1 0,0-21 0,0 22 15,0-22-15,0-21 0,0 22 16,21-22-16,0 0 0,0 0 0,21 0 15,-20-21-15,20 0 0,0 0 16,1 0-16,-1 0 0,0-21 16,22 0-16,-22 0 0,0 0 0</inkml:trace>
  <inkml:trace contextRef="#ctx0" brushRef="#br0" timeOffset="11687.02">889 2371 0,'0'0'16,"-21"0"-1,0 0-15,-1 0 16,1 0 15,21-21-31,-21 21 16,21-22-16,0 1 15,0 0-15,0 0 0,21 0 16,0 0-16,1 21 16,-1-22-16,0 22 0,0 0 15,0-21-15,0 21 0,1 0 0,-1 0 16,0 0-16,0 0 0,0 0 16,0 21-16,1 1 0,20-1 0,-21 0 15,-21 21-15,21 1 0,0-22 16,-21 21-16,0 0 0,0 1 15,0-1-15,0 0 0,-21 1 16,0-1-16,0 0 0,0 1 16,-22-22-16,22 21 0,-21-21 0,21 1 15,-22-1-15,22 0 0,-21 0 16,21-21-16,-22 0 0,22 0 0,0 0 16,0 0-16,-21 0 0,20 0 15,1-21-15,21 0 0,-21 0 16,21-1-16,0 1 0,0-21 15,0 21-15,0 0 0,0-1 16,0-20-16,21 21 0,0 0 0,1 0 16,-1-1-16,0 1 15,0 0-15,21 21 0,-20 0 0,-1 0 16,0 0-16,0 0 0,21 0 16,-20 21-16,-1 0 0,0 22 0,0-22 15,0 0-15,0 21 0,-21-20 16,0 20-16,22-21 0,-22 0 0,21 22 15,-21-22-15,0 0 0,0 0 16,0 0-16,21-21 0,-21 21 16,21-21-16,0 0 0,0 0 15,1 0-15,-1 0 16,0-21-16,0 0 0,0 0 16</inkml:trace>
  <inkml:trace contextRef="#ctx0" brushRef="#br0" timeOffset="11899.32">1609 2582 0,'0'0'0,"0"22"15,0-1-15,0 0 16,21-21 0,0 0-16,0 0 0,0 0 15,0 0 1</inkml:trace>
  <inkml:trace contextRef="#ctx0" brushRef="#br0" timeOffset="13608.83">2773 2074 0,'0'0'0,"21"0"15,-21-21-15,21 21 16,-21-21-16,21 21 15,-21-21-15,0 0 0,0 0 16,0-1-16,0 1 16,0 0-1,-21 21 17,0 21-17,0 22-15,0-22 0,-1 21 0,22 22 16,-21-22-16,0 21 0,0-20 15,0 20-15,0 1 0,-1-1 0,1 1 16,0-22-16,0 22 0,0-22 16,0 21-16,21-20 0,-22-22 0,22 21 15,0-21-15,0 1 0,0-1 0,22-21 32,-1-21-17,0-1-15,-21 1 16,21-21-16,0 0 0,-21-1 0,21 1 15,1 0-15,-1-22 0,0 1 16,-21-1-16,21 22 0,0-22 0,0 1 16,22-170-1,-22 212-15,-21 0 16,0-1-16,0 1 0,21 21 16,0 0-16,-21 21 0,21 1 0,1-1 15,-22 0-15,21 21 0,0 1 16,-21-1-16,0 0 0,21 1 0,-21 20 15,21-21-15,-21 22 0,0-22 16,0 22-16,0-22 0,0 0 0,0 22 16,0-22-16,0-21 0,0 22 15,0-22-15,0 21 0,0-21 16,21-21-16,-21 22 0,22-22 16,-22-22-1,0 1 1,-22 0-16,1 0 15</inkml:trace>
  <inkml:trace contextRef="#ctx0" brushRef="#br0" timeOffset="13783.73">2625 2625 0,'0'21'31,"21"-21"-31,0 0 0,0 0 16,0 0-16,22 0 0,-22 0 15,21-21-15,-21 21 0,22-21 0,-1 21 16,0-22-16,-21 1 0,22 0 0,-1 21 16,0-21-16,1 0 0,-22 0 15,21-1-15</inkml:trace>
  <inkml:trace contextRef="#ctx0" brushRef="#br0" timeOffset="14247.71">3471 2286 0,'0'21'31,"-21"0"-31,0 1 16,21-1-16,-21 0 16,21 21-16,0-21 0,0 1 0,0 20 15,0-21-15,0 0 0,0 22 16,-21-22-16,21 21 0,0-21 0,-22 0 16,22 1-16,0-1 0,0 0 15,0 0-15,0 0 0,-21-21 16,21 21-16,0-42 15,0 0 1,0 0-16,0 0 0,0-22 16,0 22-16,0-21 15,0 21-15,21-22 0,-21 22 0,22-21 16,-1 0-16,0 20 0,0-20 16,0 21-16,0 0 0,22 0 0,-22-1 15,21 1-15,-21 21 0,22 0 16,-1 0-16,-21 0 0,0 0 0,22 21 15,-22 1-15,0-1 0,0 0 16,-21 0-16,0 21 0,0-20 0,0 20 16,0-21-16,0 21 0,0-20 0,0 20 15,0-21-15,0 0 0,0 22 16,-21-22-16,21 0 0,-21 0 16,42-42 15,0 0-16,0 0-15,1-1 16</inkml:trace>
  <inkml:trace contextRef="#ctx0" brushRef="#br0" timeOffset="14739.46">4149 2328 0,'0'0'15,"0"-21"1,0 42 15,0 1-31,0-1 0,0 0 0,0 0 16,0 0-16,0 0 0,0 22 0,0-22 15,0 21-15,0-21 0,0 22 16,0-22-16,0 0 0,-22 0 0,22 22 16,0-22-16,0 0 15,0 0-15,-21-21 0,21 21 16,0-42 15,0 0-31,0 0 0,0 0 16,0-1-16,0 1 0,0-21 0,0 21 15,0-22-15,0 22 0,21-21 16,1 21-16,-22-22 0,21 22 0,0-21 16,0 21-16,21 0 0,-20-1 15,-1 22-15,21-21 0,-21 21 0,0 0 16,1 0-16,20 0 0,-21 21 15,0 1-15,0-1 0,1 0 0,-1 0 16,0 21-16,-21-20 0,0-1 16,0 21-16,0-21 0,0 22 0,0-22 15,0 0-15,0 21 0,-21-21 0,21 1 16,-21-22-16,-1 21 0,22 0 16,-21-21-16,42 0 31,1-21-16,-1 0-15,0-1 0</inkml:trace>
  <inkml:trace contextRef="#ctx0" brushRef="#br0" timeOffset="15160.22">4995 2371 0,'0'0'0,"0"-21"0,0-1 16,-21 22 15,0 22-31,0-1 0,21 0 0,-21 0 16,-1 0-16,22 22 0,-21-22 15,21 21-15,-21-21 0,21 22 0,-21-1 16,21-21-16,-21 0 0,21 22 0,0-22 16,0 0-16,0 0 0,21 0 15,0-21-15,0 21 0,0-21 16,1 0-16,20 0 0,-21 0 15,0-21-15,22 0 0,-22 21 0,0-21 16,21 0-16,-21 0 0,1-1 16,-1-20-16,0 21 0,-21 0 15,0-22-15,0 1 0,0 21 0,0-21 16,0-1-16,0 22 0,-21 0 16,0 0-16,21 0 0,-22-1 0,1 1 15,0 21-15,0 0 0,-21 0 0,20 0 16,1 0-16,0 21 15,0 1-15,21-1 0,0 0 16,0 0-16,21-21 16,0 0-16,0 0 15,1 0-15</inkml:trace>
  <inkml:trace contextRef="#ctx0" brushRef="#br0" timeOffset="15459.46">5651 2096 0,'0'0'0,"0"-22"0,0 1 16,-21 21-1,21 21 1,-21-21-16,21 22 0,-21 20 0,21-21 16,-21 21-16,21-20 0,0 20 15,-21 0-15,-1 22 0,1-22 0,21 0 16,0 1-16,-21 20 0,0-20 15,21-1-15,0 0 0,0-21 16,0 22-16,0-22 0,0 0 0,0 0 16,21 0-16,0-21 0,0 0 15,1 22-15,20-22 0,-21 0 0,0 0 16,22 0-16,-22-22 0,0 1 0,21 0 16,-21 0-16,1 0 0,-1-22 15,0 22-15,0 0 0</inkml:trace>
  <inkml:trace contextRef="#ctx0" brushRef="#br0" timeOffset="15615.37">5482 2434 0,'0'0'0,"-21"0"0,0 0 0,42 0 32,0 0-32,21 0 0,-20 0 15,-1 0-15,21 0 0,0 0 16,-20-21-16,20 21 0,0 0 0,-21 0 15,1-21-15,20 21 0</inkml:trace>
  <inkml:trace contextRef="#ctx0" brushRef="#br0" timeOffset="16423.4">6286 2540 0,'0'21'15,"22"-21"1,-22-21-16,21 0 15,0 0-15,-21 0 0,21-1 16,-21 1-16,21 0 16,-21 0-16,0 0 0,0 0 15,0-1-15,0 1 0,-21 0 0,0 0 16,0 21-16,0-21 0,-1 21 16,1 0-16,0 0 0,0 0 0,-21 0 15,20 21-15,1 0 0,0 0 0,0 0 16,-21 1-16,20 20 0,22-21 15,-21 21-15,0 1 0,21-22 0,0 21 16,0 1-16,0-22 0,0 21 16,0-21-16,0 0 0,0 1 0,21-1 15,0-21-15,1 21 0,-1-21 16,0 0-16,0 0 0,0 0 16,0 0-16,1-21 0,-1 0 15,21 21-15,-21-22 0,0 1 16,1 0-16,-1 0 0,-21-21 0,21 20 15,0-20-15,-21 21 0,21-21 0,-21 20 16,0-20-16,0 21 0,0 0 16,0 0-16,21-1 0,-21 44 31,0-1-15,0 21-16,0-21 0,0 0 15,22 22-15,-22-22 0,0 0 0,0 21 16,0-20-16,21-1 0,-21 0 15,21 0-15,0 0 0,-21 0 16,21-21-16,0 0 0,1 0 0,-1 0 16,21 0-16,-21 0 0,0-21 15,1 21-15,-1-21 0,0 0 16,0 0-16</inkml:trace>
  <inkml:trace contextRef="#ctx0" brushRef="#br0" timeOffset="16671.25">6943 2032 0,'0'0'0,"0"-63"32,-22 63-17,1 21-15,21 0 0,-21 21 16,21-21-16,0 22 0,-21-1 0,21-21 16,-21 22-16,21 20 0,0-21 15,-21 1-15,21-1 0,0 22 0,0-22 16,0 0-16,0 1 0,0-22 0,0 21 15,0-21-15,0 22 0,0-22 16,0 0-16,21-21 0,0 0 16,0 0-16,0 0 0,22 0 0,-22 0 15,0-21-15,21 0 0,-21-1 16</inkml:trace>
  <inkml:trace contextRef="#ctx0" brushRef="#br0" timeOffset="16903.13">7302 2392 0,'0'0'0,"0"-21"0,0 42 32,0 0-17,-21 0-15,0 0 0,21 22 16,-21-22-16,21 0 0,0 21 0,0-20 16,0-1-16,-21 0 0,21 21 0,0-21 15,0 1-15,0-1 16,21-21-1,0-21 1,0 21 0,-21-22-16,21-20 0,-21 21 0,0 0 15</inkml:trace>
  <inkml:trace contextRef="#ctx0" brushRef="#br0" timeOffset="17072.03">7387 2138 0,'0'0'0,"0"-21"15,-21 42 64</inkml:trace>
  <inkml:trace contextRef="#ctx0" brushRef="#br0" timeOffset="17259.02">6858 2350 0,'0'0'0,"-21"21"0,0-21 16,-1 0-16,22 21 0,-21-21 16,42 0 15,1 0-31,20 0 0,-21 0 0,21 0 15,-20 0-15,20-21 0,0 21 0,1-21 16,-22 21-16,21 0 0</inkml:trace>
  <inkml:trace contextRef="#ctx0" brushRef="#br0" timeOffset="18087.59">7959 2392 0,'-22'0'16,"1"0"-16,0-21 0,0 21 0,0 0 15,0 0-15,-1 0 0,1 0 16,0 0-16,0 21 0,0 0 0,0-21 16,-1 21-16,1 0 0,0 22 0,0-22 15,0 0-15,21 21 0,0-20 16,-21-1-16,21 21 0,0-21 0,0 0 15,0 1-15,0-1 0,21 0 16,0 0-16,0-21 0,0 0 0,22 21 16,-22-21-16,21 0 0,-21 0 15,22 0-15,-22 0 0,21-21 16,-21 0-16,22 21 0,-22-21 0,0 0 16,0-1-16,0 1 0,-21 0 0,0 0 15,0 0-15,0 0 0,0-22 16,0 22-16,-21 0 0,-21-21 0,21 20 15,-1 1-15,-20 0 0,21 0 0,0 21 16,0-21-16,21 0 16,0-1-1,21 22-15,0 0 0,0 0 16,21-21-16,-20 21 0,20 0 0,-21 0 16,21 0-16,-20 0 0,-1 0 15,21 0-15,-21 0 0,0 0 16,1 21-16,-1-21 0,0 22 0,0-1 15,0 0-15,0 21 0,-21-21 0,0 1 16,0-1-16,0 21 0,22-21 16,-22 0-16,0 1 0,0-1 0,0 0 15,0 0-15,0 0 0,0 0 16,-22 1-16,22-1 16,-21-21 15,21-21-31,0-1 15,0 1-15,0 0 0,0 0 16,0 0-16,0 0 0,0-1 16,0 1-16,21-21 0,1 21 0,-1-22 15,0 22-15,0 0 0,0-21 0,22 21 16,-22-1-16,21 1 0,0 21 16,-20-21-16,20 21 0,-21 0 0,0 0 15,22 0-15,-22 21 0,0 0 16,-21 1-16,0-1 0,0 0 0,0 21 15,0-21-15,0 22 0,0-22 0,0 21 16,-21-21-16,0 22 0,21-22 16,-22 0-16,1 0 0,21 0 0,-21 1 15,21-1-15,0 0 16,21-21 0,0 0-1,1-21-15,-1 0 0,0-1 0</inkml:trace>
  <inkml:trace contextRef="#ctx0" brushRef="#br0" timeOffset="18575.7">9398 2350 0,'0'0'0,"21"-22"0,64-62 31,-85 63-16,-21 21 1,-1 0-16,1 0 0,0 0 16,0 0-16,-21 0 0,20 0 15,-20 21-15,21 0 0,-21 0 0,20 0 16,1-21-16,0 21 0,0 1 0,0-1 16,0 0-16,21 0 0,-22 0 15,22 0-15,0 1 0,0-1 16,22-21-16,20 21 0,-21-21 15,0 0-15,0 0 0,22 21 16,-22-21-16,0 0 0,21 0 16,-20 21-16,-1 0 0,0-21 0,0 22 15,0-22-15,0 0 0,-21 21 16,0 0-16,0 0 16,0 0-16,-21 0 15,0-21-15,-21 22 16,21-22-16,-1 0 0,1 21 0,0-21 15,0 0-15,0 0 0,0 0 0,-1 0 16,1 0-16,0 0 0,0 0 16,0 0-1,21-21 17,0-1-32,0 1 15</inkml:trace>
  <inkml:trace contextRef="#ctx0" brushRef="#br1" timeOffset="24779.22">10562 2392 0,'-21'0'15,"0"0"1,0 0-1,-1 0-15,1 0 0,0 0 16,0 0 0,0 0-16,0 0 0,-1 0 0,1 0 15,0 0 1,42 0 15,0 0-31,22 0 16,-22 0-16,21 0 0,1 0 0,20 0 15,-21 0-15,1 0 0,20 0 16,1 0-16,-22 0 0,22 0 0,-1 0 16,1 0-16,-22 0 0,0 0 15,22 0-15,-22 0 0,-21 0 0,22 0 16,-22-21-16,21 21 16,-21 0-16,0 0 0,1 0 15,-22-21 16,0-1 1</inkml:trace>
  <inkml:trace contextRef="#ctx0" brushRef="#br1" timeOffset="25211.7">11112 2159 0,'-21'0'16,"0"0"-16,42 21 31,0-21-15,1 0-16,20 21 0,-21-21 0,0 22 15,22-22-15,-22 0 0,21 21 0,-21 0 16,0-21-16,1 0 0,20 21 16,-21-21-16,0 0 15,0 21-15,1-21 0,-1 0 16,-21 21-16,0 1 16,0-1-1,-21 0-15,-1-21 16,1 21-16,0 0 0,0 0 0,0 1 15,0-1-15,-1 0 0,-20 21 16,21-21-16,0 1 0,-22-1 0,22 0 16,0 0-16,-21 0 0,21 0 0,-1 1 15,1-22-15,0 21 16,0 0-16,0 0 0,0-21 16</inkml:trace>
  <inkml:trace contextRef="#ctx0" brushRef="#br1" timeOffset="26551.17">12848 1947 0,'21'0'47,"-21"-21"-47,0 0 16,21 0-1,-21 0-15,0 0 16,0-1-16,-21 1 16,0 21-1,0-21-15,0 21 0,0 0 16,-1 0-16,1 0 0,0 0 16,-42 0-1,41 21-15,1-21 0,0 21 0,21 1 16,-21-1-16,0 21 0,0-21 15,-1 0-15,1 22 0,0-22 16,21 21-16,-21 1 0,0-22 0,21 21 16,0 0-16,-21-20 0,21 20 0,-22 0 15,22 1-15,0-22 0,0 21 16,0 0-16,0-20 0,0 20 0,0-21 16,22 0-16,-1 0 0,0 1 15,0-1-15,0 0 0,0-21 0,1 0 16,-1 0-16,21 0 0,-21 0 15,0 0-15,22 0 0,-22 0 0,21 0 16,-21-21-16,22 21 0,-1-21 0,-21-1 16,22 1-16,-1 21 15,-21-21-15,21 0 0,-20 0 0,20-22 16,0 22-16,-21 0 0</inkml:trace>
  <inkml:trace contextRef="#ctx0" brushRef="#br1" timeOffset="26987.92">13271 2180 0,'0'-21'32,"-21"21"-17,0 21-15,0 0 0,21 1 16,-21-22-16,0 21 16,21 0-16,-22 0 0,22 0 0,-21 22 15,21-22-15,0 0 0,-21 0 16,21 0-16,0 22 0,0-22 0,0 0 15,0 0-15,0 0 0,21-21 16,0 0-16,1 0 16,-1 0-16,21 0 0,-21 0 0,0 0 15,1 0-15,-1-21 0,0 0 16,0 21-16,0-21 0,0 0 0,1-1 16,-1 1-16,-21 0 0,0-21 15,0 21-15,0-1 0,0 1 0,0 0 16,0 0-16,-21 0 0,-1 0 15,-20-1-15,21 22 16,0 0-16,0 0 0,-1 0 0,1 0 16,0 0-16,0 0 0,0 0 0,0 22 15,-1-1-15,22 0 16,-21-21-16,21 21 0,0 0 16,21-21-1,1 0-15,-1 0 0,0 0 0,0 0 16,21 0-16,1 0 0,-22-21 15,21 21-15</inkml:trace>
  <inkml:trace contextRef="#ctx0" brushRef="#br1" timeOffset="27515.62">13674 2180 0,'0'0'0,"0"21"62,0 1-46,0-1-16,0 0 0,-22 0 16,22 0-16,0 0 0,0 22 15,-21-22-15,21 0 0,0 0 0,0 0 16,0 1-16,0-1 0,0 0 16,0 0-16,0 0 15,-21-21-15,21 21 0,-21-21 31,0 0-31,21-21 16,0 0-16,0 0 16,0 0-16,0 0 0,0-1 0,0 1 15,0 0-15,0 0 0,0-21 0,21 20 16,-21 1-16,21 0 0,0 0 16,0 0-16,1 0 0,20-1 0,-21 1 15,0 0-15,22 21 0,-22 0 16,0-21-16,21 21 0,-21 0 15,22 0-15,-22 0 0,0 21 0,21 0 16,-20-21-16,-22 21 0,21 1 16,-21-1-16,0 21 0,0-21 0,0 0 15,0 22-15,0-22 0,0 0 16,-21 21-16,21-20 0,0-1 0,-22 0 16,1 0-16,21 0 0,-21-21 0,21 21 15,0-42 32,0 0-47,0 0 0,21 0 16</inkml:trace>
  <inkml:trace contextRef="#ctx0" brushRef="#br1" timeOffset="27835.43">14414 1884 0,'0'-21'16,"0"42"-1,0 0 1,0 0-16,0 0 0,0 1 16,-21 20-16,0-21 0,21 0 0,0 22 15,0-1-15,-21-21 0,21 21 16,-21-20-16,21 20 0,0 0 15,0-21-15,-21 22 0,21-22 0,0 21 16,-22-21-16,22 1 0,0 20 16,0-21-16,0 0 0,22-21 31,-1 0-31,0 0 16,0-21-16,0 0 0,-21 0 15,21 0-15,-21-1 0</inkml:trace>
  <inkml:trace contextRef="#ctx0" brushRef="#br1" timeOffset="28035.32">14224 2244 0,'21'0'47,"0"0"-47,0 0 0,1 0 15,-1 0-15,0 0 0,0 0 0,0-21 16,0 21-16,22 0 0,-22 0 16,-21-22-16,21 22 0,0-21 15,0 21-15</inkml:trace>
  <inkml:trace contextRef="#ctx0" brushRef="#br1" timeOffset="28523.57">14753 2244 0,'-42'-43'31,"42"22"-15,0 0-1,21 21-15,0 0 0,0 0 16,0 0-16,1 0 0,-1 0 16,0 0-16,0 0 0,0 0 0,0 21 15,1-21-15,-1 21 0,0 1 0,0-22 16,-21 21-16,0 0 0,0 0 16,0 0-16,0 22 0,0-22 0,0 0 15,0 0-15,0 0 0,-21 22 16,21-22-16,-21-21 0,0 21 15,21 0-15,0 0 16,0-42 0,0 0-1,0 0-15,0 0 0,0-1 0,0 1 16,0 0-16,21 0 0,-21-21 16,0 20-16,21 1 0,-21 0 0,0 0 15,0 0-15,21 0 0,0-1 16,0 22-16,1 0 15,-1 0-15,0 0 0,0 0 16,0 0-16,0 0 16</inkml:trace>
  <inkml:trace contextRef="#ctx0" brushRef="#br1" timeOffset="28967.32">15536 2180 0,'0'0'0,"0"-21"16,-21 21-1,0 0-15,0 0 16,0 21-16,-1 0 16,22 1-16,-21-1 0,0-21 0,21 21 15,0 21-15,-21-21 0,21 1 0,0-1 16,-21 0-16,21 0 0,0 21 15,0-20-15,0-1 0,0 0 16,0 0-16,21-21 0,0 0 16,0 0-16,0 0 0,1 0 0,-1 0 15,0 0-15,0-21 0,21 21 0,-20-21 16,-1 0-16,0-1 0,0 1 16,0-21-16,0 21 0,1 0 0,-22-1 15,0-20-15,0 21 16,0 0-16,0 0 0,0-1 0,0 1 15,-22 0-15,1 0 0,0 21 0,0 0 16,0 0-16,0 0 0,-1 0 16,1 0-16,0 0 0,0 0 0,0 21 15,0-21-15,21 21 0,-22 0 16,22 1-16,0-1 0,0 0 16,0 0-16,22-21 15,-1 0-15,0 0 0,0 0 16</inkml:trace>
  <inkml:trace contextRef="#ctx0" brushRef="#br1" timeOffset="29267.31">15875 1863 0,'0'0'15,"0"-21"-15,21-1 0,-21 1 0,0 0 16,0 42-1,0 0 1,0 1-16,0 20 0,0-21 16,0 21-16,0 1 0,-21-22 0,21 21 15,-21 1-15,0-1 0,21 0 16,0 1-16,0-1 0,-22 0 16,22-21-16,-21 22 0,21-1 15,0-21-15,0 0 0,0 1 0,0-1 16,0 0-16,21-21 31,1-21-31,-22 0 0,21-1 0,0 1 16,0 0-16</inkml:trace>
  <inkml:trace contextRef="#ctx0" brushRef="#br1" timeOffset="29539.21">16087 1778 0,'0'0'0,"0"-21"15,0 42 1,0 0 0,0 0-16,0 1 0,0 20 15,0-21-15,0 21 0,-22 1 0,22-1 16,0 0-16,-21 1 0,21-22 16,0 21-16,0 1 0,-21-22 0,21 21 15,0-21-15,-21 0 0,21 1 0,0-1 16,0 0-16,0 0 0,0 0 15,0 0 1,21-21 0,0-21-16,-21 0 15,21 21-15,1-21 0,-22 0 0</inkml:trace>
  <inkml:trace contextRef="#ctx0" brushRef="#br1" timeOffset="29875.26">16171 2307 0,'0'0'0,"21"0"0,1 0 15,-1 0-15,0 0 0,0 0 16,0 0-16,22-21 16,-22 21-16,0-21 0,0 21 0,0-21 15,0 21-15,1-21 0,-22-1 16,-22 22 15,1 0-31,0 0 0,0 22 16,0-22-16,0 21 0,-1 0 0,1-21 15,0 21-15,0 0 0,21 0 0,0 1 16,-21-1-16,21 0 0,0 0 16,0 0-16,0 0 0,21 1 15,0-22 1,0 0-16,0 0 0,1 0 15,-1 0-15,21 0 0,-21 0 0,22 0 16,-22 0-16</inkml:trace>
  <inkml:trace contextRef="#ctx0" brushRef="#br1" timeOffset="30402.96">16976 2307 0,'0'0'0,"0"-21"0,0 0 16,0 0-16,0 0 15,-22-1-15,1 22 0,0 0 16,0 0-16,0 0 0,0 0 16,-1 0-16,1 0 15,0 0-15,0 22 0,0-1 0,0 0 16,-1 0-16,1 0 0,0 0 16,0 1-16,21 20 0,0-21 0,-21 0 15,21 22-15,0-22 0,0 0 0,0 0 16,0 0-16,0 0 0,21 1 15,0-22-15,0 0 16,0 0-16,22 0 0,-22 0 16,0 0-16,0-22 0,0 22 0,1-21 15,20 0-15,-21 0 0,0-21 0,0 20 16,1-20-16,-22 21 16,21-21-16,0-1 0,-21 1 0,21 0 15,-21-1-15,0 1 0,0 0 0,0-22 16,0 22-16,0-1 0,0 1 15,0 0-15,0-1 0,0 22 0,0 0 16,0 0-16,0 0 0,0 42 31,-21 0-31,21 21 0,0-20 16,0 20-16,0 21 0,0-20 0,-21-1 16,21 0-16,0 22 0,-21-22 15,21 1-15,0-1 0,0 0 16,0-21-16,0 22 0,0-1 0,0-21 15,0 0-15,21 1 0,0-1 16,0-21-16,0 0 0,0 0 0,1 0 16,-1 0-16,0 0 0,0 0 0,0 0 15</inkml:trace>
  <inkml:trace contextRef="#ctx0" brushRef="#br1" timeOffset="34054.97">17780 2477 0,'21'-22'31,"0"22"-31,-21-21 0,21 0 0,1 0 16,-1 21-16,0-21 0,0 0 16,-21-1-16,21 1 0,0 0 0,1 0 15,-22 0-15,0 0 0,0-1 16,0 1-16,0 0 0,0 0 0,0 0 15,-22 21-15,1 0 16,0 0-16,0 0 16,0 21-16,21 0 0,0 0 15,-21 0-15,21 1 16,0-1-16,0 21 0,0-21 0,0 22 16,0-22-16,0 21 0,0-21 15,0 22-15,21-22 0,-21 0 0,21 21 16,0-21-16,0-21 0,-21 22 15,21-22-15,1 0 0,-1 0 16,0 0-16,0 0 0,0 0 0,0 0 16,1-22-16,-22 1 0,21 0 15,0 0-15,0-21 0,0 20 0,-21-20 16,21 21-16,1-21 16,-1 20-16,21-20 0,-21 21 0,0-21 0,22 20 15,-1 1-15,-21 0 0,22 0 16,-1 0-16,-21 21 0,21-21 15,1 21-15,-22 0 0,0 0 0,21 0 16,-20 0-16,-1 0 0,-21 21 16,0 0-16,21 0 0,-21 0 0,0 0 15,0 1-15,0-1 0,0 21 16,0-21-16,-21 22 0,0-22 0,-1 0 16,22 21-16,-21-21 0,0 1 0,0-1 15,21 0-15,0 0 0,-21-21 16,21 21-16,0-42 31,0 0-31,0 0 0,21 0 16,0-1-16,0-20 0,0 21 0,1 0 15,-1-22-15,0 22 0,0-21 16,0 21-16,22 0 0,-22-1 0,0 1 16,0 0-16,-21 0 0,21 0 15,-21 0-15,21 21 0,-21-22 0,-21 22 47,0 0-47,0 22 0,21-1 16,-21 0-16,0 0 0,-1 0 15,22 0-15,0 1 0,-21-1 0,21 21 16,-21-21-16,21 0 0,0 22 16,0-22-16,0 0 0,0 0 0,0 0 15,0 1-15,21-1 0,0 0 16,1-21-16,-1 0 0,0 0 0,0 0 15,0 0-15,22 0 0,-22 0 0,21-21 16,0 21-16,1-21 0,-1-1 16,0 1-16,-20-21 0,20 21 0,0 0 15,-21-1-15,1 1 0,20-21 16,-42 21-16,21 0 0,-21-1 16,0 1-16,0 0 0,0 0 15,0 0-15,-21 21 16,0 0-16,0 0 0,-1 0 0,1 0 15,0 21-15,21 0 16,0 0-16,-21 0 0,21 1 0,-21-1 16,21 0-16,0 0 0,0 0 15,0 0-15,0 22 0,0-22 0,0 0 16,21 0-16,-21 0 0,21 1 0,0-1 16,0-21-16,1 0 15,-1 0-15,0 0 0,0 0 16,0 0-16,0 0 15,1-21-15,20 21 0,-21-22 0,0 1 16,0 0-16,1 0 0,-1 0 0,21 0 16,-21-22-16,0 22 0,1 0 15,-1 0-15,0 0 0,0-1 0,0 1 16,0 0-16,1 0 0,-1 21 16,0 0-16,0 0 15,-21 21 1,0 0-1,0 0-15,0 1 16,21-22 15,0 0-15,-21-22 0,0 1-16,0 0 0,0 0 15,0 0 1,0 0-1,-21 21-15,0 0 16,0 0-16,0 0 0,0 0 16,21 21-16,-22 0 0,1-21 15,21 21-15,0 0 0,-21 0 0,0 1 16,21-1-16,0 0 0,0 0 0,0 0 16,0 22-16,0-22 15,0 0-15,0 0 0,0 0 0,0 0 16,0 1-16,21-1 0,0 0 15,0-21-15,1 21 0,-1-21 16,21 0-16,-21 0 0,0 0 0,1 0 16,20-21-16,-21 0 0,0 21 15,0-21-15,1-1 0,20 1 0,-21 0 16,0 0-16,0 0 0,1 0 16,-22-1-16,21-20 0,0 21 15,-21 0-15,0 0 0,0-1 0,0 1 16,0 0-16,-21 21 31,0 21-15,-1 0-16,22 1 0,0-1 15,0 0-15,-21 21 0,21-21 16,0 1-16,0-1 0,0 0 16,0 0-16,0 0 0,0 0 0,21-21 15,-21 22-15,22-22 0,-1 0 16,0 0-16,0 0 0,0 0 0,0 0 15,1 0-15,-1 0 0,0 0 16,0-22-16,0 1 0,22 0 0,-22 0 16,-21 0-16,21 0 0,0-1 15,0-20-15,0 21 0,-21 0 16,0-22-16,0 22 0,0 0 0,0 0 16,0 0-16,0 0 15,-21 21 1,21 21-16,-21 0 15,21 0-15,-21-21 0,21 21 16,-21 0-16,21 1 0,0 20 0,0-21 16,0 0-16,0 0 0,0 1 15,21-1-15,0 0 0,0 0 0,0 0 16,1-21-16,-1 21 0,21-21 16,-21 0-16,0 0 15,1 0-15,-1 0 0,0 0 0,0 0 16,0-21-16,0 21 0,1-21 15,-1 0-15,-21 0 0,21 0 0,-21-22 16,21 22-16,-21-21 0,0 21 16,0-22-16,0 1 0,0 0 0,0-1 15,0-20-15,0 20 0,0 1 0,0-21 16,0 20-16,0 1 0,0 0 16,0 20-16,0-20 0,0 21 0,0 0 15,0 0-15,0-1 0,-21 22 16,21 22-1,-21-1-15,21 0 16,-21 0-16,21 21 0,0 1 0,0-1 16,0 0-16,0 1 0,0-1 15,0 0-15,0 22 0,0-22 0,0-21 16,0 22-16,0-1 0,0 0 16,0-20-16,0 20 0,0-21 0,0 21 15,0-20-15,0-1 0,0 0 0,21 0 16,-21 0-16,21-21 0,0 21 15,0-21-15,0 0 0,1 0 16,-1 0-16,0 0 16,0-21-16,0 21 0,0-21 0,1 0 15,-22 0-15,21 0 0,0-1 0,0 1 16,-21 0-16,0 0 0,0 0 16,21 0-16,-21-1 0,0 1 0,0 0 15,21 0-15,-21 0 16,0 42 15,0 0-31,0 0 16,-21 0-16,21 1 0,0-1 0,0 0 15,-21 0-15,21 0 0,0 0 16,0 1-16,0-1 0,0 0 0,0 0 16,0 0-1,21-21-15,0 0 0,1 0 0,-1 0 16,0 0-16,0 0 0,0 0 15,0 0-15,1 0 0,-1-21 16,0 0-16,0 0 0,0 21 0,0-43 16,1 22-16,-22 0 0,21 0 15,0 0-15,-21 0 0,0-22 0,21 22 16,-21 0-16,21 21 0,-21-21 0,21 21 16,-21 21 15,-21 0-16,21 0-15,-21 0 0,21 1 0,-21-1 16,21 0-16,0 0 0,0 0 0,0 0 16,0 1-16,0-1 0,0 0 15,0 0-15,21-21 16,0 0 0,0 0-16,1 0 0,-1 0 15,0-21-15,-21 0 16,0 0-16,21 21 0,-21-22 0,0 1 15,0 0-15,0 0 0,0 0 0,-21 0 16,21-1 0,-21 22-16,21-21 0,-21 21 0,-1 0 15,22-21 1,0 0 0,22 21-1,-1 0-15,0 0 0,0-21 16,0 21-16,0-21 0,1 21 0,-1 0 15,21 0-15,-21 0 0,0 0 16,1 0-16,-1 0 0,0 0 16,0 21-16,-21 0 15,0 0-15,0 0 0,0 0 16,0 1-16,0-1 0,0 0 16,0 0-16,0 0 15,0 0-15,0 1 0,0-1 16,0 0-16,0 0 0,0 0 15,0 0-15,0 1 16,0-44 31,0 1-47,0 0 16,0 0-16,0 0 0,21 0 0,-21-1 15,21 1-15,-21 0 0,22 0 16,-1-21-16,-21 20 0,21 1 15,0 0-15,0 0 0,0 0 0,1 0 16,-1-1-16,0 22 0,0-21 16,0 21-16,0 0 0,1 0 0,-1 0 15,0 0-15,0 21 0,-21 1 16,21-1-16,-21 0 0,0 0 16,0 21-16,0-20 0,0-1 0,0 0 15,0 0-15,0 0 0,0 0 16,0 1-16,-21-1 0,21 0 0,0 0 15,-21 0-15,0 0 16,0-21 0,21-21 15,21 0-31,0 21 0</inkml:trace>
  <inkml:trace contextRef="#ctx0" brushRef="#br1" timeOffset="34527.69">22839 2096 0,'0'-43'31,"0"22"-31,0 0 0,-21 21 31,-1 0-31,1 21 16,0 0-16,0-21 0,0 21 15,0 1-15,-1-1 0,22 0 16,0 0-16,-21 0 0,21 0 0,0 1 16,0-1-16,0 0 15,21-21-15,1 0 16,-1 21-16,0-21 0,0 0 0,0 0 16,0 0-16,22 0 0,-22 0 15,0 0-15,0 0 0,0 0 16,1 0-16,-1 0 0,-21 21 15,0 0-15,21-21 16,-21 22-16,0-1 0,0 0 16,-21 0-1,0 0-15,-1 0 0,1-21 16,0 22-16,0-22 0,0 21 16,-22-21-16,22 0 0,0 0 0,0 21 15,0-21-15,0 0 0,-1 0 0,1 0 16,0 0-16,0 0 15,21-21 1,-21 21-16,21-21 0,0-1 16,0 1-16,0 0 0,0 0 0</inkml:trace>
  <inkml:trace contextRef="#ctx0" brushRef="#br1" timeOffset="34855.51">22310 1672 0,'0'0'0,"-22"0"79,22 21-64,-21-21-15,21 22 16,-21-22-16,0 0 0,0 0 0,0 0 15</inkml:trace>
  <inkml:trace contextRef="#ctx0" brushRef="#br1" timeOffset="35256.28">20934 2032 0,'42'0'32,"-21"0"-32,0 0 0,1 0 15,20 0-15,-21 0 0,0 0 0,22 0 16,-22 0-16,21 0 0,0 0 16,-20 0-16,20 0 0,-21 0 15,0 0-15,0 0 0,1 0 0,-1 0 16,0 0-16,-21-21 15</inkml:trace>
  <inkml:trace contextRef="#ctx0" brushRef="#br1" timeOffset="42103.44">8488 4022 0,'21'-21'0,"-21"-1"31,0 1-31,0 0 16,0 0-16,0 0 15,0 0-15,-21-1 16,0 22-16,-1 0 16,1 0-16,0 0 15,0 0-15,0 22 0,0-1 0,21 0 16,-22 0-16,1 0 0,0 0 15,21 22-15,-21-22 0,21 21 0,-21-21 16,21 22-16,-21-22 0,21 0 0,0 21 16,0-20-16,0-1 0,0 0 15,0 0-15,21 0 16,0-21-16,0 0 16,0 0-16,0 0 15,1-21-15,-1 21 0,0-21 0,21 0 16,-21 0-16,1-1 0,-1-20 15,0 21-15,0 0 0,0 0 0,0-22 16,-21 22-16,0-21 0,22 21 16,-22-1-16,21 1 0,-21 0 15,0 0-15,0 42 32,0 0-32,0 0 0,0 1 15,0 20-15,0-21 0,-21 0 16,21 22-16,0-22 0,0 21 15,0-21-15,0 0 0,0 1 0,0-1 16,21 0-16,0 0 0,0-21 16,0 0-16,0 0 0,1 0 0,20 0 15,-21 0-15,21 0 0,-20 0 0,20-21 16,0 0-16,-21 0 0,22-1 16,-1 1-16,-21-21 0,0 21 0,1-22 15,-1 22-15,-21-21 0,21 0 16,-21 20-16,0-20 0,0 0 0,0 21 15,-21-22-15,0 22 0,-1-21 16,1-1-16,-21 22 0,21 0 16,-22 0-16,1-21 0,0 42 0,-1-22 15,-20 22-15,21 0 0,-22 0 16,22 0-16,-1 22 0,-20-22 0,21 21 16,-1 21-16,1-21 0,0 22 0,-1-1 15,1 0-15,21 1 0,-22 20 16,22-21-16,0 22 0,21-1 0,0-20 15,0 20-15,0-20 0,0 20 16,0-21-16,0 1 0,0-22 16,21 21-16,22-21 0,-22 22 0,0-22 0,21 0 15,-21 0-15,22-21 16,-1 21-16,0-21 0,1 0 0,-1 0 16,0 0-16,1 0 0,-1 0 0,0 0 15,1 0-15,-22 0 0,21-21 16,1 0-16,-1 0 0,-21 0 0</inkml:trace>
  <inkml:trace contextRef="#ctx0" brushRef="#br1" timeOffset="42415.26">9525 3810 0,'0'0'0,"0"-21"0,-21 21 31,0 21-31,21 21 16,0-20-16,0-1 0,-22 21 15,22 0-15,0 1 0,-21-22 16,21 21-16,0 1 0,0-1 0,0 0 16,0 1-16,0-22 0,-21 0 15,21 21-15,0-21 0,0 1 0,0-1 16,0 0-16,0 0 15,0-42 17,21 0-32,-21 0 0,21-1 15,-21-20-15,0 21 0</inkml:trace>
  <inkml:trace contextRef="#ctx0" brushRef="#br1" timeOffset="42971.62">9461 3874 0,'0'0'0,"0"-43"16,0 22 0,0 0-16,22 0 15,-1 21-15,0 0 0,0-21 16,21 21-16,-20 0 0,20 0 0,-21 0 16,21 0-16,-20 0 0,-1 0 15,21 0-15,-21 21 0,0 0 0,1 0 16,-1 0-16,-21 0 0,0 1 0,0 20 15,0-21-15,0 21 0,-21-20 16,-22 20-16,22-21 0,-21 0 0,21 0 16,-22 1-16,22-1 0,-21 0 0,21 0 15,-1-21-15,1 0 0,21 21 16,-21-21-16,21-21 31,21 0-31,0 0 16,1 0-16,20 21 0,-21-22 0,0 22 15,22-21-15,-22 21 0,21 0 16,-21 0-16,22 0 0,-22 0 0,0 0 16,21 0-16,-21 0 0,1 0 15,20 0-15,-21 21 0,0 1 0,-21-1 16,0 0-16,0 0 0,0 0 0,0 0 16,0 1-16,0-1 0,-21 0 15,0 0-15,0 0 0,0 0 16,-22 1-16,22-1 0,-21 0 0,-1 0 15,22 0-15,-21-21 0,0 21 16,20-21-16,-20 0 0,21 0 0,-21 0 16,20 0-16,1 0 0,0 0 0,0 0 15,0 0-15,0 0 0,21-21 16,-22 21-16,22-21 16,0 0-16,0 0 15,22 0-15,-1-1 16,21 22-16</inkml:trace>
  <inkml:trace contextRef="#ctx0" brushRef="#br1" timeOffset="43562.97">10753 3916 0,'0'0'0,"0"-21"0,0 0 15,0-1-15,21 22 16,-21-21-16,0 0 16,-21 21-1,-1 0-15,1 0 16,0 0-16,0 0 0,0 21 0,0-21 15,-22 21-15,22 1 0,-21-22 16,21 21-16,-22 0 0,22 21 0,0-21 16,0 1-16,0-1 0,-1 0 0,22 0 15,0 0-15,0 0 16,0 1-16,22-22 16,-1 21-16,0-21 0,21 21 15,-21-21-15,1 0 0,20 0 16,0 21-16,-21-21 0,22 21 0,-22-21 15,21 0-15,1 21 0,-22-21 16,0 22-16,0-22 0,0 21 0,0-21 16,-21 21-16,0 0 0,0 0 15,-21 0-15,0 1 16,0-22-16,0 21 0,-22-21 0,1 21 16,21-21-16,-21 0 0,-1 21 0,1-21 15,0 0-15,-1 0 0,1 0 16,21 0-16,-22 0 0,22 0 0,0 0 15,-21 0-15,21 0 0,-1 0 16,1 0-16,42 0 47,1 0-31</inkml:trace>
  <inkml:trace contextRef="#ctx0" brushRef="#br1" timeOffset="44823.73">8699 5736 0,'43'0'31,"-22"0"-31,0 0 0,-21-21 0,0 0 16,0 0-16,21 21 15,-21-21-15,0-1 16,0 1-16,-21 0 16,0 0-16,0 0 0,0 21 15,-1 0-15,-20 0 0,21-21 0,0 21 16,0 0-16,-1 0 0,1 0 15,0 21-15,0 0 0,0 0 16,0 0-16,-1 0 0,22 1 16,0-1-16,-21 0 0,21 21 0,0-21 15,0 1-15,0 20 0,0-21 0,0 0 16,0 0-16,0 1 0,0-1 16,0 0-16,21-21 0,1 0 15,-1 0-15,0 0 16,0 0-16,0 0 15,0-21-15,1 0 0,20 21 0,-21-22 16,0 1-16,0 0 0,1 0 0,-1 0 16,0-22-16,0 22 0,-21 0 15,0 0-15,21 0 0,-21 0 0,0-1 16,0 1-16,0 0 16,0 42-1,-21 0 1,21 1-16,0-1 0,0 0 15,0 0-15,0 0 0,0 0 16,0 1-16,0-1 0,0 0 0,0 0 16,0 0-16,21 0 0,-21 1 15,21-22-15,1 21 0,20-21 0,-21 0 16,0 0-16,0 0 0,1 0 0,20 0 16,-21 0-16,0 0 0,0 0 15,22-21-15,-22-1 0,0 1 0,0 0 16,0 0-16,1 0 0,-1 0 0,-21-22 15,0 22-15,0 0 0,0-21 16,0 20-16,0-20 0,0 0 0,-21 21 16,-1-22-16,1 22 15,0-21-15,0 21 0,0-1 0,-22-20 16,1 21-16,21 0 0,-21 0 0,-1 21 16,1 0-16,-22 0 0,22 0 15,0 0-15,-1 0 0,1 0 0,-21 21 16,20 0-16,1 21 0,0-21 0,20 22 15,-20-1-15,0 0 0,21 1 16,-22 20-16,22-20 0,0 20 0,0 1 16,0-22-16,-1 0 0,22 22 15,-21-22-15,21 0 0,0-20 0,0 20 16,0 0-16,21-21 0,1 1 0,-22-1 16,21 0-16,21 0 0,-21 0 15,0-21-15,22 21 0,-22-21 16,21 0-16,1 0 0,-1 0 0,0 0 15,1 0-15,-1 0 0,21 0 0,-20 0 16,-1 0-16,22-21 0,-22 0 16,0 21-16,1-21 0,-1 21 0,-21-21 15,21 21-15,-20-21 0,-1 21 16,0-22-16,0 22 0,-21-21 0,21 0 16,0 21-16,-21-21 0,22 21 0</inkml:trace>
  <inkml:trace contextRef="#ctx0" brushRef="#br1" timeOffset="46642.88">9927 5355 0,'0'0'0,"0"-21"0,0 0 16,0 0-1,0 42 1,0 0-1,0 0-15,0 0 0,0 22 16,0-1-16,0-21 0,0 22 0,0-1 16,0 0-16,0 1 0,0-1 15,0 0-15,0 1 0,0-1 16,-21-21-16,21 0 0,0 0 0,-21 1 16,21-1-16,0 0 0,0-42 46,0 0-46,0-1 16,21 1-16,-21 0 0,0-21 0,21 21 16,-21-22-16</inkml:trace>
  <inkml:trace contextRef="#ctx0" brushRef="#br1" timeOffset="47315.38">9864 5355 0,'0'0'0,"-22"-42"31,22 21-31,22 0 16,-1-1-16,0 22 15,21 0-15,-21 0 0,22-21 0,-22 21 16,21 0-16,1 0 0,-1 0 0,-21 0 16,21 0-16,-20 21 0,20-21 15,-21 22-15,0-1 0,-21 0 0,0 0 16,0 21-16,0-20 0,0-1 0,-42 0 15,21 0-15,-22 0 0,1 22 16,21-22-16,-21-21 0,-1 21 16,1 0-16,21-21 0,-22 0 0,22 21 15,42-42 17,1 21-32,-1-21 0,0 0 15,21 21-15,1-21 0,-1 21 0,-21 0 16,21 0-16,22-22 0,-22 22 0,1 0 15,-1 0-15,0 0 0,1 0 16,-22 22-16,21-1 0,-21 0 0,0 0 16,-21 0-16,0 0 0,0 1 0,0-1 15,0 21-15,-21-21 0,-21 0 16,21 22-16,-22-22 0,1 0 0,0 0 16,-22 0-16,22 1 0,0-1 15,-1-21-15,-20 0 0,20 21 16,22-21-16,-21 0 0,0 0 0,20 0 15,1 0-15,0 0 0,0-21 0,0 21 16,21-21-16,0-1 0,0 1 16,0 0-16,0 0 15,21 0-15,0 21 0,0-21 16,0 21-16,22-22 0,-22 1 0,21 21 16,1-21-16</inkml:trace>
  <inkml:trace contextRef="#ctx0" brushRef="#br1" timeOffset="47743.65">11282 5376 0,'0'0'0,"0"-21"0,0 0 15,0 0-15,0 0 16,-21 21-16,21-21 16,-22 21-16,1 0 0,0 0 15,0 0-15,0 0 0,0 21 16,-1 0-16,-20 0 0,21 0 0,0 0 16,0 1-16,-22 20 0,22 0 15,0-21-15,0 22 0,0-1 0,-1 0 16,22 1-16,0-22 0,0 21 0,0-21 15,0 1-15,0-1 0,0 0 16,22 0-16,20-21 0,-21 0 0,21 0 16,1 0-16,-1 0 0,-21 0 0,22 0 15,-1 0-15,0 0 0,-21 0 16,22-21-16,-22 21 0,0-21 0,0 21 16,0-21-16,-21-1 15,22 22-15,-22-21 16</inkml:trace>
  <inkml:trace contextRef="#ctx0" brushRef="#br1" timeOffset="48955.12">8572 7303 0,'0'0'0,"22"0"0,20-43 31,-42 22-31,0 0 16,21 0-16,-21 0 0,0-1 15,0 1-15,0 0 16,0 0-16,-21 21 0,0-21 16,0 0-16,-1 21 0,1 0 15,0 0-15,0 0 0,0 0 16,0 0-16,-1 0 0,1 21 0,0 0 15,0 0-15,0 0 0,21 0 16,-21 1-16,-1 20 0,22-21 16,-21 0-16,21 22 0,0-22 0,0 0 15,0 0-15,0 0 0,0 0 0,0 1 16,0-1 0,21-21-16,1 0 0,-1 0 15,0-21-15,0 21 0,-21-22 16,21 1-16,0 21 0,1-21 15,-1 0-15,0 0 0,-21 0 0,21-22 16,-21 22-16,0 0 16,0 0-16,0 0 0,0 42 47,0 0-47,0 0 0,0 0 15,0 0-15,0 22 0,0-22 16,0 0-16,0 0 0,21 0 0,0 1 15,1-1-15,-1 0 0,0-21 16,0 0-16,21 0 0,-20 0 16,-1 0-16,0 0 0,21 0 0,-21 0 15,1 0-15,20-21 0,-21 21 0,21-21 16,-20-1-16,-1 1 16,0-21-16,0 21 0,0 0 0,0-22 15,-21 22-15,0-21 0,0-1 0,0 22 16,0-21-16,-21 21 0,0-22 15,0 22-15,-21-21 0,20 21 0,-20 0 16,0-1-16,-22 1 0,22 0 0,-22 21 16,22 0-16,-21 0 0,-1 0 15,22 0-15,-22 21 0,22 0 0,0 1 16,-22-1-16,22 21 0,-1-21 16,1 43-16,21-22 0,-21 22 0,20-22 15,1 21-15,0 1 0,0-22 0,21 22 16,0-1-16,0-20 0,0-1 15,0 0-15,0 1 0,21-1 16,0-21-16,22 21 0,-22-20 0,21-1 16,-21 0-16,22-21 0,-1 21 0,0-21 15,1 0-15,20 0 0,-21 0 16,22 0-16,-22 0 0,22-21 0,-22 0 16,0 21-16,1-21 0,-1-1 0,0 1 15,-20 0-15</inkml:trace>
  <inkml:trace contextRef="#ctx0" brushRef="#br1" timeOffset="49715.68">9885 6773 0,'0'-21'15,"0"42"17,0 1-32,0-1 0,0 21 15,-21-21-15,21 0 0,0 22 16,0-22-16,0 21 0,-22 1 0,22-22 15,0 21-15,-21-21 0,21 22 0,0-22 16,0 21-16,0-21 0,0 0 16,0 1-16,0-1 0,0-42 47,0-1-47,0 1 15,0 0-15,0 0 0,21 0 0,1-22 16</inkml:trace>
  <inkml:trace contextRef="#ctx0" brushRef="#br1" timeOffset="50271.37">9885 6816 0,'0'0'0,"0"-43"32,0 22-32,21 21 0,0-21 15,0 21-15,0-21 0,22 21 0,-22-21 16,21 21-16,-21 0 0,22 0 15,-1 0-15,-21 0 0,22 0 16,-22 0-16,21 21 0,-21-21 0,22 21 16,-22 0-16,0 0 0,0 1 0,-21-1 15,0 21-15,0-21 0,0 0 16,0 1-16,-21-1 0,-21 0 0,20 0 16,-20 0-16,21 0 0,-21 1 0,-1-1 15,1-21-15,21 21 0,0-21 16,-22 0-16,22 0 0,21-21 31,21 21-31,0-21 0,1 21 16,-1-22-16,21 22 0,-21 0 0,22-21 15,-1 21-15,-21 0 0,21 0 16,-20 0-16,20 0 0,0 0 16,-21 0-16,22 21 0,-22-21 0,0 22 15,21-22-15,-42 21 0,22 0 0,-22 0 16,0 0-16,0 0 0,0 22 15,0-22-15,-22 0 0,1 0 0,-21 0 16,21 22-16,-22-22 0,1 0 0,21-21 16,-21 21-16,-1 0 0,1-21 0,0 0 15,-1 22-15,22-22 0,-21 0 16,-1 0-16,22 0 0,-21 0 0,21-22 16,0 22-16,-1-21 0,1 0 15,0 21-15,21-21 0,0 0 16,0 0-1,21-1-15,0 22 16,1-21-16,-1 21 0,0-21 16,21 0-16,1 21 0</inkml:trace>
  <inkml:trace contextRef="#ctx0" brushRef="#br1" timeOffset="50572.64">10901 6816 0,'0'0'0,"-21"0"0,-1 0 0,1-21 16,42-1 0,22 22-16,-22-21 15,0 21-15,21 0 0,1-21 0,-1 21 16,0 0-16,1 0 0,-1-21 0,0 21 15,-20 0-15,20 0 0,-21 0 16,0 0-16,0 0 0,1 0 0,-44 0 47,1 21-47,0-21 0,0 0 0,0 21 16,0-21-16,-1 0 0,1 0 0</inkml:trace>
  <inkml:trace contextRef="#ctx0" brushRef="#br1" timeOffset="50802.76">11134 6752 0,'0'0'0,"0"21"0,0 1 16,0-1-1,0 0-15,0 0 0,0 0 16,0 0-16,-22 1 0,22-1 0,0 21 16,0-21-16,0 0 0,0 22 15,-21-1-15,21-21 0,0 22 0,0-22 16,0 21-16,0-21 0,0 0 15,0 1-15,0-1 0,0 0 0,0 0 16,0 0-16,0 0 0,0 1 16</inkml:trace>
  <inkml:trace contextRef="#ctx0" brushRef="#br1" timeOffset="52156.47">8805 8636 0,'21'0'31,"1"0"-31,-22-21 16,21 21-16,-21-21 16,0 0-16,21 21 15,-21-22-15,0 1 0,0 0 16,-21 0-16,0 21 16,-1 0-16,22-21 0,-21 21 15,0 0-15,0 0 0,0 0 0,0 0 16,-1 0-16,1 21 0,0-21 0,0 21 15,0 0-15,0 0 0,-1 1 16,22-1-16,-21 0 0,21 21 16,-21-21-16,21 22 0,0-22 0,0 21 15,0-21-15,0 22 0,0-22 16,0 0-16,0 0 0,0 0 0,0 1 16,21-22-16,0 0 15,1 0-15,-1 0 0,0 0 16,0-22-16,0 1 0,0 0 0,1 0 15,-1 0-15,0 0 0,0-1 16,0-20-16,0 21 0,1 0 0,-1-22 16,0 22-16,-21 0 0,0 0 0,0 0 15,0 0-15,21-1 16,-21 1-16,-21 42 31,21 1-31,0-1 16,-21 0-16,21 0 0,-21 0 0,21 0 15,0 1-15,-22-1 0,22 21 0,0-21 16,0 0-16,0 1 0,0 20 16,0-21-16,22 0 0,-1 0 15,0-21-15,0 0 0,0 0 0,0 0 16,1 0-16,-1 0 0,0 0 16,0 0-16,21-21 0,-20 0 0,-1 0 15,0 0-15,0 0 0,21-1 16,-20 1-16,-22-21 0,21 21 15,-21-22-15,21 22 0,-21 0 0,0-21 16,0-1-16,0 22 0,0-21 0,-21 21 16,0-22-16,-22 22 0,22-21 15,-21 21-15,21 0 0,-22-22 0,1 43 16,0-21-16,-22 0 0,22 21 16,-1 0-16,-20 0 0,21 21 0,-22 0 15,1-21-15,20 43 0,-20-22 0,20 0 16,-20 21-16,21 1 0,-1-1 15,1 0-15,21 1 0,-22 20 0,22-21 16,21 22-16,0-1 0,0-20 0,0-1 16,0 22-16,0-22 0,21 0 15,1 1-15,-1-22 0,0 0 16,0 21-16,21-21 0,-20 1 0,-1-22 16,21 21-16,0-21 0,-20 0 15,20 0-15,0 0 0,1 0 0,-1 0 16,0 0-16,1 0 0,-1-21 0,0 21 15,1-22-15,-22 1 0,21 21 16,-21-21-16,0 21 0,1-21 0,-1 21 16,0-21-16,0 21 0,0-21 0,0-1 15</inkml:trace>
  <inkml:trace contextRef="#ctx0" brushRef="#br1" timeOffset="53343.3">10139 8213 0</inkml:trace>
  <inkml:trace contextRef="#ctx0" brushRef="#br1" timeOffset="54779.44">10118 8149 0,'0'-21'15,"0"0"-15,0 0 16,-22 21 15,22 21-15,0 0-16,0 0 0,0 0 15,0 22-15,0-22 0,0 21 0,0 1 16,0-1-16,0 21 0,-21-20 16,21-1-16,0-21 0,0 22 0,0-1 15,-21 0-15,21-21 0,-21 22 16,21-22-16,0 21 0,-21-21 0,21 1 16,0-1-16,0 0 15,0-42 16,0 0-31,0-1 16,0 1-16,0 0 0,21-21 0,-21 21 16,0-22-16,21 22 0,-21-21 15</inkml:trace>
  <inkml:trace contextRef="#ctx0" brushRef="#br1" timeOffset="55371.52">10139 8234 0,'0'-21'16,"0"0"-16,0-1 0,0 1 15,0 0 1,21 21-16,0 0 0,0-21 0,22 21 16,-22 0-16,0 0 0,21 0 0,-21 0 15,22 0-15,-22 0 0,21 0 16,-21 21-16,1-21 0,-1 42 0,0-20 15,0-1-15,-21 0 0,0 21 0,0-21 16,0 22-16,-21-22 16,0 0-16,0 21 0,-22-20 0,22-1 15,-21 0-15,21 0 0,-22 0 0,22-21 16,-21 21-16,21-21 0,-1 0 16,1 0-16,21-21 31,0 0-31,21 21 15,1-21-15,-1 21 0,0-21 0,0 0 16,0 21-16,22 0 0,-22-22 0,21 22 16,-21 0-16,22 0 0,-22 0 15,21 0-15,0 0 0,1 22 0,-1-1 16,0-21-16,-20 21 0,20 0 0,-21 0 16,0 0-16,-21 1 0,0-1 15,0 21-15,0-21 0,0 0 16,0 1-16,-21-1 0,-21 21 0,21-21 15,-22 0-15,1 1 0,0-1 0,-1 0 16,1 0-16,0-21 0,-1 21 16,1-21-16,0 0 0,-1 0 0,1 0 15,0 0-15,-1 0 0,22 0 0,-21 0 16,21-21-16,-1 21 0,1-21 16,21 0-16,0 0 0,0-1 15,0 1-15,0 0 16,0 0-16,21 21 0,22-21 15,-22 0-15,0 21 0,21-22 0,-20 22 16</inkml:trace>
  <inkml:trace contextRef="#ctx0" brushRef="#br1" timeOffset="55687.64">11197 8297 0,'0'0'0,"0"-21"0,0 0 0,0 0 0,-21 21 15,0 0 1,21 21 0,0 0-16,0 0 0,0 1 0,0-1 15,0 21-15,0-21 0,0 22 0,0-1 16,0-21-16,0 0 0,0 22 15,0-22-15,-21 21 0,21-21 0,0 0 16,0 1-16,-22-1 0,22 0 0,0 0 16,0-42 15,22 0-31,-22 0 16</inkml:trace>
  <inkml:trace contextRef="#ctx0" brushRef="#br1" timeOffset="55927.5">11155 8340 0,'0'0'0,"0"-21"0,0-1 0,0 1 0,0 0 16,0 0-16,0 0 15,21 21-15,0 0 16,0 0-16,0 0 0,1 21 0,20 0 16,-21 0-16,0 0 0,22 1 0,-22-1 15,0 0-15,0 0 16,0 21-16,0-20 0,-21-1 0,0 0 15,22 0-15,-22 0 0,0 0 0,0 1 16,21-22 15,-21-22-15,0 1-16,21 0 0</inkml:trace>
  <inkml:trace contextRef="#ctx0" brushRef="#br1" timeOffset="56383.6">11853 8128 0,'0'0'0,"-21"21"31,0 0-31,0 1 0,-22-1 16,22 0-16,0 0 0,-21 0 16,21 22-16,-22-22 0,22 0 0,0 0 15,-21 0-15,20 0 0,1 1 16,21-1-16,-21 0 0,42-21 31,0 0-15,1 0-16,-1 0 0,0-21 0,0 0 15,0-1-15,22 1 0,-22 0 0,0 0 16,0-21-16,0 20 0,0 1 16,-21-21-16,22 21 0,-1-22 15,-21 22-15,0 0 0,21 0 0,0 0 16,-21 42-1,0 0 1,0 0-16,21 22 0,-21-22 0,0 21 16,0 0-16,0 1 0,0-1 15,0 0-15,0 1 0,-21-1 0,0-21 16,21 22-16,0-1 0,0 0 0,-21-21 16,21 22-16,-21-1 0,21-21 0,0 0 15,0 1-15,0-1 0,0 0 16,0 0-16,0 0 15</inkml:trace>
  <inkml:trace contextRef="#ctx0" brushRef="#br1" timeOffset="57699.26">9356 10435 0,'0'0'0,"21"-21"15,-21 0-15,21 21 16,0-21-16,-21 0 0,0-1 15,0 1-15,0 0 0,0 0 16,0 0-16,0 0 16,-21 21-16,0-22 15,0 22-15,-1 0 0,1 0 16,0 0-16,0 0 0,0 0 0,-22 22 16,22-1-16,0 0 0,0 0 15,0 0-15,-22 22 0,22-1 0,0 0 16,21-21-16,-21 22 0,21-1 15,-21 0-15,21-20 0,0-1 0,0 21 16,0-21-16,0 0 0,0 1 16,21-22-16,0 0 0,0 0 15,0 0-15,1 0 0,-1-22 16,0 22-16,0-21 16,21 0-16,-20 0 0,-1 0 0,0-22 15,0 22-15,0-21 0,0 21 16,-21-22-16,22 22 0,-22-21 0,21 21 15,-21 0-15,0-1 0,0 1 16,0 0-16,0 42 16,0 0-16,0 1 15,-21-1-15,21 0 0,0 21 16,-22 1-16,22-22 0,0 21 0,0 0 16,0-20-16,0 20 0,22-21 0,-1 21 15,0-20-15,0-1 0,0 0 16,0-21-16,1 21 0,20-21 15,0 0-15,-21 0 0,22 0 0,-1 0 16,-21 0-16,22-21 0,-1 0 16,0 21-16,-21-21 0,22-1 0,-22-20 15,0 21-15,0-21 0,0 20 0,1-20 16,-22 0-16,0-1 0,0 1 16,0 0-16,-22-22 0,-20 22 0,21 0 15,-21-1-15,-1 22 0,1-21 0,-22-1 16,22 22-16,-21-21 0,-1 21 15,1 0-15,-1 21 0,1 0 0,-1 0 16,-21 0-16,22 21 0,-22-21 16,22 21-16,-1 21 0,1-21 15,20 22-15,-20-1 0,21 22 0,20-22 16,-20 21-16,21 1 0,21-22 0,0 22 16,0-1-16,0-20 0,0 20 15,0-21-15,21 1 0,21-1 0,-20-21 16,20 22-16,0-22 0,1 0 15,20 0-15,-21 0 0,1 0 0,20 1 16,-20-22-16,-1 0 0,21 0 0,-20 0 16,-1 0-16,0 0 0,1 0 0,-1 0 15,-21 0-15,22-22 0,-22 1 16,21 21-16,-21-21 0,22 0 16,-22 0-16,0-22 0,21 22 0,-21-21 15</inkml:trace>
  <inkml:trace contextRef="#ctx0" brushRef="#br1" timeOffset="58008.08">10414 10097 0,'-42'-22'31,"63"22"0,-21-21-31,42 21 0,-21 0 16,0 0-16,1 0 0,20 0 0,-21 0 15,21-21-15,-20 21 0,20 0 16,0 0-16,-21 0 0,22 0 0,-22-21 16,0 21-16,0 0 0,-42 0 31,0 0-16,0 0-15,0 0 0,-1 0 0,1 0 16,0 0-16</inkml:trace>
  <inkml:trace contextRef="#ctx0" brushRef="#br1" timeOffset="58251.94">10583 10012 0,'-42'63'31,"21"-41"-31,21-1 0,0 0 15,0 0-15,0 0 0,-21 22 0,21-1 16,-22 0-16,22 1 0,-21-1 16,21 0-16,0 1 0,0-22 0,-21 21 15,21 0-15,-21-20 0,21 20 0,0-21 16,0 21-16,0-20 0,0-1 16,0 0-16,0 0 15,21-21 1,0-21-1,0 21-15,1-21 0,-1 0 16,0-1-16</inkml:trace>
  <inkml:trace contextRef="#ctx0" brushRef="#br1" timeOffset="58655.71">10880 10456 0,'0'43'31,"21"-43"-31,0 0 0,0 0 16,0 0-16,0 0 0,1-21 15,-1-1-15,0 22 16,-21-21-16,21 0 0,0 0 0,-21 0 16,0 0-16,21-1 0,-21 1 0,0 0 15,0 0-15,0 0 0,0 0 16,0-1-16,-21 22 0,0 0 15,0 0-15,0 0 0,0 0 0,-1 0 16,1 22-16,0-22 0,0 21 16,0 21-16,0-21 0,-1 0 0,1 22 15,21-1-15,0-21 0,-21 22 16,21-22-16,-21 21 0,21-21 16,0 22-16,0-22 0,0 0 0,0 0 15,0 0-15,21-21 0,0 21 0,0-21 16,1 22-16,-1-22 15,0 0-15,0 0 0,0 0 0,22 0 16,-22-22-16,0 22 0,21-21 0,-21 0 16,22 0-16,-22 0 0,21-22 15</inkml:trace>
  <inkml:trace contextRef="#ctx0" brushRef="#br1" timeOffset="58991.52">11536 10245 0,'0'0'0,"0"-21"0,0-1 16,-21 22-1,-1 0 1,1 0-16,0 22 0,0-1 16,0-21-16,21 21 0,0 0 0,0 0 15,0 0-15,0 1 0,0-1 16,0 0-16,0 0 0,0 0 16,21 0-16,0-21 0,0 22 0,-21-1 15,21 0-15,-21 0 0,22 0 16,-22 0-16,21-21 15,-21 22-15,0-1 0,0 0 16,0 0-16,-21 0 0,-1-21 16,1 0-16,0 21 0,0-21 15,0 0-15,0 0 0,-22 22 0,22-22 16,0 0-16,0 0 0,0 0 16,21-22-1,0 1 1,21 21-16,0-21 0,0 0 0,0 0 15,0 0-15</inkml:trace>
  <inkml:trace contextRef="#ctx0" brushRef="#br1" timeOffset="59304.34">12065 9948 0,'0'0'15,"-21"0"-15,-43-21 16,43 21-16,0 21 16,21 1-16,-21 20 15,21-21-15,-21 0 0,21 22 0,0-22 16,0 21-16,0 0 0,-22 1 16,22-1-16,-21 0 0,21 22 15,0-22-15,0 1 0,-21-1 0,21-21 16,0 21-16,0 1 0,0-22 0,0 0 15,0 0-15,0 0 0,0 1 16,0-1-16,21-21 0,0 0 0,1 0 16,-1 0-16,0 0 0,0 0 15,0 0-15,0-21 0,1-1 16,-1 1-16,0 0 0</inkml:trace>
  <inkml:trace contextRef="#ctx0" brushRef="#br1" timeOffset="59555.77">11747 10308 0,'0'0'0,"-21"0"15,42 0 1,1 0-16,-1 0 0,21 0 16,-21 0-16,22 0 0,-1 0 0,0 0 15,-21 0-15,22 0 0,-1 0 0,0 0 16,-20-21-16,20 21 0,-21-21 15,0 21-15,22 0 0,-22 0 0,0 0 16,0 0 0,-42 21 15,0-21-31</inkml:trace>
  <inkml:trace contextRef="#ctx0" brushRef="#br1" timeOffset="61118.95">9229 12256 0,'21'0'47,"-21"-22"-32,21 22-15,-21-21 0,21 21 16,-21-21-16,21 0 0,-21 0 16,21 21-16,-21-21 0,0-1 15,0 1-15,0 0 0,0 0 16,0 0-16,-21 0 16,0 21-16,0-22 0,0 22 0,0 0 15,-1 0-15,1 0 0,0 22 16,0-1-16,0 0 15,0 0-15,-1 0 0,1 22 0,0-22 16,0 21-16,0 0 0,21 1 16,-21-22-16,21 21 0,-22-21 15,22 22-15,0-22 0,0 0 0,0 0 16,0 0-16,0 1 0,22-22 16,-1 0-16,0 0 0,0 0 15,0 0-15,0 0 0,1 0 0,20-22 16,-21 1-16,0 0 0,0 21 15,1-21-15,-1 0 0,0-22 0,0 22 16,-21 0-16,21 0 0,-21-21 0,21 20 16,-21 1-16,0 0 0,0 0 15,0 0-15,0 0 0,0 42 47,0 0-47,0 0 0,0 21 16,0-20-16,0-1 0,0 0 0,0 21 15,0-21-15,0 1 0,0-1 16,22 0-16,-1 0 0,-21 0 0,21-21 16,0 21-16,0-21 0,0 0 15,1 0-15,-1 0 0,0 0 16,0 0-16,0 0 0,0 0 0,1 0 16,20-21-16,-21 0 0,0 0 15,0 0-15,1 0 0,-1-22 0,0 22 16,0-21-16,-21 21 0,0-22 15,0 1-15,0 0 0,0-1 16,0 1-16,-21 0 0,0-1 0,0 22 16,-1-21-16,-20-1 0,0 22 0,-1 0 15,1 0-15,0 0 0,-1 0 16,-20 21-16,21 0 0,-22 0 0,1 0 16,-1 21-16,-21 0 0,22 21 0,-1-21 15,1 22-15,-1-1 0,1 22 16,21-22-16,20 21 0,-20-20 0,42 20 15,0 1-15,0-22 0,0 22 0,0-22 16,21 0-16,0 1 0,1-1 16,20 0-16,-21-21 0,21 22 15,1-22-15,-1 21 0,22-21 0,-22 1 16,0-22-16,1 21 0,-1 0 16,21-21-16,-20 0 0,-1 0 0,-21 0 15,22 0-15,-1 0 0,-21 0 16,21-21-16,-20 0 0,-1-1 0,21 1 15,-21 0-15,0 0 0,22 0 0</inkml:trace>
  <inkml:trace contextRef="#ctx0" brushRef="#br1" timeOffset="61771.54">10520 11896 0,'0'0'0,"0"-21"16,-21 21 15,-1 0-31,1 21 16,21 0-1,-21 0-15,21 0 0,0 0 16,0 22-16,-21-1 0,21 0 16,-21 1-16,21-1 0,0 0 0,-21 1 15,21-22-15,-22 21 0,1 1 0,21-22 16,-21 21-16,21-21 0,0 0 16,-21 1-16,21-1 0,0 0 15,0-42 16,0 0-31,0-1 0,0 1 16,0 0-16,21 0 0,0 0 0,-21-22 16,21 1-16,-21 0 0,22-1 15,-1 1-15,-21 0 0,21-1 16,0-20-16,0 21 0,0-1 0,-21 1 16,43 21-16,-22-22 0,0 22 15,0 0-15,0 0 0,1 21 0,20 0 16,-21 0-16,0 21 0,0 0 0,1 0 15,-1 1-15,0 20 0,0 0 16,-21 1-16,0-1 0,0 0 0,0 1 16,0-1-16,0 0 0,0 1 0,0-22 15,0 21-15,0-21 0,0 0 16,0 1-16,0-1 0,0 0 0,0 0 16,0 0-16,0-42 46,0 0-30,0 0-16,0 0 0,0-1 16,-21 22-16</inkml:trace>
  <inkml:trace contextRef="#ctx0" brushRef="#br1" timeOffset="61982.42">10435 12192 0,'0'0'0,"0"21"0,21-21 32,0 0-17,1 0-15,-1 0 0,21 0 0,-21 0 16,0 0-16,22 0 0,-22 0 0,21 0 16,-21 0-16,1-21 0,-1 21 15,0 0-15,0 0 0,0-21 0,-21 0 16,21 21-16,1 0 0,-22-21 0</inkml:trace>
  <inkml:trace contextRef="#ctx0" brushRef="#br1" timeOffset="62755.98">11451 11811 0,'0'0'0,"-21"0"31,0 0-15,21 21-16,0 22 16,-21-22-16,21 0 0,0 21 0,0-21 15,0 22-15,0-1 0,0-21 0,0 22 16,-22-1-16,22 0 0,0-21 16,0 22-16,0-22 0,0 21 15,0-21-15,-21 1 0,21-1 0,0 0 16,-21 0-16,21 0 0,0 0 15,0-42 17,0 0-32,0 0 15,0 0-15,0 0 0,0-22 16,0 22-16,0-21 0,0-1 0,0 1 16,0 0-16,0-1 0,0 1 0,21 0 15,-21-1-15,21 1 0,-21 0 16,22 21-16,-1-1 0,-21 1 15,0 0-15,21 0 0,0 21 0,0 0 16,-21 21 0,21 0-16,1 0 0,-22 22 0,0-22 15,21 21-15,0 1 0,-21-1 0,21-21 16,-21 21-16,0 1 0,21-22 16,-21 21-16,21-21 0,-21 1 0,0-1 15,0 0-15,0 0 0,0 0 0,22-21 16,-22 21-16,0-42 31,0 0-31,21 0 16,-21 0-16,0 0 15,0-1-15,21-20 0,0 21 0,0-21 16,0-1-16,1 1 0,-1 0 0,-21-1 16,21 1-16,0 21 0,0-22 15,0 22-15,1 0 0,-1 21 0,0 0 16,0 0-16,0 0 0,0 21 15,-21 0-15,0 1 0,0 20 16,22-21-16,-22 21 0,0 1 0,0-1 16,0 0-16,0 1 0,0-1 0,0 0 15,0-20-15,0 20 0,0-21 16,0 21-16,0-20 0,0-1 0,0 0 16,0 0-16,0 0 15,0 0-15,-22-21 0,22 22 16,-21-22-1,0 0-15,0 0 16</inkml:trace>
  <inkml:trace contextRef="#ctx0" brushRef="#br1" timeOffset="63859.24">9250 13970 0,'0'-21'47,"0"0"-31,21 21 0,-21-21-16,0-1 0,0 1 15,0 0-15,0 0 0,0 0 16,-21 21-16,0 0 0,-1-21 15,1 21-15,0 0 0,0 0 0,0 21 16,0-21-16,-22 21 0,22 0 16,0 0-16,0 22 0,0-22 0,-1 0 15,1 21-15,0-21 0,21 22 0,0-22 16,0 0-16,0 0 0,0 0 16,0 1-16,0-1 0,21 0 15,0-21-15,1 0 0,-1 0 16,0 0-16,0 0 15,0-21-15,0 21 0,22-21 0,-22-1 16,0 1-16,0 21 0,0-42 0,1 21 16,-1 0-16,-21-1 0,0 1 15,0 0-15,21-21 0,-21 21 0,0-1 16,0 1-16,0 0 0,0 0 16,21 21-1,-21 21-15,0 0 0,0 0 16,0 1-16,0-1 0,0 0 0,21 0 15,-21 0-15,21 0 0,-21 1 16,22-1-16,-1 0 0,-21 0 0,21 0 16,0 0-16,0-21 0,0 0 15,-21 22-15,22-22 0,20 0 16,-21 0-16,0 0 0,0 0 0,1 0 16,20-22-16,-21 1 0,0 0 0,0 21 15,1-21-15,-1 0 0,0-22 16,-21 22-16,0 0 0,0-21 0,0 21 15,0-22-15,0 1 0,-21 21 16,0-22-16,-1 1 0,-20 0 0,0 21 16,-1-22-16,1 22 0,0 0 0,-1 0 15,-20 0-15,21 21 0,-22 0 16,1 0-16,-1 21 0,1-21 16,-1 42-16,1-21 0,20 22 0,-20-1 15,20 0-15,1 1 0,0-1 16,21 21-16,-1-20 0,1 20 0,21-20 15,0-1-15,0 0 0,0 22 0,0-22 16,21 0-16,1 1 0,-1-1 16,21-21-16,-21 22 0,22-1 0,-1-21 15,21 0-15,-20 0 0,-1 1 16,22-22-16,-22 21 0,21-21 0,-20 0 16,20 0-16,-20 0 0,20 0 0,-21 0 15,-20-21-15,20-1 0,0 1 16,-21 21-16,1-21 0,20-21 15,-21 21-15</inkml:trace>
  <inkml:trace contextRef="#ctx0" brushRef="#br1" timeOffset="64435.91">10541 13737 0,'0'0'16,"0"21"15,-21-21-31,21 22 0,-21 20 16,21-21-16,0 0 0,-22 22 0,22-22 16,-21 21-16,21 0 0,-21-20 0,21 20 15,0-21-15,0 21 0,0-20 16,-21 20-16,21-21 0,0 0 0,0 0 15,0 1-15,0-1 0,0 0 0,0-42 32,0 0-17,0-1-15,0 1 16,0 0-16,0-21 0,0 21 0,0-22 16,0 22-16,0-21 0,0-1 15,0 1-15,21-21 0,-21 20 0,21 1 16,0 0-16,-21-1 0,22 1 15,-1 0-15,0-1 0,0 22 0,0 0 16,0 0-16,1 21 0,-1 0 16,21 0-16,-21 0 0,0 21 0,1 0 15,-1 21-15,0 1 0,-21-1 0,21 0 16,-21 1-16,21-1 0,-21 0 16,0 1-16,0-22 0,21 21 0,-21 1 15,0-22-15,0 21 0,0-21 0,0 0 16,0 1-16,0-1 15,0 0-15,0 0 16,0-42 15,0 0-31,0 0 16,0-1-16,0 1 0,0 0 16</inkml:trace>
  <inkml:trace contextRef="#ctx0" brushRef="#br1" timeOffset="64643.79">10562 13949 0,'0'0'0,"-21"0"16,21 21-16,21-21 31,0 0-31,0 0 16,1 0-16,-1 0 0,0 0 15,0 0-15,0 0 0,0 0 0,22 0 16,-22 0-16,0 0 0,0 0 0,0 0 15,1 0-15,-1-21 16,0 21-16,-21-21 0,21 21 16,-21-21-16</inkml:trace>
  <inkml:trace contextRef="#ctx0" brushRef="#br1" timeOffset="64947.61">11366 13737 0,'0'0'0,"-42"0"31,63 0-15,0-21-1,1 21-15,-1 0 0,0 0 16,0-21-16,0 21 0,0 0 15,22 0-15,-22 0 0,0 0 16,0 0-16,0 0 0,1 0 0,-1 0 16,0 0-16,0 0 15,-21-21 1,-21 21 0,0 0-16</inkml:trace>
  <inkml:trace contextRef="#ctx0" brushRef="#br1" timeOffset="65168.49">11557 13674 0,'0'0'0,"0"21"0,0 0 0,-21 0 15,0 0 1,21 22-16,0-22 0,0 0 0,0 0 16,-22 22-16,22-22 0,-21 0 0,21 21 15,-21-21-15,21 1 0,0 20 16,0-21-16,-21 0 0,21 0 0,-21 1 15,21-1-15,0 0 0,-21-21 0,21 21 16,0 0 0</inkml:trace>
  <inkml:trace contextRef="#ctx0" brushRef="#br1" timeOffset="66191.53">9525 15452 0,'21'0'79,"-21"-21"-79,0-1 15,-21 1 1,0 21-16,0 0 0,-1 0 15,1 0-15,0 0 0,0 0 0,0 21 16,-22-21-16,22 22 0,0-1 16,0 0-16,0 0 0,0 0 0,-1 0 15,1 1-15,21-1 0,0 21 0,0-21 16,0 0 0,0 1-16,21-1 15,1-21-15,-1 0 0,0 0 0,0 0 16,0 0-16,22-21 0,-22 21 15,0-22-15,0 1 0,0 0 0,0 21 16,22-21-16,-22 0 0,-21 0 0,21-1 16,-21 1-16,21 0 0,-21 0 15,0 0-15,0 0 0,-21 21 32,21 21-32,-21 0 15,21 0-15,0 0 0,0 0 0,0 1 16,0-1-16,0 0 15,0 0-15,0 0 0,21 0 0,0 1 16,0-22-16,1 21 0,-1-21 0,0 0 16,21 0-16,-21 0 0,22 0 15,-1 0-15,0 0 0,-20 0 0,20 0 16,0-21-16,1-1 0,-22 1 0,21 0 16,-21 0-16,0 0 0,1 0 15,-22-1-15,0-20 0,0 21 0,0-21 16,-22 20-16,1-20 0,0 0 0,-21 21 15,-1-22-15,1 1 0,-21 21 16,-1-22-16,1 22 0,-1 0 0,1 21 16,-1 0-16,1 0 0,-1 0 0,-21 21 15,22-21-15,-1 43 16,-20-22-16,41 21 0,-20 0 0,21 1 16,-1 20-16,22-20 0,0 20 15,21-21-15,0 22 0,0-22 0,0 1 16,21-1-16,0 0 0,22 1 0,-22-1 15,21 0-15,0-21 0,1 22 16,-1-22-16,0 0 0,1 0 0,20-21 16,-20 0-16,-1 21 0,21-21 0,-20 0 15,-1 0-15,22 0 16,-22-21-16,21 0 0,-20 0 0,-1 0 0,22 0 16,-22-22-16</inkml:trace>
  <inkml:trace contextRef="#ctx0" brushRef="#br1" timeOffset="66700.25">10710 15219 0,'0'0'0,"0"-21"16,-21 42 0,0 0-16,21 0 15,-21 0-15,0 1 0,21-1 16,0 21-16,-22-21 0,1 22 15,21-1-15,0 0 0,-21-21 0,21 22 16,0-1-16,0-21 0,-21 22 16,21-22-16,-21 0 0,21 21 0,-21-21 15,21 1-15,0-1 0,0-42 47,0-1-47,0 1 0,0 0 0,0 0 16,0-21-16,0 20 0,0-20 15,21 0-15,0-1 0,0-20 0,-21 21 16,21-1-16,0 1 0,1 0 16,-1-1-16,0 22 0,-21-21 15,21 21-15,0 21 0,0 0 0,1 0 16,-1 0-16,0 0 0,0 21 16,0 0-16,0 0 0,-21 21 15,22-20-15,-1 20 0,-21 0 0,21 1 16,-21-22-16,21 21 0,-21 0 0,0 1 15,21-22-15,-21 21 0,0-21 16,21 22-16,-21-22 0,0 0 0,0 0 16,0 0-16,0 1 0,0-1 15,0 0-15,-21-42 32,21 0-17</inkml:trace>
  <inkml:trace contextRef="#ctx0" brushRef="#br1" timeOffset="66875.16">10626 15621 0,'21'0'31,"0"0"-15,0 0-16,0 0 0,0 0 0,1 0 15,-1 0-15,0 0 0,21 0 16,-21-21-16,22 21 0,-22 0 15,21 0-15,-21-21 0,22 21 0,-22-21 16,0-1-16</inkml:trace>
  <inkml:trace contextRef="#ctx0" brushRef="#br1" timeOffset="67238.95">12065 15219 0,'-64'-106'31,"43"106"-31,0 0 0,0 0 16,0 0-16,0 0 0,-1 0 16,-20 0-16,21 21 0,-21 0 0,20 22 15,1-22-15,-21 21 0,21-21 16,0 22-16,-1-1 0,1-21 0,21 22 15,0-22-15,0 21 0,0-21 0,0 0 16,0 1-16,0-1 0,21 0 16,1-21-16,-1 21 0,21-21 0,-21 0 15,22 0-15,-22 0 0,21 0 0,0 0 16,-20 0-16,20 0 0,-21 0 16,21 0-16,-20 0 0,-1 0 15,0 0-15,-21-21 0,-21 21 31</inkml:trace>
  <inkml:trace contextRef="#ctx0" brushRef="#br1" timeOffset="68151.97">9631 17187 0,'0'0'0,"0"-21"15,21 0-15,-21 0 16,0 0-16,0 0 16,0-1-16,-21 1 0,0 0 15,-1 21-15,1 0 0,0 0 0,0 0 16,-21 0-16,20 0 0,1 0 15,0 21-15,0-21 0,21 21 0,-21 1 16,21-1-16,0 0 0,0 0 16,0 0-16,0 0 0,0 1 0,0-1 15,0 0-15,0 0 0,21-21 0,-21 21 16,21-21-16,0 0 16,0 0-16,1 0 0,-1 0 0,0 0 15,0-21-15,0 21 0,0-21 16,1 0-16,20 0 0,-21-1 0,0 1 15,0 0-15,-21 0 0,22 0 0,-22 0 16,0-1-16,0 1 16,0 0-16,0 42 15,0 0 1,-22 1-16,22-1 0,0 0 16,0 21-16,0-21 0,0 1 0,22-1 15,-1 0-15,-21 0 0,21-21 16,0 21-16,0 0 0,22-21 15,-22 0-15,0 0 0,21 0 0,-21 0 16,22 0-16,-1 0 0,-21-21 16,22 0-16,-1 0 0,-21 0 0,21 0 15,-20-1-15,-1 1 0,0 0 16,0-21-16,-21 21 0,0-22 0,0 1 16,0 0-16,-21-1 0,-21 22 0,20-21 15,-20-1-15,0 1 0,-22 21 16,22-21-16,-22 20 0,1 22 0,-1 0 15,1 0-15,-1 0 0,1 0 0,21 22 16,-22-1-16,22 0 0,-1 21 16,1 1-16,0-1 0,21 0 15,-1 22-15,1-22 0,21 0 16,0 22-16,0-22 0,0 1 0,0-1 16,21 0-16,1 1 0,-1-1 0,0-21 15,21 21-15,1-20 0,-1-1 16,0-21-16,1 21 0,-1-21 0,21 0 15,-20 0-15,20 0 0,1 0 16,-22-21-16,22 21 0,-1-21 0,-21-1 16,22 1-16,-22-21 0,1 21 0</inkml:trace>
  <inkml:trace contextRef="#ctx0" brushRef="#br1" timeOffset="68639.69">10922 16849 0,'0'0'0,"0"-21"0,-21 42 47,0 0-47,-1 0 0,22 0 0,-21 0 16,0 22-16,21-22 0,-21 21 0,21 1 16,0-22-16,-21 21 0,21-21 15,0 22-15,-21-22 0,21 21 0,0-21 16,0 0-16,0 1 0,0-1 15,0 0-15,0 0 16,0-42 0,0 0-1,0 0-15,0-1 0,0 1 0,21-21 16,0 21-16,-21-22 0,0 1 16,21 0-16,-21 21 0,21-22 0,0 1 15,-21 0-15,0-1 0,22 1 0,-1 0 16,0 20-16,-21 1 0,21 0 15,0 21-15,0 0 0,1 0 16,-22 21-16,21 0 0,0 1 0,0-1 16,0 21-16,-21 0 0,21 1 15,1-22-15,-22 21 0,21 1 16,-21-1-16,21 0 0,0-21 0,-21 22 16,0-22-16,0 0 0,0 0 15,21 0-15,-21 1 0,0-1 0,0 0 16,0-42 15,0 0-31,-21 21 0,0-22 16</inkml:trace>
  <inkml:trace contextRef="#ctx0" brushRef="#br1" timeOffset="68835.58">10774 17082 0,'0'0'0,"-21"21"15,21 0-15,21-21 32,0 0-32,0 0 0,0 0 15,22 0-15,-22 0 0,21 0 0,-21-21 16,22 21-16,-1-21 0,0 21 16,1-22-16,-22 1 0,21 21 0,-21-21 15,22 21-15,-1-21 0</inkml:trace>
  <inkml:trace contextRef="#ctx0" brushRef="#br1" timeOffset="69275.64">12065 16785 0,'0'0'0,"0"-21"16,0 0-1,-21 21-15,0 0 0,-22-21 16,22 21-16,0 0 0,0 0 15,0 0-15,-22 0 0,22 0 0,-21 21 16,21 0-16,-22-21 0,22 21 0,0 0 16,0 1-16,0-1 0,-1 0 15,22 21-15,-21-21 0,21 1 16,0-1-16,0 0 0,0 0 16,0 0-16,21-21 0,1 21 15,20-21-15,-21 22 0,0-22 0,22 21 16,-1-21-16,-21 21 0,21-21 15,-20 21-15,20 0 0,-21-21 0,0 21 16,0-21-16,1 22 0,-1-1 16,-21 0-1,-21-21-15,-1 0 0,1 0 16,0 21-16,-21-21 0,21 0 0,-22 0 0,22 0 16,-21 0-16,21 21 0,-22-21 15,22 0-15,0 0 0,0 0 16,0 0-16,21 21 0,-22-21 0,1 0 15,21 22 1</inkml:trace>
  <inkml:trace contextRef="#ctx0" brushRef="#br0" timeOffset="83951.7">11049 5186 0,'0'0'0,"-21"0"0,0 0 0,-1 0 0,1 0 16,0 0-16,0 0 0,0 0 0,0 0 16,-1 0-16,1 0 0,0 0 15,0 0-15,42 0 63,0 0-63,22 0 0,-22 0 15,21 0-15,0 0 0,1-21 0,-1 21 16,0 0-16,22 0 0,-22-21 0,1 21 16,20 0-16,-21-22 0,1 22 15,-1-21-15,0 21 0,1 0 0,-22 0 16,0 0-16,0 0 0,0 0 15,-42 0 17,0 0-32,0 0 15,0 21-15,0-21 0,-1 22 16,1-22-16,0 0 16,0 0-16,0 0 15</inkml:trace>
  <inkml:trace contextRef="#ctx0" brushRef="#br0" timeOffset="85079.51">11218 5207 0,'-21'0'15,"0"0"-15,0 0 16,0 21-1,-1 0-15,22 1 16,0-1-16,0 0 0,0 0 0,0 21 16,0-20-16,0 20 0,-21 0 15,21 1-15,-21-1 0,21 0 16,-21 1-16,21 20 0,0-21 0,0-20 16,-21 20-16,21 0 0,-21-21 0,21 22 15,0-22-15,0 0 16,0 0-16,0-42 47,0 0-47,0 0 0,0 0 15,21-1-15,-21-20 0,21 21 0,-21-21 16,0-1-16,21 1 0,-21 0 16,21-1-16,0 1 0,-21-22 0,0 22 15,0 0-15,22 21 0,-22-22 16,21 1-16,-21 21 0,0-22 15,0 22-15,0 0 0,0 0 0,21 21 16,-21 21 0,0 0-1,0 0-15,0 1 0,0 20 16,0 0-16,0 1 0,-21-1 0,21 0 16,-21 1-16,-1 20 0,22-21 0,-21 1 15,0 20-15,0-20 0,21-1 16,0-21-16,0 21 0,-21-20 0,21-1 15,0 0-15,0 0 0,0 0 16,21-42 15,-21 0-31,21 0 16,-21 0-16,21-1 0,0-20 0,-21 21 16,22-21-16,-1-22 0,-21 22 0,21-1 15,0 1-15,-21 0 0,21-1 16,-21 1-16,0 0 0,0 21 0,0-22 15,0 22-15,0 0 0,0 0 16,0 42 15,0 21-31,-21-21 0,21 22 16,-21-1-16,0 0 0,0 1 16,-1 20-16,22-20 0,-21 20 15,-21-21-15,21 1 0,0 20 0,21-20 16,-22-22-16,1 21 0,21-21 0,0 0 15,0 1-15,0-1 0,0 0 16,0-42 15,0 0-31,0-1 0,21 1 0,-21 0 16,22-21-16,-22-1 0,0 1 0,0 0 16,21-1-16,-21-20 0,21 21 15,-21-1-15,0 1 0,0 0 0,0-1 16,0 22-16,0 0 0,0 0 15,0 63 17,0-21-32,0 0 0,0 22 15,0-1-15,0 0 0,0 1 0,0-22 16,0 21-16,0 1 0,0-22 0,0 21 16,-21-21-16,21 0 0,0 1 15,0-1-15,0 0 16,0-42-1,0 0 1,0-1-16,0 1 0,0 0 0,0 0 16,0 0-16,0-22 15,0 22-15,0 0 0,21 0 0,-21 0 16,0 0-16,21-1 0,0 22 16,0 0-1</inkml:trace>
  <inkml:trace contextRef="#ctx0" brushRef="#br0" timeOffset="86543.68">11239 6879 0,'22'-21'31,"-22"0"-31,21 0 16,-21 0-16,0-1 0,21 22 15,0-21-15,0 0 0,0 0 0,1 21 16,-1-21-16,0 21 0,0 0 15,0 0-15,22 0 0,-22 0 0,21 0 16,-21 0-16,0 0 0,1 0 16,-1 0-16,0 0 0,0 0 0,0 21 15,0 0-15,-21 0 16,-21-21 31,0 0-32,0-21-15,0 21 0,21-21 16,-21 21-16,21-21 0,-22 21 16,1 0-16,21-21 0,-21 21 0,0 0 15,0 0-15,0 0 0,-1 0 16,1 0-16,-21 21 0,21 0 16,0-21-16,-1 21 0,1 21 0,0-20 15,0-1-15,-21 21 0,20-21 16,1 22-16,0-22 0,0 21 15,0 0-15,0-20 0,-1 20 0,1 0 16,21-21-16,0 22 0,0-22 16,0 21-16,0-21 0,0 1 0,21-1 15,1 0-15,-1-21 0,0 21 0,21-21 16,-21 0-16,22 0 0,-22 0 16,21 0-16,-21 0 0,22 0 0,-1 0 15,0-21-15,-20 0 0,20 0 0,-21 21 16,21-22-16,-20 1 0,-1 0 15,0 21-15,0-21 0,0 0 16,-42 21 15,0 0-31,0 21 0,0 0 16,-1-21-16,1 21 0,0 0 0,0-21 16,-21 22-16,20-22 0,1 21 15,0-21-15,0 0 0,0 0 0,0 21 16,-22-21-16,22 0 0,0 0 0,0 0 15,0 0-15,-1 0 0,1-21 16,0 0-16,0 21 0,0-22 0,0 1 16,-1 0-16,1-21 0,21 21 0,0-1 15,-21-20-15,21 21 0,0 0 16,0-22-16,0 22 0,0-21 16,0 21-16,21 0 0,0-22 0,1 22 15,-1 0-15,0 0 0,21-22 16,-21 22-16,22 0 0,-22 21 0,21-21 15,-21 21-15,1 0 0,20 0 16,-21 0-16,0 0 0,0 0 16,-21 21-1,-21-21 1,0 21-16,0-21 16,0 0-16,0 0 15,-1 0-15,1 0 0,0 0 0,-21 0 16,21 0-16,-1 21 0,1-21 0,0 0 15,0 0-15,0 0 16,0 22-16,-1-22 0,1 0 0,0 21 16,21 0-16,-21 0 0,21 0 15,-21 0-15,21 1 0,-21-1 16,21 0-16,0 0 0,-22 21 0,1-20 16,21-1-16,-21 0 0,21 21 0,0-21 15,0 1-15,0 20 0,0-21 16,0 0-16,0 0 0,21-21 0,0 22 15,1-1-15,-1-21 16,0 21-16,0-21 0,0 0 0,0 0 16,1 0-16,-1 0 0,0 0 15,0 0-15,0 0 16</inkml:trace>
  <inkml:trace contextRef="#ctx0" brushRef="#br0" timeOffset="89511.72">11493 13758 0,'0'-21'31,"0"0"-15,0 0-1,22 21 1,-1-21-16,0 21 15,0-21-15,0-1 0,0 22 16,1 0-16,-1 0 0,0-21 0,0 21 16,0 0-16,22 0 0,-22 0 15,0 0-15,0 0 0,0 0 16,-21 21-16,21-21 0,-21 22 16,0-1-16,0 0 15,0-42 79,-21 21-94,21-21 0,0-1 16,-21 22-16,0-21 15,0 21 1,0 0-1,-1 0-15,1 0 0,0 0 16,0 0-16,0 21 0,-22 1 16,22-22-16,0 21 0,0 0 15,0 0-15,0 0 0,-1 0 16,1 1-16,0 20 0,0-21 0,21 21 16,0-20-16,-21 20 0,21 0 0,-21-21 15,21 22-15,0-1 0,0-21 16,0 22-16,0-22 0,0 21 0,21-21 15,-21 0-15,21 1 0,0-1 0,0 0 16,0 0-16,1-21 0,-1 21 16,21-21-16,-21 0 0,22 0 0,-22 0 15,21 0-15,-21 0 0,22 0 0,-22-21 16,21 0-16,-21 21 16,0-21-16,1 21 0,-1-21 0,0-1 15,0 22-15,0 0 0,-42 0 47,0 22-47,0-22 0,0 21 16,-22-21-16,22 0 0,0 21 15,0-21-15,0 0 0,-22 21 0,22-21 16,0 0-16,0 0 0,0 0 0,-1 0 16,-20 0-16,21 0 0,0 0 15,0 0-15,-1 0 0,1 0 0,-21-21 16,21 21-16,0-21 0,-1 0 15,22-1-15,-21 1 0,0 0 16,21 0-16,0 0 0,0-22 0,0 22 16,0-21-16,0 21 0,0-22 0,21 1 15,0 21-15,1-21 0,-1-1 16,0 22-16,0-21 0,21 21 0,-20-22 16,20 22-16,-21 0 0,21 21 15,-20-21-15,20 21 0,-21-21 0,0 21 16,0 0-16,1 0 0,-1 0 0,-21 21 15,0 0-15,21-21 16,0 21-16,0 0 16</inkml:trace>
  <inkml:trace contextRef="#ctx0" brushRef="#br0" timeOffset="90295.16">11663 15113 0,'0'0'0,"-21"0"0,-1 0 31,22-21-15,22 21 0,-1 0-16,21 0 0,-21-21 0,22 21 15,20 0-15,-21-21 0,22 21 16,-1-22-16,1 22 0,-1 0 0,1 0 16,-1-21-16,-20 21 0,20 0 15,-42 0-15,22 0 0,-22 0 16,0 0-16,0 0 0,-42 0 31,21 21-31,-21-21 0,0 0 16,0 0-16,-1 22 0,1-22 0,-21 0 15,21 0-15,0 21 0,-1-21 16</inkml:trace>
  <inkml:trace contextRef="#ctx0" brushRef="#br0" timeOffset="91209.64">11980 15113 0,'0'0'0,"-21"21"0,21 0 0,-21 1 16,21-1-16,-21 0 0,21 0 0,0 21 16,-21 1-16,21-1 0,-22-21 0,1 22 15,21-1-15,0 0 0,0 1 0,-21-1 16,21 0-16,-21 1 0,21-22 15,-21 21-15,21-21 0,0 22 0,0-22 16,0 0-16,0 0 0,0 0 0,0 0 16,0 1-1,0-44 1,0 1-16,0 0 16,0 0-16,0 0 0,0 0 15,21-22-15,-21 22 0,0-21 0,21-1 16,-21 1-16,0 0 0,0-1 0,0-20 15,0 21-15,0-22 0,0 22 16,0-1-16,0 1 0,0 0 0,21-1 16,-21 22-16,0 0 0,0 0 15,21 21-15,-21 21 16,0 0-16,22 0 16,-22 22-16,0-1 15,0 0-15,0 1 0,0-1 0,0 0 16,0 1-16,0-1 0,0 0 0,0 1 15,0-1-15,-22 0 0,22 1 16,-21-22-16,21 0 0,0 21 0,-21-20 16,21-1-16,-21 0 0,0-21 15,21-21 1,0 0 0,0-1-16,0 1 0,0-21 0,0 21 15,21-22-15,0 1 0,-21 21 16,0-43-16,21 22 0,0 0 0,-21-1 15,22-20-15,-22 21 0,0-1 16,0 1-16,21 0 0,-21-1 16,21 22-16,-21 0 0,21 21 15,0 0-15,-21 21 16,0 0-16,0 22 0,21-1 16,-21 0-16,0 1 0,0-1 0,0 0 15,0 22-15,0-22 0,0 0 0,0 1 16,0-22-16,-21 21 0,21 1 15,-21-22-15,0 0 0,21 0 0,-21 0 16,0 0-16,21 1 0,-22-22 0,1 0 16,0 0-1,21-22 1,0-20-16,0 21 0,0 0 16,0-22-16,0 1 0,0 0 15,0-1-15,0 1 0,0 0 0,0-22 16,0 22-16,0 0 0,21-1 0,-21 22 15,0 0-15,21 0 0,-21 42 16,22-21-16,-22 42 16,21-21-16,0 22 0,-21-1 0,0-21 15,0 22-15,0-1 16,0 0-16,0 1 0,0-22 0,0 21 0,0-21 16,0 0-16,0 1 0,0-1 0,0 0 15</inkml:trace>
  <inkml:trace contextRef="#ctx0" brushRef="#br0" timeOffset="91688.37">11959 15113 0,'0'0'0,"-21"0"0,0 0 15,0 0-15,-1 0 0,1 0 0,0 0 16,-21 0-16,21 21 0,-1-21 16,1 0-16,0 0 0,0 0 0,0 0 15,0 0-15,-1 0 16,1 0-16,0 0 16,0 0-1,42 0 32,0 0-47,0 0 0,22 0 16,-22-21-16,21 21 0,1 0 0,-1-21 15,0 21-15,1 0 0,-22-21 0,21 0 16,-21 21-16,0 0 0,-21-22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4T04:50:16.9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1376 0,'0'-21'0,"0"0"15,0-1 1,21 22-16,0-21 0,0 0 15,0 21-15,0 0 0,1-21 16,-1 0-16,0 21 0,0 0 16,0 0-16,0 0 0,1 0 0,-1 0 15,0 21-15,0 0 0,-21 0 16,0 0-16,0 1 0,0-1 16,0 0-16,-21 21 0,0-21 0,0 1 15,-1 20-15,-20-21 0,21 21 16,0-20-16,0 20 0,-1-21 0,1 0 15,0 0-15,0 1 16,0-22-16,21 21 0,-21-21 0,21-21 31,0-1-15,0 1-16,21 0 16,-21 0-16,21 21 0,0-21 15,0 0-15,0 21 0,22-22 0,-22 1 16,0 21-16,0 0 0,22-21 15,-22 21-15,21 0 0,-21 0 16,0 0-16,22 0 0,-22 21 0,0 0 16,0 1-16,0-1 0,1 21 15,-22-21-15,0 22 0,0-22 16,0 21-16,0 0 0,-22 1 16,1-1-16,0-21 0,0 22 0,0-1 15,-22-21-15,22 21 0,-21-20 16,0-1-16,20 0 0,-20 0 15,21-21-15,-21 21 0,20-21 0,-20 0 16,21 0-16,-21 0 0,20 0 16,1 0-16,0-21 0,-21 0 0,21 21 15,-1-21-15,1 0 0,0-1 16,21 1-16,-21 21 16,21-21-16,0 0 15,0 0-15,0 0 31,21 21-31,0-22 0,0 22 16,1-21-16,-1 0 0</inkml:trace>
  <inkml:trace contextRef="#ctx0" brushRef="#br0" timeOffset="395.77">1778 1736 0,'0'0'0,"0"21"15,0 0 1,0 0-16,21-21 0,0 0 16,0 0-1,-21-21 1,22 0-16,-22 0 15,0 0 1,-22 21-16,1-22 0,0 22 16,0 0-1,0 0-15,0 0 0,-1 0 16,22 22-16,-21-22 0,21 21 16,0 0-16,0 0 15,0 0 1</inkml:trace>
  <inkml:trace contextRef="#ctx0" brushRef="#br0" timeOffset="26820.15">2730 804 0,'0'0'0,"22"0"0,-22-21 0,0 0 16,21 0-16,0 0 15,-21 0-15,21 21 16,-21-22-16,0 1 16,-21 21 30,0 0-46,21 21 0,-21 1 16,21 20-16,-22-21 0,22 21 16,0 1-16,0-1 0,-21 0 15,0 1-15,0 20 0,21-20 0,-21 20 16,0-21-16,21 22 0,-22-22 16,22 22-16,-21-22 0,21 22 0,0-22 15,-21 0-15,21 1 0,0-1 16,-21 0-16,21 1 0,0-22 0,0 21 15,0-21-15,0 0 0,0 1 16,0-1 0,0-42-1,0-1 1,0 1-16,21-21 0,-21 21 16,0-22-16,0 22 0,21-21 15</inkml:trace>
  <inkml:trace contextRef="#ctx0" brushRef="#br0" timeOffset="27436.51">2540 1016 0,'0'0'0,"-21"-21"15,0 0-15,-1 0 0,22-1 0,0 1 16,0 0-16,0 0 0,0 0 15,0 0-15,0-1 0,22 1 0,-1 0 16,0 0-16,0 0 0,21 0 16,1-1-16,-1 22 0,0-21 15,22 21-15,-22 0 0,22 0 0,-22 0 16,22 0-16,-22 0 0,0 21 16,1 1-16,-1-1 0,-21 0 0,0 21 15,0 1-15,-21-1 0,0 0 16,0 1-16,0-1 0,-21 21 0,-21-20 15,21-1-15,-22 0 16,1 1-16,0-1 0,-1 0 0,1-20 16,-21 20-16,20-21 0,1 0 15,0 22-15,-1-22 0,1 0 0,0-21 16,20 21-16,-20-21 0,21 0 16,0 0-16,0 0 0,-1 0 15,22-21-15,0 0 16,0 0-16,0-1 0,0 1 15,22 0-15,-1 0 16,0 21-16,0 0 0,0 0 0,0 0 16,1 0-16,-1 0 15,-21 21-15,21 0 0,0 0 16,-21 1-16,21-1 0,-21 0 16,0 21-16,21-21 0,1 22 0,-22-22 15,21 0-15,0 21 0,0-20 16,-21-1-16,21 0 0,0 0 0,1 0 15,-1-21-15,0 21 16,0-21-16,0 0 0,0 0 0,1 0 16,-1 0-16,0-21 15,0 0-15,0 21 0,-21-21 0,21 0 16,1 0-16,-1-1 0,-21 1 16,21-21-16</inkml:trace>
  <inkml:trace contextRef="#ctx0" brushRef="#br0" timeOffset="27832.28">3238 1566 0,'0'0'0,"-21"0"0,21 22 0,0-1 16,21-21 15,1 0-31,-1-21 16,0 21-16,0-22 0,0 1 15,0 21-15,1-21 0,-1 0 16,0 21-16,0-21 0,-21 0 0,0-1 16,0 1-16,0 0 15,-21 21 1,0 0-16,0 0 16,-1 0-16,1 0 0,0 21 0,0 0 15,0-21-15,0 22 0,-1-1 16,1 0-16,21 21 0,0-21 0,-21 1 15,21-1-15,0 21 0,-21-21 16,21 0-16,0 1 0,0-1 16,0 0-16,21 0 0,0-21 15,0 0-15,1 21 0,-1-21 16,0 0-16,0 0 0,21 0 0,1 0 16,-22 0-16,21 0 0,-21-21 15,22 0-15,-1 0 0,-21 0 0</inkml:trace>
  <inkml:trace contextRef="#ctx0" brushRef="#br0" timeOffset="28204.27">3895 1397 0,'0'0'16,"0"-21"-16,-22 21 47,22 21-47,-21-21 0,21 21 15,0 0-15,0 1 0,-21-1 0,0 21 16,21 0-16,-21-20 0,0 41 16,21-21-16,-22 22 0,1-1 0,0 1 15,0 21-15,21-22 0,-21 22 16,0-1-16,-1 22 0,1-21 0,0 21 16,0-22-16,0 22 0,0-21 0,-1 0 15,1-1-15,21 1 16,-21-22-16,0 1 0,0-1 0,21-20 0,-21-1 15,21 0-15,0 1 0,0-22 16,0 0-16,0 0 0,0-42 31,0-21-15,0 21-16,0-22 0,0 22 16,21-21-16,0-22 0,0 22 0,-21-22 15,21 1-15,0-1 0</inkml:trace>
  <inkml:trace contextRef="#ctx0" brushRef="#br0" timeOffset="28576.01">3535 1651 0,'0'0'0,"0"-42"0,0-85 31,0 106-31,21-1 0,0 1 0,0 0 15,0 0-15,1 0 0,-1 0 16,21 21-16,-21-22 0,22 22 0,-1 0 16,-21 0-16,21 0 0,-20 0 15,20 22-15,-21-22 0,0 21 0,-21 0 16,0 0-16,0 0 16,0 0-16,0 22 0,0-22 0,0 0 15,-21 21-15,0-20 0,0 20 16,-22-21-16,22 0 0,-21 0 0,21 1 15,0-22-15,-22 21 0,22 0 0,0-21 16,0 0-16,0 0 16,42 0 15,0 0-31,0 0 16,0-21-16,0 21 0,1-21 15,-1 21-15</inkml:trace>
  <inkml:trace contextRef="#ctx0" brushRef="#br0" timeOffset="29020.13">4170 1461 0,'0'-43'16,"-21"43"15,-1 0-15,22 21-16,-21 1 15,0-1-15,0 0 0,21 0 0,-21 0 16,21 22-16,0-22 16,-21 21-16,21-21 0,0 22 0,-22-22 15,22 21-15,0-21 0,0 0 0,0 1 16,0-1-16,22 0 0,-1-21 16,0 0-16,-21 21 0,21-21 0,0 0 15,0 0-15,1 0 0,-1-21 16,21 21-16,-21-21 0,0 0 0,1-1 15,-1 1-15,0-21 0,0 21 16,0-22-16,-21 22 0,0-21 0,0 21 16,0-22-16,0 22 0,0 0 15,0-21-15,-42 42 0,21-21 0,0-1 16,-1 22-16,1 0 0,0 0 16,0 0-16,0 0 0,0 0 15,-1 0-15,1 22 0,0-22 0,21 21 16,-21-21-16,21 21 0,0 0 15,21-21 1,0 21-16,0-21 0,1 0 16,-1 0-16,0 0 0,0 0 0</inkml:trace>
  <inkml:trace contextRef="#ctx0" brushRef="#br0" timeOffset="29447.88">4530 1524 0,'0'-42'16,"0"21"-16,0-1 15,21 22-15,0-21 16,0 21-16,0 0 16,0 0-16,1 0 0,-1 0 0,0 0 15,21 0-15,-21 0 0,1 0 16,-22 21-16,21 1 0,0-1 0,0 0 15,-21 0-15,21 0 0,-21 22 0,0-22 16,0 21-16,0-21 0,0 22 16,0-22-16,-21 21 0,0-21 15,0 0-15,0 1 0,-1-1 16,22 0-16,-21-21 0,21 21 16,-21-21-16,21-21 15,0 0-15,0 0 16,0-1-16,0 1 0,21 0 0,-21-21 15,21-1-15,-21 22 0,22-21 16,-22 0-16,21 20 0,-21-20 0,21 21 16,0 0-16,-21 0 0,21-1 15,0 1-15,1 0 0,-22 0 0,21 21 16,-21-21-16,21 21 0,0-21 16</inkml:trace>
  <inkml:trace contextRef="#ctx0" brushRef="#br0" timeOffset="29820.67">5397 847 0,'0'0'0,"-21"-43"31,21 22-31,-21 21 31,21 21-31,0 1 0,0 20 0,-21-21 16,21 21-16,0 1 0,0-1 16,0 0-16,0 1 0,0 20 0,0-20 15,0-1-15,-21 21 0,21-20 0,-21-1 16,21 0-16,0 1 0,0-1 15,0-21-15,0 22 0,-22-22 0,22 21 16,0-21-16,0 0 0,0 1 16,0-1-16,0 0 0,0 0 15,22-21 1,-1 0 0,0-21-16,0 0 0,0 21 15</inkml:trace>
  <inkml:trace contextRef="#ctx0" brushRef="#br0" timeOffset="30320.48">5927 1397 0,'0'0'0,"63"-85"31,-63 64-31,0 0 0,-21 21 31,0 0-31,0 0 0,-1 0 16,1 0-16,0 21 0,0 0 16,-21 1-16,20-22 0,1 21 0,0 0 15,21 0-15,-21 0 0,21 0 16,0 1-16,0-1 0,0 0 16,21 0-1,0 0-15,0-21 16,1 0-16,-1 0 0,0 21 0,21-21 15,-21 0-15,1 0 0,20 22 16,-21-22-16,0 21 0,0-21 16,1 21-16,-1-21 0,0 21 0,0 0 15,-21 0-15,0 1 16,0-1-16,0 0 0,-21-21 16,-21 21-16,20 0 0,1-21 0,-21 21 15,21-21-15,-22 0 0,22 22 16,0-22-16,-21 0 0,21 0 0,-1 0 15,1 0-15,0 21 0,0-21 16,0 0-16,0 0 16,21-21-1,0-1 1,0 1-16,0 0 16,21 0-16,-21 0 0,0 0 15</inkml:trace>
  <inkml:trace contextRef="#ctx0" brushRef="#br0" timeOffset="30691.91">5355 1058 0,'0'0'0,"-21"0"0,0 0 0,21-21 15,0 0 1,42 21 0,-21 0-1,22-21-15,-1 21 0,0-21 0,22 21 16,-22 0-16,22 0 0,-22-21 16,21 21-16,-20 0 0,-1 0 0,0 0 15,-20 0-15,20-22 0,-21 22 16,21 0-16,-20 0 0,-1 0 15,0 0-15,0 0 16,0 0 0,-21 22 15,-21-1-15,0-21-16</inkml:trace>
  <inkml:trace contextRef="#ctx0" brushRef="#br1" timeOffset="36556.41">4953 2688 0,'-21'0'16,"0"0"-16,-1 0 15,1 21-15,0-21 0,21-21 16,-42 21-16,21 0 0,-1 0 15,1 0-15,0 0 0,0 0 16,0 0-16,42 0 47</inkml:trace>
  <inkml:trace contextRef="#ctx0" brushRef="#br1" timeOffset="36760.44">4974 2709 0,'0'0'0,"21"0"0,22 0 0,-1 0 16,0 0-16,1 0 0,20 0 0,-21-21 15,22 21-15,-1 0 16,-20 0-16,20 0 0,1-21 0,-22 21 16,0 0-16,1-21 0,-1 21 15,0 0-15,1 0 0,-22 0 0,0 0 16,0 0-16,0 0 16,-42 0 30,0 0-30,21-21-16,-21 21 0,0 0 16</inkml:trace>
  <inkml:trace contextRef="#ctx0" brushRef="#br1" timeOffset="37188.19">5651 2455 0,'0'0'16,"-21"0"-16,42 0 47,1 22-47,-1-22 15,0 21-15,0-21 16,21 21-16,-20-21 0,20 21 0,-21-21 15,21 0-15,-20 21 0,-1-21 16,0 0-16,0 0 0,0 21 0,0-21 16,1 0-16,-1 22 0,-21-1 15,0 0 1,-21 0-16,-1-21 16,1 21-16,0 0 0,0 1 0,-21-1 15,20 0-15,-20 0 16,21 0-16,-21 0 0,-1 1 0,22-1 15,-21 0-15,21 0 0,-1 0 0,-20 0 16,21 1-16,0-1 0,0 0 16,-1 0-16,22 0 0,-21-21 15</inkml:trace>
  <inkml:trace contextRef="#ctx0" brushRef="#br1" timeOffset="40405.44">7239 2688 0,'0'0'0,"0"21"15,21-21 95,-21-21-110,21 0 15,0 21 1,-21-21-16,22 21 0,-22-21 16</inkml:trace>
  <inkml:trace contextRef="#ctx0" brushRef="#br1" timeOffset="44332.24">7239 2688 0,'42'21'16,"-63"-21"31,42 0 0,-21-21-47,21 21 0,-21-21 15,22 0-15,-1 0 16,-21 0-16,21 21 0,0-22 15,-21 1-15,21 0 0,0 0 16,-21 0-16,22 0 0,-1-22 0,-21 22 16,0 0-16,21 0 0,-21 0 15,0-1-15,0 1 0,0 0 16,0 0-16,0 0 0,0 0 16,-21 21-1,0 0 1,-1 0-16,1 0 0,0 0 15,21 21-15,-21 0 16,0 0-16,0 0 0,21 0 16,0 1-16,-22-1 0,22 0 0,0 21 15,-21-21-15,21 22 0,0-22 16,0 21-16,0-21 0,0 1 16,0 20-16,0-21 0,21 0 15,1 0-15,-22 1 0,21-22 0,-21 21 16,21 0-16,0-21 0,0 21 15,0-21-15,1 0 0,-1 0 16,0 0-16,0 0 0,0-21 16,0 0-16,1 21 15,-22-21-15,21-1 0,0 1 0,0 0 16,0 0-16,0 0 0,-21 0 0,22-22 16,-1 22-16,0 0 0,0 0 15,0 0-15,0-1 0,-21 1 0,22 0 16,-1 0-16,0 21 0,0-21 15,0 21-15,0 0 0,1 0 16,-1 0-16,0 0 0,0 0 0,0 0 16,0 0-16,1 21 15,-1 0-15,-21 0 0,21 0 0,-21 1 16,0-1-16,0 0 0,0 0 0,0 0 16,0 22-16,-21-22 0,0 0 15,-1 0-15,1 0 0,0 0 0,0 1 16,0-1-16,21 0 0,-21-21 15,-1 0 1,22-21 0,22 21-1,-1-21-15,-21-1 0,21 1 16,0-21-16,0 21 0,-21 0 0,21-1 16,1-20-16,-1 21 0,0 0 15,0-22-15,0 22 0,0 0 0,1 0 16,-22 0-16,0 0 0,21 21 0,-21-22 15,21 22-15,-21-21 16,0 42 15,-21 1-31,0-1 16,-1 21-16,22-21 16,0 0-16,-21 1 0,0 20 0,21-21 15,-21 0-15,21 0 0,0 22 16,0-22-16,0 0 0,0 0 0,0 0 15,0 1-15,0-1 16,21-21-16,0 21 0,0-21 16,1 0-16,-1 0 0,0 0 0,0 0 15,0 0-15,0 0 0,22 0 16,-22-21-16,0 21 0,21-21 0,-20-1 16,20 1-16,-21 0 0,21 0 0,-20 0 15,-1 0-15,0-1 0,0 1 16,-21 0-16,21 0 0,-21-21 15,0 20-15,0 1 0,0 0 0,0 0 16,0 0-16,-21 0 16,0 21-16,0 0 0,0 0 0,-1 0 15,1 0-15,21 21 16,-21 0-16,0-21 0,21 21 16,0 0-16,0 22 0,0-22 0,0 0 15,0 21-15,0-21 0,0 1 16,0-1-16,0 21 0,0-21 0,0 0 15,21 1-15,0-1 0,0 0 0,1-21 16,-1 21-16,0-21 0,0 0 16,0 0-16,0 0 0,1 0 15,-1 0-15,21 0 0,-21 0 0,0 0 16,1 0-16,-1-21 0,21 0 16,-21 0-16,0-1 0,1 1 0,-1 0 15,0-21-15,0 21 0,0-22 0,-21 22 16,21-21-16,1 21 0,-1-1 15,0-20-15,-21 21 0,21 0 0,0 21 16,-21-21-16,21 21 16,1 0-16,-1 0 0,-21 21 15,21 0 1,-21 0-16,21 0 16,-21 0-16,0 1 15,0-44 32,0 1-47,0 0 16,0 0-16,0 0 15,0 0-15,-21-1 16,0 1-16,0 21 16,-1 0-1,1 0-15,21 21 16,0 1-16,-21-1 0,0 0 15,21 0-15,-21 0 0,21 22 16,-21-22-16,21 21 0,0-21 0,0 22 16,0-22-16,0 0 0,0 21 15,0-21-15,0 1 0,0-1 0,21 0 16,0 0-16,0 0 0,0-21 16,0 0-16,1 0 0,-1 0 15,0 0-15,0 0 0,0 0 16,0 0-16,1 0 0,-1-21 0,0 0 15,0 21-15,0-21 0,0 0 16,1-22-16,-1 22 0,0 0 0,0-21 16,0 20-16,0-20 0,1 21 15,-22 0-15,0-22 0,21 22 16,-21 0-16,21 0 0,-21 0 16,0 42 15,-21 0-31,21 0 0,-21 0 15,21 1-15,0-1 0,-22 21 0,22-21 16,0 0-16,0 22 0,0-22 16,0 0-16,0 0 0,0 0 0,0 1 15,0-1-15,22-21 0,-1 0 16,0 0-16,0 0 0,0 0 16,0 0-16,1 0 15,-1 0-15,0-21 0,0-1 16,0 1-16,0 21 0,1-21 15,-1-21-15,0 21 0,0-1 0,0 1 16,0 0-16,-21-21 0,0 21 0,22-1 16,-22 1-16,21 0 0,-21 0 15,0 0-15,0 42 32,0 0-17,-21 0-15,21 0 0,-22 22 0,22-22 16,0 0-16,0 0 0,0 0 0,0 22 15,0-22-15,0 0 16,0 0-16,0 0 0,22-21 16,-1 22-16,0-22 0,0 0 15,0 0-15,0 0 0,22 0 16,-22 0-16,21 0 0,-21-22 0,22 22 16,-22-21-16,21 0 0,-21 0 0,1 0 15,-1-22-15,0 22 0,0-21 16,0 0-16,-21-1 0,0 1 15,21 21-15,-21-22 0,22-20 0,-22 21 0,0 20 16,0-20-16,0 0 0,0-1 16,0 1-16,0 21 0,0 0 15,-22-22-15,22 22 0,-21 21 0,21-21 16,0 0-16,-21 21 16,0 0-16,21 21 15,0 0-15,0 0 0,0 1 16,0 20-16,0 0 0,0-21 0,0 22 15,0-1-15,0 0 0,0 1 0,0-1 16,0 0-16,0 1 0,0-1 16,0 0-16,0-20 0,0 20 0,0 0 15,0-21-15,0 1 0,0-1 0,0 0 16,0 0-16,0 0 0,21 0 16,0-21-16,0 22 15,1-22-15,-1 0 0,0 0 16,0 0-16,0-22 15,0 22-15,-21-21 0,22 0 0,-1 0 16,0 0-16,0 0 0,-21-1 0,21 1 16,0 0-16,-21 0 0,0-21 15,0 20-15,22 1 0,-22 0 0,21 0 16,-21 0-16,0 42 47,0 0-47,-21 0 0,21 0 0,0 1 15,-22 20-15,22-21 16,0 0-16,0 22 0,0-22 0,0 0 16,0 0-16,0 0 0,0 0 15,0 1-15,22-22 16,-1 0-16,0 21 0,0-21 0,0 0 16,22 0-16,-22 0 0,0 0 0,0-21 15,21-1-15,-20 22 0,-1-21 16,0 0-16,0 0 0,0 0 0,0-22 15,1 22-15,-1 0 0,0 0 0,-21 0 16,0 0-16,0-1 0,21 1 16,-21 0-16,0 0 15,0 42 1,-21 0 0,21 0-16,0 1 0,-21-1 0,21 0 15,-21 0-15,21 0 0,0 22 0,0-22 16,0 0-16,0 0 0,0 0 15,0 0-15,21-21 16,-21 22-16,21-22 0,0 0 0,0 0 16,0 0-16,1 0 0,-1 0 15,0-22-15,0 22 0,-21-21 16,21 0-16,0 0 0,-21 0 16,0 0-16,0-1 0,0 1 15,0 0-15,0 0 0,0 0 16,-21 0-16,0 21 0,0-22 0,0 1 15,0 21-15,-1 0 0,1 0 0,0 0 16,0 0-16,21-21 31,21 21-15,0-21 0,0 21-16,1 0 0,-1-21 15,0 21-15,0 0 0,0 0 0,0 0 16,1 0-16,-1 0 0,0 0 15,0 0-15,0 0 16,-21 21-16,21 0 0,-21 0 16,22-21-16,-22 21 0,21 1 15,-21-1-15,0 0 0,0 0 0,0 0 16,0 0-16,0 1 0,0-1 16,0 0-16,0 0 15,0 0-15,0 0 16,21-21-1,-21-21 17,0 0-32,0 0 15,0 0-15,0 0 16,0-1-16,21 1 0,-21-21 0,0 21 16,21 0-16,0-22 0,-21 22 0,22 0 15,-1 0-15,0 0 0,0-1 16,0 22-16,0-21 0,1 21 0,-1 0 15,0 0-15,0 0 0,0 0 0,0 0 16,-21 21-16,0 1 16,0-1-16,0 0 0,0 0 0,0 0 15,0 22-15,0-22 0,0 0 16,0 0-16,0 0 0,0 0 16,0 1-16,0-1 0,0 0 0,0 0 15,22 0 1,-1-21-16,0 0 0,0 0 15,0 0-15,0 0 0,1 0 0,-1 0 16,0 0-16,0-21 0,21 0 0,-20 21 16,-1-21-16,21 0 0,-21-1 0,22 1 15,-22-21-15,0 21 0,0 0 16,0-22-16,0 22 0,1-21 0,-22 21 16,0-1-16,0-20 0,0 21 0,0 0 15,0 0 1,-22 21-16,1 0 15,0 0-15,0 21 0,0-21 16,21 21-16,0 0 0,0 0 16,0 0-16,0 22 0,0-22 0,0 0 15,0 0-15,0 0 0,0 1 0,0-1 16,21-21-16,0 21 0,-21 0 16,21-21-16,-21 21 0,21-21 0,-21 21 15,22-21-15,-22 22 0,0-1 16,0 0-1,-22 0 1,1-21-16,0 0 16,0 0-16,21 21 15,-21-21-15,0 0 16,21-21 0,0 0-16,0 0 15,0 0-15</inkml:trace>
  <inkml:trace contextRef="#ctx0" brushRef="#br1" timeOffset="44568.1">12044 1884 0,'-43'0'16,"22"0"0,21 21 15,-21-21-15,0 0-16</inkml:trace>
  <inkml:trace contextRef="#ctx0" brushRef="#br1" timeOffset="44856.94">10541 2180 0,'-42'43'0,"84"-86"0,-106 86 0,43-65 15,42 22-15,1 0 16,-1 0-16,0 0 0,0 0 16,21 0-16,1 0 0,-1 0 0,0-21 15,1 21-15,-1 0 0,22 0 16,-22-21-16,0 21 0,1 0 0,-1 0 16,0 0-16,1 0 0,-1-21 0,-21 21 15,0 0-15,0 0 0</inkml:trace>
  <inkml:trace contextRef="#ctx0" brushRef="#br1" timeOffset="45508.57">9250 3450 0,'0'0'0,"0"-21"0,0 0 15,0 0-15,0 0 16,0-1-16,0 1 0,0 0 0,0 0 16,0 0-1,0 0-15,0-1 16,0 44 15,0-1-15,0 0-16,0 21 0,0-21 0,0 22 15,0-1-15,0 0 0,0 1 0,0 20 16,0-20-16,0-1 0,0 0 16,-21 22-16,21-22 0,0 0 0,0 1 15,-22-22-15,22 21 0,0 1 0,-21-22 16,21 0-16,0 0 0,0 0 16,0 0-16,0 1 0,0-44 31,0 1-16,0 0-15,0 0 16,0 0-16,0 0 0,21-22 0,-21 22 16</inkml:trace>
  <inkml:trace contextRef="#ctx0" brushRef="#br1" timeOffset="45968.3">8784 3789 0,'0'-21'16,"21"21"15,0 0-31,1 0 0,-1 21 16,0 0-16,21 0 0,-21 0 0,1 1 15,-1-1-15,0 21 0,-21-21 16,21 22-16,0-22 0,0 21 0,-21-21 15,0 22-15,22-22 0,-22 0 0,0 21 16,21-21-16,-21 1 0,0-1 0,0 0 16,0 0-16,21-21 31,0-21-31,-21 0 16,21 0-1,0-1-15,-21-20 0,22 21 0,-1 0 16,0-22-16,-21 22 0</inkml:trace>
  <inkml:trace contextRef="#ctx0" brushRef="#br1" timeOffset="46192.17">9440 3831 0,'0'0'0,"21"-21"15,1 0-15,-1 0 32,-21 42-17,0 0-15,-21-21 16,-1 21-16,1 22 0,0-22 0,21 0 15,-21 0-15,0 21 0,0-20 0,-1 20 16,1-21-16,0 21 0,0-20 0,0 20 16,0-21-16,21 0 0,-22 0 15,22 1-15,0-1 0</inkml:trace>
  <inkml:trace contextRef="#ctx0" brushRef="#br1" timeOffset="51728.54">8022 4826 0,'0'-21'32,"21"21"-32,-21-21 15,0 0 1,21 21-16,-21-22 16,0 1-16,0 0 15,0 0-15,0 0 16,0 0-1,0 42 32,22 0-31,-22 0-16,0 0 0,0 0 0,0 22 16,0-1-16,0 0 0,0 1 15,0-1-15,0 0 0,0 22 0,0-22 16,0 1-16,0-1 0,0-21 0,0 21 15,0 1-15,0-22 16,0 0-16,0 21 0,0-20 0,0-1 16,-22 0-16,22 0 15,0-42 32,0 0-47,0 0 16,0-1-16,0 1 15</inkml:trace>
  <inkml:trace contextRef="#ctx0" brushRef="#br1" timeOffset="52476.55">7980 4636 0,'0'0'0,"0"-22"0,0-20 15,0 21 1,0 0-16,0 0 15,21-1-15,0 22 0,21-21 16,-20 0-16,20 21 0,-21-21 16,21 21-16,1 0 0,-22 0 0,21 0 15,1 0-15,-1 21 0,-21 0 0,21 0 16,-20 1-16,-1-1 0,0 21 16,-21 0-16,0 1 0,0-22 0,0 42 15,-21-20-15,0-1 0,-22 0 0,1 1 16,21-22-16,-22 21 0,1 1 15,0-22-15,-1 0 0,1 0 0,0 0 16,21 0-16,-1 1 0,1-22 16,0 0-16,0 0 0,0 0 15,21-22 1,0 1-16,21 21 0,0-21 16,0 21-16,0 0 0,1-21 15,-1 21-15,0 0 0,0 0 0,0 0 16,0 21-16,1-21 0,-1 21 0,0 0 15,0 1-15,0-1 0,0 0 16,-21 0-16,0 0 0,22 22 0,-1-22 16,-21 0-16,0 0 0,0 0 15,21 0-15,-21 1 0,0-1 16,21-21-16,0 0 16,0 0 15,1 0-31,-22-21 0,21-1 0</inkml:trace>
  <inkml:trace contextRef="#ctx0" brushRef="#br1" timeOffset="52848.82">8721 5165 0,'21'0'15,"0"0"1,0 0-16,0 0 0,0 0 16,1-21-16,-1 21 0,0-22 15,0 22-15,0-21 0,-21 0 0,21 21 16,1-21-16,-22 0 0,0 0 16,-22 21 15,1 0-31,0 0 0,0 21 0,0 0 15,0-21-15,-1 21 0,1 0 16,0 0-16,0 1 0,21-1 0,0 0 16,-21 21-16,21-21 0,-21 1 15,21-1-15,0 0 0,0 0 16,0 0-16,0 0 16,21-21-16,0 0 0,0 0 0,0 0 15,0 0-15,1 0 0,20 0 16,-21 0-16,0-21 0</inkml:trace>
  <inkml:trace contextRef="#ctx0" brushRef="#br1" timeOffset="53468.62">9546 4678 0,'0'0'0,"0"-21"0,0 0 16,0-1-16,-21 22 15,21-21-15,-21 21 0,0 0 32,21 21-32,-22 1 0,22 20 15,-21-21-15,21 21 0,0 1 0,0 20 16,-21-20-16,21 20 0,-21 1 0,21-22 16,0 21-16,0 1 0,-21-1 15,0 1-15,21-1 0,-22 1 0,22-1 16,0 1-16,0-1 0,-21 22 0,21-21 15,-21-1-15,21 22 0,0-22 16,0 1-16,0-1 0,0 22 16,-21-22-16,21 1 0,0-1 0,0 1 15,0-22-15,0 1 0,0-1 0,0 0 16,0 1-16,0-22 0,0 0 0,21 0 16,0-21-16,0 0 0,1 0 15,-1 0-15,0 0 0,0-21 0,21 0 16,-20 0-16,20-1 0,0-20 0,1 0 15,-1-1-15,0 1 0,1 0 0,-1-1 16,0-20-16,-21 21 0,22-22 16,-22 22-16,0-22 0,-21 22 15,0-22-15,0 22 0,-21-21 0,-21 20 16,-1 1-16,-20 0 0,20-1 0,-20 1 16,21 0-16,-1 20 0,1 1 15,0 0-15,-1 0 0,1 0 0,21 0 16,0 21-16,-1 0 0,1-22 0,42 1 31,1 21-15,-1 0-16,0 0 0,0-21 0,0 21 15,0 0-15,1-21 0,20 21 0,-21-21 16,0 21-16,22-21 0,-22-1 16,0 22-16,0-21 0,0 0 15,0 21-15,1-21 0,-1 0 0,-21 0 16,0-1-16</inkml:trace>
  <inkml:trace contextRef="#ctx0" brushRef="#br1" timeOffset="53892.4">9842 4953 0,'0'-21'0,"0"0"16,22 21-1,-1-21 1,0-1-16,0 1 0,0 21 16,0-21-16,1 21 0,-1 0 0,0 0 15,0 0-15,0 0 0,0 0 16,22 0-16,-22 21 0,0-21 0,0 21 16,0 1-16,1 20 0,-1-21 0,0 0 15,-21 0-15,0 22 0,0-22 16,0 0-16,0 0 0,0 0 0,0 1 15,0-1-15,-21-21 16,0 0-16,21-21 31,0-1-31,0 1 16,0 0-16,0 0 0,0 0 16,0 0-16,21-1 0,0 1 0,-21 0 15,21-21-15,-21 21 0,21-1 0,0 1 16,1 21-16,-1-21 0,0 0 15,0 21-15,0 0 0,0 0 0,1 0 16,-1 0-16,0 0 0,0 0 16</inkml:trace>
  <inkml:trace contextRef="#ctx0" brushRef="#br1" timeOffset="54206.22">10710 5038 0,'0'0'0,"-21"0"16,63 0 0,-20 0-16,-1-21 0,0 21 15,0-22-15,0 1 0,0 21 16,1-21-16,-22 0 0,21 0 0,0 0 16,-21-1-16,0 1 15,0 0-15,-21 21 16,0 0-1,-1 0-15,1 0 0,0 0 0,0 21 16,0 0-16,0 1 0,-22 20 0,22-21 16,21 0-16,0 22 0,0-22 15,-21 21-15,21-21 0,0 0 0,0 22 16,0-22-16,0 0 0,0 0 16,21 0-16,0-21 0</inkml:trace>
  <inkml:trace contextRef="#ctx0" brushRef="#br1" timeOffset="54255.19">10985 5186 0,'43'-21'16</inkml:trace>
  <inkml:trace contextRef="#ctx0" brushRef="#br1" timeOffset="54620.1">11345 4911 0,'0'0'0,"0"-21"0,0-1 0,0 1 31,-21 21-31,0 0 0,0 0 0,0 0 15,-1 0-15,1 0 0,0 0 16,0 21-16,0-21 0,0 22 0,21-1 16,0 0-16,0 0 15,21 0 1,0-21-16,0 21 0,0-21 16,0 22-16,22-22 0,-22 21 0,0 0 15,0-21-15,0 21 0,1 0 16,-22 0-16,0 1 0,0-1 15,0 0-15,-22 0 16,1-21 0,0 0-16,0 21 0,0-21 0,-22 21 15,22-21-15,-21 0 0,21 0 0,0 0 16,-1 0-16,1 0 0,0 0 0,0 0 16,21-21-1,0 0 1,0 0-16,21 21 15,0-21-15,0 0 0,1 21 16,-1-22-16</inkml:trace>
  <inkml:trace contextRef="#ctx0" brushRef="#br1" timeOffset="55176.34">11705 4572 0,'0'-21'0,"0"42"0,0-63 0,0 21 0,0-1 16,0 1 0,0 0-1,0 42 1,0 0 0,0 1-16,0 20 0,0-21 15,0 21-15,0-20 0,0 20 0,0 0 16,0 1-16,0-1 0,0 0 15,-21 1-15,21-1 0,0-21 0,-21 21 16,21 1-16,0-22 0,0 21 0,0-21 16,0 1-16,-21-1 0,21 0 15,0 0-15,0 0 0,0-42 47,0 0-31,0 0-16,0 0 0,0-1 0,0 1 15,21 0-15,-21-21 0,21 21 16,0-1-16,0 1 0,0-21 0,1 21 16,-1 0-16,0-1 0,21 1 0,-21 0 15,22 21-15,-22-21 0,21 21 16,-21 0-16,1 0 0,20 0 0,-21 21 16,0 0-16,0 0 0,-21 1 0,0-1 15,0 21-15,0-21 0,0 22 16,0-22-16,0 21 0,0-21 0,0 0 15,-21 22-15,0-22 0,0 0 0,21 0 16,0 0-16,-21-21 0,21 22 16,-21-22-16,21 21 0</inkml:trace>
  <inkml:trace contextRef="#ctx0" brushRef="#br1" timeOffset="56372.04">10499 5927 0,'0'-21'15,"0"-1"1,-22 22 15,1 22-31,21-1 16,0 0-16,0 0 0,0 0 0,0 0 16,-21 22-16,21-1 0,0-21 15,-21 22-15,21-1 0,0 0 0,0 1 16,0 20-16,0-21 0,-21 22 15,21-1-15,-21-20 0,21 20 0,-22-20 16,22 20-16,0-21 0,0 1 16,0-1-16,-21-21 0,21 22 0,0-1 15,-21-21-15,21 0 0,0 0 16,0 1-16,0-1 0,0 0 16,-21-21-16,21 21 0,-21-21 31,21-21-31,0 0 15,0 0-15,-21 21 0,21-22 16,-22 1-16</inkml:trace>
  <inkml:trace contextRef="#ctx0" brushRef="#br1" timeOffset="56672.87">9927 6795 0,'-63'-22'0,"126"44"0,-126-65 16,63 22-1,21 21 1,0 0-16,0 0 0,0 0 0,0 0 16,22 0-16,-22 0 0,21 0 0,1 0 15,-22 21-15,21 0 0,0 1 16,-20-1-16,-1 0 0,0 0 0,0 0 16,-21 0-16,0 1 0,0-1 0,0 0 15,0 0-15,0 0 16,0 0-16,0 1 0,0-1 0,0 0 15,0 0-15,21-21 47,0-21-47,1 0 0,-22 0 16,21-1-16,0 1 0</inkml:trace>
  <inkml:trace contextRef="#ctx0" brushRef="#br1" timeOffset="56915.73">10795 6710 0,'0'0'0,"21"0"0,-21-21 31,-21 21-31,0 0 16,0 21-16,-1 0 0,1 0 16,-21 0-16,21 1 0,-22-1 0,22 0 15,-21 0-15,21 0 0,-22 22 0,22-22 16,0 0-16,0 0 0,0 0 15,0 0-15,-1 1 0,22-1 0,0 0 16,-21 0-16</inkml:trace>
  <inkml:trace contextRef="#ctx0" brushRef="#br1" timeOffset="61664.4">8128 7959 0,'0'0'0,"-21"0"0,-22 0 0,22 0 15,-21 0-15,21 0 0,-22 0 16,22 0-16,0 0 0,42 0 31,0 0-31,22 0 0,-22-21 16,42 21-16,-20 0 0,-1-22 16,22 22-16,-22 0 0,0 0 0,22 0 15,-1-21-15,-20 21 0,20 0 0,1 0 16,-22-21-16,0 21 15,22 0-15,-43 0 0,21 0 0,-21 0 0,1 0 16,-1 0-16,-42 0 31,-22 0-31,22 0 0,0 0 0,-21 0 16</inkml:trace>
  <inkml:trace contextRef="#ctx0" brushRef="#br1" timeOffset="61932.81">8403 7895 0,'0'0'0,"-21"21"16,21 1-16,0-1 15,-21 0-15,21 0 16,0 21-16,0-20 0,-21 20 0,21 0 16,-22 22-16,22-22 0,-21 0 0,0 22 15,21-22-15,-21 22 0,0-22 16,21 0-16,0 22 0,-21-22 0,21 1 15,0-1-15,-22-21 0,22 21 0,0-20 16,0-1-16,0 0 0,0 0 16,0 0-16,22-21 15,-1 0-15,0-21 16,-21 0-16,21 0 16</inkml:trace>
  <inkml:trace contextRef="#ctx0" brushRef="#br1" timeOffset="62624.58">8615 8530 0,'0'43'32,"21"-43"-17,0 0-15,0 0 16,0 0-16,1 0 0,-1-22 0,21 22 15,-21-21-15,0 0 16,22 21-16,-22-21 0,0 0 0,0 0 16,0 21-16,-21-22 0,0 1 0,0 0 15,-21 0 1,0 21-16,0 0 0,-21 0 0,20 0 16,1 0-16,-21 21 0,21 0 0,0 0 15,-1 1-15,1-1 0,21 0 16,0 0-16,-21 0 0,21 22 0,0-22 15,0 0-15,0 0 0,0 21 16,0-20-16,0-1 0,0 0 0,0 0 16,0 0-16,21 0 0,0 1 15,1-1-15,-1-21 0,0 0 16,0 0-16,21 0 0,-20 0 16,20 0-16,-21 0 0,21 0 0,1-21 15,-1-1-15,-21 1 0,22 0 0,-1 0 16,0-21-16,-21 20 0,22 1 15,-22-21-15,0 21 0,0-22 0,0 22 16,1 0-16,-22-21 0,21 21 0,-21-1 16,0 1-16,-21 42 31,-1 1-31,1-1 0,21 0 16,0 0-16,0 0 15,0 0-15,0 1 0,0-1 16,0 0-16,21-21 0,-21 21 0,22 0 15,-1-21-15,-21 21 0,21 1 16,0-22-16,-21 42 16,0-21-16,0 0 15,0 0-15,-21-21 16,0 0-16,0 22 0,-1-22 0,1 0 16,0 0-16,0 0 0,0 0 0,0 0 15,-1 0-15,22-22 31,0 1-31,0 0 0,0 0 16,22 0-16,-1 0 0</inkml:trace>
  <inkml:trace contextRef="#ctx0" brushRef="#br1" timeOffset="62912.42">9694 8128 0,'0'0'0,"0"-21"15,0-21 1,0 63 0,0 0-16,0 21 15,0-21-15,0 22 0,-21-1 16,21 0-16,-21 1 0,21-1 0,0 0 16,0 1-16,-21-1 0,21 0 0,-21 1 15,21-1-15,0-21 0,0 22 16,0-22-16,0 21 0,0-21 0,0 0 15,0 1-15,0-1 0,21-21 32,-21-21-32,21-1 15,-21 1-15,0 0 16</inkml:trace>
  <inkml:trace contextRef="#ctx0" brushRef="#br1" timeOffset="63088.43">9440 8530 0,'0'0'16,"21"0"15,1 0-31,-1 0 0,0 0 16,0 0-16,0 0 0,0-21 16,1 21-16,-1 0 0,0 0 0,0-21 15,0 0-15,0 21 0,1-21 0,-1-1 16</inkml:trace>
  <inkml:trace contextRef="#ctx0" brushRef="#br1" timeOffset="65900.08">10774 8107 0,'0'0'16,"-43"-148"0,22 127-1,21-1-15,-21 1 0,21 0 0,-21 21 16,21-21-16,-21 0 0,0 21 16,-1 0-16,1 0 15,0 21-15,0 0 0,0 0 0,0 0 16,-1 22-16,1-1 0,0 0 15,0 22-15,0-1 0,21-20 0,-21 20 16,-1-20-16,22 20 0,-21-21 0,21 22 16,0-22-16,0 1 0,0-1 15,0 0-15,0 1 0,0-1 0,21-21 16,1 0-16,-1 0 0,0 1 16,-21-1-16,21-21 0,21 0 15,-20 0-15,-1 0 0,21 0 0,-21 0 16,22 0-16,-22-21 0,21-1 0,0 1 15,1-21-15,-1 21 0,-21-22 0,22 22 16,-1-21-16,-21 0 0,0-1 16,0 1-16,1 0 0,-22-22 0,0 22 15,0-22-15,0 22 0,0-22 0,-22 22 16,1 0-16,0-1 0,-21 1 16,21 21-16,-22 0 0,1 0 0,0 21 15,20 0-15,-20 0 0,0 0 0,-1 0 16,1 21-16,21 0 15,-21 0-15,20 21 0,-20 1 0,21-1 16,0 0-16,0 22 0,-1-22 0,1 22 16,21-22-16,-21 0 0,21 22 15,0-22-15,0 1 0,0-1 0,0 0 16,21-21-16,0 22 0,1-22 0,-1 21 16,0-21-16,21 1 0,-21-22 15,22 21-15,-1-21 0,0 0 0,1 0 16,-22 0-16,21 0 0,22-21 0,-22-1 15,0 1-15,-20 0 0,20 0 16,0-21-16,1 20 0,-22 1 16,0 0-16,0-21 0,0 21 0,0-1 0,1 1 15,-22 0-15,0 0 0,0 0 16,0 0 0,0 42-1,0 0-15,-22 0 16,22 0-16,-21 0 0,21 1 15,-21-1-15,21 0 0,0 0 0,0 21 16,0-20-16,0-1 0,0 0 0,0 0 16,0 0-16,0 0 15,21-21-15,0 0 0,1 0 0,-1 0 16,0 0-16,0 0 0,0 0 0,22 0 16,-22-21-16,0 0 0,0 0 0,0 0 15,0 0-15,1-1 16,-1 1-16,0 0 0,0 0 0,-21 0 15,0 0-15,21-1 0,0 1 0,-21 0 16,0 0-16,0 0 16,0 42 15,0 0-31,-21 0 0,21 0 16,0 1-16,-21-1 0,21 0 15,0 0-15,0 0 0,0 0 0,0 1 16,0-1-16,0 0 0,0 0 15,21-21 1,0 0-16,1 0 0,-1 0 0,0 0 16,0 0-16,0 0 0,0 0 0,1-21 15,20 0-15,-21 0 0,0-1 16,0-20-16,1 21 0,-1 0 0,0-22 16,0 1-16,0-43 0,-21 43 15,21-21-15,1 20 0,-22 1 0,0-22 16,0 22-16,0 0 0,0-1 15,0 1-15,0 21 0,0 0 0,0 0 16,0-1-16,0 1 0,-22 21 16,1 0-1,0 21-15,21 1 0,-21-1 0,21 21 16,-21 0-16,21 1 0,-21-1 0,21 0 16,-22 1-16,22-1 0,0 22 15,0-22-15,0 0 0,0 1 0,0-1 16,0 0-16,0-21 0,0 22 0,0-22 15,0 21-15,22-21 0,-22 1 0,21-1 16,0 0-16,0 0 0,0 0 16,0-21-16,1 0 0,-1 0 0,0 0 15,0 0-15,21 0 0,-20 0 16,-1 0-16,0-21 0,21 0 16,-21 0-16,1 0 0,-1-1 0,0-20 15,0 21-15,-21 0 0,21 0 16,-21-1-16,0 1 0,0 0 15,0 0-15,0 0 0,0 0 16,0 42 15,0 0-31,0 0 0,0 0 16,0 22-16,-21-22 0,21 21 0,-21-21 16,0 22-16,21-1 0,0 0 0,-21 1 15,21-1-15,-22 0 0,22 1 16,0 20-16,-21-21 0,21 22 0,0-22 15,0 22-15,0-22 0,0 22 16,0-1-16,0-21 0,0 22 0,0-1 16,-21-20-16,21 20 0,-21-20 15,0-1-15,21 0 0,-21 1 0,21-1 16,0 0-16,-22-21 0,22 1 0,-21-1 16,21 0-16,0 0 0,21-42 31,1 0-31,-1 0 0,0-22 15,-21 22-15,42-21 0,-21 21 16,1-22-16,-1-20 0,0 20 0,0-20 16,0 21-16,-21-22 0,21 1 0,-21-1 15,22 1-15,-22-1 0,0 1 16,0-1-16,0 1 0,0-1 0,0 1 16,-22-1-16,22 1 0,-21-1 0,21 22 15,0-22-15,0 22 0,0 0 16,0-1-16,0 22 0,0-21 0,0 21 15,0-22-15,0 22 0,0 0 0,21 0 16,1 21 0,-1 0-16,0 0 0,0 0 0,0 0 15,0 0-15,1 0 0,-1 21 0,0 0 16,0 0-16,0 0 0,0 1 16,-21 20-16,0-21 15,0 0-15,0 0 0,0 1 0,-21-1 16,0 0-16,0 0 15,0-21-15,0 21 0,-1-21 0,1 0 16,0 0-16,0 0 0,0 0 16,0 0-16,-1 0 0,1 0 15,42 0 32,1 0-47,-1 0 16,0 21-16,0-21 0,0 0 0,0 0 15,1 0-15,-1 0 0,21 0 16,-21 0-16,0 0 0,1 0 0,-1 0 16,21 0-16,-21-21 0,0 21 15,1-21-15,-1 0 0,0 0 0,0 21 16,0-21-16,-21-1 0,21 1 0,1 0 16,-22 0-16,21 0 0,-21 0 15,0-1-15,0 1 0,0 0 16,-21 21-1,-1 0-15,1 21 16,0 0-16,21 1 0,-21-1 16,21 0-16,0 0 0,0 0 15,0 0-15,0 1 16,0-1-16,0 0 0,21 0 16,0-21-16,0 21 0,1-21 15,-1 0-15,0 0 0,0 0 16,0 0-16,0 0 0,1 0 0,-1-21 15,0 0-15,0 21 0,-21-21 0,21 0 16,0-1-16,-21 1 0,0 0 0,0 0 16,0 0-16,0 0 0,0-1 15,0 1-15,0 0 0,0 42 63,0 0-63,0 1 0,0-1 0,0 0 15,0 0-15,0 0 0,0 0 16,0 1-16,0-1 0,0 0 0,22 0 16,-1 0-16,0 0 0,0-21 15,0 0-15,0 0 16,1 0-16,-1 0 0,0 0 0,0 0 16,0-21-16,0 21 0,1-21 0,-1 0 15,0 0-15,0 0 0,0-22 16,0 22-16,1-21 0,-1-1 15,0 1-15,-21 0 0,0-22 0,21 22 16,-21 0-16,21-22 0,-21 22 0,0-1 16,0 1-16,0 0 0,0 21 15,0-22-15,0 22 0,0 0 0,0 0 16,0 42 15,0 0-31,-21 0 0,21 22 16,-21-1-16,21-21 0,0 21 0,0 1 15,-21-1-15,21 0 0,0 1 16,0 20-16,0-20 0,0-1 16,0 0-16,0 1 0,0-22 0,0 21 15,0 0-15,0-20 0,0 20 16,0-21-16,0 0 0,0 0 0,21 1 16,0-1-16,-21 0 15,21-21-15,0 0 0,1 0 16,-1 0-16,0 0 0,0-21 15,0 0-15,-21-1 0,21 22 0,1-21 16,-1 0-16,0-21 0,0 21 0,0-1 16,0-20-16,1 21 0,-1-21 15</inkml:trace>
  <inkml:trace contextRef="#ctx0" brushRef="#br1" timeOffset="66169.08">13462 8234 0,'0'0'0,"-21"0"0,0 0 0,-1 0 0,1 0 16,0 0-16,42 0 31,22 0-31,-22 0 0,21 0 16,-21 0-16,22 0 0,-1 0 0,-21 0 15,21-21-15,1 21 0,-22 0 16,21 0-16,-21 0 0,1 0 15,20 0-15,-21 0 0,0 0 0,0 0 16,-21-21-16,22 21 16,-22-22-1,-22 1-15,1 21 16,0 0-16</inkml:trace>
  <inkml:trace contextRef="#ctx0" brushRef="#br1" timeOffset="66507.92">11747 8213 0,'22'0'31,"-1"0"-31,21 0 0,-21 0 16,22 0-16,20 0 0,-21 0 0,22 0 15,-22 0-15,22-21 0,-1 21 16,-20 0-16,20 0 0,-21-22 16,1 22-16,-1 0 0,-21 0 0,0 0 15,22 0-15,-22-21 16,0 21-16</inkml:trace>
  <inkml:trace contextRef="#ctx0" brushRef="#br1" timeOffset="67285">10350 9398 0,'0'0'15,"0"-21"-15,0 0 0,0 0 16,-21-1 0,0 22-1,21 22-15,0-1 16,0 0-16,-21 0 0,21 21 15,-21-20-15,21 41 0,0-21 16,0 1-16,0 20 0,0-20 0,0 20 16,0 1-16,0-22 0,0 21 15,0-20-15,0 20 0,-21-20 0,21-1 16,0 0-16,0 1 0,-22-1 0,22 0 16,0 1-16,0-22 0,0 21 0,0-21 15,0 0-15,-21 1 0,21-1 16,-21-21-1,21-21 1,0-1 0,-21 1-16,0 0 15,0 0-15,21 0 0,-22 0 0</inkml:trace>
  <inkml:trace contextRef="#ctx0" brushRef="#br1" timeOffset="67572.85">9758 10075 0,'0'0'15,"0"-21"-15,0 0 0,-21 21 0,42 0 32,0 0-32,0 0 15,0 0-15,22 0 0,-22 21 0,21 0 16,-21-21-16,22 22 0,-22-1 0,21 0 16,-21 0-16,0 0 15,1 0-15,-1 1 0,0-1 0,0 21 16,-21-21-16,21 0 0,-21 1 0,0-1 15,0 0-15,0 0 0,21 0 0,-21 0 16,22 1-16,-1-22 31,0 0-31,0 0 0,-21-22 16,21 1-16,0 0 0,1 0 0,-1 0 16,0-22-16,0 22 0,-21 0 15</inkml:trace>
  <inkml:trace contextRef="#ctx0" brushRef="#br1" timeOffset="67795.72">10689 9991 0,'21'0'31,"-42"0"-31,0 21 16,0-21-16,0 21 0,-1 0 0,1 0 16,-21 1-16,21-1 0,0 0 0,-1 0 15,1 0-15,0 22 0,0-22 0,0 0 16,0 0-16,-1 0 0,1 0 15,0 1-15,21 20 0,-21-42 0,0 21 16,0 0-16,-1 0 0,22 1 0,0-1 16</inkml:trace>
  <inkml:trace contextRef="#ctx0" brushRef="#br1" timeOffset="78561.36">7705 10922 0,'-22'21'16,"22"0"-16,-21-21 0,21 22 16,0-1-1,-21-21-15,21 21 16,21-21 31,0 0-47,1 0 15,-1 0-15,0-21 0,0 0 16,0 21-16,0-22 0,1 22 16,-1-21-16,0 0 0,0 21 0,0-21 15,-21 0-15,0 0 0,0-1 16,-21 22 0,0 0-1,0 0-15,-22 0 0,22 0 16,0 22-16,-21-1 0,21-21 0,-22 21 15,22 0-15,-21 0 0,21 0 0,-1 1 16,1 20-16,0-21 0,0 0 16,21 22-16,-21-22 0,21 0 0,0 21 15,0-21-15,0 1 0,21-1 0,0 0 16,0 0-16,0 0 16,1-21-16,-1 21 0,21 1 0,-21-22 15,22 0-15,-22 0 0,21 0 0,-21 0 16,0 0-16,22 0 0,-22 0 15,0 0-15,0 0 0,-42 0 32,0 0-32,0 0 15,0 21-15,-22-21 0,1 21 0,21 0 16,-22 0-16,1 0 0,21 22 16,-21-22-16,20 0 0,-20 21 0,21-20 15,0 20-15,21-21 0,0 21 0,0-20 16,0-1-16,0 0 15,0 0-15,0 0 0,21 0 0,-21 1 16,21-22-16,21 0 0,-20 0 0,20 0 16,-21 0-16,21 0 0,1 0 15,-1-22-15,0 22 0,1-21 0,-1 0 16,22 0-16,-22 0 0,0-22 0,1 22 16,-1 0-16,0-21 0,-21 21 15,22-1-15,-22-20 0,0 21 0,0 0 16,-21 0-16,0-1 0,21 22 0,-21-21 15,0 42 17,-21 1-32,21-1 0,0 0 15,0 0-15,0 0 0,-21 22 16,21-22-16,-21 0 0,21 0 0,0 21 16,-21-20-16,21-1 0,0 0 0,0 0 15,0 0-15,0 0 0,0 1 16,21-22 15,0-22-31,-21 1 16,0 0-16,21 0 0,-21 0 0,21 0 15,-21-1-15,22 1 0,-22-21 0,21 21 16,-21-22-16,0 22 0,21 0 16,-21 0-16,21 0 0,-21 0 15,21 21-15,0 0 16,1 21-16,-22 0 15,21 0-15,-21 0 0,0 0 16,0 1-16,0-1 0,21 21 0,-21-21 16,0 0-16,21 1 0,-21-1 0,0 0 15,0 0-15,21-21 16,0 0-16,1 0 16,-1 0-16,0 0 0,0 0 15,-21-21-15,21 0 0,0 0 16,1-1-16,-1 1 0,-21 0 0,21 0 15,-21 0-15,21-22 0,-21 22 16,0 0-16,0 0 0,21-21 16,0 20-16,-21 1 0,22 21 31,-22 21-31,21 1 0,-21-1 16,0 0-16,0 0 0,0 0 0,21 0 15,-21 1-15,0-1 0,21 21 0,-21-21 16,0 0-16,21 1 0,0-22 15,-21 21-15,22 0 0,-1 0 0,0-21 16,0 21-16,0-21 0,0 0 0,1 0 16,20 0-16,-21 0 0,0 0 15,22 0-15,-22 0 0,21 0 16,-21-21-16,0 0 0,22 21 0,-22-21 16,0 0-16,21-22 0,-20 22 0,-1 0 15,-21-21-15,21 20 0,-21 1 16,21-21-16,-21 21 0,0 0 0,0-1 15,0 1-15,0 0 0,-21 21 16,0 0-16,0 0 16,-1 21-16,1 0 0,0 1 15,0-1-15,21 0 0,-21 0 0,0 21 16,21-20-16,-22-1 16,22 0-16,0 21 0,0-21 0,0 1 15,0-1-15,0 0 0,0 0 16,22-21-16,-1 0 0,0 0 0,0 0 15,0 0-15,0 0 16,1 0-16,-1 0 0,0-21 0,0 0 16,0 0-16,-21-1 0,21 1 0,-21 0 15,22 0-15,-22 0 0,21 0 16,-21-1-16,0-20 0,0 21 0,0 0 16,0 0-16,0-1 0,0 1 15,0 42 1,-21 1-1,21-1-15,-22 0 0,22 0 0,0 0 16,0 0-16,0 22 0,0-22 16,0 0-16,0 0 0,0 0 0,0 1 15,22-1-15,-1 0 0,0-21 0,-21 21 16,21-21-16,0 0 0,0 0 0,1 0 16,-1 0-16,21 0 0,-21 0 15,22-21-15,-22 21 0,21-21 0,-21 0 16,0 21-16,1-22 0,-1 1 0,0 0 15,0 0-15,0 0 0,-21 0 16,0-1-16,0 1 0,21 0 16,-21 0-16,0 42 31,0 0-31,0 0 16,0 1-16,0-1 0,0 0 15,0 0-15,0 0 0,0 0 16,0 1-16,0-1 15,22 0-15,-1-21 0,0 0 16,0 0-16,0 0 0,0 0 16,22 0-16,-22 0 0,0 0 15,0 0-15,0-21 0,1 21 0,-1-21 16,0-1-16,0 1 0,0 0 16,-21 0-16,0-21 0,21 20 0,-21-20 15,22 0-15,-22-1 0,0 1 16,0-21-16,0 20 0,0 1 0,0-22 15,0 43-15,0-21 0,0 0 0,0 20 16,0 1-16,0 0 16,0 42-1,0 0-15,-22 1 0,22 20 16,-21 0-16,21-21 0,0 43 16,0-22-16,0 1 0,-21-1 0,21 0 15,0 1-15,0-1 0,0 0 0,0 1 16,0-1-16,21-21 15,0 0-15,1 22 0,-22-22 0,21 0 16,0 0-16,0 0 0,21-21 0,-20 21 16,-1-21-16,21 0 0,-21 0 0,22 0 15,-1 0-15,-21 0 0,21-21 16,-20 21-16,20-21 0,-21 0 0,0 0 16,0 0-16,1-1 0,-1 1 0,-21 0 15,21 0-15,-21-21 0,0 20 16,0 1-16,0 0 0,0 0 0,0 0 15,-21 0-15,0 21 0,-1 0 16,1 0-16,0 0 0,0 21 16,0-21-16,0 21 15,21 0-15,-22 0 0,22 0 0,-21 1 16,21-1-16,0 0 0,0 0 16,0 0-16,0 0 0,0 1 0,21-1 15,1-21 1,-1 0-16,0 0 0,0 0 15,0 0-15,0 0 0,1 0 0,-1-21 16,-21-1-16,21 22 0,0-21 16,0 0-16,0 0 0,-21 0 15,0 0-15,0-1 0,22 1 0,-22 0 0,0 0 16,0 0-16,0 0 0,0 42 47,0 0-47,-22 0 0,22 0 0,0 0 15,0 1-15,0-1 0,0 0 16,0 0-16,0 0 0,0 0 16,22 1-16,-1-22 0,0 21 0,0-21 15,0 0-15,0 0 0,1 0 0,-1 0 16,0 0-16,21 0 0,-21 0 16,1 0-16,-1-21 0,0 21 0,0-22 15,0 1-15,0 0 0,1 0 16,-1-21-16,0 20 0,-21-20 15,0 21-15,0-21 0,0-1 0,0 1 16,0 0-16,0-1 0,0 1 0,0 21 16,0-22-16,0 22 0,0 0 0,0 0 15,0 63 17,0-21-32,-21 1 0,21 20 0,0 0 15,0-21-15,0 22 0,0-1 16,-21 0-16,21 1 0,0-22 0,0 21 15,0 1-15,-22-22 0,22 0 0,0 21 16,0-21-16,0 1 0,0-1 16,0 0-16,0 0 0,22-21 47,-1-21-47,-21 0 0,21 0 15,0-1-15,-21 1 0,21 0 0,0 0 16,1 0-16,-1 0 0,0 21 0,21-22 15,-21 1-15,1 21 0,-1 0 0,0 0 16,0 0-16,0 0 0,22 0 16,-22 0-16,0 0 0,0 0 15,0 21-15,0 1 0,-21-1 16,0 0-16,0 0 16,0 0-16,-21-21 0,0 21 0,-21 1 15,21-1-15,-22 0 0,22-21 16,-21 21-16,21-21 0,-22 21 0,22-21 15,0 0-15,0 21 0,0-21 0,-1 0 16,22-21 15,0 0-15,22 0-16,-22 0 0,21 0 16,0-1-16</inkml:trace>
  <inkml:trace contextRef="#ctx0" brushRef="#br1" timeOffset="78860.53">12425 10986 0,'0'0'15,"0"-22"-15,0 1 0,0 0 0,0 42 47,0 0-47,0 22 0,0-22 0,0 21 16,0 1-16,0-1 0,0 0 0,0 22 15,0-22-15,0 0 0,0 1 16,0-1-16,0 0 0,0 1 0,0-1 16,0 0-16,0-20 0,0-1 0,0 21 15,0-21-15,0 0 0,0 1 16,0-1-16,0 0 16,21-21-1,0 0-15,0-21 16,0 0-16,1-1 0,-1 1 0,0 0 15,0 0-15</inkml:trace>
  <inkml:trace contextRef="#ctx0" brushRef="#br1" timeOffset="79237.41">12679 11536 0,'21'0'16,"0"0"15,0 0-31,0 0 0,1 0 15,-1 0-15,0 0 0,0 0 16,0-21-16,0 0 0,1-1 16,-1 22-16,-21-21 0,0 0 0,0 0 15,0 0-15,0 0 16,0-1-16,0 1 0,-21 21 0,21-21 16,-22 21-16,1 0 0,0 0 0,0 0 15,0 0-15,0 21 0,-1-21 16,1 21-16,0 22 0,0-22 15,0 0-15,21 21 0,-21-20 0,21 20 16,-22-21-16,22 0 0,0 22 0,0-22 16,0 0-16,0 0 0,0 0 15,22 0-15,-1 1 0,0-22 0,0 21 16,0-21-16,22 0 0,-22 0 0,21 0 16,-21 0-16,22 0 0,-1 0 15,-21 0-15,21-21 0,1 21 0,-22-22 16,21 1-16,-21 0 0,1 21 0,-1-42 15,0 21-15,0-1 0</inkml:trace>
  <inkml:trace contextRef="#ctx0" brushRef="#br1" timeOffset="79537.24">9864 11113 0,'0'0'0,"0"21"31,-22-21-31,44 0 31</inkml:trace>
  <inkml:trace contextRef="#ctx0" brushRef="#br1" timeOffset="80145.17">13737 11282 0,'0'21'31,"21"-21"-15,0 0-16,1 0 15,-1 0-15,0 0 16,0 0-16,0 0 15,0 0-15,1 0 16,-1 0-16,0 0 16,-21-21-16,21 21 0,0 0 0</inkml:trace>
  <inkml:trace contextRef="#ctx0" brushRef="#br1" timeOffset="80616.21">14414 11007 0,'0'0'0,"0"-21"16,22 21 15,-1 0-31,0 0 16,0 21-16,0 0 0,0 0 15,1 21-15,-22-20 0,21 20 16,0 0-16,-21 1 0,0-22 0,0 21 16,0 0-16,0 1 0,0-22 0,0 21 15,0-21-15,0 1 0,0-1 16,0 0-16,0 0 16,0-42-1,0 0-15,0 0 16,0-1-16,0 1 0,0 0 15,0 0-15,0-21 0,0 20 0,21-20 16,-21 0-16,21-1 0,-21 1 0,0 0 16,21 21-16,1-22 0,-1 22 15,-21-21-15,0 21 0,21-1 0,0 1 16,0 21 0,0 21-1,-21 1-15,0-1 16,0 0-16,22 0 15,-22 0-15,21 0 0,-21 1 16</inkml:trace>
  <inkml:trace contextRef="#ctx0" brushRef="#br1" timeOffset="80960">14880 11430 0,'0'0'0,"21"0"0,0 0 15,1 0 1,-1 0-16,0 0 0,0 0 15,0-21-15,0 21 0,1-21 0,-22 0 16,21-1-16,0 1 16,0 21-16,0-21 0,0 0 0,-21 0 15,0 0-15,0-1 0,0 1 0,0 0 16,0 0-16,-21 21 31,0 0-31,0 0 0,0 21 0,0 0 16,-1 0-16,1 1 0,0 20 15,0-21-15,21 21 0,0-20 0,-21 20 16,21-21-16,0 21 0,0-20 0,0-1 16,0 0-16,21 0 0,0 0 15,0-21-15,0 21 0,1-21 0,20 0 16,0 0-16,1 0 0,20 0 16,-21 0-16,1 0 0,-1 0 15,0-21-15,1 0 0,-1 0 0,0 0 16</inkml:trace>
  <inkml:trace contextRef="#ctx0" brushRef="#br1" timeOffset="81269.24">15663 11197 0,'0'0'0,"0"-21"0,0 0 0,0 0 15,0 0-15,0 42 32,0 21-32,0-21 15,0 22-15,0-22 16,0 21-16,0 0 0,0 1 0,0-1 15,0 0-15,0 22 0,0-22 0,0 1 16,0 20-16,0-21 0,0 22 0,0-1 16,-21 1-16,21-1 0,0 1 15,0-1-15,-21 1 0,0-1 0,21 1 16,-21-1-16,21-20 0,0 20 0,0-20 16,-22-1-16,22 0 0,0 1 15,0-22-15,0 0 0,0 0 0,22 0 16,-22 0-16,21-21 0,0 0 15,0 0-15,0 0 0,-21-21 16,0 0-16,21 0 0,1 0 16,-22-22-16,21 1 0</inkml:trace>
  <inkml:trace contextRef="#ctx0" brushRef="#br1" timeOffset="81596.8">15663 11324 0,'0'0'16,"0"-21"-16,0 0 0,0 0 0,0 0 0,0-1 16,0 1-16,0 0 15,0 0-15,21 21 0,1-21 16,-1 21-16,0 0 0,0 0 0,21 0 16,-20 0-16,20 0 0,-21 0 15,0 0-15,22 21 0,-43 0 16,21 0-16,-21 0 0,0 1 0,0-1 15,0 0-15,0 21 0,-21-21 16,-1 1-16,1-1 0,0 0 0,0 0 16,0 0-16,-22 0 0,22 1 0,0-1 15,21 0-15,-21-21 0,21 21 16,21-21 15,0-21-31,0 21 0,1-21 16,-1 0-16</inkml:trace>
  <inkml:trace contextRef="#ctx0" brushRef="#br1" timeOffset="81980.49">16235 11218 0,'0'0'0,"0"-21"0,21-21 31,-42 42-31,0 0 16,-1 0-16,22 21 0,-21 0 0,21 0 15,0 1-15,-21-1 0,21 21 0,0-21 16,0 0-16,0 22 0,0-22 16,0 0-16,0 21 0,21-20 0,0-22 15,1 21-15,-1 0 0,0-21 16,0 0-16,0 0 0,0 0 16,1 0-16,20 0 0,-21 0 0,0 0 15,0 0-15,1-21 0,-1 21 0,-21-21 16,0-1-16,0 1 0,0 0 15,0 0-15,0-21 0,0 20 0,-21-20 16,-1 21-16,1 0 0,-21-22 0,21 22 16,-22 0-16,22 0 0,-21 0 15,21 21-15,0 0 0,-1 0 0,22-21 16,0 42 0,0 0-1,22 0-15,-1-21 0,0 21 16,21-21-16,-21 0 0,1 21 0,-1-21 15,21 0-15</inkml:trace>
  <inkml:trace contextRef="#ctx0" brushRef="#br1" timeOffset="82344.28">16637 11155 0,'0'0'0,"0"-21"0,0 0 0,0-1 15,0 1-15,0 0 16,0 0-16,21 21 15,0 0 1,0 21-16,-21 0 16,22 0-16,-1 22 0,-21-22 0,21 0 15,-21 21-15,0-20 0,21-1 16,-21 21-16,21-21 0,-21 0 0,0 1 16,0-1-16,0 0 0,0 0 31,0-42-16,0 0 1,0 0-16,0-1 16,0 1-16,0 0 0,0 0 0,0 0 0,0 0 15,0-22-15,0 22 0,0 0 16,0 0-16,0-22 0,0 22 16,0 0-16,0 0 0,0 0 15,21 21-15,-21-21 0,22 21 0,-22-22 16</inkml:trace>
  <inkml:trace contextRef="#ctx0" brushRef="#br1" timeOffset="82648.11">17208 10520 0,'0'0'0,"0"-21"16,0 0-16,0 42 15,0 0 1,0 0-16,-21 21 0,21-20 0,0 20 16,-21 0-16,21 22 0,0-22 15,0 0-15,0 22 0,0-22 0,0 1 16,0 20-16,-21-21 0,21 1 0,0-1 16,-21 0-16,21 1 0,0-1 15,0-21-15,0 22 0,0-22 0,0 0 16,0 0-16,0 0 15,0 0-15,21-21 0,0 0 0,0 0 16,0 0 0,1-21-16,-22 0 0,21 0 15</inkml:trace>
  <inkml:trace contextRef="#ctx0" brushRef="#br1" timeOffset="82844.07">16997 11070 0,'0'0'0,"0"-21"32,21 21-17,0 0-15,0 0 16,0-21-16,1 21 0,-1 0 0,0 0 16,0-21-16,0 21 0,22 0 0,-22 0 15,0-21-15,0 21 0,0 0 16,0-22-16,1 22 0</inkml:trace>
  <inkml:trace contextRef="#ctx0" brushRef="#br1" timeOffset="83216.86">17399 11091 0,'0'0'0,"0"22"16,21-22-16,0 0 0,0 0 15,1 0-15,-1 0 16,0 0-16,-21-22 0,0 1 16,21 0-16,-21 0 0,21 0 15,-21 0-15,0-1 16,0 1-16,-21 21 16,0 0-16,0 0 0,0 0 0,-1 0 15,1 0-15,0 21 16,0 1-16,21-1 0,0 0 15,-21 0-15,21 0 0,-21 0 0,21 22 16,0-22-16,0 21 0,0-21 0,0 1 16,0-1-16,0 0 0,0 21 15,21-21-15,-21 1 0,21-1 16,0-21-16,0 0 0,22 21 0,-22-21 16,0 0-16,0 0 0,21 0 15,-20 0-15,-1-21 0,0 21 0,0-21 16,21-1-16</inkml:trace>
  <inkml:trace contextRef="#ctx0" brushRef="#br1" timeOffset="83572.66">17843 11028 0,'0'-21'0,"0"42"0,0-63 16,0 20 0,22 22-16,-1 0 15,0 0 16,-21 22-31,21-1 0,-21 0 0,21 0 16,-21 0-16,0 0 0,0 22 0,0-22 16,0 21-16,0-21 0,0 1 15,0 20-15,0-21 0,0 0 0,0 0 16,0 1-16,0-1 0,0 0 16,0-42 15,21 0-16,-21-1-15,0 1 0,0 0 16,22 0-16,-22-21 0,21 20 16,0-20-16,-21 21 0,0 0 0,21-22 15,0 22-15,-21 0 0,0 0 0,21 0 16,1 0-16,-22-1 0,21 1 16,-21 0-16,21 21 0,0 0 15</inkml:trace>
  <inkml:trace contextRef="#ctx0" brushRef="#br1" timeOffset="83800.53">18648 11091 0,'0'22'16,"0"-44"62,0 1-78</inkml:trace>
  <inkml:trace contextRef="#ctx0" brushRef="#br1" timeOffset="85696.95">19198 10689 0,'0'0'0,"0"-21"0,0 0 0,0 42 31,0 0-15,0 0-16,0 22 0,-21-1 0,21 0 15,0 1-15,0-1 0,0 22 0,0-22 16,0 21-16,0-20 0,0 20 15,0-20-15,0-1 0,0 0 0,0-21 16,0 22-16,0-22 0,0 0 16,0 0-16,0 0 0,0-42 47,0 0-47,0 0 0,0 0 15,0 0-15,21-1 0,-21-20 16,0 0-16,21 21 0,0-22 0,1 1 15,-1 0-15,-21 20 0,21-20 0,0 0 16,0 21-16,0-1 0,1 1 16,-22 0-16,21 21 0,0 0 0,0 21 15,-21 0 1,21 1-16,-21-1 16,0 0-16,0 21 0,0-21 0,0 22 15,0-22-15,0 21 0,0-21 0,21 1 16,-21 20-16,22-21 0,-22 0 15,21 0-15,0-21 0,0 0 16,0 0-16,0 0 0,22 0 16,-22 0-16,0 0 0,0 0 15,0-21-15,1 0 0,-1 0 0,21 0 16,-21-22-16,0 22 0,1-21 16,-1 0-16,-21-1 0,21 1 0,0 0 15,-21-1-15,0 1 0,0 0 0,21-1 16,-21 1-16,0 0 0,0-1 15,0 22-15,0-21 0,0 21 16,0-1-16,0 1 0,0 0 0,-21 21 16,21 21-16,-21 0 15,0 1-15,21 20 0,-21-21 16,21 21-16,0 1 0,-22-1 0,22-21 16,-21 22-16,21-1 0,-21 0 0,21 1 15,0-1-15,0 0 0,0 1 16,0-1-16,0-21 0,0 21 0,21-20 15,0 20-15,1-21 0,-1 0 0,-21 0 16,42-21-16,-21 22 0,0-1 16,1-21-16,-1 0 0,0 0 15,21 0-15,-21 0 0,1 0 0,20-21 16,-21-1-16,0 22 0,22-21 0,-22 0 16,0 0-16,21-21 0,-21 20 15,1-20-15,-1 21 0,0 0 0,0-22 16,-21 22-16,0 0 0,21 0 15,-42 21 1,0 21-16,21 0 16,-21 0-16,21 1 0,-21-1 0,21 0 15,0 0-15,-22 0 0,22 0 16,-21 1-16,21-1 0,0 0 16,0 0-16,0 0 15,0-42 32,0 0-47,21 0 0,-21 0 16,0-1-16,22-20 0,-1 21 15,-21 0-15,21 0 0,-21-1 0,0 1 16,21 0-16,0 0 0,0 21 16,-21 21 15,22 0-31,-22 0 0,0 1 15,21-1-15,-21 0 0,0 0 16,0 0-16,0 0 0,21 1 0,-21-1 16,21 0-16,-21 0 0,21-21 0,0 0 15,-21 21-15,22-21 0,-1 0 16,0 0-16,0-21 16,0 21-16,-21-21 0,21 0 15,-21 0-15,22-1 0,-1 1 0,-21 0 16,21-21-16,0 21 0,0-1 15,-21 1-15,21 0 0,1 0 0,-22 0 16,0 0-16,21-1 0,0 22 16,-21 22-1,0-1 1,0 0-16,0 0 0,0 0 0,0 0 16,0 22-16,0-22 0,0 0 15,0 0-15,21 0 0,0 1 0,-21-1 16,21 0-16,1 0 0,-1 0 0,0-21 15,0 0-15,0 21 0,0-21 16,1 0-16,-1 0 0,0 0 0,0 0 16,0 0-16,0-21 0,1 0 0,-1 0 15,0 0-15,0 0 0,0-22 16,-21 22-16,21-21 0,-21-1 16,22 1-16,-22 0 0,0-1 0,0 1 15,0 0-15,0-22 0,0 22 0,0 0 16,0 20-16,0-20 0,0 21 15,0-21-15,0 20 0,0 1 16,-22 21-16,1 0 16,21 21-16,0 1 0,0-1 15,-21 21-15,21-21 0,-21 22 0,21-1 16,-21 21-16,21-20 0,0-1 16,0 22-16,0-22 0,0 21 0,0-20 15,0-1-15,0 0 0,0 1 0,21-1 16,0-21-16,0 22 0,0-22 15,1 0-15,-1 0 0,0 0 16,21 0-16,-21-21 0,1 0 0,-1 0 16,21 0-16,-21 0 0,0-21 15,1 0-15,-1 21 0,0-21 16,0 0-16,-21-22 0,0 22 0,21 0 16,-21 0-16,0-21 0,0 20 0,0-20 15</inkml:trace>
  <inkml:trace contextRef="#ctx0" brushRef="#br1" timeOffset="86011.77">19918 10837 0,'-43'0'15,"86"0"-15,-107 0 0,22 0 0,21 0 0,0 0 16,-1 0-16,44 0 16,-1 0-1,0 0-15,0 0 0,21-21 0,1 21 16,-1 0-16,0 0 0,1-21 0,20 21 16,-20-21-16,-1 21 15,21 0-15,-20 0 0,-1 0 0,0 0 16,1 0-16,-1 0 0,0 0 0,-20 0 15,-1 0-15,0 0 0,0 0 16</inkml:trace>
  <inkml:trace contextRef="#ctx0" brushRef="#br1" timeOffset="87152.56">11388 12552 0,'0'0'0,"0"-21"0,0 0 0,0-1 16,-22 22-16,22-21 0,0 0 16,0 0-1,0 42 1,0 0-16,0 0 16,0 1-16,0 20 0,0 0 0,0 1 15,0 20-15,0-21 0,0 22 16,0-1-16,0 1 0,0-1 0,0 1 15,-21-1-15,21-20 0,0-1 0,0 22 16,-21-22-16,0 0 0,21-21 16,-21 22-16,21-22 0,0 0 15,0 21-15,-21-42 0,-1 43 16,1-43 0,0 0-1,0 0-15,21-21 0,-21-1 0,0 1 16,21 0-16,-22 0 0,1 0 15,0 0-15,21-22 0,-21 22 0,21-21 16,-21 21-16,21-1 0,-21-20 0,21 21 16,0 0-16,0 0 15,0-1-15,0 44 32,0-1-32,0 0 15,0 0-15,0 21 0,0-20 0,0-1 16,21 21-16,0-21 0,0 0 0,-21 1 15,21-1-15,-21 0 0,21 0 16,1 0-16,-22 0 0,21-21 0,0 22 16,0-22-16,0 0 0,0 0 15,1 0-15,-1 0 16,0-22-16,0 1 0,0 21 0,0-21 16,1 0-16,-1 0 0,0 0 0,0-1 15,0 1-15,0-21 0,1 21 16,-22 0-16,21-1 0,0 1 15,-21 0-15,0 42 47</inkml:trace>
  <inkml:trace contextRef="#ctx0" brushRef="#br1" timeOffset="89444.34">9144 13864 0,'0'-21'0,"0"42"63,0 0-63,0 1 0,0 20 16,0-21-16,0 21 0,0 1 0,0-1 15,0 22-15,0-22 0,0 0 0,0 22 16,0-22-16,0 22 0,0-22 15,0 0-15,0 1 0,0-1 0,0-21 16,0 21-16,0-20 0,0-1 0,0 0 16,0 0-16,21-21 31,-21-21-31,0 0 16,0 0-16,0-1 15</inkml:trace>
  <inkml:trace contextRef="#ctx0" brushRef="#br1" timeOffset="90104.51">9102 14012 0,'0'0'0,"0"-21"0,-22 21 0,22-21 0,0 0 16,0 0-16,0 0 15,0-1-15,0 1 16,22 0-16,-1-21 0,0 21 0,21-1 0,-21 1 15,22 0-15,-22 0 16,21 21-16,1-21 0,-1 21 0,0 0 16,1 0-16,-1 0 0,-21 21 15,21 0-15,-20 0 0,-1 0 0,-21 22 16,0-1-16,0-21 0,0 22 0,-21-1 16,-22 0-16,1-21 0,21 22 15,-22-1-15,1-21 0,-21 0 0,20 22 16,1-22-16,0 0 0,-1 0 0,22-21 15,-21 21-15,21-21 0,-1 0 16,1 0-16,0 0 0,21-21 31,21 21-15,-21-21-16,21 21 0,1 0 0,-1 0 16,0 0-16,0 21 0,0 0 15,22 1-15,-22-1 0,0 0 0,0 21 16,0-21-16,0 22 0,1-22 0,-22 21 15,21-21-15,-21 1 0,21 20 16,-21-21-16,0 0 0,21 0 0,0 1 16,0-22-16,-21 21 0,22-21 0,-1 0 15,0 0-15,0 0 0,0 0 16,0 0-16,1 0 0,-1-21 16,0 21-16,0-22 0,0 1 0,0 0 15,22 0-15,-22 0 0,0 21 16,-21-21-16,21-1 0,0 22 0,1 0 15,-22 22 1,0-1-16,0 0 0,0 0 16,0 0-16,0 0 0,0 1 15,0-1-15,0 0 0,-22-21 16,22 21-16,-21 0 0,21 0 16,-21-21-1,21-21 1,0 0-16</inkml:trace>
  <inkml:trace contextRef="#ctx0" brushRef="#br1" timeOffset="90256.43">9800 14266 0,'0'0'0,"0"-21"0,0-21 31,0 63 16,21-21-47</inkml:trace>
  <inkml:trace contextRef="#ctx0" brushRef="#br1" timeOffset="90889.33">10456 14478 0,'0'0'0,"21"0"0,1 0 0,-1 0 0,0 0 16,0-21-16,0 0 0,-21 0 0,0-1 16,0 1-16,0 0 15,0 0-15,-21 0 16,0 21-16,0 0 0,0 0 0,-1 0 16,1 0-16,-21 0 0,21 0 15,-22 21-15,22 0 0,-21 0 0,21 0 16,-22 1-16,22-1 0,0 0 0,0 0 15,0 0-15,21 0 0,0 1 16,0-1-16,0 0 0,21-21 16,0 0-16,21 0 15,-20 0-15,-1 0 0,21-21 0,-21 21 16,22-21-16,-1-1 0,-21 1 0,21 0 16,-20 0-16,-1 0 0,0 0 15,0 21-15,0-22 0,-21 1 16,21 0-16,-21 42 31,0 0-31,-21 1 0,21-1 16,-21 21-16,21-21 0,0 22 0,0-1 15,-21 0-15,21 1 0,0-1 16,-21 0-16,21 1 0,0-1 0,0 0 16,0 1-16,0-1 0,0 21 0,0-20 15,0 20-15,0-20 0,0-1 16,0 21-16,0-20 0,0-1 0,-21 0 15,-1 22-15,22-43 0,-21 21 0,0 1 16,0-22-16,0 21 0,21-21 16,-21 1-16,-1-22 0,1 0 0,0 0 15,0 0-15,0 0 16,0-22-16,21 1 0,-22-21 0,1 21 16,21-22-16,-21-20 0,21 21 15,0-1-15,0-20 0,0-1 0,0 1 16,0-1-16,0 22 0,0-22 0,21 22 15,0 0-15,1-22 0,-1 22 16,0 0-16,0-1 0,0 22 0,22-21 16,-22-1-16</inkml:trace>
  <inkml:trace contextRef="#ctx0" brushRef="#br1" timeOffset="91559.95">11049 14076 0,'0'0'0,"0"21"32,0 0-32,0 0 0,0 1 0,0-1 15,0 0-15,0 21 0,0-21 16,0 22-16,-21-1 0,21-21 0,0 22 16,0-22-16,-21 21 0,21-21 0,0 0 15,0 1-15,0-1 16,-22 0-16,22 0 0,0-42 47,22 0-47,-22 0 0,21-1 0,0 1 15,0 0-15,-21-21 0,21 21 0,0-1 16,-21 1-16,0-21 0,22 21 16,-1 0-16,-21 42 15,0 0-15,0 0 16,0 0-16,21 0 0,-21 1 15,0 20-15,0-21 0,21 21 0,-21-20 16,0 20-16,0-21 0,21 0 16,0 0-16,-21 1 0,22-22 15,-1 21-15,0-21 0,0 0 16,21 0-16,-20 0 0,-1 0 0,21-21 16,0-1-16,1 1 0,-1 0 15,-21 0-15,22 0 0,-1-22 0,0 22 16,-21-21-16,1 0 0,-1-1 15,0 1-15,0 0 0,-21-1 0,0 1 16,0 0-16,0 20 0,0-20 0,0 21 16,-21-21-16,0 20 0,0 22 15,-1 0-15,1 0 16,21 22-16,0-1 16,-21 0-16,21 0 0,0 21 15,0 1-15,0-1 0,0-21 0,0 22 16,0-1-16,0 0 0,0 1 0,21-1 15,-21 0-15,21-21 0,1 1 16,-22 20-16,0-21 0,21-21 0,0 21 16,-21 0-16,21-21 0,0 0 15,0 0-15,-21-21 16,0 0 0,0 0-16</inkml:trace>
  <inkml:trace contextRef="#ctx0" brushRef="#br1" timeOffset="91723.91">11578 14309 0,'0'0'0,"-21"0"16,21-21-1,21 21 1,0 0-16,0 0 0,1 0 0,-1 0 16,21 0-16,-21 0 0,0 0 0,22 0 15,-22 0-15,21-22 0,1 22 16,-1-21-16,0 21 0,1-21 0</inkml:trace>
  <inkml:trace contextRef="#ctx0" brushRef="#br1" timeOffset="92372.26">12700 14012 0,'0'-21'0,"-64"21"31,43 0-31,0 21 0,0 1 0,0-22 15,0 21-15,-1 21 0,1-21 0,0 22 16,21-22-16,-21 21 0,0 0 16,21 1-16,-21-22 0,21 21 0,0 1 15,0-1-15,0-21 0,0 21 0,0-20 16,21-1-16,0 0 0,21 0 16,-21-21-16,22 21 0,-22-21 15,21 0-15,1 0 0,-1 0 0,0 0 16,1-21-16,-1 0 0,0 0 15,1 0-15,-1-1 0,0-20 0,-21 21 16,22-21-16,-22-1 0,0 1 0,0 0 16,0-1-16,1 1 0,-22 0 15,0-22-15,0 22 0,21-1 0,-21 1 16,0 0-16,0-1 0,0 22 0,0 0 16,0 0-16,0 0 0,-21 21 15,21 21-15,0 0 16,0 0-16,-22 22 0,1-1 15,21-21-15,0 21 0,-21 1 16,21-1-16,0 0 0,0 1 0,0-1 16,0 0-16,0 1 0,21-22 15,0 21-15,1-21 0,-1 1 0,0-1 16,0 0-16,0 0 0,22-21 0,-22 0 16,0 0-16,21 0 0,-21 0 15,1 0-15,-1 0 0,21-21 0,-21 21 16,-21-21-16,21 0 0,1-1 0,-22 1 15,21 0-15,-21 0 0,0 0 16,0 0-16,-21 42 31,21 0-31,-22 0 16,22 0-16,-21 0 0,21 1 0,0-1 16,0 0-16,0 0 0,0 0 0,0 0 15,0 1-15,0-44 47</inkml:trace>
  <inkml:trace contextRef="#ctx0" brushRef="#br1" timeOffset="92546.17">13525 14118 0,'0'-21'0,"0"42"0,-21-63 0,21 21 16,-21 21-16,0 0 15,0 0 1,21 21 0,0 0-16,21-21 15,0 0-15,0 21 0,0 0 16,1-21-16</inkml:trace>
  <inkml:trace contextRef="#ctx0" brushRef="#br1" timeOffset="93296.27">14139 14161 0,'0'0'0,"0"-22"0,0 1 15,-21 21-15,0 0 16,0 0-16,0 0 0,-1 0 0,1 21 16,0 1-16,0-1 0,0 0 15,21 0-15,-21 0 0,21 0 0,-22 22 16,22-22-16,0 21 0,0-21 0,0 1 15,0 20-15,0-21 0,22 0 16,-1 0-16,0-21 0,0 22 0,21-1 16,1-21-16,-22 0 0,21 0 0,1 0 15,-1 0-15,0 0 16,1-21-16,-1-1 0,0 22 0,-21-21 16,22 0-16,-22 0 0,0-21 0,0 20 15,-21-20-15,0 21 0,21-21 16,-21-1-16,0 1 0,0 0 0,0-1 15,0 1-15,0 0 0,0-22 0,0 43 16,0-21-16,0-1 0,0 22 16,0 42-1,0 0-15,0 1 16,0 20-16,0-21 0,0 21 16,0 1-16,0-22 0,0 21 0,0-21 15,-21 22-15,21-1 0,0-21 16,0 0-16,0 22 0,0-22 15,0 0-15,0 0 0,0 0 0,0 1 16,0-44 15,0 1-31,21 0 16,1 0-16,-1 21 0,0-21 0,0 0 16,0-1-16,0 1 0,1 21 15,-1-21-15,0 21 0,0 0 0,0 0 16,0 0-16,1 0 0,-1 0 0,0 0 31,-42 0-15,0 0-16,-22 21 15,22-21-15,0 0 0,-21 0 16,20 21-16,1-21 0,-21 0 0,21 22 16,0-22-16,21 21 0,0 0 15,0 0-15,0 0 16,21-21-16,0 21 0,0 1 0,0-22 15,0 21-15,1-21 0,-1 21 0,0-21 16,0 21-16,0-21 16,0 21-16,-21 0 15,0 1-15,0-1 0,0 0 16,-21-21-16</inkml:trace>
  <inkml:trace contextRef="#ctx0" brushRef="#br1" timeOffset="93940.2">11663 15304 0,'-21'-22'15,"42"44"-15,-42-65 0,21 22 0,0 0 16,-22 0-16,22 0 0,0-1 0,-21 1 15,21 42 1,0 1 0,0-1-16,0 21 0,0 0 0,0 1 15,-21-1-15,21 0 0,0 1 0,-21 20 16,21-20-16,-21-1 0,21 0 16,0 1-16,-21-1 0,21 0 0,-22-21 15,22 1-15,0 20 0,0-21 0,0 0 16,-21-21-16,21 21 0,0-42 31,0 0-15,0 0-16,0 0 0,0 0 15,0-1-15,0 1 16,0 0-16,0 0 0,0 0 16,0 42-1,0 0 1,0 0-16,0 0 0,0 1 0,0-1 15,21 0-15,-21 0 0,22 0 16,-1 0-16,0 1 0,0-1 16,0-21-16,0 0 0,1 0 15,20 0-15,-21 0 0,0 0 0,22 0 16,-22 0-16,21-21 0,-21-1 16,22 22-16,-22-21 0,0 0 0</inkml:trace>
  <inkml:trace contextRef="#ctx0" brushRef="#br1" timeOffset="94560.58">9948 16785 0,'0'0'0,"0"-21"0,0 0 0,0-106 31,-21 106-15,0 21-16,0 0 0,0 21 16,-1 0-16,1 0 0,0 0 15,0 22-15,0-1 0,0 0 0,-1 1 16,1-1-16,21-21 0,-21 22 15,21-1-15,0 0 0,0-21 0,0 1 16,21-1-16,0 0 0,1-21 0,-1 0 16,21 0-16,0 0 0,-20 0 15,20 0-15,0-21 0,1 21 0,-1-21 16,0-22-16,1 22 0,-1 0 16,0-21-16,-21 20 0,1 1 15,-1-21-15,-21 21 0,0-22 16,0 22-16,0 0 0,-21-21 0,-1 21 15,1 21-15,0-22 0,0 22 0,-21 0 16,20 0-16,1 0 0,-21 22 16,21-22-16,0 21 0,21 0 0,0 0 15,0 0-15,0 0 0,0 1 16,0-1-16,0 0 0,21-21 16</inkml:trace>
  <inkml:trace contextRef="#ctx0" brushRef="#br1" timeOffset="94833.43">10626 16679 0,'0'0'0,"0"22"16,0-1 0,0 21-16,-22 0 0,22 1 0,0-1 15,0 22-15,-21-1 0,21 1 16,0-22-16,0 21 0,0 1 0,-21-1 15,21 1-15,-21-1 0,21 1 16,0-1-16,-21-20 0,0 20 0,21 1 16,-22-22-16,22 0 15,0-20-15,0 20 0,0-21 0,0 0 16,22-21 0,-1-21-16,-21 0 0,21 0 15,-21-22-15,0 22 0</inkml:trace>
  <inkml:trace contextRef="#ctx0" brushRef="#br1" timeOffset="95684.95">10541 17018 0,'0'-42'15,"0"84"-15,0-127 0,0 43 0,0 21 16,0 0-16,0 0 0,21-1 0,-21 1 16,21 0-16,0 0 0,22 21 15,-22 0-15,0 0 0,21 0 16,1 0-16,-22 0 0,21 0 0,1 0 15,-22 21-15,0 0 0,-21 0 16,0 1-16,0-1 0,0 0 16,-21 0-16,0 0 0,-22 0 15,22 1-15,-21-1 0,-1-21 0,22 21 16,-21 0-16,21 0 0,-22-21 16,43 21-16,-21-21 0,21 22 15,21-22 1,1 0-16,-1 0 15,0 0-15,21 0 0,1-22 0,-22 1 16,21 21-16,0-21 0,1 0 16,-1 21-16,0-21 0,1 0 0,-1-1 15,0 1-15,1 0 0,-1-21 0,0 21 16,-20-1-16,-1 22 0,0-21 16,0 0-16,-21 0 0,-21 21 31,0 0-31,0 0 0,-1 0 0,1 21 15,0 0-15,21 0 0,-21 1 16,21-1-16,-21 0 0,21 0 16,0 0-16,0 0 0,0 1 0,21-1 15,0 0-15,0-21 0,0 21 16,1-21-16,20 0 0,-21 0 0,0 0 16,22 0-16,-22 0 0,0 0 15,0-21-15,21 0 0,-20 0 0,-1-1 16,0 1-16,0 0 0,0 0 15,0 0-15,-21 0 0,22-1 0,-22 1 16,0 0-16,0 0 0,0 0 0,0 0 16,0 42-1,0 0 1,0 0-16,0 0 0,0 0 16,0 1-16,0-1 0,-22 21 15,22-21-15,0 0 0,0 1 0,-21-1 16,21 0-16,21-21 47,1-21-47,-22 0 0,21-1 0,-21 1 15,0 0-15,21 0 0,0 0 0,-21-22 16,21 22-16,-21-21 0,21 21 16,1 0-16,-1-1 0,-21 1 0,21 21 15,0 0-15,0 0 0,0 21 16,-21 1-16,22-1 15,-22 0-15,0 21 0,21-21 0,-21 22 16,0-22-16,0 0 0,21 21 16,-21-20-16,0-1 0,0 0 0,0 0 15,0 0-15,0 0 0,21-21 16,0 0-16,0 0 16,1 0-16</inkml:trace>
  <inkml:trace contextRef="#ctx0" brushRef="#br1" timeOffset="97252.95">12763 16489 0,'0'0'0,"0"-21"0,-21 21 16,0 0-16,0 0 15,0 21 1,21 0-16,-21 0 0,21 0 16,0 22-16,-22-22 0,22 21 15,-21 1-15,0-1 0,21 0 0,0 1 16,-21-1-16,0-21 0,21 21 0,0-20 16,0-1-16,0 0 15,0 0-15,21-21 31,0 0-31,0-21 0,0 0 0,1 0 16,-1-1-16,0 1 0,0 0 0,0-21 16,0 21-16,1-1 0,-1 1 15,0 0-15,0 0 0,-21 0 0,21 21 16,0 0 0,-21 21-16,0 0 0,0 0 0,0 0 15,0 1-15,0 20 0,0-21 0,22 0 16,-22 0-16,0 1 0,21-1 15,-21 0-15,21 0 0,0 0 16,0-21-16,0 21 16,22-21-16,-22 0 0,0 0 0,0 0 15,22 0-15,-22-21 0,0 0 0,21 21 16,-21-21-16,1-21 0,-1 20 16,0 1-16,0-21 0,-21 0 0,21-1 15,-21 1-15,21 0 0,-21-1 16,0 1-16,0 0 0,0-1 0,0 1 15,0 21-15,0 0 0,0-1 0,0 44 32,0-1-32,-21 0 0,21 0 15,-21 0-15,21 22 0,0-22 16,0 21-16,0-21 0,0 22 16,0-1-16,0-21 0,0 21 0,0-20 15,21 20-15,0-21 0,-21 0 16,22 0-16,-1 1 0,0-1 0,0-21 15,21 0-15,-20 0 0,-1 0 0,21 0 16,-21 0-16,0 0 0,1 0 16,-1-21-16,0 21 0,0-22 0,-21 1 15,21 0-15,-21 0 0,21-21 16,-21 20-16,0 1 0,0 0 16,0 0-16,0 0 0,0 0 15,0 42 1,0 0-16,0 0 15,0 0-15,0 0 0,0 1 0,0-1 16,0 0-16,0 0 0,0 0 16,0 0-16,0 1 0,0-1 15,22-21-15,-1 0 0,0 21 16,0-21-16,21 0 0,-20 0 0,20 0 16,-21 0-16,21-21 0,-20 21 0,20-21 15,-21-1-15,21 1 16,-20 0-16,20-21 0,-21 21 0,0-22 15,0 1-15,1 0 0,-1-1 0,0-20 16,0 20-16,-21 1 0,0-21 16,0 20-16,0-20 0,0 20 0,0 22 15,0-21-15,0 21 0,0 0 16,0-1-16,0 44 16,-21-22-16,0 21 0,21 21 15,-21-21-15,21 22 0,0-1 16,0 0-16,-22 1 0,22-1 0,0 0 15,0 1-15,0-1 0,0 0 0,0 1 16,0-1-16,0 0 16,22-21-16,-1 22 0,0-22 0,0 0 15,0 0-15,22 0 0,-22 1 16,21-22-16,0 0 0,-20 0 0,20 0 16,0 0-16,1-22 0,-22 1 0,21 0 15,-21-21-15,0 21 0,1-22 16,20 1-16,-21 0 0,-21-1 0,21-20 15,-21 20-15,21-20 0,-21 21 0,0-1 16,0-20-16,0 20 0,0 22 16,0-21-16,0 21 0,0 42 31,0 0-31,0 21 16,0-20-16,0 20 0,-21-21 0,21 21 15,-21 1-15,21-1 0,-21-21 16,21 22-16,0-1 0,0-21 0,0 21 15,0-20-15,-21 20 0,21-21 0,0 0 16,0 0-16,0 1 0,0-1 16,0-42-1,0-1 1,21 1-16,0 0 0,-21 0 16,21 0-16,0 0 0,1-22 0,-22 22 15,21 0-15,0 0 0,-21 0 16,21 21-16,0 21 15,-21 0 1,0 0-16,0 0 0,0 0 16,0 22-16,0-22 0,0 0 0,0 0 15,0 0-15,21 1 0,1-1 0,-1 0 16,0-21-16,0 0 0,0 0 16,0 0-16,1 0 0,20 0 0,-21 0 15,21-21-15,-20 21 0,20-21 0,-21-1 16,21 1-16,-20 0 0,-1 0 15,-21-21-15,0 20 0,21 1 16,-21-21-16,0 21 0,0-22 0</inkml:trace>
  <inkml:trace contextRef="#ctx0" brushRef="#br1" timeOffset="97452.84">14478 16362 0,'0'21'16,"0"-42"-16,0 63 0,0-21 16,21-21-16,0 0 0,0 22 0,1-22 15,-1 0-15,0 0 0,0 0 0,21 0 16,-20 0-16,-1 0 0,0 0 16,0-22-16,0 22 0,0-21 15,-21 0-15,0 0 0</inkml:trace>
  <inkml:trace contextRef="#ctx0" brushRef="#br1" timeOffset="97628.73">13843 16108 0,'0'0'0,"0"21"0,-21 21 15,21-20 1,0-1-16,0 0 0,0 0 0,21-21 15,-21 21-15,21-21 16,-21 21-16,21-21 0</inkml:trace>
  <inkml:trace contextRef="#ctx0" brushRef="#br1" timeOffset="98285.37">12912 17463 0,'0'0'0,"0"21"16,-22 0-16,22 0 15,-21 0-15,0 22 0,21-22 16,-21 21-16,0 0 0,21 22 0,-21-22 16,21 1-16,-22-1 0,22 0 15,0 1-15,0-1 0,0-21 16,0 21-16,0-20 0,22-1 15,-1 0-15,21 0 0,-21-21 0,43 0 16,-22 0-16,22 0 0,-1 0 16,1 0-16,-1 0 0,22 0 0,-22-21 15,1 21-15,-22-21 0,22 0 16,-22 21-16,0-22 0,-21 1 0,1 21 16,-1-21-16,-21 0 0,0 0 15,0 0-15,-21 21 0,-1-22 16,1 22-16,0 0 0,0 0 15,-21-21-15,20 21 0,1 0 0,42 0 47,22 0-31,-22 0-16,0 0 0,0 0 0,22 0 16,-22 0-16,0 21 0,0-21 15,0 22-15,0-1 0,-21 0 0,0 0 16,0 0-16,0 0 15,-21 1-15,0-1 0,0 0 0,0 0 16,-22 0-16,22 0 0,0 1 16,-21-1-16,21 0 0,-1 0 0,1-21 15,0 0-15</inkml:trace>
  <inkml:trace contextRef="#ctx0" brushRef="#br1" timeOffset="98996.57">14986 17526 0,'0'0'0,"0"-21"0,-21 21 32,0 21-32,21 0 0,-22 0 0,22 22 15,-21-22-15,21 21 0,-21 1 16,21-1-16,-21 0 0,0 1 0,21-1 15,0-21-15,-21 21 0,21-20 16,-22-1-16,22 0 0,0 0 16,22-21-1,-1 0 1,-21-21-16,21 0 0,0 0 0,0-1 16,0 1-16,1-21 0,-1 21 15,0 0-15,0-22 0,0 22 0,0 0 16,-21 0-16,22 0 0,-1 21 15,0 0-15,0 0 16,-21 21-16,21 0 0,-21 0 16,21 0-16,1 0 0,-22 1 15,21-1-15,0 21 0,0-21 0,-21 0 16,21-21-16,0 22 0,1-1 16,-1-21-16,0 0 0,0 0 0,0 0 15,0 0-15,1 0 0,20 0 16,-21 0-16,0-21 0,0-1 0,1 1 15,-1 0-15,0-21 0,0 21 16,-21-22-16,0 1 0,0 0 0,0-1 16,0 1-16,-21 0 0,0-1 15,0 22-15,-1-21 0,1 21 0,0-1 16,0 22-16,0 0 0,0 0 0,-1 0 16,22 22-1,0-1 1,0 0-16,22 0 15,-1 0-15,0 0 0,0 1 0,0-1 16,22-21-16</inkml:trace>
  <inkml:trace contextRef="#ctx0" brushRef="#br1" timeOffset="99260.56">15854 17759 0,'0'0'0,"21"0"0,0 0 16,0 0-16,0 0 0,1 0 15,-1 0-15,0 0 16,0-21-16,-21 0 0,21 21 15,-21-22-15,0 1 16,0 0-16,0 0 0,-21 21 16,0 0-16,0 0 15,0 0-15,-22 0 0,43 21 16,-21 0-16,0 0 0,0 22 16,21-22-16,0 0 0,0 0 0,0 0 15,0 1-15,0-1 0,21 0 16,0-21-16,0 21 0,0-21 0,22 0 15,-22 0-15,21 0 0,1 0 16,-1 0-16,-21-21 0,21 21 0,1-21 16</inkml:trace>
  <inkml:trace contextRef="#ctx0" brushRef="#br1" timeOffset="99708.96">16552 17209 0,'0'0'0,"0"-22"0,0 1 15,0 0-15,0 42 16,0 0 0,0 1-16,-21 20 0,21-21 0,0 21 15,0 1-15,0-1 0,0 0 16,0 1-16,-21-1 0,21 22 16,0-43-16,-21 21 0,21 0 15,0 1-15,0-22 0,0 21 0,0-21 16,-21 1-16,21-1 0,0 0 15,21-42 1,-21 0 0,21 21-16,0-22 0,-21 1 15,21-21-15,0 21 0,1 0 0,-1-1 16,21-20-16,-21 21 0,0 0 16,1 0-16,-1 21 0,0 0 0,0 0 15,0 0-15,0 0 0,-21 21 16,22 0-16,-22 21 15,0-21-15,0 1 0,0-1 16,0 21-16,-22-21 0,1 0 0,0 1 16,-21-1-16,21 0 0,-1 0 15,-20 0-15,21 0 0,0 1 0,0-22 16,-1 0-16,22 21 0,0-42 31,0-1-31,22 1 0,-1 0 0</inkml:trace>
  <inkml:trace contextRef="#ctx0" brushRef="#br1" timeOffset="100076.87">17674 17082 0,'0'-43'0,"0"86"0,0-107 0,0 43 15,0 0-15,-21 0 0,21-1 0,0 1 16,-21 21-16,0 21 16,21 1-16,-22 20 15,1-21-15,0 21 0,21 22 16,-21-22-16,21 1 0,0 20 0,-21 1 15,21-22-15,-21 21 0,21 1 0,0-22 16,0 22-16,0-22 0,0 0 16,0 1-16,0-1 0,0-21 0,0 0 15,0 1-15,0-1 0,0 0 16,21-21 0,-21-21-1,0 0-15,0-1 0</inkml:trace>
  <inkml:trace contextRef="#ctx0" brushRef="#br1" timeOffset="100532.61">17357 17230 0,'0'0'15,"0"-21"-15,0-22 0,0 22 0,0 0 16,0 0-16,0 0 0,42-1 0,-21 1 16,21 0-16,-20 0 0,20 21 15,0 0-15,1 0 0,-1 0 0,0 0 16,1 21-16,-22 0 0,21 0 0,-21 22 15,0-22-15,-21 0 0,0 21 16,0-20-16,0 20 0,0-21 0,-21 0 16,-21 0-16,0 22 15,-1-22-15,1-21 0,0 21 0,-1 0 16,1 0-16,21-21 0,-22 0 0,22 0 16,0 0-16,42 0 15,0 0-15,1-21 16,20 21-16,0 0 0,1 0 15,-1 0-15,21 0 0,-20 0 0,-1 21 16,0 1-16,1-1 0,-1 0 16,0 0-16,1 0 0,-22 22 0,21-22 15,-42 0-15,0 21 0,0-21 0,0 1 16,0-1-16,0 0 0,-42 0 16,0 0-16,-1 0 0,1 1 15,-22-22-15,22 21 0,-21-21 16,-1 0-16,22 0 0,-1 0 0,1 0 15,21 0-15,0 0 0,0 0 16,21-21-16,0-1 16,21 1-16,0 0 0,0 21 15,21-21-15,1 0 0</inkml:trace>
  <inkml:trace contextRef="#ctx0" brushRef="#br1" timeOffset="100884.4">18246 17420 0,'21'-21'0,"-42"42"0,63-63 0,-21 42 16,-21-21-16,21 21 15,0 0-15,1 0 16,-1 0-16,0 21 0,-21 0 16,21 0-16,0 0 0,-21 22 15,0-22-15,0 0 0,21 21 0,-21-20 16,0 20-16,0-21 0,0 0 0,0 0 15,0 1-15,0-1 0,0 0 16,-21-21-16,21 21 0,-21-21 16,21-21-1,0 0 1,0 0-16,0-1 0,0 1 16,21 0-16,-21 0 0,21-21 0,1 20 15,-1 1-15,-21-21 0,21 21 0,0 0 16,-21-1-16,21 1 0,0 0 15,1 0-15,-22 0 0,21 21 0,0-21 16,0-1-16,0 22 0,0 0 16</inkml:trace>
  <inkml:trace contextRef="#ctx0" brushRef="#br1" timeOffset="101216.24">18965 17272 0,'0'0'0,"0"21"0,0 64 31,0-64-31,-21 0 0,21 22 15,0-22-15,-21 21 0,21-21 0,-21 0 16,21 22-16,0-22 0,0 0 16,0 0-16,0 0 0,0 1 0,0-1 15,21-21-15,0 0 16,0 0-16,0 0 0,22 0 16,-22-21-16,0-1 15,0 1-15,0 0 0,1 0 16,-22-21-16,0 20 0,0-20 15,0 21-15,0-21 0,0 20 0,0-20 16,0 21-16,-22 0 0,1 21 0,0-21 16,0 21-16,0 0 15,0 0-15,-1 0 0,1 21 16,0 0-16,21 0 16,0 0-16,0 0 15,21-21-15,22 0 16,-22 0-16</inkml:trace>
  <inkml:trace contextRef="#ctx0" brushRef="#br1" timeOffset="101732.4">19558 17378 0,'0'0'0,"0"21"32,-21 0-17,21 0-15,-21 1 16,-1 20-16,1-21 0,21 0 0,0 0 15,0 1-15,-21-1 0,21 0 16,0 0-16,0 0 0,21-21 31,0 0-31,1-21 0,-1 0 16,0 21-16,0-21 0,0 0 16,-21-1-16,21 1 0,1 0 15,-1 0-15,0 0 0,-21 0 0,0-1 16,21 22-16,-21 22 31,0-1-31,0 0 0,0 0 16,0 0-16,0 0 0,0 1 15,0-1-15,21 0 0,-21 0 0,21-21 16,1 21-16,-1-21 0,0 0 16,0 21-16,0-21 0,0 0 0,1 0 15,20 0-15,-21 0 16,0-21-16,0 21 0,1-21 0,-1 0 0,0 0 15,-21 0-15,0-1 16,0 1-16,0-21 0,0 21 0,0-22 16,0 22-16,0 0 0,0 0 0,0 0 15,-21 0-15,21-1 0,-21 22 16,21 22 15,0-1-15,21-21-1</inkml:trace>
  <inkml:trace contextRef="#ctx0" brushRef="#br1" timeOffset="102080.25">20468 17336 0,'0'0'0,"0"-22"0,21 22 16,-21-21-16,0 0 15,-21 21-15,0 0 16,0 0-16,0 0 0,-1 0 15,1 0-15,-21 21 0,21 0 0,-22 1 16,22-22-16,0 21 0,0 0 16,0-21-16,21 21 0,0 0 0,0 0 15,0 1-15,21-22 0,0 21 16,0-21-16,22 21 0,-1-21 16,-21 0-16,21 21 0,-20-21 0,20 21 15,-21-21-15,0 21 16,-21 1-16,0-1 0,0 0 15,-21 0 1,0-21-16,0 0 0,-22 21 0,22-21 16,-21 0-16,0 0 0,20 21 0,-20-21 15,21 0-15,0 0 0,0 0 16,42 0 0,21 0-16,-21-21 15,0 21-15,22-21 0</inkml:trace>
  <inkml:trace contextRef="#ctx0" brushRef="#br1" timeOffset="102377.27">20701 17526 0,'0'0'0,"0"-21"0,63 0 16,-41 0-16,-1 21 16,0-22-16,-21 1 0,21 0 15,-21 0-15,21 0 0,-21 0 16,0-1-16,0 1 15,-21 21-15,0 0 16,0 0-16,0 21 0,-1-21 16,1 22-16,21-1 0,0 0 15,-21 0-15,21 0 0,0 0 16,0 1-16,0-1 0,0 0 16,0 0-16,0 0 0,0 0 0,0 1 15,21-22-15,0 21 0,1-21 16,-1 0-16,0 0 0,0 0 15,0 0-15,0 0 0,1 0 0,-1 0 16,0-21-16</inkml:trace>
  <inkml:trace contextRef="#ctx0" brushRef="#br1" timeOffset="102688.09">21124 17399 0,'0'-21'16,"0"42"-16,21-42 0,-21 0 0,22 0 15,-22-1-15,21 1 0,0 21 0,0-21 16,0 21-16,0 0 0,1 0 15,-1 0-15,0 0 0,21 21 16,-21-21-16,1 21 0,-1 1 0,-21-1 16,0 0-16,21 0 0,-21 0 15,0 22-15,0-22 0,0 0 0,0 0 16,0 0-16,0 0 0,-21-21 16,21 22-16,-21-22 15,21-22 1,0 1-1,0 0-15,0 0 0,21 0 0,-21 0 16,21-1-16,0 1 0,0 0 16,-21-21-16,21 21 0,1-1 0,-22-20 15,21 21-15,0 0 0,-21 0 0,21-22 16,-21 22-16,0 0 0,0 0 16,0 0-16,0-1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2521-228F-436A-B24F-E419A04F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3D7A8-A522-4990-8005-61A72A760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1FBB-2918-4EFB-8201-F5D47FDA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F3271-BF1B-424B-BB0A-B815AD81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BEA0-FA5C-41A5-8FFE-D7E104F3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1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92E0-AF9A-48D0-9EF6-0EB8D841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2846B-D396-4B6D-A3A8-7969A307A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D733-CF4A-4F58-A30F-927DE821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16A5-FE8A-4BB9-88C7-A0D6F9D3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34FB-9B03-4B2C-9305-19667BA5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05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B2330-05AC-4B37-AD9B-2234413FF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2EB22-9C23-4938-B231-1AEC5C530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B5A3-089F-4911-992C-8410785B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8DEA-B474-4289-828A-F8AA5B5D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E1B2-A6BB-4526-8234-F2868926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80D3-3896-454A-824B-CA34FC95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4866-E201-40D2-A863-3F1C1DB7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E99AD-C35C-4CA5-A3D2-B0C68EDC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C08D-4B18-409F-8C1D-320C3E78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F2A1-8DF5-4D76-B402-EE5815A8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8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D9A7-258D-45A3-AB88-B90FBADD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DC9DA-BB31-45E2-8875-27E3B195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017E-C1F5-4CB2-AF83-CAB5BECD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C665-D77D-4EC1-A995-09C90CF4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421F-8CEB-4819-A4CB-044F24D9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8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F726-EC4A-4796-BD69-E157CF7D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C7B2-DE8F-47D8-9DB3-18F24C509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78A5-715A-44CB-9C6A-2AE3243C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C62ED-D3B1-48C6-97CE-10E0C3EC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9EED-D067-4256-8D96-DEFA6670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87EB9-E0F7-4FD9-8158-1613C7BA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73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901E-BBD5-43EC-BB19-2018DED3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FB609-9368-4CC0-8EE3-4AC4EFDFF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78EF-6F7E-474F-B72F-9A075C037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4D4A3-833A-4DA2-8C2B-9C1881522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E56F3-3244-4A61-9EC5-2C993B3C5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8A880-A251-4D7B-8A72-D0FE30EF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EC2B4-06E7-41F0-9C5C-EEC8E528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ED69C-62D0-428B-A0D9-DC9D7813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AC24-C53F-4B8F-B4BE-80D21F00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8F018-F85E-4B67-A71B-8C68527E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8D0F9-BE54-4CC0-9853-E8042174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6DD36-7333-49F3-A692-9CA5CDFC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7F3EE-84A8-4333-B925-6AB7D64C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DF9AB-6A31-473E-AB39-748758B0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D6835-FAA4-4017-85AC-4128084C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5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FD31-760B-4268-87FB-752B91B4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9BAA-070A-4366-A5A5-C7AA129F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E08CE-4817-4F72-8C96-5DBB6B80B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096FA-05E7-4A14-9D02-A981C448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20D66-1D69-46ED-9C24-E9583B1D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B47D1-1A63-43D5-B85B-D03C5572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9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3A50-6658-4E9E-87D1-C5CA63A6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6D219-8C47-4742-820E-565826F4D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E0615-7BB3-40AA-9749-73392B62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8A16D-A2EE-4C73-9AD8-9DE78CCB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F6F82-497C-4884-A8C9-9B5A3A03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FF3FE-4B27-4D6C-BF6D-AD0012A2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2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ED825-B692-494D-A27F-B7CF84B2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90A1-6DDE-408D-82D0-BC83E6F3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E0BD-66DB-4F4D-956E-136EC8C81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F8E6-FBCA-496E-9A0D-F6447F5D0F4E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17B6-1C85-47F9-B8A1-E5AF8D43E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7FBB-9FEE-46C7-ABFF-E10A560A7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BAF3-0ED9-4AB3-B62A-3CF2EB4C9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70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900966-0E90-4BB7-AFBF-594E86ED5850}"/>
                  </a:ext>
                </a:extLst>
              </p14:cNvPr>
              <p14:cNvContentPartPr/>
              <p14:nvPr/>
            </p14:nvContentPartPr>
            <p14:xfrm>
              <a:off x="99000" y="106560"/>
              <a:ext cx="9441720" cy="64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900966-0E90-4BB7-AFBF-594E86ED5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97200"/>
                <a:ext cx="9460440" cy="65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34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141C5D-6E66-4A00-8CEF-D5FE24907899}"/>
                  </a:ext>
                </a:extLst>
              </p14:cNvPr>
              <p14:cNvContentPartPr/>
              <p14:nvPr/>
            </p14:nvContentPartPr>
            <p14:xfrm>
              <a:off x="327600" y="221040"/>
              <a:ext cx="817668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141C5D-6E66-4A00-8CEF-D5FE249078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11680"/>
                <a:ext cx="819540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78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D875D3-5268-495A-9EBF-AA9E3E601FEF}"/>
                  </a:ext>
                </a:extLst>
              </p14:cNvPr>
              <p14:cNvContentPartPr/>
              <p14:nvPr/>
            </p14:nvContentPartPr>
            <p14:xfrm>
              <a:off x="419040" y="53280"/>
              <a:ext cx="8999640" cy="428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D875D3-5268-495A-9EBF-AA9E3E601F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43920"/>
                <a:ext cx="9018360" cy="43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740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665626-68E6-42A6-AB88-EAF5606D11FF}"/>
                  </a:ext>
                </a:extLst>
              </p14:cNvPr>
              <p14:cNvContentPartPr/>
              <p14:nvPr/>
            </p14:nvContentPartPr>
            <p14:xfrm>
              <a:off x="236160" y="137160"/>
              <a:ext cx="8054640" cy="417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665626-68E6-42A6-AB88-EAF5606D11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27800"/>
                <a:ext cx="8073360" cy="41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31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F7791E-B6D1-45F0-A7F8-F8DB9FC704E7}"/>
                  </a:ext>
                </a:extLst>
              </p14:cNvPr>
              <p14:cNvContentPartPr/>
              <p14:nvPr/>
            </p14:nvContentPartPr>
            <p14:xfrm>
              <a:off x="746640" y="60840"/>
              <a:ext cx="7643160" cy="105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F7791E-B6D1-45F0-A7F8-F8DB9FC70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51480"/>
                <a:ext cx="7661880" cy="10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50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93CD0C-63CC-4B03-B6F9-28A92239F48E}"/>
                  </a:ext>
                </a:extLst>
              </p14:cNvPr>
              <p14:cNvContentPartPr/>
              <p14:nvPr/>
            </p14:nvContentPartPr>
            <p14:xfrm>
              <a:off x="182880" y="259200"/>
              <a:ext cx="9540720" cy="386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93CD0C-63CC-4B03-B6F9-28A92239F4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49840"/>
                <a:ext cx="9559440" cy="38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9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8A5405-4EEA-46FD-B8FE-B986918ACA58}"/>
                  </a:ext>
                </a:extLst>
              </p14:cNvPr>
              <p14:cNvContentPartPr/>
              <p14:nvPr/>
            </p14:nvContentPartPr>
            <p14:xfrm>
              <a:off x="1127880" y="236160"/>
              <a:ext cx="8001360" cy="382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8A5405-4EEA-46FD-B8FE-B986918AC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8520" y="226800"/>
                <a:ext cx="8020080" cy="38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99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85028C-AA9E-4726-A811-69CDE3A66E2D}"/>
                  </a:ext>
                </a:extLst>
              </p14:cNvPr>
              <p14:cNvContentPartPr/>
              <p14:nvPr/>
            </p14:nvContentPartPr>
            <p14:xfrm>
              <a:off x="442080" y="0"/>
              <a:ext cx="7048800" cy="416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85028C-AA9E-4726-A811-69CDE3A66E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-9360"/>
                <a:ext cx="706752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068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0B2E1A-BE67-480D-AA46-D5C9F126E90E}"/>
                  </a:ext>
                </a:extLst>
              </p14:cNvPr>
              <p14:cNvContentPartPr/>
              <p14:nvPr/>
            </p14:nvContentPartPr>
            <p14:xfrm>
              <a:off x="297000" y="160200"/>
              <a:ext cx="927396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0B2E1A-BE67-480D-AA46-D5C9F126E9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50840"/>
                <a:ext cx="9292680" cy="61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75F445-9B20-4516-A245-148BFF28F050}"/>
                  </a:ext>
                </a:extLst>
              </p14:cNvPr>
              <p14:cNvContentPartPr/>
              <p14:nvPr/>
            </p14:nvContentPartPr>
            <p14:xfrm>
              <a:off x="4838760" y="1539360"/>
              <a:ext cx="6904080" cy="531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75F445-9B20-4516-A245-148BFF28F0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9400" y="1530000"/>
                <a:ext cx="692280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79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05B5E2-84FE-4652-B780-017D264BDD60}"/>
                  </a:ext>
                </a:extLst>
              </p14:cNvPr>
              <p14:cNvContentPartPr/>
              <p14:nvPr/>
            </p14:nvContentPartPr>
            <p14:xfrm>
              <a:off x="632520" y="152280"/>
              <a:ext cx="6995520" cy="154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05B5E2-84FE-4652-B780-017D264BDD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42920"/>
                <a:ext cx="7014240" cy="15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71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4B51E3-736D-42F7-BCF1-FE84F5A96F7B}"/>
                  </a:ext>
                </a:extLst>
              </p14:cNvPr>
              <p14:cNvContentPartPr/>
              <p14:nvPr/>
            </p14:nvContentPartPr>
            <p14:xfrm>
              <a:off x="236160" y="53280"/>
              <a:ext cx="8039520" cy="624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4B51E3-736D-42F7-BCF1-FE84F5A96F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43920"/>
                <a:ext cx="805824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1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C41CC0-A7A0-46F0-8DDB-E427DF6A93B4}"/>
                  </a:ext>
                </a:extLst>
              </p14:cNvPr>
              <p14:cNvContentPartPr/>
              <p14:nvPr/>
            </p14:nvContentPartPr>
            <p14:xfrm>
              <a:off x="228600" y="236160"/>
              <a:ext cx="760500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C41CC0-A7A0-46F0-8DDB-E427DF6A93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26800"/>
                <a:ext cx="7623720" cy="63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44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6D9A-156D-4E17-8CDE-C2900E5D7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5283-D8A5-4FBA-ADF1-3F001A598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7F2C37-E3CE-404A-892B-99D5FF2777D2}"/>
                  </a:ext>
                </a:extLst>
              </p14:cNvPr>
              <p14:cNvContentPartPr/>
              <p14:nvPr/>
            </p14:nvContentPartPr>
            <p14:xfrm>
              <a:off x="350640" y="327600"/>
              <a:ext cx="816120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7F2C37-E3CE-404A-892B-99D5FF2777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318240"/>
                <a:ext cx="817992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07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2021-05-14T03:22:26Z</dcterms:created>
  <dcterms:modified xsi:type="dcterms:W3CDTF">2021-05-14T04:57:47Z</dcterms:modified>
</cp:coreProperties>
</file>