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7T03:16:40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 593 0,'21'0'16,"0"0"-16</inkml:trace>
  <inkml:trace contextRef="#ctx0" brushRef="#br0" timeOffset="1339.23">2603 572 0,'0'0'0,"0"-22"16,0 1-16,0 0 15,0 0 1,0 0-16,0 0 16,0 42 46,0 0-62,0 0 0,0 0 16,0 22-16,0-1 0,0-21 15,0 43-15,-21-22 0,21 0 0,-21 22 16,21-1-16,-21 1 0,21-22 16,0 22-16,-21-1 0,0 1 0,21-1 15,-22-21-15,22 22 16,-21-1-16,21 1 0,-21-1 0,0 1 15,21-1-15,0-20 0,0 20 16,0-20-16,0-1 0,0 0 0,0-21 16,0 22-16,0-1 15,0-21-15,0 0 16,21-21-16,0-21 16,0 0-16,-21-21 15,22 21-15,-22-1 0,21-20 16,-21-21-16,0 20 0,21-20 15</inkml:trace>
  <inkml:trace contextRef="#ctx0" brushRef="#br0" timeOffset="1752.7">2540 466 0,'-21'0'16,"21"-21"-16,21-1 15,0 22 1,0-21-16,0 21 0,22-21 0,-1 21 15,0 0-15,1-21 0,-1 21 16,22 0-16,-22-21 0,0 21 16,1-21-16,-1 21 0,0 0 0,1 0 15,-22 0-15,42 0 16,-42 0 0,1 0-16,-22 21 62,-22 0-46,1-21-16,0 21 0,21 0 0,-21-21 15</inkml:trace>
  <inkml:trace contextRef="#ctx0" brushRef="#br0" timeOffset="2069.51">2392 1291 0,'0'0'0,"21"0"0,0 0 0,21 0 16,-20 0-16,20 0 0,-21 0 15,21 0-15,-20-21 0,20 0 16,-21 21-16,21 0 0,-20-21 0,20 21 16,-21 0-16,0-21 15,0 21-15,-21 21 47</inkml:trace>
  <inkml:trace contextRef="#ctx0" brushRef="#br0" timeOffset="2635.34">3069 1418 0,'0'0'0,"0"-21"0,0 0 15,0 0 1,0 0-16,21-1 0,0 1 16,1 21-16,-1 0 15,0 0-15,0-21 0,0 21 0,22 0 16,-22 0-16,0 0 15,64 42-15,-43-20 16,-21-1-16,0 21 0,0-21 16,1 22-16,-22-22 0,0 21 15,0 0-15,0 1 0,0 84 16,-22-85-16,1 0 16,0-20-16,21 20 0,-21-21 0,0 0 15,0 0-15,-1 1 0,1-22 31,21-22-31,0 1 16,0 0-16,0 0 0,0-21 0,0-1 16,0 1-16,0-22 0,21 22 15,1 0-15,-1-1 0,0 1 16,0 21-16,21-21 0,-20 20 16,-1-20-16,0 21 0,21 0 0,-21 0 15,1-1-15,-1 1 0,0 0 16,0 0-16,0 21 0,0-21 15,1 21-15,-1 0 16,0 0-16,0 0 16</inkml:trace>
  <inkml:trace contextRef="#ctx0" brushRef="#br0" timeOffset="3544.82">4339 1609 0,'0'0'0,"21"0"0,0-21 15,1 21-15,-1 0 0,-21-22 16,21 1-16,0 21 16,0-21-16,-21 0 0,21 0 15,-21 0-15,0-1 16,0 1-16,0 0 0,0 0 15,-21 21-15,0-21 0,0 21 16,0 0-16,-22 0 0,22 0 0,-21 0 16,21 0-16,0 0 0,-22 0 15,22 0-15,-21 21 0,21 0 16,-22 0-16,22 0 0,0 1 0,-21 20 16,20 0-16,1 1 0,0-1 15,0 0-15,-21 43 16,42-64-16,0 21 0,0 1 0,0-22 15,0 0-15,0 0 0,0 0 16,21 1-16,0-1 0,0-21 0,21 0 16,1 0-1,-22 0-15,21 0 0,-21-21 0,1 21 16,-1-22-16,21 1 0,-21 0 16,0-21-16,22 21 0,-22-22 0,21 22 15,-21-21-15,1-1 16,-1 1-16,0 0 0,0-1 0,0 22 15,0-21-15,-21 21 0,0 0 16,22-1-16,-22 1 0,21 21 16,-21-21-16,0 42 31,0 0-31,0 1 0,-21-1 0,-1 0 16,22 0-16,-21 21 0,21-20 15,0 20-15,-21 0 0,21-21 0,-21 22 16,21-1-16,0-21 0,0 22 15,0-22-15,0 0 0,0 0 16,0 0-16,21 0 0,0-21 0,22 22 16,-1-22-16,-21 0 15,0 0-15,22 0 0,-1-22 16,-21 22-16,21-21 0,-20 0 0,20 0 0,21-43 16</inkml:trace>
  <inkml:trace contextRef="#ctx0" brushRef="#br0" timeOffset="4367.87">5101 1334 0,'0'21'32,"0"0"-32,0 0 15,0 0-15,0 0 0,0 1 16,0-1-16,0 21 0,0-21 0,0 22 15,0-1-15,0-21 0,-21 21 16,21-20-16,0 20 0,-21-21 0,21 0 16,0 22-16,0-22 0,0 0 15,0 0-15,-21 0 0,21-42 47,0 0-31,0-21-16,0 20 0,0-20 0,0 0 15,21-1-15,0 1 16,-21 0-16,21 21 0,0-22 0,0 1 16,-21 21-16,22-22 0,-1 22 15,0 0-15,64-42 16,-64 41-16,0 22 0,0 0 16,21 0-16,-20 0 0,-1 0 0,0 0 15,0 0-15,0 22 0,0-1 16,1 0-16,-22 0 0,21 21 0,-21-20 15,0-1-15,21 21 0,-21 0 16,0-20-16,0 20 0,0-21 16,0 21-16,0-20 0,0 20 0,-21-21 15,21 0-15,-21 0 0,21 1 16,-22-1-16,22 0 0,0 0 16,-21-21-16,21 21 0,-21-21 15,21-21 1,0 0-1,0 0-15,0-22 16,0 22-16,0-21 0,21 0 0,0 20 16,1-20-16,20-43 15,21 1-15,-41 63 0,20-22 16,0 22-16,-21 0 16,22 0-16,41-22 0,-41 43 15,-22 0-15,21 0 16,-21 0-16,1 22 0,-22 20 15,0-21-15,21 0 0,-21 22 16,0-1-16,0 0 0,0 1 0,0-1 16,0 0-16,0 1 0,0-1 15,0-21-15,0 21 0,0 1 16,-21-1-16,21-21 0,0 0 16,0 1-16,0-44 46,0 1-46,0-21 0,21 21 0,0-22 16,-21 1-16,21 21 16</inkml:trace>
  <inkml:trace contextRef="#ctx0" brushRef="#br0" timeOffset="4837.89">6286 1545 0,'0'0'16,"0"21"-16,43 1 16,-22-22-16,0 0 0,0 0 15,0 0-15,22 0 0,-1 0 0,-21-22 16,22 22-16,-1-21 16,21 0-16,-20 0 0,-1 0 0,0 0 15,-20-1-15,20 1 0,0 0 16,-21 0-16,1 0 0,-22 0 0,0-1 15,0 1-15,0-21 0,0 21 16,-22 0-16,1-1 0,-21 22 16,21 0-16,0 0 0,-22 0 15,1 0-15,21 0 0,-22 0 16,1 22-16,0-1 0,-1 0 16,22 0-16,-21 21 0,0-20 0,20 20 15,1 0-15,0 1 0,0-1 0,0 0 16,21 22-16,0-22 0,0 0 15,0 1-15,0-22 0,0 21 16,0-21-16,42 22 0,-21-22 0,0 0 16,22-21-16,-1 21 0,0 0 15,1-21-15,-1 0 0,64 0 16,-64 0-16,1-21 0,20 0 16,-21 21-16,1-21 0,-1 0 0,0 0 15,-20-22-15,20 22 0,-21 0 16,0-21-16,0 20 0,1 1 15,-22-21-15</inkml:trace>
  <inkml:trace contextRef="#ctx0" brushRef="#br0" timeOffset="5605.07">1905 2307 0,'-21'21'0,"42"-42"0,-21 42 62,21-21-62,0 0 0,0 0 16,22 0-16,-1 0 0,0 0 0,22 0 15,-1 0-15,1 0 0,21 0 16,-1 0-16,22 0 0,-21 0 16,21 0-16,-1 0 0,1 0 0,0 0 15,21 0-15,106 0 16,-85-21-16,106 21 16,-106 0-16,149-21 0,-149 21 15,0 0-15,21 0 0,-21 0 16,1 0-16,-1 0 0,0 0 0,148 0 15,-169 0-15,0-21 16,0 21-16,0 0 0,-21 0 0,21 0 16,-21 0-16,0 0 0,0 0 0,-1 0 15,-20-21-15,0 21 0,-1 0 0,-20 0 16,-1 0-16,-20 0 16,-1 0-16,0 0 0,1 0 0,-22 0 15,0 0-15,-21-21 31,-21 21-31,0 0 0,0-22 16,-1 22-16,-20 0 0</inkml:trace>
  <inkml:trace contextRef="#ctx0" brushRef="#br0" timeOffset="6407.96">2371 2561 0,'0'0'0,"-22"0"16,1 0-16,0 0 16,0 0-16,0 0 0,0 0 0,-1 0 15,44 0 32,-1 0-47,0 0 16,0 0-16,21 0 0,1 0 15,-1 0-15,0 0 0,22 0 16,126-21 0,-105 21-16,84 0 0,-84-21 15,0 21-15,-1 0 0,22 0 0,0 0 16,0-21-16,0 21 0,0 0 16,-1 0-16,1 0 0,127-21 15,21-1 1,-127 22-16,21 0 0,-21 0 0,0 0 15,0-21-15,0 21 0,0 0 0,0 0 16,0 0-16,-21-21 0,127 21 16,-127 0-16,0-21 0,-1 21 15,-20 0-15,21 0 0,-21-21 16,20 21-16,-20 0 0,-21 0 0,20 0 16,-20 0-16,-1 0 0,43 0 15,-42 0-15,-43 0 0,21 0 16,0 0-16,-20 0 15,20 0-15,-21 0 16,-21-21 15,-21 21-31,0-22 16,0 22-16,-1 0 16</inkml:trace>
  <inkml:trace contextRef="#ctx0" brushRef="#br0" timeOffset="6555.88">7345 2328 0,'0'22'15,"21"-22"17</inkml:trace>
  <inkml:trace contextRef="#ctx0" brushRef="#br0" timeOffset="7983.41">7112 1799 0,'-21'0'15,"21"21"1,0-42 15,21 0-15,0 21-16,-21-21 0,21 0 15,0 0-15,-21-1 0,22 22 16,-1-21-16,0-21 0,0 21 16,0 0-16,0-1 0,1 1 15,-1-21-15,0 21 0,0 0 0,0-1 16,43-41-1,-22 21-15,-21 20 0,-21 1 0,21 0 16,1 0-16,-22 0 16,-22 21-1,1 0 1,0 0-16,0 21 0,0-21 16,0 21-16,-1 0 0,1 0 15,0 1-15,0-1 0,21 0 16,-21 0-16,0 0 0,21 0 0,-22 1 15,22-1-15,0 0 0,0 0 0,0 0 16,0 0-16,0 1 16,22-22-16,-1 21 0,0 0 0,0 0 15,0-21-15,0 21 16,1 0-16,-1-21 16,0 22-16,-21-1 15,0 0 1,0 0-16,-21-21 15,21 21-15,-21-21 16,-1 0-16,1 0 0,0 21 16,0-21-16,0 0 15,0 0-15,-1 22 16,1-22 31,0 0-32,0 0 1</inkml:trace>
  <inkml:trace contextRef="#ctx0" brushRef="#br0" timeOffset="12115.78">3683 3810 0,'0'-21'16,"21"21"-1,-21-21 1,0 0 0,21 42 62,-21 0-78,0 0 15,21 0-15,-21 0 16,0 1 0,0-1-16,0 0 0,0 0 0,0 0 15,0 0-15,0 64 16,0-64-16,0 0 0,0 1 15,0 20-15,0-21 16,0 0-16,0 22 0,0-22 0,0 0 16,0 21-16,0 22 15,0-43-15,0 42 0,0-41 16,0 20-16,0-21 0,0 21 16,0-20-16,22 41 0,-22-21 15,21 1-15,-21-22 0,0 21 16,0 1-16,21-22 0,0 106 15,-21-106 1,21 21-16,-21-21 0,21 22 0,-21-22 16,0 21-16,0-21 0,0 1 0,0 20 15,0-21-15,22 21 0,-22-20 16,0-1-16,0 21 0,0-21 0,0 0 16,0 22-16,0-22 0,0 0 15,0 21-15,0-20 0,0-1 0,0 21 16,21 0-16,-21 43 15,0-64-15,0 0 16,0 1-16,0 20 0,0-21 0,0 0 16,0 0-16,0 22 0,0-22 15,0 0-15,0 21 0,0-20 0,0-1 16,0 0-16,0 21 0,21-21 16,-21 1-16,21 83 15,-21-41 1,21-43-16,-21 0 0,0 0 15,21 1-15,-21-1 0,0 42 16,0-42-16,0 1 0,0 20 16,22-21-16,-22 0 0,0 0 0,21 64 15,-21-21 1,0-43-16,0 0 16,0 0-16,21 0 0,-21 0 0,0 22 15,0-22-15,0 0 0,0 0 0,0 22 16,0 20-1,0 22-15,0-43 0,0 0 16,0-20-16,0 20 0,0 0 16,0-21-16,0 22 0,0-22 15,0 21-15,0-21 0,0 22 0,0-22 16,0 21-16,0 22 0,0-43 16,0 21-16,0 1 0,0-22 15,0 21-15,0 0 0,0 1 0,0-1 16,0 0-16,0-20 0,0 20 15,0 0-15,0 1 0,0-1 0,0 21 16,0 64 0,0-105-16,0 20 0,0 43 15,0-43-15,0 0 0,0 1 16,0-1-16,0 0 0,0 1 16,0-1-16,0-21 0,21 21 0,-21 1 15,0 84-15,0-106 16,0 21-16,0 1 0,0-1 15,21-21-15,-21 21 0,0 1 0,0-1 16,0 0-16,0 1 0,0-1 0,0 0 16,0 22-16,0-22 0,0 1 15,0-1-15,0 0 0,0 1 16,0-1-16,0 0 0,0-21 0,0 22 16,0-1-16,0 0 0,0 1 0,0-22 15,0 21-15,0 1 0,0-1 16,0-21-16,0 21 0,0 43 15,0-43-15,0 1 0,0-1 0,0 43 16,0-64-16,0 64 16,0-43-16,0 0 0,0 1 15,0-1-15,0 0 0,0 1 0,0-1 16,0 0-16,0 1 0,0-1 16,0-21-16,0 21 0,0 1 0,0-1 15,0 0-15,0-20 0,0 20 0,0 43 16,0-64-16,0 21 0,0-21 15,0 22-15,0-22 0,0 21 16,0-21-16,0 43 0,0-43 16,0 42-16,0-41 15,0 20-15,0-21 0,0 0 16,0 22-16,0-22 0,0 0 0,0 0 16,0 21-16,-21-20 0,21-1 0,0 21 15,0-21-15,0 0 0,0 43 16,0-22-1,0-21-15,0 22 0,0-22 0,-21 0 16,21 0-16,0 22 0,0-22 0,0 0 16,0 0-16,0 0 0,0 22 0,0-1 15,0 21 1,0-20-16,0-22 0,0 0 0,0 0 16,0 0-16,0 1 15,0-1-15,0 0 0,0 0 16,0-42 15,0 0-31,0-22 0,0 22 0,0-21 16</inkml:trace>
  <inkml:trace contextRef="#ctx0" brushRef="#br0" timeOffset="15932.34">3979 3831 0,'21'0'141,"1"0"-125,-1 0-1,0 0-15,0 0 0,-21 21 0,21-21 16,0 0-16,1 0 0,-1 0 0,0 0 15,0 0-15,0 0 0,0 0 16,22 0-16,-22 0 0,21 0 0,1 22 16,-1-22-16,0 0 0,1 0 15,-1 0-15,21 0 0,1 0 16,-1 0-16,1 0 0,-1 0 0,1 0 16,-1 0-16,64 21 15,-42-21-15,-21 0 0,84 0 16,-85 0-16,22 0 0,-22 0 15,22 21-15,0-21 0,-1 0 0,65 0 16,-65 0-16,1 0 16,0 0-16,-1 0 0,22 0 0,-21 0 15,21 21-15,-1-21 0,-20 0 0,21 0 16,-21 0-16,20 0 0,-20 0 16,21 0-16,0 0 0,0 21 0,105-21 15,-105 0-15,0 0 16,0 0-16,0 0 0,-1 21 0,1-21 15,21 0-15,-21 0 0,21 0 16,106 22-16,-127-22 16,0 0-16,21 0 0,-22 0 0,22 0 15,-21 21-15,21-21 0,-21 0 16,0 0-16,0 21 0,0-21 0,-1 0 16,-20 0-16,0 21 0,21-21 15,-22 0-15,1 0 0,0 0 0,-1 21 16,1-21-16,21 0 0,-22 0 0,1 0 15,-21 0-15,20 21 0,1-21 16,0 0-16,20 0 0,-20 0 0,0 0 16,-1 0-16,1 0 0,0 22 15,-1-22-15,1 0 0,84 0 16,-84 0-16,0 0 0,-1 0 16,1 0-16,21 0 0,-21 0 15,-1 0-15,22 0 0,-21 0 0,-1 0 16,-20 0-16,21 0 0,-22 0 15,64 0-15,-63 0 0,-1 0 16,43 0-16,-43 0 0,-20 0 16,20 0-16,22 0 15,42 0-15,-85 0 16,1 0-16,-1 0 0,0 0 16,-21 0-16,22 0 0,-22 0 0,0 0 15,0 0-15,22 0 16,-22 0-1,-21 21 48,0 0-63,0 0 16,0 0-16,0 0 15,-21 1-15,21-1 0,-22 0 16,22 0-16,0 0 0,-21 0 0,0 1 15,21-1-15,-21 21 0,21-21 16,0 0-16,-21 1 0,0 20 16,21-21-16,-22 43 0,22-43 15,0 21-15,-21 0 0,21-20 16,0 20-16,0 0 0,-21 1 0,21-1 16,0 0-16,0 1 0,0-1 15,0 0-15,-21 1 0,21-1 16,-21 0-16,21 1 0,0-1 0,0 0 15,0-21-15,0 22 0,0-1 0,0 0 16,0 1-16,0-1 0,0 22 0,0-22 16,0 0-16,0 1 0,-21 41 15,21-20-15,-22 20 16,22-41-16,-21-1 0,21 0 16,0 1-16,-21 20 0,21-20 0,-21-1 15,0 85-15,-22 21 16,43-84-16,-21-22 15,21 21-15,0-20 0,0 20 0,-21 1 16,21-22-16,-21 22 0,21-22 16,0 21-16,0-20 0,0 20 0,0 1 15,-21-22-15,21 22 0,0-22 16,0 21-16,-21 22 0,21-43 16,0 22-16,0-22 0,0 1 15,0-1-15,0 21 0,0-20 0,0-1 16,0 0-16,0 22 0,0-22 0,0 1 15,0 20-15,0-21 0,0 1 16,0-1-16,-22 22 0,22-22 0,-21 43 16,21-43-16,-21 0 0,21 22 15,0-22-15,0 0 0,0 22 16,-21-22-16,21 1 0,0-1 0,0 0 16,0 1-16,0-1 0,-21 0 0,21 1 15,0-1-15,0 0 0,0 1 0,0-1 16,0 0-16,0 1 0,-21-1 15,21 0-15,-22 1 0,22-1 16,0 0-16,-42 43 0,42-43 16,-21 43-16,21-43 0,0 1 15,-21-1-15,21 0 0,0 1 0,-21-1 16,21-21-16,0 21 0,0-20 16,0 20-16,0 0 0,0-21 0,0 22 15,0-22-15,0 21 0,0-21 0,0 22 16,0-1-16,0-21 0,-22 22 0,22-1 15,-21-21-15,21 21 0,-21 43 16,0-43-16,0 1 0,21-1 16,-21 22-16,-1-22 0,1 43 15,21-43-15,0 0 0,-21 1 0,21-1 16,-21 0-16,21-21 0,0 22 16,0-1-16,0 0 0,0-20 0,0 20 15,-21 21-15,21-20 0,0-22 16,-21 21-16,21-21 0,0 22 15,0-22-15,0 21 0,0 1 0,-22-22 16,22 21-16,-21 22 0,21-43 16,-21 21-16,21-21 0,0 0 0,0 1 15,0 20-15,0-21 0,0 0 0,0 0 16,0 1-16,0-1 0,0 0 16,0 0-16,0 0 15,0 0-15,0 1 0,-21-22 0,21 21 16,0 0-16,0 0 0,0 0 15,0 0-15,0 1 0,-21-1 16,21 0-16,-21 0 16,21 0-1,-22 0-15,22 1 0,0-1 16,0 0-16,0 0 16,0 0-16,0 0 0,0 1 15,0-1-15,0 0 16,0 0-1,0 0-15,-21-21 16,0 21 0,0-21-1,21 22-15,-21-22 0,0 0 16,-1 21-16,1-21 0,0 0 16,-21 21-16,21-21 15,-1 0-15,1 21 0,-21-21 16,21 21-16,0-21 0,-1 0 0,-41 21 15,21-21 1,-1 0-16,22 0 0,0 0 0,-43 0 16,22 0-16,21 0 0,-21 0 0,-22 0 15,-21 0 1,64 0-16,-21 0 0,0 22 16,-1-22-16,-20 0 0,20 0 0,1 0 15,-21 0-15,20 0 0,-20 0 0,-1 0 16,-42 0-16,43 0 0,-1 0 15,1 0-15,-1 0 0,1 0 0,-1 0 16,1 0-16,-1-22 0,1 22 0,-1 0 16,1 0-16,-1 0 0,-20 0 15,20-21-15,-147 0 16,84 21-16,42 0 0,21 0 16,1 0-16,-85-21 0,84 21 15,-20 0-15,20 0 0,-21 0 16,22 0-16,-22 0 0,-84-21 15,105 21-15,-20 0 0,-86 0 16,107-21-16,-106 21 16,105 0-16,-21-22 0,1 22 0,20 0 15,-20 0-15,-1 0 0,21-21 0,-20 21 16,20 0-16,-20 0 0,20-21 0,-63 21 16,42-21-16,22 21 15,-1-21-15,1 21 0,-1 0 0,1-21 16,-1 21-16,1 0 0,-1 0 0,1-22 15,-1 22-15,1 0 0,21 0 0,-22 0 16,-42-21-16,43 21 16,20 0-16,-20 0 0,21 0 0,-22-21 15,22 21-15,-64 0 0,42 0 16,22-21-16,0 21 0,-22 0 16,22 0-16,-43 0 0,22 0 15,20-21-15,1 21 0,0 0 0,-1 0 16,1 0-16,0 0 0,-1 0 0,1 0 15,0 0-15,-1 0 0,-41 0 16,41-21-16,1 21 0,0 0 16,-1 0-16,1 0 0,0 0 0,-1 0 15,1 0-15,0 0 0,21 0 16,-22 0-16,1 0 0,0 0 0,20 0 16,-62 0-16,41 0 0,22 0 15,-21 0-15,0 0 0,20 0 0,-62 0 16,63 0-16,-22 0 0,22 0 15,-21 0-15,21 0 0,-22 0 16,22 0-16,-42 0 16,-1 21-16,43-21 0,0 0 0,0 0 15,-22 0-15,22 0 16,0 0-16,0 0 0,-22 0 16,1 0-16,21 0 15,0 0-15,0 0 0,-1 0 0,1 0 16,21 21-16,-21-21 0,0 0 0,0 0 15,0 0-15,-1 0 0,1 0 16,0 0-16,0 0 16,0 0-16,0 0 15,-1 0-15,1 0 16,0 0-16,0 0 16,0 0 15,0 0-16,-1 0 1,1 0-16,0 0 16,21 21-16,-21-21 15,0 0-15,0 0 16,21-21 0,0 0-16,0 0 15,0-22-15</inkml:trace>
  <inkml:trace contextRef="#ctx0" brushRef="#br0" timeOffset="17092.66">6519 5990 0,'0'-21'0,"0"42"0,-21-42 0,0 21 16,21-21-16,-21 0 0,0 21 15,-1-21 1,1 21-16,0 0 16,0 21-1,21 0-15,0 0 0,0 0 16,0 0-16,-42 85 16,42-63-16,-22-1 0,22 43 15,-21-22-15,21 1 16,-21-1-16,21 1 0,0-1 0,0 106 15,0-105 1,0-1-16,0 1 0,-21-1 16,21 1-16,0-1 0,-21 22 0,0-21 15,21-1-15,-22 22 0,1-22 0,0 22 16,-21-22-16,-1 107 16,-41 63-1,63-149-15,-1-20 0,-20 84 16,21-85-16,0 1 0,0-1 0,-1 1 0,1-1 15,0 1-15,0 63 16,0-64-16,0 1 0,21-22 16,-22 22-16,22-22 0,-21 0 0,21 22 15,0-22-15,0-21 0,0 22 0,0-1 16,0-21-16,0 0 0,0 1 16,21-44-1,1 1-15,-1 0 16,-21-21-16,21-1 0,21 1 15,-21-21-15</inkml:trace>
  <inkml:trace contextRef="#ctx0" brushRef="#br0" timeOffset="20100.39">6477 5990 0,'0'-21'32,"0"0"-17,21 21-15,0 0 16,0 0-16,1-21 0,-1 21 16,0 0-16,0 0 0,43 0 15,-22 0-15,-21-21 16,21 21-16,1 0 0,-1 0 0,0 0 15,-20 0-15,20 0 0,0 0 16,1 0-16,-1 0 0,0-22 0,1 22 16,-22 0-16,21 0 0,0 0 0,22 0 15,-22 0-15,1 0 0,20 0 16,1 0-16,-22 0 0,21-21 0,22 21 16,-21 0-16,-1 0 0,1 0 0,-1 0 15,22 0-15,-22 0 16,64 0-16,-63 0 0,20 0 0,-20 0 15,21 0-15,-22 0 0,22 0 16,-1 0-16,1 0 0,0 0 16,-1 0-16,-20 0 0,21 0 0,-22 0 15,22 0-15,-22 0 0,22 0 16,-22 0-16,22 0 0,-21 0 0,20 0 16,1 0-16,-22 0 0,22 0 0,-21 0 15,20 0-15,-20 0 0,-1 0 16,1 0-16,-1 0 0,1-21 0,-22 21 15,22 0-15,-1 0 0,1 0 16,-22 0-16,21 0 0,1-21 16,-22 21-16,22 0 0,-22 0 0,0 0 0,64-21 15,-21 21 1,-64 0-16,21 0 0,43-21 16,-43 21-16,-20 0 15,-1 0-15,0 0 0,0 0 16,0 0-16,22 0 0,-1 0 15,-21 0-15,0 0 16,0 0-16,1 0 0,-1 0 16,0 0-16,-21 21 15,21 0 1,-21 0-16,21-21 16,-21 21-16,0 0 0,0 1 15,0-1-15,0 0 16,0 0-16,0 0 0,0 0 15,0 1-15,0-1 0,0 21 16,0-21-16,-21 0 0,21 1 0,-21 20 16,21 0-16,0-21 0,-21 22 15,21-22-15,-21 21 0,-1 22 16,22-22-16,0 0 0,0 1 16,-21-22-16,21 21 0,-21 1 0,21-1 15,0-21-15,0 21 0,-21-20 16,21 20-16,-21-21 0,21 21 0,-21 22 15,21-22-15,-22-21 0,22 22 16,-21 20 0,0 43-16,21-64 15,0 1-15,0 20 0,0-20 16,0-22-16,0 21 0,0 0 16,0-20-16,0 20 0,0-21 0,0 21 15,0-20-15,0 20 0,0 21 16,0 22-16,0-43 15,0-20-15,0 20 0,0 0 16,0 1-16,0-22 0,0 21 16,0 0-16,0 1 0,0-1 0,0 64 15,0-64-15,0 1 16,0-22-16,0 21 0,0 0 16,0-20-16,0 20 0,0-21 0,0 21 15,0 1-15,0-22 0,0 21 0,0-21 16,0 22-16,0-22 0,0 21 15,0-21-15,0 22 0,0-22 0,0 21 16,0-21-16,0 1 0,0 20 0,0-21 16,0 0-16,21 0 0,-21 1 0,0-1 15,0 42 1,0-20-16,0-22 0,0 0 16,0 0-16,0 0 0,0 0 15,0 1-15,0-1 0,0 0 16,0 0-16,0 0 0,0 0 15,0 1-15,-21-1 0,21 0 16,0 0-16,0 0 0,0 0 16,0 1-16,0-1 0,-21-21 15,21 21-15,-21 0 0,21 0 16,-21-21 0,-1 21-16,1-21 15,0 22 1,0-22-16,0 0 15,0 0-15,-1 0 0,1 0 16,0 0-16,0 0 16,0 0-16,0 0 0,-1 0 0,1 0 15,0 21-15,-64-21 16,43 0-16,21 0 16,-21 0-16,20 0 0,1 0 0,-21 0 15,21 0-15,-22 21 0,22-21 0,-21 0 16,21 0-16,-22 0 0,22 0 0,-21 0 15,0 0-15,-1 0 0,22 0 16,-21 0-16,-1 0 0,22 0 0,-21 0 16,0 0-16,20 0 0,-20 0 15,0 0-15,21 0 0,-22 0 0,1-21 0,0 21 16,20 0-16,-20 0 0,0 0 16,-1 0-16,-20-21 0,21 21 15,-1 0-15,1 0 0,0 0 0,-1 0 16,1 0-16,0 0 0,-1 0 0,1 0 15,-85 0 1,85 0-16,-1 0 0,1 0 0,0 0 16,-22 0-16,22 0 0,-1 0 15,-41 0-15,41 0 0,1 0 16,0 0-16,-1 0 0,1 0 0,0 0 16,-1 0-16,1 0 15,0 0-15,-1 0 0,-62-22 16,20 22-16,43 0 15,-1 0-15,1-21 0,0 21 16,20 0-16,-20 0 0,0 0 0,-1-21 16,22 21-16,-21 0 0,21 0 0,-85-21 15,21 0 1,43 21-16,0 0 0,-1 0 0,1 0 16,0-21-16,-1 21 0,-41 0 15,41 0-15,1 0 0,0-22 16,-1 22-16,1 0 0,0 0 0,20 0 15,-20 0-15,0-21 0,-1 21 0,1 0 16,0 0-16,-1 0 16,-62-21-16,41 21 0,22 0 15,-1 0-15,-62 0 0,41 0 16,22 0-16,-1-21 0,1 21 0,0 0 16,-1 0-16,22 0 0,-21 0 15,21 0-15,-64-21 16,43 21-16,-22 0 15,43 0-15,0 0 0,0 0 0,-22 0 16,22 0-16,0 0 0,0 0 0,0 0 16,0 0-1,-1 0 95,1 0-110,0 0 47,21-21-16,0-1 31,-21 22-46,0-21 15,0 21-15,-1 0-1,1 0 1,0 0-16,0 0 16,0 0-1,21-21-15,0 0 63,0 0-48,0 0 1,0-1-16,21 22 16,-21-21-16,21 21 15,-21-21-15,0 0 16,0 0 15,0 0-15,0-1-1,0 1 1</inkml:trace>
  <inkml:trace contextRef="#ctx0" brushRef="#br0" timeOffset="25788.2">9144 3217 0,'0'0'0,"0"-21"0,0 0 16,21 0 0,-42 21 62,21 21-78,0 0 15,-21-21-15,21 21 16,0 1-16,0-1 16,21-42 62,-21-1-78,0 1 15,0 0 1,-21 21 15,0 0-15,-1 0-16,22 21 15,0 0-15,-21-21 0,21 22 0,-21-1 16,21 0-16,0 0 16,21-21 15,0 0-31,1 0 16,-1 0-16,-21-21 15,21 21-15,0-21 0,-21 0 16,0-1-16,21 22 15,-21-21-15,0 0 0,-21 21 32,0 0-17,0 0-15,0 0 16,-1 21-16,22 0 0,0 1 16,-21-1-16,21 0 15,0 0-15,21-21 31,1 0-31,-1 0 16,0 0-16,-21-21 16,0 0-16,21 21 0,0-21 0,0-1 15,-21 1 1,0 0-16,0 0 0,0 0 16,-21 21 15,0 0-31,0 0 15,0 0 1,21 21-16,-21-21 16,21 21-1,21-21 32,-21-21-47,21 21 16,-21-21-16,21 21 0,0 0 15,-21-21 1,21-1-16,1 22 0,-22-21 16,21 21-16,0 0 15,0 0-15,0-21 16,0 21-16,1 0 16,-1 0-16,0 0 0,0 0 15,0 0-15,-21-21 0,21 21 0,1 0 16,-1 0-16,0 0 15,0 0-15,0 0 0,0 0 0,1 0 0,-1 0 16,0 0-16,0 0 16,21 0-16,-20 0 0,-1 0 0,0 0 15,21 0-15,-21 0 0,1 0 16,-1 0-16,0 0 0,21 0 0,-21 0 16,1 0-16,-1 0 15,0 0-15,21 21 0,-21-21 0,1 0 0,20 0 16,-21 21-16,0-21 15,0 21-15,22-21 0,-22 0 0,0 22 0,0-22 16,0 21-16,22-21 0,-22 21 0,0 0 16,0 0-1,0-21-15,1 21 0,-1 1 0,-21-1 0,21 0 16,0 0 0,-21 0-16,21-21 0,-21 21 0,0 1 15,0-1-15,21 0 0,1 0 16,-1 0-16,-21 0 0,21 1 15,0-1-15,-21 0 0,0 21 16,21-21-16,-21 1 0,21-1 0,1 0 16,-22 0-16,0 0 0,21 0 15,-21 1-15,21-1 0,-21 0 0,0 0 16,21 21-16,-21-20 0,21-1 16,-21 0-16,21 0 0,-21 0 15,0 22-15,22 41 16,-22-41-1,21-1-15,-21-21 0,0 0 0,0 22 16,0-22-16,0 0 0,0 0 0,0 21 16,0-20-16,0-1 0,0 42 15,0-42-15,0 1 0,0-1 16,0 0-16,0 0 0,0 0 16,0 22-16,0-22 0,0 0 0,0 0 15,0 21-15,0-20 0,0-1 0,0 21 16,0-21-16,0 0 0,-21 22 15,21-22-15,-22 0 0,22 0 0,0 22 16,0-22-16,0 0 0,0 0 16,-21 0-16,21 22 0,0-22 15,-21 0-15,21 0 0,-21 0 0,21 0 16,0 1-16,0-1 0,0 0 16,-21 0-16,0 21 0,21-20 15,0-1-15,0 0 0,-22 21 0,22-21 16,-21 1-16,21-1 0,-21 0 15,21 0-15,0 0 0,-21 22 0,0-22 16,21 0-16,0 0 0,-21 0 16,21 0-16,-22 1 0,1-1 15,21 0-15,-21 0 0,21 0 0,-21 0 16,0 1-16,21-1 0,-21 0 16,21 0-16,0 0 15,-22-21-15,22 21 0,-21 1 0,0-22 16,21 21-16,0 0 0,-21 0 15,0 0-15,0-21 16,21 21-16,-22 1 16,1-22-16,21 21 0,-21-21 15,21 21-15,-21-21 16,0 0 0,21 21-16,0-42 78,0 0-63,21 21-15,-21-21 16,21-1-16,-21 1 16</inkml:trace>
  <inkml:trace contextRef="#ctx0" brushRef="#br0" timeOffset="28555.37">10223 5503 0,'0'0'0,"-21"-21"16,0 21-1,21-21-15,0 0 16,0 42 31,0 0-47,0 0 15,0 1-15,21-22 0,0 21 16,-21 0-16,22 21 0,-1-21 16,0 1-16,-21-1 0,21 21 15,-21-21-15,0 0 0,21 1 0,-21-1 16,0 21-16,0-21 0,0 0 0,0 1 16,0 20-1,0-21-15,0 0 0,0 0 0,0 22 16,0-22-16,0 21 15,0-21-15,0 1 0,0-1 16,0 0-16,0 0 16,0 0-16,0 0 15,21-21 95,-21-21-110,22 21 15,-1 0-15,-21-21 0,21 0 16,0 21-16,-21-21 0,21 21 0,0-21 16,1 21-16,20-43 0,-21 43 15,0-21-15,0 0 0,1 0 16,-1 21-16,21-21 0,-21-1 0,22 1 15,-22 21-15,0-21 0,21 0 16,-21 0-16,22 0 0,20-1 16,-42 1-16,22 0 0,-22 21 15,0-21-15,21 0 0,-20 21 0,-1-21 16,0 21-16,0 0 0,0 0 16,-21-22-16,21 22 0,1 0 15,-22 22 32,-22-22-47,1 0 16,0 0-16,21 21 15,-21-21-15,0 0 0,0 0 0,-1 21 16,-83 21 0,83-21-16,1-21 15,-21 22-15,21-22 0,0 21 0,-1 0 16,-20-21-16,21 21 0,-21 0 15,-1-21-15,22 21 0,0 1 16,0-22-16,0 21 0,-1-21 0,-62 42 16,63-42-1,-1 21-15,1-21 0,0 21 16,0-21 0,0 0-16,21 22 15,-21-22 95,-1-22-95,1 1 48,21 0-63,-21 21 0,21-21 15,0 0-15,-21 0 0,21-1 16,-21 1-16,21 0 0,-21 0 16,21 0-16,0 0 0,0-22 15,0 22-15,-22 0 0,22-21 0,0 20 16,-21-20-16,21 21 0,0 0 15,0-22-15,0 22 0,0 0 16,0 0-16,0 0 0,0 0 16,0-1-16,0 1 15,0 0 1,0 42 15,21 0-15,1 1-16,-22-1 0,21 0 15,-21 0-15,0 0 0,21 0 16,-21 1-16,21-1 0,-21 42 16,0-42-16,0 1 0,21-1 0,-21 21 15,0-21-15,21 0 0,-21 1 16,0-1-16,0 0 0,0 0 0,0 0 16,0 0-16,0 1 15,0-1-15,0 0 16,22-21-1,-22 21-15,21-21 47,0 0-31,-21-21 0,21 21-16,0-21 15,-21 0-15,21 21 0,1-22 0,-22 1 16,21 21-16,0-21 0,0 0 0,0 0 15,0 0-15,22-1 16,-22 1-16,21 0 0,-21 0 0,1 0 16,-1 0-16,0 21 0,21-22 15,-21 1-15,1 21 0,-1 0 16,0-21-16,0 21 0,0 0 0,0 0 16,1 0-16,-44 21 62,1-21-62,0 21 16,0-21-16,0 0 0,0 22 0,-1-22 15,1 21-15,-21-21 0,21 21 0,0 0 16,-1-21-16,-20 21 16,21-21-16,0 21 0,0-21 0,-22 22 0,22-22 15,-21 21-15,21-21 16,-1 21-16,1-21 0,0 21 15,0-21-15,0 0 0,21 21 0,-21-21 16,-1 0-16,1 21 0,0-21 16,0 22-1,21-44 95,21 22-79,0-21-31,0 21 16,1 0-16,-1-21 0,0 21 15,0-21-15,21 21 0,-20-21 16,-1 21-16,21-21 0,0 21 15,1-22-15,-1 22 0,43-42 16,-22 42-16,43-21 16,-64 0-16,1 21 0,-1-21 15,0 21-15,1 0 0,-22-22 0,21 1 16,-21 21-16,1 0 0,-1 0 0,0-21 16,0 21-1,-21-21-15,-21 21 47,0 0-47,0 0 0,-1 0 0,1 0 16,0 0-16,0 0 0,0 0 15,0 21-15,-1-21 16,-41 42-16,42-42 0,0 22 16,-1-22-16,-20 21 0,21-21 0,0 21 15,-22 0-15,22-21 16,-21 21-16,21 0 0,-22-21 0,22 22 15,0-22-15,-21 21 0,-1 0 16,22-21-16,0 0 0,0 0 16,0 21-16,0-21 0,-1 0 15,1 0-15,21 21 0,-21-21 16,42-21 62,0 21-78,1-21 0,-1 0 16,0 21-16,0-21 0,0 21 15,0-22-15,1 22 16,-1-21-16,0 21 0,0 0 0,0 0 16,-21-21-16,21 21 0,1 0 15,-1 0-15,0-21 16,0 21-1,0 0 1,0 0-16,-21-21 47,0 0-16</inkml:trace>
  <inkml:trace contextRef="#ctx0" brushRef="#br0" timeOffset="41644.41">1037 5059 0,'0'0'0,"-21"0"0,0-21 16,0 21-16,-1 0 0,22-21 15,-21 21 1,21-22-16,21 1 31,1 21-31,-1 0 0,0 0 16,21 0-16,1 0 0,20 0 0,1 0 16,-1 0-16,22 0 0,-1 0 15,1 0-15,21 0 0,-21 0 0,-1 0 16,22 0-16,-21 0 0,-1 0 15,1 0-15,0 0 0,-1 0 0,1 0 16,-21 0-16,-1 0 0,1 0 16,-1 0-16,1 0 0,-22 0 15,0 0-15,1 0 0,-1 0 16,0 0-16,1 0 0,-22 0 0,0 0 16,0 0-16,0 0 0,0 0 15,1 0 1,-22-21-1,-22 21 17,1-21-32,0 21 0,0 0 15,-21 0-15,20 0 0,-20 0 0</inkml:trace>
  <inkml:trace contextRef="#ctx0" brushRef="#br0" timeOffset="42086.16">1079 5101 0,'0'0'15,"-42"0"-15,21 0 0,0 0 0,0 0 16,21-21-1,21 0 1,21 21 0,-21 0-16,22 0 0,20 0 15,1 0-15,-1 0 0,22 0 16,-22 0-16,22 0 0,0 0 0,-1 0 16,1 0-16,84 0 15,-21 0-15,-84 0 0,21 0 16,-22 0-16,22 0 0,-22 0 15,1 0-15,-1 0 0,1 0 0,-22 0 16,22 0-16,-22 0 0,0 0 16,1 0-16,-22 0 0,42 0 15,-42 0-15,1 0 0,-1 0 16,0 0-16,-21-21 0,0 0 16,0-1-1,0 1 1,0 0-16,-21 21 0,21-21 0,-21 21 15</inkml:trace>
  <inkml:trace contextRef="#ctx0" brushRef="#br0" timeOffset="42615.37">2773 4530 0,'0'21'0,"0"0"15,21 0 1,-21 0-16,21-21 0,0 22 0,0-1 16,1 0-16,20-21 0,-21 21 15,21 0-15,-20 0 0,-1 1 0,21-22 16,-21 21-16,0-21 0,22 0 15,-22 21-15,0-21 0,43 0 16,-43 0-16,0 0 16,0 0-16,0 0 15,-21 21 1,0 0 0,0 0-16,-21-21 15,21 22-15,-21-1 0,0-21 16,0 21-16,-22 21 0,22-21 15,0 22-15,0-22 0,0 0 16,-22 0-16,-20 43 16,42-43-16,-22 21 0,1-21 0,0 22 15,20-22-15,-20 0 0,21 0 16,-21 0-16,20 1 0,1-1 16,0 0-16,42-21 46,0 0-46,1 0 0,-1 0 0,21 0 16,-21-21-16,0 0 0,22 21 16,-1-22-16</inkml:trace>
  <inkml:trace contextRef="#ctx0" brushRef="#br0" timeOffset="43002.18">4445 4509 0,'0'-22'15,"-21"22"1,0 22-1,21-1 1,0 0-16,0 0 0,0 0 16,-22 0-16,22 1 0,-21 20 15,21-21-15,0 21 0,0 1 0,-21-22 16,21 21-16,-21-21 0,21 22 16,0-22-16,0 0 0,0 0 0,0 0 15,0 1-15,0-1 16,21-42 15,0-1-31,22-41 16</inkml:trace>
  <inkml:trace contextRef="#ctx0" brushRef="#br0" timeOffset="43765.69">4445 4212 0,'0'0'0,"-85"-21"15,64 21-15,0 0 0,-21 0 16,20 0-16,1 0 0,0 0 15,0 0-15,-21 0 0,-1 0 16,22 21-16,-21-21 0,21 21 16,-1 1-16,-20-1 0,0 21 15,-1-21-15,22 0 0,0 22 0,0-22 16,0 21-16,0-21 0,-1 43 16,-20 63-1,42-106-15,0 21 0,-21 1 16,21-1-16,0 0 0,0 1 0,0-1 15,0 0-15,0 1 0,21-22 16,0 21-16,0-21 0,1 22 16,41-1-16,-42-21 0,0 0 15,22 1-15,-22-22 0,0 21 16,43-21-16,-22 0 0,-21 21 16,21-21-16,22 0 15,21 0-15,-43-21 0,0 0 16,22 21-16,-22-22 0,0 1 0,1 0 15,-1 0-15,0 0 0,1 0 16,-1-1-16,85-126 16,-106 106-1,0-22-15,1 22 0,-1 0 0,21-43 16,-42 64-16,0-21 0,0-1 16,0 22-16,0-21 0,0-1 15,0 22-15,-21 0 0,0-21 0,-22-22 16,22 43-16,-42-21 15,42 21-15,-22-1 0,1 1 16,0 0-16,20 0 0,-20 0 16,-43 0-16,64 21 15,-21 0-15,0 0 0,-1 0 16,1 0-16,21 0 0,-22 0 0,22 21 0,-21-21 16,0 42-16,-1-42 15,22 21-15,0 0 0,0 1 16,-22-1-16,1 21 0,21-21 15,0 0-15,21 1 16,-21-1-16,21 0 0,21-21 31,0 0-31,0 0 0</inkml:trace>
  <inkml:trace contextRef="#ctx0" brushRef="#br0" timeOffset="44763.55">4191 4530 0,'21'-21'15,"0"21"-15,-21-22 16,21 22-16,-21-21 0,0 0 16,22 0-16,-1 0 0,-21 0 15,0-1-15,21 22 16,-21-21-16,21 21 0,-21-21 0,0 0 16,0 42 30,0 0-30,0 0-16,0 1 16,0-1-16,0 0 0,0 0 0,0 0 15,0 0-15,0 22 0,0-22 16,0 21-16,-21-21 0,21 22 0,0-22 16,0 21-16,0 1 0,0-22 0,0 21 15,0-21-15,0 0 0,0 22 16,-21-22-16,21 0 0,0 0 0,0 0 15,0 1-15,0-1 16,-21-21 78,-1 0-79,1 0-15,0 0 16,0 0 0,0 0-16,0 0 15,-1 0-15,1 0 0,0 0 32,42 0-1,0 0-31,1 0 15,-1 0-15,0 0 0,21 0 16,-21 0-16,22 0 0,-22 0 0,42 0 16,-41-21-16,-1 21 0,21 0 15,-21 0-15,0 0 0,1 0 16,-1 0-16,0 0 16,-21-22-1,0 1 16,0 0-15,0 0 0,0 0-16,0 0 15,-21-1-15</inkml:trace>
  <inkml:trace contextRef="#ctx0" brushRef="#br0" timeOffset="45320.23">4233 4551 0,'21'0'31,"-21"-21"-31,22 21 0,-1-21 0,0-1 16,0 1-16,0 0 15,-21 0-15,21 0 16,-21 0-16,0-1 16,0 44 46,0-1-62,0 0 16,0 0-16,0 0 0,0 0 0,0 1 15,0-1-15,0 21 0,0-21 16,0 0-16,0 43 16,-21-1-16,21-20 0,0-22 15,0 64 1,0-43-16,0-21 0,0 0 0,0 0 15,0 1-15,0-1 16,0 0-16,0 0 16,0 0-16,0-42 62,0 0-62,0 0 0,0 0 0,0-1 16,0 1-16</inkml:trace>
  <inkml:trace contextRef="#ctx0" brushRef="#br0" timeOffset="46100.01">3768 3747 0,'0'0'0,"21"0"0,0 0 16,21 0-16,-21 21 0,1-21 16,20 0-16,-21 0 0,0 0 15,0 0-15,1 0 0,-1 0 0,0 0 16,0 0-16,0 0 15,-42 0 48,0 0-63,0 0 0,0 0 16,-1 0-16,1 21 0,0-21 15,0 0 1</inkml:trace>
  <inkml:trace contextRef="#ctx0" brushRef="#br0" timeOffset="54516.24">7070 7853 0,'0'-21'16,"-22"21"0,22-21-1,-21 42 17,21 0-32,-21-21 0,21 42 15,0-21-15,0 22 0,-21-1 16,21 0-16,-21 1 0,21-1 0,-21 22 15,21-22-15,0 21 0,0-20 16,-22 63-16,-20-1 16,42-41-16,-21-22 0,21 22 15,0-22-15,-21 22 0,0-22 16,21 21-16,0-20 0,0-1 0,-22 0 16,22 22-16,0-22 0,-21-21 15,21 1-15,0-1 0,0 0 16,0 0-16,0 0 0,0-42 47,0 0-47,0 0 0,21 0 15,-21-1-15,22-20 0,-22 21 0</inkml:trace>
  <inkml:trace contextRef="#ctx0" brushRef="#br0" timeOffset="55443.81">7048 7916 0,'0'-21'0,"22"21"16,-1 0-1,0 0-15,0 0 0,0 0 16,0 0-16,1 0 0,20-21 16,0 21-16,1 0 0,-1 0 0,21 0 15,1 0-15,-1 0 16,1 0-16,21 0 0,-1 0 0,-20 0 0,20-21 16,1 21-16,21 0 0,63 0 15,170 0 1,-212 0-16,-21 0 0,127 0 15,-149 0-15,22 0 16,-21 0-16,21 0 0,-22 0 0,1 0 16,84 0-16,-42 0 15,-63 0-15,-1 0 0,-20 0 16,20 0-16,-21 0 0,1 0 0,-22 0 16,21 0-16,-21 0 0,1 0 15,-1 0-15,-21 21 16,0 0-16,0 0 15,0 1-15,0-1 0,0 0 16,-21 21-16,21-21 0,-22 64 16,1-64-16,21 22 15,-21-1-15,21 64 0,-21-64 16,0 0-16,0 1 0,21-1 0,0 0 16,0 1-16,-22-1 0,22 0 15,-21 1-15,21-1 0,-21-21 0,21 22 16,0-22-16,0 21 0,0-21 15,0 22-15,-21-22 0,21 0 0,0 0 16,-21 0-16,21 0 0,0 1 0,0-1 16,-21 0-16,-1-21 15,22 21-15,-21-21 16,0 0-16,0 0 16,0 0-16,0 0 0,-1 0 0,1 0 15,-85 21 1,22-21-16,41 0 15,1 0-15,-21 0 0,-1 0 0,1 0 16,-1 0-16,-21 0 0,1 0 0,-22 0 16,0 0-16,-211 0 15,105-21-15,106 21 16,0 0-16,0 0 0,1 0 16,-1 0-16,-21 0 0,21 0 15,0 0-15,0 0 0,22 0 0,-22 0 0,-64 0 16,107 0-1,-1 0-15,1 0 0,21 0 0,20 0 0,-20 0 16,21 0-16,0 0 0,21-21 63,21 21-48,0-21-15,0 0 0,0 21 0,1-22 16</inkml:trace>
  <inkml:trace contextRef="#ctx0" brushRef="#br0" timeOffset="56156.13">7662 8170 0,'0'0'0,"-21"0"16,0 0-16,0 0 0,0 0 0,-1 0 15,-20 0-15,21 0 0,0 22 16,0-22-16,-22 21 0,22 21 0,0-21 16,0 22-16,-22-22 0,22 21 15,0 0-15,0 1 0,0-1 16,21 0-16,0-20 0,-21 20 0,21 0 15,0 1-15,0-1 0,0 0 0,0-21 16,0 22-16,42-1 16,-21-21-16,21-21 0,-20 21 15,-1-21-15,21 0 16,0 0-16,-20-21 0,-1 0 0,21 0 16,-21 21-16,0-21 0,1 0 15,-1-1-15,-21 1 0,0 0 0,0 0 16,0 0-16,0 0 0,-43-1 15,22 1-15,-21 0 0,21 21 16,0 0-16,-1 0 0,1-21 16,0 21-16,0 0 0,0 0 15,21-21 1,21 21 0,0 0-1,0 0-15,22 0 16,-22 0-16,42 0 0,-42 21 0,1 0 15,-1 0-15,-21 22 16,21-22-16,-21 42 16,0-20-16,0-1 0,0 0 15,-21 1-15,0-1 0,-1 0 0,1 1 0,0-1 16,0 0-16,21 1 0,-21-22 16,0 21-16,-1 0 0,22-20 15,-21-1-15,21 21 0,0 0 16,0-20-16,0-44 47,0 1-32,21 0-15,1-21 0,-1 21 0,-21-22 16,21 22-16</inkml:trace>
  <inkml:trace contextRef="#ctx0" brushRef="#br0" timeOffset="56600.4">7980 8551 0,'0'22'15,"-21"-22"-15,-1 42 16,-20 21-1,21-41-15,21-1 0,-21 0 0,21 0 16,-21 0-16,21 0 16,0 1-16,0-1 0,0 0 0,0 0 15,21-21-15,0 0 16,0 0-16,0 0 0,0 0 16,1 0-16,20 0 0,-21 0 0,0-21 15,0 0-15,1 21 0,-1-21 16,0-1-16,-21 1 0,0 0 0,21 0 15,-21 0-15,0 0 16,0-1-16,0 1 0,0 0 0,-21 0 16,0 0-16,0 21 0,-1-21 15,1 21-15,0 0 0,0 0 0,-21 0 16,20 0-16,1 0 0,0 0 16,0 21-1,21 0 1,21-21-16,0 0 15,0 0-15,1 0 0,-1 0 0,21 0 16</inkml:trace>
  <inkml:trace contextRef="#ctx0" brushRef="#br0" timeOffset="57027.15">8340 8551 0,'-22'0'31,"1"22"-15,21-1-16,0 0 0,-21 0 15,21 0-15,-21 0 0,21 1 16,0-1-16,-21 21 16,21-21-16,0 0 0,0 1 15,0-1-15,21-21 0,0 21 16,0-21-16,0 0 0,1 0 15,-1 0-15,0 0 16,-21-21-16,21 21 0,0-21 16,0-1-16,-21 1 0,22 0 0,-1 0 15,-21 0-15,0 0 16,0-1-16,0-20 0,0 21 16,0 0-16,-21 0 0,-1 21 15,1-22-15,0 22 0,0 0 16,0 0-16,0 0 0,-1 0 15,22 22-15,-21-1 16,0 0-16,21 0 16,0 0-16,21-21 31,0 0-31</inkml:trace>
  <inkml:trace contextRef="#ctx0" brushRef="#br0" timeOffset="57660.38">8826 8551 0,'-63'0'16,"21"0"-16,20 22 15,1-22-15,0 21 0,0-21 16,0 21-16,0 0 0,-1 0 15,1 0-15,21 1 16,21-22 0,1 0-16,20 0 15,-21 0-15,0 0 0,0 0 16,22 0-16,-22 0 0,0 0 16,0-22-16,0 22 0,1 0 0,-1-21 15,0 21-15,-21-21 0,21 21 0,-21-21 16,0 42 31,-21 0-47,21 0 15,0 1-15,0-1 0,-21 21 16,21-21-16,-21 22 0,21-1 0,-22 0 16,22 1-16,-21 20 0,21-21 15,0 1-15,0 41 16,0-41-16,0 41 0,0-41 15,0-1-15,0 0 0,0 1 0,-21-1 16,0 0-16,21 1 0,-21-1 0,0 22 16,-1-22-16,1 0 0,-21-21 15,0 22-15,-1-1 0,1 0 16,0-20-16,-1-1 0,1 21 0,0-42 16,20 21-16,-20-21 0,0 21 0,21-21 15,-22 0-15,22 0 0,0-21 16,-21 0-16,20 0 0,-20-21 15,42-1-15,-21 22 0,0-64 16,21 64-16,0-21 0,0 0 16,0 20-16,0-20 0,0 0 0,0-1 15,0 22-15,0-21 0,21 0 0,0 20 16,0-20-16,0 0 16</inkml:trace>
  <inkml:trace contextRef="#ctx0" brushRef="#br0" timeOffset="57976.71">8996 8149 0,'0'21'31,"0"1"-31,0-1 0,0 0 0,0 21 16,-21-21-16,21 22 16,0-1-16,-22 0 0,22-20 0,-21 20 15,21-21-15,0 21 0,-21-20 0,21 20 16,-21-21-16,21 0 0,-21 0 16,21 1-16,0-1 0,0 0 0,0 0 15,0 0-15,21-21 31,0 0-15</inkml:trace>
  <inkml:trace contextRef="#ctx0" brushRef="#br0" timeOffset="58328.51">9123 8678 0,'0'0'0,"21"0"16,0 0-16,0 0 16,0-21-16,1 21 15,-1-21-15,-21 0 16,21 21-16,-21-21 16,21 21-16,-21-21 0,-21 21 31,0 0-31,0 0 15,-1 21-15,1-21 0,0 21 16,0 0-16,0 0 0,21 0 16,-21 1-16,21-1 15,0 0-15,0 0 0,21-21 32,0 0-32,0 0 15,0 0-15,0 0 0,1-21 16,-1 21-16</inkml:trace>
  <inkml:trace contextRef="#ctx0" brushRef="#br0" timeOffset="58712.25">9652 8213 0,'0'0'0,"0"21"46,0 0-46,0 21 0,0-20 16,0 20-16,-21-21 0,21 21 0,-21 1 16,-1-22-16,22 21 0,-21 22 15,21-22-15,-21-21 0,21 22 16,-21-22-16,21 0 0,0 0 0,0 0 16,-21 0-16,21 1 15,0-44 16</inkml:trace>
  <inkml:trace contextRef="#ctx0" brushRef="#br0" timeOffset="59024.09">9546 8319 0,'0'0'0,"0"-43"16,0 22-16,0 0 15,0 0-15,0 0 16,21-1-16,0 1 0,22 21 16,-22-21-16,0 21 0,0-21 15,22 21-15,-22 0 0,21 0 0,-21 0 16,0 0-16,1 21 0,-1 0 16,0 0-16,-21 1 0,0 20 0,0-21 15,0 43-15,0-43 16,-21 21-16,0-21 0,-22 0 0,22 1 15,0-1-15,-21 21 16,20-42-16,1 21 0</inkml:trace>
  <inkml:trace contextRef="#ctx0" brushRef="#br0" timeOffset="59309.92">10075 8107 0,'0'21'32,"0"0"-17,0 0-15,-21 22 0,21-22 0,-21 0 0,0 21 16,21 1-16,-21-22 15,-1 21-15,1-21 0,0 22 0,0-22 16,0 21-16,-22 1 16,43 20-16,-21-42 15,21 0-15,0 1 0,0-1 16,0-42 15</inkml:trace>
  <inkml:trace contextRef="#ctx0" brushRef="#br0" timeOffset="60436.27">10266 8467 0,'0'0'0,"0"-21"16,-21 21 0,-1 0-1,1 0-15,0 0 0,0 0 16,0 21-16,0 0 0,-22-21 0,22 21 16,0 0-16,0 0 0,-43 22 15,43-1 1,21-21-16,0 0 0,0 1 15,21-22 1,0 0 0,1 0-16,-1 0 0,21 0 15,-21 0-15,0 0 0,1-22 16,-1 1-16,0 21 0,0-21 0,0 0 16,0 0-16,-21 0 15,0-1-15,0 1 16,0 0-16,0 42 47,-21 0-32,21 1-15,-21-22 0,21 21 16,0 0-16,0 0 0,-21 0 16,21 0-16,0 1 0,0-1 15,0 0 1,21-21-16,0 0 0,0 0 15,1 0 1,-1 0-16,0 0 0,0-21 0,0 0 16,0 21-16,-21-22 0,22 22 15,-22-21-15,21 0 0,0 0 16,-21 0-16,0 0 16,21 21-16,-21 21 46,-21 0-30,21 0 0,0 0-16,21-21 47,0 0-47,0 0 15,1 0-15,-1 0 0,-21-21 16,21 0-16,0 0 15,-21 0-15,0-1 16,21 1-16,-21 0 16,0 42 46,-21-21-62,21 21 0,0 1 16,0-1-16,-21-21 0,21 21 15,-21 21-15,21-21 0,0 1 0,0 20 16,0 0-16,0 1 0,0-1 16,-21-21-16,-1 85 0,22-85 15,-21 21-15,0 43 16,21-43-16,0 1 0,0-1 0,-21 0 0,21 1 16,-21-1-16,21 0 0,0 22 15,-43 21 1,22-64-16,21 21 0,-21 0 0,0-20 15,0-1-15,0 21 0,-1-21 16,1 0-16,0 1 0,0-1 0,-43 0 16,43-21-16,0 0 15,0 0-15,0-21 16,21 0-16,-21-1 0,21 1 16,0 0-16,0 0 0,0-21 0,0-1 15,0 1-15,0 0 0</inkml:trace>
  <inkml:trace contextRef="#ctx0" brushRef="#br0" timeOffset="62652.8">8530 6329 0,'-21'-21'15,"0"21"-15,21-21 16,0-1-1,0 1 1,0 0 0,0 0-16,21 21 0,0 0 15,21-21-15,-20 21 16,-1 0-16,0 0 0,0 0 16,0 0-16,0 0 0,1 0 15,-1 21-15,-21 0 0,0 0 16,0 0-16,0 1 0,0-1 15,0 0-15,0 0 0,-21 0 0,-1 22 16,1-22-16,0 0 0,0 0 16,0 21-16,-22-20 0,22-1 15,-63 21-15,41-21 16,22-21 0,0 0-16,0 0 0,21-21 31,0 0-16,0 0-15,21 21 16,0 0 0,0 0-1,0 0-15,1 0 16,-1 0-16,-21 21 16,21-21-16,-21 21 0,21-21 0,0 21 15,22 0 1,-22 1-16,0-22 15,0 0 1,0 0-16,0 0 16,1 0-16,-1 0 0,0-22 15,0 22-15,-21-21 16,21 0-16</inkml:trace>
  <inkml:trace contextRef="#ctx0" brushRef="#br0" timeOffset="63475.37">8975 5969 0,'-64'-42'16,"43"21"-16,0 21 15,-22 0-15,22-22 0,0 22 16,-21 0-16,21 0 0,-22 0 0,-20 0 16,20 0-16,-20 22 15,21-22-15,20 21 0,-20 0 16,-21 42-16,41-41 16,-20-1-16,0 42 0,21-20 15,-1-22-15,1 0 0,21 21 0,-21-21 16,21 22-16,-21-22 0,21 21 15,-21 22-15,21-22 0,0 0 16,0 1-16,0-22 0,0 21 16,-21 1-16,21-22 0,0 21 15,0-21-15,0 0 0,0 22 0,0-22 16,0 0-16,0 0 0,0 0 16,21 1-16,0-1 0,-21 0 0,21-21 15,0 21-15,0 0 0,1-21 16,-1 21-16,0-21 0,0 0 0,0 0 15,0 0-15,1 0 0,-1 0 0,21 0 16,-21 0-16,22 0 16,-22 0-16,63 0 0,-20-21 15,-22 0-15,1 0 0,-1 21 16,0-21-16,1 21 0,-1-21 0,-21 21 16,21-22-16,-20 1 0,20 0 0,-21 21 15,0-21-15,0 0 16,1 0-16,-1-1 0,-21 1 0,0 0 15,21 0-15,-21-43 0,21 43 16,-21 0-16,0-21 0,0 21 16,0-22-16,0 1 0,0 21 15,0-22-15,0 22 0,0-21 0,0 21 16,0-22-16,0 22 0,0 0 16,0 0-16,0-21 0,-21 20 0,0 1 0,21 0 15,-21 21-15,-1-21 0,1 0 16,0 21-16,0-21 0,-21 21 15,20 0-15,1 0 0,-21 0 0,21-22 16,-22 22-16,22 0 0,-21 0 16,21 0-16,0 0 0,-22 0 0,22 0 15,0 0-15,0 0 0,0 0 16,-1 0-16,1 0 16,21 22-1,0-1 1,0 0 15</inkml:trace>
  <inkml:trace contextRef="#ctx0" brushRef="#br0" timeOffset="73400.63">9038 3090 0,'0'0'0,"21"0"15,0 0-15,-21-21 16,22 0-16,-1 21 16,-21-21-16,0 0 15,-21 21 32,-1 0-47,1 0 0,21 21 16,-21-21-16,0 21 0,0-21 15,0 21-15,21 0 0,-22 1 0,22-1 16,-21-21-16,21 42 16,0-21-16,0 0 0,0 1 0,0-1 15,0 0-15,21-21 16,1 0-16,-1 21 0,0-21 0,0 0 15,0 0-15,0 0 16,1 0-16,-1 0 0,0-21 0,0 21 16,-21-21-16,21 0 15,0-1-15,-21 1 0,0 0 16,0 0-16,0 0 0,0 0 16,0-1-16,0 1 15,-21-21-15,0 42 0,0-21 16,0 21-16,0 0 15,-1 0-15,1 0 16,0 0-16,0 21 16,21 0-16,-21 0 0,21 0 15,0 1-15,0 20 16,0 21 0,0-41-16,0-1 0,21 0 15,0-21-15,0 0 16,0 0-16,1 0 0,-1 0 15,0 0-15,-21-21 0,21 0 16,0 21-16,-21-22 0,0 1 16,0 0-16,0 0 15,0 0-15,0 0 0,0-1 0,0 1 16,-21 0-16,0 21 16,0 0-16,0 0 0,-1 0 15,1 0-15,0 0 0,0 0 16,0 0-16,0 21 0,21 0 15,-22 22-15,1-22 0,21 0 16,0 0-16,0 0 16,0 1-16,0-1 0,21-21 0,1 0 15,-1 0-15,0 0 0,0 0 16,0 0-16,0 0 0,1 0 0,-1 0 16,0-21-16,0 21 15,-21-22-15,21 22 0,-21-21 16,0 0-16,0 0 15,-21 0-15,0 21 0,0 0 0,0 0 16,-1-21-16,1 21 0,0 0 16,0 0-16,-21 0 15,20 0-15,1 0 16,21 21-16,0 0 16,21-21-1,1 0 1,-1 0-16,0 0 0,0 0 15,0 0-15,0 0 16,1 0-16,-22-21 0,21 21 16,0 0-16,-21-21 15,0-1-15,0 1 16,0 0 15,0 0-15,0 0-1,21 21 1,0 0 0,-21-21-16,21 21 15,1-22-15,-1 22 16,0 0-16,0 0 16,0-21-16,0 21 0,1 0 15,-1 0-15,0 0 0,0 0 16,0 0-16,0 0 15,1 0-15,-1 0 16,0 0-16,0 0 16,0 0-16,0 0 0,1 0 15,-22 21-15,21-21 0,0 0 16,0 0-16,0 0 0,-21 22 16,21-22-16,1 0 0,-1 0 15,0 0-15,0 21 0,0-21 16,0 0-16,1 21 15,-1-21-15,0 0 16,0 0-16,-21 21 16,21-21-16,0 21 15,1-21-15,-22 21 16,21-21-16,0 0 16,0 22-16,0-22 0,0 21 15,1-21-15,-1 21 0,0-21 16,0 0-16,0 21 0,0 0 15,1-21-15,-1 21 0,0-21 16,0 0-16,0 22 0,0-22 0,1 21 16,-1 0-16,0-21 15,21 42-15,-21-21 16,1 1-16,-22-1 16,21-21-16,0 21 15,0 0-15,0 0 16,0 0-1,-21 1-15,22-22 0,-1 21 16,0-21-16,0 21 0,0-21 16,-21 21-16,21-21 15,1 21-15,-1 0 16,0 1-16,0-22 16,-21 21-16,21-21 0,0 0 15,-21 21-15,22-21 16,-22 21-16,21-21 0,0 21 15,-21 0-15,21-21 16,0 22-16,0-22 16,-21 21-16,22 0 15,-1 0-15,-21 0 16,0 0 0,21-21-16,-21 22 0,21-22 15,-21 21-15,0 0 16,0 0-16,21-21 15,-21 21-15,0 0 16,21 1 0,-21-1-16,0 0 15,0 0-15,0 0 16,0 0-16</inkml:trace>
  <inkml:trace contextRef="#ctx0" brushRef="#br0" timeOffset="75915.82">10922 3831 0,'21'0'16,"0"0"0,-21-21-1,21 21-15,1 0 16,-1 0 31,0 0-47,-21 21 15,0 0 1,21-21-16,-21 22 0,21-1 16,-21 0-1,0 0-15,0 0 0,0 0 16,0 1-16,21-1 16,-21 0-16,0 0 0,0 0 15,0 0-15,0 1 0,0-1 0,0 21 16,0 0-1,0-20-15,0-1 0,0 0 0,22 0 16,-22 0-16,0 0 16,0 1-16,0-1 0,0 0 15,0 0-15,0 0 0,0 0 0,0 1 16,-22-1-16,22 0 16,0 0-16,-21 0 0,21 0 15,-21-21-15,21 22 0,-21-1 16,21 0-16,0 0 15,0 0-15,0 0 0,-21-21 16,21 22-16,0-1 0,-21-21 16,21 21-16,0 0 0,0 0 15,-22 0-15,22 1 0,-21-1 0,0 0 16,21 0-16,0 0 16,0 0-16,-42 22 15,42-22-15,-21-21 0,21 21 16,0 0-16,-22 0 0,1 1 15,21-1-15,0 0 16,-21-21-16,21 21 0,-21-21 16,21 21-16,-21 0 0,0 1 15,21-1-15,-22 0 16,22 0-16,-21-21 16,21 21-16,-21-21 0,21 21 0,0 1 15,-21-1 1,0 0-16,21 0 15,0 0-15,-21-21 0,21 21 16,-22-21-16,22 22 0,0-1 16,0 0-16,-21 0 15,0 0-15,21 0 0,-21-21 16,21 22-16,0-1 0,0 0 16,-21-21-16,21 21 0,-21 0 0,-1 0 15,22 1-15,0-1 16,-21 0-16,21 0 0,-21-21 15,21 21-15,0 0 0,-21 1 16,21-1-16,-21 0 16,21 0-16,0 0 0,0 0 15,-21-21-15,21 22 16,-22-22-16,22 21 16,0 0-1,0 0 16,-21-21-15,0-21 31,21 0-31,0 0-16,0-1 0,0 1 15,0-21-15,0 21 0,0 0 16,0-1-16,0-20 0,0 21 0,0-21 15,0 20-15,-21-20 0,21 21 16,0-21-16,0 20 0,0 1 16,0 0-16,0 0 0,-21 0 0,21 0 15,0-1-15,0 1 0,-21 21 16,21-21-16,0 0 0,0 0 16,0 0-16,0-1 15,0 44 48,0-1-63,0 0 0,0 0 15,0 0-15,0 22 16,0-22-16,21 0 0,-21 0 16,21 0-16,-21 22 0,21-22 0,-21 0 15,0 21-15,0-21 0,21 1 0,-21 20 16,0-21-16,0 0 0,21 22 15,-21-22-15,0 21 16,0-21-16,0 0 0,0 1 16,0-1-1,22-21 32,-1 0-47,0 0 0,21-21 16,-21-1-16,1 22 15,-1-21-15,0 0 0,21 0 16,1 0-16,-1 21 0,0-21 0,1-1 16,-1 1-16,0 0 0,1 21 15,-1-21-15,21 0 0,-41 21 0,20-21 16,0 21-16,22-22 16,-43 22-16,0-21 0,21 21 15,-20 0-15,20 0 0,-42-21 16,21 21-1,0-21 64</inkml:trace>
  <inkml:trace contextRef="#ctx0" brushRef="#br0" timeOffset="76713.55">15261 5567 0,'-21'0'0,"42"0"0,-63 0 0,21 0 0,-1 0 16,1 0-16,0 21 15,0-21-15,42 0 32,0 0-17,0 0-15,22 0 0,-1 0 16,-21 0-16,43 0 0,-22 0 16,22 0-16,-22 0 0,127 0 15,-42 0 1,-63 0-16,-1 0 0,64 0 15,-84 0-15,-1 0 0,21 0 0,-20 0 16,-22 0-16,21 0 0,-21 0 16,1 0-16,-44 0 31,1 0-15,0 0-16,-21 0 15,21 0-15,-1 0 0,1 0 16,-21 0-16,21 0 0,-22 0 0,22 0 15</inkml:trace>
  <inkml:trace contextRef="#ctx0" brushRef="#br0" timeOffset="77043.33">15198 5630 0,'0'0'0,"0"22"16,21-22 0,0 0-16,0 0 0,0 0 0,22 0 15,-1 0-15,-21 0 0,85 0 16,-64 0-16,1 0 0,20 0 16,22 0-16,21 0 15,-64 0-15,0 0 0,1 0 16,-1-22-16,0 22 0,1 0 0,-22 0 15,0 0-15,0 0 0,0-21 16,-21 0-16,0 0 31,0 0-15,0 0-16,0-1 16</inkml:trace>
  <inkml:trace contextRef="#ctx0" brushRef="#br0" timeOffset="77464.23">16108 5271 0,'0'21'47,"0"0"-47,21-21 16,-21 21-16,21-21 0,0 21 15,0 0-15,1-21 0,-1 22 0,0-1 16,21-21-16,-21 21 0,1-21 0,20 21 16,-21-21-16,0 0 0,0 21 15,1-21-15,20 0 0,-21 0 0,0 21 16,0-21-16,1 22 0,-1-22 16,0 0-16,-21 21 15,0 0-15,0 0 16,-21-21-16,0 21 0,-1-21 15,1 21-15,-21 1 0,-43 20 16,43 0-16,0-21 16,-1 1-16,1-1 0,0 21 0,-22-21 15,1 22-15,20-1 0,1-21 16,21-21-16,-22 21 0,22 0 16,0 1-16,0-22 0,21 21 15,-21-21-15,42-21 31</inkml:trace>
  <inkml:trace contextRef="#ctx0" brushRef="#br0" timeOffset="79112.45">17674 5694 0,'21'0'0,"0"0"15,1 0-15,-22-21 16,21 0-16,-21-1 0,21 22 16,-21-21-16,21 0 15,-21 0-15,0 0 0,0 0 16,0-1-16,0 1 0,0 0 0,0 0 16,-21 0-16,0 0 0,0-1 15,-1 1-15,1 21 0,-21-21 0,21 21 16,0 0-16,-22 0 0,1 0 15,21 0-15,-22 0 0,1 21 0,-21 0 16,20 1-16,1-1 0,21 21 16,0-21-16,-22 22 15,22-1-15,0 0 0,0 1 0,21-1 16,0 0-16,-21 1 0,21-1 16,0-21-16,0 21 0,0-20 0,0 20 15,0-21-15,21 0 0,21 22 16,-21-43-16,0 0 0,1 21 15,-1-21-15,21 0 0,-21 0 0,22 0 16,-22 0-16,21-21 0,-21-1 16,43-20-16,-1 0 15,-42-1-15,1 1 0,20 0 0,-21-1 16,0 1-16,0-21 16,1 20-16,-1-20 0,0-1 0,0 1 0,43-64 15,-43 63 1,0 1-16,-21-1 0,21-20 0,0 20 15,22-63-15,-43 64 0,0 20 16,21 1-16,-21 0 0,0-1 16,0 22-16,0 0 0,0 0 0,0 0 15,0-1-15,-21 22 16,-1 22-16,22-1 16,-21 0-16,0 0 0,21 21 15,-21 1-15,21-1 0,0 22 0,-21-1 16,21 1-16,-21-1 15,-1 1-15,22-1 0,0 1 0,-21-1 16,0 1-16,21-1 0,-21 1 0,21-1 16,0-21-16,-21 22 0,21-22 15,0 1-15,0-1 0,0 0 0,0-21 16,0 22-16,0-22 0,0 0 16,0 0-16,21 0 0,0-21 15,0 0-15,0 0 16,1 0-16,-1 0 0,0 0 15,0 0-15,0-21 16,0 21-16,-21-21 16,22 0-16,-1 0 15,0 0-15,0-1 0,-21 1 16,0 0-16,21-42 16,0 20-1,-21 22-15,0 0 0,0 0 16,0 0-16,0-1 0,0 1 15,22 21 48,-1 0-63,0 0 16,0 0-1,0 0-15,0 0 0,1 0 0,-1 0 16,0 0-16,0-21 0,0 21 0,0 0 0,1 0 15,-22 21 17,0 0-17,0 1-15,0 20 0,-22-21 16,-20 64-16,21-43 16,21 0-16,-21-20 0,21-1 15,0 21-15,0-21 0,0 0 0,0 1 16,0-1-16,0 0 15,0 0-15,21-21 16,0 0-16,0 0 0,0 0 16,1 0-16,-1 0 0,0-21 15,21 0-15,-21 21 0,1-21 0,20-22 16,21-63 0,-41 85-16,-1-21 0,0 21 15,0-22-15,-21 22 0,0-21 16,21 21-16,0 0 0,-21 42 31,0 0-15,0 0-16,0 21 0,-21-20 0,21 20 15,-21-21-15,21 0 16,-21 22-16,21-22 0,0 0 0,0 0 16,0 0-16,0 22 15,0-22 1,0-42 15,0-1-31,0 1 16</inkml:trace>
  <inkml:trace contextRef="#ctx0" brushRef="#br0" timeOffset="79292.34">18711 5334 0,'0'0'0,"0"-21"0,0 0 15,0 42 48,21-21-47,1 0-16</inkml:trace>
  <inkml:trace contextRef="#ctx0" brushRef="#br0" timeOffset="79744.57">19008 5440 0,'-22'0'0,"1"0"16,21 21 15,0 0-16,0 0-15,0 1 0,21 20 16,-21-21-16,0 0 0,0 0 16,22 43-16,-22-43 15,0 0-15,0 22 0,0-22 16,0 0-16,0 0 0,0 0 16,0 0-16,0 1 0,0-1 0,0 0 15,0-42 16,21 21-15,-21-21-16,21-1 0,0 1 0,-21 0 16,21 0-16,0-21 0,1-1 0,-1 22 15,0-21-15,0-1 0,0 22 16,0-21-16,1 21 0,-1 0 0,0-22 16,0 43-16,-21-21 0,0 0 15,21 21-15,-21 21 63,0 0-63</inkml:trace>
  <inkml:trace contextRef="#ctx0" brushRef="#br0" timeOffset="80107.99">19389 5652 0,'0'0'0,"21"0"16,0 0-16,0 0 0,0 0 16,0 0-16,1-22 15,-1 22-15,0-21 0,0 0 16,0 0-16,0 21 0,1-42 16,-22 20-1,0 1-15,0 0 0,-22 21 31,1 0-31,0 0 16,-21 0-16,21 21 0,-1 0 0,1-21 16,0 22-16,0 20 15,0-21-15,0 0 0,21 22 0,0-22 16,-22 21-16,22-21 0,-21 0 0,21 1 16,0-1-16,0 21 0,0-21 15,0 0-15,21 1 0,1-1 16,-1-21-16,0 21 0,21-21 15,-21 0-15,1 0 0,-1 0 16,0 0-16,0 0 0,0 0 0</inkml:trace>
  <inkml:trace contextRef="#ctx0" brushRef="#br0" timeOffset="80523.45">19875 5546 0,'0'0'0,"0"-21"0,0-1 15,0 1-15,0 0 0,22 21 16,-1 0-16,-21-21 16,21 21-16,0 0 0,0 0 15,0 0-15,1 0 0,-22 21 16,0 0-16,21-21 0,0 21 16,-21 1-16,0 20 15,0 0-15,0-21 0,0 1 0,0 20 16,0-21-16,0 0 0,0 0 15,0 1-15,0-1 0,0 0 0,-21 0 16,0 0-16,21-42 47,0 0-47,0 0 0,0 0 16,0-1-16,0 1 0,21 0 0,0 0 15,-21-21-15,21 20 0,0-20 16,-21 21-16,21-21 0,1 20 0,-1-20 15,0 21-15,0 21 16,-21-21-16,21 21 16,0 0-16,-21 21 31,22-21-31</inkml:trace>
  <inkml:trace contextRef="#ctx0" brushRef="#br0" timeOffset="80704.46">20489 5630 0,'0'0'0,"-21"0"31</inkml:trace>
  <inkml:trace contextRef="#ctx0" brushRef="#br0" timeOffset="81428.83">20976 5969 0,'0'0'0,"-21"0"0,0 21 15,0 0-15,-1-21 16,22-21 15,0 0-31,22 0 16,-1 0-16,21-22 15,-21 22-15,0-21 0,22 21 16,-22-22-16,21-20 0,22 21 0,-22-1 16,0-20-16,22 20 0,-22 1 0,1-21 15,-1 20-15,-21 1 0,0 0 16,0-1-16,-21 22 0,0-21 16,-21 21-16,-21 21 0,21 0 0,-64 0 15,-21 42 1,85-21-16,0 0 15,0 22-15,0-22 0,21 0 16,0 21-16,0-21 0,0 22 0,0-1 16,21 0-16,0 1 0,0-1 15,0 0-15,22 1 0,-22-1 0,0 0 16,0-20-16,0 20 0,0-21 0,1 0 16,-22 0-16,0 1 0,0-1 15,0 0-15,-64-21 16,43 0-1,-21 0-15,20 0 0,-83 0 16,83 0-16,1 0 0,0 0 16,0-21-1,21 0-15,0-1 16,21 22-16,0-21 0,0 21 0,1-21 16,20 0-16,0 0 0</inkml:trace>
  <inkml:trace contextRef="#ctx0" brushRef="#br0" timeOffset="82211.98">21738 5482 0,'0'0'0,"21"-21"0,-21 42 31,0 0-15,-21 1-16,0-1 16,0 0-16,21 21 0,0-21 0,-21 22 15,21-1-15,-22-21 0,22 22 0,0-22 16,0 42-1,0-42-15,0 1 0,0-1 0,22 0 16,-1-21 0,0 0-16,0 0 0,0 0 15,0-21-15,1 0 0,-1-1 16,0 1-16,0 0 0,-21 0 16,21 0-16,0 0 0,-21-22 0,22 22 15,-22 0-15,0 0 0,21 0 16,-21-1-16,21 22 0,-21 22 31,0-1-31,0 0 0,0 0 16,0 21-16,0-20 0,0-1 15,0 0-15,0 0 0,0 0 16,0 0-16,0 1 16,21-22-16,0 0 0,0 0 15,1 0-15,-1-22 16,0 1-16,0 21 0,-21-21 0,21 0 15,0 0-15,1 0 16,-22-22-16,21 1 0,0 21 0,0-22 16,-21 1-16,0 0 0,21-1 0,-21 22 15,21-21-15,-21 21 0,0 0 16,0-1-16,0 44 31,-21-1-31,21 0 0,-21 21 0,21-21 16,-21 22-16,21-1 0,0 0 0,0-20 15,0 20-15,0 0 0,0-21 16,0 1-16,0-1 0,0 0 0,0 0 16,0 0-16,21-21 15,0 0-15,0 0 0,1 0 16,-1 0-16,0 0 0,0 0 0,0-21 16,22 0-16,-1 0 15,0-64-15,-21 64 16,1-21-16,-22 20 0,0 1 15,21 0-15,-21 0 0,0 42 16,0 0 0,0 0-16,-21 22 15,-1-22-15,22 0 0,0 0 0,-21 0 16,21 1-16,-21-22 0,21 21 16,0 0-16,0-42 46</inkml:trace>
  <inkml:trace contextRef="#ctx0" brushRef="#br0" timeOffset="82392.92">22585 5376 0,'0'0'16,"0"-21"-16,0 0 0,-21 21 15,-1-21 1,44 21 31,-1 0-32,0 0-15,0 0 0,0-21 0,0 21 16</inkml:trace>
  <inkml:trace contextRef="#ctx0" brushRef="#br0" timeOffset="82661.89">23114 4911 0,'0'0'0,"0"-21"0,0-1 0,0 44 31,-21-1-31,21 0 0,-21 21 16,-1-21-16,1 22 0,21-1 0,-21 0 16,0 1-16,0 20 0,0 22 15,-1 21 1,22-64-16,-21 0 0,0 22 0,21-22 15,0-21-15,0 22 0,0-1 16,-21-21-16,21 0 0,0 1 0,0-1 16,0 0-16,0 0 15,21-21 1,-21-21-16,0 0 16</inkml:trace>
  <inkml:trace contextRef="#ctx0" brushRef="#br0" timeOffset="82836.88">22733 5482 0,'21'0'31,"0"0"-31,22 0 0,-22-21 0,0 21 16,21 0-16,1 0 0,-22 0 15,21 0-15,0-21 0,1 21 0,-22 0 16,21 0-16,1-21 0</inkml:trace>
  <inkml:trace contextRef="#ctx0" brushRef="#br0" timeOffset="83064.31">23304 5334 0,'-21'0'16,"0"0"-16,0 21 15,0 0-15,0 1 0,21-1 0,-22 0 16,22 0-16,-21 0 0,21 0 15,0 22-15,-21-22 0,21 0 0,0 21 16,0-20-16,0-1 0,0 0 0,0 0 16,0 0-16,0 0 15,0 1-15,21-22 0,0 0 16,1 0-16,41 0 16,1-43-16,-43 43 15,21-21-15,-21 0 0</inkml:trace>
  <inkml:trace contextRef="#ctx0" brushRef="#br0" timeOffset="83547.77">23707 4953 0,'0'-42'0,"0"84"0,0-105 16,0 41-16,0 1 0,-22 21 16,1 21-1,21 1 1,0 20-16,0 21 0,0 86 15,0-107-15,-21 0 16,21 1-16,0 20 0,-21-21 16,21 1-16,0-1 0,0 0 0,-21 1 15,21-22-15,-21 42 16,21 1 0,-22-43-16,1-21 0,0 0 15,21-21 1,0 0-16,0 0 15,0-1-15,0 1 16,0 0-16,0-21 0,21 21 0,0-1 16,1-20-16,-1 21 0,21 0 0,-21-22 15,22 22-15,-22 0 0,21 21 16,0 0-16,-20-21 0,20 21 0,-21 0 16,0 0-16,0 21 0,1 0 15,-22 64 1,0-43-16,0-21 0,0 1 15,-22 20-15,1-21 0,21 0 16,-21 0-16,0 1 0,0-1 16,21 0-1,0-42 17,0 0-32,0-1 0</inkml:trace>
  <inkml:trace contextRef="#ctx0" brushRef="#br0" timeOffset="83780.24">24151 4974 0,'-21'0'16,"42"0"-16,-42-21 0,21 0 16,21 21-1,0-21-15,0 21 0,22 0 16,-22 0-16,21 0 0,1 0 15,-1 0-15,0 0 0,1 0 0,-1 0 16,0 0-16,1 0 0,-1 0 16,-21 0-16,0 0 0,0 0 0,-42 0 31,0 0-31,0 0 0</inkml:trace>
  <inkml:trace contextRef="#ctx0" brushRef="#br0" timeOffset="84016.19">24363 4911 0,'0'0'0,"0"21"16,-43 42-1,43-41-15,0-1 0,-42 85 16,42-64-16,-21 0 16,21 1-16,-21-1 0,0 0 0,-1-21 15,-20 106-15,42-63 16,-21-43-16,0 64 15,21-64 1,0 0-16,21-42 31,0 21-31,0-21 0</inkml:trace>
  <inkml:trace contextRef="#ctx0" brushRef="#br0" timeOffset="84397.67">24617 5292 0,'-21'0'16,"21"21"-16,-22-21 15,1 21-15,0 0 0,0 0 0,21 1 16,-21-1-16,0 21 0,-1 0 16,22 1-16,0-22 0,0 64 31,22-43-31,-1-21 15,21-21-15,-21 0 0,22 0 16,-22 0-16,0 0 0,21-21 16,-21 0-16,22 0 0,-22-1 15,0 1-15,0-21 0,0 21 0,1-22 16,-1 1-16,-21 21 0,21-43 16,-21 1-16,0 42 0,-21 0 15,0 21-15,-1 0 16,1 0-16,-21 0 0,0 0 15,-1 21-15,22 0 0,0-21 16,0 21-16,0 0 0,-1 0 0,22 22 16,0-22-1,22-21-15,20 0 16,-21 0-16</inkml:trace>
  <inkml:trace contextRef="#ctx0" brushRef="#br0" timeOffset="84572.57">25294 5461 0</inkml:trace>
  <inkml:trace contextRef="#ctx0" brushRef="#br0" timeOffset="85684.95">21399 7472 0,'0'0'0,"-21"0"16,21-21 0,21 0-16,1 21 15,20-22-15,-21 1 0,0-21 0,22 21 16,-1 0-16,-21-22 0,21 1 15,1 21-15,-1-22 0,-21 1 0,22 0 16,-22-1-16,21 1 0,-21 0 16,0-1-16,1 1 0,-1 0 0,0-22 15,-21-42-15,0 64 16,21 0-16,-21-1 0,0 22 16,0 0-16,0 0 0,-21 21 15,0 21-15,0 0 0,-1 0 16,1 22-16,-21-1 0,21 22 0,-22-1 15,22 1-15,-21-1 0,0 22 16,-1-1-16,1 22 0,21-21 0,-64 127 16,64-107-16,-21 22 0,20-21 15,1 21-15,0 0 0,0-21 16,0 21-16,0 0 0,21-21 16,0 21-16,-22-21 0,1 21 0,21-21 0,0 84 15,0-84 1,0-21-16,-21-1 0,21-20 0,0 20 15,0 22-15,0-63 0,0-1 16,21 21-16,0-41 0,1-22 16,-1 0-16,0 0 0,0-22 15,0 1-15,22 0 0,-22-21 0,21-1 16,0-20-16,22-1 0,-22 1 0,1-22 16,20 22-16,-21-43 0,1 21 15,-1-21-15,-21 1 0,22-107 16,-43 106-16,0 0 0,0 0 15,-22 1-15,-20 20 0,0 0 16,-1 1-16,1 20 0,-21 1 0,-1 20 16,22 1-16,-22 21 0,1 0 0,20-1 15,1 1-15,0 21 0,21 0 16,-22 0-16,86 0 31,-22-21-31,0 21 16,21-21-16,1 21 0,-1-21 0,0 21 15,1-21-15,-1-1 0,0 1 16,22 0-16,20-21 0,1-22 16,-43 22-1,-20 21-15,20-22 0,-21 1 0,0 21 16,0-21-16,-21 20 0,0 1 0,0 0 16,0 0-16,0 42 15,0 0-15,0 0 16,0 1-16,0 20 0,0 0 15,-21-21-15,21 22 0,0-1 0,0-21 16,0 22-16,0-22 0,0 0 0,0 0 16,0 0-16,21 22 15,1-43-15,20 0 16,-21 0-16,0 0 0,0 0 16,1 0-16,-1 0 0,0-22 0,64-20 15</inkml:trace>
  <inkml:trace contextRef="#ctx0" brushRef="#br0" timeOffset="86759.34">22881 7218 0,'0'0'0,"0"-21"0,-21 21 16,0-21-16,-22 21 16,22 0-16,-21 0 15,21 0-15,-22 21 0,-20 21 0,21-21 16,-1 0-16,22 22 0,-21-22 15,21 21-15,-22-21 0,22 22 16,0-22-16,21 0 0,0 21 0,0 1 16,0-22-1,0 0-15,0 0 0,21-21 0,43 0 16,-43 0-16,21 0 16,-21 0-16,22 0 0,-22 0 0,21 0 15,22-21-15,-43 0 0,21 0 16,-21 0-16,0-1 0,1-20 15,-1 21-15,0 0 0,0-22 0,-21 22 16,0-21-16,0 21 0,0 0 16,0-1-16,-21 44 31,21-1-31,-21 0 0,21 0 16,-21 0-16,21 64 15,0-64-15,0 0 0,21 0 16,0 1-16,21-1 15,-21-21-15,1 0 0,-1 0 16,0 0-16,21 0 0,-21 0 0,1-21 16,20-1-16,-21 22 0,21-42 15,-20 0-15,-1 21 0,0-22 16,0 22-16,0-21 0,-21-1 0,21 1 16,-21 21-16,0 0 0,0 0 15,0-1-15,0 1 0,0 42 16,-21 1-1,21-1-15,0 0 0,-21 21 16,21-21-16,-21 43 0,21-22 16,0-21-16,-21 1 0,21 20 15,0-21-15,0 0 0,-21 0 0,21 1 16,0-44 31,0 1-47,0 0 15,0 0-15,0 0 0,0-43 16,21 43-16,0-42 16,0 41-16,-21 1 0,21 0 15,0 0-15,1 21 0,-22-21 0,21 21 16,0 0-16,0 0 0,0 21 16,-21 0-16,21 0 0,-21 0 15,0 1-15,0-1 0,0 21 0,0-21 16,0 0-16,0 22 0,0-22 15,0 0-15,0 0 0,0 0 0,0 1 16,0-1 0,0-42 15,0-1-15,0 1-16,22 0 0,-1-21 15,21-22-15,-21 22 0,0 0 16,22-1-16,-22 22 0,21-21 0,-21-1 15,22 22-15,-22 0 0,21 21 0,-21-21 16,43 21 0,-43 0-16,0 21 0,-21 0 0,0 0 15,0 1-15,0 20 0,0-21 16,0 0-16,0 22 0,0-22 0,0 0 16,-21 0-16,0 0 0,21 0 0,-21 22 15,21-22 1,-21-21-16,21 21 0,0-42 47,21 0-47,0 0 15</inkml:trace>
  <inkml:trace contextRef="#ctx0" brushRef="#br0" timeOffset="87089.52">23982 7324 0,'21'0'0,"0"0"15,0 0 1,0 0-16,1-21 16,-1-1-16,0 22 0,0-21 15,21 0-15,-20 0 16,-1 21-16,21-21 0,-21 0 0,-21-1 16,21 1-16,-21 0 0,22 0 0,-22 0 15,0 0-15,0-1 0,-22 1 16,1 21-16,0 0 15,0 0-15,-21 21 0,20 1 0,1-1 16,-21 0-16,21 21 0,0-21 16,-22 64-16,22-43 0,21-20 15,0 20-15,0 0 16,0-21-16,0 1 0,0 62 16,42-63-16,-20 1 15,-1-1-15,0-21 0,21 0 16,-21 0-16,22 0 15,-22 0-15,21-21 0</inkml:trace>
  <inkml:trace contextRef="#ctx0" brushRef="#br0" timeOffset="87398.85">25104 6414 0,'0'0'16,"0"-22"0,-22 22-16,1 0 0,-21 22 0,21-1 0,-22 0 15,1 21-15,-43 43 0,43-43 16,0 22-16,-1-1 0,1 1 16,0-1-16,-1 22 0,22-22 0,-21 22 15,21 0-15,0-22 0,21 22 16,0-22-16,0 1 0,0 42 15,21-64-15,0 0 0,21 1 16,-21-22-16,22 0 0,-22 0 16,21 0-16,1 1 0,-1-22 0,0 0 15,1 0-15,-22 0 0,21 0 0,0 0 16</inkml:trace>
  <inkml:trace contextRef="#ctx0" brushRef="#br0" timeOffset="88307.71">25252 6879 0,'0'0'0,"0"-21"15,0 0 1,-21 21 0,-1 0-16,1 0 0,0 21 15,21 0-15,-21 0 0,0 1 16,0-1-16,-22 42 16,1-20-16,21-1 15,0-21-15,21 21 0,0-20 0,0 20 16,0-21-16,0 0 0,0 22 0,0-22 15,0 0-15,21 0 16,0-21-16,21 0 16,-21 0-16,1 0 0,20 0 0,-21 0 15,0 0-15,22-21 0,-1-21 16,-21 20-16,0 1 0,0-21 0,1-22 16,-22-20-1,0 63-15,0-22 0,0 1 0,0 21 16,0-22-16,-22 22 0,1 0 15,0 21-15,21-21 0,0 0 16,-21 21-16,0 0 0,0 0 16,-1 0-1,1 0-15,21 21 0,0 0 16</inkml:trace>
  <inkml:trace contextRef="#ctx0" brushRef="#br0" timeOffset="88648.52">25612 6583 0,'0'0'0,"0"-21"16,21 0-16,0 21 0,-21-22 15,42 1-15,-21 21 0,1 0 16,-1 0-16,21 0 0,-21 0 15,0 21-15,1 1 0,20-1 0,-21 0 16,0 21-16,0-21 0,1 22 16,-1-1-16,-21 0 0,0 1 0,0-1 15,0 0-15,0 1 0,0 20 16,-21-20-16,-22 20 0,22-21 16,0 22-16,-21-1 0,20-20 0,-20-1 15,21 0-15,-21 1 0,20-1 16,-20-21-16,21 0 0,0 1 15,0-1-15,-1 0 0,1-21 0,0 0 16,21-21 0,21 0-1,0-1-15,1 1 0,-1-21 0,21 21 16</inkml:trace>
  <inkml:trace contextRef="#ctx0" brushRef="#br0" timeOffset="88847.91">26331 7027 0,'0'0'15,"0"-21"-15,21 21 63,-21 21-48,0 1-15</inkml:trace>
  <inkml:trace contextRef="#ctx0" brushRef="#br0" timeOffset="89133.75">26458 7514 0,'0'21'16,"21"-21"-16,-21 22 16,0-1-16,0 0 15,0 0-15,0 0 0,0 0 16,0 1-16,0-1 0,0 0 16,0 0-16,-21 0 0,21 0 0,0 1 15,0 20-15,-21-21 0,0 21 16,0-20-16,21-1 0,-21 21 0,-1-21 15,1 22-15,-21-22 0,21 21 0,-22-21 16,1 0-16,0 1 0,-1-1 16,1 21-16,-21-21 0,-1-21 0,1 21 15,-1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7T03:18:14.4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2942 0,'0'0'0,"0"-21"15,0 0-15,0 0 16,0 0-16,0-1 16,0 1-16,-21 0 0,21 0 15,0 0-15,-21 21 31,-1 21-15,22 0 0,0 0-16,-21 22 0,0-1 0,0 0 15,21 1-15,-21 20 0,0 22 16,21-22-16,-22 22 0,1 21 0,0-22 16,21 22-16,-21 0 0,0 0 15,21 0-15,0 21 0,-21 127 16,21-127-16,-22 21 0,22-21 15,0 21-15,0 0 0,-42 149 16,42-128-16,-21-21 0,21 0 16,-21 0-16,21-21 0,0 22 15,0-1-15,0 0 0,-21-21 0,21 21 16,0-21-16,0 318 16,0-318-16,0 21 15,0 148-15,21 149 16,-21-297-16,21-21 0,0 148 15,0-148-15,0 0 0,1-21 16,-1 0-16,0-1 0,21 1 16,85 106-1,0-85-15,-63-106 16,-22-21-16,22 0 0,-22-21 16,21-21-16,43-43 0</inkml:trace>
  <inkml:trace contextRef="#ctx0" brushRef="#br0" timeOffset="1950.76">2434 2625 0,'0'0'0,"-42"21"0,21-21 16,-1 0-16,44 0 31,20 0-31,0 0 15,1 0-15,-1 0 0,0 0 16,22 0-16,-1 0 0,1 0 0,-1 0 16,1-21-16,-1 21 0,1 0 15,20 0-15,-20 0 0,42-21 16,-22 21-16,22 0 0,106 0 16,0 0-16,-85 0 15,-22-22-15,44 22 0,20 0 0,0 0 16,1-21-16,-1 21 0,43 0 15,-22-21-15,1 21 0,401-21 16,-380 0 0,-22 21-16,1 0 0,-22 0 0,191-21 15,-169 21-15,-22 0 16,0 0-16,1-22 0,-1 22 0,-21 0 16,170-21-16,-149 21 15,-21-21-15,0 21 0,0 0 0,1-21 16,-1 0-16,0 21 0,0 0 15,0-21-15,0 21 0,-21-22 0,0 22 16,0-21-16,-21 21 0,0 0 16,0-21-16,0 21 0,-22 0 0,1 0 15,0 0-15,-22 0 0,1 0 16,-22 0-16,0 0 0,1 0 16,-22 0-16,0 0 0,21 0 15,-20 0-15,-1 21 0,-21 0 16,0 1-16,21-1 0,-21 0 15,0 0-15,0 0 0,0 22 0,0-1 16,0-21-16,0 21 0,0 107 16,-21-107-16,21 0 15,0 1-15,-21 20 0,-1 64 16,1-63-16,21 20 0,0 1 16,-21 21-16,21-22 0,-21 1 0,0 21 15,21 0-15,0 21 0,0-21 0,-21 126 16,-1-126-1,22 21-15,-21-21 0,21 21 0,-21 0 16,21 106-16,0-106 0,0-21 16,0 148-16,0 84 15,0-232-15,0 0 16,0 0-16,0 21 0,0-21 0,0 0 16,0 21-16,0-22 0,0 1 15,0 0-15,0 0 0,0 21 16,-21-21-16,21 0 0,-21 84 0,21-84 15,-21 0-15,21-22 0,-22 22 16,22-21-16,-21 21 0,21-22 0,0-20 16,0 21-16,0-22 0,0 22 15,0-22-15,0 1 0,0-1 0,0 1 16,0-22-16,21 22 0,1-22 0,-22 0 16,21 1-16,-21-22 0,0 21 0,0-21 15,21 0-15,-21 1 0,21-1 16,-21 0-16,-21-21 31,0 0-31,-22 21 0,22-21 0,-21 21 16,21-21-16,-22 21 15,-20-21-15,21 0 0,-22 22 0,22-22 16,-22 21-16,-63 0 0,64-21 0,-1 21 16,-20-21-16,-1 21 0,21-21 15,-41 21-15,20 1 0,-106-1 16,86 0-16,-1-21 0,-21 21 15,21 0-15,-21 0 0,21-21 16,-21 22-16,0-22 0,0 21 0,-127-21 16,127 21-16,0-21 0,0 0 15,0 21-15,0-21 0,0 0 0,-21 0 16,21 21-16,0-21 0,-21 0 0,21 21 16,-21 1-16,21-22 0,0 0 0,-149 21 15,149-21-15,0 0 16,0 0-16,-21 21 0,21-21 0,0 0 0,0 0 15,0 0-15,0 0 0,0 0 16,0 0-16,0 0 0,0 0 16,0 0-16,0 0 0,21 0 0,1 0 15,-22 0-15,21 0 0,0 0 0,21 0 16,-21 0-16,1 21 0,20-21 0,0 0 16,1 0-16,-1 21 0,0-21 15,22 0-15,-22 0 0,-42 21 16,64-21-16,-43 0 15,63 0-15,1 0 0,-43 22 16,64-22-16,-21 0 0,21 0 16,0 0-16,-1 0 0,1 0 0,0 0 15,0 0-15,0 0 0,0 0 32,-1 0-17,22-22 32,0 1-47,0 0 0,0 0 16,0-64-16</inkml:trace>
  <inkml:trace contextRef="#ctx0" brushRef="#br0" timeOffset="2836.25">3535 3768 0,'0'-21'0,"0"42"0,-21-64 16,21 22-16,-22 0 16,22 0-16,0 0 0,-21 0 15,21-1-15,-21 22 0,21-21 16,-21 21-16,0 0 0,0 0 15,-1 0-15,1 0 16,0 0-16,0 21 0,0 1 16,0 20-16,-1 0 0,1 1 0,0-1 15,0 43-15,0-22 0,-22 106 16,22-63-16,0-21 0,0 21 16,0 21-16,0-21 0,-1 21 0,1 0 15,0 0-15,0 21 0,0-21 16,0 169-16,-1-21 15,1-148-15,21 21 0,0 1 16,-21-22-16,0 21 0,21-21 16,-21 169-16,21-169 0,-21 21 15,21-21-15,-22 127 16,22-21-16,0-106 0,0-21 16,0 0-16,0 63 15,0-84-15,0-22 0,0 1 0,22-1 0,-1-20 16,0-1-16,21 0 15,43-21 1,-43-42-16,-21-21 0,22 0 0,-1-22 16,0 1-16,22-22 0,-22 0 15,22 1-15</inkml:trace>
  <inkml:trace contextRef="#ctx0" brushRef="#br0" timeOffset="4080.05">3683 3683 0,'42'0'0,"-84"0"0,148 0 0,-43 0 0,1 0 15,-1 0-15,22 0 0,-22 0 0,22 0 16,21 0-16,-21 0 0,20 0 16,1 0-16,233-21 15,-106 21 1,-106 0-16,0 0 0,148-21 15,-127 21-15,0 0 0,0 0 0,1-21 16,20 21-16,-21-22 0,21 22 16,-20-21-16,20 21 0,-21-21 15,0 21-15,22-21 0,-22 21 0,0-21 16,-21 21-16,0-21 0,0-1 16,0 22-16,-21-21 0,0 21 0,190-21 15,-211 21 1,-1 0-16,-20 0 0,-1 0 0,1 0 15,-22 0-15,0 0 0,1 0 0,-22 0 16,0 0-16,0 21 0,0 0 16,1-21-16,-1 22 0,-21-1 15,0 0-15,21 0 0,-21 0 16,0 0-16,21 1 16,-21-1-16,0 0 0,0 21 15,0-21-15,0 22 0,21 20 16,-21-20-16,0-1 0,0 85 15,0-64-15,0 1 0,0-1 16,0 22-16,0-21 0,-21 20 0,21 1 16,-21 0-16,0-1 0,21 22 15,-21-21-15,-1 105 0,1-84 16,21-21-16,0 21 0,0-1 16,0 1-16,0 0 0,0 0 0,0-21 15,0 20-15,0-20 0,0 21 0,0 0 16,0 0-16,0-22 0,0 22 15,-21-21-15,21-1 0,0 1 16,0 0-16,0-1 0,0 1 0,0 0 16,-21-1-16,0 65 0,0 41 15,-1-126-15,22-1 16,0 22-16,-21-43 16,21 0-16,-21-20 0,0 20 0,21-21 15,0 0-15,-42 22 16,20-43-16,1 21 0,-21 0 15,21-21-15,-22 21 0,1-21 0,0 0 16,-1 0-16,1 21 0,-21-21 0,-1 0 16,1 0-16,-1 21 0,1-21 0,-22 0 15,0 0-15,1 0 0,-1 22 16,-21-22-16,0 0 0,-21 0 0,21 0 16,-21 0-16,0 21 0,-21-21 0,0 0 15,0 0-15,0 21 0,-22-21 0,1 0 16,0 21-16,-191 0 15,169 0-15,1 1 0,21-22 16,-22 21-16,22-21 0,-22 21 0,43 0 0,-21 0 16,21-21-16,21 21 15,0 1-15,-106-1 0,127-21 0,0 0 16,43 0-16,-22 0 0,21 0 16,22 0-16,-21 0 0,20 0 15,22 0-15,-21 0 0,21 0 0,-1-21 16,1-1-16,0 22 0,0-42 15,21-21 1,0 20-16,21 1 0,0 0 0,22-1 16,-22 1-16</inkml:trace>
  <inkml:trace contextRef="#ctx0" brushRef="#br0" timeOffset="4614.75">4635 4826 0,'0'0'16,"0"-21"-16,-21 21 0,21 21 15,-21 0-15,0 0 0,21 22 0,-21-1 16,21 22-16,-21-22 0,21 43 16,-22 84-16,22-84 0,-21 20 15,21 1-15,-21 0 0,0 0 16,0 0-16,0 21 0,-1-21 16,1-1-16,-21 1 0,21 0 0,0 0 15,-1-21-15,1-1 0,21-20 16,0-1-16,-21 1 0,21-22 0,-21 0 15,21 1-15,0-1 0,0-21 16,-21 0-16,21 1 0,0-44 31,0 1-31,0 0 16,21-21-16,0-22 16,0 1-16</inkml:trace>
  <inkml:trace contextRef="#ctx0" brushRef="#br0" timeOffset="5398.83">4614 4868 0,'0'0'16,"0"-21"-16,0 0 0,43-21 15,41-1 1,-41 43-16,-1 0 0,0-21 16,22 0-16,20 21 0,86-21 15,-86 0-15,43 0 0,-21 21 16,21-22-16,0 22 0,127-42 16,-148 42-16,21-21 0,-21 21 15,21 0-15,-21-21 0,0 21 0,21 0 16,-43 0-16,22-21 0,-21 21 15,-1 0-15,1 0 0,0 0 0,-22 0 16,1 0-16,-1 0 0,1 0 16,-1 0-16,-20 0 0,-1 0 15,0 0-15,1 0 0,-1 0 0,-21 0 16,21 21-16,-42 0 0,22 0 16,-22 0-16,0 22 15,0-1-15,0 0 0,0 1 16,0 20-16,0 1 0,0-22 15,0 21-15,0 1 0,0-1 16,0 1-16,0-1 0,0 1 0,0-22 0,0 22 16,0-1-16,0-20 0,21 126 15,-21-42 1,0-85-16,21 1 0,-21 62 16,21-62-16,-21-22 0,0 21 15,0 1-15,0-22 0,0 21 0,0-21 16,0 0-16,0 22 0,0-22 0,0 0 15,-21 0-15,-21 0 16,-22 43-16,22-43 0,-1 0 16,-20 0-16,-22 1 0,22 20 0,-43-21 15,0 0-15,0 22 0,-42-22 16,21 0-16,-190 42 16,168-41-16,-20-1 0,0 0 0,-1 0 0,1 0 15,0-21-15,-1 21 0,22 1 16,0-22-16,21 0 0,-21 21 0,42-21 15,-21 0-15,42 0 0,-20 0 16,41 0-16,1 0 0,-1 0 16,22 0-16,-1 0 0,1 0 0,21 0 15,0 0-15,21-21 16,21-1 0,0 22-16,21-21 0,-20 0 0,20 0 15,21 0-15,-20 0 0,-1-1 16,22 1-16</inkml:trace>
  <inkml:trace contextRef="#ctx0" brushRef="#br0" timeOffset="5745.63">5482 5313 0,'0'21'16,"0"-42"-16,0 63 0,0 1 0,0-1 0,0 21 0,0-20 16,0 20-16,0 22 0,0-22 15,0 1-15,-21-1 0,21-20 16,-21 20-16,0-20 0,21 20 0,-22-21 15,22 1-15,0-22 0,0 21 16,-21-21-16,21 1 0,0-1 0,0 0 16,0 0-16,0-42 31,0 0-31,21 0 16,-21-1-16,22 1 0</inkml:trace>
  <inkml:trace contextRef="#ctx0" brushRef="#br0" timeOffset="6394.31">5482 5228 0,'0'0'0,"-21"-21"16,21 0-16,21 21 31,0 0-15,22 0-16,-22 0 0,42 0 15,-20 0-15,20-21 0,1 21 0,-1-21 16,1 21-16,-1 0 0,1-22 0,-1 22 16,-21 0-16,22 0 0,-1-21 15,1 21-15,-22 0 0,22 0 16,-22 0-16,0 0 0,1 0 16,-1 0-16,0 0 0,-20 0 0,20 0 15,-21 0-15,0 0 0,0 21 16,-21 1-1,0-1-15,0 0 0,0 0 16,0 0-16,22 0 0,-22 1 16,0-1-16,0 0 0,0 0 15,0 0-15,0 0 0,0 1 16,0-1-16,0 0 0,0 21 0,-22-21 16,1 1-16,21-1 0,0 21 15,-21-21-15,21 22 0,-42 20 16,42-42-16,-21 22 0,21-22 15,0 42-15,-22 1 16,1-43-16,21 0 0,0 0 16,-21 22-16,21-22 0,-21 0 15,0 0-15,0-21 16,-1 21-16,1-21 0,0 21 0,0-21 16,-21 22-16,-1-22 15,1 0-15,-64 21 0,43 0 16,-22-21-16,0 21 0,1-21 0,-22 21 15,0-21-15,21 21 0,-21 1 0,22-22 16,20 21-16,1-21 0,-43 21 16,85-21-16,-22 0 0,22 0 15,0 21-15,0-21 16,21-21 0,0 0-1,21 0-15,-21-1 0,21 1 16</inkml:trace>
  <inkml:trace contextRef="#ctx0" brushRef="#br0" timeOffset="8731.37">10054 2328 0,'0'0'0,"21"0"16,-21 22 78,0-1-94,0 0 15,0 0-15,0 0 16,0 0-16,-21 22 0,21-22 0,0 0 15,0 0-15,0 22 0,0-1 16,0 0-16,-21-21 0,21 1 16,0-1-16,-21 0 0,21 0 15,0 0-15,-21 43 0,-1-43 16,1 0-16,0 0 0,21 0 16,-21 1-16,0-1 0,0 0 0,-1 0 15,1 0-15,0 0 0,0 1 0,0-1 16,0 0-16,-22 21 15,22-21-15,0 1 0,-21-1 0,20 0 16,1 0-16,0 0 16,0 0-16,0 1 0,-22-1 0,22 0 15,0 0-15,0 0 0,0-21 16,-22 21-16,22 1 0,0-1 0,0 0 16,0-21-16,0 21 0,-1 0 15,1 0-15,0-21 0,-21 22 16,21-22-1,21-22 64,0 1-64,0 0-15,0 0 16,0 0-16,21 0 15,-21-1-15,0 1 0,0-21 0,0 21 16,0 0-16,21-22 0,-21 22 16,0 0-16,0-21 0,21 20 15,-21-20-15,0 21 0,0 0 0,0 0 16,0-1-16,0 1 0,0 0 16,21 21-16,-21-21 15,21 21 16,-21 21-15,0 0 0,0 0-16,0 1 0,0-1 15,0 0-15,0 0 0,0 0 16,0 0-16,0 1 0,0 20 0,0-21 16,0 0-16,0 0 0,0 1 15,0 20-15,0-21 0,0 0 16,-21 0-16,21 1 0,-21-1 15,21 0-15,0 0 16,0 0-16,-21 0 16,21 1-1,21-22 63,0 0-62,0 0-16,1 0 16,-1 0-16,0 0 0,21 0 0,-21 0 15,1 0-15,20 0 0,0 0 16,-21-22-16,22 22 0,-1-21 16,0 21-16,1 0 0,20 0 15,-20-21-15,-1 21 0,-21 0 16,21 0-16,1 0 0,-22 0 15,0 0-15,0 0 0,0 0 16,-21-21 125,-21 21-126,0 0-15,0 0 0,0 0 16,-22 0-16,22 0 0</inkml:trace>
  <inkml:trace contextRef="#ctx0" brushRef="#br0" timeOffset="10300.37">8403 2434 0,'0'21'47,"0"1"-47,0-1 16,0 0-16,0 0 0,0 0 15,21 0-15,-21 1 16,0-1-16,0 0 0,0 0 16,0 0-16,21 0 15,-21 22-15,0-22 0,0 0 0,0 21 16,0-20-16,22 20 0,-22-21 16,0 43-16,0-22 0,0 0 15,0 1-15,0-22 0,0 21 16,0 0-16,0 1 0,-22-1 0,1 0 15,21 1-15,-21-22 0,21 21 0,-21 1 16,0-22-16,0 21 0,-1 0 16,1-20-16,-42 83 15,42-83-15,-1-1 0,1 21 16,0-21-16,-21 0 0,-1 43 16,1-22-16,21-21 0,-21 1 15,20 20-15,-20-21 0,0 21 16,21-20-16,-22-1 0,1 21 0,21-21 15,-22 0-15,22 1 0,0-1 16,-21 21-16,21-21 0,-1 0 0,1-21 16,-21 43-16,0-1 15,20-42-15,1 21 16,21 0-16,-42 1 0,21-22 0,21 21 16,-21-21-16,-1 21 15,1-21-15,21-21 47,0 0-31,0-1-16,0 1 15,0 0-15,0 0 0,0 0 0,0 0 16,0-1-16,0 1 0,21-21 16,-21 21-16,0 0 0,22-1 15,-22 1-15,0 0 0,0 0 0,0-21 16,0 20-1,0 1 1,0 42 0,21-21-1,-21 22-15,0-1 16,0 0-16,0 0 0,0 0 16,0 0-16,0 1 0,0-1 0,0 0 15,0 0-15,0 0 0,0 0 16,0 1-16,-21-1 0,21 0 15,-22 0-15,22 0 0,0 0 16,-21 1-16,0-1 16,21 0-16,0 0 15,21-21 32,0 0-31,22 0-16,-22-21 0,0 21 0,21 0 15,1 0-15,-22-21 0,21 21 0,1 0 16,-1 0-16,0 0 0,1-21 16,-1 21-16,0 0 0,1 0 0,-1 0 15,-21 0-15,21 0 0,-20 0 0,-1 0 16,0 0-16,0 0 0,-42 0 47,0-22-32,0 22-15,-1 0 0,1-21 16</inkml:trace>
  <inkml:trace contextRef="#ctx0" brushRef="#br0" timeOffset="11694.29">6413 2582 0,'-21'0'0,"21"22"16,0-1 0,0 0-1,0 0-15,0 0 0,0 0 16,21-21-16,-21 22 0,0-1 16,22 0-16,20 42 15,-42-41-15,0-1 0,21 0 16,-21 21-16,0 1 0,0-22 15,0 42-15,0-20 0,0 20 0,0-21 16,0 22-16,-21 169 16,21-191-1,0 0-15,0 22 0,0-22 0,0 1 16,-21-1-16,21 21 0,-21-20 16,21-1-16,0 22 0,0-22 0,-22 0 15,-20 64-15,21-21 16,0-43-16,21-21 0,-21 22 15,-1-1-15,1 0 0,21-21 0,-21 22 16,0-22-16,21 21 0,-21-21 0,0 1 16,21 20-16,-22-21 0,1 21 15,0-20-15,0-1 0,21 21 16,-42-21-16,20 22 0,1-22 16,0 0-16,0 0 0,0 21 0,0-20 15,-1-1-15,1 0 0,21 0 16,-21-21-16,21 21 0,-21 0 0,21 1 15,-21-22-15,21 21 0,0 0 16,-21 0-16,-1 0 16,22 0-16,0 1 15,0-1 1,-21 0-16,0-21 62,21-21-30,0 0-17,0-1-15,0 1 0,-21 0 16,21 0-16,-21 0 0,21 0 16,-21-1-16,21-20 0,0 21 0,-22 0 15,22 0-15,-21-1 0,21 1 16,0 0-16,-21 21 0,21-21 15,0 42 17,0 0-32,0 0 15,21 1-15,-21-1 16,21 0-16,-21 0 0,0 0 0,0 0 16,0 1-16,22-1 0,-1 21 15,-21-21-15,0 0 0,0 1 16,0-1-16,0 0 15,0 0-15,0 0 16,21-21 0,0 0-1,0 0 1,0 0-16,1 0 16,-1 0-16,0-21 0,0 0 0,0 21 15,22-21-15,20 0 16,1-22-16,-22 22 0,-21 0 15,21 21-15,-20-21 0,20 0 0,-21 21 16,0 0-16,0-22 0,1 22 16,-1 0-1,-42 0 79</inkml:trace>
  <inkml:trace contextRef="#ctx0" brushRef="#br0" timeOffset="12682.19">11472 2900 0,'0'-21'0,"0"42"62,0 0-62,0 0 0,0 22 16,0-22-16,0 0 0,0 0 16,0 0-16,0 22 15,0-22-15,0 0 0,-21 21 0,21-21 16,0 1-16,0-1 0,0 0 16,0-42 30,0 0-46,0-1 16</inkml:trace>
  <inkml:trace contextRef="#ctx0" brushRef="#br0" timeOffset="13292.49">11430 2667 0,'0'0'0,"-64"0"15,43 21-15,0 0 16,0 1-16,0-1 0,-22 21 16,22 0-16,-21-20 0,21 20 15,0-21-15,-1 21 0,1 1 0,0-22 16,-21 64-16,21-43 0,-1 0 15,22 1-15,0-1 0,-21 43 16,21-43-16,0 0 0,0 22 16,0-22-16,21-21 15,1 0-15,-1 1 0,0-1 16,0 0-16,85 21 16,-85-42-16,21 0 0,1 0 15,-1 0-15,43 0 0,-43 0 16,0 0-16,-20 0 0,20-21 15,0 21-15,1-21 0,-1 0 0,0 0 16,1-1-16,-1 1 0,21-42 16,1-1-1,-22 22-15,-21 0 0,1-22 0,-1 22 16,0-1-16,-21-20 0,0-22 16,0 43-16,0-22 0,-21-20 15,0 41-15,-22 1 16,22 0-16,-21-1 0,-1 22 0,-41-42 15,41 42-15,22-1 16,-21 22-16,0 0 0,-1 0 0,22 0 16,-64 0-16,64 22 0,-21-1 15,-22 21 1,-41 43-16,62-43 0,22 0 16,0-20-16,0 20 15,0-21-15,-1 21 0,1-20 0,21 20 0,0-21 16,-21 0-16,0 22 15,0-22-15,21 0 0</inkml:trace>
  <inkml:trace contextRef="#ctx0" brushRef="#br0" timeOffset="14266.94">8826 4149 0,'0'-21'0,"0"-1"16,0 1-1,-21 21-15,21-21 16,0 0 0,0 0-16,21 21 15,1 0-15,-1-21 0,0 21 16,21 0-16,-21 0 15,1 0-15,-1 0 0,0 21 16,0 0-16,-21 0 16,0 0-16,0 0 0,0 1 0,0-1 15,0 0-15,-21 0 0,-21 0 16,20 0-16,1 1 0,-21-1 0,-22 21 16,43-42-16,-42 42 15,42-42-15,-1 22 16,44-22 15,-1 0-15,0 0-16,0 0 0,0 0 0,22 0 15,-22 0-15,0 0 0,0 0 16,0-22-16,0 1 0,1 21 0,-1-21 16,0 21-16,0-21 0,0 21 15,-21-21-15,0 0 0</inkml:trace>
  <inkml:trace contextRef="#ctx0" brushRef="#br0" timeOffset="14826.86">9017 3725 0,'0'0'16,"-21"0"-16,0 0 0,-1 0 0,1 0 0,0 0 15,-21 0-15,21 0 0,-1 0 16,-20 0-16,21 0 0,-21 22 0,20-1 16,-20 0-16,21 0 0,0 0 15,-22 0-15,22 22 0,0-1 16,0 0-16,0 1 0,0-1 16,-1 43-16,22-43 0,0 0 15,0 1-15,0 41 0,0-62 16,0 20-16,0 21 15,0-41-15,43 20 0,-22-21 16,0 0-16,0 0 0,0-21 16,22 22-16,-22-1 0,21-21 0,-21 0 15,22 0-15,-1 0 0,43 0 16,-1 0 0,-20-21-16,-22 21 0,1-22 0,41 1 15,-41 0-15,-1 0 0,-21 0 16,21 0-16,-20-1 0,-1-20 15,21-21-15,-42 20 0,0 1 16,0 0-16,21-1 0,-21-20 16,0-43-16,0 64 0,0-1 15,-21 1-15,0 0 0,0-1 16,0 22-16,-22-21 16,1 21-16,-43-22 0,43 43 15,-22 0-15,22 0 0,-21 0 0,20 0 16,-20 0-16,20 0 0,22 0 0,-21 0 15,21 21-15,0 1 16,-1-1-16,1-21 0,0 21 0,-21 0 16,21 21-16,-1-20 0</inkml:trace>
  <inkml:trace contextRef="#ctx0" brushRef="#br0" timeOffset="15507.76">7218 5144 0,'-21'0'0,"21"-22"15,0 1 1,0 0-16,0 0 16,0 0-1,21 21-15,0 0 16,0 0-16,0 0 0,0 0 15,1 21-15,-22 0 16,21 0-16,-21 0 0,0 1 16,0 20-16,-21-21 0,-1 0 15,-20 0-15,21 1 0,0-1 16,-22-21-16,1 21 16,21 0-16,0-21 0,42 0 31,0 0-16,0 0-15,0 0 16,1 0-16,-1 0 0,21 0 0,-21 0 0,0 0 16,43 0-16,-43 0 15,0 0-15,0 0 0,1 0 16,-1 21-16,0 0 16,-21 1-16,0-1 0,-21 0 15,0-21-15,-1 21 16,1-21-16,-21 0 0,21 21 0,-22-21 15,1 21-15,21-21 16,0 0-16,0 0 0,-1 0 16,44-21 31,-1 21-47,0-21 0,0 0 15</inkml:trace>
  <inkml:trace contextRef="#ctx0" brushRef="#br0" timeOffset="16063.97">7683 4741 0,'0'0'0,"0"-21"0,-21 0 0,0 0 15,0 21 1,0-21-16,0 21 0,-1 0 0,1 0 15,-21 0-15,21 0 0,0 0 16,-1 21-16,1-21 0,0 21 0,-21 0 16,21 22-16,-22 20 0,22-21 15,0 22-15,0-22 0,-22 1 16,22 20-16,0-21 0,0 22 0,0-1 16,0-20-16,-1 20 0,1-20 15,0 20-15,21-21 0,0 1 16,-21 20-16,21-20 0,0 41 15,0-63-15,21 22 0,-21-22 16,42 0-16,-20 0 0,-1 0 0,21 1 16,-21-22-16,22 0 0,41 0 15,-41 0-15,-1 0 0,21 0 16,-20-22-16,20 1 0,-20 0 0,20 0 16,1-21-16,-1-1 0,1 22 15,-1-21-15,-21-1 0,1 1 0,-1-21 16,0 20-16,-20 1 0,20-85 15,-42 63-15,0 1 0,0-85 16,-21 63-16,0 22 0,-1-1 16,1 22-16,-21-22 0,21 22 15,-64-22 1,43 43-16,-43 0 0,43 21 0,-1 0 16,-20 0-16,21 0 0,-1 21 15,1-21-15,0 21 0,20 1 0,1 20 16,0-21-16,-21 21 0,42-20 15,-64 105-15,22-85 16,21 0-16</inkml:trace>
  <inkml:trace contextRef="#ctx0" brushRef="#br0" timeOffset="16673.63">6308 5567 0,'0'0'0,"-22"21"0,22 43 16,-21-43-16,21 63 15,-21-20-15,0-43 16,21 0-16,0 0 0,-21-21 16,21 22-16,0-1 0,0-42 31,21-1-15,0 1-16,0 0 0,-21-21 15,21 21-15,1-1 0,-22-20 16,21 21-16,0-21 0,-21 20 15,0 1-15,21 0 0,0 0 0,-21 0 16,21 0-16,-21-1 16,-21 22 15,0 0-31,0 22 0,0-22 16,21 21-16,-21 0 0,-1 0 15,1-21-15,21 21 0,0 0 0,-21 1 16,0-1-16,21 0 15,21-21 17,0 0-32,0 0 15,1 0-15,-1 0 0,0 0 16,0 0-16,0 0 16,0-21-16,1 21 0,-22-21 15,21 21 1,-21-22-1,0 1-15</inkml:trace>
  <inkml:trace contextRef="#ctx0" brushRef="#br0" timeOffset="17174.34">6413 5355 0,'-42'0'15,"21"0"-15,0 0 0,0 0 16,-1 0-16,1 21 16,0-21-16,0 22 0,0-1 0,21 0 15,-21 0-15,-1 21 0,1 1 16,0-22-16,0 21 0,-21 85 16,42-84-16,-22-1 15,22 0-15,0-21 0,0 22 0,0-1 16,0-21-16,0 0 0,0 22 0,22-22 15,-1 0-15,0 0 0,0-21 16,0 21-16,0-21 0,1 0 16,41 0-16,-21 0 0,-20 0 15,20 0-15,0 0 0,1-21 16,-1 0-16,0 0 0,1 0 0,-1 0 16,0-1-16,1-20 0,-22 21 15,0-21-15,21 20 0,-21-20 0,-21 0 16,0-1-16,0-20 0,0 21 0,-21-1 15,0 1-15,0-22 0,-21 22 16,-1 0-16,22-1 0,-64-20 16,1-1-16,41 43 15,22 21-15,-21 0 0,-22 0 16,43 0-16,-21 0 0,21 0 16,0 21-16,-1 1 0,1-1 15,0 0-15,0 0 0,0 0 0,0 0 16,-1 1-16,1 41 15,21-42-15,-21 0 0,21 1 0,0-1 16</inkml:trace>
  <inkml:trace contextRef="#ctx0" brushRef="#br0" timeOffset="22234.4">4000 11684 0,'0'-21'16,"0"0"0,0 0-1,0-1-15,0 1 16,0 0-16,-21 21 0,21-21 16,0 0-16,-21 0 0,0 21 15,21-22-15,-21 1 0,0 0 0,-1 0 16,1 0-16,0 21 0,0-21 15,0 21-15,-22 0 0,22 0 16,-21 0-16,21 0 0,-22 21 0,22-21 16,-21 42-16,0-21 0,20 0 15,-20 22-15,0-1 0,21 0 0,-22 1 16,-20 41-16,42-41 16,-1-1-16,1 0 0,21 1 0,0-1 15,0 0-15,0-20 0,0 20 16,0-21-16,0 21 0,21-20 0,1-1 15,20-21-15,-21 21 0,0-21 16,22 21-16,-22-21 0,21 0 0,-21 0 16,22 0-16,-1-21 0,43-21 15,-43 20-15,0 1 16,1 0-16,-1-21 0,-21-1 16,21 22-16,1-21 0,-1 0 0,-21-1 15,0 1-15,22 0 0,-22-22 0,21-105 16,-42 42-1,21 84-15,-21-20 0,0-1 16,0 1-16,0 21 0,0-1 0,0 1 16,0 0-16,-21 20 0,0 1 0,0-21 15,21 21 1,-21 21-16,0 0 16,-1 0-16,22 21 15,0 0-15,-21 21 0,0 22 16,0 105-16,21-105 15,0-1-15,0 1 0,0-22 16,0 22-16,0-1 0,0-21 0,0 22 16,0-22-16,0 1 0,21-1 15,-21 0-15,21 1 0,-21-1 0,21 0 16,1 22 0,-1-64-16,0 21 0,-21 0 15,21-21-15,0 0 0,0 0 16,1 0-16,-1-21 15,21 0-15,-21 0 0,0-1 0,43-20 16,-43 0-16,21 21 0,-20-22 16,20 22-16,-21-21 0,0 21 15,-21-22-15,0 22 0,0 0 0,0 0 16,0 0 0,-21 21-16,0 0 0,0 0 15,-22 0-15,43 21 0,-21-21 16,0 21-16,0-21 15,21 21-15,21-21 32,0 0-32,0 0 0,1 0 0,-1-21 15,0 0-15,0 21 0,43-21 16,-43 21-16,0 0 0,0 0 16,0 0-16,0 0 0,22 0 15,-22 0-15,-21 21 0,21 0 0,-21 0 16,0 0-16,0 0 0,0 1 15,0 20-15,0-21 0,0 0 0,0 22 16,0-22-16,0 0 0,0 42 16,0-41-16,0-1 15,0 0-15,21-21 16,0 0 0,1 0-16,-1-21 0,0 0 15,0-1-15,0 1 0,0 0 0,1 0 16,41-64-1,-42 43-15,0 21 0,-21 0 0,0-1 16,0 1-16,22 0 16,-22 0-16,0 0 0,0 42 15,0 0 1,0 0-16,0 0 0,0 1 16,-22-1-16,22 0 0,0 0 0,0 0 15,0 0-15,-21 1 16,21-1-16,0 0 0,0 0 15,0 0-15,0 0 16,0-42 15,0 0-31,0 0 16,0 0-16</inkml:trace>
  <inkml:trace contextRef="#ctx0" brushRef="#br0" timeOffset="22443.72">4974 11367 0,'0'0'0,"0"-43"15,0 22 1,21 21 46,0 0-46</inkml:trace>
  <inkml:trace contextRef="#ctx0" brushRef="#br0" timeOffset="22877.47">5165 11472 0,'21'0'16,"0"0"0,-21-21-16,21 21 15,0 0-15,0 0 0,1 0 16,-1 0-16,0 21 0,0 1 0,0-22 16,0 21-16,-21 0 0,22 0 15,-22 21-15,21-20 0,-21-1 16,0 0-16,0 0 0,0 0 0,0 43 15,0-43-15,0 0 16,-21 0-16,21 0 0,0 1 16,0-44 15,0 1-31,0 0 16,0 0-16,21-21 15,-21-1-15,21 1 16,-21 21-16,42-43 0,-42 43 15,21-21-15,1-1 0,-1 22 16,0-21 0,0 21-16,-21 42 47</inkml:trace>
  <inkml:trace contextRef="#ctx0" brushRef="#br0" timeOffset="23251.26">5863 11684 0,'0'0'15,"21"-21"-15,0 21 0,-21-21 0,22 0 0,-1 21 16,0-22-16,0 1 0,0-21 15,0 21-15,-21 0 0,22-1 16,-22 1-16,0-21 0,0 21 16,0 0-16,-22 21 15,1 0-15,0 0 0,0 0 16,0 21-16,-22 21 16,22-21-16,0 0 0,21 22 0,-21-22 15,21 21-15,-21-21 0,21 1 16,0 20-16,0-21 0,0 0 0,21 43 15,-21-43-15,21 0 16,0 0-16,0-21 16,1 21-16,-1-21 0,0 0 0,0 0 15,0 0-15,0 0 0,1 0 16,20-21 0,-21 0-16,0 0 0,0 21 0,1-21 0</inkml:trace>
  <inkml:trace contextRef="#ctx0" brushRef="#br0" timeOffset="23682.01">6286 11388 0,'0'0'0,"0"-43"16,0 22-16,22 21 16,-1 0-1,0 0-15,0 0 0,0 0 16,0 21-16,-21 1 0,22-1 15,-1 0-15,-21 0 0,21 0 16,-21 0-16,0 1 0,0-1 0,0 21 16,0-21-16,0 0 0,0 1 15,0 20-15,-21-21 16,21 0-16,0 0 0,-21 1 16,21-44 30,0 1-46,0 0 0,21 0 16,-21-21-16,0 20 0,0 1 16,21-21-16,-21 21 0,42-85 15,-42 85 1,0-22-16,21 22 0,1 0 0,-1 0 16,-21 0-16,0 0 0,21 21 0,0 0 15,0 0-15,0 0 16,1 21-1,-22 0-15,21 0 16,0-21-16</inkml:trace>
  <inkml:trace contextRef="#ctx0" brushRef="#br0" timeOffset="23866.4">6943 11430 0,'0'0'15,"0"21"1,0 0-16,0 1 15,0-1 1,0-42 47</inkml:trace>
  <inkml:trace contextRef="#ctx0" brushRef="#br0" timeOffset="25544.09">7514 11853 0,'21'0'16,"0"0"-16,1-21 0,-1 0 0,0 0 16,0 0-16,0 0 0,0-1 15,22 1-15,-22-21 0,21 0 0,1 20 16,20-83-16,-21 62 0,1 1 16,-22-22-16,21 1 0,1 21 15,-22-22-15,0 22 0,0-1 0,0 1 16,-21 21-16,0-21 0,0 20 15,-21 22-15,0 0 0,0 0 16,-22 0-16,22 0 0,-21 22 0,0-1 16,-1 0-16,22 0 15,-21 21-15,21 1 0,21-22 0,0 64 16,0-43-16,0 0 0,0 1 16,21-1-16,0 0 0,21-21 0,-21 22 15,1-22-15,-1 21 0,0-21 16,0 22-16,0-22 0,0 0 0,1 21 15,-22-20-15,0-1 16,0 0-16,0 0 16,-22-21-16,1 0 0,0 0 15,0 0-15,0 0 0,0-21 16,-1 21-16,1-42 16,-21 20-16,21 1 0,0 0 15,21 0-15,-22-21 0,1 42 16,21 21 15,0 0-31,0 0 0,0 0 16,21 22-1,1-43-15,-22 21 0,21 0 0,0-21 16,0 21-16,21-21 0,-20 21 0,-1-21 16,21 0-16,-21 0 0,0 0 0,43 0 15,42-42 1,-85 21-16,21 0 0,1-22 15,-1 1-15,-21 21 16,0-22-16,0 22 0,1-21 0,-1 0 16,-21-1-16,0 22 0,0-21 0,0-1 15,21-20-15,-21 21 16,0 20-16,0 44 16,0-1-1,0 21-15,0-21 0,0 22 16,0-22-16,-21 63 0,0-62 15,21 20-15,0-21 0,0 21 0,0-20 16,0-1-16,0 21 16,0-21-16,0 0 0,21 1 15,0-22-15,0 0 0,0 0 16,0 0-16,1 0 0,20 0 16,0-43-16,22 22 15,-22 0-15,-21 0 0,0 0 0,22-22 16,-22 22-16,0 0 0,0-21 15,0-22-15,-21 22 0,22 21 16,-22-22-16,0 22 0,0 0 0,0 0 16,0 63 15,0-21-31,0 0 0,0 22 16,0-22-16,0 21 0,-22 1 15,1-22-15,21 21 0,0-21 0,0 22 16,0-22-16,0 42 15,0-20-15,0-22 16,21-21-16,1 0 16,-1 0-16,0 0 0,21 0 0,-21 0 0,1-21 15,-1-1-15,21 22 0,-21-21 16,0 0-16,1-21 0,20 21 16,-21-1-16,0-20 0,0 21 0,1-64 15,-1 43-15,-21 21 0,0-22 16,0 1-16,0 21 0,0 0 0,0 0 15,0 42 17,0 0-32,-21 0 0,21 21 15,-22-20-15,22-1 0,0 21 0,0 0 16,0 1-16,0-22 0,0 0 16,0 0-16,0 0 0,0 1 15,22-1-15,-1 0 0,0-21 16,0 0-16,0 0 0,0 0 15,1 0-15,-1 0 16,0 0-16,0 0 0,21-21 0,-20 0 16,-1-1-16,0 1 0,21-42 15,-42-1 1,0 43-16,0-21 0,0-22 16,0 43-16,0 0 0,0 0 0,0 0 15,0-1-15,0 44 16,0-1-1,0 0-15,0 21 0,0-21 0,0 22 16,-21-22-16,21 21 0,0-21 0,-21 1 16,21 20-16,0-21 0,0 21 15,0-20 1,0-1-16,21-21 31,0 0-31,-21-21 16,0-1-16,0 1 0,0 0 15</inkml:trace>
  <inkml:trace contextRef="#ctx0" brushRef="#br0" timeOffset="25721.5">9694 11007 0,'0'0'16,"0"-21"-16,0-1 15,-21 22-15,42 0 78,-21 22-78,21-22 0</inkml:trace>
  <inkml:trace contextRef="#ctx0" brushRef="#br0" timeOffset="26010.33">10287 10647 0,'0'0'0,"0"-21"0,0 0 15,0 42-15,0 0 16,-21 0-16,21 0 0,-21 22 16,21-1-16,0 0 0,-22 1 0,1-1 15,21 21-15,-21-20 0,21 20 0,-21 1 16,0-22-16,21 22 0,-21-22 15,-1 21-15,22-20 0,-21 41 16,21-41-16,-21-1 0,21-21 0,0 22 16,0-22-16,0 0 0,0 0 15,0 0-15,21-21 32,0 0-32,-21-21 0,0 0 0,0 0 15,0 0-15</inkml:trace>
  <inkml:trace contextRef="#ctx0" brushRef="#br0" timeOffset="26198.18">9948 11345 0,'0'-21'31,"21"21"-15,1 0-16,20 0 0,-21 0 0,43-21 15,-22 0-15,0 21 16,1-21-16,-1 21 0,43-43 15,-43 43-15,0-21 0,43-21 16,-43 21-16,1 21 0,-22-21 16,21-1-16,-21 1 0</inkml:trace>
  <inkml:trace contextRef="#ctx0" brushRef="#br0" timeOffset="26846.23">10753 11028 0,'-22'0'0,"1"0"16,0 0-16,0 0 0,0 21 0,0-21 15,-1 21-15,1 0 0,0 22 16,0-22-16,0 42 15,0-20-15,21-22 0,0 21 0,-22 1 0,22-22 16,-21 21-16,21-21 0,0 22 16,0-22-16,0 42 15,21-63-15,-21 21 0,22-21 16,-1 0-16,0 0 0,21 0 16,-21 0-16,22 0 0,-1 0 15,0-21-15,-20 21 0,20-21 0,64-64 16,-85 64-16,21-21 0,-21 0 15,1-1-15,-1-63 16,0 64-16,-21-21 0,21 20 0,-21-20 16,21 20-16,-21-20 0,0-1 15,0 22-15,21 0 0,-21-1 16,0-20-16,0 42 0,0 0 0,0 42 31,0 0-31,0 21 0,0-21 16,-21 22-16,0-1 0,21 0 0,-21 1 15,21-1-15,0 0 0,-21 1 0,21 20 16,-21-20-16,21-1 0,0 0 16,0 1-16,-22-1 0,1 43 15,21-1 1,-21-63-16,21 1 0,0-44 47,0 1-47,21 0 0,-21 0 0,21 0 15,1-22-15,-1 22 0,0-21 16,42-22-16,-41 22 0,20 0 16,-21 21-16,21-22 0,1 22 0,-22 0 15,21 0-15,-21 21 0,22 0 16,-22 0-16,0 0 0,0 21 0,0 0 16,-21 0-16,0 0 0,22 22 0,-22-22 15,0 21-15,0 1 0,0-22 16,0 21-16,0-21 0,0 22 0,-22-22 15,22 0-15,-21 21 0,21-21 16,-21 1-16,21-1 0,-21-21 16</inkml:trace>
  <inkml:trace contextRef="#ctx0" brushRef="#br0" timeOffset="27239.52">11557 10605 0,'0'0'0,"-21"0"0,0 0 0,-1 0 16,1 0-16,42 0 16,22 0-1,-1 0-15,-21 0 16,43 0-16,-22 0 0,0 0 0,22 0 15,-1 0-15,1 0 0,-22 0 0,22-22 16,-22 22-16,22 0 0,-43 0 16,21 0-16,-21 0 0,0 0 0,1 0 15,-44 0 1,1 0-16,0 0 16</inkml:trace>
  <inkml:trace contextRef="#ctx0" brushRef="#br0" timeOffset="27495.38">11959 10583 0,'0'22'15,"0"-1"-15,0 0 0,0 0 0,0 0 16,-21 22-16,21-22 0,-21 63 16,21-41-16,-21 41 15,-1-20-15,22-22 0,-42 85 16,21-84-16,0-1 0,21 21 0,-21-20 15,-1-1-15,22 0 0,0-20 16,0 20-16,-21-21 0,21 0 0,0 22 16,21-43-1,1 0 1,-1-22-16,0 1 16,21 0-16</inkml:trace>
  <inkml:trace contextRef="#ctx0" brushRef="#br0" timeOffset="27865.81">12382 10964 0,'0'22'0,"0"-1"16,-21 0-16,0 0 0,21 21 0,-21 1 16,0-22-16,21 21 0,-21 1 15,21-1-15,-22 0 0,22 1 16,0-22-16,0 21 0,0-21 0,0 0 15,0 1-15,0-1 0,22-21 0,-1 0 16,0 0-16,0 0 0,0 0 16,0 0-16,22 0 0,-22-21 0,21-1 15,-21 1-15,1 0 0,-1 0 0,0-21 16,0 20-16,0 1 0,-21-21 16,0 21-16,0-22 0,0 1 0,0 21 15,-21-43-15,0 43 0,0 0 16,0 21-16,-1 0 0,1 0 15,0 0-15,0 0 0,0 0 0,0 0 16,-1 0-16,22 21 0,0 0 16,-21-21-16,21 22 0,0-1 0,0 0 15,0 0-15,21-21 16,1 0-16,-1 0 0,0 0 0,0 0 16</inkml:trace>
  <inkml:trace contextRef="#ctx0" brushRef="#br0" timeOffset="28005.73">12848 11197 0,'21'21'0,"-42"-42"0,63 42 0,-20-21 16,-22-21 46</inkml:trace>
  <inkml:trace contextRef="#ctx0" brushRef="#br0" timeOffset="30578.64">13398 11197 0,'0'0'0,"22"0"0,-1 21 0,21 1 0,-21-22 16,43 0-16,-43 0 15,21 0-15,64-22 16,-64 1-16,22 0 0,-1-21 0,1 21 16,-1-22-16,1 22 0,-1-21 0,1 21 15,-1-22-15,43-41 16,-63 41-16,-1 1 0,-21 0 0,21-1 16,-20-20-16,-22-1 0,0 22 15,0-22-15,0-41 16,0 41-16,0 22 0,-22-1 0,22 1 0,-42 0 15,42-1-15,-21 22 0,0 0 16,0 0-16,-1 21 0,1 0 16,-42 21-16,42 0 0,-1 0 15,-20 22-15,21 20 0,-21 1 16,-22 84-16,43-63 0,-21-1 16,20 1-16,1 21 0,-21-22 0,21 22 15,0 0-15,-1 0 0,1 0 16,21 0-16,-21-1 0,0 22 0,21-21 15,-21 0-15,0 21 0,-1-21 0,1 0 16,0 0-16,0-1 0,0 1 16,0 0-16,-1-21 0,1 21 0,0-22 15,21 1-15,0 0 0,-21 126 16,21-105 0,0-64-16,0 1 0,21-22 15,0 0-15,-21 0 0,21 0 0,1-21 16,-1 0-16,21 0 0,-21 0 0,22-21 15,-22 0-15,21-21 0,0 21 0,1-22 16,-1-20-16,0-1 0,22 1 16,84-170-16,-63 42 15,-64 86-15,0 20 0,0-127 16,-21 106-16,-21 22 16,0-22-16,-21 21 0,-1-21 0,1 43 15,-106-149 1,63 128-16,43 62 0,-1 1 15,22 0-15,0 21 0,0 0 0,0 0 16,0 0-16,42 0 31,0 0-15,0 0-16,0 0 0,22 0 0,-22 0 16,21 0-16,0-21 0,22 0 15,-22 21-15,1-21 0,-1-1 0,0 1 16,1 21-16,-1-21 0,0 0 0,-21 0 15,1 0-15,-1-1 0,0 22 16,-21-21-16,0 0 0,0 0 0,0 0 16,0 0-16,0 42 31,0 0-31,0 0 0,0 0 16,0 0-16,0 43 15,0-1-15,0-20 0,21-22 16,0 21-16,0-21 0,-21 1 15,22-22-15,-1 0 0,0 0 16,0 0-16,0 0 0,0 0 16,1-22-16,-1 22 0,42-84 15,-42 63 1,1-22-16,-1 1 0,0 0 0,0-1 16,21 1-16,-20 0 0,20-1 0,21-41 15,-20 41-15,-1 22 0,-21 0 16,22 0-16,-1 0 0,-21 21 15,21 0-15,-20 21 0,-1 21 16,-21-21-16,0 0 16,0 1-16,0-1 0,0 0 0,0 0 15,0 21-15,0-20 0,0-1 0,0 0 16,0 0-16,0 0 16,21-21-1,-21-21 16,0 0-31,0 0 0,0 0 16,0-22-16,0 22 0,0 0 16,0 0-16,0 0 0,0-1 15,-21 1-15,21 0 0,-21 0 0,-22 0 16,1 21 0,21 0-16,0 0 0,-22 0 0,22 21 15,0 0-15,0 0 0,-22 22 0,22-22 16,0 21-16,0-21 0,0 22 0,0-1 15,21 0-15,0 1 0,-22-1 16,22-21-16,0 21 0,0 43 16,22-64-16,-1 0 15,0-21-15,0 22 0,0-22 0,22 0 16,-1 0-16,0 0 16,-21 0-16,22-22 0,-22 1 0,0 0 15,21 0-15,-20 0 0,-1 0 16,0-22-16,0 22 0,0-21 0,-21-1 15,0 1-15,21-21 16,-21 20-16,0 1 0,0 21 0,0 0 16,0-1-16,0 1 0,0 42 31,0 1-31,-21-1 16,21 0-16,0 0 0,0 0 0,0 22 15,0-1-15,21 0 16,1-21-16,-1-21 0,-21 22 15,21-1-15,0-21 0,0 0 0,0 0 16,22 0-16,-22 0 0,21 0 16,-21-21-16,1-1 0,20 1 15,-21 0-15,0-21 0,0 21 16,1-1-16,-22 1 0,21-21 0,-21 21 16,0 0-16,0-1 15,0-20-15,0 21 0,0 0 0,0 42 31,0 0-31,0 0 16,-21 0-16,21 43 16,-22-43-16,22 21 0,0-20 0,0-1 15,0 21-15,0-21 0,0 0 16,0 1-16,0-1 0,0 0 16,0-42 15,0 0-16,0-1-15,0 1 0,0 0 0,22 0 16,-22 0-16,21 0 0,-21-1 16,21 1-16,-21-21 0,0 21 15,42-43-15,-21 43 0,1 21 16,-22-21-16,21 21 16,0 0-16,-21 21 15,0 0-15,0 0 0,21 1 16,-21-1-16,0 0 0,0 0 0,0 0 15,0 0-15,0 1 0,0-1 16,0 0-16,0 0 0,21-21 0,-21 21 16,0 0-16,21-21 31,1-21-15,-22 0-16,21 0 15,0 0-15,0 0 0,0-1 16,-21 1-16,21-21 0,22 21 0,-22 0 0,21-43 15,1 22 1,-22 21-16,0 21 16,-21 21-1,0 0-15,0 0 16,0 0-16,0 0 0,0 1 16,0-1-16,0 0 0,0 0 0,0 0 15,0 43-15,0-43 0,0 0 16,21 0-16,-21 0 15,21-21-15,0 22 0,1-22 16,-1 0-16,21 0 0,-21 0 16,0 0-16,1 0 0,-1 0 0,21-22 15,-21 1-15,0 21 0,1-21 16,-1 0-16,0 0 0,0 0 0,0-22 16,-21 22-16,0 0 0,21-21 15,-21 20-15,0-20 0,0 0 16,0 21-16,0-1 0,0-20 0,0 21 0,0 0 15,-21 21-15,0 0 16,0 21-16,0-21 0,0 21 16,-1 21-16,22-20 0,-21-1 15,21 21-15,-21-21 0,21 22 0,0-22 16,0 0-16,0 21 0,0-21 16,0 43-16,21-43 15,0 0-15,1 0 0,-1 1 16,0-22-16,0 0 0,0 0 15,0 0-15,22 0 0,-22 0 0,0 0 16,0-22-16,0 1 0,43-21 16,-43 21-16,21 0 0</inkml:trace>
  <inkml:trace contextRef="#ctx0" brushRef="#br0" timeOffset="30905.97">18161 10033 0,'0'-42'0,"0"84"0,0-105 0,0 20 15,0 22-15,-21 21 0,0-21 0,-1 21 16,1 0-16,0 0 0,0 21 16,0 0-16,0 0 0,-22 1 0,22 20 15,0 0-15,-21 22 0,20-22 16,-20 22-16,21-1 0,-21 1 0,20 20 15,-20-20-15,21 20 0,0-20 0,0 21 16,-1 42-16,1-64 16,21 1-16,0-22 0,0 21 15,0-20-15,0 20 0,21-20 0,1-1 16,-1-21-16,-21 21 0,63 1 16,-42-22-16,43 0 15,-22-21-15,1 0 0,-1 0 0,0 0 16,1 0-16,-1-21 0,0 0 0</inkml:trace>
  <inkml:trace contextRef="#ctx0" brushRef="#br0" timeOffset="34898.76">18859 10329 0,'0'-21'15,"-21"21"1,21-21-16,0 0 16,21 21-1,-21-21-15,22 21 0,-1 0 0,0 0 16,0 0-16,0 0 15,0 0-15,-21 21 16,22 0-16,-22 0 0,0 22 0,0-22 16,0 21-16,0-21 0,0 22 15,0-22-15,0 0 0,-43 42 16,43-41-16,-21-1 0,0 0 0,21 0 16,-21-21-16,21 21 15,-21-21-15,21-21 31,0 0-15,21 21-16,0 0 0,0 0 16,0 0-16,0 0 15,1 0-15,20 0 0,-21 0 0,0 21 16,22-21-16,-1 21 0,-21 0 0,21 1 16,-20-1-16,-1 0 0,0 0 15,-21 0-15,0 0 0,0 1 16,0-1-16,-21 0 0,-22 0 0,22 0 0,-21 0 15,-85 22 1,63-22-16,22-21 16,21 0-16,-21 0 0,20 0 0,1 0 15,0 0-15,0 0 0,0 0 0,0 0 16,-1 0-16,1 0 0,0 0 16,21-21-1,0 0-15,0-1 16,0 1-16</inkml:trace>
  <inkml:trace contextRef="#ctx0" brushRef="#br0" timeOffset="35279.55">19410 9885 0,'0'0'0,"21"-21"16,0 21-16,0 0 16,0 0-16,1 0 0,41 21 15,-42 0-15,64 64 16,-43-43-16,1 0 0,-1 1 0,0 20 16,1 1-16,-1-1 0,-21 22 15,0-22-15,0 22 0,-21-21 0,0 84 16,-42-21-1,21-43-15,-21-20 0,-1-22 0,1 22 16,0-1-16,-22-20 0,22-1 0,-1 0 16,1 1-16,0-22 0,-22 42 15,22-42-15,21-21 0,0 22 16,-1-22-16,22-22 16,0 1-16,0 0 15,0 0-15,0 0 0,0 0 16,0-22-16</inkml:trace>
  <inkml:trace contextRef="#ctx0" brushRef="#br0" timeOffset="35541.78">20891 10732 0,'0'0'16,"22"0"-16,-1 0 0,0 0 16,-21 21-1,0 0 17,0 0-17,0 0 1,0 0-1,-21 1-15,0-22 0</inkml:trace>
  <inkml:trace contextRef="#ctx0" brushRef="#br0" timeOffset="35771.64">20934 11303 0,'0'0'0,"21"21"0,0 0 0,-21 1 15,0-1-15,0 0 0,0 21 16,0-21-16,0 1 0,0-1 16,0 21-16,0-21 0,0 22 0,-42 20 15,21-21-15,-22-20 0,1 20 16,-22 0-16,1 1 0,-64 41 16,63-63-16,-20 22 0,20-1 15,-20 0-15,20-20 0,1 20 0,-22-21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7T03:28:24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5165 2455 0,'-22'-21'0,"44"42"0,-65-63 0,43 21 15,-21 0-15,21-22 0,0 22 0,-21 0 16,21 0-16,-21 0 16,21 0-16,0-1 0,0 1 0,0 0 15,0 0 1,-21 21 15,21 21-31,0 0 0,0 22 16,-22-22-16,22 21 0,0 0 0,0 1 15,0 20-15,0-20 0,0 20 16,0 22-16,0-22 0,0 1 16,0-1-16,22 22 0,-22-22 15,0 22-15,21 0 0,-21-1 0,0 1 16,0 0-16,0-1 0,0 22 16,0 0-16,21 0 0,-21 0 0,0 21 15,0 0-15,0 0 0,0 0 0,0 0 16,0 0-16,0 0 0,0 0 15,21 0-15,-21 0 0,0 106 16,21-128-16,-21 1 0,0 0 16,0 0-16,0 0 0,0 0 15,0-1-15,0 1 0,21-21 0,-21 21 0,22 0 16,-22-22-16,0 1 0,21 0 16,0-1-16,0 1 0,0-22 0,0 22 15,1-21-15,-1-1 0,21 22 16,-21-43-16,22 0 15,-22-20-15,0-22 0,0 0 0,0 0 16,0 0-16,22-43 0,-22 1 16,0-127-16</inkml:trace>
  <inkml:trace contextRef="#ctx0" brushRef="#br0" timeOffset="1860.15">4889 2138 0,'22'21'0,"-1"-21"16,0 0-16,0 0 0,0 21 15,0-21-15,22 21 0,-1-21 16,0 0-16,22 0 0,-1 22 0,1-22 15,-1 0-15,22 0 0,0 0 16,21 0-16,-22 0 0,22 0 0,-21 0 16,21 0-16,21 0 0,0 0 15,148 0-15,-127 0 0,21 0 16,1-22-16,-1 22 0,21-21 16,22 21-16,190-21 15,-169 0-15,212 0 16,-213 21-16,1-21 0,233-1 15,-233 22-15,-22 0 0,234-21 16,-255 21-16,22-21 0,-43 21 16,22 0-16,-22 0 0,1 0 0,147 0 15,-169 0-15,-21 0 16,21 0-16,-21 0 0,-21 0 0,21 0 16,-21 0-16,0 0 0,0 0 15,-22 0-15,1 0 0,0 0 0,-22 0 16,1 0-16,-22 0 0,0 0 0,22 21 15,-43-21 1,-21 21-16,0 1 16,0-1-16,0 0 15,-21-21-15,0 21 0,21 0 0,-21 0 16,-1 22-16,1-22 0,0 21 16,-21 64-16,21-64 15,-1 22-15,1-22 0,0 22 16,-21-22-16,21 22 0,-1-1 15,-20 1-15,21-1 0,-43 106 0,43-84 16,0 0-16,0-1 0,21 107 16,-21-106-16,21 20 15,-21-20-15,21 21 0,-22 0 0,1 105 16,21-126-16,0 21 0,-21 0 16,0-22-16,0 22 0,21 0 15,0 0-15,0-21 0,-21 20 0,21-20 16,-22 21-16,22-21 0,0-1 0,0 22 15,-21 63-15,0 1 16,21-86-16,-21-20 0,21 21 16,-21 63-16,0-85 0,-1 22 15,1-22-15,0 1 0,21-1 16,-21-20-16,-43 105 16,43-63-16,0-64 0,0 21 15,21-21-15,-21 0 16,0 1-16,21-1 0,-22 0 0,1 0 15,21 0-15,-42 0 0,21 1 16,0-22-16,-1 0 0,1 0 16,0 0-16,0 0 15,0 0-15,0 0 0,-22 0 16,1 0-16,21-22 0,0 1 0,-1 21 16,-20-21-16,21 21 0,-21-21 15,-1 21-15,1-21 0,0 0 0,-107-1 16,-41-20-1,105 42-15,22 0 16,-22-21-16,0 21 0,1 0 16,-1 0-16,0 0 0,-20 0 0,20 0 15,0 0-15,1 0 0,-1 0 0,-21 0 16,-211 0 0,-22 0-16,212 21 15,21-21-15,-21 21 0,21-21 0,0 21 16,-21-21-16,22 22 0,20-22 15,-21 21-15,-63 0 0,84 0 16,0-21-16,1 21 0,20-21 16,-20 21-16,-1-21 0,0 22 0,-84-1 15,-64-21 1,170 21-16,-1-21 0,-42 0 16,64 0-16,-22 0 0,22 0 15,0 0-15,-22 0 0,1 0 16,-1 0-16,1 21 0,-1-21 0,-20 21 15,-1-21-15,0 21 0,1 1 0,-1-22 16,0 21-16,1 0 0,-1 0 16,0-21-16,22 21 0,-1 0 15,1 1-15,-43-1 0,42-21 0,22 21 16,-21 0-16,20-21 0,-20 21 16,-1 0-16,-84 1 15,63-1-15,43 0 16,21-21-16,-21 0 0,20 0 15,1 0-15,0 0 0,0 0 16,0 0-16,0-21 16,21 0-1,-22 21 1,1 0 0,0 0 15,0 0-31,0 0 15,0 0 1,-1 0 0,1 0-16,0 0 15,21-22-15,-21 22 16,0 0-16,21-21 16,-21 21-1,-1-21-15,1 21 31,21-21-31,-21 21 16</inkml:trace>
  <inkml:trace contextRef="#ctx0" brushRef="#br0" timeOffset="3130.68">7578 3366 0,'0'42'47,"0"-21"-47,21 21 0,-21 64 16,0 21-1,0-63-15,0 20 0,0 22 16,0-21-16,-21 21 0,-1 0 0,22-22 15,-21 22-15,0 0 16,21 0-16,0 0 0,0-1 0,-21-20 16,21 21-16,0-21 0,-21-22 0,21 22 15,0-22-15,0 1 0,0-1 0,0 1 16,-21-22-16,21 22 0,0-22 0,0-21 16,0 21-16,0-20 15,0-1-15,0 0 0,0 0 16,21-42-1,-21-21-15,21-22 16,0 43-16,-21-43 0,21 22 0,0-21 16,-21-1-16,22 1 0,-1-1 15,-21-21-15</inkml:trace>
  <inkml:trace contextRef="#ctx0" brushRef="#br0" timeOffset="4056.7">7556 3408 0,'22'0'15,"-1"0"1,21 0-16,0 0 0,22 0 0,21-21 16,-22 21-16,22-21 0,105-1 15,22 1 1,-106 0-16,21 0 0,211-21 16,-211 20-16,-21 22 15,0-21-15,0 0 0,21 0 16,85 0-16,-128 21 0,22 0 15,-21-21-15,-1 21 0,1 0 16,-21 0-16,-1 0 0,-21 0 0,22 0 16,-22 0-16,-21 0 0,22 0 0,-22 0 15,42 0 1,-41 21-16,-22 0 16,0 0-16,0 0 15,0 0-15,0 22 0,0-1 0,0 0 16,0 1-16,0-1 0,0 0 15,0 22-15,0-22 0,0 1 0,0-1 16,0 0-16,0 1 0,0-1 0,0 21 16,0-20-16,0-1 0,0 149 15,21-1 1,-21-126-16,21-1 16,-21 1-16,21-1 0,-21 1 0,0 84 15,0-85-15,0 107 16,0-107-16,0 43 15,0-64-15,0-21 0,0 22 16,0-1-16,0-21 0,0 0 16,0 22-16,0-22 0,0 0 15,0 0-15,0 0 0,0 1 0,-21-22 16,21 21-16,-21 0 0,0-21 0,21 21 16,-22-21-16,1 0 0,0 0 15,0 21-15,0-21 0,-22 21 16,1-21-16,-21 0 15,-1 0-15,22 0 0,-22 0 0,-20 0 16,-1 0-16,0 0 0,1 0 16,-22 22-16,0-22 0,0 0 0,0 21 15,0 0-15,1-21 0,-1 21 0,21-21 16,-21 21-16,22-21 0,-1 21 16,21-21-16,-20 22 0,20-22 0,22 21 15,-85-21-15,85 21 0,-1-21 16,1 0-16,0 0 0,-1 21 15,22-21-15,-21 0 0,21 0 0,-22 21 16,22-21-16,0 0 0,0 0 16,21-21 31,0 0-32,0 0-15</inkml:trace>
  <inkml:trace contextRef="#ctx0" brushRef="#br0" timeOffset="4855.6">3895 4593 0,'0'0'0,"-22"0"15,1 0-15,0 0 0,-21 0 16,21 0-16,-22 0 0,1 0 0,21 0 16,-22 0-16,1 0 15,-43 21-15,43-21 0,21 0 16,-21 22-16,20-22 0,-20 0 0,21 0 16,0 0-16,21 21 0,42 0 31,-21-21-31,43 0 15,-1 0-15,1 0 0,20 0 0,1 0 16,21 0-16,127-21 16,-106 21-16,21-21 0,0 21 0,21-22 15,-20 22-15,20-21 0,21 21 16,-20-21-16,20 21 0,1 0 0,169-21 16,-191 21-16,0-21 15,1 21-15,-22 0 0,0-21 0,0-1 16,85 22-16,-21-21 15,-128 21-15,1 0 0,-22 0 16,1 0-16,-22 0 0,1-21 0,-22 21 16,0 0-16,0 0 15,0 0-15,0 0 0,-21-21 16,-21 21 15,21-21-31,-21 21 0,21-21 16,0-1-1,0 1-15,0 0 16,-21 0-16</inkml:trace>
  <inkml:trace contextRef="#ctx0" brushRef="#br0" timeOffset="5476.9">7302 3937 0,'0'0'0,"-21"0"31,0 0 0,21 21-31,0 0 16,0 1-16,21-22 15,0 21-15,1 0 0,-1-21 0,0 21 16,0 0-16,21 0 0,1-21 16,-1 22-16,0-1 0,64 0 15,-63-21-15,-1 21 0,0-21 16,1 0-16,-1 21 0,0-21 0,1 0 15,-1 0-15,-21 0 0,0 21 0,0-21 16,1 0 0,-22 22-16,0-1 15,-22-21-15,22 21 0,-42 0 16,21 0-16,-21 0 0,-1 1 16,1 20-16,-64 21 0,43-20 15,-1-1-15,1 0 0,-1 1 0,1 20 16,-1 1-16,1-22 0,-1 22 15,-84 63 1,106-85-16,-1 0 0,22-21 16,0 1-16,0-1 0,0 0 0,21 0 15,-22-21-15,22 21 0,0-42 47,0 0-31,0 0-16,0 0 0,0-1 15,0 1-15,22-21 0,-1 0 0,21-43 16</inkml:trace>
  <inkml:trace contextRef="#ctx0" brushRef="#br0" timeOffset="7672.14">8572 5800 0,'0'-21'15,"0"-1"17,0 1-1,0 0-16,0 42 64,0 0-79,0 1 15,0 20-15,0-21 0,0 0 16,0 22-16,0-1 0,0 0 0,0-21 15,0 64-15,0-21 16,0-22-16,0 0 0,-21 22 0,21-22 16,0 22-16,0-22 0,0 21 0,-21-20 15,21-1-15,0 0 0,-21 1 16,21-22-16,0 21 0,0-21 0,0 1 16,0 41-1,0-42-15,0-42 47,0 0-31,0 0-1,0 0-15,0-1 16,0 1-16,0 0 16,0 0-16,-21 21 0</inkml:trace>
  <inkml:trace contextRef="#ctx0" brushRef="#br0" timeOffset="8045.82">8170 6519 0,'0'0'15,"-21"-21"-15,21 0 16,21 21 15,0 0-31,1 0 16,-1 21-16,0 0 15,0 1-15,0-1 0,0 0 0,22 21 16,-22-21-16,0 22 0,0-22 16,0 0-16,1 0 0,-1 0 15,0 1-15,0-1 0,-21 0 0,21-21 16,0 42-16,1-42 15,-1 0-15,-21-21 47,0 0-31,0 0-16,0 0 0,0-1 0,21 1 16,0 0-16,-21 0 0</inkml:trace>
  <inkml:trace contextRef="#ctx0" brushRef="#br0" timeOffset="8288.68">9017 6371 0,'0'0'0,"0"-21"0,0 42 16,0 0 0,-21 1-16,0-1 0,-1 0 15,1 21-15,0-21 0,0 22 0,-21-22 16,20 21-16,1-21 0,-21 22 15,21-1-15,0-21 0,-1 22 0,1-22 16,0 0-16,0 0 0,21 0 16,-21 0-16,0-21 15,-1 0 1,22-21 0,0 0-16</inkml:trace>
  <inkml:trace contextRef="#ctx0" brushRef="#br0" timeOffset="9191.56">5842 2688 0,'0'0'0,"21"0"0,-21-21 0,21 21 16,-21 21 0,0 0-16,0 1 0,0-1 15,0 21-15,0-21 0,0 22 16,0-1-16,0 0 0,0 1 15,0-22-15,0 63 16,0-41-16,0-22 0,0 0 0,0 21 16,0-20-16,0-1 0,0 0 15,0 0-15,0-42 32,0 0-17,0 0-15,0-22 0,0 22 16</inkml:trace>
  <inkml:trace contextRef="#ctx0" brushRef="#br0" timeOffset="9724.25">5715 2350 0,'-42'21'0,"84"-42"0,-106 84 15,22-21-15,0 1 0,21 20 16,-22 1-16,22-22 0,0 22 16,0-1-16,0 1 0,21-1 0,-22 1 15,22-1-15,0 1 0,0-1 16,0-21-16,0 22 0,22-22 16,-1 1-16,0-1 0,0 0 0,43 22 15,-22-22-15,0-21 0,1 0 16,41 1-16,1-22 15,-43 0-15,1 0 0,-1 0 16,0 0-16,22-22 0,-43 1 16,21 0-16,1 0 0,-1 0 15,0 0-15,-21-22 0,22 1 0,-22 0 16,0-1-16,0 1 0,0-22 16,1 1-16,-22-1 0,0 1 0,0-1 15,0-20-15,0 20 0,0-20 16,-22 20-16,1-21 0,-21 22 0,21-1 15,0 22-15,-22-21 0,1 20 16,0 22-16,-1 0 0,1 0 0,-22 0 16,22-1-16,-21 22 0,-86 0 15,65 43 1,41-22-16,1 0 0,21 21 16,-21 1-16,20-1 0,1 22 15,0-1-15,0 1 0,0-1 0,21 1 16,0-22-16,0 21 0,0-20 15,0 63-15,0-64 0,42-21 0</inkml:trace>
  <inkml:trace contextRef="#ctx0" brushRef="#br0" timeOffset="10488.19">8784 3704 0,'-21'0'16,"21"-21"-1,0 0 1,0 0 0,0 0-16,21 21 15,0 0-15,0 0 16,1 0-16,-1 0 0,21 0 15,-21 21-15,-21 0 16,21-21-16,-21 21 0,0 0 16,0 0-16,0 22 0,0-22 0,-21 0 15,0 0-15,0 0 0,-21 22 16,-43 20-16,43-20 16,20-22-16,-20-21 0,21 21 0,21 0 15,-21-21-15,21 21 16,21-21-1,0 0 1,0 0-16,0 0 0,1 0 16,-1 0-16,0 0 0,21 0 0,-21 0 15,1 0-15,-1 0 0,0 0 16,0 0-16,-21-21 0,21 21 0,0 0 16,1-21-16,-22 0 31,21 21-31,-21-21 15,0-1-15,0 1 16,0 0-16,0 0 16</inkml:trace>
  <inkml:trace contextRef="#ctx0" brushRef="#br0" timeOffset="11037.87">9123 3556 0,'0'0'0,"-21"-21"0,-1 21 16,1-21-16,0 21 0,0-21 0,-85 21 15,64-22 1,-1 22-16,1 0 0,-43 0 16,43 22-16,0-22 0,-22 21 15,22 0-15,0 21 0,-1-21 0,22 22 16,-21-22-16,21 21 0,-1 1 15,1 41-15,21 64 16,0-105-16,0 20 0,0-20 16,0 20-16,0-21 0,0 1 15,0-1-15,0 0 0,21 1 16,1-1-16,41 22 16,1-22-16,-22-42 0,0 21 15,43-21-15,-43 0 16,1 0-16,-1 0 0,0 0 0,22 0 15,-22-21-15,43-21 16,-43 20-16,0 1 0,1 0 16,-1-21-16,0-1 0,1 1 0,-22 0 15,21-1-15,-21-20 0,1 21 16,-1-22-16,-21 22 0,0-22 0,0 22 16,0 0-16,0-1 0,0 1 0,-43-22 15,-41 22 1,41 21-16,22 21 0,-21 0 15,0 0-15,-1-21 0,1 21 16,0 0-16,-1 0 0,22 0 0,0 0 16,0-21-16,-22 21 15,22 0-15,21-22 0,0 1 16,0 0-16,0 0 16,0-21-16</inkml:trace>
  <inkml:trace contextRef="#ctx0" brushRef="#br0" timeOffset="11921.37">8784 1757 0,'0'-21'0,"0"0"16,-21 21 0,0-22-1,21 1 1,0 0 0,0 42 15,21-21-16,0 21-15,0 1 0,22-1 0,-1 0 16,0 21-16,1-21 0,-1 22 16,0-1-16,1-21 0,-22 22 0,63 62 15,-62-62-15,-1 20 16,0-20-16,0 20 0,0 1 0,-21 20 16,0-20-16,0-1 0,0 1 15,0-1-15,0 1 0,0 42 16,0-64-16,0 0 0,0 1 0,0-1 15,0-21-15,0 21 0,0-20 16,0 20-16,0-21 16,0 0-16,0 0 0,0 1 0,0-1 15,0-42 48,0-1-63,0 1 15,-21 21-15,21-21 0,0 0 16,-21 21-16,21-21 16,0 0-1,-21 21-15,0 0 0,21-22 0,-22 1 16,1 0-16,0 21 16,0 0-16</inkml:trace>
  <inkml:trace contextRef="#ctx0" brushRef="#br0" timeOffset="12472.05">8869 2942 0,'-21'-21'0,"42"42"0,-64-42 16,65 21 15,-1 0-15,0 21-16,0-21 0,0 21 15,0 1-15,43-1 16,-22 21-16,-21-21 15,1 0-15,-1 1 0,0-1 0,-21 0 16,21 0-16,-21 0 16,21 0-16,-21 1 0,0-1 0,21 21 15,1-21-15,-22 0 0,0 1 16,0-1 0,21-21-16,0 0 31,-21-21-16,21-1-15,-21-20 16,21 21-16,0 0 0,1-22 16,20-41-16,-21 63 0,21-22 15,-20 1-15,20 21 0,-21 0 16,21-22-16,-20 22 0,20 0 0,-21 21 16,0-21-16,0 0 0,1 21 15,-22-22-15,21 22 16,-21 22 62,-21-22-62,-1 0-1,22 21 1,-21-21-1,0 0-15,21 21 0,-21-21 16</inkml:trace>
  <inkml:trace contextRef="#ctx0" brushRef="#br0" timeOffset="29813.61">2371 10160 0,'0'-21'31,"0"0"-16,0 0-15,0-1 16,0 1-16,-22 21 16,1-21-16,21 0 0,-21 21 15,0-21-15,0 0 0,0-1 0,-22 22 16,22-21-16,0 21 0,-43-21 16,43 21-16,0 0 15,0 0-15,0 0 0,0 21 16,-1-21-16,1 21 0,0 1 15,0-1-15,0 21 0,21-21 16,-21 0-16,-1 22 0,22 63 16,-21-64-1,21 0-15,0 22 0,-21-22 0,21 0 0,0 1 16,0-1-16,0 0 0,0-20 16,21 20-16,0-21 0,1 0 15,-1 0-15,0-21 0,0 0 16,0 0-16,0 0 0,1 0 0,41-21 15,-42-21 1,43 0-16,-43-1 0,21 1 16,1 0-16,-22-1 0,21 1 15,22-64-15,-43 43 0,21 20 16,0-63-16,-20 43 16,-1-1-16,-21 1 0,0-1 0,0 1 15,0-1-15,0 22 16,0 0-16,0-43 0,0 43 0,-21 21 15,21-1-15,0 1 0,-22 0 16,1 0-16,0 21 0,0 0 16,0 21-1,21 0-15,-21 0 16,21 22-16,0-1 0,0 22 0,0 41 16,0 22-1,-22-63-15,22-22 16,0 22-16,0-1 0,0-20 0,0 20 0,0 1 15,0-22-15,0 21 0,0-20 16,0 20-16,0-20 0,0-1 0,22-21 16,-1 21-16,-21-20 0,42 20 15,-21-21-15,0-21 0,22 0 16,-22 0-16,0 0 0,0 0 16,22-21-16,-1-21 15,21-22-15,-41 43 16,-1-21-16,0-1 0,0 1 0,0 21 15,0-22-15,1 1 0,-22 0 16,0 21-16,21-22 0,-21 22 0,0 0 16,0-21-16,0 20 0,0 1 15,0 0-15,-21 21 16,-1 0-16,1 0 16,0 21-16,21 0 15,-21 1-15,0-1 16,21 0-16,0 0 0,0 0 0,0 0 15,0 1-15,0-1 16,21-21 0,0 0-16,0 0 0,0 0 15,1 0-15,-1 0 0,0 0 16,0-21-16,0-1 0,0 22 0,43-42 16,-43 21-16,0 21 15,0-21-15,1 0 0,-1-1 16,0 1-16,-21 0 15,21 0-15,0 0 16,-42 21 31,0 21-47,0 0 16,21 0-16,0 0 0,0 1 0,-21-22 15,21 21-15,0 0 0,0 0 16,0 0-16,-22 0 0,22 1 0,0 20 15,0 21 1,0-41-16,0-1 0,22 0 16,-22 0-16,21-21 15,0 0-15,0 0 0,0 0 16,0 0-16,1 0 0,-1-21 16,0 0-16,21-22 15,1 22-15,-1-21 0,-21 21 0,0-22 16,0 22-16,1 0 15,-1-21-15,21-1 16,-42 1-16,0 21 0,0 0 16,0 0-16,0 42 47,0 0-47,-21 0 0,21 0 15,0 0-15,0 1 0,-21-1 0,21 0 16,0 0-16,-21 0 0,21 0 0,0 1 15,0-1-15,0 0 16,0 42-16,0-41 16,0-44 31,0 1-47,0 0 0,0 0 15,0 0-15,0 0 0</inkml:trace>
  <inkml:trace contextRef="#ctx0" brushRef="#br0" timeOffset="30027.49">3619 9694 0,'-21'0'31,"21"22"0</inkml:trace>
  <inkml:trace contextRef="#ctx0" brushRef="#br0" timeOffset="30525.21">3831 9906 0,'0'0'0,"21"0"16,0 0-1,1 0-15,-1 0 0,0 0 16,-21 21 0,21 0-16,0 1 0,-21-1 0,21-21 15,1 42-15,-22-21 0,42 43 16,-42-43-16,0 0 16,0 21-16,0-20 0,0-1 0,0 0 15,0 0-15,0 0 16,0 0-16,0-42 31,0 0-31,0 0 16,21 0-16,-21 0 0,0-1 15,0 1-15,21 0 0,-21-21 0,0 21 16,0-22-16,21-20 16,1 20-16,-22 22 0,42-63 15,0 41 1,-42 22-16,0 0 0,21 0 15,1 21-15,-22-21 0,21 21 16,-21 21 31</inkml:trace>
  <inkml:trace contextRef="#ctx0" brushRef="#br0" timeOffset="30924.66">4530 10012 0,'0'0'0,"21"0"0,0-21 0,0 0 16,-21-1-16,21 1 15,-21 0-15,0 0 0,0 0 16,0 0-16,0-1 16,-21 22-1,0 0-15,0 0 16,0 0-16,-1 0 0,22 22 0,-21-1 16,0 21-16,21-21 15,0 0-15,0 1 0,0 20 0,0-21 16,0 0-16,0 22 15,0-1-15,0-21 0,0 0 16,21 0-16,0 1 0,22-1 31,-22-21-31,0 0 0,0 0 16,0 0-16,22-21 16,-22-1-16,0 1 0,0 21 15</inkml:trace>
  <inkml:trace contextRef="#ctx0" brushRef="#br0" timeOffset="31357.41">4953 9737 0,'21'0'15,"0"0"1,0 0-16,1 0 0,-1 0 15,0 0-15,0 21 16,-21 0-16,21 0 0,0 0 0,-21 1 16,22-1-16,-1 0 0,-21 0 0,21 21 15,-21-20-15,21-1 0,-21 42 16,0-20 0,0-1-16,0-21 0,0 0 0,0 0 15,0 1-15,-21-22 0,21 21 0,-21 0 16,21-42 15,0 0-15,0-1-16,0-20 0,0 21 0,21 0 15,0-22-15,-21 22 0,21-63 16,-21 62-16,21-20 0,1 0 16,-1 21-16,-21-1 0,21-20 15,0 0-15,0 21 0,-21-1 16,21 22-16,1-21 0,-1 21 15,0 0-15,-21-21 0,21 21 16,0 0-16</inkml:trace>
  <inkml:trace contextRef="#ctx0" brushRef="#br0" timeOffset="31670.24">5990 10033 0,'0'21'0,"0"-42"0,0 63 0,21-42 31,0 0-31,1 0 16,-22-21-16,21 0 0,0 21 15,-21-21-15,0 0 0,0 0 16,0-1-16,0 1 15,0 0-15,0 0 0,-21 21 32,0 0-32,-1 0 15,1 0-15,21 21 0,0 0 16,-21-21 0,0 0-16</inkml:trace>
  <inkml:trace contextRef="#ctx0" brushRef="#br0" timeOffset="33470.01">7218 10139 0,'0'-21'16,"0"0"-16,0-1 16,0 1-16,0 0 0,0 0 0,21 0 15,0-22-15,0 1 0,0 21 0,1-43 16,-1 22-16,21 0 0,-21-22 15,22 22-15,20-85 16,22-21-16,-64 105 16,0 1-16,0-21 15,-21 41-15,0 1 0,-21 21 16,0 0-16,0 0 0,-22 0 16,1 0-16,0 21 0,-22 22 15,22-1-15,21-21 0,-43 64 16,64-43-16,0-21 15,0 22-15,0-1 0,0 0 0,0 1 16,21-1-16,1 0 0,-1 1 16,0-22-16,0 21 0,0 1 15,-21-22-15,21 21 0,1-21 0,-1 22 16,0-1 0,-21-21-16,0 21 0,0-20 0,0-1 15,-21-21 1,0 21-16,-1-21 0,1 0 15,0 0-15,0 0 0,0 0 0,0-21 16,-1 0-16,22-1 0,-21 1 16,0 0-16,0 0 0,21 0 15,-21-22-15,0 22 0,21 0 0,-22 0 16,22 0-16,0 0 0,0-1 16,-21 22-16,21 22 15,0-1 1,21 0-16,22 42 15,-43-41-15,21-1 0,0 0 16,-21 0-16,21 0 0,0 0 16,1 1-16,-1-1 0,21-21 15,-42 21-15,21-21 0,22 0 16,-1 0 0,0 0-16,22-21 0,-43 0 15,64-22-15,-22 1 16,1-22-16,-43 43 15,0-21-15,42-22 0,-41 22 16,-22 0-16,21 21 0,-21-1 16,21-20-16,-21 21 0,0 0 15,0 42 1,0 0-16,-21 0 16,21 22-16,-21-22 0,-1 21 0,22 0 15,0-20-15,-21 20 0,0 0 16,21-21-16,0 22 0,0-22 0,0 21 15,0-21-15,0 1 0,0-1 16,21-21 0,0 0-16,1 0 0,-1 0 15,0 0-15,0 0 0,0 0 16,0-21-16,1-1 0,-1 1 0,0 0 16,0 0-16,0 0 0,0 0 0,1-1 15,-1 1-15,0-21 0,0 21 16,-21-22-16,21 22 0,-21 0 15,0 0-15,0 42 32,0 0-17,0 0-15,0 1 16,0-1-16,0 0 0,0 0 0,0 21 16,0-20-16,0-1 0,0 0 0,0 0 15,0 0-15,0 0 0,0 1 16,0-1-16,21-21 15,1 0-15,-1 0 0,0 0 0,0 0 16,0 0-16,0 0 0,22 0 16,-1-43-16,0 22 15,-20 0-15,20 0 0,-21-21 0,43-43 16,-22 21 0,-21 22-16,0 0 0,-21-1 15,0 22-15,21 0 0,1-21 16,-22 21-16,0-1 15,0 1 1,0 64-16,0-22 16,0 0-16,-22 0 0,22 0 15,0 22-15,-21-22 0,21 21 0,-21 0 16,21-20-16,-21 20 0,21-21 16,0 21-16,0-20 0,0-1 0,0 0 15,0 0-15,0 0 0,21 0 0,0-21 16,0 0-16,1 0 0,-1 0 15,0 0-15,0 0 16,0 0-16,0 0 0,43-42 0,-43 21 16,21 0-16,-20 0 0,20-22 15,-21 1-15,0 0 16,0-1-16,1 1 0,-1 0 0,0 20 0,0-20 16,0 0-16,-21 21 0,0-1 15,0 1-15,0 0 16,0 42-16,0 0 15,0 22-15,0-22 16,0 0-16,0 21 0,-21-20 0,21-1 16,0 21-16,0-21 0,-21 0 15,21 22-15,0-22 0,0 0 16,0 0-16,0 0 0,0 1 16,21-22-1,0 0-15,0 0 16,-21-22-1,22 1-15,-22 0 16</inkml:trace>
  <inkml:trace contextRef="#ctx0" brushRef="#br0" timeOffset="33841.44">9377 9292 0,'0'-21'15,"0"42"1,-21-21-16,21 21 0,0 1 16,21-22-1,0 0 1,0 0-16,0 0 16,0 0-16,-21-22 0,22 1 15,-22 0-15,0 0 16,0 0-1,-22 21-15,1 0 16,0 0-16,0 0 16,0 0-16,0 0 0,21 21 15,-22-21-15,22 21 0,-21 0 0,21 0 16,0 1-16,0-1 16,0 0-16,0 0 15,21-21-15,1 0 16,-1 0-16,0 0 0,21-21 15</inkml:trace>
  <inkml:trace contextRef="#ctx0" brushRef="#br0" timeOffset="34149.9">10096 8784 0,'0'0'15,"-21"0"-15,21 21 16,0 1-16,-21-1 0,21 0 0,0 0 16,0 21-16,0 1 0,0-1 15,-21 43-15,21-43 0,-42 64 16,42-64-16,-22 64 16,1-42-16,21-22 15,-21 21-15,21-20 0,0 20 0,-21-20 0,21-1 16,0 0-16,0-21 15,0 22-15,0-1 0,0-21 16,21-21 0,-21-21-1,0 0 1,0 0-16,0 0 0</inkml:trace>
  <inkml:trace contextRef="#ctx0" brushRef="#br0" timeOffset="34334.79">9610 9652 0,'0'0'0,"-22"0"0,44 0 31,-1 0-31,0 0 0,0-21 16,0 21-16,0-21 0,22 21 0,-22-21 16,21 21-16,1-22 0,-1 22 15,-21-21-15,21 0 0,1 21 0,-1-21 16,0 0-16,-20 21 0,20-21 15</inkml:trace>
  <inkml:trace contextRef="#ctx0" brushRef="#br0" timeOffset="34602.64">10562 9229 0,'-21'0'15,"0"0"-15,0 0 0,-1 0 16,22 21-16,0 0 0,-21 0 15,0 0-15,21 1 0,-21-1 16,21 0-16,0 0 0,0 21 0,-21-20 16,21 62-16,-21 22 15,21-85-15,0 0 16,0 22-16,0-22 0,0 0 0,0 0 16,0 0-16,21 1 15,0-22-15,0 0 0,0 0 16,0 0-16,1-22 0,-1 22 0,21-21 15,-21 0-15,0-21 0,22 21 0,-22-22 16,21 22-16</inkml:trace>
  <inkml:trace contextRef="#ctx0" brushRef="#br0" timeOffset="35102.35">10880 8784 0,'0'-21'0,"0"42"16,0-63-16,-22 42 0,1 0 15,0 21-15,21 0 16,0 0-16,0 22 0,0-22 0,0 42 16,0-20-16,0 63 0,0-64 15,0 21-15,0-20 0,0-1 16,0 64-16,0-64 0,0 1 16,0-1-16,0 0 0,-21 1 15,21-1-15,-21-21 0,21 21 0,0-20 16,0-1-16,0 0 15,-21-21 1,21-21-16,0 0 16,0-1-16,0 1 0,0-21 15,0 21-15,0-22 0,21 22 16,0-21-16,0 0 0,0 20 0,0 1 16,22-21-16,-1 0 15,-21 20-15,22 1 0,-1 21 16,-21 0-16,0 0 0,0 0 15,1 21-15,-1-21 0,0 22 0,0 20 16,-21-21-16,21 21 0,-21-20 16,0-1-16,0 0 0,0 21 15,0-21-15,0 1 0,0-1 0,0 21 16,0 0-16,0-20 16,0-1-16,0 0 15,-21-21-15,42-21 31,0 0-31,1-1 16,-1 1-16</inkml:trace>
  <inkml:trace contextRef="#ctx0" brushRef="#br0" timeOffset="35368.31">11557 9059 0,'0'-21'0,"0"42"0,-21-42 0,0 21 15,21-21-15,0 0 16,21 21 0,0 0-16,0-21 0,21 0 0,-20 21 15,20-22-15,0 22 0,1-21 16,-1 21-16,0 0 0,1-21 0,-1 21 16,43 0-1,-64 0-15,21 0 0,-21 0 0,-21 21 16,-21 0-1,0-21-15,0 22 16,-22-22-16,22 0 0,0 21 0,-21-21 16,21 0-16</inkml:trace>
  <inkml:trace contextRef="#ctx0" brushRef="#br0" timeOffset="35623.17">11811 9059 0,'0'0'0,"0"22"0,0-1 0,0 0 16,0 21-16,0-21 0,0 22 0,0-22 16,0 21-16,0 1 0,0-1 0,0-21 15,0 21-15,0 1 0,-21-1 16,21 0-16,0 1 0,-21-1 0,21-21 16,0 22-16,0-1 0,0-21 15,0 0-15,0 22 0,0-22 0,0 0 16,0 0-16,0 0 15,21-42 1,0 0 0,0 0-16,0 0 0,0-1 0</inkml:trace>
  <inkml:trace contextRef="#ctx0" brushRef="#br0" timeOffset="35983.96">12277 9335 0,'0'0'0,"0"-22"16,0 44 15,0-1-31,0 0 0,-22 0 16,1 0-16,0 0 0,21 22 15,-21-22-15,21 21 0,-21-21 0,21 22 16,0-22-16,0 21 0,0-21 16,0 43-16,21-43 15,0 0-15,0-21 16,0 0-16,1 0 0,20 0 15,-21-21-15,0 21 0,0-21 0,1 0 16,-1 0-16,0-1 0,0 1 0,0-21 16,0 21-16,1-64 15,-22-21 1,0 85-16,0-21 0,0 21 0,-22-1 0,1 22 16,0-21-16,0 21 15,0 0-15,0 0 0,-1 0 16,-20 0-16,42 21 15,0 1-15,0-1 16</inkml:trace>
  <inkml:trace contextRef="#ctx0" brushRef="#br0" timeOffset="36325.76">13102 9525 0,'0'0'0,"-21"21"0,0-21 0,21 21 16,-21-21-16,21 22 0,21-22 31,0 0-31,0 0 0,0 0 16,0 0-16,1-22 0,-1 22 0,0-21 15,-21 0-15,21 21 0,-21-21 16,0 0 0,-21 21-1,0 0-15,0 0 0,-1 0 16,1 0-16,0 0 16,0 0-16,21 21 0,-21-21 15</inkml:trace>
  <inkml:trace contextRef="#ctx0" brushRef="#br0" timeOffset="37267.05">14584 9081 0,'0'0'0,"0"-22"0,-21 22 0,-1-21 16,1 21-16,0 0 0,-21 0 0,21 0 15,-22 0-15,22 0 0,-21 21 0,21 1 16,-1-1-16,-20 0 0,21 21 16,-21-21-16,20 22 0,1-1 0,-21-21 15,21 22-15,0-1 0,-1 0 16,22 1-16,0-1 0,0-21 16,0 21-16,0-20 0,0-1 0,22 21 15,-1-42-15,0 21 0,85 0 16,-43-21-1,-20 0-15,-1-21 0,0 0 0,-21 0 16,22 0-16,-1-22 16,0 22-16,-20-21 0,20 21 0,-21-22 15,0 1-15,22 0 0,-22-1 0,-21 1 0,42-85 16,-42 64-16,21-128 16,-21 128-1,0-1-15,0 1 0,0-1 16,0 1-16,0-22 0,0 43 15,0 20-15,-21 1 0,21 0 0,-21 21 16,0 0-16,21 21 0,-21 0 16,21 1-16,-22 20 0,22 21 0,-21 1 15,21-1-15,0 1 0,0-1 16,0 22-16,0-21 0,0 126 16,0-148-16,0 22 15,0-22-15,0 1 0,21 20 16,-21-42-16,22 0 0,-22 1 15,21-1-15,0-21 0,-21 21 0,21-21 16,0 0-16,0 0 0,1 0 16,-1 0-16,0-21 0,0 0 15,0 21-15,-21-22 0,21 1 16</inkml:trace>
  <inkml:trace contextRef="#ctx0" brushRef="#br0" timeOffset="37690.94">14986 9271 0,'0'0'0,"21"0"0,0 0 16,0 0-16,1 0 16,-1 0-16,0 0 0,21 0 0,-21 0 15,1-21-15,20 0 0,-21 21 0,21-21 16,-20-1-16,-1 1 0,21 0 15,-42 0-15,21 0 0,-21 0 0,0-1 16,0 1-16,0 0 0,0 0 16,-21 21-16,0 0 0,0 0 15,-22 0-15,22 0 0,-21 0 0,21 21 16,0 0-16,-22 0 0,22 22 16,-21-1-16,21 0 0,21-20 15,0 20-15,-22-21 16,22 0-16,0 22 0,0-22 15,0 0-15,0 0 0,22-21 0,-1 0 16,0 21-16,21-21 0,1 0 16,-1 0-16,0 0 0,1 0 15,-1 0-15,0-21 0,64-21 0,-64 42 16,1-21-16,-1-1 0,22-20 16,-22 21-16,0-21 0,106-85 15</inkml:trace>
  <inkml:trace contextRef="#ctx0" brushRef="#br0" timeOffset="38233.83">16129 8446 0,'0'0'0,"0"-22"0,0 1 0,0 0 15,-42-21-15,-1 42 16,22 0-16,21 21 16,-42 21-16,42 1 15,-21 41-15,-1-41 0,22 20 16,-21 1-16,21 20 0,0-20 15,-21 20-15,21 1 0,-21-21 0,21 20 16,-21 1-16,21 169 16,-21-85-1,-1-84-15,22 0 0,0 20 0,0-20 16,-21 0-16,21 21 0,-21 63 16,0-84-16,21-1 0,0 1 0,0-22 15,0 1-15,0-22 0,0 1 16,0-1-16,0 0 0,21-21 0,43 43 15,-1-64 1,-21 0-16,1-21 16,-22 0-16,21-1 0,22 1 0,-22-21 15,0 0-15,1-22 0,20 22 0,-20-22 16,-1 1-16,-21-1 0,21 1 0,-20-22 16,-22 22-16,0-1 0,0-21 15,-22 22-15,1-1 0,-21 1 16,-22-1-16,22 1 0,-43-1 0,22 22 15,-1 0-15,-20 21 0,20-22 16,1 22-16,20 0 0,-20 0 0,42 21 16,-22 0-16,22-21 0,0 21 15,21-22-15,0 1 16,21 21 0,0-21-16,22 21 0,-22-21 15,21 21-15,-21-21 0,43 0 0,-22 21 16,1-22-16,20 1 0,1 21 0,-22-21 15,21 0-15,1 0 0,42-22 16,-43 1-16,-20 21 0</inkml:trace>
  <inkml:trace contextRef="#ctx0" brushRef="#br0" timeOffset="38690.31">16806 8848 0,'0'0'0,"0"-21"0,-21-1 15,0 22-15,0 0 0,0 0 16,-1 0-16,1 0 0,0 22 15,0-1-15,-21 0 0,20 0 16,-20 21-16,-21 43 0,41-43 0,-20 1 16,21-1-16,-21 0 0,20 1 15,1-1-15,0 22 0,21-43 16,0 0-16,0 21 16,21-21-16,0 1 0,1-22 15,-1 0-15,0 0 0,21 0 0,43-22 16,-43 22-1,-21-21-15,22 0 0,-22 0 0,21 0 16,-21-22-16,1 22 0,-1-21 0,21-22 16,-21 22-16,-21 0 15,0-1-15,21 22 0,-21-21 0,0 21 16,0 0-16,0 42 31,-21 0-31,0 0 0,21 0 16,0 0-16,-21 22 0,21-22 0,-21 0 15,21 0-15,0 0 0,0 1 16,0-1-16,0 0 0,21 0 16,0 0-16,0 0 15,0-21-15,22 0 16,-22 0-16,0 0 0,0-21 16,0 0-1,-21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7T03:36:02.6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2815 572 0,'0'0'0,"0"-22"16,0 1-16,0 0 16,0 0-16,-21 21 15,21-21-15,0 0 0,0-1 16,-21 1-1,0 21 1,21 21 15,0 1-31,-22-1 0,22 21 16,-21 0-16,21 1 0,0-1 16,0 0-16,-21 22 0,0-22 0,21 22 15,-21-1-15,21 1 0,0-1 16,-21 22-16,-1-22 0,1 1 0,21-1 15,-21 1-15,21-1 0,-21-20 16,21 20-16,0-20 0,0-1 0,0 0 16,0 1-16,0-1 0,0-21 15,0 0-15,0 0 0,0-42 32,21 0-32,-21-21 15,0 21-15,0-22 0,21 1 16,-21-22-16,0 22 0</inkml:trace>
  <inkml:trace contextRef="#ctx0" brushRef="#br0" timeOffset="380.41">2307 741 0,'0'0'15,"0"-21"-15,0 0 0,-21-43 16,21 43-16,0-64 15,63 1 1,-41 62-16,-1-20 0,21 21 16,0 0-16,1 0 0,-1-1 15,0 1-15,1 0 0,63 21 16,-43 0-16,1 0 0,-22 0 16,64 42-16,0 64 15,-85-63-15,0 20 16,-21-21-16,0 22 0,0-1 15,-64 64-15,43-63 0,-21-22 16,-22 22-16,22-22 0,0 22 16,-1-43-16,1 21 0,0 0 15,21-20-15,-22-1 0,22 0 16,0-21-16,0 21 0,-22-21 16,22 0-1,21-21 1,0 0-1</inkml:trace>
  <inkml:trace contextRef="#ctx0" brushRef="#br0" timeOffset="883.82">3365 1016 0,'0'-21'16,"0"42"-16,-21-42 16,0 21-1,0 0-15,0 21 0,0 0 0,-1 0 16,1 1-16,0-1 0,0 21 16,0-21-16,0 22 0,-1-22 0,1 21 15,0 0-15,21-20 16,-21 20-16,21-21 0,0 21 0,0 22 15,0 21 1,0-64-16,21 0 0,0 0 16,0-21-16,1 0 0,20 0 15,-21 0-15,21 0 0,1-21 0,-1 0 16,0 0-16,1-1 0,-1-20 16,-21 21-16,22-21 0,-1 20 0,-21-20 15,0 0-15,-21-1 0,0 1 16,0 0-16,0-1 0,0 22 0,-21-21 15,0 0-15,0 20 0,-22 1 16,-20 0-16,21 21 0,20 0 16,-20 0-16,21 0 0,-21 0 15,20 21-15,-20-21 0,21 21 16,0 1-16,0-1 0,-1 0 16,1 0-16,0 0 0,21 0 0,0 1 15,0-1-15,0 0 16,21 0-16,0-21 15,22 0-15</inkml:trace>
  <inkml:trace contextRef="#ctx0" brushRef="#br0" timeOffset="1263.18">3895 995 0,'0'0'0,"21"-21"0,-21 0 0,0-1 15,-21 22 1,-1 0-16,1 0 16,21 22-16,0-1 15,0 0-15,0 0 0,0 21 0,0 1 16,0-1-16,0 0 16,0 1-16,0-1 0,0 85 15,0-63-15,-21-1 0,21 22 0,-21-22 16,21 22-16,-21 0 0,21-22 15,-21 22-15,-1-22 0,22 22 0,-21-22 16,0 1-16,21-1 0,-21 170 16,21-169-1,-21-22-15,21-21 16,0 0-16,0 1 0,-21-22 16,21-22-1,0 1-15,0 0 0,0-21 16,0 21-16,0-22 0,0 1 0,0-22 15,0 22-15,0-21 0</inkml:trace>
  <inkml:trace contextRef="#ctx0" brushRef="#br0" timeOffset="1605.65">3641 1418 0,'0'-42'0,"0"84"0,-22-105 0,22 20 15,0 22-15,0-21 0,0 21 16,0-22-16,0 22 0,22 0 0,-22-21 15,21 21-15,63-43 16,-41 43-16,20-21 16,-20 42-16,-1 0 0,21 0 15,-20 0-15,-1 21 0,-21 0 16,22 0-16,-22 0 0,0 22 16,-21-22-16,0 21 0,0 0 0,0-20 15,-21 20-15,0 0 0,-106 64 31,84-42-31,1-64 16,21 21-16,0 0 0,-1-21 16,22 21-16,-21-21 15,21-21 32,21 21-47</inkml:trace>
  <inkml:trace contextRef="#ctx0" brushRef="#br0" timeOffset="2076.08">4572 974 0,'0'-21'15,"0"42"-15,0-64 0,0 22 16,0 0-16,0 0 15,-21 21-15,0 0 16,21 21 0,0 21-16,0 1 15,0 63 1,-22-64-16,22 0 0,0 1 16,0-1-16,0-21 0,0 64 15,0-64-15,0 0 0,22 0 0,-1 0 16,-21 1-16,42 20 15,-21-42-15,0 0 0,1 0 0,20 0 16,0-21 0,-21 21-16,1-21 0,20-1 0,0-41 15,-21 21-15,-21 20 16,22-20-16,-22 21 0,21-21 0,-21-1 16,0 22-16,0-21 0,0 21 15,0-1-15,0-20 0,0 21 0,0 0 16,0 0-16,0 42 62,21-21-46,-21 21-16</inkml:trace>
  <inkml:trace contextRef="#ctx0" brushRef="#br0" timeOffset="2463.03">5334 868 0,'0'-21'15,"0"42"-15,0-63 0,0 20 32,-21 22-32,21 22 15,0-1-15,0 0 0,0 0 16,0 21-16,0 1 0,-21-1 0,21 0 15,0 1-15,0-1 0,0 22 16,-22-22-16,22 21 0,0 1 16,0-1-16,0-20 0,0 41 0,0-20 0,-21-1 15,0 1-15,21-1 16,-21 22-16,0-21 0,0-1 0,-1 1 16,-20-1-16,21 1 0,-21-1 0,20 1 15,1-1-15,-21-21 0,21 1 16,0-1-16,21 0 0,-22 22 15,1-43-15,21 0 0,0 0 16,0-42 0,0 0-1,21 0-15,1 0 0,-22-22 0,21 1 16,-21 0-16,21-1 0,0 1 16</inkml:trace>
  <inkml:trace contextRef="#ctx0" brushRef="#br0" timeOffset="2829.98">5143 1101 0,'0'0'0,"0"-21"0,0-1 0,0 1 16,0 0-16,0-21 15,43-1 1,-22 22-16,0 21 15,0-21-15,0 21 0,22-21 16,-22 21-16,21 0 0,1 0 16,-22 0-16,21 0 0,-21 0 15,0 21-15,22-21 0,-22 21 16,0 22-16,0-22 0,0 0 0,1 21 16,-22 64-1,0-21-15,0-64 0,-22 21 16,1-21-16,-21 22 0,21-22 0,-22 0 15,22 0-15,-21 0 0,21 1 16,-22-1-16,22-21 0,0 21 16,0-21-16,0 0 0,0 0 0,-1 0 15,1 0-15,-42 0 16</inkml:trace>
  <inkml:trace contextRef="#ctx0" brushRef="#br0" timeOffset="3392.39">2349 2074 0,'0'0'0,"-21"0"0,0 0 16,0 0-16,-21 0 0,42-21 15,-22 21-15,22-21 32,22 21-17,-1 0-15,0-21 0,0 21 16,21 0-16,1 0 0,20 0 0,-20-21 15,20 21-15,1 0 0,-1 0 16,22 0-16,-1-21 0,86 21 16,-86 0-16,43 0 15,-21-22-15,21 22 0,21 0 0,-21 0 16,22 0-16,-22 0 0,21 0 16,317-21-16,-41 0 15,-297 21-15,127 0 16,-148-21-16,-1 21 15,107 0-15,-127-21 0,-1 0 16,-20 21-16,21 0 0,-22-22 0,-21 22 16,22 0-16,-22 0 0,-21-21 15,22 21-15,-22 0 0,0 0 16,-21-21-16,0 0 31,-21 21-15,0 0-16,0 0 15,-1 0-15,1 0 0</inkml:trace>
  <inkml:trace contextRef="#ctx0" brushRef="#br0" timeOffset="4107.21">296 2815 0,'0'21'15,"-21"-21"-15,21 22 16,0-1-1,21-21 17,0 0-17,1 0 1,-1-21-16,-21-1 16,-21 22 15,-1 0-16,1 0-15,0 22 16,21-1-16,0 0 0,-21 0 0,0 0 16,0 0-16,-1 22 0,22-22 15,0 0-15,-21 21 0,21-20 16,0-1-16,21-21 16,1 0-1,-1 0-15</inkml:trace>
  <inkml:trace contextRef="#ctx0" brushRef="#br0" timeOffset="4449.22">804 2858 0,'0'21'15,"0"0"1,0 0-1,21-21 17,-21-21-32,22 0 15,-22 0 1,0-1-16,0 1 16,0 0-16,-22 21 15,1 0 1,0 0-16,0 0 15,0 21-15,0 0 0,-1 22 16,22-22-16,-21 0 0,21 0 16,0 0-16,0 1 0,0-1 15,0 0-15,21-21 16</inkml:trace>
  <inkml:trace contextRef="#ctx0" brushRef="#br0" timeOffset="5727.67">1397 3112 0,'21'-22'0,"-21"-20"15,0 21 1,0 0-16,0 0 16,0 42-1,0 0 1,0 21-16,0-21 0,0 22 15,0-1-15,0 22 0,0-22 16,0 0-16,0 22 0,-21-22 0,21 22 16,-21-22-16,0 0 0,21 1 15,-22-1-15,22 0 0,0-21 0,-21 22 16,21-22-16,0 0 16,-21 0-16,21-42 31,21 0-31,0 0 0,-21 0 15,0-22-15,22 22 0,-1-21 16,-21-1-16,21 1 0,0 21 0,-21-21 16,42-43-16,-20 64 15,-1-22-15,21 1 16,-21 42 0,0 0-16,-21 21 15,22 0-15,-22 1 0,21-1 16,-21 0-16,0 21 0,0-21 15,21 1-15,-21 20 0,21-21 0,-21 21 0,21 1 16,0-1 0,-21-21-16,43 43 15,-22-64 1,0 0-16,0 0 0,0 0 16,1 0-16,-1-21 0,-21-1 15,21 1-15,0 0 0,-21 0 16,21-21-16,-21-1 0,21 1 0,-21 0 15,22-1-15,-22-20 0,0 20 16,0 1-16,21 0 0,-21-1 16,21-41-16,-21 63 15,0-1-15,0 1 0,0 0 0,0 0 16,21 0-16,-21 0 16,0 42-1,0 0 1,0 0-16,0 21 0,0-20 0,0 20 15,0 0-15,0 64 16,0-64-16,0 1 0,0 20 16,0-20-16,0-1 0,0-21 0,0 21 15,0 1-15,0-22 0,0 0 0,0 21 16,0-20-16,21-1 16,-21 0-16,21-21 15,1 0-15,-1 0 0,21 0 16,-42-21-16,21 0 15,0 21-15,1-22 0,-1 1 16,0-21-16,0 21 0,-21 0 0,21-22 16,0 22-16,-21-42 15,22 41-15,-1-20 0,-21 21 16,0 0-16,0 0 0,0 42 31,0 0-15,0 0-16,0 0 0,0 0 0,0 1 15,0-1-15,0 21 0,0-21 16,-21 0-16,21 1 0,0 20 16,0-21-16,0 0 15,0 0-15,0-42 32,0 0-32,0 0 15</inkml:trace>
  <inkml:trace contextRef="#ctx0" brushRef="#br0" timeOffset="6074.75">2413 3154 0,'-21'0'16,"21"21"0,0 0-16,0 0 15,0 1-15,21-1 16,0-21-16,0 0 0,0 0 15,1 0-15,-1 0 16,0 0-16,0 0 0,-21-21 16,21-1-16,-21 1 0,0 0 15,0 0-15,0 0 0,0 0 16,0-1-16,-21 22 0,0-21 16,21 0-16,-21 21 0,0 0 0,-1 0 15,1 0-15,0 0 16,0 0-16,21 21 15,-21 0 1,21 1-16,0-1 0,0 0 16,0 21-16,0-21 15,21 1-15,0-1 0,0 0 0,0-21 16</inkml:trace>
  <inkml:trace contextRef="#ctx0" brushRef="#br0" timeOffset="6611.96">2900 3344 0,'-21'0'32,"21"22"-32,-22-22 15,22 21-15,-21 0 0,21 0 16,0 0-16,0 22 0,0-22 0,0 0 15,0 21-15,0-21 0,0 1 16,0-1-16,0 21 0,-21-21 0,21 0 16,0 1-16,0-1 15,0 0-15,0 0 16,0-42 15,0 0-31,0 0 16,0-1-16,0 1 0,0-21 15,0 21-15,0-22 0,21-41 16,0 41-16,1 1 0,-1 0 16,0-1-16,0 22 0,0-21 0,0 21 15,22-22-15,-22 22 0,0 21 16,21 0-16,-20 0 0,-1 0 0,0 0 16,0 0-16,0 21 0,-21 1 0,43 62 31,-22 1-31,-21-64 0,0 21 15,0 22-15,0-22 16,0-21-16,0 22 0,0-22 0,0 0 16,0 0-16,0 0 0,0 1 0,-21-22 15,21 21-15,0-42 47,21-1-47</inkml:trace>
  <inkml:trace contextRef="#ctx0" brushRef="#br0" timeOffset="7264.09">4022 3429 0,'0'0'0,"0"-21"0,0-43 16,-22 64-16,1-21 0,0 0 16,21 0-16,-21 0 0,0 21 0,0 0 15,-1 0 1,1 0-16,0 0 0,0 0 0,-21 0 0,20 21 16,-20 21-1,21-21-15,-21 1 0,20 20 0,1-21 16,21 21-16,-21-20 0,0 41 15,0 43 1,21-85-16,0 0 0,0 43 16,0-43-16,0 0 15,21 0-15,0-21 0,0 21 16,0-21-16,1 0 0,-1 0 0,0 0 16,21 0-16,43-63 15,-64 42-15,0 0 0,43-43 16,-43 22-16,0-1 15,0 1-15,0 0 0,1-1 16,-1-20-16,0-1 0,0 22 0,0-21 16,-21-1-16,43-42 15,-22 22-15,-21 41 0,0 1 16,0 21-16,0-22 0,0 22 0,0 0 16,-21 42 15,21 0-31,-22 1 0,22 20 15,-21 0-15,21 43 16,0-43-16,0 1 0,-21 20 0,21-21 16,0 22-16,-21-1 0,21 43 15,0-63-15,0-1 0,0 0 16,0 1-16,0-22 0,0 21 0,0-21 16,0 0-16,0 1 0,0-1 15,21-21-15,0 0 0,0 0 16,1 0-16,-1 0 15,0-21-15</inkml:trace>
  <inkml:trace contextRef="#ctx0" brushRef="#br0" timeOffset="7763.81">4657 3239 0,'0'-22'0,"-22"22"16,1 0 0,0 0-1,0 0-15,0 22 0,21-1 0,0 0 16,-21 0-16,21 0 0,-22 22 16,1-22-16,21 0 0,0 21 0,0-21 15,-21 43-15,21-22 0,0-21 16,0 22-16,0-22 15,0 21-15,0-21 0,21 1 16,0-1-16,1-21 0,-1 0 16,0 0-16,21 0 0,-21 0 15,1 0-15,83-43 16,-20-20-16,-64 42 16,0-22-16,1 22 15,-1-21-15,-21 0 0,0-43 0,0 43 16,0-22-16,0 22 0,0-1 15,-21 22-15,-1-21 0,1 21 16,0 0-16,0-1 0,-21 1 0,-43 21 16,64 0-1,0 0-15,-1 21 0,1 1 0,-21-1 16,21 0-16,0 21 0,21-21 16,-22 1-16,22 20 0,0-21 15,0 0-15,0 22 0,0-22 0,0 21 16,0-21-16,0 0 0,0 1 0,22-22 15,-1 21-15</inkml:trace>
  <inkml:trace contextRef="#ctx0" brushRef="#br0" timeOffset="8511.53">5482 3239 0,'0'0'0,"0"-22"0,-21 22 31,0 0-31,0 0 0,-1 22 16,1-22-16,21 42 16,0-21-16,-21 0 0,0 22 15,0-22-15,21 21 0,-21-21 0,21 64 16,-22-64-16,22 21 15,-21-20-15,21 20 0,0-21 16,0 0-16,0 0 0,0 1 0,0-1 16,0 0-1,21-21 1,1 0-16,-1 0 0,-21-21 0,21 21 16,0-21-16,0-1 0,0 1 15,1 0-15,20-21 0,21-43 16,1 0-1,-43 64-15,0-21 0,0 21 16,1 0-16,-22-1 0,21 1 0,-21 42 31,0 1-15,0-1-16,0 0 0,0 0 0,0 21 16,0-20-16,0-1 0,0 21 0,0-21 15,0 0-15,0 1 0,0 20 16,0-21-16,0 0 0,0 0 15,21 1-15,0-22 0,0 0 16,0 0-16,1 0 0,-1 0 16,21 0-16,-21 0 0,0-22 0,1 22 15,20-42 1,-21 21-16,0-21 0,0 20 0,1-20 16,-22 0-16,0-1 0,21 1 0,-21 0 15,0-1-15,0 1 0,0-43 16,-21 43-1,-1 21-15,1 21 0,-21 0 16,21 0-16,42 0 31,0 0-15,0 0-16,0 0 16,1 0-16,-1 0 0,21 0 0,0 0 15,-20 0-15,-1 0 16,0 0-16</inkml:trace>
  <inkml:trace contextRef="#ctx0" brushRef="#br0" timeOffset="10328.03">8276 2879 0,'0'-21'15,"-21"-1"1,21 1-16,0 0 15,-21 42 17,21 0-32,0 1 0,0-1 15,-21 21-15,21 0 0,0-20 16,0 20-16,0 0 0,-43 64 16,1 42-16,21-105 15,21-1-15,0 0 0,-21-21 16,21 22-16,0-22 0,0 0 15,0 0-15,0 0 0,0-42 32,21 0-32,0 0 15,-21 0-15,21-22 0,0 22 0,0-21 16,1 0-16,-1-1 0,63-84 16,-41 64-1,-43 42-15,21-1 16,0 1-16,0 21 0,0 0 15,1 21 1,-22 1-16,0-1 0,0 0 16,0 0-16,0 43 15,0-43-15,0 42 0,0-42 16,0 22-16,0-22 0,0 0 16,0 0-16,0 0 0,21 1 15,0-22-15,0 0 16,0 0-16,0 0 0,1 0 15,-1-22-15,0 22 0,21-42 16,-21 0-16,1 21 0,20-22 16,-42 22-16,21-21 0,21-22 15,-20 22-15,-22 0 0,0-1 0,0 22 16,21 0-16,-21-21 0,0-22 16,0 43-1,-21 42 16,21 0-31,0 0 0,0 1 16,0 20-16,0-21 0,0 21 16,-22 1-16,22-1 0,0 64 15,0 0-15,0-64 16,0-21-16,22 0 0,-22 1 16,21-1-16,0 0 0,0 0 0,0-21 15,0 0-15,22 0 0,20 0 16,22-63-1,-43 41-15,-21 1 0,22-21 16,-22 0-16,21-1 0,-21 1 0,22 0 16,-22-22-16,0 22 0,0-22 15,0 1-15,-21-1 0,22 1 16,-22-1-16,21-63 0,-21 21 16,0 43-16,0 21 0,0-22 15,0 22-15,0 21 16,0-1-16,-21 44 15,21-1-15,-22 21 16,1 22-16,21-22 16,0 0-16,0 22 0,0-22 0,0 22 15,0-22-15,0 21 0,0-20 0,0 20 16,0-20-16,0 20 0,0-21 16,0 1-16,0 84 15,0-43 1,0-62-16,0-1 0,0 0 15,0-42 17,0 0-32,21-1 0,-21 1 15,0-21-15,22 21 0,-1-22 0,0 22 16,-21-21-16,21 21 0,0 0 0,0-1 16,1 1-16,-1 21 0,0-21 15,0 21-15,0 0 16,0 21-16,-21 0 0,0 1 15,22-1 1,-22 0-16,0 0 0,21 0 0,-21 0 16,21 1-16,0 41 15,0-42-15,0 0 16,1 1-16,20-22 0,-21 0 16,21 0-16,-20 0 15,20 0-15,-21-22 16,0 1-16,0 0 0,1 0 0,20-43 15,21-41 1,-63 83-16,0-41 16,22 42-16,-22 0 0,21-1 15,-21 44 17,0-1-32,0 0 0,0 0 15,0 0-15,-21 0 0,21 22 0,0-22 16,-22 0-16,22 0 0,0 0 15,0 22-15,0-22 16,0 21-16,22-63 31,-22 0-15,21 21-16,-21-21 0</inkml:trace>
  <inkml:trace contextRef="#ctx0" brushRef="#br0" timeOffset="10463.95">10350 2561 0,'0'0'0,"-21"0"0,0 0 0,0 0 15,21 21-15,0 1 0,-21-22 16,21 21-16,0 0 0,-21 0 16</inkml:trace>
  <inkml:trace contextRef="#ctx0" brushRef="#br0" timeOffset="10647.86">10329 2773 0,'21'0'0,"1"0"15,-1 0-15,-21-21 0,21 0 16,-21-1-16,21 22 0,-21-21 16,0 0-16,0-21 15,0 21-15,-21-1 0,0 1 16,0 21-16,-1 0 0,1 0 16,0 0-16,0 21 15,0 1-15,21-1 0,0 0 16,0 0-16,-21 0 0,21 22 15,0-1-15,0-21 0</inkml:trace>
  <inkml:trace contextRef="#ctx0" brushRef="#br0" timeOffset="10692.83">10414 5736 0,'0'21'15,"42"1"1</inkml:trace>
  <inkml:trace contextRef="#ctx0" brushRef="#br0" timeOffset="10957.68">10943 4614 0,'0'-381'0,"0"762"0,0-1100 0,0 465 16,0 63-16,-21 22 15,0 63-15,0 21 0,-43-63 16,1 127-16,41 21 0,1 0 16,0 21-16,0 0 15,0 1-15,0-1 0,-22 63 16,43 1-16,0-43 0,0-20 0,0-1 15,0 0-15,0 0 0,0 0 0,21 0 16,1 1-16,-22-1 0,42 0 16,-21-21-16,43 0 15,-43 0-15,21 0 0,22-21 16,-22 0-16,0-1 0,-21 1 0</inkml:trace>
  <inkml:trace contextRef="#ctx0" brushRef="#br0" timeOffset="11396.43">11366 2307 0,'0'0'0,"0"-42"0,0 21 15,0-22-15,-21 22 0,0 21 16,0 0-16,0-21 16,0 21-16,-1 21 15,1 0 1,21 1-16,0-1 15,0 0-15,0 0 0,0 0 16,0 0-16,0 1 16,0-1-1,0 0 1,0-42 15,0 0-15,0-1-16,0 1 15,0 0-15,0 0 16,0 42 47,0 0-63,0 0 15,-21 22-15,21-1 0,-21 0 0,21 22 16,-21 126-1,21-126-15,-21-1 0,21-20 0</inkml:trace>
  <inkml:trace contextRef="#ctx0" brushRef="#br0" timeOffset="11700.41">11070 3323 0,'0'-21'32,"0"0"-17,0 0-15,0 0 0,0-1 16,0 1-16,0 0 0,0-21 0,21 21 15,-21-22-15,21-20 16,1-1-16,-1 22 0,-21 21 16,21-22-16,0 22 0,21 0 0,-20-21 15,-1 42-15,21-21 0,-21 21 16,0 0-16,1 0 0,20 0 0,-21 21 16,0 0-16,22 64 15,-22-22-15,-21-21 16,0-20-16,0 20 0,0-21 15,0 21-15,0-20 0,0-1 0,0 0 16,0 0-16,0 0 0,0 0 0,0 1 16,-43-1 15</inkml:trace>
  <inkml:trace contextRef="#ctx0" brushRef="#br0" timeOffset="11745.9">11578 3027 0,'0'-21'0,"0"0"16</inkml:trace>
  <inkml:trace contextRef="#ctx0" brushRef="#br0" timeOffset="13512.79">11028 2815 0,'0'-21'32,"0"0"-17,0 0 1,-21 21-16,-1 0 0,1 0 0,0 0 15,0 0-15,-21 0 0,20 0 16,1 21-16,-21 0 0,21 0 0,-64 85 16,43-21-1,21-43-15,21 0 0,0 43 16,0-43-16,0-20 0,21 20 16,0-21-16,21 0 0,1 0 15,-1-21-15,0 0 0,22 0 16,-1 0-16,22-21 0,-22 0 15,1 0-15</inkml:trace>
  <inkml:trace contextRef="#ctx0" brushRef="#br0" timeOffset="14418.01">13314 2773 0,'0'0'16,"21"0"-16,-21-21 0,21 21 0,0-21 16,0-22-16,1 22 15,-1 0-15,-21 0 0,0 0 16,0-1-16,0 1 0,0 0 15,-21 0-15,-1 0 0,1 0 0,-21-1 16,21 1-16,-22 21 0,-20 0 16,21 0-16,-1 0 0,-63 0 15,1 43-15,62-22 16,1 0-16,0 21 0,-1 1 0,22-22 16,-21 21-16,21 0 0,-1 1 15,1-1-15,0-21 0,21 22 16,0-22-16,0 0 0,0 21 15,0-21-15,64 1 16,-22-22-16,21 0 16,-20 0-16,-1 0 0,22-22 15,-22 22-15,0-21 0,1 0 0,-1 0 16,0 0-16,1 0 0,-1-1 0,0 1 16,-21 0-16,1 0 0,-1-21 15,21-43-15,-21 21 16,-21 43-16,0 0 15,21 0-15,-21 0 0,0 0 0,0 42 32,0 21-32,-21-21 0,21 0 15,-21 22-15,21-22 0,-21 21 16,21-21-16,0 43 16,0-22-16,0 1 15,0-1-15,42-21 0,-21-21 16,1 21-16,-1-21 15,0 0-15,0 0 0,0 0 16,0 0-16,-21-21 0</inkml:trace>
  <inkml:trace contextRef="#ctx0" brushRef="#br0" timeOffset="14707.85">13864 2434 0,'0'0'0,"0"21"15,0 1 1,0 20-16,0-21 0,-21 21 16,21 1-16,0 20 15,-21-20-15,0 189 16,-22 1 0,22-169-16,0 20 0,21-20 15,-21-1-15,0 1 0,-1-1 0,22 1 0,-21-1 16,0-20-16,21-1 0,0-21 15,-21 22-15,21-22 0,0 0 16,0 0-16,0-42 16,0 0-16,0 0 0,21-1 15,0 1-15,-21-21 0,21 0 16,1-1-16,-22 1 0,21-22 0</inkml:trace>
  <inkml:trace contextRef="#ctx0" brushRef="#br0" timeOffset="14990.2">13991 2582 0,'21'-21'0,"-42"42"0,85-42 0,-22 21 16,0 0-16,43 43 15,-22 20 1,-63-42-16,0 43 15,-21-22-15,0-21 0,-42 43 16,20-43-16,1 0 0,0 0 0,-1 0 16,1 1-16,0-22 0,20 21 15,1-21-15,0 0 0,0 0 16,42 0 0,0 0-16,0 0 0,1-21 15,-1 21-15,21-22 0</inkml:trace>
  <inkml:trace contextRef="#ctx0" brushRef="#br0" timeOffset="15298.35">14626 2477 0,'0'0'16,"0"-22"-16,0 1 0,0 42 31,0 22-31,-21-22 16,0 21-16,21 1 0,-21 20 15,21-21-15,-22 22 0,1 63 16,0-64-16,21 1 0,-21 84 16,0-63-16,21-22 0,0 1 15,-21-1-15,-1 1 0,22-22 0,-21 64 16,0-64-16,21-21 16,0 22-16,0-22 0,0 0 0,0 0 15,0-42 1,0 0-1,0 0-15,21 0 0,-21-1 0,21-20 16,-21 21-16,0-21 0,0-22 16,0 22-16,0-22 0</inkml:trace>
  <inkml:trace contextRef="#ctx0" brushRef="#br0" timeOffset="15557.2">14436 2794 0,'0'0'0,"21"-42"15,0-1-15,-21 1 0,21 0 16,0 21-16,0-1 0,1 1 0,-1 0 15,0 0-15,21 0 0,22 21 16,-43 0-16,21 0 0,1 0 16,-22 0-16,21 0 0,-21 42 15,-21-21-15,0 22 0,-21 62 16,-42-41 0,41-22-16,-20-21 0,0 22 15,-1-22-15,22 21 0,-21-21 16,21 1-16,0-1 0,-1-21 0,1 21 15,42-21 17,-21-21-32,22 21 0,-1-21 0,0-1 15</inkml:trace>
  <inkml:trace contextRef="#ctx0" brushRef="#br0" timeOffset="15912.51">15049 2773 0,'0'0'0,"22"0"0,-1 21 0,0-21 16,0 0-16,0 0 16,0 0-16,1 0 15,-1 0-15,0-21 0,21 21 0,-21-21 16,22 0-16,-22 21 0,21-22 16,-21 1-16,1 0 0,41-42 15,-63 41-15,0 1 16,0 0-16,-21 21 15,0 0-15,0 0 0,-22 21 0,22 0 16,0 1-16,-21-1 16,-1 63-16,1-62 0,21 20 0,21 0 15,-21-21-15,21 22 0,0-22 16,0 0-16,0 0 0,0 0 16,0 1-16,84 20 15,-20-42 1,-22 0-16,0 0 0,-20 0 0,20 0 15,0 0-15,1-21 0,20 0 16,-42-1-16,0 1 0,1 0 16</inkml:trace>
  <inkml:trace contextRef="#ctx0" brushRef="#br0" timeOffset="16224.33">15811 2688 0,'0'0'0,"0"-21"0,0 0 0,0 0 16,0 0-16,22 21 15,-1-22-15,0 22 16,0 0-16,21 0 15,22 22-15,-43-1 16,21 21-16,1-21 0,-22 22 16,-21-22-16,21 21 0,-21-21 0,0 22 15,0-22-15,0 21 0,-21-21 16,21 0-16,-21 1 0,-22-1 16,22 0-16,0-21 0,0 0 15,21-21 1,0 0-16,0-1 15,0 1-15,0 0 16,21-21-16,0-22 16,0 22-16,1 21 0,-1-22 15,0 1-15,0 21 0,21 0 0,-20 0 16,-1-1-16,21 1 0,-21 0 16,43 0-16,-43 21 0,0 0 15</inkml:trace>
  <inkml:trace contextRef="#ctx0" brushRef="#br0" timeOffset="16611.62">16806 2688 0,'0'0'0,"21"0"16,1 0-16,20 0 16,-21-21-1,0 21-15,-21-21 0,0 0 16,0 0-1,-21 21-15,0 0 16,0 0-16,0 0 0,21 21 16,-22-21-16,22 21 0,0 0 15,0 0-15,0 0 0,0 1 16,22-1-16,-1 0 16,0 0-16,0-21 0,21 42 15,-42-20-15,22-1 0,-22 0 0,21 0 16,-21 0-16,0 0 15,0 1-15,0-1 0,0 0 16,-43 21 0,-20-42-16,42 21 0,0-21 15,-1 0-15,1 0 0,0 0 0,0 0 16,21-21 0,0 0-1,0 0-15,21 0 0</inkml:trace>
  <inkml:trace contextRef="#ctx0" brushRef="#br0" timeOffset="17494.12">18267 2540 0,'21'-21'0,"-42"42"0,63-63 0,-42 21 0,0-1 16,0 1-16,0 0 0,-21 21 16,0 0-1,0 21-15,-22 0 16,-41 64-16,62-43 16,-20 1-16,21-22 0,0 21 0,0 1 15,-1-1-15,1 0 0,21-21 16,0 1-16,0 20 0,0-21 15,0 0-15,21 0 0,1-21 16,-1 22-16,21-22 0,-21 0 0,22 0 0,20 0 16,-21 0-16,-20 0 15,20 0-15,-21-22 0,21 22 0,-20-21 16,-1 0-16,0 21 0,-21-21 0,0-21 16,0 20-16,0 1 0,0-42 15,-21 20-15,0 22 16,-22 0-16,22-21 0,0 21 0,-21-1 15,20 22-15,1-21 0,0 21 16,0-21-16,42 21 31,21 0-31,-20 0 16,20 0-16,0 0 0,22 0 16,-22 0-16,64 0 0,-64-21 15,1 21-15,20 0 16,-21 0-16,-20 0 0,62 0 15,-63 0-15,22 0 0,-22 0 0,0 0 16,0 21-16,0 43 16,-21-1-1,0-42-15,0 22 0,0-22 16,0 21-16,-21-21 0,0 0 0,0 22 16,21-22-16,-21 0 0,0 21 15,21-20-15,-22-1 0,1-21 16,0 21-16,21-42 31,0 0-31,0-1 16,0 1-16,21-21 15,0 21-15,1-22 0,20 22 0,-21-21 16,0 0-16,22-1 16,-1 1-16,0 0 0,85-43 15,-21 43 1,-64 42-16,1 0 0,-22 0 0,21 21 15,-21 0-15,22 0 0,-22 21 0,-21-20 16,0 20-16,21-21 0,-21 43 16,0-22-16,-21 0 15,0-21-15,21 22 0,-21-22 16,-1 0-16,1 0 0,-42 0 16,42 1-16,-1-22 0,-20 0 15,-21 0-15</inkml:trace>
  <inkml:trace contextRef="#ctx0" brushRef="#br0" timeOffset="18234.27">20913 2455 0,'21'-21'0,"21"0"16,0 0-16,-20 21 0,-1-21 16,0 0-16,21-1 0,1 1 15,-1 0-15,43-21 16,-22-1-16,-21 22 0,43-21 0,-64 0 15,0 20-15,-21-20 0,0 21 16,0 0-16,-21 0 0,0-1 0,-21 22 16,-1 0-16,-20 0 0,-43 0 15,64 0-15,-22 22 16,1-1-16,20 0 0,-62 21 16,62-21-16,1 1 0,0 20 15,20-21-15,1 0 0,21 0 16,0 22-16,0-22 0,0 21 0,21-21 15,1 22-15,20 20 0,-21-20 16,21-1-16,-20 0 0,20 22 0,-21-22 16,64 64-16,-64-64 0,21 1 15,-21-1-15,1-21 0,-1 21 16,-21-20-16,-21 62 16,-1-84-16,-20 21 0,0 1 15,-1-22-15,1 0 0,0 0 0,-22 0 16,1 0-16,20 0 0,1-22 15,0 22-15,-1-21 0,1 0 0,21 0 16,0 0-16,0 0 0,-1-22 0,22 1 16,0 0-1,0 20-15,0 1 0,22-21 0,20 0 16,0 20-16,-21 1 0,22 21 16,-1-21-16,-21 0 0,22 21 15,41-21-15</inkml:trace>
  <inkml:trace contextRef="#ctx0" brushRef="#br0" timeOffset="19573.15">21717 2434 0,'0'0'16,"0"-42"-16,-21 21 15,0 21-15,-1 0 16,-41 21-1,21 0-15,20 21 0,1-20 0,0 20 16,0-21-16,-21 21 0,42 1 16,-22-22-16,1 21 0,0 43 15,21-64-15,0 21 0,0-20 16,0 20-16,0 0 16,21-21-16,0-21 0,1 0 0,20 22 15,-21-22-15,21 0 0,22 0 16,-22 0-16,1-22 15,84-20-15,-43 0 16,-41 21-16,-1-1 16,-21 1-16,21-21 0,1 21 0,-22-22 15,0 22-15,0 0 0,0 0 16,1 0-16,-1 21 16,-21 21-1,0 0-15,0 21 16,0-20-16,-21-1 0,21 0 15,0 21-15,-22-21 0,22 22 16,0-22-16,0 21 16,0-21-16,0 1 0,22-22 15,-1 0-15,0 21 0,0-21 0,0 0 16,22 0-16,-22 0 0,21 0 16,0-21-16,1 21 0,-1-22 0,0 1 15,43-21-15,0 0 16,-43-1-16,0 22 0,1 0 15,-1-21-15,-21 20 0,0 1 0,-21-21 16,0 21-16,0 0 16,0-1-16,-21 22 15,0 0-15,0 0 0,-21 0 16,20 22-16,1-1 0,-21 0 16,21 0-16,0 0 0,-1 0 0,1 22 15,21-22-15,0 0 0,0 21 16,0-20-16,0-1 0,0 21 15,0-21-15,21 0 0,1-21 16,-1 22-16,0-22 0,0 0 16,21 21-16,-20-21 0,-1 0 0,63 0 15,-62 0-15,20 0 0,0 0 16,-21-21-16,22 21 0,-1-22 0,0 1 16,1 0-16,41-21 15,-62 21-15,20-22 0,-21 22 16,21 0-16,-42 0 0,0 0 0,0-1 15,0 1-15,-21 0 0,0 21 16,0 0-16,-43 0 0,1 0 16,21 21-16,20 0 15,-20-21-15,21 22 0,21-1 0,-21 0 16,21 0-16,0 0 0,0 0 16,0 1-16,21 20 15,21-21-15,-21-21 16,22 0-16,-22 0 0,21 0 15,-21 0-15,22 0 0,-1 0 16,0 0-16,1 0 0,-1-21 16,0 0-16,1 0 0,20-22 15,-20 22-15,-22 0 0,21 0 0,-21 0 16,0-1-16,-21 1 0,0 0 16,0 0-16,0 42 31,-21 0-31,0 0 0,0 1 15,21-1-15,0 0 0,-21 0 16,21 0-16,-21 0 0,21 1 0,0-1 16,0 0-16,-22 0 15,1 0-15,21 0 16,-21-21-16,0 0 16,0 0-16,21-21 31,0 0-31,0 0 0,21 0 15,0 0-15,21-22 0,-20 22 16,20-21-16,0 21 0,1-22 0,-22 22 16,21 0-16,0-21 0,1 42 15,-1-22-15,-21 22 0,0 0 0,22 0 16,-22 22-16,-21-1 0,21 0 16,-21 0-16,0 21 0,0-20 15,0-1-15,0 21 0,0-21 0,0 22 31,0-22-31,-42 21 0,42-21 16,-21-21-16,-1 21 0,1-21 16,21-21-1,0 0 1</inkml:trace>
  <inkml:trace contextRef="#ctx0" brushRef="#br0" timeOffset="19819.84">24638 2117 0,'0'21'32,"-21"0"-32,21 0 15,-21 0-15,-1 1 0,22-1 16,0 0-16,0 0 0,-21 0 15,21 0-15,0 1 16,21-44 15,1 22-15</inkml:trace>
  <inkml:trace contextRef="#ctx0" brushRef="#br0" timeOffset="20010.73">24977 2011 0,'0'0'0,"0"21"16,0 0-16,-22 22 15,1-22-15,21 0 16,0 0-16,0 0 0,-21 0 0,21 1 16,0-1-16,0 0 0,0 0 15,-21-21-15,21 21 0,-21 0 16,0-21-16,-1 22 15</inkml:trace>
  <inkml:trace contextRef="#ctx0" brushRef="#br0" timeOffset="22692.68">1439 5673 0,'0'-21'15,"21"-1"-15,1 1 16,-22 0-1,21 0 1,-21 0-16,0 0 16,0-1-16,0 1 15,0 0 1,0 42 31,0 0-47,0 1 15,0-1-15,0 21 0,0 0 16,0 1-16,0 63 0,0-64 16,0 21-16,0-20 0,0 20 15,0-20-15,0-1 0,0 21 0,0-20 16,0-1-16,0 0 0,0 1 16,0-22-16,0 21 0,0 1 15,0-1-15,0-21 0,0 0 16,0 0-16,0-42 47,0 0-47,21 21 0,-21-21 15,0-21-15,21 20 0,0 1 16</inkml:trace>
  <inkml:trace contextRef="#ctx0" brushRef="#br0" timeOffset="23073.48">2032 6033 0,'0'0'0,"0"21"15,21-21 16,0 0-15,0-21 0,-21-1-16,0 1 15,0 0-15,0 0 16,0 0 0,0 0-16,0 42 62,0 0-46,22-21-1</inkml:trace>
  <inkml:trace contextRef="#ctx0" brushRef="#br0" timeOffset="24026.15">4170 5398 0,'0'-22'0,"0"44"0,0-65 0,0 22 0,0 0 16,0-21-16,0-22 16,0 43-16,0 0 15,0 0-15,0-1 16,0 44 0,-21-1-16,-1 0 15,1 21-15,21 1 0,-21-1 0,0 0 16,0 22-16,0-1 0,-1 1 15,1-1-15,0 1 0,-21-1 16,21 1-16,-1-1 0,1 1 0,-21-22 16,21 22-16,0-22 0,-1 0 15,-20 22-15,21-1 16,21-42-16,0 1 16,21-44-1,0 1 1,0 0-16,-21 0 0,22-21 0,-1 20 15,21-62-15,0 20 0,-20 1 16,-1 20-16,0-20 16,0-22-16,0 22 0,0-1 0,1 1 0,-1-1 15,0 22-15,-21-22 16,21 22-16,0-43 0,-21 64 16,0-21-16,21 42 0,-21-21 15,22 21-15,-22 21 16,21 0-16,-21 0 0,42 64 0,-42-43 15,0 22-15,0-22 0,0 22 16,0-1-16,0-21 0,0 22 16,0-1-16,0-20 0,0 20 15,0-20-15,0-1 0,0 0 0,0-21 0,0 22 16,0-22-16,0 0 0,0 0 16,0 0-16,0 1 0,-21-44 46,0 22-46,0-21 0,21 0 16</inkml:trace>
  <inkml:trace contextRef="#ctx0" brushRef="#br0" timeOffset="24226.93">3895 5906 0,'-22'0'0,"44"-22"46,-1 22-30,0-21-16,0 21 0,0-21 16,22 21-16,-22-21 0,85 0 15,-43-22 1,-21 22-16,1 0 0,-1-21 16,0 21-16,1-1 0</inkml:trace>
  <inkml:trace contextRef="#ctx0" brushRef="#br0" timeOffset="25275.99">4995 5165 0,'0'0'0,"0"-21"0,0-1 15,0 1-15,0 42 32,0 1-17,-21-1-15,0 63 16,0-62-16,0 105 15,21-85-15,0 21 0,-22-20 16,22-1-16,-21 22 0,0 20 16,21-41-16,0-1 0,0 43 15,0-43-15,0-21 0,0 43 16,0-43-16,21 21 16,0-21-16,1-21 15,-1 21-15,0-21 0,0 0 16,0 0-16,0 0 0,1-21 0,-1 0 15,0 21-15,21-21 0,-21 0 16,1 0-16,-1-1 0,0-20 0,0 21 16,0-21-16,0 20 0,-21-20 0,22 0 15,-22 21-15,21-22 0,-21 1 16,0 21-16,0 0 0,0-22 0,0 22 16,0 0-16,-21 21 15,-1 0-15,1 21 16,0 0-16,0 0 15,21 22-15,0-22 0,-21 21 16,21-21-16,-21 22 0,21-1 0,0-21 0,0 22 16,0-22-16,0 42 15,0-42-15,0 1 0,0-1 16,21 0-16,0 0 0,0-21 16,21 0-16,-20 0 0,-1 0 15,63 0-15,1-21 16,-64 0-16,22 0 15,-22-1-15,21 1 0,22-42 16,-22 42-16,-21-22 0,0 1 16,0 21-16,1-22 0,-1 22 0,0-21 15,0 21-15,-21 0 0,21-1 16,0 22 0,-21 22-16,0-1 15,0 0-15,0 0 0,0 21 16,0-20-16,0-1 0,0 21 15,0-21-15,0 0 0,0 1 16,0 20-16,0-21 0,0 0 0,0 0 16,22 1-16,-22-1 0,21 0 15,-21 0-15,21-21 0,0 21 0,-21 0 0,64 1 16,-43-22 0,0 0-16,0 0 0,0 0 15,22-22-15,-22 22 0,0-21 0,21 0 16,-21-21-16,22 21 0,-1-22 15,-21 1-15,22 0 0,-1-1 0,-21 1 16,43-85-16,-22 63 0,-21 22 16,21-21-16,-20-64 15,-1 21-15,-21 42 0,0 22 16,0 0-16,0-1 16,0 22-16,0 0 0,-21 0 0,-1 21 15,1 21-15,21 0 0,0 21 16,-21 22-1,0-22-15,21 1 0,-21 20 0,21-21 0,0 1 16,0 20-16,0-20 16,0-1-16,-21 0 0,21 43 15,0-43-15,0 1 0,0-22 0,0 0 16,0 21-16,0-21 0,21 1 16,-21-1-16,21-21 15,0 0-15,0 0 0,0 0 16,1 0-1,-22-21-15,21-1 0,0 1 16</inkml:trace>
  <inkml:trace contextRef="#ctx0" brushRef="#br0" timeOffset="25505.05">6498 5440 0,'-21'0'0,"42"0"0,-63 0 0,21 0 0,-1 0 16,44 0-1,-1-21 1,21 21-16,-21 0 0,22 0 0,-22 0 16,21 0-16,0-21 0,1 21 15,-1 0-15,0 0 0,-20-22 0,62 22 16,-41 0-16,-1-21 16,0 21-16,-21 0 0,1 0 15</inkml:trace>
  <inkml:trace contextRef="#ctx0" brushRef="#br0" timeOffset="26464.02">1736 7387 0,'0'21'15,"0"-42"32,0 0-47,0 0 16,0 0-16,21 0 0,-21-1 0,21 1 16,0 0-16,0 0 0,0 0 15,1 0-15,-1-1 0,0 22 16,21 0-16,-21 0 0,1 22 15,-1-1-15,21 42 0,-42-20 16,0 20-16,0-21 16,0 1-16,0 20 0,0-20 0,-21 20 15,0 1-15,-64 41 16,43-62-16,-1 20 0,-62 22 16,62-22-16,-20-41 0,20 20 15,1-21-15,-21 21 0,20-20 0,1-22 16,0 0-16,20 0 0,-41-43 15,63 22 1,0-21-16,0 21 16,0-22-16,21 1 0,0-22 0,0 22 15,22-43-15,-1 43 0,-21 0 16,22 21-16,-22-1 0,21 1 16,-21 0-16,43 21 15,-43 0-15,42 21 0,-41 0 16,20 43-16,-21-43 15,0 0-15,0 22 0,-21-22 0,0 21 16,22 0-16,-22-20 0,21 20 16,-21-21-16,21 21 0,-21-20 0,0-1 15,0 0-15,21 0 0,0-21 16,0 21-16,1-21 0,-1 0 16</inkml:trace>
  <inkml:trace contextRef="#ctx0" brushRef="#br0" timeOffset="26639.08">2434 7853 0,'0'-21'0,"0"0"16,0-1 0,0 1-1,0 0 1,0 0-16,0 0 15</inkml:trace>
  <inkml:trace contextRef="#ctx0" brushRef="#br0" timeOffset="27254.74">4424 7197 0,'0'-21'0,"0"42"0,21-64 0,0 22 0,-21 0 16,0 0-16,21 0 15,-21 0-15,0-1 0,21 22 16,-21-21-16,0 42 31,0 1-31,0 20 0,-21-21 16,21 43-16,-21-22 0,0 64 15,0 63 1,0-105-16,-1-22 0,22 21 16,-21-20-16,21-1 0,-21 0 0,21 1 15,-21-22-15,21 21 0,0-21 0,0 1 16,0-1-16,21-42 31,0 21-31,0-22 16,-21 1-16,22-21 0,-1 21 0</inkml:trace>
  <inkml:trace contextRef="#ctx0" brushRef="#br0" timeOffset="27508.59">4784 7112 0,'0'0'0,"42"-85"16,-21 85-1,-21 22-15,0-1 16,0 21-16,0-21 0,21 22 0,-21-1 15,0 0-15,0 22 0,0-22 0,0 0 16,0 22-16,0-22 0,0 1 16,-21 20-16,21-21 0,0 1 15,0-22-15,-21 21 0,21 1 0,0-22 16,-21 0-16,21 0 0,0 0 16,0 0-16,-21-21 31,-1 0-31,1-21 15,0 0-15</inkml:trace>
  <inkml:trace contextRef="#ctx0" brushRef="#br0" timeOffset="27871.78">4403 7747 0,'0'0'0,"21"21"31,0-21-31,0 0 16,21 0-16,-20 0 0,62 0 15,22-21 1,-64 0-16,22 0 0,-22 21 0,22-21 16,-22-1-16,0 1 0,22 0 15,-43 0-15,21 0 0,1 0 0,-22-1 16,0 1-16,0 21 0,0-21 0,-21 0 16,0 42 15,-21 0-31,21 0 0,-21 22 15,21-22-15,0 0 0,0 0 16,-21 0-16,21 22 0,0-22 0,-21 0 16,21 0-16,0 0 0,0 1 0,0-1 15,0 0-15,-21-21 16,21 21-16,0-42 31,0 0-15,0 0-16</inkml:trace>
  <inkml:trace contextRef="#ctx0" brushRef="#br0" timeOffset="28040">5165 7281 0,'0'-21'0,"0"42"0,0-63 0,0 21 0,0 0 16,21 21 30,0 0-30,0 21-16,0-21 0,-21 21 16,21 0-16</inkml:trace>
  <inkml:trace contextRef="#ctx0" brushRef="#br0" timeOffset="28656.12">6117 7620 0,'21'0'15,"-21"-21"-15,21 21 16,-21-21-16,0 0 0,0-1 16,0 1-16,0 0 15,-21 0-15,0 0 0,0 21 16,0-21-16,0 21 0,-1 0 15,1 0-15,0 21 16,0-21-16,0 21 0,0 0 0,-22 0 16,22 0-16,0 22 0,0-22 15,0 21-15,21 1 0,-22 20 16,22-42-16,0 0 0,0 1 16,0-1-16,0 0 0,22 0 15,-22 0-15,21-21 0,0 0 16,0 0-16,21 0 15,-20-21-15,-1 21 0,0-21 16,0 0-16,0 0 0,0-1 0,22 1 16,-22-21-16,0 21 0,0-22 15,0 1-15,1 0 0,-22-1 0,21-20 0,21-43 16,-42 43 0,0 20-16,21-20 0,-21 20 0,0-20 15,0 21-15,0 20 0,0 1 16,-21 21-1,21 21-15,0 1 16,0-1-16,0 21 0,-21-21 0,21 22 16,0-1-16,-21 21 0,21-20 15,0-1-15,0 22 0,0-22 0,-21 0 16,21 1-16,0-1 0,0 0 0,0 1 16,0-22-16,0 42 15,21-20-15,0-43 0,0 21 16,0-21-16,0 0 0,1 0 15,-1 0-15,21 0 0,-21 0 0,22 0 16,-22 0-16,21-21 0</inkml:trace>
  <inkml:trace contextRef="#ctx0" brushRef="#br0" timeOffset="29171.82">6985 7408 0,'0'-21'0,"0"42"0,0-63 0,0 21 16,0 0-16,0 0 15,-21 21-15,0 0 16,-1 0-16,1 0 0,0 0 0,0 0 16,0 21-16,0 0 0,-22 21 15,22-21-15,-21 43 16,-1-1-16,22-20 0,21-22 16,0 0-16,0 21 0,0-20 15,0-1-15,0 0 0,0 0 0,0 0 16,0 0-16,21-21 0,1 22 0,-1-22 15,0 0-15,0 0 0,0 0 16,22 0-16,-22 0 0,0 0 16,0-22-16,21 22 0,-20-21 0,-1 0 15,0-21-15,0 21 0,21-22 0,-20 1 16,-1 0-16,0-1 0,0-63 16,0 43-16,-21-1 0,21 22 15,-21-21-15,0-1 0,0 22 0,0-1 16,0 1-16,0 0 0,0 21 15,0-1-15,-21 44 32,21 20-32,-21-21 0,21 21 0,-21 1 15,21 20-15,0-20 0,0 20 0,0 1 16,0-22-16,0 21 16,-21-20-16,21 41 0,0-41 0,0-1 15,0 22-15,0-43 0,0 0 16,21 0-16,0 0 15,0-21-15,0 0 0,1 0 16,-1 0-16,21-21 16,-21 0-16,0 21 0</inkml:trace>
  <inkml:trace contextRef="#ctx0" brushRef="#br0" timeOffset="29542.61">7429 7599 0,'22'0'31,"-1"0"-31,0 0 16,0 0-16,0 0 0,0-21 16,1 21-16,-1-21 0,0 21 0,0-22 15,0 22-15,0-21 0,1 21 0,-1-21 16,0 0-16,-21 0 16,0 0-16,21 21 0,-21-43 15,0 22-15,0 0 0,-21 21 16,0 0-16,0 0 0,-1 0 0,1 0 15,0 0-15,0 21 0,0 0 16,0 0-16,-1 1 0,1-1 0,0 42 16,21 1-1,0-43-15,0 0 0,0 21 16,0-20-16,21-1 0,0 0 0,1-21 16,-1 21-16,21-21 0,-21 0 0,22 0 15,-22 0-15,21 0 16,0 0-16,1 0 0,-1-21 0,22 0 15,-22 0-15,0-1 0,-21 1 16,22 0-16,-22 0 0</inkml:trace>
  <inkml:trace contextRef="#ctx0" brushRef="#br0" timeOffset="29922.4">8213 7366 0,'21'-21'0,"-42"42"0,42-21 31,-21 21-31,0 0 0,0 1 16,-21-1-16,21 0 0,-22 0 0,22 21 15,0-20-15,0 20 16,0-21-16,-21 0 0,21 22 16,0-22-16,-21-21 0,21 21 0,0 0 15,-21-21 32,21-21-47,0 0 0,0 0 16,0-1-16,0-20 0,21 21 15,-21 0-15,21-22 0,0 1 0,22-43 16,-1 43-16,-21 0 16,22 21-16,-22-22 0,21 22 0,-21 0 15,22 0-15,-1 21 0,-21 0 16,0 21-16,43 21 16,-64-21-16,21 22 0,-21-22 0,21 21 15,-21-21-15,0 22 0,0-22 0,0 21 16,0-21-16,0 22 0,0-22 15,0 21-15,0-21 16,0 1-16</inkml:trace>
  <inkml:trace contextRef="#ctx0" brushRef="#br0" timeOffset="30944.33">10223 7662 0,'22'-21'31,"-22"0"-31,21 21 0,0-21 16,0 0-16,0 0 0,-21-1 0,21 1 15,1-21-15,-22 21 0,0-22 16,0 22-16,0-21 0,0 21 16,0-22-16,0 22 0,0-21 0,-22 0 15,1 20-15,-21 1 0,21-21 16,-22 21-16,1 0 0,0 21 0,-1 0 16,1 0-16,-21 0 0,20 0 15,1 0-15,-106 63 16,105-21-16,1 1 0,21 20 15,-21-20-15,20 20 0,1-21 0,21 22 16,0-22-16,0 1 0,0-1 16,0 0-16,0 1 0,21-22 0,22 21 15,41 22 1,-62-64-16,20 0 0,0 0 0,1 0 16,-1 0-16,0 0 15,1-22-15,-1 1 0,0 0 0,1 0 16,84-85-16,-64 21 15,-42 43-15,22-21 0,-22-1 16,0 1-16,0-1 0,0 1 16,-21 20-16,0-20 0,21-1 0,-21 1 15,0-1-15,0 1 0,0 20 16,0-20-16,0 21 0,0-1 0,0 22 16,0 0-16,-21 0 0,21 0 15,-21 21-15,0 0 0,21 21 0,0 0 16,-21 21-16,21 1 0,-21 41 15,21 22-15,0-42 16,0-1-16,0 1 0,0-1 16,0 1-16,0-1 0,0 1 0,0-22 15,0 21-15,21-20 0,-21-1 0,21 0 16,0 1-16,-21-22 0,21 0 16,0 0-16,1 0 0,-1 1 0,21-22 15,0 0-15,-20 0 0,-1 0 16,21 0-16,0-22 0,-20 1 0,20 0 15,0 0-15,-21 0 0,22-22 16,-22 22-16,21-21 0,-21 21 0,1-22 16,-1 1-16,-21 21 0,21 0 15,-21 0-15,0 42 32,0 0-32,0 0 0,0 0 0,0 0 15,0 1-15,-21 20 16,21 0-16,0-21 0,0 1 15,0-1-15,0 0 16,21-42 15,0 0-31,-21-1 16</inkml:trace>
  <inkml:trace contextRef="#ctx0" brushRef="#br0" timeOffset="31260.15">11134 7049 0,'0'-22'0,"0"44"0,-22-44 32,22 44-32,0-1 15,22-21 1,-1 0 0,0 0-16,0 0 0,0 0 15,-21-21-15,21 21 16,-21-22-16,0 1 0,0 0 15,0 0-15,-21 21 0,0 0 16,0-21 0,0 21-16,0 0 0,-1 0 15,1 0-15,21 21 0,0 0 0,0 0 16,0 0-16,0 1 16,0-1-16,0 21 0,0-21 0,0 0 15,21 1-15,1-1 0,-1 0 0,-21 0 16,21-21-16,0 21 15</inkml:trace>
  <inkml:trace contextRef="#ctx0" brushRef="#br0" timeOffset="33271.72">11515 7176 0,'0'0'0,"0"21"31,0 0-16,0 0-15,21 0 0,-21 0 0,0 1 16,21 20-16,-21-21 0,0 0 16,0 22-16,21-22 0,-21 0 0,21 0 15,-21 0-15,0 0 0,21 1 16,-21-1-16,22-21 0,-1 0 16,0 0-16,0 0 15,0-21-15,0 21 16,1-22-16,-22 1 0,21 0 15,0-42-15,42-43 16,-41 63-16,-22 22 16,42-63-16,-42 62 0,0 1 15,0 0-15,21 0 0,-21 42 32,0 0-32,-21 22 15,21-22-15,0 21 0,-21-21 16,0 43-16,21-43 0,0 21 15,0-21-15,0 22 16,0-22-16,0 21 16,0-21-16,21-21 15,0 0-15,0 0 0,0 0 0,43 0 16,-1-21 0,-42 0-16,1 21 0,20-21 0,-21 0 15,0 0-15,0-1 0,1 1 0,-1-21 16,0 21-16,0 0 0,-21-43 15,21 43-15,-21 0 0,0 0 16,0-1-16,0 44 31,-21-1-15,21 0-16,0 0 0,0 0 0,-21 0 0,21 1 16,0-1-16,0 21 0,0-21 15,0 0-15,0 1 0,0-1 16,0 0-16,0 0 0,0 0 0,0 0 15,21 1-15,0-22 16,0 21-16,1-21 16,-1 0-16,0 0 0,0 0 0,0 0 15,0-21-15,1-1 0,20 22 0,-21-21 16,0 0-16,0-21 0,1 21 16,-1-1-16,63-83 15,-62 83-15,-1-20 0,0 21 16,0 0-16,0 0 0,-21-1 15,0 1-15,0 0 0,-21 21 32,0 0-32,0 21 0,21 0 15,-21 1-15,21-1 16,0 21-16,0 0 0,0-20 0,0-1 16,0 0-16,0 21 0,0-21 15,0 1-15,0-1 0,0 0 16,0 0-16,0 0 15,0 0-15,-22-21 32,1 0-32,0 0 0,0-21 15,21 0-15,-21 21 16,0-21-16,21 0 16,-22 21-16,22 21 31,0 0-16,0 0-15,22 0 0,-1-21 16,0 0-16,-21 22 0,21-22 16,21 0-16,-20 0 0,-1 0 0,21 0 15,-21 0-15,22 0 0,-22 0 0,21 0 16,0 0-16,-20-22 16,105-20-16,-106 21 15,21 0-15,0-22 0,-20 22 0,-1 0 16,0-21-16,42-22 0,-63 22 15,22 0-15,-1 20 16,-21 1-16,0 0 0,-21 21 31,-1 21-15,22 22-16,0-22 0,-21 0 0,0 21 16,21-21-16,0 22 0,0-22 0,0 0 15,0 21-15,0-20 0,0-1 16,0 0-16,0 0 0,0 0 15,42-21-15,-20 0 16,-1 0-16,0 0 0,0 0 16,21-21-16,-20 0 0,-1 21 15,0-21-15,0 0 0,0-1 0,0 1 16,22-42 0,-22 42-16,0-43 0,0 43 0,0 0 15,-21 0-15,22 21 0,-22-22 0,0 44 31,0-1-31,0 0 16,0 0-16,-22 0 0,22 22 16,0-22-16,-21 0 0,21 0 15,0 0-15,0 0 0,0 1 0,0-1 16,0 0-16,0 0 0,21-21 16,1 0-16,-1 0 0,0 0 15,0 0-15,0 0 0,0 0 16,1-21-16,-1-21 15,-21 20-15,0 1 0,0 0 16,0 0-16,0-21 0,0 20 0,0-41 16,0 42-16,-21 0 0,21-1 15,0 1-15,-22 0 16,22 0-16,-21 0 16,21 0-16,21 21 15,1 0 1,-1-22-16,0 22 0,21 0 0,-21 0 15,1 0-15,20 0 0,21 0 16,-41 0-16,20 22 0,-21-22 16,0 21-16,22 0 0,-22 21 0,-21-21 15,21 1-15,-21 20 0,21-21 0,-21 21 16,0-20-16,0 20 0,0-21 16,0 21-16,0-20 0,-21-1 0,0 21 15,0 0 1,21-20-16,-22-22 15,22-22 17,0 1-17,0 0-15,0 0 0,0 0 0,22 0 16,-22-22-16,21 22 0,0-21 0,0-1 16,0 1-16,22 0 0,-22-22 15,21 22-15,0 0 0,43-22 16,-21 22-16,-43 21 15,21 21-15,-21 0 0,0 0 16,1 21-16,-1 0 0,0 0 0,-21 0 16,0 0-16,0 22 0,0-1 0,0 22 15,0-22-15,0 0 16,-21 1-16,21-22 0,-21 21 0,-1-21 16,22 0-16,-21 1 0,0-1 0,21 0 15,-21 0-15,0-21 16,0 0-1,-1 0-15,22-21 16</inkml:trace>
  <inkml:trace contextRef="#ctx0" brushRef="#br0" timeOffset="33463.61">14012 6710 0,'-21'0'0,"42"0"0,-63 0 16,21 0-16,0 0 0,-1 21 16,1-21-16,21 21 15,-21-21 17,0 0-32</inkml:trace>
  <inkml:trace contextRef="#ctx0" brushRef="#br0" timeOffset="33622.55">12869 6816 0,'0'0'0,"-21"0"0,0 0 0,0 21 16,0-21-16,42 0 31,0 0-31</inkml:trace>
  <inkml:trace contextRef="#ctx0" brushRef="#br0" timeOffset="34300.49">8509 4847 0,'0'0'0,"42"-21"0,-21 0 0,1 0 16,-1 0-16,0-22 15,-42 64 1,0 1-16,-1 41 16,-20-21-16,0 22 0,-1 21 15,-20-22-15,21 22 0,-22-1 0,1 22 16,-1-21-16,-84 105 16,84-105-16,1 0 0,-22-1 0,22 1 15,20-21-15,-20 20 0,21-41 16,-43 62-16,64 22 15,21-105-15,0-1 0,21-42 47</inkml:trace>
  <inkml:trace contextRef="#ctx0" brushRef="#br0" timeOffset="34856.33">9313 5186 0,'0'-21'0,"0"42"0,0-63 16,0 20-16,0 1 0,0 0 0,0 0 16,-21 21-16,21-21 0,-42 21 15,-22 0-15,-20 63 16,41-42-16,22 22 15,-21-1-15,21 0 0,-22 22 16,22-22-16,0 22 0,0-1 16,21 43-16,0-42 0,0-22 0,0 0 15,0 22-15,0-22 0,0-21 16,42 43-16,0-22 16,-20-21-16,41 0 0,-42-21 15,22 0-15,-22 0 0</inkml:trace>
  <inkml:trace contextRef="#ctx0" brushRef="#br0" timeOffset="35670.53">9715 5525 0,'0'0'16,"0"-43"-16,0 22 0,0 0 0,-21 21 16,0 0-1,0 21-15,0 0 0,0 0 16,-1 22-16,1-1 0,0-21 0,0 22 15,0-1-15,21 0 16,-21 1-16,21-1 0,0-21 0,0 21 0,0-20 16,0 20-16,0-21 0,21-21 15,0 0-15,21 0 16,-21 0-16,43 0 16,-43 0-16,64-42 0,-64 21 0,21-1 15,-21 1-15,1-21 16,20 21-16,-42-22 0,0 22 0,0-21 15,0 21-15,0-22 0,0 22 0,0-21 16,-21 21-16,0 0 0,-1-1 16,1 1-16,-21 0 0,21 21 0,-22 0 15,22 0-15,0 0 16,0 0-16,42 0 16,0 0-1,43 0-15,20 0 16,-41 0-16,105-21 15,-85 0-15,-20 21 0,20-21 16,-20 21-16,-1-22 0,0 22 0,1 0 16,20 0-16,1 0 15,-43 0-15,0 0 0,-21 22 16,0-1-16,0 0 16,0 21-16,0-21 0,0 1 15,0-1-15,-21 21 0,0-21 0,-1 22 16,22-22-16,-21 21 0,0-21 15,21 0-15,-21 43 0,0-43 16,0 0-16,21 0 0,-22-21 16,22-21 15,0-21-31,22 21 16,-1 0-16,0-22 0,0 1 15,0 0-15,0-1 0,1 1 0,83-85 16,-41 63-1,-22 43-15,1 0 16,-1 0-16,0 21 0,1 0 0,-22 0 16,21 21-16,-21-21 0,22 21 0,-22 22 15,0-22-15,-21 0 0,0 85 16,0-85-16,0 21 16,0 1-16,0-22 0,-21 0 15,21 0-15,-21 0 0,21 0 16,21-42 15,0 21-31,0-21 16,0 0-16,0 0 0</inkml:trace>
  <inkml:trace contextRef="#ctx0" brushRef="#br0" timeOffset="36327.87">11620 4932 0,'0'0'0,"22"-42"0,-1 20 0,0-20 15,0 42-15,-21-21 0,0 0 16,0 42 0,-21 0-16,0 21 0,21-20 0,-21 20 15,-1 0-15,1 64 16,-21 21-16,42-85 16,-21 22-16,0 21 0,-1-22 0,-20 1 15,21 20-15,0-20 0,0-1 0,-1 22 16,1 42-16,0-64 15,21 1-15,-21-1 0,21-20 0,0 20 16,0-20-16,0 20 0,0-21 0,0-20 16,0 20-16,0-21 0,42 21 15,22-42 1,-43 0-16,0 0 0,43-42 16,-43 0-16,0 21 0,0-22 15,21 1-15,-20 21 0,-1-22 16,0 1-16,-21 0 0,0-22 0,0 22 15,0-43-15,-21 43 0,21-22 16,-43 22-16,22 21 0,0-21 16,0 20-16,0 1 0,-22 0 0,22 21 15,0 0-15,0 0 0,0 0 0,0 0 16,42 0 15,0 0-31,0 0 0,21 0 16,-20 0-16,-1-21 0,21 0 0,0 21 15,1-21-15,-22-1 0,21 1 0,1 0 16,-1 0-16,0 0 16,1 0-16,-22-1 0,21 1 0,-21 0 15,0 0-15,1 21 0,-22 21 32,0 0-32,-22 0 15,1 1-15,21 20 0,-21-21 0,21 0 16,-21 22-16,21-22 0,-21 21 15,0-21-15,21 0 0,0 1 16,0-1-16,0-42 47</inkml:trace>
  <inkml:trace contextRef="#ctx0" brushRef="#br0" timeOffset="36487.61">11959 5228 0,'0'0'0,"0"-21"0,21 21 47,0 0-32,1 0-15</inkml:trace>
  <inkml:trace contextRef="#ctx0" brushRef="#br0" timeOffset="36872.39">12213 5292 0,'-21'0'32,"42"0"-1,0 0-31,0 0 0,1 0 0,-1 0 15,0 21-15,0-21 16,0 21-16,0 0 0,22 22 0,-22-22 16,0 0-16,0 0 0,22 43 15,-43-43-15,0 21 0,0-21 16,0 0-16,0 1 0,0-1 16,0 0-16,-22-21 0,1 0 0,0 0 15,21-21 1,0 0-1,0-1-15,0 1 0,0 0 0,0 0 16,0 0-16,0 0 0,0-22 16,21 22-16,0-21 0,1 21 0,-1-22 15,0 22-15,0 0 16,-21 0-16,21 0 0,0 21 16,1 0-16,-1-22 0,0 22 0,0 0 15,21 0-15,-20 0 0,-1-21 0,0 21 16,0 0-16</inkml:trace>
  <inkml:trace contextRef="#ctx0" brushRef="#br0" timeOffset="37473.04">12975 5228 0,'0'0'0,"0"21"31,0 1-31,0-1 0,0 0 16,0 0-16,0 0 0,0 0 16,0 1-16,0 41 15,0-42-15,0 0 0,0 22 16,0-22-16,0 0 0,0 0 15,0 0-15,-21-21 32,21-21-17,0 0 1,0 0-16,0 0 0,0-22 0,0 22 16,0-42-16,21 20 15,0 1-15,0 21 0,1-21 0,-1 20 16,0-20-16,0 21 0,21 0 0,-20 21 15,-1-21-15,0 21 0,0 0 16,21 0-16,22 42 16,-22 21-16,-42-41 15,21 20-15,1-21 0,-1 21 16,-21-20-16,0-1 0,0 0 0,0 21 16,0-21-16,0 1 0,0-1 15,0-42 16,21-1-15,0 1-16,-21 0 0,21 0 16,0-21-16,1 20 0,-1-20 0,21 21 15,-21-21-15,22-1 0,-22 1 16,21 21-16,0 0 0,-20-22 16,20 43-16,43-21 15,-43 42-15,-42 0 0,0 22 16,21-22-16,-21 21 0,0-21 15,0 22-15,0 20 0,0-20 16,-21-1-16,0-21 0,0 43 16,-1-22-16,22-21 15,0 0-15,22-21 16,-1 0-16,0 0 16,21 0-16</inkml:trace>
  <inkml:trace contextRef="#ctx0" brushRef="#br0" timeOffset="39170.04">14838 5292 0,'0'0'0,"0"-21"0,21-1 0,-21 1 0,0 0 16,0 0-16,-21 0 0,0 21 16,-1 0-16,1-21 0,0 21 0,-21 0 15,21 0-15,-1 21 0,-20-21 0,21 21 16,-21 0-16,-22 43 15,1 20-15,20-63 0,22 22 16,0-1-16,-21 22 0,42-22 16,0-21-16,0 0 15,0 0-15,0 1 0,21-1 0,21 0 16,-21-21-16,0 0 0,22 0 16,-22 0-16,21 0 0,-21 0 15,22-21-15,-22 21 0,21-21 0,-21-1 16,1 1-16,-1-21 0,21 21 0,-21 0 15,0-22-15,-21 22 0,22-21 16,-1-22-16,0 1 16,-21 42-16,0-1 0,0 1 15,0 42 1,0 1 0,0-1-16,0 0 0,0 21 0,0-21 15,0 1-15,0 20 0,0-21 16,0 21-16,0 1 0,0-1 15,0-21-15,0 0 0,0 1 0,21-1 16,0-21-16,43 21 16,-43-21-16,21 0 15,1 0-15,-22 0 0,42-42 16,-42 20-16,22 22 0,-22-42 0,21 21 16,-21 0-16,22-22 0,-22 22 15,42-63-15,-20-22 16,-1 63-16,-21-20 0,0-1 15,1 1-15,-1-1 0,-21 1 0,0 21 16,21-22-16,-21 22 0,0 21 0,0-1 16,0 1-16,-21 42 15,0 1-15,-1-1 16,1 21-16,0 22 0,0-22 16,-21 85-16,-1-64 15,22 1-15,-21 42 0,21-43 0,-1-20 16,1 20-16,0 22 15,21-22-15,0-42 16,0 1-16,0-1 0,21 0 0,0 0 16,1-21-16,-1 0 0,0 0 15,21 0-15,-21 0 0,43-21 16,-22 0-16,-21 0 0,22 21 0,-1-43 16,-21 22-16,22 0 0,-22 0 15,21 0-15,-21-22 0,0 22 0,1 0 16,-1-21-16,0 42 0,-21-22 0,21 1 15,-21 42 1,0 1-16,-21-1 16,-21 42-1,20 1-15,22-43 0,0 0 16,0 0-16,0 0 0,0 1 16,0-1-16,0 0 0,22-21 15,-1 0 1,0 0-16,0 0 0,21 0 15,1-21-15,-22 0 0,21 21 0,-21-22 16,22 1-16,-22 0 0,21 0 16,-21-21-16,43-1 0,-64 22 15,21 0-15,0 0 0,0 21 16,-21-21-16,0 42 16,0 0-16,-21 0 15,21 0-15,-21 0 0,0 1 16,21-1-16,0 0 0,0 0 0,-21 0 15,21 0-15,0 1 0,0 20 16,0-21-16,21-21 16,0 0-16,0 0 15,0 0-15,1 0 0,-1 0 16,0 0-16,0 0 0,0-21 16,0 0-16,-21 0 0,0-1 15,0 1-15,0 0 16,0 0-16,0-21 0,-21 20 0,0 1 0,21 0 15,-21 0-15,-21 0 0,20 21 16,1 0-16,21-21 16,-21 21-16,21-22 15,21 22-15,0-21 16,1 21-16,-1-21 0,21 21 0,-21-21 16,22 21-16,-1 0 0,-21-21 0,21 21 15,1 0-15,-22 0 0,0 0 0,21 0 16,-20 0-16,-1 0 15,0 21-15,0 0 0,-21 0 0,0 0 0,21 1 16,-21-1-16,0 0 0,0 0 16,0 0-16,0 0 0,0 1 0,0-1 15,0 0-15,0 0 0,0 0 0,-21 0 16,21 22-16,0-22 16,-21-21-1,21 21-15,-21-21 16,21-21-1,0 0 1,0 0-16,0-1 0,0 1 16,0-21-16,21 21 0,21 0 0,-21-22 15,1 1-15,20 21 0,0-22 16,1 1-16,-22 21 0,21-21 0,22 20 16,-22 1-16,-21 0 0,64 21 15,-64 0-15,21 0 16,-21 0-16,1 21 0,-22 0 0,0 22 15,0-22-15,0 0 0,0 21 0,0-20 16,-22 20-16,22-21 0,-21 0 16,-42 64-16,63-43 15,-21-21-15,21 1 16,0-1-16,0 0 16,21-21-1,0 0-15,0-21 16,-21 0-16,21 21 0,0-22 0,1 1 15,-1 0-15,0 0 0,-21 0 16,0-22-16,21 22 0,-21 0 0,21-21 16,-21 21-16</inkml:trace>
  <inkml:trace contextRef="#ctx0" brushRef="#br0" timeOffset="39520.12">16616 4826 0,'0'0'0,"-43"0"0,22 21 16,0-21-16,-21 21 0,21 1 16,-1-22-16,1 21 0,21 0 15,0 0 1,21-21-1,1 0-15,-1 0 16,0 0-16,42-42 16,-63 21-1,0-1-15,0 1 16,-21 21 0,0 0-16,0 0 15,0 0 1,0 21-16,-1 1 15,1-22-15,0 21 0</inkml:trace>
  <inkml:trace contextRef="#ctx0" brushRef="#br0" timeOffset="39737">15198 5101 0,'0'0'0,"-22"0"0,-20 21 0,21-21 15,0 0-15,42 0 16,21 0 0,-21 0-16,22 0 0,-1 0 0,-21 0 15,22 0-15,-1 0 0,0 0 0,22 0 16,-43 0-16,21 0 16,-21 0-16,1 0 0,-1-21 15,0 21-15,-21-21 0</inkml:trace>
  <inkml:trace contextRef="#ctx0" brushRef="#br0" timeOffset="40440.61">18669 4403 0,'0'0'16,"21"-21"-16,0-1 0,-21 1 0,21-21 0,-21 21 16,0 0-16,0-1 15,-21 22 1,0 22-16,0-1 0,-21 21 15,20 22-15,1-1 0,-21 1 0,21 20 16,-22 1-16,22 21 0,-21 0 0,0-22 16,-43 128-1,-21-22-15,43-105 0,20 0 16,-41 84-16,41-105 0,1-1 16,21 1-16,-22-22 0,22 0 15,0 1-15,-21 20 16,42-42-16,0 0 0,21-42 31,0 0-31,0 0 0,0-21 16,1-1-16,-1 1 0,63-64 15,-41 64-15</inkml:trace>
  <inkml:trace contextRef="#ctx0" brushRef="#br0" timeOffset="40688.47">18965 4657 0,'-21'21'15,"42"-21"1,0 0 0,22 0-16,20 0 15,-20 0-15,-1 0 0,21 0 16,-20 0-16,-1 0 0,22 0 0,-22 0 0,0 0 15,1 0-15,-22-21 0,21 21 16,-21 0-16,0 0 0,-42 0 31,0 0-31,-21 0 0</inkml:trace>
  <inkml:trace contextRef="#ctx0" brushRef="#br0" timeOffset="41025.26">19389 4657 0,'-22'0'0,"-20"0"15,21 0 1,21 21-16,0 0 15,0 0-15,0 22 0,0-22 0,0 21 16,0 0-16,0 1 0,0-1 16,0 64-16,0 21 15,21-85-15,-21 1 16,21-1-16,0 0 0,-21-21 16,22 22-16,-22-22 0,21 21 0,-21-21 15,0 22-15,0-1 16,0 0-16,-43-20 0,22-1 15,-21 0-15,21-21 0,-22 0 0,1 0 16,0 0-16,-1 0 0,1 0 16,0 0-16,-1 0 0,1-21 0,0-22 15,-1 1 1,22 21-16,21-21 0,-21 20 0,21 1 16,0 0-16,0 0 0,21 0 15,0 0-15,1-1 0,20 22 16,-21-21-16,21 0 0,1 21 15,63-42-15,-43 42 0</inkml:trace>
  <inkml:trace contextRef="#ctx0" brushRef="#br0" timeOffset="42244.05">20024 5228 0,'21'0'0,"-42"0"0,42-21 0,0 21 0,-21-21 15,0 0 1,0 0-1,-21 21-15,0 0 0,-1 0 16,1 0-16,0 0 0,0 0 16,0 0-16,0 0 0,-22 21 0,22 0 15,0 0-15,0 21 0,-22 22 16,22-43-16,0 43 16,0-22-16,21-21 0,0 43 15,0-43-15,0 0 0,0 0 16,21 0-16,0-21 0,0 0 0,22 0 15,-22 0-15,0 0 16,21 0-16,-20-21 0,-1 21 0,0-21 16,0 0-16,21 0 0,-42-1 0,22 1 15,-1 0-15,-21-21 0,21 21 0,-21-22 16,0 22-16,0-21 0,0 21 16,0-64-1,0 43-15,0 63 31,0 0-31,0 0 0,0 21 0,0-20 16,0-1-16,0 21 0,0-21 16,21 64-16,0-64 15,-21 0-15,21-21 0,1 21 16,-1 1-16,0-22 0,0 0 16,0 21-16,0-21 0,22 0 0,41 0 15,-62-21 1,20 21-16,-21-22 0,0 1 0,0 0 15,1 0-15,-1 0 0,0-22 0,-21 22 16,0 0-16,21-21 0,-21-1 16,21 22-16,0-42 0,-21 20 15,0 65 17,0-1-32,0 21 0,0-21 0,0 0 15,0 22-15,0 41 16,0-62-16,0-1 0,0 0 15,0 0-15,0 0 0,22 0 16,-1-21-16,21 0 0,-21 0 16,0 0-16,1 0 0,-1 0 15,21 0-15,-21 0 0,0-21 16,22 21-16,-22-21 0,0 0 0,-21 0 16,21 0-16,-21-1 0,21-20 0,-21 21 15,0-21-15,0 20 0,0 1 0,0-63 16,0 62-1,0 1-15,0 0 0,43 21 16,-22 0-16,21 0 16,-21 0-16,1 0 0,20 0 15,0 0-15,22 0 0,-22 0 16,22 0-16,-22 0 0,21 0 0,1 0 16,-22 0-16,22 0 0,-22 0 15,0 0-15,1 0 0,-22 0 16,-42 0-1,0 0-15,-1 0 16,-20 0-16,21 0 0,-21 0 16,-1 21-16,1 0 0,0 1 0,-1 20 15,22-21-15,-21 21 0,-1 1 0,1-1 16,21-21-16,-21 22 0,20-22 16,1 21-16,21 0 0,0-20 0,0 20 15,0-21-15,21 0 16,1 0-16,-1-21 0,0 0 0,21 0 15,-21 0-15,22 0 0,-22 0 16,21-21-16,1 0 0,-22 0 0,21 0 16,22-64-16,-1 22 15,-63 20-15,21 22 16,0-21-16,1-1 0,-1 1 16,-21 0-16,0-1 0,21 22 0,-21 0 15,21-21-15,-21 63 16,0 0-16,0 0 15,0 43-15,-21-43 16,21 21-16,-21-21 0,21 22 16,0-22-16,0 21 0,0 1 15,0-22-15,0 21 0,0-21 0,0 0 16,0 1-16,21-22 16,0 0-16,0 0 0,0 0 0,1 0 15,-1-22-15,21 1 0,-21 21 16</inkml:trace>
  <inkml:trace contextRef="#ctx0" brushRef="#br0" timeOffset="42620.83">22648 4805 0,'0'0'0,"21"-42"0,1-1 0,-1 22 0,-21 0 16,0 0-16,0 0 0,-21-1 15,-1 22-15,1 0 0,-42 0 16,20 0-16,-62 43 0,62-22 15,-20 42-15,20-41 16,22 20-16,-21 0 0,42-21 0,0 22 16,-21-1-16,21-21 0,0 22 15,0-1-15,21-21 0,64 64 16,-1-22 0,-41-42-16,-22 1 0,21 20 15,0-21-15,-20 0 0,-1 0 0,0 22 16,-21-22-16,0 0 0,0 0 0,-21 0 15,0 1-15,-64-1 16,43-21-16,-1 21 0,-41-21 16,62 0-16,-20 0 0,0 0 15,21 0-15,-1 0 0,1 0 16,0-21-16,0 0 0,21-1 16,0 1-16,21 0 15,0 0-15,0 21 16,1-21-16</inkml:trace>
  <inkml:trace contextRef="#ctx0" brushRef="#br0" timeOffset="43208.49">23008 5080 0,'0'-21'0,"0"42"0,0-63 15,-21 42 1,0 0-1,0 21-15,-1 21 0,1-21 0,0 22 16,21-1-16,-21-21 16,0 22-16,21-1 0,0-21 0,0 43 15,0-43-15,0 0 0,0 21 16,21-21-16,0-21 16,0 22-16,43-1 0,-43-21 15,0 0-15,0 0 0,0 0 0,22 0 16,-22 0-16,0 0 0,0-21 15,0-1-15,1 22 0,-22-21 0,0 0 16,21-21-16,-21 21 0,21-22 0,-21 22 16,0-21-16,42-64 15,22 42 1,-43 43-16,0 21 0,0 0 0,0 0 16,1 0-16,-1 0 15,0 21-15,0 1 0,0-1 0,0 0 0,1 0 16,-1 21-16,-21-20 0,0-1 15,21 21-15,-21 0 16,0-20-16,0-1 0,0 0 16,0-42 31,0 0-47,21-1 0,-21 1 15,21-21-15,0 21 0,-21 0 16,22-22-16,20-20 15,-21 42-15,21-43 0,-20 43 16,-1 0-16,0 21 0,21-21 16,-21 21-16,1 0 0,-1 0 0,0-22 15,0 22-15,0 0 0,0 0 16,1 0-16,-1 0 0</inkml:trace>
  <inkml:trace contextRef="#ctx0" brushRef="#br0" timeOffset="43413.89">24172 4995 0,'0'22'15,"0"-1"-15,0 0 0,-42 21 16,42 1-16,-21-22 0,21 21 16,-21-21-16,21 22 0,0-22 0,0 21 15,-22-21-15,22 0 0,0 1 16,0 20-16,0-21 0,22 0 16,-1-21-1,21 0-15,-21 0 0,0 0 16,1-21-16,-1 0 15,-21 0-15,0 0 0,0-1 16,21 1-16,0-85 16</inkml:trace>
  <inkml:trace contextRef="#ctx0" brushRef="#br0" timeOffset="43560.81">24299 4805 0,'0'-21'16,"0"42"-16,-42-85 0,21 64 15,0 0-15,-1 0 16,1 0-16,0 0 15,0 0-15,21 22 16,0-1-16,0 0 16,21-21-16,0 21 0</inkml:trace>
  <inkml:trace contextRef="#ctx0" brushRef="#br0" timeOffset="43841.65">24511 4890 0,'0'21'15,"0"0"-15,0 0 16,0 0-16,0 22 0,-21-22 16,21 21-16,-21 22 15,-1-22-15,22 0 0,-21 1 0,0 41 16,0-41-16,-21 41 16,20-41-16,1 62 15,21-62-15,-21-1 0,21 64 16,0-64-16,0 1 0,0-1 0,0-21 15,0 21-15,0 1 0,0-22 16,0 21-16,0-21 0,21 1 0,0 20 16,-21-21-16,0 0 15,22-21-15,-1 0 16,-21-21-16,0 0 0,0 0 16,0 0-16</inkml:trace>
  <inkml:trace contextRef="#ctx0" brushRef="#br0" timeOffset="44105.46">24426 5398 0,'21'-64'0,"-42"128"0,64-170 0,-43 42 16,0 22-16,21 0 0,-21-1 15,21 22-15,0-21 0,0 21 0,0-1 16,1 22-16,20-21 0,-21 21 0,21 0 16,1 0-16,63 21 15,-85 1-15,21 20 16,-21 0-16,-21-21 0,0 22 15,0-22-15,0 21 0,-42 22 16,21-43-16,0 21 0,-1-21 16,-20 1-16,21-1 0,-21-21 0,20 21 15,1-21-15,0 21 0,0-21 16,0 0-16,0 0 0,21-21 16,0 0-16,21 21 15</inkml:trace>
  <inkml:trace contextRef="#ctx0" brushRef="#br0" timeOffset="44363.32">25421 4614 0,'0'0'0,"21"-42"0,0 21 16,1 0-16,-22 0 0,0-1 16,0 44-1,-22-1-15,22 0 0,-21 21 0,0-21 16,0 22-16,21-1 0,0 22 0,0-22 15,0 0-15,0 106 16,0-105-16,0-1 0,0 0 16,0 1-16,0-22 0,21 0 15,-21 0-15,0 0 0,21 1 16,-21 20-16,21-42 0,1 0 16,-1 0-1,21-42-15</inkml:trace>
  <inkml:trace contextRef="#ctx0" brushRef="#br0" timeOffset="44588.18">25315 4784 0,'0'0'0,"0"-21"16,21 21 0,1 0-16,20 0 0,21 0 15,86 0 1,-107-22-16,43 22 15,-43 0-15,0 0 0,1-21 16,-1 21-16,-21 0 0,21 0 16,-20 0-16,-22-21 15,-22 21 1,1-21-16,0 21 0,-21 0 16</inkml:trace>
  <inkml:trace contextRef="#ctx0" brushRef="#br0" timeOffset="46071.97">1439 9800 0,'-21'0'16,"-42"-21"0,41 21-16,1 0 15,21-21-15,0 0 16,0 0-1,21-1 1,22 22-16,-22 0 16,0 0-16,21 0 0,-20 0 0,20 22 15,-21-1-15,0 0 0,0 0 16,1 0-16,-1 22 0,-21-22 0,0 21 16,0-21-16,-21 22 0,-1-1 15,1-21-15,-21 21 0,-43 22 16,43-43-16,21 0 0,-22 0 15,1 1-15,21-1 0,0 0 0,-43-21 16,64-21 15,21 0-31,1 21 0,-1-22 16,0 22-16,21-21 0,-21 21 16,22 0-16,41-21 0,-20 21 15,-22 0-15,1 0 0,-1 0 16,0 0-16,-21 21 0,22-21 0,-22 21 15,0 1-15,0-1 0,-21 0 16,0 21-16,-21 43 16,0-43-16,-21-21 0,-1 22 15,1-22-15,0 21 0,-1-21 16,1 1-16,-22-1 0,22 0 0,0-21 16,-1 0-16,1 21 0,0-21 0,-43 0 15,64-21 1,-21 21-16,20-21 0,1 0 0,0-22 15,21 22-15,-21 0 0,21 0 16,0 0-16,0-1 16,21 1-16,0 0 0,0 21 15,22-21-15,-1 0 0,-21 21 16,22-21-16</inkml:trace>
  <inkml:trace contextRef="#ctx0" brushRef="#br0" timeOffset="46254.87">2201 10139 0,'0'0'0,"21"0"15,1 0-15,-1 0 0,0 0 63,0 0-63</inkml:trace>
  <inkml:trace contextRef="#ctx0" brushRef="#br0" timeOffset="46754.58">3344 9927 0,'0'0'0,"-21"-21"0,21 0 0,0 0 16,-21 0-16,21-1 0,0-20 16,0 21-16,0-21 15,0 20-15,0 1 16,0 0-16,21 21 0,0 21 31,-21 22-31,0-1 0,0 0 16,0 22-16,0-22 0,0 22 0,0-1 15,0 1-15,0-1 0,0 1 16,0-22-16,0 21 0,0 1 16,0-22-16,-21 22 0,21-22 0,-21 0 15,21-20-15,0 20 16,0-21-16,0 0 0,0 0 0,0-42 31,21 0-31,-21 0 16,21 0-16,-21 0 0</inkml:trace>
  <inkml:trace contextRef="#ctx0" brushRef="#br0" timeOffset="46969.46">3365 9927 0,'0'21'0,"0"-42"0,0-21 0,0 21 0,0-22 16,0 22-1,22 0-15,-1 0 16,0 0-16,21 21 0,-21-21 15,22-1-15,-1 22 0,0-21 0,1 0 16,-1 21-16,43-21 16,21 0-16,-64 21 15,-21 0-15,-21 21 0,0 0 16,0 0-16,0 0 0,0 1 16,-21 20-16</inkml:trace>
  <inkml:trace contextRef="#ctx0" brushRef="#br0" timeOffset="47163.86">3408 10372 0,'-21'42'15,"42"-84"-15,-42 105 0,42-63 32,0 0-32,0 0 0,0 0 15,0-21-15,22 21 0,-22-21 0,21 0 16,-21 0-16,22 21 0,-1-22 0,-21 1 15,22 0-15,-22 0 0,21 0 16,0 21-16,1-43 0</inkml:trace>
  <inkml:trace contextRef="#ctx0" brushRef="#br0" timeOffset="47351.76">4064 10160 0,'0'42'16,"0"22"-1,0-22-15,0-21 0,0 22 0,0-1 16,0-21-16,-21 22 0,0 20 15,21-21-15,-22-20 0,1-1 16,21 0-16,-21 0 0,21 0 0,0 0 16,0 1-16,0-44 31,0 1-15,0 0-16,21-21 0,0 21 15</inkml:trace>
  <inkml:trace contextRef="#ctx0" brushRef="#br0" timeOffset="47636.6">4191 9991 0,'0'0'15,"-21"0"1,21 21 0,21-21 15,-21-21-31,21 21 15,-21-21-15,0-1 16,0 1-16,0 0 16,-21 0-16,0 21 15,0 0-15,-1 0 16,1 0-16,0 0 0,0 21 16,0-21-16,21 21 0,-21-21 15,21 21-15,0 1 16,21-22-16,0 0 15,0 0-15</inkml:trace>
  <inkml:trace contextRef="#ctx0" brushRef="#br0" timeOffset="47924.43">4932 9589 0,'21'-22'0,"-42"44"0,63-65 16,-42 64-1,0 1-15,0 20 16,-21 0-16,0 1 0,0-1 16,-1 21-16,22 1 0,-21-22 0,-21 85 15,21-63-15,0-1 16,-1 1-16,1-1 0,0 1 16,0-1-16,0 1 0,0-22 0,-1 22 0,1-22 15,21 21 1,0-20-16,0-22 0,0 0 15,21-21 1,1 0-16,-1-21 0,0 21 0,0-21 16,21 0-16,-20-22 0</inkml:trace>
  <inkml:trace contextRef="#ctx0" brushRef="#br0" timeOffset="48270.23">5016 10287 0,'0'21'15,"22"-21"-15,-22 21 0,21-21 16,0 22-16,0-22 16,0 0-16,0 0 0,22 0 15,-22 0-15,21 0 0,1-22 0,-1 1 16,21 0-16,-20 21 0,-1-21 16,0 0-16,-20 0 0,20 21 0,-21-22 15,-21 1-15,0 0 0,0 0 16,0 0-16,-63 0 15,20 21-15,1 0 0,21 0 16,-43 21-16,22 0 16,21 0-16,-22 0 0,22 22 0,0-1 15,0 0-15,0 1 0,21 20 16,0-21-16,-21 1 0,21-1 16,0-21-16,0 22 0,0-22 0,21 0 15,-21 0-15,42-21 0,-21 21 16,0-21-16,22 0 0,-1 0 0,0 0 15,1 0-15,20-21 0</inkml:trace>
  <inkml:trace contextRef="#ctx0" brushRef="#br0" timeOffset="48936.85">7112 9737 0,'0'-43'0,"0"86"0,0-128 0,0 43 16,0 21-16,-21-22 0,21 22 0,-21-21 15,21 21-15,-22-1 0,22 1 16,0 0-16,-21-21 15,0 21-15,0-22 0,21 22 16,-21 21 0,21 21-16,-21 0 15,21 1-15,-22 20 0,22 0 0,-21 22 16,0 20-16,0-20 0,0 105 16,0-105-16,-1 105 15,22-105-15,-21 20 0,21 64 16,0-84-16,0-22 0,21 22 15,1-22-15,-1 0 0,0-20 0,21-1 16,1 0-16,-22-21 0,21 0 0,85 0 16,-42-42-1,-43-1-15,0 22 0,1-21 16,-1-1-16,0-20 0,1 21 16,-1-22-16,0 22 0,1-22 0,-22-20 15,21 20-15,1 1 0,-22-22 16,0 21-16,0-20 0,0 20 0,-21 22 15,0-22-15,0 22 0,0 21 0,0 0 16,-21 0-16,0 21 0,0 0 16,0 0-16,-1 0 0,1 21 0,0 21 15,21-21-15</inkml:trace>
  <inkml:trace contextRef="#ctx0" brushRef="#br0" timeOffset="49253.67">8107 9948 0,'0'22'15,"0"-1"-15,0 0 0,0 0 0,0 0 16,-21 22-16,21-1 0,-22 0 0,22 1 16,-21 62-16,21-41 0,0 21 15,-21-22-15,21 1 0,-21-1 16,21 1-16,-21 84 15,0-85-15,-1 85 0,1-63 16,21-21-16,-21 63 0,0-64 0,21 1 16,-21-22-16,21 21 15,0-20-15,-21-1 0,21 43 16,0-64 0,0-42-16,0 0 0,0-1 15,21-20-15,0 0 0,-21-1 16,21-20-16,0-1 0</inkml:trace>
  <inkml:trace contextRef="#ctx0" brushRef="#br0" timeOffset="49520.52">8001 10308 0,'0'-63'0,"21"-1"16,-42 191-16,42-317 0,0 147 0,0-20 0,1 21 16,-1 20-16,0 1 0,0 0 15,21 0-15,43 42 16,-21 21-16,-22-20 0,0 20 15,-21-21-15,1 21 0,-1-20 16,0 20-16,-21 0 0,0 1 0,0-22 16,0 21-16,0 0 0,-21-20 0,0 20 15,-1-21-15,1 21 0,-42 1 16,-1-22 0,43 0-16,0-21 0,-21 0 0,-1 0 15,43-21-15,-21 0 16,21 0-16,0-1 0,0 1 15,0 0-15,0 0 0</inkml:trace>
  <inkml:trace contextRef="#ctx0" brushRef="#br0" timeOffset="51224.33">8467 10435 0,'21'0'0,"21"0"0,-21 0 15,0 0-15,22 0 0,-22 0 16,21 0-16,1-42 0,-1 21 0,0 0 15,22-43-15,-22 22 16,0 21-16,-20-22 0,20 1 16,-21-22-16,21 22 0,22-148 15,-22 63-15,-21 42 16,1 21-16,-22 1 0,0-1 16,0 22-16,0 0 0,0-1 0,0 22 15,0 0-15,0 0 0,-22 21 0,1 0 16,0 21-16,0 0 0,0 0 15,0 22-15,-1-1 0,1 22 0,0-1 16,0 1-16,0-1 0,0 22 0,21-22 16,0 1-16,0-1 15,0 1-15,0-22 0,0 22 0,0-22 16,0 43-16,21-64 0,0 21 16,0-21-16,21 22 15,-20-22-15,-1 0 0,0-21 0,0 0 16,21 0-16,43 0 15,21-42-15,-64 20 16,1 1-16,-1-21 0,0 21 16,1-22-16,20-20 15,-21 42-15,-20-22 0,20 22 0,-42-21 16,21 21-16,0 0 0,-21 42 31,0 0-31,-21 0 0,0 0 0,21 0 16,0 1-16,-21-1 0,21 21 15,-21-21-15,21 0 0,0 22 16,0-22-16,0 0 0,0 0 16,0 0-16,0 1 0,21-22 0,0 0 15,21 0-15,22 0 16,-22 0-16,-21 0 0,22-22 16,-1 22-16,0-21 0,1 0 0,-22 0 15,21-21-15,0 20 0,-20 1 0,20-21 16,0-43-1,-21 43-15,1-43 0,-22 43 16,0 21-16,0-22 0,0 22 0,-43 0 16,22 0-16,0 21 15,-21 0-15,-1 0 0,1 0 0,-127 42 16,126-21-16,-20 22 0,20-22 16,1 21-16,0 1 0,21-1 15,-1 0-15,1 1 0,21-1 0,0-21 16,0 21-16,0 1 0,0-22 0,21 0 15,1 21-15,-1-20 0,21-1 16,43 0-16,84 0 16,-105-21-16,-1 0 0,-21 0 15,22 0-15,-1 0 0,1 0 0,-22 0 16,22-21-16,-1 0 0,1 0 16,-22-1-16,22 1 0,-1 0 15,-21 0-15,22 0 0,-22-22 0,22 22 16,-22-21-16,64-64 15,-85 85-15,-21-21 0,0-1 16,0 22-16,0 0 0,0 0 0,-21 0 16,0-1-16,-43 22 0,22 0 15,21 0-15,-22 0 0,1 22 16,0-1-16,-1 0 0,-20 21 16,21 1-16,20-22 0,1 0 15,0 21-15,0-21 0,21 1 0,0-1 16,0 0-16,0 0 0,0 21 15,21-42-15,0 22 0,0-22 16,1 0-16,-1 0 0,21 0 0,-21 0 16,64 0-16,0-22 15,-43 1-15,0 21 0,1-21 16,20-21-16,-21 21 0,-20-1 16,20 1-16,-21 0 0,0-21 0,0 21 15,1-1-15,-22 1 16,0 0-16,0 42 31,0 0-31,0 1 0,0 20 0,0-21 16,0 0-16,0 64 15,21-43-15,-21-21 16,21 1-16,21-1 0,-21 0 0,1-21 16,20 21-16,-21-21 0,21 0 15,1 0-15,-1 0 0,0 0 0,64 0 16,-63 0-16,41-42 15,-20 21-15,-22-1 0,-21 1 0,64-21 16,-64 0-16,21 20 16,-20-20-16,-22 0 0,21-1 15,-21-62-15,0 62 16,-21-20-16,21 42 0,-43-1 16,22 22-16,0 0 0,0 0 15,-64 0-15,64 22 0,-21-1 16,20 21-16,-20-21 0,21 22 0,-21-22 15,20 21-15,1 22 16,21-43-16,0 21 0,0 0 16,0-20-16,0-1 0,21 0 15,1-21-15,-1 0 0,0 21 16,0-21-16,0 0 0,0 0 0,22 0 16,-22 0-16,0 0 0,85-42 15,-64-1 1,1 22-16,-22 0 0,0-21 0,21-1 15,-21 1-15,1-21 0,-1 20 16,0-20-16,21-1 0,-21 1 0,1-1 16,-1 1-16,0-1 0,-21 1 0,21-1 15,0 1-15,0 20 0,-21-62 16,0 41-16,0 43 0,0-21 16,0 20-16,0 1 0,-21 42 15,0 22 1,0-1-16,0 0 0,0 22 15,-1-1-15,22 1 0,-21-1 0,21 22 16,0-21-16,0 20 0,0 1 16,0-22-16,0 1 0,0-1 0,0 1 15,21-22-15,1 1 0,-1-1 0,21 0 16,-21-21-16,22 1 0,-22-1 0,21 0 16,0-21-16,-20 0 0,-1 21 15</inkml:trace>
  <inkml:trace contextRef="#ctx0" brushRef="#br0" timeOffset="52323.52">1185 12277 0,'0'21'32,"-21"0"-32,21 0 0,0 22 15,-21-1-15,21 0 0,0 1 16,-21-1-16,0 21 0,21-20 16,-22 20-16,1 1 0,0-22 0,-21 0 0,21 1 15,-1-1-15,1 0 16,0 1-16,0-22 0,21 0 0,-21-21 15,21-21 1,0 0 0,0 0-16,0-1 0,21 1 15,0 0-15,0 0 0,0 0 16,22 0-16,-22-1 0,21 1 0,1 0 16,-1 0-16,21 0 0,-20 0 15,105-22 1,-85 22-16,-20 21 0,20-21 15,-20 0-15,-22 0 0,21 21 0,-21-22 0,0 1 16,1 21-16,-22-21 16,21 21-16,-21-21 0,-21 21 31,-1 0-31,1 0 0,0 21 0,0 0 16,0 0-16,0 22 0,-1-1 15,1 0-15,0 1 0,21-1 0,-21 64 16,21-64-16,-21 1 15,21-1-15,0 0 0,0 1 0,0-1 16,0-21-16,0 21 0,0-20 16,0-1-16,0 0 0,21-21 0,0 0 15,0 0-15,0 0 16,1 0-16</inkml:trace>
  <inkml:trace contextRef="#ctx0" brushRef="#br0" timeOffset="52508.42">2307 12785 0,'0'0'15,"21"0"-15,0 0 0,1-21 63,-1 21-63,0 0 15</inkml:trace>
  <inkml:trace contextRef="#ctx0" brushRef="#br0" timeOffset="52823.66">3852 12150 0,'0'21'15,"-42"21"-15,21-21 0,0 22 16,-1-1-16,-20 22 0,21-22 16,-21 21-16,-1-20 0,1 20 0,0 1 15,-1-1-15,22 1 0,-21-22 0,-1 64 16,22-64-16,21 1 0,0-1 15,0-21-15,0 21 0,0-20 16,21-1-16,1-21 0,-1 0 16,0 0-16,0 0 0,21-21 0,-20 21 15,-1-43-15,21 22 0</inkml:trace>
  <inkml:trace contextRef="#ctx0" brushRef="#br0" timeOffset="53024.87">3725 12256 0,'-21'-22'0,"42"44"0,-42-65 0,21 22 16,0 0-16,0 0 0,21-22 15,0 22-15,43 0 16,-43 0-16,21 21 0,1-21 16,-1 0-16,0 21 0,1 0 0,-1-22 0,0 22 15,1 0-15,-1 0 0,0 0 16,-20 0-16,20 22 0,-21-1 15,0-21-15,-21 21 0,0 0 0,0 0 16,0 22-16</inkml:trace>
  <inkml:trace contextRef="#ctx0" brushRef="#br0" timeOffset="53201.77">3810 12615 0,'0'0'0,"-42"43"15,42-22-15,21-21 31,0 0-31,21 0 16,-21-21-16,22 21 0,-1-21 16,-21 21-16,64-43 0,-43 43 15,85-42 1,-84 21-16</inkml:trace>
  <inkml:trace contextRef="#ctx0" brushRef="#br0" timeOffset="53376.67">4657 12615 0,'0'43'0,"0"-86"0,-22 128 0,22-43 16,-21 1-16,0-1 0,0 0 0,21 1 16,-21 20-16,0 1 15,21-22-15,0-21 0,0 22 16,0-22-16,0-42 31,0-1-15,0 1-16,0 0 0,0 0 0</inkml:trace>
  <inkml:trace contextRef="#ctx0" brushRef="#br0" timeOffset="53540.57">4657 12446 0,'0'0'16,"0"-21"-16,0 0 0,0 0 0,-43-1 16,22 1-1,42 21 32,0-21-47,1 21 0</inkml:trace>
  <inkml:trace contextRef="#ctx0" brushRef="#br0" timeOffset="53790.44">5101 11875 0,'0'0'0,"0"21"31,0 0-31,0 21 16,0 1-16,0-1 0,0 0 15,0 22-15,0-22 0,0 22 0,0-1 16,-21-21-16,21 22 0,-21-1 0,21-20 16,-21 20-16,21 1 0,0-22 0,-22 22 15,22-22-15,-21 21 16,21-20-16,0-22 0,0 0 0,21 21 15,1-42 1,-1 0-16,0 0 0,0-21 0,0 0 16</inkml:trace>
  <inkml:trace contextRef="#ctx0" brushRef="#br0" timeOffset="54140.24">5355 12573 0,'21'0'32,"0"0"-32,1 0 0,-1-21 15,0 21-15,21-21 0,-21 0 16,22 21-16,-22-22 0,64 1 16,-64 0-16,0 21 0,0-21 0,0 0 15,-21 0 1,-21 21-16,0 0 0,-21 0 15,-1 21-15,22-21 0,-21 21 0,-1 21 16,22-21-16,-21 1 0,21 20 16,0-21-16,-1 21 0,1-20 0,21 20 15,0 0-15,0 22 16,0-43-16,0 0 0,21 0 16,22 0-16,-22-21 0,21 22 15,-21-22-15,22 0 0,-22 0 16,21 0-16,1 0 0,-22-22 0,21 1 15,0 0-15</inkml:trace>
  <inkml:trace contextRef="#ctx0" brushRef="#br0" timeOffset="55061.34">7514 12234 0,'0'0'16,"-21"-21"-16,0 0 0,-22-64 15,22 43 1,0 42-16,0 21 16,21 0-16,-21 22 15,0-1-15,21 22 0,-22-22 0,1 21 16,0-20-16,21 20 0,-21 1 0,0-1 15,0-20-15,-1 20 0,-41 64 16,42-85-16,-22 1 0,22-1 16,0 0-16,0 1 15,21-22-15,-21-21 0,21-21 16,0 0 0,0-1-16,0 1 0,0-21 0,21 0 15,0-1-15,-21 1 0,21 0 16,-21-1-16,21 1 0,-21 0 15,0 20-15,22-41 0,-1 42 16,0 21-16,0 0 16,0 0-16,-21 21 0,21 21 15,1-21-15,-1 22 0,0-1 0,0 0 16,0 1-16,0-1 0,43 64 16,-22-43-1,22-20-15,-22-22 0,-21 0 16,22-21-16,-1 0 0,0 0 15,1 0-15,-22-21 0,21 0 0,0 0 16,1-1-16,-1 1 0,0-21 16,-20 21-16,20-22 0,-21-20 15,43-22-15,-43 22 0,0-1 16,21-63-16,-42 64 0,0-22 16,0 22-16,0-22 0,0 21 15,-21 1-15,-127-149 16,63 149-16,22 42 15,20 21-15,-20 0 0,21 0 16,-1 0-16,-63 63 0,64-21 16,21 1-16,-21 20 0,20-20 15,1 20-15,21 1 0,0-1 0,0 1 16,0-22-16,0 21 0,0 1 16,21-22-16,22 1 0,-22-1 0,21 0 15,1-21-15,-1 22 0,21-22 16,-20 0-16,20 0 0,-20 0 0,20-21 15,1 0-15,-22 0 0,21 0 16,-20 0-16,-1-21 0,22 0 0,-22 0 16,0 21-16,1-21 0,-22-22 0,21 22 15,0 0-15,1 0 0</inkml:trace>
  <inkml:trace contextRef="#ctx0" brushRef="#br0" timeOffset="56286.93">8742 12340 0,'21'-21'0,"-169"148"15,296-275-15,-148 127 0,-21 84 0,21-126 16,-21 84-1,-1 0-15,1 0 0,0 0 0,0 1 16,0-1-16,0 0 0,21 21 16,-43 1-16,43-1 15,-21-21-15,21 21 0,0 22 16,0-43-16,0 21 0,0-20 0,0-1 16,21 0-16,0 0 0,22 0 15,-22-21-15,42 0 16,-41 0-16,20 0 0,-21 0 15,21 0-15,1-21 0,-22 0 0,21 0 16,1-22-16,-22 22 0,21 0 0,0-42 16,-42 20-16,0 1 15,0 21-15,0-22 0,0 1 16,-105-64 0,41 64-16,43 21 0,-21 21 15,20 0-15,1 0 0,0 0 16,0 0-16,42 0 15,0 0 1,0 0-16,1 0 0,20-21 16,0 21-16,-21 0 0,106 0 15,-42 0 1,-43 21-16,43 0 0,-43 0 16,-20 0-16,20 0 0,-21 1 15,0-1-15,22 21 0,-22 0 16,-21 1-16,0-22 0,0 64 15,0-64-15,-21 42 16,21-42-16,0 1 0,0-1 16,21-21 15,0-21-31,0-1 16,0 1-16,0 0 15,22-21-15,-22-1 0,0 22 0,0 0 16,43-42-16,-43 20 0,0 22 15,0 0-15,0 0 16,1 21-16,-22 21 16,0 0-1,0 0-15,0 0 0,0 1 0,0 20 16,-22 21 0,22-41-16,0-1 0,0 0 15,0 0-15,0 0 0,0 0 0,22 1 16,-1-22-16,0 0 0,21 0 15,-21 0-15,1 0 0,20 0 0,21 0 16,-41-22-16,41 1 16,-21 0-16,-20 0 0,-1-43 15,-21 43-15,21 0 0,-21-21 16,0 21-16,0-1 0,0-20 16,-42 0-16,20 21 15,1-1-15,0 1 0,21 0 16,-21 21-16,0-21 0,21 0 31,21 21-31,0 0 0,0 0 16,64 0-16,-43 0 15,-21 0-15,22 0 0,-1 0 16,-21 0-16,22 21 0,-1 0 16,-21 0-16,21 22 0,-20-22 0,62 63 15,-84-41 1,0-1-16,0-21 0,0 0 15,0 1-15,0-1 0,0 0 16,0-42 15,0 0-15,0-1-16,0 1 0,0 0 16,0-21-16,0 21 15,64-106-15,-43 105 0,0-20 16,43-43-16,-43 43 0,21 21 15,22-21-15,-22 42 0,-21 0 16,0 0-16,0 21 16,1 0-16,-1 0 0,0 0 0,0 43 15,0 42 1,-21-64-16,0-21 0,0 0 16,0 22-16,0-22 0,0 0 0,0 0 15,0 0-15,21-21 31,1 0-15,-1-21-16,-21 0 0,21 0 0</inkml:trace>
  <inkml:trace contextRef="#ctx0" brushRef="#br0" timeOffset="57829.77">11620 11790 0,'22'-42'0,"-44"84"0,44-127 0,-1 43 0,-21 0 16,0 20-16,0 1 0,0 0 15,0 42 1,0 0-16,0 22 0,0-1 16,0 43-1,0-43-15,0 22 0,-21 41 0,-1-41 16,22-1-16,-42 64 16,42-84-16,0 20 0,-21-20 0,21-1 15,-21 0-15,21-21 0,0 64 16,0-64-1,21-21-15,0 0 0,0 0 0,0 0 16,1 0-16,-1 0 0,21 0 16,-21-21-16,22 0 0,-1 0 0,-21 0 15,64-43-15,-64 43 0,21-21 16,-21 20-16,1-20 0,-1 21 16,0-21-16,0 20 0,-21 1 15,21 21-15,-21 21 16,-21-21-16,0 22 0,0 20 15,0-21-15,21 0 16,0 64-16,0-64 16,0 0-16,0 22 0,0-22 15,0 0-15,21 0 0,0-21 16,21 21-16,-21-21 0,1 0 0,41 0 16,22 0-1,-43 0-15,-21-21 0,0 0 0,22 0 16,-22 0-16,0-1 0,0 1 15,0-21-15,1 21 0,-1-22 0,-21 1 16,0 0-16,0-1 0,0 1 0,0 0 16,0-1-16,-43 1 15,22 21-15,0 0 0,0 21 0,-64 0 16,43 21-16,0-21 16,-1 42-16,22-21 0,-21 22 0,-1-22 15,22 21-15,0 1 0,21-22 16,0 21-16,0 64 15,21-64-15,22-21 0,-22 1 16,21-1-16,0 0 0,1 0 16,-1-21-16,0 0 0,22 21 0,-22-21 15,22 0-15,-22 0 0,85 0 16,-85 0-16,85-42 16,-63 21-16,-1 21 0,-20-21 0,-1-1 15,0-20-15,1 21 0,-1 0 0,-21 0 16,0-1-16,1 1 0,-22 0 15,21 0-15,-21 0 0,0 0 16,0-1-16,-21 22 0,-22-21 16,22 21-16,0 0 0,-21 0 0,-1 21 15,1 22-15,-22-1 16,43-21-16,0 0 0,21 22 16,0-22-16,0 0 0,0 21 0,0-20 15,0-1-15,0 0 0,0 0 0,0 0 16,21-21-16,0 21 15,1-21-15,-1 0 0,21 0 16,0 0-16,-20 0 16,-1 0-16,0-21 0,0 0 15,0 0-15,0 0 0,1 0 0,-1-1 16,21-20-16,-21 21 0,43-85 16,-43 85-16,0-21 15,0 42-15,0 0 16,-21 21-16,0 0 15,0 0-15,0 0 0,0 0 0,0 22 16,0-22-16,22 21 16,-1-21-16,42 1 15,-42-1-15,22-21 0,-1 0 0,-21 21 16,22-21-16,20 0 0,-21 0 16,1 0-16,-1 0 0,22 0 15,-22 0-15,43-21 0,-43 0 16,43-1-16,-64 1 0,0 0 15,0 0-15,0 0 0,-21 0 16,0-1-16,0-20 0,0 21 0,0 0 16,-21 0-16,0-1 0,-21 1 0,20 0 15,1 21-15,-42 0 0,20 0 16,22 0-16,-42 42 16,-1 22-1,64-43-15,0 21 0,-21-20 16,21-1-16,0 21 0,-21-21 15,21 0-15,0 1 0,0-1 0,0 0 16,0 0-16,0 0 0,21 0 0,0 1 16,0-22-16,1 0 0,-1 21 0,0-21 15,0 0-15,0 0 0,0 0 16,1-21-16,20-1 0,-21 1 0,21 0 16,-20 0-16,20-21 0,-21-1 0,43-41 15,-22 20-15,-21 1 16,21-1-16,-20-21 0,-1 1 15,21 20-15,-21-20 0,0-1 0,1 21 0,-1-20 16,0 20-16,-21 1 0,0-1 16,21-42-16,-21 64 15,0 21-15,0-21 0,0 20 0,-21 22 16,0 0 0,-22 43-16,22-22 0,-21 85 15,21-64-15,0 22 0,-1-1 0,1 1 16,0-1-16,21 85 15,0-63-15,0-22 0,0 1 0,0-1 16,0 1-16,0-22 0,0 22 0,21-22 16,0 0-16,-21-20 0,22-1 15,-1 21-15,0-42 0,0 21 16,0-21-16,0 0 0,1 0 0</inkml:trace>
  <inkml:trace contextRef="#ctx0" brushRef="#br0" timeOffset="58772.9">1566 15325 0,'0'-21'16,"0"-1"-1,21 1-15,1 21 0,20-21 16,0 0-16,1 21 16,-22-21-16,0 21 0,21-21 0,-21 21 15,1 0-15,20-22 0,-21 22 16,0 0-16,-21-21 16,-21 21-1,0 21-15,0-21 16,-22 22-16,1-1 0,-21 0 15,20 0-15,1 21 0,-22-20 0,22-1 16,0 0-16,-1 0 0,-41 21 16,63-20-16,-1-1 0,44 0 31,20-21-31,-21 21 16,21-21-16,1 21 0,-1 0 15,0 1-15,1-22 0,-1 21 0,0 21 16,43 22-1,-43-1-15,-42-42 16,0 22-16,0-22 0,0 0 16,-21 21-16,0-21 0,-21 22 0,21-22 15,-22 0-15,22 0 0,-21 0 16,21-21-16,-22 22 0,-41-22 16,41-22-1,22 1-15,21 0 16,0 0-16,0 0 0,0-22 15,0 22-15,21 0 0,0-21 0,22 21 16</inkml:trace>
  <inkml:trace contextRef="#ctx0" brushRef="#br0" timeOffset="58951.87">2180 15579 0,'42'0'0,"-84"0"0,106 0 16,-43 0-16,-21 21 47</inkml:trace>
  <inkml:trace contextRef="#ctx0" brushRef="#br0" timeOffset="59344.79">4149 15007 0,'0'0'0,"-22"-63"16,22 42-16,-21 21 0,0-22 15,21 1-15,-21 21 0,0 0 0,0 0 16,-1 0-16,1 0 0,0 21 16,-21-21-16,-1 43 0,1-22 0,0 21 15,-1 1-15,1 20 0,0 1 16,-1-1-16,22 1 0,-42 84 15,63-64-15,0-20 0,0-1 0,0 1 16,0-1-16,0 1 0,21-22 16,0 1-16,21-1 0,-20-21 0,20 0 15,0-21-15,1 0 0,20 0 16,-21 0-16,22-21 0,-22 0 0,64-21 16,-42-1-16</inkml:trace>
  <inkml:trace contextRef="#ctx0" brushRef="#br0" timeOffset="59952.22">4657 14817 0,'0'-64'0,"0"128"0,0-170 0,0 85 16,0 0-16,0-1 0,-22 44 16,22-1-1,-21 21-15,21 22 0,0-22 0,0 21 16,-21 1-16,0-1 0,21 22 15,-21-21-15,21-1 0,-21 1 0,21 63 16,0-85-16,-22 0 0,1 43 16,21-64-16,0 0 15,-21 0-15,21 1 0,0-1 0,0-42 32,0-1-17,21 1-15,0 0 0,1-21 0,-1 21 16,0-22-16,0 22 0,0-21 0,0 21 15,1-1-15,20-20 16,21 21 0,-41 21-16,-1 21 0,0 0 0,0 0 15,0 1-15,-21 20 0,21-21 16,-21 21-16,22-20 0,-22-1 0,0 21 16,21-21-16,-21 0 0,21 22 15,-21-22-15,21-21 16,0 21-16,0-21 0,1 0 0,41 0 15,-21-42 1,-42 21-16,22-1 0,-1 1 16,0 0-16,0-21 0,0 21 15,-21-22-15,0 22 0,21 0 0,-21 0 16,0 0-16,0-1 0,0 44 31,0-1-31,0 0 0,0 0 16,0 0-16,0 22 0,0-22 15,0 0-15,0 21 0,0-21 0,0 1 16,0-1-16,0 0 0,0 0 16,22 0-16,-22-42 15,0 0 1,0 0-16</inkml:trace>
  <inkml:trace contextRef="#ctx0" brushRef="#br0" timeOffset="60104.68">5207 15050 0,'-21'-22'15,"42"22"32</inkml:trace>
  <inkml:trace contextRef="#ctx0" brushRef="#br0" timeOffset="60401.13">5821 14690 0,'0'0'15,"0"-21"-15,0-1 16,-21 44-1,21-1-15,-22 0 0,1 21 0,21 1 16,0-1-16,-21 0 0,0 22 16,0-22-16,0 22 0,21-1 15,-22 1-15,1-1 0,21 1 0,0-1 0,-42 64 16,21 21 0,21-105-16,-21-22 15,21 42-15,0-42 0,0 1 16,21-22-1,0 0-15,0-22 0,0 1 16</inkml:trace>
  <inkml:trace contextRef="#ctx0" brushRef="#br0" timeOffset="60908.59">6435 15431 0,'0'0'0,"63"-43"0,-21 22 0,-20 0 0,-1 0 0,0 0 15,-21-1-15,0 1 16,0 0-16,-21 21 16,0 0-16,-22 0 0,22 0 0,-21 0 15,21 21-15,-22 0 0,22 1 16,-21-1-16,21 21 0,-1-21 0,-20 22 16,21-1-16,0-21 0,0 21 0,-1 1 15,1-1-15,21-21 0,0 22 16,0-22-16,0 21 0,0-21 0,0 0 15,43 22 1,-1-43-16,-21 0 16,21 0-16,-20-21 0,20-1 15,-21 1-15,21 0 0,-20 0 0,20-21 16,0 20-16,-21-20 0,22 0 0,-22-22 16,21 22-16,-21-22 0,1 1 15,-22-22-15,21 22 0,0-22 0,-21 22 16,0-22-16,21 21 0,0-105 15,0 106-15,-21-1 0,22 1 16,-22-22-16,0 43 0,0 20 16,0 44-1,0 20-15,0 0 0,0 22 16,-22-1-16,22 1 0,-42 84 16,42-85-16,0 22 0,-42 63 15,42-63-15,-21-22 0,21 1 16,0-1-16,0 1 0,0-22 15,0 1-15,0-1 0,21 0 0,0-21 16,0 1-16,0-22 0,0 0 0</inkml:trace>
  <inkml:trace contextRef="#ctx0" brushRef="#br0" timeOffset="61344">7726 14647 0,'0'-21'0,"0"42"0,-21-84 16,21 42-16,-22 0 0,22-22 16,0 22-16,-21 0 0,0 21 15,0 21-15,21 0 0,-21 22 16,0 20-16,21 1 0,-22-1 15,22 1-15,-21-1 0,0 22 0,21-1 16,-21-20-16,0 21 0,21-22 16,-21 1-16,-1-1 0,22 1 0,0-22 15,-21 0-15,21 1 0,-21-22 16,21 21-16,0-21 0</inkml:trace>
  <inkml:trace contextRef="#ctx0" brushRef="#br0" timeOffset="61875.36">7366 14838 0,'0'0'0,"0"-42"0,0-1 0,0 1 16,21 0-16,0-1 0,0 1 0,1 21 16,-1 0-16,0-22 0,21 22 15,1 21-15,-1-21 0,0 21 16,1 0-16,20 0 0,-21 0 0,1 21 15,-1 0-15,0 0 0,1 22 0,-22-22 16,0 21-16,-21 1 0,0-1 16,0 0-16,0 1 0,-21-22 0,-43 63 15,22-41-15,0-22 0,-1 21 16,-41 22-16,-22-1 16,85-42-16,0-21 15,-1 0-15,44 0 31,-1-21-31,0 0 0,21 21 0,-21-21 16,22 0-16,41 21 16,22 0-16,-63 0 15,20 21-15,-21 0 0,1 0 0,-1 0 16,-21 22-16,22-1 0,-22 0 0,0 1 16,-21-1-16,0 0 0,0 1 15,-21-1-15,0 0 0,-1 1 16,-20-1-16,0 0 0,-1 1 0,1-22 0,-21 21 15,20-21-15,1 1 0,-22-1 16,22 0-16,0-21 0,21 0 0,-22 21 16,1-21-16,21 0 0,0 0 0,-1 0 15,1-21-15,21 0 16,0 0-16,0-1 0,0 1 16,0 0-16,0-21 0,21 21 0,-21-1 15,85-41 1,-64 42-16</inkml:trace>
  <inkml:trace contextRef="#ctx0" brushRef="#br0" timeOffset="62251.31">8509 15261 0,'21'-21'0,"-42"42"0,42-63 0,-21 21 15,21 21-15,0-21 16,1 21-16,-22-22 15,21 22-15,0 0 0,0 0 0,0 0 16,0 0-16,1 22 0,-1-1 16,21 0-16,-21 0 0,0 0 0,43 43 15,-43-22-15,-21-21 16,0 64-16,0-64 0,0 21 16,0-20-16,0 20 0,-21-21 0,0 0 15,0 0-15,-1 1 0,1-1 0,21 0 16,-21-21-16,21-21 31,0 0-31,21-22 16,-21 22-16,21 0 15,1 0-15,-1-22 0,-21 1 0,21 21 16,0-21-16,0-1 0,43-41 16,-43 41-16,0 22 0,21-21 0,-20 21 15,20-1-15,-21 1 0,21 0 16,-20 0-16,20 21 0</inkml:trace>
  <inkml:trace contextRef="#ctx0" brushRef="#br0" timeOffset="62588.77">9546 15050 0,'-85'0'0,"170"0"15,-64 0-15,-21 21 0,0 21 16,0 22-16,-21-22 0,21 0 16,0 1-16,-21-1 0,21 0 0,0 1 15,0 20-15,0-42 0,0 22 16,0-1-16,0 0 0,0-21 0,0 1 15,0-1-15,0 0 0,0 0 0,0 0 16,21-21-16,0 0 16,0 0-16,1 0 0,-1-21 15,0 0-15,0 0 0,0 0 0,0-1 16,1-20-16,-1 21 0,0-21 16,0-1-16,0-20 0,-21 20 15,21-20-15,-21 21 0,0-22 0,0 22 16,0-22-16,0 22 0,0 21 0,-21-22 15,0 22-15,0 21 0,0 0 16,-64 0-16,22 43 16,41-1-16,1-21 0,0 0 15,0 22-15,21-22 0,0 21 0,0-21 16,0 0-16,0 1 0,0-1 16,21-21-16</inkml:trace>
  <inkml:trace contextRef="#ctx0" brushRef="#br0" timeOffset="63120.7">10266 15155 0,'21'-21'0,"-42"42"0,63-42 15,-21 0-15,0 21 0,-21 21 16,0 0 0,0 22-16,0-22 0,0 21 0,0-21 15,-21 22-15,0-1 0,0-21 16,0 22-16,21-22 0,0 0 0,-21 21 15,-1-21-15,22 1 0,0-1 0,0 0 16,0-42 15,22 21-31,-1-21 16,0-1-16,0 1 0,0 0 0,0-21 16,1 21-16,20-22 0,-21 22 0,0-21 15,0 21-15,1-1 0,-1 1 16,0 21-16,0 0 0,0 0 0,0 0 15,-21 21-15,0 1 0,22-1 16,-22 0-16,0 21 0,21-21 16,-21 1-16,0-1 0,0 21 0,0-21 15,21 0-15,0 1 0,0-22 0,-21 21 16,21 0-16,1-21 0,-1 0 16,0 0-16,0 0 15,0 0-15,0 0 0,1-21 0,-1 0 16,0-1-16,-21 1 0,0 0 15,0 0-15,0-21 0,0 20 16,0 1-16,0-21 0,0 0 16,0 20-16,-21-20 0,0 21 0,21-21 0,0 20 15,0 1-15,0 0 0,-22 0 16,22 0 0,22 21-1,-1 0 1,0 0-16</inkml:trace>
  <inkml:trace contextRef="#ctx0" brushRef="#br0" timeOffset="63519.14">11726 14965 0,'0'0'0,"21"0"0,-21-21 15,0 0-15,0-1 16,-21 22-16,0 0 0,0 0 15,0 0-15,0 0 0,-1 0 0,1 0 16,-21 0-16,21 0 0,0 0 0,-1 22 16,1-1-16,21 0 0,0 0 15,0 0-15,0 0 0,0 1 16,0-1-16,0 0 0,21 0 16,1 0-16,-1 0 0,0 1 0,0-1 15,-21 0-15,21 0 0,0 0 0,1 0 16,-22 1-16,0-1 0,0 0 15,0 0-15,0 0 0,0 0 16,-22 1-16,-20-22 0,21 21 16,0-21-16,0 21 0,-22-21 15,22 0-15,0 0 0,-21 0 0,20 0 16,1 0-16,0 0 0,0 0 16,21-21 15,0 0-31,21-1 0,0 1 15,0 21-15,22-21 0</inkml:trace>
  <inkml:trace contextRef="#ctx0" brushRef="#br0" timeOffset="63840.1">11917 15219 0,'0'0'0,"21"0"16,0 0-16,0 0 0,-21-21 15,21 21-15,1-21 0,-1 21 0,0-22 16,-21 1-16,21 0 0,0 0 16,0 0-16,1 0 0,-1-1 15,-21 1-15,21 21 0,-21-42 16,-21 42 0,0 0-16,-1 0 0,22 21 15,-21 0-15,0 0 0,21 1 16,0-1-16,-21 0 0,0 21 0,21-21 15,-21 1-15,21-1 0,0 21 16,0-21-16,0 0 0,0 1 0,0-1 16,0 0-16,21-21 15,0 0-15,0 0 0,0 0 16,64-42 0</inkml:trace>
  <inkml:trace contextRef="#ctx0" brushRef="#br0" timeOffset="64240.57">12763 15007 0,'0'-42'0,"0"0"15,0 20 1,22 22 0,-1 0-16,0 0 0,0 0 15,0 0-15,0 0 0,1 0 16,-1 0-16,0 0 0,21 22 15,-21-1-15,1 21 0,-1-21 0,0 0 16,0 22-16,0-1 0,-21-21 0,0 22 16,0-1-16,0-21 0,0 21 15,0-20-15,0-1 0,0 0 0,0 0 16,0 0-16,0 0 0,-21-21 16,0 0-1,21-21-15,0 0 16,0-21-16,0 21 0,21-1 15,21-41-15,-20 21 16,-1-1-16,0 1 0,0 0 16,21-1-16,-20 1 0,-1 0 0,21-1 15,-21 1-15,0 21 0,1 0 0,-1-1 16,0 22-16,0 0 0,0 0 0,0 0 16,-21 22-1,0-1 1</inkml:trace>
  <inkml:trace contextRef="#ctx0" brushRef="#br0" timeOffset="64391.53">13610 15134 0,'0'0'0,"-21"0"15,0 0 1,0 0-16,-1-21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7T03:39:22.9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1524 529 0,'0'0'0,"0"-21"15,0 0 1,0 0-16,0 0 31,0 42-15,0 0-16,0 0 16,0 0-16,0 0 15,-21 1-15,0 20 0,-1 0 0,1 64 16,0-42-16,0-22 0,0 21 15,0 1-15,-1-1 0,1 1 16,0-22-16,0 22 0,0-22 0,0 43 16,-1-1-1,1-41-15,21-22 0,0 0 16,0 0-16,0 0 0,0-42 47,0 0-47,0 0 0</inkml:trace>
  <inkml:trace contextRef="#ctx0" brushRef="#br0" timeOffset="342.31">1482 572 0,'0'0'0,"0"-22"0,21 1 16,0 21-16,0 21 16,0 1-1,-21 20-15,21-21 0,-21 21 0,0 22 16,0-22-16,0 22 0,0-1 16,0-20-16,0 20 0,0 1 15,0-1-15,0 43 0,0-64 16,0 22-16,0-22 0,0-21 15,0 64-15,0-64 16,0 0-16,0 0 0,0 1 0,-21-22 31,0 0-15,0-22-16,0 1 16,0 0-16</inkml:trace>
  <inkml:trace contextRef="#ctx0" brushRef="#br0" timeOffset="541.2">1164 1397 0,'0'0'0,"-21"-21"0,21 0 31,21 21-31,0 0 16,0-21-16,22 21 0,-1-22 15,0 1-15,1 21 0,-1-21 0,0 21 16,43-21-16,-43 0 15,43 21-15,-64-21 16,22-1-16,-43 1 0,0 0 16</inkml:trace>
  <inkml:trace contextRef="#ctx0" brushRef="#br0" timeOffset="846.03">1841 699 0,'0'-22'0,"0"1"0,0 0 16,0 42 15,0 0-15,0 22-16,0-1 0,0 0 16,0 1-16,0 20 0,0-20 15,0 20-15,0 1 0,0-22 0,-21 21 16,0-20-16,21-1 0,0 0 15,-21 22-15,21-43 16,0 21-16,0-20 0,0-1 16,0 0-16,0-42 31,0 0-31,21 21 0,-21-22 16,21 1-16</inkml:trace>
  <inkml:trace contextRef="#ctx0" brushRef="#br0" timeOffset="1247.79">1990 1249 0,'63'0'15,"-42"0"-15,0-21 16,1 21-16,-1-21 0,0-1 0,0 1 16,0 0-16,0 0 15,-21 0-15,0 0 0,22-1 0,-22 1 16,0 0-16,-22 21 16,1 0-16,0 0 15,0 0-15,0 21 16,0-21-16,-1 21 0,-20 43 15,21-43-15,0 43 16,21-22-16,0-21 0,0 0 16,0 22-16,0-22 0,0 0 0,0 0 15,0 0-15,42 0 16,-21-21-16,0 0 0,1 0 16,-1 0-16,21 0 0,-21 0 15,0 0-15,22 0 0,-22-21 16,0 21-16,0-21 0</inkml:trace>
  <inkml:trace contextRef="#ctx0" brushRef="#br0" timeOffset="1614.59">2476 1122 0,'0'-21'15,"0"0"-15,0-1 16,22 22-16,-1-21 0,0 21 15,-21-21-15,21 21 0,0 0 16,0 0-16,1 0 0,20 21 16,-21 0-16,0 1 0,0-1 0,1 0 15,-1 0-15,0 0 0,0 43 16,-21-43-16,0 21 16,0-21-16,0 1 0,0-1 15,-21 0-15,0 0 0,0 0 0,-1 0 16,1-21-1,21-21 1,0 0 0,0 0-16,0 0 0,0 0 0,0-22 15,21 22-15,1-21 0,-1 21 16,0-22-16,0 22 0,21-42 16,1-1-16,-22 22 15,0 21-15,0-22 0,0 22 16</inkml:trace>
  <inkml:trace contextRef="#ctx0" brushRef="#br0" timeOffset="1964.42">3408 572 0,'0'0'0,"-21"0"15,-1 0 1,1 0-16,0 0 0,21 21 31,-21 0-31,21 0 0,0 0 0,0 0 16,0 22-16,-21 20 15,21 22-15,0-22 16,0-20-16,0-1 0,0 0 16,0 22-16,-21-22 0,21 1 15,0-1-15,-22 0 0,22 64 16,-21-64-1,21-20-15,0-1 0,0 0 0,21-21 16,1 0 0,-1 0-16,0 0 0,0-21 15,0 21-15,-21-21 0,21-1 16,-21-20-16,22 21 0,-22-21 16</inkml:trace>
  <inkml:trace contextRef="#ctx0" brushRef="#br0" timeOffset="2146.32">3090 1016 0,'0'0'0,"21"0"31,1-21-31,20 21 16,-21 0-16,0 0 0,22-21 15,-1 0-15,0 21 0,1-22 0,-22 22 16,21 0-16,0-21 0,1 21 0,-1-21 15,-21 21 1</inkml:trace>
  <inkml:trace contextRef="#ctx0" brushRef="#br0" timeOffset="2742.98">4339 127 0,'21'-21'16,"-42"42"-16,42-63 0,0 21 0,1-1 16,-22 1-16,21 21 0,-21-21 15,0 42-15,0 0 16,0 1-16,0-1 0,-21 21 16,-1 22-16,1-22 0,-21 43 15,0-22-15,-1 106 16,1-84-16,0 21 0,20 0 0,-20-22 15,0 22-15,-22 0 0,22-21 16,-22 21-16,22-22 0,-21 22 0,20-21 16,1-1-16,0-20 0,-22 63 15,43-64-15,0-20 0,0 63 16,21-85 0,21-21-16,0 0 15,0-21-15,-21-1 0,21 1 0</inkml:trace>
  <inkml:trace contextRef="#ctx0" brushRef="#br0" timeOffset="3396.64">4868 550 0,'0'0'16,"0"-21"-16,0 0 0,21 21 0,-21-21 16,0 0-1,-21 21-15,0 0 16,0 0-16,-21 21 15,20 0-15,-20 0 0,21 0 0,-21 22 16,20-1-16,-20 0 16,21 22-16,0-22 0,21 22 0,-21-1 15,21-20-15,-22 20 0,22-21 16,0 22-16,0-22 0,43 43 16,-22-22-1,0-41-15,21-22 0,-20 21 16,-1 0-16,0-21 0,0 0 0,0 0 15,22 0-15,-22 0 0,0 0 16,0-21-16</inkml:trace>
  <inkml:trace contextRef="#ctx0" brushRef="#br0" timeOffset="4131.62">5186 826 0,'0'0'0,"0"-22"0,-21 22 31,-1 22-31,1 20 16,0-21-16,0 0 0,0 22 16,0-22-16,21 21 0,-22 22 15,1-1-15,21-42 16,0 0-16,0 1 0,0-1 16,0 0-16,0 0 0,21-21 15,1 0-15,-1 0 0,21 0 16,-21 0-16,0 0 0,1-21 15,20 0-15,-21 0 0,0-1 0,0 1 16,22-21-16,-22-22 16,-21 43-16,0 0 0,0-21 15,-21 21-15,0-1 0,-1 1 16,1 0-16,0 0 0,21 0 0,-21 21 16,0 0-16,21-21 0,0-1 31,21 22-16,0 0-15,21-21 0,-20 21 16,20 0-16,-21 0 16,21 0-16,1 0 0,-22 0 0,21 21 15,1 1-15,-22-1 0,0 0 16,21 0-16,-21 0 0,-21 0 0,0 43 16,0-43-1,0 21-15,0-20 0,0-1 0,0 0 0,0 21 16,0-21-16,-21 1 0,21-1 15,-21-21-15,21 21 16,-21-21-16,21-21 16,0 0-1,0-1-15,0 1 0,21 0 0,0-21 16,-21 21-16,43-64 16,-22 43-16,0 20 0,0-20 15,21 0-15,-20 21 0,20-22 16,21 1-16,-20 42 0,-1 0 15,22 0-15,-22 0 16,-21 21-16,43 64 16,-64 63-1,-22-63 1,-41-1 0,63-63-16,-21 22 15,21-22-15,-21-21 16,21-21-1</inkml:trace>
  <inkml:trace contextRef="#ctx0" brushRef="#br0" timeOffset="5270.02">6159 1080 0,'0'21'16,"0"0"-16,22-21 15,-1 0-15,0 0 16,0 0-16,0 0 0,0 0 15,1 0-15,20-21 0,-21 0 0,21-1 16,1 1-16,-1 0 0,0 0 16,1-21-16,-22 20 0,21-20 0,1 0 15,-1 21-15,0-64 16,-21 43-16,-21-22 16,0 22-16,0-1 0,0 1 0,0 21 15,0-21-15,0 20 0,-21 1 16,21 0-16,-21 0 0,0 21 15,0 0-15,0 0 0,-1 0 16,22 21-16,0 0 0,-21 22 16,21-1-16,0 0 0,-21 64 15,21-42-15,-21-1 0,0 170 16,-22-64 0,43-84-16,0 0 0,0 20 15,-21-20-15,21 21 0,0-21 16,0 20-16,-21-20 0,21 0 0,0-1 15,0 1-15,0-21 0,0 20 16,0-20-16,0-1 0,0 1 16,0-1-16,21 85 15,-21-105-15,21-22 0,-21 21 0,0-21 16,22-21-16,-1 0 0,0 0 16,0 0-16,0-21 0,0 0 15,1 0-15,-1-21 0,21-1 16,-21-20-16,0-1 0,85-126 15,-85 105-15,1 0 0,20 1 16,-42 20-16,0-20 0,0-1 16,0 0-16,0 22 0,0-1 0,-42 1 15,20 20-15,-20-20 0,0 42 16,-43-43-16,0 22 16,43 21-16,0 21 0,21 0 15,-1 0-15,1 0 0,21-21 16,43 21-1,-22 0 1,0-22-16,0 22 0,43-21 16,20 0-16,-41 0 15,-22 0-15,21 0 0,0-1 0,1 1 16,-1 0-16,-21 0 0,22 0 16,-22 0-16,0-1 0,0-20 15,-21 21-15,0 0 0,0 0 31,-21 21-15,0 0-16,21 21 16,-21 0-16,21 0 0,0 0 15,0 0-15,-22 1 0,22-1 16,0 0-16,0 0 0,0 0 16,0 0-16,0-42 62</inkml:trace>
  <inkml:trace contextRef="#ctx0" brushRef="#br0" timeOffset="5423.11">7112 868 0,'0'0'0,"0"-21"15</inkml:trace>
  <inkml:trace contextRef="#ctx0" brushRef="#br0" timeOffset="5799.89">7260 889 0,'21'0'16,"0"0"-1,1 0 1,-1 0-16,0 21 16,0-21-16,0 21 15,-21 1-15,0-1 0,21 0 16,-21 0-16,0 0 0,0 0 15,0 1-15,0-1 0,0 21 16,0-21-16,0 0 16,0 1-16,0-44 31,0 1-15,0 0-16,0 0 15,0 0-15,0 0 0,0-1 0,0-20 16,0 21-16,0 0 15,22 0-15,-1-1 0,0 1 16,0 0-16,0 21 0,0-21 16,1 21-16,20-21 15</inkml:trace>
  <inkml:trace contextRef="#ctx0" brushRef="#br0" timeOffset="6440.96">7874 826 0,'0'21'0,"0"21"16,0-21-16,0 0 16,0 1-16,0-1 0,0 42 15,0-42 1,-21 1-16,21-1 0,0 0 16,-21-21-16,21 21 0,-22-21 46,22-21-30,0 0-16,0 0 16,0-1-16,0-20 0,0 21 0,0 0 15,22 0-15,-22-1 0,21-20 16,0 0-16,0 42 0,0-21 16,0-1-16,1 22 15,-1 0-15,0 0 0,0 0 0,0 0 0,0 0 16,1 22-16,-1-1 0,0 0 15,0 0-15,21 21 16,-42 1-16,0-22 0,0 0 0,0 0 16,0 0-16,0 1 0,0-1 15,0 0-15,0 0 0,0 0 16,0-42 15,0 0-15,0 0-16,0 0 0,0-1 0,0 1 15,22 0-15,20-42 16,-21 20-16,-21 22 0,42 0 16,-42 0-16,43 0 0,-43-1 0,21 1 15,0 21-15,0 0 0,0 0 16,1 0-16,-22 21 0,21 43 16,-21-43-16,21 0 15,-21 0-15,0 22 0,0-22 16,0 0-16,0 0 0,0 0 0,0 1 15,0-1-15,-21 0 0,21 0 0,0 0 16,-21-21-16,21 21 0</inkml:trace>
  <inkml:trace contextRef="#ctx0" brushRef="#br0" timeOffset="6961.18">9102 783 0,'0'0'0,"0"-21"0,0 0 16,-22 21-16,1 0 0,0-21 16,-21 21-16,-1 0 15,22 0-15,-63 42 16,62-21-16,-20 22 0,21-22 15,0 21-15,0-21 0,-1 22 0,22-1 16,0-21-16,-21 21 0,21 43 16,0-21-1,0-43-15,21-21 0,1 0 16,-1 0-16,0 0 16,0 0-16,0 0 0,0 0 0,1-21 15,-1-1-15,0 22 0,0-21 16,0-21-16,22 0 0,-1-22 15,-42 22-15,21-1 16,-21 1-16,21 0 0,-21 21 16,21-22-16,-21 22 0,0 0 0,0 0 15,0 0-15,0 42 16,0 0 0,0 21-16,-21-21 0,21 22 15,0-22-15,0 21 0,0 1 0,-21-22 16,21 21-16,0-21 0,0 22 15,0-22-15,0 21 16,0-21-16,21 0 0,0-21 16,1 0-16,-1 0 0,0 0 15,0 0-15,0 0 0,0 0 16,-21-21-16,22 0 0,20-21 16</inkml:trace>
  <inkml:trace contextRef="#ctx0" brushRef="#br0" timeOffset="8189.48">9588 487 0,'0'0'0,"0"-42"0,0-43 16,-21 106 15,21 0-31,0 22 16,-21-22-16,0 21 0,0 0 15,21 1-15,-21-1 0,21 22 16,0-22-16,-22 21 0,22 1 0,-21-22 15,21 22-15,-21-22 0,21 0 16,0 1-16,0-1 0,0-21 0,0 64 16,21-64-1,0-21-15,1 0 0,-1 0 16,0 0-16,0 0 0,0 0 0,0-21 16,1 0-16,-1 0 0,21-1 15,-21 1-15,0-21 0,1 21 0,-1-22 16,0 1-16,0 21 0,21-43 15,-42 22-15,0 21 0,22 0 16,-22 42 15,0 21-31,0-21 16,0 1-16,0-1 0,0 21 16,0-21-16,0 0 0,0 1 0,0 20 15,0-21-15,0 0 0,0 0 16,21-21-16,-21 22 0,21-1 0,0-21 15,21 0 1,-20 0-16,-1 0 0,0 0 0,0 0 16,0 0-16,0-21 0,22-1 0,-22 1 15,0 0-15,0 0 16,22-85-16,-22 64 16,0-1-16,-21 22 0,0 0 15,0 42 16,0 22-31,0-22 16,0 0-16,0 0 0,0 21 0,0-20 16,0-1-16,0 21 0,0-21 15,0 0-15,0 1 0,0-1 0,0 0 16,21-21-16,0 0 16,0 0-16,1 0 15,-1 0 1,0 0-16,-21-21 0,21 21 15,-21-21-15,0-1 0,0 1 0,0 0 16,0-21-16,0 21 0,0-1 0,0-20 16,-21 21-16,0 0 0,0 0 15,21-1-15,-22 1 0,22 0 0,-21 21 16,21-21-16,0 0 16,21 21-1,1-21 1,62-1-1,1 22-15,-43 0 16,1 0-16,-1 0 16,-21 0-16,21 22 0,-20-1 15,-1 0-15,0 0 0,0 21 16,-21-20-16,0-1 0,0 21 16,0-21-16,0 22 15,0-22-15,0 0 0,0 21 0,0-21 16,0 1-16,0-1 0,0 0 15,-21-21-15,0 21 0,0-21 16,-1 0 0,22-21-1,0 0-15,0 0 0,0-1 16,0 1-16,22-21 0,-1 21 16,0-22-16,0 1 0,0 0 15,0-1-15,43-41 0,42-22 16,-64 85-16,0 21 15,-20-21-15,20 21 0,-21 0 16,21 21-16,-20 0 0,-22 21 16,0-21-16,0 22 0,0-1 15,0 43-15,0-43 0,0-21 16,0 22-16,0-1 0,0-21 16,0 21-16,0-20 0,-22-1 0,22 0 15,0 0-15,0 0 16,22-21-1,-1 0-15,0 0 0,0-21 0,0 21 16,0-21-16,1 0 0,-1 0 0,0-1 16,0 1-16,0-21 0,-21 0 15,0 20-15,21-20 0</inkml:trace>
  <inkml:trace contextRef="#ctx0" brushRef="#br0" timeOffset="8407.82">10541 339 0,'0'0'0,"-21"0"0,0 0 0,-1 0 16,22 21-16,-21-21 0,21 21 31,-21-21 0,0 0-31</inkml:trace>
  <inkml:trace contextRef="#ctx0" brushRef="#br0" timeOffset="8612.7">9419 635 0,'-42'0'0,"84"0"0,-105 21 0,41 0 0,44-21 32,-1 0-17,0 0-15,21 0 0,1-21 16,-1 21-16,0-21 0,22 21 0,-1-21 16,1 21-16,-1-21 0,1 0 15,42-1-15,-43 1 16</inkml:trace>
  <inkml:trace contextRef="#ctx0" brushRef="#br0" timeOffset="9207.03">12615 360 0,'0'0'0,"0"-21"0,21 0 0,1-22 0,-22 22 15,21 0-15,-21 0 0,0 0 16,0-1-16,21 1 0,-21 0 15,0 42 1,0 0-16,0 1 16,0 20-16,0 0 0,0 1 15,-21 20-15,0 1 0,-1-1 0,1 22 16,-21-1-16,21 1 0,-22 0 16,1-1-16,0 1 0,-1 21 0,1-43 15,-21 22-15,-128 190 16,149-211-1,21-1-15,-22-20 0,1 20 16,21-21-16,21-20 0,-21-1 0,42-42 31,0-1-31,0 1 16,0 0-16,0-21 0,1-1 0,20 1 16</inkml:trace>
  <inkml:trace contextRef="#ctx0" brushRef="#br0" timeOffset="9511.15">13271 677 0,'22'0'31,"-1"0"-31,0 0 0,21 0 16,1 0-16,-22 0 0,21 0 0,0 0 15,1 0-15,20 0 0,-20 0 16,-1 0-16,21 0 0,-20 0 0,20 0 16,-20 0-16,-1 0 0,0-21 15,-21 21-15,1 0 0,-1 0 0,-64 0 31,22 0-31</inkml:trace>
  <inkml:trace contextRef="#ctx0" brushRef="#br0" timeOffset="9878.94">13652 656 0,'-21'0'16,"0"21"15,21 1-31,0-1 0,0 0 15,0 0-15,0 0 0,0 22 16,0-1-16,0 0 0,0 43 16,0-43-16,0 1 0,0-1 0,0 0 15,0 1-15,0 41 16,0-63-16,0 64 0,-42-43 16,21 1-16,-1-22 0,-20 0 15,21-21-15,0 21 0,0-21 16,-22 0-16,22 0 0,-21 0 15,21 0-15,-22 0 0,1 0 0,21 0 16,-22-21-16,-20 0 16,42 0-16,0 0 0,21-1 0,0 1 15,-22 0-15,22 0 0,0 0 16,0 0-16,0-1 0,0 1 0,0 0 16,22 0-16,-1 21 0,0-21 15,0 21-15,0 0 0,43-21 16,-43-1-16</inkml:trace>
  <inkml:trace contextRef="#ctx0" brushRef="#br0" timeOffset="10410.95">14224 1122 0,'0'-21'15,"0"42"-15,0-63 0,-21 20 16,0 22-16,-1-21 0,-20 21 16,-21 0-16,41 0 0,1 0 15,-42 43-15,20-22 16,22 0-16,-42 42 0,42-41 16,-1 20-16,1-21 0,0 21 0,0-20 15,21 20-15,0 0 16,0 1-16,0-22 0,0 0 15,0 0-15,21 0 16,0-21-16,0 0 0,1 0 16,-1 0-16,0 0 0,21-21 0,-21 21 15,1-21-15,83-43 16,-83 43-16,20 0 0,-21-21 16,0 21-16,0-22 0,1 1 0,-1 0 15,0 20-15,-21-20 0,0 0 16,0 21-16,0-1 0,0 1 0,0 42 31,0 1-15,0-1-16,0 0 0,0 0 0,0 21 15,0-20-15,0 20 0,0-21 16,0 0-16,0 0 0,0 64 16,42-64-1,-21 0-15,1-21 0,-1 0 16,0 22-16,0-22 0,0 0 15,0 0-15,1 0 0,-1-22 0,-21 1 16,21 21-16,0-21 0</inkml:trace>
  <inkml:trace contextRef="#ctx0" brushRef="#br0" timeOffset="10615.99">14605 1058 0,'0'0'0,"0"-21"0,0 42 31,0 1-16,0-1-15,0 0 0,0 21 16,0-21-16,0 1 0,0 20 0,0-21 16,0 0-16,0 0 0,0 22 0,0-22 15,0 0-15,0 0 16,21 0-16,-21 1 16,21-22-16,0 0 15,1-22 1,-22 1-16</inkml:trace>
  <inkml:trace contextRef="#ctx0" brushRef="#br0" timeOffset="10831.6">14965 1037 0,'0'0'0,"-21"0"16,-1 0-16,1 21 0,21 1 15,-21-1-15,0 0 0,0 0 16,-22 21-16,22-20 0,-21 20 15,21 0-15,21-21 16,-21 1-16,-1-1 0,22 0 0,0 0 16,-21 0-16,21 0 15,0 1-15</inkml:trace>
  <inkml:trace contextRef="#ctx0" brushRef="#br0" timeOffset="11299.81">15388 1058 0,'0'-21'15,"0"42"-15,0-84 0,0 42 16,-21 21-16,0 0 0,0 0 15,-1 0-15,1 21 0,0-21 16,0 21-16,0 0 0,0 22 16,-1-22-16,1 0 0,0 0 15,0 21-15,0-20 0,21-1 0,0 0 0,0 21 16,0-21-16,0 1 16,0-1-16,0 0 15,21-21-15,0 0 0,21 0 16,-20-21-1,20 21-15,-42-21 0,21-1 0,0 1 16,0 0-16,1 0 0,-1 0 16,0-22-16,0 22 0,0-21 0,-21 21 15,21-22-15,-21 22 0,22 0 16,-22 0-16,0 42 16,0 0-16,0 22 15,0-22-15,0 0 0,0 21 16,0-21-16,0 22 0,0-22 0,0 0 15,0 0-15,0 0 0,0 1 0,21-22 16,0 21 0,0-21-16,0 0 15</inkml:trace>
  <inkml:trace contextRef="#ctx0" brushRef="#br0" timeOffset="12062.36">16108 783 0,'21'0'0,"0"0"16,0-21-16,0 21 0,1-21 0,-1 21 16,0-21-16,0 0 0,21 21 15,-20-22-15,20 1 0,-21 0 0,0 0 16,0 0-16,1 0 0,-1-1 16,-21-20-16,0 21 0,0 0 15,-21 21-15,-22-21 0,22-1 0,-21 22 16,-1 0-16,1 0 0,-21 0 15,20 0-15,1 0 0,0 22 16,-1-1-16,1-21 0,21 21 0,0 0 16,-1 0-16,1 22 15,21-1-15,0-21 16,0 21-16,43 22 0,-22-43 16,0 21-16,0-20 0,0 20 0,0 0 15,1 1-15,-1-22 0,0 21 16,0 0-16,0-20 0,-21 20 0,0 21 15,0-41 1,0 20-16,-21-21 0,0 0 0,0 0 0,-22-21 16,1 22-16,0-22 0,-1 0 15,1 0-15,0 0 0,-1 0 0,1 0 16,21 0-16,-21 0 0,20 0 0,-41-43 16,42 22-1,0 0-15,21 0 0,0 0 0,-22-64 16,22 64-16,0 0 15,0-1-15,22 1 0,-1 21 16,63-21 0,-62 21-16,20 0 0,-21 0 0,21 0 15,1 0-15</inkml:trace>
  <inkml:trace contextRef="#ctx0" brushRef="#br0" timeOffset="12775.98">16658 953 0,'0'0'0,"0"-22"0,-21 22 15,0 0-15,0 0 16,-1 0-16,1 0 0,0 0 0,0 22 16,0-1-16,0 0 0,-1 0 0,1 0 15,0 0-15,0 22 0,0-22 16,21 21-16,-21-21 0,21 22 0,-22-22 15,22 0-15,0 0 16,0 0-16,0 1 0,0-1 0,0 0 0,22-21 16,-1 21-1,42-21-15,-42 0 0,1 0 16,20 0-16,21-21 0,-41 21 16,20-21-16,-21 0 0,21-1 15,1 1-15,-22 0 0,0 0 0,0-21 16,0 20-16,1-20 15,-1 21-15,-21-21 0,0 20 0,0-20 16,0 21-16,-21 21 16,-1 0-16,1 0 0,0 42 15,0-21-15,21 1 16,-21-1-16,21 0 0,0 21 16,0-21-16,0 22 0,0-22 15,0 0-15,0 0 0,21 0 16,-21 1-16,21-22 0,0 21 0,0 0 15,1-21-15,-1 21 0,21-21 16,-21 0-16,0 0 0,1 0 16,-1 0-16,0 0 0,0 0 0,21 0 15,-20-21-15,-1 0 0,21 21 16,-21-21-16,0-1 0,1 1 16,-1 0-16,0-21 0,0 21 0,0-1 15,-21 1-15,0 0 0,0 0 16,0 0-16,0 0 0,-21 42 31,21 0-15,-21 21-16,0-21 0,21 1 15,0-1-15,0 21 0,-21-21 0,21 0 16,0 1-16,0-1 0,0 0 16,0 0-16,0 0 15,21-21 16,-21-21-31,0 0 0,21 21 0,0-21 16,0 0-16</inkml:trace>
  <inkml:trace contextRef="#ctx0" brushRef="#br0" timeOffset="13134.29">17441 804 0,'0'0'15,"0"-21"1,-21 21-16,0 0 0,0 21 0,0-21 15,21 22-15,-22-1 0,22 0 16,0 0-16,0 0 0,0 43 16,43-22-1,-22-42-15,0 0 0,0 0 0,0 0 16,1 0-16,20 0 0,-21 0 16,0 0-16,22-21 0,-22 0 15,21 0-15,-21-1 0,0 1 0,1-21 16,-1 21-16,-21-22 0,0 22 15,0-21-15,-85-43 16,64 85-16,0 0 16,0 0-16,-22 0 0,22 0 0,0 0 15,-43 43-15,43-22 0,0 21 16,0 43 0,21-43-16,0 0 0,0-20 15,0 20-15,0 0 0,21 1 16,-21-22-16,42 21 15,1-21-15</inkml:trace>
  <inkml:trace contextRef="#ctx0" brushRef="#br0" timeOffset="13447.35">17949 1101 0,'0'21'0,"-21"-21"0,0 63 16,0-41-16,21-1 0,-21 21 0,-1-21 16,22 22-16,0-1 0,-21 0 15,21-21-15,-42 128 16,21-65 0,21-20-16,0-22 0,0 0 0,-21 22 15,21-22-15,0 1 0,-22-1 0,22 0 16,0 1-16,0-1 0,0 21 15,0-41-15,-21-1 0,21 21 16,-21-21-16,0-42 31,21 0-31,0 0 16,0-22-16</inkml:trace>
  <inkml:trace contextRef="#ctx0" brushRef="#br0" timeOffset="13762.69">17886 1376 0,'0'0'0,"0"-21"0,21-22 0,-21 22 16,21-21-16,-21 21 15,21-22-15,0 43 0,1-21 16,20 21-16,-21-21 0,0 21 16,43 0-1,-22 0-15,0 21 0,22 22 16,-43-22-16,0 0 0,0 0 15,-21 21-15,0-20 0,0 41 16,-21-42-16,-21 0 0,21 1 0,-22-1 16,22 0-16,-21 0 0,21-21 15,-22 21-15,22 0 0,0-21 0,0 0 16,0 0-16,0 0 16,21-21-1,0 0-15,21 0 16,0 0-16,0 21 0,-21-21 0,21-22 15</inkml:trace>
  <inkml:trace contextRef="#ctx0" brushRef="#br0" timeOffset="14062.03">18902 614 0,'0'-21'0,"0"42"0,0-63 0,21 42 0,-21-22 16,0 1-1,0 42 1,-21 1 0,0 20-16,-1-21 0,22 21 0,-42 128 15,0-43 1,42-85-16,-21 22 16,-1 41-16,22-62 0,0-1 15,0 0-15,0 1 0,0-22 0,0 0 16,0 21-16,22-20 15,20-1-15,-21-21 16,0 0-16,0 0 0,1-21 16,-1-1-16,0 1 0,0 0 15,0 0-15</inkml:trace>
  <inkml:trace contextRef="#ctx0" brushRef="#br0" timeOffset="14302.89">18500 868 0,'-22'0'0,"44"0"31,-1-21-31,0 21 0,21 0 0,-21 0 16,22 0-16,-1-21 0,0 21 15,107 0 1,-107-22-16,0 22 0,1 0 15,-22 0-15,42 0 0,-42 0 16,1 0-16</inkml:trace>
  <inkml:trace contextRef="#ctx0" brushRef="#br0" timeOffset="15347.46">1164 2053 0,'-42'0'0,"84"0"0,-105 21 0,41-21 0,1 0 16,0 0-16,0 0 0,0 0 16,42 0 15,0 0-16,21 0-15,1 0 0,-1 0 16,22 0-16,-1 0 0,1 0 0,20 0 16,1 0-16,105 0 15,-105 0-15,21 0 0,0-21 0,0 21 16,21 0-16,-22 0 0,22 0 16,-21 0-16,0-21 0,21 21 0,-42 0 15,21 0-15,-1 0 0,-20 0 16,0 0-16,-22 0 0,22 0 0,-22 0 15,22-21 1,-21 21-16,-43 0 0,0 0 0,0 0 16,0 0-1,0-21 1,1 21 0,-22-21-16</inkml:trace>
  <inkml:trace contextRef="#ctx0" brushRef="#br0" timeOffset="15955.63">4911 1947 0,'-22'0'0,"1"0"0,0 0 15,42 0 32,0 0-47,1 0 0,-1 0 16,21 0-16,-21 0 0,0 0 0,22 0 15,-1 0-15,-21 0 0,22 0 16,-1 0-16,21 0 0,149 22 16,-127-22-16,21 0 0,-1 0 15,1 0-15,0 0 0,148 0 16,-106 0-16,-21 0 0,170 21 15,-149-21-15,0 0 16,0 0-16,21 0 0,-20 0 0,-1 0 16,21 21-16,-21-21 0,0 0 15,1 0-15,20 0 0,-21 0 16,21 0-16,128 0 0,-149 0 16,0 0-16,0 0 0,0 0 15,1 0-15,-22 0 0,232 0 16,-41 0-1,-233 0-15,-1-21 0,-20 21 16,20 0-16,-20 0 0,-22 0 0,22 0 16,-22 0-16,0 0 0,-20 0 15,-1 0-15,0 0 0,0 0 16,-21-21-16</inkml:trace>
  <inkml:trace contextRef="#ctx0" brushRef="#br0" timeOffset="16842.96">12806 1990 0,'0'0'15,"-21"0"1,42 0 15,0 0-15,0 0-16,21 0 0,-20 0 15,20 0-15,0 0 0,1 21 0,-1-21 16,21 0-16,107 0 16,-107 0-16,1 21 0,-1-21 15,1 0-15,-1 0 0,22 0 0,0 21 16,-1-21-16,1 0 0,21 0 0,0 0 16,21 21-16,-22-21 0,22 0 15,-21 0-15,42 0 0,-21 22 16,22-22-16,-22 0 0,21 0 0,-21 0 15,21 21-15,0-21 0,-21 0 16,21 0-16,0 0 0,-21 21 0,149-21 16,-149 0-16,0 0 15,0 21-15,0-21 0,105 0 16,-126 0-16,0 0 0,-21 21 0,-1-21 16,1 0-16,0 0 0,-1 0 15,107 0-15,-106 21 16,-43-21-16,0 0 0,-21 0 15,1 0-15,-1 0 0,0 0 16,-42 0 31,0 0-47,-1 0 16,1 0-16</inkml:trace>
  <inkml:trace contextRef="#ctx0" brushRef="#br0" timeOffset="16959.89">18267 2201 0,'0'-21'32,"0"0"-1,0 0-15</inkml:trace>
  <inkml:trace contextRef="#ctx0" brushRef="#br0" timeOffset="18447.84">3895 3387 0,'0'-21'0,"0"-1"16,0 1 0,0 0 15,0 42 31,-22-21-62,22 21 0,-21 1 0,21-1 16,0 0-16,0 0 0,0 0 16,-21 22-16,21-22 0,0 0 0,0 21 15,0 1-15,0-22 0,0 21 16,0 106-16,0-21 15,0-63-15,0 20 16,-21 1-16,21 0 0,-21-1 16,21 1-16,-21 0 0,21 21 0,0-1 15,-22-20-15,1 127 16,-21 105-16,21-232 16,21 21-16,-21 63 15,-1-84-15,22-1 0,-21-20 0,21 21 16,0-22-16,0 1 0,-21-22 0,21 21 15,-21 1-15,21-22 0,0 43 16,-42 0 0,42-64-16,0 0 0,-22 0 0,22 0 15,0-42-15,0 0 0,0-21 16</inkml:trace>
  <inkml:trace contextRef="#ctx0" brushRef="#br0" timeOffset="19180.32">4064 3535 0,'0'0'0,"-21"0"16,0 0-16,-1 0 16,1 0-16,0 0 15,42 0 16,0 0-15,1 0-16,-1 0 0,21 0 0,-21 0 16,22 0-16,-1 0 0,21 0 15,-20 0-15,20 0 0,22 0 0,-22 0 16,43 0-16,-21 0 0,0 0 16,126 0-16,-20 0 15,-64 0-15,-21 0 0,21 0 16,0 0-16,21 0 0,-21 0 15,21 0-15,0-21 0,21 21 0,-20 0 16,316-21 0,-168 21-16,-149 0 0,0-22 15,127 1-15,-148 21 0,0 0 16,0 0-16,-21-21 0,21 21 16,-21 0-16,169 0 15,-106 0-15,-105 0 0,-1 0 16,-20 0-16,-1 0 0,0 0 15,1 0-15,-22 0 0,0 0 16,0 0-16,0 0 0,0 0 16</inkml:trace>
  <inkml:trace contextRef="#ctx0" brushRef="#br0" timeOffset="19673.55">9313 3514 0,'0'21'31,"0"0"-31,0 0 16,0 0-16,0 1 0,0-1 15,0 21-15,0-21 0,0 22 0,0 20 16,0 1-16,0-22 16,-21 0-16,21 22 0,-21 42 15,21-43-15,-21 1 0,0 20 16,-1-20-16,22-1 0,-21 1 0,0-1 15,0 85-15,-21 85 16,42-169-16,0 20 16,-22 43-16,22-63 0,0-1 15,-21 1-15,21 21 0,0-22 16,0 64-16,-21-63 0,21-1 16,0-21-16,0 128 15,0-86-15,0-41 16,0-22-16,0 21 0,21-21 15,0 1-15,-21-1 0,22 0 16,-1-21-16</inkml:trace>
  <inkml:trace contextRef="#ctx0" brushRef="#br0" timeOffset="20805.99">3852 6392 0,'0'0'0,"-21"0"0,0 22 0,0-1 15,0-21-15,21 21 16,0 0-1,0 0-15,0 0 16,21 1 0,0-22-16,0 0 0,0 0 15,0 0-15,22 0 0,-22 0 0,21 0 16,1 0-16,20 0 0,-21 0 16,43 0-16,-21 0 0,20-22 0,1 22 15,21-21-15,0 21 0,-1-21 0,1 21 16,21-21-16,0 21 0,0-21 15,21 21-15,-21-21 0,22 21 16,-1-22-16,0 22 0,0-21 0,445 0 16,-466 0-1,0 21-15,0 0 0,106-21 16,-128 21-16,1 0 0,85 0 16,-85 0-16,-43 0 0,22-21 15,-22 21-15,1 0 0,-22 0 16,0 0-16,1 0 0,-1 0 0,-21 0 15,43 0 1,-85 0 31,-1 0-31,22 21 15,0 0-16,22-21 1,-1 0-16,0 0 0,21 0 16,-21 0-16,1 0 0,20 0 0,0 0 15,1 0-15,-1 0 0,0 0 0,22 0 16,-22 0-16,22 0 0,-1 0 16,-21 0-16,22 0 0,-22 0 0,22 0 15,-22 0-15,0 0 0,1 0 0,-1 0 16,0 0-16,-20-21 0,-1 21 15,0 0-15,0 0 0,-42 0 32,0 0-32,0 0 0,-1 0 15</inkml:trace>
  <inkml:trace contextRef="#ctx0" brushRef="#br0" timeOffset="21543.57">5736 3852 0,'0'0'15,"-21"0"-15,0 0 16,21 22-1,0-1-15,0 0 16,0 21-16,0 1 0,0-1 0,0 0 16,0 22-16,0-1 0,0-20 0,0 84 15,-21 42 1,-1-106-16,1-20 16,0 20-16,0-20 0,0 20 0,0-21 15,-1 1-15,22-22 0,0 21 0,-21-21 16,21 1-16,0-1 0,0-42 31,0-22-15,0 22-16,0 0 0</inkml:trace>
  <inkml:trace contextRef="#ctx0" brushRef="#br0" timeOffset="22395.6">5673 3979 0,'0'0'0,"21"0"31,0 0-15,0 0-16,0 0 0,0 0 15,1 0-15,-1 0 0,21 0 0,0 0 16,1 0-16,-1 0 0,0 0 16,22 0-16,-1-21 0,1 21 15,21 0-15,-1 0 0,1 0 0,0-21 16,20 21-16,1 0 0,-21 0 16,21 0-16,254-21 15,-191 0-15,-106 21 16,1 0-16,-1 0 0,1 0 15,-22 0-15,1 0 0,-22 0 16,0 0-16,0 0 0,0 0 0,0 0 16,-21 21 31,0 0-47,-21 0 0,21 0 15,-21 1-15,0 20 0,21 0 0,0 1 16,-21-1-16,0 0 0,-1 1 15,22-1-15,0 0 0,0 1 0,-21-1 16,21 43 0,0-43-16,-21 21 0,21-20 15,0-1-15,0 22 0,0-22 0,0-21 16,0 0-16,0 22 0,0-22 16,-21 0-16,21 0 0,0 0 0,0 0 15,0 1-15,0-1 0,0 0 31,-21-21-15,21 21-16,-21-21 0,-1 0 16,1 0-16,0 0 15,0 0-15,-21 0 0,20 21 16,-20-21-16,21 0 0,-21 0 0,-1 0 16,1 0-16,-22 0 0,22 0 15,-21 0-15,-22 0 0,0 21 0,-211-21 16,190 0-16,0 0 15,-21 0-15,21 0 0,-21 0 16,0 0-16,22 22 0,-22-22 16,42 0-16,0 0 0,1 0 0,41 0 15,-20 0-15,-1 0 16,22 0-16,21 0 0,42 0 62,0 0-62,-21-22 0,21 22 16</inkml:trace>
  <inkml:trace contextRef="#ctx0" brushRef="#br0" timeOffset="23271.72">6075 4572 0,'0'-21'0,"0"42"47,0 0-47,-21 0 0,21 1 15,-22-1-15,22 0 0,0 0 16,0 0-16,-21 22 0,21-22 0,0 0 16,-21 21-16,21-21 0,0 1 15,0 20 1,21-42-16,0 0 16,1 0-16,-1 0 15,21-64 1,-21 43-16,-21 0 0,21 0 0,-21 0 15,0 0-15,0-1 0,0 1 16,0 0-16,0 0 0,0 0 0,0 0 16,0-1-16,0 1 0,-21 0 0,0 21 15,-21 0 1,21 0-16,-1 0 0,1 21 16,21 0-1,0 1-15,0-1 16,0 0-1</inkml:trace>
  <inkml:trace contextRef="#ctx0" brushRef="#br0" timeOffset="23543.57">6371 4551 0,'0'21'16,"0"0"-1,0 0-15,0 1 0,0-1 16,0 0-16,-21 21 16,0-21-16,21 22 0,-21-1 15,21-21-15,0 0 0,0 1 16,-22-1-16,22 0 15,0-42 17</inkml:trace>
  <inkml:trace contextRef="#ctx0" brushRef="#br0" timeOffset="23871.38">6519 4614 0,'0'22'15,"-21"-1"1,0-21-16,0 21 16,21 0-16,-21-21 0,-1 21 0,1-21 15,0 21-15,0-21 16,21 22-16,-21-22 15,21 21 1,0 0 0,21-21-16,-21 21 15,21 0-15,0 0 0,-21 1 16,21-1-16,1-21 16,-1 21-16,0-21 15,0 0 1</inkml:trace>
  <inkml:trace contextRef="#ctx0" brushRef="#br0" timeOffset="24948.27">5884 4487 0,'0'-21'0,"21"21"156,1 0-156,-1 0 16,21 0-16,-21 0 0,22-21 15,-22 21-15,21 0 0,0 0 16,1-21-16,-22 21 0,21 0 0,22-21 16,-22 21-16,22 0 15,-43 0-15,0 0 0,0 0 16,0 0-16,0 0 15,1 0-15,-1 0 16,0 0 0,0 0-1,-21 21 17,21 0-17,-21 0 1,0 0-1,21-21-15,-21 22 0,0-1 16,0 0-16,0 0 0,0 0 16,0 0-16,0 43 15,0-43-15,0 21 0,0-20 0,0 62 16,0-20 0,0-43-16,0 0 0,0 0 15,0 0-15,0 1 16,0-1-16,0 0 0,0 0 15,0 0 1,-21 0 15,0-21-31,0 0 16,0 0-16,0 0 0,-22 0 16,-41 0-16,41 0 15,1 0-15,-22 0 0,1 0 0,-1 0 16,1 0-16,-22 0 0,22 0 0,-1 0 15,22 0-15,-22 0 16,22 0-16,0 0 0,-1 0 0,-20 0 16,63-21-1,0 0-15,21 0 16,0 0-16,0 21 0</inkml:trace>
  <inkml:trace contextRef="#ctx0" brushRef="#br0" timeOffset="25470.88">6964 4487 0,'-21'0'0,"21"22"0,0-1 16,0 0-16,0 0 0,0 21 15,0-20-15,0 20 0,0-21 16,0 21-16,-22-20 0,22 20 0,-21 0 15,21-21-15,0 22 0,-21-1 16,21-21-16,0 0 16,0 1-16,0-1 0,0-42 47,0-1-47,0 1 0,0 0 0</inkml:trace>
  <inkml:trace contextRef="#ctx0" brushRef="#br0" timeOffset="26012.57">6943 4487 0,'0'0'0,"21"0"0,0 0 0,0 0 16,0 0-16,0 0 15,1 0-15,-1 0 0,0 0 16,0 0-16,0-21 0,22 21 0,-22 0 16,0 0-16,21-21 0,-21 21 15,22 0-15,-22 0 0,64-21 16,-43 21-16,-21 0 0,21 0 16,-20 0-16,-1 0 0,0 0 0,0 0 15,0 0-15,0 0 0,1 0 31,-22 21 16,0 0-31,0 0 0,21 1-16,-21-1 15,0 0-15,0 21 0,0-21 16,0 1-16,21 20 0,-21-21 15,0 0-15,0 22 0,0-22 16,0 21-16,0-21 0,0 22 0,0-22 0,0 0 16,0 0-16,0 0 0,0 0 15,0 1-15,0-1 0,0 0 16,-21-21-16,0 21 16,-1-21-16,1 0 0,0 0 15,0 0-15,0 0 0,0 0 16,-1 0-16,1 0 0,0-21 15</inkml:trace>
  <inkml:trace contextRef="#ctx0" brushRef="#br0" timeOffset="26488.29">7112 4551 0,'-21'21'16,"0"0"-1,-1 0-15,1-21 0,21 22 0,-21-1 16,0 0-16,0 0 0,21 0 16,0 22-16,-21-22 0,21 0 0,-22 0 15,22 0-15,0 0 0,0 1 16,0-1-16,0 0 16,22-21-16,-1 0 0,0 0 15,0 0-15</inkml:trace>
  <inkml:trace contextRef="#ctx0" brushRef="#br0" timeOffset="26938.04">7197 4699 0,'-22'0'0,"1"0"16,0 0-16,21 21 0,-21-21 15,21 21-15,-21-21 16,21 22-16,-21-1 0,21 0 0,0 0 16,0 0-16,0 0 0,0 1 0,0-1 15,21-21 1,0 0-16,0 0 16,0 0-1,0-21-15,1 21 16,-22-22-16,21 22 0,-21-21 0,0 0 15,0 0 1,0 0-16,0 0 0,0-1 0,0 44 63,0-1-63,0 0 15,0 0-15,0 0 16,0 0-1,21-21 1,0 0 0,0 0-1</inkml:trace>
  <inkml:trace contextRef="#ctx0" brushRef="#br0" timeOffset="27370.79">7345 4678 0,'0'21'31,"0"0"-31,0 0 16,0 1-16,0-1 0,0 0 16,0 0-16,0 0 0,0 0 15,0 1 1,0-1-1,0-42 17,0-1-32,0 1 15,0 0-15,0 0 0,0 0 16,0 0-16,21-1 16,-21 1-16,0 0 0,21 21 15,0 0-15,-21-21 16,21 21-16,1 0 15,-22 21-15,0 0 16,0 0 0,0 1-16,0-1 0,0 0 15,0 0-15,0 0 0,0 0 16,0 1 0</inkml:trace>
  <inkml:trace contextRef="#ctx0" brushRef="#br0" timeOffset="27607.65">7535 4678 0,'0'21'0,"0"0"15,0 0-15,0 1 0,0-1 16,0 0-16,0 0 0,0 0 16,0 0-1,21-21 32</inkml:trace>
  <inkml:trace contextRef="#ctx0" brushRef="#br0" timeOffset="28232.95">7578 4741 0,'0'22'15,"0"-1"1,21-21-1,0 0 1,0 0-16,0 0 31,0 0-31,-21-21 0,22 21 16,-1-22-16,-21 1 31,-21 21-15,-1 21-1,1-21 1,21 22-16,-21-22 0,21 21 0,0 0 16,-21-21-16,21 21 0,-21 0 15,21 0-15,0 1 0,0-1 16,21-21 15,0 0-31,0 0 0,0 0 16,1 0-16,-1 0 0,-21-21 15,21 21-15,0-22 0,0-20 16,0 21-16,1 0 16,-1 0-16,0-22 0,0 22 0,0-21 15,-21 21-15,21-1 0,-21 1 16,0 0-16,0 0 0,0 0 0,0 0 16,0 42 15,-21-21-31,21 21 0,0 0 15,0 0-15,0 22 0,0-22 16,0 0-16,0 21 0,-21-21 0,21 43 16,0 21-1,0-64-15,21-21 0,-21 21 16,21 0-16,1-21 0,-1 0 0,0 0 16,0 0-16,21 0 0,-20-21 0,-1 0 15,0 0-15</inkml:trace>
  <inkml:trace contextRef="#ctx0" brushRef="#br0" timeOffset="33791.83">7832 2159 0,'0'-21'0,"0"0"16,0 0-16,0-1 0,0 1 15,0 0-15,0 0 16,21 0-16,-21 0 0,21-1 16,0 22-16,-21-21 15,0 42 17,0 1-32,0-1 0,0 21 0,0-21 15,0 22-15,0-1 16,-21 21-16,21-20 0,-21 20 0,-43 43 15,22 21 1,21-63-16,-22-1 0,1 43 16,21-64-16,0 1 0,0-1 15,-1 0-15,22-21 0,-42 64 16,21-64-16,21-42 47,0 0-32,0 0-15,21 0 0,-21-1 16,42-41-16,-20 42 16</inkml:trace>
  <inkml:trace contextRef="#ctx0" brushRef="#br0" timeOffset="34187.17">8001 2138 0,'0'-21'16,"0"0"-1,0 42 17,0 0-32,-21 0 15,21 0-15,-21 22 0,-1-22 16,22 21-16,0 0 0,-21 1 0,-21 41 15,42-20-15,-21-22 16,0 22-16,21-22 0,-22 22 0,1-22 16,0 0-16,0 1 0,21-1 15,-85 85 1,64-85-16,0-21 0,21 1 16,0-1-16,-21 0 15,0-21 1,21-21 15,0 0-15,-22-1-1,22 1-15</inkml:trace>
  <inkml:trace contextRef="#ctx0" brushRef="#br0" timeOffset="34576.62">7324 2794 0,'-22'0'0,"44"0"0,-44-21 0,22 0 15,-21 21-15,21-21 16,21 21 15,-21 21-31,22 0 16,-1 0-16,0 0 0,21 85 15,1-42 1,-22-43-16,0 21 0,0 0 16,0-20-16,-21-1 0,21 21 15,-21-21-15,22 0 0,-22 1 0,0-1 16,0 0-16,0-42 47,0 0-32,0-1-15,0 1 0,21 0 0,0 0 16,0 0-16</inkml:trace>
  <inkml:trace contextRef="#ctx0" brushRef="#br0" timeOffset="34872.08">8213 2836 0,'-22'0'31,"1"22"-31,0-1 0,0 0 16,-21 0-16,20 0 0,1-21 15,-21 21-15,21 1 0,-22-1 16,1 0-16,21 0 0,-21 0 0,-1 0 16,22 1-16,-21-1 0,21 0 15,-1 0-15,1 0 0,21 0 16</inkml:trace>
  <inkml:trace contextRef="#ctx0" brushRef="#br0" timeOffset="41823.76">13779 2180 0,'0'-21'16,"22"21"0,-22-21-1,0 42 48,0 0-63,0 0 15,-22 1 1,22-1-16,0 0 0,-21 0 16,21 0-16,0 0 0,0 1 15,0-1-15,0 21 16,-21 22-16,21-43 0,0 21 16,0-21-16,0 22 0,-21-22 15,21 21-15,-21 22 0,21-43 16,0 0-16,-21 21 0,-1-21 15,22 22-15,-21-22 0,0 21 0,0-21 16,0 22-16,-22 20 16,22-20-16,0-1 0,0-21 0,0 21 15,-22 1-15,22-1 0,0-21 16,-21 22-16,21-1 0,-85 85 16,42-85-1,43-21-15,0 1 0,0 20 16,0-21-16,-1 0 0,-20 0 15,21 1-15,0-1 0,-22 21 0,22-21 16,0 0-16,-21 1 0,-22 20 16,43 0-16,0-21 0,-21 1 15,-43 62 1,43-63-16,20 1 0,1-1 16,-63 21-16,62-21 15,-20 0-15,0 1 0,-1-1 0,1 0 16,0 0-16,-1 0 0,1 0 15,0 1-15,-1-1 0,1 0 0,21-21 16,-21 21-16,-1 0 0,22-21 0,-21 21 16,21 1-16,-85-1 15,42 0 1,43-21-16,0 0 0,0 0 16,-22 0-16,22 21 0,0-21 0,0 0 15,-21 0-15,20 0 0,1 0 0,-21 21 16,0-21-16,20 0 15,1 0-15,0 0 0,0 21 0,-43 1 16,43-22-16,-21 0 0,21 0 16,-22 21-16,22-21 0,-21 0 15,21 21-15,-22-21 0,1 0 16,21 21-16,-21-21 0,-1 0 0,22 21 16,-21-21-16,21 0 0,-22 21 15,22-21-15,-21 0 0,21 22 0,-22-22 16,22 0-16,-85 42 15,64-42-15,0 21 0,-1-21 16,1 0-16,-64 21 0,64-21 16,-1 0-16,1 21 0,0-21 15,-1 0-15,1 0 0,0 0 0,21 0 16,-22 0-16,1 0 0,0 22 16,-1-22-16,1 0 0,0 0 0,20 0 15,-20 0-15,0 0 0,21 0 16,-22 0-16,22 0 0,0 0 0,-21 0 15,20 0-15,1 0 0,0 0 0,-42 0 16,-1 0 0,43 0-16,0 0 15,-85 0-15,64 0 16,20 0-16,-20 0 0,21 0 0,-21 0 16,20 0-16,-20 0 0,21 0 15,0 0-15,0 0 0,-1 0 16,1 0-16,0 0 0,0 0 15,0 0-15,0 0 16,-1 0 0,1-22 15,0 22-31,0 0 94,21-21-79,-21 21 1</inkml:trace>
  <inkml:trace contextRef="#ctx0" brushRef="#br0" timeOffset="43730.51">8213 4890 0,'0'-22'16,"21"22"46,0 22-46,0-22-16,0 0 16,0 21-16,1-21 15,-1 0-15,0 21 0,0-21 16,0 0-16,0 0 0,1 21 16,-1-21-16,21 0 0,0 0 15,1 0-15,-22 0 0,21 0 16,-21 0-16,1 0 0,20 21 0,-21-21 15,0 0-15,22 0 0,-22 0 0,0 21 16,21-21-16,-21 0 0,1 0 16,41 22-16,-42-22 15,43 0-15,-43 0 0,0 21 16,21-21-16,-20 0 16,-1 0-16,0 0 0,0 0 0,21 0 15,-20 0-15,62 0 16,-63 0-16,22 0 0,-22 0 15,21 0-15,22-21 0,-22 21 16,0 0-16,-20 0 0,20 0 16,0 0-16,1 0 0,-22-22 0,21 22 15,0 0-15,22 0 16,-22 0-16,-21 0 0,22 0 16,-1 0-16,-21 0 0,22 0 0,-22-21 15,21 21-15,-21 0 0,22 0 0,41 0 16,-20 0-1,-43 0-15,0 0 0,43 0 16,-22-21-16,-21 21 0,43 0 16,-22 0-16,-21 0 15,0-21-15,22 21 0,-22 0 0,21 0 16,-21 0-16,0-21 0,22 21 0,-22 0 16,42 0-1,-41-21-15,20 21 0,0 0 16,-21-22-16,43 1 0,-43 21 15,0 0-15,22 0 0,-22-21 16,0 21-16,0 0 0,0 0 0,0-21 16,1 21-16,-1 0 0,0 0 15,0 0-15,0-21 0,0 21 16,1 0-16,-1 0 0,0-21 0,21 21 16,1-22-1,-22 22-15,0-21 0,21 21 16,1-21-16,-22 21 0,0 0 0,0-21 15,0 21-15,0 0 0,-21-21 16,22 21-16,-1-21 0,0 21 16,0 0-16,0-22 0,0 22 0,-21-21 15,22 21-15,20-21 16,-21 21-16,0-21 0,0 0 16,1 21-16,-1-21 0,0 21 15,0 0-15,-21-22 0,21 22 16,0 0-16,22-42 15,-22 42-15,0-21 0,0 21 16,-21-21-16,21 21 16,1-21-16,-22-1 0,21 22 15,0-21-15,0 21 16,-21-21-16,21 0 0,0 21 16,1-21-16,-22 0 0,21 21 15,0-22-15,0 1 16,-21 0-16,21 21 0,0-21 0,-21 0 15,22 0-15,-1 21 16,-21-22-16,21 22 0,0-21 0,0 0 16,-21 0-16,21 0 0,1 0 15,-1-1-15,-21 1 16,21 0 0,0 0-16,0 0 15,-21 0-15,0-1 16,21 22-16,-21-21 0,22 21 0,-1-21 15,-21 0-15,21 21 16,-21-21-16,21 21 0,-21-21 0,21-1 16,0 22-1,1-21-15,-22 0 0,0 0 16,21 21-16,-21-21 0,21 21 0,-21-21 16,21-1-16,0 1 15,0 0-15,1 0 16,-1 0-16,-21 0 0,21 21 0,0-22 15,-21 1-15,21 0 16,22-42-16,-22 41 16,-21 1-16,21 0 0,0-21 15,0 21-15,-21-1 16,0 1-16,21 21 0,1-21 0,-22 0 16,21 0-16,0 0 0,-21-1 15,21 22-15,21-63 16,-20 42-16,-22 0 15,0-1-15,21 1 0,0 0 16,-21 0-16,0 0 0,0 0 16,21 21-16,-21-22 0,0 1 15,21 0-15,-21 0 0,0 0 16,21 0-16,-21-1 16,22 1-16,-22 0 0,21 0 0,-21 0 15,0 0-15,21-1 16,-21 1-16,21 21 0,-21-21 0,0 0 15,0 0-15,21 21 0,-21-21 16,21-1-16,1 1 16,-22 0-16,21 0 0,-21 0 15,21 21-15,-21-21 0,0-1 16,21 1-16,-21 0 16,21 21-16,-21-21 15,0 0 1,0 0 31,-21 21 0,0 21-47,0 0 0,-22 0 0,1 0 15,0 0-15</inkml:trace>
  <inkml:trace contextRef="#ctx0" brushRef="#br0" timeOffset="44969.93">8467 4805 0,'-22'21'0,"1"-21"16,21 21 0,0 0-16,-21-21 0,0 22 15,0-22 1,21-22 31,21 1-32,0 21-15,0-21 0,0 21 0,1-21 16,-1 21-16,0-21 0,21 21 16,-21-21-16,22 21 0,-22 0 0,21-22 15,22 22 1,-43-21-16,21 21 0,-21 0 16,1 0-16,-1 0 0,-42 0 31,-1 0-31,-20 0 15,21 0-15,-43 21 16,22 1 0,0-22-16,21 0 0,-1 21 0,-41-21 15,42 0-15,0 21 0,-1-21 16,1 0-16,0 21 0,-21-21 16,42 21-16,-21-21 0,21 21 15,-22-21-15,1 22 0,21-1 16,0 0-1,0 0-15,0 0 16,0 0-16,0 1 16,0-1-16,0 0 15,21 0-15,1 0 16,-22 0-16,21 1 0,-21-1 16,21 0-16,-21 0 0,42 21 15,-42-20-15,21-1 16,1 0-16,-1-21 0,-21 21 15,21 0-15,0-21 16,-21 21 0,-21-21 31,0 0-47,0 0 0</inkml:trace>
  <inkml:trace contextRef="#ctx0" brushRef="#br0" timeOffset="65389.42">2836 2096 0,'-21'-22'0,"21"1"16,0 0-1,-21 21 1,21 21 31,0 0-47,0 1 0,0-1 15,0 0-15,21 0 0,-21 0 16,0 0-16,21 22 0,0-22 0,1 21 16,-1-21-16,-21 22 0,21-1 15,42 43-15,-41-43 16,-1 0-16,0-20 0,0 20 15,0 0-15,0 1 0,22-1 0,-22-21 16,0 21-16,0-20 0,22 20 16,-22 0-16,0-21 0,0 1 15,0 20-15,0-21 0,22 21 0,-22-20 16,0-1-16,0 21 0,43 0 16,-22 1-1,0-22-15,-20 0 0,-1 0 0,0 0 16,21 1-16,-21-1 0,1-21 15,-1 21-15,0 0 0,21-21 0,-21 21 16,1-21-16,-1 0 0,0 0 0,0 21 16,0-21-16,0 0 0,22 0 15,-22 0 17,-21-21-32,0 0 15,-21 0-15,0 0 16,-1 0-16,-20-22 15,21 22-15</inkml:trace>
  <inkml:trace contextRef="#ctx0" brushRef="#br0" timeOffset="66088.1">3238 2138 0,'0'21'63,"0"0"-48,0 0-15,0 1 16,0 20-16,22-21 0,-1 0 0,-21 22 16,21-1-16,-21 0 0,21 1 15,0-1-15,0 0 0,1 1 16,-1-1-16,0 0 0,0 1 16,0-1-16,0 0 0,1-21 0,-1 22 15,0-22-15,0 21 0,0-21 16,22 43-16,-22-43 0,0 21 15,21 1 1,-21-22-16,22 21 0,-22-21 16,0 1-16,0 20 0,0-42 15,-21 21-15,22-21 16,-1 0-16,0 21 16,0-21 62,-42 0-31,0-21-47</inkml:trace>
  <inkml:trace contextRef="#ctx0" brushRef="#br0" timeOffset="66901.64">3408 3471 0,'0'-21'0,"21"21"63,0 0-48,0 21-15,0-21 0,1 0 0,-1 22 16,0-22-16,0 21 15,85 0-15,-85-21 0,21 0 16,22 21-16,-43-21 16,0 0-16,0 21 0,22-21 15,-22 21-15,0-21 0,21 0 16,-20 0-16,-1 0 0,0 0 16,0 0-16,0 0 0,0 0 15,1 0-15,-22 22 16,21-22-16,0 0 15,0 0 1,-21-22 15,0 1-15,0 0-16,0 0 16,0 0-16,0 0 0,0-1 0,0 1 15,0-21-15,0 21 0,0 0 16,0-22-16,0 22 0,0 0 15,0-21-15,21 20 0,-21 1 16,0-42-16,0 42 16,21-1-16,-21 1 0,0 0 15,0 42 32,0 0-47,0 1 0,0-1 16,0 0-16,0 21 0,0 22 15,0 20 1,-21-62-16,21 20 0,0 21 16,0-41-16,0 20 0,-21-21 15,21 0-15,0 0 16,0 1-16,0-1 16,-21-21 30,21-21-46</inkml:trace>
  <inkml:trace contextRef="#ctx0" brushRef="#br0" timeOffset="82324.64">1355 7768 0,'0'-21'15,"21"21"1,-21-21-16,21 21 16,0-21-16,0 0 15,-21-1-15,21 22 16,-21-21-16,22 0 0,-22 0 16,0 0-16,0 0 15,0-1-15,-22 22 0,1 0 16,0 0-16,-21 0 15,-1 0-15,22 0 0,-42 0 0,20 22 16,1-22-16,0 42 0,-1-21 16,1 0-16,21 22 0,-21-22 0,20 21 15,-20 0-15,21 22 0,0-22 16,0 1-16,-1 20 0,22-21 16,0 1-16,0 63 15,0-64-15,0 0 0,0-21 0,0 22 16,0-22-16,22 21 0,-1-21 15,-21 1-15,21-1 0,0-21 16,0 21-16,0-21 0,22 0 0,-22 0 16,21 0-16,-21 0 0,85-64 15,-63 43-15,-1-21 16,0 21-16</inkml:trace>
  <inkml:trace contextRef="#ctx0" brushRef="#br0" timeOffset="82871.38">1757 7451 0,'21'-21'0,"-42"42"0,42-64 0,0 43 32,-21 22-32,0-1 15,0 0-15,0 0 0,0 21 0,0-20 16,0 20-16,0 0 0,0 1 15,0-1-15,0 0 0,0 43 16,0-22-16,-21-20 0,-21 105 16,20-63-1,22-64-15,0 21 0,-21-21 16,0 22-16,21-22 0,-21 0 0,21 0 16,0 0-1,-21-21-15,21-21 16,0 0-1,0 0-15,0 0 0,0-1 0,0-20 16,0 21-16,21-21 0,0-1 16,0 1-16,0 0 0,43-22 15,-43 43-15,21-21 0,-20 20 16,20 1-16,-21 21 0,0-21 0,22 21 16,-22 0-16,0 0 0,0 0 15,0 21-15,0 0 0,-21 1 16,0-1-16,22 21 0,-22 43 15,0-22 1,0-20-16,-22-22 0,1 21 16,21-21-16,-21 0 0,21 1 0,-21-1 15,21 0-15,-21 0 0,21-42 47,21 0-31,0 0-16,-21-1 0</inkml:trace>
  <inkml:trace contextRef="#ctx0" brushRef="#br0" timeOffset="83414.58">2773 7916 0,'0'-21'16,"0"42"-16,0-63 0,0 21 0,-21 21 0,-1 0 16,1-21-16,0 21 0,0 0 15,0 0-15,0 0 0,-22 0 0,22 21 16,-21 0-16,21 0 0,-22 0 16,22 22-16,-21-22 0,21 21 15,-22 1-15,22-1 0,0 0 0,0 1 16,21 20-16,-21 22 15,21-64-15,0 0 16,0 0-16,21-21 0,0 0 16,0 0-16,0 0 0,0 0 15,1 0-15,20 0 0,-21 0 16,0-21-16,22 0 0,-1-43 16,-21 43-16,21-21 15,-20 21-15,-1-22 0,21-20 16,-42 21-16,0 20 0,21 1 0,-21 0 15,0 0-15,0 42 32,0 0-32,-21 0 15,21 1-15,-21 20 0,21-21 0,0 0 16,0 22-16,0-22 0,0 0 16,0 0-16,0 0 0,0 0 0,0 22 15,0-22 1,21-21-16,0 0 0,0 21 0,1-21 15,-1 0-15,0 0 16,0 0-16,0-21 0,0 21 0,1-21 16,-1 21-16</inkml:trace>
  <inkml:trace contextRef="#ctx0" brushRef="#br0" timeOffset="83814.35">2963 8065 0,'0'-22'0,"0"44"0,0-65 0,0 22 15,0 0-15,0 0 0,43-22 16,-22 22 0,0 0-16,0 21 0,0 0 15,0 0-15,1 0 0,-1 0 0,0 0 16,0 21-16,0 0 0,0 1 0,1-1 16,-1 0-16,-21 21 0,0-21 15,21 22-15,-21-1 0,0-21 0,0 43 16,0-22-1,0-21-15,-21 43 16,0-43-16,-1-21 31,22-21-31,0 0 16,0-1-16,0 1 0,0 0 16,0-21-16,22 21 0,-22-22 0,21 1 15,0 0-15,0-1 0,21-20 16,22-1-1,-43 22-15,21 21 0,-20 21 0,-1-21 16,0 21-16,21-22 0,-21 22 16,1 0-16,-1 0 0,0 22 15,0-1-15,0-21 0</inkml:trace>
  <inkml:trace contextRef="#ctx0" brushRef="#br0" timeOffset="84387.8">4149 8340 0,'0'0'0,"0"-21"16,21-1-16,0 22 0,0-21 0,0 0 16,0 0-16,-21 0 0,22 0 15,-22-22-15,21 22 0,-21 0 0,0-21 16,0 20-16,0-20 0,0 21 0,0-21 15,-43-1-15,22 43 16,0-21-16,-21 21 0,21 0 0,-22 0 16,22 0-16,-21 0 0,-1 21 15,1 0-15,0 1 0,-1 20 16,22 0-16,-21 1 0,-22 20 0,22-21 16,21 1-16,0-1 0,0 0 15,21 22-15,0-43 16,0 21-16,0-20 15,21-22-15,0 21 0,0-21 0,0 0 16,22 0-16,62 0 16,-83-21-16,20-1 0,0 22 15,-21-42-15,22 21 0,-22 0 0,0 0 16,21-22-16,-20 1 0,-1 21 16,0-22-16,0 1 0,-21 0 15,0 21-15,21-22 0,-21 22 0,0 0 16,0 0-16,0 42 15,-21 0 1,21 0-16,-21 0 16,21 1-16,0 20 0,0-21 0,-21 21 15,21-20-15,0-1 0,0 21 0,0-21 16,0 0-16,0 1 0,0-1 16,0 0-16,0 0 0,21-21 15,0 0-15,0 0 0,0 0 16,22 0-16,-22 0 0,0 0 15,21 0-15,-20-21 0</inkml:trace>
  <inkml:trace contextRef="#ctx0" brushRef="#br0" timeOffset="86264.27">4932 7895 0,'21'-21'0,"-42"42"0,63-84 15,-42 42-15,0-1 0,0 1 16,-21 21-1,-21 0-15,-1 0 16,1 43-16,-22 20 16,43-42-16,-21 64 15,21-43-15,0 1 0,-1 20 16,22-21-16,0 1 0,0-22 16,0 21-16,0-21 0,0 1 15,22-1-15,-1 0 0,0 0 0,0-21 0,64 21 31,21-21-31,-85-21 16,42 0-16,-20 0 0,-22-22 16,0 22-16,21-21 0,-21 0 15,1-1-15,-1 1 0,0-22 0,0 22 16,0-21-16,0 20 0,1-20 0,-1 20 16,0 1-16,0-85 15,-21 85 1,0 21-16,0-1 0,0 1 0,0 42 31,0 1-31,0-1 0,0 0 0,-21 21 16,21-21-16,-21 22 15,21-1-15,-21 0 0,21 85 16,-22-84-16,22-1 0,0 0 16,0 1-16,0-1 0,0 0 15,0-20-15,0-1 0,0 21 0,0-21 16,22 0-16,-1 1 0,0-1 15,0-21-15,0 0 0,0 0 16,64 0 0,-43-21-16,1-1 0,-22 1 15,42-21-15,-41 21 16,-1-22-16,0 22 0,-21-21 0,0 21 16,21-22-16,-21 22 0,0 0 15,0-21-15,0 21 0,0-1 16,-21 22-16,0 0 0,0 0 15,-1 0-15,22 22 16,-42 20-16,21 21 16,21-41-16,0-1 0,0 0 0,0 21 15,0-21-15,0 22 16,0-1-16,0-21 0,0 0 16,21 1-16,0-1 0,0-21 15,1 0-15,-1 0 16,0 0-16,21 0 0,22-21 15,-43-1-15,0 1 16,0 0-16,0-21 0,1 21 16,-22-1-16,21-20 0,0 21 0,0-21 15,-21 20-15,21 1 0,-21 0 0,21 21 16,-21-21-16,0 42 31,0 0-15,0 0-16,0 1 0,0-1 15,0 0-15,0 0 0,0 0 0,0 0 16,0 1-16,0-1 16,0 0-16,22 0 0,-1 0 15,0-21-15,0 0 0,0 0 16,0 0-16,1 0 16,-1 0-16,0 0 0,42-63 15,-41 20-15,-1 22 16,0-21-16,0 0 0,0-1 15,0 22-15,1-21 0,-22-1 16,21 1-16,0 0 0,-21-1 0,0 1 16,21 0-16,-21 21 0,21-1 0,-21 1 15,0-21-15,0 21 0,0 42 47,-21 0-47,21 0 0,0 0 16,-21 22-16,21-22 0,-21 21 0,21-21 15,0 22-15,0-1 0,0-21 16,-21 22-16,21-1 0,0 21 16,0-20-16,0-22 0,0 21 15,0-21-15,0 1 0,0-1 0,0 21 16,21-42-16,0 0 16,0 0-16,0 0 0,0 0 15,1 0-15,-1 0 0,0-21 0,0 0 16,0 0-16,22-1 0,-22 1 0,0 0 15,0 0-15,0-21 0,-21 20 16,21 1-16,-21-21 0,22 21 16,-22 0-16,0-1 0,0 1 15,0 0 1,-22 42 0,22 0-16,-21 1 15,0-1-15,21 0 0,0 0 16,0 0-16,0 0 0,-21 1 15,21-1-15,0 21 0,0-21 0,0 0 16,0 1-16,0-1 0,21 0 16,0 0-16,0-21 15,1 21-15,20-21 0,-21 0 0,0 0 16,43 0-16,-22 0 16,-21-21-16,22 21 0,-22-21 0,21 0 15,-21 0-15,0-1 0,22 1 0,-1-21 16,-21 0-16,-21 20 15,0-20-15,21 21 0,-21 0 0,0 0 16,0-1-16,0-20 0,-21 42 31,0 0-15,21 21-16,0 0 0,0 22 16,-21-22-16,21 0 0,0 0 15,0 22-15,0-22 0,0 0 0,0 0 16,0 0-16,0 0 0,0 1 15,0-1-15,0 0 0,21-21 0,0 0 16,0 0-16,1 0 0,-1 0 16,0 0-16,0-21 0,0 21 15,0-21-15,1-1 0,-1-20 16,0 21-16,0 0 0,0-22 0,0 22 16,-21-21-16,22 21 0,-22 0 0,21-1 15,-21 1-15,21 0 0,-21 42 31,0 0-31,0 1 16,0-1-16,0 21 0,0-21 0,0 0 16,0 1-16,0 20 0,0-21 15,0 0-15,-21 43 16,0-22-16,-1-42 16,22 21-16,0-42 31,0 0-31,0 0 15,0 0-15</inkml:trace>
  <inkml:trace contextRef="#ctx0" brushRef="#br0" timeOffset="86460.14">7514 7641 0,'0'0'0,"-42"0"16,21 0-16,-1 0 31</inkml:trace>
  <inkml:trace contextRef="#ctx0" brushRef="#br0" timeOffset="86685.01">6625 7705 0,'0'0'0,"-127"21"15,106-21-15,21 21 16,21-21 0,0 0-16,22 0 0,-22 0 15,21 0-15,-21 0 0,22 0 0,-1 0 16,0-21-16,-21 21 0,22 0 15,-22 0-15,21-21 0,-21 21 16,1 0-16,-22-21 0,0-1 16,-22 22-1,1-21-15</inkml:trace>
  <inkml:trace contextRef="#ctx0" brushRef="#br0" timeOffset="86958.86">4868 7599 0,'0'0'0,"-42"0"0,21 0 0,0 0 16,42 0-1,0 0-15,21 0 16,1 0-16,-22 0 0,63 0 15,-41 0-15,-22 0 0,21 0 16,1 0-16,-1 0 0,0-21 0,-21 21 16,22 0-16,-1 0 0,-21 0 15,0 0-15,1 0 0</inkml:trace>
  <inkml:trace contextRef="#ctx0" brushRef="#br0" timeOffset="87615.48">931 9589 0,'21'-43'0,"-42"86"0,42-107 16,-21 43-16,22 0 0,-22 0 15,21-1-15,-21 1 16,0 42 0,0 22-1,0-22-15,0 21 0,0 1 16,0 20-16,0-21 0,-21 22 0,-1-22 15,1 22-15,21-22 0,-21 0 16,0 1-16,21-1 0,0 0 0,-21 1 16,21-22-16,0 0 15,0 0-15,-21 0 0,21-42 47,0 0-47,21 0 16</inkml:trace>
  <inkml:trace contextRef="#ctx0" brushRef="#br0" timeOffset="87986.19">1185 9906 0,'0'21'15,"0"0"-15,0 1 16,0-1-1,0 0-15,21-21 32,1 0-32,-1 0 0,0 0 15,0 0-15,0 0 16,-21-21-16,21 0 0,-21-1 16,0 1-1,-21 0-15,0 21 16,0 0-16,0 0 0,0 0 15,-1 0-15,22 21 16,-21-21-16,0 21 0,21 1 16,0-1-16,0 0 31,21-21-31,0 0 16,1 0-16,-1 0 15,0 0-15</inkml:trace>
  <inkml:trace contextRef="#ctx0" brushRef="#br0" timeOffset="88780.22">2836 9546 0,'21'0'0,"-42"0"0,64-21 0,-43 0 15,21 0-15,0 21 16,-21-21-16,21 21 0,-21-43 16,0 22-16,21 0 15,-21 0-15,0 0 0,0-1 0,0 1 16,-21 0-16,0 0 0,0 21 16,-22 0-16,22 0 15,0 0-15,-21 0 0,-1 21 0,22-21 16,-21 21-16,0 22 0,-1-22 15,1 21-15,21 0 0,-22 1 16,22-1-16,0 0 16,0 22-16,0 42 0,0-64 0,21 0 15,0 1-15,0-1 0,0-21 16,42 43-16,-21-22 0,0-21 16,0 0-16,1-21 0,20 22 0,-21-1 15,21-21-15,22 0 16,63 0-16,-85-21 15,1-1-15,-1 22 0,0-42 16,1 21-16,-1 0 0</inkml:trace>
  <inkml:trace contextRef="#ctx0" brushRef="#br0" timeOffset="90518.11">3344 9673 0,'0'0'0,"0"-21"0,0 0 0,0 0 0,0 0 15,0-1-15,-21 1 16,0 21-16,0 0 15,0 0-15,-1 0 0,1 21 16,0 1-16,0-1 0,0 21 16,-22-21-16,22 22 0,0-1 0,0 0 15,0-21-15,0 22 0,21-1 16,-22 0-16,22 1 0,0-1 16,0-21-16,0 0 0,0 1 15,22-1-15,-1-21 16,0 0-16,0 0 0,21 0 0,-20 0 15,-1-21-15,21-1 0,-21 1 16,22 0-16,-1 0 0,-21 0 0,21 0 16,-20-1-16,-1-20 0,21-21 15,-21-22 1,-21 64-16,0 0 0,0-1 0,0 1 16,0 0-1,-21 42 1,21 0-16,-21 1 15,0-1-15,21 21 0,-21 43 16,21-64-16,0 0 16,0 21-16,0-20 0,0-1 15,0 0-15,21 0 0,0-21 16,0 0-16,21 0 0,-20 0 0,20 0 16,-21 0-16,64 0 15,42-21-15,-85 0 16,0 0-16,-20-1 0,20 1 15,-21 0-15,21 0 0,-20 0 0,-22 0 16,21-22-16,-21 22 0,0-21 16,0 21-1,-21 42 17,21 0-32,0 0 0,0 0 15,-22 0-15,22 1 0,-21-1 0,0 21 16,21-21-16,0 0 0,-21 22 15,21-22 1,-21-21-16,21-21 47,21 0-47,0 21 0,-21-22 16,21 1-16,-21 0 0,21-21 0,1 21 15,-1-1-15,-21-20 0,21 21 16,0-21-16,0 20 0,43-20 15,-43 21-15,0 0 0,0 21 0,0 0 16,1 0 0,-22 21-16,0 0 0,21 0 0,-21 0 15,0 1-15,0-1 0,0 21 0,0-21 16,0 0-16,-21 22 16,21-22-16,0 0 0,0 0 0,0 0 15,0 1-15,0-1 16,21-21-16,0 0 0,0 0 0,43 0 15,-43 0 1,0 0-16,0 0 0,0-21 0,22 21 16,-22-22-16,0 1 0,0 0 15,0 0-15,0 0 0,1 0 0,-1-22 16,0 22-16,0 0 0,0 0 0,-21 0 16,0-1-16,0-20 15,0 21-15,0 42 31,0 0-31,0 0 16,-21 1-16,21-1 0,-21 21 16,21-21-16,-21 0 0,21 1 0,-21-1 15,21 0-15,0 0 0,-22 0 16,1 0-16,21 1 16,0-44 15,0 1-31,0 0 15,0 0-15,43-21 0,-1-1 16,-42 22-16,21 0 16,0-21-16,0 20 0,1 1 15,-1 0-15,0 0 0,0 21 0,0-21 16,0 21-16,1 0 0,-1 0 16,0 21-16,0 0 15,-21 21 1,0-20-16,0-1 0,0 0 15,0 0-15,0 0 0,0 0 0,0 1 16,0-1-16,0 0 0,0 0 0,21 0 16,-21 0-16,21 1 0,-21-1 15,22-21-15,-1 0 0,0 0 0,0 0 16,0 0-16,0 0 0,1 0 16,-1 0-16,42-21 15,-42-1-15,22 1 0,-22 0 16,21 0-16,-21 0 0,1 0 0,-1-1 15,0-20-15,0 21 0,0 0 0,22-43 16,-43 43 0,21 21-16,-21-42 0,-21 63 31,-1-21-15,1 21-16,21 0 0,-21 22 0,21-22 15,-21 0-15,21 0 0,-21 0 0,21 22 16,0-22-16,0 0 0,0 21 15,0 1 1,21-22-16,0-21 0,0 0 16,0 0-16,1 0 0,-1 0 15,21 0-15,-21 0 0,22 0 0,-22 0 16,0-21-16,21-1 0,-21 1 0,64-42 16,-64-1-1,-21 43-15,21-21 0,-21-22 16,0 43-16,0 0 0,-21-21 15,0 20-15,0 1 0,0 21 16,0-21-16,-43 21 16,1 0-16,20 0 0,22 0 0,-21 21 15,21-21-15,-1 21 0,1 1 16,0-1-16,0 0 0,21 0 16,0 0-16,-21 43 15,21-43-15,0 0 0,0 0 16,21-21-16,0 0 0,0 0 15,22 0-15,-22 0 0,21 0 0</inkml:trace>
  <inkml:trace contextRef="#ctx0" brushRef="#br0" timeOffset="90819.94">6350 9229 0,'0'0'0,"0"-21"0,0-22 15,-21 43 1,21 21 0,0 1-16,-21-1 0,-1 0 15,22 21-15,0-21 0,-21 22 0,0-1 16,21 0-16,-21-20 0,21 62 16,-21-41-16,21-1 0,-21 0 15,21 1-15,-22 20 16,22-42-16,0 0 0,0 1 0,0-1 0,0 0 15,0 0-15,22-21 16,-1 0-16,0 0 16,0 0-16,0 0 0,-21-21 0,21 0 15,1 0-15,-1-1 0,-21 1 0,0 0 16</inkml:trace>
  <inkml:trace contextRef="#ctx0" brushRef="#br0" timeOffset="91015.82">6096 9462 0,'0'0'16,"-21"0"-16,21-22 0,21 22 16,0 0-16,0 0 0,22-21 15,-22 21-15,21 0 0,0 0 16,1-21-16,-1 21 0,0 0 16,22 0-16,-22 0 0,43-21 15,0 21-15,-64 0 16,0 0-16,0 0 0,-21-21 15</inkml:trace>
  <inkml:trace contextRef="#ctx0" brushRef="#br0" timeOffset="91552.19">8149 9292 0,'0'0'0,"0"-21"0,0 0 15,0 0-15,0 0 16,0 42 15,0 0-31,0 0 16,0 0-16,-21 43 16,0-43-16,21 21 0,-21-21 15,21 1-15,0-1 0,-22 0 0,22 0 16,0 0-16,-21 0 0,21 1 0,0-1 15,21-42 17,-21-1-32,22 1 0,-1 0 15</inkml:trace>
  <inkml:trace contextRef="#ctx0" brushRef="#br0" timeOffset="91918.98">8234 8890 0,'0'0'16,"0"-21"-16,-21 21 0,-1 0 16,1 21-16,21 0 0,-21-21 15,21 21-15,0 1 0,0 20 16,0-21-16,0 0 0,21-21 16,0 0-16,1 0 15,-1 0-15,21 0 0,-21 0 16,0-21-16,1 0 0,-1 21 15,0-64 1,0 64-16,-21-21 0,0-21 16,0 21-16,-21 0 0,0 21 0,0-22 15,-1 22-15,1-21 0,-42 21 16,20 21 0,43 1-16,0-1 0,-21 0 15,21 0-15,0 0 0,0 0 0,0 1 16,0-1-16,0 0 0,0 0 0,21 0 15,-21 0-15,22 1 0,-1-22 16,0 21-16,21-21 0,-21 0 16</inkml:trace>
  <inkml:trace contextRef="#ctx0" brushRef="#br0" timeOffset="92364.23">8615 9102 0,'0'63'0,"0"-20"16,-21-22-16,21 0 0,0 0 16,0 0-16,-22 22 0,1-1 15,0-21-15,21 0 0,0 0 0,-21 1 16,0-1-16,21 0 16,-21 0-16,21 0 0,-22-21 31,22-21-16,0 0 1,0 0-16,0 0 0,0-1 0,22-20 16,-1 21-16,0 0 0,0-22 15,0 22-15,22-21 0,-22 21 16,21 0-16,43-22 0,-43 22 0,0 21 16,-20 0-16,62 0 15,-20 0-15,-43 21 0,0 0 16,0 1-16,0 20 15,1-21-15,-22 0 0,0 0 16,0 1-16,0-1 0,0 0 0,-22 0 16,22 0-16,-21 0 0,0 1 0,21-1 15,-21-21 1,42-21 15,0-1-31</inkml:trace>
  <inkml:trace contextRef="#ctx0" brushRef="#br0" timeOffset="92838.8">9610 9165 0,'0'0'15,"21"0"-15,0-21 0,0 0 16,0 0-16,0 0 0,-21-1 15,-21 22 1,0 0-16,0 0 0,-21 0 0,20 0 16,-20 0-16,-21 43 15,41-22-15,-20-21 0,21 21 0,0 0 16,0 0-16,-1 1 0,1-1 16,21 0-16,0 0 15,21 0 1,1-21-16,-1 0 0,0 0 0,0 21 15,0-21-15,22 22 0,-22-22 16,0 0-16,21 0 0,-21 21 0,1 0 16,-1-21-16,0 21 0,0-21 0,0 21 15,-21 0-15,0 1 16,0-1 0,-21-21-16,0 0 0,-21 21 0,20-21 15,1 0-15,-21 0 0,21 0 16,0 0-16,-22 0 0,1 0 15,21 0-15,-22 0 16,22 0-16,21-21 0,-21 21 16,0 0-1,42 0 1,0-21-16,0 21 0,22 0 16,-22-22-16</inkml:trace>
  <inkml:trace contextRef="#ctx0" brushRef="#br0" timeOffset="93264.08">10054 9038 0,'0'0'15,"0"21"16,0 1-31,0-1 0,0 21 16,0-21-16,0 0 0,0 22 16,-21-22-16,21 64 0,-21 42 15,21-43 1,0-20-16,0-1 0,0 1 16,0-22-16,0 22 0,-21-1 15,21 1-15,-22-1 0,1 1 0,21-1 16,-21 1-16,0-1 0,21 1 0,-21-1 15,0-21-15,-1 22 0,1-22 16,21 22-16,-21-22 0,0 0 0,21-20 16,0 20-16,0-21 0,-21 0 0,21 0 15,0 1-15,21-44 32,-21 1-17,0 0-15,21 0 0,0 0 16,-21 0-16,0-22 0,43-41 0,-43 41 15,21 1-15</inkml:trace>
  <inkml:trace contextRef="#ctx0" brushRef="#br0" timeOffset="93585.4">10033 9292 0,'0'-42'15,"0"84"-15,0-126 0,0 62 0,0-20 0,0 0 16,0 21-16,21-1 0,0 1 15,0-21 1,22 21-16,-22 21 0,21 0 0,1 0 16,-22 0-16,21 0 15,-21 21-15,22 21 0,-22-21 16,-21 1-16,0-1 0,0 21 16,0-21-16,0 0 0,-21 43 15,-1-43-15,-41 21 0,42-20 16,-22-1-16,22 0 0,-21 0 15,21 0-15,-22-21 0,22 0 0,0 21 16,0-21-16,0 0 16,42 0-1,0-21 1,0 21-16,0-21 0,1 21 0,-1-21 16</inkml:trace>
  <inkml:trace contextRef="#ctx0" brushRef="#br0" timeOffset="93936.21">10477 9271 0,'22'0'31,"-1"0"-31,0-21 0,0 0 16,0 0-16,0 21 15,1-22-15,20 1 0,-21 0 16,0 0-16,0 0 0,1 21 15,-22-21-15,0-1 0,0 1 0,-22 21 16,1 0 0,0 0-16,0 0 0,0 0 0,-22 21 15,22 1-15,-21-1 0,21 0 16,0 0-16,-1 0 0,1 43 16,0-43-16,21 0 0,0 43 15,0-43-15,0 21 16,0-21-1,21-21-15,0 0 16,1 0-16,-1 0 0,21 0 0,-21 0 16,0 0-16,22-21 0,-22 0 15,0 0-15,21 21 0</inkml:trace>
  <inkml:trace contextRef="#ctx0" brushRef="#br0" timeOffset="94504.05">11155 9038 0,'0'0'0,"0"-21"0,0 0 32,-21 21-32,-1 0 0,1 0 15,0 0-15,0 21 16,0 0-16,0 0 0,-1 1 16,22-1-16,-21 21 0,21-21 15,-21 22-15,21-22 0,0 21 0,0-21 16,0 64-1,0-43-15,0 1 0,21-22 16,22 0-16,-22 0 0,42 0 16,-20 0-16,-1-21 0,0 0 0,1 0 15,-1 0-15,0 0 0,-21 0 16,22-21-16,-1 0 0,-21 0 0,22-21 16,-22 20-16,0-20 0,21 0 0,-21-1 15,1-20-15,-1-1 0,0 1 16,0-1-16,-21 1 0,64-149 15,-22 85 1,-42 85-16,0 0 0,0-1 0,0 1 16,0 0-16,0 20 0,0 1 15,0 0-15,-21 42 32,0 0-32,21 1 0,-22-1 0,22 21 15,0 0-15,-21 1 0,0-1 0,21 0 16,0 22-16,-21-1 0,0-20 15,0 20-15,21 43 16,-22-42-16,1-22 0,21 0 0,0 1 0,0-1 16,0 0-16,0 1 0,0-22 15,0 0-15,0 0 0,0 0 16,21 22-16,1-43 16,-1 0-16,0 0 0,0 0 15,0 0-15,0-22 16,1 22-16,-22-21 0,21 0 0,0 0 15</inkml:trace>
  <inkml:trace contextRef="#ctx0" brushRef="#br0" timeOffset="94764.02">11620 8827 0,'0'0'0,"-21"0"0,21-22 16,21 1-1,1 21 1,-1 0-16,21 0 0,0-21 0,1 21 16,-1-21-16,0 21 0,1 0 15,41 0-15,-62 0 0,20-21 16,0 21-16,-21 0 0,1 0 0,-1 0 16,0 0-16,0 0 15,-21 21 1,0 0-1</inkml:trace>
  <inkml:trace contextRef="#ctx0" brushRef="#br0" timeOffset="95987.45">1037 11091 0,'0'0'0,"-21"0"16,0 0-16,0 0 15,-1-21-15,1 21 16,21-21-16,0 0 0,0 0 16,-21 21-16,21-21 0,0-1 0,0 1 15,0 0-15,0 0 0,21 0 16,0 21-16,1-21 0,20 21 15,-21 0-15,21 0 0,1 0 16,41 0-16,-41 21 0,-1 0 16,22 42-16,-43-20 15,-21-1-15,0 64 16,0-43-16,-43 43 0,22-63 16,-21 20-16,21-21 0,-22 1 0,1-1 15,-21 0-15,-22 22 16,43-22-16,-1-21 0,1 1 0,0-22 15,20 0-15,-20 0 0,21 0 16,0 0-16,-43 0 16,64-22-16,-21 1 0,21 0 15,0-21-15,0 21 0,0-22 0,0 22 16,0-21-16,0 21 0,21-22 16,22 1-16,-22 21 0,0 0 15,0 21-15,0 0 16,0 0-16,1 21 0,-1 0 0,0 0 15,0 21-15,0-20 0,0 20 16,-21 0-16,22-21 0,-1 22 0,0-22 16,-21 21-16,21-21 0,0 1 15,0 41 1,1-42-16,-22 0 0,21-21 16,0 0-16,0 0 15</inkml:trace>
  <inkml:trace contextRef="#ctx0" brushRef="#br0" timeOffset="96159.35">1439 11578 0,'21'0'0,"-42"0"0,42-21 0,1 21 16</inkml:trace>
  <inkml:trace contextRef="#ctx0" brushRef="#br0" timeOffset="96716.03">3619 11155 0,'0'0'0,"-21"0"0,21-21 16,0 0-16,0-1 16,0 1-16,0 0 15,21 21-15,-21-21 0,0 0 0,22 0 16,-1-1-16,-21 1 0,0 0 15,21 0-15,-21 0 0,21 0 0,-21-22 16,0 22-16,-21 0 16,0 21-16,0 0 0,-22 0 15,1 0-15,0 0 0,-1 21 0,1 0 16,-22 0-16,22 22 0,-21-22 16,20 21-16,1 22 0,-85 105 15,85-105-15,20-1 16,1 1-16,0-1 0,0 1 15,21-1-15,0-21 0,0 1 0,0-1 16,0 0-16,0 1 0,21-22 16,0 0-16,22 0 0,-22 0 0,21 1 15,43-22-15,-43 0 0,0 0 16,107-22 0,-107 1-16,21 0 0</inkml:trace>
  <inkml:trace contextRef="#ctx0" brushRef="#br0" timeOffset="98363.05">4043 11303 0,'0'0'0,"0"-21"15,0 0-15,0 0 0,-43-1 16,22 22-16,0 0 0,0 0 16,0 0-16,0 22 0,-22 20 15,22-21-15,-21 0 0,21 22 0,-1-1 16,-20 0-16,21-21 0,0 22 0,0-1 15,-1 0-15,22 1 0,-21-1 16,21-21-16,0 22 0,0-22 0,0 21 16,21-21-16,1-21 0,-1 0 15,0 0-15,21 0 16,-21 0-16,22 0 0,-1 0 0,-21 0 16,22-21-16,20-21 0,-21-1 15,1 22-15,20-42 16,-42 42-16,43-64 0,-43 43 15,-21 20-15,21-20 0,-21 0 0,21 21 16,-21-1-16,0 1 16,0 0-16,0 42 15,0 22 1,-21-22-16,21 0 0,-21 0 16,21 21-16,0-20 0,0 41 15,0-42-15,0 0 16,0 43-16,0-43 0,0 0 15,0 0-15,0 1 0,21-1 16,22-21-16,-22 0 16,0 0-16,85 0 15,-43-21-15,-42-1 0,22 1 16,-1 21-16,-21-21 0,22-21 16,-1 21-16,-21-1 0,21 1 0,-20-21 15,-1 21-15,0-22 0,-21 22 0,0 0 16,0 0-16,0 0 0,0 42 47,0 0-47,-21 0 0,0 0 0,-1 22 15,1-1 1,21-21-16,-21 0 0,0 1 0,21-1 16,0 0-16,0 0 0,-21-21 0,21 21 15,0-42 32,0 0-47,0 0 0,21 0 16,0-1-16,21-20 15,-20-21-15,-1 41 0,0 1 16,0 0-16,0 0 0,0 21 16,1 0-1,-22 21-15,0 0 16,21 0-16,-21 1 0,0-1 15,21 0-15,-21 0 0,0 0 0,0 0 16,0 1-16,21-22 0,-21 21 16,21 0-16,0-21 0,-21 21 15,22-21-15,-1 0 0,0 0 0,21 0 16,-21 0-16,1 0 0,20 0 0,-21-21 16,21 0-16,-20 21 0,-1-21 0,63-43 15,-41 22 1,-43 21-16,21-22 15,-21 22-15,0 0 0,0 0 0,0 0 16,0-1-16,0 44 31,-21-1-31,0 0 16,21 21-16,-22-21 0,22 1 16,-42 41-1,42-42-15,0 0 0,0 1 0,-21-1 0,21 0 16,-21-21-16,21 21 0,21-42 47,0 21-47,-21-21 15,21 0-15,0-1 0,1 1 16,20-21-16,-21-22 16,0 43-16,0 0 0,1 21 0,-1-21 15,0 21-15,0 0 0,0 0 16,0 0-16,-21 21 0,22-21 15,-22 21-15,0 0 0,0 1 0,21-1 16,-21 0-16,0 0 16,21 0-16,-21 0 0,0 1 0,0-1 15,21 0-15,-21 0 0,21-21 16,-21 21 0,21-21-16,1 0 0,-1 0 0,0 0 15,0 0-15,0 0 0,0-21 0,1 0 16,-1 21-16,0-21 0,21 0 15,-21-1-15,1 1 0,-1 0 0,0 0 16,0 0-16,0 0 0,0-43 16,1 22-1,-22 21-15,21 21 0,-42 21 32,21 0-32,-22 0 15,1 21-15,21-20 0,0-1 16,-21 0-16,21 21 0,-21-21 15,21 1-15,0-1 0,0 0 0,0 0 16,0 0-16,21-21 16,0 0-1,0 0-15,1 0 0,-1 0 0,0 0 16,64-63 0,-22 20-16,-42 22 15,0 0-15,-21 0 0,0 0 0,22-22 16,-22 22-16,0-42 15,0 42-15,0-1 0,-22 1 0,1 0 16,0 0-16,0 21 0,0 0 16,0 0-16,-1 0 0,1 0 0,0 0 15,0 0-15,0 21 16,21 0-16,0 0 16,0 1-16</inkml:trace>
  <inkml:trace contextRef="#ctx0" brushRef="#br0" timeOffset="98683.99">6879 10964 0,'0'0'0,"0"-21"0,0 0 0,0 0 15,0 0-15,0 0 0,0-1 16,0 1-16,-21 21 0,0 0 15,0 0-15,21 21 16,0 1-16,-22 20 16,22-21-16,-21 21 0,0 1 0,21-1 15,-21 0-15,0 22 0,0-22 0,-1 22 16,22-22-16,-21 0 0,0 1 16,21-1-16,0 0 0,0 1 0,0-1 15,0-21-15,0 0 0,0 1 0,0-1 16,0 0-16,0 0 0,21-21 15,0 0-15,22 0 16,-22 0-16,0-21 16,21 0-16,-20 0 0,-1-1 15,0 1-15,0 0 0</inkml:trace>
  <inkml:trace contextRef="#ctx0" brushRef="#br0" timeOffset="98919.45">6667 11176 0,'0'0'0,"-21"0"0,21-21 31,21 21-31,1 0 16,20-21-16,-21 21 0,64-21 16,-43 21-16,0-22 15,-20 22-15,20 0 0,-21 0 0,21-21 16,-20 21-16,-1 0 0,0 0 0,0 0 15,0 0-15,0 0 0,-21-21 16,22 21 0</inkml:trace>
  <inkml:trace contextRef="#ctx0" brushRef="#br0" timeOffset="99968.23">8340 11155 0,'-22'-42'16,"22"20"0,0 1-1,0 0-15,0 0 16,0 0-16,0 0 16,22-1-16,-1 22 15,0-21-15,0 21 0,0 0 16,22 0-16,-22 0 0,21 21 15,-21 1-15,0-1 0,1 0 16,-1 21-16,-21-21 0,0 22 16,21-1-16,-21 0 0,0 1 0,0-1 15,0 22-15,0-22 0,0-21 16,0 0-16,0 0 16,-21 1-16,21 20 0,-21-42 31,21-21-16,0 0-15,0-1 0,0 1 16,0 0-16,0 0 0,21 0 0,-21-22 16,21 1-16,0 21 0,0-21 15,0-1-15,1 22 0,20-64 16,-21 64-16,21 0 0,-20 0 0,-1 0 16,0 0-16,21 21 0,-21 0 15,1 0-15,-1 0 0,0 0 16,0 21-16,0 0 0,-21 64 15,0-64-15,0 21 16,0 0-16,0-20 0,0 20 16,0-21-16,0 21 0,0-20 0,-21-1 15,0 0-15,21 0 0,0 0 0,-21 0 16,0-21-16,21 22 16,0-44-1,0 1-15,0 0 16,0 0-16,21-21 0,0 20 15,21-41 1,1-1-16,-1 22 0,-21 21 16,0-21-16,22 20 0,-22 1 0,21 0 15,-21 21-15,22 0 0,-22 0 16,0 0-16,0 0 0,0 0 0,22 42 16,-43-20-16,0-1 0,0 0 15,0 21-15,0-21 0,0 22 16,0 41-16,-22-41 15,22-22-15,-21 0 0,21 0 16,-21 0-16,21 1 0,0-1 16,21-21 15,0-21-15,1-1-16,-1 1 0</inkml:trace>
  <inkml:trace contextRef="#ctx0" brushRef="#br0" timeOffset="101178.98">10139 10986 0,'0'0'0,"0"-22"16,-21 22 0,-1 22-16,22-1 15,-21 0-15,0 0 0,0 0 16,-21 22-16,20-22 0,1 21 0,-21 0 15,21-20-15,-22 20 0,22 0 16,-21 22-16,21-43 0,21 0 16,0 21-16,0-20 0,0-1 15,21-21-15,21 0 0,-21 0 16,1 0-16,20 0 0,0 0 16,1 0-16,-1 0 0,43-43 15,-1 22-15,-41 0 0,-1 0 16,0 0-16,-21-22 0,1 22 15,-1 0-15,0-64 16,-21 64-16,0-21 0,0 21 0,0-22 16,-21 22-16,0 0 0,-1 0 0,-20 0 15,21 0-15,-21 21 0,-1 0 16,1 0-16,0 0 0,-1 0 0,1 0 16,0 0-16,-1 0 0,1 21 0,21 0 15,-22 0-15,22 21 0,21-20 16,0-1-16,0 21 0,0-21 0,0 22 15,0-1-15,0-21 0,64 21 16,-43-20-16,21-1 16,1 0-16,-22 0 0,21-21 0,0 21 15,1-21-15,-1 0 0,0 0 16,1 0-16,-22 0 0,21 0 0,-21 0 16,22 0-16,-1-21 0,-21 21 15,22-21-15,20-21 0,-42 20 16,22 1-16,-1 0 0,-21-21 0,21 21 15,-20-22-15,20 22 0,-21-21 16,0 21-16,0-1 0,1 1 0,-22 0 16,0 0-16,0 0 0,21 21 0,-21 21 47,0 0-47,0 0 0,0 0 0,-21 64 15,21-21 1,0-43-16,0 21 0,0-21 15,0 0-15,0 1 0,0-1 16,0 0-16,0 0 0,21-21 16,0 0-16,-21 21 0,21-21 15,0 0-15,0 0 0,1-21 16,-1 21-16,21-42 16,0-22-1,-20 22-15,-1 21 0,0-22 0,0 22 0,0-21 16,0 21-16,1 0 0,-1-22 15,0 22-15,-21 0 16,21 0-16,-21 42 31,0 0-15,0 0-16,0 0 0,0 1 0,0-1 16,0 21-16,0-21 0,0 0 0,0 1 15,0-1-15,0 0 0,0 0 16,0 0-16,0 0 0,0 1 0,21-1 15,0 0-15,1-21 0,-1 0 16,0 0-16,0 0 0,21 0 16,-20 0-16,-1 0 0,0 0 15,0-21-15,0 0 0,0-1 16,22 22-16,-22-21 0,0-21 0,0 21 16,0 0-16,1-1 0,-1-20 0,0 21 15,-21-21-15,0-22 16,0 22-16,0 21 15,-21 21 17,0 21-32,-1 0 0,22 0 0,-21 0 15,21 0-15,0 22 0,0-22 0,0 0 16,0 21-16,0-20 0,0-1 16,0 21-16,0-21 15,21 0-15,1-21 16,-1 22-16,0-22 0,0 0 15,0 0-15,0 0 16,-21-22 0,0 1-16,0 0 0</inkml:trace>
  <inkml:trace contextRef="#ctx0" brushRef="#br0" timeOffset="101315.95">11959 11345 0,'0'0'0,"0"22"0,-21-22 31</inkml:trace>
  <inkml:trace contextRef="#ctx0" brushRef="#br0" timeOffset="111580.15">910 12594 0,'-21'0'16,"21"-21"-1,-21 21-15,21-21 16,0 0 0,0 0-1,0-1-15,21 22 16,0-21-16,0 21 16,0 0-16,1 0 0,-1 0 0,0 0 15,0 0-15,0 0 0,22 0 16,-22 0-16,0 21 0,0 1 15,0-22-15,0 21 0,-21 42 16,0-42-16,0 22 16,-21-22-16,0 21 0,-21 1 0,21-1 15,-22-21-15,22 21 0,-21 1 16,21-22-16,-43 21 16,43-21-16,0 1 0,21-1 15,-21-21-15,21-21 31,0-1-31,21 1 16,-21 0-16,21 21 0,21-42 16,-21 42-1,22-21-15,-22-1 0,0 22 0,43 0 16,-22 0-16,0 0 0,-21 0 16,22 0-16,-22 0 0,0 0 0,0 22 15,0-1-15,1 0 0,-22 21 16,0 22-16,0-43 15,0 21-15,-22-21 0,1 22 0,0-1 16,0-21-16,-21 22 0,20-22 16,-20 21-16,21-21 0,-21 0 0,-1 1 15,1-1-15,0 0 16,-1-21-16,1 0 0,21 0 0,-22 0 16,1 0-16,0 0 0,-1 0 15,22 0-15,-21 0 0,21-21 16,0 0-16,-22-1 0,22 1 0,0 21 15,0-21-15,21 0 0,0 0 16,-21 21-16,21-21 16,21 21-1,0 0-15,0-22 16,0 22-16,0 0 0</inkml:trace>
  <inkml:trace contextRef="#ctx0" brushRef="#br0" timeOffset="111984.47">1884 13123 0,'0'22'0,"0"-44"0,0 22 47,21-21-47,0 0 15,-21 0-15,0 0 0,0 0 16,0-1-1,-21 44 1,0-22 0,0 21-16,21 0 0,-22 0 0,1 0 15,21 0-15,-21 1 16,21-1-16,0 0 0,21-21 31</inkml:trace>
  <inkml:trace contextRef="#ctx0" brushRef="#br0" timeOffset="118899.05">3746 12869 0,'0'-21'0,"0"0"16,0 0 0,0 0-16,0 0 0,22-1 15,-22 1-15,0 0 16,0 0 0,0 0-16,-22 21 15,1 0-15,0 0 16,0 0-16,0 21 0,0-21 15,21 42-15,-22-21 0,1 22 16,-21 63-16,42-64 16,-21 21-16,21-20 0,-21-1 15,21 0-15,0-20 0,0 20 0,0 0 16,0-21-16,0 22 0,0-22 16,0 0-16,21 0 0,0 22 0,21-22 15,1 0 1,-22-21-16,0 0 0,21 0 15,1 0-15,-22 0 0,42-21 16,-42 0-16,1 21 16,-1-22-16,0 1 0,21-21 0,1 0 15,-43-1-15,21 1 16,-21 21-16,21-22 0,-21-20 0,0 21 16,0-1-16,0 1 0,0 0 0,-21-1 15,0 1-15,-1 0 0,1 20 16,0 1-16,-21 0 15,-1 21-15,1 0 0,0 0 16,-22 42-16,22-20 16,21-1-16,0 0 0,-1 21 15,1-21-15,0 1 0,0 20 0,21-21 16,-21 0-16,21 22 0,0-22 16,0 0-16,0 0 0,0 0 15,21 0-15,0 1 0,0-22 16,22 0-16,-22 21 0,21-21 0,-21 0 15,43 0-15</inkml:trace>
  <inkml:trace contextRef="#ctx0" brushRef="#br0" timeOffset="119210.17">4508 12700 0,'0'0'0,"0"21"32,0 0-32,0 1 15,0-1-15,-42 85 16,21-64-16,0 43 16,0-22-16,-1-21 0,22 1 15,-42 20-15,42-20 0,-21 20 16,0-42-16,21 22 15,-21-22-15,21 0 0,0 0 16,21-42 15,0 0-31,0 0 0,0-1 16,0 1-16,-21-21 0,22 21 16</inkml:trace>
  <inkml:trace contextRef="#ctx0" brushRef="#br0" timeOffset="119726.88">4847 12827 0,'0'0'0,"0"21"16,-21 0-16,0 1 16,0-1-16,-1 0 0,1 0 15,0 0-15,0 0 0,-21 1 0,-1-1 16,22 0-16,-21 0 0,-1 0 15,1 0-15,21 1 0,-21-1 0,-22 0 16,43-21-16,21-21 47,0 0-47,21 21 16,0 0-16,0 0 0,1 0 15,-1 0-15,0 0 16,0 21-16,0 0 0,0-21 0,1 21 15,-22 21-15,21-20 0,21 20 16,-21 0 0,0-21-16,1 1 0,-1-1 0,0 0 15,0-21-15,0 0 0,0 0 16,1 0-16,20 0 0,0 0 16,-21 0-16,1 0 0,20-21 15,-21 0-15,0-1 0,22 1 16,-22 21-16,0-21 0,0-21 15,-21 21-15,21-1 0,-21 1 0,0 0 16,0 0-16,0 0 31</inkml:trace>
  <inkml:trace contextRef="#ctx0" brushRef="#br0" timeOffset="121442.42">6519 13145 0,'21'-22'16,"-21"1"-16,22 0 15,-1 0-15,-21 0 16,0 0-16,0-1 0,0 1 0,0 0 15,0 0-15,0 0 0,0 0 0,0-1 16,-21-20-16,-22 21 0,22 0 16,-42-22-16,41 43 0,-20 0 15,21 0-15,-21 0 0,20 0 16,-20 0-16,21 0 0,0 22 0,-22 20 16,22-21-16,-21 21 0,21 1 0,0-1 15,-1 0-15,1 1 0,0-1 16,21 0-16,0 43 15,0 0-15,0-64 0,0 0 16,0 0-16,21 0 0,0 1 16,1-1-16,-1-21 0,21 0 0,-21 0 15,0 0-15,22 0 0,20 0 16,64-43 0,-106 22-16,22 0 0,-1 0 0,0 0 15,-20-22-15,20 22 0,-21 0 16,0-21-16,0 21 0,1-22 0,-1 1 15,-21 21-15,0-22 0,0-20 16,0 42-16,-21 42 31,-1 0-31,1 0 16,21 0-16,0 1 0,-21 20 16,21-21-16,0 0 0,-21 22 15,21-22-15,0 0 0,0 0 0,0 0 16,0 0-16,21 1 0,0-1 0,0-21 15,1 0-15,-1 21 0,0-21 16,0 0-16,21 0 0,-20 0 0,20 0 16,-21-21-16,21 21 0,1-21 15,41-43 1,-41 43-16,-22 0 0,0-22 0,0 22 16,0 0-16,-21-21 0,0 21 0,0-1 15,0 1-15,22 21 0,-22 21 31,0 1-31,-22-1 16,1 0-16,21 0 0,-21 21 0,21-20 16,-21 41-16,0-42 15,0 0-15,21 1 16,-22-1-16,44-42 47,-22-1-47,21 22 0,0-21 0,-21 0 15,21-21-15,0 21 0,-21-1 16,21 1-16,-21 0 0,22 0 16,-1 0-16,-21 0 0,21 21 0,0 0 15,0 0 1,-21 21-16,0 0 0,0 0 16,21 21-16,-21-20 0,0-1 0,0 0 15,22 0-15,-22 0 0,0 0 16,0 1-16,21-1 0,0 0 0,-21 0 15,21 0-15,-21 0 0,21 1 0,0-22 16,1 21-16,41-21 16,-42 0-16,22 0 0,-1 0 0,-21 0 15,21 0-15,1-21 0,-1 21 0,22-22 16,-22 1-16,0 0 16,1 0-16,-1 0 0,21-43 15,1 1-15,-43 42 0,-21-22 16,0 1-16,21 0 0,-21 20 15,0-20-15,0 21 0,0 0 0,-21 0 16,21-1-16,-21 1 0,-43 21 16,22 0-1,0 21-15,-1 1 0,-20 20 0,21 0 16,20-21-16,-20 22 0,21-22 16,-21 21-16,20-21 0,1 22 15,21-22-15,0 0 0,0 0 0,0 0 16,0 1-16,0-1 0,0 0 15,21-21-15,1 21 0,20-21 16,0 0-16,-21 0 0,22 0 16,-22-21-16,21 21 0,1-21 15,-22 0-15,21-1 0,-21 1 0,22 0 16,-1-42-16,43-64 16,-85 63-16,21 22 15,0-64-15,-21 64 0,0-22 16,0 22-16,0-1 0,0 1 15,0 0-15,0-1 0,0 22 16,0 0-16,0 0 0,0-21 16,-21 42-16,0 0 15,21 21-15,0 0 0,-22 0 0,1 21 16,21 1-16,-21-1 0,21 22 16,0-1-16,0-21 0,0 22 0,0-1 15,0 1-15,0-22 0,21 85 16,-21-84-16,21-22 15,1 21-15,-22-21 0,21 0 0,0 1 16,0-22-16,0 0 16,0 0-16,1 0 0,-1 0 15,0 0-15,0-22 0,0 22 0</inkml:trace>
  <inkml:trace contextRef="#ctx0" brushRef="#br0" timeOffset="122364.4">10012 13187 0,'21'0'32,"0"-21"-17,-21 0-15,21-1 0,-21 1 16,0 0-16,0-21 0,21 21 15,1-22-15,-1 1 0,-21-22 0,42-20 16,-21 20-16,0 22 0,22-22 16,-22 22-16,0 0 0,85-85 15,-85 106 1,43-1-16,-43 22 16,21 0-16,-21 22 15,-21-1-15,0 0 0,0 0 16,0 0-16,0 0 15,-21 1-15,0-1 0,21 0 16,-21-21 0,21-21 15,21 0-15,-21-1-16,0 1 0,21 0 15,-21 0-15,0 0 16,0 0-16,0-1 0,0 1 15,0 0-15,-21 21 16,0 0-16,0 0 16,-1 21-16,1-21 0,0 21 0,0 22 15,0-22-15,-43 64 0,43-43 16,0 0-16,-21 1 0,20 20 16,1-21-16,21 22 0,-21-22 0,21 1 15,0 20-15,0-21 0,0 1 16,0 41-16,0-62 15,21 20-15,0-21 0,22 21 16,-22-20-16,21-1 0,-21-21 0,22 0 16,-22 21-16,21-21 0,1 0 15,-1 0-15,0 0 0,1 0 0,-1-21 16,21 0-16,-20-1 0,-1 22 16,0-42-16,1 21 0,-1 0 0,43-22 15,-64 1-15</inkml:trace>
  <inkml:trace contextRef="#ctx0" brushRef="#br0" timeOffset="124165.88">11451 12658 0,'0'0'0,"-21"-21"16,0-1-16,0 22 15,-85 0-15,63 0 16,1 0-16,-43 43 0,43-22 15,-21 0-15,20 0 0,-20 22 16,20-1-16,1 0 0,0-21 0,21 22 16,-1-1-16,1 0 0,21 1 15,-21-22-15,21 42 16,0-41-16,21-1 0,22 21 16,-22-42-16,0 0 0,21 21 15,-21-21-15,22 0 0,-22 0 0,21 0 0,1 0 16,-1-21-16,0 21 0,22-42 15,-22 21-15,-21-1 16,22 1-16,-22-21 0,0 21 0,0-22 16,0 1-16,0 0 0,1-1 0,-22 22 15,21-63-15,0 20 16,-21 43-16,0 0 0,0 42 31,-21 0-15,0 21-16,-1-20 0,22-1 0,0 21 15,-21 0-15,21-20 0,-21 20 16,21-21-16,0 21 0,0-20 16,0 20-16,0-21 0,21 0 0,0-21 15,-21 21-15,22 1 0,-1-22 16,21 0-16,-21 0 0,43 0 16,-43 0-16,21 0 0,43-22 15,-64 1-15,21 0 0,1 0 16,-1 0-16,-21 0 0,22-22 0,-22 22 15,0-21-15,21 21 0,-21-22 0,1 1 16,-22 21-16,21-22 0,-21 22 16,21 0-16,-21 0 0,0 0 0,0 42 31,-21 0-15,21 0-16,-64 85 15,43-42-15,0-22 0,21-21 16,0 21-16,0-20 0,-21-1 15,21 0-15,-21 21 16,21-21-16,0-42 31,0 0-31,21 0 0,0 0 16,-21 0-16,21-1 0,0 1 16,0-21-16,1 21 0,-1-22 0,0 1 15,-21 21-15,21-21 0,21-1 16,1 1-1,-22 42-15,0 0 16,-21 21-16,0 0 0,21 0 16,-21 22-16,21-22 0,-21 0 15,0 21-15,0-20 0,22 20 0,-1-21 16,0 0-16,21 22 16,-21-22-16,1 0 0,-1-21 15,21 0-15,-21 0 0,0 0 16,1 0-16,-1 0 0,0-21 15,0 0-15,0-1 0,0 1 16,1 0-16,-1-21 0,0 21 16,0-22-16,0 22 0,22-42 15,20-1-15,-42 43 16,0 21-16,1-21 0,-1 21 0,0 0 16,0 0-1,-21 21-15,21-21 16,-21 21-16,0 0 0,0 0 15,0 1 1,21-22 0,1-22-1,-22 1-15,21 0 16,-21 0-16,0 0 16,0 0-16,0-1 15,0 1-15,-21 21 0,-1-21 16,1 21-16,0 0 0,0 0 15,0 0-15,0 0 16,-1 0-16,-20 42 16,21-20-16,0-1 0,0 0 0,-1 21 0,22-21 15,-21 22-15,21-1 16,-21-21-16,21 22 0,0-22 0,0 21 16,0-21-16,0 0 0,0 22 0,0-22 15,21 0-15,0 0 0,1 0 0,-1-21 16,0 22-16,21-22 0,-21 0 15,22 0-15,-22 0 0,21 0 16,1 0-16,-1 0 0,0-22 0,1 22 16,-1-21-16,-21 0 0,21 0 0,22-21 15,-43-1-15,0 22 16,0-21-16,1 21 0,-22-22 0,0 22 16,21-64-16,-21 64 15,0 0-15,0 0 16,-21 21-1,-1 0-15,1 21 16,0 0-16,0 0 0,0 1 0,21 20 16,0-21-16,-21 0 0,21 43 15,0-1-15,0-42 16,0 1-16,0-1 0,0 0 16,0 0-16,21 0 0,0 0 0,0-21 15,0 22-15,0-22 16,43 0-16,-22 0 15,1-22-15,-22 1 0,21 0 0,-21 0 16,22 0-16,-22-22 16,42-20-16,-42 21 0,1-22 15,-1 22-15,0-1 0,0-20 0,0 21 16,-21-22-16,21 22 0,-21-22 16,0 22-16,0-22 0,0 22 0,0-21 15,0 20-15,0 1 0,0 0 16,0 20-16,22-41 0,-22 42 15,0 0-15,0 42 16,0 85 0,-22 63-1,22-127-15,-21 22 0,21-22 16,-21 22-16,21-22 0,-21 21 16,21-20-16,0-1 0,-21 0 0,21 1 0,0-1 15,0 0-15,0-20 16,0 20-16,0-21 0,0 0 0,42 0 15,-21-21-15,0 0 0,1 0 16,-1 0-16,0-21 0,21 0 16,-21 21-16</inkml:trace>
  <inkml:trace contextRef="#ctx0" brushRef="#br0" timeOffset="126969.03">15367 12361 0,'0'-21'15,"0"42"-15,0-84 0,0 42 0,21-22 0,0 1 16,-21 0-16,21 21 0,-21-22 15,0 1-15,0 0 0,0 20 0,0-20 16,0 21-16,0-21 0,0 20 16,0 1-16,-21 21 15,-21 0 1,42 21-16,0 22 0,-21-1 0,0 0 16,21 1-16,-22 20 0,22 1 15,0-1-15,-21 1 0,0-1 0,21 1 16,-21-1-16,21-20 0,0 20 0,-21-21 15,21 22-15,-21-22 0,21 1 16,0-22-16,0 21 0,0-21 0,0 43 16,0-85 31,0-22-47,0 22 0,0 0 0,0-21 15,21-1-15,0 22 0,-21-21 0,21-1 16,0 22-16,0-21 0,1 21 15,-1-22-15,21 1 16,-21 42-16,43-21 0,-43 21 16,0 0-16,0 0 0,0 21 15,22 0-15,-22 0 0,0 1 0,0-1 16,0 0-16,-21 21 0,0-21 16,22 1-16,-22 20 0,0 21 15,-64 1 1,43-43-16,0-21 0,0 21 15,-1-21-15,1 0 0,-21 0 16,21 0-16,0 0 0,-1 0 0,1 0 0,0 0 16,0-21-16,0 21 0,21-21 15,-21 21-15,21-21 16,0 42 0,0 0-1,0 0-15,0 0 0,21 1 16,-21-1-16,21 0 0,0-21 15,0 21-15,22-21 0,-22 0 16,0 0-16,21 0 0,-21 0 16,22 0-16,20 0 0,-20-21 15,-22 0-15,21 0 0,43-22 16,-22-20-16,-20 42 16,-22-1-16,42-41 15,-63 21-15,21 20 0,1 1 0,-22-21 16,21 21-16,-21 0 15,0-1-15,-21 44 32,-1-1-32,1 0 0,0 0 0,21 0 15,-21 22-15,0-22 0,21 0 0,0 21 16,0 1-16,0 41 16,0-63-16,21 1 15,21-1-15,-21-21 0,1 0 16,-1 0-16,0 0 0,21 0 15,-21 0-15,43 0 16,-43 0-16,21-21 0,-20-1 16,20 1-16,0-21 0,1 0 15,-22 20-15,0-20 0,0 21 0,0-21 16,0 20-16,-21-20 0,0 21 16,0 0-16,0 0 0,0-1 0,0 1 15,0 42 1,-21 1-1,21-1-15,-21 0 0,0 0 0,21 0 16,0 0-16,0 22 0,-21-22 16,21 0-16,0 0 0,0 22 0,0-22 15,0 0-15,0 0 0,0 0 0,21 0 16,0 1-16,0-1 16,0-21-16,22 0 0,-22 0 15,0 0-15,21 0 0,-20 0 0,20 0 16,-21-21-16,21 21 0,-20-22 15,-1 1-15,85-63 16,-43-22-16,-21 63 16,1-41-16,-22 20 15,0 22-15,0 0 0,-21-22 16,0 1-16,21 20 0,-21-20 16,0 20-16,0 1 0,0 0 0,0-1 15,-21 43 1,21 22-16,-21-1 15,0 0-15,0 21 0,21 1 0,-21 20 16,21-21-16,-22 1 0,22 20 16,0-20-16,0-1 0,0 0 0,0 1 15,0 41-15,0-41 0,0-1 16,0-21-16,0 21 0,0-20 16,22-1-16,-22 0 0,21 0 0,0 0 15,21 0-15,1-21 16,-22 0-16,0 0 0,21 0 0,-21 0 15,22 0-15,20-42 16,-42 21-16,22 0 0,-22-22 16,0 22-16,43-63 0,-43 41 15,0 1-15,0-22 0,0 22 0,0-21 16,-21-1-16,0 1 0,22-43 16,-1 0-1,-21 64-15,0 20 0,0-20 0,0 21 16,-21 21-1,-1 21-15,22 0 0,-21 22 16,0-22-16,21 42 0,-21-20 16,0-1-16,21 21 0,-21-20 0,21 63 15,0-43-15,0-21 0,0 1 16,0-1-16,0 0 16,0-20-16,0 20 0,0-21 0,0 21 15,0-20-15,21-1 0,0 0 0,-21 0 16,21-21-16,0 21 0,0-21 15,1 0-15,-1 0 0,0 0 16,0-21-16,0 0 0,0 0 16,22 0-16,-22-1 0,0 1 0,0-21 15,0 21-15,-21-22 0,22 22 0,-1 0 16,-21 0-16,21 0 16,-21 0-16,0-1 0,0 44 31,0-1-31,0 0 15,-21 0-15,21 0 0,-21 0 0,21 22 16,0-22-16,0 0 0,0 0 16,0 0-16,0 1 0,0-1 0,0 0 15,0 0-15,0 0 0,0 0 16,21-21-16,0 0 0,21 0 16,-21 0-16,1 0 0,20 0 0,-21 0 15,21 0-15,-20-21 0,20 0 16,-21 0-16,0 0 0,0-22 0,1 22 15,-1 0-15,0-64 16,-21 64-16,0-42 0,0 42 16,0-22-16,-21 22 0,0 0 15,-1 0-15,1 21 0,-21 0 16,21-21-16,-22 21 0,22 0 0,-21 0 16,21 21-16,-22-21 0,1 42 15,21-21-15,0 0 0,0 22 0,21-22 16,-22 0-16,22 21 15,0-20-15,0-1 0,22 21 16,-1-21-16,0 0 0,0 1 16,0-1-16,22-21 0,-22 0 15,85 21-15,-64-21 16,43-21-16,-43 0 0,0 21 16,-21-22-16,43-20 15,-22 21-15,-21 0 0,1-22 0,-1 22 16,-21 0-16,0 0 0,21 0 15,-21 0-15,0-1 0,21 22 16,-21-21-16,0 42 16,0 1-1,-21-22-15,21 21 0,-21 0 0,21 0 16,-21 0-16,21 22 16,-22-22-16,22 0 0,-21 0 15,21 0-15,0 0 0,0 1 0,0-1 16,0 0-16,0 0 15,0 0-15,0-42 32,0 0-17,0 0-15,0-22 0,21 22 16,1 0-16,-22-21 0,21-1 0,0 22 16,0-21-16,21 21 0,-20-22 15,-1 22-15,42-42 16,-42 42-16,22 21 0,-22 0 15,0 0-15,-21 21 16,21 21-16,-21-21 16,0 0-16,0 22 0,0-22 0,0 0 15,0 21-15,0-20 0,0 20 16,0 0-16,0-21 16,0 1-16,21-22 15,1 0-15,-1 0 0,0 0 16,0 0-16,0 0 0,0 0 0,1-22 15,20 1-15,0 0 16,-21 0-16,1 0 0,-1 0 16,21-22-16,-21 22 0,0 0 15,-21 0-15,0 0 0,0-1 16,0-20-16,0 21 0,0 0 16,-63-22-16</inkml:trace>
  <inkml:trace contextRef="#ctx0" brushRef="#br0" timeOffset="127351.81">16785 12086 0,'0'0'16,"0"-21"-16,21 21 15,0 0-15,64 0 16,-43-21-16,22 21 0,-1-21 16,1 21-16,-1 0 0,22-21 15,-21 21-15,-1-22 0,22 22 0,-22-21 16,64 21-16,-84-21 15,20 21-15,-21 0 0,1 0 0,20-21 16,-20 21-16,-22 0 0,21 0 16,-21 0-16,22 0 15,-86 0 32,22 21-47</inkml:trace>
  <inkml:trace contextRef="#ctx0" brushRef="#br0" timeOffset="128658.7">931 14330 0,'0'-21'0,"0"42"0,0-63 16,0 20-16,0 1 16,0 0-16,0 42 31,0 0-15,0 1-16,0-1 0,0 0 15,0 21-15,0-21 0,0 22 16,-21-1-16,21-21 0,-21 22 0,0-22 15,21 21-15,-21-21 0,-1 0 16,22 1-16,-21 20 16,0-21-16,0-21 0,21 21 15,0-42 1,0 0 0,0 0-16,0 0 0,21-1 15,0 1 1,0 21-16,1-21 0,-1 21 0,21 0 15,-21-21-15,0 21 0,22-21 0,-22 21 16,21 0-16,-21 0 0,43-21 16,-43 21-16,21 0 15,-20-22-15,-1 22 0,0-21 16,0 21-16,0-21 0,0 21 0,-21-21 16,22 0-16,-22 0 15,0-1-15,0 1 0,0 0 16,-22 0-16,1 21 0,0 0 15,0 0-15,0 21 16,21 0-16,-21 0 0,21 1 16,0 20-16,0 0 0,0 1 15,0-1-15,0-21 0,0 64 16,0-22 0,0-42-16,0 1 0,0-1 15,0 0-15,0 0 0,0 0 0,0 0 16,21-21-1,0 0-15,0-21 16</inkml:trace>
  <inkml:trace contextRef="#ctx0" brushRef="#br0" timeOffset="128919.55">1820 14605 0,'0'0'0,"21"0"0,-21 21 16,0-42 46,0 0-62,0 0 16,22 21 31</inkml:trace>
  <inkml:trace contextRef="#ctx0" brushRef="#br0" timeOffset="131063.2">3768 14139 0,'0'22'31,"0"-1"-31,0 0 0,0 21 0,0 1 16,-22-1-16,22 0 0,-21 1 16,21-1-16,-21 21 0,-21 22 15,-1 42 1,22-85-16,0-20 0,0 20 0,21-21 15,0 0-15,0 0 16,0-42 0,21 0-1,0 0-15,0 0 0,1-22 0,-1 22 16,0-21-16,21 0 0,-21-1 16,1 22-16,-1-21 0,0-1 15,0 22-15,-21 0 0,21 0 0,0 21 16,-21 21-1,0 0-15,0 0 0,22 1 0,-22 20 16,0-21-16,0 0 0,0 22 16,21-22-16,-21 42 0,0-42 15,0 1-15,21-1 16,-21 0-16,21 0 0,0-21 16,0 0-16,1 0 0,-1 0 15,0 0-15,0 0 0,0-21 16,0 21-16,1-21 0,-1 0 15,0-22-15,0 22 16,0-21-16,-21 21 0,0-22 0,21-20 16,1 20-16,-1 1 0,-21 0 15,0 21-15,0-22 0,21 22 16,-21 0-16,0 0 0,0 42 31,0 0-31,0 0 0,0 0 0,-21 22 16,21-22-16,-21 21 0,21 1 15,0-1-15,0 0 0,0 1 0,0-1 16,0-21-16,0 21 0,0-20 16,0-1-16,21 0 0,0 0 15,0 0-15,0 0 0,0-21 0,1 0 16,20 0-16,-21 0 0,21 0 16,-20 0-16,20 0 0,0 0 0,22-42 15,-22 21 1,0 0-16,1-22 0,-1 22 0,0-21 0,1 0 15,-22-1-15,21 1 0,-21 0 16,1-22-16,-1 22 0,0-22 16,-21-84-16,0 85 15,0 20-15,0 22 0,0 0 16,-21 21 0,21 21-16,-21 21 15,21-20-15,-22 20 0,22 0 16,0 1-16,0 20 0,0-21 0,-21 22 15,21-22-15,-21 22 0,21-22 0,-21 0 16,21 1-16,0-1 0,-21 0 16,21-20-16,-43 62 15,43-63-15,0 1 16,0-44 0,0 1-1,22 0-15,-1 0 16,-21 0-16,21 0 0,0-22 0,-21 22 15,21 0-15,0 0 0,1-22 0,-1 43 16,-21-21-16,63 0 16,-42 21-16,1 0 15,-22 21-15,0 0 16,21-21-16,-21 22 0,21-1 0,-21 0 16,0 0-16,0 0 0,0 0 0,0 1 15,21-22-15,-21 21 0,21 0 16,0 0-16,1-21 0,-1 0 15,0 0-15,0 0 16,21 0-16,-20 0 0,-1 0 16,0 0-16,21 0 0,-21-21 0,1 21 15,20-21-15,-21 0 0,21-22 16,22-20 0,-64 42-16,21-1 0,-21-41 15,0 42-15,0 0 0,0-1 16,0 44 15,-21-1-31,0 0 0,21 0 16,-21 21-16,21-20 0,0-1 0,0 0 15,0 42-15,0-41 16,0-1-16,0 0 0,0 0 16,0 0-16,21-21 15,0 0-15,0 21 0,0-21 16,0 0-16,1 0 0,-1 0 0,21-21 15,-21 0-15,22 0 0,-22 0 0,21 0 16,-21-1-16,22 1 0,-22-21 16,0 21-16,0-22 0,21-62 15,1 20 1,-22 21-16,-21 22 0,0 0 0,21-1 16,-21 1-16,0 0 0,21-1 0,-21 22 15,0 0-15,0 0 0,0 0 0,0 0 16,-21 21-16,-21 0 15,21 42 1,-1 0-16,22-21 0,0 22 16,-21-1-16,21 0 0,0 1 0,-21 20 15,21-20-15,0-1 0,0 21 0,0-20 16,0-1-16,0 0 0,0 22 16,0-22-16,0-21 0,0 22 15,0-22-15,0 0 0,21 0 16,0 0-16,-21 1 0,22-22 15,-1 0-15,0 0 0,0 0 16,0 0-16,0 0 16,22 0-16,-1-43 0,0 22 15,-20 0-15,20 0 0,-21 0 0,0-22 16,22 22-16,-22-21 0,0-1 16,0 22-16,-21-21 0,0 21 0,0-43 15,0 22 1,-21 42-1,0 0-15,0 21 0,-1 0 16,1 0-16,0 1 0,21-1 0,0 21 16,-21-21-16,21 22 15,-21-22-15,21 0 0,0 0 0,21 64 16,21-43 0,-21-42-16,1 0 15,-1 21-15,0-21 0,21 0 0,-21 0 16,22 0-16,-1 0 0,-21 0 15,22-21-15,-1 21 0,21-21 16,-20-21-16,-22 20 0,0 1 16,0 21-16,-21-21 0,0 0 15,0 0-15,0-22 0</inkml:trace>
  <inkml:trace contextRef="#ctx0" brushRef="#br0" timeOffset="131296.17">6117 14351 0,'0'-21'31,"21"21"-31,0 0 16,1 0-16,20 0 0,-21-21 0,21 0 15,-20 21-15,20-22 16,85 1-16,-85 0 0,1 21 15,-1-21-15,-21 21 0,0 0 16,0-21-16,-21 0 16,-21 21-16</inkml:trace>
  <inkml:trace contextRef="#ctx0" brushRef="#br0" timeOffset="131491.07">5673 14182 0,'-22'0'0,"44"0"0,-65 0 16,22 21-16,0-21 15,21 21 1,21-21 15,0 0-31,0 0 16</inkml:trace>
  <inkml:trace contextRef="#ctx0" brushRef="#br0" timeOffset="133125.16">8572 14520 0,'0'-21'15,"0"0"-15,22 0 16,-22 0-16,0 0 0,0-1 16,0 1-16,0 0 0,0 0 15,0 0-15,0 0 0,-22-1 16,1 1-16,0 0 0,21 0 0,-21 21 15,0-21-15,-43 21 16,43 0-16,0 0 0,-21 0 16,20 0-16,1 0 0,0 21 15,0 0-15,0 0 0,21 0 0,-21 22 16,21-22-16,-22 21 0,22 1 16,-21-1-16,21 0 0,0 64 15,0-64-15,0-20 16,21 20-16,1-21 0,-1 0 15,0 0-15,0-21 0,0 0 16,0 0-16,1 0 0,20 0 0,-21 0 16,21 0-16,1-21 0,-22 0 15,85-42-15,-85 41 16,21 1-16,1-21 0,-43 21 16,21-22-16,-21 22 0,21 0 15,-21 0-15,0 0 16,0 42 15,0 0-31,0 0 16,0 0-16,0 1 0,0-1 15,0 0-15,21-21 16,0 0-16,-21 21 0,21-21 0,1 0 16,-1 0-16,0 0 0,0 0 15,21 0-15,-20 0 0,-1 0 0,0 0 16,0 0-16,21-42 15,-20 42-15,-1-21 0,0-1 16,0 1-16,-21 0 0,0 0 16,0 42 15,-21 0-31,21 0 16,-21 1-16,21-1 0,0 0 15,0 0-15,-21 0 0,-1 22 16,22-22-16,-21 0 0,21 0 15,0 0-15,0-42 47,0 0-31,21 0-16,1 0 0,-22-1 16,21 1-16,0 0 0,0-21 0,-21 21 15,21-1-15,0 1 0,-21 0 16,22 21-16,-1 0 15,-21 21-15,0 0 16,0 1-16,21-1 0,-21 0 16,0 21-16,0-21 0,21 1 0,-21-1 15,0 0-15,21 0 0,0 0 16,1-21-16,-1 21 0,42-21 16,1 22-1,-43-22-15,21 0 0,1 0 0,-1 0 16,-21-22-16,64 1 15,-43 0-15,0 21 0,-20-21 0,20 0 16,-21 0-16,0-1 0,22 1 16,-22-42-16,-21 42 0,0-1 15,0 1-15,0-21 0,0 21 0,0 0 16,-21-1-16,-1 22 16,1 0-16,0 0 0,0 0 0,0 0 15,-22 22-15,-20 20 0,42-21 16,0 0-16,-22 0 0,22 22 15,0-22-15,0 21 0,21-21 16,0 1-16,-21-1 0,21 21 0,0-21 16,0 0-16,0 1 15,0-1-15,21-21 0,0 21 16,0-21-16,0 0 0,0 0 0,1 0 16,-1 0-16,21-21 0,-21 0 15,0 21-15,1-22 0,20 1 0,-21 0 16,0-21-16,0 21 0,22-22 15,-22 1-15,0 0 0,0-1 0,22-105 16,-22 63 0,0 43-16,-21 0 0,0-1 15,0 22-15,0 0 0,0 0 16,0 0-16,0 63 31,-21-21-31,21 0 16,-21 22-16,21-1 0,-22 0 0,22 1 15,0 20-15,0-20 0,0-1 16,-21 0-16,21 1 0,0-1 0,0 0 16,0-21-16,0 43 15,0-1 1,0-41-16,0-1 0,0 0 0,21-21 16,1 0-16,-1 21 0,21-21 15,-21 0-15,0 0 0,1 0 16,-1-21-16,0 0 0,0 0 0</inkml:trace>
  <inkml:trace contextRef="#ctx0" brushRef="#br0" timeOffset="133944.79">11790 13843 0,'0'0'0,"0"-21"0,0-21 15,0-43 1,0 64-16,0 0 0,-21 21 15,21 21 1,0 0 0,0 21-16,0 1 0,0-1 0,0 0 15,0 1-15,-22 20 0,22-21 16,-21 22-16,21-22 0,-42 128 16,0-22-1,42-106-15,0-21 0,0 22 16,-22-22-16,22 0 0,0 0 15,0 0-15,0 0 16,0-42 0,0 0-16,0 0 15,0 0-15,0 0 0,0-1 0,0-20 16,22 21-16,-1-21 0,0 20 16,21-20-16,-21 21 0,22 0 0,-1 0 15,0-1-15,1 1 0,20 0 16,-20 21-16,-1 0 0,0 0 0,1 0 15,-1 0-15,0 21 0,-21 0 0,1 1 16,20 20-16,-42-21 0,21 21 16,-21-20-16,0 83 15,-63-20 1,41-43-16,-20-20 0,0-1 16,-1 0-16,1 0 0,0-21 0,-1 21 15,1 0-15,0-21 0,-1 0 0,1 22 16,0-22-16,21 0 0,-22 0 15,22 0-15,0 0 0,0 0 0,21-22 16,0 1 0,0 0-16,0 0 15,21 0-15,21 0 0,-21-1 0,1 1 16</inkml:trace>
  <inkml:trace contextRef="#ctx0" brushRef="#br0" timeOffset="134243.88">12742 13843 0,'0'0'0,"0"-21"16,0 42 0,-21 0-1,21 22-15,0-1 16,-21 0-16,21 1 0,-21-1 0,21 0 15,0 43-15,-21-22 0,21-20 16,-22-1-16,22 0 0,0 1 16,-21-1-16,21 0 0,0 1 0,0-22 15,0 0-15,0 21 0,0-20 16,0-1-16,0 0 0,0 0 16,0 0-16,21-21 0,1 0 15,-1 0-15,0 0 16,0 0-16</inkml:trace>
  <inkml:trace contextRef="#ctx0" brushRef="#br0" timeOffset="134758.57">13398 14309 0,'0'0'0,"0"-43"15,0 22-15,-21 0 16,0 0-16,0 21 0,0-21 16,-22 0-16,22 21 0,-21 0 15,21 0-15,0 0 0,-1 0 16,1 21-16,-42 21 16,42 0-16,-22 22 0,1-22 15,21 43-15,0-22 16,-1-20-16,22-1 0,0-21 0,0 0 15,0 22-15,22-22 0,-1-21 16,0 21-16,0 0 0,0-21 0,22 0 16,-22 0-16,21 0 0,-21 0 15,85-42-15,-64 21 16,-20 0-16,20-1 0,-21 1 16,0 0-16,0-21 0,1 21 0,-22-22 15,0 22-15,21 0 0,0-43 16,-21 43-16,0 0 15,0 42 1,0 0 0,-21 1-16,21-1 0,-21 0 0,21 0 15,-22 0-15,22 0 0,0 22 16,0-22-16,0 0 0,0 0 0,0 0 16,0 1-16,0-1 0,22-21 15,-1 0-15,0 0 16,0 0-16,0 0 0,0 0 15,1 0-15</inkml:trace>
  <inkml:trace contextRef="#ctx0" brushRef="#br0" timeOffset="135567.1">14012 14139 0,'0'-21'0,"0"42"0,-21-42 31,0 42-31,21 1 0,-21-1 16,0 0-16,-1 0 0,1 21 0,0-20 16,21 20-16,-21 21 15,0-20-15,21-22 0,0 21 0,0 1 16,0-1-16,0-21 0,0 0 16,0 0-16,21-21 15,0 22-15,0-22 0,0 0 0,1 0 16,20 0-16,21 0 15,43-43-15,-85 1 16,22 21-16,-1-43 0,0 22 16,-20 0-16,-1-22 0,0 22 15,0-1-15,-21 1 0,21-21 0,0 20 16,-21 1-16,0 0 0,22-1 0,-22 1 16,0 21-16,21-22 15,-21 65 1,0-1-16,0 0 15,0 0-15,0 21 0,0 1 16,0-22-16,-21 21 0,21 1 0,-22-1 16,22 21-16,-21 22 15,0-64-15,21 22 0,-21-1 16,21 0-16,-21-21 0,0 1 16,21-1-1,0-42 16,0-1-31,0 1 16,0 0-16,21-21 0,0 21 16,0-1-16,0 1 0,0 0 15,1 0-15,41-21 0,-42 20 16,0 22-16,1 0 0,-1 0 16,0 0-16,-42 0 31,0 0-16,-1 0-15,1 22 16,0-22-16,0 0 0,0 0 0,0 0 16,-1 0-16,22 21 0,-21-21 15,21 21-15,0 0 16,0 0-16,0 0 16,0 22-16,21-22 0,1-21 15,-1 21-15,-21 0 0,21 0 16,0-21-16,0 22 0,0-1 0,1-21 15,-1 21-15,0-21 0,0 0 16,0 0-16,0 0 16,1 0-1,-22-21-15,0 0 0,21 21 0,-21-22 16</inkml:trace>
  <inkml:trace contextRef="#ctx0" brushRef="#br0" timeOffset="136181.76">16510 13970 0,'0'0'0,"21"-21"0,-21 0 0,0 0 16,0-1-16,0 1 16,0 0-16,0-21 0,0 21 15,-42-1-15,21 1 0,-1 0 16,-62 21-1,20 21-15,22 0 0,0 1 16,-43 41-16,64-21 16,-22 1-16,22-1 0,-21 0 0,21 1 15,0-1-15,21 0 0,-22 1 0,22-1 16,0 0-16,0 1 0,0-1 16,0 0-16,0-20 0,22 20 15,-1-21-15,0 0 0,21 0 0,-21 1 16,22-1-16,-1 0 0,-21-21 15,64 0-15,-43 0 0,22 0 16,-22 0-16,0 0 0,1-21 0,-1 21 16,0-21-16,1-22 0,-1 22 15,0 0-15</inkml:trace>
  <inkml:trace contextRef="#ctx0" brushRef="#br0" timeOffset="137979.76">17060 14076 0,'0'0'0,"21"-42"0,-21 20 15,-21 22 1,0 0-16,0 22 0,-21-1 16,-1 21-1,1 0-15,21-20 0,0-1 0,-1 21 16,1-21-16,0 22 0,21-22 16,0 0-16,-21 21 0,21-21 15,0 1-15,0 20 0,0-21 0,0 0 0,21 0 16,0 1-16,0-22 0,-21 21 15,43-21-15,-22 0 0,42 0 16,-41 0-16,20 0 0,-21 0 0,64-21 16,-22-22-1,-20 22-15,-22 0 0,21 0 16,-21-22-16,0 22 0,1-21 0,-1 0 16,-21 20-16,21-20 0,-21 0 15,0 21-15,0-22 0,0 22 0,0 0 16,-21 0-16,-22 0 0,22 21 15,0-22-15,0 22 0,0 0 16,0 0-16,-1 0 0,-20 22 0,21-1 16,0 0-16,0 0 0,-1 0 15,1 22-15,0-22 0,0 0 0,21 21 16,0-21-16,0 43 0,0-43 16,0 0-16,21 0 0,0 1 15,0-1-15,43 0 16,-22-21-16,-21 21 0,22-21 0,-1 0 15,0 0-15,1 0 0,-1 0 16,0-21-16,1 0 0,20 21 0,64-64 16,-63 1-1,-43 42-15,21-22 0,-21 22 16,1-21-16,-1-1 0,0 1 0,0 0 16,0-1-16,-21 22 0,0-42 15,0 42-15,21-22 0,-21 1 0,0 0 16,0-1-16,0 22 15,0 0-15,0 0 0,-21 21 16,21 21 0,0 0-16,0 21 0,-21 1 15,21-1-15,0-21 0,-21 22 0,21 41 16,0 1-16,0-43 16,0-21-16,0 22 0,0-22 15,0 21-15,0-21 0,0 22 0,0-22 16,0 0-16,0 0 0,21 0 15,0 1-15,0-22 0,85 21 16,-42-21 0,-43-21-16,21-1 0,-21 22 15,22-21-15,-22 0 0,21 0 16,-21 0-16,1 0 0,-1-1 0,0 1 16,0 0-16,-21 0 0,0 0 15,21 0-15,-21-1 16,0 44-1,-21-22-15,21 21 16,-21 21-16,21-21 0,-21 0 16,21 1-16,0-1 0,0 0 0,0 0 15,0 0-15,0 0 16,0 1-16,21-1 16,0-21-16,0 0 0,0 0 15,1 0-15,-1 0 0,21 0 16,-21 0-16,0 0 0,22 0 0,-22-21 15,0-1-15,0 1 0,0 21 16,22-63-16,-1-1 16,-42 22-16,0 21 0,0-43 15,0 22-15,0 21 16,0 0-16,0-1 0,-21 1 0,0 0 16,-22 21-16,22 0 0,0-21 0,0 21 15,-43 0-15,1 21 16,42 0-16,0 0 15,-43 43-15,64-22 16,0-21-16,0 1 0,0 20 16,0-21-16,0 0 0,0 0 0,0 22 15,0-22-15,21 0 0,0 0 16,1 0-16,-1-21 0,0 22 0,21-22 16,-21 0-16,1 0 0,62 0 15,-20 0 1,-43-22-16,0 1 0,43-21 15,-43 21-15,0 0 0,21-22 16,-21 1-16,-21 21 0,22 0 16,-22-1-16,21 1 0,-21 0 15,0 0-15,0 0 0,0 42 32,0 0-32,0 0 15,0 0-15,0 1 0,0-1 16,0 21-16,0-21 0,0 0 15,0 1-15,0-1 0,0 0 0,0 0 16,0 0-16,21 0 16,0-21-16,0 0 0,0 22 15,1-22-15,20 0 16,0 0-16,1-22 0,-22 1 16,0 21-16,0-21 0,0 0 15,0 0-15,1 0 0,-1-1 0,0 1 16,-21-21-16,0 21 0,21 0 15,-21-1-15,21 1 0,-21 0 0,0 0 16,0 0-16,0 0 0,0 42 31,0 0-31,0 0 16,0 0-16,-21 0 0,21 1 0,0-1 16,0 21-16,0-21 0,0 0 15,0 1-15,0-1 0,0 0 0,21 0 16,-21 0-16,43 0 15,-1 1-15,0-22 0,-21 0 16,1 0-16,-1 0 0,21 0 16,-21 0-16,0 0 0,1-22 0,-22 1 15,21 0-15,0 0 0,-21 0 16,0-22-16,21 22 0,21-63 16,-42 20-1,22 43-15,-22 42 31,0 0-31,0 0 0,0 1 16,0-1-16,0 21 0,0-21 0,0 0 16,0 1-16,0-1 0,0 0 15,21-21 1,0 0 0,-21-21-1</inkml:trace>
  <inkml:trace contextRef="#ctx0" brushRef="#br0" timeOffset="140844.03">1143 15896 0,'0'0'0,"-21"0"16,42 0 15,0 0-15,0 0-16,0 0 0,1 0 16,-1 0-16,0 0 0,21 0 0,-21 0 15,1-21-15,20 21 0,0 0 16,-21 0-16,22 0 0,-22 0 0,0 0 15,0 0-15,0 0 0,1 0 16,-1 0-16,-42 0 31,-1 0-15,1 0-16,0 0 0,-21 0 0,21 0 16,-1 0-16,1 0 0</inkml:trace>
  <inkml:trace contextRef="#ctx0" brushRef="#br0" timeOffset="141496.66">1206 15896 0,'0'21'16,"-21"-21"-16,21 22 15,-21-22-15,21 21 0,0 0 0,-21 0 16,0 0-16,21 0 15,-21 1-15,-1-1 0,22 0 16,-21 0-16,21 0 0,0 0 0,-21 1 16,21-1-16,-21 0 0,21 0 15,-21-21-15,21 21 0,0 0 16,0 1 0,0-44 30,21 1-30,0 21 0,0 0-16,0-21 0,1 21 0,-1 0 15,0 0-15,0-21 0,0 21 16,43-21-16,-43 21 16,0 0-16,0 0 0,22 0 0,-1 0 15,-21 0-15,0 21 16,0 0-16,1-21 0,-1 21 0,-21 0 15,21 22 1,0-1-16,-21-21 16,0 0-16,0 1 0,0-1 15,0 0-15,-21 0 0,0 0 0,0 0 16,-22 1-16,22-1 16,0 0-16,0-21 0,0 21 15,-1-21-15,-41 0 0,42 21 16,0-21-16,-1 0 15,-20 0-15,21 0 0,0 0 0,0 0 16,-1-21-16,1 21 0,0-21 0,0 21 16,0-21-1,21 0-15,-21 21 0,21-22 32,21 1-17,0 21 1,0 0-16</inkml:trace>
  <inkml:trace contextRef="#ctx0" brushRef="#br0" timeOffset="142011.35">1947 16425 0,'0'22'78,"0"-1"-62,0 0 15,21-42 0,-21 0 0,-21 21 1,21 21-1,-21 0-15,0-21 15</inkml:trace>
  <inkml:trace contextRef="#ctx0" brushRef="#br0" timeOffset="151461.4">3365 4720 0,'0'-21'0,"-21"21"78,0 0-62,0 0-16,0 0 16,0 0-16,-1 0 15,1 0-15,0 0 16,0 0-16,0 0 0,0 0 15,-1 21-15,1-21 16,0 0-16,0 0 0,0 21 16,0-21 15,42 0 63,0 0-79,0 0 1,0 0 0,0 0-1,1 0-15,-1 0 16,0 0-16,0 0 0,0 0 15,0 0-15,1 0 16,-1 0-16,0 0 16,0 0-16,0 0 0,0 0 15,1 0-15,-1 0 0,0 0 16,0 0-16,0 0 0,0 0 16,1 0-16,-1 0 0,0 0 15,0 0-15,0 0 0,0 0 16,1 0-16,-1 0 0,0 0 0,42 0 15,-41 0 1,-1 0-16,0 0 0,0 0 0,0 0 16,0 0-16,22 0 15,20 0-15,-42 0 16,1 0-16,-1 0 0,0 0 0,0 0 16,0 0-16,0 0 15,1 0-15,-1 0 0,0 0 16,0 0-16,0 0 0,0 0 0,1 0 15,20 0-15,-21 0 0,21 0 16,-20 0-16,62-21 16,-20 21-1,-43 0-15,0 0 16,0 0-16,0 0 0,22 0 0,-22 0 16,0 0-16,0 0 0,0-21 0,1 21 15,20 0-15,-21 0 0,0 0 16,0 0-16,1 0 0,-1 0 0,0 0 15,0 0-15,0 0 0,0-21 16,1 21-16,41 0 16,-42 0-16,0 0 15,1 0-15,-1 0 0,0 0 16,0 0 0,0 0-16,0 0 15,1-21 1,-1 21-16,0 0 15,0 0-15,0 0 16,0 0-16,1 0 16,-1 0 15,0 0 16,0 0-47,0 0 31,0 0 0,1 0-15,-1 0 0,0-21-16,0 21 15,-21-22 63,-21 22-62,21-21-16,-21 21 0,0 0 16</inkml:trace>
  <inkml:trace contextRef="#ctx0" brushRef="#br0" timeOffset="152393.87">5270 4339 0,'-21'0'0,"21"21"63,0 1-48,21-1 1,1-21 0,-1 21-16,0-21 15,-21 21-15,21-21 0,0 0 16,0 0-16,-21 21 0,22-21 0,-1 0 15,0 21-15,0-21 0,-21 22 16,21-22-16,22 21 16,-22-21-16,-21 21 0,21 0 15,0-21-15,0 21 16,0-21 0,-21 21-16,22-21 0,-1 0 15,-21 22 63,-21-22-46,-1 0-32,1 21 15,0-21 1,21 21-16,-42-21 15,21 21 1,-1-21-16,1 21 0,0-21 16,21 21-16,-21 1 0,0-22 15,0 21-15,-22 0 0,22 0 0,0-21 16,0 21-16,0 0 0,-1 1 0,-20-1 16,0 21-1,21-21-15,-1 0 16,1 1-16,0-1 15,21 0-15,-21-21 16,0 0-16,21 21 16,0-42 46,0 0-46,0 0-16,0-1 0,0-20 15</inkml:trace>
  <inkml:trace contextRef="#ctx0" brushRef="#br0" timeOffset="153071.48">4212 4085 0,'0'0'0,"0"-21"0,21 21 31,-21-21-31,0 42 47,0 0-32,0 0-15,0 1 0,0-1 16,0 0-16,0 42 16,0-41-16,0-1 0,0 0 15,-21 21-15,21-21 16,0 1-16,-21-22 0,21 21 0,0 0 15,0-42 48</inkml:trace>
  <inkml:trace contextRef="#ctx0" brushRef="#br0" timeOffset="154007.99">4318 3852 0,'-42'0'16,"20"0"-16,1 0 15,0 0 1,0 0-16,0 22 15,0-22-15,21 21 0,-22 0 16,1 0-16,0 0 16,21 0-16,0 1 0,0-1 15,0 0-15,-21 0 0,21 21 16,-21 1-16,21-22 16,0 21-16,0-21 0,0 1 15,0-1-15,-21 0 0,21 0 0,0 0 16,-22 0-16,22 1 0,0-1 15,0 21 1,0-21-16,0 0 0,0 1 16,22-1-1,-1-21-15,0 0 16,0 21-16,0-21 0,0 0 16,1 0-16,-1 0 15,0 0-15,0 0 0,0 0 16,0 0-1,1 0-15,-1 0 0,21 0 16,-21 0-16,0 0 0,1-21 0,-1 21 16,0 0-16,-21-21 0,21-1 15,0 22-15,0-21 0,-21 0 0,22 0 16,-22 0-16,21 0 16,-21-22-16,0 22 0,0 0 15,0 0-15,0 0 16,0-43-16,0 43 0,0 0 15,0 0-15,0-1 16,0 1-16,0 0 0,0 0 0,-21 0 16,-1 0-16,1-1 15,-42-20-15,63 21 16,-21 21-16,-1-21 0,1 21 16,0 0-16,0 0 0,0 0 15,0 0-15,-1 0 0,1 0 16,0 0-16,0 0 0,0 21 15,-22 21 1,22-42-16,0 21 0,21 1 16,-21-1-16,21 0 0,0 21 0,-21-21 15,0 1-15,21 20 0,-22-21 16,22 0-16,-21 22 0,21-22 16,0 85-1,0-85 1,21-21-16</inkml:trace>
  <inkml:trace contextRef="#ctx0" brushRef="#br0" timeOffset="155127.35">6477 3810 0,'0'-21'15,"-21"21"16,21-21 1,21 21 15,0 0-32,0 0-15,0 0 16,1 0-1,-1 0-15,0 0 0,-21 21 32,0 0-32,21-21 15,-21 21-15,0 0 0,0 1 16,-21-1 0,0-21-16,0 21 0,-1-21 0,1 0 15,0 21-15,0-21 16,0 0-16,21 21 0,-21-21 0,-1 0 15,22 21 48,22-21-47,-1 0-1,0 0-15,0 0 16,0 0-16,0 0 0,1 0 0,-1 0 15,0 0-15,0 0 0,21 0 16,-20-21-16,-1 21 16,0 0-16,-21-21 62,0 0-46</inkml:trace>
  <inkml:trace contextRef="#ctx0" brushRef="#br0" timeOffset="156371.79">6858 3514 0,'0'0'0,"-64"-43"15,43 43-15,0-21 16,0 21-16,-21 0 0,20 0 16,1 0-16,-21 0 15,0 0-15,20 0 0,1 0 0,-21 0 16,21 0-16,0 0 0,-1 21 0,1-21 15,0 22-15,0-22 0,0 21 16,0 0-16,-1-21 0,1 21 16,0 0-16,0 0 0,0 1 0,21-1 15,-21 0-15,-1 0 0,1 0 16,21 0-16,-21 1 0,0-1 0,21 0 0,-21 21 16,0 1-1,21-22-15,0 0 16,0 0-16,0 0 0,0 0 15,0 1-15,21-1 0,0 0 16,0 0-16,0 0 16,0-21-16,1 21 0,-1 1 15,42-22-15,-42 0 16,1 21-16,-1-21 0,21 0 0,-21 0 16,22 0-16,-22 0 0,21 0 15,22 0-15,-22 0 16,-21 0-16,21-21 0,-20 21 0,20 0 15,-21-22-15,0 22 16,0-21-16,1 0 0,-1 21 0,0-21 0,0-21 16,0 20-1,0 1-15,1 0 0,-22 0 16,0 0-16,0 0 0,21-1 0,-21 1 16,0 0-16,0 0 0,0 0 0,0 0 15,0-1-15,0 1 0,0 0 0,-43 0 16,22 0-16,0 0 15,0-1-15,0 1 0,0 21 0,-1-21 16,-20 0-16,21 21 16,0-21-16,-22 0 0,22 21 0,0-22 15,-21 22-15,21 0 0,-1 0 16,-20 0-16,-43 0 16,22 0-16,42 0 15,-22 22-15,22-1 0,0-21 0,0 21 16,0 0-16,0 0 0,-1 0 15,1 1-15,0-1 0,0 0 16,0 0-16,21 0 0,-21 0 0,-1 1 16,22-1-16,-21 0 0,21 0 0,0 0 15,-21 0-15,21 1 0,-21-1 16,21 21-16,0-21 0,0 0 16,0 64-16,0-64 15,0 0-15,21 1 0,0-1 16,0-21-16,1 21 0,-1 0 0,0-21 15,0 21-15,21-21 0,-20 0 16,-1 0-16,42 0 16,-42 0-16,22 0 0,-22 0 0,21 0 15,22 0-15,-43 0 0,21-21 16,-21 21-16,22-21 0,-22 21 16,0-21-16,43-22 15,-43 22-15,0 0 0,-21 0 0,21 0 16,0 0-16,0-1 0,-21 1 15,0 0-15,0-21 0,22-1 16,-22 22-16,0-21 0,0 21 16,0 0-16,0-1 0,0 1 0,0 0 15,-22 0-15,1-21 16,0 20-16,0 1 0,0 21 16,-22-42-16,22 42 0,0 0 15,0-21-15,0 21 0,-22 0 0,22 0 16,0 0-16,0 0 0,-21 0 15,20 0-15,1 0 0,-21 0 0,21 0 16,0 21-16,-1-21 16,-20 21-16,21-21 0,-21 42 15,20-42-15,1 22 0,21-1 16,-21-21-16,0 42 0,21-21 16,0 0-16,-21-21 15,21 22-15,0-1 0,-21 0 16</inkml:trace>
  <inkml:trace contextRef="#ctx0" brushRef="#br0" timeOffset="157840.18">4085 15685 0,'0'0'0,"0"-22"16,0 1-16,0 0 0,0 0 16,21 21-1,-21 21 1,0 0-16,0 43 0,0-43 16,-21 21-16,21 1 15,0-1-15,-21 0 0,0 1 0,0 20 0,21-21 16,-22 1-16,1 20 0,21-20 15,-21-1-15,21 0 0,-21 1 16,21-22-16,-21 21 0,21-21 16,0 0-16,0 1 0,0-1 15,21-42 17,-21-1-32,21 1 0</inkml:trace>
  <inkml:trace contextRef="#ctx0" brushRef="#br0" timeOffset="158144.13">4466 15579 0,'0'21'31,"0"0"-31,0 0 0,0 0 15,0 22-15,0-22 0,-21 21 16,21 1-16,-42 41 0,20-20 16,1-22-16,0 0 0,0 22 15,0-22-15,0 22 0,21-22 16,-22-21-16,22 0 0,0 1 0,0-1 16,0 0-16,0-42 46,0 0-30</inkml:trace>
  <inkml:trace contextRef="#ctx0" brushRef="#br0" timeOffset="158342.09">4000 16193 0,'22'0'31,"-1"0"-31,0 0 15,0 0-15,0 0 0,0-22 0,22 1 16,-1 21-16,0-21 16,1 21-16,-1-21 0,0 21 0,1-21 15,-22 21-15,21-21 0,-21-1 16,1 22-16,-1-21 0,0 21 0,0-21 16,0 0-16</inkml:trace>
  <inkml:trace contextRef="#ctx0" brushRef="#br0" timeOffset="159347.92">5143 15939 0,'0'0'0,"0"-22"0,0 1 15,0 0-15,-21 0 16,0 0-16,21 0 16,-42 21-16,21 0 0,-22 0 15,22 0-15,-21 0 0,21 0 16,-22 21-16,1 0 0,0 0 0,-1 0 16,22 22-16,-21-22 0,21 21 15,-1 0-15,1 1 0,0-22 16,21 21-16,-21 1 0,21 20 15,0-42-15,21 22 16,0-22-16,0-21 0,1 21 16,20-21-16,-21 0 0,43 0 15,-22 0-15,-21-21 0,21 21 0,-20-21 16,20-1-16,-21 1 0,0 0 16,0 0-16,22 0 0,-43-22 15,21 22-15,0-21 0,-21 21 0,21-43 16,-21 43-16,0 0 0,0 0 15,0 0-15,0-1 16,-21 22 0,21 22-16,-21-22 15,21 21-15,0 0 0,0 42 16,0-41-16,0 20 0,0-21 16,0 64-16,0-64 15,0 0-15,0 0 0,21-21 0,0 21 16,0-21-16,1 22 15,-1-22-15,0 0 0,0 0 0,0 0 16,0 0-16,85-43 16,-85 22-16,43-21 15,-43 21-15,21-1 0,-20 1 16,-22 0-16,21-21 0,-21 21 16,21-1-16,-21 1 0,0 0 0,0 0 15,0 42 16,-21 0-31,0 0 16,21 1-16,0-1 0,-22 0 0,22 0 16,-21 0-16,0 22 0,21-22 15,0 0-15,0 0 0,-21 0 16,21 0-16,-21 1 0,21-1 16,0-42 30,0-1-46,0 1 0,0 0 16,21 0-16,0 0 0,-21 0 16,21-1-16,0-20 0,1 21 0,-1 0 15,0-22-15,21 22 0,-21 0 16,1 0-16,20 0 0,0 21 0,43 0 16,-64 0-16,21 0 0,1 0 15,-22 0-15,0 21 0,0 0 16,0 0-16,1 0 0,-22 1 0,0 20 15,0 0-15,0 1 16,0-22-16,-22 0 16,-20 42-16,21-41 15,21-1 1</inkml:trace>
  <inkml:trace contextRef="#ctx0" brushRef="#br0" timeOffset="159924.82">6689 15939 0,'0'0'0,"-22"-22"0,1 1 16,0 0-16,0 21 0,0 0 0,0-21 15,-1 21-15,1 0 0,0 0 0,0 0 16,0 21-16,-22 0 0,22 0 16,0 1-16,0 20 0,-21-21 0,20 21 15,1-20-15,0 20 0,0 0 16,21-21-16,0 22 0,-21-22 0,21 0 16,0 21-16,0-20 0,0-1 15,21 0-15,0-21 16,0 0-16,0 0 0,1 0 15,-1 0-15,21 0 0,-21 0 16,0-21-16,22 21 0,-22-21 16,21-1-16,-21 1 0,1 0 0,-1-21 15,0-1-15,0 22 0,0-21 0,0 0 16,-21-22-16,0 22 0,22-1 16,-22 1-16,0 0 0,0-1 0,0 22 15,0-21-15,0 21 0,-22 0 0,1-1 16,21 1-16,-21 0 0,0 21 15,0 0-15,-22 21 16,43 0 0,-21 1-16,21 20 0,0-21 0,0 21 15,0 1-15,0-1 0,0 22 0,0-22 16,0 0-16,0 1 0,21-1 16,-21 0-16,22 1 0,-1 41 15,0-63 1,0 1-16,-21-1 0,42 0 0,-20-21 15,-1 0-15,0 0 16,0 0-16,0 0 0,0 0 16,1-21-16,-1 0 0,0-1 0</inkml:trace>
  <inkml:trace contextRef="#ctx0" brushRef="#br0" timeOffset="160241.78">7281 15558 0,'0'-22'16,"-21"22"-1,0 22-15,21-1 16,0 0-16,0 0 0,-21 0 16,21 0-16,-21 22 0,21-1 15,0 0-15,0 1 0,0-1 0,-22 0 16,22 1-16,-21 63 15,21-64-15,0-21 0,0 21 0,0 1 16,0-22-16,0 21 16,0-21-16,0 1 0,0-1 15,21-21 17,-21-21-32,22 21 0,-22-22 0,21 1 15,-21 0-15</inkml:trace>
  <inkml:trace contextRef="#ctx0" brushRef="#br0" timeOffset="160621.69">7472 16023 0,'21'0'0,"0"0"15,0 0-15,0 0 16,1 0-16,-1-21 0,0 0 0,0 21 15,0-21-15,0 21 0,1-21 16,-1-1-16,0 1 0,-21 0 16,21 0-16,-21 0 0,0 0 15,0-1-15,0 1 0,-21 21 16,0-21-16,0 0 0,-1 21 0,-20 0 16,-21 0-1,41 0-15,1 21 0,0 21 16,0-20-16,21 20 0,-21-21 0,0 21 15,21 1-15,0-1 0,0 0 16,0 22-16,0-22 0,0-21 16,0 1-16,21-1 15,0 0-15,42 0 0,-41-21 0,-1 21 16,63-21-16,-62 0 16,20 0-16,-21 0 0,21-21 0,-20 21 15,20-21-15,-21 0 0,0 21 16,0-21-16</inkml:trace>
  <inkml:trace contextRef="#ctx0" brushRef="#br1" timeOffset="165807.37">2498 17738 0,'21'0'46,"-21"-21"-30,0-1 0,0 1-16,0 0 15,0 0 1,-21 21-16,-1-21 0,1 21 16,0 0-16,0-21 0,0-1 15,-22 22-15,22 0 16,-21 0-16,21 0 0,-22 0 0,22 0 15,0 0-15,0 22 0,-21 20 16,20-21-16,-20 64 16,42-64-16,0 21 15,-21 1-15,21-22 0,0 21 0,0 0 16,0 43 0,0-64-16,0 0 15,0 1-15,21-22 0,0 0 16,0 0-16,1 0 15,-1 0-15,0 0 0,0 0 16,0 0-16,0-22 0,22 1 16,-22 21-16,0-21 0,21 0 15,-20 0-15,83-64 16,-83 43-16,-1-1 0,0 1 16,0 21-16,0-21 0,0-1 0,-21-20 15,22 20-15,-22 1 0,0 0 16,0-1-16,0 1 0,0 21 15,0-21-15,0-1 0,0 22 16,0 0-16,0 0 0,0 0 0,0-1 16,0 44 15,-22-1-15,22 0-16,-21 21 0,21-21 15,0 22-15,0-22 0,0 21 0,0 1 16,-21 20-16,21-21 0,-21 1 15,21-1-15,0 0 0,-21 64 16,21-63-16,-21-1 0,21-21 16,0 21-16,0-20 0,0 20 15,0-21-15,0 0 0,0 0 0,0 1 16,42-1 0,-21-21-16,0 0 0,0 0 15,1 0-15,20 0 0,-21-21 16,0 21-16,22-22 0,-22 1 15,0 0-15,21 0 0,1-21 16,-22 20-16,0-20 0,0 21 16,0 0-16,0-22 0,-21 22 0,0 0 15,0 0-15,0 0 0,0 0 16,0-1-16,-21 22 16,0 0-1,0 0-15,0 22 16,0-22-16,-1 21 0,22 0 0,0 0 15,0 0-15,-21 0 16,21 1-16,0-1 16,21-21-1,1 0-15,-1 0 0,0 0 16,0 0-16,0-21 16,0 21-16,1-22 0,-1 1 15,0 21-15,0-21 0,0 0 0,0 0 16,1 0-16,-22-1 0,21 1 15,0 0-15,-21 0 0,21 21 16,-21-21-16,0 42 31,0 0-15,0 0 0,0 22-16,0-22 0,0 0 0,0 21 15,-21-21-15,21 22 0,0-22 16,-21 21-16,21-21 0,0 22 0,0-22 15,0 0-15,0 21 0,0 1 16,21-22 0,0 0-16,0-21 0,0 0 0,1 0 15,-1 0-15,0 0 0,0 0 16,0-21-16,0 0 0,1 21 0,20-21 16,-21-1-16,0 1 15,0 0-15,1 0 0,-22 0 0,0 0 16,21-22-16,-21 22 0,0 0 15,0 0-15,0 0 0,0-1 0,0 1 16,0 0 0,0 42-1,-21 0-15,21 1 16,0-1-16,0 21 16,0-21-16,0 0 0,0 1 0,0 20 15,0-21-15,0 0 16,0 0-16,0 1 0,0-44 62</inkml:trace>
  <inkml:trace contextRef="#ctx0" brushRef="#br1" timeOffset="166020.24">3535 17611 0,'0'-21'16,"-21"21"15,21 21 16,21-21-47,0 0 0,0 21 15,0-21-15</inkml:trace>
  <inkml:trace contextRef="#ctx0" brushRef="#br1" timeOffset="166522.96">3958 17801 0,'-21'0'16,"42"0"-16,-42-21 0,21 0 16,0 0-1,0 42 16,21-21-15,-21 21-16,21 0 0,-21 0 0,0 1 16,0 20-16,0 0 15,0 1-15,0-22 16,0 0-16,0 0 0,0 0 0,0 0 16,0 1-1,21-22-15,1 0 16,-22-22-16,21 22 15,-21-21-15,21 0 16,-21 0-16,0 0 0,21 0 0,0-22 16,-21 1-16,21 21 0,-21 0 15,0-1-15,0-20 0,0 21 16,0 0-16,22 0 16,-1 21 15</inkml:trace>
  <inkml:trace contextRef="#ctx0" brushRef="#br1" timeOffset="166894.25">4381 17865 0,'-21'0'0,"21"-21"32,0-1-32,0 1 15,0 0-15,21 0 0,1 0 16,-22 0-16,0-1 16,0 1-16,0 0 15,0 42 16,-22 0-15,1 1-16,21-1 0,-21 0 0,21 0 0,0 0 16,0 22-16,-21-22 15,21 21-15,0 0 0,0-20 16,0-1-16,0 0 16,0 0-16,21 0 15,0-21-15,0 0 16,1 0-16,-1 0 15,0-21-15,0 0 0</inkml:trace>
  <inkml:trace contextRef="#ctx0" brushRef="#br1" timeOffset="167289.62">4635 17674 0,'0'0'16,"0"-21"-16,0 0 15,22 21 1,-1 0 0,0 0-16,0 0 15,0 0-15,0 21 0,1 0 16,-1-21-16,0 43 16,21 20-1,-42-42-15,0 0 0,0 1 0,0-1 16,0 0-16,-21 21 15,0-21-15,0-21 0,0 22 16,-1-1-16,22-42 47,0-1-47,0 1 16,22 0-16,-22 0 0,21 0 0,-21-22 15,21 22-15,0 0 0,0-64 16,22 22-1,-22 42-15,-21 0 16,0-1-16,21 1 0</inkml:trace>
  <inkml:trace contextRef="#ctx0" brushRef="#br1" timeOffset="167592.45">5313 17822 0,'21'0'0,"0"0"16,-21-21-16,0 0 15,0 0-15,0 0 16,-21 0-1,0 21-15,0 0 16,-1 0-16,22 21 0,0 0 16,0 0-1,0 0-15</inkml:trace>
  <inkml:trace contextRef="#ctx0" brushRef="#br1" timeOffset="169263.63">6011 17611 0,'0'0'16,"0"-21"-16,21 21 0,1 0 16,-1-22-16,0 1 0,0 21 0,0-21 15,0 0-15,1 21 0,-1-64 16,-21 43 0,0 0-16,-21 21 15,-1-21-15,-20 21 0,21 0 16,0 0-16,-22 0 0,22 0 15,-21 0-15,21 0 0,0 21 0,-1-21 16,-20 21-16,21 0 16,21 1-16,0 41 15,0-42-15,0 0 0,21 1 16,-21-1-16,21 0 0,22 0 16,-22 0-16,0 0 0,21 22 15,-21-22-15,1 0 0,20 0 0,-21 0 16,0 1-16,-21-1 0,21 0 15,-21 0-15,0 0 0,-21 22 16,0-22 0,-21 0-16,21-21 0,-1 0 0,1 0 15,-21 0-15,21 0 0,0 0 16,-1 0-16,1-21 0,0 21 0,0-21 16,0-1-16,0 22 0,-22-63 15,22 63-15,21-21 16,-21 21-16,21 21 31,0 0-15,21 0-16,0 0 0,0 1 0,1-1 15,-1 0 1,0 0-16,0 0 0,0-21 16,0 0-16,1 0 0,-1 0 15,0 0-15,0 0 0,21 0 16,-20 0-16,-1 0 0,21 0 15,-21-21-15,22 0 0,-22 0 0,0 0 16,21-1-16,-21 1 0,22-21 16,-22 21-16,21-22 0,-21 22 0,1-42 15,-1-22 1,-21 64-16,0 0 16,0 0-16,0 42 31,-21 0-31,-1 21 0,1 43 15,21-64 1,-21 0-16,21 22 0,0-22 0,0 0 16,0 0-16,0 0 0,0 0 15,0 1-15,21-1 16,0-21-16,22 0 16,20 0-16,-20-21 15,-22-1-15,0 1 16,0 21-16,21-21 0,1-21 15,-22 21-15,0-1 0,0 1 16,-21 0-16,0 0 0,21-43 16,-42 64 15,21 22-15,-21-1-16,0 0 0,21 0 0,0 0 15,0 0-15,0 22 16,0-22-16,0 0 0,0 43 15,0-43 1,21-21-16,0 0 0,0 0 0,1 0 16,41 0-1,-21 0-15,1-21 0,-22-1 16,21-20-16,1 21 16,-22 0-16,21-22 0,-42 22 15,0-21-15,21 21 0,-21 0 16,0-22-16,21 22 0,-21-21 15,0-22 1,0 85 0,0 1-1,0-1-15,-21 0 0,21 0 0,0 0 16,-21 0-16,21 1 0,0 20 16,0 0-16,0 22 15,0-43 1,21-21-16,0 0 15,1 0-15,-1 0 0,0 0 16,0 0-16,0 0 0,0 0 16,1-21-16,-1 0 0,0-1 0,0 1 15,0 0-15,0 0 16,1 0-16,-22-43 16,21 1-1,-21 84 16,0 0-31,0 0 16,0 0-16,0 22 0,0-22 16,-21 0-16,21 0 0,0 0 0,0 1 15,0-1-15,0 0 16,0 0-16,21-21 47,-21-21-47,0 0 0,21 0 15,-21-1-15,0 1 0</inkml:trace>
  <inkml:trace contextRef="#ctx0" brushRef="#br1" timeOffset="169570.63">7493 17378 0,'0'0'0,"-21"0"15,21 21 1,0 0-1,21-21 1,0 0-16,0 0 0,0 0 16,1 0-16,-22-21 0,21 21 15,-21-21-15,21 21 0,-21-21 16,0 0-16,-21-1 16,0 22-16,-1 0 15,1 0-15,21-21 0,-21 21 0,0 0 16,0 0-16,0 0 0,-1 21 15,22 1 1,-21-1-16,21 0 16,21 0-1,1-21-15,-1 0 16</inkml:trace>
  <inkml:trace contextRef="#ctx0" brushRef="#br1" timeOffset="169870.15">8191 17145 0,'0'0'16,"-21"0"0,0 21-1,21 0-15,0 1 0,-21-1 16,0 0-16,0 21 0,21 22 15,-22-22-15,1 0 0,0 1 16,0 20-16,0-20 0,0-1 16,21 0-16,-22-21 0,22 22 0,-21-22 15,21 21-15,0-21 0,0 1 16,0-1-16,21-21 16,1 0-16,-1 0 0,0 0 15,0-21 1,-21-1-16</inkml:trace>
  <inkml:trace contextRef="#ctx0" brushRef="#br1" timeOffset="170057.23">7789 17632 0,'0'0'0,"-21"0"16,42 0 15,0 0-31,1 0 0,-1 0 15,21 0-15,-21-21 0,22 21 0,-22 0 16,21-21-16,0 21 0,1-22 16,-22 22-16,21-21 0,1 0 0,-22 21 15</inkml:trace>
  <inkml:trace contextRef="#ctx0" brushRef="#br1" timeOffset="170310.18">8530 17378 0,'0'0'0,"-21"0"32,0 0-17,0 21-15,21 0 0,-22 0 16,1 1-16,21 20 0,-21-21 16,21 43-16,-42-1 15,42-21-15,0-20 16,0-1-16,0 0 0,0 0 15,0 0-15,21-21 0,0 0 16,43 0 0,-22 0-16,0 0 0,-21-21 15,1 0-15</inkml:trace>
  <inkml:trace contextRef="#ctx0" brushRef="#br1" timeOffset="170796.95">8805 17187 0,'0'0'0,"0"-21"0,0-21 16,0 21-16,0-22 0,0 22 0,0 0 16,0 0-16,0 42 15,0 0 1,-21 0-16,21 1 0,0-1 16,0 21-16,0-21 0,0 22 0,0 20 15,0-21-15,0 1 16,0-1-16,0-21 0,0 64 15,-21-43-15,21-21 0,-21 1 16,21 20-16,0-21 0,0 0 16,0 0-16,-21-21 0,21 22 0,-22-22 15,22-22 17,0 1-32,0 0 15,0 0-15,0-21 0,22 20 16,-1 1-16,0 0 0,0-21 0,0 21 15,0-22-15,1 22 0,62-42 16,-41 41 0,-22 22-16,42 0 15,-42 0-15,1 0 0,-1 22 16,-21-1-16,21 0 0,-21 21 16,0-21-16,0 22 0,0-22 15,0 0-15,0 0 0,-21 0 16,-22 43-16,22-22 15,21-21-15,-21-21 16,0 0 0,0 0-16</inkml:trace>
  <inkml:trace contextRef="#ctx0" brushRef="#br1" timeOffset="171255.03">9144 17060 0,'0'-21'31,"21"21"-31,0 0 16,0 0-16,1 0 0,-1 0 15,21 0-15,-21-21 16,22 21-16,-22 0 0,21 0 0,0 0 0,1 0 16,-1 0-16,-21 0 0,64 0 15,-64 0-15,0 0 0,0 0 16,1 0-16,-44 0 16,1 0-1,0 0-15,0 0 0,0 0 16,0 0-16,-1 0 0,1 0 0</inkml:trace>
  <inkml:trace contextRef="#ctx0" brushRef="#br1" timeOffset="171525.88">9483 17039 0,'0'21'0,"0"1"15,0-1-15,-22 0 16,22 21-16,0-21 15,0 1-15,0-1 0,-21 21 0,0-21 16,0 22-16,0-22 0,21 21 16,-21-21-16,-1 22 0,22-22 15,0 21-15,-21-21 0,21 22 0,-21-1 16,21 0 0,0-21-16,21-21 46,0 0-46,-21-21 0,22 0 16</inkml:trace>
  <inkml:trace contextRef="#ctx0" brushRef="#br1" timeOffset="171924.65">9758 17336 0,'0'21'0,"-21"0"16,21 0-16,-22 0 0,1 0 16,21 1-16,-21-1 0,0 0 15,21 21-15,-21-21 0,21 1 0,0-1 0,0 21 16,0-21-16,0 0 0,0 1 16,21-1-16,0-21 15,0 0-15,0 0 0,1 0 0,-1 0 16,21 0-16,-21 0 0,0-21 0,22-1 15,-22 22-15,0-21 0,43-63 16,-64 20 0,0 43-16,0 0 15,0-43-15,-22 22 0,1 21 16,0 0-16,0 21 0,0-22 16,0 22-16,-1 0 0,1 0 0,0 0 15,0 0-15,0 0 0,0 22 16,-1-1-16,22 0 15,0 0-15,0 0 16,0 0-16,0 1 0,22-22 16,-1 0-16,21 21 0</inkml:trace>
  <inkml:trace contextRef="#ctx0" brushRef="#br1" timeOffset="172227.4">10372 17526 0,'0'0'0,"0"21"0,21-21 31,0 0-31,0 0 16,-21-21-1,0 0-15,0 0 16,0 0-1,0-1-15,-21 22 16,0 0 0,0 0-16,-1 0 15,22 22 1,0-1-16</inkml:trace>
  <inkml:trace contextRef="#ctx0" brushRef="#br1" timeOffset="173283.97">11409 17463 0,'0'0'16,"21"-22"-1,0 22-15,-21-21 16,21 0-16,-21 0 16,0 0-16,0 0 0,0-1 15,0 1-15,-21 0 16,0 0-16,0 21 0,0-21 16,-1 21-16,1 0 0,-21 0 15,21 0-15,-22 0 0,22 0 16,-21 0-16,0 0 0,-22 21 15,-42 42 1,85-41-16,0 20 0,0-21 0,0 21 16,21 1-16,-22-1 0,22 0 15,0-20-15,0 20 0,0 0 0,0-21 16,22 1-16,-1-1 0,0 0 16,0 0-16,21-21 0,-20 0 0,20 0 15,0 0-15,1 0 0,-1 0 16,0 0-16,1-21 0,-22 0 0,63-22 15,-41 22 1,-22-21-16,0 21 0,0-22 0,0 22 0,1-21 16,-1 0-16,-21 20 0,21-20 15,-21-64 1,0 22-16,-21 62 16,0 1-16,-1 21 15,1 0-15,0 21 16,21 1-16,-21-1 0,21 0 15,0 0-15,-21 43 16,21-22-16,0-21 0,0 0 0,0 22 16,0-22-16,0 0 0,0 21 15,0-21-15,0 1 0,21-22 16,0 21-16,-21 0 0,21-21 0,0 0 16,1 0-16,20 0 0,-21 0 15,43 0-15,-43-21 0,106-43 16,-106 22-1,0 21-15,21-22 16,-20 22-16,-1-21 0,21 0 0,-21-1 16,0 1-16,1 0 0,-1-1 0,0-20 15,-21 20-15,0 1 0,0 0 16,0-1-16,0 1 0,0 21 0,0 0 16,0 0-16,0-1 0,-21 22 15,21 22 1,-21-1-16,21 0 0,0 21 15,-22 1-15,22-1 0,-21 0 0,21 1 16,-21-1-16,21 0 0,0 1 16,0-1-16,-21 0 0,0 128 15,21-107 1,0-42-16,0 22 16,0-22-16,0 0 0,0 0 15,21-21-15,0 0 16,0 0-16,0-21 15,1 21-15,-1-21 0,0 0 16,0-22-16,0 22 0</inkml:trace>
  <inkml:trace contextRef="#ctx0" brushRef="#br1" timeOffset="173639.79">12255 17378 0,'22'0'15,"-1"0"-15,0 0 16,0 0-16,0 0 0,0 0 16,1 0-16,-1-21 0,0 0 15,21-22 1,-21 43-16,-21-21 16,0 0-16,0 0 15,-21 21 1,0 0-16,0 0 0,0 21 0,0 0 15,-43 21-15,22 1 16,21-22-16,-1 21 16,1-21-16,21 1 0,0-1 15,0 0-15,0 0 0,0 0 0,0 0 16,0 1-16,21-1 0,1-21 16,-1 0-16,0 0 0,0 0 15,64 0 1,-22-21-16,-42-1 15,1 1-15</inkml:trace>
  <inkml:trace contextRef="#ctx0" brushRef="#br1" timeOffset="174013.08">12636 17357 0,'0'0'0,"0"-21"16,0-1-16,0 1 15,22 21 1,-22-21-16,21 21 0,0 0 15,0 0-15,0 0 0,0 0 0,1 0 16,-1 0 0,21 42-16,-21-42 0,0 22 15,1 20-15,-1-21 16,-21 21-16,21-20 0,-21-1 0,0 0 16,0 0-16,0 0 0,0 0 0,0 1 15,-21-1-15,0 0 0,-1 0 16,22-42 15,0 0-15,0 0-16,0-1 0,0 1 15,0 0-15,0 0 0,22-43 16,-1 43-16,-21-21 0,21 0 16,0-1-16,0 1 15,0 42-15,1-21 0,-22 0 16,21-1-16,0 1 15,0 0-15</inkml:trace>
  <inkml:trace contextRef="#ctx0" brushRef="#br1" timeOffset="174343.08">13589 16849 0,'0'0'15,"0"-21"-15,0 42 32,0 0-32,0 0 0,0 0 15,-21 0-15,21 22 0,-21-22 0,-1 21 16,1-21-16,21 22 0,-21-1 0,-21 22 16,21-22-16,-1-21 15,22 21-15,-21 1 0,0-22 16,21 21-16,0-21 0,0 22 0,0-22 15,0 42 1,0-20-16,21-22 16,0-21-16,1 0 15,-1 0-15,0 0 0,0 0 0,0-21 16,0 0-16,-21-1 0,22 1 16,-1 0-16,-21 0 0</inkml:trace>
  <inkml:trace contextRef="#ctx0" brushRef="#br1" timeOffset="174540.17">13229 17209 0,'0'0'0,"21"0"32,0 0-32,1 0 0,-1 0 0,0 0 15,0 0-15,21 0 0,-20 0 0,62 0 31,-20 0-31,-43 0 0,0-22 16,0 22-16,0 0 0,-21-21 16,22 21-16</inkml:trace>
  <inkml:trace contextRef="#ctx0" brushRef="#br1" timeOffset="174887.78">14372 17018 0,'0'-21'0,"0"42"0,-21-63 16,0 42-16,0 0 15,-1 0-15,1 0 16,0 0-16,0 21 0,0 0 0,0-21 15,-43 85-15,22-22 16,21-20 0,-1 20-16,1-42 0,21 22 15,-21-22-15,21 21 0,0-21 0,0 22 16,0-22-16,0 0 0,0 0 16,21 0-16,43 43 15,-1-64 1,-42 0-16,22 0 0,-22 0 0,21 0 0,-21 0 15,1-21-15</inkml:trace>
  <inkml:trace contextRef="#ctx0" brushRef="#br1" timeOffset="175235.58">14690 16870 0,'21'-21'16,"0"21"-16,0 0 16,-21 21-16,21 0 15,0-21-15,1 21 0,-22 0 0,21 1 16,0-1-16,0 0 0,-21 21 16,21-21-16,-21 1 0,21 20 0,-21-21 15,22 43-15,-22-22 16,0-21-16,0 21 0,0 1 15,0-22-15,0 21 0,0-21 0,0 1 16,-22 20-16,22-21 0,-63 64 16,21-64-1,42 0-15,-22 0 0,1 0 16</inkml:trace>
  <inkml:trace contextRef="#ctx0" brushRef="#br1" timeOffset="179907.7">3556 4678 0,'0'0'0,"-21"0"16,0 0-16,-1 0 0,1 0 15,0 0-15,0 0 16,0 0-16,-22 0 0,22 0 15,0 0-15,-21 21 0,21-21 16,-1 0-16,1 0 0,0 0 16,0 0-16,0 0 0,0 0 15,-1 0-15,1 0 0,0 0 16,0 0 0,0 21-16,0-21 15,42 0 141,0 0-140,0 0 0,0 0-16,0 0 0,1 0 15,-22-21-15,21 21 0,0 0 16,0 0-16,0 0 0,0 0 0,22-21 16,-22 21-16,0 0 15,0 0-15,22 0 0,41-21 16,-41 21-16,-22 0 0,21 0 15,-21 0-15,22 0 0,-22 0 16,21 0-16,-21 0 0,22 0 0,-22 0 16,21 0-16,-21 0 0,0 0 15,22 0-15,-22-21 0,0 21 0,21 0 16,1 0 0,63-22-16,-64 22 15,0 0-15,-21 0 0,22 0 0,-1 0 16,0-21-16,1 21 0,-22 0 15,21 0-15,1 0 0,-22 0 0,0 0 16,21 0-16,-21 0 0,43 0 16,21 0-1,-64-21-15,21 21 0,-21 0 16,22 0-16,-22 0 0,42 0 16,-42-21-16,1 21 0,20 0 0,-21 0 15,0 0-15,0 0 0,1 0 16,-1 0-16,0 0 0,0 0 15,0 0 1,0 0-16,1 0 0,-1 0 16,0 0-16,0-21 0,0 21 15,0 0-15,1 0 16,-1 0-16,0 0 0,0 0 0,0 0 16,0 0-16,1 0 15,-1 0-15,0 0 0,0 0 0,0 0 16,0 0-16,1 0 0,-1 0 15,0 0-15,-42 0 94,21-21-78,-21 21-1,21-22-15,0 1 16,-22 0 0,1 0-1,0 0-15,0 21 16,0 0-16,-43-21 16,-42-22-16,64 43 15,21-21-15,-21 21 0,20-21 16,1 21-16,0 0 0,0 0 0,0-21 15,0 21-15,21-21 0,-22 21 16,22-22-16,-21 22 0,21-21 31,21 21 32,1 0-48,-1 21-15,-21 1 0,21-22 0,0 0 16,0 21-16,0 0 16,1-21-16,-1 21 0,0-21 0,0 21 15,0 0-15,0-21 0,22 22 16,-22-1-16,42 0 16,1 0-16,-43-21 0,0 0 15,0 0-15,1 21 0,-1-21 16,21 21-16,-21-21 15,0 0 1,1 22-16,-22-1 31,0 0-15,-22 0 0,1-21-16,21 21 0,-21-21 15,0 21-15,0 1 0,0-22 0,-43 42 16,43-42-16,0 21 15,0 0-15,-22 0 0,22 1 0,-85 62 16,64-41-16,21-22 16,-22 0-16,22 21 0,-21-21 15,21 1-15,0-1 0,-1 0 16,1 0-16,0 0 0,0 0 16,21 1-1,0-44 48,21 22-63,0-21 0,0 0 15,1 0-15,-1 21 0,21-21 16,-21 0-16,22-1 0,20-41 16,-21 42-16,1 0 0,-1-22 15,0 22-15,1-21 0,-1 21 0,0-22 16,-20 22-16,-1 0 0,21 0 0,0-22 15,-20 1 1,-1 21-16,0 21 16,-21-21-1</inkml:trace>
  <inkml:trace contextRef="#ctx0" brushRef="#br1" timeOffset="188621.31">18246 15367 0,'0'0'0,"0"-21"0,0 0 16,0 0-16,0-1 16,0 1-16,-22 21 15,1 0 1,0 21-16,0 1 15,21-1-15,-21 0 0,0 21 16,-1-21-16,1 22 0,0-22 16,0 21-16,21 1 0,-21-1 0,0 0 15,-1 1-15,1-1 0,21 0 0,0 1 16,-21 20-16,21-21 0,0 1 16,0-22-16,0 21 0,0-21 0,21 22 15,0-22-15,1 0 0,-1-21 16,0 21-16,21-21 0,-21 0 0,22 0 15,-1 0-15,-21-21 0,22 21 16,-1-21-16,0 0 0,43-22 16,-22-20-16,-41 21 15,-1 20-15,21-20 0,-42 0 16,21-1-16,-21 22 0,0-63 0,0 41 16,0 1-16,0 0 0,-21-1 15,0 1-15,-21-43 16,-1 64-16,22 0 0,-21 0 0,-1 0 15,22 21-15,-21 0 0,-22 0 16,43 0-16,-21 0 0,21 21 16,0 0-16,-1 0 0,1 0 15,0 43 1,0-1-16,21-42 0,0 1 16,0-1-16,0 0 0,0 0 15,21 0-15,0-21 0,0 0 16</inkml:trace>
  <inkml:trace contextRef="#ctx0" brushRef="#br1" timeOffset="188960.11">18817 15304 0,'0'0'0,"0"-22"16,0 44 31,0-1-47,0 0 0,0 0 0,-21 21 0,21-20 15,0 20-15,0 0 0,-21-21 16,21 22-16,0-1 0,0-21 16,0 85-1,0-64-15,0-20 0,0 20 0,0-21 16,0 21-16,0-20 0,0-1 0,0 0 15,0 0-15,0 0 0,0-42 47,0 0-47,0 0 16,21-22-16,-21 22 0,21 0 16,-21 0-16</inkml:trace>
  <inkml:trace contextRef="#ctx0" brushRef="#br1" timeOffset="189420.69">19135 15282 0,'21'0'0,"-42"0"16,63 0-16,-42 22 31,-21-1-15,0-21-16,-22 21 0,22 0 0,0 0 15,-21 0-15,20 1 0,-20-1 0,21 0 16,0 0-16,-43 21 16,43-42-16,-21 22 0,42-1 15,-21-21-15,21 21 47,21 0-31,0 0-16,0 0 0,0 1 15,-21-1-15,21 0 16,1 0-16,-22 0 0,21 0 16,0-21-16,-21 43 0,21-22 0,0 0 15,-21 0-15,21 0 0,1 22 16,-22-22-16,21-21 16,-21 21-16,21-21 15,-21-21 16,0 0-15,0 0-16,0-1 0,21 22 16,0-21-16,0 0 0</inkml:trace>
  <inkml:trace contextRef="#ctx0" brushRef="#br1" timeOffset="189925.4">19854 15642 0,'0'0'0,"-42"0"16,21 0-16,0 0 15,-1 0-15,1 0 0,21-21 16,-21 21-16,0 0 16,21-21-1,21 21 1,0 0-16,0 0 0,22 0 0,-1 0 16,-21 0-16,22 0 0,-1 0 0,21 0 15,-20 0-15,63 0 16,-43 0-16,1 0 0,-22 0 15,21 0-15,-20 0 0,20 0 0,-20 0 16,-1 0-16,-21 0 0,21 0 0,-20 0 16,-1 0-16,0 0 0,-42 0 47,0 0-47,-1 0 15,1 0-15,-42 0 16,20 0-16,1 0 0,21 0 15,-21 0-15,20 0 0,-20 0 16,0 0-16,-1 0 0,1 0 16,0 0-16,-43 0 0,43 0 15</inkml:trace>
  <inkml:trace contextRef="#ctx0" brushRef="#br1" timeOffset="190240.22">19875 15600 0,'-63'0'16,"148"0"-16,-107 0 0,-62 0 15,63 0-15,-1 0 0,44 0 47,-1 0-31,0 21-16,0-21 0,21 0 0,-20 0 15,20 0-15,0 0 0,1 0 16,20 0-16,43 0 16,-21 0-16,-22 0 15,-21 0-15,1 0 0,-1 0 0,0 0 16,-20 0-16,20 0 0,-21 0 0,0 0 15,0 0-15,1 0 16,-22-21 0,0 0 15,0 0-15,-22 21-16,22-22 15,-21 1-15,0 0 16</inkml:trace>
  <inkml:trace contextRef="#ctx0" brushRef="#br1" timeOffset="190651.35">20468 15304 0,'0'-22'16,"-21"22"-16,21 22 47,21-1-32,0 0-15,0-21 0,1 21 16,-1 0-16,0-21 0,0 21 16,21-21-16,-20 0 0,-1 22 0,21-22 15,-21 0-15,0 0 0,1 21 16,-1-21-16,0 0 0,0 0 16,0 0-16,-21 21 15,0 0 1,-21-21-1,21 21-15,-21 0 0,0-21 16,0 22-16,-1 20 0,-20 0 16,21-21-16,0 1 0,0-1 15,21 0-15,-22 0 0,1 0 0,0-21 16,0 21-16,0 1 0,0-1 16,-22 0-16,43 0 15,-21 0-15,21-42 47,0 0-47,0 0 0</inkml:trace>
  <inkml:trace contextRef="#ctx0" brushRef="#br1" timeOffset="191702.99">21802 15367 0,'21'0'15,"0"0"1,-21-21 0,21 0-16,0 0 0,-21-1 15,0 1 1,0 0-16,0 0 0,0 0 16,0 0-16,0-1 0,0 1 0,0 0 15,0 0-15,-21 21 16,0-21-16,0 21 0,0 0 15,-1 0-15,1 0 0,0 0 16,0 0-16,-21 0 0,20 0 0,-20 21 16,21 0-16,-21 0 0,-1 0 0,1 43 15,0-22 1,20 1-16,22-22 0,-21 21 0,21 0 16,0 1-16,-21-22 0,21 21 15,0-21-15,0 1 0,0 20 0,0-21 16,0 0-16,0 0 0,21-21 0,0 22 15,1-22-15,-1 0 16,0 0-16,0 0 0,0 0 16,0 0-16,1 0 0,20 0 0,-21-22 0,21 22 15,-20-21-15,20 0 16,-21 0-16,21-21 0,-20 20 0,41-41 16,-21 21-16,-20-1 0,-1 1 15,0 0-15,0 20 0,0-20 16,0 0-16,-21 21 0,0-1 0,22-20 15,-22 21-15,0 42 32,0 0-32,0 0 0,0 1 15,0-1-15,0 21 0,0-21 16,0 22-16,0-22 0,0 21 0,-22-21 16,22 22-16,0-22 0,0 0 15,0 21-15,0-21 16,0 1-16,0-1 0,0 0 0,22-21 15,-1 21-15,0-21 16,0 0-16,0 0 0,0 0 16,1 0-16,-1 0 0,21-21 15,0-21 1,-20 20-16,-1 1 0</inkml:trace>
  <inkml:trace contextRef="#ctx0" brushRef="#br1" timeOffset="192035.8">22775 15050 0,'0'0'0,"0"-22"0,0 1 0,0 0 16,0 0 0,-21 21-16,0 0 0,0 0 15,0 0-15,-43 0 16,1 21-16,41 0 0,-20 22 15,21-22-15,0 0 0,-22 21 0,22 1 16,0-1-16,0 0 0,0 1 16,21-22-16,0 21 0,0 0 0,0-20 15,0 20-15,0-21 0,0 0 16,21 0-16,0 1 0,0-1 16,0 0-16,22-21 0,-22 21 0,42-21 15,43 0 1,-85 0-16,22 0 0,41-42 15,-41 42-15,-1-21 0,0-1 16,-20 1-16</inkml:trace>
  <inkml:trace contextRef="#ctx0" brushRef="#br1" timeOffset="192333.63">23431 15028 0,'0'-21'15,"-21"21"-15,0 0 16,0 0-16,0 0 0,0 0 16,-1 0-16,-20 0 0,21 0 0,-21 43 15,-22-1 1,43-21-16,0 21 0,-22-20 0,22 20 16,0-21-16,0 21 0,-21 22 15,42-43-15,-22 21 0,22-20 0,0-1 16,0 0-16,0 0 0,0 0 15,22 0-15,-1 1 0,0-22 0,64 21 16,-64-21 0,0 0-16,21 0 0,-21 0 15,1 0-15,20 0 0,-21 0 0,21 0 16,22-21-16,-43-1 16</inkml:trace>
  <inkml:trace contextRef="#ctx0" brushRef="#br1" timeOffset="192801.87">23770 15177 0,'-21'0'0,"0"0"16,0 0-16,-1 0 16,1 0-1,21 21-15,0 0 16,21-21-1,1 21 1,-1-21-16,21 0 0,-21 0 0,43 0 16,-22 0-16,-21-21 0,22 21 15,-22-21-15,0 21 0,0-21 16,0-1-16,0 22 0,-21-21 0,22 0 16,-22-21-16,0 21 15,0-1-15,-22 22 0,1-21 16,0 21-16,0 0 0,0-21 15,0 21-15,-1 0 0,-20 0 0,21 0 16,0 0-16,-85 42 16,64 22-16,20-43 15,1 21-15,0 1 0,0-22 16,21 21-16,-21 1 0,21-22 16,0 21-16,0-21 0,0 0 0,21 22 15,21-1 1,-21-21-16,1 0 0,-1-21 0,42 22 15,-42-22-15,1 0 0,41 0 16,-42 0-16,22 0 16,-22 0-16,21 0 0,-21-22 0,22 1 15</inkml:trace>
  <inkml:trace contextRef="#ctx0" brushRef="#br1" timeOffset="193143.68">24532 15050 0,'0'-22'16,"0"44"-16,-21-44 31,21 44-31,0-1 0,0 0 16,-21 0-16,21 21 0,-21 1 16,21-22-16,-22 21 0,22 1 15,0-1-15,0 0 0,-21 1 0,21 20 16,0-21-16,0 1 0,-21-1 15,21 106-15,0-63 16,0-43-16,0 22 0,0-22 16,0 0-16,0-20 0,-21 62 15,21-63-15,-21 1 0,21-1 16,0 0-16,0 0 0,0 0 0,0-42 47,0 0-32,0 0-15,0-22 0,0 22 16</inkml:trace>
  <inkml:trace contextRef="#ctx0" brushRef="#br1" timeOffset="193518.58">24574 15219 0,'0'-21'16,"0"42"-16,0-63 0,0 20 0,0 1 16,0 0-16,0 0 0,0 0 0,0 0 15,0-1-15,22 22 0,-1 0 16,-21-21-16,21 21 0,0 0 16,21 0-16,-20 0 0,-1 0 15,21 21-15,-42 1 16,21-22-16,-21 21 0,21 21 0,-21-21 15,0 0-15,0 1 0,0 20 0,0-21 16,0 0-16,-42 43 16,-43-22-16,64-21 15,-21 0-15,0 1 16,20-1-16,1-21 0,0 0 16,21 21-16,0-42 31,0 0-16,21 21-15,-21-22 0,21 1 0</inkml:trace>
  <inkml:trace contextRef="#ctx0" brushRef="#br1" timeOffset="193851.39">25146 14626 0,'0'-21'0,"0"42"0,0-63 0,0 21 16,0 42 15,-21-21-31,21 21 0,0 21 16,0-20-16,-21-1 0,-1 21 16,22 0-16,-21 1 0,21-22 0,-21 64 15,21-43-15,-21 0 16,21 1-16,0-1 0,0 43 15,0-43-15,0-21 0,0 43 16,0-43-16,21 0 0,0 0 16,-21 0-16,21-21 0,1 0 15,-22 21-15,42-21 0,-21 0 16,0 0-16,0 0 0,1-21 16,-1 0-16,0 21 0,0-21 0,0 0 15,0 0-15</inkml:trace>
  <inkml:trace contextRef="#ctx0" brushRef="#br1" timeOffset="194093.25">24955 14944 0,'0'0'0,"0"21"16,22 0-1,-1-21 1,21 0-16,-21 0 0,0 0 0,22 0 16,-1 0-16,0 0 15,1 0-15,-22 0 0,64-42 16,-43 42-16,-21-21 16,21-1-16</inkml:trace>
  <inkml:trace contextRef="#ctx0" brushRef="#br1" timeOffset="194435.05">26141 14669 0,'-21'-22'16,"-1"22"-16,1 0 16,0 0-1,-21 22-15,21-1 0,-1 0 16,1 21-16,0-21 0,0 22 16,0-22-16,21 21 0,0-21 15,0 22-15,0 63 16,0-43-16,0-21 15,21 43-15,0-64 16,0 22-16,43-22 0,-43 0 16,0-21-16,21 0 15,-20 0-15,-1 0 0</inkml:trace>
  <inkml:trace contextRef="#ctx0" brushRef="#br1" timeOffset="194757.04">26606 14542 0,'0'0'0,"22"0"0,-1 0 15,0 21-15,0 0 0,0 0 16,0 21-16,-21-20 0,0-1 16,0 21-16,0 43 15,0-43-15,0 0 0,0 1 0,0 20 16,0-20-16,-21-1 0,-21 21 16,21-20-16,0-1 0,-1-21 15,1 0-15,0 22 0,0-22 0,-21 0 16,-1 0-16</inkml:trace>
  <inkml:trace contextRef="#ctx0" brushRef="#br1" timeOffset="195855.42">16976 16806 0,'0'0'0,"21"-21"15,0 0-15,-21 0 16,0 0-16,0-22 16,-42 22-16,20 21 15,1 0-15,0 0 0,0 0 0,0 0 16,0 0-16,-22 0 0,22 0 16,0 21-16,-21 1 0,-43 83 15,64-62 1,0 20-16,-1-20 0,1-1 0,0 0 15,0 1-15,21 20 0,-21-21 0,21 1 16,0-22-16,0 21 0,0 1 0,21-22 16,0 0-16,0 0 0,0 0 15,1 0-15,-1 1 0,21-1 16,-21 0-16,0-21 0,22 0 0,-1 0 16,0 0-16,1 0 0,-1 0 15,0 0-15,1-21 0</inkml:trace>
  <inkml:trace contextRef="#ctx0" brushRef="#br1" timeOffset="197684.99">17589 17103 0,'0'0'0,"0"-64"16,0 43-16,-42 21 15,21-21-15,0 21 0,0 0 0,-1 0 16,1 0-16,0 0 0,-64 21 15,22 21 1,21 1-16,20-22 0,1 0 16,0 21-16,0-20 0,21 20 0,0-21 15,0 21-15,0-20 0,0-1 16,0 21-16,0-21 0,0 22 16,21-43-1,0 0-15,0 21 0,1-21 0,-1 0 16,0 0-16,21 0 0,-21 0 0,1-21 15,-1-1-15,0 1 0,0 21 16,21-21-16,-20 0 0,-1 0 16,0 0-16,0-43 0,0 43 15,-21 0-15,21-22 16,1 22-16,-22 0 0,0 0 16,0 42 15,0 0-31,0 0 0,0 1 15,0-1-15,0 0 0,0 0 16,0 0-16,0 0 0,0 1 0,0-1 16,0 0-16,21 0 0,0 0 15,0-21-15,0 0 16,0 0-16,1 0 0,-1 0 16,21 0-16,-21 0 0,0-21 15,22 21-15,-22-21 0,21 0 0,-21 21 16,1-21-16,20-1 0,-21 1 15,0-21-15,-21 21 0,21-22 16,-21 1-16,0 21 16,0 0-16,0 42 31,0 0-31,0 0 16,0 0-16,-21 1 0,21-1 0,0 0 15,-21 0-15,21 0 0,-21 0 16,21 1-16,-21-1 0,21 0 0,0 0 15,0 0-15,0 0 16,0-42 15,21 21-31,-21-21 16,0 0-16,21 0 0,0 21 16,-21-21-16,0-1 0,21-20 0,-21 21 15,22 0-15,-1 21 0,-21-21 16,0-1-16,21 22 15,0 0-15,0 0 16,-21 22-16,21-1 16,1-21-16,-1 21 0,0 21 15,0-21 1,0-21-16,0 22 0,1-22 0,-1 21 16,0-21-16,0 0 0,0 0 15,0 0-15,1 0 0,-1 0 16,0 0-16,0 0 0,-21-21 0,21-1 15,0 1 1,-21 0-16,22 0 0,-1 0 16,-21 0-16,21-1 0,0 1 15,0-21-15,-21 21 0,21 0 16,1 21-16,-22-22 0,21 22 16,0 0-16,-21 22 15,0-1 1,21-21-16,-21 21 15,21-21 17,-21-21-1,0 0-31,0-1 16,0 1-16,0 0 15,-21 21 1,0-21-16,0 21 0,0 0 15,-1 0-15,1 0 16,21 21-16,-21 0 0,21 0 16,-42 22-16,42-22 15,0 0-15,0 21 0,-21-20 0,21-1 16,0 0-16,0 0 0,0 21 0,0-20 16,0-1-16,0 0 15,0 0-15,42 0 16,-21-21-16,0 0 0,0 0 15,22 0-15,-22 0 0,0 0 16,0 0-16,22 0 0,-22-21 16,0 0-16,42 0 0,-41 0 15,20-1-15,-21 22 0,21-42 16,-20-21 0,-22 41-16,21 1 0,-21 0 0,0 0 15,0-21-15,0 20 0,0 1 0,0 0 16,0 0-16,-21 21 15,-1 0-15,22 21 16,0 0-16,-21 0 0,21 1 16,-21-1-16,21 0 0,-21 0 15,21 0-15,0 0 0,0 22 16,0-1-16,0-21 0,0 0 16,0 1-16,0-1 0,0 0 15,42 21 1,-21-42-16,1 0 0,-1 0 15,21 0-15,-21 0 0,22 0 0,-1 0 16,-21-21-16,21 21 0,1-21 16,-1 0-16,0 0 0,1-1 0,-22 1 15,21-21-15,1 21 0,-22-22 16,21 1-16,-21 0 0,0-1 16,1 1-16,-1-21 0,-21-43 15,21 63-15,-21-20 0,0 21 16,0-1-16,0 1 0,0 21 0,0-22 15,0 22-15,0 42 32,0 1-32,-21-1 0,21 21 0,0 0 15,0 1-15,-21-1 0,-1 64 16,22-64-16,0 1 16,-21 62-16,21-62 0,0-22 15,0 21-15,0 1 0,0-22 16,0 0-16,0 0 0,0 0 0,21 0 15,1 1-15,-22-1 0,21-21 16,0 0-16,21 0 16,1-21-1,-22 21-15,0-22 0</inkml:trace>
  <inkml:trace contextRef="#ctx0" brushRef="#br1" timeOffset="198355.61">20616 17039 0,'0'0'0,"-21"0"0,0 0 15,-21 0 1,-1 0-16,1 0 15,21 0-15,42 0 32,21 0-32,-21 0 0,22 0 0,-22 0 15,21 0-15,1 0 0,20 0 16,-21 0-16,1 0 0,-1 0 16,0 0-16,1 0 0,-1 0 15,0 0-15,22 0 0,-22 0 0,1 0 16,-1 0-16,0 0 0,1 0 15,-22 0-15,0 0 0,0 0 0,-21-21 16,0 0 0,0 0-16,-21 21 0,0-21 15,0 21-15,-1-22 0,1 22 16,-21-21-16,21 21 0,0-21 16,-1 21-16,1 0 0,21-21 15,21 21 48,1 0-48,-1 0-15,0 0 0,0 0 16,0 0-16,0 0 0,1 0 16,-22 21-16,21 0 15,0 0-15,-21 1 0,0-1 0,0 0 16,0 0-16,0 0 0,-21 22 15,0-22-15,-1 0 0,1 0 0,-21 21 16,21-20-16,-22-1 16,22 0-16,0 0 0,0 0 15,0-21 1,21 21-16</inkml:trace>
  <inkml:trace contextRef="#ctx0" brushRef="#br1" timeOffset="199434.95">22352 17082 0,'21'0'16,"0"0"0,-21-22-16,0 1 15,0 0-15,0 0 0,0 0 16,0 0-16,-21-1 15,0 1-15,21 0 0,-42-21 16,20 21-16,1-1 0,0 22 0,-21 0 16,21 0-16,-1 0 0,-20 0 15,21 0-15,-21 22 0,20-1 16,-20 0-16,21 21 0,0-21 16,-22 64-16,22-43 0,0-20 15,0 62 1,21-63-16,0 43 0,0-43 0,0 0 15,21 22-15,21-22 16,-20-21-16,-1 21 0,0-21 16,0 0-16,21 0 0,-20 0 0,20 0 0,-21 0 15,85-21 1,-64 0-16,22-1 16,-22 1-16,-21-21 0,0 21 15,1-22-15,-1 22 0,0-21 0,0-22 16,0 22-16,0-21 0,-21 20 15,0-20-15,0 20 0,0-20 0,0-64 16,0 85 0,0-1-16,0 22 0,0 0 0,0 0 15,-21 21-15,0 0 16,0 0-16,21 21 0,-21 0 16,21 0-16,-21 22 0,-1-1 0,22 0 15,0 43 1,-21 21-16,21-64 0,0 22 15,0-22-15,0 43 0,0-43 16,0-21-16,21 21 0,1-20 16,-1-1-16,-21 0 0,42 0 15,22 0-15,-43 0 16,0-21-16,21 0 0,-21 0 16,1 0-16,20 0 0,-21-21 0,21 0 15,-20 0-15,-1 21 0,0-21 0,0 0 16,0-1-16,0 1 0,1-21 15,-22 21-15,21-43 16,-21 43-16,0 42 31,0 0-15,0 1-16,0-1 0,-21 0 16,21 0-16,0 21 0,0 1 15,0-22 1,0 0-16,0-42 47,0 0-47,21 21 15</inkml:trace>
  <inkml:trace contextRef="#ctx0" brushRef="#br1" timeOffset="199723.78">23199 16701 0,'21'0'32,"-21"-22"-17,0 1 1,0 0-16,0 0 15,-21 21 1,-1 0 0,1 0-16,21 21 0,0 0 15,0 0-15,0 1 0,-21-1 0,21 0 16,0 0-16,0 0 0,0 22 16,0-1-1,0-21-15</inkml:trace>
  <inkml:trace contextRef="#ctx0" brushRef="#br1" timeOffset="200135.06">23474 16976 0,'-21'0'0,"63"0"16,-63 0-16,63 0 0,-42-21 0,0-1 16,-21 22-1,0 0-15,0 0 16,-1 0-16,1 0 0,0 0 15,0 0-15,0 0 0,0 0 0,-1 0 16,1 22-16,0-1 0,0 0 16,21 0-16,0 0 0,0 0 15,0 1-15,0-1 16,42-21-16,-21 21 0,1-21 16,-1 21-16,0-21 0,42 21 15,-41 0-15,-1-21 0,0 22 16,0-22-16,0 21 0,0-21 0,-21 21 15,0 0-15,-21 0 16,0-21 0,0 0-16,0 0 0,-43 21 15,43-21-15,-21 0 0,-1 0 16,22 0-16,0 0 0,0 0 16,0 0-16,21-21 46,21 21-46,0 0 0</inkml:trace>
  <inkml:trace contextRef="#ctx0" brushRef="#br1" timeOffset="201707.19">23812 16976 0,'0'-21'0,"0"42"0,0-64 16,-21 43-1,0 22 17,21-1-32,0 0 0,0 0 0,0 0 15,-21 0-15,21 1 0,0-1 0,-21 0 16,21 0-16,0 0 0,0 0 16,0 43-16,0-43 15,0-42 32,0 0-31,0 0-16,0-1 0,0 1 15,0 0-15,0-21 0,21 21 16,0-1-16,-21 1 0,21-42 16,0 42-16,1-1 15,-22 1-15,21 21 16,0 21-1,-21 1-15,0-1 0,0 0 16,0 0-16,21 0 0,-21 0 0,0 1 16,0-1-16,21 42 15,-21-42-15,0 1 16,0-1 0,21-42 15,-21-1-16,0 1-15,22 0 0,-1 0 16,0-21-16,0 20 0,-21 1 16,21-21-16,0 21 0,1 0 0,-1-1 15,21 1-15,-21 0 0,0 0 16,-21 0-16,43 21 0,-22 0 16,-21 21-16,0 0 15,0 0-15,0 22 16,0-22-16,0 0 0,0 0 0,0 0 15,0 0-15,0 1 0,0-1 0,0 0 16,0 0-16,0 0 0,21 0 16,0-21-16,0 0 15,-21 22-15,43-22 0,-22 0 16,0 0-16,0 0 0,22 0 16,-1-22-16,-21 22 0,0-21 15,-21 0-15,21 0 0,1 0 16,-22-43-1,21-20-15,-21 62 16,0 1-16,0 0 0,0 0 0,0 0 16,0 42-1,0 0 1,0 0-16,-21 0 0,21 1 16,0-1-16,0 0 0,-22 0 15,22 0-15,0 0 0,0 1 0,0-1 16,0 0-16,0 0 0,0 0 15,22-21-15,-22 21 0,42-21 16,-21 0-16,0 0 0,0 0 16,1 0-16,-1 0 0,21 0 15,-21 0-15,0-21 0,1 0 16,-1 21-16,0-21 0,85-85 31,-64 43-31,-21 41 0,0 1 16,-21 0-16,0 0 15,0 0-15,-21 21 16,0 0-16,21 21 16,0 0-16,0 0 0,0 0 0,0 1 15,0-1-15,0 0 16,0 0-16,0 0 0,0 43 16,21-43-16,-21 0 15,0 0-15,0 0 16,0 1-16,-21-22 0,0 0 15,0 0-15,21 21 0,-21-21 0,-1 0 16,1 0-16,0 0 0,0 0 0,0 0 16,-22 0-1,65 0 32,-1 0-31,0 21-16,0-21 15,0 0-15,0 0 0,1 0 0,-1 0 16,0 0-16,0 0 0,0 0 16,0-21-16,43 0 15,-22-22-15,-42 22 16,21 21-16,22-63 16,-22 41-16,0 1 0,-21-21 15,0 21-15,21-22 0,-21 22 0,21-21 16,-21 21-16,0 0 0,0-1 0,0 1 15,0 0-15,-21 21 16,0 0-16,21 21 16,0 0-16,0 1 15,0 20-15,0-21 0,0 0 0,0 0 16,0 22-16,0-22 0,0 0 16,0 0-16,0 0 0,0 1 15,0-1-15,0 21 16,0-21-16,0 0 0,0 1 15,-21-22 1,21 21-16,-21-21 16,0 0-16,-1 0 15,22-21 1,0-1-16,-21 1 0,0 0 16</inkml:trace>
  <inkml:trace contextRef="#ctx0" brushRef="#br1" timeOffset="202051.17">24701 16595 0,'0'0'0,"-21"21"16,21 0-16,21-21 15,1 0-15,-1 0 16,0 0-16,0 0 0,0 0 0,0 0 16,-21-21-16,22 21 0,-22-21 15,21 0-15,-21-1 0,0 1 16,0 0-16,-21 21 16,-1-21-16,1 21 15,0 0-15,0 0 16,0 0-16,21 21 0,0 0 15,0 0-15,0 1 16,0-1-16,0 0 0,0 0 16,0 0-16,0 0 15</inkml:trace>
  <inkml:trace contextRef="#ctx0" brushRef="#br1" timeOffset="202406.97">25971 16531 0,'0'-21'0,"0"42"0,-21-42 31,0 21-31,0 0 0,0 21 15,0-21-15,-1 21 0,1 1 16,-21 41-16,0 1 16,20-22-16,1 0 0,0-21 15,21 22-15,0-1 0,0 0 16,0-20-16,0 20 0,0-21 0,0 21 16,0-20-16,0-1 0,21 0 15,0 0-15,1 0 0,-22 0 16,21-21-16,42 22 0,-42-22 15,1 0-15,-1 0 0,42 0 16</inkml:trace>
  <inkml:trace contextRef="#ctx0" brushRef="#br1" timeOffset="202688.8">26458 16510 0,'0'-21'16,"21"21"0,1 0-16,-1 0 0,0 0 15,0 0-15,0 21 16,-21 0-16,21-21 0,1 43 0,-22-22 16,21 85-16,-21-64 15,0-21-15,0 21 16,0 43-16,0-64 0,0 0 15,-21 22-15,-1-22 0,1 0 16,0 0-16,0 0 0,-21-21 0,20 22 16,1-22-16,0 0 0,-42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7T04:28:19.5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2688 783 0,'-21'-42'16,"21"21"-16,-21 0 0,21-1 16,0-20-16,0 21 15,0 0-15,0 0 16,0-1-16,0 1 0,0 0 16,-21 21 15,21 21-31,0 0 15,-22 1-15,22 20 0,0 0 0,0 1 16,-21 20-16,21 1 0,-21-1 16,0 1-16,21-1 0,-21 1 15,0-1-15,-1 1 0,22-1 16,-21 1-16,0-1 0,0-21 0,21 1 16,0-1-16,0 0 0,-21 1 15,21-22-15,0 0 0,0 0 16,0 0-16,-21-21 0,21-21 31,0 0-31,0 0 16,0-21-16,0 20 0,0-20 15,0 0-15,0-1 0</inkml:trace>
  <inkml:trace contextRef="#ctx0" brushRef="#br0" timeOffset="285.99">2561 720 0,'0'0'0,"-21"-21"15,21-1 1,0 1-16,21 0 16,21 21-16,-20-21 0,20 21 0,0-21 15,1 0-15,-1 21 0,0-22 16,1 22-16,20-21 0,64 0 15,-85 0 1,-20 21-16,20 0 0,-21 0 0,0 0 16,0 0-16,1 0 0,-22 21 31,-22 0-31,1 0 0,0-21 16,0 22-16,-21-1 0,20 0 15</inkml:trace>
  <inkml:trace contextRef="#ctx0" brushRef="#br0" timeOffset="518.86">2688 1101 0,'-21'21'0,"42"-42"0,-42 63 16,21-21-16,21-21 16,0 0-16,0 0 15,1 0-15,-1 0 16,0 0-16,0-21 15,0 21-15,0 0 0,1 0 0,-1-21 16,0 21-16,0 0 0,0 0 16,0 0-16,1 0 0,-1 0 31</inkml:trace>
  <inkml:trace contextRef="#ctx0" brushRef="#br0" timeOffset="774.72">3133 1228 0,'0'21'16,"0"0"-16,0 0 16,0 0-16,-22 1 0,22-1 15,0 42 1,-21-42-16,21 22 0,-21-22 15,21 0-15,-21 0 0,21 0 0,0 22 16,0-22-16,0 0 0,0 0 16,0 0-1,0-42 1,0 0 0,0 0-16,21 0 0</inkml:trace>
  <inkml:trace contextRef="#ctx0" brushRef="#br0" timeOffset="1124.51">3323 995 0,'0'0'0,"-21"0"0,0 0 16,0 21-16,21 0 0,-22-21 16,1 21-16,21 1 0,-21-1 15,21 0-15,0 0 16,21-21-1,0 0 1,1 0-16,-1-21 0,0 21 0,0-21 16,-21 0-16,21 21 0,0-22 15,1 1-15,-22 0 0,0 0 0,0 0 16,-22-22 0,1 43-16,0 0 0,0 0 15,0 0-15,0 0 0,21 22 16,-22-1-16,1-21 0,0 21 15,21 0-15,-21 0 0,21 0 16,0 1-16,0-1 16,0 0-16,21-21 0,0 0 15,0 0-15,22 0 0</inkml:trace>
  <inkml:trace contextRef="#ctx0" brushRef="#br0" timeOffset="1460.18">3831 423 0,'0'0'0,"-21"0"16,21 22 0,0-1-16,0 0 0,0 21 15,0-21-15,0 22 0,0 20 0,-21-20 16,0 20-16,-1 1 0,22-1 15,-42 64-15,21-63 0,0-1 16,0 1-16,-22-1 0,22 1 16,0-22-16,0 21 0,0-20 0,-1-1 15,22 0-15,0-20 0,-21 20 16,21-21-16,0 0 0,0 0 0,0 1 16,-21-22-16,21-22 31,21 1-16,0 0-15,-21 0 0,22 0 0,-1 0 16,0-22-16</inkml:trace>
  <inkml:trace contextRef="#ctx0" brushRef="#br0" timeOffset="1801.08">3831 1376 0,'0'21'15,"0"0"1,21-21-1,0 0 1,1 0-16,-1 0 0,0-21 16,21 0-16,-21 21 0,1-21 0,-1 0 15,21-1-15,-21 1 0,0 0 16,-21 0-16,0 0 0,0 0 0,0-1 16,0 1-16,-21 21 15,0 0-15,0 0 0,0 0 16,-43 43-1,43-22-15,0 0 0,-21 0 0,20 21 16,1-20-16,21 20 0,0-21 16,-21 21-16,21-20 0,0-1 0,0 0 0,0 0 15,0 0-15,21-21 16,43 21-16,-1-21 16,-42 0-16,22-21 15,-22 21-15,21-21 0,1 0 0</inkml:trace>
  <inkml:trace contextRef="#ctx0" brushRef="#br0" timeOffset="3534.9">6392 529 0,'0'0'0,"-21"-21"16,21 0-16,0 0 0,-21 0 16,0-1-1,21 44 16,0-1-31,0 21 0,0 0 16,0 1-16,0-1 0,0 85 16,-21-63-16,21-1 15,-22 22-15,22-22 0,-21 22 16,0-22-16,21 1 0,-21-1 0,0 64 16,21-63-16,0-22 15,0 1-15,0-1 0,0-21 0,0 21 16,0-20-16,21-1 0,0-21 15,0 0-15,43 0 16,-43 0-16,64-64 0,-64 43 0,21-21 16,22 21-16,-22-22 0,0-20 15,1 20-15,-1-20 0,0 21 16,1-22-16,-1 1 0,-21-22 0,0 21 16,0 1-16,1-1 0,-22 1 15,0-1-15,21 22 0,-21 0 16,0-1-16,0 1 0,0 0 15,0 21-15,0-1 0,0 1 16,-21 21 15,21 21-15,0 1 0,0-1-16,0 0 15,21 0-15</inkml:trace>
  <inkml:trace contextRef="#ctx0" brushRef="#br0" timeOffset="3875.24">7239 1037 0,'0'21'15,"0"1"-15,0-1 16,0 21-16,0 64 15,-42 63 1,20-105-16,1-1 0,21 1 16,-21 20-16,0 1 0,21 84 15,-21-84-15,21-21 0,0 20 16,-43-20-16,86-1 0,-43 22 0,0-22 16,-21 1-16,21-1 0,-22 1 0,22-1 15,0-20-15,0-1 0,0 0 16,0 64-1,0-127 17,0 0-32,0-21 0,0 20 0,0-20 15,0-21-15,0 20 0,0-20 0</inkml:trace>
  <inkml:trace contextRef="#ctx0" brushRef="#br0" timeOffset="4039.5">7175 1143 0,'22'0'16,"-1"-21"-16,42 0 16,-20 0-16,-1 21 0,0 0 0,1-22 15</inkml:trace>
  <inkml:trace contextRef="#ctx0" brushRef="#br0" timeOffset="6266.13">7260 1164 0,'-21'0'47,"21"-21"-16,0 0-31,21 0 16,0 0-16,0-1 15,1 1-15,20 0 16,-21 21-16,21 0 0,-20 0 15,-1 0-15,0 0 0,21 0 16,-21 0-16,1 0 0,-1 0 16,0 21-16,-21 22 15,0-22-15,0 42 16,0-20-16,-21-22 0,-22 42 0,22-20 16,-42-1-1,42 0-15,-1-21 0,-41 1 0,42-1 16,0-21-16,21 21 15,-22-21-15,1 0 0,21-21 32,0 0-17,0-1 1,21 22-16,1 0 16</inkml:trace>
  <inkml:trace contextRef="#ctx0" brushRef="#br0" timeOffset="8250.27">7789 1482 0,'43'0'15,"-22"-21"1,0-1-16,-21 1 0,21 0 15,0 0-15,-21 0 0,21-22 0,1 22 16,-1-21-16,0 0 0,0-1 16,-21-20-16,21 20 0,0-20 0,1-1 15,-22 22-15,0-21 0,42-86 16,-42 22 0,0 106-16,0 0 15,0 0-15,0 0 0,-21 21 16,21 21-1,-21 0-15,21 0 0,-22 0 16,22 22-16,0-1 0,0 0 0,-21 22 16,21-1-16,-21 1 0,21-1 15,-21 1-15,21 21 0,0 20 16,0 1 0,0-63-16,0-1 0,0 43 0,0-64 15,0 21-15,21-21 16,0 0-16,0-21 0,1 22 0,-1-22 15,0 0-15,21 0 0,22-22 16,20-20 0,-41 0-16,-22 21 0,0-1 15,0-20-15,0 0 0,1-1 16,-1 22-16,0-21 0,0 0 16,-21-1-16,21 22 0,-21 0 0,0 0 15,0-22-15,0 65 16,-21-22-1,0 21-15,21 0 0,-21 0 16,21 21-16,0-20 0,-21-1 0,21 21 16,0-21-16,0 22 0,0-22 0,0 0 15,0 0-15,0 0 0,0 0 16,21 1-16,42 41 16,-20-63-1,-1 0-15,-21 0 0,64 0 16,-64 0-16,21 0 0,1-21 15,-1 0-15,-21 21 0,21-21 0,1-1 16,-22-20-16,0 21 0,21 0 0,-20-22 16,-22 1-16,0 0 0,21-64 15,-21 21 1,-21 64-16,-1-21 0,-41-1 16,42 22-16,-22 0 0,22 21 15,-21 0-15,21 0 0,-22 0 16,22 0-16,-21 21 0,21 0 15,-22 1-15,22 20 0,0-21 16,0 21-16,0-20 0,21 20 0,0 0 16,0 1-16,0 20 15,0-21-15,0 64 16,0-85-16,21 22 0,0-22 16,0 0-16,22 0 0,-1 0 15,0 1-15,1-22 0,-1 0 0,21 0 16,1 0-16,-1 0 0,-20 0 15,20 0-15,1-22 0,-1 22 0,1-21 16,-1 0-16,-20-21 0,62-1 16,-62 22-16,-1-21 0,0 0 15,1-1-15,-22 22 16,-21-21-16,0-1 0,0 1 0,0 0 0,0 21 16,0-22-16,-21 22 0,0 0 15,-22 21-15,22-21 0,0 21 0,0 0 16,-43 0-1,-20 63-15,62-42 0,1 22 16,0-1-16,0-21 0,0 22 16,0 20-16,21-21 0,0-20 15,0 20-15,0-21 0,0 0 16,0 0-16,0 1 0,21-22 16,-21 21-16,21-21 0,0 0 0,0 0 0,0 0 15,1 0-15,20 0 16,-21 0-16,0-21 0,22 21 0,-22-22 15,21 1-15,-21 0 0,22-21 16,-22 21-16,0-22 16,-21 22-16,0-21 0,0 21 0,0-1 15,0-41-15,0 21 16,0 63 15,0 0-31,0 0 0,0 0 0,0 22 16,0-22-16,0 21 0,0-21 15,0 0-15,0 22 0,0-22 16,0 0-16,21 0 0,0 0 16,0 1-16,1-22 0,62 21 15,1-21 1,-43 0-16,43 0 0,-43 0 16,1-21-16,-1 21 0,21-22 0,-20 1 15,-22 0-15,21 0 16,1 0-16,-1 0 0,-21-22 0,21 22 15,-20-21-15,-1-1 0,0 22 16,0-21-16,-21 0 0,0-1 16,0 22-16,0 0 0,0 0 15,-21 0-15,0 21 0,0 0 0,-1 0 16,1 0-16,0 0 0,0 0 16,0 21-16,0-21 0,21 21 0,-22 0 15,1 21-15,0-20 0,0-1 16,0 42-16,21-42 0,0 22 15,-21-22-15,21 21 0,0-21 0,0 1 16,0-1-16,0 0 0,0 0 16,0 0-16,21-21 0,-21 21 15,21-21-15,0 0 0,0 0 16,0 0-16,1 0 0,-1 0 16,42 0-16,-42-21 0,1 0 15,20 0-15,-21 0 0,21 0 16,1-64-16,-1 43 0,-21-1 15,0-20-15,1-1 0,-1 1 16,0-1-16,0 1 0,0-1 16,-21 22-16,0-22 0,0 1 0,21 21 15,-21-22-15,0 22 0,0-1 0,0 1 16,0 0-16,0-22 16,0 43-16,0 0 0,0 42 31,-21 0-31,21 22 0,-21-22 15,0 42-15,0-20 0,0 20 16,-1 22-16,1-22 0,0 22 0,-21 84 16,21-84-16,-1 0 15,22-22-15,0 1 0,0-1 0,0-21 16,22 1-16,-1-1 0,0 0 16,21-20-16,-21-1 0,22 0 15,63-21-15,-64 0 0,21 0 16,-20 0-16,20 0 0,-20 0 15,-1-21-15,21 0 0,-20-1 0,-1 1 16,0 0-16,1-21 0,-22 21 0,21-1 16,-21-20-16,1 21 0,-22-21 15,0 20-15,0 1 0,-22 0 0</inkml:trace>
  <inkml:trace contextRef="#ctx0" brushRef="#br0" timeOffset="9169.95">2095 2836 0,'0'0'0,"-21"0"16,21-21 0,21 21 15,1 0-15,-1 0-16,0 0 0,42-21 15,-20 21-15,-1 0 0,22-21 16,-1 21-16,1 0 0,-1 0 15,85-21-15,-63 0 0,0 21 16,-1 0-16,22 0 0,0-22 16,0 22-16,0 0 0,21-21 0,0 21 15,0 0-15,127-21 16,-106 0-16,0 21 0,0 0 16,21 0-16,-20 0 0,168-21 15,-148 21-15,1 0 0,-1 0 16,-21 0-16,22 0 0,168 0 15,-147 0-15,-22 0 0,170 0 16,-149 0-16,-20 0 0,20 0 16,-21 0-16,22 0 0,-22 21 0,22-21 15,-22 0-15,22 0 0,-22 0 16,0 0-16,1 0 0,-1 0 0,21 0 16,-20 0-16,-1 0 0,0 0 0,149 0 15,-170 0-15,127 0 16,-127 0-16,-21 0 15,-21-21-15,0 21 0,-21 0 0,-1 0 16,1-21-16,-21 21 0,-22 0 16,0 0-16,22 0 0,-43 0 15,-42 0 17,0 0-32,-1 0 15,1 0-15,0 0 0</inkml:trace>
  <inkml:trace contextRef="#ctx0" brushRef="#br0" timeOffset="10066.98">1714 4149 0,'0'0'0,"0"-21"0,0-1 0,0 1 15,0 0-15,0 0 0,0 0 16,-21 63 15,21-21-15,-21 22-16,21-1 0,0 21 0,0-20 15,-21 20-15,0 1 0,0-1 16,21 1-16,-22-1 0,22 1 16,-21-1-16,21-20 0,-21 84 15,21-85-15,0 0 0,0 1 16,0-1-16,0-21 0,0 0 0,0 0 16,21-42 15,0 0-16,-21-21-15</inkml:trace>
  <inkml:trace contextRef="#ctx0" brushRef="#br0" timeOffset="10358.81">1990 4636 0,'21'0'0,"-21"21"15,21-21 1,-21 21-16,21-21 31,0 0-15,-21-21-16,0 0 0,21-1 15,-21 1-15,0 0 16,0 0-16,0 0 16,-21 21-16,0 0 15,21 21 1,-21-21-16,0 21 0,21 0 15,0 0-15,0 1 0,0-1 16,21-21 0,0 0-16</inkml:trace>
  <inkml:trace contextRef="#ctx0" brushRef="#br0" timeOffset="11420.43">3302 4149 0,'0'0'0,"0"-21"0,0-1 0,-21 1 16,21 0-16,0 0 16,0 0-16,-21 21 15,21 21 17,0 0-32,0 21 0,-22-20 15,22 20-15,0 0 0,-21 1 16,21-1-16,0 0 0,0 1 15,-21-1-15,21 21 0,0-41 0,-21 20 16,21 0-16,0 1 0,0-22 16,0 0-16,0 0 0,0 0 0,0 0 0,21-21 31,0-21-15,0 0-16,1 0 0,-22 0 15,21 0-15,0-22 0,0 22 0,0-21 16,-21-1-16,21 1 0,1 21 0,-1-21 15,-21-1-15,21 22 0,-21 0 16,21 0-16,0 21 16,0 21-1,-21 42-15,22-41 16,-22-1-16,21 21 0,-21-21 16,0 22-16,21-22 0,-21 0 0,0 21 15,0-21-15,21 1 0,0 20 16,22-21-1,-22-21-15,0 0 0,21 0 16,-21 0-16,1 0 0,-1-21 16,0 0-16,0 0 0,0-1 0,0 1 15,1 0-15,-1 0 0,0-21 16,0-1-16,0 22 0,-21-21 0,0-1 16,0-20-16,0 21 0,0 20 15,0 1-15,21 0 16,-21-21-16,0 63 31,0 0-31,0 0 0,0 22 0,0-22 16,0 21-16,0-21 0,0 22 15,0 62-15,0-83 16,0-1-16,0 21 0,0-21 0,0 0 16,0 1-16,22-1 0,-1-21 15,0 21-15,0-21 0,0 0 0,0 0 16,1 0-16,-1 0 0,21 0 0,-21-21 15,22 0-15,-1-1 16,-21 1-16,21 0 0,1 0 0,-1-21 16,-21 20-16,22-20 0,-22 21 15,0-21-15,0-1 0,0 1 0,0-127 16,-21 147 0,0 1-16,0 0 0,-21 21 15,0 0-15,0 0 0,0 21 16,0 22-16,21-22 0,-22 21 15,-20 43-15,42-43 16,-21 22-16,21-22 0,0-21 0,0 21 16,0 1-16,0-22 0,0 0 0,0 0 15,21 0-15,21 1 16,85-22-16,-84 0 16,20 0-16,-20-22 0,20 1 15,1 0-15,-1 0 0,-21-21 0</inkml:trace>
  <inkml:trace contextRef="#ctx0" brushRef="#br0" timeOffset="11871.35">6646 3768 0,'0'-21'15,"0"-1"-15,0 1 0,0 0 16,0 0-16,0 0 0,0 0 16,0-22-16,21 22 0,-21 0 15,0 0-15,0 0 0,0-22 16,-21 43-1,0 0-15,0 0 0,0 0 16,-22 21-16,22 1 0,-21 20 0,21-21 16,-22 21-16,1 1 0,21 20 15,0-20-15,-22-1 0,43 21 0,-42 64 16,42-84-16,0 20 16,0-20-16,0-1 0,0 21 0,0-41 15,0 20-15,21 0 0,0-21 0,1 1 16,-1-1-16,0 0 0,21-21 15,-21 0-15,22 21 0,-1-21 0,0 0 16,43 0-16,-21-21 16,20-21-16,-41 20 0,-1 1 15,0 0-15</inkml:trace>
  <inkml:trace contextRef="#ctx0" brushRef="#br0" timeOffset="13433.49">7218 3958 0,'0'-21'16,"0"42"-16,0-63 0,0 21 0,0 0 15,-21-1-15,-1 22 0,1 0 16,-21 0-16,21 0 0,0 0 16,-43 22-16,22-1 0,21 0 15,-1 21-15,1 1 0,0-22 16,0 21-16,0 0 0,0 1 0,21-1 16,0 0-16,-22 1 0,22-22 15,0 42-15,0-41 0,0-1 0,0 0 16,22 0-16,-1-21 15,21 0-15,-21 0 0,0 0 16,22 0-16,20-42 16,22-43-16,-64 64 15,0-21-15,0 20 0,-21-20 0,22 0 16,-22-1-16,21 22 0,-21-21 16,0 21-16,0-22 0,0 22 15,0 42 1,0 1-1,0-1-15,-21 0 0,21 0 16,-22 21-16,22-20 0,0 20 0,0-21 16,0 0-16,0 0 0,0 1 15,0-1-15,0 0 0,0 0 0,22-21 16,-1 0-16,0 0 0,0 0 16,64 0-16,42-42 15,-106 21-15,21-1 16,1 1-16,-22-21 0,21 21 15,-21-22-15,0 22 0,1-21 0,-1 0 16,-21 20-16,0 1 0,0 0 16,0-21-1,-21 42 1,-1 21-16,22 0 0,-21 21 16,21-20-16,-21-1 0,21 21 15,-21-21-15,21 0 0,-21 43 16,0-1-1,-1-41-15,22-1 16,0-42 15,22-1-31,-1 1 0,-21 0 0,21 0 16,0 0-16,0-22 0,0 22 16,1-21-16,-1 21 0,0-22 15,0 22-15,0 0 0,0 0 0,1 0 16,-1 21-16,-21 21 15,21 0 1,-21 21-16,0 1 16,21-22-16,-21 21 0,0-21 0,0 1 15,0 20-15,42 0 0,-20-21 16,-22 1-16,21-1 0,0-21 16,0 0-16,43 0 0,-43 0 15,21 0-15,0 0 0,22-21 16,42-43-1,-64 43-15,-21-21 0,22 20 16,-22-20-16,0 21 0,0-21 0,0 20 16,-21 1-16,0 0 0,0-21 15,-21 42 1,0 0 0,0 21-16,0 0 0,-1 0 0,22 0 15,-21 22-15,0-22 0,21 0 0,-21 21 16,21-20-16,0-1 0,-21 0 15,21 0-15,0 0 0,21-21 32,-21-21-17,21 0-15,0 0 0,0 0 0,1-1 16,-1 1-16,0-21 0,0 21 16,0 0-16,0-22 0,1 22 15,-22 0-15,21 0 0,21 0 16,-21 21-1,-21 21 1,0 0-16,0 0 0,0 43 16,0-43-16,0 0 0,0 0 15,0 0-15,0 22 0,21-22 0,1 0 16,-1 0-16,0 0 0,0-21 16,0 0-16,22 0 0,-22 0 15,42 0-15,-20 0 16,20-42-16,-21 42 0,-20-21 15,20 0-15,-21-1 0,21 1 16,-20-21-16,-1 21 0,0 0 0,0-1 16,0-20-16,0 21 0,-21 0 15,0 0-15,0-1 0,0 44 32,0-1-32,-21-21 15,21 42-15,-21-21 0,0 0 0,21 1 16,0-1-16,0 21 0,0-21 0,0 0 15,0 1-15,0 20 16,21-21-16,0-21 16,0 0-16,1 0 0,-1 0 0,21 0 15,-21-21-15,22 21 0,-1-21 16,64-43-16,-22 1 16,-62 42-16,-1-1 0,0-20 15,0 21-15,-21 0 0,0-22 16,0 1-16,-21 21 0,-43-21 15,43 42-15,-21 0 0,0 0 16,-22 0 0,22 0-16,-22 42 0,43-42 15,-21 21-15,21 0 0,-1 0 0,1 1 16,0-22-16,21 21 0,21-21 31,0 0-15,1-21-16,20-1 0</inkml:trace>
  <inkml:trace contextRef="#ctx0" brushRef="#br0" timeOffset="13728.32">10223 3281 0,'0'-21'0,"0"42"0,22-63 16,-22 63-1,-22 0 1,1 21-1,0-21-15,21 22 0,-21-22 0,0 21 16,21 1-16,0-1 0,-21 0 0,-1 22 16,1-22-16,21 0 0,0 1 15,-21-1-15,21 0 0,-21-20 0,21 20 16,0 0-16,0 1 0,0-22 16,0 0-16,0 0 0,21 0 15,0-21-15,0 0 0,1 0 16,-1 0-16,0 0 0,0-21 15,0 21-15,0-21 0,-21 0 16,0 0-16,0-1 0,0 1 0,0-42 16</inkml:trace>
  <inkml:trace contextRef="#ctx0" brushRef="#br0" timeOffset="13862.24">9927 3704 0,'-21'0'0,"42"0"0,-63 0 0,42-21 31,21 21-16,0-21-15,43 21 16,-22-21-16,0 21 0,-21-21 16,22 21-16,20-43 0,-42 43 0</inkml:trace>
  <inkml:trace contextRef="#ctx0" brushRef="#br0" timeOffset="15204.61">12044 3620 0,'-43'0'16,"22"0"-1,0 0-15,21-22 16,0 1-16,0 0 0,0 0 16,21 0-16,0 0 0,1-1 0,-1-20 15,0 21-15,21-21 0,-21-1 0,22 22 16,-22-21-16,21-1 15,-21 1-15,1 21 0,-1-21 0,0-43 16,-21 64 0,0 42-1,0 0-15,-21 21 16,21 1-16,-21-1 0,-1 22 16,22-1-16,0 1 0,-42 147 15,42-147-15,0-1 0,-21-20 16,21 20-16,0 1 0,-21-22 15,21 0-15,0 1 0,-21-1 0,21 0 16,-22 1-16,22-22 16,-21 0-16,0 0 0,0-21 0,0 0 15,0 0-15,-1 0 0,1 0 16,-21 0-16,21-21 0,-22 0 0,22 0 16,-21-1-16,-64-83 15,43 41 1,41 43-16,1 21 15,21 21 1,0 0-16,0 0 0,0 1 16,0-1-16,21 0 0,1 0 15,-1 0-15,0-21 0,0 21 0,85-21 16,-21 0 0,-43 0-16,21 0 0,-20 0 15,-1-21-15,0 21 0,22-21 0,21-21 16,-43 21-16,0-22 15,1 22-15,-22 0 0,0 0 16,0-22-16,0 22 0,0 0 0,-21-21 16,0 21-16,0-1 15,0 44 1,0-1-16,0 0 0,0 0 16,-21 21-16,21-20 0,-21-1 15,21 0-15,-21 21 0,0 22 16,0-22-1,21-21-15,0-42 32,0 0-17,21 21-15,0-21 0,0 0 0,-21-1 0,21 1 16,0-21-16,1 21 0,41-43 16,-21 22-1,-42 21-15,22 21 16,-1 0-16,-21 21 15,0 0-15,0 21 16,0-20-16,0-1 0,0 0 0,0 0 16,0 0-16,0 22 15,0-22-15,0 0 0,0 0 16,0 0-16,21-21 0,0 0 16,21 0-16,-20 0 0,20 0 15,-21 0-15,21 0 0,1-21 0,20 0 16,-20 0-16,41-22 0,-41 22 15,-1 0-15,106-106 16,-106 64 0,-20 20-16,-22 22 0,0 0 0,0 0 15,0 0-15,-22 21 0,1 0 16,0 0-16,-21 0 0,21 0 16,-1 21-16,-20 0 0,21 0 0,21 0 15,0 0-15,-21 1 0,21-1 0,0 42 16,21-42-1,-21 22-15,21-22 0,0 0 16,0 0-16,1 0 0,-1 1 0,-21 20 16,21-21-16,-21 0 0,0 0 0,0 1 15,0-1-15,0 0 16,-21 0-16,0 0 0,-1-21 0,1 0 16,0 21-16,-21-21 0,21 0 15,21-21 1,0 0-16,0 0 0,0 0 15,0 0-15,21-22 0,0 1 0,21 21 0</inkml:trace>
  <inkml:trace contextRef="#ctx0" brushRef="#br0" timeOffset="15575.52">13885 3090 0,'0'0'0,"0"-21"0,0 0 0,-21 42 31,0 0-31,21 22 16,-21-1-16,0 0 0,21 22 16,0-1-16,-22 1 0,1-1 0,0 22 15,0-21-15,0 105 16,0-84-16,-1-22 0,22 22 0,-21-1 16,0 1-16,0 21 0,0-21 15,21-1-15,-21 1 0,-1 0 0,1-1 16,0 22-16,0-21 0,-21-1 0,20 1 15,1-21-15,0 20 0,0-20 16,-21-1-16,42 1 0,-22-1 0,1-20 16,21-1-16,-21 0 0,21-21 0,0 1 15,0-1-15,0-42 16,21-1 0,0-20-16,1 21 0,-1-21 0,0-1 0,0-20 15,0-1-15,22 1 0,-22-1 16,42-190-1,-20 85-15,-43 84 0</inkml:trace>
  <inkml:trace contextRef="#ctx0" brushRef="#br0" timeOffset="15839.56">13547 3958 0,'0'-63'0,"0"126"0,-22-169 16,22 85-16,0-21 0,0 21 16,0 0-16,0-1 0,22 1 0,-1 0 15,21 0-15,22 0 16,-22 21-1,0 0-15,-21 0 0,85 42 16,-63-21-16,-22 0 0,-21 1 16,0 20-16,0-21 0,0 0 15,-21 22-15,-1-22 0,1 21 0,-63 22 16,20-22 0,22-21-16,21 0 0,-1-21 15,1 0-15,0 0 0,42-21 31,0 0-31,1 0 16,-1 0-16,0-22 0</inkml:trace>
  <inkml:trace contextRef="#ctx0" brushRef="#br0" timeOffset="16199.35">14012 3768 0,'43'21'0,"-22"-21"15,0 0-15,21 0 16,-21 0-16,1 0 0,20-21 16,-21 0-16,0-1 0,22 22 15,-22-21-15,0 0 0,0 21 0,21-42 16,-42-1 0,0 22-16,0 0 0,-21 21 15,0 0-15,0 0 16,-21 0-16,20 21 15,-20 0-15,-21 43 0,-1 21 16,43-64-16,0 0 16,21 0-16,0 21 0,0-20 15,0-1-15,0 0 0,0 0 16,21-21-16,21 0 16,64 21-16,-64-21 15,1 0-15,-1 0 0,0 0 0,1-21 16,-1 0-16,-21 21 15,22-21-15,-1 0 0,-21-1 0</inkml:trace>
  <inkml:trace contextRef="#ctx0" brushRef="#br0" timeOffset="16668.08">14859 3641 0,'0'0'0,"21"-43"0,0 22 0,-21-63 16,0 62-16,-21 44 31,0-1-31,0 0 0,0 0 16,-1 21-16,1 1 0,0-1 15,21-21-15,0 22 0,0-1 0,0-21 16,0 21-16,0 43 16,21-64-16,0 0 0,1 1 15,-1-1-15,21-21 0,-21 0 16,22 0-16,41 0 0,-41-21 16,20-1-16,-21 1 0,22 0 15,-22 0-15,1 0 0,-1-22 16,0 1-16,1 0 0,20-43 0,-42 22 15,0-1-15,1 1 16,-1-22-16,0 21 0,0 1 0,43-128 16,-22 43-1,-42 127-15,21 0 0,-21 0 16,0 42 0,0 21-16,-21-21 15,-21 85-15,20-63 0,1 20 16,0 1-16,21-1 0,0 1 0,-21-1 15,0-21-15,21 22 0,0-22 16,0 22-16,0-22 0,0 0 0,0-20 16,0 20-16,0-21 0,0 0 15,0 0-15,0 1 0,42-1 16,0-21 0,-20-21-16,-22-1 15,0 1-15</inkml:trace>
  <inkml:trace contextRef="#ctx0" brushRef="#br0" timeOffset="16867.49">15515 3408 0,'0'0'0,"0"-21"16,21 0 0,0 21-16,22 0 0,-1 0 15,85-22-15,-42 22 16,-22-21-16,1 21 15,-1-21-15,1 21 0,-1 0 0,-20-21 16,62 21-16,-83 0 0,20 0 16</inkml:trace>
  <inkml:trace contextRef="#ctx0" brushRef="#br0" timeOffset="17881.77">1863 6435 0,'0'0'0,"-22"-21"0,1 21 16,0-22-16,21 1 0,-21 0 16,21 0-16,-21 0 0,0-22 15,21 22-15,0-63 16,42 41 0,0 22-1,-21 21-15,22 0 0,-22 0 16,0 21-16,21 43 15,-20-22-15,-1 22 0,-21-1 16,0 1-16,0-1 0,-21 1 16,-22 63-16,1-64 0,21 1 15,-22-1-15,1-21 0,0 22 16,21-22-16,-22 1 0,1-22 0,21 0 16,-22 0-16,22 0 0,-21-21 15,21 0-15,-43 0 0,43 0 16,-21-21-16,21 0 15,-1 0-15,1-22 0,0 22 0,21-21 16,0 0-16,0 20 0,0-20 16,0 0-16,0 21 0,0-22 15,21 22-15,0 0 0,43 21 16,-22 0-16,-21 0 0,22 21 16,41 43-16,-62-43 0,20 0 15,-21 21-15,0-21 0,0 22 16,22 20-16,-22-42 0,0 1 15,0-1-15,0 0 0,1 0 16,-1 0-16,-21 0 0,21-21 0,0 22 16,0-22-16,0 0 15,1-22-15,-1 1 16</inkml:trace>
  <inkml:trace contextRef="#ctx0" brushRef="#br0" timeOffset="18035.27">2244 6837 0,'0'-21'0,"0"42"0,21-42 47,-21 42-31,21-21-16,0 0 0,0 0 16,0 0-16,1 0 0,-1-21 15</inkml:trace>
  <inkml:trace contextRef="#ctx0" brushRef="#br0" timeOffset="19036.91">3789 5990 0,'0'0'0,"-43"0"15,43 21 1,-21 1-16,21-1 0,-21 21 16,21-21-16,0 22 0,0 126 15,0-127-15,-21 22 16,21-1-16,-21-20 0,0 62 15,21-62-15,0-1 0,0-21 16,0 22-16,0-22 0,0 0 0,0 0 16,21-21-1,0 0-15,-21-21 0,21 0 16,0 0-16,0-1 0,1-20 16,-1 21-16,0-21 0,0-1 15,0 1-15,0-22 0,-21 22 0,22 0 16,-1-1-16,0 22 0,-21-21 15,42 21 1,-42 42-16,0 0 0,0 0 16,21 22-16,-21-22 0,0 21 15,0 0-15,0-20 0,0 20 0,0-21 16,22 0-16,-22 0 0,0 22 16,0-22-16,21 0 15,0-21-15,0 0 0,0 0 16,0 0-16,22 0 15,-22 0-15,0-21 0,0 0 0,22 21 16,-1-43 0,0 1-16,-21 21 0,1-21 0,20 20 15,-21-20-15,0 0 0,0-1 0,1 22 16,-1-21-16,0 0 0,0-1 0,-21 1 16,0 0-16,0-1 0,0 22 15,0 0-15,0 0 0,0 0 0,-21 42 31,0 0-31,0 0 16,-1 21-16,22 22 16,0-22-16,0 1 0,0-1 15,0 0-15,0 22 0,0-22 0,0 0 16,0-20-16,22 20 0,-22 0 0,42 1 16,-21-22-16,0 0 15,0 0-15,1-21 0,-1 0 0,0 0 16,0 0-16,0 0 0,22 0 0,-22 0 15,0 0-15,21 0 0,-21-21 16,1 0-16,-1 0 0,0-1 0,21-20 16,-21 21-16,1-21 0,-22 20 15,21-20-15,0 0 0,-21-1 0,21 1 16,-21-64 0,0 64-16,0 63 31,-21 0-31,21 0 0,-21 1 0,21 20 15,-21 0-15,21-21 0,0 22 0,0-1 16,0 0-16,0 1 16,21-1-16,0-21 0,0 0 0,0-21 15,22 22-15,-22-22 0,21 0 0,0 0 16,1 0-16,-1-22 0,149-20 16</inkml:trace>
  <inkml:trace contextRef="#ctx0" brushRef="#br0" timeOffset="19524.15">7366 5673 0,'0'-21'15,"0"42"-15,0-64 0,0 22 0,-21 0 0,21 0 16,0 0-16,0 0 0,-21-1 0,-1 1 16,1 21-1,-21-21-15,21 21 0,0 0 16,-22 21-16,-20 22 0,42-1 16,-1 0-16,1 1 0,0 20 15,0 1-15,0-1 0,-22 106 16,43-63-1,0-63-15,0-1 0,0 0 16,0-21-16,0 22 0,22-22 0,41 21 16,-42-21-16,22-21 0,-22 0 15,21 0-15,0 0 0,1 0 0,63-21 16,21-42 0</inkml:trace>
  <inkml:trace contextRef="#ctx0" brushRef="#br0" timeOffset="20414.64">7937 5715 0,'-21'0'15,"42"0"-15,-63 0 0,21 0 16,0 0-16,0 0 0,-43 42 16,-21 64-16,64-63 15,-21-22-15,21 21 16,0 0-16,21 1 0,-43 20 0,22-20 15,21-22-15,0 0 0,0 21 16,0-21-16,0 1 0,0-1 16,42-21-1,-20 0-15,-1 0 16,0 0-16,0-21 0,21 21 16,-20-22-16,-1 1 0,0 0 0,42-42 15,-41 20-15,-1 1 0,0 21 16,21-64-16,-21 0 15,-21 43-15,22 0 0,-22 21 16,21-22-16,-21 64 31,0 1-31,0 20 0,0-21 0,0 21 16,0 1-16,0-22 16,0 85-16,0-85 15,0 21-15,0-21 0,21 1 16,-21-1-16,21-21 0,43 42 0,-43-42 15,0 0-15,42 0 16,-20 0-16,-22 0 0,21 0 16,-21-21-16,22 0 0,-22 0 0,21 21 0,22-43 15,-22-20 1,-21 42-16,0-22 0,43-41 16,-64 41-16,0 22 0,0 0 15,0 0-15,0 0 0,0 42 31,-21 0-31,0 0 0,21 21 16,-22-20-16,22 20 16,0-21-16,-21 64 15,21-22-15,-21-42 0,21 1 16,0-1-16,0 0 0,0 0 16,0-42 15,0 0-31,0 0 15,0-1-15,0 1 16,0-21-16,0 21 0,0 0 16,0-22-16,0 1 0,21 21 0,22-64 15,-22 43-15,0-1 16,0 22-16,0-21 0,22 21 0,20 0 16,-42 21-16,22 0 0,-22 0 15,21 0-15,-21 21 0,0 0 16,22 0-16,-22 21 0,0-20 0,0 20 15,0-21-15,1 21 0,-1 1 16,-21-22-16,0 21 0,0-21 0,0 22 16,0-1-16,0-21 0,0 0 15,0 1-15,0-1 0,-21 0 16,21 0-16,0-42 31</inkml:trace>
  <inkml:trace contextRef="#ctx0" brushRef="#br0" timeOffset="21455.56">10456 5673 0,'0'0'0,"-21"0"16,21-21-16,0-1 0,0 1 16,0 0-16,0 0 15,0 0-15,21 0 0,0-1 16,-21 1-16,22 0 0,-1 0 0,0 21 15,21-21-15,-21 0 0,1 21 16,20 0-16,-21 0 0,21 0 0,1 0 16,20 21-1,-42 0-15,43 21 0,-43 1 16,0-1-16,-21 64 0,21-64 0,-21 0 16,0 22-16,0-22 0,0 1 15,0-1-15,0-21 0,0 21 16,-21-20-16,21-1 0,-21 21 0,0-21 15,21 0-15,-21-21 16,0 0 0,21-21-1,0 0-15,0 0 0,0 0 16,0 0-16,0-1 0,21-20 16,0 21-16,-21-21 0,42-43 15,1 21-15,-22 22 0,21 0 16,-21-1-16,22 1 0,-1 0 0,0 21 15,-21-1-15,22 1 0,-1 0 16,0 21-16,43 21 16,-43 43-16,1-22 15,-22-21-15,0 22 0,-21-1 0,21 0 16,-21 1-16,0-1 0,21-21 16,-21 21-16,0-20 0,0 20 0,0-21 15,0 43-15,-21-43 16,0-21-16,21 21 15,-21-21-15,0 0 16,21-21-16,-21-22 16,21 22-1,0 0-15,0 0 0,0-21 0,21-43 16,0 43-16,0-1 0,0 1 16,22-22-16,-22 22 0,21 0 15,0-1-15,1 22 0,-1-21 0,0 21 16,107 21-16,-86 0 15,-21 21-15,1 21 16,-22-21-16,0 22 0,0-1 16,0 0-16,-21 1 0,22-1 0,-22 0 0,0 1 15,0-22-15,0 21 0,0 1 16,-22 20-16,1-42 16,21 0-16,0 1 0,0-1 15,21-21 16,1 0-31,-1-21 0,0-1 0,0 1 16</inkml:trace>
  <inkml:trace contextRef="#ctx0" brushRef="#br0" timeOffset="22724.62">12933 5419 0,'0'-21'0,"0"42"0,0-64 0,-21 43 31,-1 0-15,1 22-16,0-1 0,0 0 0,0 21 15,21-21-15,-21 22 0,-1-22 0,22 21 16,0-21-16,-21 22 0,0-22 16,21 21-16,-21 1 0,21-1 15,-21 0-15,21 1 16,0-22-16,0 0 0,0 0 15,0 0-15,0 0 0,42-21 16,-21 22-16,0-22 0,22 0 16,-1 0-16,-21 0 0,0 0 0,22 0 15,-22-22-15,21 1 0,43-21 16,-64 21-16,21-22 16,1 22-16,-22 0 0,-21-21 15,21-22-15,0-20 16,-21 41-16,0 1 0,0 21 15,0-22-15,-21 22 0,0-21 0,0 21 16,-22 0-16,22 21 0,0 0 16,-21 0-16,21 0 0,-1 0 0,-20 0 15,0 0 1,-1 21-16,1 21 0,21 0 16,0-20-16,0-1 0,-1 21 0,1-21 15,21 22-15,0-1 0,0 21 16,0-41-16,0 20 0,0-21 15,0 0-15,21 0 0,43 43 16,-1-43 0,-20-21-16,-22 0 0,64 0 15,-64 0-15,21 0 0,0 0 0,1-21 16,-1 0-16,0 21 0,1-21 16,-1-1-16,-21 1 0,22 0 0,41-64 15,-41-20 1,-22 83-16,-21-20 15,21 21-15,-21 0 0,0 0 16,0 42 0,0 0-1,0 21-15,0-21 16,0 1-16,-21 20 0,21-21 0,0 0 16,0 22-16,0-22 0,0 0 0,0 0 15,0 64 1,21-64-16,0-21 15,0 0-15,0 0 16,1 0-16,-1 0 16,0 0-16,-21-21 15,21 0-15,-21-1 0,21 1 0,-21 0 16,21 0-16,22-85 16,-22 64-16,0 21 0,0-22 15,-21 1-15,21 21 0,1 0 0,-22-1 16,0 1-16,21 21 15,-21 21 1,0 1-16,0-1 16,0 0-16,0 0 0,0 21 15,0 22-15,0-43 0,0 21 16,0-20-16,21-1 0,-21 0 16,21 21-16,0-21 0,-21 1 15,21-22-15,1 21 0,20 0 0,-21-21 16,0 0-16,22 21 0,-22-21 0,21 0 15,-21 0-15,22 0 16,-1 0-16,0-21 0,-21 21 0,64-42 16,-43 20-16,-20 1 0,41-21 15,-21 0-15,64-107 16,-63 65 0,-22 41-16,-21 22 0,0-21 0,0 21 15,0 0-15,0-1 0,-21 1 16,-1 0-16,1 21 0,0 0 15,-42 21-15,41 0 0,-20 1 16,21 20-16,-21-21 0,20 21 16,1 1-16,0-1 0,0 0 0,21-20 15,0 20-15,0 0 0,0-21 0,0 1 16,21-1-16,0 0 0,0 0 16,22 0-16,-22-21 0,21 0 0,1 0 15,-22 0-15,63 0 16,-41 0-16,41 0 15,-62-21-15,20 21 0,21-42 16,-20 21-16,-22 21 0,21-43 16,-42 22-16</inkml:trace>
  <inkml:trace contextRef="#ctx0" brushRef="#br0" timeOffset="24208.35">1820 8509 0,'0'-21'0,"0"0"0,-21 0 16,21-1-16,-21 22 15,21-21-15,0 0 0,0 0 16,0 0-16,0 0 16,0-1-16,21 22 0,-21-21 15,21 21-15,0 0 16,1 0-16,-1 21 0,-21 1 15,0-1-15,0 21 16,0-21-16,0 0 0,0 1 16,0 41-16,0-42 0,-21 0 15,-1 43-15,1-43 0,21 0 16,-21 0-16,21 1 0,-21-22 16,21 21-16,0-42 46,21-1-30,0 22-16,0 0 16,1-21-16,-1 21 0,0 0 15,0 0-15,21 0 0,1 0 16,-1 21-16,-21 1 0,0-22 16,22 42-16,-43-21 0,21 0 0,-21 85 15,0-64-15,-21-20 16,0 20-16,-22 0 15,-20 1-15,42-1 0,-22-21 0,1 0 16,0-21-16,-1 21 16,22-21-16,-21 0 0,21 0 0,-22 0 15,22 0-15,0 0 0,0 0 16,0-21-16,-1 0 0,1 0 16,0-21-16,21 20 15,0 1-15,0 0 0,0 0 16,0-21-16,0 20 0,0 1 15,21 0-15,0-21 0,22 21 0,-22-1 16,0 1-16</inkml:trace>
  <inkml:trace contextRef="#ctx0" brushRef="#br0" timeOffset="24414.35">2625 8615 0,'0'0'0,"21"0"16,0 0 0,-21 21 15,0 0-15,-21-21-16</inkml:trace>
  <inkml:trace contextRef="#ctx0" brushRef="#br0" timeOffset="24955.04">4826 7895 0,'0'0'0,"-21"0"0,0 64 16,21-22-16,-22 43 15,1-22-15,21-20 16,0 20-16,-21 1 0,21-1 0,-21 22 16,-21 42-16,42-64 0,0 1 15,-22-1-15,1 1 0,21-1 16,-21-20-16,21 20 0,0-21 0,0-20 16,0 20-16,0-21 0,0 0 15,21-21 1,0 0-16,-21-21 15,22 0-15,-1-43 0,0 43 16</inkml:trace>
  <inkml:trace contextRef="#ctx0" brushRef="#br0" timeOffset="25248.12">5207 7895 0,'0'0'0,"21"0"0,-21 21 16,0 22-16,0-1 16,0 0-16,0 85 0,0 0 15,0-42-15,-21-21 16,0-1-16,0 22 0,21-22 0,-22 1 16,1-1-16,21 1 0,0-1 0,0-20 15,0-1-15,0 21 16,0 1-16,0-43 15,0 0-15,21-21 16,1 0 0,-22-21-16,0 0 0,0 0 15,0 0-15</inkml:trace>
  <inkml:trace contextRef="#ctx0" brushRef="#br0" timeOffset="25451">4720 8763 0,'-21'0'0,"42"0"0,-63 0 16,63 0 0,0 0-1,0 0-15,22 0 0,-22-21 16,21 21-16,0-21 0,1 21 0,-1-21 16,0-1-16,1 22 0,-22-21 15,21 21-15,-21 0 0,22-21 0,-22 21 16,0 0-16,-21-21 0,21 21 15,0 0-15,1 0 0</inkml:trace>
  <inkml:trace contextRef="#ctx0" brushRef="#br0" timeOffset="27546.03">6054 8784 0,'21'0'16,"0"-21"-16,-21 0 15,0-21-15,0 20 16,0 1-16,0 0 0,0 0 16,0 0-16,0 0 0,-21 21 15,0-22-15,-22-20 0,1 42 16,21-21-16,-43 21 0,22 0 15,0 0-15,20 0 16,-20 21-16,0 0 0,21 0 0,-22 1 16,22 20-16,0 0 0,0 1 0,0 41 15,21 22 1,0-64-16,0 1 0,0 20 16,21-20-16,0-22 0,0 0 0,21 21 15,-20-42-15,-1 0 16,0 0-16,21 0 0,-21 0 0,1 0 15,-1 0-15,0-21 0,21 0 0,-21 0 16,1 0-16,-1-1 0,0 1 16,0 0-16,21-64 15,-20 64-15,20-63 0,-42 41 0,21 1 16,0-22-16,-21 43 16,0 0-16,0 0 0,0 0 15,0 42 1,0 0-16,0 0 15,0 22-15,0-22 0,0 21 16,0-21-16,0 22 0,0-1 0,0 43 16,43-43-1,-22-21-15,0 0 0,0-21 0,0 21 16,0-21-16,22 0 0,-1 0 16,-21 0-16,22 0 0,-1 0 0,21-21 15,-20 0-15,-1 0 16,-21 0-16,22 0 0,-1-22 0,-21 22 15,64-85 1,-64 43-16,-21 20 0,21 22 16,-21 0-16,0 0 0,0 0 15,0 42 1,0 0 0,-21 0-16,21 0 0,-21 22 0,21-22 15,-21 21-15,21-21 16,0 1-16,0 20 0,-22-21 0,22 0 0,-21 0 15,21 1-15,0 20 16,0-21 0,0-42-1,0 0-15,21 21 16,1-21-16,-22-1 0,21 1 0,0 0 16,-21-21-16,21 21 0,0-22 15,0 22-15,1-21 0,-1-1 0,0 22 16,0 0-16,0 0 0,0 0 0,22 0 15,-22 21-15,0 0 16,0 0-16,0 0 0,1 0 16,-1 21-16,-21 0 0,21 0 0,0 0 15,-21 0-15,21 1 0,0 20 16,-21-21-16,43 43 16,-1-22-16,-21-21 15,0 0-15,1 0 0,20 1 0,-21-22 16,0 0-16,22 21 0,-1-21 15,-21 0-15,21 0 0,-20 0 0,20 0 16,0 0-16,1-21 0,-22-1 16,21 22-16,0-21 0,22-21 0,-43 21 15,21-22-15,-20 22 16,-1 0-16,0-21 0,0 21 0,0-22 16,-21 22-16,21-42 0,-21 20 0,0 22 15,0 0-15,-21 0 0,0 0 16,0-1-16,0 22 0,0 0 15,-22 0-15,22 0 0,-21 0 0,-1 0 16,22 0-16,-21 22 0,0-1 16,-1 0-16,1 21 0,21-21 0,-22 22 15,22-22-15,0 21 0,0 22 16,21-22-16,0 0 0,0 1 0,0-22 16,0 21-16,0-21 0,21 1 15,0-1-15,0 0 0,1 0 0,-1 0 16,0-21-16,21 0 0,-21 0 0,22 0 15,-22 0-15,21 0 0,1-21 0,-22 21 16,21-21-16,0-21 16,-20 20-16,20 1 0,0-21 0,-21 0 15,1-1-15,-1 1 0,21-43 16,-21 43-16,0 0 0,-21-22 0,0 22 16,22-22-16,-22 22 0,21-64 15,-21 64-15,0-1 0,0-20 16,0 42-16,0-22 0,0 22 0,0 0 15,0 0-15,0 0 0,0 42 32,0 21-32,0-21 0,-21 1 0,21 20 15,0 0-15,0 1 0,-22 20 16,22-21-16,0 22 0,0-22 0,0 22 16,0-22-16,0 106 15,0-84-15,0-22 16,0 0-16,0 1 0,0-1 0,22-21 15,-1 0-15,0 22 0,-21-22 16,21-21-16,0 21 0,0-21 0,22 0 16,-22 0-16,0 0 0,43-21 15,-22 0-15,0 0 0,22-43 16,-22 22-16,0-1 0,22 1 0,-22-21 16,1 20-16,-1-20 0,0 20 15,1-20-15,-1-1 0,0 1 16,22-64-16,-43 63 0,0 1 15,0-106 1,0 105-16,-21 43 0,0-21 16,0 20-16,-21 22 15,0 0-15,0 22 0,21-1 16,-21 21-16,0-21 0,-1 22 16,22-1-16,-42 127 15,42-126-15,-21 84 0,21-85 16,0 21-16,0-20 0,-21 20 15,21-20-15,0-1 0,0 0 16,0 1-16,0-1 0,0 43 16,0-43-16,21-21 0,21 43 15,-21-43-15,1 0 0,-1-21 16,0 21-16,0-21 0,0 0 0,0 0 16,22 0-16,-22 0 0,21 0 0,1-21 15,41-21-15,-41 20 0,-22-20 16,21 21-16,0-21 0,1-1 15,-22 22-15,64-64 0,-64 43 16,0 0-16,21-43 0,-21 0 16,-21 64-16,0 0 15,0-21-15,-21 42 16,0 0-16,0 0 0,0 21 0,0 0 16,-22 0-16,22 0 0,21 22 15,-21-22-15,0 21 0,21 1 16,0-22-16,-21 21 0,21 0 0,0 1 15,0-22-15,0 21 0,21 1 16,21-1-16,-21-21 16,0 0-16,22-21 0,-22 0 15,21 0-15,22 0 16,-43 0-16,21-21 0,-21 0 16,64-64-1,-64 64-15</inkml:trace>
  <inkml:trace contextRef="#ctx0" brushRef="#br0" timeOffset="30224.37">9313 10732 0,'0'0'0,"-21"21"0,0-21 16,21 21-16,0-42 31,21 0-15,0-1-16,0 1 0,1 0 0,20 0 15,-21-21-15,21-1 0,1 1 0,-1 0 16,0-1-16,1 1 0,-1-22 15,0 22-15,22-21 0,21-22 16,-64 21-16,42-20 16,-42 63-16,-21-22 0,0 22 15,-21 21 1,0 0-16,0 0 0,0 21 0,-22 0 16,1 1-16,21-1 0,-21 21 0,20-21 15,1 0-15,0 64 16,21-43-16,0-20 0,0-1 15,0 0-15,21 0 0,0 0 0,22 22 16,-22-22-16,0 0 16,0 0-16,0 0 0,1 0 0,-1-21 15,-21 22-15,21-1 0,-21 0 16,0 0-16,0 0 16,-21-21-1,0 21-15,-1-21 0,1 0 0,0 0 16,-21 0-16,21 0 0,-1 0 0,-20 0 15,21 0-15,0 0 0,0-21 16,-1 21-16,-20 0 16,21 0-16,21 21 15,0 1 1,21-1-16,0-21 0,0 21 16,1 0-16,41 21 15,-21-20-15,-20-22 0,20 0 0,-21 0 16,21 0-16,1 0 0,-1 0 15,0 0-15,1 0 0,20-22 16,85-41-16,1-1 16,-107 43-16,0-21 15,1 21-15,-1-22 0,0 22 16,-21-21-16,22 0 0,-22 20 0,0-20 16,-21 21-16,0-64 15,0 43-15,-21 21 0,0 21 16,0-21-16,-1 21 15,1 0-15,-21 42 0,21-21 16,21 0-16,0 22 0,-21-22 16,21 21-16,-22-21 0,22 22 15,0-1-15,0-21 0,0 21 0,0-20 16,0 20-16,0-21 0,22 0 0,-1 0 16,0 1-16,0-1 0,0-21 0,22 0 15,-22 0-15,21 0 0,0 0 16,43 0-16,-43 0 0,43-43 15,-43 22-15,1 0 0,41-21 16,-62 21-16,-1-1 16,21-20-16,-42 21 0,21 0 15,0-43-15,-21 43 0,0 0 16,0 0-16,0 0 0,0 42 31,0 0-15,0 0-16,0 0 0,0 0 0,0 22 15,0-22-15,-21 0 0,21 21 0,0-20 16,0-1-16,0 21 0,-21-21 16,21 0-16,0 1 0,-21-1 15,21 0-15,21-42 32,0 0-17,-21-1-15,21 1 0,1 0 0,-1 0 16,0-21-16,0 20 0,0 1 15,0-21-15,1 21 0,-1 0 0,0-22 16,0 22-16,21 21 0,-20-21 0,20 21 16,-21 0-16,0 0 15,0 21-15,1 0 0,-1-21 0,0 21 16,0 43-16,0-43 0,-21 0 16,21 0-16,1 1 0,-1-1 15,-21 0-15,21-21 0,0 21 0,21 0 16,-20-21-16,20 21 0,0-21 15,-21 0-15,22 0 0,63 0 16,-64-21 0,0 21-16,1-21 0,20 0 15,-21 0-15,1 0 0,-22-1 0,21 1 16,-21-21-16,1 21 0,-1 0 0,-21-1 16,0 1-16,0-21 0,0 0 15,0 20-15,0-20 0,-43 0 16,22 42-16,0-21 0,-21 21 15,21 0-15,-1 0 0,1 0 0,-21 0 16,21 21-16,0-21 0,-22 21 0,22 0 16,-21 43-1,42-1-15,-21-21 0,21 1 0,0 20 16,0-20-16,0-1 16,0-21-16,0 0 0,0 22 0,21-22 15,-21 0-15,21-21 0,0 21 16,0-21-16,0 0 0,1 0 0,20 0 15,-21 0-15,0-21 0,64-21 16,-22-22 0,-41 43-16,-1-21 0,0-1 0,21 22 15,-21-21-15,1-22 0,20-20 16,-21 20-16,0 22 0,22-85 16,-22 63-16,0 1 0,0-1 15,-21-63-15,42 0 16,-42 85-16,0 21 15,0 63 1,0-21 0,-21 22-16,0 20 0,0-21 0,21 22 15,-21-1-15,0 64 0,-1 85 16,22-148-16,0-1 16,0-21-16,0 22 0,0-22 15,0 22-15,0-43 0,22 21 0,-1 1 16,0-22-16,0 0 0,21-21 0,-20 0 15,62 0-15,-41 0 16,-1 0-16,-21-21 0,21 0 0,1-1 16</inkml:trace>
  <inkml:trace contextRef="#ctx0" brushRef="#br0" timeOffset="31070.42">13758 9821 0,'0'0'0,"0"-21"0,0 0 0,0-42 16,0 41-16,0-20 0,0 21 15,0-21-15,0 20 0,0 1 0,0 0 16,0 42 15,0 0-31,0 22 0,0-1 16,0 85-16,0-85 0,0 22 15,0-1-15,0 1 0,0-1 0,-21-20 16,0 20-16,0-20 0,0 20 16,-1-21-16,1 1 0,0-1 0,0 0 15,0 1-15,21-22 0,-21 0 0,21 0 16,-22-21-16,1 0 15,21-21 1,0 0-16,0 0 0,0 0 16,0-1-16,0-20 0,0-21 15,21 20-15,1 22 0,-1-21 16,0-1-16,0 1 0,0 21 0,22-21 16,-22 20-16,21 1 0,0 0 0,1 0 15,-22 21-15,21 0 0,-21 0 0,22 0 16,-22 0-16,0 21 0,21 21 15,-42 22 1,0-43-16,-21 0 0,0-21 16,0 21-16,0 1 0,0-22 15,-22 21-15,22-21 0,0 0 0,-21 0 16,-22 0-16,43 0 16,0 0-16,0 0 15,-1 0 1,22 21-1,22-21-15,-1 21 16,-21 0-16,42 43 0,-21-43 16,0 0-16,1 0 15,-1 0-15,0 1 0,0-1 0,0-21 0,0 21 16,1 0-16,-1-21 0,0 0 16,0 0-16,0 0 0,22 0 0,-22 0 15,0 0-15,0-21 0,0 21 16,0-21-16,1 0 0,20-22 15,-21 22-15</inkml:trace>
  <inkml:trace contextRef="#ctx0" brushRef="#br0" timeOffset="32317.83">14393 10202 0,'0'0'0,"21"0"15,1 0 1,-1 0-16,0 0 15,0 0-15,0 0 0,0-21 16,1 21-16,-1-21 0,21 21 16,-21-21-16,0 0 0,1 21 15,-1-21-15,0-1 0,-21 1 16,0 0-16,0 0 16,0 0-16,-21 21 0,0 0 15,-1 0-15,1 0 0,0 0 16,-21 21-16,21 0 0,-1 0 0,-20 22 15,21-22-15,0 21 0,21-21 16,0 0-16,0 22 0,0-22 16,0 64-16,0-43 15,0-21-15,21-21 16,42 21-16,-41-21 16,-1 0-16,0 0 0,21-21 15,-21 21-15,64-42 0,-43 42 16,-20-21-16,20-1 0,43-20 15,-43 0-15,-21 21 0,21-1 16,-20 1-16,20-42 16,-21 42-16,0-22 0,0 22 0,-21 0 0,0 0 15,22 21-15,-44 21 32,1 0-32,21 0 0,-21 0 0,0 1 15,21 20-15,0-21 0,-21 43 16,21-43-16,0 0 15,0 0-15,0 0 0,0 22 0,21-22 16,0 0-16,0-21 16,0 0-16,1 0 0,20 0 0,-21 0 15,21-21-15,-20 0 0,20 21 16,-21-22-16,21 1 0,-20 0 0,20 0 16,-21 0-16,0 0 0,0-1 0,1 1 15,-1 0-15,0-21 0,-21 21 16,21-1-16,0-20 15,0 42-15,-21-21 16,0 42 0,0 0-16,0 0 15,0 1-15,22-1 0,-22 63 16,21 1 0,-21-43-16,0 1 0,0 20 15,0-20-15,21 20 0,-21 1 0,0 41 16,0-41-16,0-1 0,0 1 15,21-1-15,-21 22 0,0-21 0,0-1 16,0 22-16,0-22 0,0 22 16,0-22-16,0 22 0,-21-21 0,21-1 15,-21 1-15,0-1 0,-1-21 16,1 22-16,0-22 0,0 1 0,0-22 16,0 21-16,-64 0 15,43-42-15,-1 0 16,22 0-16,-21-21 0,21 21 0,-22-42 15,1 21-15,21 0 0,-22-22 0,22 1 16,-21-22-16,21 22 0,21-21 0,0-1 16,0 1-16,0-22 0,0 0 15,21 1-15,21-1 0,1-21 0,-1 21 16,0-20-16,1 20 0,20 0 0,1 1 16,-22-22-16,21 21 0,1 22 15,-1-22-15,-20 21 0,20-20 16,1 20-16,-22 1 0,0 20 0,22-20 15,21-64-15,-64 85 16,-21 20-16,-21 22 16,-1 0-16,1 0 15,-21 22-15,21-1 0,0 0 16,-22 0-16,22 0 0,0 0 0,21 1 16,0 20-16,0 43 15,42-22-15,1-21 16,-1 1-16,-21-43 15,0 21-15,43 0 0,-43 0 16,0-21-16,-21 21 16,-21-21-1,0 22-15,0-22 16,-1 0-16,1 0 0,-21 0 16,21 0-16,-22 0 0,22 21 15,0-21-15,-21 0 0,21 0 0,-22-21 16,43-1-1</inkml:trace>
  <inkml:trace contextRef="#ctx0" brushRef="#br0" timeOffset="32853.55">17314 8700 0,'0'0'0,"0"-22"0,21 1 16,-21 0-16,0 0 0,-21 0 16,0 21-16,0 0 15,0 0-15,0 21 0,-22 0 16,1 0-16,21 22 0,-22 20 0,1 1 15,-21-1-15,20 1 0,1 20 0,0 1 16,-85 211 0,105-211-16,-41 127 15,42-128-15,21 1 0,0 0 0,0-1 16,0 1-16,0-22 0,0 1 16,21-1-16,21 1 0,-21-22 0,1 1 15,20-1-15,-21-21 0,21 21 0,43-20 16,21-22-1,-64 0-15,-21-22 16,22 1-16,-22 0 0,21 0 0,22-64 16</inkml:trace>
  <inkml:trace contextRef="#ctx0" brushRef="#br0" timeOffset="33118.21">17589 9165 0,'-21'43'31,"21"-22"-31,0 0 0,-21 0 16,21 21-16,0-20 0,-21-1 0,21 42 15,0-42 1,0 1-16,21-22 47,0-22-47,-21 1 0,21 0 15,1 21-15,-1-21 0</inkml:trace>
  <inkml:trace contextRef="#ctx0" brushRef="#br0" timeOffset="33252.12">17843 9144 0,'0'0'0,"22"0"0,-1 0 16,-21 21-16,0 0 0,0 1 15,0-1-15,0 0 0,0 21 16,0-21-16,0 22 0,0-22 16,-21 21-16,21-21 0,0 22 15,-22-22-15,22 0 0,0 0 0,0 0 16</inkml:trace>
  <inkml:trace contextRef="#ctx0" brushRef="#br0" timeOffset="41629.99">18605 10266 0,'-21'0'31,"21"-21"-16,0 0 1,-21 21-16,21-22 0,0 1 16,-21 21-16,21-21 15,0 0-15,0 0 0,0 0 0,0-1 16,0 1 0,0 0-16,-21 21 15,21 21 1,0 0-16,-21 1 15,21 20-15,0 0 0,0 1 0,0 20 16,0 1-16,0-1 0,0 22 16,0-1-16,0 1 0,0 0 15,21 21-15,0-22 0,-21 128 16,0-106-16,21 0 0,-21-1 16,21-20-16,-21 21 0,21-21 0,1 211 15,-1-127 1,-21-105-1,0-43-15,0 0 0,21-21 16,-21-21 0,0 0-16,0 0 0,0-22 15,0 1-15,0 0 0,0-1 16,0-20-16</inkml:trace>
  <inkml:trace contextRef="#ctx0" brushRef="#br0" timeOffset="42002.89">18457 10626 0,'-21'-43'0,"42"86"0,-63-128 0,21 64 15,0-21-15,-1 20 0,1-20 16,0 21-16,21-21 0,0-22 16,0 43-16,0 0 0,0-43 15,0 43-15,21 0 0,0-21 16,1 20-16,-1 22 0,0-21 0,85 21 15,-22 0 1,-41 21-16,-22 1 0,42 20 16,-41-21-16,-22 21 0,0 1 15,0-22-15,0 21 0,0 1 16,-22-1-16,1 0 0,0 1 0,0-1 16,0-21-16,-22 21 0,22-20 15,0-1-15,0 0 0,0 0 16,0 0-16,-1-21 0,22 21 15,22-21 17,-1 0-32,21-21 0,-21 21 15,0-21-15,22 0 0,-22 21 0,0-21 16</inkml:trace>
  <inkml:trace contextRef="#ctx0" brushRef="#br0" timeOffset="42538.27">19367 10202 0,'0'-21'15,"0"42"-15,0-63 0,0 21 0,0 0 16,0 0-16,-21-1 16,0 22-16,0-21 15,0 21-15,0 0 0,-1 0 0,1 0 16,0 0-16,0 21 0,0 1 15,-22-1-15,22 0 0,0 0 0,0 21 16,21-20-16,-21 20 0,21 0 0,-21-21 16,21 22-16,0-22 15,0 21-15,0-21 0,0 22 0,0-22 16,0 0-16,0 0 16,21-21-16,0 0 0,0 0 15,0 0-15,0 0 0,1 0 0,-1 0 16,0-21-16,64-42 15,-64 20-15,0 22 0,42-42 16,-41 20-16,-1 22 0,0-21 16,0 21-16,-21-1 0,0 1 15,0 0-15,0 0 0,0 0 0,0 42 32,0 0-17,0 0-15,0 0 0,-21 1 0,21-1 16,0 0-16,0 21 0,0-21 15,0 1-15,0 41 16,0-42-16,0 0 0,0 1 0,0-1 16,21-21-1,0 0-15,0 0 16,1-21-16,-1-1 0,0 22 0,0-21 16,0-21-16,0 21 15,-21 0-15,43-22 0</inkml:trace>
  <inkml:trace contextRef="#ctx0" brushRef="#br0" timeOffset="42817.74">19918 9504 0,'0'0'0,"0"-21"0,0 0 16,-21 42 0,21 0-16,-22 21 15,1 1-15,21-1 0,0 0 0,-21 1 16,21 20-16,-21-21 0,21 22 15,-21-22-15,21 22 0,0-22 0,0 0 16,0 22-16,0 21 16,0-43-16,0 0 0,0 64 15,0-42 1,0-43-16,0 0 0,21-21 31,0 0-31,0-21 0,-21 0 0,21-22 16,1 22-16,-1-21 0,0-1 0,21-20 15</inkml:trace>
  <inkml:trace contextRef="#ctx0" brushRef="#br0" timeOffset="43284.14">20341 9419 0,'0'0'0,"0"21"31,0 22-31,0-22 0,0 0 0,0 21 15,-21 1-15,21-1 0,0 0 0,-21 1 16,0-1-16,-1 0 0,22 22 16,-21-22-16,0 1 0,0-1 0,0 21 15,21-20 1,-21-22-16,21 21 0,0-21 0,0 1 16,0-1-16,21-21 15,0 0 1,0-21-16,0-1 15,0 1-15,1 0 0,-1-21 0,0 21 16,0-1-16,0-20 16,0 21-16,1 0 0,-1-22 0,0 22 15,0 21-15,0-21 0,0 21 0,1 0 16,-1 0-16,0 21 0,-21 0 16,21 1-16,21 83 15,-20-20-15,-22-43 16,21 1-16,-21-22 0,0 21 0,0 1 15,0-22-15,0 21 0,0-21 0,0 0 16,0 1-16,0-1 0,0-42 47,-21-1-31,-1 22-16,22-21 0,-21 0 0,0 0 15</inkml:trace>
  <inkml:trace contextRef="#ctx0" brushRef="#br0" timeOffset="43468.61">19854 10118 0,'0'0'0,"-21"0"0,21-21 16,21 21 0,0-22-16,1 22 0,20-21 15,-21 21-15,21-21 0,1 0 0,-1 21 16,0-21-16,1 0 0,20-1 15,-20 1-15,20 0 0,128-64 16,-128 64-16</inkml:trace>
  <inkml:trace contextRef="#ctx0" brushRef="#br0" timeOffset="43730.05">21675 9271 0,'0'0'0,"0"21"32,0 0-32,0 1 0,0 62 15,0-20-15,-43 42 16,22 21-16,21-64 0,0-21 16,-21 22-16,21-22 0,-21 1 15,21-1-15,0 0 0,0-21 0,0 1 16,0 20-16,0-21 0,21-21 31</inkml:trace>
  <inkml:trace contextRef="#ctx0" brushRef="#br0" timeOffset="44455.94">21124 9948 0,'-21'0'0,"42"0"0,-63-21 0,42 0 15,21 21 1,21-21-16,1 21 0,-1-21 16,0 21-16,22-21 0,-1-1 0,1 1 15,-1 0-15,22 0 0,-21 0 16,84-43-16,-85 43 0,1-21 16,-22 21-16,0-1 0,1 1 15,-22-21-15,21 0 0,-42 20 16,0 1-16,0 0 15,-21 21-15,0 0 16,0 0-16,0 21 0,-1 0 16,22 64-1,0-43-15,-21 22 0,21-22 0,-21 22 16,21-1-16,0-20 0,0 20 0,0-21 16,0 1-16,-21-1 0,21 22 15,0-43-15,0 0 0,0 0 0,0 0 16,21-42 31,-21 0-47,0 0 0,21 0 0,0-1 15,-21 1-15,0-21 0,22 21 16,-1-22-16,-21 22 0,0-21 0,0 21 16,0 0-16,21-22 15,0 43 1,-21 21-16,0 1 0,0-1 0,0 0 15,0 21-15,21-21 0,-21 1 0,21-1 16,1 21-16,-22-21 0,21 0 16,0-21-16,0 22 0,21-1 15,-20-21-15,-1 0 0,21 0 0,-21 0 16,22 0-16,-22 0 0,21 0 16,-21-21-16,22-1 0,-22 1 0,0 0 15,0 21-15,0-21 0,22-43 16,-22 43-16,-21 0 0,0 0 15,0-21-15,0 20 0,0-20 0,0 0 16,-21 42 0,-1 21-1,22 0-15,-21 0 0,0 0 16,21 22-16,0-22 0,0 0 0,0 0 16,0 0-16,0 1 0,0-1 15,0 0-15,0 0 0,21-21 16,-21 21-16,21-21 0,-21 21 31</inkml:trace>
  <inkml:trace contextRef="#ctx0" brushRef="#br0" timeOffset="45988.21">19092 11769 0,'0'0'0,"-21"21"16,0 0-1,21 0-15,0 0 16,0 1-16,0-1 16,21-21-1,0 0 1,0 0-16,22-21 0,-22 21 16,64-43-16,20 1 15,-41 0-15,-22 20 0,85-41 16,-84 21-16,-1-1 0,0 22 15,1-21-15,-22-1 0,21 22 0,-21-21 16,-21 0-16,0-1 0,0 22 0,0-21 16,0 21-16,-21-1 0,-42-41 15,41 63-15,-20 0 16,21 0-16,-21 0 0,20 21 0,-20 0 16,0 0-16,21 22 0,-1-1 15,-20 22-15,21-1 0,0 22 0,21-22 16,-21 22-16,-1 0 0,22 20 15,-21-20-15,0 296 16,21-85 0,0-190-16,0-21 0,0 21 15,0-22-15,21 22 0,-21-21 0,0 0 16,21-1-16,-21-20 0,22 84 16,-1-106-16,-21 22 0,21-22 15,-21 0-15,0-20 0,21-1 0,0 0 16,0-21-16,1 0 0,-1-21 15,-21 0-15,21-22 0,0 22 16,0-21-16,0-22 0,1 22 16,-1-22-16,-21 1 0,0-1 0,21 1 15,-21-22-15,0 1 0,0 20 0,0-21 16,-85-147 0,22 105-16,-1 63 0,22 22 15,-43-43-15,22 64 0,20 0 16,-20 21-16,42 0 15,0 0-15,-1 0 0,44 0 32,-1 0-32,21 0 15,0 0-15,85-43 16,-84 43-16,20-21 0,-20 0 0,20 0 16,-21-21-16,22 20 0,-22 1 15,1-21-15,-1 21 0,0-22 0,43-20 16,-64 42-16,0-22 0,0 22 15,-21 0-15,0 0 0,0 0 16,0 0-16,0-1 0,0 44 31,0-1-31,0 0 0,0 0 16,0 21-16,0-20 0,0 20 0,0-21 16,0 21-16,0 1 0,0-1 0,0-21 15,0 22-15,0-22 16,22 0-16,-22 0 0,21 0 0,0 0 15,0 1-15,0-22 0,22 0 0,-22 0 16,21 0-16,-21 0 0,22-22 16,-1 1-16,0 0 0,-21 0 0,22 0 15,-1 0-15,0-22 0,1 1 16,-1 21-16,-21-43 0,22 22 16,-1 0-16,-21-22 0,21 22 0,-20-22 15,-1 22-15,42-85 0,-42 63 16,1 1-16,-1-1 0,-21 22 0,21-21 15,-21 20-15,21 22 0,-21-42 16,0 41-16,0 44 16,-21-1-1,0 0-15,0 0 0,21 21 0,0 1 16,-22-1-16,22 22 0,-21-22 16,21 21-16,-21 43 15,21-63-15,0 62 0,0-62 16,0 20-16,0-42 0,21 22 0,0-1 15,1 0-15,-1-20 16,0-1-16,0-21 0,21 0 0,-20 0 16,-1 0-16,0 0 0,21 0 15,-21 0-15,22-21 0,-22-1 0,21 1 16,1-21-16,-22 21 0,21 0 0,-21-22 16,0 22-16,22-21 0,-22 21 15,-21-22-15,0 22 0,0-21 0,0 21 16,0-1-16,0 1 0,0 0 0,-21 0 15,0 21-15,-1 0 0,1 0 16,0 0-16,0 0 0,0 21 0,-22 64 16,22-64-16,21 21 15,0 1-15,0-22 0,0 42 16,21-20-16,1-22 16,-1 0-16,0 0 0,0-21 0,0 21 15,22-21-15,-22 0 0,21 0 16,-21 0-16,22 0 0,-22-21 0,21 0 15,0 21-15,-20-21 0,20 0 0,-21-22 16,0 22-16,0 0 0,1 0 16,-1 0-16,-21-22 0,0 22 0,0 0 15</inkml:trace>
  <inkml:trace contextRef="#ctx0" brushRef="#br0" timeOffset="46178.17">20743 11536 0,'-21'21'16,"42"-42"-16,-63 42 0,21 0 0,21 0 15,21-21 32,0-21-47,0 0 0,0 0 16</inkml:trace>
  <inkml:trace contextRef="#ctx0" brushRef="#br0" timeOffset="46698.08">22691 8975 0,'0'0'0,"0"21"0,0 0 16,21 0-16,-21 0 15,21 1-15,-21-1 0,0 0 16,0 0-16,21 0 0,-21 0 16,21 1-16,-21-1 15,0 0-15,21-21 16,1 0-1</inkml:trace>
  <inkml:trace contextRef="#ctx0" brushRef="#br0" timeOffset="46882.05">22902 9038 0,'0'21'15,"0"1"-15,21-1 0,1 0 16,-22 0-16,0 0 16,0 0-16,0 1 15,21-22-15,0 0 16</inkml:trace>
  <inkml:trace contextRef="#ctx0" brushRef="#br0" timeOffset="47266.98">23029 8636 0,'0'0'0,"21"21"0,22 0 0,-22 1 15,0-1-15,21 21 0,1-21 16,-1 22-16,0-1 0,1 21 16,84 107-16,-106-107 15,0 1-15,0-1 0,-21 1 16,0 105-16,0-63 16,0-21-16,-63 105 0,42-84 0,-22-21 15,1 20-15,0 1 0,-1-21 16,-20 0-16,20-1 0,1-20 0,0-1 15,-1 1-15,1-22 0,21 0 0,-21 1 16,20-1-16,1-21 16,0 0-16,0 1 0,0-22 0,21 21 15,-21-21-15,21-21 16,0-1-16,21 1 16</inkml:trace>
  <inkml:trace contextRef="#ctx0" brushRef="#br0" timeOffset="47487.44">23749 10393 0,'0'0'16,"0"-21"-16,0 42 46,0 0-46,0 0 16,0 0-16,0 1 0,0-1 16,21 0-16,0 0 0,0 0 15,-21 0-15</inkml:trace>
  <inkml:trace contextRef="#ctx0" brushRef="#br0" timeOffset="47681.46">24066 10837 0,'0'0'0,"0"22"16,0-1-16,0 0 0,0 0 16,0 0-16,0 0 0,0 22 15,0-22-15,0 0 16,-21-21-16,0 21 0,21 0 16,-21-21-16,0 22 0,-22-1 0,22-21 15,-21 21-15,21 0 0,-22-21 0,1 21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7T04:49:08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2032 0,'0'21'16</inkml:trace>
  <inkml:trace contextRef="#ctx0" brushRef="#br0" timeOffset="2964.85">1926 783 0,'0'-21'15,"0"0"17,0 0-17,21 0-15,-21-1 16,21 22-16,-21-21 15,0 0-15,0 0 16,0 0-16,0 0 16,0-1-16,0 1 15,0 0 1,0 42 31,0 0-47,0 1 0,0-1 0,0 21 15,0-21-15,0 22 0,-21 41 16,0-20-16,0-22 16,0 22-16,21-1 0,-21 1 15,-1-1-15,1-21 0,0 22 0,21-22 16,-21 22-16,-21 20 16,20 1-16,1-43 15,0 1-15,0-1 0,21-21 16,0 0-16,-21 1 0,21-1 0,-21 0 15,21 0-15,0-42 32,0 0-32,0 0 0,0-1 15,0-20-15,0 21 0,0-21 16,0 20-16,0-20 0,0 21 0</inkml:trace>
  <inkml:trace contextRef="#ctx0" brushRef="#br0" timeOffset="3401.88">1990 720 0,'0'-21'0,"0"42"0,21-64 15,-21 22 1,0 42 15,0 1-15,0-1-16,0 0 0,0 21 15,0-21-15,0 43 0,0-22 16,0 1-16,0 20 0,0 1 0,0 41 16,0-62-16,0 63 15,0-64-15,0 0 16,-21 1-16,21-1 0,0 0 0,-22-21 15,22 22-15,0-22 0,0 0 16,0 21-16,0-20 0,0-1 0,0 0 16,0 0-16,-21-21 31,21-21 0,-21 0-31,21 0 16,0-1-16,0 1 15,0 0-15,0 0 0</inkml:trace>
  <inkml:trace contextRef="#ctx0" brushRef="#br0" timeOffset="4183.8">1693 1503 0,'0'0'0,"21"0"47,1 0-47,-1 0 16,0-21-16,21 21 0,-21-21 15,1 21-15,20-22 0,-21 22 0,21 0 16,-20-21-16,20 21 0,-21 0 16,0-21-16,0 21 0,1 0 0,-1 0 15,0 0-15,0 0 0,-21-21 16,0 0 31,0 42 15,0 0-62,0 0 16,0 0-16,0 1 0,0-1 15,0 0-15,0 0 0,0 0 16,0 0-16,0 1 0,0-1 0,0 0 16,0 0-16,21 0 0,-21 0 15,21 1-15,-21-1 16,22-21-16,-1 0 16,0 0-16,0 0 15,0-21-15,0-1 16,1 1-16,-1 0 0,0-21 15,0 21-15,0-1 16,-21-20-16,21 21 0,1 0 0,-1-22 16,0 22-16,0 0 0,-21-21 15,0 21-15,21-1 0,0 1 16,-21 0-16,0 0 16,0 42 15,-21 0-16,21 0-15,-21 1 0,21-1 16,-21 0-16,21 0 0,0 0 0,0 22 16,-21 20-1,21-42-15,0 22 0,0-22 16,0 0-16,0 0 0,0 0 16,0 0-16,0 1 0,21-22 0,0 21 15,0-21-15,-21 21 16,21-21-16,1 0 15,-22-21-15,21 0 16,-21-1-16,0 1 0,0 0 16,0 0-16,21-21 0</inkml:trace>
  <inkml:trace contextRef="#ctx0" brushRef="#br0" timeOffset="4532.6">3048 699 0,'0'21'16,"0"0"-1,0 21-15,0-21 16,-21 22-16,21-1 0,-21 0 0,21 1 15,0 20-15,-22-20 0,1-1 16,21 21-16,-21-20 0,21-1 0,-21 0 16,21 1-16,-21-22 0,0 64 15,-1-1 1,22-41-16,0-22 0,0 0 16,-21 0-16,21 0 0,0 0 0,0 1 15,0-44 16,21 1-31,1 0 16</inkml:trace>
  <inkml:trace contextRef="#ctx0" brushRef="#br0" timeOffset="5015.84">3281 1249 0,'-21'21'0,"21"0"15,-22 0-15,22 1 0,-21-1 16,0 0-16,21 0 0,0 0 16,0 0-16,0 1 0,-21-1 0,21 21 15,0-21-15,0 0 0,0 1 16,0 20-16,0-21 15,0 0-15,21-21 0,0 0 16,0 0-16,1 0 0,-1 0 16,0 0-16,0 0 0,0-21 15,43-21 1,-22-22-16,-21 43 0,0 0 16,22-43-16,-43 43 15,0-21-15,0 21 0,0 0 16,0-1-16,0 1 0,0 0 0,-21 21 15,-1 0-15,1-21 0,0 21 16,0 0-16,0 0 16,0 0-16,-1 0 0,1 0 15,0 0-15,0 21 16,21-42 15,0 0-15</inkml:trace>
  <inkml:trace contextRef="#ctx0" brushRef="#br0" timeOffset="5272.7">3133 1016 0,'21'0'0,"0"0"0,21 0 16,-21 0-16,22 0 0,-22-21 16,21 21-16,1 0 0,-1-21 15,0 0-15,1 21 0,-1 0 0,0 0 16,1-22-16,-1 22 0,0 0 16,-21 0-16,22 0 0,-22 0 15,0 0-15,0 0 0</inkml:trace>
  <inkml:trace contextRef="#ctx0" brushRef="#br0" timeOffset="6881.53">4805 974 0,'21'0'15,"-42"0"-15,63-21 0,-21 21 0,0-22 16,1 22-16,-1-21 0,0 0 0,0 0 16,0 0-16,0 0 0,22-1 15,-43 1-15,21 0 0,0 0 0,-21 0 16,0 0-16,0-1 15,0 1-15,-21 0 0,0 0 16,0 21-16,-1 0 0,-20 0 16,21 0-16,-21 0 0,-1 0 0,1 0 15,21 0-15,-22 0 0,1 21 16,0-21-16,-22 42 16,22-20-16,21-1 0,-22 0 15,22 0-15,0 0 0,0 0 0,0 1 16,21-1-16,0 21 0,0-21 15,0 0-15,0 43 0,0-43 16,21 0-16,0 22 16,0-22-16,0 0 0,1 0 0,20 21 15,-21-20-15,21-1 0,-20 0 16,-1 21-16,0-21 0,21 1 0,-21-1 0,-21 0 16,22 21-16,-22-21 0,0 43 15,0-1 1,-22-41-16,1 20 0,-21-21 15,21 0-15,-22 0 0,1 1 0,0-1 16,-1 0-16,1 0 16,-21 0-16,20-21 0,1 0 0,0 0 15,-1 0-15,22 0 16,-21 0-16,-22-42 0,43 21 0,0 0 16,0-1-16,0-20 0,-1 0 15,22 21-15,0-22 0,0 1 0,-21 0 16,21-1-16,0 22 0,0-21 15,0-1-15,0 22 0,0-21 16,0 21-16,0 0 0,21 21 16,1 0-1,-1 21 1,-21 0-16,21 0 0,-21 0 0,21 22 16,-21-22-16,0 21 0,0-21 15,21 22-15,-21-1 0,21-21 0,-21 21 16,0 1-16,22-22 0,-1 21 15,0-21-15,-21 22 0,21-22 0,0 0 16,-21 0-16,21 0 0,1 1 16,-1-22-16,21 0 15,-21 0-15,22 0 0,-22 0 16,21 0-16,-21-22 0,22 22 0,-1-21 16,-21 0-16,21 0 0,1 0 15,-22-22-15,85-41 16,-43 20-16,-20 22 15,-22 21-15,0-22 0,0 22 0,0 0 16,0 0-16,1 0 0,-1 0 16,0-1-16,-21 44 47,0-1-32,0 0-15,0 0 0,-21 0 16,21 22-16,0-22 0,-21 0 15,21 0-15,0 0 0,0 0 16,0 22-16,0-22 0,0 0 0,0 0 16,0 22-1,42-43-15,-42 21 0,21-21 16,0 0-16,0 0 0,1 0 16,-1 0-16,0 0 0,0 0 0,0-21 15,22 21-15,-22-22 0,0 1 16,21 0-16,-21 0 0,22 0 0,-22 0 15,0-1-15,0 1 0,0-21 16,1 21-16,20-22 16,-21 22-16,-21 0 0,0 0 0,21 0 15,-21 0-15,0-1 16,21 22-16,-42 0 31,0 22-15,21-1-16,0 0 15,-21 0-15,21 0 0,-21 0 0,21 1 16,0-1-16,0 0 0,0 0 16,0 21-16,0-20 15,0-1-15,0 0 0,0 0 16,21-21-16,0 0 16,0 0-16,0 0 15,43 0-15,-22 0 16,-21 0-16,1 0 0</inkml:trace>
  <inkml:trace contextRef="#ctx0" brushRef="#br0" timeOffset="7881.82">6371 1228 0,'0'0'0,"0"-43"15,-21 43 1,21-21 0,-21 21-16,0 0 0,-1 0 15,1 0-15,0 0 16,0 21-16,0-21 0,0 22 0,-1-1 16,1 0-16,0 21 15,-42 22-15,41-43 16,22 21-16,0-21 0,-21 1 15,21-1-15,-21 0 0,21 0 16,0 0-16,0 0 16,21-21-16,0 0 15,1 0-15,-1 0 0,0 0 16,0 0-16,0-21 0,0 21 16,1-21-16,-1 0 0,0 21 0,0-21 15,0 0-15,-21-1 0,21 1 16,1 0-16,-1 0 0,-21 0 15,0 0-15,21-1 16,-21 1-16,0 0 0,0 0 31,0 42 16,0 0-31,0 0-16,-21 1 0,21-1 15,0 21-15,-21-21 0,21 0 16,0 22-16,0-22 0,0 106 16,0-85-16,0 43 15,0-43-15,0 22 0,0-22 16,0 22-16,0-22 0,0 21 0,0-20 16,0 20-16,0 1 0,0-22 15,0 22-15,0-22 0,21 64 16,-21-64-16,21 22 0,-21-22 15,0 0-15,0 1 0,0-22 16,0 21-16,0 0 0,0-20 0,-21-1 16,0 0-16,-1 0 0,22 0 15,-21 0-15,0-21 0,0 22 0,0-22 16,0 0-16,-1 0 0,1 0 0,0 0 16,0 0-16,-21-22 0,20 1 15,-83-85 1,83 64-16,1 0 15,0-22-15,21 1 0,0-1 0,-21 1 16,21-1-16,0 1 0,0-22 0,0 22 16,0-1-16,0 1 0,0-1 15,21 1-15,-21 20 0,21-20 0,0 20 16,1 1-16,-1 21 0,21-64 16,-21 85-16,-21-42 15,21 42-15,1 0 16,-22-21-1,0 42 32,0 0-31,0 0 0</inkml:trace>
  <inkml:trace contextRef="#ctx0" brushRef="#br0" timeOffset="11306.57">6985 1334 0,'21'0'15,"0"0"1,-21-22-16,0 1 16,0 0-16,0 0 15,0 0-15,0 0 0,0-1 16,0 1-16,0 0 0,-21 21 16,0 0-1,0 0-15,0 0 16,-1 21-16,1 0 0,0-21 15,-64 64 1,64-43-16,21 0 0,-21 0 16,0 1-16,21-1 0,0 0 0,0 0 15,0 0-15,0 0 0,0 1 16,0-1-16,0 0 0,0 0 16,21-21-1,0 0-15,0 0 16,1 0-16,-1 0 0,0-21 0,0 21 15,0-21-15,22 0 0,-22-1 16,0 22-16,-21-21 0,21 0 0,0 0 16,0 0-16,-21 0 15,0-1-15,22 1 0,-22 0 16,0 0-16,21 21 0,-21-21 16,0 42 15,0 0-31,0 0 15,0 0-15,0 1 0,0 41 16,0 64 0,0-85-16,0 1 0,0 20 15,0 1-15,0-22 0,0 22 16,-21-1-16,21 1 0,-22-1 0,22 64 16,0-63-16,0-1 0,-21 1 15,21-1-15,0 1 0,-21-1 0,21 106 16,0-105-16,0-22 15,0 1-15,0-1 16,0-21-16,-21 21 0,21-20 0,0 20 16,-21 0-16,0-21 0,21 1 15,-22-22-15,1 0 16,0 0-16,-21 0 16,21 0-16,-43-22 0,22 1 0,-1-21 15,1 21-15,0-22 0,-1 22 16,1-21-16,21 0 0,-21-22 0,20 22 15,1-22-15,0 22 16,21-22-16,0 1 0,0 21 0,0-85 16,0 84-16,21-63 15,0 64-15,22-64 16,-22 64-16,21 0 0,-21-1 0,1 1 16,20 0-16,-21-1 0,0 1 15,22 21-15,-22-22 0,0 22 16,21 0-16,1-21 0,-1-1 15,-21 43-15,-21-21 16,21 21-16,0 0 0,-21-21 0,22 0 16</inkml:trace>
  <inkml:trace contextRef="#ctx0" brushRef="#br0" timeOffset="11709.34">7197 1397 0,'21'-21'0,"21"-21"16,-21 42-1,0-22-15,1-20 16,-1 42-16,-21-21 0,0 0 15,0 0-15,0-1 16,-21 22 15,21 22-31,-22-1 16,1 0-16,21 0 0,0 0 16,0 0-16,-21 43 15,0-22-15,21-21 0,0 1 16,0 20-16,0-21 0,0 0 15,0 0-15,21-21 16,0 0 0,0 0-1,1 0-15,-1 0 0,0-21 16</inkml:trace>
  <inkml:trace contextRef="#ctx0" brushRef="#br0" timeOffset="12214.58">7832 1080 0,'-22'21'0,"1"-21"0,0 21 0,-42 21 16,41-21-1,1 1-15,0-1 0,-21 0 16,42 0-16,0 0 16,0 0-16,21-21 31,0 0-31,0 22 0,0-22 16,1 0-16,20 0 15,-21 0-15,0 0 0,0 0 0,1 0 16,-1 21-16,0-21 0,0 0 15,0 21-15,0-21 16,-21 21-16,0 0 0,0 0 16,0 1-1,-21-22-15,0 21 0,-21 0 16,-1 0-16,22-21 0,0 21 16,-21-21-16,21 0 0,-1 0 0,1 21 15,0-21-15,0 0 0,0 0 16,0 0-16,-1 0 15,1 0-15,21-21 16,-21 21-16,21-21 16,0 0-1,0 0-15,0 0 16,0-1-16,21 22 0,0-21 0</inkml:trace>
  <inkml:trace contextRef="#ctx0" brushRef="#br0" timeOffset="12898.37">8318 572 0,'0'21'16,"0"0"0,0 21-16,0-21 15,-21 1-15,21 20 0,-21 0 0,21 43 16,0-22 0,-21-20-16,0-1 0,21 22 0,0 20 15,-21-20-15,21-22 0,-22 0 16,22 1-16,0-22 0,-21 21 15,21-21-15,0 22 0,0-22 0,0 21 0,0 1 16,0-22 0,0 0-16,0 0 0,21 0 31,1-21-31,-1-21 16,0 21-16,0-21 15,-21 0-15,21 0 0,22-22 16,20-20-16,-63 42 15,42-1-15,-20 1 0,-1-21 16,-21 21-16,21 0 0,0-1 16,0 1-16,-21 0 0,0 0 15,0 0-15,0 0 16,0 42 15,0 0-15,-21 0-16,21 0 0,-21 0 0,0 1 15,21-1-15,0 0 0,0 0 0,0 0 16,-21 22-16,21-22 0,0 0 16,-22 21-16,22-21 0,0 1 15,0-1-15,0 0 16,0 0-16,22-21 16,-1 0-16,0 0 15,0 0-15,0-21 16,0 0-16,1 0 0,-1-1 15,21 1-15,-21 0 0</inkml:trace>
  <inkml:trace contextRef="#ctx0" brushRef="#br0" timeOffset="13801.51">8953 1249 0,'0'0'0,"0"21"47,0 0-31,-21 0-16,0 1 0,21-1 15,0 0-15,0 0 16,-21 0-16,21 43 0,-21-43 0,21 0 16,0 0-16,0 0 0,0 1 15,0-1-15,0 0 16,21-21-1,0 0-15,0 0 16,0 0-16,-21-21 0,22 0 16,-1-1-16,-21 1 15,0 0-15,21-42 16,-21 41-16,0-20 16,0 21-16,0 0 0,0 0 15,-21-1-15,21 1 16,0 0 15,21 0-15,0 21-16,0-21 15,0 21-15,1 0 0,20-21 0,-21 21 16,0 0-16,0 0 0,1 0 16,-1 0-16,0 0 0,0 0 0,0 0 15,0 0 1,-21 21-16,22 0 0,-22 0 15,0 0-15,0 0 0,0 1 16,21-1-16,-21 0 0,0 0 0,0 0 16,0 0-16,0 1 0,0-1 0,0 0 15,0 0-15,0 0 0,0 22 16,-21-1 0,21-21-1,-22-21 16,22-21-31,0 0 0,0 0 16,0-1-16,0 1 16,0-21-16,0 21 0,0 0 15,22-1-15,-22-20 0,21 21 0,-21-21 16,21 20-16,0 1 0,0-21 16,43 0-16,-43 20 0,21 1 15,-21 0-15,22 21 0,-22-21 16,21 21-16,-21 0 0,1 0 0,-1 0 15,0 0-15,42 42 16,-41 1 0,-22-1-16,0-21 0,0 0 0,21 0 15,-21 1-15,0 20 0,0-21 16,0 0-16,0 0 0,-21 1 0,21-1 16,-22 0-16,1 0 15,0 0-15,21 0 16,-21-21-16,0 0 31,21-21-31,0 0 16,0 0-16</inkml:trace>
  <inkml:trace contextRef="#ctx0" brushRef="#br0" timeOffset="14180.29">9165 699 0,'0'0'0,"0"21"15,0 0-15,-21-21 0,21 21 16,21-21-1,0 0 1,-21-21 0,21 0-16,-21 0 15,0-1-15,0 1 16,-21 21 15,0 0-15,0 0-16,21 21 15,-21-21-15,0 22 16,-1-1 0,1-21-16</inkml:trace>
  <inkml:trace contextRef="#ctx0" brushRef="#br0" timeOffset="14479.63">8191 1058 0,'22'0'16,"-44"0"-16,65 0 0,-1 0 0,-21 0 0,0-21 15,22 21-15,-22 0 0,0 0 16,21 0-16,1 0 16,-22 0-16,21 0 0,-21 0 15,1 0-15,-1 0 0,0 0 0,0 0 16,0 0 0</inkml:trace>
  <inkml:trace contextRef="#ctx0" brushRef="#br0" timeOffset="15301.16">10604 1291 0,'0'0'0,"-21"0"0,21 21 16,-21-21-16,21 22 63,21-22-63,22 0 0,-22 0 15,21 0-15,0 0 0,1 0 0,-1 0 16,22 0-16,63 0 15,84 0 1,-126 0-16,0 0 0,-22 0 0,22 0 0,-1 0 16,1 0-16,0 0 15,-22 0-15,22 0 0,42 0 16,-64 0-16,1 0 0,42 0 16,-64 0-16,22 0 15,-43 0-15,0 0 0,-42 0 47,0 0-47,-1-22 16,1 22-16</inkml:trace>
  <inkml:trace contextRef="#ctx0" brushRef="#br0" timeOffset="15829.86">12044 1037 0,'0'0'0,"0"21"16,21 1-16,0-22 15,-21 21-15,21-21 0,0 21 16,1-21-16,-1 21 0,0-21 0,21 0 16,-21 21-16,1-21 0,20 0 15,-21 0-15,21 0 0,-20 21 0,-1-21 16,21 0-16,-21 0 0,0 0 16,1 0-16,-1 0 0,0 0 0,0 0 15,-21 22 16,-21-1-15,0-21-16,0 21 0,-1 0 16,1-21-16,0 21 0,0 0 0,0 22 15,-22-22-15,22 0 0,-21 21 16,0 1-16,-1-1 0,1-21 0,21 22 16,-22-1-16,1 0 0,0 1 15,21-22-15,-1 21 0,1-21 0,0 0 16,0 1-16,21-1 0,-21-21 0,21 21 15,21-42 17,0 21-17,-21-21-15,21-1 0</inkml:trace>
  <inkml:trace contextRef="#ctx0" brushRef="#br0" timeOffset="17833.86">13864 1376 0,'21'0'63,"0"0"-63,1 0 0,-1-21 15,21 21-15,-21-21 16,0 21-16,22-22 0,20-20 15,-42 21-15,22 0 0,-22 0 0,21-1 16,-21 1-16,1-21 16,-1 21-16,0 0 0,0-22 0,0 22 15,-21-21-15,0 21 0,0-22 16,0 22-16,0 0 0,0-21 0,0 20 0,0-20 16,0 21-1,0 0-15,-21 0 0,0 21 16,21-22-1,-21 22-15,0 22 16,-1-1-16,1 21 16,0-21-16,0 22 15,21-1-15,-21 0 0,0 1 0,-1-1 16,22 21-16,-21-20 0,21-1 16,-21 22-16,21-22 0,0 21 0,-21-20 15,0 20-15,21 1 0,-21-1 16,-1 1-16,22-1 0,-21 1 0,0 20 15,0-20-15,-43 126 16,43-105-16,21-21 0,-21-1 16,0 1-16,0 63 15,21-64-15,0 1 0,0-1 0,0 1 16,0-1-16,0-21 0,0 22 16,0-22-16,0 22 0,0-22 0,0 0 15,0 1-15,0-1 0,0 0 0,0 1 16,0-1-16,0-21 0,0 85 15,0-85 1,0 0-16,21-21 16,0 0-16,0 0 15,0-21-15,1 21 0,-1-21 0,0-21 16,0 21-16,0-1 0,22-20 16,-1 0-16,-21-1 0,21 1 0,1 0 15,-1-1-15,64-126 16,-43 21-16,-41 84 15,-1 1-15,-21-22 0,0 22 16,0-22-16,0 22 0,0-1 0,0-21 16,-21 22-16,-1-1 0,-20 22 15,21-21-15,-21 20 0,20 1 16,-20 21-16,21 0 0,-21-1 0,20 1 16,-20 0-16,21 21 0,0 0 0,-22-21 15,22 21-15,0 0 0,0 0 16,42 0 15,0 0-31,0 0 16,1-21-16,-1 21 0,0-21 15,21 21-15,-21-22 0,22 22 0,-1-21 16,-21 0-16,22 21 0,-1-21 0,0 0 16,64-64-1,-64 43-15,1-1 0,-22 22 16,0 0-16,0 0 0,0 0 15,1 0-15,-1-1 0,-21 1 16,0 0-16,0 42 47,0 0-31,0 1-16,0-1 0,0 0 0,0 0 15,0 0-15,0 0 0,-21 1 16,21-1-16,0 0 0,-22 0 15,22 0-15,0 0 16,0-42 15,0 0-31,0 0 16,22 0-16</inkml:trace>
  <inkml:trace contextRef="#ctx0" brushRef="#br0" timeOffset="18195.82">14817 1037 0,'0'0'0,"-22"21"16,1 1 0,21-1-16,21-21 46,1 0-30,-1 0 0,-21-21-16,0-1 0,0 1 15,0 0 1,0 0-16,-21 21 16,-1 0-1,1 0-15,21 21 16,0 0-16,0 0 15,0 1-15,0-1 16,0 0 0,0 0-16,21-21 0,1 21 0,-1 0 15</inkml:trace>
  <inkml:trace contextRef="#ctx0" brushRef="#br0" timeOffset="18749.15">15155 1376 0,'0'21'0,"0"0"15,0 0-15,-21 1 0,0-1 16,21 0-16,0 0 15,-21 0-15,0 0 16,21 1 0,0-44 31,0 1-32,0 0-15,0 0 0,0 0 0,63-43 16,-42 1-1,22 42-15,-22-1 16,0 1-16,0 0 0,0 21 16,22-21-16,-22 21 0,0-21 0,0 21 15,21 0-15,-20 0 0,-1 0 16,0 42-16,-21-21 0,21-21 16,0 43-16,-21-22 15,0 0-15,0 0 0,0 0 0,0 0 16,0 1-16,0-1 15,0 0-15,0 0 0,-21 0 16,0-21 15,21-21 1,21 21-17,0-21-15,0 0 0</inkml:trace>
  <inkml:trace contextRef="#ctx0" brushRef="#br0" timeOffset="19468.52">16108 1291 0,'0'0'0,"0"-21"0,0 0 16,0 0-16,0 0 16,0-1-16,-21 1 15,-1 21-15,1 0 0,0 0 16,0 0-16,0 0 16,0 0-16,-1 0 0,1 21 0,0 1 15,0-1-15,0 0 0,0 0 16,-1 21-16,1-20 0,21-1 0,0 0 15,-21 0-15,21 0 0,-21 0 16,21 1-16,0-1 0,0 0 16,0 0-16,0 0 0,0 0 15,21-21 1,0 0-16,0 0 0,1 0 16,-1 0-16,0 0 15,21-42-15,-21 42 0,1-21 16,-1 0-16,21-22 15,-21 22-15,0 0 0,1 0 0,20-21 16,-21 20-16,0-20 0,0 0 16,1-1-16,20 1 0,-21 0 15,0-22-15,0 22 0,1 0 0,-1-1 16,0 1-16,-21 0 0,0-1 16,21 1-16,-21 21 0,0 0 0,0-1 15,0 1-15,0 0 0,0 0 16,0 0-16,0 42 31,-21 0-31,0 0 16,21 0-16,-21 22 0,-1-1 0,1 0 15,0 1-15,0-1 16,0 22-16,0-22 0,-1 21 0,1-20 16,21 20-16,-21-20 0,0-1 15,21 0-15,-21 1 0,21-22 0,0 21 16,0-21-16,0 22 0,0-22 15,0 21-15,21-42 16,-21 21-16,21-21 0,0 0 0,0 0 16,1 0-16,-1 0 15,0 0-15,0-21 0,0 21 16,-21-21-16,0 0 0,21 0 16</inkml:trace>
  <inkml:trace contextRef="#ctx0" brushRef="#br0" timeOffset="20346.65">16827 889 0,'-21'0'0,"42"0"0,-63 0 16,42 21 15,21-21 16,0 0-47,1 0 0,-1 0 16,21 0-16,-21-21 0,22 21 15,-1-21-15,43-21 0,-43 20 16,43 1-16,-64 0 15,21 0-15,0-21 0,-42 20 16,0 1-16,0 0 0,0 0 16,0 0-16,0 0 0,-21 21 0,0-22 15,0 22-15,0 0 16,-22 0-16,22 0 0,-21 0 0,21 0 16,-22 0-16,22 22 0,-42 20 15,20-21-15,22 0 0,0 22 0,0-22 16,0 21-16,0-21 0,-1 22 15,22-1-15,0-21 0,0 21 16,0-20-16,0-1 0,0 21 0,0-21 16,0 0-16,22-21 0,-1 22 15,0-1-15,0-21 0,0 0 16,22 0-16,20 0 16,-21 0-16,-20 0 0,-1 0 15,0 0-15,-21-21 0,0-1 16,0 1-1,-21 21-15,0 0 0,-1 0 16,1 0-16,0 0 0,-21 0 16,21 21-16,-1-21 0,1 22 15,0-1-15,0 0 0,0 21 16,0-21-16,-1 22 0,1-22 0,21 21 16,0-21-16,-21 22 0,21-1 0,-21-21 15,21 22-15,0-22 0,0 0 16,0 21-16,0-21 0,0 1 0,21-22 15,-21 21-15,21 0 0,22-21 16,-22 0-16,21 0 0,-21 0 16,22 0-16,-22-21 0,21 0 15,0 21-15,1-22 0,-1 1 16,0 0-16,1-21 0,-1 21 0,0-22 16</inkml:trace>
  <inkml:trace contextRef="#ctx0" brushRef="#br0" timeOffset="20680.47">17865 339 0,'0'-21'0,"0"42"0,-22-42 31,22 42-31,0 0 0,0 0 16,-21 43-16,0 20 15,21-41-15,0-1 0,-21 21 16,0 1-16,0-22 0,21 22 16,-22-1-16,1 1 0,0-1 0,0-20 15,0 20-15,21-21 0,-21 1 16,-22 20-16,43-20 0,0-22 16,0 0-16,-21 0 0,21 0 15,0 0-15,0 1 16,0-44 15,0 1-31,0 0 0,21 0 16</inkml:trace>
  <inkml:trace contextRef="#ctx0" brushRef="#br0" timeOffset="21101.76">17738 1291 0,'21'0'16,"0"0"-16,0 0 0,0 0 16,0 0-16,1 0 15,-1-21-15,-21 0 0,21 21 16,-21-21-16,21 0 0,-21-1 0,21 22 15,-21-21-15,0 0 0,0 0 16,0 0-16,0 0 16,-21 21-16,0 0 15,0 0-15,-22 0 16,22 21-16,21 0 0,-21 0 16,0 0-16,0 0 0,21 43 15,-21-43-15,-1 0 0,22 0 16,0 1-16,0-1 0,0 0 0,0 0 15,0 0-15,0 0 0,0 1 16,22-22 0,-1 0-16,0 0 0,0 0 15,0 0-15,0 0 16,1 0-16,-1-22 0,0 22 0,0-21 16,0 0-16,0 0 0</inkml:trace>
  <inkml:trace contextRef="#ctx0" brushRef="#br0" timeOffset="21880.01">18203 1080 0,'0'0'0,"0"21"16,-21-21-16,21 21 0,0 0 15,0 0-15,0 0 0,-21 22 0,21-22 16,-21 0-16,21 0 0,0 22 15,0-22-15,0 0 0,-21 0 16,21 0-16,0 0 0,0 1 16,-22-22-16,22 21 15,0-42 17,0-1-17,0 1-15,0 0 16,22-21-16,-22 21 0,21-1 15,0 1-15,-21-21 0,21 21 16,0-22-16,0 22 0,1 0 0,-1 0 16,0 0-16,-21 0 0,21 21 15,0-22-15,0 22 0,1 0 16,-1 0-16,0 0 16,0 22-16,-21-1 0,0 0 15,0 0-15,0 0 0,21 0 16,-21 22-16,0-22 0,0 0 0,0 0 15,0 22-15,0-22 0,0 0 16,0 0-16,0 0 0,0 0 16,0 1-16,0-1 15,-21-21 1,0 0 0,21-21-1,0-1-15,0 1 16,0 0-16,0 0 0,0 0 0,0 0 15,0-1-15,0-20 0,21 21 16,-21 0-16,21-22 0,0 22 0,22 0 16,-22-21-16,0 21 15,21-1-15,22 1 0,-43 0 16,21 21-16,1 0 0,-22 0 16,21 0-16,-21 21 0,1 0 0,-1 1 15,0-1-15,0 21 0,-21-21 0,0 0 16,0 22-16,0-22 0,0 64 15,-21-43 1,21-21-16,-21 0 0,21 0 16,-21 1-16,21-1 15,21-42 17,-21-1-17,21 22-15,0-21 0,0 0 16</inkml:trace>
  <inkml:trace contextRef="#ctx0" brushRef="#br0" timeOffset="22263.82">19177 1312 0,'21'0'31,"0"0"-31,0 0 16,1 0-16,-1 0 0,0-21 16,0 0-16,0 21 0,22-21 15,-43 0-15,21 0 0,-21-1 16,0 1-16,0 0 16,0 0-16,-21 21 0,-1 0 15,1 0-15,0 0 16,0 0-16,0 0 0,-22 21 15,22 64 1,0-64-16,21 0 0,-21 0 16,21 0-16,0 1 0,0-1 0,0 0 15,0 0-15,0 0 0,0 0 16,0 1-16,21-22 0,0 21 16,0-21-16,1 0 0,-1 0 15,0 0-15,21 0 16,1-21-16,-22 21 0</inkml:trace>
  <inkml:trace contextRef="#ctx0" brushRef="#br0" timeOffset="22797.52">19706 1101 0,'0'-21'0,"0"42"0,0-64 0,0 22 16,-21 42 30,21 1-46,-21-1 0,21 0 0,0 21 16,0-21-16,0 1 0,0 41 16,0 1-1,-21-43-15,21 0 0,0 0 0,-22 0 16,22 0-16,-21 1 0,21-1 16,0 0-16,0 0 15,-21-21-15,0 0 31,21-21-15,0 0-16,0 0 0,0-1 16,21 1-16,0-21 0,0 21 15,1 0-15,-22-22 0,21 22 16,0-21-16,0 21 0,21-1 0,-20-20 16,-1 21-16,0 21 0,0-21 15,64 0 1,-64 21-16,0 21 0,0 0 15,-21 0-15,21 21 0,-21-20 0,0 20 16,0 0-16,0-21 0,0 22 16,0-1-16,0-21 0,0 22 15,0-1-15,0-21 0,-21 21 16,21-20-16,0-1 0,0 0 0,-21 0 16,21 0-16,-21 0 0,21-42 46,0 0-46,21 0 16,0 0-16,0-22 0,1 22 0,-1-21 16</inkml:trace>
  <inkml:trace contextRef="#ctx0" brushRef="#br0" timeOffset="23117.33">20595 550 0,'0'0'0,"0"-21"0,21 21 16,-21-21-16,0 42 31,-21 0-31,0 1 0,0 20 0,21-21 16,-21 21-16,-1 1 0,22 20 16,-21 1-16,0-1 0,0 1 0,21-1 15,-21 1-15,0 63 16,21-85-16,-22 0 0,22 22 15,-21-43-15,0 21 0,21 1 0,0-22 16,0 0-16,-21 0 0,21 22 16,0-22-16,21-42 47,-21-1-47,21 1 15,0 0-15,1 0 0</inkml:trace>
  <inkml:trace contextRef="#ctx0" brushRef="#br0" timeOffset="23569.08">20934 1249 0,'21'-21'0,"-42"42"0,42-63 0,-21 20 15,-21 22 16,0 0-31,-1 22 16,-20-1-16,21 0 0,0 0 0,0 0 16,-1 0-16,1-21 0,0 22 15,0-1-15,21 21 0,0-21 16,0 0 0,21-21-1,0 0-15,0 22 0,1-22 16,-1 0-16,0 0 15,0 0-15,0 0 16,-21 21-16,21-21 0,-21 21 16,0 0-1,0 0-15,0 0 16,-21 1 0,0-22-16,0 21 0,0-21 15,0 0-15,-1 21 16,1-21-16,0 0 0,21-21 47,0 0-47,0-1 15,0 1-15</inkml:trace>
  <inkml:trace contextRef="#ctx0" brushRef="#br0" timeOffset="23904.88">20447 889 0,'0'0'0,"42"-21"0,1 21 0,-1 0 0,0 0 15,1-21-15,20 21 0,-21 0 16,1-21-16,-1 21 0,0 0 0,1 0 16,-1-22-16,0 22 0,1 0 15,-22-21-15,21 21 0,22-21 16,-85 21 46,-1 0-46</inkml:trace>
  <inkml:trace contextRef="#ctx0" brushRef="#br0" timeOffset="25528.41">2032 3196 0,'21'0'0,"0"0"15,0 0-15,1-21 16,-1 0-16,0 21 0,0-21 15,21 0-15,-20-1 0,-1 1 16,0 0-16,0 0 0,0 0 16,0 21-16,-21-21 0,0-22 15,0 22-15,0 0 16,-21 21-16,0 0 0,21-21 16,-21 21-16,-21 0 0,20 0 0,1 0 15,0 0-15,-21 0 16,-22 21-16,43 0 0,-21 0 15,21-21-15,-1 21 16,-20 1-16,21-1 0,0 0 0,0 0 16,-1 0-16,22 0 0,0 1 15,0-1-15,0 0 16,0 0-16,0 0 0,0 0 16,22-21-16,-1 22 0,0-1 15,0 0-15,0 0 0,22 0 0,-22 0 16,0 1-16,0-1 0,21 21 15,-20-21-15,-1 0 0,0 22 0,0-22 16,0 21-16,-21 1 0,0-22 16,0 21-16,0 0 0,-21-20 0,0 20 15,-21-21-15,20 21 0,-20 1 16,-64 41 0,64-62-16,0-1 0,-1-21 15,-20 0-15,20 0 0,1 0 16,21 0-16,-21 0 0,20-21 15,-20-1-15,-21-20 0,41 21 16,1 0-16,-21-22 0,21 22 16,0-21-16,-1 21 0,1-22 15,0 1-15,0 21 0,-21-64 16,20 43 0,22 21-16,0 0 0,22-1 15,-1 22-15,21 0 16,-21 0-16,0 0 0,22 0 0,-22 0 15,21 0-15,1 0 0</inkml:trace>
  <inkml:trace contextRef="#ctx0" brushRef="#br0" timeOffset="26629.3">2455 3366 0,'0'0'16,"-21"0"-16,0 0 15,0 0-15,0 0 0,-1 0 16,1 21-16,0 0 0,-42 21 16,41 1-16,1-22 0,0 21 15,0-21-15,0 22 0,21-1 0,0-21 16,-21 21-16,21 1 0,0-22 15,0 42-15,0-41 16,0 20-16,0-21 0,0 0 0,21-21 16,-21 21-16,21-21 0,0 0 0,0 0 15,22 0-15,-22 0 0,42 0 16,-20-21-16,-1 0 0,21 21 16,-20-21-16,20 0 0,-20-22 15,105-41 1,-106 63-16,0-22 0,-20 22 15,-1-21-15,0-1 0,0 22 0,-21 0 16,0 0-16,0 0 0,0 0 16,0-1-16,-21 22 0,0 0 15,0 0-15,-1 0 16,1 0-16,0 0 0,0 22 16,0-1-16,21 0 15,0 0-15,0 0 0,21 0 16,0-21-16,0 22 15,0-1-15,22 0 16,-22 0-16,0 0 16,-21 0-16,0 1 15,0-1-15,0 0 0,0 0 16,0 0-16,0 0 16,0 1-16,0-1 15,0 0-15,21-21 16,0 0-16,1 0 15,-1 0-15,0 0 0,0 0 16,0-21-16,0 0 0,1-1 16,20 22-16,-21-21 0,0 0 15,0 0-15,22 0 0,-22-22 16,0 22-16,0 0 0,0-21 0,22-1 16,-1-20-1,-42 42-15,0 0 0,0 42 47,-21 0-31,0-21-16,21 21 0,0 0 0,-21 22 15,21-22-15,-22 0 0,22 0 0,-21 0 16,21 0-16,0 1 0,0-1 16,0 21-16,0-21 15,0 0-15,0 1 0,21-1 16,1-21-16,-1 0 15,0 0-15,0 0 16,0 0-16,0 0 0,64-43 16,-43 1-16,1 21 15,-22 0-15,0 0 0,0-1 16,0 1-16,-21-21 0,0 21 0,0-22 16,0 22-16,0-21 15,0 21-15,0-22 0,0 22 0,-21 0 16,0 0-16,0 0 0,0 0 0,0 21 15,-1 0-15,-20 0 0,21 0 16,0 0-16,0 0 0,-1 0 16,22 21-16,-21 0 0,0 0 0,21 0 15,0 0-15,0 1 0,-21-1 0,21 0 16,0 0-16,0 0 16,0 0-16,21-21 0,0 0 15,0 0-15,1 0 16,-1 0-16</inkml:trace>
  <inkml:trace contextRef="#ctx0" brushRef="#br0" timeOffset="27251.94">4064 3069 0,'0'0'0,"0"21"31,0 1-31,0-1 0,-21 21 16,21-21-16,-21 0 0,-1 43 15,22-22-15,-21 1 0,21-22 16,0 21-16,-21 0 0,21 1 16,-21-1-16,-21 22 15,20 20-15,22-63 0,-21 22 16,21-1-16,0 0 15,0-20-15,0-1 0,0 0 16,0 0-16,21-21 16,1 0-1,-1 0-15,0 0 0,0-21 0,0 0 0,0 21 16,22-21-16,-22-1 0,0-20 16,0 21-16,22 0 0,-22-22 15,0 1-15,0 0 0,21-1 0,-20-41 16,-1 41-16,0-62 15,-21 62-15,0 1 0,0 21 16,0-22-16,0 22 0,0 0 16,0 0-16,0 0 0,-21 21 31,0 0-31,21 21 16,0 0-16,-22 0 0,22 0 15,0 22-15,-21-22 0,21 21 0,0 1 16,0-1-16,-21 0 0,21 1 15,-21-1-15,21-21 0,-21 64 16,0-1-16,21-41 16,0-22-16,0 0 15,0 0-15,0 0 0,0 1 16,21-22 0,0 0-16,0 0 0,0 0 15,22-43-15,20 1 16</inkml:trace>
  <inkml:trace contextRef="#ctx0" brushRef="#br0" timeOffset="27844.85">4911 3090 0,'0'-21'0,"0"42"0,0-63 0,-22 42 46,22 21-46,0 0 16,0 1-16,-21-1 0,21 21 16,-21-21-16,21 22 0,-21-1 0,21 0 0,0 1 15,-21-1-15,21 0 16,-21 1-16,-1-1 0,22 0 0,0 43 16,-21-64-16,21 0 0,-21 22 15,21-22-15,0 0 0,0 0 16,0 0-16,-21-21 15,0 0 1,21-21 0,0 0-1,0 0-15,0 0 0,0-1 16,0 1-16,0 0 0,0 0 0,0-21 16,0 20-16,21 1 0,0-21 15,0 21-15,0 0 0,1-1 0,-1 1 16,0 0-16,0 21 0,0-21 0,22 0 15,-22 21-15,0 0 0,0 0 16,21 0-16,-20 0 0,-1 0 16,0 21-16,0 0 0,0 0 0,0 0 15,1 1-15,-22-1 0,0 0 16,21 0-16,-21 0 0,0 22 0,0-22 16,0 0-16,0 0 0,-21 0 15,-1 0-15,1-21 0,0 22 0,0-1 16,0 0-16,0-21 0,-1 21 0,1-21 15,0 0-15,0 0 0,0 21 16,0-21-16,-1 0 16,44 0 15,-22-21-15,21 21-16</inkml:trace>
  <inkml:trace contextRef="#ctx0" brushRef="#br0" timeOffset="28449.62">5842 3429 0,'0'-21'0,"0"42"0,0-63 0,-21 42 15,0 0-15,-1 0 0,-41 0 16,21 0 0,20 21-16,1 0 15,0 0-15,0 0 0,-21 1 16,20 20-16,1-21 0,0 21 0,0-20 0,0 20 16,0-21-16,21 0 15,0 0-15,-22 22 0,22-22 0,0 0 0,0 0 16,0 0-16,0 1 15,22-22-15,20 0 16,0 0 0,-21 0-16,1 0 0,-1 0 0,0-22 15,0 1-15,21 0 16,-20 0-16,-1 0 0,0 0 0,0-22 16,0 22-16,43-106 15,-43 64 1,0 41-16,-21 1 0,0 0 15,0 0-15,0 42 32,0 0-32,0 0 15,0 22-15,-21 20 16,21 1-16,0-43 16,-21 0-16,21 21 0,0-20 15,0-1-15,0 21 16,0-21-16,21-21 15,0 0-15,0 0 0,0 0 16,22 0-16,-22 0 16,0 0-16,-21-21 15,21 21-15,0-21 0</inkml:trace>
  <inkml:trace contextRef="#ctx0" brushRef="#br0" timeOffset="28837.53">6202 3556 0,'0'0'15,"0"-21"-15,0 0 0,21 21 0,0-21 16,-21-1-16,21 22 16,0 0-16,1 0 15,-1 0-15,0 0 0,0 0 16,0 0-16,0 22 16,1-22-16,-22 21 0,0 0 0,21 0 15,-21 0-15,21 22 0,-21-22 16,0 0-16,0 0 0,0 0 0,0 0 15,0 1-15,0-1 0,0 0 16,0 0-16,-21 0 0,0 0 16,21 1-16,-22-22 0,1 0 15,21-22 17,0 1-32,0 0 15,21 0-15,1 0 0,-1-22 16,0 1-16,-21 21 0,21 0 15,0-22-15,-21 22 0,21 0 16,1-21-16,-1 21 0,0-1 16,0 1-1,0 0-15,0 0 16,1 21-16</inkml:trace>
  <inkml:trace contextRef="#ctx0" brushRef="#br0" timeOffset="29478.88">7683 3620 0,'-21'0'0,"42"0"0,-42-22 0,0 22 16,0 0 0,0 0-16,42 0 46,0 0-46,0 0 0,22 0 16,-1 22-16,0-22 0,1 0 0,-1 0 16,0 0-16,1 0 15,20 0-15,-21 0 0,1 0 0,20 0 0,-20 0 16,-1 0-16,0 0 0,1 0 16,20 0-16,-21 0 0,1 0 15,-1 0-15,22 0 0,-22 0 0,0 0 16,1 0-16,41-22 15,-63 22-15,22 0 16,-22 0-16,0 0 0,-21-21 31,-21 21-15,0 0-16,0-21 0</inkml:trace>
  <inkml:trace contextRef="#ctx0" brushRef="#br0" timeOffset="29922.63">8742 3344 0,'-21'-21'15,"21"42"48,0 1-63,21-22 15,0 21-15,0-21 0,0 21 16,0-21-16,1 21 0,-1 0 16,0-21-16,21 0 0,-21 21 0,1-21 15,20 0-15,-21 22 0,21-22 16,-20 0-16,20 0 0,0 0 16,-21 0-16,1 0 0,-1 21 15,0-21-15,-21 21 16,-21 0-1,0-21-15,-1 21 16,1 0-16,-21 1 0,21-1 0,-22 21 16,1-21-16,21 22 0,-21-22 15,-1 21-15,-41 22 0,20-1 16,22-21-16,21-20 16,-22 20-16,22-21 0,0 0 0,21 0 15,-21 1-15,21-44 31,0 1-15,0 0-16,21 0 0,0 0 16</inkml:trace>
  <inkml:trace contextRef="#ctx0" brushRef="#br0" timeOffset="31179.77">10393 2434 0,'0'0'0,"-21"0"0,21 21 15,21-21 16,0 22-31,0-22 0,0 0 16,0 0-16,22 0 0,-1 0 16,22 0-16,-22 0 0,21 0 0,1-22 15,21 22-15,-22 0 0,1-21 16,20 21-16,43 0 0,-21-21 16,-64 21-16,1 0 15,-1 0-15,-21 0 0,-42 0 31,0 21-15,0-21-16,0 0 0,-1 0 0,1 0 16,0 0-16</inkml:trace>
  <inkml:trace contextRef="#ctx0" brushRef="#br0" timeOffset="31601.09">11176 2455 0,'-21'0'0,"21"22"15,0-1 1,0 0-16,0 0 16,0 21-16,0-20 0,0 20 0,0 0 15,0 22 1,0 20-16,0-41 0,0-1 16,0 43-16,0-43 0,0 0 0,0-20 15,0 20-15,0 0 16,0 1-16,0-22 0,-21 21 0,-1 0 15,1-20-15,21-1 0,-21 21 0,0-21 16,0 22-16,0-22 0,-1 0 16,-20 0-16,-21 21 0,41-20 15,-20-1-15,0-21 0,-1 21 16,1-21-16,0 0 0,-1 0 0,1 0 16,0 0-16,-1 0 0,22-21 15,-21 0-15,21-1 0,0 1 0,-22-21 16,43-22-1,-21 22-15,21 21 0,0 0 0,0 0 16,0-1-16,0 1 0,0 0 16,0 0-16,0 0 0,21 0 15,0 21-15,1-22 16,-1 22-16,0-21 0,0 21 0,0 0 16,22 0-16,-22 0 0</inkml:trace>
  <inkml:trace contextRef="#ctx0" brushRef="#br0" timeOffset="32212.68">11642 3344 0,'21'0'0,"-42"0"0,63-21 15,-21 0-15,-21 0 0,0 0 16,21 21-16,0-21 0,-21-64 16,0 64-16,0-22 15,0 22-15,-42-21 16,0 21-16,21 0 0,-43 21 16,22 0-1,21 0-15,-22 21 0,22 0 16,-85 85-1,43 0-15,42-64 16,-1 21-16,22-20 16,0-22-16,0 0 0,0 21 0,0-20 15,22-1-15,-1-21 0,0 21 16,0-21-16,0 0 0,22 0 16,-1 0-16,0 0 15,1 0-15,-22-21 0,0 0 0,21-1 16,-21 1-16,1 0 0,-1 0 0,0 0 15,0-22-15,0 22 0,0-21 16,1 21-16,-22-22 0,0-20 16,0 42-16,0 0 15,-22 21 1,1 21-16,0 0 16,21 0-16,0 0 0,0 0 0,-21 1 15,21 20-15,0-21 0,0 43 16,0-43-1,0 0-15,0 21 0,21-42 16,0 21-16,0-21 0,1 0 16,-1 0-16,0 0 0,21 0 15,-21 0-15,1-21 16,20 0-16</inkml:trace>
  <inkml:trace contextRef="#ctx0" brushRef="#br0" timeOffset="32600.46">12150 3069 0,'0'0'0,"0"-21"16,0 42 15,0 0-31,0 1 0,0-1 0,21 0 16,-21 42 0,21 1-16,-21-43 0,0 21 15,21-20-15,-21 20 0,0-21 0,0 21 16,0-20-16,0-1 0,0 0 15,0 0-15,21 0 0,0-21 16,1-21 15,-22 0-31,21 21 0,-21-21 16,0-22-16,0 22 0,42-42 16,-42 20-16,21-41 15,0 41-15,1 22 0,-1-21 16,-21 21-16,21 0 0,0-1 15,-21 1-15,0 0 0,0 42 63</inkml:trace>
  <inkml:trace contextRef="#ctx0" brushRef="#br0" timeOffset="33098.29">12912 3281 0,'0'0'0,"0"-21"0,0 0 16,0-1-1,-22 22-15,1 0 0,0 0 16,0 0-16,-21 0 0,20 0 16,1 0-16,-21 22 0,21-1 0,-22 0 15,22 0-15,-21 0 0,21 0 0,0 1 16,-1 20-16,1-21 16,0 0-16,21 0 0,-21 1 0,21-1 15,0 0-15,0 0 0,21-21 16,0 0-1,0 0-15,1 0 0,-1-21 0,0 0 16,0 21-16,0-21 0,22-43 16,20-21-1,-42 64-15,0 0 0,-21-21 0,0 21 16,0-1-16,22 1 16,-22 0-16,0 0 0,0 42 15,0 0-15,0 0 16,0 22-16,0-22 0,0 21 0,0 22 15,0-22-15,21 22 16,0-43-16,-21 0 16,21 0-16,0 0 0,0-21 0,1 0 15,-1 21-15,0-21 0,0 0 0,0 0 16,0 0-16,1-21 0,20 21 16</inkml:trace>
  <inkml:trace contextRef="#ctx0" brushRef="#br0" timeOffset="34066.25">13822 3006 0,'0'-21'0,"21"21"16,-21-22-16,21 1 15,0 21-15,0-21 0,1 0 16,-1 21-16,21-42 16,0 20-16,-20 1 0,-1 0 15,0 0-15,-21 0 0,0 0 0,21-1 0,-21 1 16,0 0-16,0 0 0,0 0 16,-21 21-16,0 0 15,-22 0-15,22 0 0,-42 0 0,-22 21 16,43-21-16,-22 21 0,22 0 15,0 0-15,-22 1 0,43-1 0,-85 63 16,85-62 0,21-1-16,0 21 0,0-21 0,0 22 15,0-22-15,21 0 0,21 0 16,-20 0-16,-1 0 0,21 1 16,-21 20-16,0-21 0,22 0 0,-22 22 15,21-22-15,-21 21 0,22 0 16,20 43-1,-42 0-15,-21-64 16,0 0-16,-21 0 0,0 0 16,-21 1-16,21-1 0,-22 0 0,1-21 15,0 21-15,-22-21 0,22 0 16,-1 0-16,1 0 16,21 0-16,-21 0 0,20-21 0,1 0 0,0 0 15,0-1-15,21 1 0,-21 0 16,21 0-16,0 0 0,0-22 0,0 1 15,42 0 1,-21 42-16,0 0 16,22-21-16,-22 21 0,0 0 0,21-22 15,-20 22-15</inkml:trace>
  <inkml:trace contextRef="#ctx0" brushRef="#br0" timeOffset="34832.58">14436 3196 0,'0'0'0,"0"-21"15,-22 21 1,1 0-16,0 0 0,0 0 16,0 0-16,-22 0 0,22 21 15,0 0-15,0 1 0,0-1 0,0 0 16,-22 21-16,22-21 0,0 22 0,21-22 15,-21 21-15,0 1 0,21-22 16,-22 21-16,22-21 0,0 0 0,0 1 16,0 20-16,0-21 0,22-21 15,-1 21-15,0 0 0,0-21 0,0 0 16,0 0-16,22 0 0,-22 0 16,21 0-16,1 0 0,-22 0 0,21 0 15,0-21-15,1 21 0,-22-21 16,21 0-16,22-21 0,-22-1 15,-21 22-15,0-21 0,1 21 16,-1-22-16,-21 22 0,0-21 0,0 21 16,0-1-16,0-20 0,-21 21 15,-1 21-15,1-21 0,0 21 16,0 0-16,21 21 16,0 0-16,0 0 15,0 0-15,0 1 0,0-1 0,0 0 16,21 0-16,0 0 0,-21 22 15,21-22-15,1 0 0,-1-21 0,-21 21 16,21 0-16,-21 0 0,21 22 16,0-22-1,-21 0-15,21-21 16,1 0-16,-1 0 16,0 0-16,0 0 15,0 0-15,-21-21 0,21 21 0,22-42 16,-22 42-16,0-22 0,0 1 15,-21 0-15,21 0 0,1 0 16,-22 0-16,21-1 0,-21 1 16,0 0-16,0 0 0,0 42 47,0 0-47,0 0 0,0 1 15,0-1-15,0 0 0,-21-21 0,21 21 16,0 0-16,0 0 0,0 1 0,0-1 15,21-21 1,0 0 0,0 0-16,0-21 15,0-1-15,-21 1 16,22 0-16</inkml:trace>
  <inkml:trace contextRef="#ctx0" brushRef="#br0" timeOffset="35154.43">15240 3090 0,'0'0'0,"-42"-63"16,20 63-16,1 0 0,0 0 16,0 0-16,21 21 15,0 0 1,0 0-16,21-21 16,0 0-16,0 0 15,1 0-15,-1 0 0,0 0 0,0 0 16,0 0-16,0-21 0,-21 0 15,0 0 1,-21 21 0,0-21-16,0 21 0,0 0 15,0 0-15,-1 0 0,1 0 0,0 21 16,21 0-16,-21-21 0,21 21 16,0 0-16,0 1 0,0-1 15,0 21-15,21-21 0,0 0 0,0 1 16,22 20-16,-22-21 15,0-21-15,0 21 0,0-21 0</inkml:trace>
  <inkml:trace contextRef="#ctx0" brushRef="#br0" timeOffset="35497.23">15621 3239 0,'-21'0'15,"0"0"-15,21 21 0,-22 0 16,22 0-16,0 21 0,0-20 16,0 41-16,0 1 15,0-22-15,0 0 0,0 1 16,0-1-16,0 0 0,0 1 0,-21 62 16,0-41-16,21-1 0,-21 1 15,0-1-15,0 1 0,-1-1 16,22 1-16,-21-1 0,0-20 0,0 20 15,-21 22-15,20-43 16,1 1-16,21-1 0,0-21 0,0 0 16,0 0-16,0-42 31,0 0-31,0 0 16,21-21-16,-21-1 0,22 1 0,-22 0 15,21-1-15</inkml:trace>
  <inkml:trace contextRef="#ctx0" brushRef="#br0" timeOffset="35770.07">15515 3450 0,'0'0'0,"0"-21"0,0 0 0,21-43 16,0 64-16,1-21 16,-1 0-16,21 21 15,-21 0-15,64 0 16,-22 21-16,-41 0 15,-1 1-15,0-1 0,-21 0 0,0 0 16,0 0-16,0 22 0,0-22 0,-21 0 16,0 0-16,-22 0 15,22 0-15,-21 1 0,21-1 0,-22 0 16,1-21-16,21 21 0,0-21 0,-1 21 16,1-21-16,0 0 15,21-21 1,0 0-16,21 0 0,0 0 15,1-1-15</inkml:trace>
  <inkml:trace contextRef="#ctx0" brushRef="#br0" timeOffset="36068.93">16256 2731 0,'0'0'0,"0"-22"0,0 1 15,0 42 1,0 22-16,-21-22 16,0 0-16,-1 21 0,22 1 15,-21-1-15,21 0 0,-21 22 0,0-22 16,21 22-16,-21-1 0,21 1 16,-21-22-16,-1 22 0,22-22 0,0 0 15,0 1-15,-21-1 0,21-21 0,0 0 16,0 0-16,0 1 0,0-1 15,21-21-15,1 0 16,-1 0-16,0 0 0,0 0 16,0-21-16,0-1 15,1 1-15,-22 0 0</inkml:trace>
  <inkml:trace contextRef="#ctx0" brushRef="#br0" timeOffset="36244.96">15938 3175 0,'0'0'0,"-21"0"16,42 0 15,1 0-31,20-21 0,-21 21 16,21 0-16,1 0 0,-1 0 16,-21-21-16,22 21 0,-1 0 15,0-21-15,-21-1 0,22 22 0</inkml:trace>
  <inkml:trace contextRef="#ctx0" brushRef="#br0" timeOffset="38695.05">16870 2836 0,'0'0'0,"21"0"0,21 0 0,-21 0 16,1 0-16,20-21 0,0 0 0,1 21 15,-1-21-15,-21 0 0,21 0 16,1-1-16,-22 1 0,42-42 16,-63 20-1,0 1-15,0 21 0,0 0 0,-21 0 16,0-22-16,0 22 0,0 21 15,-22-21-15,22 0 0,-21 21 0,0 0 16,20 0-16,-20 0 0,21 0 16,-21 21-16,-1 0 0,22 0 0,-21 43 15,-22 20 1,43-41-16,21-1 16,-21 22-16,21-22 0,0 0 15,0-21-15,0 1 0,21 20 16,0-21-16,0 0 15,1 0-15,-1 1 0,21-22 0,-21 0 16,0 0-16,1 21 0,-1-21 16,0 0-16,-42 0 31,0 0-31,-1 0 16,1 0-16,0 21 0,-21-21 15,21 21-15,-1 0 0,22 0 0,-21 22 16,0-22-16,0 0 0,21 21 15,0-20-15,0 20 0,0 0 16,0-21-16,0 22 0,0-22 16,0 0-16,0 0 0,0 0 15,21 1-15,0-22 0,0 0 16,1 0 0,-1 0-16,0-22 15,0 1-15,0 0 0,-21 0 16,21 0-16,1 0 0,-22-1 15,21-20-15,0 21 0,0-21 0,0 20 16,0 1-16,1 0 0,-1 0 16,0 0-16,0 0 0,21 21 15,-20 0-15,-1 0 0,21 0 16,-21 0-16,0 0 0,43 0 16,-43 21-16,-21 0 0,21 21 15,-21 1-15,0-22 0,0 0 16,0 0-16,0 21 0,-21-20 0,21-1 15,-21 0-15,0 0 0,21 0 16,-21 0-16,-1-21 16,22 22-16,0-44 31,22 1-15,-1 21-16,0-21 0,0 0 15,0 0-15,0 0 0,1-1 16,-1-20-16,42-43 15,-20 43-15,-1 0 16,-42 21-16,21-1 0,-21 1 31,-21 21-15,0 21-16,0 1 0,-1-22 16,22 21-16,-21 0 0,0 0 15,21 21-15,0-20 0,0-1 0,-21 21 16,21-21-16,0 0 0,0 1 15,0-1-15,0 0 0,0 0 0,0 0 0,21 22 16,0-22 0,0-21-16,1 0 15,-1 0-15,0 0 0,21 0 0,-21 0 16,1 0-16,20-21 0,-21 21 16,21-22-16,1 1 0,-22 21 15,0-21-15,21 0 0,-20-21 0,-1 20 0,0 1 16,0-21-16,-21 21 15,21 0-15,-21-43 0,0 43 16,0 0-16,-21-22 16,-42 43-1,41 0-15,1 22 16,0-1-16,21 0 0,0 0 16,0 0-16,0 22 0,0-22 15,0 21-15,0-21 0,0 43 16,0-43-16,0 0 0,0 0 0,21 0 15,0 1-15,1-1 16,-1-21-16,0 0 0,21 0 16,1 0-16,-1 0 0,-21 0 15,21-21-15,-20 21 0,41-43 16,-42 22-16,0 0 16,1 0-16,20 0 0,-21-22 15,0 22-15,0-21 0,1 21 0,-1-22 16,0 22-16,0 0 0,0 0 15,0 0-15,-21 42 32,0 0-17,22-21 1,-1 0 0,-21-21 15,0 0-16,0-1-15,0 1 16,0 0 0,-21 21-1,-1 0-15,1 0 0,0 0 16,21 21-16,-21 0 0,0 1 16,21-1-16,-21 21 0,-1-21 15,22 0-15,-21 1 0,21 20 16,-21-21-16,21 0 0,0 22 0,0-22 15,0 0-15,0 0 0,0 0 16,0 0-16,21-21 0,0 22 16,1-1-16,-1-21 0,0 0 0,0 21 15,21-21-15,-20 0 0,20 0 16,-21 0-16,21 0 0,-20 0 0,-1 0 16,21-21-16,-21 21 0,22-21 15,-22-1-15,0 1 0,0 21 0,0-21 16,0-21-16,1 21 0,-22-1 0,21-41 15,-21-1 1,0 43-16,0 0 0,0 0 0,0 0 16,-21 42 15,21 0-15,-22 0-16,22 0 0,0 1 0,0-1 15,0 0-15,0 0 16,0 0-16,0 0 0,0 1 0,0-1 15,0 0-15,22-21 0,-1 21 16,0-21 0,0 0-16,0 0 0,0 0 15,1 0-15,-1 0 0,0-21 16,0 0-16,-21 0 0,21-1 16,-21 1-16,0 0 0,21-21 15,-21 21-15,22-22 0,-22 22 16,21 0-16,-21-43 0,0 43 15,0 0-15,0 42 32,0 0-32,0 1 15,0-1-15,0 0 0,0 21 0,-21-21 16,21 1-16,0-1 0,0 21 16,0-21-16,0 0 0,0 1 15,0-1-15,21 0 16,0-21-16,0 0 15,0 0-15,0 0 0,1 0 16,-1-21-16,21-22 16,-21 22-16,0-21 15,1 0-15</inkml:trace>
  <inkml:trace contextRef="#ctx0" brushRef="#br0" timeOffset="38995.48">19833 2244 0,'0'21'16,"0"0"-16,0 0 0,0 22 16,0-1-16,0 0 0,-21 22 0,0-22 15,21 22-15,-21-1 0,-1 1 16,-20 41-16,21-41 0,0-22 15,21 1-15,-21 20 0,-1-21 16,1 1-16,21 20 0,0-42 16,-21 1-16,21 20 15,0-21-15,0 0 16,21-21 0,-21-21-16,21 21 0,1-21 15,-1 0-15</inkml:trace>
  <inkml:trace contextRef="#ctx0" brushRef="#br0" timeOffset="39384.96">19918 2942 0,'0'21'0,"0"1"0,-21-1 15,-1 0-15,22 0 0,0 0 0,-21 0 16,21 22-16,0-22 0,-21 0 15,21 0-15,0 0 0,0 1 16,0-1-16,0 0 0,0 0 0,21-21 16,0 21-16,1-21 15,-1 0-15,0 0 0,0 0 16,21 0-16,-20-21 16,-1 0-16,0 0 0,0 21 0,-21-64 15,0 43-15,0 0 16,0-21-16,0-1 0,0 1 15,0 0-15,0 20 0,-21 1 16,0 0-16,0 21 0,-1 0 16,1 0-16,0 0 0,21 21 15,-21 0-15,0 22 16,21-22-16,0 0 16,0 0-16,21 0 15,0-21-15,0 0 16,0 0-16,1 0 0,-1 0 0</inkml:trace>
  <inkml:trace contextRef="#ctx0" brushRef="#br0" timeOffset="39765.58">20510 2942 0,'0'0'0,"22"0"0,-22 21 0,21 22 16,-21-1-16,0-21 0,0 0 15,0 22-15,0-1 0,0-21 16,0 22-16,0-22 0,0 21 0,0-21 16,0 0-16,0 1 0,-21-1 15,21 0-15,-22-21 0,22 21 16,0-42 15,0 0-31,0 0 0,0-1 16,0 1-16,0 0 15,0 0-15,0-21 0,0-22 16,22 22-16,-1 21 0,-21-22 0,21 22 16,-21 0-16,21 0 0,-21 0 15,21 21-15,-21-22 0,0 1 0,21 21 16,-21-21-16,0 0 15</inkml:trace>
  <inkml:trace contextRef="#ctx0" brushRef="#br0" timeOffset="40014.91">19833 2625 0,'-21'0'15,"42"0"-15,-63 0 0,63 0 32,0 0-32,0 0 15,0 0-15,1 0 0,-1 0 0,0 0 16,0 0-16,0-21 0,22 21 16,-22 0-16,21-22 15,0 22-15,-20-21 0,-1 21 16,0-21-16,0 0 0,0 21 0,0-21 0</inkml:trace>
  <inkml:trace contextRef="#ctx0" brushRef="#br0" timeOffset="40352.71">21251 1969 0,'0'0'0,"21"0"0,-21-22 16,22 22-16,-22-21 15,21 21-15,-21 21 32,0 1-32,0-1 0,0 0 15,0 0-15,-43 21 16,43-20-16,0-1 0,-21 0 0,0 0 15,21 0-15,-21 22 16,21-22-16,0 0 0,0 0 16,-21 0-16,21 0 15</inkml:trace>
  <inkml:trace contextRef="#ctx0" brushRef="#br0" timeOffset="40585.58">20955 2350 0,'21'21'16,"0"-21"-1,0 0-15,22 0 16,-22 0-16,0 0 0,0 0 15,0 0-15,1 0 0,-1 0 16,0 0-16,0 0 0,0 0 0,0 0 16,-21-21-16,22-1 15,-22 1-15,0 0 16,0 0-16</inkml:trace>
  <inkml:trace contextRef="#ctx0" brushRef="#br0" timeOffset="41413.06">21251 1588 0,'0'0'16,"-42"21"-16,21-21 0,-127 84 15,105-41 1,1-22-16,21 21 0,-22 1 15,22-1-15,0-21 0,0 21 0,0 1 16,0-1-16,-1-21 0,1 22 16,0-1-16,21-21 0,-21 21 0,21 43 15,0 0 1,0-64-16,0 21 0,0-21 16,21 1-16,0 20 0,0-21 15,1 0-15,-1 0 0,0-21 0,0 22 16,43-22-16,-22 0 15,21 0-15,-41 0 16,20 0-16,0 0 0,1 0 0,-1-22 0,21 22 16,1-21-16,21-21 15,63-64 1,-127 85-16,21-21 0,-21-1 16,1 1-16,-1 0 0,0-1 0,-21 1 15,0-22-15,0 22 0,0 0 16,0-22-16,0 22 0,0 0 0,-42-85 15,-22 63 1,43 43-16,-43-21 16,22 20-16,21 22 0,-21 0 15,-1 0-15,1 0 0,0 22 0,20-1 16,-20-21-16,21 21 0,-21 0 16,20 0-16,1 0 0,0-21 15,0 22-15,21 20 16,-21 0-16,0-21 0,21 1 15,0-1-15,0 0 16</inkml:trace>
  <inkml:trace contextRef="#ctx0" brushRef="#br0" timeOffset="41632.44">21103 1969 0,'21'0'0,"-42"0"0,63 0 16,-20 0-16,-1 0 0,0 0 15,0 0-15,0 0 0,22 0 0,-22 0 16,21 0-16,-21 0 0,22 0 16,-22 0-16,0 0 0,0 0 0,0 0 15,0-22-15</inkml:trace>
  <inkml:trace contextRef="#ctx0" brushRef="#br0" timeOffset="42560.99">21167 3154 0,'21'0'0,"0"0"0,0 0 0,21 0 16,-20 0-16,20 21 0,0-21 15,1 0-15,41 0 0,-41 0 16,-1 0-16,-21 0 0,21 0 0,1 0 16,-1 0-16,0-21 15,-20 21-15,20 0 0,-21 0 0,0-21 16,0 21-16,1 0 0,-22-21 16,0-1-16,0 1 15,-22 21 1,1 0-16,21-21 0,-21 21 15,0 0-15,0 0 0,21-21 0,-21 21 16,-1 0-16,1-21 16,0 21-1,42 0 32,0 0-47,1 0 16,-1 0-16,0 0 15,0 0-15,0 0 0,0 0 0,1 0 16,-1 0-16,0 0 16,0 21-16,-21 0 15,0 0-15,0 0 0,-21 1 16,0-1-16,0 0 0,-1 0 16,-20 0-16,21 0 0,-21 22 15,20-22-15,-20 0 0,21 21 0,-43 1 16,22-1-1,42-21-15,-21 0 0</inkml:trace>
  <inkml:trace contextRef="#ctx0" brushRef="#br0" timeOffset="45734.26">22310 3408 0,'0'0'0,"21"0"16,0-21-1,0 0-15,0-1 0,0 1 16,22-21 0,-22 21-16,-21 0 0,21-1 0,0 1 0,0-21 15,-21 21-15,22 0 0,-22-22 16,21 22-16,-21-21 15,0 21-15,0-1 0,0 1 0,0 0 16,-21 21 0,-1 21-16,1 0 15,21 1-15,-21-1 0,0 21 0,0-21 16,0 0-16,-1 22 0,22-1 16,0-21-16,-21 22 0,21-1 0,0-21 15,0 21-15,0-20 16,0 41-16,0-42 0,21 0 0,1 1 15,-1-1-15,0-21 0,0 0 16,0 0-16,0 0 16,1 0-16,-1 0 0,0 0 0,0-21 15,0-1-15,0 1 0,22-21 16,20-64 0,-20 85-16,-22-21 0,0-1 15,21 1-15,-21 21 0,22-22 0,-22 22 16,0 0-16,21 0 0,-20 21 15,-1-21-15,0 21 0,0 0 0,43 0 16,-43 42 0,0-21-16,-21 0 0,0 1 15,0-1-15,0 0 0,0 21 0,0-21 16,0 22-16,0-22 0,0 21 0,-42 1 16,20-1-16,1-21 15,21 0-15,-21-21 0,0 21 16,21 1-16,-21-22 0,21-22 31,0 1-15,21 0-16,0 0 15,0-21-15,0 20 0,1 1 0,-1-21 16,0 21-16,21-22 0,-21 1 16,22 21-16,-22-21 0,0 20 0,21 1 15,-20 0-15,-1 0 0,-21 0 0,21 0 16,-21-1-16,-21 22 31,0 0-31,-1 22 16,1-1-16,-21 0 0,42 0 15,-21 0-15,-22 43 0,22-43 16,21 21-16,0-21 0,0 22 16,0-22-16,0 0 0,0 21 0,0-20 15,0-1-15,0 0 0,21 0 16,1 0-16,20-21 0,-21 21 15,21-21-15,22 0 0,-1 0 16,-20 0-16,-1 0 0,22 0 16,-22-21-16,0 0 0,1 0 0,-1 0 15,0 0-15,-21-1 0,22-20 16,-22 21-16,0-21 0,-21-43 16,0 43-1,0 20-15,0 1 0,0 0 0,-21 0 0,0 21 16,0 0-16,-1 0 15,1 0-15,0 0 0,-21 21 16,42 0-16,-21 22 0,21-22 16,-22 0-16,22 21 0,0-21 0,0 22 15,0-22-15,0 21 0,0-21 0,43 43 16,-22-43 0,0 0-16,0-21 0,0 0 15,1 21-15,-1-21 0,21 0 0,-21 0 16,22 0-16,-22-21 15,0 0-15,0 0 0,0 21 0,0-42 16,-21 20-16,22 1 0,-1-42 16,21-1-16,-21 43 15,-21-21-15,21 21 0,1-1 0,-1 1 16,0 0-16,0 21 0,0 0 16,0 0-1,1 0-15,-1 0 16,-21 21 15,0-42 16,0 0-31,0 0-1,-21 21 1,-1 0-16,1 21 15,0-21-15,0 21 0,21 0 16,0 0-16,-21 1 0,0-1 16,21 0-16,-22 85 15,1-85-15,21 0 16,0 21-16,0 1 0,0-22 16,0 0-16,0 0 0,21 0 15,1 1-15,-1-22 0,0 21 0,0-21 16,21 0-16,-20 0 0,41 0 15,-42 0-15,22 0 0,20-43 16,1 1 0,-43 21-16,0-21 0,0 20 0,0-20 15,-21 0-15,21-1 0,1 1 16,-22 21-16,21-21 0,-21 20 16,0 1-16,0 0 0,0 0 0,0 42 31,-21 0-16,21 0-15,-22 1 0,22-1 16,-42 42-16,42-20 16,0-22-16,0 0 0,0 0 15,0 0-15,0 0 0,0 1 0,0-1 16,21-21-16,0 21 0,1-21 16,-1 0-16,0 0 15,0 0-15,21-21 16,-20 0-16,-1-1 0,-21 1 0,21 0 15,-21 0-15,21 0 0,-21-22 16,0 22-16,21-21 0,-21 21 0,43-43 16,-43 22-1,0 63 1,0 0 0,0 0-16,0 1 0,0 20 0,-22-21 15,22 21-15,0-20 0,0 20 0,0-21 16,0 0-16,0 22 0,22-22 15,-1 0-15,21 21 16,-21-42-16,0 0 16,1 0-16,-1 0 0,0 0 15,0 0-15,0 0 0,0-21 0,1 0 16,-1 0-16,0 0 0,0-22 16,0 1-16,-21 0 0,21-1 0,1 1 15,-1 0-15,0-22 0,0 22 16,0-22-16,22 22 0,-22-22 0,0 22 15,0 0-15,21-22 0,-20 22 16,-22 0-16,21-1 0,-21 22 0,0 0 16,0 0-16,0 0 0,0-1 15,-21 44 1,-1-1-16,1 0 16,21 0-16,-21 21 0,0-20 15,0 20-15,0 0 0,-1 1 0,1-1 16,0 0-16,0 22 0,0-22 15,0-21-15,-1 22 0,22-1 0,0 0 16,-21 1-16,21-22 0,0 21 16,0 0-16,0-20 0,0-1 0,0 0 15,0 0-15,0 0 0,21 0 16,1 1-16,-1-22 0,0 0 16,0 0-16,0 0 0,22 0 15,20-22 1,-42 1-16,0 0 0,22-21 15,-22 21-15,0-1 0,0-20 16,0 21-16,-21 0 0,0 0 0,0-1 16,22 1-16,-22 0 0,0 0 0,0 42 31,-22 0-31,22 0 16,0 1-16,-21-1 0,21 0 15,-21 21-15,21-21 0,0 1 0,0 20 16,0-21-16,0 0 0,0 0 15,0 1-15,0-1 0,21-21 16,0 21-16,1-21 0,-1 0 0,0 0 0,0 0 16,0 0-16,0 0 0,1 0 15,-1 0-15,42-42 16,1-22 0,-43 43-16,-21-21 0,0 20 15</inkml:trace>
  <inkml:trace contextRef="#ctx0" brushRef="#br0" timeOffset="45966.37">25231 2815 0,'-22'0'16,"44"0"-1,-1 0 1,0 0-16,0 0 0,21 0 16,-20-21-16,20 21 0,-21 0 15,21-21-15,-20 21 0,20-21 0,-21 21 16,0-21-16,22-1 0</inkml:trace>
  <inkml:trace contextRef="#ctx0" brushRef="#br0" timeOffset="48813.87">27030 2604 0,'21'-22'16,"-42"44"-16,63-44 0,-21 1 0,0 0 15,-21 0 1,-21 21 0,0 0-16,-21 0 15,21 0-15,-22 0 0,1 21 0,0 0 16,-1 0-16,1 1 0,0-1 0,-1 0 15,22 0-15,-21 21 0,21-20 16,-1-1-16,1 0 0,0 21 16,21-21-16,0 1 0,0-1 15,0 0-15,21-21 16,0 21-16,1 0 0,-1-21 0,21 21 16,-21 1-16,22-22 0,-1 21 0,0-21 15,1 21-15,-22 0 0,21-21 16,-21 21-16,0 0 0,1-21 15,-22 22-15,0-1 0,-22 0 16,1 0-16,-127 43 16,42-22-16,43-42 15,-1 21-15,1-21 0,20 0 16,-20 0-16,21 0 0,-1 0 0,22 0 16,-21 0-16,21-21 0,-1 21 15,22-21-15,0 0 0,0-1 16,0 1-16,22 21 15,-1-21 1,0 21-16,0 0 0,0 0 0,0 0 16,1 0-16,-1 0 0,21-21 15</inkml:trace>
  <inkml:trace contextRef="#ctx0" brushRef="#br0" timeOffset="49560.74">27326 2900 0,'0'0'0,"21"-21"15,-42 21 1,0 0-16,0 0 16,0 21-16,-1 0 15,1 0-15,0 0 0,0 1 16,0-1-16,-22 21 0,22-21 15,0 22-15,0-22 0,21 21 16,0-21-16,-21 22 0,21-22 0,0 42 16,0-42-16,0 1 15,0-1-15,21 0 0,21 0 16,-21 0-16,1-21 0,20 0 16,-21 0-16,21 0 0,-20 0 0,20 0 15,64-42-15,-43 21 16,-20 0-16,-1-22 15,-21 22-15,0 0 0,0-21 0,-21 20 16,0 1-16,0 0 0,0 0 16,0 0-16,0 0 0,-21-1 0,0 22 15,0 0 1,0 0-16,0 0 16,21 22-16,0-1 0,0 0 15,0 0-15,0 0 0,0 0 16,21 1-16,-21-1 0,21 0 0,-21 21 15,21-21-15,-21 1 0,0-1 16,0 0-16,21 0 0,-21 0 16,21-21-1,1 0-15,-1 0 0,0 0 16,0 0-16,0 0 0,0-21 16,1 21-16,-1-21 15,0 0-15,0 0 0,21-1 0,-20 1 16,-1 0-16,0 0 0,0-21 15,0 20-15,-21 1 0,21-21 0,1 21 16,-22 0-16,0-1 16,0 44-1,0-1 1,0 0-16,-22 0 0,22 21 16,-21-20-16,21-1 0,0 0 0,0 0 15,0 0-15,0 0 0,0 1 16,0-1-16,0 0 15,0-42 17,0 0-32,0-1 15</inkml:trace>
  <inkml:trace contextRef="#ctx0" brushRef="#br0" timeOffset="49913.18">28130 2815 0,'0'0'0,"-21"21"32,21 1-32,0-1 15,21-21 1,1 0 0,-1 0-16,0 0 0,0 0 0,0 0 15,0 0-15,1 0 0,-1 0 0,-21-21 16,21 21-16,-21-22 15,0 1-15,0 0 0,0 0 16,-21 21 0,0 0-16,-1 0 15,1 0-15,0 0 0,0 0 16,0 21-16,21 0 0,-21-21 16,-1 21-16,1 22 15,21-22-15,0 0 0,0 0 16,0 0-16,21 1 15,1-22-15,-1 0 0,0 21 16</inkml:trace>
  <inkml:trace contextRef="#ctx0" brushRef="#br0" timeOffset="50192.64">28554 3069 0,'0'0'0,"0"21"0,0 1 0,-21-1 15,-1 0-15,1 0 0,21 0 16,-21 22-16,0-1 0,21-21 0,-21 64 16,21-43-16,-43 43 15,43-43-15,-42 64 16,0 21-16,21-64 16,-1-20-16,1-1 0,0 0 15,0 1-15,0-1 0,21-21 16,-21 22-16,21-22 0,-22 0 0,22 0 15,22-42 1,-1 0 0,0-22-16,-21 22 0,21-21 15</inkml:trace>
  <inkml:trace contextRef="#ctx0" brushRef="#br0" timeOffset="50498.16">28490 3196 0,'0'0'15,"0"-42"-15,0 21 0,0-22 0,0 22 16,0 0-16,0 0 0,21 0 16,1 0-16,-1 21 15,0-22-15,21 22 16,1 0-16,-22 0 0,0 0 16,0 0-16,0 0 0,22 22 0,-22-22 15,-21 21-15,21 0 0,-21 0 16,0 0-16,0 0 0,0 1 15,0-1-15,-85 42 16,43-20-16,0-43 16,20 21-16,1-21 0,0 0 0,0 0 15,21 21-15,-21-21 16,21-21 0,0 0-1,0-1-15,0 1 0,21 21 0</inkml:trace>
  <inkml:trace contextRef="#ctx0" brushRef="#br0" timeOffset="50832.97">29379 2540 0,'0'0'0,"0"-21"16,0 0-16,0 42 31,0 21-31,0-21 16,-21 1-16,-21 83 15,21-62-15,-1-1 16,1 0-16,0 1 0,0-1 0,0 0 16,0-20-16,-22 62 15,43-41-15,0-1 0,-21 21 16,21-41-16,0-1 0,0 0 15,0 0-15,0 0 16,21-21-16,0 0 0,1-21 16,-1 0-1,0 21-15,0-42 0,21-22 16,-42 43-16</inkml:trace>
  <inkml:trace contextRef="#ctx0" brushRef="#br0" timeOffset="51032.89">29146 2836 0,'-21'0'0,"42"0"31,1 0-15,-1 0-16,0 0 16,0 0-16,0 0 0,43 0 15,-43 0-15,42 0 16,-41 0-16,41 0 0,-42 0 15,0 0-15,22-21 0,-22 21 16</inkml:trace>
  <inkml:trace contextRef="#ctx0" brushRef="#br0" timeOffset="51313.73">30141 2709 0,'-21'0'31,"0"0"-31,0 22 0,0-1 16,-1 0-16,1 0 0,-21 21 15,21-20-15,0-1 0,-22 21 16,22-21-16,-42 85 16,20-21-1,43-64-15,0 0 0,0 21 0,0-20 16,0-1-16,43 21 15,-22-21-15,0-21 0,42 21 16,-20-21-16,-1 0 0,0 0 16,1 0-16,-1 0 0,-21-21 0,22 0 15</inkml:trace>
  <inkml:trace contextRef="#ctx0" brushRef="#br0" timeOffset="51612.6">30670 2667 0,'0'0'16,"0"21"-16,22 0 0,-22 1 0,21-1 0,-21 21 15,21-21-15,-21 22 16,0-22-16,0 21 0,0 0 0,0 43 15,0 0 1,0-43-16,-21 0 0,-22-20 0,22 20 16,0-21-16,-21 21 0,-1-20 15,22-1-15,-21-21 0,21 21 0,0 0 16,-22-21-16,22 0 16</inkml:trace>
  <inkml:trace contextRef="#ctx0" brushRef="#br0" timeOffset="55293.56">2011 4593 0,'0'-21'16,"0"0"-16,0 0 15,0 0-15,0-1 16,0 1 0,0 42 15,0 1-31,0 20 0,-21-21 15,21 21-15,0 1 0,-22 20 16,22-20-16,-42 147 16,21-126-16,21-1 15,-21-21-15,0 64 0,-1-63 16,22-1-16,0 0 0,0-21 16,-21 1-16,21-1 0,0 0 0,0 0 15,0 0-15,0 0 0,0-42 47,0 0-47</inkml:trace>
  <inkml:trace contextRef="#ctx0" brushRef="#br0" timeOffset="55734.45">1630 4741 0,'-21'-21'16,"42"42"-16,-64-63 0,22 21 0,0 21 0,21-21 16,0 0-16,-21 21 0,21-22 15,0 1-15,0 0 16,21 21-16,0-21 0,0 0 0,22 21 16,-22-21-16,21 21 0,1-22 15,-1 1-15,0 21 0,1 0 16,20-21-16,-21 21 0,1 0 0,20 0 15,-20 21-15,20 0 0,-21 1 16,22-1-16,-22 21 0,1 0 16,-1 1-16,0-1 0,-21 0 0,-21 64 15,0-42-15,0-22 16,-21 22-16,0-22 0,-21 21 16,21-20-16,-22-1 0,1 0 0,-22 1 15,22-1-15,0-21 0,-1 22 0,1-22 16,-64 42-1,-42-20-15,106-22 16,-1-21-16,1 0 0,0 0 0,21 0 16,-43 0-16,43-21 15,0 21-15,21-22 16,21 1-16,0 0 16,0 21-16,0-21 0,1 0 15</inkml:trace>
  <inkml:trace contextRef="#ctx0" brushRef="#br0" timeOffset="56197.38">2286 5144 0,'0'-22'15,"0"1"-15,0 0 16,21 0-16,0 0 15,0 0 1,1 21-16,-1 0 16,0 0-16,0 0 0,0 21 0,0 0 15,43 42 1,-43 1-16,0-43 0,-21 0 16,21 43-1,-21-43-15,0 0 0,0 21 0,0-20 16,0-1-16,0 0 0,0 0 15,-21-21-15,21 21 0,-21-21 0,21-21 47,0 0-47,0 0 16,0 0-16,21-22 0,0 22 16,-21 0-16,22-21 0,-1 20 15,0-20-15,0 21 0,0-21 0,22-1 16,-22 22-16,0 0 15,0 0-15,0 0 0,0 21 0,1 0 16,-1 0-16,0 0 16,0 0-16,0 0 15,-21 21-15</inkml:trace>
  <inkml:trace contextRef="#ctx0" brushRef="#br0" timeOffset="57262.19">3323 5355 0,'0'0'0,"21"0"0,22 0 16,-43-21-16,21 0 16,0 0-16,-21 0 0,21-1 15,-21 1-15,0-21 0,0 21 16,0 0-16,0-1 0,0 1 15,-42-21-15,21 21 16,-1 0-16,1 21 0,0 0 16,0 0-16,0 0 0,0 0 0,-1 21 15,-62 85 1,41-22 0,43-63-16,-21 64 15,21-64-15,-21 22 0,21-22 0,0 21 16,0-21-16,0 0 0,0 1 15,0-1-15,0 0 0,0 0 0,21-21 16,0 0-16,1 0 16,-1 0-16,0 0 0,0-21 15,0 21-15,0-21 0,1 0 0,-1-1 16,0 1-16,0 0 0,21 0 16,-20-21-16,-1 20 0,0-20 0,0 21 15,0 0-15,0-22 16,1 22-16,-1 0 0,-21 0 0,0 0 0,21 0 31,-21 42-31,0 0 16,-21-21-16,21 21 0,-21 0 15,21 0-15,0 22 0,0-22 16,0 0-16,-22 0 0,22 0 0,0 22 16,0-22-16,0 0 0,0 0 15,0 0-15,0 1 0,22 41 16,-1-42-16,21-21 15,-21 21-15,0-21 16,1 0-16,20 0 0,0 0 0,43-21 16,-43 21-16,1-21 0,-1 0 15,0 0-15,-21 0 0,22-1 0,-1 1 16,-21 0-16,22 0 0,-22-21 16,0 20-16,0-20 0,-21 21 15,0-21-15,0 20 0,0-20 0,0 21 16,0-21-16,0 20 0,-21-20 15,0 21-15,0 21 0,-1-21 0,1 21 16,-63 0 0,62 21-16,-20-21 0,21 21 15,0 0-15,0 0 0,-1 1 0,22-1 16,-21 0-16,0 21 0,21-21 16,0 1-16,0-1 0,-21 0 15,21 0-15,0 0 16,0 0-16,0 1 15,21-1-15,-21 0 0,0 0 16,21 0-16,-21 0 0,21 1 16,-21 41-16,22-42 0,-1 43 15,-21-22-15,0 0 0,0 1 16,0-22-16,0 21 0,0 43 16,0-43-16,0-21 0,0 22 15,-21-1-15,-1-21 0,1 22 0,0-22 16,21 21-16,-21-21 0,-21 0 15,-1 43-15,1-43 16,21 21-16,-22-20 0,1-22 0,0 21 16,21 0-16,-22 0 0,1-21 15,0 0-15,20 0 0,-20 0 0,21 0 16,0-21-16,0 0 0,-1 0 16,22-1-16,0-41 0,0 42 15,0-22-15,22 1 0,20-43 16,-21 22-16,21 21 0</inkml:trace>
  <inkml:trace contextRef="#ctx0" brushRef="#br0" timeOffset="57892.75">4720 5144 0,'0'-22'16,"0"44"-16,0-65 0,0 22 15,0 0-15,0 0 0,0 0 16,0-1-16,-21 22 0,0-21 15,0 21-15,-1 0 0,1 0 16,-21 0-16,21 0 0,0 0 0,-22 0 16,22 21-16,-21 1 0,21-1 15,-1 0-15,1 21 0,0-21 0,0 22 16,0-22-16,21 21 0,0-21 16,0 1-16,-21 20 0,21-21 0,0 0 15,0 0-15,0 1 0,21-1 16,0-21-16,0 0 15,0 0-15,0 0 0,1 0 0,-1 0 16,21 0-16,-21 0 16,0-21-16,1-1 0,20 1 0,-21 21 0,0-21 15,0 0-15,22-43 16,-22 22-16,0 21 16,-21 0-16,0 0 0,0-1 15,0 44 1,0-1-1,0 0-15,0 0 0,0 0 16,0 0-16,0 22 16,0-22-16,0 0 0,0 0 0,0 0 15,21-21-15,0 22 0,1-22 16,-1 0-16,0 0 16,21 0-16,-21 0 0,1 0 15,-1-22-15,0 1 0,0 21 0,21-21 16,-20 0-16,-1 0 0,-21 0 15</inkml:trace>
  <inkml:trace contextRef="#ctx0" brushRef="#br0" timeOffset="58324.75">5122 5080 0,'0'0'0,"0"21"47,0 0-47,0 1 0,0-1 15,0 0-15,0 0 16,0 0-16,0 0 0,0 1 15,0-1-15,0 0 0,0 0 0,0 0 32,0-42 15,0 0-47,0 0 0,21 0 15,1-1-15,-22 1 0,21 0 16,0-21-16,0 21 0,0-1 0,0 1 15,1 0-15,-1 0 0,0 0 0,0 0 16,0 21-16,0 0 16,1 0-16,-1 0 0,0 0 0,-21 21 15,21-21-15,0 42 0,-21-21 16,0 0-16,0 1 0,0-1 16,0 0-16,0 0 0,0 0 15,0 0-15,0 1 0,0-1 16,0 0-16,0 0 15,21-21 17,1 0-32,-1 0 0,0 0 15,0 0-15,0-21 0</inkml:trace>
  <inkml:trace contextRef="#ctx0" brushRef="#br0" timeOffset="58877.22">6075 5101 0,'21'-21'0,"-21"0"16,0 0-1,0 0-15,-21 21 16,0 0-16,-1 0 0,1 0 16,0 0-16,0 0 0,0 21 15,0-21-15,-1 21 0,1 0 0,0 0 16,21 0-16,-21 1 15,0-1-15,21 21 0,-21-21 0,21 0 16,0 1-16,0-1 0,0 0 0,0 21 16,0-21-1,21-21-15,0 0 16,0 0-16,0 0 0,0 0 0,1 0 16,20 0-16,-21-21 0,0 0 15,0 21-15,1-21 0,-1 0 0,21-22 16,-21 1-16,-21 21 15,21-21-15,1-1 0,-22 1 16,0 0-16,21-1 0,-21 1 0,21 0 16,-21-1-16,0 1 0,0 21 0,0-22 15,21 22-15,-21 0 0,0 0 16,0 42 15,0 0-31,0 0 0,-21 22 0,21-1 16,0 0-16,0 1 0,-21-1 0,21 0 15,-21 1-15,-1-1 0,22 85 16,-21-63 0,21-43-16,-21 0 0,21 0 15,0 0-15,0 0 0,0 1 16,21-22 0,0-22-1,-21 1-15,22 21 0,-1-21 16</inkml:trace>
  <inkml:trace contextRef="#ctx0" brushRef="#br0" timeOffset="59697.08">6943 4741 0,'0'-21'16,"0"42"31,0 1-32,-22-1-15,22 0 0,-21 21 16,0 1-16,21-22 0,-21 21 0,0 0 16,0-20-16,-1 20 0,1 0 15,0-21-15,0 22 0,0-22 0,0 21 16,-1-21-16,1 1 0,-21 20 15,21-42-15,0 21 16,-1-21 0,22-21-1,0 0 1,22 21-16,-22-21 0,21-1 16,-21 1-16,21 0 0,0 0 0,-21 0 15,21 0-15,0-1 0,-21 1 16,22 21-16,-22-21 0,21 21 15,-21 21-15,0 0 16,0 1-16,0-1 16,0 0-16,0 0 0,0 0 0,21 0 15,-21 1-15,0-1 0,0 0 16,21 0-16,-21 0 0,0 0 0,0 1 16,21-22-16,0 0 0,-21 21 15,22-21-15,-1 0 16,0 0-16,0 0 0,0 0 15,0 0-15,22-21 16,20-1-16,-42 1 16,1 0-16,-1 0 0,0-21 15,0 20-15,0-20 0,0 0 0,-21-1 0,22 1 16,-22 0-16,21-1 0,-21-20 16,0 21-16,0-64 0,0 63 15,0 1-15,0 0 0,0 21 0,-21-22 16,-1 22-16,1 0 15,0 0-15,0 0 0,0 21 0,0 0 16,-22 0-16,22 0 0,0 0 0,-21 0 16,20 21-16,1 0 0,0 0 15,0 0-15,0 0 0,21 1 0,-21 41 16,21-21-16,-22 22 16,22-22-16,0-21 15,0 43-15,0-22 0,0-21 0,0 1 16,0 20-16,0-21 0,22-21 15,-1 21-15,0 0 0,0-21 16,0 22-16,0-22 0,1 0 16,-1 0-16,0 0 15,0-22-15,0 22 0</inkml:trace>
  <inkml:trace contextRef="#ctx0" brushRef="#br0" timeOffset="60110.56">7260 5313 0,'0'0'0,"0"21"15,21-21 1,0 0 0,1 0-16,-1 0 0,0-21 15,0 0-15,0 0 16,0-1-16,1 1 0,-1 0 15,0 0-15,-21-21 0,0 20 0,21-20 16,-21 21-16,0-21 0,0 20 0,0 1 16,0 0-16,-21 21 15,0 0-15,0 0 0,-1 0 16,22 21-16,-21 0 0,0 1 16,21-1-16,0 0 0,0 21 15,0-21-15,0 1 0,0 62 16,0-20-1,0-43 1,0 0-16,0 0 16,21-21-16,0 0 15,1 0 1,-1 0-16,0-21 0,0 21 16,0-21-16,0 0 0,1 0 0</inkml:trace>
  <inkml:trace contextRef="#ctx0" brushRef="#br0" timeOffset="60480.49">7832 5017 0,'0'0'0,"0"21"15,0 0-15,0 0 0,-22 0 16,1 0-16,21 1 0,0-1 16,-21 0-16,0 0 0,21 0 0,0 22 15,-21-22-15,21 0 0,-21 0 0,21 0 16,0 0-16,21 1 15,21-22 1,-21 0-16,0 0 0,1 0 16,-1 0-16,0 0 0,0-22 0,0 1 15,0 21-15,22-21 0,-43 0 0,21 0 16,0 0-16,-21-22 0,0 22 16,0 0-16,0-21 0,0 20 15,-21-62-15,-43 20 16,43 64-1,-21 0-15,21 0 0,0 0 16,-22 21-16,22 1 0,0-22 16,0 21-16,21 0 0,-21-21 15,21 42-15,0-21 16,21-21-16,0 22 16</inkml:trace>
  <inkml:trace contextRef="#ctx0" brushRef="#br0" timeOffset="60816.93">8403 5122 0,'0'0'0,"0"-21"0,-21 21 32,0 0-32,0 21 15,-1 1-15,1 20 16,21-21-16,-21 0 0,0 22 0,21-1 15,-21-21-15,0 21 0,-1 1 0,1-1 16,-21 43 0,42-43-16,-42 64 0,42-43 15,-22-20-15,1 20 0,21 1 0,0-22 16,-21 22-16,0 41 0,0-62 16,21-1-16,0 22 0,-21-22 15,21 0-15,-43 43 0,43-64 16,0 21-16,0-20 0,-21-1 15,21 0-15,-21-21 0,21-21 32,0 0-32,21-22 0,0 1 15,0 0-15</inkml:trace>
  <inkml:trace contextRef="#ctx0" brushRef="#br0" timeOffset="61092.91">8255 5271 0,'0'0'0,"21"-64"0,-21 43 0,0 0 0,0 0 16,21-1-16,0 22 0,1-21 15,-1 21-15,63-21 16,-20 21 0,-22 0-16,-21 0 15,1 0-15,-1 0 0,-21 42 16,0-20-16,0-1 0,0 0 15,-21 21-15,-1-21 0,1 1 0,0 20 16,-21-21-16,21 0 0,-22 0 0,-41 64 16,41-64-1,22 0-15,0-21 0,0 0 16</inkml:trace>
  <inkml:trace contextRef="#ctx0" brushRef="#br0" timeOffset="62033.81">9313 5249 0,'-21'0'0,"0"0"16,0 0-16,0-21 0,-1 21 15,1 0-15,0 0 16,42 0 31,0 0-47,1 0 0,-1 0 15,21 0-15,-21 0 0,0 21 0,22-21 16,-22 0-16,21 0 0,1 0 16,-1 0-16,21 22 0,-20-22 0,20 0 15,-20 0-15,20 0 0,-21 0 0,22 0 16,-22 0-16,1 21 0,-1-21 15,0 0-15,1 0 0,-22 0 0,0 0 16,0 0-16,0 0 0,0 0 16,-21-21-1,0-1-15,-21 22 16,0 0-16,0-21 0,21 0 16,-21 21-16,0-21 0,-1 0 15,1 21-15,0-21 16,0 21-16,0 0 0,0-22 15,-1 22 1,1 0-16,0 0 16,42 0 46,0 0-62,1 0 0,-1 0 0,0 0 16,0 0-16,0 0 0,0 0 15,-21 22-15,22-1 16,-22 0-16,0 0 16,0 0-16,0 0 0,-22-21 15,22 22-15,-21-22 0,0 21 16,0 0-16,-21-21 0,20 21 16,1-21-16,0 21 0,0-21 0,0 0 15,0 21-15,-1-21 0,1 0 0,0 22 16,0-22-16,63 0 15,-21-22 1</inkml:trace>
  <inkml:trace contextRef="#ctx0" brushRef="#br0" timeOffset="62908.23">11472 4784 0,'0'-21'0,"0"-1"0,0 1 0,0 0 16,0 0-16,0 0 0,0 0 15,0 42 17,0 21-32,-21-21 15,0 22-15,21-1 0,-21 0 16,0 22-16,-1-22 0,22 0 15,-21 22-15,0-22 0,0 1 0,0 20 16,0-21-16,-1 1 0,-20-22 16,21 21-16,0 1 0,0-22 0,-1 0 15,1 0-15,21 0 0,0 0 16,-21-21-16,21 22 16,0-44-1,0 1-15,0 0 16,0 0-16,21 0 0,0-22 0,1 22 15,-22-21-15,21 0 0,0-1 16,0 1-16,0 0 0,0-22 16,22 22-16,-22-22 0,0 1 0,0 20 15,0 1-15,1 0 0,-1-1 0,0 22 16,0-21-16,-21 21 0,0 0 16,21-1-16,-21 44 31,0-1-31,0 21 0,0-21 0,0 22 15,0 20-15,0-21 0,0 64 16,0-63-16,0 20 16,0-21-16,0 1 0,0-1 0,0 106 15,0-105 1,0-22-16,0 0 0,0 0 0,0 0 16,0 0-16,0 1 15,0-44 16,-21 22-15,21-21-16</inkml:trace>
  <inkml:trace contextRef="#ctx0" brushRef="#br0" timeOffset="63129.69">11218 5355 0,'0'-21'0,"21"21"47,1-21-47,-1 21 16,0 0-16,0 0 0,0 0 15,0 0-15,1 0 0,-1 0 16,0 0-16,0 0 0,-21-21 0,21 21 16,0 0-16,1 0 15,-1 0-15,0-21 16</inkml:trace>
  <inkml:trace contextRef="#ctx0" brushRef="#br0" timeOffset="64868.23">12001 5122 0,'0'-21'15,"0"0"-15,-21 21 16,0 0 0,0 0-16,0 0 15,21 21-15,-21 0 0,-1 1 16,22-1-16,-21 0 0,21 0 16,0 0-16,0 22 0,0-22 0,0 63 15,0-41 1,0-22-16,0 0 15,0 21-15,0-20 0,21-1 16,1-21-16,-1 0 16,0 0-16,0 0 0,0 0 0,0 0 15,1 0-15,20 0 0,-21 0 0,0 0 16,22-21-16,-22-1 0,21 1 16,-21 0-16,0 0 0,1 0 0,20-22 15,-21 22-15,43-106 16,-22 43-16,-21 41 15,0-20-15,-21 20 0,21 1 16,1 0-16,-1-22 0,-21 43 0,0-21 16,0 21-16,21-1 0,-21 1 15,0 0-15,0 42 32,0 0-32,-21 1 15,21 20-15,-21 0 0,21 1 0,0-1 16,-22 0-16,1 1 0,21-1 15,-21 0-15,21 1 0,0-1 0,0 0 16,-21 64 0,21-85-16,0 22 0,0-22 15,0 0-15,0 0 0,0 0 0,0 0 16,21-21-16,0 0 16,-21 22-16,21-22 0,1 0 15,-1 0-15,0 0 0,0 0 0,0-22 16,0 1-16,22 0 0,-22 21 15,0-21-15,43-43 16,-43 43-16,21-21 16,-21 21-16,-21 0 0,0-1 15,0 1-15,21 21 0,-21-21 16,0 42 31,-21 0-47,21 1 0,0-1 0,0 0 15,-21 0-15,21 0 0,0 0 16,0 1-16,0-1 0,0 0 0,0 0 16,0 0-16,0 0 0,21 1 15,0-22-15,1 0 16,-1 21-16,0-21 0,21 0 0,-21 0 16,1 0-16,41 0 15,22-43-15,-43 22 16,-21 0-16,22 0 15,-22 0-15,21 0 0,-42-1 0,21 1 16,0 0-16,1 0 0,-22 0 16,0 0-16,0 42 47,0 0-47,0 0 0,-22-21 15,22 21-15,-21 0 0,21 1 16,-21-1-16,21 0 0,0 0 15,0 0-15,0 0 0,0 1 16,21-1 0,0-21-1,1 0-15,-1 0 16,0 0-16,0 0 0,0 0 16,-21-21-16,21 21 0,-21-22 0,22 1 15,-22 0-15,0 0 0,0 0 16,0 0-16,0-1 0,0 1 15,0 0-15,0 0 16,-22 21-16,22-21 0,-21 21 0,0 0 16,21-21-16,-21 21 15,21-22 17,21 22-32,0 0 15,0 0-15,1-21 0,-1 21 16,0 0-16,0 0 0,0 0 15,0 0-15,1 0 0,-1 0 16,0 0-16,0 0 0,0 21 16,0-21-16,-21 22 0,22-22 15,-1 21-15,0 0 0,-21 0 16,0 0-16,0 0 16,0 1-16,0-1 0,0 0 15,0 0-15,0 0 0,0 0 16,0 1-1,-21-22-15,21 21 0,-21-21 16,21-21 31,0-1-31,0 1-16,0 0 0,0 0 15,0-43-15,21 43 16,0 0-16,0-21 15,0 21-15,0-1 0,1 1 0,-1 0 16,0 21-16,0-21 0,0 0 0,0 21 16,1 0-16,-1 0 0,0 0 0,0 0 15,0 0-15,-21 21 0,0 0 16,21-21-16,-21 21 0,22 0 16,-22 1-16,0 20 0,0-21 0,0 0 15,0 0-15,0 1 0,0-1 0,0 0 16,0 0-16,-22 0 0,22 0 15,-21 1-15,0-1 0,21 0 16,0-42 31,21 21-31,0-21-16,1-1 0</inkml:trace>
  <inkml:trace contextRef="#ctx0" brushRef="#br0" timeOffset="65334.09">14668 5271 0,'0'-22'0,"0"44"0,22-44 16,-1 22-16,-21-21 0,21 21 0,-21-21 15,0 0-15,-21 21 31,0 0-31,-1 0 16,1 0-16,0 0 0,-21 0 0,21 21 16,-1 0-16,1-21 0,0 21 0,0-21 15,21 22-15,-21-22 0,21 21 16,-21-21-16,21 21 0,0 0 16,21-21-1,0 0-15,0 0 0,0 21 16,22-21-16,-1 21 15,-21-21-15,0 22 16,0-22-16,1 21 0,-22 0 16,21-21-16,-21 21 0,0 0 15,0 0-15,0 1 16,0-1-16,-21 21 16,-1-42-16,-20 21 0,21 0 15,0-21-15,0 0 16,-1 0-16,1 0 0,0 0 15,0 0-15,0 0 0,0 0 32,21-21-32,0 0 0,-22 0 15,22 0-15,0 0 0,0-1 0,0 1 16</inkml:trace>
  <inkml:trace contextRef="#ctx0" brushRef="#br0" timeOffset="65659.89">13822 4720 0,'0'0'0,"-21"0"0,-1 0 0,-20 0 16,0 0-16,42 21 15,-21-21-15,21 22 0,21-22 31,0 0-15,0 0-16,-21-22 0,21 22 16,0-21-16,-21 0 15,0 0-15,-21 21 16,0-21 0,0 21-16,0 0 15,0 0-15,21 21 47,-22-21-47</inkml:trace>
  <inkml:trace contextRef="#ctx0" brushRef="#br0" timeOffset="65909.75">12658 4974 0,'21'0'31,"0"0"-31,0 0 0,21 0 16,-20 0-16,20-21 0,43 0 15,-43 21-15,0 0 0,-21-21 16,22 21-16,-22 0 0,21 0 15,-21-21-15,1 21 0,-1 0 16</inkml:trace>
  <inkml:trace contextRef="#ctx0" brushRef="#br0" timeOffset="66809.25">15621 5144 0,'0'21'16,"21"-21"15,0 0-31,0 0 0,43 0 16,63 0-1,-85-21-15,1 21 0,20 0 0,-21 0 16,1 0-16,-1 0 0,0 0 16,1 0-16,-1 0 0,-21 0 15,0 0-15,-21-22 0,22 22 16,-22-21-16,0 0 31,-22 21-31,1 0 0,0-21 16,0 21-16,21-21 0,-21 21 15,21-21-15,-21 21 0,21-22 16,0 1 15,21 21-31,0 0 0,0 0 0,0 0 16,0 0-16,1 21 16,-22 1-16,0-1 0,0 0 15,0 0-15,0 0 0,0 0 16,-22 1-16,1-22 0,-21 21 15,21 0-15,0 0 0,-22-21 16,22 21-16,-21 0 0,21-21 0,-1 0 16,1 22-16,0-22 0,0 0 0</inkml:trace>
  <inkml:trace contextRef="#ctx0" brushRef="#br0" timeOffset="67948.22">17526 5038 0,'21'-21'16,"-42"42"-16,42-64 0,-21 22 0,0 0 15,0-21-15,0-22 0,0 43 16,-21-42-16,0 20 16,21 22-16,-64 0 0,43 0 15,0 21-15,-21 0 0,-22 0 16,-42 63-1,85-42-15,0 22 0,-21-1 0,20 0 16,1 1-16,0-1 16,0 0-16,21 1 0,0-1 0,0 22 15,0-43-15,0 21 0,0-21 16,21 0-16,0-21 0,0 22 0,1-22 16,-1 0-16,0 0 0,21 0 15,-21 0-15,22 0 0,-22-22 0,106-41 16,-106 42-1,21-22-15,1 1 16,20-43-16,-20 43 0,-22-21 0,21 20 16,0-63-16,-20 43 15,20-43-15,-21 43 0,0-1 16,-21 1-16,0 20 0,0-20 16,21 20-16,-21-62 15,0 83-15,0-20 0,0 21 0,0 0 0,0 0 16,-21 21-16,0 0 15,0 0-15,21 21 0,-21 0 16,0 21-16,21 1 0,0-1 16,-22 0-16,1 22 0,21-22 0,-21 22 15,21-1-15,0-21 0,0 22 0,-21-1 16,21 1-16,-21-22 0,21 22 16,0-22-16,0 0 0,0 1 0,0-1 15,0 0-15,0-20 0,0-1 16,21 0-16,-21 0 0,21-21 0,0 21 15,0-21-15,1 0 16,-1 0-16,0 0 0,0-21 16,0 21-16,0-21 0,1 0 0,-1 0 15,0-1-15,42-41 16,-41 21-16,-1-22 16,-21 22-16,21 21 0,-21-1 0,0 1 15,0 0-15,-21 21 16,0 0-16,-1 0 0,1 0 15,0 21-15,0-21 0,21 21 16,0 1-16,0-1 0,0 0 0,0 0 16,0 21-16,0-20 0,0-1 15,0 21-15,42-21 16,-42 0-16,21 1 0,1-1 16,-1 0-16,0-21 15,-21 21-15,21 0 0,-21 0 31,21-21-31,0 0 0,1 0 0,-1 0 16,0 0-16,0 0 0,0 0 16,64 0-1,-43 0-15</inkml:trace>
  <inkml:trace contextRef="#ctx0" brushRef="#br0" timeOffset="68826.6">18754 4699 0,'0'0'16,"-43"0"-1,22 0-15,0 0 0,0 0 16,-43 42-16,43-20 0,-42 20 16,20-21-16,22 21 0,0-20 15,-21 20-15,20-21 16,1 21-16,0-20 0,21-1 0,0 0 15,0 21-15,0-21 0,0 1 16,0-1-16,21-21 0,0 21 16,1-21-16,-1 0 0,0 0 0,21 0 15,-21 0-15,22-21 16,-22 21-16,21-21 0,-21-1 0,1 22 16,20-21-16,-21 0 0,0-21 15,0 21-15,22-43 0,-43 43 16,21-21-16,-21-22 0,0 43 15,0 0-15,0 0 0,0-1 16,0 1-16,0 42 31,-21 1-31,21-1 0,0 0 16,0 0-16,-21 21 0,21-20 0,0-1 16,-22 21-16,22-21 15,0 22-15,0-1 0,0-21 16,0 21-16,0-20 15,22-22-15,-1 21 0,-21 0 0,21-21 16,0 21-16,0-21 0,0 0 0,1 0 16,-1 0-16,21 0 0,-21 0 15,43 0-15,-22 0 0,-21-21 16,22 21-16,-22-21 0,21 0 16,-21-1-16,22 1 0,-22 0 0,0 0 15,0 0-15,0-43 16,-21 22-16,0-43 15,-21 64-15,-21 0 16,21 21-16,-1-21 0,-20 21 16,21 0-16,-21 0 0,-1 0 0,1 21 15,21 0-15,0 0 0,-1 0 16,1-21-16,21 22 0,0 20 16,0-21-16,0 0 15,0 0-15,21 43 16,1-43-16,-1 0 0,0 22 15,0-22-15,-21 42 16,0-20-16,0-22 16,0 21-16,0-21 0,0 22 0,0 41 15,0-41-15,0-1 16,0 0-16,-21 1 0,0-1 0,0 0 16,-1 1-16,22-1 0,-42-21 0,21 21 15,0 1-15,-43 41 16,43-62-16,-21 20 15,42-21-15,-21-21 16,-1 0-16,22-21 16,0 0-16,22 0 15,-1-1-15,0-20 0,21 0 16</inkml:trace>
  <inkml:trace contextRef="#ctx0" brushRef="#br0" timeOffset="69818.71">19939 5017 0,'0'-22'0,"21"1"0,-21 0 15,0 0-15,21 0 0,-21 0 0,0-22 16,0 22-16,0-21 15,0 21-15,-21 21 0,-42-22 16,20 22 0,22 0-16,0 22 0,-21-1 0,20 0 15,1 0-15,-21 21 0,21 1 16,0-22-16,-22 21 0,22-21 0,0 22 16,0-22-16,0 21 0,21-21 15,0 1-15,0-1 0,0 0 16,0 0-16,21-21 0,0 0 0,0 0 15,0 0-15,0 0 0,22 0 16,-22 0-16,0-21 0,0 0 0,0 21 16,22-21-16,-43-1 15,21-20-15,0 21 0,-21-64 16,21 22-16,-21 20 16,21 1-16,-21 21 15,0 0-15,0 42 16,0 0-16,0 0 15,0 22-15,0-22 0,0 21 16,-21-21-16,21 22 0,0-22 0,0 0 16,0 0-16,0 21 0,0-20 15,21-1-15,1-21 0,-1 0 0,0 0 16,0 0-16,0 0 0,22 0 16,-22 0-16,21-21 0,-21-1 15,22 22-15,-1-42 0,-21 21 0,21 0 16,-20 0-16,-1-22 0,0 1 15,0 0-15,-21 20 0,0-20 0,21 21 16,-21-21-16,0 20 0,0 1 16,0 42-1,-21-21-15,21 22 16,0 20-16,-21-21 0,0 0 16,0 43-16,21-22 15,-22-21-15,22 0 0,0 22 0,0-22 0,0 0 16,-21 0-16,21 0 15,-21-21 17,21-21-17,0 0-15,0 0 0,0 0 16,0 0-16,21-1 16,0-20-16,-21 21 0,22 0 0,-1-22 15,21 22-15,-21 0 0,0 0 16,22 0-16,-22 0 0,21 21 0,1 0 15,-22 0-15,0 0 0,21 0 0,-21 21 16,1-21-16,-1 21 0,0 0 16,0 0-16,-21 22 0,0-22 15,0 0-15,0 0 0,0 0 16,0 0-16,0 1 0,0-1 0,0 0 16,0 0-16,-21 21 15,0-42-15,0 0 16,21 22-16,0-44 31,0 1-15,21 0-16,0 0 0,0 21 0,0-21 15</inkml:trace>
  <inkml:trace contextRef="#ctx0" brushRef="#br0" timeOffset="70397.44">21251 4805 0,'0'0'0,"-21"-42"15,21 20-15,-21 22 16,-21 0 0,-22 0-16,43 22 15,0-1-15,0 0 16,-1 0-16,1 0 0,-21 43 15,21-43-15,21 21 0,0 1 16,-21 41 0,21-63-16,0 1 0,0-1 15,0 0-15,21-21 0,0 0 16,0 0-16,0 0 0,0 0 16,1 0-16,-1-21 0,0 21 0,21-43 15,43-41 1,-64 41-16,0 1 0,43-43 15,-43 43-15,0-21 16,0 20-16,0 1 0,1 0 16,-1-1-16,0 1 0,-21 0 0,0-1 15,21 1-15,-21 21 0,0 0 0,0-1 16,0 1-16,0 64 31,-21-22-31,21 0 16,0 21-16,-42 22 15,20-22-15,22 22 0,-21-22 16,21 0-16,-21 1 0,0-22 16,21 21-16,0 0 0,0-20 15,-21 20-15,21-21 0,-21 21 0,21 1 16,0-22-16,0 0 0,0 0 31,0-42-15,21 0-1,0 21-15</inkml:trace>
  <inkml:trace contextRef="#ctx0" brushRef="#br0" timeOffset="71690.35">22034 4741 0,'0'-21'16,"0"42"-16,0-63 0,-21 21 15,0 21 1,0 0-16,0 0 0,0 0 16,-1 21-16,1-21 0,0 21 0,-42 22 15,20 20 1,22-42-16,0 0 0,0 22 0,21-22 15,0 21-15,0-21 0,-21 1 16,21-1-16,0 0 0,0 0 16,0 0-16,0 0 0,21-21 0,-21 22 15,21-22-15,0 0 16,0 0-16,0 0 0,1 0 16,-1-22-16,0 1 0,0 0 15,0 0-15,0 0 0,1-43 16,20 1-1,-21 20-15,0 1 0,0-21 0,1 41 16,-1-20-16,0 0 0,0-1 16,0 1-16,-21 0 0,0-1 0,21 22 15,-21-21-15,22 21 0,-22-43 16,0 43-16,0 0 16,0 0-16,0 42 15,0 0 1,0 0-1,0 0-15,0 1 0,-22 20 0,1-21 16,0 43-16,0-22 16,0-21-16,21 21 0,-21 1 0,21-1 15,-22-21-15,22 22 0,0-1 0,-21 0 16,21 1-16,-21-22 0,21 21 16,0-21-16,0 0 0,0 22 0,0-22 15,0 0-15,0 0 16,21 0-16,0-21 15,1 0-15,-1 0 0,0 0 16,0 0-16,21-21 16,22-21-16,-1 0 15,-20 20-15,-22-20 0,21 0 16,1 21-16,-22-22 0,0 1 16,0 0-16,0 20 0,-21-20 0,0 21 15,0 0-15,0 0 0,0-1 16,-21 22-16,0 0 15,0 0-15,0 22 16,21-1-16,-22-21 0,22 21 16,0 0-16,0 0 0,0 0 15,0 1-15,0-1 0,0 21 16,0-21-16,0 22 0,0-22 0,0 0 16,0 0-1,0 0-15,0 0 0,22-21 16,-1 0-16,0 0 0,0 0 15,0 0-15,0 0 16,1 0-16,-1 0 0,0 0 0,0-21 16,21 0-16,-20 21 0,20-21 15,-21-21-15,21 20 0,1 1 0,20-42 16,-42 42-16,22-22 0,-22 22 0,0 0 16,-21 0-16,21 0 15,-21-1-15,-21 44 31,21-1-31,-21-21 0,0 21 16,0 0-16,21 0 0,0 0 0,-22 1 16,22-1-16,-21 0 0,21 21 15,0-21-15,0 1 16,0-1-16,21 0 16,1-21-16,-1 0 0,0 0 15,0 0-15,0 0 0,0 0 16,1 0-16,20 0 0,-21-21 0,0 0 15,0-1-15,43-41 16,-64-1 0,0 43-16,0 0 0,0 0 0,0-21 15,0 20-15,0 1 0,0 0 16,-21 21-16,0 0 0,-1 0 16,1 0-16,0 0 0,0 0 15,0 0-15,0 21 0,-1 0 16,1 1-1,21-1-15,21-21 16,-21 21 0,22-21-16,-1 0 0,0 0 0</inkml:trace>
  <inkml:trace contextRef="#ctx0" brushRef="#br0" timeOffset="71992.17">23558 4551 0,'0'21'31,"0"0"-31,0 0 0,0 1 16,0-1-16,0 21 16,-21-21-16,0 22 0,0-1 0,21 0 0,-21 1 15,0-22-15,-1 21 0,22 0 16,-21 1-16,21-22 0,-21 21 15,21-21-15,0 1 0,-21-1 0,21 0 16,0 0-16,-21 0 0,21 0 16,0 1-16,0-44 47,0 1-47,21 0 0,-21 0 0,21 0 15,-21 0-15,21-1 0</inkml:trace>
  <inkml:trace contextRef="#ctx0" brushRef="#br0" timeOffset="72297">23643 4551 0,'0'-21'16,"21"21"0,0 0-16,22-21 15,-22 21 1,0 0-16,0 0 0,0 0 15,-21 21-15,22-21 16,-22 21-16,0 0 0,0 0 16,0 0-16,0 1 0,-22-1 15,1 0-15,0 0 16,0 0-16,0-21 0,0 21 0,-1 1 0,22-1 16,-21-21-16,0 21 0,21 0 31,21-42 0,0 21-15</inkml:trace>
  <inkml:trace contextRef="#ctx0" brushRef="#br0" timeOffset="72609.13">24342 4445 0,'0'0'0,"0"-21"16,-22 42 15,1 0-31,0 0 16,0 1-16,21-1 0,-21 0 15,21 0-15,-21 0 0,21 0 16,-22 1-16,22-1 0,0 0 0,0 0 15,0 0-15,0 0 0,0 22 16,0-22 0,0 0-16,22-21 15,-22 21-15,21-21 16,0 0-16,0-21 16,0 21-16,0-21 15</inkml:trace>
  <inkml:trace contextRef="#ctx0" brushRef="#br0" timeOffset="72912.69">24723 4403 0,'0'0'0,"63"0"15,-42 0-15,-21 21 16,21-21-16,-21 21 0,0 0 16,0 0-16,0 1 0,0-1 15,0 0-15,0 0 0,-21 0 16,0 0-16,21 1 0,-21-1 0,0 0 16,21 21-16,0-21 0,-21 1 0,-22 20 15,43-21-15,0 0 16,-21 0-16,21 1 0,-21-22 15</inkml:trace>
  <inkml:trace contextRef="#ctx0" brushRef="#br0" timeOffset="76372.34">783 6922 0,'0'0'0,"-21"-22"16,0 1-16,21 0 15,0 0-15,0 0 16,0 0-16,0-1 0,0 1 15,21 0-15,0 0 0,0 0 16,0 0-16,1-1 0,-1 1 16,0 0-16,0 0 0,21 0 15,1 0-15,-22-1 0,21 1 16,1 0-16,-1 0 0,0 0 0,1 21 16,-1 0-16,0 0 0,43 0 15,-64 21-15,21 42 16,-42-41-16,22 62 15,-22-41-15,21-1 16,-21 0-16,0 1 0,0-1 0,0 0 16,0 1-16,0-1 0,0 0 15,0 1-15,0-1 0,0 0 0,-21-21 16,-1 43 0,22-1-16,0-41 0,-21-1 15,21-42 32,0-1-47,0 1 0,0 0 16,0 0-16,0-21 0,0 20 15,0-20-15,21 21 0,1-21 0,-1-22 16,21 22-16,-21-1 16,0 1-16,22 0 0,20-43 15,-20 43-15,-1 21 0,0-22 16,1 22-16,-22-21 0,21 21 0,22-1 15,-43 22-15,0 0 16,0 0-16,0 22 16,0 20-16,-21-21 0,0 43 15,0-22-15,0 0 16,0 1-16,0-1 0,0-21 16,-21 21-16,0 1 0,21-1 0,-21 0 15,0-20-15,0 62 16,-1-63-16,1 22 0,0-22 0,21 0 15,0 21-15,-21-20 0,0-1 16,21 0-16,0 0 16,0-42 46,21 0-62,0 21 16</inkml:trace>
  <inkml:trace contextRef="#ctx0" brushRef="#br0" timeOffset="76904.53">2498 7091 0,'0'0'15,"0"-21"1,-22 21-16,1 0 15,0 0-15,0 0 16,0 0-16,0 0 16,-1 21-16,1 0 0,0-21 15,21 42-15,-21-20 0,0-1 16,21 0-16,0 21 0,0-21 0,-21 22 16,21-22-16,-22 0 0,22 21 0,0-20 15,0-1-15,0 0 0,0 0 16,0 21-16,43-20 15,-22-22-15,0 0 16,0 0-16,22 0 0,-22 0 0,0 0 16,42 0-16,-20-22 0,-22 22 15,21-21-15,-21 0 0,22 0 16,-22 0-16,42-85 16,-41 85-16,-22-22 0,21 1 15,-21-21-15,0 41 0,0-20 16,0 21-16,-21 0 0,-1 21 15,1-21-15,-21 21 0,21 0 16,0 0-16,-1 0 0,1 0 16,0 0-16,0 0 0,-43 21 15,64 0 1,-21-21-16,21 21 0,0 0 16,0 0-16,0 1 0,0-1 15,21-21 1,1 21-16,-1-21 0,0 0 15,21 0-15,-21 0 0</inkml:trace>
  <inkml:trace contextRef="#ctx0" brushRef="#br0" timeOffset="78260.06">3048 7112 0,'0'0'0,"0"-21"15,0 42 32,-21 0-31,0 0-16,21 1 0,0-1 0,-22 21 16,22-21-16,0 0 0,0 1 15,0-1-15,0 0 0,0 0 0,0 0 16,0 0-16,0 1 0,0-1 0,0 0 15,22-21-15,-1 0 16,0 0-16,0 0 0,0 0 16,0 0-16,1 0 15,-1 0-15,0-21 16,0 0-16,43-22 16,-43 1-16,-21 0 15,21 20-15,0 1 0,-21 0 0,0 0 16,0 0-16,21 0 0,-21-1 0,0 1 15,21 0-15,-21 0 16,0 42 31,0 0-47,0 0 16,0 1-16,0-1 15,0 0-15,0 0 0,0 0 0,0 0 16,0 43-16,0-22 15,0-21 1,0 1-16,0-1 0,0 0 16,0 0-1,22-21-15,-1 0 16,0 0-16,0 0 0,0 0 16,0 0-16,1 0 15,-1 0-15,42-42 16,1-22-1,-22 43-15,-21 0 0,-21-21 16,21 20-16,1 1 0,-1 0 0,-21 0 16,0 0-16,21 0 0,-21-1 15,21 22-15,-42 22 32,0-1-32,21 0 15,0 0-15,0 0 16,0 0-16,0 1 0,0-1 15,0 0-15,0 0 0,0 0 16,0 0-16,0 1 0,0-1 16,0 0-16,21 0 15,0 0 1,-21 0 0,-21-21 15,0 0-31,0 0 0,21-21 15,-22 0 1,1 21-16,0 0 0,21-21 16,0 42 15,0 0-15,0 0-16,0 1 15,0-1 1,21-21-16,0 0 0,1 0 15,-22 21-15,21-21 0,0 0 0,0 0 16,0 0-16,0 0 0,1 0 0,-1 0 16,0 0-16,0 0 0,0-21 15,22 21-15,-22-21 0,0-1 0,0 1 16,0 21-16,22-21 0,-22 0 16,42-85-1,-42 64-15,1 21 0,-22-1 16,0 1-16,0 0 15,0 0-15,0 0 0,0 0 16,-22 21 0,1 0-1,0 21-15,21 0 16,0 0-16,-21 0 0,21 0 16,-21 22-16,21-22 0,0 0 15,0 0-15,0 0 0,0 1 0,0-1 16,0 0-16,0 0 0,0 0 15,0 0-15,0 1 0,0-1 16,0 0-16,21-21 16,0 0 15,0 0-15,0 0-16,-21-21 31</inkml:trace>
  <inkml:trace contextRef="#ctx0" brushRef="#br0" timeOffset="78434.96">4424 7535 0,'0'0'16</inkml:trace>
  <inkml:trace contextRef="#ctx0" brushRef="#br0" timeOffset="79110.39">5165 6773 0,'21'-21'0,"-42"42"0,42-84 16,0 42-16,-21 0 0,0-1 0,0-41 15,0 42-15,21 0 16,-21-1 0,-21 44-1,21 20-15,-21-21 16,0 21-16,21 1 0,-22 20 16,1-20-16,21 20 0,-21-21 0,0 22 15,21-1-15,-21-20 0,0 20 16,-1-20-16,1 20 0,0 22 15,21-43-15,-21 22 16,21-43-16,0 21 0,0-21 16,0 0-16,21-21 31,-21-21-31,21 0 16,0 0-16,-21-21 0,22 20 0,-1-20 0</inkml:trace>
  <inkml:trace contextRef="#ctx0" brushRef="#br0" timeOffset="79359.89">5461 6625 0,'21'-42'0,"-21"21"15,-21 84-15,42-147 0,-21 105 16,0 0 0,0 0-16,0 21 0,-21 43 15,21-43-15,-21 64 0,0-63 16,-1 62-16,1-62 15,0-1-15,21 22 0,-21-22 16,0 0-16,21-21 0,0 22 0,0-1 16,-21-21-16,21 22 0,0-22 15,0 0-15,0 0 0,0 0 0,-22-21 32,1-21-17</inkml:trace>
  <inkml:trace contextRef="#ctx0" brushRef="#br0" timeOffset="80830.03">4932 7324 0,'0'0'0,"21"0"32,0 0-32,0 0 15,43-21-15,-43 21 0,21-22 16,-21 22-16,22-21 0,-1 0 15,0 21-15,1-21 0,-1 0 16,0 0-16,1 21 0,41-43 16,-41 22-16,-1 0 0,-21 21 15,0-21-15,1 21 0,-44 0 47,1 21-47,0 0 0,0 0 0,0 0 16,0 22-16,21-22 0,0 21 0,-22-21 15,22 22-15,-21-22 0,21 21 16,0 22-16,0-22 16,0-21-16,21 0 15,1-21-15,-1 0 0,0 0 16,21 0-16,-21 0 0,1 0 0,20 0 16,0-21-16,-21 0 0,22 21 0,-22-21 15,21 0-15,-21 0 0,1-1 16,-1-20-16,0 21 0,0-21 0,0 20 15,-21-20-15,0 0 0,0 21 0,0-22 16,0 1-16,0 21 0,-21 0 16,0-22-16,0 22 0,-22 21 15,22-21-15,-21 21 0,0 0 0,20 0 16,-20 0-16,0 0 0,-1 21 16,22 0-16,0-21 0,-21 21 0,21 22 0,21-22 15,0 0-15,-22 0 0,22 22 16,0-22-16,0 0 0,0 21 15,0-21-15,0 1 0,22-1 0,-1 0 16,42 42 0,-20-63-16,20 22 0,-21-22 15,1 0-15,-1 0 0,0 0 0,-20 0 16,62-22-16,-63 1 0,22 21 16,-22-21-16,0 0 0,21 0 15,1-22-15,-43 22 0,21 0 16,0 0-16,-21 0 0,0-22 0,21 22 15,-21 0-15,21 0 16,-21 42 15,0 0-31,0 0 0,0 22 16,0-22-16,0 42 16,-21-41-16,21-1 0,-21 42 15,21-42-15,0 1 0,0-1 16,0 0-16,21-21 15,0 0 1,1 0-16,-1-21 0,0 21 16,0-21-16,0-1 15,0 1-15,1 0 0,-1 0 0,0-21 16,0 20-16,0-20 0,0 21 0,1-21 16,-1 20-16,-21 1 0,0 0 15,21-21-15,0 21 0,-21-1 16,0 44 15,0-1-31,-21 0 16,21 0-16,-21 0 0,21 0 15,-21 22-15,21-22 0,0 0 0,0 0 16,0 0-16,0 1 0,0 20 0,0-21 16,21 0-16,21 0 15,-21-21-15,0 0 0,1 0 16,20 0-16,-21 0 0,43 0 15,-22 0-15,0-21 0,-21 0 16,22 21-16,-22-21 0,0 0 0,21 0 16,-20-1-16,-1 1 0,0-21 15,21-64 1,-42 64-16,0 21 0,0-1 16,0 1-16,-21 21 15,0 0-15,0 0 0,0 0 16,-1 21-16,1 22 15,0-22-15,21 0 0,-21 21 16,0-20-16,21 20 0,0-21 0,0 0 16,0 22-16,0-22 0,0 42 15,0-42-15,21 1 16,0-22-16,0 0 16,0 0-16,1 0 0,-1 0 0,0 0 15,21 0-15,-21-22 0,1 1 0,-1 21 16,0-21-16,0 0 15,0 0-15,0 0 0,1-1 0,-1-20 0,-21 21 16,42-64 0,-42 64-16,21 0 0,-21 0 15,0 42 17,0 0-32,0 0 0,-21 22 15,21-22-15,0 0 0,0 42 16,0 1-16,0-43 15,0 0-15,0 0 16,21-21 0,0 0-16,1 0 0,-1 0 15,0 0-15,0-21 0,21 21 16</inkml:trace>
  <inkml:trace contextRef="#ctx0" brushRef="#br0" timeOffset="81344.52">8022 7091 0,'-21'0'0,"42"0"0,-63 0 16,63 0 15,0 0-31,0 0 0,22 0 16,-22 0-16,21 0 0,0 0 15,1 0-15,-1-21 0,0 21 0,1-21 16,20 21-16,-20 0 0,-1 0 16,21 0-16,-20 0 0,-1-22 15,22 22-15,-22 0 0,-21 0 0,64-21 16,-64 21-16,0 0 0,0-21 16,-21 0-16,0 0 15,-21 0 1,-21 21-16,21 0 0,-1 0 0,-20-22 15,21 22-15,0 0 0,0 0 16,-22 0-16,64 0 47,1 0-47,-1 0 0,0 0 16,0 0-16,0 0 0,0 0 0,22 22 15,-22-22-15,0 21 16,0-21-16,-21 21 0,21 0 0,-21 0 15,0 0-15,0 1 0,-21-1 16,0 0-16,0 21 0,0-21 16,0 1-16,-1-1 0,1 0 15,0 0-15,0 0 0,0 0 0,21 1 0,0-1 16</inkml:trace>
  <inkml:trace contextRef="#ctx0" brushRef="#br0" timeOffset="82164.92">10499 6731 0,'0'0'0,"0"-21"0,0-21 0,0 20 0,21-41 16,-21 21-1,21 20-15,-21-20 0,0 0 0,0 21 16,0-64 0,-21 85-1,0 21-15,21 0 0,-22 0 16,1 22-16,21 20 0,-21 1 0,0-22 15,0 22-15,0-1 0,-1 1 16,1-1-16,-21 1 0,21-22 0,-22 21 16,22 1-16,-21-22 0,21 22 0,-22-22 15,22 0-15,-21 1 0,0 20 16,20-42-16,1 22 16,0-22-16,21-42 31,21 21-31,0-21 0,1-22 15,-1 22-15,0-21 0,0-1 0,21 1 16,43-106-16,-21 21 16,-43 85-16,21-22 15,-21 1-15,0-1 0,1 22 0,-1-22 16,21-42-16,-42 64 0,21 21 16,0-21-16,-21 20 0,22 22 15,-1 22 1,-21 20-16,21 43 15,0-1-15,-21-20 16,0-22-16,0 0 0,0 22 0,0-22 16,0 1-16,0-1 0,0 0 15,0 1-15,0-1 0,0 0 0,-21-21 16,21 22-16,0-1 0,0 43 16,0-43-1,0-21 1,-21-21-16,21-21 15,-21 0 1</inkml:trace>
  <inkml:trace contextRef="#ctx0" brushRef="#br0" timeOffset="82345.82">10329 7049 0,'0'0'0,"-21"0"16,42 0 15,0 0-31,1 0 0,-1 0 16,0 0-16,0 0 0,43 0 15,20-22 1,-63 22-16,1 0 0,20-21 16</inkml:trace>
  <inkml:trace contextRef="#ctx0" brushRef="#br0" timeOffset="84114.03">10964 6879 0,'0'21'15,"-21"1"-15,0-1 0,0-21 16,0 42-16,21-21 0,-22 0 16,1 1-16,21 20 0,-21-21 0,21 21 15,-21 1-15,21-1 0,0-21 16,0 0-16,0 1 0,0-1 15,0 0-15,0 0 0,0 0 16,21-21-16,0 0 16,0 0-16,1 0 0,-1 0 0,42-21 15,-42 21 1,22-21-16,-22 0 0,21-22 0,22-20 16,-43 42-16,21-22 0,-21 1 0,1 0 15,-1-1-15,0-20 0,0 21 16,0-22-16,0 22 0,1-22 0,-22 22 15,0-22-15,0 1 0,21 21 0,-21-22 16,0 22-16,21 21 0,-21-1 16,0 1-16,0 0 0,0 63 15,0-20 1,-21 20-16,0 0 0,21 22 16,-22-22-16,1 22 0,0-1 0,21-21 15,-21 22-15,0-22 0,0 22 0,-1-22 16,22 22-16,0-22 0,0 0 15,0 1-15,0 41 0,0-63 16,22 1-16,-1-1 0,0 0 0,0 0 16,0 0-16,0-21 15,1 0-15,20 0 0,-21 0 0,0 0 0,22 0 16,-22-21-16,21 0 0,0 0 16,1 0-16,-22-1 0,0-20 15,0 21-15,0 0 0,1-22 16,-1 22-16,0-21 0,-21 21 0,0 0 15,21-1-15,-21 1 0,0 0 0,0 42 47,0 0-47,-21 1 0,21-1 0,0 0 16,0 0-16,-21 21 0,21-20 16,0-1-16,0 0 0,0 21 0,0-21 15,0 1-15,0-1 16,21 0-16,0-21 0,0 21 15,0-21-15,1 0 0,20 0 16,-21 0-16,43-21 16,-43 21-16,0-21 0,0 0 15,21-1-15,-20 1 0,-1 0 0,0 0 16,0 0-16,0-22 0,22 1 16,-22 21-16,0 0 0,0 0 15,-21-1-15,21 22 0,-21 22 31,0-1-31,-21 0 0,21 21 0,0-21 16,-21 1-16,0-1 0,21 0 16,0 0-16,0 0 0,0 0 0,0 1 15,0-1-15,0 0 16,21-21-16,0 0 16,0 0-16,0 0 0,22 0 15,-1 0-15,-21-21 16,43-43-16,-64 43 15,0-21-15,0 21 16,0-1-16,0 1 0,0 0 16,0 0-16,-21 0 0,-1 0 15,1 21-15,0-22 0,0 22 16,0 0-16,0 0 0,-1 0 0,1 0 16,42-21 15,1 21-31,-1 0 0,0 0 15,21-21-15,-21 21 0,1-21 0,-1 21 16,21 0-16,-21 0 0,0 0 16,1 0-16,20 0 0,-21 0 0,0 0 15,0 0-15,1 21 0,-22 0 0,21 0 16,-21 1-16,21-1 0,-21 0 16,0 0-16,0 0 0,0 0 0,0 22 15,0-22-15,0 0 0,0 0 16,0 0-16,0 1 0,0-1 0,0 0 15,0 0-15,0 0 16,0-42 31,0 0-47,0 0 0,0-22 16,0 22-16,0 0 0,21 0 0,0-21 15,0 20-15,1-20 0,-1 21 16,0-21-16,21-1 0,-21 22 15,22 0-15,-22 0 0,21 0 0,22-22 16,-22 43-16,-21 0 0,0 0 16,22 21-16,-43 1 15,0 20-15,0-21 0,0 0 16,0 0-16,0 1 0,0-1 0,0 21 16,0-21-16,0 0 0,0 1 15,0 20-15,0-21 0,0 0 0,0 0 16,0 1-16,21 20 15,21-21-15,-21-21 16,1 0-16,-1 0 0,0 0 16,0 0-16,0 0 0,0 0 15,22-21-15,-22 21 0,0-21 16,21 0-16,-20-1 0,20 1 0,-21-21 16,21 21-16,-20-22 0,20 22 0,-21-21 15,0 0-15,22 20 0,-22-20 16,-21 0-16,21 21 0,-21-1 0,0 1 15,0 0-15,0 0 0,-21 21 16,0 0-16,-1 0 0,1 0 16,21 21-16,-21 0 0,0-21 0,0 43 15,21-22-15,0 0 0,0 0 0,0 0 16,0 0-16,0 1 0,0 20 16,0-21-16,21 0 0,0 0 0,-21 1 15,42 62 1,-42-63-16,0 1 15,0-1-15,0 0 16,-21-21 0,0 0-16,0 0 15,0-21 1,0 0-16,21-1 16,-22 1-16,22 0 0,0 0 0,-21-21 15</inkml:trace>
  <inkml:trace contextRef="#ctx0" brushRef="#br0" timeOffset="84322.91">13017 6562 0,'0'0'0,"-21"0"0,0 0 15,0 0-15,21-21 16,-21 21-16,0 0 31,-1 0-31,1 0 16,0 0-16,0 0 15</inkml:trace>
  <inkml:trace contextRef="#ctx0" brushRef="#br0" timeOffset="84541.79">11642 6795 0,'-22'0'15,"44"0"-15,-65 0 0,22 0 0,21 21 16,21-21 0,0 0-16,1 0 15,-1 0-15,42-21 16,-42-1-16,22 22 0,-1 0 0,-21 0 15,22-21-15,-22 21 0,21 0 16,-21-21-16,22 21 0,-1-21 0</inkml:trace>
  <inkml:trace contextRef="#ctx0" brushRef="#br0" timeOffset="85304.35">14838 7070 0,'0'0'0,"-21"0"16,21-21-16,-22 21 16,1 0-16,0 0 15,0 0-15,42 0 32,0 0-32,22 0 15,-22 0-15,63 0 16,-41 0-16,-1 0 0,22 0 15,-22 0-15,127 0 0,-126 0 16,-1 0-16,0 0 0,1 0 16,-22 0-16,21 0 0,-21 0 15,-21-22 1,-21 1 0,0 21-16,0 0 15,0 0-15,-1 0 0,1-21 0,0 21 16,21-21-1,21 21 17,0 0-32,-21-21 0,22 21 0,-1 0 15,0 0-15,0 0 0,-21 21 32,0 0-17,0 0-15,0 0 0,0 1 16,-21-22-16,0 21 0,0 0 0,-1 0 15,1 0-15,0 0 0,0 1 0,0-1 16,0 0-16,-1 0 0,1-21 16,0 21-16,0 0 0</inkml:trace>
  <inkml:trace contextRef="#ctx0" brushRef="#br0" timeOffset="86344.92">16023 6879 0,'0'-42'15,"0"21"-15,0 0 16,0-1-16,21 1 16,-21 0-16,21 21 0,1-21 15,41 0 1,-21 21-16,-20 0 16,-1 0-16,0 21 0,0 0 15,-21 0-15,21 0 0,0 22 0,-21-22 16,0 21-16,0-21 0,0 22 15,0-1-15,0-21 0,0 22 0,0-22 16,0 21-16,0 22 0,0-43 16,-21 21-16,21-21 0,-21 0 15,21 1 1,0-1-16,0-42 31,0-1-31,0 1 16,0 0-16,0 0 0,0 0 0,21-22 15,0 1-15,1 21 16,41-85-16,1 21 16,-43 43-16,21 21 15,-21 0-15,0 0 0,1-1 16,20 22-16,-21 0 0,0 0 0,0 0 16,1 0-16,-1 0 0,0 22 0,0-1 15,0 21-15,0-21 0,-21 0 16,0 1-16,0 20 0,0-21 0,0 21 15,0-20-15,0-1 0,0 0 16,0 0-16,0 21 0,-21-20 16,0 20-1,21-21-15,-21-21 16,21-21 0,0 0-16,0 0 15,0-1-15,0 1 0,0-21 16,21 0-16,0-1 15,0 22-15,1-21 0,-1-1 16,0 22-16,21-21 0,-21 21 0,22 0 16,20-22-16,-20 22 15,-1 21-15,21 0 0,-41 21 16,20 22-16,-21-22 0,-21 0 16,0 21-16,0-21 0,0 22 15,0-22-15,0 0 0,-21 21 0,21-20 16,0-1-16,-21 0 0,0 0 0,-1 0 15,22 0-15,-21 22 16,21-22-16,21-21 47,1-21-47,-1 0 0,21-1 16</inkml:trace>
  <inkml:trace contextRef="#ctx0" brushRef="#br0" timeOffset="87485.27">17695 6816 0,'-21'0'15,"0"0"-15,0 0 16,21 21-16,-21 0 16,-22 21-16,22 1 0,0-22 15,21 0-15,0 0 0,-21 0 0,21 22 16,-21-22-16,21 0 0,0 21 15,0-20-15,0-1 0,0 0 16,0 0-16,0 0 0,0 0 0,21 1 16,0-22-16,0 0 0,0 0 15,0 0-15,22 0 0,-22 0 0,0 0 16,21 0-16,-20-22 0,-1 22 0,21-21 16,-21 0-16,0 0 0,1-21 15,20-1-15,-21-63 16,-21 64-16,0 21 0,0-21 15,0-1-15,0 22 0,-21-21 16,0 21-16,0-1 0,-1 1 16,1 21-16,0 0 0,0 0 0,-21 0 15,20 0-15,1 0 0,0 0 16,-85 64 0,85-1-16,21-42 0,-21 1 15,21-1-15,0 0 0,0 0 16,0 0-16,0 0 0,0 1 0,21-1 15,0-21-15,0 42 0,22-42 16,-22 0-16,0 0 0,0 0 16,22 0-16,20 0 0,-42 0 15,22 0-15,-22-21 0,42 0 16,1-22 0,-43 22-16,0 0 0,21 0 0,-20 0 15,-1 0-15,0-22 0,21 1 16,-42 21-16,0 0 15,0-1-15,0 44 16,0-1-16,0 0 16,0 0-16,0 0 0,0 0 15,0 1-15,0-1 0,0 0 0,0 0 16,-21 64 0,21-64-16,0 0 0,0 0 0,0 0 15,0 1-15,0-1 16,21-21-16,0 21 0,1-21 15,-1 0-15,0 0 0,0 0 16,0 0-16,0-21 0,1 21 16,-1-21-16,0-1 0,0 1 0,0 0 0,0 0 15,1 0-15,-1 0 16,0-1-16,0-20 0,-21 21 0,42-64 16,-42 64-1,0 0-15,0 42 31,0 0-31,0 0 16,-21 1-16,21-1 0,-21 0 0,21 0 16,-21 0-16,21 0 0,0 1 0,0-1 15,0 0 1,0 21-16,21-42 0,0 21 16,22-21-16,-22 0 0,21 0 15,-21 0-15,0 0 0,22 0 16,-1 0-16,-21 0 0,22-21 0,-22 0 15,21 0-15,22-21 0,-43 20 16,0 1-16,64-63 16,-64 20-1,-21 22-15,21 21 0,-21-22 16,0 22-16,-21 21 16,0 0-16,-1 0 0,1 0 15,0 21-15,0 0 0,21 1 0,-21 20 16,21-21-16,-21 0 0,21 22 15,0-22-15,0 0 0,0 21 0,0 1 16,0-22-16,0 0 16,42 0-16,-42 0 15,42-21-15,-21 0 0,1 0 0,-1 0 16,21 0-16,-21 0 0,0-21 16,1 21-16,41-42 0</inkml:trace>
  <inkml:trace contextRef="#ctx0" brushRef="#br0" timeOffset="87925.17">19812 6202 0,'0'0'0,"-21"0"0,42 0 31,0 0-31,0 0 16,0 0-16,1 0 0,-1 0 0,21 0 15,-21 0-15,22 0 0,-1-21 16,0 21-16,1 0 0,-1 0 16,0-21-16,1 21 0,-1 0 0,0 0 15,1 0-15,-22-22 0,0 22 16,0 0-16,-42 0 15,0 0-15,-22 0 16,22 0-16,-21 0 0,0 0 16,-1 0-16</inkml:trace>
  <inkml:trace contextRef="#ctx0" brushRef="#br0" timeOffset="88187.09">20024 6160 0,'0'0'0,"0"21"0,0 0 0,0 0 15,0 21-15,0-20 0,0 20 0,0 21 16,0-20-16,0-1 0,0 22 16,0-22-16,0 0 0,0 64 15,0-64-15,0 1 0,-22-1 0,22 0 16,-21-20-16,21 41 16,-21-21-16,21-20 0,0-1 0,-21 21 15,0-21-15,21 0 16,0-42 15,21 0-31,0 0 16,0 0-16</inkml:trace>
  <inkml:trace contextRef="#ctx0" brushRef="#br0" timeOffset="88571.04">20362 6731 0,'-21'42'16,"0"-20"-16,-21 20 0,42-21 16,-22 0-16,1 22 0,0-22 0,0 0 15,21 0-15,0 0 16,0 0-16,0 1 0,0-1 16,0 0-16,21-21 15,0 0-15,0 0 0,22 0 16,-22 0-16,21 0 0,1-21 15,-1 0-15,-21-1 0,21 1 16,-20 0-16,-1 0 0,0 0 16,0-22-16,0 22 0,-21-21 15,0 21-15,0 0 0,-21-64 16,0 85-16,0-21 0,0 21 16,-1 0-16,-20 0 0,0 0 15,21 0-15,-22 21 0,22 0 0,0-21 16,21 21-16,-21-21 15,21 21-15,-21-21 0,21 22 0,21-22 32,0 0-32,0 0 0,0 0 15,22 0-15</inkml:trace>
  <inkml:trace contextRef="#ctx0" brushRef="#br0" timeOffset="91248.77">21103 6392 0,'0'0'16,"21"0"-16,-21-21 0,21 21 0,1 0 0,-22-21 16,42 0-16,-21 21 15,0-21-15,0 21 0,22-21 0,-1-1 16,-21 1-16,-21 0 15,21 0-15,-21 0 0,0 0 16,0-1-16,-21 22 0,0-21 16,0 21-16,-21 0 0,20 0 15,-20 0-15,21 21 0,-21 1 16,-1-1-16,22 0 0,-21 21 0,21-21 16,-1 22-16,-20 20 0,42-42 15,0 22-15,0-22 0,0 0 16,0 21-16,21-20 0,-21-1 15,21-21-15,1 21 0,-1 0 0,21-21 16,-21 0-16,0 21 0,22-21 16,-1 0-1,-21 0-15,0 0 0,-21-21 16,-21 21 0,-21 0-1,42 21-15,-42 0 0,20 1 16,1-1-16,0 0 0,0 21 15,0-21-15,0 1 0,-1 20 16,1-21-16,0 0 0,0 22 0,0-22 16,21 0-16,0 21 0,0-21 0,0 1 15,0-1-15,0 0 16,21-21-16,0 0 0,0 21 0,0-21 16,1 0-16,20 0 0,-21 0 0,21 0 15,-20 0-15,20-21 0,0 21 16,-21-21-16,22 0 0,-22-1 15,21-20-15,1 21 0,-22-21 0,21-1 0,-21 1 16,22 0-16,-22-1 16,21-20-16,0-1 0,-20 22 0,20-22 15,-21 1-15,21 21 0,-20-22 0,-1 22 16,0-1-16,0 1 0,0 0 16,0-1-16,-21 1 0,0 0 0,0 21 15,0-1-15,0-20 0,0 21 16,0 0-16,-21 21 15,0 0-15,-21 21 0,21 0 16,-1 43-16,1-22 16,0 0-16,0 64 15,0-42-15,0-1 0,21 1 0,-22-22 16,1 21-16,0 1 0,0-22 16,21 22-16,0-22 0,-21 0 0,21 1 15,0-22-15,0 21 0,0-21 16,0 1-16,0-1 0,21 0 0,0 0 15,0 0-15,22-21 0,-22 0 0,0 0 16,21 0-16,1 0 0,-22 0 16,21 0-16,-21 0 0,22 0 0,-22-21 15,21 0-15,-21 0 0,22 21 16,-22-21-16,0-22 0,0 22 0,0 0 16,-21 0-16,0-22 0,21 22 15,-21-21-15,0-22 16,-21 64-16,0 0 15,0 0-15,0 0 0,21 22 16,-21-1-16,-1 0 0,1 0 0,21 21 16,0-20-16,-21-1 0,21 21 15,0-21-15,0 0 0,0 1 0,0-1 16,0 0-16,0 0 0,21 0 16,0-21-16,1 0 0,-1 0 15,0 0-15,0 0 0,21 0 16,-20 0-16,-1 0 0,21 0 0,-21 0 15,22-21-15,-22 0 0,21 0 16,-21 0-16,22-1 0,-22 1 16,0-21-16,0 21 0,0-22 0,0 22 15,-21-21-15,0 21 0,22 0 16,-22-1-16,-22 22 31,1 22-31,21-1 0,-21 21 16,0-21-16,21 0 0,0 1 0,-21-1 15,21 21-15,-21 0 16,-1-20-16,22-1 16,0 0-16,0 0 0,0-42 47,0 0-32,0 0-15,0-1 16,22 1-16,-22-21 0,42 0 15,-42 20-15,21 1 0,21-42 16,-42 42 0,22-1-16,-1 22 15,-21 22-15,0-1 16,0 0-16,0 0 16,0 21-16,0-20 0,21-1 0,-21 0 15,0 0-15,21 21 16,0-20-16,-21-1 15,21 0-15,1-21 16,-1 0-16,0 0 16,0 0-1,0-21-15,-21 0 16,0-1-16,21 1 0,1 0 16,-1 0-16,-21-21 0,21 20 0,0-20 15,0 21-15,0-21 0,1 20 16,-1 1-16,0-21 0,-21 21 15,21 0-15,-21 42 16,0 0 0,0 0-16,0 0 0,0 0 15,0 22-15,0-22 0,0 0 0,0 0 16,0 0-16,0 1 0,0-1 0,21 0 0,0 0 16,22 21-1,-1-20-15,-21-22 0,0 21 16,1-21-16,20 0 0,-21 0 15,0 0-15,0 0 0,1 0 16,20 0-16,0-43 0,-21 22 16,22 0-16,-22 0 0,0 0 15,-21 0-15,21-22 0,0 22 0,-21-21 16,22 21-16,-22-22 0,0 22 16,0 0-16,0 0 0,0 0 15,-22 21 1,1 0-16,0 0 0,0 21 15,0 0-15,0 0 16,21 0-16,-22 0 0,22 1 0,-21 20 16,21-21-16,0 0 0,0 22 0,0-22 15,0 0-15,0 0 0,0 0 16,0 0-16,0 1 0,21-22 16,1 0-16,-1 0 0,0 0 15,0 0-15,0 0 16,0 0-16,1 0 0,20 0 15,-21-22-15,0 1 0,0 0 0,22 21 0,-22-42 16,0 21-16,21-22 16,1-20-1,-43 42-15,0-1 0,0 1 0,21 0 16,-42 42 0,0 0-16,-1 1 15,22-1-15,-21 0 0,0 0 16,0 0-16,21 0 0,0 1 0,-21 41 15,21-42 1,0 0-16,0-42 47,21 21-47,-21-21 16,21 0-16,-21 0 0,21 0 0,0-1 15,1 1-15,-1 0 0,-21-21 0,21 21 16,0-1-16,0-20 0,0 21 15,1 0-15,-22 0 0,21 21 16,-21 21 0,0 0-16,0 0 0,0 0 15,0 0-15,0 1 0,0 20 0,0-21 16,0 0-16,0 0 0,0 1 16,0-1-16,21 0 0,-21 0 15,21 0-15,0-21 0,0 21 0,22-21 16,-22 0-16,0 0 0,0 0 0,0 0 15,1 0-15,-1 0 0,21 0 16,-21-21-16,0 0 16,1 0-16,-22 0 0,0 0 0,21-22 15,-21 1-15,21 0 0,0-1 16,-21 1-16,21 0 0,0-22 0,1 22 16,-1-22-16,0 22 0,0 0 15,-21-22-15,21 22 0,0-1 16,1 1-16,-1 21 0,0-21 0,-21-1 15,21 1-15,0 21 16,-21 42 15,-21 21-31,0 1 0,0-1 0,0 0 16,-1 1-16,1-1 0,-21 21 0,21-20 16,0 20-16,-1-20 0,1-1 15,21 21-15,-21 22 0,0-64 16,21 22-16,0-22 0,-21 21 0,21-21 15,0 0-15,0 1 0,0-1 16,21 0 0,0-21-16,0 0 15,0 0-15,1 0 16,20-21-16,-21 21 0,0-21 0,0 21 16,22-22-16,-22 1 0,0 0 0,0 0 15,0-21-15</inkml:trace>
  <inkml:trace contextRef="#ctx0" brushRef="#br0" timeOffset="91459.65">24236 6414 0,'0'0'0,"-21"0"0,21 21 16,0 0 15,21-21-31,0 21 0,0-21 15,0 0-15,0 0 0,1 0 16,62 0-16,-63 0 16,1 0-16,20 0 0,-21 0 15,0 0-15,0 0 0,22 0 0,-22 0 16</inkml:trace>
  <inkml:trace contextRef="#ctx0" brushRef="#br0" timeOffset="91730.54">25273 6223 0,'-21'0'16,"0"21"0,-1-21-16,1 21 0,0 1 15,0-1-15,21 21 0,-21-21 0,0 22 16,-1-22-16,1 21 0,21 0 15,0-20-15,-21 20 0,21 0 0,-21-21 16,21 22-16,0-22 0,0 0 0,0 0 16,0 0-16,0 1 0,0-1 0,21 0 15,0 0-15,0-21 16,1 21-16,-1-21 0,0 0 16,0 0-16,0 0 0,0 0 0</inkml:trace>
  <inkml:trace contextRef="#ctx0" brushRef="#br0" timeOffset="91975.49">25823 6287 0,'21'21'0,"-42"-42"0,64 63 0,-43-21 15,0 21-15,0-20 0,0 20 16,0-21-16,0 21 0,-22 1 0,22-22 16,-21 21-16,0 1 0,-21-22 15,21 21-15,-1-21 0,1 0 16,-21 22-16,21-22 0,0 0 0,-1 0 16,1 0-16,0 1 0</inkml:trace>
  <inkml:trace contextRef="#ctx0" brushRef="#br0" timeOffset="93794.74">1270 6668 0,'0'0'0,"-21"-22"16,21 1-1,-21 21-15,-1 0 16,1 0 0,0 0-16,0 0 0,0 0 15,0 43 1,-1-22-16,22 0 0,0 21 0,-21 1 16,0-1-16,21 0 0,-21 22 15,21-22-15,0 22 0,-21-22 16,21 0-16,-21 22 0,-1 20 15,22 1-15,0-64 16,0 0-16,-21 22 0</inkml:trace>
  <inkml:trace contextRef="#ctx0" brushRef="#br0" timeOffset="94952.88">1058 8742 0,'0'-21'16,"0"0"187</inkml:trace>
  <inkml:trace contextRef="#ctx0" brushRef="#br0" timeOffset="95358.16">1228 8742 0,'0'-21'0,"0"0"0,0-1 15,0 1-15,0 0 16,-22 0-16,1 0 0,0 21 0,0-21 15,0-1-15,0 22 0,-22-21 16,1 21-16,21 0 16,-22 0-16,22 0 0,-63 64 15,62-43-15,1 21 0,0 1 16,0-1-16,0 21 16,0 1-16,21-1 0,0 1 0,-22-1 15,22 64 1,0-63-16,0 84 0,0-84 15,0-22-15,0 0 0,0 1 16,0-1-16,43 21 0,-22-41 16,0-1-16,0-21 0,0 0 15,22 0-15,-22 0 0,42 0 16,22-21 0,-64-1-16,22 1 0,-1-21 0,0 21 15</inkml:trace>
  <inkml:trace contextRef="#ctx0" brushRef="#br0" timeOffset="97358.64">1587 9102 0,'0'0'0,"0"-21"15,0-1 1,-21 22-16,0 0 16,-21 22-16,21-1 0,21 0 15,-22 0-15,1 21 0,0-20 0,0 20 16,21 0-16,0-21 0,-21 22 15,21-1-15,-21 22 0,21-22 16,0 21-16,0-41 16,0-1-16,0 0 0,21 0 0,0 0 15,0-21-15,0 0 0,22 0 16,-22 0-16,21 0 0,22-21 16,-43 0-16,42-21 15,-20 20-15,-22-20 0,0 21 0,21-85 16,-42 85-1,0-21-15,0 20 0,0 1 0,-21-21 16,0 21-16,0 0 0,0-1 16,-22 1-16,-20 21 15,42 0-15,-1 0 16,1 0-16,42 0 31,1-21-31,-1 21 0,21 0 16,-21 0-16,22-21 0,-22 21 0,21 0 15,0 0-15,-20 0 0,20 0 16,0 0-16,-21 0 0,22 0 0,-22 0 16,21 21-16,1-21 0,-22 21 15,0 0-15,21 1 0,-21 20 16,-21-21-16,0 0 0,0 22 0,0-22 16,0 0-16,0 0 0,0 43 15,0-43-15,0 0 0,0 0 16,0 0-16,-21 0 0,21 1 15,-21-22-15,0 21 0,21-42 32,0-1-32,0 1 15,0 0-15,0 0 0,0-21 16,21 20-16,0-20 0,0 21 0,1-21 16,20-1-16,-21 1 0,0 21 15,22-22-15,-1 22 0,-21 0 0,21 0 16,1 0-16,-22 21 0,0 0 15,0 0-15,43 63 16,-43-20-16,-21-22 16,0 0-16,0 42 0,0-41 15,0-1-15,0 0 0,0 21 16,0-21-16,0 1 0,0-1 16,0 0-16,0 0 0,0 0 0,21 0 15,21-21 1,-20 0-16,-1 0 0,21 0 0,-21 0 15,0-21-15,22 0 0,-22 0 0,21 0 16,-21 0-16,22-1 16,-22 1-16,0-21 0,21 21 0,-20-22 15,-1 1-15,21-43 0,0 1 16,-42 41-16,0 1 16,22 0-16,-22-43 0,0 43 15,0-1-15,0 22 16,-22 21-16,1 0 15,21 21-15,-21 22 0,0-22 16,0 64-16,0-43 16,21 0-16,0 1 0,0-1 0,-22 0 15,22 1-15,0 41 16,0-41-16,0-22 0,0 21 16,0-21-16,0 0 0,22 1 0,62 20 15,-63-42 1,1 21-16,20-21 0,-21 0 0,21 0 15,-20 0-15,20 0 0,-21-21 0,21 0 16,-20 21-16,-1-21 0,0-1 16,21 1-16,-21 0 0,1 0 0,-22 0 15,0 0-15,0-1 0,0 1 0,0 0 16,0-21 0,-22 21-16,1 21 0,0 0 15,0 0-15,0 21 0,0-21 16,21 21-16,-22 0 0,22 0 15,0 22-15,0-22 0,0 0 16,0 0-16,0 21 0,0-20 16,0-1-16,0 0 0,0 0 15,22-21-15,-22 21 16,21-21-16,0 0 0,0 0 16,0 0-16,0-21 15,1 21-15,-1-21 0,0 0 16,0 0-16,0-1 0,0 1 0,22 0 15,-22 0-15,0 0 0,0 0 16,0-1-16,1 1 0,-1 0 16,0 21-16,0 0 0,0 0 15,0 0-15,1 21 16,-22 0-16,0 1 16,0-1-16,0 0 0,0 0 15,0 0-15,0 0 0,0 1 16,0-1-16,-22 0 0,22 0 15,-21 0-15,0 0 0,21 1 16,0-44 15,0 1-31,21 0 16,0 0-16,1 21 0,-1-42 16,-21 20-16,21 1 0,0 0 15,0 0-15,-21-21 0,21 20 0,1-20 16,-1 21-16,-21 0 0,0 0 0,21-1 15,-21 1-15,0 42 32,0 1-32,0-1 0,0 0 15,0 0-15,0 0 0,-21 0 0,21 1 16,0-1-16,0 21 0,0-21 16,0 0-16,0 22 15,0-1-15,0-21 0,0 0 0,0 1 16,21-22-1,0 0-15,0 0 16,0 0-16,22 0 0,-22 0 0,0-22 16,21 22-16,-20-21 0,-1 0 15,21 0-15,-21 0 0,0 0 0,1-22 16,-1 22-16,0-21 0,0-1 0,0 1 16,-21 0-16,0-22 0,21-42 15,-21 64-15,22-21 0,-22 20 16,0-20-16,0 20 0,0-20 15,21 42-15,-21-22 0,0 22 0,0-21 16,0 21-16,0 42 16,0 0-1,-21 0-15,21 43 0,0-22 16,-22 22-16,22-22 0,-21 0 16,21 85-16,0-84 0,0 20 15,0-21-15,0 1 0,0-1 0,0 0 16,0 1-16,0-22 0,0 21 15,0-21-15,0 22 0,0-22 16,21 0-16,1-21 0,-1 0 16,21 0-1,0-21 1,-20 21-16,-1-21 0,0 0 0,0-22 16,0 22-16,-21 0 0,0-21 0,21 20 0</inkml:trace>
  <inkml:trace contextRef="#ctx0" brushRef="#br0" timeOffset="97572.62">4593 8975 0,'-21'0'0,"-21"0"0,63 0 31,0 0-31,0 0 16,21 0-16,-20 0 0,20 0 0,-21 0 15,21 0-15,1 0 0,20-21 16,-20-1-16,20 1 15,-21 21-15,22-21 16,-43 0-16,21 21 0,-42-21 16,-21 21-1,0-21-15,0 21 0</inkml:trace>
  <inkml:trace contextRef="#ctx0" brushRef="#br0" timeOffset="97790.49">3048 9038 0,'0'0'0,"-21"0"0,0 21 0,42-21 16,21 0-1,-21-21-15,64 0 16,21 0-16,-64 0 0,0 21 15,22-21-15,-22-1 0,1 1 0,41 0 16,-41 0-16</inkml:trace>
  <inkml:trace contextRef="#ctx0" brushRef="#br0" timeOffset="98355.2">5736 8636 0,'21'-21'0,"-42"42"0,63-63 0,-42 21 16,22-1-16,-1 22 16,-21 22-1,0-1-15,0 21 16,0 0-16,-21 1 0,21-1 16,-22 0-16,22 22 0,-21-1 15,21 1-15,0-22 0,-21 22 0,21-22 16,-21 0-16,21 22 0,0-22 0,-21 1 15,21-22-15,-21 21 0,21-21 0,-22 0 16,22 43 0,0-43-16,0-42 31,22 0-15,-22 0-16,0-1 0</inkml:trace>
  <inkml:trace contextRef="#ctx0" brushRef="#br0" timeOffset="100071.92">5524 8911 0,'0'-21'15,"0"42"-15,-21-42 0,21 0 0,-21-21 0,21 20 16,0 1-16,0 0 16,21 21-16,0-21 0,1 0 0,-1 0 15,21-1-15,-21 22 0,22-21 16,-1 0-16,85-21 15,21 21 1,-106 21-16,-20 21 0,20 0 16,-21 0-16,0 21 15,0 1-15,1-1 0,-1 0 0,-21 1 0,0 20 16,0-20-16,0-1 0,0 0 0,0 1 16,0-1-16,0-21 0,0 21 15,0-20-15,0 20 0,0-21 16,0 0-16,0-42 47,0 0-47,0 0 0,0 0 15,0-1-15,0-20 0,0 0 0,0 21 16,21-22-16,0-20 0,0 20 16,-21-20-16,21 21 0,1-22 0,-1 22 15,0-1-15,21 1 0,-21 0 16,1 21-16,20-43 0,-21 64 15,0 0-15,0 0 0,1 0 16,-1 42-16,-21-20 0,0 20 16,0-21-16,0 85 15,0-64-15,0 22 0,0-22 16,0 0-16,-21 22 0,-1-22 0,22 1 16,0-1-16,-21 0 0,0 1 0,21-22 15,0 21-15,0 0 0,0 1 16,0-1-16,0-21 0,0 0 15,0 1-15,21-1 0,0-21 16,1 0-16,-1 0 0,0 0 0,21 0 16,-21 0-16,1 0 0,20 0 15,0-21-15,-21 21 0,22-22 16,-22 1-16,21 0 0,-21 0 0,22 0 0,-1-22 16,0 22-16,-20 0 15,-1-21-15,-21 21 0,21-22 16,-21 22-16,21-21 0,-21 21 0,0-22 15,0 22-15,0 0 0,0 0 0,-21 21 16,0 0-16,0 0 16,-1 0-16,1 0 0,0 0 15,-21 0-15,21 21 0,-1 0 0,1 0 0,0 22 16,0-22-16,21 0 0,-21 21 16,21 1-16,0-1 0,0-21 15,0 0-15,0 0 0,0 22 16,21-22-16,0 0 0,0-21 0,0 21 15,1 0-15,-1-21 16,21 0-16,-21 0 0,0 0 0,22 0 0,-22 0 16,21 0-16,-21 0 0,22-21 15,-22 21-15,21-21 0,1 0 0,-22 0 16,21 0-16,-21-1 0,0 1 16,22 0-16,-22-21 0,0 21 0,-21-22 15,21 22-15,-21-21 0,21 21 0,-21-1 16,0 1-16,0 0 0,0 0 15,0 42 1,0 0-16,-21 0 16,0 43-16,0-43 15,21 0-15,0 0 0,-21 1 16,0-1-16,21 0 0,0 0 16,0 0-16,0 0 0,-22-21 0,22 22 15,0-1 1,0-42 15,0-1-31,22 22 16,-22-21-16,21 0 0,0 0 15,-21 0-15,21 0 0,0-1 0,0 1 16,1-21-16,-1 21 0,0 0 16,0 21-16,21-43 0,-20 43 15,-1 0-15,0 0 0,-21 21 16,21 1-16,-21-1 15,21 0-15,-21 0 0,0 0 0,0 0 16,0 1-16,0-1 16,0 0-16,0 0 0,0 0 0,0 0 15,0 1-15,0-1 16,21-21-16,1 0 0,-1 0 16,0 0-16,0 0 15,0 0-15,0 0 0,43-43 16,-22 1-1,-21 21-15,1 0 0,-1 0 16,0-22-16,0 22 0,0-21 16,0 21-16,-21-22 0,0 22 0,22-21 15,-22 21-15,0-1 0,0 1 16,0 42 0,0 1-16,-22-1 15,22 0-15,-21 0 0,21 0 0,0 22 16,-21-22-16,0 42 15,21-42-15,0 1 0,0-1 0,0 21 16,0-21-16,0 0 16,0 1-16,0-1 0,21-21 15,0 21-15,0-21 0,1 0 16,-1 0-16,0 0 0,0-21 16,0 0-16,0 21 0,22-64 15,-22 22 1,-21 21-16,21-1 0,0-20 15,-21 21-15,0-21 0,0 20 0,21-41 16,-21 42-16,0 0 0,0-1 16,0 44-1,0-1-15,0 0 16,0 0-16,-21 0 0,21 22 0,0-22 16,0 21-16,0-21 0,0 0 0,0 22 15,0-1 1,0-21-16,0 0 0,21 1 15,1-1-15,20-21 0,-21 0 16,0 0-16,0 0 0,1 0 0,-1 0 16,0 0-16,21 0 0,-21 0 15,1-21-15,20-1 0</inkml:trace>
  <inkml:trace contextRef="#ctx0" brushRef="#br0" timeOffset="100691.47">9546 9102 0,'0'0'0,"-21"0"0,0 0 0,0-21 15,-1 21-15,44 0 47,-1 0-47,0 0 0,21 0 0,-21 0 16,22 0-16,-1 0 0,22 0 15,-22 0-15,21 0 0,1 0 0,-22 0 16,22 0-16,-1 0 0,128 0 16,-107-22-1,-41 22-15,-22 0 0,0 0 16,21-21-16,-20 21 0,-22-21 15,0 0-15,0 0 16,-22 21-16,22-21 0,-42-1 0,21 1 16,0 21-16,0-21 0,-43 0 15,43 21-15,-21-21 0,20 21 16,1 0 0,0 0-16,42 0 31,0 0-31,1 0 15,-1 0-15,0 0 0,0 0 0,0 0 16,0 0-16,1 0 16,-1 21-16,-21 0 15,0 0-15,0 0 0,0 1 0,0-1 16,0 0-16,0 0 0,0 0 16,-21 22-16,-1-22 0,-20 21 15,21-21-15,0 22 0,0-22 0,-1 0 16,1 0-16,0 0 0,-21 22 15,21-22-15,-1-21 0,1 21 16,0 0-16,0-21 0,0 0 0,21 21 16</inkml:trace>
  <inkml:trace contextRef="#ctx0" brushRef="#br0" timeOffset="101205.69">12001 8361 0,'0'-21'0,"0"42"0,0-63 15,0 20-15,-21 22 16,-21 0-16,21 0 16,21 22-16,-21-1 0,-1 21 0,1-21 15,0 22-15,0-1 0,21 21 16,-21-20-16,0 20 0,-1-20 16,1 84-16,21-85 0,-21 21 15,0-20-15,21-1 0,0 0 0,0 1 16,-21-22-16,21 21 0,0 22 15,0-43 1,0-42 15,0 0-15,0-1-16</inkml:trace>
  <inkml:trace contextRef="#ctx0" brushRef="#br0" timeOffset="102078.21">11642 8615 0,'0'-21'16,"0"42"-16,0-63 0,21-1 0,-21 22 16,21 21-16,0-21 0,-21 0 0,21 0 15,0-1-15,1 1 0,20 0 16,-21 0-16,21 21 0,43-42 16,-21 20-16,-22 1 0,21 21 0,64-21 15,22 42 1,-107-21-16,-21 21 0,21 22 15,-20-22-15,-22 21 0,0 1 0,0-1 16,0 0-16,-22 1 0,1-1 16,0 0-16,-21 1 0,-1-1 0,-62 43 15,41-64-15,1 0 0,-1 21 16,-42-21 0,-21 1-16,106-22 15,0 0-15,0 0 0,0 0 0,21-22 16,0 1-1,0 0-15,0 0 0,21 0 0,0 0 16,-21-1-16,21 22 0,0-21 16,0 21-16,1 21 15,-1 1-15,-21-1 0,0 0 16,0 0-16,21 21 0,-21-20 16,0 20-16,21 0 0,-21-21 0,0 1 0,0 20 15,0-21-15,21 0 0,0 0 16,-21 1-16,22-1 0,-1-21 15,0 21-15,0-21 0,0 0 0,22 0 16,-1 0-16,-21 0 0,21 0 0,-20 0 16,20 0-16,-21-21 15,21 0-15,-20-1 0,20 1 0,-21 0 16,21 0-16,-20 0 0,-1 0 0,21-1 16,-21-20-16,0 0 15,22-22-15,-43 43 16,0 42-1,0 0-15,0 1 16,-21-1-16,-1 0 0,22 0 0,-21 0 16,21 22-16,-21-22 0,0 0 0,21 21 15,0-21-15,0 22 0,0-22 16,0 0 0,0 0-16,21-21 0,0 0 15,0 0-15,22 0 0,-22 0 16,0 0-16,21 0 0,-20 0 15,-1-21-15,21 0 0,-21 0 0,0 0 16,43-22-16,-43-63 16,0 64-16,-21 0 0,0-1 15,0 22-15,-21-21 0,-21 0 16,21 20-16,-1 1 0,-20 21 16,21 0-16,0 0 0,-22 0 0,22 0 15,0 21-15,0 1 0,0-1 16,-22 21-16,43-21 15,-21 0-15,21 1 0,0-1 0,0 0 16,0 0-16,0 0 0,0 0 16,21 1-16,1-22 0,41 0 15,43 0 1</inkml:trace>
  <inkml:trace contextRef="#ctx0" brushRef="#br0" timeOffset="103538.61">13631 8488 0,'0'0'16,"0"-42"-16,0-22 15,0 43-15,-21 21 0,-21 0 16,21 21-16,21 0 16,-22 0-16,1 1 0,21 20 15,0-21-15,-21 21 0,21 1 0,-21 20 16,21-20-16,-21 20 0,21-21 0,0 1 15,0 20-15,-21 22 16,-1 21-16,22-85 16,0 0-16,0 0 0,0 0 0,0 1 15,0-1 1,0-42 0,0-1-1,0 1-15,22 0 0,-1-21 16,0 21-16,0-22 15,-21 22-15,21 0 0,0 0 0,1-22 16,-1 22-16,0 0 0,0 21 0,0-21 16,0 21-16,22-21 0,-22 21 15,0 0-15,0 0 0,22 42 16,-43-21-16,0 0 16,21 1-16,-21-1 0,0 0 0,21 0 15,-21 0-15,0 0 0,0 1 16,0-1-16,-21 0 0,0 0 0,21 0 15,-22-21-15,-20 21 0,21-21 16,0 22-16,0-22 0,-22 0 16,22 0-16,0 0 0,0 0 0,0 0 15,-1 0-15,-20 0 16,42-22 0,0 44 15,21-1-16,0-21 1,1 0-16,-1 0 0,0 0 16,0 0-16,21 0 0,43 0 15,-43 0-15,-20 0 16,20 0-16,0 0 0,1 0 16,20-43-16,-21 43 0,-20-21 15,41-21-15,-42 21 0,22 0 16,-22-1-16,0-20 0,0 21 15,-21 0-15,64-64 16,-64 43-16,21 21 0,-21 42 31,0 0-15,0 0-16,0 0 0,-21 22 0,21-22 16,-22 0-16,22 64 15,0-22 1,0-42-16,0 0 15,0 1-15,22-22 16,-1 0-16,0 0 0,0 0 16,0 0-16,0 0 0,1 0 0,20-22 15,-21 1-15,0 21 0,0-21 16,43-42-16,-43 20 16,0 22-16,-21-21 15,0 21-15,0-64 0,0 43 0,0 20 16,0-20-16,0 21 0,0-21 0,-21 20 15,0 1 1,0 21-16,0-21 0,-1 21 0,1 0 16,0 0-16,-21 21 0,21 0 15,-1 1-15,1-1 0,0 0 16,0 0-16,21 0 0,0 22 16,0-22-16,0 21 0,0-21 0,0 0 0,0 22 15,0-22-15,0 0 0,0 0 16,0 0-16,21 1 0,0-1 0,43 21 15,-1-21 1,-42-21-16,22 0 0,-1 0 16,-21 0-16,22 0 0,-22-21 15,0 0-15,0 21 0,21-21 16,-20 0-16,-1-22 0,0 22 0,0-21 16,0 21-16,22-22 0,-22 1 0,21-64 15,-21 64 1,0-1-16,22-41 0,-43 20 0,21 43 15,0-21-15,-21-1 0,0 1 0,21 0 16,-21-1 0,-21 65-1,21-1 1,-21 0-16,0 0 0,0 21 16,21-20-16,-22 20 0,1 0 15,21 1-15,-21-1 0,21 21 0,-21-20 16,21-1-16,0 0 0,-21 1 15,21-1-15,0 0 0,0 1 0,0-22 16,0 0-16,0 21 0,0-20 0,0-1 16,0 0-16,21-21 0,-21 21 0,21-21 15,0 0-15,0 0 16,1 0-16,-1 0 0,0 0 16,0 0-16,0-21 0,0 0 15,1 0-15,-1 21 0,0-22 16,0 1-16,0 0 0,0 0 15,-21 0-15,22 0 0,-1-1 0,-21 1 16,0 0-16</inkml:trace>
  <inkml:trace contextRef="#ctx0" brushRef="#br0" timeOffset="103880.51">14838 8551 0,'0'0'0,"-21"0"16,42 0-1,0 0 1,21 0-16,1 0 0,-1 0 16,0-21-16,22 21 0,-1 0 0,1 0 15,-22-21-15,22 21 0,-1-21 0,-21 21 16,64-21-16,-85 21 15,22 0-15,-22 0 0,0 0 0,-21-21 16</inkml:trace>
  <inkml:trace contextRef="#ctx0" brushRef="#br0" timeOffset="106162.49">1228 10710 0,'0'0'0,"0"-21"15,0 0 1,0 0 0,21 21-16,-21-21 0,0 0 15,21 21 1,-21-22-16,0 1 0,0 0 15,21 0 1,-21 0 0,0 42 15,0 0-15,0 0-16,-21 0 0,21 1 0,0 20 15,0 0-15,0 22 0,0-22 16,-21 0-16,21 22 0,-21-1 0,21-20 15,-22 20-15,22 1 0,-21-22 16,21 22-16,-21-1 0,21-21 16,0 1-16,0-1 0,-21 22 15,21-1-15,0-42 16,0 0-16,0 1 16,0-44 15,0 1-31,0 0 0,0 0 15,0 0-15,0 0 0,0-22 16,0 22-16</inkml:trace>
  <inkml:trace contextRef="#ctx0" brushRef="#br0" timeOffset="106892.76">1164 10880 0,'0'0'0,"0"-21"0,0-1 15,0 1-15,0 0 0,0 0 16,0 0-16,0 0 0,0-1 0,0 1 16,0 0-16,42-21 15,22-22-15,-22 43 16,1 0-16,-22 21 0,21-21 16,0 21-16,1 0 0,-1 0 15,0 0-15,1 0 0,-22 0 0,21 21 16,-21 0-16,22 21 0,-22 1 15,-21-1-15,0 0 0,0 1 0,0-1 16,0 0-16,-21 1 0,0-1 16,-43 43-16,22-64 0,-43 64 15,64-64-15,-43 42 16,43-63-16,0 21 16,0-21-16,0 0 15,21-21 1,0 0-1,0 0 1,21 42 0,-21 0-1,21 0-15,-21 1 0,0 20 16,21 0 0,0 1-16,-21-22 0,22 0 0,-1 21 15,-21-21-15,21 1 16,0-22-16,0 21 0,0-21 0,1 0 15,-1 0-15,0 0 0,0 0 0,21 0 16,-20 0-16,-1-21 0,21-1 16,-21 1-16,22 0 0,-22 0 0,0 0 15,0 0-15,0-1 0,22-20 16,-43 21-16,21 0 0,0-22 0,-21 22 16,0 0-16,0 0 15,0 42 1,0 0-1,0 0-15,0 1 0,0-1 16,0 0-16,0 0 0,-21 0 0,21 0 16,-21 22-16,21-22 15,0 0-15,0-42 47,0 0-31,0 0-16,21-1 0,0 1 15,-21 0-15</inkml:trace>
  <inkml:trace contextRef="#ctx0" brushRef="#br0" timeOffset="107222.71">2159 10859 0,'0'21'0,"0"0"16,21-21-16,-21 21 15,21-21 1,0 0-16,1 0 16,-1 0-16,0 0 0,-21-21 15,21 0 1,-21 0 0,-21 21-16,0 0 0,0 0 15,-1 0-15,-20 0 16,21 0-16,0 0 0,0 0 15,-1 0-15,22 21 0,-21-21 16,21 21-16,0 0 16,0 0-1,0 0-15,21 1 16,1-22 0,-1 0-16</inkml:trace>
  <inkml:trace contextRef="#ctx0" brushRef="#br0" timeOffset="108121.73">2794 11261 0,'21'-21'0,"0"21"16,-21-22-16,21 22 0,-21-21 15,22 0-15,-22 0 0,21-21 16,-21-22 0,0 43-1,-21 21-15,-1 0 0,1 0 16,0 0-16,0 0 0,-21 0 0,20 0 16,1 0-16,-21 21 0,21 0 15,0-21-15,-1 21 0,1 1 0,0-1 16,-21 63-1,42-62-15,0-1 0,0 0 16,0 0-16,0 21 0,0-20 16,21-22-1,0 0-15,0 0 0,0 0 16,1 0-16,-1 0 0,0 0 16,0-22-16,0 1 15,0 0-15,1 0 0,-1 0 0,0 0 16,-21-1-16,0 1 0,21 0 0,0 21 15,-21-21-15,0 0 0,21 21 16,-21-21-16,0 42 47,0 0-47,0 0 16,0 0-16,0 0 0,0 22 15,0 20-15,0-20 0,0-22 16,0 21-16,0 85 15,0-85-15,0 22 0,0-22 16,0 43-16,0-22 0,0-20 16,0 20-16,22 43 0,-1-64 15,-21 22-15,0-22 0,21 1 16,-21-1-16,0 0 0,21 1 16,-21-1-16,0 0 0,0 1 0,0-1 0,0 0 15,-21-21-15,0 22 16,0-1-16,-1 0 0,1-20 0,0 20 15,0-21-15,0 21 0,0-20 0,-1-1 16,-20 0-16,21 0 0,-85 0 16,0 0-1,64-21-15,0-21 0,20 21 16,-20-21-16,0 0 0,-22-43 16,43 22-16,0 0 15,0-1-15,0 1 0,-1 0 16,22-22-16,0 22 0,0 0 0,0-22 15,0 1-15,0-1 0,0 22 0,0-22 16,0 1-16,0-1 0,0 22 16,0-22-16,43-20 0,-1 41 15,-21 1-15,85-64 16,-21 43 0,-43 20-16,0 22 0,1 0 0,-1-21 15,0 21-15,1-1 0,-22-20 0</inkml:trace>
  <inkml:trace contextRef="#ctx0" brushRef="#br0" timeOffset="108885.63">3344 10774 0,'0'0'0,"-21"0"15,0 0 1,21 21-16,-21 0 15,-22 43-15,43-22 0,0 0 16,-21 1-16,0-1 0,0 0 0,21 1 16,-21 20-16,0-20 0,-1-1 15,22 0-15,-21 1 0,0-1 16,0-21-16,21 21 0,0-20 0,0-1 16,-21 0-16,21 0 15,21-42 1,-21 0-16,42-22 15,-42 22-15,43-21 16,-1-22-16,-21 22 16,0 21-16,0-21 0,1 20 15,-1 1-15,0 0 0,0 21 16,0 0-16,0 0 0,1 21 16,-22 0-16,0 1 0,0-1 15,0 0-15,0 0 0,0 0 16,0 43-16,0-43 0,0 21 15,0-21-15,21 1 0,-21-1 0,21 0 16,0 0-16,0-21 16,0 0-16,1 0 0,-1 0 0,0 0 15,0 0-15,0 0 0,22 0 0,-22 0 16,21-21-16,-21 21 16,0-21-16,43-22 0,-43 22 0,0-21 15,0-22-15,1 22 0,-1 0 16,0-1-16,-21 1 0,21 0 15,0-22-15,-21 22 0,21 0 0,-21-1 16,22 1-16,-22 0 0,21-1 0,-21 1 16,21 21-16,-21-22 0,0 22 15,0 0-15,0 0 16,0 42 0,-21 0-16,21 0 15,0 1-15,-21 20 0,21 0 0,-22 1 16,22 41-16,0-41 0,0-1 15,0 21-15,0-20 0,0-1 0,-21 0 16,21 1-16,0-1 0,0 0 16,0-20-16,0-1 0,0 21 15,0-21-15,0 0 16,21-21-16,1 0 16,-1 0-16,0 0 0,0-21 15,-21 0-15,21 0 0,-21 0 16,21 0-16,-21-1 0</inkml:trace>
  <inkml:trace contextRef="#ctx0" brushRef="#br0" timeOffset="109070.1">3831 11134 0,'0'0'0,"21"0"31,0 0-15,1-21-16,-1 21 15,0 0-15,0 0 0,0-22 0,0 22 16,22-21-16,-22 21 0,0-21 0,21 21 16,-20-21-16,20 21 0,-21 0 0,21-21 15,-20 21-15</inkml:trace>
  <inkml:trace contextRef="#ctx0" brushRef="#br0" timeOffset="109841.44">4847 10922 0,'0'0'16,"0"-21"-16,-21 21 15,0-21 1,0 21-16,-1 0 0,1 0 0,0 0 16,0 0-16,-21 42 15,-1 22-15,22-43 0,0 21 16,21-21-16,0 22 0,0-1 15,-21 0-15,21 1 0,0-1 0,0-21 16,0 21-16,0 1 0,0-22 0,0 21 16,0-21-16,21 1 0,0-1 15,0 0-15,0 0 0,1-21 16,-1 0-16,0 21 0,42-21 16,-41 0-16,20 0 0,-21-21 0,21 0 15,-20 21-15,41-64 16,-42 43-16,22-21 0,-22 0 0,42-85 15,-20 21 1,-22 63-16,0-20 0,0 21 16,0-22-16,0 22 0,-21-22 0,22-20 15,-1 20-15,-21 22 0,0-22 16,21 43-16,-21 0 0,0 0 16,0 0-16,-21 42 31,21 0-31,-21 21 15,21-21-15,0 22 0,0-1 16,-22 0-16,22 1 0,-21 20 16,21-20-16,0-1 0,0 21 0,-21-20 15,21 20-15,-21-20 0,21-1 16,0 0-16,0 43 0,0-43 16,0-21-16,0 22 0,0-22 0,0 0 15,0 0-15,21-21 16,0 0-16,0 0 15,1 0-15,20-42 16,-21 21-16,0 0 0,22-22 16,-22 22-16,0 0 0,0-21 15,0 20-15,0 1 0,-21 0 16,22 0-16,-22 0 0,0 42 31,0 0-31,0 0 0,0 0 16,0 1-16,0-1 0,0 0 15,0 21-15,0 22 16,0-22-16,0-21 16,21-21-1,0 0 1,-21-21-16,21 21 0,0-21 0</inkml:trace>
  <inkml:trace contextRef="#ctx0" brushRef="#br0" timeOffset="110156.4">5757 10880 0,'-21'0'15,"0"0"1,21 21-16,-21 0 0,21 0 16,21-21 15,0 0-31,0 0 0,0-21 15,1 0-15,-1 0 0,0 0 16,-21-1-16,0 1 16,0 0-16,0 0 15,-21 21-15,0 0 16,-1 0-16,1 0 0,0 0 0,0 0 16,0 0-16,0 21 0,-1 0 15,1-21-15,0 21 0,0 22 16,0-22-16,21 0 15</inkml:trace>
  <inkml:trace contextRef="#ctx0" brushRef="#br0" timeOffset="111038.24">6286 10901 0,'-21'0'31,"0"0"-15,0 21-16,0 0 15,21 0-15,-21 1 0,-1-1 0,1 21 16,21-21-16,-21 22 0,21-1 15,-21-21-15,21 21 0,0-20 0,0 62 16,42-20 0,-21-43-16,1-21 0,-1 0 15,21 0-15,-21 0 0,43 0 16,-22 0-16,0-21 0,1 21 16,-22-21-16,21-22 0,1 22 15,-1 0-15,-21-21 0,21-1 0,-20 1 16,-1 0-16,0-1 0,21-20 15,-21 20-15,1-20 0,-1-1 0,0 22 0,0-21 16,0-1-16,-21 22 0,21-1 16,-21 1-16,0 0 0,0 21 15,0-1-15,-21 44 16,21-1-16,-21 21 0,0 0 16,0 1-16,0-1 0,21 0 0,-22 1 15,22 20-15,-21-20 16,21-1-16,0 21 0,-21-20 0,0 41 15,0-62-15,21 20 0,-21 21 16,-1-41-16,22-1 0,-21 0 0,21 0 16,-21-21-1,21-21 1,0 0 0,0 0-16,21-22 0,0-20 15,1 20-15,-1 22 16,21 0-16,-21-21 0,22 21 0,-22-1 15,21 1-15,0 0 0,-20 0 16,-1 21-16,42-21 0,-42 21 16,1 0-16,-22 21 31,-22-21-31,1 21 0,0-21 16,0 0-16,0 21 0,0-21 15,-22 21-15,22-21 0,0 22 16,-21-22-16,20 21 0,-20 0 0,21-21 15,0 21-15,0 0 0,-1 0 0,22 1 16,0-1-16,0 0 0,0 0 16,0 0-16,0 0 0,0 1 0,22-1 15,-1 0-15,0 0 0,0 0 0,21 0 16,-20 1-16,20-1 0,-21-21 16,0 21-16,22-21 0,-22 0 15,0 0-15,0 0 0,0 0 0,0 0 16,22 0-1,-22-21-15,-21 0 16,21-1-16</inkml:trace>
  <inkml:trace contextRef="#ctx0" brushRef="#br0" timeOffset="111692.21">8255 10816 0,'-21'0'0,"42"0"0,-63 0 0,20 0 15,1 0-15,0 0 0,0 0 16,42 0 0,0 0-1,0 0-15,22 21 0,-1-21 16,0 0-16,1 0 0,20 0 0,1 0 15,-1 0-15,1 0 0,-1 0 0,1 0 16,-1 0-16,1 0 0,-1 0 0,-20 0 16,20 0-16,-21 0 0,1 0 15,-22 0-15,21 0 0,-21 0 0,-21-21 16,-21 0 0,0 21-1,0 0-15,0-21 0,0 21 16,-1 0-16,1 0 0,0 0 0,0-21 15,0 21-15,0 0 0,-1 0 16,22 21 15,0 0-15,0 0 0,22-21-16,-22 21 0,21 1 15,-21-1-15,0 0 0,0 0 16,-21 0-16,-22 43 15,1-43-15,0 21 16,20-42-16,1 21 0,0 1 16,0-1-16,0-21 0,21 21 0</inkml:trace>
  <inkml:trace contextRef="#ctx0" brushRef="#br0" timeOffset="112408.76">10287 10414 0,'0'-42'16,"0"84"-16,0-105 0,0 20 0,0 22 0,0 0 16,0-21-16,0 20 0,0 1 0,0 0 15,0 0-15,-21 21 0,0 0 16,-1 0-16,1 21 15,21 21-15,-21 1 16,21-1-16,0 22 0,0-1 0,0 1 16,0-1-16,0 1 0,0-1 15,0 1-15,-21-1 0,21-21 0,-21 1 16,0-1-16,-1 43 0,1-43 16,0-21-16,21 0 0,-21 1 15,21-1-15,0 0 0,0 0 0,0-42 31,0 0-31,0 0 16,0-22-16,21 22 0,-21-21 16,0 21-16,21-22 0,-21 1 15,21-22-15,-21 22 0,0-21 0,22-1 16,-1 1-16,0-1 0,-21 1 0,21-1 16,0 1-16,0 20 0,1 1 15,20-43 1,-42 106-16,0 1 15,0-1-15,0 21 0,21 22 16,-21-1-16,0-21 0,21 22 0,-21-1 16,0 1-16,0-22 0,21 22 0,-21-22 15,0 0-15,0 43 0,22-64 16,-22 0-16,0 1 16,0-1-16,21 0 0,-21 0 0,0 0 15,-21-21 16,-1-21-31</inkml:trace>
  <inkml:trace contextRef="#ctx0" brushRef="#br0" timeOffset="114324.27">10054 10880 0,'0'0'0,"21"0"31,0 0-31,1 0 0,-1 0 0,21 0 15,-21 0-15,22 0 16,-1-21-16,0 21 0,1-22 0,-1 1 0,0 21 16,22-21-16,-22 0 0,0 0 15,22 21-15,21-43 0,-43 22 16,0 0-16,-21 0 0,1 0 16,-1 0-16,0-22 15,-21 22-15,0 0 0,-21 21 16,0 0-16,-1 0 0,1 0 15,0 21-15,0 0 0,-43 106 16,22 0 0,42-84-16,0-1 15,0-21-15,0 21 0,0-20 16,0 20-16,0-21 0,0 0 0,0 0 16,0 1-16,21-22 0,22 21 0,-22-21 15,0 0-15,21 0 0,1 0 16,-22 0-16,21-21 0,22 21 0,-22-22 15,0 1-15,22 0 0,-22 0 0,0 0 16,1-22-16,84-62 16,-106 62-16,21 1 15,-21 0-15,1-22 0,-1-42 0,-21 43 16,21 20-16,-21-62 0,0 62 16,0 1-16,0 0 15,0-1-15,0 22 0,0-21 16,0 21-16,0 42 15,0 0-15,0 21 0,0 1 16,-21-1-16,0 127 16,-1-105-16,22-22 0,-21 22 15,0-22-15,21 21 0,0-20 0,0-1 16,-21 0-16,21-20 0,0 20 0,0-21 16,0 21-16,0-20 0,0-1 15,21 0-15,0-21 16,0 21-16,1-21 15,-1 0-15,0 0 0,0 0 0,21-21 16,-20 21-16,-1-21 0,21 0 16,-21-1-16,0 22 0,22-21 0,-22-21 15,0 21-15,21-22 0,-20 1 16,-1 21-16,0 0 0,-21 0 16,0-1-16,21 22 0,-21-21 15,0 42 1,0 1-16,0-1 15,0 0-15,-21 0 0,0 0 16,21 0-16,0 1 0,0-1 0,-21 0 0,21 0 16,0 21-16,0-20 15,0-1-15,0 0 0,0 0 16,21-21-16,0 21 0,0-21 16,0 0-16,22 0 0,-22 0 0,0 0 15,21 0-15,-21 0 0,22-21 0,-22 0 16,21 0-16,-21 21 0,1-21 0,-1-1 15,0 1-15,0 0 0,0 0 16,-21 0-16,21 0 0,-21-1 16,0 1-16,0 0 0,0 0 0,0 0 0,0 42 47,-21 0-47,21 0 0,-21 0 15,21 1-15,-21-1 0,21 0 16,0 0-16,0 0 0,0 0 0,0 1 15,0-1-15,0 0 16,21 0-16,0-21 0,0 0 16,1 0-16,-1 0 0,0 0 0,0 0 15,0 0-15,0 0 0,1 0 0,-1 0 16,-21-21-16,21 0 0,0 0 16,-21-1-16,0 1 0,0 0 15,0 0-15,0-21 0,0 20 16,0 1-16,-42-63 15,-1 62-15,22 1 0,0 21 0,0-21 16,0 21-16,-22 0 0,22 0 16,0 0-16,21 21 31,21-21-31,22 0 16,-22 0-16,0 0 0,21 0 15,1 0-15,-1 0 0,0-21 0,1 21 0,-1-21 16,0 21-16,1 0 0,-1 0 15,0 0-15,1 0 0,-1 0 0,0 21 16,1 0-16,-22 0 0,0 1 16,0-1-16,-21 0 0,0 0 0,0 21 15,0-20-15,0-1 0,0 0 16,0 0-16,-21 0 0,21 0 16,-21 1-16,21-1 0,-21-21 15,-1 0-15,22 21 0,0 0 16,-21-21-1,21-21 1,0 0-16,21 0 16,-21-1-16,22 1 0,-1 0 15,0 0-15,0 0 0,0-22 0,0 1 16,22 21-16,-22-21 16,0 20-16,21-20 0,-20 21 0,20 0 15,-21 0-15,0-1 0,0 22 0,1 0 16,-1 0-16,-21 22 15,0-1-15,0 0 0,0 21 16,0-21-16,0 1 0,0 20 0,0-21 16,-21 0-16,21 22 0,-22-22 0,22 0 15,-21 0-15,21 0 0,0 0 16,0 1-16,0-1 0,21-21 16,22 21-1,20-21-15,-42 0 0,1 0 0,41 0 16,-42-21-16,0 21 0,22-21 15,-22-1-15,0 1 16,21 0-16,-20 0 0,20 0 0,-21-22 16,43-20-16,-43 21 0,0 20 15,0-20-15,21-43 0,-42 64 16,22-85 0,-65 106-1,22 0-15,0 22 0,0-1 0,0 0 16,-1 0-16,1 0 0,0 22 15,21-22-15,-21 21 0,21-21 0,0 0 16,0 22-16,0-22 0,21 21 16,0-21-16,0 1 0,1 20 15,-1-21-15,-21 0 0,0 0 16,21-21-16,-21 22 0,21-1 16,-21 0-16,0 0 15,-21-21-15,0 21 16,0-21-16,-1 0 0,1 0 15,0 0 1,0 0-16,0-21 0,21 0 16,-21 0-16,-22 0 15,22-1-15</inkml:trace>
  <inkml:trace contextRef="#ctx0" brushRef="#br0" timeOffset="114676.22">12869 10202 0,'0'0'0,"-21"22"0,0-22 16,21 21-16,-21-21 0,21 21 0,0 0 15,21-21 16,0 0-31,0-21 16,0 21-16,-21-21 0,22 0 16,-22-1-16,0 1 15,-22 21-15,1 0 16,0-21-16,0 21 0,0 0 0,0 0 16,-1 0-16,1 0 0,0 0 15,21 21-15,-21-21 0,21 21 16,0 1-16,0-1 0,0 0 15,0 0 1,-21-21 0,21 21-16</inkml:trace>
  <inkml:trace contextRef="#ctx0" brushRef="#br0" timeOffset="114941.16">11557 10414 0,'0'0'0,"-21"0"0,0 0 16,-1 21-16,44-21 31,-1 0-31,21 0 0,-21 0 0,22 0 16,-1 0-16,0 0 0,1 0 15,-1 0-15,0 0 0,-21 0 16,22 0-16,-1 0 0,-21 0 0,0 0 15,1-21-15,-1 21 0,0 0 16,0 0 15,0 0-31</inkml:trace>
  <inkml:trace contextRef="#ctx0" brushRef="#br0" timeOffset="115937.99">14965 10732 0,'-21'0'16,"42"0"-16,-64 0 0,22 0 16,0 0-16,0 0 15,0 0-15,0 0 0,-22 0 16,22 0-16,0 0 15,42 0 17,21 0-32,-20 21 0,20-21 0,0 0 15,1 21-15,-1-21 0,21 0 16,1 0-16,-22 0 0,22 0 0,63 0 16,-85 0-16,22 0 0,-22 0 15,21 0-15,-20 0 16,20 0-16,-20 0 0,-22 0 15,0 0-15,0 0 0,0 0 0,-21-21 16,0 0 0,0-1-16,-21 1 15,21 0-15,-21 21 0,0-21 16,0 0-16,21 0 0,-22 21 16,1-22-16,21 1 0,-21 0 15,0 21-15,0 0 0,0 0 16,-1 0-16,1 0 15,0 0 1,42 0 31,0 0-31,1 21-16,-1-21 0,0 0 15,0 0-15,0 21 0,0-21 16,1 0-16,-1 22 0,0-22 15,0 0-15,-21 21 16,0 0 0,0 0-16,0 0 0,-21 0 15,0 1-15,0-1 0,-1 21 16,1-21-16,-21 0 16,21 1-16,0 20 0,-1-21 0,1 0 15,0 0-15,0 1 0,0-1 0,21 0 16,0 0-16,-21 0 0,-1 0 15,22 1-15,-21-22 0,42-22 32,1 22-17</inkml:trace>
  <inkml:trace contextRef="#ctx0" brushRef="#br0" timeOffset="117477.25">16976 10245 0,'0'0'0,"0"-21"0,0-1 16,0 1-1,0 0-15,0 0 0,0 0 16,0 0-16,0-1 0,0 1 16,0 0-16,0 0 15,-22 21-15,1 0 0,0 0 16,-42 21-16,41-21 16,1 42-16,-21-20 0,21-1 15,-22 21-15,22 0 0,-21 22 0,21-22 0,-22 22 16,22-1-16,0 1 0,0-22 15,0 22-15,0-22 0,-1 106 16,22-84 0,0-22-16,0-21 0,0 21 0,43 1 15,-22-43-15,0 21 0,21 0 16,-20-21-16,41 0 16,-42 0-16,22 0 0</inkml:trace>
  <inkml:trace contextRef="#ctx0" brushRef="#br0" timeOffset="118485.54">17251 10541 0,'0'-21'0,"0"42"0,0-63 0,-21 42 16,-1 0 0,1 0-16,0 21 0,0 0 0,0 0 15,0 0-15,-1 22 0,1-22 16,0 21-16,0-21 0,0 22 0,21-22 15,-21 0-15,21 21 0,-22-20 0,22-1 16,0 0-16,0 0 0,0 0 0,0 0 16,22-21-1,-1 0-15,0 0 0,21 0 16,-21 0-16,1 0 0,-1-21 16,0 0-16,0 21 0,0-21 0,0 0 15,1 0-15,-22-1 0,0 1 16,0 0-16,0 0 0,0 0 0,0 0 15,-22-1-15,1 1 0,0 0 0,0 0 16,21 0-16,-21 0 0,0-1 16,21 1-16,0 0 15,0 0-15,0 0 16,42 21-16,-21-21 0,0 21 16,0-22-16,1 22 0,20 0 0,-21 0 15,21 0-15,-20 0 0,20 0 16,-21 0-16,0 22 0,0-1 15,22 0-15,-22 0 0,-21 0 0,21 0 16,-21 22-16,21-22 0,-21 21 0,0-21 16,0 1-16,0-1 0,0 0 15,0 0-15,0 0 0,-21 0 0,21 1 16,-21-1-16,21 0 0,-21-21 16,21 21-16,0-42 31,0 0-16,0 0-15,0-1 0,21 1 0,0 0 16,0-21-16,0 21 0,1-22 16,-1 1-16,0 0 0,0-1 0,21 22 15,-20-21-15,-1 21 0,21-1 0,0 1 16,-20 0-16,-1 21 0,21 0 16,-21 0-16,-21 21 0,21 0 15,-21 1-15,22 20 0,-22-21 0,0 21 0,0-20 16,0 20-16,0-21 0,0 21 15,0-20-15,0-1 0,0 0 16,0 21-16,0-21 0,0 1 16,21-1-16,0-21 15,0 0-15,0 0 0,0 0 16,1 0-16,-1-21 16,42-22-16,1-41 15,-43 62 1,0-20-16,0 0 0,0-1 0,1 1 15,-1 0-15,0-1 0,-21-20 0,21 21 16,0-43-16,-21 64 0,0-22 16,0 22-16,0 0 0,0 0 15,0 0-15,-21 21 16,0 0-16,0 21 0,0 0 16,21 0-16,-22 0 15,1 22-15,21-1 0,0 0 0,0 22 16,0-22-16,0 1 0,0 41 15,0-41-15,0-1 0,0-21 16,0 21-16,0-20 0,0-1 0,0 21 16,0-21-16,21-21 15,1 21-15,-1-21 16,0 0-16,0-21 16,-21 0-16,21 21 0,-21-21 0</inkml:trace>
  <inkml:trace contextRef="#ctx0" brushRef="#br0" timeOffset="118668.51">18288 10499 0,'0'0'0,"-21"0"0,0 0 15,21-21 1,42 21 0,-21 0-16,0 0 0,0 0 0,1 0 15,20 0-15,0 0 0,-21-22 16,22 22-16,-22 0 0,21 0 0,1-21 15,-22 21-15,21 0 0,-21 0 0,0-21 16,1 21-16,-1 0 0</inkml:trace>
  <inkml:trace contextRef="#ctx0" brushRef="#br0" timeOffset="119736.32">18796 10626 0,'0'21'0,"0"-42"0,-21 42 0,21 0 15,0 0-15,-21-21 0,21 21 0,21-21 32,0 0-32,0 0 0,0 0 15,0-21-15,1 21 16,-1-21-16,21-21 16,-21 21-16,0-43 0,-21 43 15,0 0-15,0 0 0,0-1 16,0 1-16,-21 21 15,0 0-15,0 0 16,0 21-16,0 1 0,-1-1 0,22 21 16,-21-21-16,0 22 0,21-22 15,-21 63-15,21-62 0,0 41 16,0-21-16,0-20 16,0-1-16,0 0 0,42 0 15,-21-21-15,1 21 16,-1-21-16,0 0 0,0 0 0,0 0 15,0 0-15,1-21 0,-1 0 16,0 21-16,0-21 0,0 0 16,0-1-16,22 1 0,-22 0 0,21-21 15,22-1-15,-22 1 0,-21 21 16,22 0-16,-1 0 0,0-1 16,-21 22-16,1 0 0,-1 0 0,0 0 15,0 0-15,-21 22 0,0-1 16,0 0-16,0 0 0,0 0 15,-21 0-15,0 22 0,21-22 16,-21 0-16,-1 0 0,1 0 0,0 22 16,0-43-16,0 21 0,21 0 15,-21-21-15,21 21 0,21-21 47,-21-21-47,21 0 0,0 21 16,0-21-16,0 0 0,1-1 15,-1 1-15,0 0 0,21-21 0,-21 21 16,1-22-16,41-20 0,-42 20 16,43 1-16,-64 21 15,21 0-15,0 21 0,-21 21 16,0 0 0,-21 0-16,0 22 0,0-22 15,-1 0-15,22 21 0,-21-21 16,21 1-16,-21-1 0,21 0 0,0 0 15,0 0-15,0 0 0,0 1 0,0-1 16,21-21-16,64 0 31,-43 0-31,1 0 0,-22 0 16,0-21-16,0-1 0,0 1 0,0 0 0,22-21 16,-22 21-16,0-22 15,-21 1-15,21 0 0,0-22 16,-21 22-16,22-1 0,-22-20 0,21 21 15,-21-22-15,21 22 0,-21-1 0,21-20 16,-21 42-16,0-22 0,21 1 16,-21 21-16,0 0 0,0 0 0,0-1 15,0 44 1,0-1-16,0 0 0,0 21 16,-21 1-16,21-1 0,-21 0 0,21 22 15,0-22-15,0 22 0,-21-1 0,21 1 16,0-22-16,0 0 0,0 22 15,0-43-15,0 21 0,0 1 0,0-22 16,0 0-16,0 0 0,0 0 0,0 0 16,21-21 15,-21-21-15,0 0-16,0 0 0,0 0 0,21 0 15</inkml:trace>
  <inkml:trace contextRef="#ctx0" brushRef="#br0" timeOffset="119905.8">20024 10351 0,'-43'-22'16,"86"44"-16,-107-44 0,85 22 31,0 0-15,1 0-16,-1 0 0,0 0 15,21-21-15,1 21 16,-22-21-16,42 21 15,-20 0-15,-22-21 0,21 21 0,-21 0 16</inkml:trace>
  <inkml:trace contextRef="#ctx0" brushRef="#br0" timeOffset="120634.13">20997 10139 0,'0'-21'0,"0"42"0,0-63 0,0 20 16,-21 22 0,0 0-16,0 22 15,0-1-15,-1 0 0,1 0 16,0 21-16,-21 1 0,21-1 0,-1 0 16,-20 1-16,21-1 0,-21 22 0,20-22 15,1 0-15,0 1 0,0-22 16,21 21-16,0 0 0,0-20 15,0-1-15,0 0 0,21 0 0,21 21 16,1-20-16,-22-22 0,21 0 16,-21 0-16,22 0 0,-1 0 0,0 0 15,-20 0-15,20 0 0,21-43 16,-20 22-16,-22 0 0,21 0 16,-21-22-16,1 1 0,20 0 15,21-106-15,-41 84 16,20-63-16,-21 85 15,0-22-15,0 22 0,1 0 0,-1-1 0,-21 1 16,0 21-16,21 0 0,-21-1 16,0 1-16,0 42 15,-21 1-15,0-1 0,21 21 16,-22-21-16,1 22 16,21-1-16,0 0 0,0 1 0,-21 20 15,21-21-15,0 1 0,0 63 16,0-64-16,0 0 0,0-21 15,0 22-15,0-22 0,0 21 0,0 1 16,21-22 0,0-21-16,1 0 15,-1 0-15,0-21 0,0-22 16,0 22-16,0 0 16,1 0-16,-1 0 0,0-1 0,-21 1 15,21-21-15,0 21 0,-21 42 31,0 0-31,0 0 16,0 0-16,0 1 0,-21-1 0,21 0 16,0 0-16,-21 0 0,21 0 15,0 1-15,0-1 0,21-21 47,0-21-31,0-1-16,-21 1 0</inkml:trace>
  <inkml:trace contextRef="#ctx0" brushRef="#br0" timeOffset="120801.1">21823 10287 0,'-21'0'16,"-1"0"-1,22 21-15,-21 0 16,0-21-16,21 22 15</inkml:trace>
  <inkml:trace contextRef="#ctx0" brushRef="#br0" timeOffset="121674.43">22204 10245 0,'-21'0'15,"42"0"-15,-64 21 0,22-21 16,0 21-16,21 0 0,-21 0 16,21 22-16,-21-22 0,0 0 0,21 21 15,0 43-15,-22-64 0,22 22 16,0-1-16,0-21 0,0 21 15,0-20-15,0-1 0,0 21 0,0-21 0,22 0 16,-22 1-16,21-1 0,0-21 16,0 21-16,-21 0 0,21-21 15,0 0-15,22 0 0,-22 0 16,0 0-16,0 0 0,0-21 0,1 0 16,-1 0-16,21-1 0,-21 1 15,0-21-15,43-22 0,-43 22 16,0-21-16,0 20 0,22-20 15,-22-1-15,21 1 0,-21 20 0,1-20 16,20-1-16,-21 22 0,0 0 0,0-1 16,1 1-16,-1 0 0,-21 21 15,21-1-15,-21 1 0,0 42 32,0 1-32,-21-1 0,0 21 15,-1 22-15,1-22 0,0 0 16,21 1-16,-21 20 0,0-21 15,0 1-15,-1 20 0,1-20 0,0-1 16,-21 0-16,21 1 0,21-22 16,-22 21-16,-20 0 0,42-20 15,-21-1-15,21-42 32,21-1-17,0 22-15,0-21 16,1-21-16,20 21 0,-21 0 0,0-1 15,22 1-15,-1 0 0,-21 0 0,21 0 16,-20 0-16,20 21 0,43-22 31,-107 22 1,1 0-32,0 0 15,0 0-15,0 0 0,0 0 16,-1 0-16,1 0 0,0 0 0,0 22 15,0-22-15,21 21 16,-21-21-16,21 21 0,-22 0 0,22 0 16,-21 22-16,21-22 0,0 0 0,0 0 15,0 21-15,0 22 16,21-22-16,1-21 16,-1-21-16,42 22 15,-63-1-15,43-21 16,-22 0-16,0 0 0,0 0 15,0 0-15,0-21 0,1 21 16,-1-22-16,0 1 0,0 0 0,21-21 16</inkml:trace>
  <inkml:trace contextRef="#ctx0" brushRef="#br0" timeOffset="121975.46">23664 10351 0,'0'0'0,"21"-22"0,-21 1 0,-21 21 47,0 21-47,0 1 0,0-1 16,21 21-16,-43 22 16,22-43-16,21 21 0,-21 85 15,21-63 1,0-43-16,0 0 0,21 0 15,0 0-15,-21 0 0,43 1 16,-43-1-16,21-21 0,0 0 16,-21 21-16,21-21 0,0 0 0,1 0 15,-1 0-15,0 0 0,0 0 16,0-21-16,0 21 0,1-21 0,-1-1 16,0 1-16</inkml:trace>
  <inkml:trace contextRef="#ctx0" brushRef="#br0" timeOffset="122304.41">24426 10160 0,'0'0'0,"0"-21"0,0 0 16,21 21 15,1 0-31,-1 0 0,0 0 15,0 0-15,0 0 0,0 21 0,1 0 16,-1-21-16,0 21 0,-21 22 0,0-22 16,0 0-16,0 21 0,0 1 0,0-1 15,0-21-15,0 21 0,0 1 16,0-1-16,-21 0 0,0-20 0,-1 20 16,1-21-16,0 21 0,0-20 15,-43 20-15,43-21 0,0 0 16,0-21-16,0 21 0,0 1 0,-1-1 15,1-21-15,0 0 0,0 0 16,21 21-16,-21-21 0,0 0 16,-22 0-16</inkml:trace>
  <inkml:trace contextRef="#ctx0" brushRef="#br0" timeOffset="123876.73">1355 12912 0</inkml:trace>
  <inkml:trace contextRef="#ctx0" brushRef="#br0" timeOffset="124406.09">1418 12912 0,'21'0'15,"-21"-21"-15,21 21 0,-21-22 0,22 22 16,20-21 0,-42 0-16,21 21 0,-21-21 0,0 0 15,21 21-15,-21-21 0,0-22 16,0 22-16,-21 21 15,0-21-15,0 21 16,-22 0-16,22 0 0,-21 0 0,0 0 16,-1 0-16,22 0 0,-21 21 15,-1 0-15,1 0 0,21 1 0,-21-1 16,20 21-16,1-21 0,0 0 16,0 22-16,0-22 0,0 42 15,21 1 1,0-43-16,0 0 0,0 0 0,42 1 15,-21 20-15,0-21 0,22 0 16,-22 0-16,21 1 0,0 20 0,43 0 16,-43-21-16,1 22 0,-1-22 15,-21 0-15,22 21 0,-22-20 16,-21 20-16,0-21 0,0 0 16,0 22-16,0-22 0,-21 0 0,-22 0 15,22 0-15,-21 0 0,-22-21 16,22 22-16,-22-22 0,22 0 0,-21 0 15,-1 0-15,22 0 0,-22 0 16,1-22-16,20 1 0,1 0 0,-21 0 16,20 0-16,22 0 0,-21-22 15,21 1-15,-1 21 0,1-22 16,0 1-16,21 0 0,0 21 0,0-22 16,0 22-16,21-21 15,0 21-15,1-1 0,20-20 0,0 21 16,1 21-16,-1-21 0,21 21 15,-20 0-15,-1-21 0,22 21 0,-22 0 16</inkml:trace>
  <inkml:trace contextRef="#ctx0" brushRef="#br0" timeOffset="124840.08">1757 13208 0,'21'0'0,"-21"-21"32,-21 21-1,21 21-31,-21 0 0,21 0 16,-22 22-16,1-1 15,21-21-15,0 43 0,0-22 16,0-21-16,0 22 0,0-22 15,0 0-15,0 21 0,0-21 16,0 1-16,21-22 0,1 0 16,-1 0-16,0 0 0,85 0 15,-85-22 1,21 1-16,-21 0 0,64-21 16,-64-1-16,22 22 0,-1 0 15,-21-21-15,0 21 0,22-1 16,-22 1-16,-21 0 0,0 0 0,-21 21 31,-1 0-15,1 21-16,0 0 0,0 0 15,0 1-15,0-1 0,21 0 16,0 0-16</inkml:trace>
  <inkml:trace contextRef="#ctx0" brushRef="#br0" timeOffset="126184.16">2222 13610 0,'106'21'31,"-212"-42"-31,233 42 0,-84-21 0,-22 22 0,0-22 16,21 0-16,-20 0 0,20 0 0,0 0 16,-21 0-16,22 0 0,84-43 15,-21 1 1,-64 21-16,-21 0 16,21-22-16,-20 22 0,-1 0 15,0 0-15,0 0 0,-21-22 0,21 22 16,-21 0-16,0 0 0,0-22 0,0 22 15,-21 0 1,-21 21-16,21 0 0,-1 0 16,1 0-16,0 21 0,0 0 15,0-21-15,-22 22 0,22 20 0,0-21 16,21 0-16,-21 0 0,21 22 16,0-22-16,0 21 0,0-21 15,0 1-15,42 41 16,22-42-1,-22-21-15,-21 0 0,22 0 16,-1 0-16,0 0 0,1 0 0,-1 0 16,0 0-16,1-21 0,-1 21 15,0-21-15,22 0 0,-22 0 0,43-22 16,-43 22-16,22-21 16,-22 21-16,-21-1 0,21 1 15,1-21-15,-22 42 0,0-21 16,-21 0-1,-21 21 1,-21 0-16,20 0 16,1 0-16,0 21 0,0 0 15,0 0-15,0 0 16,-1 0-16,1 1 0,21-1 0,0 21 0,0-21 16,0 0-16,0 1 15,0-1-15,0 0 0,64 42 16,-22-63-16,-21 22 15,22-22-15,-22 0 0,21 0 16,0 0-16,-20 0 0,20-22 0,0 22 16,1-21-16,-22 0 0,21 0 0,0 0 15,-20 0-15,-1-1 0,0 1 16,0 0-16,0-21 0,0 21 0,-21-1 16,0-20-16,0 21 0,0 0 15,0 0-15,0-1 0,0 44 31,0-1-15,-21-21-16,21 21 0,-21 0 16,21 0-16,-21 0 0,21 1 0,0-1 15,0 0-15,0 0 0,-21 0 0,21 0 16,-21 1-16,21-1 16,0 0-1,0-42 16,0 0-31,21-1 0,0 1 16,0 0-16,-21 0 0,21 0 16,0 0-16,1-1 0,-1-41 15,0 42-15,0 21 0,0-21 16,0-1-16,1 22 0,-1 0 0,0 0 16,0 0-1,-21 22-15,21-1 0,-21 0 16,0 0-16,0 0 0,0 0 0,0 1 15,0-1-15,0 0 0,0 0 16,0 0-16,0 0 0,0 1 0,0-1 16,21-21-16,1 21 0,-22 0 15,21-21-15,0 0 16,0 0-16,0 0 0,22 0 16,-1-21-1,-21 0-15,0 0 0,22-1 0,-22 22 0,0-21 16,0-21-16,0 21 0,0 0 15,1-1-15,-22-20 0,21 21 16,-21 0-16,21-22 0,-21 22 0,0-21 16,0 21-16,0 0 15,-21 21-15,0 0 0,-1 0 16,1 21-16,21 0 0,-21 0 16,21 21-16,0-20 15,0-1-15,0 0 0,0 0 0,21 0 16,0 0-16,1 1 15,-22-1-15,63 21 16,-42-21-16,0 0 0,-21 1 16,22-1-16,-22 0 15,-22 0 1,1-21-16,0 0 0,0 0 16,0 0-16,0 0 0,-43 0 15,43 0 1,21-21 15,0 0-31,0 0 16,0-1-16</inkml:trace>
  <inkml:trace contextRef="#ctx0" brushRef="#br0" timeOffset="127657.21">5546 12891 0,'0'0'0,"0"-22"0,0 1 16,0 0-16,42 0 0,-42 0 15,0-22-15,0 22 0,0 0 0,0 0 16,0 0-16,-21 0 0,21-1 15,-21 1-15,21 0 0,-22 0 16,22 0-16,0 0 16,-21 21-16,0 0 15,21 21 1,0 21-16,-21 22 0,21-22 16,0 21-16,0 1 0,0-1 0,-21 1 15,0-22-15,-1 106 16,-41 1-1,42-107-15,21 0 0,-21 1 16,21-22-16,-22 21 0,22-21 0,0 0 16,-21 1-16,21-1 0,0 0 15,0-42 17,0 0-32,0-1 15,0 1-15,0 0 16,0 0-16,21 0 15,-21 0-15,0-1 0,22 1 0,-1 0 16,-21 0-16,21 0 0,-21 0 0,21-1 16,0 1-16,0 0 0,-21 0 15,22 0-15,-1 21 0,0 0 16,0 0-16,0 0 16,0 0-16,-21 21 0,22 0 15,-1 0-15,-21 0 16,0 1-16,0 20 0,0-21 0,21 21 15,-21 1-15,21-1 16,-21-21-16,0 0 0,0 1 16,21-22-16,0 21 0,1 0 15,-1-21-15,0 0 0,21 0 16,-21 0-16,22 0 0,-22 0 16,0-21-16,0 21 0,22-21 0,-22-1 15,0 1-15,0 0 0,0 0 16,43-64-16,-22 43 15,-42 21-15,0 0 16,0-1-16,21 1 0,-21 0 16,-21 42 15,0 0-31,21 1 0,-21-1 0,0 0 16,21 0-16,-22 21 0,1-20 15,21-1-15,0 0 0,0 21 16,0 22-1,0-43-15,0 0 0,21-21 16,1 0-16,-1 0 0,0 0 16,0 0-16,0 0 0,43 0 15,-43 0-15,21-21 0,-21 0 0,1 0 16,20-1-16,-21 1 0,0 0 16,0 0-16,1 0 0,-1-22 15,-21-41-15,0 20 16,0 43-16,-21 0 0,-1 0 15,1 0-15,21-1 0,-21 1 16,0 21-16,-21 0 0,20 0 0,1 0 16,0 0-16,-21 0 0,21 0 0,-22 21 15,1 22-15,21-22 16,0 0-16,-1 0 0,22 0 16,0 22-16,0-22 0,0 0 0,0 0 15,0 0-15,0 1 0,0-1 0,22 0 16,-1 0-16,0 0 0,64 0 15,-22-21 1,-21 0-16,1 0 0,-22 0 0,21 0 16,1-21-16,-1 0 0,-21 0 15,21 21-15,1-21 0,20-43 16,-42 43-16,1 0 0,20-21 16,0-43-16,-21 43 0,1-1 15,-22 1-15,21 0 0,-21-22 0,21 22 16,-21-1-16,0 1 0,0 0 15,21-1-15,-21 22 0,0 0 0,0 0 16,0 0-16,-21 42 31,21 0-31,-21 0 0,0 22 0,21-22 16,-22 21-16,1 43 0,21-22 16,-21-20-16,21-1 0,0 0 15,0-21-15,0 22 0,0-1 16,0-21-16,0 22 0,21 62 15</inkml:trace>
  <inkml:trace contextRef="#ctx0" brushRef="#br0" timeOffset="127751.69">7048 13356 0,'0'-42'16</inkml:trace>
  <inkml:trace contextRef="#ctx0" brushRef="#br0" timeOffset="127984.12">6604 13060 0,'-21'0'0,"42"0"0,-21 0 31,21 0-31,21 0 0,-20 0 16,20 0-16,0 0 0,1 0 0,-1 0 15,21 0-15,-20 0 0,20-21 0,-20 21 16,-1-21-16,0 21 0,1 0 0,-1-22 16,0 22-16,43 0 15</inkml:trace>
  <inkml:trace contextRef="#ctx0" brushRef="#br0" timeOffset="129052.66">8403 13145 0,'0'0'0,"-21"0"16,0 0-16,21-22 0,-21 22 31,21-21-15,-22 21-16,44 0 78,-1 0-78,21 0 15,-21 0-15,22 0 0,-1 0 16,0 21-16,1-21 0,-1 0 0,21 0 16,-20 0-16,20 0 0,-20 0 15,20 0-15,1 0 0,-1 0 0,-21 0 16,22 0-16,-22 0 0,22-21 15,-22 21-15,0 0 0,1 0 0,20 0 16,-42-21-16,1 21 0,-22-21 16,0 0-1,0 0 1,-22-1-16,1 22 0,0-21 16,0 21-16,0-21 15,-22 0-15,1 21 0,21-21 16,0 21-16,0 0 0,-43-21 15,43 21-15,-21 0 0,20 0 16,1 0-16,0 0 0,0 0 16,0 0-16,42 0 47,0 0-47,0 21 0,0-21 15,1 0-15,-22 21 0,21-21 0,0 0 16,0 21-16,0-21 0,22 0 15,-1 21-15,-21-21 16,0 0-16,22 0 0,-22 21 0,0-21 16,0 0-16,0 0 0,0 0 15,1 0-15,-1 0 0,-21 22 16,0-1 0,-21 0-1,-1 0-15,22 0 0,-21 0 16,0 1-16,-21-1 0,-1 21 15,22-21-15,-21 0 0,21 1 16,0-1-16,-22 0 0,22 0 0,0 0 16,0 0-16,0-21 0,-22 22 15,22-22-15,0 21 0,0-21 32,0 0-1,-1 0 0,1 0-15</inkml:trace>
  <inkml:trace contextRef="#ctx0" brushRef="#br0" timeOffset="131205.14">6625 13399 0,'21'21'0,"0"-21"31,-21 21-31,0 0 16,0 0 15,0 0-15,22-21-16,-22 22 0,0-1 0,21 0 15,0-21 1,-21 21-1,21-21-15,0 0 16,0 0-16,1 0 0,-1 0 16,0 0-16,0 0 0,0 0 15,0 0-15,1 0 0,-1 0 0,0-21 16,0 0-16,0 21 0,0-21 16,1 21-16,-22-22 0,21 22 0,0-21 15,0 0-15,0 0 0,-21 0 16,0 0-16,0-1 15,0 1 17,0 42-1,0 1-31,0-1 16,0 0-16,-21 0 15,0 0 1,0-21-16,21 21 15,-21-21-15,-1 0 16,1 22-16,0-22 0,0 0 16,0 0-16,0 0 0,-1 0 15</inkml:trace>
  <inkml:trace contextRef="#ctx0" brushRef="#br0" timeOffset="135857.07">10647 12446 0,'-21'0'16,"-1"0"31,1 0-16,0 0-31,0 0 16,0 0-16,0 0 0,-1 0 0,1 0 15,0 0-15,0 0 0,0 0 16,0 0-16,-1 0 0,1 0 0,0 0 16,0 0-16,0 0 15,0 0-15,42 0 31,0 0-15,0 0-16,21 0 0,-20 0 0,62 0 16,-41 0-1,20 0-15,-21 0 0,22 0 0,-1 0 16,-20 0-16,20 0 0,1 0 0,-1 0 16,-20 0-16,-1 0 0,43 0 15,-43 0-15,-21 0 0,0 0 16,0 0-16,-42 0 47,0 0-47,0 0 0,0 0 15,0 0-15,-1 0 0,1 0 16,0 0-16,0 0 0,0 21 0,0-21 16,-1 0-16,1 0 15</inkml:trace>
  <inkml:trace contextRef="#ctx0" brushRef="#br0" timeOffset="136152.9">10774 12488 0,'-21'0'0,"21"22"32,0-1-17,0 0-15,0 0 0,0 0 0,-22 0 16,22 22-16,-21-22 15,21 21-15,0 1 0,-21-1 0,21 0 16,-21 1-16,0 20 0,21-21 0,-21 1 16,21-1-16,0 0 0,-22-20 15,22 20-15,-21-21 0,21 21 0,-21-20 16,21-1-16,0 0 16,0 0-16,0 0 0,0-42 46,21 0-46</inkml:trace>
  <inkml:trace contextRef="#ctx0" brushRef="#br0" timeOffset="137801.01">11642 12975 0,'0'0'0,"0"-21"15,0 0-15,0 0 0,0 0 16,-22-43 0,1 22-16,0 21 15,0-1-15,-21-20 0,20 42 16,1 0-16,-21 0 0,21 0 15,-22 0-15,22 21 0,-21 0 0,21 1 16,-22-1-16,22 0 0,0 21 0,0 1 16,-21-22-16,-1 63 15,43-41-15,-21-1 0,21 0 0,-21 43 16,21-43 0,0-20-16,21-1 0,0-21 15,0 0-15,1 0 0,-1 0 16,42 0-16,-42 0 0,22 0 15,-22-21-15,21-1 0,-21 1 16,85-63-16,-63 20 16,-22 22-16,21-1 15,-42 1-15,21 0 0,0-1 0,1 22 16,-22-21-16,0 21 0,0 0 16,0 42-1,0 0-15,0 0 16,0 0-16,0 0 15,-22 22-15,1-22 0,21 21 0,0-21 0,-21 22 16,21-22-16,0 42 16,0-41-16,0-1 0,0 0 15,21 0-15,0 0 0,1-21 0,20 0 0,21 21 16,1-21 0,-22 0-16,1-21 0,41 0 15,-63 0-15,22 0 0,-1-22 16,0 22-16,-20-21 0,20 0 15,-21-1-15,43-63 0,-1-21 16,-42 85-16,0-21 0,1 20 16,-1-20-16,0 20 15,-21 1-15,0 0 0,21 21 0,-21-1 0,0 1 16,21 0-16,-21 42 16,0 0-1,-21 22-15,21-22 0,-21 21 16,0 1-16,21-1 0,0 0 15,-21 1-15,21 20 0,-43 22 16,43-22-16,-21-20 0,0-1 0,0 0 16,21 1-16,-21-22 15,-1 21-15,22-21 0,0 0 0,-21 1 0,0-1 16,21 0 0,0-42-1,21 0-15,0-1 16,1-20-16,-22 21 0,21-21 15,0 20-15,21-20 0,-21 21 16,1-21-16,-1 20 0,0 1 0,0 0 16,0 0-16,0 0 0,1 0 15,-1-1-15,0 22 16,-42 0 15,0 0-31,-1 0 0,1 0 16,0 0-1,0 0-15,0 0 0,-22 22 0,22-22 16,0 21-16,0 0 16,0 0-16,21 0 0,-21 0 15,21 1-15,0 20 0,-22-21 0,22 43 16,0-22 0,0-21-16,0 0 0,0 0 0,22 22 15,-1-22-15,21 0 16,-21-21-16,22 0 15,-1 0-15,0 0 0,22 0 16,-43 0-16,0 0 0,43 0 16,-22-21-16,-21 0 15,43 0-15,-43-1 0,0 1 16,0 0-16,43-64 16,-43 64-16,-21-21 15,0 21-15,21-22 0,-21 22 0,0 0 16,0 0-16,0 0 0,0 0 0,0-1 15,-21 44 1,0-1 0,21 0-16,-22 0 0,1 21 15,0-20-15,0 20 0,21-21 16,0 21-16,-21-20 0,21 41 16,0-42-16,0 0 0,0 1 15,0-1-15,21 0 0,0 0 16,0-21-16,0 0 0,1 0 0,-1 0 15,21 0-15,-21 0 0,22 0 16,-1-21-16,-21 21 0,21-21 0,-20 0 16,20-1-16,-21 1 0,21 0 15,1-42-15,-22 20 0,0 22 16,0-21-16,-21 21 0,0-22 0,0 22 16,0 0-16,0 0 0,0 0 15,-21 21-15,0 0 16,0 0-16,21 21 15,-21 0-15,21 0 0,0 0 16,0 0-16,0 1 0,0-1 0,0 0 16,21 21-16,0-21 0,0 1 15,-21-1-15,21 0 0,0 0 0,-21 21 16,0-20-16,0-1 16,-21 0-1,0-21-15,0 0 16,0 0-16,0 0 0,-1 0 0,1 0 15,0-21 1,21 0-16,0-1 0,0 1 0,0 0 16,0 0-16</inkml:trace>
  <inkml:trace contextRef="#ctx0" brushRef="#br0" timeOffset="140153.51">14203 12383 0,'0'0'0,"0"-22"15,21 1-15,-21-21 0,0 21 0,0-64 16,0 22 0,-21 41-16,0 1 15,-1 21-15,1 0 0,0 0 0,-21 0 16,21 21-16,-22 1 0,-20 20 15,20 0-15,1 1 16,21-22-16,-21 21 0,20 0 0,1 1 16,0-1-16,21-21 0,0 22 15,0-1-15,0-21 0,0 21 0,0-20 16,21-1-16,0 21 0,1-21 16,-1 0-16,21 1 0,-21-1 0,0 21 15,43 0-15,-43-20 0,0-1 16,-21 0-16,0 0 0,0 0 15,0 0-15,0 22 16,0-22-16,-21-21 0,-42 42 16,20-42-16,22 0 0,-21 21 15,21-21-15,-22 0 0,22 0 0,0 0 16,0 0-16,-22 0 0,43-21 16,-21 21-16,0-21 0,21 0 0,0 0 15,0 0-15,-21-1 0,21 1 16,0 0-16,0 0 0,0 0 15,0 42 1,0 0 0,0 0-16,21 0 0,-21 1 15,21-1-15,-21 0 0,21 0 0,-21 0 16,22 0-16,-22 1 0,21-1 0,0-21 16,0 21-16,0 0 0,22-21 15,-22 21-15,0-21 16,0 0-16,0 0 0,43 0 15,-43 0-15,0-21 0,21 0 0,-20 21 16,-1-21-16,0 0 0,0-22 16,0 22-16,0-21 0,1 21 0,-1-22 15,0 1-15,0 0 0,0-1 16,0 22-16,-21-21 0,22 21 16,-1-1-16,0 1 0,-21 0 0,21 21 15,0 0-15,0 0 16,-21 21-16,0 0 15,0 1-15,0-1 0,0 0 16,0 0 0,22-21-16,-1 0 31,0-21-15,-21 0-16,0 0 15,0-1-15,0-20 16,0 21-1,-21 21-15,0 0 16,-1 0 0,1 21-16,0 21 15,0-20-15,0-1 0,21 21 16,-21-21-16,21 22 0,-22-22 16,22 0-16,0 42 0,0-41 15,0 20-15,0-21 0,0 0 16,0 0-16,22 1 0,-1-1 15,0-21-15,0 21 0,0-21 16,0 0-16,1 0 16,20 0-16,-21-42 15,0 20-15,0 22 0,1-21 0,-1 0 16,-21 0-16,21 0 0,0 0 16,-21-1-16,21 1 0,-21 0 15,21 0-15,-21 0 0,22 0 16,-1 21-1,-21 21 1,0 0 0,0 0-16,0 0 0,0 0 0,0 1 15,0-1-15,21 0 0,-21 0 16,21 0-16,-21 0 16,0 1-16,21-22 0,0 0 0,1 0 15,-1 0-15,0 0 0,0 0 16,0 0-16,22 0 15,-22 0-15,63-43 16,-20 22-16,-22-21 16,-21 21-16,1-1 0,-1 1 15,-21-21-15,0 21 0,21 0 0,-21-1 16,0 1-16,0 0 0,0 0 16,-21 21-1,0 0-15,-1 0 16,1 0-16,21 21 15,-21 0-15,0 0 0,21 1 16,0-1-16,-21 0 0,21 0 0,0 0 16,0 0-16,0 1 0,0-1 15,0 0-15,21 0 0,0 0 0,-21 0 16,21-21-16,0 22 0,1-22 0,-1 0 16,0 21-16,0-21 0,0 0 15,22 0-15,-22 0 0,0 0 0,21 0 16,-21-21-16,1-1 0,20 22 0,-21-21 15,43-21-15,-43 21 16,0 0-16,-21-22 0,21 22 0,-21 0 16,21-21-16,-21 20 0,0 1 0,0 0 15,0 0-15,0 0 16,0 42 0,-21-21-16,0 21 15,21 0-15,0 0 0,-21 22 16,21-22-16,0 0 0,0 0 0,0 22 15,0-22-15,0 0 16,0 0-16,21 0 0,0 0 16,0-21-16,0 0 0,1 22 0,-1-22 15,0 0-15,0 0 0,0 0 16,0-22-16,22 1 0,-22 21 0,21-21 16,-21 0-16,22 0 0,-22 21 0,0-43 15,0 22-15,0 0 0,1-42 16,-22 41-1,21-20-15,-21 63 32,-21 0-32,21 1 15,-22-1-15,1 0 0,21 21 16,0-21-16,0 1 0,-21-1 16,0 0-16,21 0 0,0 0 15,0 0-15,0 1 16,0-44 15,21 1-15,0 0-16,0 0 0,22-21 15,-22 20-15,42-41 16,-41 42 0,-1 0-16,0-1 0,21 1 0,-21 0 15,1 0-15,-1 21 0,0 0 16,0 21-16,-21 0 15,0 0-15,0 1 0,0-1 16,0 0-16,0 0 0,0 0 16,0 0-16,0 1 0,21-1 15,0 0 1,22-21-16,-22 0 16,0 0-16,0 0 15,0 0-15,1-21 0,-1 21 0,0-21 16,0-1-16,0 1 0,0 0 15,1 0-15,-1 0 0,-21-22 16,0 1-16,0 21 0,0 0 0,0 0 16,0-1-16,0 1 0,0 42 31,0 1-15,0-1-16,-21 0 0,21 0 15,0 21-15,0-20 0,0-1 0,0 0 16,0 0-16,0 0 0,0 0 15,0 1-15,0-1 16,0 0-16,-22-21 16,1 21-1,0-21-15,0 0 16,0 0-16,0 0 0,-1 0 16,1 0-1,0 0 1,21-21-16,0 0 15,0 0-15,0-1 0</inkml:trace>
  <inkml:trace contextRef="#ctx0" brushRef="#br0" timeOffset="141305.12">17124 12213 0,'0'-21'0,"0"42"0,0-63 0,0 0 0,0 20 16,0 1-16,0 0 15,0 0-15,-21 42 31,-1 0-31,1 0 16,21 22-16,-21-1 0,0-21 16,0 22-16,0 20 0,-1-21 15,1 1-15,21-1 0,-21 0 0,0 22 16,0-22-16,0 1 0,-1-1 16,22 0-16,0 1 0,-21-22 0,0 21 15,21-21-15,-21 0 0,21 1 0,0-1 16,0 0-16,0 0 15,0-42 17,0 0-32,0 0 0,0-1 15,0 1-15,0 0 0,21-21 16,0 21-16,0-1 0,1-20 0,-1 21 16,-21 0-16,21 0 0,21-22 15,-21 43-15,1-21 0,-1 21 16,0 0-1,-21 21-15,0 0 16,0 1-16,0-1 0,0 0 0,0 0 16,0 21-16,0-20 0,0-1 15,0 0-15,0 42 16,21-20-16,0-43 16,-21 21-16,21-21 0,1 0 15,-1 0-15,0 0 0,0 0 0,0 0 16,0 0-16,1 0 0,20 0 15,-21 0-15,0-21 0,0 0 16,43-22-16,-43 22 0,-21 0 0,21 0 16,0 0-16,1-1 0,-22 1 15,0 0-15,0 0 0,21-21 16,-21 63 15,-21 0-31,21 0 16,-22 0-16,22 0 0,0 1 15,0 20-15,0-21 0,0 0 16,0 0-16,0 22 0,0-22 16,0 0-16,22 0 15,-1-21-15,0 0 0,0 0 0,0 0 16,0 0-16,1 0 0,-1 0 0,21 0 16,-21 0-16,0 0 0,1-21 15,-1 0-15,21-64 16,-21-21-16,-21 64 15,0 21-15,0-21 16,0 20-16,-21 1 0,21 0 0,-21 0 0,0 0 16,0 0-16,-1 21 0,-20 0 15,21 0-15,0 0 0,0 0 16,-22 0-16,22 0 0,0 0 0,-43 63 16,43-42-1,21 0-15,0 1 0,0 20 16,0-21-16,0 0 15,21 0-15,1-21 0,-1 0 16,0 0-16,0 0 0,0 0 0,22 0 16,-22 0-16,21-21 0</inkml:trace>
  <inkml:trace contextRef="#ctx0" brushRef="#br0" timeOffset="141665.1">18415 12044 0,'0'-21'0,"0"42"0,-21-63 0,21 20 15,-21 22 1,-1 0-16,22 22 16,-21-1-16,0 0 0,0 21 15,21-21-15,-21 22 0,0-1 16,-1 0-16,1 22 0,0-22 15,0 22-15,0-22 0,0 0 0,21 22 16,-43 84 0,22-63-16,21-64 0,0 21 15,0 1-15,0-22 0,0 0 16,0 0-16,0 0 0,0 0 0,21-21 16,0 0-16,1 0 0,-1 0 15,0 0-15,0 0 16,0-42-16,0 21 15,-21 0-15,0-22 0,0 22 16,22-21-16</inkml:trace>
  <inkml:trace contextRef="#ctx0" brushRef="#br0" timeOffset="141897.54">17970 12488 0,'-21'-21'0,"42"21"31,1 0-31,20 0 0,-21 0 16,43 0-16,-43 0 15,0 0-15,21 0 0,-21 0 0,1 0 16,20 0-16,-21 0 0,0 0 0,0 0 16,1 0-1,-1 0 1,0 0-16,0 0 0,0 0 15</inkml:trace>
  <inkml:trace contextRef="#ctx0" brushRef="#br0" timeOffset="142420.41">18965 12615 0,'0'22'16,"21"-22"-1,1 0-15,-1 0 0,0 0 16,21 0-16,85 0 16,-21 0-16,-42 0 15,-1 0-15,1-22 0,-22 22 0,0 0 16,1 0-16,-1 0 0,-21 0 15,0-21-15,0 21 0,-42-21 32,0 21-32,-21 0 0,21-21 15,-22 21-15,1 0 0,21 0 16,-22 0-16,22 0 0,-21-21 16,21 21-16,21-21 0,21-1 31,0 22-31,0 0 0,0 0 0,1 0 15,-1-21-15,0 21 0,0 0 0,0 0 16,0 0-16,1 0 0,-1 0 16,-21 21-16,21 1 15,-21 41-15,0-42 0,0 0 16,0 1-16,-21 20 16,0-21-16,-1 0 0,1 22 0,0-22 15,0 0-15,-21 21 0,20-21 16,1 1-16,0-22 0,21 21 15,-21-21-15,0 0 16</inkml:trace>
  <inkml:trace contextRef="#ctx0" brushRef="#br0" timeOffset="143485.6">21124 12467 0,'21'0'16,"-21"-21"-1,22 21-15,-1-21 0,0 21 16,-21-21-16,21 0 0,0 21 16,-21-22-16,0 1 0,0 0 0,0 0 15,0 0-15,0 0 0,0-1 0,0 1 16,-63-42 0,42 63-16,-1-21 0,1 21 15,0 0-15,-21 0 0,21 0 0,-1 21 16,1 0-16,-21 0 0,21 0 0,0 22 15,-1-22-15,1 21 0,21 0 16,-21-20-16,21 20 0,-21-21 0,21 21 16,0-20-16,0-1 0,0 0 0,0 0 15,42 21 1,-21-42-16,22 22 0,-22-22 16,21 0-16,-21 0 0,22 0 0,-22 0 15,21 0-15,-21 0 0,22-22 16,-22 1-16,0 21 0,0-21 0,0 0 0,-21 0 15,22-43 1,-22 43 0,0 0-16,0 0 15,0 42 17,0 0-32,0 0 0,0 22 15,0-22-15,0 0 16,0 0-16,-22 43 0,22-22 15,0 0-15,-21 1 16,0 62-16,0-62 0,21 20 16,-21-20-16,21 20 0,-21 1 0,21-1 15,0 1-15,-22-1 0,22 1 16,-21-1-16,21 22 0,-21-22 0,21 1 16,0-1-16,0 1 0,-21-1 0,-21 85 15,20-63 1,1-64-16,0 22 0,21-22 15,-21 0-15,0 0 0,21 0 0,-21 0 16,-1-21-16,22 22 0,-21-22 16,0 0-16,0 0 0,0 0 15,0-22-15,-1 1 0,22 0 0,-21 0 16,0-21-16,21-1 0,0 1 16,0 0-16,0-22 0,0 1 15,0-1-15,0-21 0,0 22 0,0-22 16,21 1-16,22 20 0,-22 1 0,0-22 15,21 21-15,-21 1 16,22-1-16,-1 1 0,22-64 0,-22 85 16,-21-1-16,21 1 15,-20 0-15,20 20 0,-21-20 0,0 0 16,0 21-16,-21-1 0,22 22 16,-22-21-16,0 0 0,21 0 0</inkml:trace>
  <inkml:trace contextRef="#ctx0" brushRef="#br0" timeOffset="144130.49">21759 12488 0,'0'0'0,"21"0"15,1 0-15,20-42 16,-21 42-16,21-42 15,-20 21-15,-1-1 0,0 1 0,-21 0 16,21 0-16,0-21 0,-21 20 16,0 1-16,0 0 0,-21 21 31,0 0-31,0 0 0,0 21 0,-1 0 16,1 1-16,-21 41 15,21-21-15,0-20 16,21 20-16,-22 0 0,22-21 0,0 22 0,0-22 15,0 0-15,0 21 0,0-20 16,0-1-16,22 0 0,-1-21 0,0 21 16,0-21-16,0 0 0,0 0 15,1 0-15,20 0 0,-21 0 16,0 0-16,43-21 0,-43 0 0,0 0 16,0-1-16,0 1 15,1-21-15,-1 0 0,42-64 16,-42 63-16,1-20 15,-1 21-15,21-64 16,-21 42-16,0 22 0,1 0 0,-22-1 16,0 1-16,21 21 0,-21 0 0,21-1 15,-21 1-15,0 42 32,0 22-32,-21-22 0,21 21 15,-21 1-15,-1-1 0,22 21 16,-21-20-16,0-1 0,0 22 0,21-22 15,-21 0-15,0 1 0,21-1 16,-22-21-16,22 21 0,0-20 16,0 20-16,0-21 0,0 0 15,0 0-15,22-21 32,-1-21-17,-21 0-15,21 0 0,-21 0 0,21-22 16</inkml:trace>
  <inkml:trace contextRef="#ctx0" brushRef="#br0" timeOffset="144390.45">22267 12192 0,'0'0'0,"-21"0"0,0 0 0,42 0 46,0 0-46,0 0 0,1 0 0,20 0 16,-21 0-16,21 0 16,-20 0-16,-1 0 15,0-21-15,0 21 47,0-21-31,-21 0-16,21 21 15</inkml:trace>
  <inkml:trace contextRef="#ctx0" brushRef="#br0" timeOffset="146651.66">23326 11980 0,'0'0'0,"0"-21"0,0 0 16,0 0-16,0 0 16,0 0-16,21-1 0,0 1 15,-21 0-15,21 0 0,-21 0 16,0 0-16,0-1 0,0 1 16,0 0-16,-21 21 15,0 0-15,-22 0 16,22 0-16,0 0 0,0 0 15,-21 21-15,20 0 0,1 1 0,0-1 16,-21 0-16,21 0 0,-1 0 0,1 0 16,21 22-16,-21-22 15,21 21-15,0-21 0,0 43 16,0-43-16,0 21 0,0-20 0,21-1 16,-21 21-16,21-21 0,1 0 15,-1 22-15,0-22 0,0 0 0,0 21 16,-21-20-16,21-1 0,-21 0 15,22 21-15,-22-21 0,0 1 0,0-1 16,0 0-16,0 0 0,-43 0 16,22-21-16,0 0 15,0 0-15,-22 0 0,22 0 0,0 0 16,0 0-16,-21 0 0,20 0 16,1-21-16,0 0 0,0 21 15,0-21-15,21 0 0,0-1 0,-21 1 16,21 0-16,0 0 0,0 0 15,0 0 1,0-1-16,21 22 16,-21 22-16,21-1 15,-21 0-15,21 0 0,-21 0 0,21-21 16,-21 21-16,0 1 0,21-1 0,1 21 16,-1 0-1,0-20-15,0-22 0,-21 21 16,21 0-16,0-21 0,1 0 15,-1 0-15,0 0 0,0 0 0,0 0 16,0 0-16,1 0 0,-1 0 16,42-21-1,-42 0-15,22-22 0,-22 22 0,0 0 16,21-21-16,-20-1 16,-1 22-16,0 0 0,0-21 0,0 20 15,0 1-15,1 0 0,-22 0 16,21 21-16,0 0 15,-21 21 32,0-42 31,0 0-78,0 0 16,-21-1 0,0 22-16,-1 0 15,1 0-15,0 0 0,21 22 16,-21-1-16,0 0 16,0 42-16,-1-41 15,22-1-15,-21 0 0,21 0 0,0 0 16,0 0-16,0 1 0,0-1 15,0 0-15,0 0 0,0 0 16,0 0-16,21-21 16,1 0-16,-22 22 0,21-22 0,0 0 15,0 0-15,0 0 16,0 0-16,1 0 0,20 0 16,-21-22-16,0 22 0,0-21 0,22 0 15,-22 21-15,0-21 0,21 0 16,-20 0-16,-1-22 0,0 22 15,0 0-15,0 0 0,0 0 0,1-1 16,-22 1-16,0 0 0,0 42 47,0 0-47,0 1 0,-22-1 16,1 0-16,21 0 0,-21 0 15,21 0-15,0 1 0,0-1 0,0 0 16,0 0-1,0 0-15,21-21 16,0 0-16,1 0 0,-1 0 16,0 0-16,21 0 0,1 0 15,-1-21 1,-21 21-16,0-21 0,22 0 16,-43 0-16,0-1 0,21 1 15,-21 0-15,0 0 0,0 0 0,0-22 16,0 22-16,0 0 15,-21 21 1,-1 0 0,1 0-16,21 21 0,-21 0 15,0 1-15,21-1 0,0 21 16,-21-42-16,21 21 0,0 0 16,0 1-16,0-1 0,0 0 15,0 0-15,0 0 0,0 0 16,21-21-16,0 22 0,0-22 15,0 0-15,1 0 0,-1 0 16,0 0-16,0 0 0,21 0 0,-20 0 16,-1 0-16,21-22 0,-21 1 0,22 0 15,-1 0 1,-21 0-16,0 0 0,0-1 0,1 1 16,-22 0-16,0 0 0,21 21 15,-21-21-15,-21 21 31,-1 0-31,1 0 16,0 0-16,0 0 16,0 21-16,21 0 15,-21-21-15,21 21 0,-22-21 16,22 21-16,0 22 16,-21-22-16,21 0 15,0-42 48,0 0-63,21 0 15,1 21-15,-22-22 16,21 1-16,-21 0 0,21 21 0,0-21 16,21-21-16,1 42 15,-22 0 1,-21 21-1,0 0-15,0 0 16,0 0-16,0 0 16,0 1-16,0-1 15,0 0-15,21-21 16,0 0-16,0 0 16,1 0-16,-1 0 0,0 0 15,0 0-15,0 0 0,0 0 0,1 0 16,-1 0-16,21 0 0,-21-21 15,22 0-15,-22-1 0,0 1 0,0 0 16,0 0-16,0 0 0,1 0 16,-22-1-16,0-20 0,0 21 0,0 0 15,0 0-15,-22 21 16,1 0 0,0 0-16,0 21 0,0 0 0,0 21 15,21-21-15,0 1 16,0-1-16,0 0 0,0 0 15,0 0-15,0 0 0,21-21 16,-21 22-16,0-1 0,21 0 16,-21 0-1,-21-21 1,-22 0-16,22 0 16,0 0-16,0 0 0,0 0 0,-22 0 15,22 0-15,21-21 0,0 0 16,0 0-1,21 21-15</inkml:trace>
  <inkml:trace contextRef="#ctx0" brushRef="#br0" timeOffset="147401.65">25442 11769 0,'0'-21'15,"0"42"-15,-21-42 0,0 21 16,21 21-16,-21 0 16,0 0-16,21 0 0,-22 22 0,22-1 15,-21 0-15,0 1 0,21-1 0,-21 0 16,0 1-16,21 20 0,-21-21 16,21 1-16,0-1 0,-22-21 15,22 22-15,-21-22 0,21 0 0,0 0 16,0 0-16,0 22 15,0-22 1,0-42 0,21-1-1,-21 1-15,22 21 0,-22-21 16,0 0-16,21 21 0,-21-21 0,21 21 16,-21 21 15,0 0-16,0 0-15,0 0 0,0 1 16,0-1-16,21 0 16,0-21-1,0 0-15,22 0 16,-1 0-16,-21 0 16,0 0-16,1-21 0,-1 21 0,0-21 15,0-1-15,0 1 0,0 0 16,-21 0-16,0 0 0,22 0 15,-22-1-15,0 44 16,0-1 0,-22-21-16,1 21 15,21 0-15,0 0 0,-21 0 0,21 1 16,-21-1-16,21 0 16,0 0-16,21-21 15,0 0 1,0 0-16,1 0 15,-1-21-15,0 21 0,0-42 16,-21 20-16,0 1 16,0 0-16,0-21 0,0 21 15,0-1-15,0 1 0,0 0 16,0 0-16,-21 0 0,0 21 16,0 0-16,-1 0 15,44 0 16</inkml:trace>
  <inkml:trace contextRef="#ctx0" brushRef="#br0" timeOffset="147693.43">26162 11832 0,'0'-21'0,"0"42"0,0-63 15,-21 42 1,0 0-16,21 21 0,-22 0 16,1 0-16,0 1 0,21-1 15,-42 63-15,42-41 0,-21-1 16,-22 127 0,22-84-16,0-64 15,21 22-15,0-22 0,0 0 0,0 0 16,-21 0-16,21 0 0,0 1 15,0-1-15,0-42 47</inkml:trace>
  <inkml:trace contextRef="#ctx0" brushRef="#br0" timeOffset="147862.32">25781 12234 0,'0'0'0,"-21"-21"0,42 21 31,0 0-15,0 0-16,22-21 0,-22 21 15,21 0-15,0-21 0,1 21 16,-1-21-16,0 21 0,22-21 16,-1-1-16,43 1 0</inkml:trace>
  <inkml:trace contextRef="#ctx0" brushRef="#br0" timeOffset="148682.65">26585 11896 0,'0'-64'16,"0"128"0,0-149-16,-21 85 0,0 0 15,0 0-15,0 0 0,21 21 16,-22 0-16,1 1 0,21 20 0,-21 0 16,0-21-16,0 22 0,21-1 15,-21 0-15,-1 1 0,1-1 0,21 0 16,-21 22-16,0-43 0,21 21 15,-21-20-15,21-1 0,0 0 16,-21 0-16,21 0 0,-22 0 16,22 1-16,0-44 47,0 1-47,0 0 0,0 0 0,22 0 15,-1 0-15,-21-22 0,21 1 0,-21 0 16,21-1-16,0 1 0,0-22 15,-21 22-15,22 0 0,-1-1 0,-21 1 16,0 21-16,21 0 0,-21 0 16,21-1-16,-21 44 15,0-1 1,0 0-16,-21 21 0,21-21 16,0 22-16,0-1 0,-21 0 0,21 1 15,-21-22-15,21 21 0,-22 1 0,22-22 16,0 0-16,0 0 0,0 43 15,0-43-15,0 0 16,0-42 15,0 0-15,0-1-16,0 1 16,0 0-16,0 0 0,0 0 15,0 0 1,0-1-1,22 22 1,-1 0-16,0-21 16,0 0-16,0 21 0,0 0 15,1-21-15,-1 21 0,0-21 16,0 21-16,-42 21 31,0-21-31,0 21 16,-1 0-16,1 0 0,0 1 0,0-22 15,21 21-15,0 0 0,-21 0 16,21 0-16,0 0 0,0 1 16,0-1-16,0 0 15,21-21 1,-42 0 31,0 0-47,-1 0 15,22-21 1,0 0 0,22 21-16</inkml:trace>
  <inkml:trace contextRef="#ctx0" brushRef="#br0" timeOffset="148931.62">26733 11959 0,'0'0'0,"0"-21"0,0 42 32,0 0-17,-21 1-15,0 20 0,0-21 16,21 0-16,-21 22 0,0-22 0,-1 21 16,1-21-16,21 22 0,0-22 15,-21 0-15,21 0 0,0 0 0,0 0 16,0 1-16,0-1 15,0 0 1,21-21-16,0 0 0,1 0 16,-1 0-16</inkml:trace>
  <inkml:trace contextRef="#ctx0" brushRef="#br0" timeOffset="149197.57">27030 11959 0,'0'-21'0,"0"42"0,21-42 0,-21 0 16,21 21 0,-21 21-16,21 0 15,-21 0-15,0 1 0,21-1 16,1 0-16,-22 0 0,21 21 0,0-20 16,-21-1-16,21 42 0,0-20 15,-21-22-15,0 42 16,-63 1-16,42-43 15,-1-21-15,1 21 0,-21 0 16,21-21-16,-22 21 0,22-21 16,21 22-16</inkml:trace>
  <inkml:trace contextRef="#ctx0" brushRef="#br0" timeOffset="152150.57">2815 14520 0,'0'-21'32,"0"0"-32,0 0 15,-21 21-15,21-21 0,0 0 16,0-1-16,0 1 0,-21 21 15,21-21-15,0 0 0,-21 0 16,-1 21-16,1 0 16,0 0-1,0 21-15,0 0 0,-22 43 16,22 20 0,0-41-16,0-1 0,0 0 0,-22 64 15,22-64-15,0 1 16,0-1-16,0 22 0,0-22 0,-1 0 15,22 1-15,-21-1 0,21 0 16,-21 22-16,21-22 16,0-21-16,0 0 0,0 1 15,21-44 17,-21 1-32,21 0 15,-21-21-15,0 21 0,22-22 16,-1 1-16,0 0 0,-21-1 0,21 1 15,0-22-15,0 22 0,1-21 16,-1-1-16,42-105 16,-42 126-16,1 1 0,-1 0 15,0 21-15,0-1 0,-21-20 16,21 42-16,-21 21 16,21 0-16,-21 22 0,0-1 15,0-21-15,22 22 0,-22 20 16,0-21-16,21 85 15,-21-84-15,0-1 16,21 43-16,-21-64 0,21 21 16,-21-21-16,0 1 0,0-1 0,21 0 15,-21 21-15,0-21 16,0-42 15,-21 0-15,0 0-16,0 0 15,21 0-15,-21-1 0</inkml:trace>
  <inkml:trace contextRef="#ctx0" brushRef="#br0" timeOffset="152384.44">2561 14880 0,'21'0'31,"0"0"-31,1-21 15,-1 21-15,0-21 0,0 21 16,0 0-16,22-21 0,-22 21 0,21 0 16,-21 0-16,0-21 0,1 21 15,-1 0-15,0 0 0,0 0 0</inkml:trace>
  <inkml:trace contextRef="#ctx0" brushRef="#br0" timeOffset="153769.22">3027 15050 0,'0'0'0,"21"0"15,0 0 1,0 0-16,0-22 16,-21 1-16,22 21 15,-1-21-15,-21 0 0,21 0 0,0 0 16,0-1-16,0 1 0,-21-21 16,22 21-16,-1-22 0,0 22 0,0-21 15,-21 0-15,21-1 0,-21 1 16,21 21-16,-21-22 0,0 1 0,22 21 15,-22 0-15,0 0 0,21-1 16,-21 1-16,0 0 16,0 0-1,0 42 1,0 0 0,0 0-16,0 1 0,0 20 0,0-21 15,-21 64-15,21-64 16,0 21-16,-22 1 0,22-1 0,0 21 15,0-20-15,-21-22 16,21 21-16,0-21 0,0 1 0,0 20 16,0-21-16,0 0 0,0 0 0,0 1 15,21-1-15,1-21 0,-22 21 16,84 0 0,-41-21-16,-22 0 15,21 0-15,-21 0 0,22-21 0,-1 0 0,-21 21 16,21-21-16,-20-1 15,20 1-15,-21 0 0,0 0 0,0 0 16,1 0-16,-1-1 0,0-41 16,0 21-16,-21 20 15,0 1-15,0 0 0,0 0 16,0 0-16,0 0 0,-21 21 16,0 0-1,0 0 1,21 21-16,-22-21 15,22 21-15,-21 0 0,21 0 0,0 0 16,0 1-16,0-1 0,0 0 0,0 21 31,0-21-31,0 1 0,0-1 0,0 0 16,0 0-16,21-21 0,1 0 16,-22 21-16,21-21 0,0 0 0,0 0 15,0 0-15,0 0 16,1 0-16,-1 0 0,0-21 15,0 0-15,0 21 0,-21-21 16,43-22-16,-22 22 0,0 0 16,0 0-16,-21 0 0,21-22 15,0 22-15,-21 0 0,22 0 16,-22 0-16,0 0 0,0-1 16,21 22 30,0 0-30,-21 22-16,21-22 16,0 0-16,-21 21 0,21-21 0,-21 21 15,22 0-15,-22 0 0,21 0 16,0 1-16,-21-1 16,0 0-16,0 0 15,0 0-15,0 0 0,0 1 16,0-1-16,21-21 0,-21 21 15,21-21-15,0 0 0,22 21 16,-22-21-16,0 0 16,0 0-16,0 0 0,1 0 15,-1 0-15,0-21 0,0 0 0,21 21 16,-20-21-16,-1-1 0,0 22 0,0-21 16,0 0-16,0 0 0,22-43 15,-22 22-15,-21 21 0,21-21 16,-21-1-16,21 1 0,-21 0 0,21-1 15,-21-20-15,0 42 0,0-22 16,22 1-16,-22 0 0,0 20 16,0 1-16,0 0 0,0 0 0,0 0 15,0 0 1,0 42 0,0 0-16,0 0 15,0 0-15,-22 43 16,1 63-16,21-106 15,-21 21-15,21 1 0,0-1 16,-21 0-16,21-21 0,0 22 16,0-22-16,0 0 0,0 43 15,0-43-15,0 0 0,0 0 16,0 0-16,0 0 16,21-21 15,0-21-31,-21 0 15</inkml:trace>
  <inkml:trace contextRef="#ctx0" brushRef="#br0" timeOffset="154017.07">4847 14626 0,'-21'0'0,"42"0"0,-42-21 0,21 0 31,21 21-31,0 0 15,0-21-15,22 0 0,-22 21 16,0 0-16,43-22 16,-43 1-16,63 0 0,-62 21 15,20 0-15,-21-21 0,21 21 16,-20-21-16,-1 21 0,-21 21 62</inkml:trace>
  <inkml:trace contextRef="#ctx0" brushRef="#br0" timeOffset="154597.75">5821 14817 0,'0'-21'16,"-21"21"-16,-1-22 0,1 22 15,0 22 1,0-22-16,0 21 0,21 21 0,-21-21 15,-1 22-15,1 62 0,0-62 16,0 20-16,0 64 16,-43 43-16,22-107 15,21 1-15,0-22 0,-1 0 16,-20 22-16,21-22 0,0 0 16,0 22-16,-1-22 0,22 1 0,-21 62 15,0-62 1,21-22-16,0 0 0,0 0 0,0-42 47,0 0-47,0 0 0,0-22 15,0 22-15,21-21 0,-21 0 0,21-1 16,-21-20-16,0 20 0,0-20 16</inkml:trace>
  <inkml:trace contextRef="#ctx0" brushRef="#br0" timeOffset="154885.57">5355 15113 0,'64'-254'31,"-43"233"-15,-106 296-16,191-592 0,-85 295 0,0-20 0,22 21 15,-1 0-15,0 0 0,-21 21 16,22-22-16,-1 22 0,0 0 0,64 22 16,-21 41-1,-85-21-15,0-20 16,0 20-16,0-21 0,0 0 0,-21 43 15,0-43-15,-22 21 0,22-21 16,-21 1-16,21-1 0,-43 0 16,43 0-16,0 0 0,0-21 15,-1 0-15,44-21 32,-1 21-32,0-21 15,0 0-15,21 0 16,-20-1-16,20 1 0,-21 21 0</inkml:trace>
  <inkml:trace contextRef="#ctx0" brushRef="#br0" timeOffset="155565.43">6202 14732 0,'0'0'16,"21"0"-16,-21 21 31,-21 0-15,21 22-16,0-22 0,-21 0 0,21 0 15,-22 0-15,22 1 0,-21 20 16,21-21-16,-21 0 0,21 0 16,0 22-16,0-22 15,21-21-15,0 0 16,1 0-16,-1 0 16,21 0-16,-21-21 0,0 0 15,1 21-15,-1-22 0,0 1 0,-21 0 16,21 0-16,-21 0 0,0-22 15,0 22-15,0 0 0,-21 0 16,0 0-16,21-22 0,-21 43 0,-1-21 16,-20 0-16,21 21 0,0 0 15,0 0-15,-1 0 0,1 0 16,0 0-16,42 0 31,0 0-31,1 0 0,20 0 16,-21 0-16,21 0 0,1 0 15,-1-21-15,0 21 0,1-21 0,63 0 16,-64 21-16,21 0 0,-20-22 16,-1 22-16,-21 0 0,22 0 15,-1 0 1,-42 22 0,0-1-16,0 21 0,0-21 0,0 0 15,0 22-15,0-1 0,-21-21 16,0 22-16,-1 20 0,22-21 15,-21 1-15,0 63 0,0-43 16,21-21-16,0 22 0,-21-1 0,0-20 16,21 20-16,0-20 0,-22 20 15,1-21-15,0 22 0,21-22 16,0 1-16,0 20 0,-21-21 0,0 85 16,21-105-16,0 20 15,0-21-15,0 0 0,0 0 0,0-42 31,21 0-31,-21-21 0,21 21 16,-21-22-16,0 1 16,21 0-16,-21-1 0,21 1 0,-21-22 15,0 22-15</inkml:trace>
  <inkml:trace contextRef="#ctx0" brushRef="#br0" timeOffset="155864.82">6816 14817 0,'42'-64'16,"-84"128"-16,105-128 0,-63 43 0,21 0 0,0 21 16,1 0-16,-1 0 0,0 0 15,0 0-15,0 0 0,0 0 16,1 0-16,-1 0 0,0 0 0,0 21 16,0-21-16,0 106 15,-21-43 1,-21-20-16,0-22 0,0 0 15,0 0-15,0 22 0,-1-22 16,1 0-16,0-21 0,0 21 0,0 0 16,0-21-16,21 21 0,-22-21 15,44-21 17,-1 0-17</inkml:trace>
  <inkml:trace contextRef="#ctx0" brushRef="#br0" timeOffset="156631.4">8064 14944 0,'-21'0'0,"42"0"0,-63 0 16,21 0-16,21-21 0,-21 21 15,0 0-15,42 0 32,0 0-32,0 0 0,21 0 0,-20 0 15,20 0-15,0 0 0,1 0 16,-1 0-16,64 0 16,-43 0-16,-20 0 0,84 0 15,-64 0-15,1 0 0,-1 0 0,1 0 16,-1 0-16,1 0 0,-1 0 15,-21-22-15,1 22 0,-1 0 0,43 0 16,-85-21 0,0 0-1,-21 21 1,-1 0-16,1-21 0,0 21 16,-21-21-16,21 21 15,-43-21-15,43 21 16,0 0-16,0 0 0,-1 0 15,22-22 1,22 22 31,-1 0-47,0 0 16,0 0-16,0 0 0,0 0 0,1 0 15,-1 0-15,-21 22 0,21-1 16,-21 0-16,0 0 0,0 0 15,0 0-15,0 1 0,0-1 0,-21 21 16,0-21-16,-43 43 16,43-43-16,-21 0 0,20 21 15,-20-20-15,21-1 0,0 0 0,0 0 16,-1 0-16,1 0 0,21 1 16,21-22-1,1 0-15,20 0 16</inkml:trace>
  <inkml:trace contextRef="#ctx0" brushRef="#br0" timeOffset="158885.04">10922 14923 0,'21'0'15,"-21"-22"1,0 1-16,0 0 16,0 0-1,0 0-15,0 0 0,-21-1 16,21 1-16,-21 0 16,0 21-16,-1 0 15,1-21-15,0 21 0,0 0 0,0 0 16,0 0-16,-1 0 15,1 21-15,0-21 0,0 21 0,0 22 16,0-22-16,-1 0 0,22 21 0,-21-21 16,21 22-16,0-1 15,-21 0-15,21 1 0,-21-22 0,21 21 0,0 1 16,0-22-16,0 21 0,0-21 16,0 0-16,0 1 0,63 20 15,-20-42 1,-22 0-16,0 0 0,21 0 15,-20-21-15,-1 0 0,21-1 0,-21 1 16,0 0-16,22 0 0,-22-21 16,0 20-16,21-20 0,-20 0 15,20-22-15,-21 22 0,21 0 16,-20-43-16,-1 21 0,0 22 16,0 0-16,-21-1 0,21 1 15,0-43-15,-21 43 0,0 0 16,0-22-1,0 43-15,0 0 16,0 42 0,0 0-16,0 0 15,0 22-15,-42 20 16,42-20-16,-21-1 0,21 0 16,0 1-16,0-1 0,-21-21 0,21 21 15,0 1-15,0-22 0,0 42 16,0-20-16,0-22 0,0 21 15,0-21-15,0 1 0,21-1 16,-21 0-16,0 0 0,21 0 0,-21 0 16,21-21-16,-21 22 0,21-22 15,1 0-15,-22 21 0,21-21 16,0 0-16,0 0 0,0-21 16,0-1-1,1 1-15,-1 0 0,0 0 16,-21 0-16,0 0 15,21-1-15,0 1 0,-21 0 16,21 0-16,-21 0 0,0 0 0,0-1 16,0 1-16,0 0 15,0 0 1,22 21 46,-1 0-62,-21 21 16,21 0-16,0 0 16,-21 1-16,21 20 0,-21 0 15,0-21-15,0 1 16,0-1-16,0 63 16,0-62-1,0-1-15,0 0 0,0 0 0,21 0 16,1-21-16,-1 0 15,0 0-15,0 0 16,0-21-16,-21 0 0,21 21 16,1-21-16,-1 0 0,0-1 0,0 1 15,0 0-15,0-21 0,1 21 16,-22-1-16,0 1 0,21-42 16,0 63-16,-21 21 31,0 0-16,0 0-15,0 0 0,0 1 0,-21-1 16,21 0-16,0 0 16,0 0-16,-21 43 15,21-43-15,0 0 16,0-42 15,0 0-15,0 0-16</inkml:trace>
  <inkml:trace contextRef="#ctx0" brushRef="#br0" timeOffset="159085.15">11959 14774 0,'0'0'16,"0"-21"-1,-21 21-15,21-21 16,21 21 46,0 0-62,0 21 16,1-21-16</inkml:trace>
  <inkml:trace contextRef="#ctx0" brushRef="#br0" timeOffset="160050.23">12382 14944 0,'0'-21'31,"0"-1"-15,0 1-16,0 0 15,22 21 1,-1 0-1,-21 21-15,0 0 16,21 1-16,-21 20 0,0-21 16,0 0-16,0 0 0,0 1 15,0 20-15,0-21 0,0 0 0,0 22 16,0-22-16,0 0 16,0 0-16,0 0 15,21-21 1,0 0-16,0-21 0,1 0 15,-1 21-15,-21-21 0,42-22 16,-21 1 0,0 21-16,-21-21 0,22 20 0,-22 1 15,21 0-15,-21-42 0,0 41 16,0 1-16,0 0 0,0 0 16,0 42 15,-21 0-31,21 0 0,-22 1 15,22-1-15,-21 0 16,21 0-16,0 0 0,0 22 0,0-22 16,0 0-16,0 21 0,0-21 15,0 1-15,21-22 0,1 21 16,-1 0-16,0-21 0,0 0 0,0 0 16,43 0-16,-43 0 0,21 0 15,-21-21-15,22 0 0,-22 21 16,42-43-16,-41 22 0,-1 0 15,0 0-15,0 0 0,-21-22 16,0 22-16,0 0 0,0-21 16,0 20-16,0 1 0,0 0 0,0 0 0,0 0 15,-21 21-15,0 0 16,0 0-16,-1 21 16,1-21-16,21 21 0,0 0 0,-21 43 15,21-43-15,0 0 16,0 21-16,0-20 0,0-1 0,0 63 15,42-41 1,-20-43 0,-1 21-16,0-21 0,0 0 0,0 0 15,0 0-15,1 0 0,-1 0 0,0-21 16,0 0-16,0-1 0,0 22 16,1-42-16,-1 0 15,-21 21-15,21-1 0,-21 1 0,0-21 16,21 21-16,-21 0 0,21-1 0,-21 1 15,0 0-15,0 0 16,0 42 0,0 0-16,0 0 15,0 1-15,0-1 0,0 0 16,0 0-16,0 21 0,0-20 0,21 20 16,1 0-1,-1-21-15,-21 1 0,0-1 16,21-21-16,-21 21 0,21-21 15,0 0 1,0 0-16,-21-21 16,22 0-16</inkml:trace>
  <inkml:trace contextRef="#ctx0" brushRef="#br0" timeOffset="160353.07">13928 14965 0,'0'21'15,"0"0"1,21-21 15,0 0-15,0 0-16,0-21 16,0 21-16,-21-21 15,0 0-15,-21 21 31,0 0-31,0 0 0,0 0 16,0 0-16,21 21 31</inkml:trace>
  <inkml:trace contextRef="#ctx0" brushRef="#br0" timeOffset="161985.5">14774 14986 0,'0'21'16,"-21"-21"-16,0 0 15,21-21 1,0 0 0,0 0-16,21 21 0,0-21 15,0-1-15,22 1 0,-22 0 0,21-21 16,-21 21-16,22-1 0,63-105 16,-22 22-1,-41 62-15,-22 1 0,0-22 0,0 22 16,0 0-16,0-1 0,-21 22 15,0-21-15,0 21 0,0 0 0,0-1 16,-21 22-16,0 0 16,0 22-16,0-22 0,0 42 15,-1-21-15,1 21 0,0 1 16,-21 63-16,42-64 0,0 0 16,0 22-16,0-22 0,0 0 15,0 1-15,0-1 0,0-21 0,0 22 16,0-22-16,0 21 0,21-21 15,-21 0-15,42 22 16,-42-22 0,-21-21-1,0-21-15,0 0 16,0 21-16,-1-22 0,1 1 16,0 0-16,-42 0 15,63 0-15,-22 21 0,1 0 16,0 21-1,21 0-15,0 21 16,42 1 0,-20-43-1,-1 0-15,0 21 0,0-21 0,0 0 16,43 0-16,-43 0 0,21 0 16,-21 0-16,22 0 0,-1 0 15,0-21-15,-20 21 0,20-21 0,0-1 16,-21 22-16,64-63 15,-43 21-15,-20 20 16,-1-20-16,0 21 0,-21 0 0,21 0 16,-21-1-16,0 1 15,0 42 1,0 1 0,0-1-16,-21 0 0,0 21 15,0 1-15,21-22 16,0 0-16,-22 0 0,22 43 15,0-43-15,0 0 0,0 0 16,22-21 0,-1 0-16,0 21 0,0-21 0,0 0 0,0 0 15,1 0-15,-1 0 0,0-21 16,0 0-16,21 21 0,-20-21 0,-1 0 16,0-1-16,0-20 15,0 0-15,0 21 16,-21-1-16,0-41 0,0 42 15,0 0-15,0-1 0,0 44 32,0-1-32,0 0 15,0 0-15,0 0 0,-21 43 16,21-1 0,0-42-16,0 1 0,0-1 15,21 0-15,1-21 0,-1 0 16,0 0-16,0 0 0,0 0 15,22 0-15,-22 0 0,0 0 0,21 0 16,-21 0-16,1-21 0,20 0 16,-21 21-16,0-22 0,0 1 0,22 0 15,-22 0-15,0 0 0,0 0 0,0-22 16,1 22-16,-1 0 0,0 0 16,0-22-16,0 22 0,-21 0 15,0 42 16,0 0-31,0 1 0,0-1 16,0 0-16,-21 0 0,21 21 16,0-20-16,-21-1 0,21 0 0,0 0 15,0 0-15,0 22 16,21-22-16,0-21 0,-21 21 0,21-21 16,1 0-16,-1 21 0,0-21 15,21 0-15,-21 0 0,1 0 0,20 0 16,-21 0-16,0-21 0,22 21 0,-22-21 15,0 0-15,0-1 0,43-62 16,-64 41 0,21 22-16,-21 0 0,0-21 0,0 21 15,0-1-15,0 1 0,0-21 16,-21 42 0,-1 21-1,22 0-15,-21 0 0,21 1 16,0-1-16,0 42 0,0-42 15,-21 1-15,21-1 0,0 0 16,0 0-16,0 0 0,0 0 16,0 1-16,21-22 15,0 0-15,1 0 32,-22-22-32,0 1 0,0 0 0,0 0 15</inkml:trace>
  <inkml:trace contextRef="#ctx0" brushRef="#br0" timeOffset="162327.94">17039 14266 0,'-21'0'16,"0"0"-16,0 22 0,21-1 16,-22 0-16,22 0 0,0 0 15,-21 22-15,21-22 16,0 0-1,21-21-15,1 0 16,-1 0-16,0-21 16,0 21-16,0-21 0,-21-1 15,21 1-15,-21-21 16,0 21-16,0-22 0,0 22 16,-21 0-16,0 0 0,21 0 0,-42 0 15,21-1-15,-1 22 16,1 0-16,21 22 15,-21-1-15,21 21 16,0-21-16,0 0 0,0 1 16,0-1-16,21 0 15,0 0-15</inkml:trace>
  <inkml:trace contextRef="#ctx0" brushRef="#br0" timeOffset="162612.81">17653 14012 0,'0'-21'0,"0"42"0,0-21 16,0 22 0,-21-1-16,0 0 0,21 0 0,0 21 15,-22 1-15,1-1 0,0 22 16,21-22-16,-21 21 0,0 1 15,21-22-15,-21 22 0,-1-22 0,22 22 16,0-22-16,-21 0 0,21 1 16,-21-22-16,21 21 0,0-21 0,0 0 15,0 1-15,0-1 0,0 0 0,-21-21 16,21 21-16,-21-21 16,21-21-1</inkml:trace>
  <inkml:trace contextRef="#ctx0" brushRef="#br0" timeOffset="163467.6">17230 14711 0,'0'0'0,"21"0"16,0 0 0,0 0-16,0 0 0,22-21 0,-1 21 15,-21 0-15,21 0 0,1 0 16,-1-21-16,0 21 0,1 0 0,-1-22 15,22 22-15,-22-21 0,0 21 16,1-21-16,-1 0 0,0 21 0,1-21 16,-22 21-16,0-21 0,0-1 0,-21 1 15,-21 0 1,0 21-16,0 0 16,-1 0-16,-20 0 15,21 21-15,0 0 0,0 1 16,-1-1-16,1 0 0,21 0 0,-21 0 15,21 0-15,-21 22 0,21-22 0,0 0 16,-21 0-16,21 22 0,0-22 16,0 0-16,42 21 15,22-21 1,-43-21-16,0 0 16,0 0-16,21 0 0,-20-21 0,20 21 15,-21-21-15,0 0 0,22 0 0,-22 0 16,0-1-16,21-20 0,-21 0 0,22-85 15,-1 21 1,-42 42-16,0 22 0,21-21 16,0 20-16,-21 1 0,0 0 15,0-1-15,0 1 0,0 21 0,0 0 16,0-1-16,0 44 31,0-1-31,-21 21 0,21 0 0,-21 1 16,21-1-16,-21 0 0,21 22 15,0-22-15,0 22 0,0-22 0,0 0 16,-21 22-16,0 21 16,21-1-1,0-63-15,-22 1 0,22-1 0,0 0 16,-21-21-16,21 21 0,0-42 31,0 0-15,0 0-16,0-1 0,0 1 0,21 0 15,1 0-15,-1-21 0,-21 20 16,21 1-16,21-21 0,-21 21 0,1-22 16,20 22-16,-21 0 0,0 0 15,22 21-15,-22 0 0,0 0 16,21 0-16,-42 21 0,21 0 0,1 0 16,-22 43-1,21-22-15,-21-21 0,0 1 16,0 41-16,0-42 15,-21 0-15,21 1 0,-22-1 16,22-42 31,22-1-47,-22 1 0</inkml:trace>
  <inkml:trace contextRef="#ctx0" brushRef="#br0" timeOffset="163748.45">18944 14203 0,'-21'0'0,"42"0"0,-42-21 16,42 21 0,0-21-16,0 21 15,1 0-15,20 0 0,0-22 0,1 22 16,-1 0-16,64-21 15,0 21-15,-64 0 0,21 0 16,-20 0-16,-1 0 0,-21 0 16,0 0-16,1 0 0,-22-21 0,-22 21 31,1 0-31,-21 0 16,0 0-16,-22 0 15,43 0-15,-21 0 0</inkml:trace>
  <inkml:trace contextRef="#ctx0" brushRef="#br0" timeOffset="163965.32">19304 14118 0,'0'21'0,"-21"1"0,21-1 0,-21 42 16,21-20-16,-22-1 16,1 0-16,21 1 0,-21 20 0,21-21 0,0 1 15,-21-1-15,0 0 16,21 1-16,-21-22 0,-1 21 0,22-21 15,0 1-15,-21-1 0,21 0 0,-21 0 16,21 0 0,21-21-1,0 0-15,1 0 0,-1-21 16,0 21-16</inkml:trace>
  <inkml:trace contextRef="#ctx0" brushRef="#br0" timeOffset="164312.29">19579 14520 0,'-21'43'15,"0"-22"-15,21 0 0,-21 0 0,21 0 16,-22 43 0,22-1-16,0-41 15,22-22-15,-1 21 16,21-21-16,-21 0 0,0 0 15,22 0-15,-22 0 0,21-21 0,-21 21 16,22-22-16,-1-41 16,-42 21-16,21 20 0,-21-20 15,0 21-15,0-21 0,0 20 16,0-20-16,0 21 0,0 0 0,-21 0 16,0 21-16,0 0 0,0 0 0,-1 0 15,1 0-15,0 0 0,0 0 16,0 21-16,21 0 0,-21 0 0,-1 0 15,22 0-15,-21 1 0,21-1 0,0 0 16,0 0-16,21-21 16,1 0-16,20 21 0</inkml:trace>
  <inkml:trace contextRef="#ctx0" brushRef="#br0" timeOffset="164547.96">20235 14647 0,'0'22'15,"0"-44"17,21 22-17,1-21-15,-22 0 16,-22 21 31,1 0-47,0 0 0,21 21 15,-21-21 1</inkml:trace>
  <inkml:trace contextRef="#ctx0" brushRef="#br0" timeOffset="166246.57">21357 14520 0,'0'0'15,"21"0"17,-21-21-32,21 0 0,-21 0 15,22 0-15,-22 0 16,0-1-16,0 1 0,0 0 0,0 0 15,0 0-15,-22 0 0,1-1 0,-21 1 16,21 0-16,0 21 0,-1 0 16,1 0-16,-21 0 0,21 0 0,0 0 15,-22 21-15,22 0 0,0 22 16,0-22-16,-22 21 0,22 1 0,0-1 16,0 0-16,0 1 0,0 20 15,-1 22 1,22-64-16,0 0 0,22 0 0,-1 0 15,0-21-15,0 0 0,0 0 16,0 0-16,1 0 0,41 0 16,-42 0-16,0 0 0,22 0 15,-22-21-15,0 0 0,0 0 16,-21 0-16,21-22 0,1 22 0,-22-21 16,21 21-16,-21-22 0,21 1 0,-21 0 15,0-1-15,0 22 0,0-21 16,0 21-16,0 42 15,0 0-15,-21 0 16,21 0-16,-21 22 0,21-22 16,0 21-16,0-21 0,0 22 0,0-22 15,0 0-15,0 0 16,0 0-16,0 1 0,21-1 16,0-21-16,0 21 0,0-21 0,0 0 0,1 0 15,20 0-15,-21 0 0,21 0 16,1 0-16,-22-21 0,21 0 0,-21-1 15,22 1-15,-22 0 0,0-21 16,0 21-16,0-22 0,1 1 0,-1-22 16,0 22-16,0-21 0,0 20 15,0-20-15,-21 20 0,22-20 0,-1-1 16,0 1-16,0 21 0,-21-22 16,0 22-16,21-1 0,-21 1 0,0 0 15,21 21-15,-21-1 0,0 44 16,0 20-1,-21-21-15,0 21 0,0 1 16,0-1-16,0 22 0,-22 84 16,22-42-16,21-43 15,-21 1-15,0-22 0,21 21 16,0-20-16,0 20 0,0-20 0,0-1 16,0 0-16,0-21 0,0 1 15,0 20-15,21-21 0,0 0 16,0-21-16,0 21 0,1-21 0,-1 0 0,21 0 15,-21 0-15,0 0 0,22 0 16,-22-21-16,21 0 0,1 0 16,-22 0-16,21 0 0,-21-1 0,43-41 15,-43 21-15,0-1 16,0 22-16,-21-21 0,0 21 0,0-1 16,0 1-16,-21 21 15,0 0-15,0 0 16,0 21-16,-1 1 0,1-1 0,0 0 15,0 21-15,0-21 0,21 1 16,0-1-16,0 42 16,0-42-16,0 1 15,21-22-15,0 21 16,0-21-16,22 0 0,-1 0 16,-21 0-16,21 0 0,-20 0 15,20-21-15,-21 21 0,0-22 0,22 1 16,-22 0-16,21 0 0,-21 0 0,43-43 15,-1 1 1,-42 63-16,1 0 0,-22 21 31,0 0-31,0 0 0,0 0 16,0 1-16,-22-1 0,22 0 0,0 0 16,0 21-1,0 1-15,0-22 0,22 0 16,-1-21-16,0 21 0,0-21 15,21 0-15,-20 0 0,20 0 16,-21 0-16,21 0 0,-20 0 0,-1 0 16,21-21-16,-21 0 0,43-43 15,-1 1 1,-42 21-16,1-1 0,-1 1 0,0-22 16,0 1-16,0 21 0,0-22 0,-21 22 15,22-22-15,-1 1 0,0-64 16,-21 21-1,0 85-15,0 0 16,-21 42 0,0 0-16,-1 0 0,1 21 15,21-20-15,0 20 0,-21 0 16,21 22-16,-21 20 0,21 22 16,0-63-16,0 20 15,0-21-15,0 1 0,-21-1 16,21-21-16,0 43 0,0-22 0,0-21 15,0 0-15,0 1 0,21-22 16,-21 21-16,21-21 0,0 0 16,0 0-1,1 0-15,-1 0 16,0-21-16,-21-1 0,21 1 0,-21 0 16,0 0-16,21-21 0,-21 20 15,0-20-15,0 21 0</inkml:trace>
  <inkml:trace contextRef="#ctx0" brushRef="#br0" timeOffset="166460.75">23262 14245 0,'0'21'0,"0"-42"0,0 64 32,21-43-32,0 0 0,22 0 0,-22 0 15,0 0-15,21 0 16,-20 0-16,20 0 0,-21 0 0,21 0 15,1 0-15,-22 0 0,21 0 0,-21 0 16,22 0-16,-22 0 0,42-22 16,-41 22-1,-22-21-15,21 0 0,0 0 0</inkml:trace>
  <inkml:trace contextRef="#ctx0" brushRef="#br0" timeOffset="166771.57">24426 13928 0,'0'0'0,"0"-21"31,-21 21-31,0 0 0,0 0 0,0 0 16,21 21-16,-22 0 0,1-21 15,0 21-15,0 0 0,21 0 0,-21 22 16,0-22-16,21 0 0,-22 21 0,22-20 16,0 20-16,0-21 0,0 21 15,0 1-15,0-22 0,0 21 16,0 1-16,0-22 0,22 0 16,-1 21-16,0-21 0,0 1 0,0-1 15,0 0-15,1-21 0,-1 0 16,0 0-16,0 0 0,0 0 15,0 0-15</inkml:trace>
  <inkml:trace contextRef="#ctx0" brushRef="#br0" timeOffset="167086.07">24998 13801 0,'21'-21'0,"-42"42"0,63-42 16,-21 21-16,0 0 16,1 0-16,-22 21 0,21 0 15,0-21-15,-21 21 0,21 21 16,-21-20-16,0-1 0,0 21 0,21 22 16,-21 20-1,0-41-15,0-1 0,0 0 16,0 1-16,0-1 0,-21 0 0,0 1 15,0-1-15,0-21 0,-22 21 0,22-20 16,-42 20-16,20 0 16,22-21-16,-21 1 0,21-22 15,-1 21-15,1-21 0,0 21 0,0-21 16,0 0-16</inkml:trace>
  <inkml:trace contextRef="#ctx0" brushRef="#br0" timeOffset="168364.87">12742 15706 0,'-21'0'15,"0"0"-15,0 0 0,0 21 16,-1-21-16,22 21 0,-42 0 16,42 22-16,-42-22 0,21 21 15,-22 22-15,22-22 0,21 0 16,-21 1-16,0-1 0,0 0 0,21 1 16,0-1-16,0-21 0,0 21 15,0 43 1,21-43-16,0-42 0,0 0 15,0 0-15,0 0 0,1 0 16,41-21-16,-21 0 16,-20 0-16,20 0 0,-21 0 0,21-1 15,-20 1-15,-1-21 0,42-43 16,-42 64-16,1-85 16,-22 64-16,0 0 0,0-1 0,0 1 15,0 0-15,0 20 0,-22-20 16,1 21-16,-21 0 0,21 0 0,0-1 15,-22 22-15,22 0 0,-21 0 0,-1 0 16,1 22-16,0 20 16,21-21-16,-1 0 15,1 22-15,21-1 0,0-21 0,0 0 16,0 0-16,43 43 16,-22-64-1,0 21-15</inkml:trace>
  <inkml:trace contextRef="#ctx0" brushRef="#br0" timeOffset="168665.7">13229 15748 0,'21'0'0,"-21"21"0,0 22 16,0-22-16,0 0 0,0 21 0,0-21 15,0 22-15,-63 63 16,42-85-16,-1 21 16,22 0-16,-21-20 0,0-1 0,0 21 15,0-21-15,21 0 0,0 1 16,-21-1-16,21 0 0,21-21 31,0 0-15,0 0-16,0-21 0,0 0 15,1-1-15,62-41 16</inkml:trace>
  <inkml:trace contextRef="#ctx0" brushRef="#br0" timeOffset="168985.24">13589 15896 0,'-21'0'0,"0"21"15,-1 1-15,1-22 0,0 21 16,0-21-16,0 0 0,-22 21 0,22-21 16,0 0-16,0 21 0,21 0 15,-21-21-15,21 21 16,0 1-16,0-1 0,0 0 16,0 0-16,21 0 15,0 0-15,0-21 16,0 22-16,-21-1 0,22 0 0,-1-21 15,0 21-15,-21 0 0,21-21 0,0 21 16,0 1-16,1-22 16,-22 21-16,21-21 0,-21 21 15,21-21-15,0 0 32,-21-21-32,21 21 15</inkml:trace>
  <inkml:trace contextRef="#ctx0" brushRef="#br0" timeOffset="169701.01">14584 16108 0,'-64'0'16,"128"0"-16,-149 0 0,64 0 0,0 0 0,0 0 15,42 0 17,0 0-32,0 0 0,21 0 15,-20 0-15,20 0 0,0 0 0,43 0 16,-22 0-16,-20 0 0,-1 0 16,64 0-1,42 0-15,-106 0 16,22-21-16,-22 21 0,-21 0 15,1 0-15,-22-21 16,0-1 0,0 1-16,-43 0 15,1 21 1,21-21-16,-22 0 0,22 21 0,0 0 16,0 0-16,0 0 0,0 0 15,-1 0-15,1-21 0,42 21 31,1 0-31,-1 0 16,0 0-16,0 0 0,0 0 0,22 0 16,-22 0-16,0 0 0,0 0 15,0 21-15,0-21 0,1 21 0,-1 0 16,-21 43-16,0-43 16,0 21-16,0-21 0,-21 0 15,-1 22-15,1-22 0,-21 21 0,21-21 16,0 1-16,-22-1 0,22 0 0,0 0 15,-21 0-15,20 0 16,1 1-16,0-1 0,0 0 0,21 0 16,21-21-1,0 0 1</inkml:trace>
  <inkml:trace contextRef="#ctx0" brushRef="#br0" timeOffset="172327.78">16573 16341 0,'-21'0'16,"21"-21"0,21-1-1,1 22-15,-22-21 0,0-21 16,21 21-1,-21 0-15,0-22 0,0 22 0,0 0 16,0 0-16,0-22 0,0 22 16,-21-21-16,-1 21 0,1-22 15,0 22-15,0 0 0,0 0 0,-22 21 16,-41-21 0,63 21-16,-22 0 0,1 21 0,21 0 15,0 0-15,-22 0 0,22 22 16,-21 20-16,21-20 0,-1-1 15,22 0-15,-21-21 0,21 22 0,0-1 16,0-21-16,0 22 0,0-22 0,0 0 16,0 0-16,43 0 15,-22-21-15,0 0 16,21 0-16,22 0 16,-43 0-16,21-21 0,-21 0 15,22 0-15,-22 0 0,21-1 0,-21-20 16,1 21-16,20-21 0,-21-1 0,0 22 15,0-21-15,1-1 0,20-20 16,-42 42-16,21 0 0,-21-1 16,21 22-16,0 0 15,-21 22-15,22-1 0,-22 0 16,21 85 0,0-43-16,-21-20 0,0-22 15,21 21-15,-21-21 0,0 0 16,0 1-16,21-1 0,-21 0 0,21 0 15,1 0 1,-1-21-16,0 0 0,0 0 16,0 0-16,0 0 0,1-21 0,-1 0 15,0 21-15,0-21 0,0 0 16,0-1-16,22-41 16,-22 42-16,0 0 0,0-22 0,0 22 15,1 0-15,-1 0 0,0 0 16,-21 42 31,0-42 0,0-1-32,0 1-15,0 0 16,-21 21-16,0 0 15,-1 0-15,1 0 16,21 42 0,-21 22-16,0-43 15,21 21-15,0-20 0,0 20 0,0-21 16,0 21-16,0-20 0,0 20 16,0-21-16,0 0 0,0 0 0,0 1 15,0-1-15,21-21 16,0 0-16,0 0 0,1 0 15,-1 0-15,0 0 0,0 0 16,0-21-16,0-1 0,1 22 0,-1-21 16,0 0-16,0 0 0,43-64 15,-43 64-15,21-42 16,-21 20-16,0 22 16,22-21-16,-22 42 15,0-21-15,0 21 0,-21 21 16,21-21-1,-21 21-15,0 0 0,0 0 16,0 0-16,22-21 47,-1 0-31,-21-21-16,0 0 0,0 0 15,0 0-15,0 0 16,0-1-16,0 1 0,0 0 15,0 0-15,0 0 0,-21 21 16,-1 0 0,1 0-16,0 21 0,0 21 15,0-21-15,0 22 0,21-22 16,-22 21-16,1-21 0,21 22 16,0-1-16,-21-21 0,21 22 0,-21-1 15,21-21-15,0 0 0,0 0 0,0 1 16,0-1-16,21 0 15,0 0-15,22 0 0,-1-21 0,-21 0 16,0 0-16,22 0 0,-1 0 0,-21 0 16,21 0-16,1-21 15,-1 21-15,0-21 0,1 0 16,-1 0-16,0-1 0,-20 1 0,20-21 0,21-22 16,-20 1-1,-43 42-15,0-22 0,0 22 0,0 0 16,0 0-16,0 0 0,-21 21 15,-1 0 1,1 0-16,21 21 0,-21 0 0,0 0 16,21 0-16,0 22 0,0-22 0,0 0 15,0 0-15,0 22 16,0-22-16,0 0 0,0 0 0,0 0 0,0 0 16,21-21-16,0 22 0,0-22 0,1 0 15,-1 0-15,21 0 16,-21 0-16,22 0 0,-1 0 0,0 0 15,43-22-15,-43 1 0,-21 21 16,22-21-16,-1 0 0,-21 0 16,0 0-16,1-22 0,20-20 15,-42-1 1,0 43-16,0 0 0,0 42 31,0 0-31,0 0 0,-21 22 16,21-22-16,-21 21 0,21 1 15,-22-1-15,22 0 0,0 1 0,-21-1 16,21 0-16,-21 1 0,21-1 16,-21 21-16,21-20 0,-21 20 15,21 85-15,-21-42 16,-1-63-16,22-1 0,-21 0 16,21-21-16,-21 22 0,21-22 15,0 0-15,0 0 0,0-42 31,0 0-15,0 0-16,21 0 0,-21-22 0,21 22 16,1-21-16,-22-1 0,0 1 15,21-21-15,0-1 0,0 1 0,-21-1 16,0 1-16,21-1 0,0 1 16,-21-1-16,22-21 0,-22 22 0,21 21 15,0-22-15,-21 22 0,21-22 16,0 43-16,0-21 0,1 21 0,-1-1 15,0 1-15,0 21 0,0 0 0,0 0 16,1 0-16,-1 0 0,0 21 16,21 1-16,-21-1 0,1 0 0,-1 0 15,0 21-15,0-20 0,0 20 16,-21-21-16,0 0 0,0 0 0,0 1 16,0-1-16,0 0 0,-21 0 15,0 0-15,0-21 0,0 0 0,-1 0 16,1 0-16,0 0 0,0 0 15,0 0-15,0 0 0,-1 0 0,22-21 16,-21 0-16,0 21 16,21-21-16,0 42 31,0 0-31,21-21 16,0 21-16,1 0 15,-1-21-15,0 0 0,0 0 0,0 0 16,0 0-16,22 0 0,-22 0 0,64-21 15,-64 21 1,21-21-16,0 0 0,1 21 0,20-64 16,-42 43-16,22 0 0,-22-21 15,0-1-15,0 1 0,0-21 16,1 20-16,-22-20 0,21 20 0,-21-20 16,21 21-16,-21-1 0,0-20 0,0 42 15,0-22-15,0 22 0,0-21 16,0 21-16,0 42 15,0 21 1,0-21-16,-21 22 0,21-1 16,0 0-16,-21 1 0,21 20 15,-22-21-15,22 22 0,0-22 0,0 22 16,0-22-16,0 0 0,0 1 16,0-1-16,0 0 0,0 22 15,0-43-15,0 0 0,0 0 16,22-21-16,-1 22 0,0-22 0,0 0 15,0 0-15,0 0 0,1 0 0,-1 0 16,0 0-16,0-22 0,-21 1 16,21 21-16,0-21 0,1 0 0,-22 0 15,0 0-15,0-1 0,0-20 0</inkml:trace>
  <inkml:trace contextRef="#ctx0" brushRef="#br0" timeOffset="172536.74">19431 16023 0,'0'21'0,"21"-21"15,0 0-15,64 0 16,-64 0-16,85 22 16,-43-22-1,-20 0-15,-1 0 0,-21 0 0,22 0 16,-1 0-16,-21 0 0,0 0 15,0-22-15,1 22 0,-1-21 0,0 21 16,-21-21-16</inkml:trace>
  <inkml:trace contextRef="#ctx0" brushRef="#br0" timeOffset="172848.17">20849 15769 0,'0'0'0,"-21"-21"16,0 21-16,0 0 15,-1 0-15,-20 0 16,-43 64 0,64-43-16,0 21 0,0-21 15,-21 22-15,42-22 0,-43 63 16,43-41-16,-21-22 0,21 21 0,0-21 15,0 22-15,0-22 0,0 0 16,0 21-16,0-20 0,21-22 0,0 21 16,22 0-16,-22-21 0,21 21 15,-21-21 1,22 0-16,-22 0 0,0-21 16</inkml:trace>
  <inkml:trace contextRef="#ctx0" brushRef="#br0" timeOffset="173134.61">21378 15621 0,'0'0'16,"43"0"-1,-22 0-15,21 21 16,-21-21-16,-21 21 0,21 1 15,1-1-15,20 21 0,-21-21 16,0 22-16,0-1 0,1 0 16,-1 1-16,-21 41 0,0-41 0,0 20 15,0-42-15,-21 22 0,-22 20 16,1-21-16,21-20 0,-22-1 16,22 0-16,-21 0 0,21 0 15,-22 0-15,-20-21 16,42 22-16,-43-22 0</inkml:trace>
  <inkml:trace contextRef="#ctx0" brushRef="#br0" timeOffset="175627.57">10964 17293 0,'21'0'16,"1"-21"0,-1 21-16,-21-21 15,0 0-15,21 0 0,-21-1 16,0 1-16,0 0 0,-21 21 15,0-21-15,-1 0 0,1 21 16,0-21-16,-21 21 0,21 0 0,-22 0 16,22 0-16,0 0 0,-21 0 15,20 21-15,1 0 0,0 0 0,0 21 16,0-20-16,0 20 0,-1 0 16,22 1-16,0-1 0,-21 21 15,21-20-15,-21 20 0,21 1 16,0-1-16,0 1 0,0-1 0,0 1 15,0-22-15,21 0 0,22 1 16,-1-1-16,0-21 0,1 0 0,-1 1 16,21-1-16,1-21 0,-1 0 15,1 0-15,63-21 0,-64 21 16,1-22-16,-22 1 0,22 0 16,-22-21-16,0 21 0,1-1 15,-1-20-15,-21 0 0,0 21 0,1-22 16,-22 1-16,0 0 0,0-1 0,0-20 15,-43-1 1,22 43-16,0 21 16,0 0-16,0 0 0,-1 21 15,1 0-15,0 22 0,0-22 0,0 21 16,0 1-16,-1-1 0,1-21 0,0 21 16,21 1-16,0-22 0,0 0 15,0 0-15,0 0 0,0 1 0,0-1 16,21-21-1,0 0-15,1 0 0,-1 0 0,0-21 16,0 21-16,0-22 0,0 1 16,1 0-16,-1 0 0,0 0 15,0 0-15,-21-1 0,0 1 16,21 0-16,-21 0 0,0 0 0,0 0 16,21 21-16,-21 21 31,0 0-31,0 0 15,0 0-15,0 22 0,0-22 0,0 0 16,0 0-16,0 0 0,0 0 16,0 1-16,0-1 0,0 0 15,22-21-15,-1 0 0,21 0 16,-21 0-16,0 0 16,1 0-16,41-21 15,1-22-15,-22 22 0,-21 0 16,21 0-16,-20 0 0,-1 0 15,0-22-15,-21 1 0,0 21 16,0 0-16,0-1 0,-21 44 31,21-1-31,0 21 16,0-21-16,0 0 16,0 22-16,0-22 0,-21 0 0,21 21 15,0-20-15,0-1 0,0 0 16,0 0-16,0 0 0,0 0 0,21-42 47,0 21-47,-21-21 15,21 0-15,0-21 0,22-22 16,-22 22-16,-21 21 0,21-22 16,0 22-16,-21-21 0,21 21 15,-21-1-15,21 1 0,1 21 0,-1 0 31,-21 21-31,21 1 0,-21-1 0,21 21 16,-21-21-16,21 0 0,0 1 16,-21 20-16,22-21 0,-1 0 15,0 0-15,0 1 0,-21-1 16,21-21-16,0 21 0,1-21 0,-1 0 16,0 0-16,0 0 0,0 0 15,0 0-15,22 0 0,-1-21 16,-21 0-16,0-1 0,1 1 15,-1 0-15,0 0 0,0 0 0,-21-22 16,21 22-16,0 0 0,1-21 16,-1 21-16,-21-1 0,21 1 0,0 0 15,0 0-15,0 21 0,1 0 16,-22 21 15,0 0-15,0-42 31,0 0-16,-22 21-31,1 0 16,0 0-16,0 0 0,0 21 15,0 0-15,-1 0 0,1 1 16,21-1-16,-21 0 0,0 0 15,21 21-15,-21-20 0,21-1 0,0 0 16,0 21-16,0-21 0,0 1 16,0-1-16,0 0 0,21-21 15,0 21-15,0 0 0,0-21 0,22 0 16,-22 0-16,21 0 0,1 0 16,-1 0-16,0 0 0,-21 0 0,22 0 15,-1-21-15,-21 0 0,22 0 16,-22 0-16,21-1 0,-21 1 15,0 0-15,1 0 0,-1 0 0,0 0 16,21-106 0,-42 84-16,0 22 15,0 0-15,-21 42 32,21 0-17,-21 0-15,21 1 0,-21 20 0,21-21 16,-21 0-16,21 0 0,0 22 15,0-22-15,0 0 0,0 0 0,0 0 16,0 1-16,0-1 0,0 0 16,0 0-16,21-21 15,0 0-15,0 0 0,0 0 16,0 0-16,1 0 0,-1-21 16,0 0-16,0 0 0,0-1 15,22 1-15,-22 0 0,0 0 16,21-21-16,-21 20 0,1-20 0,-1 0 15,0-1-15,0 1 0,0 0 16,0-22-16,-21 22 0,0 0 0,0-1 16,22 1-16,-22 21 0,0 0 15,0-1-15,0 1 0,0 0 0,0 42 16,0 0 0,0 1-16,0-1 0,-22 42 15,22 85 1,-21-105-16,21-1 15,-21 0-15,21 1 0,0-1 0,0 0 16,0 1-16,0-22 0,0 0 16,0 0-16,0 0 0,0 1 0,0-1 15,21-21-15,0 0 0,1 0 16,-1 0-16,0 0 0,0 0 16,21 0-16,-20-21 0,-1-1 0,21 1 15,-21 0-15,22 0 0</inkml:trace>
  <inkml:trace contextRef="#ctx0" brushRef="#br0" timeOffset="176193.51">15155 17695 0,'-21'0'0,"42"0"0,-63 0 0,21 0 16,0 0-16,-1 0 0,1 0 16,0 0-16,0 22 15,21-1 1,21-21-16,0 0 16,22 0-16,-22 0 15,21 0-15,-21 0 0,22 0 0,-1 0 16,0 0-16,1 0 0,-1 0 0,0 0 15,22 0-15,-22 0 0,0 0 16,-20 0-16,20 0 0,-21-21 0,0 21 16,0 0-16,1-22 15,-22 1-15,-22 0 16,1 21-16,0-21 0,0 21 16,0 0-16,0 0 0,-22-21 15,22 21-15,0 0 0,0 0 0,42 0 47,0 0-31,0 0-16,22 21 0,-22-21 0,0 21 15,0 0-15,21-21 0,-20 21 16,-1 1-16,0 20 0,-21 0 16,0 1-16,0-22 15,0 0-15,-21 0 0,0 0 16,-1 0-16,1-21 0,-21 22 0,21-1 15,-22 0-15,22-21 0,-21 21 0,21 0 16,21-42 15,21 21-31</inkml:trace>
  <inkml:trace contextRef="#ctx0" brushRef="#br0" timeOffset="179048.8">17484 17907 0,'-22'0'0,"1"0"15,21-21 17,21 21-17,1-21-15,-22 0 0,0-1 0,0 1 16,0 0-16,0 0 0,0 0 15,0 0-15,0-22 0,0 22 0,-22-21 16,1 21-16,0-1 0,0 1 16,-21 0-16,-1 21 0,22 0 15,-21 0-15,21 0 0,-22 0 0,1 42 16,0-20-16,20-1 16,1 21-16,0 0 0,0 1 0,0-22 15,0 21-15,21 1 0,0-1 16,0 21-16,0-20 0,0-22 15,0 0-15,21 0 0,0 0 16,0 1-16,21-22 0,-20 0 0,20 0 16,0 0-16,1 0 0,-1 0 15,0 0-15,1 0 0,-1-22 16,0 1-16,1 0 0,-1 0 16,-21-21-16,21 20 0,-20-20 15,-1 0-15,0-1 0,0-20 0,0 21 0,-21-22 16,0 1-16,0 20 0,0-20 15,0-1-15,0 22 0,21-22 0,-21 22 16,0 0-16,0 21 0,0-1 16,0 1-16,0 0 0,0 42 15,-21 0-15,21 1 16,0 20-16,0 0 16,-21 1-16,21 20 0,-21-21 0,21 1 15,-21 20-15,21-20 0,0-1 16,0 0-16,0 85 15,0-84-15,0-22 0,0 0 16,0 0-16,0 0 0,21 0 0,0-21 16,0 0-16,0 0 0,22 0 15,-22 0-15,0 0 0,0 0 0,0 0 16,1-21-16,-1 21 0,0-21 16,0 0-16,0 0 0,0 0 0,-21-22 15,22 22-15,-1 0 0,-21-21 16,0 20-16,0 1 0,21 0 15,0 0-15,-21 42 32,0 0-32,0 0 0,0 1 0,0-1 15,0 0-15,-21 21 0,21-21 16,-21 1-16,21-1 0,0 0 0,0 0 16,0 0-16,0 0 15,21-21 1,0 0-1,0 0-15,0 0 0,22 0 0,-22 0 16,0-21-16,21 0 0,-20 21 16,20-21-16,-21 0 0,21-22 0,-20 22 15,20 0-15,-21 0 0,0-21 0,0 20 16,-21 1-16,0 0 16,0 0-16,0 0 0,-21 21 31,0 21-31,0-21 0,0 21 15,21 0-15,0 22 0,-21-22 0,21 21 16,0 22 0,0-43-16,0 0 0,0 0 0,0 0 15,0 0-15,21 1 16,-21-1-16,0 0 0,21-21 16,-21 21-16,-21-21 46,21-21-46,-21 0 0,-1 21 16,22-21-16,-21-1 0,0 22 16,0 0-1,21 22 1,21-1 0,0 0-16,0-21 0,-21 21 15,22-21-15,-1 21 0,0-21 16,0 21-16,21-21 0,-20 0 0,20 0 15,-21 0-15,21 0 0,1 0 16,-22 0-16,21-21 0,1 0 0,-1 21 16,-21-21-16,21 0 0,-20 0 15,20-1-15,-21 1 0,0 0 0,-21 0 16,0-21-16,21 20 0,-21-20 16,0 21-16,0-21 0,0 20 0,0 1 15,0 0-15,0 0 0,-21 21 16,0 0-1,21 21-15,0 0 0,0 0 16,0 22-16,0-22 0,0 21 16,0-21-16,0 22 0,-21-22 15,21 21-15,0-21 0,-21 1 16,21-1-16,0 0 0,0 0 16,0 0-16,-21-21 0,21 21 15,0-42 16,0 0-31,0 0 16,0 0-16,21 0 0,0-1 16,-21 1-16,21-21 0,0 21 0,-21-22 15,21 22-15,1 0 0,-1-21 16,0 42-16,-21-21 0,21 21 16,0 0-16,-21 21 15,21 0-15,-21 0 16,0 21-16,0-20 0,0-1 0,0 21 15,0-21-15,0 0 0,22 1 16,-22-1-16,0 0 0,0 0 0,0 0 16,21-21-1,0 0 1,0 0 0,0-21-16,0 0 0,1 0 15,-22 0-15,21-1 16,0-20-16,-21 21 0,21-21 0,21-22 15,-20 43-15,-1 0 16,0 0-16,0-1 0,-21 1 16,21 21-16,-21 21 15,0 1-15,0-1 0,0 0 16,0 64 0,0-64-16,0 0 0,-21 0 15,21 21-15,0-20 0,0-1 16,0 0-16,21-21 0,0 0 15,1 0-15,-1 0 0,0 0 0,0 0 16,0 0-16,22 0 0,-22 0 16,0 0-16,21-21 0,-21 21 15,1-21-15,-1-1 0,21 1 16,-21 0-16,0 0 0,1 0 0,-22 0 16,21-1-16,-21 1 0,21 0 15,-21 0-15,0 42 31,-21 0-31,21 0 16,-21 22-16,21-22 0,0 0 0,-22 0 16,22 0-16,0 22 15,0-22-15,0 0 0,0 0 16,0 0-16,22-21 0,-1 0 0,0 22 16,0-22-16,0 0 0,0 0 15,1 0-15,20 0 0,-21 0 16,21 0-16,-20-22 0,20 22 0,-21-21 15,21 0-15,1 0 0,-22 0 16,0 0-16,21-1 0,-20-20 0,-22 21 16,21 0-16,-21-22 0,0 22 15,0 0-15,0 0 0,-21 21 16,-1 0-16,1 0 0,0 21 16,0 0-16,0 0 15,0 1-15,21-1 0,0 0 0,-22 0 16,22 0-16,0 0 0,0 1 15,0-1-15,0 0 0,0 0 16,22-21 0,-1 0-16,0 0 15,-21-21 17,-21 0-32,0 21 15,-1 0-15,1 0 16,0 0-16,0 0 0,21 21 15,0 0 1,0 0-16,0 0 16,21 1-1,0-22-15,0 0 0,1 0 16,-1 0-16,0 0 0,0 0 16,0 0-16,22 0 0,-22 0 0,21 0 15,-21-22-15,22 22 0,20-42 16,-21 21-16,43-21 15,-64-1-15,22 22 0,-22-21 16,0-1-16,0 1 0,21-21 16,-42 20-16,0 22 0,0 0 15,-21 21 1,0 0-16,0 21 0,21 0 0,-21 22 16,0-22-16,-1 21 15,22-21-15,-21 22 0,21-22 0,0 21 16,0-21-16,0 0 0,0 1 15,0-1-15,21 21 0,1-21 16,-1 0-16,0-21 16,0 22-16,-21-1 15,-21-21 1,0 0 0,0 0-16,-1 0 15,1 0-15,0 0 0,0 0 16,21-21-16,-21 21 15,21-22-15,0 1 0,0 0 16,0 0-16,0 0 0,0 0 16</inkml:trace>
  <inkml:trace contextRef="#ctx0" brushRef="#br0" timeOffset="179261.28">20341 17378 0,'-42'0'16,"380"381"-16,-634-762 16,233 381-16,41 0 62,1 0-46,0 0-16</inkml:trace>
  <inkml:trace contextRef="#ctx0" brushRef="#br0" timeOffset="179465.73">18944 17484 0,'0'0'15,"-21"0"-15,21 21 32,21-21-32,0 0 15,0 0-15,1 0 16,-1 0-16,0 0 0</inkml:trace>
  <inkml:trace contextRef="#ctx0" brushRef="#br0" timeOffset="179945.16">21569 17653 0,'0'-21'0,"0"0"15,0 0-15,0-1 16,0 1-16,-21 42 47,-1 22-47,1-22 0,-21 21 15,21 1-15,0-1 0,-22 0 16,22 22-16,0-22 0,0 0 0,0 1 16,21-1-16,-22 0 0,22 1 0,0-1 15,0-21-15,0 0 0,22 22 16,-1-22-16,0 0 0,0 0 15,21-21-15,-20 21 0,20-21 0,0 22 16,1-22-16,-1 0 0,-21 0 16,21 0-16,1 0 0,-22-22 0,21 1 15,-21 21-15</inkml:trace>
  <inkml:trace contextRef="#ctx0" brushRef="#br0" timeOffset="180219.08">22246 17526 0,'0'0'0,"0"-21"0,0 0 15,21 21-15,0-21 0,1 21 16,-1 0-16,0 0 16,0 0-16,0 21 0,0-21 15,1 21-15,-22 0 0,21 0 16,-21 22-16,21-22 0,-21 21 0,0-21 15,0 22-15,0-1 0,0-21 16,-21 21-16,0 1 0,-1-22 0,1 21 16,-21-21-16,21 22 0,-22-22 15,22 21-15,-21-21 0,21 1 16,-22-1-16,22 0 0,0-21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7T04:52:21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 1228 0,'21'0'16,"0"0"78,1-21-63</inkml:trace>
  <inkml:trace contextRef="#ctx0" brushRef="#br0" timeOffset="912.49">1736 1228 0,'0'21'16,"0"-42"124,0 0-124,0-1-16,0 1 0,0 0 16,0 0-16,0 0 15,0 0-15,-22-1 16,1 1-16,0 21 0,0-21 16,0 21-16,0 0 0,-1 0 0,1 0 15,-21 0-15,21 21 0,-22-21 16,22 43-16,-21-22 0,21 21 15,0-21-15,-22 22 0,1 62 16,21-62-16,0-1 16,-1 0-16,1 1 0,21-1 0,0 0 15,0 43-15,0-21 16,0-43-16,0 0 0,21-21 16,1 21-16,20-21 0,0 0 15,1 0-15,-1-21 16,0 21-16,43-42 0,-43-1 15,1 22-15,-22 0 0,21-21 16,0-1-16,1 1 0,-22 0 0,21-1 16,-21 1-16,1 0 0,-1-22 15,0 1-15,21-64 16,-42 0-16,21 42 0,-21 43 16,0-22-16,22 1 0,-22 20 15,0 1-15,0-22 16,0 43-16,0 0 0,0 0 0,0 0 15,0 42 1,-22 0-16,1 21 16,21-20-16,0 41 0,0-21 15,-21 22-15,21 21 0,-21-22 0,21 22 16,-21-22-16,21 22 0,0-22 16,0 1-16,0-1 0,-21 107 15,21-128-15,0 22 16,0-43-16,0 21 0,0-21 0,0 22 15,21-22-15,-21 0 16,42 0-16,-21-21 16,0 0-16,-21-21 0,22 0 15,-1 0-15,0-1 0,-21 1 16,21 0-16</inkml:trace>
  <inkml:trace contextRef="#ctx0" brushRef="#br0" timeOffset="2420.83">2349 1228 0,'0'0'0,"-21"0"31,21 21-31,-21 0 16,0 0-16,21 0 0,-21 1 16,21 20-16,-21-21 0,-1 0 0,22 22 15,-21-22-15,21 21 0,0 0 16,0-20-16,0 20 0,0-21 15,0 0-15,0 22 0,0-22 16,0 0-16,21 0 0,1 0 16,-1-21-16,21 0 15,-21 0-15,0 0 0,22-21 16,20-21-16,-20 21 16,-22-22-16,0 22 0,0 0 15,0-21-15,0-1 0,1 22 0,-1-21 16,-21-1-16,0 1 0,0 21 0,0-21 15,0-1-15,0 22 16,-21-21-16,-1 21 0,1-1 0,0 1 16,0 21-16,-43 0 15,43 21-15,-21 22 16,21-22-16,0 0 16,-1 21-16,22-20 0,-21 20 0,21-21 15,-21 21-15,21 1 0,-21 20 16,21-20-16,0-1 0,0-21 15,0 21-15,0-20 0,21 20 16,0-21-16,0 0 0,1 0 0,20-21 16,-21 22-16,0-22 15,85 0-15,-64 0 16,1-22-16,-1 1 0,-21 0 16,22 0-16,-1-21 0,0-1 0,-21 22 15,22-21-15,-1-1 0,-21 1 16,0 21-16,1-21 0,-1-1 0,21 1 15,-21-22 1,0 64-16,-21-21 0,0 42 31,-21 1-31,0-1 16,21 21-16,-21-21 0,21 0 16,0 22-16,-21-22 0,21 21 15,0-21-15,-21 22 0,21-22 0,0 21 16,0-21-16,0 1 0,0-1 15,0 0-15,21 21 0,0-42 16,0 0-16,0 0 16,43 0-16,-43-21 0,0 21 15,21-21-15,-20 0 0,20-22 16,-21 22-16,21 0 0,-20-21 0,-1-1 16,21 22-16,0-63 15,22-22 1,-43 63-16,-21 22 0,21 0 15,-21 0-15,-21 42 32,0 0-32,0 22 0,21-22 15,-21 0-15,21 21 0,-22-21 0,1 22 16,21-22-16,0 21 0,0-21 16,0 1-16,0 20 0,0-21 0,0 21 15,0-20-15,43 20 16,-22-42-16,21 0 0,-21 0 15,0 0-15,1 0 0,20 0 16,-21 0-16,21 0 0,1-21 0,-22 0 16,42-43-1,-41 43-15,20-21 0,-21-1 0,0 1 16,0 0-16,1-43 0,-1 21 16,-21 22-16,21-21 0,-21-1 15,0 1-15,0-1 0,0 1 0,0 20 16,0-20-16,0-43 15,0 64 1,0 84 0,0-21-16,0 21 15,0 1-15,0 63 16,0-43-16,0 1 0,-21-22 16,21 21-16,0-20 0,-21 20 15,21-20-15,0-1 0,-22 0 0,22 1 16,0-22-16,0 21 0,-21-21 15,21 22-15,-21-1 16,21-21-16,0-42 31,0 0-31,0 0 16,0-1-16,0 1 0,0-21 16,0 21-16,21 0 0,0-1 0,-21-20 15,22 21-15,-1 0 0,0 0 16,21-1-16,-21 1 0,22 0 15,-22 0-15,21 21 0,1 0 16,-22 0-16,21 0 0,0 0 0,1 21 16,-22 0-16,21 0 0,-21 1 15,22 20-15,-43 21 16,0-41-16,-21-1 0,-1 0 0,-20 21 16,0-21-16,-1 22 0,1-22 15,0 0-15,-22 0 0,22 0 0,0 1 16,-43-1-16,21-21 15,43 0-15,0 0 0,0 0 16,0 0 0,21-21-16,0-1 0,0 1 15,0 0-15,21 0 0,0 0 16,0 0-16,0-1 0,22 1 16</inkml:trace>
  <inkml:trace contextRef="#ctx0" brushRef="#br0" timeOffset="2724.96">4889 656 0,'0'-21'0,"0"42"0,0-63 16,22 42-16,-22 21 16,0 21-16,0 1 15,0-1-15,0 0 0,-22 22 16,22-1-16,-21 1 0,0-1 0,21 1 15,-42 105-15,21-84 16,-1-43-16,1 1 16,21-1-16,0 0 0,0-21 0,-21 1 15,21 20-15,0-21 0,0 0 16,0 0-16,21-21 31,0-21-31,1 0 0,-22 0 16,21 0-16,0 0 0,0-22 15,0 22-15</inkml:trace>
  <inkml:trace contextRef="#ctx0" brushRef="#br0" timeOffset="3081.75">4995 1270 0,'0'0'0,"0"21"0,0 0 15,0 1 1,21-22-16,1 0 15,20 0-15,-21 0 0,0-22 16,22 22-16,-22-21 0,0 0 16,42 0-16,-41 0 15,-1 0-15,0 21 0,0-22 0,-21 1 16,0 0-16,0-42 16,0 41-16,-21 22 15,0 0-15,-22 0 16,22 22-16,0-1 0,-21 0 0,21 21 15,-1-21-15,1 22 0,-21-1 16,21 0-16,0-20 0,-1 20 16,22 0-16,0-21 0,-21 22 0,21-22 15,0 0-15,0 0 0,0 0 0,21 22 16,43-43 0,-43 0-16,21 0 15,1 0-15,-22 0 0,21-21 0,1 21 16,-1-22-16,21 1 0</inkml:trace>
  <inkml:trace contextRef="#ctx0" brushRef="#br0" timeOffset="3892.46">6519 529 0,'0'0'0,"0"-21"15,0 0-15,-21 21 16,0 0-16,0 0 0,0 0 0,-1 0 16,1 21-16,-21 0 0,21 0 15,0 22-15,-22-1 0,1 22 0,21-22 16,-22 21-16,1 1 16,21 21-16,-21-22 0,-1 1 0,22-1 0,0 1 15,0-22-15,0 21 0,21 22 16,0-43-16,0 1 0,0-1 15,0-21-15,21 0 0,0 22 0,21-22 16,-21-21-16,1 21 16,-1-21-16,21 0 0,-21 0 0,22 0 15,-22-21-15,63-21 0,-41 20 16,-1 1-16,85-106 16,-21 43-16,-43 20 15,22-63-15,-43 64 16,1-1-16,-1 1 0,-21-1 15,22 1-15,-22-1 0,0 1 16,-21-1-16,0 22 0,0-1 0,0-20 16,0 21-16,0 20 15,-21 44 1,21-1-16,-21 0 0,-22 127 16,1-21-1,42-42-15,-21-22 0,0 1 16,-1 20-16,1-20 0,21-22 15,-21 22-15,0-22 0,21 22 0,-21-22 16,21-21-16,0 21 0,0-20 16,0 20-16,0-21 0,0 0 0,21-21 15,0 21-15,0-21 0,22 0 16,-22 0-16,0 0 0,0 0 16,0-21-16,0 21 0,1-21 0,20 0 15,-21 0-15,0 0 0,0-22 16,1 22-16,-1 0 0,0-21 15,-21 20-15,0 1 0,21 0 16,-21 0-16,0 42 16,0 0-1,0 22-15,0-22 16,0 0-16,0 0 0,0 0 0,0 0 16,-21 1-16,21-1 0,0 0 0,0 0 15,0 0-15,0 0 16,21-21-1,0 0 1,-21-21-16,21 21 0,-21-21 16,22 0-16,-1 0 0,-21-22 15</inkml:trace>
  <inkml:trace contextRef="#ctx0" brushRef="#br0" timeOffset="4193.46">7302 1037 0,'0'0'0,"-21"21"31,21 1-31,0-1 16,0 0-16,21-21 47,1 0-47,-1-21 0,-21 0 15,0-1-15,0 1 0,0 0 16,0 0-16,0 0 15,-21 21 1,-1 0-16,22 21 16,-21-21-16,0 21 0,21 0 15,-21 43-15,21-43 16,0 0-16,0 0 0,0 0 16,21-21-1,0 0-15</inkml:trace>
  <inkml:trace contextRef="#ctx0" brushRef="#br0" timeOffset="5278.2">7832 931 0,'0'0'15,"-22"0"-15,1 0 16,-21 43-1,21-1-15,0-21 0,-1 22 16,1-1-16,-21 21 0,21-20 0,0-1 16,-1 0-16,1-20 0,21 20 15,0 0-15,0-21 0,0 1 16,0-1-16,0 21 0,21-21 16,1 0-16,62-21 15,-20 0-15,-22 0 16,-21-21-16,64 0 15,-43 0-15,1-21 0,-1 20 16,0-20-16,-21 21 0,22-43 0,-22 22 0,21-21 16,-21 20-16,1-41 0,-1 20 15,0 1-15,0-1 0,0-21 0,-21 22 16,0-1-16,21 22 0,-21-21 16,22 20-16,-22 22 0,0-21 15,0 21-15,0-1 0,0 44 16,0-1-1,-22 21-15,1 0 0,0 22 0,0-22 16,0 43-16,0-22 0,-1 22 16,1-21-16,0-1 0,0 22 0,0-22 15,21 1-15,-21-22 0,-1 0 16,22 22-16,-21-43 0,21 43 16,0-43-16,-21 21 15,21-63 1,0 0-1,21 0-15,-21-1 0,21 1 16,1 0-16,-1-21 0,0 21 16,0-22-16,21 1 0,-20 21 0,-1-22 15,21 22-15,-21-21 0,0 21 16,22 0-16,-22-1 0,0 1 16,0 0-16,22 0 0,-43 0 15,21 21-15,-42 0 31,21 21-31,-22 0 16,1-21-16,0 21 0,0-21 16,0 21-16,0 1 0,-1-1 15,22 0-15,-21 0 0,21 0 0,-21 0 16,21 1-16,0 41 16,-21 22-1,21-64-15,0 0 0,0 21 16,0-20-16,0-1 15,21 0-15,0 0 0,0-21 16,1 0-16,-1 0 0,0 0 16,0 0-16,0 0 0,22 0 0,-22 0 15,21-21-15,0 0 0,-20 0 0,20-1 16,0 1-16,1 0 0,-22 0 16,21-21-16,0 20 0,-20-20 0,-1 21 15,0-21-15,0 20 0,0-20 16,-21 21-16,0 0 0,0 0 15,-21 21-15,0 0 16,0 0-16,0 21 0,-1 21 16,-20 0-16,42-20 0,0 20 15,0-21-15,0 0 0,0 22 0,0-22 16,0 0-16,0 0 16,21 0-16,0 0 0,1-21 0,-22 22 15,21-22-15,-21 21 16,-21-21 15,-1 0-31,1 0 0,0 0 0,0 0 16,0 0-16,0 0 15,-22 0-15,22-21 0,21-1 0</inkml:trace>
  <inkml:trace contextRef="#ctx0" brushRef="#br0" timeOffset="6176.05">10075 1228 0,'-21'0'0,"42"0"0,-63 0 16,21 0-16,0 0 16,-1 0-16,44 0 46,20 0-46,-21 0 0,21 21 16,1 0-16,-1-21 0,22 0 16,-1 21-16,1-21 0,-1 0 0,1 21 15,20-21-15,1 0 0,-22 0 0,43 0 16,-21 22-16,0-22 0,-1 0 16,1 0-16,0 0 0,-22 0 0,22 0 15,-43 0-15,22 0 0,-22 0 16,0 0-16,1 0 0,-22 0 0,0-22 31,-21 1-31,-21 0 0,0 21 16,-1-21-16,1 21 0,0-21 15,0 0-15,0 21 0,21-22 16,-21 1-16,-1 21 0,1-21 0,21 0 16,-21 21-16,0-21 0,0 21 0,0 0 15,21-21-15,-22 21 16,22 21 15,22 0-15,-1-21-16,21 21 0,-21-21 15,85 21 1,-42 0-16,-22-21 0,-21 22 0,21-22 16,-20 21-16,-22 0 15,0 0-15,0 0 0,0 0 16,-22-21-16,1 22 0,-21 20 0,21-21 15,-22 0-15,1 0 0,0 1 16,-1-1-16,1 0 0,21 0 0,-21 21 16,-1-20-16,22-1 0,0-21 15,0 21-15,0 0 0,-1-21 16,22 21-16</inkml:trace>
  <inkml:trace contextRef="#ctx0" brushRef="#br0" timeOffset="7046.06">13420 572 0,'0'0'0,"0"-22"0,0 1 0,21 21 16,-21-21-16,0 0 15,0 42 1,0 21-16,-21-20 15,-1 20-15,1 21 0,0 1 16,0-1-16,-21 1 0,20-1 0,1 1 16,0 21-16,-21-22 0,21 1 15,-1-22-15,-41 64 0,42-64 16,0 22-16,-22-22 0,22 0 0,0-21 16,0 22-16,0-22 0,-1 0 15,1 0-15,21 0 0,-21-21 0,21-21 31,0 0-31,0 0 16,21 0-16,0-22 0,22-20 16,-1-22-1,0 43-15,-20-22 0,20 1 0,21-64 16,-41 63-16,20 1 16,0-22-16,-21 22 0,22-1 0,-1-42 15,-21 64-15,0 0 0,-21 21 16,0-22-16,0 22 0,22 21 15,-22-21-15,0 42 16,0 0-16,0 0 0,0 22 16,0-1-16,0 64 15,0 84-15,0-126 16,0-1-16,0 1 0,0-1 16,0-20-16,0 63 0,0-64 15,0 0-15,0 1 0,0-1 16,0-21-16,0 21 0,0-20 15,0-1-15,0 0 0,0 0 0,0 0 0,0 0 16,0 1 0,-22-22-1,22-22-15,-21 1 16,0 0-16,0 0 0,-21-21 16</inkml:trace>
  <inkml:trace contextRef="#ctx0" brushRef="#br0" timeOffset="7241.96">12975 1249 0,'0'0'16,"0"-21"-1,21 21-15,0 0 0,1-21 16,62 21-16,-20 0 0,-22 0 16,0 0-16,1 0 0,-1-22 15,0 22-15,1 0 0,-1 0 0,0 0 16,1 0-16,84-21 15,-85 21-15,-21-21 16,22 0-16,-1 21 0,-21 0 0</inkml:trace>
  <inkml:trace contextRef="#ctx0" brushRef="#br0" timeOffset="9175.02">14160 953 0,'0'0'15,"0"-22"-15,0 1 0,-21 21 31,0 0-31,-21 0 0,-1 43 16,22-1-16,0-21 16,0 21-16,0 1 0,0-22 15,-1 21-15,-20 43 0,21-43 16,0 1-16,0-1 0,21-21 16,0 21-16,0 22 0,0-43 15,0 21-15,0-20 0,21-1 16,0-21-16,21 21 0,-21-21 15,22 21-15,-22-21 0,21 0 0,1 0 16,20 0-16,-21-21 0,1 0 16,-1 0-16,22-1 0,-22 1 0,127-106 15,-126 64 1,-22 20-16,21-20 0,22-43 16,-43 43-16,0-1 0,0 1 0,-21-1 15,21 1-15,-21 20 16,21-20-16,-21 20 0,0 1 0,22 0 15,-22 21-15,0-1 0,0 1 16,0 0-16,0 42 16,-22 22-1,1-22-15,-21 148 16,21-42-16,0-63 16,21-1-16,-22 1 0,22-1 0,-21-21 15,0 22-15,21-22 0,0 1 0,0-1 16,0 0-16,0 1 0,0-22 15,0 0-15,0 21 0,0-21 0,21 1 16,0-1-16,1-21 16,-1 0-16,0 0 15,0 0-15,0-21 0,0-1 0,22 22 16,-22-21-16,0 0 0,0-21 16,22 21-16,-22-1 0,21-20 0,-21 21 15,22-21-15,-22 20 0,0 1 0,0-21 16,0 21-16,0 0 0,-21-1 15,22 22-15,-22 22 32,0-1-32,-22-21 0,22 21 15,-21 21-15,21-21 0,0 1 16,0-1-16,0 0 0,0 21 16,0-21-16,0 1 0,0 41 15,0-21 1,0-20-16,0-1 0,21 0 0,1-21 15,-1 0-15,0 21 0,42-21 16,-20 0-16,-22 0 0,21 0 16,1-21-16,-1 0 0,-21 21 15,21-21-15,1-1 0,-1 1 0,43-42 16,-43-1 0,-21 43-16,0 0 0,-21 0 15,0 0-15,0-1 0,0 1 16,0 42-1,-21-21 1,21 22-16,-21 20 16,-21 21-16,42-41 15,-21-1-15,21 21 0,0 0 0,0-20 16,-22-1-16,22 0 0,0 0 16,0 0-16,0 0 0,22-21 15,-1 0 1,0 0-16,21 0 0,-21 0 15,1 0-15,20-42 16,0 21-16,-21 0 0,1 0 16,-1-1-16,0 1 0,-21-21 0,21 21 15,-21-22-15,0 22 0,0-21 16,0 0-16,-42-22 16,21 43-16,-22 21 0,22 0 15,0 0-15,0 0 0,-22 0 16,22 0-16,0 0 0,0 0 15,42 0 17,0 0-32,0 0 15,1 0-15,-1 0 16,21-21-16,-21 21 0,22 0 0,-22 0 16,21-21-16,22 21 15,20 0-15,-41 0 16,-22 0-16,0 0 0,21 0 0,-21 21 15,1 0-15,-22 0 16,21 0-16,-21 0 0,21 1 0,-21-1 0,0 0 16,0 0-16,0 0 0,0 43 15,0-43-15,0 21 16,0-21-16,0 1 0,-21-1 16,21 0-16,-21 0 0,21 0 0,0 0 15,0 1 1,0-44 15,0 1-15,0 0-16,21 0 0,0 0 15,-21-22-15,21 22 0,0 0 0,0-21 16,22 21-16,-22-22 0,0 22 16,21-21-16,-20 21 0,-1-22 15,21 22-15,-21-21 0,43-1 16,-22 22-1,-21 21-15,0 0 0,-21 21 0,0 1 16,0-1 0,0 21-16,0-21 0,0 0 0,0 22 15,0-22-15,0 21 0,0-21 0,0 22 16,0-22-16,0 0 0,0 21 16,0-20-16,0-1 0,0 0 0,0 0 15,0 0-15,0 0 0,22-21 16,41 22-16,-21-22 15,-20 0-15,20-22 16,-21 22-16,21-21 0,-20 0 16,20 0-16,0 0 0,1 0 0,-1-1 0,0-20 15,1 21-15,-1-21 16,0-1-16,22-20 0,-22 20 16,-21 1-16,0 21 0,1-21 15,-22 20-15,0-20 0,0 21 0,0 0 16,0 0-16,-22 21 0,1 0 0,0 0 15,0 0-15,-64 21 16,64 63 0,21-62-16,0-1 15,0 21-15,0-21 0,0 0 0,0 22 16,21-22-16,0 21 0,-21-21 0,0 1 16,0-1-16,22 0 0,-22 21 0,0-21 15,0 1-15,0-1 0,-22 0 16,1 0-16,0-21 15,0 0-15,0 21 0,0-21 0,-1 0 16,1 0-16,0 0 0,0 0 0,0 0 16,0-21-16,-1 0 15,22 0-15,-21 0 0,0-1 16,0 1-16,0 0 0,0 0 16</inkml:trace>
  <inkml:trace contextRef="#ctx0" brushRef="#br0" timeOffset="9524.12">16362 572 0,'0'21'0,"42"-21"16,-21 0-16,0 0 15,1 0-15,-1 0 0,0 0 0,-21-21 16,0-1 0,-21 22-1,0-21-15,-1 21 16,1 0-16,0 0 15,0 0-15,21 21 16,-21-21-16,0 0 16,21 22-16,-22-22 0,1 0 15</inkml:trace>
  <inkml:trace contextRef="#ctx0" brushRef="#br0" timeOffset="9774.98">14774 868 0,'0'0'0,"0"21"16,21-21 0,1 0-16,20 0 0,-21 0 0,21 0 15,1 0-15,20 0 0,-20 0 16,20 0-16,-21 0 0,22 0 0,-1 0 15,-20-21-15,20 21 16,-20 0-16,-1 0 0,0-21 0,-21 21 16,1-21-16,-1 21 0,0 0 15,0-22-15,0 22 0</inkml:trace>
  <inkml:trace contextRef="#ctx0" brushRef="#br0" timeOffset="10592.81">18627 1334 0,'-22'0'0,"44"0"0,-65 0 0,64 0 47,1 0-47,20 0 0,-21 0 16,21 0-16,1 0 0,-1 0 0,0 21 15,1-21-15,20 0 0,-20 0 0,20 0 16,1 0-16,-1 0 0,1 21 16,-1-21-16,1 0 0,-1 0 15,1 0-15,-22 0 0,0 0 0,-21 0 16,1 0-16,-1 0 0,-21-21 15,-43 0-15,-20-1 16,42 1-16,-22 0 16,22 21-16,-21-21 0,21 0 0,0 21 15,-22-21-15,22 21 16,21-22-16,-21 22 0,42 0 31,0 0-31,0 0 16,1 0-16,20 22 0,-21-22 0,21 21 15,-20-21-15,62 63 16,-63-20 0,-21-22-16,0 0 0,0 0 0,-21 0 15,0 22-15,-21-22 0,21 0 16,-22 0-16,1 21 0,0-20 0,20-1 16,-20 0-16,0 0 0,-22 0 15,43 0-15,0 1 0,0-22 16,0 0-16,21 21 0,0 0 15</inkml:trace>
  <inkml:trace contextRef="#ctx0" brushRef="#br0" timeOffset="12745.9">21251 1376 0,'21'0'0,"-21"-21"16,0 0 0,0-1-16,0 1 15,0 0-15,0 0 0,0 0 16,0 0-16,0-1 0,0 1 15,-21 0-15,21 0 0,-21 21 0,0-21 16,-21 21 0,20 0-16,-20 0 0,21 0 0,0 21 15,0 0-15,-22 0 0,22 22 16,-21-22-16,21 21 0,-1 0 0,1 1 16,0-1-16,0 0 0,21-20 0,-21 62 15,21-41-15,0 20 16,21-42-16,0 0 0,0 1 15,0-1-15,1 0 0,-1-21 16,0 0-16,21 0 0,-21 0 0,1 0 16,20 0-16,-21 0 0,21-21 15,-20 0-15,20-1 0,-21 1 0,21 0 16,1-42-16,-1 20 16,-21 1-16,0 0 0,1-1 0,-1 1 15,0-22-15,0 1 0,0-1 16,0 1-16,43-128 15,-43 128-15,0-43 16,-21 43-16,21-1 16,-21 43-16,0 0 0,-21 63 15,0-21 1,0 22-16,0 20 0,-22 1 0,22-1 16,0 1-16,0 20 0,0-20 15,0-1-15,21 1 0,-22 105 16,22-105-16,0-22 0,0 0 15,0 1-15,22-1 0,20-21 16,-21 0-16,0 22 0,0-22 0,22-21 16,20 42-16,1-42 15,-43 0-15,21 0 16,-21 0-16,22 0 0,-22-21 0,0 0 16,21 0-16,-20-1 0,-1 1 15,0-21-15,0 21 0,0 0 0,0-22 16,1 22-16,-22-42 15,0 41-15,0-20 16,-22 42 0,1 21-16,21 0 15,-21 1-15,21 20 0,-21-21 16,0 0-16,21 0 0,0 22 0,0-1 16,0-21-16,0 22 15,0-22-15,21 0 16,0-21-16,0 0 0,0 21 0,1-21 15,20 0-15,-21 0 0,21 0 16,64-21 0,-85 0-16,43-22 0,-22 22 0,-21 0 15,1-21-15,-1 21 0,0-22 16,-21 1-16,0 21 0,0-22 0,0 1 16,0 0-16,0-1 0,-21 22 15,0-21-15,-1 21 0,1 0 16,-21-1-16,21 22 0,0 0 0,-22 0 15,1 22-15,21-22 0,-22 21 0,22 21 16,-21-21-16,21 22 0,0-1 16,-1-21-16,1 21 0,21 1 15,0-1-15,0-21 0,0 22 0,0-1 16,21-21-16,1 0 0,-1 0 16,0 1-16,0-1 0,0 0 15,22-21-15,41 21 16,1-21-16,-43 0 0,1 0 0,62-42 15,-62 42-15,-1-21 0,0-22 16,-20 22-16,20 0 16,-21-21-16,0 20 0,0-20 0,1 0 15,-22 21-15,0-22 0,21 22 16,-21-21-16,0 21 0,0-1 0,0 44 31,0-1-31,-21 0 16,21 0-16,0 21 0,-22-20 15,22-1-15,0 21 0,0-21 16,0 22-16,0-22 0,0 0 0,0 0 16,22 0-16,-22 0 0,21-21 15,0 22-15,0-22 0,0 0 0,0 0 16,1 0-16,-1 0 0,0 0 16,0 0-16,0-22 0,0 1 15,1 0-15,-1 0 0,-21 0 0,21 0 16,0-1-16,-21-20 0,0 21 15,21-21-15,-21 20 0,21 1 0,-21 0 16,22-21 0,-22 63-1,0 0-15,0 0 0,0 0 16,0 22-16,0-22 0,0 0 0,0 21 16,0 1-16,0-22 15,21 0-15,21 0 16,-21 0-16,0-21 0,1 0 0,-1 0 0,0 0 15,42 0 1,-41 0-16,-1 0 0,21-21 0,-21 0 16,0 0-16,1 0 0,-22-22 15,21 22-15,0-21 0,-21 0 0,21 20 16,-21-41-16,0 21 0,0-1 16,21-20-16,-21-1 0,21 1 0,-21-1 15,0 1-15,0 20 0,0 1 16,22-64-16,-22 85 15,-22 63 1,22-20-16,-21 20 16,21 21-16,0-20 0,-21 20 15,21-20-15,0 20 0,-21-21 16,21 22-16,0-22 0,0 22 0,0-22 16,0 0-16,0 1 0,0-1 15,0 0-15,0 1 0,0-22 0,0 21 16,0-21-16,0 1 0,0-1 15,0-42 1,0-1 0,0 1-16,0-21 15,0 21-15,21 0 0,0-22 0,0 22 16,1-21-16,-1 21 0,63-85 16,22 42-1,-85 64-15,1 0 16,20 0-16,-21 0 0,0 0 15,0 21-15,-21 1 0,0-1 0,0 0 16,22 0-16,-22 21 0,0-20 16,0-1-16,0 21 0,-22-21 0,1 0 15,-42 22 1,42-22-16,-43 21 0,22-42 16,-43 21-16,64-21 0,0 0 15,-22 0-15,22 0 0,21-21 31,0 0-31,0 0 0,43-21 16,-1 20-16</inkml:trace>
  <inkml:trace contextRef="#ctx0" brushRef="#br0" timeOffset="13029.78">24490 635 0,'0'0'0,"0"21"16,0 0-16,0 1 16,0 20-16,-21 0 0,21 1 0,-22 20 15,22 1-15,0-1 16,0 1-16,-21-22 0,0 148 16,0-105-1,21-21-15,0-22 0,-21-21 0,21 21 16,0-20-16,-21 41 0,21-42 15,0 0-15,0-42 32,21 0-17,0 0-15,-21 0 0,0 0 0,21-22 16</inkml:trace>
  <inkml:trace contextRef="#ctx0" brushRef="#br0" timeOffset="13376.58">24532 1334 0,'0'0'0,"21"0"16,0 0-16,1 0 16,-1 0-16,0 0 15,0 0-15,21 0 0,-20 0 16,41 0-16,-42 0 0,0-22 16,1 1-16,-22 0 0,0 0 15,0 0-15,0 0 16,-22 21-16,1-22 0,0 22 0,0 0 15,0 0-15,-22 0 0,22 0 16,0 0-16,-21 22 0,-22 62 16,22-20-1,21-43-15,21 21 0,-21-21 16,21 22-16,0-22 0,0 0 0,0 21 16,0-20-16,0-1 0,21 0 15,0-21-15,0 21 0,0-21 0,22 0 16,-22 0-16,21 0 0,22 0 15,-22 0-15,0-21 0,1 0 16,-1 0-16,0-1 0</inkml:trace>
  <inkml:trace contextRef="#ctx0" brushRef="#br0" timeOffset="14108.92">25612 804 0,'0'0'0,"0"-21"0,0 0 15,-22 21 1,1 0-16,0 0 16,0 21-16,0 0 0,0 22 0,-1-1 15,1 0-15,0 1 16,0-1-16,0 22 0,0-22 0,-1 0 0,22 22 16,0-22-16,-21 0 0,0 85 15,21-42 1,0-64-1,0 0-15,21 1 0,0-1 0,1 0 16,-1-21-16,0 0 0,21 0 16,-21 0-16,22 0 0,-22-21 0,21 0 15,1-1-15,-1 1 0,-21 0 0,21-21 16,85-64 0,0-63-16,-84 84 15,-22 21-15,21 1 0,-21-1 16,22 1-16,-22-1 0,0 22 15,-21 0-15,0-1 0,21 1 16,-21 21-16,0 0 0,0 0 0,-21 21 31,21 21-31,-21 0 0,0 0 0,0 21 16,-1 1-16,1-1 0,0 0 16,0 22-16,0-1 0,0-20 0,-1 20 15,1 1-15,0-1 0,21-20 16,0-1-16,0 21 0,0-20 0,0-22 15,0 85 1,0-85-16,0 0 0,21 0 0,-21 0 16,21-21-16,1 0 15,-1 0-15,0 0 16,0-21-16,0 21 0,22-42 16,-22-22-16,21 43 15,-21 0-15,0-21 0,1 21 0,-1-1 16,-21 1-16,0 0 0,21 21 15,-21 21 1,0 0-16,0 1 0,-21-1 16,21 21-1,0-21-15,0 0 0,-21 1 0,21-1 0,0 0 16,0 0-16,0 0 16,0-42 30,21 0-46,-21 0 0,0 0 0</inkml:trace>
  <inkml:trace contextRef="#ctx0" brushRef="#br0" timeOffset="14256.83">26416 1143 0,'0'-21'16,"0"0"-1,21 21 48</inkml:trace>
  <inkml:trace contextRef="#ctx0" brushRef="#br0" timeOffset="15163.55">26839 1080 0,'-21'0'16,"0"0"-16,0 0 0,0 0 0,-1 0 15,1 21-15,0 0 0,0-21 16,0 21-16,0 43 0,-1-43 16,22 0-16,-21 0 0,21 0 0,-21 22 15,21-1-15,0-21 16,0 0-16,0 0 0,21 1 15,22-1 1,-22 0-16,0-21 0,21 0 0,-21 0 16,22 0-16,-1 0 0,-21 0 15,22 0-15,-22-21 0,21 21 0,-21-21 0,22-1 16,-22 1-16,0 0 0,0-21 16,0-1-16,0 1 0,22 0 15,-22-22-15,0 22 0,0-22 0,22 1 16,-22-1-16,0 1 0,0 21 15,0-22-15,0 22 0,-21-1 0,0 22 16,22-21-16,-22 21 0,0 0 16,0-1-16,0 1 0,0 0 15,0 42 1,0 0 0,-22 22-16,1-22 0,-21 85 15,21-64-15,0 22 16,-1-22-16,1 0 0,0 1 15,0 20-15,0-21 0,0 1 16,-1-1-16,1 0 0,0 22 16,21-43-16,-21 0 0,21 0 0,0 1 15,0-1-15,0-42 47,0-1-47,21 1 0,0 0 16,0 0-16,1 0 0,20-22 15,0 22-15,-21 0 0,1 0 16,20 0-16,-21 0 16,21-1-16,-20 22 0,-1 0 0,0 0 15,-21 22 1,0-1-16,0 0 16,0 0-16,-21 0 15,0-21-15,-1 21 0,1-21 0,0 0 16,-21 22-16,21-22 15,-1 0-15,1 0 0,0 0 16,0 0-16,21 21 31,0 0-15,0 0-16,0 0 0,0 0 16,0 1-16,0-1 0,21 0 15,0 0-15,-21 0 16,21 0-16,-21 1 0,22-22 0,20 42 15,-21-42-15,21 21 16,-20-21-16,-1 0 16,0 0-16,0 0 15,0-21-15,-21 0 0,43 21 16,-22-21-16</inkml:trace>
  <inkml:trace contextRef="#ctx0" brushRef="#br0" timeOffset="15445.51">28130 910 0,'0'-21'0,"0"42"0,-21-42 32,21 42-32,-21 0 0,0 1 15,-43 62-15,22 1 16,21-64-16,0 43 15,21-22-15,-21-21 16,21 0-16,0 0 0,-22 1 16,22-1-16,0 0 0,0 0 0,0 0 15,0 0-15,22-21 0,-1 22 16,0-22-16,42 21 0,-20-21 16,-1 0-16,22 0 0,-22 0 15,21 0-15,1 0 0</inkml:trace>
  <inkml:trace contextRef="#ctx0" brushRef="#br0" timeOffset="15725.86">28829 847 0,'0'0'0,"21"-43"0,-21 22 0,21 21 16,22-21-16,-1 42 15,0-21-15,-21 21 16,1 1-16,-1 20 0,0-21 15,21 64-15,-42-43 0,0-21 16,0 22-16,0-1 0,0-21 16,0 21-16,0-20 0,0 20 0,-21-21 15,0 0-15,0 22 0,0-22 16,-1 0-16,1 0 0,0-21 0,0 21 16,0 0-16,0 1 15,-1-1-15,-20 0 0,21 0 16,0-21-1,0 21-15</inkml:trace>
  <inkml:trace contextRef="#ctx0" brushRef="#br0" timeOffset="19293.56">1905 3027 0,'0'0'0,"0"-21"0,0 0 16,0-1-16,0 1 15,0 0-15,0 0 0,0 0 0,0 0 16,0-1-16,-21 22 16,21 22-1,0-1-15,0 21 0,0 0 16,0 1-16,0 20 0,0 1 16,0-1-16,0 1 0,-21 20 0,21-20 15,0-1-15,-22 64 16,1 0-16,21-84 15,-21-1-15,21 22 0,-21-43 16,21 21-16,0 0 0,0 1 16,0-22-16,21-21 31,-21-21-31,21 0 0,0-1 16</inkml:trace>
  <inkml:trace contextRef="#ctx0" brushRef="#br0" timeOffset="19597.39">2138 2921 0,'21'-21'0,"-42"42"0,42-63 0,-21 63 32,0 21-17,0-21-15,0 22 0,0 20 16,0-20-16,0 20 0,0 22 15,0-22-15,0 1 0,0 63 16,-21 0 0,21-85-16,0 22 0,0-22 0,0 0 15,0-21-15,0 22 0,0-22 16,0 21-16,0-21 0,0 1 0,0-1 16,-21-42 15,-1 21-31,1-22 0,0 1 15,21 0-15,-42 0 0</inkml:trace>
  <inkml:trace contextRef="#ctx0" brushRef="#br0" timeOffset="19941.33">1757 3810 0,'0'0'0,"-21"0"0,-1 21 0,1-21 16,21 21-16,0 1 0,0-1 16,0 0-16,21-21 15,1 21-15,20-21 16,21 0-16,-20 0 15,-1-21-15,0 21 0,1-21 16,-1 0-16,22-1 0,-22 22 16,21-21-16,-20 0 0,-1 0 0,0 0 15,1-22-15,-1 22 0,-21 0 0,0 0 16,1 21-16,-1-21 0,-21 0 16,0 42-1,0 0-15,0 0 16,0 0-16,0 0 0,0 1 15,0-1-15,0 0 0,0 0 16,0 0-16,0 0 0,0 1 0,0-1 16,0 0-16,0 0 0,0 0 0,0 0 15,21-21 17,-21-21-32,21 0 0,-21 0 15,0 0-15</inkml:trace>
  <inkml:trace contextRef="#ctx0" brushRef="#br0" timeOffset="20123.5">2561 3429 0,'0'0'0,"0"-21"15,0-43 1,-21 64-16,21-21 0,-21 21 16,42 0 15,0 0-16,0 21-15,0-21 0,1 22 16,20-22-16,-21 21 0,0 0 0</inkml:trace>
  <inkml:trace contextRef="#ctx0" brushRef="#br0" timeOffset="21952.61">3344 3810 0,'21'-21'0,"-21"0"15,0 0-15,0-1 16,0 1-16,0 0 0,0 0 0,0 0 16,-21 0-16,0-22 0,-42-20 15,41 42 1,1-1-16,0 22 0,-21 0 15,-1 0-15,22 22 0,0-1 16,0 0-16,-21 0 0,20 0 0,1 22 16,0-22-16,0 21 0,21-21 0,0 22 15,-21 20 1,21-21-16,0-20 0,0-1 16,0 0-16,0 0 0,21 0 15,0-21-15,0 21 0,0-21 16,1 0-16,-1 0 0,0 0 15,0-21-15,21 21 0,22-42 16,-1-22 0,-20 43-16,-22-21 0,21 21 0,-21-22 15,22 1-15,41-127 16,-62 105-16,-1 1 0,0-1 16,0 1-16,-21-1 0,21-126 15,-21 105 1,0 64-16,0 0 15,0 0-15,0 42 16,0 21 0,0-21-16,-21 43 0,21-22 0,-21 22 15,0 147 1,0-84-16,21-63 0,-22-1 16,22 1-16,-21-1 0,21-20 15,0 20-15,0-21 0,0 1 0,0-1 16,21 0-16,1 1 0,-1-22 15,0 0-15,21 0 0,22 0 16,-22-21-16,43 0 16,-43 0-16,22 0 0,-22-21 15,0 0-15,1 0 0,41-21 16,-41-1-16,-1 22 0,-21-21 16,21 21-16,1-22 0,-22 22 15,0-21-15,-21-43 0,0 22 16,0 20-16,-42 1 15,21 21-15,-1 21 0,1 0 16,0 0-16,0 0 0,0 0 16,-22 0-16,22 21 0,0 0 0,0 0 15,0 22-15,0-22 16,-1 0-16,1 21 0,0-21 0,0 22 16,21-22-16,-21 42 15,21-20-15,0-1 0,0-21 16,0 0-16,21 1 0,0-1 15,0 0-15,0-21 0,1 0 0,-1 0 16,0 0-16,0 0 0,0-21 16,22 0-16,-22 21 0,0-22 0,21 1 15,-21 0-15,22-21 0,-22 21 16,0-22-16,0 22 0,22-21 0,-22-1 16,0-20-16,0 21 0,0-22 15,0 1-15,1-1 0,-1 1 0,0-1 16,-21 1-16,21-1 0,-21-42 15,0 43-15,0 20 0,0 1 16,0 0-16,0-1 0,0 22 16,0-21-16,0 21 0,-21 21 15,0 0-15,0 0 16,21 21-16,-22 21 0,22 1 0,-21-1 16,21 21-16,0 1 0,0-1 15,0 1-15,-21 21 0,21-22 16,-21 1-16,21 20 0,0-20 0,0-22 15,0 22-15,0-22 0,0 21 16,0-20-16,21-22 0,21 42 16,-20-20-16,20-22 0,-21 0 15,21-21-15,-20 21 0,20-21 0,0 0 16,1 0-16,-1 0 0,0 0 16,1-21-16,-1 0 0,0 21 0,1-21 15,-22 0-15,21-1 0,0-20 16,22 0-16,-43-1 0,0-20 15,-21 21-15,0 20 16,0-20-16,0 0 0,0 21 0,-21-22 16,0 22-16,0 21 0,0 0 15,-1 0-15,1 21 0,0 0 16,0 1-16,0-1 0,21 0 16,0 21-16,-21 1 0,21-22 0,0 21 15,0-21-15,0 22 0,0-22 16,0 0-16,21 0 0,-21 0 0,21 0 15,0 1-15,0-22 0,0 0 0,1 0 16,20 0-16,-21 0 0,0 0 16,0 0-16,22 0 0,-22 0 15,21-22-15,-21 1 0,22 21 0,-1-42 16,0 21-16,1-22 16,-1-20-16,-21 42 15,-21-22-15,0 22 0,0-21 16,0 21-16,0 42 31,0 0-31,0 0 0,0 0 16,0 22-16,0-22 0,0 0 0,0 21 15,-21-20-15,21-1 16,-21 0-16,0 42 0,21-41 16,0-1-16,0 0 0,-21-21 15,21 21-15,-22-21 31,22-21-15,0 0-16,0 0 0,0-1 16,0-20-16,0 21 0,0 0 0,43-64 15,-1 22 1,0-1-16,-20 22 0,62-22 16,-41 22-16,20 21 0,-21 0 15,22 21-15,-22 0 0,1 21 16,-1 0-16,0 0 0,1 21 0,-22 1 15,0-22-15,0 21 0,0-21 16,-21 22-16,0 41 0,0-62 16,-21-1-16,0 21 15,0-42-15,21 21 0,-21 0 0,21 1 16,-22-22-16,22 21 0,22-42 31,-1-1-15</inkml:trace>
  <inkml:trace contextRef="#ctx0" brushRef="#br0" timeOffset="24695.97">7091 3620 0,'0'0'0,"21"0"0,-21-22 15,0 1-15,0 0 0,0 0 16,0-21-16,0 20 0,0 1 16,0 0-16,-21 0 0,0-21 0,-1 20 15,-62 1 1,20 21-16,22 21 0,0-21 16,-1 43-16,1-22 0,0 21 15,-1 1-15,1-1 0,0 0 16,-1-21-16,1 64 0,21-43 15,21-20-15,0 20 0,0 0 16,42 22 0,0-64-16,1 0 0,-22 21 0,21-21 15,1 0-15,-1 0 0,0 0 16,1-21-16,-1 21 0,0-21 0,1-1 16,-1 1-16,-21 0 0,21 0 15,1-21-15,-22-1 0,21 22 16,-21-42-16,22 20 0,-22-20 0,0-1 15,21-63-15,1 64 0,-1-128 16,-21 128-16,0-1 16,-21 1-16,0-1 15,0 22-15,0-22 0,0 22 0,0 0 16,0-1-16,0 22 0,0 0 16,-21 21-16,0 21 15,0 22-15,0-1 0,21 0 16,-21 22-16,-22 42 0,22-22 15,21-20-15,-21 84 16,0-85-16,21 1 0,0 21 0,0-43 16,0 21-16,0 1 0,0-22 15,0 1-15,21-1 0,0-21 0,0 21 16,0-20-16,1-1 0,20 0 16,-21 0-16,0-21 0,0 0 15,1 0-15,-1 0 0,0 0 0,0 0 16,0 0-16,0-21 0,1 21 15,-1-21-15,0 0 0,0-1 0,0 1 16,22-63 0,-22 20-16,0 43 0,-21 0 15,0-22-15,0 65 32,0-1-32,0 0 0,0 0 15,0 21-15,0 1 16,0 20-16,0-42 15,0 1-15,21-22 0,0 21 16,0-21-16,1 21 16,-1-21-16,0 0 0,0 0 15,0 0-15,0 0 0,1 0 0,-1-21 16,0 21-16,0-21 0,21-43 16,1 22-1,-43 21-15,0-1 0,21 1 16,0 0-16,-21 0 0,0 0 15,0 42 1,0 0 0,0 0-16,0 0 15,0 43-15,0-43 16,0 0-16,21 0 16,0-21-16,1 0 31,-1 0-31,0 0 0,0 0 15,0 0-15,-21-21 0,43 0 16,-22 0-16,-21 0 16,21 0-16,0-1 0,0 1 0,-21 0 15,21 0-15,1 0 0,-22 0 16,0-1-16,0 1 0,0 42 31,0 1-31,0-1 16,0 0-16,0 0 0,0 21 15,0-20-15,0-1 0,0 0 16,0 0-16,0 0 16,21-21-1,0 0-15,0 0 0,0 0 16,0 0-16,1 0 16,-1 0-16,0 0 0,0-21 0,0 0 15,0 21-15,1-21 0,-1 0 16,0-1-16,0 1 0,0-21 15,0 21-15,1 0 0,20-85 16,-21 63 0,-21 22-16,0 0 0,0 42 31,-21 0-31,0 1 0,21-1 16,-21 0-16,21 0 0,0 0 0,0 43 15,0-43 1,0 0-16,0 0 15,21-21 1,0 0-16,0 0 16,0 0-16,22-21 15,-1-21-15,-21 42 0,0-21 16,0-1-16,1 1 0,-22-21 16,21 21-16,-21 0 0,21-1 0,-21 1 15,0 0-15,0 0 0,0 42 31,0 0-31,0 0 0,0 43 16,0-43 0,0 0-16,0 0 0,0 22 0,-21-22 0,21 0 15,0 0-15,0 0 0,0 1 16,-21-22-16,21 21 16,0-42 30,-22 21-46,22-22 0,-21 22 16,21-21-16,0 42 47,0 1-31,21-22-1,1 0-15,-1 0 16,0 0-16,0 0 0,0 0 0,0 0 15,1-22-15,-1 22 0,21-21 0,-21 0 16,0 21-16,64-63 16,-43 20-1,-20 22-15,-1 0 0,0 0 16,-21 0-16,0-1 0,0 1 0,0 0 16,0 42-1,0 0 1,0 1-16,-21 20 0,21-21 15,-21 0-15,21 22 0,0-22 16,0 0-16,0 0 0,0 21 0,0-20 16,0 20-16,0 0 15,21-42-15,0 0 16,-21 21-16,21-21 0,0 0 16,0 0-16,1 0 0,-1-21 15,21 0-15,0 0 16,-20 0-16,-1 0 0,0 21 15,0-22-15,0 1 0,-21 0 0,0 0 16,21 0-16,-21 42 31,0 0-31,0 0 16,-21 0-16,21 1 0,0-1 16,0 0-16,-21 0 0,21 0 15,0 0-15,0 1 16,21-1-16,0-21 15,1 0-15,-1 0 16,0 0-16,0 0 0,0 0 16,22-21-16,-22 21 0,0-22 15,0 22-15,-21-21 0,0 0 0,0 0 16,0 0-16,0 0 0,0-1 16,0 1-16,0 0 0,0-21 0,-21 21 0,0-1 15,21 1-15,-21 21 16,-1-21-16,1 21 0,0 0 15,42-21 17,0 21-17,1 0-15,-1-21 0,0 21 0,21-21 16,-21 21-16,1 0 0,20-22 16,-21 22-16,0 0 0,0 0 0,1 0 15,-1 0-15,-21 22 16,0-1-16,21 0 0,-21 0 15,0 21-15,0-20 0,0-1 16,0 0-16,0 0 0,0 0 16,0 0-16,0 1 0,0-1 0,0 0 15,0 0 1,0-42 31,0 0-47,0 0 15,0-1-15,0-20 0,0 0 16,42-22 0,-21 22-16,-21 0 0,22 20 15,-1-20-15,0 21 0,0 0 0,0 0 16,0 21-16,1 0 0,-1 0 0,0 0 16,0 0-16,-21 21 0,0 0 15,21 0-15,-21 0 0,0 22 0,0-22 16,0 0-16,0 21 0,0-21 15,0 1-15,0-1 0,0 0 0,0 0 16,0 0-16,0 0 0,0 1 0,0-1 16,0 0-16,0 0 15,-21 0-15,0 0 16,0-21-16,0-21 31,21 0-31</inkml:trace>
  <inkml:trace contextRef="#ctx0" brushRef="#br0" timeOffset="24892.94">9906 2963 0,'-21'-21'0,"42"42"0,-63-42 0,20 21 0,1 0 15,21-21-15,-21 21 0,0 0 31,0 0 1,0 0-32,-1 0 15,1 0-15</inkml:trace>
  <inkml:trace contextRef="#ctx0" brushRef="#br0" timeOffset="25076.54">8615 2942 0,'0'0'16,"-21"21"-16,-22-21 0,22 0 0,-21 22 15,21-22-15,42 0 32,0 0-17,0 0-15</inkml:trace>
  <inkml:trace contextRef="#ctx0" brushRef="#br0" timeOffset="26089.39">11388 3429 0,'0'0'0,"0"21"15,0 0 17,21 1-32,0-22 15,0 0-15,21 0 0,1 21 0,147-21 16,-126 0-16,-1 0 16,22 0-16,0 0 0,-22 0 15,22 0-15,-22 0 0,22 0 16,-22 0-16,1 0 0,-1 0 0,-20-21 15,-1 21-15,0-22 0,-20 22 16,-1 0-16,0-21 0,-21 0 16,0 0-16,-21 0 15,0 0-15,-43-22 16,43 43-16,0-21 0,0 0 0,-1 0 16,-20 21-16,21-21 0,-21 21 15,20-22 1,44 22 46,-1 0-62,21 0 0,-21 0 16,0 0-16,1 0 0,-1 0 16,0 0-16,0 0 0,0 22 0,0-22 15,1 0-15,-1 21 0,-21 0 16,0 0-16,0 0 0,0 22 15,0-22-15,-21 42 0,-1-20 16,-20-22-16,21 21 0,0 0 16,-22 1-16,1-22 0,0 21 15,21-21-15,-22 22 0,-20 20 0,20-42 16,22 1-16,-21 62 16,42-63-16,-21 1 15,21-1-15</inkml:trace>
  <inkml:trace contextRef="#ctx0" brushRef="#br0" timeOffset="29680.51">14097 2942 0</inkml:trace>
  <inkml:trace contextRef="#ctx0" brushRef="#br0" timeOffset="31909.66">14118 2900 0,'21'-21'0,"-21"0"15,0-1 1,21 22-16,-21-21 0,0 0 0,0 0 16,22 0-16,-22 0 15,0-1-15,0 1 0,0 0 0,0-21 16,0 21 0,0-1-16,0 1 15,0 0 1,0 0-1,0 0-15,0 42 110,0 0-110,0 21 15,0 1-15,0 20 0,-22 1 0,22-1 16,-21 22-16,0 0 0,0-1 0,0 1 16,0 21-16,-22-22 0,22 1 15,-21 21-15,21-21 0,-22-1 16,22 22-16,0-21 0,21-1 0,-21 1 16,21 0-16,-21-1 0,21-20 0,0 84 15,0-84-15,0 63 16,0-64-16,0-21 0,0 1 15,0-1-15,21-21 0,-21 0 16,21-21-16,0 0 0,0 0 0,22 0 16,-22-21-16,21-21 0,-21 21 0,64-64 15,-43 43-15,1-22 16,20-42-16,-21 22 0,-20 20 16,-1 1-16,0-22 0,-21 22 0,0-1 15,0 1-15,-21-1 16,-22 1-16,1 20 0,-21 1 0,-1 0 0,1-1 15,-1 22-15,-42-21 16,0 21-16,43-1 16,42 22-16,-43 0 0,64-21 31,21 21-31,22-21 0,-22 21 16,21-21-16,1 0 0,-1 21 0,0-21 15,22-1-15,-22 1 0,149-63 16,-1-1-1,-148 64-15,1-22 16,-1 22-16,0 0 0,-20 21 16,-1-21-16,-21 42 15,-21 0 1,-1 0-16,1 22 0,0-22 16,21 21-16,-21 22 15,0-1-15,21-42 0,0 22 16,0-22-16,0 0 0,0 0 0,21-21 15,0 21-15,0-21 0,0 0 16,1 0-16,-1 0 0,21 0 0,-21 0 16,0 0-16,22 0 0,20-42 15,1 0-15,-22 21 16,0-1-16,1-20 0,-22 21 0,21-21 16,-21-1-16,1 22 0,-1-21 15,0 21-15,-21-1 0,21 1 16,-21 0-16,0 42 15,0 0-15,-21 1 0,0-1 16,0 21-16,-1-21 0,1 22 0,21-22 16,-21 21-16,0-21 0,0 22 0,21-22 15,0 21-15,-21-21 0,21 0 16,-22-21-16,22 22 0,0-1 16,0-42 15,0-1-31,22 1 0,-1 21 15,0-21-15,0-21 16,0 21-16,-21-1 0,21-20 0,1 21 16,-1 0-16,0-22 0,-21 22 0,21 21 15,-21-21-15,21 21 16,0 0-16,-21 21 0,0 0 0,0 1 16,22-1-16,-22 0 0,21 0 15,0 0-15,-21 22 0,0-22 0,21 0 16,-21 0-16,21 0 0,0 0 0,-21 1 15,22-22-15,-1 21 16,0-21-16,21 0 0,-21 0 0,22 0 0,-1 0 16,0 0-16,1 0 0,-1 0 15,0 0-15,1-21 0,-1 21 0,0-22 16,85-41 0,-63-1-16,-22 43 15,-21 0-15,1-21 0,-22-1 0,0 22 16,0-21-16,0 21 0,0-22 0,0 22 15,-22-21-15,1 42 16,0 0-16,0 0 0,0 0 16,-22 0-16,22 0 0,0 21 0,-21 0 15,21 22-15,-1-22 0,-20 21 0,21 0 16,0 1-16,0-1 0,21 22 16,0 20-1,0-63-15,0 1 0,0-1 16,21 0-16,0-21 0,0 0 15,0 0-15,0 0 0,22 0 16,-22 0-16,0 0 0,0-21 16,0 0-16,1-1 0,-1 1 15,0-21-15,-21 21 0,21-22 0,0 1 16,22-127 0,-43 126-16,21-20 0,-21 21 15,0-22-15,21 22 0,-21-22 0,21 22 0,-21-22 16,0 22-16,0 0 0,21-1 15,0 22-15,-21-21 0,0 21 16,0 0-16,0 42 16,0 0-16,0 0 0,0 21 15,0 22-15,0-22 0,0 22 0,0-1 16,0 1-16,-21-1 0,0 1 16,21-1-16,-21 22 0,21-43 0,0 22 15,0-22-15,0 0 0,0 1 16,0-1-16,0-21 0,0 0 0,21 22 15,0-43 1,0 0 0,1-21-16,-22-1 15,21 1-15,-21 0 0,0-21 16,0 21-16</inkml:trace>
  <inkml:trace contextRef="#ctx0" brushRef="#br0" timeOffset="32109.71">15684 2879 0,'0'0'0,"0"21"0,-21-21 16,21 21-16,0 0 31,21-21-15,1 0-1,-1 0-15,0 0 0,0 0 16</inkml:trace>
  <inkml:trace contextRef="#ctx0" brushRef="#br0" timeOffset="34692.73">16997 3175 0,'0'0'0,"21"0"63,0-21-63,-21 0 0,21 21 0,43-43 15,-43 22 1,-21 0-16,21 0 0,-21 0 15,0 0-15,0-1 0,0 1 0,0 0 16,0 0-16,0 0 0,-21 21 0,0 0 16,0 0-16,-1 0 0,1 0 0,0 0 15,-42 63 1,41-42-16,1 1 0,0 20 16,0 0-16,21-21 0,0 22 0,0-22 15,0 21-15,0-21 0,0 1 16,0-1-16,0 21 0,21-42 15,-21 21-15,21-21 0,0 0 0,1 0 16,-1 0-16,0 0 16,0 0-16,0 0 0,-21-21 15,-21 21 17,0 0-32,0 0 0,0 21 15,-1 0-15,1 1 0,-21 41 16,21-42-16,0 22 0,-1 20 15,22-42-15,-21 43 16,21-43-16,0 0 0,0 0 16,0 0-16,0 1 0,21-22 0,1 21 15,-1-21-15,0 0 0,21 0 16,43 0 0,0-21-16,-43-1 0,0 22 15,43-42-15,-43 0 16,-21 21-16,22-22 0,-1 1 0,0 0 15,1-1-15,-22-20 0,21-1 16,-21 22-16,22-22 0,-22 1 0,0-1 16,0 1-16,0 21 0,1-22 15,-1 22-15,-21-1 0,0-20 16,0 42-16,-21 21 16,-1 21-16,1 0 0,0 0 15,0 22-15,0-1 0,0 0 0,-43 64 16,43 21-1,0-85-15,21 22 0,-21-1 0,21-20 16,0-1-16,0 0 0,0 43 16,21-64-16,0 0 15,0 1-15,0-1 0,0 0 0,22 0 16,-22-21-16,0 0 0,0 0 16,22 0-16,-22 0 0,0 0 0,21 0 15,-21-21-15,1 21 0,-1-21 0,21 0 16,-21-1-16,22-41 15,-1-22-15,-42 43 16,0 21-16,0-22 0,0 22 16,0 0-16,0 0 0,0 42 15,-21 0-15,21 0 16,-21 1-16,-1-1 0,22 21 16,0-21-16,0 0 0,0 1 15,0-1-15,0 0 0,0 0 16,0 0-16,0 0 0,0 1 15,22-22-15,-1 0 0,0 0 16,0 0-16,0 0 16,0 0-16,43-43 0,-22 1 15,-21 21-15,1 0 16,-1-1-16,0-20 0,0 21 0,-21-21 16,21-22-16,0 43 15,-21 0-15,0 0 0,0 42 16,0 0-1,0 21-15,-42 1 16,21 41 0,21-41-16,-21-22 0,21 0 0,0 0 15,-21 0-15,21 0 16,0 1-16,0-44 47,0 1-47,21 0 15,-21 0-15,21 0 0,-21-22 16,21 22-16,0-21 0,22 21 16,-22-22-16,0 22 0,0-21 0,0 21 15,22 0-15,-22-1 0,0 22 16,0 0-16,0 0 0,0 22 16,-21-1-16,0 0 0,22 0 15,-22 21-15,21 43 16,-21-43-16,0 1 15,0-22-15,0 0 0,0 0 16,0 0-16,21-21 47,0-21-47,0 0 0,-21 0 16,21 21-16,1-21 15,41-43-15,22-42 16,-43 85-16,0-21 15,-20 21-15,20-22 0,-21 22 0,0 21 16,22-21-16,-22 21 16,-21 21-16,0 0 0,0 1 15,0 83-15,0-41 16,-21-43-16,21 0 16,0 22-16,0-22 0,0 0 15,0 0-15,0 0 0,0 0 16,21 1-16,0-22 15,0 0-15,0 0 0,0 0 16,1 0-16,20 0 0,-21 0 16,21-22-16,-20 22 0,20-21 0,0 0 15,-21 0-15,22 0 0,-1 0 16,-21-1-16,22-20 0,-22 21 0,0-21 16,0-1-16,0 22 0,-21 0 15,21-21-15,-21 20 0,0 1 0,-21 21 16,0 0-16,0 21 15,0 1-15,0-1 16,-1 0-16,1 21 0,0-21 0,0 22 16,-21 63-1,42-64-15,0 0 0,0 1 16,21-43-16,0 21 16,21-21-16,-21 0 15,22 0-15,-22 0 0,0 0 0,0 0 16,0 0-16,22 0 0,-22-21 0,0-1 15,21 22-15,-20-21 0,20 0 16,-21-21-16,64-64 16,-64 85-1,0 0-15,-21-1 0,21 22 0,-21 22 16,-21-1 0,0 0-16,21 0 15,-21 0-15,0 0 0,21 1 0,-22-1 16,22 0-16,-21 0 0,21 0 0,-21-21 15,21 21-15,21-21 47,0 0-47,1-21 16,-1-21-16,0 21 0,0 0 16,0-1-16,0-20 0,22-21 15,-22 41-15,0 1 0,0-21 16,-21 21-16,21 21 0,1 0 15,-22 21 1,0 0-16,0 21 16,0-20-16,0 20 0,0-21 15,0 0-15,0 22 0,-22-22 0,22 0 16,0 0-16,0 0 0,0 0 0,0 1 16,0-1-16,0 0 15,22-21-15,-1 0 16,0 0-16,0 0 0,0 0 0,0 0 15,1 0-15,-1-21 0,63-43 16,1-20 0,-43 41-16,-20-20 15,20 20-15,-21-20 0,21-1 16,22-63-16,-43 64 0,0-1 16,0 1-16,1-1 0,-1-20 15,-21 41-15,0-20 0,0 21 0,0-1 16,0-20-16,0 42 15,-21-1-15,-1 22 0,22 22 16,-21-1-16,21 0 16,-21 0-16,21 21 0,-21 1 0,21 20 15,0-20-15,0 20 16,-21-21-16,21 22 0,-21-1 0,21-20 16,0 20-16,0 1 0,-22-1 0,22-20 15,-21 20-15,21-21 0,-21 1 16,21-1-16,0 0 0,0-20 0,0 20 15,0-21-15,0 0 0,0 0 16,0 1-16,21-22 16,0 0-1,1 0-15,-1 0 16,21-22-16,-21 1 0,0 21 16,22-21-16,-22 0 0,0 0 0,21 0 15,1-22-15</inkml:trace>
  <inkml:trace contextRef="#ctx0" brushRef="#br0" timeOffset="34989.08">20680 2921 0,'-21'0'0,"42"0"0,-64 0 0,22 0 15,0 0-15,42 0 16,0 0-1,1 0-15,20 0 0,21 0 16,-20 0-16,20 0 0,1 0 0,-1 0 16,1 0-16,-1 0 0,-20 0 15,20 0-15,-21 0 0,1 0 16,20 0-16,-42 0 0,1 0 16,-22-21 15,-22 21-16,1 0 1</inkml:trace>
  <inkml:trace contextRef="#ctx0" brushRef="#br0" timeOffset="38642.56">2413 5525 0,'0'0'0,"0"-22"15,0 1 16,-21 21 16,21-21 47,0 0-78,0 0-16,0 0 15,0-1 1,0 1 0,0 0-16,0 42 31,0 0-31,0 1 15,0 20-15,0 0 0,0 22 16,0-1-16,0 1 0,0 20 0,0-20 16,0-1-16,0 1 0,0-1 15,0 1-15,0-1 0,-21 1 16,21-1-16,-22 1 0,22-22 0,-21 1 16,21-1-16,0 0 0,0-21 0,0 1 15,0-1-15,0 0 16,0-42-1,0 0 1,21-1-16,-21-41 0,22-1 16,-1 22-16,-21 0 15,0-1-15</inkml:trace>
  <inkml:trace contextRef="#ctx0" brushRef="#br0" timeOffset="38907.41">2392 5567 0,'0'0'0,"0"-21"0,-21 0 0,21-1 16,-22 22-16,22-21 16,22 21-16,-1 0 15,0 0-15,0-21 0,0 21 0,22 0 16,-1 0-16,-21-21 0,21 21 16,1-21-16,-1 21 0,0 0 0,1 0 15,-1-21-15,0 21 0,-20 0 16,20 0-16,-21 0 0,0 0 0,0 0 15,1 0-15,-1 0 16,-21 21 0,0 0-16,-21-21 15,-1 21-15,1 0 0,0 0 16,0 1-16</inkml:trace>
  <inkml:trace contextRef="#ctx0" brushRef="#br0" timeOffset="39144.99">2455 6011 0,'-21'22'16,"42"-44"-16,-42 65 0,21-22 0,0 0 0,0 0 15,21-21-15,0 0 16,1 0-16,-1 0 0,21 0 16,-21 0-16,0-21 0,22 21 15,-22-21-15,21 0 0,-21 21 16,22-21-16,-22 21 0,0-22 0,0 22 15,0-21-15,1 21 0,-1 0 16,0 0-16,0 0 16,0 0-1</inkml:trace>
  <inkml:trace contextRef="#ctx0" brushRef="#br0" timeOffset="39405.96">3069 6033 0,'0'21'16,"0"0"-16,0 0 0,0 0 15,0 0-15,0 1 0,0-1 0,0 0 16,0 0-16,0 21 16,0-20-16,0-1 0,0 0 15,-21 0-15,21 0 0,-21-21 16,21 21-16,0-42 47,0 0-47,21 0 15,-21 0-15,21 0 0,0-1 16</inkml:trace>
  <inkml:trace contextRef="#ctx0" brushRef="#br0" timeOffset="39725.36">3175 5906 0,'0'0'0,"-21"0"16,21 21-16,-21-21 16,21 21-16,0 0 15,21-21 17,0 0-32,0 0 15,0 0-15,0-21 16,1 21-16,-22-21 0,21 21 0,-21-21 15,21-1-15,-21 1 0,0 0 16,-21 21 0,0 0-16,-1 0 0,1 0 15,0 0 1,0 21-16,21 0 16,0 1-16,0-1 15,0 0-15,21-21 31,0 0-31</inkml:trace>
  <inkml:trace contextRef="#ctx0" brushRef="#br0" timeOffset="40057.82">3958 5482 0,'0'21'32,"0"1"-17,-21 20-15,21-21 0,0 43 0,0-22 16,-21 0-16,21 22 16,-43 105-16,43-127 15,-42 64-15,21-63 16,0 41-16,0-41 0,-1-1 15,22-21-15,-21 43 16,21-43-16,0 0 0,0 0 0,0 0 16,21-42 15,-21 0-31,22 0 0,-1 0 16,0-1-16,0 1 0</inkml:trace>
  <inkml:trace contextRef="#ctx0" brushRef="#br0" timeOffset="40459.22">4085 6160 0,'21'0'47,"0"0"-47,1 0 16,-1 0-16,0-22 15,0 22-15,0-21 0,0 0 16,1 21-16,-1-21 0,0 0 16,0 21-16,0-21 0,-21-1 0,0 1 15,21 0-15,-21 0 0,0 0 16,0 0-16,-21 21 16,0 0-16,-21 0 0,21 0 15,-1 0-15,1 0 0,0 21 16,0-21-16,0 21 0,21 21 0,0-21 15,-21 1-15,21 20 0,0-21 0,0 21 16,0-20-16,0-1 16,0 21-16,0-21 0,0 0 0,21 1 0,-21-1 15,21 0-15,0-21 16,-21 21-16,21-21 0,0 0 0,1 21 16,20-21-16,-21 0 0,0 0 15,0 0-15,1-21 0,-1 21 16,0-21-16,0 0 0</inkml:trace>
  <inkml:trace contextRef="#ctx0" brushRef="#br0" timeOffset="41158.56">5355 5863 0,'0'0'0,"-21"-84"16,21 62-16,0-41 0,-21 42 15,21 0-15,0-64 16,-21 85-16,-1-42 16,1 42 15,21 42-31,0-21 0,0 21 0,0 1 15,0 20-15,0-20 0,0 20 16,0 1-16,0-22 0,0 21 0,0 1 16,0-22-16,0 1 0,0 20 15,21-21-15,-21 1 0,0-1 16,43 22-16,-43-43 0,21 0 16,0 0-16,0 0 0,0-21 15,1 0-15,-1 0 0,0 0 0,21 0 16,22-21-16,-43 0 0,21 0 15,1-22-15,-1 22 0,-21-21 16,21 0-16,-20-1 0,-1 1 16,0 0-16,0-1 0,21-105 15,-42 0 1,0 106-16,0-43 16,0 43-16,0 20 0,0 1 15,0 0-15,0 0 0,0 42 47,0 0-47,0 0 16,22 1-16,-22-1 0,21 0 15,0 21-15,-21-21 0,0 1 0,21-1 16,0 0-16</inkml:trace>
  <inkml:trace contextRef="#ctx0" brushRef="#br0" timeOffset="41502.97">6286 6011 0,'0'22'0,"-21"-1"0,0 0 16,21 0-16,0 21 16,0-20-16,-21-1 0,21 21 0,-21 0 15,21 1-15,0-1 0,-21 22 0,21-22 16,0 21-16,0-20 0,0 20 15,0 1-15,-22-1 0,22 1 0,-21-1 16,0 1-16,21 20 0,-21-20 16,0 21-16,0-22 0,-1 22 15,1 42-15,0-64 0,0-20 16,21-1-16,-21 0 0,21 1 0,-21-1 16,-1 0-16,22-21 0,0-42 46,0 0-46,0 0 0,0-21 0,0-1 16,0 1-16,22 0 0,-1-22 0,-21 1 16</inkml:trace>
  <inkml:trace contextRef="#ctx0" brushRef="#br0" timeOffset="41804.89">6138 6223 0,'0'-21'0,"0"42"0,0-63 0,21 21 0,-21-1 16,22 1-16,-1 21 16,0-21-16,0 21 0,0 0 15,0 0-15,1 0 0,20 0 0,-21 0 16,0 0-16,22 0 0,-22 21 16,0-21-16,0 21 0,-21 1 15,0-1-15,0 0 0,0 0 16,0 0-16,0 0 0,-21 1 0,0-1 15,-22-21-15,22 21 0,0 0 16,0-21-16,-21 21 0,20 0 16,1-21-16,0 0 0,21 22 15,-21-22-15,42 0 32,0 0-32</inkml:trace>
  <inkml:trace contextRef="#ctx0" brushRef="#br0" timeOffset="43622.49">6710 6329 0,'0'0'0,"42"-21"16,-21 0-16,22-1 15,-1-20-15,-21 42 0,0-21 16,0-21-16,1 20 0,-1 1 15,0 0-15,0-21 0,0 21 0,0-22 16,-21 1-16,0-22 0,22 22 16,-22 0-16,0 21 0,0-22 15,0 22-15,0 0 0,0 0 0,-22 21 32,22 21-32,-21-21 0,21 21 15,-21 21-15,0-20 0,21 20 0,0 0 16,0 1-16,-21-1 0,21 0 15,-21 1-15,21-1 0,0 0 0,0 1 16,-22-1-16,22 0 0,0 1 0,0-1 16,0 0-16,0 1 0,0-22 15,0 21-15,0-21 0,22 0 0,-1 1 16,0-1-16,0-21 0,0 0 0,0 0 16,22 0-16,-22 0 0,0 0 15,21-21-15,-20 21 0,-1-22 16,21 1-16,-21 0 0,0 0 0,1-21 15,20-22-15,-21 43 16,0 0-16,-21-22 0,0 22 0,21 0 16,-21 0-16,0 0 0,22 21 15,-22-21-15,0 42 16,-22 0 0,22 0-16,-21 0 0,21 0 15,0 1-15,0-1 0,0 0 0,0 0 16,0 0-16,0 22 0,0-22 15,0 0-15,0 0 0,21 0 16,1-21-16,-1 21 0,0-21 16,0 0-16,0 0 15,0 0-15,22 0 0,-22 0 0,0-21 16,43 0-16,-43 0 0,0 0 16,64-43-1,-43 22-15,-42 0 0,0 20 16,21 1-16,-21 0 0,0 0 0,0-21 15,0 20-15,0 1 0,0 0 16,-21 0-16,-21 0 0,20 21 16,1 0-16,-21 0 0,21 0 15,0 0-15,-1 0 0,-20 0 16,21 0-16,0 21 0,0 0 0,21 0 16,-22 0-16,1 1 0,21-1 15,0 0-15,0 0 0,0 0 16,0 22-16,0-22 0,0 0 0,0 21 15,0-21-15,21 1 0,64 41 16,-21-42 0,-22-21-16,0 0 0,1 0 15,-1 0-15,0 0 0,1 0 16,-1 0-16,-21 0 0,21-21 0,1 0 16,-22 21-16,0-21 0,0 0 0,0-1 15,1 1-15,-1 0 16,0 0-16,0 0 0,-21-22 0,0 22 15,0 0-15,0 0 0,0 0 16,0 0-16,0-1 16,-21 22-1,0 0-15,0 0 0,-1 43 16,1-22-16,21 0 16,0 0-16,-21 22 15,21-22-15,0 0 0,0 0 16,0 0-16,21-21 15,0 0 1,1 0-16,-1 0 16,21 0-16,-21-21 15,0 0-15,1 0 0,-1 0 16,-21-1-16,21 1 0,-21 0 16,0 0-16,21 0 0,-21 0 15,0 42 16,0 0-15,0 0-16,0 0 16,0 0-16,0 1 0,0-1 0,0 0 15,0 0-15,21 0 0,0 0 16,-21 1-16,22-22 0,-1 21 16,0-21-16,0 0 0,0 21 0,0-21 15,1 0-15,20 0 0,-21 0 16,21 0-16,1 0 0,-22 0 15,21 0-15,1-21 0,-22 21 0,42-21 16,-20-1-16,-22 1 0,0 0 16,0 21-16,0-21 0,0 0 15,-21 0-15,0-1 0,0 1 0,0 0 16,0 0-16,0 0 0,0 0 0,-21 21 16,0 0-16,0 0 0,0-22 0,0 22 15,-1 0-15,1 0 16,0 22-16,0-1 0,0 0 15,0 0-15,-1 0 0,1 0 0,21 1 16,-21-1-16,0 42 16,21 1-1,0-43-15,0 0 0,0 0 16,21 0-16,0-21 16,0 0-16,1 0 0,-1 0 15,0 0-15,0-21 0,21 0 16,-20 0-16,-1 0 0,0 0 15,-21-1-15,21-20 0,0 21 0,0-21 16,-21-1-16,22 22 0,-22-21 0,21-1 16,-21 1-16,21 0 0,-21-22 0,0 22 15,21 0-15,0-22 16,-21 22-16,21-1 0,-21 1 0,0 0 16,0 21-16,0-1 0,0 1 15,0 0-15,0 42 16,0 0-16,0 22 15,-21-22-15,21 21 0,0 1 16,0-1-16,-21 21 0,21-20 0,0-1 16,-21 0-16,21 1 0,0 84 15,0-106-15,0 21 16,0-21-16,0 22 0,0-22 16,0 0-16,0 0 0,0 0 0,0 1 15,0-1-15,21 0 0,0-21 16,0 21-16,1-21 15,-1 0-15,21 0 0,0 0 0,1-21 16,-1 0-16,0 0 0,22 21 0,-1-22 16</inkml:trace>
  <inkml:trace contextRef="#ctx0" brushRef="#br0" timeOffset="44172.83">10266 6181 0,'-21'21'0,"42"-42"0,-64 42 0,22-21 16,0 0-16,0 0 0,21 21 15,21-21 1,0 0-16,22 0 0,-22 0 16,21 0-16,0 0 0,1 0 15,-1 0-15,0-21 0,64 21 16,-42 0-16,-22-21 0,22 21 0,-22 0 15,21 0-15,-20 0 0,20-21 0,-20 21 16,-1 0-16,-21 0 0,43-43 16,-64 22-1,0 0-15,-22 0 16,-20 21-16,21-21 16,-21 21-16,-1-22 0,1 22 0,21 0 15,-22-21-15,1 21 0,21 0 0,0 0 16,0 0-16,42-21 31,0 21-31,0 0 16,21 0-16,-20 0 0,20 0 15,0 0-15,1 0 0,-22 0 0,21 0 16,-21 0-16,0 0 0,1 0 16,-1 0-16,-21 21 0,0 22 15,0-22-15,0 0 0,-21 21 0,-1-21 16,1 22-16,0-22 0,0 21 0,-21-21 15,20 22-15,1-22 0,-21 21 16,21-21-16,0 22 0,-1-22 0,1 0 16,0 0-16,0-21 0,21 43 15,-21-43-15,21-22 32</inkml:trace>
  <inkml:trace contextRef="#ctx0" brushRef="#br0" timeOffset="46121.45">12933 6138 0,'0'22'0,"0"-44"0,-21 65 0,21-22 15,-22-21-15,22 21 16,0 0-16,-21-21 16,21 21-16,0-42 31,21 21-16,1-21-15,20-21 0,0-1 16,-21 22-16,22 0 16,-22-21-16,21-1 0,-21 1 15,22 0-15,-22-1 0,0 1 0,21 0 0,-20-1 16,-1 1-16,-21 0 16,0 21-16,0-22 0,0 22 0,0 0 15,0 0-15,-21 21 0,-22 0 0,22 0 16,-21 0-16,21 0 0,-22 21 15,22 0-15,0 0 0,21 22 16,0-22-16,0 21 0,0 0 16,0-20-16,21 20 0,0-21 0,0 21 15,1-20-15,-1 20 0,0-21 0,0 0 16,0 0-16,0 1 0,1-1 16,-1 0-16,0-21 0,-21 21 15,21-21-15,-21 21 0,-21-21 31,0 0-31,0 0 0,-1 0 0,1 0 16,0 0-16,-21 0 0,21 0 0,-22 0 16,22-21-16,0 21 0,0 0 15,0 0-15,-1 0 0,22-21 16,0 42 0,0 0-1,0 0-15,22-21 16,-1 22-16,0-1 0,0-21 0,0 0 15,0 21-15,22-21 0,-22 0 16,21 0-16,-21 0 0,22 0 0,-1 0 16,0 0-16,1 0 0,-1 0 0,0-21 15,1 21-15,-1-21 0,0-1 16,-20 22-16,20-21 0,0 0 16,-21 0-16,1 0 0,-1-22 15,0 22-15,-21 0 16,0 0-16,0 0 0,-21 21 15,0 0-15,-1 0 0,1 0 16,-21 42 0,42-21-16,0 0 0,-21 1 0,0 20 15,-1-21-15,22 0 16,0 0-16,0 1 0,0-1 16,22 0-16,-1-21 0,0 0 15,0 0-15,0 21 0,0-21 0,22 0 16,-22 0-16,21 0 15,1 0-15,-1 0 0,21 0 0,-20-21 0,-1 21 16,22-21-16,-22 0 0,0 21 16,1-22-16,-22 1 0,21 21 15,-21-21-15,0 0 0,1 0 0,-1 0 16,-21-1-16,-21 22 31,21 22-15,-22-1-16,1 0 0,0-21 0,21 21 15,0 0-15,-21 0 0,0 1 16,21-1-16,0 0 16,0 0-16,-21-21 0,42-21 47,0 21-32,0-21-15,-21 0 0,21-1 16,0 1-16,1 0 0,-22 0 15,0 0-15,21 0 0,-21-22 0,21 43 16,-21-21-16,21 0 0,-21 0 16,0 42-1,0 0-15,0 0 16,21-21-16,-21 21 0,0 1 16,21-1-16,-21 0 0,0 0 15,22 0-15,-1-21 0,0 21 16,0 1-16,21-22 0,-20 0 0,41 21 15,-21-21-15,1 0 0,-1 0 16,0 0-16,1 0 0,41 0 16,-41 0-16,-1 0 0,0-21 15,22-1-15,-43 1 16,0 0-16,0 21 0,1-21 0,-22-21 16,0-1-16,0 22 0,0 0 15,0 0-15,0 0 0,-22-1 16,1 22-16,0 0 0,0 0 0,0 0 15,0 0-15,-1 0 0,-20 22 16,21-1-16,0 0 0,0 0 0,-1 0 16,1 22-16,0-22 0,21 0 15,-21 0-15,21 0 0,0 0 0,0 1 16,0-1-16,0 0 0,21 0 16,0-21-16,0 0 0,1 0 15,-1 0-15,0 0 0,0 0 16,0 0-16,22 0 0,-22 0 0,0 0 15,0 0-15,0-21 0,-21 0 16,21 0-16,1-1 0,-1 1 0,-21 0 0,0-21 16,21-1-16,0 1 15,-21 0-15,21-1 0,0-62 16,1 41-16,-22 22 0,21-1 16,-21-41-16,21 41 0,-21 22 15,0 0-15,0 0 0,0 63 31,0-21-31,0 22 0,-21-1 0,21 0 16,0 1-16,-21-1 0,21 22 0,-22-22 16,22 0-16,0 1 0,0-1 15,0 0-15,0 1 0,0-22 16,0 0-16,0 0 0,0 0 0,0 0 16,0 1-16,22-1 0,-1-21 15,0 0 16,0 0-31,-21-21 0,21 21 16,0-22-16,-21 1 0,22-21 0</inkml:trace>
  <inkml:trace contextRef="#ctx0" brushRef="#br0" timeOffset="47753.59">16150 5334 0,'0'0'16,"0"21"0,0 0-1,0 1-15,0-1 0,0 0 16,-21 21-16,21 1 0,-21-1 0,21 21 16,0-20-16,-21 20 0,-1 22 15,1-43-15,21 1 0,0-1 0,0-21 16,0 21-16,-21-20 0,21-1 15,0 0-15,-21 0 0,21 0 16,0 0-16,0-42 47,0 0-47,0 0 0,0 0 0,0-22 16,21 22-16,0 0 15,22-21-15,-43 21 0,21-1 16,0-20-16,21 21 0,-21 0 0,1 21 15,-1-21-15,0 21 0,0 0 16,0 0-16,0 0 0,1 0 0,-1 0 16,-21 21-16,0 0 15,0 0-15,0 0 16,0 0-16,-21-21 0,-1 0 16,1 22-16,0-22 15,0 0-15,0 0 0,0 0 16,-1 0-16,1 0 0,0 0 15,21 21 17,0 0-17,0 0-15,0 0 16,0 0-16,21 1 16,0-1-16,1 0 0,20-21 15,-21 21-15,0-21 0,22 0 0,-1 0 16,-21 0-16,21 0 0,1 0 0,-1 0 15,0 0-15,-20 0 0,20 0 16,-21-21-16,21 21 0,-20-21 16,-1 21-16,0-21 0,0-1 0,-21 1 15,0 0-15,21 0 0,-21 0 0,21 0 16,-21-1-16,0 1 16,0 0-16,0 0 0,-21 42 31,0 0-31,0 0 15,0 1-15,21-1 0,-21 0 0,21 0 16,0 0-16,0 0 0,0 1 16,0-1-16,0 0 0,0 0 15,21-21-15,0 0 0,0 0 16,0 0-16,0 0 16,1 0-16,-1 0 0,0 0 0,0 0 15,0 0-15,0-21 0,1 21 0,-1-21 16,0 0-16,0 21 0,0-22 15,0 1-15,-21 0 0,22 0 0,-22 0 16,0 0-16,0-1 0,0 44 31,0-1-31,0 0 16,0 0-16,0 0 0,0 0 16,0 1-16,0-1 15,0 0-15,42 0 16,-21-21-16,0 0 0,0 0 15,1 0-15,20 0 16,0 0-16,-21 0 0,1 0 0,-1 0 16,0-21-16,0 21 0,-21-21 0,21 0 15,0-1-15,1 1 0,-1 0 16,-21 0-16,0 0 0,21 0 0,-21-1 16,21 1-16,-21 0 0,0 0 15,0 0-15,-21 42 31,0 0-31,21 0 16,-21 0-16,-1 43 16,-20-1-16,42-41 15,0-1-15,-21 42 16,21-20-16,0-1 0,0-21 16,-21 21-16,21 1 0,0 20 0,0-20 0,0-1 15,0 21-15,-21 1 16,-1-22-16,1 22 0,21-22 0,-42 64 15,21-64-15,21 22 0,-21-22 0,-1 0 16,22 1-16,-21-22 0,21 21 16,0 1-16,-21-22 0,0 0 15,21 0-15,-21 0 0,0-21 16,-1 0-16,1 0 0,21-21 16,-21 0-16,21-21 15,0 20-15,0 1 0,0 0 16,21-42-16,0 20 0,1 1 15,20 0-15,0-1 0,1 1 0,-1-22 16,21 1-16,1-1 16,-22 1-16,22-1 0,-1 1 0,1-1 15,-22 1-15,22-1 0,20-63 0,-41 85 16,-22 0-16,0-1 16,0 1-16,0 21 0,-21-21 15,-21 42 1,0 21-16,0 0 0,0-21 15,-1 21-15,1 0 0,21 0 0,0 1 16,0-1-16,0 0 16,0 0-16,21 0 0,1-21 0,-1 21 15,-21 1-15,21-22 0,0 21 0,0 0 16,-21 0-16,21-21 16,-21 21-16,0 0 0,0 1 15,-21-22 1,0 0-1,0 0-15,21-22 32,0 1-32</inkml:trace>
  <inkml:trace contextRef="#ctx0" brushRef="#br0" timeOffset="48346">19177 5249 0,'0'0'0,"21"0"0,0-21 0,0 0 0,1 0 15,-22 0-15,21 21 0,0-21 0,-21-1 16,0 1-16,0 0 0,0-21 16,0 21-16,0-1 0,-21 22 31,0 22-31,-1-1 0,1 21 16,-63 127-1,41-20-15,1-65 0,21-20 16,-22 84-16,22-63 0,0-22 15,0 1-15,0-1 0,0 43 16,21-64-16,0 1 16,0-1-16,0 0 0,0 1 0,0-22 15,0 0-15,21 21 0,0-42 16,0 21-16,0-21 0,0 0 0,1 0 16,20 0-16,0 0 0,-21 0 0,22-21 15,-1 0-15,0 21 0,-20-42 16,20 21-16,0-1 0,1-20 0,-1 21 15,0-21-15</inkml:trace>
  <inkml:trace contextRef="#ctx0" brushRef="#br0" timeOffset="48618.47">19706 5546 0,'0'-21'16,"0"42"-16,-21-64 0,0 22 15,0 21 1,-1 0-16,22 21 15,-21 1 1,21-1-16,0 0 0,-21 0 16,21 0-16,0 0 0,0 1 15,0-1-15,0 0 0,0 0 0,0 0 16,0 0-16,0 1 16,21-44 30,0 1-46,-21 0 16,22 0-16,-1 0 0</inkml:trace>
  <inkml:trace contextRef="#ctx0" brushRef="#br0" timeOffset="48788.93">19854 5419 0,'0'21'46,"-21"-21"-46,21 21 16,-21-21-16,21 21 0,0 0 16,0 1-1,0-1-15,0 0 16</inkml:trace>
  <inkml:trace contextRef="#ctx0" brushRef="#br0" timeOffset="49159.82">20214 5546 0,'0'-21'15,"0"42"-15,0-64 16,0 65 0,0-1-1,0 21-15,-21-21 0,21 22 16,-21-1-16,0 0 0,21 22 0,-22-22 15,1 22-15,21-22 0,-21 0 16,0 22-16,21-22 0,-21 0 0,0 22 16,21-22-16,0 22 0,-22-22 15,1 0-15,0 22 0,21 21 16,-21-22-16,0-21 0,21 1 0,0-1 16,-21-21-16,-1 22 0,1 41 15,21-41 1,-21-22-16,0 0 15,21-42 17,0 0-32,0-1 0,21-20 15,21-21-15</inkml:trace>
  <inkml:trace contextRef="#ctx0" brushRef="#br0" timeOffset="49462.28">20151 5842 0,'0'-42'16,"0"84"-16,0-127 0,0 43 0,0 0 0,0-1 16,0 22-16,21 0 0,-21 0 0,21 0 15,0 0-15,0-1 0,0 1 16,22 21-16,-22 0 0,21-21 16,-21 21-16,22 0 0,-22 0 0,21 21 15,-21-21-15,22 21 0,-22 1 0,-21 20 16,0-21-16,0 0 0,0 22 0,0-22 15,0 0-15,-64 42 16,43-41-16,-21-1 0,-22 21 16,22-42-16,0 21 0,-1-21 15,22 0-15,0 21 0,-21-21 16,21 0-16,42 0 31,0 0-31,0 0 16,21-21-16,-20 21 0,20-21 0</inkml:trace>
  <inkml:trace contextRef="#ctx0" brushRef="#br0" timeOffset="50686.59">21294 5567 0,'0'0'15,"-22"-21"-15,1 21 0,0 0 0,-64-21 16,43 21 0,21 0-16,0 0 0,0 21 15,-1 0-15,-20 0 0,21 0 16,0 0-16,0 1 0,21-1 0,-22 21 16,1-21-16,21 0 15,0 1-15,0-1 0,0 0 0,0 0 16,21-21-16,1 0 15,-1 0-15,0 0 16,0 0-16,0 0 0,0 0 0,1 0 16,-1 0-16,0-21 0,0 0 0,0 21 15,0-21-15,-21-1 0,22 1 16,-1 0-16,-21 0 0,21-21 0,0 20 16,-21 1-16,21 0 0,-21 0 15,0 0-15,0 0 0,21 21 0,-21 21 31,0 0-31,-21 0 0,21 0 16,-21 0-16,21 22 0,-21-22 0,21 0 16,0 0-16,0 0 0,0 1 15,0-1-15,0 0 0,0 0 0,0 0 16,21-21-16,0 21 0,0-21 16,1 22-16,-1-22 0,0 0 15,0 0-15,0 0 0,0 0 0,1 0 16,105-43-1,-85 1 1,0 0-16,1-22 0,-22 22 16,0-1-16,21 1 0,-21 0 0,1-1 15,-1 1-15,0 0 0,0-1 0,0 1 16,0 0-16,1-1 0,-1 22 16,-21-21-16,21 21 0,-21 0 0,21-1 15,-42 44 1,0 20-1,0-21-15,21 21 0,-22-20 16,1 20-16,0 0 0,21 1 0,0-22 16,-21 21-16,21 0 0,0 1 15,-21-1-15,21-21 0,0 22 0,0-22 16,0 21-16,0-21 0,0 0 0,21 1 16,-21-1-16,21 0 0,0-21 15,0 0-15,1 0 16,-1 0-16,0-21 15,0 0-15,0-1 0,-21 1 16,21 0-16,1-21 0,-1 21 16,0-22-16,0 1 0,21-22 15,-20 22-15,20-21 16,-21 20-16,-21 22 0,0-21 16,21 21-16,-21-1 0,0 44 15,-21-22 1,0 21-16,0 0 0,0 21 15,21-21-15,-22 1 0,1 41 16,21-21-16,-21 1 0,0-22 16,21 21-16,-21-21 0,21 22 15,0-22-15,0 0 0,0 0 0,-21 0 0,21 1 16,-22-1 0,22-42 15,0-1-16,0 1-15,22 0 0,-1 0 16,-21-21-16,21 20 0,0-20 0,0 21 16,22 0-16,-22-22 15,0 22-15,0 0 0,21 0 0,-20 0 16,-1 21-16,0 0 0,0 0 16,0 0-16,-21 21 0,0 0 15,0 0-15,0 0 0,0 22 0,0 20 16,-21-42-16,0 22 15,21-22-15,-21 0 0,21 21 0,0-20 16,-21-1-16,-1 0 0,22 0 16,-21-21-16,21 21 15,-21-21 1,21-21 0,0 0-16,0 0 15</inkml:trace>
  <inkml:trace contextRef="#ctx0" brushRef="#br0" timeOffset="50924.57">21632 5398 0,'0'0'0,"0"21"15,21-21 1,1 0-16,-1 0 15,0 0-15,0 0 0,21 0 16,-20 0-16,-1 0 0,0 0 16,21 0-16,-21 0 0,1 0 0,-1 0 15,0 0-15,0 0 0,0 0 16,0 0-16,1-21 0,-1 21 16,0 0-16,21-22 0</inkml:trace>
  <inkml:trace contextRef="#ctx0" brushRef="#br0" timeOffset="51453.5">23050 4890 0,'0'21'47,"0"0"31,0 0-78,0 0 16,-21 0-16,0 1 15,21-1-15,0 0 16,0 0-16,0 0 0,0-42 78,0 0-78,0 0 16</inkml:trace>
  <inkml:trace contextRef="#ctx0" brushRef="#br0" timeOffset="51652.99">23220 4932 0,'0'0'0,"0"21"0,0 0 16,-21-21-16,21 21 0,0 1 15,0-1-15,0 0 16</inkml:trace>
  <inkml:trace contextRef="#ctx0" brushRef="#br0" timeOffset="52090.41">23326 4593 0,'0'0'15,"21"0"-15,0 0 0,0 0 0,0 21 16,0 1-16,1-22 0,20 21 0,-21 0 16,0 21-16,22-21 0,20 43 15,-42-22-15,0 1 16,1-1-16,-22 0 0,21 1 0,0 62 16,-21-62-16,0-1 15,0 0-15,0 1 0,0 20 16,-21-20-16,0-1 0,-22 0 15,22 1-15,-42 41 16,-22 1-16,64-64 16,-22 21-16,1-20 0,21 20 0,-21-21 15,20 0-15,-20 0 0,21-21 0,0 22 16,0-1-16,-1-21 0,1 0 16,0 0-16,42 0 31,0-21-31</inkml:trace>
  <inkml:trace contextRef="#ctx0" brushRef="#br0" timeOffset="52474.48">24278 5440 0,'0'21'125</inkml:trace>
  <inkml:trace contextRef="#ctx0" brushRef="#br0" timeOffset="52734.33">24278 5800 0,'0'0'0,"0"21"0,0 0 0,-21 0 15,21 0-15,-21 22 16,0-22-16,-1 0 0,1 0 0,0 0 16,0 1-16,0-1 15,0-21-15,-1 21 0,1 0 0,-21-21 16,0 21-16,-1-21 15,1 0-15,21 0 0,-22 21 16,1-21-16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09DA-4ED8-41F5-9883-A577FFF8F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49710-929B-4913-A99F-6BA921705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D8572-FBAF-4E2D-AF88-12970255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8680-6D88-46E3-8E62-6923F970C14E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E2977-DCC2-435E-B711-F1A133F5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F7FE2-0E4A-44AE-98CB-FB9731EA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80B6-1B4E-4C0C-80D4-52B523672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69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4380-E0EE-45C4-AD68-A2AB429E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966D1-344D-4A6A-B756-3AF6A214B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2D250-7957-433A-ABA3-2DAF8EE2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8680-6D88-46E3-8E62-6923F970C14E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C321A-0169-46C5-B97B-DDCF6C57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19A4C-C0D4-4DA9-9E97-F0CF2B1D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80B6-1B4E-4C0C-80D4-52B523672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4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FC413A-5800-453E-A2A7-153DB9F88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F8C03-87EF-461C-AC63-C6F8EA1DF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84B9F-159F-4EA1-B784-B2E6A601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8680-6D88-46E3-8E62-6923F970C14E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18115-175B-4DCA-A1C0-64EB6F28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4895D-7A83-4D49-B11A-6F2B6BA2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80B6-1B4E-4C0C-80D4-52B523672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93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AF38-02D7-4138-B102-1C5A3955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A5F7D-D39B-4A2B-A2F4-597ECADDF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DC9FF-F44D-4224-BF72-F29BA441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8680-6D88-46E3-8E62-6923F970C14E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44EBE-0FAC-4703-99A0-B002C325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48306-CDC9-4ADF-9E3D-7FCF4DEA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80B6-1B4E-4C0C-80D4-52B523672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91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27F8F-E435-4A35-B5CE-1955B90E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6C699-7B44-4ECD-AD57-2B5CB9AF2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6FDF3-E017-404E-863D-1F72D4FB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8680-6D88-46E3-8E62-6923F970C14E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F93F2-FE9F-4DAF-9297-1E6D201B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F2B0B-CD45-4006-9B45-74BE4BBD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80B6-1B4E-4C0C-80D4-52B523672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26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F5AC-3215-417F-828A-AA9ABCDD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CAA99-7983-40D3-8D6F-3B6475CFB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B7ED4-4087-40DA-8E69-EB35EB984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50E21-EFFC-44AE-B24C-374CDBDF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8680-6D88-46E3-8E62-6923F970C14E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B299D-975D-401B-9029-CBFB48C5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48003-4DF9-4CD6-BAAF-AC53C3EC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80B6-1B4E-4C0C-80D4-52B523672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16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9105-481C-4C9C-9BF9-59F33BC1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B770B-1D0E-4EAF-BEB5-09825D21A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3189D-07EA-4836-82FE-F1E81FD96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0EB7A-252E-495B-9EC3-7A91EFF80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6C8DE-3670-4CED-BE89-F9193F507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D2BF3C-3954-4D55-A219-5F0F448A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8680-6D88-46E3-8E62-6923F970C14E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12262-44AE-4137-992C-CD002D13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0564F-6718-4709-8781-6F712B8A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80B6-1B4E-4C0C-80D4-52B523672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73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0D56-23B6-4661-BC8F-3A5A1E6F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D0BEB-794A-42A2-8D5B-A4C58D52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8680-6D88-46E3-8E62-6923F970C14E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5EB7A-E89B-429C-B7A3-E99B29CD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960C3-F282-4AF3-A6A4-51E59CC0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80B6-1B4E-4C0C-80D4-52B523672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15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96F5E-2501-4250-9E8F-E57077DD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8680-6D88-46E3-8E62-6923F970C14E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DAF01-9111-4A33-AE8D-A0B141B8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97534-69A4-4FC2-B8A8-7BD89405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80B6-1B4E-4C0C-80D4-52B523672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64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D893-8AF1-4FFE-8A95-39DC54310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3E62F-AB63-4BE6-8221-DCE15236F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AF1B5-E9EC-4228-AA92-3CA28EF30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2E4BF-0DC2-4738-8640-752A3957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8680-6D88-46E3-8E62-6923F970C14E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D2019-CB4C-4E11-813D-12417189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80B62-2E50-44E6-9C5E-63509AC8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80B6-1B4E-4C0C-80D4-52B523672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30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2FC6-1325-4C80-AF25-43C05CF1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D0027-9ED8-46A2-A7B7-8499A8AF0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BA286-2DE3-4EFD-8896-9FBA98E60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D5876-9C14-40D3-9F83-7F2EA25C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8680-6D88-46E3-8E62-6923F970C14E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81A0E-2015-4C8D-87BF-9202D270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CDE4D-0ABF-40DC-A555-296D8F3A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80B6-1B4E-4C0C-80D4-52B523672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81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3B375-36C7-4D00-85B0-0C7F8F58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5E2B6-B443-4BF3-8A98-7E74DA27A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20FC5-90E4-4E16-BC6C-C41D2AD7C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D8680-6D88-46E3-8E62-6923F970C14E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B28E4-14B4-4AC8-A63D-97E2EC8B8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8523-3C4C-474D-AC2B-08C6AB488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380B6-1B4E-4C0C-80D4-52B523672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00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1F04-462C-4061-AA19-8762B8208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5BDB4-1152-4FEA-887D-BB24C2AEB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0246F8-7CD4-4B7A-BDFC-1FA4F83298F5}"/>
                  </a:ext>
                </a:extLst>
              </p14:cNvPr>
              <p14:cNvContentPartPr/>
              <p14:nvPr/>
            </p14:nvContentPartPr>
            <p14:xfrm>
              <a:off x="335160" y="114480"/>
              <a:ext cx="9197640" cy="459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0246F8-7CD4-4B7A-BDFC-1FA4F83298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05120"/>
                <a:ext cx="9216360" cy="461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018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1F04-462C-4061-AA19-8762B8208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5BDB4-1152-4FEA-887D-BB24C2AEB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8D556-EA4E-4047-AF47-8205488E047F}"/>
                  </a:ext>
                </a:extLst>
              </p14:cNvPr>
              <p14:cNvContentPartPr/>
              <p14:nvPr/>
            </p14:nvContentPartPr>
            <p14:xfrm>
              <a:off x="716400" y="822960"/>
              <a:ext cx="6835320" cy="403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8D556-EA4E-4047-AF47-8205488E04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813600"/>
                <a:ext cx="6854040" cy="40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060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1F04-462C-4061-AA19-8762B8208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5BDB4-1152-4FEA-887D-BB24C2AEB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C44AB4-AB41-4AF1-93DA-52C7F31E9592}"/>
                  </a:ext>
                </a:extLst>
              </p14:cNvPr>
              <p14:cNvContentPartPr/>
              <p14:nvPr/>
            </p14:nvContentPartPr>
            <p14:xfrm>
              <a:off x="647640" y="594360"/>
              <a:ext cx="5456160" cy="337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C44AB4-AB41-4AF1-93DA-52C7F31E95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585000"/>
                <a:ext cx="5474880" cy="339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362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1F04-462C-4061-AA19-8762B8208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5BDB4-1152-4FEA-887D-BB24C2AEB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45007B-A352-4EA6-8F94-6209266C7EA2}"/>
                  </a:ext>
                </a:extLst>
              </p14:cNvPr>
              <p14:cNvContentPartPr/>
              <p14:nvPr/>
            </p14:nvContentPartPr>
            <p14:xfrm>
              <a:off x="60840" y="91440"/>
              <a:ext cx="9297000" cy="569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45007B-A352-4EA6-8F94-6209266C7E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82080"/>
                <a:ext cx="9315720" cy="571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92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1F04-462C-4061-AA19-8762B8208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5BDB4-1152-4FEA-887D-BB24C2AEB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E8EA5E-C347-42B7-809F-10258E02DA14}"/>
                  </a:ext>
                </a:extLst>
              </p14:cNvPr>
              <p14:cNvContentPartPr/>
              <p14:nvPr/>
            </p14:nvContentPartPr>
            <p14:xfrm>
              <a:off x="167760" y="0"/>
              <a:ext cx="9456480" cy="653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E8EA5E-C347-42B7-809F-10258E02DA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-9360"/>
                <a:ext cx="9475200" cy="65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366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1F04-462C-4061-AA19-8762B8208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5BDB4-1152-4FEA-887D-BB24C2AEB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B62B5A-AEC9-439E-BCBF-1C13CF33F8EE}"/>
                  </a:ext>
                </a:extLst>
              </p14:cNvPr>
              <p14:cNvContentPartPr/>
              <p14:nvPr/>
            </p14:nvContentPartPr>
            <p14:xfrm>
              <a:off x="464760" y="83880"/>
              <a:ext cx="8199360" cy="489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B62B5A-AEC9-439E-BCBF-1C13CF33F8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74520"/>
                <a:ext cx="8218080" cy="491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00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1F04-462C-4061-AA19-8762B8208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5BDB4-1152-4FEA-887D-BB24C2AEB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54E42A-0797-44C1-9D01-31135E2F0F86}"/>
                  </a:ext>
                </a:extLst>
              </p14:cNvPr>
              <p14:cNvContentPartPr/>
              <p14:nvPr/>
            </p14:nvContentPartPr>
            <p14:xfrm>
              <a:off x="190440" y="114480"/>
              <a:ext cx="10874160" cy="649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54E42A-0797-44C1-9D01-31135E2F0F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05120"/>
                <a:ext cx="10892880" cy="65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27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1F04-462C-4061-AA19-8762B8208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5BDB4-1152-4FEA-887D-BB24C2AEB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D638CA-94FC-44E3-B3DB-E35D9EF4200C}"/>
                  </a:ext>
                </a:extLst>
              </p14:cNvPr>
              <p14:cNvContentPartPr/>
              <p14:nvPr/>
            </p14:nvContentPartPr>
            <p14:xfrm>
              <a:off x="426600" y="152280"/>
              <a:ext cx="10058760" cy="265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D638CA-94FC-44E3-B3DB-E35D9EF420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142920"/>
                <a:ext cx="10077480" cy="267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302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7</cp:revision>
  <dcterms:created xsi:type="dcterms:W3CDTF">2021-05-07T03:14:50Z</dcterms:created>
  <dcterms:modified xsi:type="dcterms:W3CDTF">2021-05-07T05:03:55Z</dcterms:modified>
</cp:coreProperties>
</file>