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6T03:48:49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889 0,'0'-21'47,"0"0"-47,0 0 16,-21 21-16,21-22 0,0 1 16,0 0-1,0 0-15,0 0 16,0 42 46,0 0-62,0 21 0,0-20 16,0 20-16,0 0 0,0 22 16,0-22-16,0 0 0,0 1 0,0-1 15,0 0-15,-21 1 0,21-1 16,0 0-16,0-20 0,0 20 0,0-21 15,0 0-15,0 0 0,0 1 16,0-1-16,0 0 0,0 0 0,0 0 16,-22-21 31,22-21-32,0 0-15,0 0 16</inkml:trace>
  <inkml:trace contextRef="#ctx0" brushRef="#br0" timeOffset="365.79">3006 1355 0,'0'0'0,"0"21"0,21-21 15,-21 21-15,0 0 32,21-21-32,0 0 15,-21-21-15,21 0 16,0 21-16,-21-21 0,0 0 0,0-1 16,0 1-16,0 0 15,0 0-15,-21 21 31,0 0-31,21 21 16,0 0-16,-21-21 0,21 21 16,-21 1-16,21-1 15,0 0 1,21-21 0,0-21-1</inkml:trace>
  <inkml:trace contextRef="#ctx0" brushRef="#br0" timeOffset="1003.83">4318 1037 0,'0'0'0,"21"-21"15,-21 0-15,21 0 16,0 0-16,-21-1 0,22 1 16,-1 0-16,-21 0 0,0 0 15,21 0-15,-21-1 0,21 1 16,-21 0-16,0-42 0,0 41 16,0 1-16,0 0 15,0 0-15,-42 21 0,21 0 16,-1 0-16,-20 0 0,21 0 15,-21 0-15,20 21 0,-20 0 16,0 0-16,21 1 0,-1-1 16,-20 21-16,21-21 0,0 22 0,0-1 15,-1 0-15,1-21 0,0 22 16,21-1-16,-21-21 0,21 22 0,0-1 16,0-21-16,0 0 15,0 0-15,0 1 0,21-1 0,0 0 16,0 0-16,1 0 0,-1 0 15,0-21-15,0 22 0,0-1 0,0 0 16,1-21-16,-1 21 0,0 0 16,0 0-16,-21 1 0,0-1 15,0 0-15,0 0 16,0 0-16,-21 0 0,0 22 0,-22-22 16,22 0-16,-21 0 0,0-21 15,20 21-15,-20 1 0,0-22 0,21 0 16,-22 0-16,22 0 0,-21 0 15,21 0-15,-1-22 0,-20-20 16,21 21-16,0 21 0,0-21 16,-1 0-16,22-1 0,-21 22 15,21-21-15,0 0 16,21 21 0,1 0-16,-1 0 15,0-21-15,21 21 0,-21-21 16,1 21-16</inkml:trace>
  <inkml:trace contextRef="#ctx0" brushRef="#br0" timeOffset="2604.44">4784 1249 0,'0'-21'0,"0"-22"15,-22 22-15,1 21 16,0 0 0,0 0-16,0 0 15,0 0-15,-1 21 0,22 1 16,-21-1-16,0 21 0,0-21 0,0 22 16,0-22-16,-1 21 0,22 0 15,-21-20-15,21 20 0,-21 0 0,21-21 16,0 22-16,0-22 0,0 0 15,0 0-15,0 0 0,21 1 0,0-1 16,1-21-16,-1 0 0,0 0 16,0 0-16,0 0 0,22 0 15,-22 0-15,21-21 0,0-1 16,1 1-16,-1-21 0,-21 21 0,22-22 16,-1 1-16,0 21 0,-21-21 15,22-1-15,-22 1 0,-21 21 0,0 0 16,0-22-16,0 22 0,0 0 15,0 0-15,-21 21 16,0 0-16,-1 0 16,1 0-16,0 21 0,0 0 15,21 0-15,0 0 0,0 1 16,0-1-16,0 0 16,0 0-16,0 0 0,21 0 0,0 1 15,-21-1-15,21 0 0,1 0 16,-1 0-16,0 0 0,-21 1 0,21 20 15,0-21-15,-21 0 0,21 0 16,-21 1-16,22-1 0,-1 0 16,0-21-1,0 0-15,0 0 0,0 0 16,1-21-16,20 0 0,-21-1 16,21-20-16,-20 21 0,20-21 0,-21 20 15,0-20-15,22 0 0,-22-1 0,0 22 16,0-21-16,0 21 15,0-22-15,-21 22 0,22-21 16,-22 21-16,21 21 16,-21 21 15,-21 0-31,-1 0 0,1 0 0,0 22 16,21-22-16,-21 21 0,0 1 15,0-22-15,21 21 0,0-21 0,-22 22 16,22-22-16,0 0 0,0 0 15,0 0-15,0 0 0,22 1 0,-1-22 16,0 0-16,0 0 16,0 0-16,22 0 0,-22 0 15,0-22-15,0 22 0,21-21 0,-20 0 16,-1 0-16,0 0 0,0 0 16,0-22-16,0 22 0,1 0 0,-22-21 15,0-1-15,0 22 0,0-21 16,0-1-16,0 22 0,0-21 0,0 21 15,-22 0-15,1-1 0,21 1 16,-21 0-16,0 21 0,0 0 0,0 0 16,-1 0-16,1 0 0,0 21 15,0-21-15,-21 21 0,20 1 0,22-1 16,-21 21-16,0-21 0,0 22 16,21-22-16,0 21 0,0-21 15,0 22-15,0-1 0,0-21 0,0 21 16,0-20-16,0 20 0,21-21 15,0 0-15,0 0 0,1 1 0,20-1 16,-21 0-16,0-21 0,22 0 16,20 0-16,-42 0 0,22 0 15,-22-21-15,21 21 0,0-21 0,-20-22 16,20 22-16,-21 0 0,21-21 16,-20 20-16,-1-20 0,0 0 0,0-1 15,0 1-15,0 0 0,1-22 16,-22 22-16,0 0 0,0-1 15,0 1-15,0-22 16,0 43-16,0 0 0,0 0 0,0 0 16,0 42-1,0 0 1,0 21-16,0-20 0,0 20 16,-22 0-16,22 1 0,-21-1 0,0 64 15,21-64-15,0 0 16,0 1-16,0-1 0,0-21 0,0 22 15,0-1-15,0-21 0,0 0 16,21 0-16,0 1 0,1-1 0,-1 0 16,0-21-16,0 0 0,0 0 0,0 0 15,1 0-15,20-21 16,-21 0-16,0-1 0,22 1 0,-22 0 16,0 0-16,21-21 0,-21-1 15,1 1-15,20 0 0,-21-1 0,0-20 16,0 20-16,1-20 0,-1-1 15,0 22-15,0-21 0,-21 20 16,21 1-16,-21 0 0,0-1 0,0 22 16,0 0-16,0 0 0,-21 21 15,0 0-15,0 21 16,21 0-16,-21 21 0,21-20 16,-22 41-16,22-21 0,0 1 15,-21 20-15,21-20 0,0 20 0,-21-21 16,21 1-16,0-1 0,0 0 0,0 1 15,0-1-15,0 0 0,0-20 16,0 41-16,21-42 0,0-21 16,1 21-16,-1-21 0,0 0 15,0 0-15,0 0 0,0 0 0,22-21 16,-22 0-16,21 0 0,-21 0 16,1 0-16</inkml:trace>
  <inkml:trace contextRef="#ctx0" brushRef="#br0" timeOffset="3173.5">7747 889 0,'0'-42'0,"0"84"0,0-105 16,0 41-16,0 1 0,-21 0 0,0 21 16,21-21-16,-22 21 15,1 0-15,0 21 16,21 0-16,0 0 0,0 22 0,-21-1 15,21 0-15,0 1 0,-21 20 16,21-20-16,0 20 0,0-21 0,0 1 16,0 20-16,0-20 15,0-1-15,0 0 0,0 1 0,0-1 16,0 0-16,0-21 0,0 22 16,0-22-16,0 0 0,0 0 0,0 0 15,0 1-15,0-44 31,0 1-31,0 0 16,0-21-16,0 21 0,0-1 16,0-20-16,0 21 0,21-21 0,0 20 15,0-20-15,0 21 0,1-21 16,20 20-16,0 1 0,-21 0 0,22 0 16,-1 0-16,0 21 0,-20 0 15,20 0-15,-21 0 0,21 0 16,-20 0-16,-1 21 0,0 0 0,0 0 15,0 0-15,-21 1 0,0-1 16,0 21-16,0-21 0,0 22 0,0-22 16,-21 0-16,0 21 0,0-21 15,-22 1-15,22 20 0,-21-21 0,21 0 16,-22-21-16,22 21 0,-21 1 0,21-22 16,-22 0-16,22 21 15,0-21-15,0 0 16,42 0 15,0-21-31,0-1 0,1 1 0,-1 21 16</inkml:trace>
  <inkml:trace contextRef="#ctx0" brushRef="#br0" timeOffset="3732.18">8805 1334 0,'0'0'16,"0"-22"-16,21 22 0,-21-21 0,22 0 0,-22 0 15,0 0-15,0 0 16,0-1-16,0 1 16,-22 21-16,1 0 0,0 0 15,0 0-15,0 0 0,-22 0 16,22 0-16,0 21 0,-21 1 0,21-1 15,-1 0-15,-20 0 0,21 21 16,0-20-16,0 20 0,-1-21 0,1 21 16,21-20-16,-21-1 0,21 21 15,0-21-15,0 0 0,0 1 0,0-1 16,0 0-16,21-21 0,0 21 16,1 0-16,-1-21 15,0 0-15,0 0 0,0 0 0,0 0 16,1 0-16,-1 0 0,-21-21 15,21 0-15,0 0 0,0 0 0,0-22 16,1 22-16,-1-21 0,0 21 0,0-22 16,-21 1-16,0 0 0,21-1 15,-21 22-15,0-21 0,21 21 0,-21-1 16,0 1-16,0 0 0,0 42 31,0 0-31,0 1 0,0-1 16,0 21-16,0-21 0,0 22 15,0-22-15,0 21 0,0-21 0,0 0 16,0 22-16,0-22 0,0 0 16,0 0-16,0 0 0,0 1 0,0-1 15,22-21-15,-1 0 0,0 0 16,0 0-16,0 0 0,0 0 0,22-21 16,-22 21-16,21-22 0,-21 1 0</inkml:trace>
  <inkml:trace contextRef="#ctx0" brushRef="#br0" timeOffset="4168.12">9356 1249 0,'0'0'0,"-22"-42"16,22 20 0,0 1-16,0 0 15,22 21 1,-1 0-16,0 0 0,0 0 15,0 21-15,0 0 16,-21 1-16,22-1 0,-22 0 16,0 0-16,0 0 0,0 43 15,0-22-15,0-21 0,0 0 0,0 22 16,0-22-16,0 0 0,0 0 16,0 22-16,0-22 15,-22 0-15,22 0 0,0-42 31,0 0-15,0 0-16,0-1 0,0-20 0,0 21 16,22-21-16,-22-1 0,21 1 15,0 0-15,0-22 0,0 22 0,22-22 16,-22 22-16,21-22 0,-21 22 16,22 0-16,-22-1 0,21 22 15,-21 0-15,22 0 0,-22 0 0,21 0 16,-21 21-16,0 0 0,1 0 15,-1 0-15,0 0 0</inkml:trace>
  <inkml:trace contextRef="#ctx0" brushRef="#br0" timeOffset="5187.49">2942 2794 0,'0'0'0,"-21"0"16,21-21-1,-21 21-15,21-21 0,0 0 0,0-1 16,0 1-16,0 0 15,0 0-15,0 0 16,21 0 0,0 21-16,0 0 0,0 0 0,1 0 15,-1 0-15,0 0 0,0 0 16,0 21-16,0 0 0,22 0 0,-22 21 16,0 1-16,0-1 0,-21 0 15,0 22-15,0-1 0,0 1 0,0-1 16,-21 1-16,-21-1 0,21 1 15,-1-1-15,-20-20 0,0 20 0,21-20 16,-22-1-16,1-21 0,21 0 16,-22 22-16,1-43 0,-21 21 15,20-21-15,1 0 16,0 0-16,20-21 0,-20-1 0,21 1 16,0-21-16,0 0 0,-1-1 15,1 1-15,21-22 0,0 22 0,0-21 16,0 20-16,0 1 0,21 0 15,43-22-15,-43 43 0,21 0 16,1 21-16,-1 0 0,0 0 16,1 0-16,-1 0 0,-21 21 0,22 0 15,-1 0-15,-21 22 0,0-22 16,22 21-16,-22 0 0,0 1 0,-21-1 16,21 0-16,0 1 0,-21-1 15,21-21-15,-21 22 0,0-1 0,0-21 16,22 0-16,-22 0 0,0 1 15,21-1-15,0-21 32,0-21-32,-21-1 0,21 1 15</inkml:trace>
  <inkml:trace contextRef="#ctx0" brushRef="#br0" timeOffset="5339.4">3810 3133 0,'0'0'0,"21"0"0,21 0 16,-42-21 15</inkml:trace>
  <inkml:trace contextRef="#ctx0" brushRef="#br0" timeOffset="8200.28">5482 2858 0,'-21'0'15,"0"21"-15,0-21 16,21-21 0,21 21-1,0-22-15,21 1 0,-21 0 16,1 0-16,20 0 0,0 0 0,-21-1 15,22-20-15,-1 0 0,-21 21 0,22-22 16,-22 1-16,0 21 0,-21-22 16,0 22-16,0 0 0,0 0 15,0 0-15,-42 0 0,20 21 16,-20 0-16,0 0 0,-22 0 0,22 0 16,-22 0-16,22 21 0,-21-21 15,20 21-15,1 0 0,0 21 0,-1-20 16,1 20-16,21-21 0,0 21 15,-1-20-15,22 20 0,0-21 0,0 21 16,0-20-16,22 20 0,-1-21 16,21 0-16,-21 22 0,22-22 0,-1 0 15,-21 21-15,21-21 0,1 1 16,-1 20-16,0-21 0,-20 0 16,-1 0-16,0 1 0,0 20 0,0-21 15,-21 0-15,0 0 0,0 1 16,0 20-16,-21-21 0,0 0 0,-21 0 15,-1 1-15,1-1 0,0-21 16,-1 0-16,1 0 0,0 0 0,-1 0 16,1 0-16,21-21 0,-22-1 0,1 1 15,0-21-15,21 21 0,-22-22 16,22 1-16,0 21 0,0-21 0,0-1 16,-1 22-16,1-21 0,21 21 15,-21-1-15,21 1 0,0 0 16,21 21-1,0 21-15,1 0 16,-1 1-16,0-1 0,0 21 0,21-21 16,-20 22-16,-1-22 0,21 21 15,-21 0-15,0 1 0,1-22 16,-1 21-16,21-21 0,-21 22 0,0-22 16,1 0-16,-1 0 0,0 0 0,0-21 15,21 0-15,-20 0 0,-1 0 16,0 0-16,21 0 0,-21 0 0,1-21 15,20 0-15,-21 0 0,0 0 16,0-22-16,22 22 0,-22-21 16,0 0-16,0-1 0,0 1 0,1 21 15,20-22-15,-21 1 0,0 21 16,0 0-16,1 0 0,-1-1 0,0 22 16,0 0-16,0 0 15,-21 22 1,0-1-16,0 0 15,0 0-15,0 0 16,21-21 0,1 0-1,-22-21-15,0 0 16,0 0-16,0 0 16,0-1-16,0 1 15,0 0-15,0 0 16,-22 21-1,1 0 1,0 0-16,0 21 16,21 0-1,-21 0-15,0 1 0,21 20 0,-22-21 16,22 0-16,0 22 0,0-22 16,0 21-16,0 0 0,0-20 0,0 20 15,0 43 1,0-64-16,0 0 0,22 0 15,-1 0-15,0 0 0,0-21 16,0 0-16,0 0 0,1 0 16,-1 0-16,0 0 0,42-21 15,-41 21-15,20-21 0,-21 0 0,21-21 16,-20 20-16,20-20 0,0 21 16,-21-21-16,22-1 0,20-20 15,-42 42-15,1-1 0,-22 1 16,0 0-16,0 0 15,-22 21 1,22 21 0,0 0-1,0 0-15,22 1 16,-22-1-16,21 0 0,0-21 16,-21 21-16,21 0 0,0 0 15,-21 1-15,21-1 0,-21 0 0,22 0 16,-1 0-16,-21 0 0,21-21 15,0 22-15,0-22 16,0 0-16,22 0 0,-22 0 0,0 0 16,21 0-16,-20 0 0,-1 0 15,21-22-15,-21 22 0,22-21 16,-22 0-16,0 0 0,0 0 0,0 0 16,0-1-16,1-20 0,-1 21 15,0 0-15,-21-22 0,0 22 0,0 0 16,0-21-16,0 21 0,0-1 15,0-20-15,0 21 16,-21 21-16,0 0 16,-1 0-16,22 21 15,-21-21-15,21 21 0,0 0 0,-21 1 16,0 20-16,21 0 16,0-21-16,0 22 0,0-22 0,0 0 15,0 21-15,0-20 0,0-1 16,0 0-16,21 0 0,0 0 15,0-21-15,1 21 0,-1-21 0,0 22 16,0-22-16,21 0 0,-20 0 16,20 0-16,-21 0 0,21-22 0,1 1 15,-22 0-15,21 0 0,1 0 0,-1 0 16,0-1-16,-21 1 0,22 0 16,-22 0-16,0-21 0,21 20 0,-20 1 15,-1 0-15,-21 0 0,21 0 0,0 0 16,-21-1-16,0 1 15,-21 21 17,0 0-32,0 0 0,21 21 0,-22-21 15,1 22-15,21-1 0,-21 0 0,21 0 16,0 0-16,0 22 0,0-22 16,0 42-16,0-42 0,0 1 15,0-1-15,0 0 0,0 0 16,21 0-16,0 0 0,1-21 0,20 0 15,-21 22-15,0-22 0,22 0 0,-22 0 16,21 0-16,-21 0 16,22-22-16,-22 1 0,21 0 0,-21 0 0,22 0 15,-22-22-15,0 22 0,0 0 16,0-21-16,0 21 0,-21-43 16,22 43-16,-22 0 0,21 0 15,-21-1-15,0 44 31,0-1-15,-21 0-16,21 0 16,0 0-16,0 0 0,0 1 0,-22 20 15,22 0-15,-21-21 0,21 1 16,0-1-16,-21 0 16,21 0-1,0-42 16,0 0-31,0 0 0,21-1 0,0 1 16,-21 0-16,22 0 0,-1-21 16,0 20-16,0 1 0,0 0 15,0 0-15,1 0 0,-1 0 0,0-1 16,0 22-16,21 0 0,-20-21 0,-1 21 16,0 0-16,0 0 0,0 21 15,0 1-15,1-1 16,-22 0-16,0 0 0,0 0 0,0 0 15,0 1-15,0 20 0,0-21 0,0 0 16,0 0-16,0 22 0,0-22 16,0 0-16,0 0 15,0 0-15,21-21 16,0 0-16,0 0 16,21 0-16,-20 0 0,-1-21 0,21 21 15,-21-21-15,22-21 0,-22 21 16,21-1-16,22-41 15,-43 21-15,0 20 0,0-20 0,0 21 16,0-21-16,-21 20 0,22 1 16,-22 0-16,0 0 0,-22 21 15,1 0-15,0 0 16,0 0-16,0 21 0,21 0 16,0 0-16,0 1 0,0-1 15,0 0-15,0 0 0,0 0 16,21 0-16,0 1 0,0-1 15,-21 0-15,21 0 0,1 0 0,-1 0 16,-21 1-16,21-22 16,-21 21-16,0 0 15,0 0 1,-21-21-16,0 0 16,-1 0-16,1 0 0,21 21 0,-21-21 15,0 0-15,21-21 31,0 0-15,21 0-16,0 21 16,0-21-16,1-22 0,-1 22 0,0 0 15,0-21-15,0 20 0</inkml:trace>
  <inkml:trace contextRef="#ctx0" brushRef="#br0" timeOffset="8717.99">9800 2307 0,'0'0'0,"0"-21"0,0 0 16,-21 21 0,0 0-1,0 21-15,-1 0 0,22 0 16,-21 22-16,21-1 0,-21 0 0,21 22 16,0-22-16,0 22 0,0-22 0,-21 22 15,21-22-15,0 21 0,0-20 16,-21-1-16,21 0 0,0 1 0,-21-1 15,21 0-15,0-20 0,0 20 16,0-21-16,-22 21 0,22-20 16,0-1-16,-21-21 15,21-21 1,0-1-16,0 1 16,0 0-16,0 0 15,21 0-15,1 0 0,-1-22 0,0 22 16,-21 0-16,42-21 0,-21 20 0,1 1 15,-1-21-15,21 21 0,22-22 16,-43 43-16,0 0 16,0 0-16,0 0 0,0 0 0,1 22 15,-22-1-15,0 0 0,0 0 16,0 0-16,0 22 0,0-22 0,0 0 16,0 21-16,0-21 0,0 1 15,0 20-15,0-21 0,0 0 0,0 0 16,0 1-16,0-1 0,0 0 15,21-21 17,0-21-17,0 0-15,0-1 0,0 1 16,1 0-16,-1 0 0,0 0 0</inkml:trace>
  <inkml:trace contextRef="#ctx0" brushRef="#br0" timeOffset="9132.75">10435 2858 0,'21'-43'16,"-21"22"-16,0 0 0,0 0 16,0 0-16,0 42 31,-21 0-15,0 0-16,21 0 0,-21 0 0,0 22 15,-1-22-15,1 21 0,21-21 16,-21 22-16,21-22 0,-21 0 0,21 21 15,0-20-15,0-1 0,0 0 16,0 0-16,0 0 0,0 0 16,21-21-16,0 0 0,0 0 15,1 0-15,-1 0 0,0 0 0,0-21 16,21 21-16,1-42 16,-22 21-16,0 0 0,0-1 0,0-20 15,1 21-15,-22-21 0,0 20 16,0-20-16,0 21 0,0-21 0,0 20 15,0-20-15,-22 21 0,1 0 16,0 21-16,0 0 0,0-21 0,0 21 16,-1 0-16,1 0 0,0 21 15,0-21-15,0 21 0,21 0 16,-21-21-16,21 21 0,-22 0 16,1 1-16,21-1 15,21-21 1</inkml:trace>
  <inkml:trace contextRef="#ctx0" brushRef="#br0" timeOffset="9508.04">11155 2265 0,'21'-21'0,"-42"42"0,42-63 0,-21 20 16,0 1-16,0 42 31,0 1-15,0-1-16,-21 0 0,21 21 15,0 1-15,0-1 0,-21 21 0,21-20 16,-22 20-16,22 1 0,-21-1 16,0-20-16,21 62 0,-21-62 15,21 20-15,-21-20 0,0-1 0,21 0 16,0-21-16,0 22 0,0-1 15,-22-21-15,22 0 0,0 22 0,0-22 16,0 0-16,0 0 16,22-21-16,-1 0 0,0 0 15,0 0-15,0 0 0,0-21 16,1 0-16,-1 21 0,21-21 16,-21-22-16,0 22 0,1 0 15,20-21-15,-21 21 0,0-22 0,0 22 16,1-21-16</inkml:trace>
  <inkml:trace contextRef="#ctx0" brushRef="#br0" timeOffset="9751.92">11028 2731 0,'0'0'0,"-21"0"0,21 21 0,21-21 31,0 0-31,0 0 0,21 0 15,1 0-15,-1-21 16,-21 21-16,22 0 0,-1-22 0,-21 22 16,21 0-16,-20 0 0,-1 0 0,0 0 15,0 0-15,0 0 0,0 0 16,-21-21 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6T03:49:17.6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2857 614 0,'0'21'47,"0"0"-32,22-21 1,-1 0 0,0 0-1,0 0-15,0 0 16,0 0-16,1-21 0,-1 0 16,21 21-16,-21-21 0,0 0 15,1-1-15,-1 1 0,0 0 0,0 21 16,0-21-16,-21 0 0,0 0 15,0-1-15,0 1 0,0 0 16,0 0-16,-21 21 0,0-21 0,0 0 16,0 21-16,-1-22 15,1 22-15,-21 0 0,21 0 16,0 0-16,-22 0 0,22 22 16,-21-1-16,-1 0 0,1 0 0,0 0 15,-1 0-15,1 22 0,21-22 16,-21 0-16,20 0 0,1 22 15,0-22-15,21 0 0,0 0 0,0 21 16,0-20-16,0-1 0,0 0 16,0 21-16,21-21 0,0 1 15,1-1-15,20 0 0,-21 0 0,21 0 16,1 0-16,-22 1 0,21-1 16,1 0-16,-22 0 0,21 0 15,0-21-15,-20 21 0,20 1 16,0-1-16,-21 0 0,1 0 0,-1 0 15,0 0-15,0 1 0,-21-1 16,0 0-16,0 0 0,0 21 16,0-20-16,-21-1 0,0 21 0,0-21 15,-22 0-15,22 22 0,-21-22 16,-1 0-16,1 0 0,-21 0 0,20 1 16,-20-22-16,20 0 0,-20 0 15,-1 0-15,1 0 0,21 0 16,-22-22-16,1 1 0,20 0 0,-20 0 15,20 0-15,1 0 0,0-1 16,21-20-16,-22 21 0,22 0 16,0 0-16,0-1 0,21 1 15,0 0-15,0 0 16,0 0-16,0 0 0,21 21 16,0 0-16,0-22 0,0 22 15,22 0-15,-1-21 0,0 21 0,22 0 16,-22 0-16</inkml:trace>
  <inkml:trace contextRef="#ctx0" brushRef="#br0" timeOffset="379.29">3471 995 0,'0'0'0,"0"-21"0,0 0 16,0-1-1,0 1-15,-21 21 0,0 0 16,0 0-16,0 0 0,-1 0 16,1 21-16,0 1 0,0 20 15,0-21-15,0 21 0,-1-20 0,1 20 16,0 0-16,0 1 15,0-1-15,0-21 0,21 21 0,-22 1 16,22-22-16,0 21 0,0-21 16,0 1-16,0-1 0,0 0 0,22 0 15,-1 0-15,21-21 16,-21 0-16,22 0 0,-22 0 0,21 0 16,-21 0-16,22 0 0,-22 0 15,0 0-15,21-21 0,-21 0 0,1 21 16,-1-21-16,0 0 0</inkml:trace>
  <inkml:trace contextRef="#ctx0" brushRef="#br0" timeOffset="799.05">3725 1101 0,'0'-21'15,"0"-1"-15,21 1 0,-21 0 16,22 21-16,-1-21 0,0 21 15,0-21-15,0 21 0,0 0 0,1 0 16,-1 0-16,21 0 0,-21 0 16,0 0-16,1 21 0,-1 0 0,0 0 15,0 0-15,0 1 0,-21-1 16,0 0-16,0 21 0,0-21 0,0 22 16,0-22-16,0 0 0,0 0 15,0 0-15,0 1 0,-21-1 16,21 0-16,-21 0 0,21 0 15,-21-21 1,21-21 0,0 0-16,0 0 0,0 0 15,0-1-15,0 1 0,0 0 16,0-21-16,0 21 0,0-22 16,0 22-16,21-21 0,0 21 0,-21-1 15,21 1-15,0 0 16,-21 0-16,22 0 0,-1 21 0,-21-21 15,21 21-15,0 0 0,0 0 16,0 0-16,1 0 16,-1 0-16,0 0 0</inkml:trace>
  <inkml:trace contextRef="#ctx0" brushRef="#br0" timeOffset="1287.28">4699 931 0,'0'0'0,"0"-21"15,0 0-15,0 0 16,-21 21 0,0 0-16,-1 0 0,1 21 15,21 0-15,-21 0 0,0 1 16,0 20-16,0-21 0,-1 21 0,22-20 15,-21 20-15,21-21 0,-21 21 16,21-20-16,0-1 0,0 21 16,0-21-16,0 0 0,0 1 0,0-1 15,0 0-15,21-21 16,0 0-16,1 0 0,-1 0 0,0 0 16,0 0-16,0 0 0,22 0 15,-22 0-15,0-21 0,21 0 16,-21-1-16,22-20 0,-22 21 0,0-21 15,0 20-15,0-20 0,1 0 16,-22-1-16,0 1 0,0 0 16,0 21-16,0-22 0,0 22 0,-43-21 15,22 21-15,-21 21 16,21-22-16,-1 22 0,-20 0 0,21 0 16,0 0-16,-22 0 0,22 0 15,0 0-15,0 22 0,21-1 0,0 0 16,0 0-16,0 0 15,0 0-15,0 1 16,0-1-16,21-21 0,0 0 16</inkml:trace>
  <inkml:trace contextRef="#ctx0" brushRef="#br0" timeOffset="1626.09">5334 508 0,'-42'-21'15,"20"21"1,1 0 0,0 21-1,21 21-15,0-20 0,0 20 0,0 0 16,0 1-16,-21-1 0,21 0 15,-21 22-15,21-1 0,0-20 0,0 20 16,-21-21-16,21 1 0,-22-1 16,22 0-16,0 1 0,0-22 0,0 21 15,0-21-15,0 1 16,0-1-16,0 0 0,22-21 31,-1-21-31,0 21 0,-21-21 16,21-1-16,0-20 0</inkml:trace>
  <inkml:trace contextRef="#ctx0" brushRef="#br0" timeOffset="1919.46">5736 423 0,'0'0'15,"0"-21"-15,-21 0 16,0 21-16,0 0 15,-1 21-15,22 0 16,-21 1-16,21-1 0,-21 0 0,0 21 16,21 1-16,0-1 0,0 21 15,-21-20-15,21 20 0,-21 1 16,21-1-16,0-20 0,-22 20 0,22-21 16,-21 1-16,21-1 0,0 0 0,-21-20 15,21 20-15,0-21 0,0 0 16,0 0-16,0 1 0,21-22 15,0 0-15,1 0 0,-1 0 16,0 0-16,0-22 0,0 1 0,22 0 16,-22-21-16</inkml:trace>
  <inkml:trace contextRef="#ctx0" brushRef="#br0" timeOffset="2511.63">6413 339 0,'0'0'0,"-21"0"15,21 21 1,-21 0-16,21 0 16,0 22-16,0-22 0,0 63 15,0-41-15,0-1 16,0 22-16,0-22 0,0 21 15,0 1-15,0-22 0,0 22 0,0-22 16,-21 0-16,21 1 0,0-1 0,0 0 16,0 1-16,0-22 0,0 0 15,0 0-15,0 0 0,0 1 16,0-44 15,0 1-31,0 0 16,0 0-16,0 0 0,0-22 0,0 22 15,0-21-15,0 21 0,21-22 16,0 22-16,-21-21 0,21 21 16,1 0-16,-1-22 0,0 22 15,21 0-15,-21 0 0,1 0 0,20 21 16,-21 0-16,21 0 0,-20 0 16,20 0-16,-21 0 0,21 21 0,-20 0 15,-1 0-15,0 0 0,0 22 16,0-22-16,-21 21 0,0 0 0,0-20 15,0 20-15,0-21 0,-21 21 16,0-20-16,0 20 0,0-21 0,-22 0 16,22 0-16,-21 1 0,21-1 15,-22 0-15,22-21 0,-21 21 16,21-21-16,-1 0 0,1 0 0,0 0 16,0 0-16,42-21 31,0 21-16,0-21-15</inkml:trace>
  <inkml:trace contextRef="#ctx0" brushRef="#br0" timeOffset="3083.31">7535 868 0,'0'0'0,"0"-21"0,0 0 16,0-1-16,-21 22 15,0 0-15,0 0 0,0 0 0,-1 0 16,1 0-16,0 22 0,-21-22 16,21 21-16,-1 0 0,-20 21 0,21-21 15,0 22-15,-22-22 0,22 21 16,0 1-16,0-22 0,0 21 15,0 0-15,21-20 0,0 20 16,0-21-16,0 21 0,0-20 0,0-1 16,0 0-16,0 0 0,21 0 15,0-21-15,0 0 0,0 21 0,0-21 16,1 0-16,20 0 0,-21 0 0,0-21 16,22 0-16,-22 21 0,0-21 15,21 0-15,-21 0 0,1-22 16,-1 22-16,0-21 0,-21-1 0,0 1 15,21 0-15,-21-1 0,0 1 0,0 21 16,0 0-16,0-22 0,0 22 16,0 0-16,0 42 31,0 0-31,0 1 0,0-1 0,0 0 16,0 0-16,0 21 0,0 1 15,0-22-15,0 21 0,0-21 0,0 22 16,0-22-16,0 21 0,0-21 15,0 1-15,0-1 0,21 0 0,-21 0 16,21 0-16,-21 0 0,22-21 16,-1 22-16,0-22 0,0 0 15,0 0-15,0 0 0,1-22 16,-1 22-16,0-21 0,21 0 16</inkml:trace>
  <inkml:trace contextRef="#ctx0" brushRef="#br0" timeOffset="3515.07">8001 1016 0,'0'0'0,"0"-21"0,0 0 0,0 0 0,0-1 15,0 1-15,0 0 0,0 0 16,21 0-16,0 0 0,0-1 0,1 22 16,-1-21-16,21 0 0,-21 21 15,43 0-15,-43 0 0,0 0 16,0 21-16,0 0 0,1 1 15,-1 20-15,0-21 0,0 21 0,0-20 16,-21 20-16,21 0 0,-21 1 16,22-22-16,-22 21 0,0 0 15,0-20-15,0 20 0,0 0 0,0-21 16,0 1-16,0 20 0,-22-21 16,22 0-16,-21 0 0,21 1 0,-21-1 15,0-21 1,21-21-1,0-1-15,0 1 16,0 0-16,0-21 0,0 21 0,0-22 16,21 1-16,0 0 0,0-22 15,1 22-15,-1-22 0,0 22 16,0 0-16,21-1 0,-20 1 0,20 0 16,-21 20-16,21-20 0,1 21 15,-1 0-15,-21 0 0,22 21 0,-1-22 16,-21 22-16,0 0 0,0-21 15,1 21-15,-1 0 0</inkml:trace>
  <inkml:trace contextRef="#ctx0" brushRef="#br0" timeOffset="4425.74">2709 1905 0,'-21'0'0,"42"0"0,-63 0 16,21 0-16,0 0 0,-1 0 0,1 0 15,0 0 16,42 0-15,0 0 0,1 0-16,-1 0 0,21 21 15,-21-21-15,22 0 0,-1 0 0,0 0 16,22 0-16,-22 0 16,22 0-16,-1 0 0,1 0 0,-1 0 15,22-21-15,-1 21 0,22 0 16,-21 0-16,21 0 0,-22-21 0,22 21 15,0 0-15,0 0 0,-21-21 16,20 21-16,22 0 0,-21 0 0,0-21 16,21 21-16,-21 0 0,21 0 15,-21-22-15,21 22 0,-21 0 0,21 0 16,0-21-16,-22 21 0,22 0 16,-21 0-16,0 0 0,0 0 0,0 0 15,0 0-15,-1-21 0,1 21 0,0 0 16,0 0-16,0 0 15,-22 0-15,107 0 0,-106 0 16,-1 0-16,-20 0 0,20 0 16,1 0-16,-21 0 0,20 0 0,-20 0 15,20 0-15,-20 0 0,-1 0 0,1 0 16,-1 0-16,-20 0 0,20 0 16,-20 0-16,-1 0 0,0 0 0,1 0 15,-22 0-15,21-21 0,0 21 16,-20 0-16,-1-21 0,0 21 0,21 0 15,-21-21 1,1 21-16,-1 0 0,-21-22 0,0 1 16</inkml:trace>
  <inkml:trace contextRef="#ctx0" brushRef="#br0" timeOffset="4592.85">8615 1693 0</inkml:trace>
  <inkml:trace contextRef="#ctx0" brushRef="#br0" timeOffset="28691.01">11366 2942 0,'0'0'0,"0"-21"0,0 0 15,0 0 1,0 0-16,0-1 0,0 1 16,0 0 15,0 42-15,0 0-1,0 1-15,0-1 0,0 0 0,0 21 16,0 22-16,0-1 0,0-20 15,0 20-15,0-21 0,0 22 16,0-1-16,0 1 0,0-1 0,0 1 16,0-1-16,0 1 0,-21-22 0,21 22 15,0-1-15,0-20 0,-21 20 16,21 1-16,0 41 16,0-62-16,0-1 0,0 0 0,-21 1 15,21-1-15,0-21 0,-21 22 16,21-22-16,0 0 0,0 0 0,0 0 15,0-42 17,0 0-32,0 0 0,0 0 0,0-22 15,0 1-15,0 0 0,0-1 0</inkml:trace>
  <inkml:trace contextRef="#ctx0" brushRef="#br0" timeOffset="30043.75">11388 2858 0,'0'0'0,"21"0"62,0 0-62,0 0 16,0 0-16,0 0 15,1 0-15,-1 0 0,21 0 16,-21 0-16,22 0 0,-22 0 0,21 0 16,22 0-16,-22 0 0,21 21 0,1-21 15,21 0-15,-22 0 0,22 0 16,-1 0-16,1 0 0,0 0 16,21 21-16,-22-21 0,22 0 15,21 0-15,0 0 0,-21 0 0,21 0 16,0 0-16,0 21 0,-21-21 0,21 0 15,0 0-15,0 0 0,-21 0 16,21 0-16,-22 0 0,1 21 0,0-21 16,-21 0-16,-1 0 0,1 21 15,0-21-15,-22 0 0,22 0 0,0 0 16,-22 22-16,1-22 0,20 0 0,-41 0 16,20 0-16,-21 0 0,22 0 15,-22 0-15,-21 0 0,22 0 0,-22 0 16,0 0-16,0 0 15,0 0-15,-21 21 32,0 0-17,0 0-15,0 0 16,0 0-16,0 1 0,-21-1 16,21 21-16,0-21 0,0 22 0,0-1 15,0-21-15,0 21 0,0 1 0,0-1 16,0 22-16,0-22 15,0 0-15,0 1 0,0-1 0,0 43 16,0-43-16,0 0 0,0 1 16,0-1-16,0 0 0,0 1 15,0-1-15,0 0 0,0 1 0,0-1 16,0-21-16,0 21 0,0 1 16,0-22-16,0 21 0,0-21 0,0 1 15,0-1-15,0 0 0,0 0 0,0 0 16,0 0-16,0 1 15,-21-22 1,21 21 0,-21-21-1,0 0-15,0 0 0,-1 0 16,1 0-16,-21 0 0,21 0 0,0 0 16,-22 0-16,1 0 15,0 0-15,-1 0 0,1 0 0,-22 0 16,22 0-16,-21 0 0,20 0 0,-20 21 15,-1-21-15,22 0 0,-22 0 16,1 0-16,21 21 0,-22-21 0,22 0 16,-22 0-16,22 0 0,-22 0 0,1 21 15,21-21-15,-22 0 0,1 0 16,-1 0-16,1 0 0,-22 0 0,21 0 16,-20 0-16,20 0 0,-20 0 0,-1 0 15,0-21-15,1 21 0,20 0 16,-21 0-16,1 0 0,20-21 15,1 21-15,-1 0 0,1 0 0,-1 0 16,1-21-16,-1 21 0,1 0 0,-1 0 16,1 0-16,-1-21 0,1 21 15,-1 0-15,1 0 0,-1 0 0,1-22 16,-1 22-16,-63 0 0,64-21 16,20 21-16,-20 0 0,21 0 15,-1 0-15,1 0 0,0 0 0,-1 0 16,22 0-16,-21 0 0,21 0 15,-22 0-15,22 0 0,0 0 16,0 0-16,0 0 0,-1 0 0,1 0 16,0 0-1,0 0 1,0 0 15,0 0 16,21-21-47,0 0 0,0 0 16,0 0-16</inkml:trace>
  <inkml:trace contextRef="#ctx0" brushRef="#br0" timeOffset="30823.16">12785 3450 0,'21'0'0,"0"0"15,0-21-15,0 21 16,-21-21-16,21 21 16,1 0-16,-22-21 0,21 0 15,0 21-15,-21-22 0,21 22 0,-21-21 16,21 0-16,-21 0 0,0 0 16,0 0-16,0-1 15,-21 22-15,0-21 0,0 21 16,0 0-16,-22 0 0,22 0 15,-21 0-15,21 0 0,-22 21 0,22-21 16,-21 22-16,21-1 0,-22 0 16,22-21-16,0 21 0,-21 0 0,20 0 15,1 1-15,0-1 0,21 0 16,0 0-16,-21 0 0,21 0 16,0 1-16,0-1 0,0 0 15,21 0-15,-21 0 16,21-21-16,0 21 0,1-21 0,-1 22 15,0-1-15,0-21 0,0 21 16,0-21-16,22 0 0,-22 21 16,0-21-16,0 0 0,22 21 0,-22-21 15,21 0-15,-21 21 0,22 1 16,-22-22-16,0 21 0,21-21 16,-21 0-16,1 21 0,-1-21 0,-21 21 0,0 0 15,0 0-15,0 1 16,0-1-16,-21 0 15,-1 0-15,1 0 0,-21-21 16,21 21-16,-22 1 0,1-1 16,0 0-16,-1-21 0,-20 21 0,21-21 15,-1 0-15,1 21 0,0-21 16,-1 0-16,1 0 0,0 0 0,-1-21 16,22 21-16,-21-21 0,21 0 15,-1 0-15,-20 21 0,42-22 0,-21 1 16,0 0-16,0 21 15,21-21-15,0 0 32,21 21-32,0 0 15,0 0-15,0-21 0,0 21 0,1 0 16,20-22-16</inkml:trace>
  <inkml:trace contextRef="#ctx0" brushRef="#br0" timeOffset="31358.97">14012 3387 0,'0'0'16,"0"-21"-16,0-1 0,-21 1 16,0 21-16,0-21 0,0 21 15,-1 0-15,1 0 0,0 0 16,0 0-16,0 0 0,0 0 0,-1 0 16,1 0-16,-21 21 15,21 0-15,0 1 0,-1 20 16,1-21-16,0 0 0,-21 22 0,21-22 15,-1 21-15,1-21 0,-21 22 0,21-22 16,21 21-16,-21-21 0,21 22 16,-22-22-16,22 21 0,0-21 0,0 43 15,0-43-15,0 0 16,22 0-16,-1 0 0,-21 1 16,42-1-16,-21 0 0,0-21 0,22 21 0,-22-21 15,0 0-15,21 0 0,1 0 16,-22 0-16,21 0 0,1 0 0,-22 0 15,21-21-15,-21 0 0,22 21 16,-22-21-16,0 21 0,0-22 16,0 1-16,0 21 0,1 0 0,-1-21 15,0 21-15,0 0 0,0-21 16,0 21-16,1 0 16,-22-21-16,21 21 15</inkml:trace>
  <inkml:trace contextRef="#ctx0" brushRef="#br0" timeOffset="32365.98">11536 6858 0,'0'0'16,"0"-21"-16,0 0 0,0 0 15,-21 21-15,21-22 0,-22 22 0,22-21 16,-21 0-16,21 0 16,-21 0-16,0 21 15,21-21-15,0-1 16,0 44 15,0-1-15,0 0-16,0 0 0,0 0 15,0 22-15,0-22 0,0 21 0,0 0 16,0 22-16,0-22 0,0 22 0,0-1 16,0 1-16,0-1 0,0 1 15,0-1-15,0 1 0,0 20 0,0-20 16,0-22-16,-21 22 0,21-1 15,0 1-15,0-1 0,0-20 16,-21 20-16,21-21 0,0 1 0,0-1 16,0 0-16,0 1 0,0-22 0,0 0 15,0 21-15,21-42 16,0 0 0,-21-21-16,0-21 15,0 21-15,0-22 0,0 1 0</inkml:trace>
  <inkml:trace contextRef="#ctx0" brushRef="#br0" timeOffset="33591.28">11451 6646 0,'0'-21'0,"21"21"46,0 0-46,1 21 0,-1-21 0,0 0 16,21 22-16,1-22 0,-1 0 16,0 0-16,22 0 0,-1 0 0,22 0 15,-22 0-15,22 0 0,0 0 16,-1 0-16,1 0 0,0 0 0,-1 0 16,1 0-16,0 0 0,21 0 15,-1 0-15,-20 0 0,21 0 0,0 0 16,0 0-16,-1 0 0,-20 0 15,21 0-15,0 0 0,0 0 16,190 0-16,-190 0 16,105 0-16,-126 0 0,0 0 15,21 0-15,-22 0 0,1 0 16,0 0-16,-1 0 0,-20 0 0,20 0 16,-20 0-16,-1 0 0,1 0 15,-1 0-15,1 0 0,-22 0 0,1 0 16,-1 0-16,0-22 0,1 22 15,-22 0-15,0 0 0,21 0 0,-21 0 16,1 0-16,-1 0 16,-21 22 15,0-1-31,0 0 16,0 0-16,0 0 15,0 0-15,-21 1 0,21-1 0,0 0 16,0 21-16,0-21 0,0 1 15,0 20-15,-22-21 0,22 21 0,0-20 16,0 20-16,0 0 0,0 1 0,0 20 16,0-21-16,0 1 15,0 20-15,0-20 0,0-1 0,0 0 0,0 22 16,0-22-16,0 0 0,0 1 16,0-1-16,0-21 0,0 22 0,0-1 15,0-21-15,0 21 0,0-20 16,0 20-16,0-21 0,0 0 0,0 22 15,0-22-15,-21 21 16,21-21-16,-21-21 0,21 21 0,0 1 16,-21-1-16,21 0 0,-21-21 15,0 0-15,21 21 0,-22-21 16,1 0-16,0 0 0,0 21 16,0-21-16,0 0 0,-1 0 0,1 0 15,-21 0-15,21 0 16,-22 0-16,1 0 0,0 0 0,-22 0 15,22 0-15,-22 0 0,1 0 0,-1 0 16,1 0-16,-1 0 0,1 0 16,-1 0-16,-20 0 0,20 0 0,-20 0 15,20 0-15,-84 0 0,63 0 16,22 0-16,-1 0 0,-20 0 0,20 0 16,1 0-16,-22 0 0,21 0 15,1 21-15,-22-21 0,22 0 0,-22 0 16,0 0-16,22 0 0,-22 0 0,1 0 15,-1 0-15,0 0 0,1 0 16,-1 0-16,21 0 0,-84 0 16,85-21-16,-1 21 0,22 0 15,-22-21-15,22 21 0,0-21 16,-22 21-16,22 0 0,0 0 0,-1-21 16,1 21-16,0 0 0,-1 0 0,1 0 15,0 0-15,-1 0 0,1 0 16,21 0-16,0 0 0,-1 0 0,-20 0 15,21 0-15,0 0 0,0 0 16,-1 0-16,1 0 16,0 0-1,0 0 1,21-21-16,0-1 16</inkml:trace>
  <inkml:trace contextRef="#ctx0" brushRef="#br0" timeOffset="34389.39">12658 7218 0,'0'0'0,"-22"0"15,1 0 1,21 21 0,-21 0-16,21 22 15,0-22-15,-21 0 0,21 21 0,0 1 16,0-1-16,-21 0 0,21 1 15,-21-1-15,21 0 0,0 1 16,0-1-16,-22 0 0,1 64 16,21-85-16,0 22 0,0-1 15,0-21-15,-21 21 0,21-20 0,0-1 16,0 0-16,0-42 31,0 0-31,0-1 16,0-20-16,0 21 0,21-21 0,-21 20 15,21-20-15,-21 0 0,22 21 16,20-64-16,-21 43 0,0 20 16,0 1-16,22-21 0,-22 21 0,0 0 15,21-1-15,-20 22 0,-1 0 16,0 0-16,0 0 0,0 0 16,0 0-16,1 0 0,-1 22 0,0-1 15,-21 0-15,21 0 0,0 0 16,-21 22-16,0-22 0,21 42 15,1-42-15,-1 22 0,-21-22 0,0 21 16,21-21-16,0 1 0,0-1 16,0 0-16,1 0 0,-1 0 0,0-21 15,0 0-15,0 0 0,0 0 16,22 0-16,-22 0 0,21 0 16,-21-21-16,22 0 0,-22 0 0,21 0 0,1-43 15,-22 43-15,0-21 16,-21-1-16,21 1 0,-21 0 15,0-1-15,0-20 0,0 20 0,0 1 16,-21 0-16,0-1 0,0 22 16,21-21-16,0 21 0,-22 0 0,22-1 15,-21 1-15,21 0 16,0 42 15,0 0-31,0 1 16,21-22-16,1 21 0,-1-21 15,0 0-15</inkml:trace>
  <inkml:trace contextRef="#ctx0" brushRef="#br0" timeOffset="34691.22">14287 7197 0,'-21'21'16,"21"0"-16,0 0 0,0 0 15,-21 1-15,21 20 0,-21-21 16,21 21-16,0 1 0,-21-1 0,21 0 16,0 1-16,0-22 0,-21 21 0,21 1 15,0-22-15,-22 21 16,22-21-16,0 22 0,0-22 0,0 0 15,0 0-15,0 0 0,0 0 0,0 1 16,0-1 0,22-21-16,-22-21 15,21-1-15,-21 1 0</inkml:trace>
  <inkml:trace contextRef="#ctx0" brushRef="#br0" timeOffset="35081.15">14118 7176 0,'0'0'0,"-21"-43"15,21 22-15,0 0 16,21 21-16,0 0 16,0-21-16,1 21 0,-1 0 15,21 0-15,-21 0 0,22 0 16,-1 0-16,0 0 0,1 0 0,-1 21 15,0-21-15,1 21 0,-1 0 0,0 22 16,1-22-16,-22 21 0,21-21 16,0 22-16,-20-1 0,20 0 0,-21 1 15,0-22-15,-21 21 0,0 0 16,0 1-16,0-1 0,-21-21 0,0 22 16,0-22-16,-22 21 0,1-21 15,0 0-15,-1 1 0,-20 20 0,-43 0 16,64-21-16,-1 1 0,22-22 15,-21 21-15,21 0 0,0-21 16,-1 0-16,1 21 0,0-21 0,0 0 16,0 0-16,0 0 31,-1-21-31</inkml:trace>
  <inkml:trace contextRef="#ctx0" brushRef="#br0" timeOffset="35915.69">4699 6922 0,'0'0'0,"0"-22"0,-21 22 16,0-21-16,21 0 0,-22 42 31,22 22-15,0-22-16,0 21 0,0 0 15,0 22-15,0-1 0,0 1 0,0 21 16,0-22-16,0 22 0,-21-1 16,21-20-16,-21 21 0,0-22 0,21 22 15,-21-22-15,21 22 0,-21-22 16,21 1-16,0-1 0,0-20 0,0-1 16,0 0-16,0 1 0,0-22 0,0 0 15,0 0-15,0 0 0,0-42 31,0 0-31,0-21 0,0 21 16,21-43-16,-21 22 16,0-1-16</inkml:trace>
  <inkml:trace contextRef="#ctx0" brushRef="#br0" timeOffset="36915.11">4699 6879 0,'0'0'0,"21"0"0,-21-21 16,21 21-16,-21-21 0,21 21 0,-21-21 15,22 21-15,-1 0 0,0 0 16,21-21-16,-21 21 0,1 0 16,-1 0-16,0 0 15,0 0-15,21 0 0,-20 0 0,20 0 16,0 0-16,1 0 0,-1 0 0,21 0 15,1 0-15,-1 0 0,1 0 16,21 0-16,-1 0 0,1 0 0,0 0 16,-1 0-16,22 0 0,-21 0 15,-1 0-15,22 0 0,0-22 16,0 22-16,0 0 0,21 0 0,0 0 0,-21-21 16,21 21-16,0 0 0,0 0 15,0 0-15,-22 0 0,22 0 16,0 0-16,-21 0 0,0 0 0,0 0 15,-21-21-15,-1 21 0,1 0 16,-22 0-16,1 0 0,-1 0 0,-20 0 16,-1 0-16,0 0 0,1 0 15,-22 0-15,0 0 0,0 0 0,0 0 16,-21 21-16,0 0 16,0 1-16,0-1 0,0 0 15,0 0-15,0 21 0,0-20 16,0-1-16,0 0 0,0 21 0,0 1 15,0-22-15,0 21 16,22 0-16,-22 1 0,21-1 0,-21 22 16,0-22-16,0 0 0,21 1 0,0 20 15,-21-21-15,0 1 0,21-1 16,-21 22-16,21-22 0,-21 0 0,22 1 16,-22-1-16,0 0 0,0-21 0,0 22 15,0-1-15,0-21 0,0 22 16,0-22-16,0 21 0,0-21 0,0 0 15,0 1-15,0-1 0,-22 0 0,1 0 16,0-21-16,0 21 0,0 0 16,0-21-16,-1 22 0,-20-22 15,21 21-15,0-21 0,-22 0 0,22 21 0,0-21 16,-21 0-16,-1 0 0,22 21 0,-21-21 16,0 21-16,-1-21 0,1 0 15,0 0-15,-1 0 0,-20 21 16,20-21-16,-20 0 0,-1 0 0,1 0 15,-22 0-15,22 0 0,-22 0 16,22 0-16,-22 0 0,21 0 0,-20 0 16,20 0-16,1 0 0,-22 0 0,22 0 15,-1 0-15,-21 0 0,1 0 16,20 0-16,-20 0 0,-1 0 0,0 0 16,1 0-16,-1-21 0,-21 21 0,21 0 15,-20 0-15,-1 0 0,21 0 0,-21 0 16,22 0-16,-22 0 15,42 0-15,-20 0 0,20 0 0,22 0 0,-22-21 16,22 21-16,-22 0 0,22 0 16,0 0-16,-1 0 0,1 0 15,21 0-15,-21 0 0,-1 0 0,1 0 16,21 0-16,-22 0 0,22 0 0,0 0 16,0 0-16,0 0 0,0 0 15,-1 0-15,1-21 0,21 0 16,-21 21-16,21-21 31,0-1-31,0 1 16</inkml:trace>
  <inkml:trace contextRef="#ctx0" brushRef="#br0" timeOffset="37963.01">5038 7176 0,'-22'0'32,"1"0"-17,0 0 1,0 0-16,0 0 15,42 0 48,0 0-63,0 0 16,0 0-16,1-22 0,-1 22 0,0 0 15,21 0-15,1-21 0,-22 21 0,21 0 16,0-21-16,1 21 0,-1 0 15,-21-21-15,22 21 0,-1 0 16,-21 0-16,0 0 0,-42 0 31,0 0-31,0 0 16,0 0-16,-22 0 0,22 0 16,0 0-16</inkml:trace>
  <inkml:trace contextRef="#ctx0" brushRef="#br0" timeOffset="38230.87">5165 7133 0,'0'21'0,"-22"-21"0,22 22 15,-21-1-15,21 0 0,0 0 16,0 0-16,0 22 16,0-22-16,-21 21 0,21 0 0,0 1 15,-21-1-15,21 0 0,0 22 0,0-22 16,0 1-16,0-1 0,0-21 15,-21 21-15,21 1 0,0-1 0,0-21 16,0 22-16,-21-22 0,21 0 0,0 0 16,0 0-16,0 0 15,0-42 1,0 0 0,0 0-16,0 0 0,0 0 0,21-1 15</inkml:trace>
  <inkml:trace contextRef="#ctx0" brushRef="#br0" timeOffset="39047.6">6286 7324 0,'0'-21'0,"0"42"0,22-42 0,-1 21 16,-21-22-16,21 22 15,0-21-15,-21 0 0,21 21 0,0-21 0,-21 0 16,22 0-16,-22-1 16,0 1-16,0 0 15,-22 0-15,1 21 0,-21 0 0,21 0 16,-22 0-16,22 0 0,-21 0 16,0 0-16,-1 0 0,1 21 0,0 0 15,-1 0-15,1 22 0,0-22 0,-1 21 16,22 1-16,-21-22 15,21 63-15,21-62 0,0 20 16,0-21-16,0 0 0,0 0 0,0 1 16,21-1-16,21 0 0,-21 0 15,0-21-15,22 21 0,-1 0 0,0-21 16,-20 22-16,20-22 0,0 21 0,1-21 16,20 42-16,-21-42 15,-20 21-15,-1-21 0,0 21 0,0-21 16,-21 22-16,0-1 0,0 0 15,-21-21-15,0 21 0,0 0 16,-22 0-16,1-21 0,0 22 0,-1-1 16,1-21-16,-22 0 0,22 0 15,0 0-15,-22 0 0,22 0 16,0 0-16,-1 0 0,22 0 0,-21-21 16,21-1-16,-22 22 0,22-21 0,0 0 15,0 21-15,0-21 0,21 0 16,0 0-1,21 21-15,0-22 16,0 22-16,0 0 0,22 0 16,-22-21-16,21 21 0</inkml:trace>
  <inkml:trace contextRef="#ctx0" brushRef="#br0" timeOffset="40162.91">18648 6837 0,'0'0'16,"0"-21"-16,-21 0 0,-1-1 15,22 1-15,0 0 16,-21 21-16,21-21 16,-21 21-16,21-21 15,-21 21 17,21 21-32,0 0 0,0 0 0,-21 0 15,21 1-15,0 20 0,0-21 16,0 21-16,-21 1 0,21-1 0,-22 22 15,22-1-15,0-21 0,0 22 0,0 21 16,0-22-16,-21 1 0,21-1 16,-21 1-16,0-1 0,21 1 0,-21-1 15,0 1-15,21-1 0,-22 1 0,22-1 16,-21-21-16,21 22 0,-21-22 16,21 1-16,0-22 0,0 0 15,0 21-15,0-21 0,0 1 16,0-44-1,0 1-15,21 0 16,-21 0-16,21-21 0,1 20 0,-22-20 16</inkml:trace>
  <inkml:trace contextRef="#ctx0" brushRef="#br0" timeOffset="41309.26">18521 6752 0,'0'0'0,"-21"-21"0,-1 21 16,1 0 0,21-21-16,21 21 31,1-21-31,-1 21 0,0 0 15,0 0-15,21 0 0,1 0 0,-1 0 16,0 0-16,22-21 0,-22 21 16,22 0-16,-1 0 0,1 0 15,20 0-15,-20 0 0,21 0 16,20-22-16,-20 22 0,21 0 0,84-21 16,-84 21-16,0 0 0,21 0 15,0-21-15,0 21 0,0 0 16,0 0-16,0 0 0,0 0 0,0 0 15,-21 0-15,21 0 0,0 0 16,-21 0-16,21 0 0,-21 0 0,-1 0 16,1 0-16,0 0 0,-21-21 0,21 21 15,-22 0-15,22 0 0,-21 0 16,21 0-16,-22 0 0,1 0 0,-22 0 16,22 0-16,-21 0 0,-1 0 15,1 0-15,-22 0 0,0 0 16,1 0-16,-1 0 0,-21 0 0,21 0 15,-20 0-15,-1 0 0,0 0 16,0 21-16,-21 0 16,0 0-1,0 1-15,0-1 0,0 0 16,0 0-16,0 0 0,0 0 0,0 22 16,0-22-16,0 0 0,0 21 0,0-20 15,0 20-15,-21 0 0,21 1 16,0-1-16,-21 0 0,21 1 0,-21 20 15,21-21-15,0 1 0,0 20 16,-22-20-16,1 20 0,21-21 16,0 1-16,-21 20 0,0-20 0,21-1 15,-21 0-15,21 1 0,0-1 0,0 0 16,0 1-16,0-1 0,0 0 16,0 1-16,0-22 0,0 21 0,0-21 15,0 0-15,0 43 0,0-43 16,0 0-16,0 0 0,0 1 15,0-1-15,-21 0 0,-1 0 16,1-21-16,0 0 0,-21 21 16,21-21-16,-1 0 15,1 0-15,-21 0 0,21 0 16,-22 0-16,1 0 0,0 0 0,-1 0 16,-20 0-16,-1 0 0,1 0 0,-1-21 15,1 21-15,-1 0 0,-20 0 16,20 0-16,-20 0 0,-1 0 0,0 0 15,1 0-15,-1 0 0,0 21 0,1-21 16,-1 0-16,0 21 0,1-21 16,-1 0-16,0 22 0,1-22 0,-1 0 15,0 0-15,-21 0 0,1 0 0,20 0 16,-21 0-16,0 0 0,0 0 0,1 0 16,20 0-16,0 0 15,-21 0-15,22 0 0,20-22 0,-20 22 16,20 0-16,-21 0 0,22 0 0,-1 0 15,1-21-15,-1 21 0,1 0 0,-1 0 16,1 0-16,-1 0 0,1 0 16,-1 0-16,1-21 0,-1 21 0,1 0 15,-1 0-15,22 0 0,-21 0 0,20 0 16,1 0-16,0 0 0,-1 0 16,1-21-16,21 21 0,0 0 0,-22 0 15,22 0-15,0 0 0,0 0 16,21-21 15,21 21-15,0-21-16,0-1 0,22 1 0,-22 0 15,21 0-15</inkml:trace>
  <inkml:trace contextRef="#ctx0" brushRef="#br0" timeOffset="41673.15">19770 7027 0,'-22'0'0,"44"0"0,-86 0 0,43 0 16,0 0-16,0 0 0,-1 0 0,44 0 31,-1 0-15,0 0-16,0 0 0,21 0 0,1 0 15,-1 0-15,0 0 0,22 0 16,-1 0-16,-20 0 0,20 0 0,1 0 16,-1 0-16,1 0 0,-1 0 0,1 0 15,-22 0-15,0 0 16,-20 0-16,-1 0 0,0 0 0,-42 0 31,0 0-31,-1 0 16,-20 0-16,21 0 0</inkml:trace>
  <inkml:trace contextRef="#ctx0" brushRef="#br0" timeOffset="42044.94">20151 7049 0,'0'0'0,"0"21"15,-22-21-15,1 42 16,21-21-16,0 0 0,0 1 16,0-1-16,0 21 0,0-21 0,0 22 15,0-22-15,0 21 0,0-21 0,0 22 16,0-22-16,21 21 0,-21-21 16,0 22-16,0-22 0,0 21 0,0-21 15,22 22-15,-22-22 0,0 0 0,0 0 16,0 21-16,0-20 0,0-1 15,-22 0-15,1 0 0,0 0 0,0 0 16,0-21-16,0 22 0,-43-22 16,43 0-16,-21 0 0,20 0 15,1 0-15,-21 0 0,21-22 16,0 22-16,-1-21 0,1 0 0,0 0 16,0 0-16,21 0 0,-21-1 15,21 1-15,0 0 16,0 0-16,0 0 15,21 21-15,0 0 16,0-21-16,0 21 0,43-22 16</inkml:trace>
  <inkml:trace contextRef="#ctx0" brushRef="#br0" timeOffset="42579.36">21251 7387 0,'0'0'0,"21"-21"0,1 0 0,-1 21 15,-21-21-15,0 0 16,0-22-16,0 22 0,0 0 0,0-43 16,0 43-16,-21 21 0,-1-21 15,1 21-15,0 0 0,0 0 16,-21 0-16,20 0 0,-20 0 15,21 0-15,-21 0 0,20 21 0,-20 0 16,21-21-16,-21 43 0,20-22 16,1 0-16,0 0 0,0 22 0,0-22 15,21 0-15,0 21 0,0-21 16,0 1-16,0-1 0,0 21 0,21-21 16,0 0-16,0 1 0,0-1 0,22 0 15,-22 0-15,0 0 0,21 0 16,-20 1-16,20-1 0,-21 0 15,21 0-15,-20 0 0,-1 0 0,0 1 0,0-1 16,0-21-16,-21 21 0,0 0 0,0 0 16,-42 0-1,21-21-15,0 22 0,-22-22 16,1 0-16,0 0 0,-22 0 0,22 21 16,-22-21-16,22 0 0,0 0 15,-22 0-15,22 0 0,-1 0 0,1 0 16,21 0-16,0 0 0,0 0 0,-1 0 15,1 0-15,21-21 32,21 21-32,1 0 0,-1 0 15,0-22-15,0 22 0,21-21 16,1 0-16,-1 21 0</inkml:trace>
  <inkml:trace contextRef="#ctx0" brushRef="#br0" timeOffset="43031.57">21865 7154 0,'0'-21'0,"0"0"15,0 0 1,0 0-16,-21 21 0,0 0 16,0 0-16,-1 21 15,22 0-15,-21 0 0,0 22 0,0-22 16,0 21-16,0 0 0,-1 1 16,1-1-16,0 64 0,21-64 15,-21 1-15,21-1 0,-21 21 0,21-20 16,0-1-16,0 0 0,0-20 15,0 20-15,0-21 0,21 21 0,0-20 16,0-1-16,0 0 0,1-21 0,-1 21 16,0-21-16,0 0 0,0 0 15,0 0-15,1 0 0,-1 0 16,0 0-16,21 0 0,-21-21 0,1 0 16,20 21-16,-21-21 0,0-1 0,22 1 15,-22 21-15,0-21 0,0 0 16,0 0-16,0 21 0,1-21 0,-1-1 15,-21 1-15,0 0 0,0 0 16,0 0-16</inkml:trace>
  <inkml:trace contextRef="#ctx0" brushRef="#br0" timeOffset="43259.44">21802 7578 0,'0'0'0,"-22"0"0,1 0 15,42 0 17,1 0-32,-1 0 0,0 0 15,21-21-15,-21 21 0,1 0 16,20 0-16,-21-22 0,21 22 0,-20 0 16,-1 0-16,0-21 0,0 21 0,0 0 15,0-21-15,-21 0 0,22 0 16,-22 0-16,0-1 15</inkml:trace>
  <inkml:trace contextRef="#ctx0" brushRef="#br0" timeOffset="43477.33">21802 7133 0,'0'0'0,"-22"0"15,22-21 1,22 21-16,-1 0 0,0 0 15,0-21-15,0 21 0,22 0 0,-22-21 16,0 21-16,21-21 0,-21 21 16,1 0-16,20-22 0,-21 22 0,0 0 15,0 0-15,1-21 0,-1 21 16,0 0-16,0 0 0,0 0 0,0 0 16,1-21-16,-1 21 0</inkml:trace>
  <inkml:trace contextRef="#ctx0" brushRef="#br0" timeOffset="44448.07">11176 10329 0,'-21'-21'0,"21"0"16,0 0 0,-21 0-16,-1 21 15,22-21-15,-21 21 31,0 0-31,0 0 0,21 21 16,0 0-16,-21 21 0,21-21 16,-21 22-16,21 20 0,0-20 15,0-1-15,0 21 0,0-20 0,0 20 16,0-20-16,0 20 0,0-21 0,0 1 16,0 20-16,0-20 0,0-1 15,0 0-15,-22 1 0,22-1 0,-21 0 16,21 1-16,0-22 0,0 21 0,-21-21 15,0 0-15,21 1 0,-21-1 16,0-21 0,21-21-1,0-1-15,0-20 0,0 21 16</inkml:trace>
  <inkml:trace contextRef="#ctx0" brushRef="#br0" timeOffset="45379.05">11261 10181 0,'0'-21'0,"0"0"16,21 21 31,0 0-47,0 0 0,21 0 15,-20 0-15,20 0 0,0 0 0,22 0 16,-22 0-16,22 0 0,20 0 0,1 0 16,0 0-16,105 0 15,-105 0-15,21 0 0,-1 0 16,1 0-16,21 0 0,-21 0 0,21 0 16,21 0-16,-21 0 0,0 0 0,0 0 15,0 0-15,-21-21 0,21 21 0,0 0 16,0 0-16,0 0 0,-21 0 15,21-21-15,-21 21 0,-22 0 16,22 0-16,-21 0 0,0 0 0,-22 0 16,22 0-16,-22 0 0,1 0 0,-22 0 15,0 0-15,1 0 0,-1 0 16,-21-22-16,22 22 0,-22 0 0,-21 22 47,0-1-47,0 0 0,0 21 15,0-21-15,0 1 16,0 20-16,0-21 0,0 21 0,0 1 16,0-1-16,0 0 0,0 1 15,0 20-15,0-20 0,0-1 0,0 0 16,0 22-16,0-22 0,0 43 16,0-43-16,0 0 0,0 1 15,0-1-15,0 0 0,0-20 0,0 20 16,-21 0-16,-1-21 0,22 22 15,-21-22-15,0 21 0,0-21 0,21 1 16,-21-1-16,0 0 0,-1 0 0,1 0 16,0 0-16,0 1 15,0-22-15,0 21 0,-22-21 0,22 21 16,-42-21-16,41 0 16,-20 21-16,0-21 0,-1 0 0,-20 0 15,21 0-15,-22 0 0,-21 0 16,22 0-16,-22 0 0,-21 0 0,22 0 15,-22 0-15,0 0 0,21 0 16,-20 0-16,-1 0 0,0 0 0,0 0 16,21 0-16,-20 0 0,20 0 0,-21 0 15,21 0-15,-20 0 0,20 0 0,0 0 16,1 0-16,-22 0 0,21 0 0,-21 0 16,0 0-16,1 0 0,20 0 15,-21 0-15,21 0 0,1 0 16,-1 0-16,22 0 0,-1 0 0,22 0 0,-22 0 15,22 0-15,-22 0 0,22 21 16,0-21-16,-1 0 0,22 0 16,-21 0-16,0 0 0,20 0 0,1 0 15,0 0-15,0 0 0,0 0 16,42 0 0,0 0-1,0-21-15,0 0 0,1 0 0,-1 21 16,0-21-16,21-1 0</inkml:trace>
  <inkml:trace contextRef="#ctx0" brushRef="#br0" timeOffset="45710.86">11874 10499 0,'0'0'0,"0"-21"0,0-1 16,0 44-1,-21-1 1,21 0-16,0 0 16,-21 21-16,0 1 0,21-1 0,0 0 15,0-20-15,-21 20 0,21 0 0,-21 1 16,21-1-16,-22 0 0,22 1 15,-21-1-15,21 0 0,0 1 0,0-22 16,0 21-16,0-21 0,0 0 0,0 1 16,0-1-16,0 0 15,0-42 1,0 0-16,21-1 0,1 1 16</inkml:trace>
  <inkml:trace contextRef="#ctx0" brushRef="#br0" timeOffset="46271.05">11790 10710 0,'0'0'0,"0"-21"0,0 0 15,0 0-15,0 0 0,0 0 16,0-1-16,0 1 0,0 0 16,0 0-16,0 0 0,21 0 0,0 21 15,0-22-15,22 1 0,-22 21 16,21-21-16,0 21 0,1 0 0,-1 0 15,0 0-15,22 0 0,-22 0 0,1 0 16,-1 0-16,0 21 0,1 22 16,-22-22-16,0 0 0,0 21 15,-21-21-15,0 22 0,0-22 0,-42 21 16,21-21-16,-22 22 0,1-22 0,0 21 16,-1-21-16,-20 1 0,20-1 15,-20 0-15,21 0 0,-1 0 0,1-21 16,21 0-16,-22 21 0,22-21 0,0 0 15,0 0-15,0 0 16,42 0 31,0 0-47,0 0 0,-21 22 0,21-22 16,1 21-16,20 0 0,-21 0 0,0 0 15,0-21-15,1 21 16,-1 1-16,0-1 0,21 21 15,-42-21-15,43 0 0,-22-21 0,0 22 16,0-22-16,0 0 0,0 0 16,1 21-16,-1-21 0,0 0 0,0 0 15,0 0-15,0 0 0,1 0 0,-1 0 16,0-21 0,0-1-1,-21 1-15,0 0 0,21 0 16,-21 0-16,21 0 0,-21-1 15,0 1-15,22 0 16</inkml:trace>
  <inkml:trace contextRef="#ctx0" brushRef="#br0" timeOffset="46971.16">13017 10520 0,'0'0'16,"0"-21"-16,-21 21 16,0 0-16,0 21 15,21 0-15,-21-21 0,21 42 16,0-20-16,0-1 16,0 21-16,-21-21 0,21 22 0,-22-1 15,22-21-15,0 21 0,0 1 0,-21-1 16,21-21-16,-21 22 0,21-1 15,0-21-15,-21 21 0,21-20 0,0-1 16,-21 0-16,21 0 0,0 0 0,0 0 16,0-42 31,0 0-47,0 0 15,0 0-15,21 0 0,0-1 0,0-20 16,0 21-16,1 0 0,20-43 15,-21 43-15,21 0 0,1-21 16,20 20-16,-42 1 16,1 21-16,-1 0 0,0 0 15,0 0-15,-21 21 0,0 1 16,21-1-16,-21 0 0,0 0 16,0 0-16,21 0 0,-21 1 15,0-1-15,0 21 0,22-21 0,-22 0 0,21-21 16,0 22-16,-21-1 0,21 0 15,0-21-15,0 0 0,1 0 16,-1 0-16,0 0 0,0 0 0,0 0 16,0-21-16,1 21 0,-1-21 15,0-1-15,0 1 0,0 0 0,0-21 16,-21 21-16,0-22 0,0 1 0,0 0 16,0-1-16,0 1 0,0 0 0,0-1 15,0 1-15,0 0 0,0-1 16,-21 22-16,0-42 0,21 41 15,0 1-15,0 0 0,-21 21 16,21-21-16,0 42 31,0 0-31,0 0 16,21-21-16,-21 22 0,21-22 16,0 21-16,1 0 0</inkml:trace>
  <inkml:trace contextRef="#ctx0" brushRef="#br0" timeOffset="47262.99">14309 10520 0,'-22'0'16,"1"0"-1,21 21 1,-21 0-16,21 0 0,-21 1 15,21 20-15,0-21 0,0 0 16,0 22-16,-21-22 0,21 21 0,0-21 16,-21 22-16,21-22 0,0 0 0,0 0 15,0 21-15,0-20 0,0-1 0,0 0 16,-22 0-16,22 0 0,0 0 16,0 1-16,22-22 31,-22-22-16,0 1-15,0 0 0</inkml:trace>
  <inkml:trace contextRef="#ctx0" brushRef="#br0" timeOffset="47631.78">14224 10456 0,'-21'-42'16,"21"21"-1,0 0-15,0 0 16,21 21-16,0 0 0,0 0 16,0 0-16,1 0 0,-1 0 15,0 0-15,21 21 0,-21 0 0,22 0 16,-22 0-16,21 0 0,-21 1 16,22 20-16,-22 0 0,0-21 0,43 64 15,-43-64-15,0 22 0,0-22 16,-21 21-16,0-21 0,0 22 15,0-22-15,0 0 0,-21 0 0,-21 21 16,20-42-16,1 22 0,-21-1 0,-64 42 16,85-63-1,0 21-15,-22-21 0,22 0 0,0 22 16,0-22-16,0 0 0,0 0 16,-1 21-16,1-21 15,0 0 1,0 0-1</inkml:trace>
  <inkml:trace contextRef="#ctx0" brushRef="#br0" timeOffset="48346.89">7874 12996 0,'0'-21'0,"0"42"0,0-63 0,0 21 15,-21 0-15,0 0 16,21-1-16,-22 22 0,1 22 31,21-1-31,0 0 0,-21 21 16,21-21-16,0 22 0,0-1 0,0 0 16,0 22-16,0-22 0,0 22 15,0-22-15,0 22 0,0-1 0,0 1 16,0-1-16,0 1 0,0 20 15,0-41-15,0 20 0,0 1 16,0-22-16,0 0 0,0 1 0,0-1 16,0-21-16,0 0 0,0-42 31,0 0-31,0 0 16,0 0-16,0-22 0,0 22 0</inkml:trace>
  <inkml:trace contextRef="#ctx0" brushRef="#br0" timeOffset="49194.82">7810 13081 0,'0'0'0,"64"-63"15,-43 63 1,0-22-16,0 22 0,1-21 0,20 21 15,-21 0-15,21 0 0,-20-21 0,62 21 16,-63 0-16,85 0 16,-63 0-16,20 0 0,22 0 15,-22 0-15,22 0 0,21 21 0,-22-21 16,1 0-16,21 0 16,0 21-16,-22-21 0,22 0 0,0 22 15,0-22-15,0 0 0,0 21 0,-22 0 16,22-21-16,0 0 0,0 0 15,-22 21-15,1-21 0,0 0 0,-1 0 16,1 0-16,0 0 0,-22 0 16,1 0-16,-1 0 0,1 0 0,-22 0 15,0 0-15,1 0 0,-22 0 0,21 0 16,-21 0-16,1 0 0,-1 0 16,0 0-1,-21 21-15,0 0 0,0 1 16,0-1-16,0 0 15,0 0-15,0 0 0,0 0 16,0 1-16,0 20 0,0-21 0,0 21 16,0-20-16,0 20 0,0 0 0,0 1 15,0-1-15,0 0 0,0 1 16,0-1-16,0 0 0,0 1 0,0-22 16,0 21-16,0 0 0,0-20 0,0 20 15,0-21-15,0 21 0,0-20 16,0-1-16,0 0 0,0 0 0,0 0 15,0 0-15,0 1 0,-21-1 0,21 0 16,-21 0-16,-1 0 16,1 0-16,0-21 15,21 22-15,-21-22 0,0 0 0,0 0 16,-22 21-16,22-21 0,-21 0 0,-1 0 16,1 0-16,0 0 0,-22 0 15,1 0-15,-1 0 0,-20 0 0,-65 0 16,44 0-16,20 0 0,-21 21 15,0-21-15,0 0 0,-21 21 0,22-21 16,-1 0-16,-21 0 0,21 21 16,-21-21-16,21 0 0,0 0 0,0 0 15,1 0-15,20 0 0,0 0 0,1 0 16,-1 0-16,0 0 0,22 0 16,-1 0-16,1 0 0,-1 0 15,1 0-15,20 0 0,-20 0 0,21 0 16,20 0-16,1 0 0,-21 0 15,21 0-15,21-21 16,0 0-16,0 0 16,21 0-16,0 21 15,0-22-15,0 1 0,1 21 0,20-21 16</inkml:trace>
  <inkml:trace contextRef="#ctx0" brushRef="#br0" timeOffset="49555.12">8996 13589 0,'0'-21'0,"0"42"0,0-63 16,0 21-16,-21-1 0,-1 1 15,1 21-15,-21 0 0,21 0 16,0 0-16,-1 0 0,1 0 15,0 0-15,0 0 0,0 21 0,0 1 16,-1-1-16,1 0 0,0 0 0,0 21 16,0 1-16,21-22 0,-21 21 15,21 1-15,0-1 0,0 0 16,0-21-16,0 22 0,0-1 0,21 22 16,0-43-16,0 21 15,-21-21-15,21 0 0,0-21 0,1 22 16,-1-22-16,0 0 0,0 0 0,21 0 15,-20 0-15,20 0 0,0 0 16,-21 0-16,22-22 0,-1 1 0,0 21 16,1-21-16,-22 0 0,21 0 0,1 0 15</inkml:trace>
  <inkml:trace contextRef="#ctx0" brushRef="#br0" timeOffset="49810.98">9652 13547 0,'0'0'0,"0"-21"0,-21 21 16,0 0-16,-1 0 15,22 21-15,0 0 0,-21 0 16,21 0-16,-21 22 0,21-22 0,0 21 16,0-21-16,0 22 0,0-22 15,0 21-15,0-21 0,0 22 0,0-22 16,0 0-16,0 0 0,0 0 15,0 0-15,0 1 0,0-1 16,21-21 15,-21-21-31,0-1 0</inkml:trace>
  <inkml:trace contextRef="#ctx0" brushRef="#br0" timeOffset="50120.8">9610 13504 0,'0'0'0,"42"0"0,-21 0 0,21 0 16,1 0-16,-1 0 0,0 0 0,1 0 16,-1 22-16,0-22 0,1 21 15,-1 21-15,-21-21 0,0 0 0,1 22 16,-1-22-16,-21 21 0,0 1 0,0-22 15,0 21-15,-21 0 0,-22 1 0,22-22 16,-21 21-16,-1-21 0,1 22 16,0-22-16,-1 0 0,22 21 0,-21-20 15,0-1-15,20-21 0,1 21 16,-21-21-16,21 0 0,21-21 31,0 0-31,0-1 0,0 1 16</inkml:trace>
  <inkml:trace contextRef="#ctx0" brushRef="#br0" timeOffset="50663.01">13779 13229 0,'0'0'0,"-21"-63"16,0 63-16,21-21 15,-21 21-15,0 0 16,21 21-1,-21 0-15,21 0 0,0 0 16,0 22-16,0-1 0,0 0 0,0 22 16,0-22-16,21 22 0,-21-1 0,0 1 15,0-1-15,0 1 0,0-22 16,0 21-16,0-20 0,0 20 0,0-20 16,0-1-16,0 0 0,0-21 15,0 1-15,0-1 0,0 0 16,0 0-16,0-42 31,0 0-31,0 0 0,0-22 16</inkml:trace>
  <inkml:trace contextRef="#ctx0" brushRef="#br0" timeOffset="51347.61">13737 13102 0,'0'0'0,"0"-21"15,0 0 1,0 0 0,21 0-16,0 21 0,1 0 0,20-22 15,0 22-15,22 0 0,-1-21 16,22 21-16,0 0 0,-1-21 0,22 21 16,-21-21-16,21 21 0,-1 0 0,22 0 15,-21-21-15,21 21 0,-21 0 16,21-21-16,-21 21 0,0 0 0,0-22 15,-1 1-15,1 21 0,0 0 16,0 0-16,-21-21 0,-1 21 16,22 0-16,-21 0 0,-22 0 0,22 0 15,-22 0-15,-20 0 0,-1 21 16,0-21-16,1 21 0,-22-21 0,21 43 16,-42-22-16,0 0 15,0 0-15,0 22 0,0-22 16,0 0-16,0 21 0,0-21 0,0 22 15,0-1-15,0 0 0,0-20 0,0 20 16,0 0-16,0 22 0,0-22 16,0 0-16,0 1 0,0-1 0,0 22 15,0-22-15,0 0 0,0 1 0,0 41 16,0-41 0,0-1-16,0 0 0,0-21 0,0 22 15,0-22-15,0 21 0,0-21 0,-21 22 16,0-22-16,0 0 0,0 0 0,-1 0 15,1 1-15,0-22 0,0 21 16,-21 0-16,-1-21 0,1 21 16,0-21-16,-22 0 0,-63 0 0,42 0 15,-20 0-15,20 0 0,-42 0 16,0 0-16,0 0 0,-21 0 0,0 0 16,21 0-16,-22 0 0,-126 0 15,148 0-15,21 0 0,1 0 16,-1 0-16,21 0 0,0 0 15,22 0-15,-1 0 0,22 0 0,0 0 16,-1 0-16,22 0 0,0 0 0,0 0 16,21-21-16,0 0 15,0 0-15,21 21 0,0-22 16,0 1-16,1 0 0,20-21 0,-21 21 16,21-1-16,1-20 0</inkml:trace>
  <inkml:trace contextRef="#ctx0" brushRef="#br0" timeOffset="51647.43">14584 13377 0,'0'22'31,"0"-1"-15,-21 0-16,21 21 0,0-21 0,-22 22 15,22-1-15,0 0 0,0 22 16,0-22-16,0 1 0,0-1 0,0 0 16,0 1-16,0-1 0,0 0 0,0-21 15,-21 22-15,21-22 0,0 21 16,0-21-16,0 1 0,0-1 16,21-21-1,-21-21 1,22-1-16,-22 1 0,21 0 0,-21-21 15,0-1-15,21 1 0,-21 0 0</inkml:trace>
  <inkml:trace contextRef="#ctx0" brushRef="#br0" timeOffset="51836.33">14605 13399 0,'0'21'0,"0"-42"0,21 21 47,0 0-47,0 0 0,1-22 15,-1 22-15,0 0 16,21-21-16,-21 21 0,22 0 0,-22 0 16,21 0-16,-21 0 0,22 0 0,-22 0 15,0 0-15,0 0 0,0 0 16,-21 21-16,0 1 0</inkml:trace>
  <inkml:trace contextRef="#ctx0" brushRef="#br0" timeOffset="52020.22">14753 13801 0,'0'0'0,"-42"42"16,42-21-1,0 0-15,0 1 16,21-22 0,0 0-16,0 0 15,0 0-15,22-22 0,-22 22 0,21-21 16,1 0-16,-1 21 0,0-21 0,1 0 15,-1 0-15,0-1 0</inkml:trace>
  <inkml:trace contextRef="#ctx0" brushRef="#br0" timeOffset="52269.08">15642 13441 0,'-21'-21'16,"0"21"-16,0 0 15,21 21-15,0 0 16,0 0-16,0 0 0,0 22 0,0-22 16,0 21-16,0 1 0,0-1 0,0 0 15,0-21-15,0 22 0,0-1 16,0-21-16,0 22 0,0-1 0,0-21 16,0 0-16,0 0 0,0 1 15,0-1-15,21-21 16,0-21-1,-21-1-15,0 1 0</inkml:trace>
  <inkml:trace contextRef="#ctx0" brushRef="#br0" timeOffset="52558.94">15579 13314 0,'0'0'0,"0"-21"0,-22-22 0,22 22 15,0 0-15,0 0 0,0 0 16,22 0-16,-1 21 0,21-22 15,-21 22-15,0 0 0,22 0 16,-22 0-16,21 22 0,1-1 16,20 0-16,-21 0 0,1 0 0,20 0 15,-20 22-15,20-22 0,22 64 16,-43-43-16,0 0 0,-20 1 16,-1-1-16,0 0 0,-21 1 0,0 20 15,0-42-15,-21 22 0,-22-1 16,22 0-16,-21 1 0,-22-1 0,22-21 15,-21 21-15,20-20 0,-20 20 0,-1-21 16,22 0-16,0 0 0,-22 1 0,22-1 16,-1-21-16,-20 0 0,21 0 15,-22 0-15</inkml:trace>
  <inkml:trace contextRef="#ctx0" brushRef="#br0" timeOffset="53176.15">12192 11684 0,'0'-21'15,"-21"21"16,0 21-31,-22 0 0,1 0 16,0 22-16,-1-1 0,-20 0 0,20 22 16,-20-1-16,-1 1 0,1-1 15,-22 1-15,22 21 0,-22-22 16,22 1-16,-22-1 0,21 1 0,-20-1 16,20 1-16,22-22 0,-22 0 0,22 1 15,0-1-15,-1-21 0,22 21 16,-21-42-16,42 22 0,-21-1 0,0-21 15,21-21 1,0-1-16,0 1 0,0 0 16,21-21-16,0-1 0,21 1 0</inkml:trace>
  <inkml:trace contextRef="#ctx0" brushRef="#br0" timeOffset="53686.85">12298 11642 0,'0'0'15,"-21"0"17,-1 0-32,1 0 0,-21 21 0,0 0 15,-1 0-15,1 0 0,0-21 0,-1 22 16,-20-1-16,20 0 0,1 21 15,0-21-15,-1 1 0,1-1 0,21 0 16,-21 0-16,20-21 0,1 21 16,21 0-16,0-42 31,21 0-15,1 21-16,-1-21 0,0 0 15,0 21-15,0-21 0,22-1 0,-22 1 16,0 0-16,21 21 0,-21-21 0,1 0 15,-1 0-15,0 21 0,0-22 16,0 22-16,0-21 0,1 21 0,-1-21 16,0 21-16,0 0 15,0 0-15,0 0 16,-21 21-16,0 0 16,0 1-16,22-1 0,-22 0 0,21 0 15,-21 0-15,0 0 0,0 1 16,21 20-16,-21-21 0,21 0 15,-21 0-15,21 1 0,-21-1 0,21-21 0,1 21 16,-1 0-16,0-21 0,0 0 16,0 0-16,22 0 0,-22 0 0,21 0 15,-21 0-15</inkml:trace>
  <inkml:trace contextRef="#ctx0" brushRef="#br0" timeOffset="54062.64">14118 11578 0,'0'0'0,"0"-21"0,-21 0 16,21 42-1,0 0 1,0 22-16,0-22 0,0 21 0,0 0 16,0 1-16,21-1 0,0 22 15,-21-22-15,21 43 0,1-22 16,-1 1-16,0-1 0,0 22 0,-21-22 16,21 1-16,0-1 0,22 85 15,-43-84-15,21-22 0,-21 22 16,21-22-16,-21 0 0,21 1 0,-21-1 15,0-21-15,0 0 0,0 1 0,21-22 32,-21-22-32,0 1 0,22 0 15,-22-21-15,0-1 0</inkml:trace>
  <inkml:trace contextRef="#ctx0" brushRef="#br0" timeOffset="54559.36">14160 11663 0,'-21'-21'15,"42"42"-15,-63-63 0,21 20 0,0 1 0,0 21 16,-1 0-16,1 0 16,0 0-16,0 21 0,21 1 15,-21-1-15,0 21 0,21-21 16,-22 0-16,1 22 0,21-22 0,-21 21 15,0 1-15,0-22 0,0 21 16,21 0-16,-22-20 0,1 20 0,0-21 16,0 0-16,21 0 0,0 1 15,-21-1-15,21 0 0,-21 0 0,21-42 47,21 0-47,0 0 0,0-1 0,-21-20 16,21 21-16,0-21 0,1-1 15,-1 1-15,0 0 0,21-1 16,-21 1-16,1 21 0,20-22 0,-21 22 16,0-21-16,22 21 0,-22 21 0,0-21 15,0 21-15,0 0 0,0 0 16,1 0-16,-1 21 0,0-21 0,21 21 16,-21 0-16,1 21 0,20 22 15,0-43-15,-21 21 0,1 1 16,-1-22-16,21 21 0,-21 1 0,0-22 15,1 0-15,-1 21 0,0-21 16,0 1-16,0-22 0,0 21 0,1-21 16,-1 0-16,0 0 15</inkml:trace>
  <inkml:trace contextRef="#ctx0" brushRef="#br0" timeOffset="55271.71">8149 8594 0,'0'0'0,"0"-21"0,0-1 16,-21 1-16,21 0 0,-21 0 15,0 21 1,-1 21 0,22 0-16,0 0 0,-21 22 0,21-22 15,0 21-15,0 22 0,0-22 16,0 0-16,0 22 0,-21-22 0,21 22 16,-21-22-16,21 0 0,0 1 0,0-1 15,-21 0-15,21 1 0,0-22 16,-21 21-16,21-21 0,0 1 15,0-1-15,0 0 0</inkml:trace>
  <inkml:trace contextRef="#ctx0" brushRef="#br0" timeOffset="55486.59">7959 9525 0,'0'0'16,"0"21"-16,0 0 0,0 1 0,0-1 15,-22 0-15,22 0 0,0 0 16,0 0-16,-21 1 16,21-1-16,-21 0 0,21 0 15,0 0-15,0 0 0,0 1 0,0-1 16,0 0-16,0 0 0,0 0 16,0 0-16,0 1 15,0-1-15</inkml:trace>
  <inkml:trace contextRef="#ctx0" brushRef="#br0" timeOffset="55671.52">7916 10308 0,'0'0'0,"0"21"16,0 1-16,0-1 16,21-21-1,1 0-15,-1 0 16,0 0-16,0 0 0,0 0 15,0 0-15,1 0 0,20 0 16,-21 0-16,21 0 0,1-21 0,-1 21 16,22-22-16,-22 22 0</inkml:trace>
  <inkml:trace contextRef="#ctx0" brushRef="#br0" timeOffset="55854.92">9504 10456 0,'21'0'0,"0"0"16,0 0-1,0 0-15,1-21 0,-1 21 16,0-21-16,0 21 16,0 0-16,22 0 0,-22 0 0,0 0 15,21 0-15</inkml:trace>
  <inkml:trace contextRef="#ctx0" brushRef="#br0" timeOffset="56052.8">10435 10520 0,'21'21'16,"0"-21"-16,1 0 15,-1 0-15,0 0 16,0 0-16,0 0 0,0 0 15,1 0-15,-1 0 16,0-21-16,0 21 0,0-21 0,0 0 16,1 21-16,-1-22 0,0 1 0</inkml:trace>
  <inkml:trace contextRef="#ctx0" brushRef="#br0" timeOffset="56759.46">13441 8424 0,'0'-21'0,"0"0"15,-21 21 17,-1 21-32,1 0 0,0 1 15,21-1-15,0 0 16,-21 0-16,21 0 0,-21 0 0,21 22 16,0-22-16,0 21 0,0-21 15,0 22-15,0-1 0,0-21 16,0 22-16,0-22 0,0 21 0,0-21 0,0 0 15</inkml:trace>
  <inkml:trace contextRef="#ctx0" brushRef="#br0" timeOffset="56947.35">13356 9186 0,'0'0'0,"0"22"16,0-1-16,0 0 0,0 0 15,0 0 16,-21 0-15,0 1 0,21-1-16,0 0 15,0 0 1,0 0-16</inkml:trace>
  <inkml:trace contextRef="#ctx0" brushRef="#br0" timeOffset="57106.77">13314 9589 0,'0'0'15,"0"21"-15,0 0 0,0 0 0,0 0 16,0 0-16,0 1 16,-21-22-1,21 21-15,21-21 32,0 0-32,0 0 15,0 0-15,22 0 0</inkml:trace>
  <inkml:trace contextRef="#ctx0" brushRef="#br0" timeOffset="57738.62">19558 8509 0,'0'0'0,"-21"0"16,0 0-16,21 21 15,0 0 1,-22 1-16,22-1 0,-21 0 16,21 21-16,0-21 0,0 22 15,-21-22-15,21 21 0,-42 43 16,42-43-16,-21 1 0,21-22 0,-22 21 16,22 0-16,-21-20 0,0-1 15,21 21-15</inkml:trace>
  <inkml:trace contextRef="#ctx0" brushRef="#br0" timeOffset="57959.49">19219 9843 0,'0'0'16,"-21"42"-16,21-21 15,0 0-15,0 0 0,0 1 16,0-1-16,0 0 15,0 0-15,21 0 16,0 0-16,-21 1 16,0-1-1,22 0-15,-22 0 16,0 0-16,21-21 16</inkml:trace>
  <inkml:trace contextRef="#ctx0" brushRef="#br0" timeOffset="58090.42">19219 10393 0,'-21'0'16,"42"0"-16,-63 21 0,42 0 0,-21-21 0,21 21 16,-21-21-16,-1 0 15,22 22-15,-21-22 0,0 0 16,0 0-16,0 0 16</inkml:trace>
  <inkml:trace contextRef="#ctx0" brushRef="#br0" timeOffset="58295.35">18076 10562 0,'-63'21'15,"126"-42"-15,-190 42 0,64 1 0,-22-22 0,43 0 16,-22 0-16,1 0 0,-1 0 16,1 0-16,20 0 0,-20 0 0,21 0 15,-22 0-15,22 0 0,-43 0 16,64 0-16,-21 0 0,20 0 15,1 0-15,0 0 0,0 0 16,0 0-16,0 0 0,-1 0 0,1 0 16,0 0-16</inkml:trace>
  <inkml:trace contextRef="#ctx0" brushRef="#br0" timeOffset="58472.51">16192 10647 0,'0'0'0,"-63"21"0,21-21 0,-1 0 0,1 21 15,-43-21-15,64 21 16,-21-21-16,21 0 0,-1 0 16,-20 0-16,0 22 0,21-22 15,-1 0-15,1 0 0,0 0 0,0 0 16,0 0 0</inkml:trace>
  <inkml:trace contextRef="#ctx0" brushRef="#br0" timeOffset="58591.44">15409 10774 0,'0'0'16,"-42"0"-16,21 0 0,0 21 0,-1-21 15,1 0-15,0 0 16,21-21-16,-21 0 16</inkml:trace>
  <inkml:trace contextRef="#ctx0" brushRef="#br0" timeOffset="60108.6">13250 4995 0,'0'-21'31,"21"0"-16,-21 0-15,0 0 16,0 0 0,0-1 15,0 44 31,0-1-62,0 0 16,0 21-16,0 1 0,0-1 16,0 0-16,0 22 0,0-22 15,0 22-15,0-1 0,0 1 0,0-1 16,0 1-16,0-1 0,0 22 0,0-22 16,0 22-16,0-22 0,-21 1 15,0-1-15,0 1 0,0-22 0,-22 85 16,22-84-16,21-1 0,0 0 15,-21 1-15,21-1 0,0-21 16,0 21-16,0-20 0,0-1 16,0-42-1,0-1 1,0 1-16,0 0 16,0 0-16,0 0 15,0 0-15,0-1 0</inkml:trace>
  <inkml:trace contextRef="#ctx0" brushRef="#br0" timeOffset="60720.2">13166 4890 0,'0'-22'0,"0"44"0,-22-44 15,1 44 16,0-1-31,0 0 0,21 0 0,-21 21 16,0-20-16,-1 20 0,1-21 16,-21 21-16,21-20 0,0-1 15,-1 21-15,1-21 0,0 0 16,0 1-16,0-1 0,0-21 16,21 21-16,0-42 31,0 0-31,21 21 0,0-22 15,-21 1-15,21 0 0,0 0 0,0 0 16,1-22-16,-22 22 16,42-21-16,-21 0 0,0 20 0,22-20 0,-22 0 15,0 21-15,21-22 16,1 22-16,-22 21 0,0 0 0,21 0 16,-21 0-16,1 0 0,-1 0 0,0 21 15,0 22-15,0-22 0,0 21 16,1-21-16,-1 22 0,0-1 0,0-21 15,-21 21-15,21 1 0,-21-22 16,21 21-16,1-21 0,-22 1 0,0-1 16,21 0-16,-21 0 0,21-21 0,-21 21 15,0 0 1,-21-21 0</inkml:trace>
  <inkml:trace contextRef="#ctx0" brushRef="#br1" timeOffset="71243.06">12975 8213 0,'-21'0'47,"0"0"-47,0-21 16,-1 21-16,1 0 15,0 0-15,0 0 0,0 0 16,0 0-16,-1 0 0,1 0 16,0 0-1,42 0 17,0 0-17,1 0-15,-1 0 0,0 0 0,21 0 16,-21 0-16,22 0 0,-1 0 15,0 0-15,1 21 0,-1-21 0,0 0 16,1 0-16,-1 0 0,0 0 0,-20 0 16,20 21-16,-21-21 0,21 0 15,-20 0-15,-1 0 16,-42 0 15,-1 0-31,1 0 16,0 0-16,-21 0 0,21 0 0,-22 0 15,22 0-15,-21 0 0,21 0 16,-22 0-16,22 0 0,0 0 0,0 0 16,0 0-16,-1 0 0,1 0 0,0 0 15,42 0 17,0 0-17,1 0-15,-1 0 16,0 0-16,0 0 0,21 21 0,-20-21 15,-1 0-15,0 0 0,21 0 0,-21 0 16,1 0-16,-1 0 0,0 0 16,0 0-16,-42 0 31,0 0-15,0 0-16,-1 0 0,-20 0 15,0 0-15,21 0 0,-1 0 16,-20 0-16</inkml:trace>
  <inkml:trace contextRef="#ctx0" brushRef="#br1" timeOffset="77175.3">14626 6308 0,'0'21'31,"0"0"-15,0 0-1,0 0 1,-21-21-16,21 22 0,0-1 15,-21-21-15,21 21 16,0 0-16,0 0 16,0 0-16,0 1 15,0-1 1,-21-21-16,21 21 31,0-42 47,0 0-78,0-1 16,0 1-16,0 0 16,0 0-16,0 0 15,0 0-15,0-1 0,0 1 16,21 0-16,-21 0 15,0 0-15,21 21 0,-21-21 16,21 21-16,-21-22 0,0 1 16,21 21-16,-21-21 0,21 21 15,-21-21-15,22 21 0,-22-21 0,21 0 16,0 21-16,-21-22 16,21 22-16,-21-21 0,21 0 15,0 21-15,1-21 16,-1 0-1,0 21-15,-21-21 0,21-1 16,0 22-16,-21-21 0,21 21 0,-21-21 16,22 21-16,-1-21 0,0 0 15,-21 0-15,21 21 0,-21-22 16,21 22-16,0-21 0,1 0 16,-1 21-16,0-21 15,0 0-15,0 0 16,0 21-16,1 0 0,-22-22 0,21 1 15,0 21-15,0-21 0,0 21 16,0-21-16,1 21 0,-1-21 16,0 0-16,0 21 0,0-22 0,0 1 15,1 21-15,-1-21 16,0 21-16,0-21 0,0 0 16,0 21-16,1-21 15,-1-1-15,0 22 0,0-21 16,0 21-16,0-21 0,1 21 15,-1-21-15,0 21 16,-21-21-16,21 21 0,0 0 0,0-21 0,1 21 16,-1 0-1,-21-22-15,21 22 0,0 0 0,-21-21 16,21 21-16,0 0 0,1-21 16,-1 21-16,0-21 0,0 21 0,0-21 15,0 0-15,1 21 16,-1 0-16,0-22 0,0 22 15,0-21-15,0 21 0,1 0 0,-22-21 16,21 21-16,0-21 0,0 21 16,21-21-16,-20 21 0,-1 0 0,21-21 15,-21-1-15,0 22 0,22 0 16,-22-21-16,0 21 0,21 0 0,-20-21 16,-1 21-16,0-21 15,0 21-15,0 0 0,0 0 0,1-21 16,-1 21-16,0-21 15,0 21-15,0 0 0,0-22 0,1 22 16,-1-21-16,0 21 0,0-21 16,0 21-16,0-21 0,1 0 0,20 21 15,-21-21-15,0 21 0,22-22 16,-22 22-16,0-21 0,21 21 16,-21 0-16,1-21 0,20 21 0,-21-21 15,0 21-15,22-21 0,-22 21 16,21-21-16,0 21 0,-20-22 0,20 22 15,0-21-15,1 21 0,-1 0 16,0-21-16,-21 21 0,22 0 0,-1 0 16,-21-21-16,22 21 0,-22 0 15,21 0-15,-21-21 0,22 21 0,-22 0 16,0 0-16,21-21 0,-21 21 16,22 0-16,-22-22 0,21 22 0,-21 0 15,22 0-15,-22 0 0,21-21 16,-21 21-16,22 0 0,-1 0 0,-21 0 15,22 0-15,-22 0 0,21 0 16,-21 0-16,22 0 0,-22-21 0,21 21 16,-21 0-16,0 0 0,22 0 15,-22 0-15,0 0 0,0 0 16,0 0-16,1 0 0,-1 0 16,0 0-16,0 0 0,21 0 0,-20 0 15,-1 0-15,0 0 0,0 0 0,0 0 16,0 0-16,1 0 0,20 0 15,-21 0-15,0 0 0,0 0 0,1 0 16,-1 0-16,0 0 0,0 0 16,0 0-16,0 0 0,1 0 0,20 0 15,-21 0-15,21 0 16,-20 0-16,-1 0 0,0 0 16,21 0-16,-21 21 0,1-21 0,-1 0 15,21 0-15,-21 0 0,0 0 16,22 21-16,-1 1 0,-21-22 15,0 0-15,1 0 0,-1 0 16,0 21-16,0-21 0,0 0 16,0 21-16,1-21 0,-1 0 15,0 0-15,0 21 0,0-21 0,0 0 16,1 21-16,-1-21 0,0 0 16,-21 21-16,21-21 0,0 22 15,0-22-15,1 0 0,-1 21 0,0-21 16,0 21-16,0-21 0,0 21 0,1-21 15,-1 0-15,0 21 0,0-21 16,0 0-16,22 43 16,-22-43-16,0 21 0,0-21 15,0 21-15,0-21 0,1 21 16,-1-21-16,0 21 0,0-21 16,0 21-16,0-21 0,1 22 15,-1-22-15,0 21 0,0-21 16,0 21-16,0-21 0,1 21 15,-1-21-15,-21 21 0,21-21 16,0 21-16,0 1 0,0-22 16,-21 21-16,22-21 0,-1 21 15,0 0-15,0-21 16,0 21-16,0 0 0,1-21 16,-22 22-16,21-22 0,0 21 0,0-21 15,-21 21-15,21-21 0,0 21 16,1 0-16,-1-21 0,-21 21 15,21-21-15,0 22 0,-21-1 16,21-21-16,0 21 0,1 0 16,-1 0-16,0 0 0,0 1 15,-21-1-15,21 0 16,0-21-16,-21 21 0,22 0 0,-22 0 16,21 1-1,-21-1-15,0 0 0,21-21 16,-21 21-16,21-21 0,-21 21 15,0 0-15,21 1 0,0-1 16,-21 0-16,22 0 16,-1-21-16,-21 21 15,21 0-15,0 1 16,0-22-16,-21 21 0,0 0 16,21-21-16,-21 21 0,22-21 15,-1 21-15,-21 0 0,0 1 16,21-22-16,-21 21 0,21 0 15,0-21-15,-21 21 0,0 0 16,21-21-16,-21 21 16,22 1-16,-22-1 0,21 0 15,0 0 1,-21 0-16,21 0 16,0 1-1,-21-1 1,0 0-16,21-21 15,-21 21-15,0 0 16,0 0-16,22-21 16,-22 22-16,0-1 31,0 0-15,21-21-1,-21 21 1,21-21-1,-21 21-15,21-21 32,-21-21 61,0 0-77,-21 21-16,21-21 16,-21 0-16</inkml:trace>
  <inkml:trace contextRef="#ctx0" brushRef="#br1" timeOffset="77799.94">21526 6181 0,'0'0'0,"22"0"63,-1 0-48,0 0-15,0 21 16,0 0-16,0 0 16,1-21-16,-1 21 0,0 1 15,0-22-15,-21 21 16,21 0-16,0-21 0,-21 21 0,0 0 16,22-21-16,-1 21 0,0 1 15,-21-1 1,21-21-16,0 21 0,0-21 15,-21 21-15,22-21 16,-1 21-16,0-21 31,0 0-15,0 0 0,0 0-16,-21-21 46,0 0-46,0 0 16,0 0-16,0-1 16,0 1-16</inkml:trace>
  <inkml:trace contextRef="#ctx0" brushRef="#br1" timeOffset="78203.33">22394 5948 0,'0'-21'15,"0"0"-15,0 42 31,0 0-15,-21 0-16,0 0 16,0 0-16,21 1 0,-21-1 0,-1 0 15,22 0-15,-21 0 0,0 0 0,21 1 16,-21-1-16,0 0 0,0 21 16,21-21-16,-22 1 0,22-1 15,-21 0-15,21 0 0,0 0 16,-21-21-16,21 21 0,0 1 0,-21-22 15,21 21-15,0 0 16,0 0-16</inkml:trace>
  <inkml:trace contextRef="#ctx0" brushRef="#br1" timeOffset="79043.37">17611 2625 0,'-22'0'0,"44"0"0,-65 0 16,22 0-16,42 0 31,0 0-15,22 0-16,-22 0 0,21 0 0,22 0 15,-22 0-15,22 0 16,20 0-16,-20-21 0,20 21 16,1 0-16,-21 0 0,20 0 0,-41 0 15,20 0-15,-21 0 0,1 0 0,-22 0 16,0 0-16,-21 21 15,-21-21-15,0 21 0,-22-21 16,22 0-16,-21 0 0,0 21 16,20-21-16</inkml:trace>
  <inkml:trace contextRef="#ctx0" brushRef="#br1" timeOffset="79367.17">18055 2646 0,'0'0'0,"0"21"47,0 0-31,-21 0-16,21 1 0,0 20 15,-21-21-15,21 21 0,-21 1 0,-1-1 16,22 0-16,0-20 0,-21 20 15,21 0-15,-21 1 0,21-1 0,0-21 16,-21 21-16,21-20 0,-21 20 16,21-21-16,0 0 0,0 0 0,0 1 15,0-1-15,0-42 47,21-1-47</inkml:trace>
  <inkml:trace contextRef="#ctx0" brushRef="#br1" timeOffset="80067.89">18330 2985 0,'0'21'31,"0"0"-16,0 0-15,0 0 0,-21 0 16,0 1-16,21-1 0,-21 0 16,21 0-16,0 0 0,0 0 0,-21 1 15,21-1-15,0 0 0,0 0 16,0 0-16,21-21 16,0 0-16,0 0 0,0 0 0,0 0 15,1 0-15,-1 0 16,21 0-16,-21 0 0,22-21 0,-22 21 15,0-21-15,21 0 0,-21 0 16,22-1-16,-22 1 0,0 0 0,0 0 16,0 0-16,1 21 0,-1-21 15,-21-1-15,0 1 0,21 21 0,-21-21 16,0 0-16,0 0 16,0 42 15,-21 0-16,21 0-15,0 0 16,-21 1-16,21-1 0,-22 0 16,1 0-16,21 21 0,-21-20 0,21-1 15,0 21-15,-21 0 0,0-20 0,21 20 16,-21-21-16,21 21 0,0 1 16,0-22-16,0 21 0,0 1 0,0 20 15,0-42-15,0 22 16,0-22-16,0 21 0,0-21 0,-22 22 15,22-22-15,-21 21 0,0-21 16,0 22-16,0-1 0,0-21 0,-1 21 16,-20-20-16,21 20 0,-21-21 0,20 0 15,1 0-15,-21 1 0,21-22 16,0 0-16,-1 0 0,-20 0 16,21 0-16,0 0 0,-22 0 0,22-22 15,0 22-15,0-21 0,-21 0 16,20 0-16,22 0 0,-21 0 0,21-1 15,-21 1-15,21 0 0,0-21 16,0 21-16,0-1 0,0-20 16,0 0-16,21 21 0,0-22 15,1 22-15,-1 0 0</inkml:trace>
  <inkml:trace contextRef="#ctx0" brushRef="#br1" timeOffset="80483.67">19071 3006 0,'-21'-21'15,"0"21"16,21 21-15,0 0-16,0 0 16,0 21-16,0-20 0,0 20 15,-21 21-15,21-20 0,-22 20 0,22-20 16,0 20-16,0-21 0,-21 22 16,21-22-16,-21 22 0,21-22 0,-21 0 15,0 1-15,21-1 0,0 0 0,-21 22 16,-1-22-16,22 1 0,-21-1 15,0 0-15,0 1 0,21-1 0,-21-21 16,0 21-16,-1-20 0,22-1 0,0 0 16,-21 0-16,21 0 15,0-42 1,0 0-16,21 0 16,1 0-16,-22-1 0,21-20 0,0 0 15,-21-1-15</inkml:trace>
  <inkml:trace contextRef="#ctx0" brushRef="#br1" timeOffset="80903.42">19008 2963 0,'0'-21'0,"0"42"0,0-63 0,21 21 16,0 21-16,0-21 0,0 21 15,0 0-15,1 0 0,-1 0 16,21 0-16,-21 0 0,22 0 0,-22 0 16,21 0-16,0 0 0,-20 0 15,20 0-15,-21 0 0,0 21 0,22 0 16,-43 0-16,0 0 15,0 1-15,0-1 0,-22 0 16,1 0-16,0 0 0,0 0 16,-21 1-16,-1-22 0,22 21 0,-21 0 15,21 0-15,-1-21 0,1 21 16,0-21-16,0 0 0,0 0 0,21 21 16,-21-21-16,21-21 31,21 0-16,0 21-15,0-21 16,0 0-16</inkml:trace>
  <inkml:trace contextRef="#ctx0" brushRef="#br1" timeOffset="81307.19">19706 2985 0,'0'0'0,"42"0"16,-20 0-16,-1-22 0,0 22 15,0 0-15,0-21 16,0 21-16,1-21 0,-1 21 16,-21-21-16,0 0 15,0 0-15,0-1 31,-21 22-31,-1 0 0,1 0 16,0 0-16,-21 0 0,21 22 0,-1-1 16,-20 0-16,21 0 0,0 0 15,0 0-15,-1 1 0,1-1 0,0 0 16,21 0-16,0 0 0,-21 0 16,21 1-16,0-1 0,0 0 0,0 0 15,0 0-15,21-21 16,-21 21-16,21-21 15,0 0-15,1 0 0,-1 0 0,0 0 16,0 0-16,0 0 0,22 0 16,-22 0-16,0 0 0,0 0 15,0 0-15</inkml:trace>
  <inkml:trace contextRef="#ctx0" brushRef="#br1" timeOffset="81617.02">20362 2815 0,'0'0'0,"0"-21"16,-21 21-16,0 0 16,0 0-16,0 0 0,-1 21 15,1-21-15,0 21 0,0 1 16,0-1-16,0 0 0,-1 0 0,1 0 15,0 22-15,0-22 0,21 0 16,-21 0-16,21 0 0,0 0 0,0 1 16,0-1-16,0 0 0,0 0 15,0 0-15,21-21 16,0 21-16,0-21 0,0 0 16,1 0-16,-1 0 0,0 0 0,0 0 15,0 0-15,0 0 0,1 0 16</inkml:trace>
  <inkml:trace contextRef="#ctx0" brushRef="#br1" timeOffset="82144.72">20722 2815 0,'0'-21'16,"-21"21"-16,0 0 0,0 0 15,-1 0-15,-20 0 16,21 0-16,0 21 0,0 0 16,-1 1-16,1-1 0,-21 0 0,21 0 15,0 0-15,-1 0 0,1 43 16,21-43-16,-21 0 0,21 0 16,-21 1-16,21-1 0,0 0 15,0 0-15,0 0 16,21-21-16,0 0 15,0 0-15,1 0 0,-1 0 0,0 0 16,21-21-16,1 0 16,-43 0-16,21 0 15,0-1-15,0 22 0,0-42 0,0 21 16,1 0-16,-22 0 0,21-1 16,-21-20-16,21 21 0,-21 0 0,0 0 15,0-1-15,0 1 16,0 42 15,0 1-31,0-1 0,0 0 16,0 0-16,-21 0 0,21 22 15,-21-22-15,21 0 0,0 0 0,0 0 16,0 0-16,0 1 16,0-1-16,0 0 15,21-21 16,0 0-31,0 0 0</inkml:trace>
  <inkml:trace contextRef="#ctx0" brushRef="#br1" timeOffset="82701.39">21209 2815 0,'0'0'0,"21"0"16,-21-21 0,-21 21 15,0 0-31,0 0 16,-22 21-16,22-21 0,0 21 0,0 1 15,-22-22-15,22 21 0,0 0 16,0 0-16,0-21 0,21 21 0,-21 0 15,21 1 1,21-22 0,0 0-1,0 0-15,0 21 16,0-21-16,1 0 0,20 0 16,-21 0-16,0 0 0,0 0 15,1 0-15,-1 21 0,0-21 0,0 0 16,0 21-16,0-21 15,-21 21-15,0 0 0,0 1 16,0-1-16,0 0 16,-21-21-16,0 0 15,0 21-15,0-21 0,0 0 0,-1 21 16,1-21-16,-21 0 16,21 0-16,0 0 0,-1 0 0,-20 0 15,21 0-15,0 0 0,0 0 16,-1 0-16,1 0 0,0-21 15,21 0-15,0 0 16,0 0 0,21-1-1,0 1-15,1 21 0,-1-21 16</inkml:trace>
  <inkml:trace contextRef="#ctx0" brushRef="#br1" timeOffset="83807.25">21717 2159 0,'0'0'0,"0"21"31,-21-21-31,0 21 16,21 1-16,-22-1 0,1 21 16,0-21-16,21 22 0,-21-1 0,0 21 15,0-20-15,21-1 0,-22 22 16,1-22-16,21 21 0,0-20 0,-21-1 15,0 0-15,21 1 0,-21-1 16,21 0-16,0-20 0,-21 20 0,21-21 16,0 0-16,0 0 0,0 1 15,0-1-15,0 0 0,0 0 0,0 0 16,21-21 0,0 0-16,0 0 0,0 0 15,0-21-15,22 0 0,-22 21 16,0-21-16,0 0 0,22-1 15,-22 1-15,0 0 0,0 0 0,0 0 16,0 0-16,1-22 0,-1 43 16,-21-21-16,0 0 0,21 0 0,-42 42 47,0 0-47,-1 0 15,22 0 1,0 1-16,-21-1 0,21 0 0,0 0 15,0 0-15,0 0 16,21-21 0,1 0-16,-1 0 0,0 0 15,0 0-15,0 0 16,0 0-16,1 0 0,-1-21 0,0 21 16,0-21-16,0 0 0,-21 0 15,21 0-15,1-1 0,-22 1 0,21 0 16,-21 0-16,0 0 0,0 0 0,21-1 15,-21 1 1,21 21-16,-21 21 31,0 1-31,0-1 16,0 0-16,0 0 0,-21 0 16,21 0-16,-21 1 0,21-1 0,0 0 15,-21 0-15,21 0 0,-22-21 16,22 21-16,-21-21 0,21 22 15,-21-22 1,0 0 0,21-22 15,0 1-31,0 0 16,0 0-16,21 0 15,0 0-15,0-1 0,1 1 16,-1 21-16,0-21 0,0 0 0,0 0 15,0 0-15,1 21 0,20 0 16,-21-22-16,0 22 0,0 0 0,1 0 16,-22 22-16,21-22 0,-21 21 15,0 0-15,0 0 0,0 0 16,0 0-16,0 1 0,0-1 0,0 0 16,-21 0-16,21 0 0,0 0 15,-22 1-15,1-22 0,21 21 16,-21 0-16,21-42 47,21 0-32</inkml:trace>
  <inkml:trace contextRef="#ctx0" brushRef="#br1" timeOffset="84660.77">22881 2794 0,'-21'-21'16,"0"21"-1,0 0-15,-1 0 0,1 0 0,0 0 16,-21 0-16,21 0 0,-1 0 15,1 0-15,-21 0 0,21 0 0,0 21 16,-22 0-16,22 0 0,0 1 16,0-1-16,21 0 0,0 0 0,-21 21 15,21-20-15,0-1 0,0 0 16,0 0-16,21-21 0,0 21 16,0-21-16,0 21 0,0-21 0,22 0 15,-22 0-15,21 0 16,-21 0-16,22 0 0,-22 0 0,0-21 15,43 0-15,-43 0 0,0 0 16,0 21-16,-21-21 0,21-1 16,0 1-16,-21 0 0,22 0 0,-22 0 15,0 0-15,21-1 0,-21 1 16,0 42 31,0 1-47,-21-1 0,21 0 15,-22 0-15,1 0 0,21 0 16,-21 1-16,0 20 0,21-21 0,-21 0 16,21 22-16,0-22 0,-21 21 15,-1 0-15,22 1 0,-21-1 0,21 0 16,0 1-16,0 20 0,0-20 16,-21-1-16,21 0 0,0 22 0,0-22 15,-21 0-15,21 22 0,0-22 16,0 22-16,0-1 0,0 1 0,0-22 15,0 22-15,0-1 0,0-21 0,0 22 16,0-22-16,0 1 16,0-1-16,0 0 0,0 1 0,0-1 15,0 0-15,0-21 0,0 43 0,0-43 16,0 0-16,0 0 16,-21 1-16,0-22 0,-1 0 0,1 0 15,0 0-15,0 0 0,0 0 0,0 0 16,-1-22-16,1 22 0,21-21 15,0-21-15,-21 21 0,21 0 0,-21-22 16,21 1-16,0 0 0,0-1 0,0 1 16,0-22-16,0 22 0,0-21 15,0-1-15,21 22 0,0-22 0,-21 1 16,21 20-16,-21-20 16,22 21-16,-1-1 0,-21-20 0,21 20 15,-21-20-15,21 21 0,0-22 0,-21 22 16,21-22-16,1 22 0,-22 0 15,21-1-15,0-20 0,0 20 0,0 1 16,0 21-16,-21-21 0</inkml:trace>
  <inkml:trace contextRef="#ctx0" brushRef="#br1" timeOffset="85099.52">22288 2201 0,'0'0'0,"-21"22"0,0-1 0,21 0 16,-21 0-16,21 0 16,0 0-1,21-21 17,0-21-32,0 21 0,-21-21 0,22 21 15,-22-21-15,21 0 0,-21 0 16,0-1-16,0 1 15,-21 21 1,-1 0-16,1 0 0,21 21 16,0 1-16,-21-22 0,0 21 15,21 0-15,-21 0 0,21 0 16,0 0-16,-21-21 16,-1 0-16</inkml:trace>
  <inkml:trace contextRef="#ctx0" brushRef="#br1" timeOffset="85431.84">21442 2582 0,'0'22'15,"0"-44"-15,21 44 0,21-22 16,-21 0-16,1 0 0,20 0 16,0 0-16,-21 0 0,22-22 0,-1 22 15,0 0-15,1 0 0,-22 0 16,21-21-16,-21 21 0,1 0 0,-1 0 16,0 0-16,0 0 0,0 21 62</inkml:trace>
  <inkml:trace contextRef="#ctx0" brushRef="#br1" timeOffset="101677.36">14584 6604 0,'0'21'15,"0"0"17,0 1-17,21-22 16</inkml:trace>
  <inkml:trace contextRef="#ctx0" brushRef="#br1" timeOffset="119687.04">19939 9081 0,'0'-22'16,"0"1"-16,0 0 15,0 0 1,0 0 0,0 0-1,0 42 16,0 0-31,0 0 0,0 0 16,0 0-16,-21 1 0,21 20 16,0-21-16,0 21 0,-21 1 0,21-22 15,0 0-15,0 21 0,-22-20 0,22-1 16,-21 21-16,21-21 0,0 0 16,-21 1-16,21-1 15,0 0-15,0 0 16,0-42 31,0 0-47,0 0 15,21-1-15</inkml:trace>
  <inkml:trace contextRef="#ctx0" brushRef="#br1" timeOffset="120067.86">20172 9292 0,'0'0'0,"0"21"16,0 1-1,-21-22-15,42 0 47,0 0-47,0-22 16,-21 1-16,21 0 15,-21 0 1,-21 21 0,0 0-1,0 0 1,0 21-16,21 0 15,-22-21-15,22 21 16,22-21 0,-1 0-1,0 0-15,0 0 0</inkml:trace>
  <inkml:trace contextRef="#ctx0" brushRef="#br1" timeOffset="122667.47">20701 9398 0,'0'0'15,"-21"21"-15,0-21 0,42 0 63,0-21-63,0 0 0,0 21 15,0-21-15,1 21 0,-1-21 16,-21-1-16,21 1 0,0 0 0,0 0 16,-21 0-16,21 0 0,-21-1 15,0 1-15,0 0 0,0 0 16,0 0-16,0 0 0,0-1 0,-21 22 15,0 0-15,21-21 0,-21 21 16,0 0-16,0 0 0,-1 0 16,1 21-16,0 1 0,21-1 15,0 0-15,-21 0 0,0 0 0,21 0 16,-21 22-16,21-22 0,0 0 16,0 0-16,0 0 0,0 1 0,0-1 15,0 0-15,0 21 0,21-21 16,-21 1-16,21-22 0,0 21 15,0-21-15,0 0 0,-21 21 0,22-21 16,-1 0-16,0 0 0,0 0 16,0-21-16,0 0 15,-21-1-15,22 1 0,-22 0 16,21 0-16,0 0 0,-21 0 0,21-1 16,0 1-16,0 0 0,1 0 15,-1 0-15,0 0 0,0-1 16,0 1-16,0 21 0,1-21 0,-1 21 15,0 0-15,0 0 0,0 0 16,0 0-16,1 0 0,-1 0 0,0 21 16,0 0-16,-21 1 15,0-1-15,0 0 0,0 0 16,0 0-16,0 0 0,-21 22 0,21-22 16,-21 0-16,0 0 0,-1 0 15,22 1-15,0-1 0,-21-21 16,21 21-16,0-42 47,21 21-47,1-21 0,-22-1 15,21 1-15,0 21 0,0-21 0,-21 0 16,21 0-16,0 0 0,1-1 16,-1 1-16,0 0 0,0 0 0,0 0 15,-21 0-15,0-1 0,0 1 16,21 0-16,-21 0 0,0 0 15,-21 21 17,0 21-17,0 0-15,21 0 0,-21 0 16,21 1-16,0-1 0,-21 0 0,21 0 16,-22 0-16,22 0 0,0 1 0,-21-1 15,21 0-15,0 0 0,0 0 16,0 0-16,21 1 15,1-1-15,-1-21 0,0 21 0,0-21 16,21 0-16,-20 0 0,-1 0 16,0 0-16,21 0 0,-21-21 0,22 21 15,-22-21-15,0-1 0,21 22 0,-20-21 16,-1 0-16,0 0 0,0 0 16,0-22-16,0 22 0,1 0 15,-22 0-15,0-21 0,21 20 0,-21 1 16,21 21-16,-21-21 0,0 0 15,-21 21 1,0 0-16,-1 0 16,1 0-16,21 21 0,-21 0 15,0 0-15,21 1 0,0-1 0,-21 0 16,21 21-16,-21-21 0,21 1 0,0-1 16,0 0-16,0 0 0,0 0 15,0 0-15,0 1 0,0-1 16,21-21-16,0 21 0,0-21 0,0 0 15,22 0-15,-22 0 0,0 0 16,0 0-16,0 0 0,22 0 16,-22 0-16,0-21 0,0 0 0,0-1 15,0 1-15,1-21 0,-1 21 0,0 0 16,0-22-16,0 22 0,0 0 16,1 0-16,-1-22 0,0 22 0,0 0 15,0 0-15,0 21 0,1 0 16,-1 0-1,0 0-15,-21 21 16,0 0-16,0 0 16,0 1-16,0-1 15,0 0-15,0 0 16,0 0 0,21-21-16,-21-21 31,0 0-31,0 0 0,0 0 15,0-1-15,0 1 16,0 0-16,0 0 0,0 0 0,0 0 16,-21 21-1,21-22-15,-21 22 0,0 0 16,-1 0-16,1 22 0,21-1 16,-21 0-16,0-21 0,0 42 15,21-21-15,-21 1 0,21-1 16,-22 0-16,22 0 0,-21 0 0,21 22 15,0-22-15,0 0 0,0 0 0,0 0 16,0 22-16,0-22 16,21 0-16,1-21 0,-1 21 0,0-21 15,0 0-15,0 0 0,22 0 16,-22 0-16,0 0 0,21 0 0,-21 0 16,1-21-16,20 0 0,-21 21 15,0-21-15,0-22 0,22 22 0,-22 0 16,0 0-16,0-43 0,0 43 15,-21 0-15,22 0 0,-22 0 16,0-1-16,0 1 0,0 0 16,-22 42 15,22 0-31,0 1 16,0-1-16,-21 0 0,21 0 0,0 0 15,0 0-15,-21 22 0,21-22 16,0 0-16,0 0 0,0 0 15,0 1-15,21-1 0,0-21 16,1 0-16,-1 0 16,0 0-16,0 0 0,0 0 0,0 0 15,1-21-15,-1-1 0,0 22 0,0-21 16,-21 0-16,21-21 0,0 21 16,1-1-16,-22-20 0,21 21 15,-21 0-15,21-22 0,-21 22 0,0 0 16,21 0-16,-21 0 15,0 42 1,0 0-16,0 0 16,-21 0-16,21 1 15,0-1-15,0 0 0,0 0 0,0 0 16,0 0-16,0 1 0,0 20 16,0-21-16,0 0 0,21-21 15,0 0-15,0 0 16,1 0-16,-1 0 15,0 0-15,0-21 0,0 0 16,-21 0-16,21 0 0,1-1 16,-22-20-16,21 0 0,0-1 0,-21 1 15,0 0-15,21-22 0,-21 22 0,21-22 16,-21 22-16,0 0 0,0-1 16,0 1-16,0 21 0,0-21 0,0 20 15,0 1-15,0 0 0,-21 21 47,21 21-47,-21 22 0,21-22 0,-21 21 16,21-21-16,0 22 0,0-1 15,0 0-15,-21 1 0,21-1 0,0 0 16,0 1-16,0-1 0,0 0 16,0 1-16,0-22 0,0 21 15,0-21-15,0 0 0,0 1 0,0-1 0,21 0 16,0-21-16,-21 21 0,21-21 0,0 0 15,0 0-15,1 0 0,-1 0 16,0 0-16,21 0 0,-21 0 0,22-42 16,-22 42-16,21-21 15,-21-1-15,1 1 0,-1-21 16,-21 21-16,21 0 0,0-1 0,-21-20 16,21 21-16,-21 0 0,0 0 0,0-1 15,0 1-15,0 0 16,-21 21-16,0 0 15,0 0-15,21 21 0,0 0 0,-21 1 16,21-1-16,-22 0 0,22 0 16,0 0-16,0 22 15,0-22-15,0 0 0,0 0 0,0 0 16,0 0-16,0 1 0,22-22 0,-22 21 16,21-21-16,0 0 0,0 0 15,0 0-15,0 0 0,1 0 16,-1 0-16,0 0 0,0 0 0,0-21 15,0 21-15,1-22 0,-1 1 16,0 0-16,0 21 0,-21-21 16,0 0-16</inkml:trace>
  <inkml:trace contextRef="#ctx0" brushRef="#br1" timeOffset="122910.38">23368 8954 0,'0'0'0,"-21"0"0,42 0 16,0 0 0,0 0-16,0 0 0,1 0 0,20 0 15,-21 0-15,21 0 0,-20 0 0,20 0 16,-21 0-16,21 0 0,-20-22 15,-1 22-15,0 0 0,0-21 0,0 21 16,-21-21-16</inkml:trace>
  <inkml:trace contextRef="#ctx0" brushRef="#br1" timeOffset="125047.46">24363 8763 0,'21'21'16,"0"-21"-1,0 0-15,0 0 0,1 0 0,-1 0 16,0 0-16,21-21 0,-21 21 0,22-21 16,-22 21-16,21-21 0,-21 0 15,22 21-15,-22-22 0,0 22 0,0-21 16,-21-21-16,0 21 15,-21 0-15,0-1 0,0 22 16,-22 0-16,1-21 0,0 21 16,-1 0-16,1 0 0,0 0 0,-1 0 0,1 0 15,0 21-15,-1 1 16,22-1-16,-21-21 0,21 21 0,0 0 16,-1 0-16,22 22 0,0-22 0,0 0 15,0 0-15,0 0 0,0 0 16,0 22-16,22-22 0,-1 0 0,0 0 15,0 0-15,0 22 0,0-22 0,22 0 16,-22 0-16,0 0 0,21 1 16,-20-1-16,-1 0 0,21 0 0,-21 0 15,0 0-15,1 1 0,-22-1 0,0 0 16,0 0-16,0 0 16,0 0-16,-22 1 15,1-22-15,0 21 0,-21-21 16,21 0-16,-1 21 0,-20-21 0,21 0 15,0 0-15,0 0 0,-22 0 0,22 0 16,0 0-16,0 0 16,0-21-16,21 0 0,0-1 0,-22 1 15,1-21-15,0 21 0,21 0 16,0-1-16,0 1 16,0 0-16,0 42 31,0 0-16,0 1-15,21-1 16,-21 0-16,21 0 0,1 0 16,-22 0-16,21 1 0,0-22 15,0 21-15,0-21 0,0 21 0,1-21 16,-1 21-16,0-21 0,21 0 0,-21 0 16,1 0-16,20 0 0,-21 0 0,0 0 15,22 0-15,-22-21 0,0 21 16,0-21-16,0 0 0,22-1 0,-22 1 15,0 0-15,0 0 0,0 0 16,0-22-16,-21 22 0,22 0 0,-1 0 16,0 0-16,0 0 0,-21-1 15,21 1-15,0 21 0,-21-21 16,22 21-16,-1 0 0,0 21 31,-21 0-31,0 1 0,0-1 16,0 0-16,0 0 15,0-42 48,0 0-63,0 0 0,0-1 16,0 1-16,0 0 15,0 0 1,-21 21 15,0 21-15,21 0-16,0 0 0,-22 1 0,1-1 15,0 21-15,0-21 0,21 0 16,-21 1-16,21 20 0,0-21 16,0 0-16,0 0 0,0 1 15,0-1-15,0 0 0,0 0 16,21-21-16,0 0 0,0 0 15,0 0-15,1 0 16,-1 0-16,0 0 0,21 0 0,-21-21 16,1 21-16,20-21 0,-21 0 0,21-1 15,-20 1-15,-1 0 0,0-21 16,0 21-16,0-1 0,-21 1 0,0 0 16,0 0-16,0 0 0,0 0 15,-21 21 1,0 0-16,0 0 0,21 21 15,0 0-15,-21-21 0,21 21 16,0 0-16,0 0 0,0 1 16,0-1-16,0 0 0,0 0 15,0 0-15,0 0 0,21 1 16,0-1-16,0-21 16,0 0-16,0 0 15,1 0-15,-1 0 0,0 0 0,0 0 16,0 0-16,0 0 0,1 0 0,-1-21 15,0-1-15,0 22 0,0-21 16,0 0-16,1 0 0,-22 0 0,21 0 16,0 21-16,-21-22 0,0 1 0,21 0 15,-21 0-15,21 21 0,-21-21 16,-21 42 15,0 0-31,21 0 16,0 0-16,-21 1 0,21-1 15,0 0-15,-21-21 0,21 21 0,0 0 16,0 0-16,0 1 0,21-22 16,0 21-16,0-21 0,0 21 15,0-21-15,1 0 0,-1 0 16,0 0-16,0 0 0,0 0 0,0 0 16,1-21-16,-1 0 0,0-1 0,0 1 15,0 0-15,0 0 16,-21-21-16,0 20 0,22 1 15,-1 0-15,-21-21 0,0 21 16,0-1-16,0 44 47,-21-1-47,21 21 0,-22-21 16,1 0-16,21 22 0,-21-22 15,0 0-15,21 21 0,-21 1 0,21-22 16,-21 21-16,21 1 0,-22-1 0,1 0 15,21 1-15,-21-1 0,21 0 16,-21 1-16,21-1 0,0 0 0,-21 1 16,21-1-16,-21 0 0,21 1 15,0 20-15,-22-42 0,22 0 16,0 22-16,0-22 0,0 0 0,0 0 16,0 0-16,22-21 15,-1 0 1,0 0-16,-21-21 15,21 0-15,0 0 0,0 0 0,1 0 16,-22-1-16,21-20 0,0 0 16,0 21-16,0-22 0</inkml:trace>
  <inkml:trace contextRef="#ctx0" brushRef="#br1" timeOffset="125411.77">26120 9208 0,'0'0'0,"0"-22"0,-22 1 0,22 0 16,0 0-16,0 0 0,0 0 0,0-1 16,0 1-16,0 0 15,22 21-15,-1-21 16,0 21-16,0 0 0,0 0 0,0 0 16,1 0-16,-1 0 0,0 0 0,21 21 15,-21 0-15,1 0 0,-22 1 16,21-1-16,-21 0 0,0 0 15,0 0-15,0 0 0,0 1 0,-21-1 16,21 0-16,-43 0 0,22 0 16,-21 0-16,21-21 0,-22 22 0,1-22 15,0 0-15,20 0 0,-20 21 0,21-21 16,-21 0-16,20 0 0,1 0 0,0 0 16,42 0 15,0 0-16,22 0-15,-22 0 16,0-21-16,0 21 0</inkml:trace>
  <inkml:trace contextRef="#ctx0" brushRef="#br1" timeOffset="125756.74">26606 8636 0,'0'-42'16,"0"84"-16,0-105 0,0 84 47,-21 0-47,21 0 16,-21 21-16,21-20 0,0 20 15,-21 0-15,0 1 0,21-1 0,-21 0 16,21 22-16,0-22 0,0 0 15,-22 1-15,22-1 0,0 0 0,-21-20 16,21 20-16,0-21 0,0 0 0,0 0 16,0 1-16,0-1 0,0 0 15,21-21-15,1 0 0,-1 0 16,0 0-16,0 0 0,0 0 16,0 0-16,1 0 0,-1-21 0,0 0 15,0-1-15,0 22 0,0-21 16,1 0-16,-22 0 0,21 0 15</inkml:trace>
  <inkml:trace contextRef="#ctx0" brushRef="#br1" timeOffset="125998.69">26501 8932 0,'-22'0'0,"44"0"0,-22 0 47,21-21-47,0 21 0,0 0 0,0 0 16,22-21-16,-22 21 15,0 0-15,21 0 0,-21 0 0,22-21 16,-22 21-16,0 0 0,0 0 0,0 0 16,1 0-16,-22-21 15,0 0 1,-22 21-16,1-22 0</inkml:trace>
  <inkml:trace contextRef="#ctx0" brushRef="#br1" timeOffset="126403.61">25590 8657 0,'-21'0'16,"21"21"0,-21-21-16,21 22 0,-21-22 0,21 21 15,0 0-15,0 0 16,21-21-1,0 0 1,0 0-16,1 0 0,-1 0 16,-21-21-16,0 0 15,0 0-15,0-1 16,-21 22-16,21-21 16,-22 21-1,1 0-15,21 21 16,0 1-16,0-1 31,-21-21-31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6T04:30:32.35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8191 5249 0,'0'22'32,"0"-1"-32,-21-21 0,21 21 15,0 0 1</inkml:trace>
  <inkml:trace contextRef="#ctx0" brushRef="#br0" timeOffset="2696.02">12234 6477 0,'0'0'0,"0"21"0,0 0 15,0 1 1,0-1-1,0 0-15,0 0 16,0-42 62,0 0-62,0 0-16,0-1 15,0 1 1,0 0-16,0 0 16,0 0-16,0 0 0,0-1 15,0 1 1,0 0-16,0 0 0,0 0 16,-21 21-16,21-21 0,-21 21 0,0-22 15,21 1 1,-21 0-16,-1 0 15,1 21-15,21-21 16,-21 21-16,0-21 0,0 21 16,21-22-16,-21 22 0,-1 0 0,1-21 15,0 21-15,21-21 0,-21 21 16,0-21-16,0 21 0,21-21 0,-22 21 16,1-21-16,0-1 0,0 22 15,0-21-15,0 21 0,21-21 16,-22 21-16,1-21 0,0 0 0,0 21 15,0-21-15,0 21 0,-1-22 16,1 1-16,0 21 0,0-21 0,0 0 16,0 21-16,-1-21 0,1 0 0,0 21 15,-21-22-15,21 1 16,-1 21-16,1-21 0,0 0 0,-21 0 16,21 21-16,-1-21 0,1-1 0,-21 1 15,0 0-15,-1 0 16,22 0-16,0 0 0,-21 21 0,20-22 15,1 1-15,0 0 0,-21 0 16,21 21-16,-1-21 0,1 0 0,-21-1 16,21 22-16,0-21 0,-22 0 0,22 21 15,0-21-15,0 0 16,0 21-16,-1-21 0,-20 21 0,21-22 16,0 22-16,0-21 0,-1 21 0,1-21 15,0 21-15,0-21 0,0 21 16,-22-21-16,22 21 0,0-21 0,0 21 15,-21 0-15,20-22 0,1 22 16,0 0-16,-21 0 0,21-21 0,-1 0 16,1 21-16,-21 0 0,21 0 0,0-21 15,-1 21-15,1 0 0,-21 0 16,21-21-16,0 21 0,-1 0 0,-20 0 16,21 0-16,0-21 0,0 21 15,-22 0-15,22 0 0,0 0 0,0 0 16,-22 0-16,22 0 0,0 0 0,0 0 15,0 0-15,0 0 16,-1 0-16,1 0 0,0 0 16,-21 0-16,21 0 0,-1 0 0,1 0 15,-21 0-15,21 0 0,0 0 16,-22 0-16,22 0 0,0 0 0,-43 0 16,43 0-16,0 21 15,0-21-15,-21 0 0,20 0 16,1 21-16,0-21 0,-21 0 15,-1 0-15,22 21 0,-21-21 0,0 0 16,-22 21-16,22-21 0,-1 21 0,1-21 16,0 0-16,-1 22 0,1-22 15,21 0-15,0 0 0,-22 0 16,22 21-16,0-21 0,0 0 16,0 0-16,-22 0 0,22 21 15,-21-21-15,21 21 0,0-21 16,-22 21-16,22-21 0,-21 0 0,-1 21 15,22-21-15,-21 0 0,21 22 0,-85-1 16,64-21 0,-1 21-16,22-21 15,21 21-15,-21-21 0,0 21 16,0-21-16,-1 21 0,1-21 16,0 0-16,-21 22 0,21-22 0,-1 21 15,1-21-15,0 21 0,-21-21 16,21 21-16,-1-21 0,1 21 15,0-21-15,0 21 0,0-21 16,-22 22-16,22-22 0,0 21 0,0 0 16,-21-21-16,20 21 0,-20-21 0,21 21 15,-21 0-15,20-21 0,-20 22 16,21-1-16,0-21 0,-22 21 16,22 0-16,-21-21 0,21 21 0,0-21 15,-22 21-15,22 1 0,0-22 16,-21 21-16,20 0 0,1-21 15,0 21-15,0 0 0,-21-21 0,20 21 16,1 1-16,-21-1 0,21-21 16,0 21-16,-1 0 0,1-21 15,21 21-15,-21 0 0,0 1 16,21-1 0,-21-21-16,21 21 0,-21-21 15,21 21-15,0 0 16,-22-21-16,1 21 0,0 1 15,21-1-15,-21-21 0,0 21 16,21 0-16,-21-21 16,21 21-16,-22 0 0,1 1 15,0-1-15,21 0 16,-21 0-16,0 0 0,0 0 16,-1 1-16,22-1 0,-21 0 15,0 0-15,21 0 0,0 0 16,-21-21-16,0 43 0,0-22 15,21 0-15,0 0 16,-22 0-16,22 1 16,-21-22-1,21 21-15,0 0 16,-21 0-16,21 0 31,-21-21-31,21-21 203,0 0-203,0 0 16</inkml:trace>
  <inkml:trace contextRef="#ctx0" brushRef="#br0" timeOffset="3699.98">5461 6329 0,'0'0'0,"-21"-21"0,21 0 16,-21-1 0,-1 22-16,22-21 0,-21 21 15,42 21 48,1 1-63,-1-1 0,0 0 15,0 0-15,0 0 0,0 22 16,22-1-16,-22 0 0,0-21 16,-21 1-16,21-1 0,0 21 15,1-21-15,-22 0 0,0 1 16,21-1-16,0 0 0,-21 0 16,21-21 15,0 0 16,0 0-16,1 0-31,-1 0 31,0 0 0,-21-21 32,0 0-63,21 21 16,0-21-16,-21-1 0,21 1 0,1 0 15,-1 0-15,-21 0 0,21 0 16,0-22-16,21 22 0,-20 0 0,-1-21 15,0 20-15,21 1 0,-21 0 16,1 0-16,-1 21 0,0-21 0,0 0 16,0 21-1,-21 21 32,0 0-31,0 0-1,-21 0 1,0-21-16,0 21 0,0 1 16,-1-22-16,22 21 0,-21 0 15,0-21-15,0 21 0,0 0 16,-43 22-16,64-22 16,-21-21-16,0 21 0,21 0 15,-21-21-15,0 21 0,21 0 0,-22-21 16,22 22-16,-21-22 15,21 21-15,0 0 16,-21-21 0,21-21 15,21 0-31,0 21 0,1-22 0</inkml:trace>
  <inkml:trace contextRef="#ctx0" brushRef="#br0" timeOffset="8863.78">3238 3831 0,'0'0'0,"-21"0"15,0 0 1,42 0 15,0 0-31,22-21 0,-1 21 0,0 0 16,22-21-16,-1 0 0,1 21 15,-1-21-15,1 21 0,-1-22 0,1 22 16,-1-21-16,-20 0 0,-1 21 16,0 0-16,1-21 0,-1 21 15,-21 0-15,0 0 0,-42 21 32,0-21-17,0 0-15,0 21 0,-22 0 16,1-21-16</inkml:trace>
  <inkml:trace contextRef="#ctx0" brushRef="#br0" timeOffset="9164.61">3598 3810 0,'-21'0'0,"21"21"31,0 0-31,0 1 16,0 20-16,0 0 0,0 1 16,0-1-16,0 21 0,21 1 0,-21-1 15,0 1-15,0-1 0,0 1 0,0-1 16,0 1-16,0-22 0,0 22 16,0-22-16,0 0 0,0 1 15,0-22-15,21 21 0,-21-21 0,0 1 16,22-1-16,-1-21 31,0-21-31,-21-1 0,21-20 16,-21 21-16</inkml:trace>
  <inkml:trace contextRef="#ctx0" brushRef="#br0" timeOffset="9819.73">3937 4212 0,'0'-21'15,"0"42"-15,21-42 0,-21 42 32,0 0-32,0 1 15,0-1-15,0 0 16,0 21-16,0-21 0,0 22 0,0-1 16,0 0-16,0-20 0,0 20 15,0-21-15,0 21 0,0-20 0,0-1 16,21 0-16,0 0 0,-21 0 15,22-21-15,-1 0 0,0 0 0,0 0 16,0 0-16,0 0 0,1-21 16,-1 0-16,0 0 0,0 0 15,0-1-15,0 1 0,1-21 16,-1 0-16,0 20 0,0-20 16,-21 0-16,21-1 0,-21 1 0,0 21 15,0-21-15,0 20 0,0 1 16,0 0-16,0 0 15,0 42 1,0 21 0,0-20-16,0-1 0,0 21 15,0 0-15,0 1 0,0-1 0,0 0 16,0 1-16,21-1 0,1 22 0,-22-1 16,0-21-16,0 22 0,21-1 15,0 1-15,-21-22 0,21 22 0,-21-22 16,0 22-16,0-22 0,21 0 15,-21 1-15,0 41 16,0-63-16,0 1 0,0-1 0,0 0 16,0 0-16,0 0 0,-21-21 15,0 0 1,0 0-16,0-21 16,21-21-16,-22 21 0,1-1 0,0-20 15,0 0-15,0-1 0,0 1 0,-1 0 16,22-1-16,-21 1 0,21 0 15,0-1-15,0 1 0,0 21 0,0-21 16,0-1-16,0 22 0,21 0 16,1-21-16,-1 20 0,0-20 15,0 21-15,0-21 0,0 20 0,22 1 16,-22-21-16</inkml:trace>
  <inkml:trace contextRef="#ctx0" brushRef="#br0" timeOffset="10180.53">4762 4064 0,'0'-21'0,"0"42"0,0-63 0,0 21 0,0-1 16,-21 22 0,0 22-1,21 20-15,0-21 16,0 21-16,0-20 0,0 20 15,0 21-15,0-20 0,0 20 0,42 43 16,-42-42-16,22-1 16,-22 1-16,21 20 0,-21-20 0,0 20 15,21-20-15,-21-1 0,0 1 0,0-1 16,21-20-16,-21-1 0,0 0 16,0 1-16,0-1 0,21-21 0,-21 0 15,0 1-15,21-1 16,-21-42 15,0-1-31,0 1 0,0 0 16,0 0-16,0-21 0,-21-1 0,0-20 15,21 20-15</inkml:trace>
  <inkml:trace contextRef="#ctx0" brushRef="#br0" timeOffset="10620.09">4593 4128 0,'0'0'15,"0"-22"-15,0 1 16,0 0-16,21 0 15,0 21-15,1-21 0,-1 21 16,0-21-16,0 21 0,0 0 16,0 0-16,1 0 0,20 0 0,-21 0 15,0 0-15,0 0 0,1 21 0,-1-21 16,0 21-16,0 0 0,-21 0 16,0 0-16,21 1 0,-21-1 15,0 0-15,0 0 0,0 21 0,0-20 16,-21-1-16,0 0 0,0 0 15,-22 43-15,1-43 0,21 0 16,0 0-16,0-21 0,-1 21 0,22 0 16,-21-21-16,21 22 15,-21-22-15,21-22 47,0 1-47,0 0 0,21 21 16,0-21-16</inkml:trace>
  <inkml:trace contextRef="#ctx0" brushRef="#br0" timeOffset="11041.84">5165 4170 0,'21'0'31,"0"0"-31,-21-21 16,21 0-16,0-1 0,0 1 16,-21 0-16,0 0 15,22 0-15,-1-22 0,-21 22 16,0 0-16,0 0 15,0 0-15,-21 42 32,-1 0-32,1 0 0,21 0 15,-21 1-15,0 20 0,0 21 16,21-20-16,-21-22 0,21 21 16,0-21-16,0 22 0,0-22 15,0 0-15,0 0 0,0 0 16,0 1-16,21-22 15,0 0-15,0 0 0,0 0 16,0-22-16,1 1 0,-1 0 16,42-21-16</inkml:trace>
  <inkml:trace contextRef="#ctx0" brushRef="#br0" timeOffset="11305.69">5884 3768 0,'0'0'0,"-21"0"16,0-21-16,0 21 16,0 0-16,-1 0 0,1 0 0,0 21 15,0-21-15,0 21 0,0 0 16,-1 0-16,1 0 0,0 22 0,0-22 16,0 21-16,21 1 15,0-22-15,0 21 0,0-21 0,0 22 16,0-22-16,0 0 0,0 0 0,0 0 15,0 0-15,21-21 0,0 22 16,0-22-16,0 0 0,1 0 0,-1 0 16,21-22-16,-21 1 0,22 0 15,-22 0-15</inkml:trace>
  <inkml:trace contextRef="#ctx0" brushRef="#br0" timeOffset="13124.32">6308 3768 0,'-22'-21'16,"1"21"-16,0 0 0,0 0 15,0 0-15,0 0 16,-1 0-16,1 21 0,-21 0 16,21 0-16,0 0 0,-1 0 15,22 1-15,0-1 0,-21 21 16,0-21-16,21 22 0,0-22 0,0 21 15,0-21-15,0 0 0,0 1 16,0-1-16,0 0 0,0 0 16,21-21-16,0 0 0,1 0 15,-1 0-15,0-21 16,0 21-16,0-21 0,0 0 0,1-1 16,-1-20-16,0 21 0,0-21 15,0 20-15,-21 1 0,0-21 0,0 21 16,21-22-16,-21 22 0,0 0 15,0 0-15,0 0 16,0 0-16,0 42 31,0 0-31,0 0 0,0 0 16,-21 22-16,21-22 0,0 0 0,0 0 16,0 0-16,0 0 0,0 1 15,0-1-15,0 0 0,0 0 16,0 0-16,21 0 0,1-21 15,-1 0-15,0 0 0,0 0 16,0 0-16,22-21 0,-22 21 0,0-21 16,21 0-16,1 0 0,-22-22 15,21 22-15,0 0 0,-20-21 0,20 21 16,-21-22-16,0 22 16,22-21-16,-43 21 0,21-1 0,-21 1 15,0 0-15,0 0 16,-21 21-1,-1 21-15,1-21 0,21 21 16,-21 0-16,21 1 0,0-1 16,0 0-16,0 0 0,21 0 15,0-21-15,1 21 0,-1 1 16,0-1-16,-21 0 0,21 0 0,0 0 16,0 0-16,-21 1 0,0-1 0,0 0 15,0 0 1,0 0-16,-21-21 15,0 0-15,0 0 16,0 0-16,0 0 0,-22-21 16,1 0-16,21 0 0,0 21 15,-1-21-15,1 21 0,0-22 16,21 44 0,0-1-1,21 0-15,0-21 16,1 21-16,-1-21 0,0 0 0,0 21 15,0-21-15,0 0 0,22 0 16,-22 0-16,21 0 0,-21 0 0,22-21 16,-22 0-16,21 0 0,1 0 15,-1-1-15,0 1 0,1-21 16,-1 21-16,-21-22 0,21 1 0,-20 0 16,-1-22-16,0 22 0,-21-22 15,0 1-15,0 21 0,0-85 16,0 84-16,0 1 0,0 0 15,-21-1-15,0 22 0,21 0 0,0 0 16,-22 21-16,1 0 0,0 0 16,21 21-16,0 21 15,0-21-15,0 43 0,-21-22 16,21 1-16,0 20 0,0 1 0,0-22 16,0 21-16,0-20 0,0 20 15,0-20-15,0-1 0,21 0 0,-21 1 16,0-22-16,21 21 0,0-21 15,-21 0-15,22 1 0,-22-1 16,21-21-16,0 0 0,0 0 0,0 0 16,0-21-16,1-1 0,-22 1 15,21 0-15,-21 0 0,21 0 0,-21-22 16,21 22-16,-21 0 0,0 0 16,0 0-16,0 0 0,0-1 15,21 22-15,-21-21 0,21 21 0,-21-21 16,22 21-16,-1 0 15,0 21-15,-21 0 0,21-21 16,0 43-16,0-43 16,1 21-16,-22 0 0,21-21 0,0 0 15,0 0-15,0 21 0,0-21 0,1 0 16,-1 0-16,21 0 0,-21 0 16,0 0-16,1-21 0,20 21 0,-21-21 15,0 21-15,0 0 0,1-21 16,-1 21-16,0 0 0,0 0 0,0 0 15,0 0-15,1 0 16,-1 0-16,0-21 0,0 21 16,0 0-16,0-22 15,1 22-15,-1 0 0,-21-21 16,21 0-16,0 21 0,0-21 16,0 0-16,-21 0 0,22 21 15,-22-22-15,0 1 0,0 0 0,0-21 16,0 21-16,0-1 0,0 1 15,-22 0-15,1 0 0,0 0 0,-21 0 16,21 21-16,-1 0 16,1 0-16,0 0 0,21 21 0,-21 0 15,0 0-15,0 0 0,21 0 16,0 1-16,-22-1 0,22 0 16,0 0-16,0 0 0,0 0 0,0 1 15,0-1-15,22-21 16,-1 0-16,0 0 0,0 0 15,0 0-15,0 0 0,1 0 16,-1-21-16,0 21 16,0 21 15,-21 0-31,0 0 0,0 21 16,0-20-16,0 20 0,0-21 0,0 21 0,0 1 15,21-1-15,-21 0 16,21 1-16,-21-1 0,22 0 0,-22 85 15,0-84-15,0-1 16,0-21-16,0 22 0,0-22 16,0 21-16,0-21 0,-22 0 0,1 1 15,0-1-15,21 0 0,-21 0 0,0-21 32,0 0-32,21-21 15,0 0-15,0 0 0,0-22 0,0 22 16,0-42-16,-22 20 0</inkml:trace>
  <inkml:trace contextRef="#ctx0" brushRef="#br0" timeOffset="13615.16">6943 3514 0,'-22'0'0,"44"0"0,-65 0 15,22 21-15,42-21 31,22-21-31,-22 21 0,21-21 0,-21 21 16,22-22-16,-1 1 0,0 21 16,1-21-16,20 0 0,-21 21 0,1-21 15,-1 21-15,0 0 0,-20-21 16,20 21-16,-21-22 0,0 22 0,0 0 16</inkml:trace>
  <inkml:trace contextRef="#ctx0" brushRef="#br0" timeOffset="20595">656 9186 0,'0'0'0,"0"-21"15,-21 0-15,21 0 0,0 0 16,-21 0-16,21-1 0,0 1 15,-21 21-15,21 21 47,0 22-47,0-22 16,0 21-16,21 1 0,0 20 16,-21-21-16,0 1 0,0 20 15,21-20-15,-21-1 0,21 64 16,-21-64-16,0 0 0,0 1 15,0-22-15,21 0 0,-21 21 16,0-20-16,0-1 0,22-21 16,-22-21 15,0-1-15,21 1-16,-21 0 0</inkml:trace>
  <inkml:trace contextRef="#ctx0" brushRef="#br0" timeOffset="20979.78">1143 9462 0,'0'0'0,"-21"21"15,21 0-15,0 0 16,0 0-16,0 0 16,0-42 15,0 0-31,21 21 16,0-21-16,-21 0 0,21 21 15,-21-21-15,0-1 0,0 1 16,0 0-16,-21 21 31,0 0-31,21 21 16,0 0-16,0 1 0,-21-22 15,21 21-15,0 0 16,21-21 15,0 0-31,0 0 0</inkml:trace>
  <inkml:trace contextRef="#ctx0" brushRef="#br0" timeOffset="25263.91">2286 9292 0,'21'0'47,"-21"-21"-47,0 0 0,21 0 16,-21 0-1,0-1-15,0 1 16,0 0-16,-21 21 16,21-21-16,-21 21 0,0-21 15,0 21-15,-1 0 16,1 0-16,0 0 0,0 0 15,0 21-15,0-21 16,-1 21-16,1 0 0,21 0 16,-21 1-16,-21 20 15,42-21-15,0 0 0,0 22 0,0-22 16,0 0-16,-21 0 0,21 0 0,0 0 16,0 1-16,0-1 0,0 0 15,21-21-15,-21 21 16,21-21-16,0 0 0,0 0 15,0 0-15,1 0 0,20-21 16,-21 21-16,0-21 0,0 0 16,22-1-16,-22 1 0,0 0 0,43-21 15,-43-1-15,0 22 16,-21 0-16,0 0 0,0 0 16,21 21-16,-21-21 0,0-1 0,0 1 15,0 0 1,0 42 15,0 0-31,0 1 16,0-1-16,0 0 0,0 0 15,0 0-15,21 22 0,-21-22 0,0 21 16,21 0-16,-21-20 0,22 20 16,-22 0-16,21 22 0,0-22 0,-21 22 15,21-22-15,0 21 0,-21 1 16,21-22-16,1 22 0,-22-1 15,21 1-15,-21-1 0,21-20 0,-21 20 16,0 1-16,21-1 0,-21 1 0,21-22 16,-21 21-16,0-20 0,0-1 15,0 0-15,0 1 0,0-22 0,0 21 16,0-21-16,-21 22 0,0-22 16,0 0-16,0 0 0,-22 0 15,22 1-15,-21-22 0,-1 0 0,1 0 0,0 0 16,-64 0-16,64-22 15,-1 1-15,-20-21 0,20 21 0,22-22 16,-21 22-16,0-21 0,20 0 16,1-1-16,0 1 0,0 0 15,21-1-15,0 1 0,0-22 0,0 22 16,0 0-16,0-64 16,42 64-16,-21-1 0,1-20 0,-1 20 15,21-20-15,0-1 0,1 22 16,-1-21-16,22-1 0,-22 1 15,21 20-15,-20 1 0,20 0 0,-20-1 0,-1 1 16,-21 0-16,21 20 16,-20 1-16,-1 0 0,-21 0 0,0 0 15,0 0-15,0-1 0,0 1 16,-21 21 0,-1 0-16,1 0 15,0 0-15,0 21 0,0 1 16,0-1-16,21 21 0,-22-21 15,22 0-15,0 22 0,0-22 16,0 21-16,0-21 0,0 22 0,0-22 16,0 0-16,0 0 0,22 0 15,-1 1-15,0-22 0,0 0 16,0 0-16,0 0 0,1 0 16,-1 0-16,0 0 0,0 0 0,0-22 15,0 1-15,22 21 0,-22-21 0,0 0 16,0-21-16,22-1 15,-22 22-15,-21-21 0,21 21 16,0-22-16,-21 1 0,21 21 16,-21-22-16,0 1 0,0 0 0,0-1 15,0 1-15,0 0 0,0-1 0,21 1 16,-21 21-16,0 0 0,0-22 16,0 22-16,0 42 31,0 22-31,0-22 15,0 21-15,0 1 0,0-1 0,0 0 16,0 1-16,0 20 16,0-21-16,0 22 0,0-22 0,0 1 15,0-1-15,0 21 0,-21-41 16,21 20-16,0-21 0,0 21 0,0-20 16,0-1-16,0 0 0,21-21 15,1 0 1,-22-21-16,0 0 0,0-1 15,0 1-15,0-21 0,0 21 0</inkml:trace>
  <inkml:trace contextRef="#ctx0" brushRef="#br0" timeOffset="25495.85">2879 9250 0,'0'21'15,"21"-21"17,0 0-32,0 0 0,0 0 15,0 0-15,1 0 0,-1-21 16,0 21-16,0 0 0,0-21 16,0 21-16,-21-21 0,22 21 15,-22-22-15,21 22 16,-21-21-16</inkml:trace>
  <inkml:trace contextRef="#ctx0" brushRef="#br0" timeOffset="29068.74">3768 9102 0,'21'0'16,"0"0"-1,0 0 1,0-21-16,-21-1 0,21 1 16,1 0-16,-1 0 15,-21 0-15,0 0 0,21-1 16,-21 1-16,0 0 0,0 0 15,0 0-15,0 0 16,-21-1-16,0 22 16,-1 0-16,1 0 0,-21 22 15,21-1-15,0 0 0,-22-21 16,22 42-16,0-21 0,-43 22 16,43-1-16,0-21 0,21 0 0,0 1 15,0 20-15,0-21 16,0 0-16,0 0 0,0 1 15,0-1-15,21-21 0,0 21 0,1-21 16,-1 21-16,0 0 0,0-21 16,0 21-16,0 1 0,1-22 0,20 42 15,-21-42-15,0 21 0,0 0 16,-21 0-16,0 1 0,0-1 16,0 0-16,0 0 0,0 0 15,-21 0-15,0 1 0,0-1 16,0-21-16,0 21 0,-1 0 0,-20-21 15,21 0-15,0 0 0,0 0 0,-1 0 16,1 0-16,-21 0 0,21-21 16,0 0-16,-1 21 0,1-21 0,0-1 15,0 1-15,21 0 0,-21 0 16,0 0-16,-1 21 0,22-21 0,-21-1 16,42 44 15,1-22-31,-1 21 15,0 0-15,0 0 0,0 0 16,22 0-16,-22 1 0,0-1 0,0 0 16,0 0-16,0-21 0,1 21 0,-1 0 15,0-21-15,0 0 0,0 0 16,0 0-16,1 0 0,20 0 0,-21 0 16,21-42-16,-20 21 0,20 0 15,-21 0-15,0-1 0,0 1 16,1-21-16,-1 21 0,0 0 0,-21-22 15,21 22-15,0-21 0,-21 21 0,21-1 16,-21 1-16,0 0 16,22 0-16,-1 21 0,0 0 15,0 0 1,-21 21 0,0 0-16,0 0 15,0 1 1,21-22-1,-21-22 17,0 1-32,0 0 15,0 0-15,0 0 16,0 0 0,-21 21-16,21-22 0,-21 22 15,0 0 1,0 0-1,21 22-15,0-1 0,0 0 16,0 0-16,0 0 0,0 22 16,0-22-16,0 0 0,0 0 0,0 0 15,0 22-15,0-22 0,0 0 0,0 0 16,0 0-16,0 0 16,0 1-16,21-22 0,0 21 0,-21 0 15,21 0-15,0-21 0,0 0 0,1 0 16,-1 0-1,0 0-15,0 0 0,0 0 0,0 0 16,1-21-16,-1 0 0,0 21 0,0-21 16,0-1-16,0 1 0,1 0 15,-1 0-15,-21 0 0,21 0 0,-21-1 16,21 1-16,-21 0 0,0 0 16,0 0-16,0 0 0,0-1 15,-21 22 79,0 0 93,0 0-93,-1 0-94,1 0 16,0 0 15,21 22-31,0-1 47,0 0-31,0 0 15,21-21 0,0 0-31,1 0 16,-1 0-16,-21-21 15,21 21-15,0 0 0,-21-21 0,21 21 16,0 0-16,-21-21 0,0-1 16,22 22-16,-1 0 0,-21-21 15,21 21-15,-21 21 47,0 1-47,0-1 16,0 0-16,0 0 0,0 0 15,0 0-15,0 1 0,0-1 16,0 0-16,21 0 0,-21 0 0,21 0 16,-21 1-16,21-1 15,1 0-15,-1-21 0,0 21 16,0-21-16,0 0 0,0 0 15,1 0-15,-1 0 0,0 0 16,0-21-16,43 0 0,-43 0 16,0-1-16,0 1 0,0 0 15,0 0-15,1-21 0,-1 20 16,-21 1-16,21-42 0,-21 42 16,21-22-16,-21 22 0,0 0 15,0 0 1,-21 21-1,0 0-15,0 0 0,-1 0 16,1 21-16,0-21 0,21 21 16,-21 0-16,21 0 0,-21 1 0,21-1 15,0 0-15,0 21 0,0-21 0,0 1 16,0-1-16,0 0 0,0 0 16,0 21-16,21-42 0,0 22 0,0-1 15,0 0-15,1-21 0,-1 21 16,42-21-16,-42 0 15,22 0-15,-22 0 0,0-21 0,21 0 16,-20 21-16,-1-21 0,21-1 16,-21 1-16,0 0 0,22-42 15,-22 41-15,-21 1 0,21-21 16,-21 21-16,21 0 0,-21-1 16,0 1-16,0 0 0,-21 21 15,0 0-15,0 0 16,0 0-16,-1 0 0,1 0 15,0 21-15,0 0 0,21 1 0,-21-1 16,21 21-16,0-21 16,0 0-16,0 1 0,0-1 15,0 0-15,0 0 0,0 0 0,21 0 16,0-21-16,0 22 0,0-22 0,22 0 16,-22 0-16,21 0 0,-21 0 15,64 0-15,-64 0 0,22 0 16,-1-22-16,-21 1 0,0 0 0,22 0 15,-22 0-15,0 0 0,-21-1 16,21 1-16,-21 0 0,21 0 16,-21 0-16,0-22 0,0 22 0,0 0 15,0 42 17,-21-21-32,21 21 0,-21 22 15,21-22-15,0 0 0,0 0 16,0 0-16,0 1 0,0-1 0,0 0 15,-21 0-15,21 0 0,0 0 16,0 1-16,0-1 0,0 0 16,-21-21-16,21-21 31,0 0-31,21-22 16,0 22-16,-21 0 0,0 0 15,21-22-15,0 22 0,-21 0 16,21-21-16,1 21 0,-22-1 15,21 1-15,0 0 0,-21 0 0,21 21 0,0-21 16,0 21-16,1 0 16,-1 0-16,-21 21 15,0 0-15,0 0 0,0 0 0,0 1 16,0-1-16,0 0 0,0 0 0,0 21 16,0-20-16,0-1 0,0 0 15,0 0-15,0 0 0,0 0 0,0 1 16,21-22-16,0 21 0,0-21 15,0 0-15,1 0 0,-1 0 16,21 0-16,-21-21 0,0-1 16,1 1-16,41-21 0,-42 21 15,22-43-15,-1 1 0,-21 42 16,0-22-16,-21 22 0,0 0 16,21 0-16,-21 0 0,0-1 15,0 1-15,-21 21 16,21 21-1,0 1-15,-21-1 0,21 0 16,0 0-16,0 0 0,0 0 0,0 1 16,0-1-16,0 0 0,21 0 15,-21 0-15,21 0 0,-21 1 0,0-1 16,0 0-16,0 0 16,0 0-16,0 0 0,0 1 0,0-1 15,0 0-15,-21-21 0,0 21 16,0-21-16,0 0 15,0 0-15,-1 0 16,1 0-16,21-21 16,0 0-16,0 0 15,0-1-15,0 1 0,21 0 16,1 0-16</inkml:trace>
  <inkml:trace contextRef="#ctx0" brushRef="#br0" timeOffset="30173.64">6964 8890 0,'0'-21'0,"0"42"16,0-63-16,0 21 15,-21 21 1,21 21-16,-22 21 0,1 22 16,21-43-16,-21 21 0,21 22 15,-21-22-15,21 0 0,-21 22 16,21-22-16,0 0 0,0 1 0,-21-1 0,21 0 15,0 1-15,0-1 0,0 0 16,0-20-16,0-1 0,0 0 16,0 0-16,0 0 0,21-21 15,-21-21 1,21 0 0,-21 0-16,21 0 0,0-1 0,-21 1 15,0-21-15,0 21 0,21 0 0,-21-22 16,22 22-16,-1 0 0,-21 0 15,0 0-15,21 21 0,0 0 16,0 21 0,-21 0-16,21 0 15,-21 0-15,0 0 16,0 1-16,22 20 16,-22-21-16,21-21 0,-21 21 0,21 0 0,0 1 15,0-22 1,0 0-16,1 0 15,-1 0-15,0 0 0,0-22 16,-21 1-16,21 21 0,-21-21 0,21 0 16,-21 0-16,0 0 0,22-1 0,-22 1 15,21 0-15,-21 0 0,21 0 16,-21 0-16,0-1 0,0 44 47,0-1-47,0 0 0,0 0 15,0 0-15,0 0 0,0 1 16,0-1-16,0 0 16,0 0-16,21-21 15,-21 21-15,21-21 0,0 0 0,1 0 16,41 0 0,-42-21-16,0 0 0,1 0 15,-22 0-15,21-1 0,-21 1 16,0 0-16,0 0 0,0 0 0,0 0 15,0-1-15,0 1 0,0 0 16,-21 0-16,-1 21 0,22-21 0,-21 21 0,0 0 16,0 0-16,0 0 0,0 0 15,-1 0-15,1 0 0,-21 21 16,21 0-16,21 0 0,0 0 16,0 1-16,0-1 0,0 0 15,0 0-15,0 0 0,21 0 16,0 1-16,0-22 0,-21 21 0,21-21 15,1 0-15,-1 0 0,0 0 0,21 0 16,-21 0-16,1 0 0,-1 0 16,0 0-16,21-21 15,-42-1-15,21 1 0,1 0 0,-1 0 16,-21 0-16,0-22 0,21 22 0,-21-21 16,21 0-16,-21-1 0,0 1 15,21 0-15,-21-1 0,0 1 0,0 0 16,0-1-16,21 22 0,-21 0 0,0 0 15,22 0-15,-22 42 32,0 21-32,0-21 0,0 22 0,0-1 15,21 0-15,-21 1 0,0-1 0,0 0 16,0 1-16,0-1 0,0 0 16,0-21-16,0 22 0,0-22 0,0 0 15,0 0-15,0 0 0,0 1 0,0-1 16,0 0-16,21-21 15,0 0 1,-21-21 0,0 0-16,0-1 0,0 1 0,0 0 15</inkml:trace>
  <inkml:trace contextRef="#ctx0" brushRef="#br0" timeOffset="30337.02">7620 9208 0,'0'0'0,"0"-22"15,21 22-15,0-21 16,0 21-16,1-21 0,-1 21 0,21-21 16,-21 21-16,22-21 0,-22 0 15,21 21-15,-21-22 0,0 1 16,1 21-16,-1-21 0,0 0 0,0 0 16,0 21-16,0-21 0</inkml:trace>
  <inkml:trace contextRef="#ctx0" brushRef="#br0" timeOffset="31132.56">8361 8954 0,'0'-22'0,"0"44"0,0-65 0,0 22 16,21 42 15,-21 0-31,0 1 0,0 20 0,0-21 16,0 21-16,0 1 0,0 20 0,0-20 15,0-1-15,0 0 16,0 1-16,-21-1 0,21 0 0,-21 1 16,21-1-16,-22-21 0,22 0 0,0 0 15,0 1-15,0-1 0,0-42 31,0-1-31,0 1 0,0 0 16,0 0-16,0-21 0,0-1 0,0 22 16,0-21-16,0-22 0,0 22 15,0-22-15,0 22 0,0-21 0,22 20 16,-22-20-16,21 20 0,-21 1 16,0 21-16,0-21 0,21 42 15,-21-22-15,21 22 0,0 0 16,-21 22-16,21-1 15,1 21-15,-22 0 0,21-20 0,-21 20 16,0 0-16,21 22 0,0-22 0,-21 0 16,0 1-16,0-1 0,21 0 0,-21-20 15,21 20-15,-21-21 0,22 0 16,-22 0-16,0 1 0,0-1 0,21 0 16,-21 0-16,-21-21 31,-1-21-31,1 21 15,0-21-15</inkml:trace>
  <inkml:trace contextRef="#ctx0" brushRef="#br0" timeOffset="31316.45">8318 9377 0,'-21'0'0,"42"0"47,1 0-32,-1-21-15,0 0 0,0 21 0,0-22 16,0 22-16,1-21 16,-1 21-16,21-21 0,-21 0 0,22 0 0,-22 0 15,21 21-15,0-22 0,-20 1 16</inkml:trace>
  <inkml:trace contextRef="#ctx0" brushRef="#br0" timeOffset="31653.78">8953 9059 0,'0'0'0,"-21"0"15,0 0 1,0 0-16,0 22 0,0-22 0,-1 21 16,22 0-16,-21-21 15,21 21-15,-21-21 0,21 21 16,0 0-16,0 1 16,21-1-16,0 0 15,1-21-15,-22 21 16,21-21-16,0 21 0,0 0 15,0 1-15,-21-1 0,21 0 16,-21 0-16,0 0 16,0 0-16,0 1 0,0-1 15,-21 0 1,0-21 0,0 0-16,0 0 15,0 0-15,21-21 16,-22 21-16,22-21 0,0-1 15,0 1-15,0 0 16,0 0-16,22 0 0</inkml:trace>
  <inkml:trace contextRef="#ctx0" brushRef="#br0" timeOffset="31977.59">9546 8784 0,'0'0'0,"0"-21"0,-21 21 15,0 0-15,0 21 16,-1-21-16,22 21 16,0 1-16,-21-1 0,21 21 0,-21-21 15,21 22-15,0-22 0,0 21 0,0 0 16,0-20-16,0 20 0,0-21 15,0 21-15,0-20 0,0 20 0,0-21 16,0 0-16,0 0 0,0 1 0,0-1 16,21-21-16,0 21 0,1-21 15,-1 0-15,0 0 16,0 0-16,0 0 16,0 0-16,-21-21 0,22 0 0,-1-1 15,0 1-15</inkml:trace>
  <inkml:trace contextRef="#ctx0" brushRef="#br0" timeOffset="32276.76">9906 8721 0,'0'0'0,"0"-21"0,21 21 0,0 0 15,0 0-15,1-22 0,20 22 16,-21 0-16,0 0 15,0 0-15,1 22 0,-1-22 0,0 21 16,0 21-16,0-21 0,0 0 0,1 22 16,-22-1-16,0 22 15,0-22-15,0 0 0,0 1 0,0-1 16,-22-21-16,22 21 0,-21 1 0,0-22 16,0 21-16,0-21 0,21 1 15,-21-1-15,21 0 0,-22 0 16,22 0-16,-21-21 15,21-21 1,0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6T04:52:08.65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10223 2350 0,'0'0'0,"-21"21"0,0 0 0,-21 0 15,21-21-15,-1 21 0,1 0 0,0-21 16,21 22-16,0-1 0,0 0 16,0 0-16,21-21 47,-21-21-16,21 21-16,1 0-15,-1 0 16,0 0-16,21 0 0,-21 0 0,1 0 16,20 0-16,-21 0 0</inkml:trace>
  <inkml:trace contextRef="#ctx0" brushRef="#br0" timeOffset="1028.17">20066 1969 0,'0'-22'15,"0"1"1,-21 0 0,0 21-16,-1-21 0,1 0 15,0 0-15,0-1 16,0 22-16,0 0 0,21-21 16,-22 21-16,1-21 0,0 21 15,0-21-15,0 21 0,21-21 16,-21 0-1,21-1-15,-22 22 0,22 22 47,0-1-47,22 0 0,-1 21 16,0-21-16,0 22 0,21-1 16,-20 0-16,-1 22 0,21-1 15,-21 1-15,22-1 0,-22 22 0,21 0 16,0-1-16,22 22 0,-22-21 0,22 21 15,-1 0-15,-20-22 0,41 22 16,-20 0-16,-1 0 0,1 0 0,63 84 16,-64-84-16,1-21 15,-22 20-15,22-20 0,-1 21 0,-21-21 16,1-22-16,20 22 0,-20-22 0,-1 1 16,0-22-16,1 22 0,-22-43 15,0 21-15,21-21 0,-21 22 0,1-22 16,-22 0-16,21-21 15,0 0 1,-21-21-16,0 0 16,0-1-16,21-20 0,-21 21 15,0-21-15,0-22 0,0 22 0,0-22 16,0-20-16,0 20 0</inkml:trace>
  <inkml:trace contextRef="#ctx0" brushRef="#br0" timeOffset="1492.9">21548 1715 0,'0'0'0,"21"-43"0,-21 1 0,21 0 15,-21 20-15,21 1 0,-21 0 16,0 0-16,0 0 0,-21 42 31,-21 0-31,-1 21 0,1 1 0,-22 20 16,1 1-16,-1 20 0,-20 1 15,-1 0-15,-21 21 0,0-1 16,-21 22-16,0 22 0,0-1 16,-21-21-16,21 21 0,-21 21 0,21-21 15,-21-21-15,0 22 0,21-1 16,0 0-16,0-21 0,-106 148 15,106-148-15,21-21 0,0 21 16,22-21-16,-22-22 0,21 1 0,0 0 16,22-1-16,-22-20 0,22-1 0,20-20 15,-20-1-15,21 0 0,-1-20 0,22-1 16,0 0-16,0-21 0,0 0 16,-1 0-16,1 0 0,0 0 15,21-21 1,21 21-1,0-21-15,1 21 16,-1 0-16,21-22 0,0 22 16,1 0-16</inkml:trace>
  <inkml:trace contextRef="#ctx0" brushRef="#br0" timeOffset="3032.07">20934 9440 0,'21'0'0,"0"0"0,0 0 15,0 0-15,1-21 16,-1 21-16,21 0 0,-21 0 0,22-21 16,-1 21-16,0 0 0,22-21 15,-1 21-15,1-21 0,20 21 0,1-21 16,0-1-16,21 1 0,105 0 15,-84 0-15,0-21 0,21 20 16,1 1-16,-1 0 0,21 0 0,-21 0 16,22-22-16,-22 22 0,21 0 0,106-21 15,-127 21-15,-21-1 0,-21 1 16,21 21-16,-42-21 0,21 21 16,-43 0-16,22-21 0,-22 21 0,-20-21 15,-1 21-15,0 0 0,-20 0 0,-1 0 16,0 0-16,0-21 0,0 21 15,0 0 1,-42 0 31,0 0-47,0-22 0,-21 22 0</inkml:trace>
  <inkml:trace contextRef="#ctx0" brushRef="#br0" timeOffset="3948.37">5651 8086 0,'0'63'16,"0"-126"-16,0 169 0,0-64 0,0 0 0,0 1 0,43 41 15,-43-63-15,0 22 16,21-22-16,0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6T03:52:02.04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3577 1249 0,'0'0'0,"0"-21"16,0 0-16,0-1 15,0 1-15,0 0 16,0 0-16,0 0 16,-21 21-16,21-21 15,0-1-15,0 1 16,-21 21 15,21 21-31,0 1 16,0-1-16,0 0 15,0 0-15,-21 0 0,21 0 16,-22 22-16,1-22 0,21 21 0,0-21 16,0 22-16,-21-1 0,21-21 15,-21 22-15,21 20 0,0-21 0,-21 22 16,21-22-16,0 22 0,0-1 16,0-20-16,0 20 0,0 1 0,-21-22 15,21 21-15,0 1 16,0-1-16,0 1 0,0-1 0,0 1 15,0 21-15,0-22 0,0 1 16,0 20-16,0-20 0,0 84 16,0-85-16,0 1 0,0-1 15,0 22-15,0-21 0,0-1 0,0 1 16,0-1-16,0 1 0,0-1 16,-22-21-16,22 22 0,0-22 0,0 1 15,0 20-15,0-21 0,0 1 16,0 20-16,0-20 0,0 20 0,0 1 15,0-22-15,0 21 0,0-20 16,0 20-16,0-20 0,0 20 16,0-21-16,0 64 0,0-63 15,0-1-15,0 21 0,0-20 0,0-1 16,0 0-16,0 1 0,0-1 16,0 0-16,0 1 0,0-22 0,0 21 15,0-21-15,0 22 0,0-22 16,0 0-16,0 0 0,0 22 15,0-22-15,0 0 0,0 0 0,0 0 16,-21-21 0,0 0-16,21-21 15,0 0-15,0 0 0,0 0 16</inkml:trace>
  <inkml:trace contextRef="#ctx0" brushRef="#br0" timeOffset="2040.52">3429 1207 0,'21'0'16,"0"0"-1,-21-22-15,21 22 0,1 0 16,-1 0-16,-21-21 16,21 21 30,0 0-30,0 0 0,0 0-16,1 0 15,-1 0-15,0 0 0,0 0 16,0 0-16,0 0 0,1 0 16,-1 0-16,0 0 0,0 0 0,21 0 15,-20 0-15,20 0 0,-21 0 16,21 0-16,-20 0 0,20 0 15,-21 0-15,21 0 0,-20 0 0,20 0 16,0 0-16,1 0 16,-22 0-16,21 0 0,0 0 0,1 0 0,-1 0 15,0 0-15,1 0 16,20 0-16,-20 0 0,20 0 0,-21 0 16,22 0-16,-22 0 0,1 0 15,20 0-15,-21 0 0,1 0 0,20 0 16,-20 0-16,-1 0 0,0 0 15,1 0-15,-1 0 0,21 0 16,-20 0-16,-1 0 0,22 21 0,-22-21 16,21 0-16,-20 0 0,20 0 15,1 0-15,-22 0 0,22 0 0,-1 0 16,-21 0-16,22 0 16,-22 0-16,22 0 0,-22 0 0,22 22 15,-1-22-15,-21 0 0,22 0 16,-1 0-16,1 0 0,-1 0 0,1 0 15,-1 0-15,1 0 0,-1 0 16,1 0-16,-22 0 0,22 0 16,-1 0-16,1 0 0,-22 0 0,22 0 15,-22 0-15,21 0 0,-20 0 16,20 0-16,1 0 0,-1 0 0,-20 0 16,20 0-16,1 0 0,-1 0 15,-21 0-15,22 0 0,-1 0 0,1 0 16,-22 0-16,22 0 0,-22 0 15,22 0-15,-22 0 0,21 0 0,-20 0 16,20 0-16,-20 0 16,-1 0-16,21 0 0,-20 0 0,20 0 15,-20 0-15,20 0 0,-21 0 16,22 0-16,-22 0 0,1 0 0,-1 0 16,21 0-16,-20 0 0,-1 0 15,-21 0-15,22 0 0,-22 0 0,21 0 16,-21 0-16,0 0 0,1 0 15,-1 0-15,0 0 0,0 0 32,-42 0 30</inkml:trace>
  <inkml:trace contextRef="#ctx0" brushRef="#br0" timeOffset="5020.47">9461 1270 0,'22'-21'0,"-22"0"31,21 21-31,-21-21 16,0 42 46,0 0-46,0 0-16,0 0 0,0 0 16,0 1-16,0-1 0,0 0 15,0 0-15,0 0 0,0 0 0,0 22 16,0-22-16,0 0 15,0 21-15,0 1 0,0-22 0,0 21 16,0 1-16,0-1 0,0 0 16,21 1-16,-21-1 0,0 0 0,0-21 15,0 22-15,0-1 0,0 0 16,0 1-16,0-1 0,0 0 0,0-20 16,0 20-16,0 0 0,0-21 15,0 22-15,0-1 0,0-21 0,0 22 16,0-1-16,0 0 0,0-21 15,0 22-15,-21-1 0,0 0 16,21 1-16,-22-22 0,1 21 0,21 1 16,0-1-16,-21-21 0,21 21 15,-21-20-15,21 20 0,0-21 0,0 21 16,0-20-16,0 20 0,0-21 16,0 21-16,0-20 0,0 20 0,0-21 15,0 21-15,0-20 0,0 20 16,0-21-16,0 21 0,0-20 0,0 20 15,0-21-15,0 21 0,0-20 0,0-1 16,0 21-16,0-21 0,0 22 16,0-22-16,0 21 0,0-21 0,0 22 15,0-22-15,0 0 0,0 21 0,0-21 16,0 22-16,0-22 0,0 21 16,0-21-16,0 22 0,0-22 15,0 21-15,0-21 0,0 43 16,0-43-16,0 21 0,0-20 15,0-1-15,0 0 0,0 21 0,0-21 16,0 1-16,0-1 0,0 0 0,0 0 16,0 0-16,0 0 0,0 1 15,0-1-15,0 0 0,0 0 0,0 0 16,0 0-16,0 1 0,0-1 0,0 0 16,0 0-16,0 0 0,0 0 15,0 1-15,0-1 0,0 0 0,0 0 16,0 0-16,0 0 0,21 1 15,-21-1-15,0 0 16,0 0-16,0 0 16,0 0-16,0 1 0,0-1 15,0 0-15,0 0 0,0 0 16,0 0 0,0 1-16,0-1 15,0 0 1,0 0-1,0 0 1,0 0-16,0 1 16,-21-1 15,0-21-15,21 21-16,-21-21 15,-1 0-15,1 21 16,0-21-16,0 0 0,0 21 15,0-21-15,-1 0 16,1 0-16,0 21 0,0-21 0,0 0 16,0 0-16,-1 0 0,1 0 0,0 22 15,0-22-15,-21 0 0,20 0 0,1 0 16,-21 0-16,21 0 0,0 0 16,-22 0-16,1 0 0,21 0 15,-22 0-15,22 0 0,-21 0 0,0 0 16,20 0-16,-20 0 0,21 0 15,-21 0-15,-1 0 0,22 0 0,-21 0 16,-1 0-16,1 0 0,0 21 0,21-21 16,-22 0-16,1 0 0,0 21 0,20-21 15,-20 0-15,0 0 0,-1 0 0,22 21 16,-21-21-16,0 0 0,-1 0 16,1 0-16,0 0 0,-1 21 15,1-21-15,0 0 0,-1 0 0,1 0 0,0 0 16,20 21-16,-20-21 0,21 0 15,-21 0-15,20 0 0,1 0 0,0 0 16,0 0-16,0 0 0,-22 0 16,22 0-16,0 0 0,0 0 0,0 0 15,-22 0-15,22 0 0,0 0 16,-21 0-16,21 0 0,-22 0 0,1 0 16,21 0-16,-22 0 0,22 0 0,-21 0 15,21 0-15,0 0 0,-22 0 0,22 0 16,0 0-16,0 0 0,0 0 15,-1 0-15,-20-21 16,21 21-16,0 0 0,-22 0 0,22 0 16,-21 0-16,0 0 0,20 0 0,-20 0 15,21 0-15,-21 0 0,20 0 16,-20 0-16,21 0 0,-21 0 0,-22 0 16,22-21-16,21 21 15,-22 0-15,1 0 0,0 0 0,20 0 16,-20 0-16,0 0 0,-1 0 0,22 0 15,-21 0-15,0 0 0,-1 0 16,-20 0-16,20 0 0,1 0 16,21 0-16,-21 0 0,20 0 0,1 0 15,-21 0-15,21 0 0,0 0 16,-1 0-16,1 0 0,-21 0 0,21 0 16,0 0-16,-1 0 0,1 0 0,0 0 15,0 0-15,-21 0 16,20 0-16,1 0 0,0 0 0,-21 0 15,21 0-15,-1 0 0,1 0 0,0 0 16,0 0-16,0 0 0,0-21 16,-1 21-16,1 0 0,0 0 0,0 0 15,0 0-15,21-21 0,-21 21 16,-1 0-16,1 0 0,0 0 0,0 0 16,0 0-16,0 0 0,-1 0 0,1 0 15,0 0-15,0 0 0,0 0 0,0 0 16,-1 0-16,1 0 15,0 0-15,0 0 0,0 0 16,0 0-16,-1 0 0,1 0 16,0 0-16,0 0 15,0 0-15,0 0 16,-1 0-16,1 0 16,0 0-1,0-21-15,0 21 0,0 0 16,-1 0-1,1 0-15,0 0 16,0 0 0,0 0-1,0 0 1,-1 0-16,1 0 31,0 0 0,0 0-15,21-22 0,-21 22-16,0 0 0,-1 0 15,1-21 1,0 21 15,21-21 16,-21 21-16,21-21-15,-21 21 46,0 0-46,-1 0 0,1 0-16,0 0 0,0 0 15,0 0 1,0 0-16,-1 0 16,1 0-1,21-21 63,0 0-62,0-1 0,21 22-16</inkml:trace>
  <inkml:trace contextRef="#ctx0" brushRef="#br0" timeOffset="7915.49">3514 4911 0,'-22'0'0,"1"0"31,21-21-31,-21-1 31,0 22-31,21-21 16,-21 21 0,0 0-1,42 0 63,0 0-62,0 0 0,0 0-16,0 0 0,1 0 15,-1 0-15,0-21 0,0 21 16,0 0-16,0 0 0,1 0 16,-1 0-16,0 0 15,0 0-15,0 0 0,0 0 16,1 0-1,-1 0-15,0 0 0,0 0 0,0 0 16,0 0-16,1 0 0,-1 0 0,0 0 16,0 0-16,0 0 0,0 0 15,22 0-15,-1 0 0,-21 0 16,0 0-16,1 0 0,-1 0 16,0 0-16,0 0 0,21 0 0,-20 0 15,-1 0-15,21 0 0,-21 0 16,22 0-16,-22 0 0,21 0 15,0 0-15,-20 0 0,20 0 0,0 0 16,-21 0-16,22 0 0,-22 0 0,21 0 16,-21-21-16,22 21 15,-22 0-15,21 0 0,-21 0 0,22 0 16,-22 0-16,0 0 0,0 0 0,0 0 16,1 0-16,-1 0 0,0 0 15,0 0-15,0 0 0,0 0 0,1 0 16,-1 0-16,0 0 0,0 0 15,21 0-15,-20 0 0,-1 0 0,0 0 16,21 0-16,-21 0 0,22 0 16,-22 0-16,21 0 0,-21 0 0,22 0 15,-22 0-15,21 0 0,1 0 16,-22 0-16,21 0 0,0 0 0,1 0 16,-22 0-16,21 0 0,1 0 15,-1 0-15,-21 0 0,21 0 16,1 0-16,-22 0 0,21 0 0,1 0 15,-22 0-15,21 0 0,-21 0 16,22 0-16,-22 0 0,21 0 0,-21 0 16,22 0-16,-22 0 0,21 0 15,-21 0-15,22 0 0,-22 0 0,21 0 16,-21 0-16,22 0 0,-22 0 0,21 0 16,-21 0-16,22 0 0,-22 0 15,21 0-15,0 0 0,22 0 16,-43 0-16,21 0 0,-20 0 0,-1 0 15,21 0-15,-21 0 16,22 0-16,-22 0 0,0 0 0,21 0 16,-21 0-16,1 0 0,-1 0 15,21 0-15,-21 0 0,0 0 0,1 0 16,20 0-16,-21 0 0,0 0 0,0 0 16,22 0-16,-22 0 0,0 0 15,0 0-15,0 0 0,22 0 0,-22 0 16,0 0-16,0 0 0,0 0 15,1 0-15,20 0 0,-21 0 16,0 0-16,0 0 0,1 0 0,20 0 16,-21 0-16,0 0 0,0 0 0,1 0 15,-1 0-15,0 0 0,0 0 16,0 0-16,0 0 0,1 0 0,-1 0 16,0 0-16,0 0 0,21 0 15,-20 0-15,-1 0 0,0 0 16,0 0-16,0 0 0,0 0 15,1 0-15,-1 0 0,0 21 16,0-21-16,0 0 0,0 0 16,1 0-16,-1 0 0,0 0 15,0 0-15,0 0 0,0 0 16,1 0 0,-1 0-16,0 0 0,0 0 0,0 0 15,0 0-15,1 0 0,-1 0 16,0 0-16,0 0 0,0 0 15,0 0-15,1 0 0,-1 0 16,0 0-16,0 0 16,0 0-1,0 0-15,1 0 16,-1 0-16,0 0 16,0 0 15</inkml:trace>
  <inkml:trace contextRef="#ctx0" brushRef="#br0" timeOffset="8921.92">8340 5969 0,'0'0'0,"-22"21"16,44-21 15,-1 0-31,21 0 16,-21 0-16,22 0 0,-1 0 0,0 21 15,22-21-15,-1 0 0,1 0 0,-1 0 16,22 0-16,0 0 0,-22 0 16,22 0-16,-22 0 0,22 0 0,63 0 15,-84 0-15,20 0 0,-20 0 16,-1 0-16,1 0 0,-1 0 15,-20 0-15,20 0 0,-21 0 0,1 0 16,-22 0-16,21 0 0,-21 0 16,1 0-16,-22-21 0,21 21 15,-21-21 1,-21 0 0,-1 0-16,1 21 0,0 0 15,0-21-15,-21 21 0</inkml:trace>
  <inkml:trace contextRef="#ctx0" brushRef="#br0" timeOffset="9303.7">9737 5800 0,'21'0'15,"0"0"1,21 0-16,-21 0 0,22 0 0,-22 0 15,21 21-15,1-21 0,-22 0 0,21 0 16,0 0-16,-20 21 0,20-21 16,-21 0-16,0 0 0,0 0 0,1 21 15,-1 0-15,-21 1 16,0-1 0,-21 0-16,-1-21 0,1 21 15,21 0-15,-21 0 0,0 1 0,-21-1 16,20-21-16,1 21 0,-21 0 15,21 0-15,0 0 0,-64 22 16,64-22-16,0 0 0,-22 0 0,22 0 16,0 1-16,0-1 0,0-21 0,-1 21 15,22 0-15,-21 0 16,42-21 15,1-21-15,-1 0-16</inkml:trace>
  <inkml:trace contextRef="#ctx0" brushRef="#br0" timeOffset="10062.26">10647 5863 0,'0'-21'16,"0"0"-16,0 0 15,21 21-15,0-21 16,0 21-16,-21-22 0,21 22 0,1 0 16,-1 0-16,0-21 0,0 21 0,0 0 15,22 0-15,-22 0 0,0 0 16,0 0-16,0 0 0,22 21 0,-22 1 15,0-1-15,-21 0 0,0 0 16,0 0-16,0 0 0,0 1 16,0-1-16,0 0 0,-21 0 0,0 0 15,21 0-15,-22 22 0,1-22 0,0 0 16,0 0-16,0 0 0,21 1 16,-21-22-16,-1 21 0,22 0 15,-21-21-15,21 21 0,0-42 63,21 0-63,1 0 0,-1-1 0,0 22 15,0-42-15,0 21 0,22 0 0,-22 0 16,0-1-16,21 1 0,-21-21 16,1 21-16,20 0 0,-21-1 0,21-20 15,-20 21-15,20 0 0,-21 0 0,0-1 16,0 1-16,1 0 0,-1 0 15,-21 0-15,21 0 16,-21-1-16,-21 22 47,0 0-31,-1 22-16,22-1 0,-21 0 0,0 0 15,0 0-15,0 0 0,0 1 0,-1-1 16,22 0-16,-21 21 0,21-21 15,-21 1-15,21 20 0,0-21 0,0 0 16,0 0-16,0 1 0,0-1 0,0 0 16,21 0-16,0 0 0,1 0 15,-1 1-15,0-22 0,0 21 16,21-21-16,-20 0 0,20 0 0,-21 0 16,21 0-16,1 0 0,-22 0 0,21 0 15,-21 0-15,22-21 0,-22 21 16,21-22-16,-21 1 0,1-21 0</inkml:trace>
  <inkml:trace contextRef="#ctx0" brushRef="#br0" timeOffset="11948.63">8657 1334 0,'21'0'16,"-21"-22"15,0 1 0,0 42 32,0 1-63,0-1 15,0 0-15,0 0 0,0 0 16,0 0-16,0 1 0,0-1 0,0 0 16,0 0-16,0 21 0,0-20 15,-21-1-15,21 21 0,0 0 0,0-20 16,0 20-16,-21 0 0,21-21 16,0 22-16,0 20 15,0-20-15,0-22 0,0 0 16,0 21-16,0-21 0,-21 22 0,21-22 15,0 0-15,-21 21 0,21-20 16,0 20-16,0-21 0,0 0 0,-22 0 16,22 22-16,0-22 0,0 0 0,0 21 15,0-20-15,0-1 0,0 0 16,0 0-16,0 0 0,0 0 0,0 1 16,0-1-16,0 0 0,0 0 15,0 0-15,0 0 0,0 1 16,0-1-16,0 0 0,0 0 15,0 0-15,0 0 0,0 1 16,0-1-16,0 0 16,0 0-16,0 0 0,0 0 15,0 1-15,0-1 16,0 0-16,0 0 0,0 0 0,0 0 16,0 1-16,22-1 15,-22 0-15,0 0 0,0 0 0,0 22 16,0-22-16,0 0 0,0 0 15,0 0-15,0 0 0,0 22 0,0-22 16,0 0-16,0 0 0,0 0 16,0 22-16,0-22 0,0 0 0,0 0 0,0 0 15,0 1-15,0-1 0,0 0 16,0 0-16,0 0 0,0 0 16,0 1-16,0-1 0,0 0 0,0 0 15,0 0-15,0 0 16,0 1-16,0-1 0,0 0 0,0 0 15,0 0-15,0 0 0,21 1 16,-21-1-16,0 0 0,0 0 16,0 0-16,0 0 0,0 1 15,0-1-15,0 0 0,0 0 16,0 0-16,0 0 0,0 1 16,0-1-16,0 0 15,0 0-15,0 0 0,0 0 16,0 1-16,0-1 15,0 0-15,0 0 0,0 0 16,0 0-16,0 1 16,0-1-16,0 0 15,0 0-15,0 0 16,0 0 0,0 1-1,0-1-15,0 0 16,0 0-16,0 0 15,0 0 1,0 1 0,0-1-1,0 0-15,0-42 47,0 0-47,21-1 0,-21 1 16,21 0-16,-21 0 0,0-21 15,21-1-15,0 1 0</inkml:trace>
  <inkml:trace contextRef="#ctx0" brushRef="#br0" timeOffset="12803.08">10372 1355 0,'21'-21'0,"-21"-1"16,0 44 31,0-1-47,0 0 15,0 0-15,0 0 0,0 22 16,0-1-16,0 0 0,0 1 0,0 20 16,0 1-16,0-22 0,0 21 0,0 1 15,0-22-15,0 22 16,0-22-16,0 22 0,0-22 0,0 0 15,0 1-15,0-1 0,0-21 0,0 21 16,-21 1-16,21-22 0,0 21 16,-22-21-16,22 22 0,0-22 15,0 0-15,0-42 32,0 0-32,0 0 15,0-22-15,0 1 0,0 0 0,0-1 16</inkml:trace>
  <inkml:trace contextRef="#ctx0" brushRef="#br0" timeOffset="13447.9">10414 1270 0,'0'0'0,"-21"0"0,0 0 0,-1 0 0,1 21 16,0-21-16,21 21 16,-21-21-16,0 22 0,0-1 0,-1 0 15,22 0-15,-21 0 0,0 22 16,0-22-16,0 21 0,21 0 16,-21 1-16,-1-1 0,1 0 0,21 22 15,0-22-15,0-21 0,-21 1 16,21-1-16,0 0 0,0 0 15,0 0-15,0-42 47,0 0-47,0 0 16,0 0-16,0-1 16,21 1-16,0 0 0,-21-21 0,22 21 15,-1-22-15,-21 22 0,21-21 16,0-1-16,0 22 0,-21-21 15,21 21-15,1-22 0,-22 22 0,21-21 16,0 21-16,-21 0 0,21-1 16,0 1-16,0 0 0,-21 0 0,22 21 15,-1 0-15,-21-21 0,21 21 16,0 21 0,-21 0-16,0 0 0,0 0 15,0 1-15,21 20 0,-21-21 16,21 21-16,-21-20 0,0 20 0,0 0 15,0-21-15,22 22 16,-22-1-16,0-21 0,21 22 0,-21-22 16,0 21-16,0-21 0,0 0 15,0 1-15,0-1 0,0 0 16,21-21 0,-21-21-1,0 0-15,0-1 16,0 1-16,0 0 0,21 0 15,-21 0-15</inkml:trace>
  <inkml:trace contextRef="#ctx0" brushRef="#br0" timeOffset="14880.07">11345 1545 0,'0'0'16,"-21"0"-16,0 0 0,21-21 16,-21 21-16,21-21 0,0 0 15,0 0-15,0-1 16,0 1-16,21 21 0,0-21 15,-21 0-15,21 21 0,0 0 16,1-21-16,-1 21 0,0 0 16,0 0-16,0 0 15,-21 21-15,0 0 0,21 0 16,-21 0-16,0 1 0,0-1 0,0 0 16,0 0-16,0 21 0,0-20 15,-21 20-15,0-21 0,21 0 16,-21 22-16,21-22 0,0 0 0,0 0 0,0 0 15,0 0-15,0 1 16,21-22 0,0 0-16,0 0 15,1 0-15,-1-22 0,-21 1 16,21 0-16,0 0 0,0 0 0,0 0 16,1-22-16,-1 22 0,0 0 15,0-21-15,0 20 0,-21 1 0,21 0 16,-21 0-16,22 0 0,-22 0 15,0-1-15,0 1 0,21 21 16,-21-21-16,0 0 16,0 42 31,0 0-47,0 0 0,0 1 15,0 20-15,0-21 0,0 21 16,0-20-16,-21 20 0,21 0 0,0 1 15,0-1-15,0 0 0,0 1 16,0 20-16,0-21 0,0 1 0,0 41 16,0-20-16,0-22 0,0 1 15,0 20-15,0-21 0,0 1 16,0-1-16,0 22 0,0-22 0,0 0 16,0 43-16,0-43 15,0 1-15,0-1 0,0-21 0,0 21 16,0-20-16,0 20 0,0-21 15,0 21-15,0-20 0,0-1 0,0 0 16,0 0-16,0 0 0,0-42 47,0 0-47,0 0 0,0 0 16,0-1-16,-22 1 0,22-21 0,-21 21 15,0-22-15,21 1 0,-21 21 16,21-21-16,-21-1 0,21 1 0,0 21 15,0-22-15,0 1 0,0-21 16,0 20-16,0 1 0,0 0 0,0-1 16,0 1-16,21 0 0,-21-1 15,42-41-15,-21 41 0,1 22 16,-22-21-16,21 21 0,0-22 16,0 22-16,0 0 0,-21 0 0,21 21 15,1-21-15,-22-1 0,21 22 0,0 0 16,0-21-1,0 21 157,-21 21-140,0 1 14,0-1 33,21-21-64,-42 0 79</inkml:trace>
  <inkml:trace contextRef="#ctx0" brushRef="#br0" timeOffset="16643.88">5207 4868 0,'0'-21'15,"0"0"17,-21 21-17,21-21-15,0 42 63,0 0-63,0 0 15,0 1-15,0-1 0,0 0 0,0 0 16,0 21-16,0-20 16,0 20-16,0-21 0,0 21 0,0-20 0,-21 20 15,21 0-15,0-21 0,0 22 16,0-22-16,0 21 0,0-21 16,0 1-16,0-1 0,0 21 0,0-21 15,0 0-15,0 1 16,0-1-16,0-42 47,0-1-32,0 1-15,0 0 16,21 0-16,-21 0 16,21 0-16</inkml:trace>
  <inkml:trace contextRef="#ctx0" brushRef="#br0" timeOffset="17399.97">5270 4868 0,'0'-21'16,"22"21"78,-1 0-94,0 0 0,0 0 15,0 0-15,0 0 0,22 0 0,-22 0 16,21 0-16,1 0 0,-1 0 16,0 0-16,22 0 0,-22 0 0,0 0 15,22 0-15,-22 0 0,1 0 16,-1 0-16,0 0 0,1 0 16,-1 0-16,0 0 0,-21 0 0,22 0 15,-22 0-15,0 0 0,21 0 16,-20 0-16,-1 0 0,0 0 0,0 0 15,0 0-15,0 0 0,1 0 32,-22 21 15,0 1-32,0-1 1,0 0-16,0 0 0,0 0 15,0 0-15,0 1 0,0-1 0,0 0 16,0 0-16,0 0 0,0 22 16,0-22-16,0 0 0,0 21 0,0-21 15,0 1-15,-22-1 0,22 21 16,0-21-16,0 0 0,0 1 16,0-1-16,0 0 0,0 0 0,0 0 15,0 0-15,0 1 16,0-1-1,0-42 32,0-1-31,0 1-16,-21 21 0,21-21 16,-21 0-16,21 0 0</inkml:trace>
  <inkml:trace contextRef="#ctx0" brushRef="#br0" timeOffset="17927.68">5355 4868 0,'0'-21'15,"0"0"1,0 42 15,0 0-31,0 1 0,0-1 16,0 21-16,0 0 0,0 1 0,0-1 16,0 0-16,0 1 0,0 20 0,0-20 15,0-1-15,0 0 0,0 1 16,0-1-16,-21 0 0,21 1 0,0-22 15,0 0-15,0 21 16,0-21-16,0 1 0,0-44 47,0 1-47,0 0 0,0 0 0,0-21 16,0 20-16,0-20 0,0 21 15,0-21-15,0-1 0,0 1 0,0 0 16</inkml:trace>
  <inkml:trace contextRef="#ctx0" brushRef="#br0" timeOffset="18204.53">5397 4868 0,'22'-21'0,"-44"42"0,44-63 16,-1 63 0,-21 0-1,0 1-15,0 20 0,0-21 0,0 21 16,0 1-16,0-1 0,0 0 15,0 1-15,0-1 0,0 0 0,0 1 16,0-1-16,0 0 0,0 22 16,0-43-16,0 21 0,0-20 15,0-1-15,0 0 0,0 0 0,0 0 16,21-21 15,-21-21-31,21 0 0,0 0 0,-21 0 16,0-1-16,21-20 0,-21 21 15,22-21-15,-22-1 0,0-41 16</inkml:trace>
  <inkml:trace contextRef="#ctx0" brushRef="#br0" timeOffset="18977.59">5588 4953 0,'0'-42'0,"0"84"0,0-105 16,0 41-16,0 44 31,0-1-31,0 0 16,0 21-16,21-21 0,-21 22 15,0 41-15,21-41 0,-21-1 16,0 0-16,0 1 0,0-1 16,0 0-16,0 1 0,0-22 0,0 21 15,0 1-15,0-22 0,0 0 0,0 0 16,0 0-16,0 0 0,0-42 47,0-21-47,0 21 0,0 0 15,0-22-15,21 1 0,-21 21 0,0-22 16,0 1-16,22-21 0,-22 20 16,0 1-16,0 0 0,0-1 15,0 1-15,0 0 0,0 20 0,0-20 16,21 21-16,-21 0 0,0 0 16,21 21-1,-21 21 1,21 0-16,-21 21 0,21-21 15,-21 22-15,0-22 0,0 21 0,0 1 16,21-1-16,-21 0 0,0 1 16,0 41-16,0-63 0,0 22 15,0-1-15,0-21 0,0 0 16,0 22-16,0-22 0,0 0 16,0 0-16,0-42 31,0 0-31,0 0 15,22 0-15,-22-22 0,21 22 0,-21-21 16,21-1-16,-21 1 0,0 0 16,0-1-16,0 1 0,0 0 0,0-1 15,21 1-15,-21 21 0,0-21 0,0 20 16,0 1-16,0 0 0,21 0 16,0 21-1,-21 21 1,0 0-16,0 22 0,0-22 0,0 21 15,0 0-15,0 1 0,0-1 16,0 0-16,0 1 0,0-1 16,0 0-16,0 1 0,0-1 0,0 0 15,0 1-15,-21-22 0,21 21 0,0-21 16,0 1-16,0-1 0,0 0 16,21-21-1,1-21 1,-1 0-16,-21-1 0,21-20 15,0 21-15,0-21 0,0-1 16,-21 1-16,22 0 0,-22-1 0,21-20 0,0 20 16</inkml:trace>
  <inkml:trace contextRef="#ctx0" brushRef="#br0" timeOffset="19651.87">6096 5144 0,'0'-43'0,"0"149"0,0-169 0,0-22 0,0 64 0,0-22 16,21 22-16,-21 0 0,0 0 16,0 42-1,0 0-15,0 0 16,0 1-16,0 20 0,0 0 15,0 1-15,0-1 0,0 0 0,0 1 16,0-1-16,0 0 0,0 1 0,0-1 16,-21-21-16,21 21 0,-21-20 15,21 20-15,0-21 0,0 0 0,0 0 16,0 1 0,0-44-1,0 1-15,0 0 16,21 0-16,-21 0 0,21 0 0,-21-22 15,0 22-15,21-21 0,0-1 16,-21 1-16,0 0 0,0-1 0,22 1 16,-22 0-16,21-1 0,-21 1 0,0 0 15,0 21-15,21-1 0,-21 1 16,21 0-16,-21 42 31,0 0-31,0 1 0,0 20 16,0-21-16,0 21 0,0 1 15,0-1-15,0 0 0,0-20 16,0 20-16,0 0 0,0 1 0,0-1 16,0-21-16,-21 21 0,21-20 0,0-1 15,0 0-15,0 0 0,0 0 16,-21 0-16,21-42 31,21 0-31,-21 0 16,21 0-16,-21 0 0,0-1 0,21-20 15,-21 0-15,21-1 0,-21 1 0,0 0 16,0-1-16,0-20 0,0 21 16,0-22-16,0 1 0,0 20 15,0 1-15,0 0 0,0-1 0,0 22 16,0 0-16,0 42 16,0 0-1,0 22-15,22-22 0,-22 42 16,21-20-16,-21 20 0,0-21 0,0 22 15,0-22-15,0 1 0,0 20 0,0-21 16,0 1-16,0-1 0,0-21 16,0 43-16,0-43 0,0 0 15,0 0-15,0 0 0,21-21 16,0 0-16,0-21 16,0 0-16,-21 0 0</inkml:trace>
  <inkml:trace contextRef="#ctx0" brushRef="#br0" timeOffset="19879.68">8975 2900 0,'-22'0'15</inkml:trace>
  <inkml:trace contextRef="#ctx0" brushRef="#br0" timeOffset="21427.36">8763 2328 0,'0'0'0,"-21"0"16,0 0-16,-1 0 31,44 0 32,-1 22-63,0-22 0,0 0 15,21 0-15,-20 0 0,20 0 0,21 0 16,-20 0-16,-1 0 0,0 0 15,22 0-15,-22 0 0,1 0 16,-1 0-16,-21 0 0,21 0 16,-20 0-16,20 0 0,-21 0 0,0 0 15,0 0-15,1 0 16,-1 0 0,-21 21 77,0 0-77,0 0-16,0 0 0,0 0 0,0 1 16,0-1-16,0 21 0,0-21 15,0 22-15,0-22 0,0 21 16,0 0-16,0-20 0,-21 20 15,21-21-15,0 21 0,0-20 0,0 20 16,0-21-16,0 21 0,0-20 0,0-1 16,0 21-16,0-21 0,0 0 0,0 1 15,0-1-15,0 0 0,0 0 16,0 0-16,0 0 0,-22 1 16,22-1-1,-21-21 48,0 0-48,0-21 1,0 21-16,0 0 0,-1 0 16,1 0-16,0 0 0,0 0 15,-21 0-15,20 0 0,-20 21 0,0-21 16,-1 0-16,1 0 0,0 21 15,21-21-15,-22 0 0,1 0 0,21 21 16,-22-21-16,22 0 0,0 0 16,0 0-16,0 0 0,0 0 0,-1 0 15,1 0-15,0 0 0,0 0 16,0 0-16,0 0 0,-1 0 16,1 0-1,0 0 48,21-21-32,0 0-31,0 0 16,0-1-16,0 1 15,0 0-15,21 0 0,-21-21 16,21 20-16,-21 1 0,22-21 0,-22 0 15,0-1-15,0 1 0,21 0 16,-21-1-16,21 1 0,-21-22 0,0 22 16,0 0-16,0-1 0,0 1 15,0 21-15,0-21 0,0 20 0,0 1 16,0-21-16,-21 21 0,21 0 16,0-1-1,0 44 95,21-22-95,0 0-15</inkml:trace>
  <inkml:trace contextRef="#ctx0" brushRef="#br0" timeOffset="23700.12">8699 2307 0,'22'0'31,"-1"0"-15,21 0-16,-21 0 0,22 0 0,-22 0 15,21 0-15,0 0 0,1 0 16,-1 0-16,0 0 0,1 0 16,-1 0-16,0 0 0,-20 0 0,-1 0 15,21 0-15,-21 0 0,0 0 16,-21 21-1,-21-21 1,0 22-16,-21-22 0,21 0 0,-22 21 16,1-21-16,0 0 0,20 21 15,-20-21-15,21 0 0,-21 21 0,20-21 16,-20 0-16,21 21 0,-21-21 0,20 21 16,-20-21-16,21 0 15,-21 22-15,20-22 0,1 0 0,0 0 16,0 21-16,0-21 0,0 0 15,-1 0-15,44 0 47,-1 0-47,0 0 0,0 0 16,21 0-16,-20 0 0,20 0 16,0 0-16,22-21 0,-22 21 0,22 0 15,-22 0-15,21-22 0,-20 22 16,20 0-16,-20 0 0,-1 0 0,-21 0 15,21 0-15,-20 0 16,-1 0-16,-42 22 16,-1-22-1,1 21-15,0-21 16,0 0-16,-21 21 0,-1-21 0,22 0 16,-21 21-16,-22-21 0,22 0 15,0 21-15,-1-21 0,-41 21 16,41-21-16,22 0 0,0 0 0,0 0 15,21 22 1,21-22 15,21 0-15,-21 0-16,1 0 0,-1 0 0,21 0 16,-21 0-16,22 0 0,-1 0 15,0 0-15,1 0 0,-1 0 16,-21 0-16,21 0 0,-20 0 15,20 0-15,-21 0 0,0 0 0,0 0 16,1 0-16,-22 21 47,-22-21-47,1 0 16,-21 21-16,21-21 0,0 0 15,-22 21-15,1 0 0,21-21 16,-22 0-16,1 21 0,-21-21 0,20 0 15,1 22-15,0-22 0,20 0 0,-20 21 16,0-21-16,21 0 16,-22 21-16,22-21 0,0 0 0,0 0 15,-22 21-15,22-21 0,42 0 63,22 0-63,-22 0 0,0 0 15,21 0-15,1 0 0,-1 0 0,0 0 16,1 0-16,-1 0 0,0-21 16,22 21-16,-22 0 0,1 0 0,-1 0 15,0 0-15,1 0 0,-22 0 16,21 0-16,-21 0 0,0 0 16,1 0-16,-1 0 0,0 0 0,0 0 15,-42 0 16,0 0-15,0 21-16,-1-21 0,-20 0 16,21 0-16,-21 21 0,20-21 0,-20 0 15,0 21-15,-1-21 0,1 0 16,0 22-16,-1-22 0,1 0 0,0 0 16,21 21-16,-22-21 0,22 0 0,0 0 15,0 0-15,0 0 16,-1 21-16,1-21 15,42 0 32,1 0-47,-1 0 16,0 0-16,21 0 0,-21 0 0,22 0 16,-1 0-16,0 0 0,1 0 0,-1 0 15,0 0-15,1 0 0,20 0 16,-20 0-16,-22 0 0,0 0 15,0 0-15,0 0 16,0 0-16,1 0 16,-44 21 15,1-21-31,0 0 0,-21 21 16,21-21-16,-1 0 0,-20 21 0,0-21 15,-1 0-15,1 22 0,0-22 16,-1 0-16,1 21 0,21-21 0,-21 0 15,-1 21-15,22-21 0,0 21 16,0-21-16,0 0 0,-1 0 16,1 21-16,42-21 47,1 0-47,20 0 0,-21 0 15,0 0-15,22 0 0,-22 0 16,21 0-16,0 0 0,1 0 0,-1 0 15,0 0-15,-20 0 0,20 0 0,0 0 16,1 0-16,-22 0 0,0 0 16,0 0-16,0 0 0,0 0 0,1 0 15,-44 0 17,1 0-32,0 0 15,0 0-15,0 0 0,-22 0 0,22 0 16,-21 21-16,0-21 0,20 0 15,-20 0-15,21 22 0,-21-22 0,20 0 16,-20 0-16,21 21 0,0-21 16,0 0-16,-1 0 0,1 21 0,0-21 15,0 0-15,0 0 0,-22 42 16,22-42-16,0 0 16,0 0-16,21 21 0,-21-21 0,21 22 15,21-22 16,0 0-15,0 0-16,0 0 0,1 0 16,-1 0-16,21 0 0,-21 0 0,22 0 15,-1 0-15,0 0 0,1-22 0,-1 22 16,-21 0-16,21 0 0,1 0 16,-1-21-16,-21 21 0,0 0 0,22 0 15,-22 0-15,0 0 0,0 0 16,-42 0 15,0 21-31,0-21 16,0 22-16,-22-22 0,22 0 15,-21 21-15,-1-21 0,1 0 16,0 21-16,-1-21 0,22 0 0,-21 21 16,21-21-16,0 0 0,-22 0 0,22 21 15,0-21-15,0 0 16,0 0-16,42 0 31,0 0-15,0 0-16,0 0 0,22 0 0,-22 0 15,0 0-15,21 0 0,-21 0 16,22 0-16,-22 0 0,0 0 16,0 0-16,0 0 0,1 0 0,-1-21 15,0 21-15,-42 0 31,0 0-31</inkml:trace>
  <inkml:trace contextRef="#ctx0" brushRef="#br0" timeOffset="77638.14">3323 7112 0,'-21'0'78,"0"0"-78,0 0 16,-1 0-16,1 0 16,21 21-16,-21 0 0,0-21 0,0 22 15,21-1-15,-21-21 0,-1 21 16,1 0-16,0 0 0,21 0 0,-21 1 16,0-22-16,0 21 0,-1 21 15,22-21-15,-21 0 0,21 1 0,-21-1 16,0 21-16,21-21 0,0 0 15,-21 22-15,21-22 0,-21 21 16,21-21-16,-22 1 0,22 20 0,0-21 16,0 21-16,0-20 0,-21 20 15,21-21-15,0 21 0,0-20 0,0 20 16,0-21-16,0 21 0,0-20 16,0 20-16,0-21 0,0 21 0,0-20 15,0-1-15,0 21 0,0-21 16,0 0-16,21 1 0,-21-1 0,22 21 15,-1-21-15,0 0 16,0 1-16,-21-1 0,21-21 0,0 21 16,1-21-16,-1 0 0,0 21 0,0-21 15,0 0 1,0 0-16,1 0 0,-1 0 0,0 0 16,0 0-16,0 0 15,0 0-15,1 0 31,-22-21-15,0 0 0,0 0-1,0-1-15,21 1 0,-21 0 16,0 0-16</inkml:trace>
  <inkml:trace contextRef="#ctx0" brushRef="#br0" timeOffset="80275">3831 7557 0,'0'-22'31,"0"1"-31,21 21 16,-21-21-16,0 0 16,0 0-1,0 0 1,-21 21 15,0 0 0,21 21-31,-21-21 0,21 21 0,0 0 16,0 0-16,-21 0 0,21 1 16,0-1-16,-22 0 0,22 21 0,0-21 15,0 1-15,0-1 0,-21 0 16,21 0-16,0 0 0,-21 0 0,21 22 15,0-22-15,0 0 0,0 0 0,0 0 16,0 1-16,0-1 0,0 0 16,0 0-16,0 0 0,0 0 15,0 1-15,0-1 16,0 0-16,0 0 0,0 0 0,21 0 16,0-21-16,-21 22 15,22-22-15,-1 0 16,0 0-16,0 0 0,0 0 15,0 0-15,1 0 16,-1 0-16,-21-22 0,21 22 0,0-21 16,0 0-16,0 21 0,1-21 0,-1 0 15,0 0-15,-21-1 0,21 1 16,0 0-16,0 0 0,1 0 16,-22 0-16,0-1 0,21 1 0,0 0 15,-21 0-15,0 0 0,0 0 16,0-1-16,21 1 0,-21 0 0,0 0 15,0 0-15,0 0 0,0-1 16,0-20-16,0 21 0,0 0 0,0-22 16,0 1-16,0 21 15,-21 0-15,21 0 0,-21-1 0,21 1 16,0 0-16,-21 21 0,-1-21 0,22 0 16,-21 21-16,21-21 0,-21 21 15,-21-22 1,21 22-16,-1 0 0,1 0 15,0 0-15,0 0 0,0 0 16,0 0-16,-1 0 0,1 22 16,0-1-16,0 0 0,0-21 15,0 21-15,-1 0 0,22 0 0,0 1 16,-21-1-16,0 0 0,21 0 16,0 0-16,-21 0 0,21 43 15,0-43-15,0 0 0,0 0 16,0 1-16,0 20 0,0-21 0,0 0 15,0 0-15,0 1 0,0-1 16,0 21-16,0-21 0,0 0 0,0 1 16,0-1-16,0 0 0,0 0 0,0 0 15,0 0-15,0 1 16,21-1-16,0-21 0,-21 21 0,21 0 16,1-21-16,-1 0 15,0 0-15,0 0 0,0 0 16,0 0-16,1 0 0,-1 0 0,0 0 15,0 0-15,-21-21 0,21 21 16,0-21-16,1 21 0,-1-21 0,0 21 16,0-22-16,-21 1 0,21 21 15,0-21-15,-21 0 0,22 0 16,-22 0-16,21-1 0,-21 1 16,0 0-16,0 0 0,0 0 15,21 0-15,-21-1 0,0 1 0,0 0 16,21 0-16,-21 0 0,0-22 15,0 22-15,0 0 0,0 0 0,0-21 16,0 20-16,-21-20 0,21 21 16,-21 0-16,0 0 0,21-1 15,-22 1-15,22 0 0,-21 0 0,21 0 16,-21 21-16,0-21 0,21-1 16,-21 22-16,0 0 0,21-21 0,-22 21 15,1 0-15,0 0 16,0 0-16,0 0 0,0 0 15,-1 0-15,1 0 0,0 21 16,0 1-16,0-1 16,0-21-16,21 21 0,-22 0 0,1 21 15,0-20-15,21-1 0,-21 0 16,21 21-16,-21-21 0,0 1 16,21 20-16,0-21 0,0 0 0,0 22 15,-22-22-15,22 0 0,0 21 0,0-21 16,0 1-16,0-1 0,0 21 15,0-21-15,0 0 0,0 1 0,0-1 16,0 21-16,22-21 0,-22 0 16,0 1-16,21-1 0,0-21 0,-21 21 15,21 0-15,0-21 0,-21 21 0,21-21 16,1 0 0,-1 0-16,0 0 0,0 0 0,0 0 15,0 0-15,1 0 16,-1 0-16,21-21 0,-21 21 0,0-21 15,1 0-15,-1 0 0,0-1 16,0 1-16,0 0 0,-21 0 16,21 0-16,1 0 0,-22-1 0,21 1 15,-21 0-15,0-21 0,0 21 16,0-1-16,21 1 0,-21-21 16,0 21-16,0 0 0,0-1 0,0 1 0,0 0 15,0 0-15,0 0 0,0 0 16,0-1-16,0 1 0,-21 0 15,0 0-15,21 0 0,-22 21 16,1-21-16,21-1 0,-21 1 0,0 21 16,21-21-16,-21 0 0,0 21 0,-1 0 15,1 0 1,0 0-16,0 0 0,0 0 16,0 0-16,-1 0 0,1 0 15,0 21-15,0 0 0,0-21 0,0 21 16,-1 1-16,1-1 0,21 0 15,-21 0-15,0 0 0,0 0 16,21 22-16,-21-22 0,21 0 16,0 21-16,-22-20 0,1 62 15,21-63-15,0 22 0,0-22 16,0 0-16,0 21 0,0-20 16,0 20-16,0-21 0,21 0 0,1 0 15,-22 1-15,21-1 0,21 21 16,-21-42-16,0 21 0,1-21 15,-1 0-15,0 0 0,0 0 16,0 0-16,0 0 0,1 0 0,-1 0 16,0 0-16,0 0 0,0-21 0,0 0 15,1 0-15,-1 0 16,0-1-16,0 1 0,0 0 0,0-21 16,-21 21-16,22-1 0,-22-20 15,21 21-15,-21-21 0,0 20 0,0-20 16,0 21-16,0-43 0,0 43 15,0-21-15,0 21 0,0 0 16,0-1-16,0 1 0,-21 0 0,21 0 16,-22 0-16,1 0 0,21-1 15,0 1-15,-21 0 0,0 0 0,0 0 16,21 0-16,-21-1 0,-1 22 16,1 0-16,0 0 15,0 0-15,0 0 16,0 0-16,21 22 15,-22-1-15,1-21 0,21 21 0,-21 0 16,0 0-16,0-21 16,21 21-16,0 1 15,-21-22-15,21 21 16,-22-21-16,22 21 16</inkml:trace>
  <inkml:trace contextRef="#ctx0" brushRef="#br0" timeOffset="83155.92">4699 8022 0,'0'-21'156,"0"0"-140,21 21-16,-21-21 0,21 0 15,0 21 1,1 0-16,-1 0 16,0 21-1,-21 0 1,21 0-16,-21 0 0,0 0 15,0 1-15,0-1 0,0 0 16,-21-21-16,21 21 16,-21-21-16,0 0 31,21-21-31,-22 0 16,22 0-1,0-1-15,0 1 0,0 0 16,0 0-1,22 21 1,-1 0 0,-21 21-1,21 0-15,-21 0 0,0 1 16,0-1-16,0 0 16,0 0-16,-21 0 15,21-42 32,0 0-47,0 0 0,0 0 16,0-1-16,0 1 15,0 0-15,0 0 16,21 21-16,0-21 0,0 21 16,0 0-16,1 0 0,-1 0 15,-21 21-15,21 0 0,0 0 0,0 0 16,-21 1-16,0-1 0,0 21 15,0 0-15,0-20 0,0 20 0,0 0 16,-21 1-16,0-22 0,-21 21 0,20-21 16,1 22-16,0-22 0,0 0 15,0 0-15,0-21 0,21 21 0,-22-21 16,22-21 0,0 0-16,0 0 0</inkml:trace>
  <inkml:trace contextRef="#ctx0" brushRef="#br0" timeOffset="83676.85">5736 7408 0,'0'0'0,"-21"0"0,21-21 31,21 21-15,21-21-16,-20 21 0,20 0 0,-21 0 15,21-21-15,1 21 0,-22 0 16,21 0-16,1-21 0,-22 21 0,0 0 15,0 0-15,21 0 0,-20 0 16,-1 0-16,-42 0 31,-1 21-15,1-21-16,0 0 0,-21 0 16,21 0-16,-1 21 0,1-21 0,0 0 15,0 0-15,0 0 0,0 0 16</inkml:trace>
  <inkml:trace contextRef="#ctx0" brushRef="#br0" timeOffset="84279.25">5715 7366 0,'-21'0'0,"42"0"0,-63 0 15,20 21-15,1-21 16,0 21-16,21 1 16,-21-1-16,21 0 0,0 0 15,0 0-15,-21 0 16,21 1-16,-21-1 0,-1 0 0,22 0 15,0 0-15,-21-21 0,0 21 16,21 1-16,-21-1 0,21 0 16,0 0-16,-21-21 15,21 21-15,21-21 63,0-21-48,0 0-15,0 21 0,1 0 0,-1-21 16,0 21-16,0 0 0,0-21 16,0 21-16,1 0 0,20 0 0,-21-22 15,21 22-15,-20 0 0,-1 0 16,0 0-16,42 0 16,-20 0-16,-22 0 0,0 22 15,0-22-15,0 21 0,-21 0 0,22-21 16,-22 21-16,21 0 0,-21 0 15,0 1-15,0-1 0,0 0 16,0 0-16,0 0 0,-21 0 0,-1 1 16,-20-1-16,21 0 0,0 0 15,0-21-15,-22 21 0,22 0 16,0 1-16,0-22 0,-22 0 0,22 21 16,0-21-16,0 0 0,-21 0 15,20 0-15,1 0 0,0 0 0,0 0 16,0 0-16,0 0 0,-1-21 15,1 21-15,0 0 16,21-22 0,21 1 15,0 21-31,1-21 0,-1 21 16,0-21-16,21 21 0</inkml:trace>
  <inkml:trace contextRef="#ctx0" brushRef="#br0" timeOffset="84897.17">6667 7451 0,'0'0'15,"0"-43"1,0 22-16,-21 21 0,0 0 0,0 0 16,0 0-16,0 0 15,-1 21-15,1 1 0,0-1 16,0 0-16,0 0 0,0 21 16,21-20-16,-22-1 0,1 21 15,21-21-15,0 22 0,-21-22 0,21 21 16,-21-21-16,21 22 0,0-22 0,0 0 15,0 0-15,0 21 0,0-20 16,0-1-16,0 0 0,21-21 0,0 21 16,0 0-16,1-21 0,-1 0 0,0 21 15,0-21-15,43 0 16,-43 0-16,0 0 0,0 0 0,21-21 16,-20 21-16,-1-21 0,21 0 15,-21 0-15,0 0 0,1-1 16,-1 1-16,0 0 0,0 0 0,-21-21 15,21 20-15,-21-20 0,0 0 0,0 21 16,0-22-16,0 1 0,0 0 16,-21-1-16,0 1 0,0 21 0,0 0 15,-1-22-15,1 22 0,0 0 16,0 21-16,0 0 0,0 0 16,-1 0-16,1 0 0,0 21 0,0-21 15,0 21-15,21 0 0,-21 1 16,-1 20-16,-20 0 15,42 1-15,0-22 0,-21 0 0,21 0 16,-21 21-16,21-20 0,-21-1 16,21 0-16,0 0 0,0 0 15,21 0-15,0-21 16,0 0-16,0 0 0,0 0 16,1 0-16</inkml:trace>
  <inkml:trace contextRef="#ctx0" brushRef="#br0" timeOffset="85495.54">7472 7408 0,'0'-21'15,"-21"21"-15,-1 0 16,1 0 0,0 0-16,0 21 15,21 1-15,-21-22 0,0 21 16,-1 21-16,22-21 0,-21 0 0,0 1 16,21 20-16,-21-21 0,0 21 15,0-20-15,21-1 0,0 21 16,0-21-16,-22 0 0,22 22 0,0-22 15,0 21-15,0-21 0,0 1 16,0-1-16,0 0 0,22-21 16,-1 21-16,0 0 0,0-21 15,0 0-15,0 0 0,1 0 16,20 0-16,0 0 16,-21 0-16,1 0 0,-1-21 0,0 0 0,0 21 15,21-21-15,-20 0 0,-1-1 16,0 1-16,0-21 0,-21 21 15,0 0-15,21-22 0,-21 22 0,0-21 16,0-1-16,0 22 0,0-21 16,0 0-16,-21-1 0,21 1 0,-21 21 15,0 0-15,0-1 0,-1 1 0,22 0 16,-21 0-16,0 21 0,0 0 16,0 0-16,0 0 0,-1 0 15,1 21-15,0 0 0,0 0 0,0-21 16,0 22-16,21-1 0,-22 0 15,22 0-15,-21-21 0,21 21 16,21-21 0,1 0-1,-1 0-15,0 0 0,21 0 0</inkml:trace>
  <inkml:trace contextRef="#ctx0" brushRef="#br0" timeOffset="85943.28">8234 6985 0,'-21'0'0,"42"0"16,-64 0-16,43-21 0,-21 21 0,21-21 15,21 42 32,1 0-47,-1 0 0,21 0 16,-21 1-16,0-1 0,22 21 0,-22 0 15,0 1-15,21-1 0,-20 0 0,-1 1 16,0-1-16,0 22 0,0-22 16,0 0-16,1 1 0,-22 20 15,21-21-15,-21 1 0,0-1 0,0 0 16,0 1-16,0-1 0,-21 22 0,-1-22 15,1 0-15,0 1 0,-21-1 16,21-21-16,-22 21 0,22 1 0,-21-22 16,-1 0-16,1 0 15,21 22-15,-21-22 0,20-21 0,1 21 0,0 0 16,0-21-16,0 0 0,21 21 16,0-42 15,0 0-31,0 0 0,0 0 0,0-1 15</inkml:trace>
  <inkml:trace contextRef="#ctx0" brushRef="#br0" timeOffset="86671.45">6117 8551 0,'-21'0'0,"42"0"0,-63 0 15,21 0-15,-1 0 16,1 0-16,0 0 0,42 0 62,22 0-62,-22 0 0,21 0 16,0 0-16,1 0 0,-1 0 0,22 0 16,20 0-16,-20 0 0,20 0 0,22 0 15,-21 0-15,21 0 0,0 0 16,-1 0-16,-20 0 0,21 0 16,0 0-16,-22 0 0,1 0 0,0 0 15,-22 0-15,1 0 0,-1 0 0,-20 0 16,-1 0-16,0 0 0,-21 0 15,1 0-15,-1 0 0,0 0 16,0 0 31,0 0-31,0-21-1</inkml:trace>
  <inkml:trace contextRef="#ctx0" brushRef="#br0" timeOffset="87853.77">9229 8255 0,'0'0'0,"0"-21"0,0 0 16,0 0-16,0-1 15,0 1-15,0 0 16,0 42 0,0 0-16,0 22 15,0-22-15,0 21 0,0 1 16,0-1-16,0 0 0,0 1 15,0-1-15,0 21 0,0-20 0,0 20 16,0-20-16,0 20 0,0 1 0,0-1 16,0 1-16,0-1 0,-22 1 15,22-1-15,-21-21 0,21 22 0,-21-22 16,21 1-16,0-1 0,0-21 0,0 21 16,0-20-16,0-1 0,-21-21 15,21 21-15,0-42 16,0 0-16,0-22 15,0 22-15,0 0 0,0-21 16,0-1-16,0 1 16,0-22-16</inkml:trace>
  <inkml:trace contextRef="#ctx0" brushRef="#br0" timeOffset="88185.58">9144 8509 0,'0'0'0,"0"-21"15,0 0-15,0 0 0,0-1 0,0 1 16,0 0-16,21 0 16,0 0-16,0 0 0,1 21 15,-1-22-15,21 22 0,0 0 0,-20 0 0,20 0 16,-21 0-16,21 0 16,-20 0-16,-1 22 0,0-1 0,0 0 15,-21 0-15,0 21 0,0-20 0,0-1 16,0 0-16,-21 21 0,0-21 15,0 1-15,-1-1 0,1 0 0,0 0 16,0 0-16,-21-21 0,20 21 0,1-21 16,0 0-16,21 22 15,-21-22-15,42 0 47,-21-22-47,21 1 0,0 0 16,1 21-16,-1-21 0</inkml:trace>
  <inkml:trace contextRef="#ctx0" brushRef="#br0" timeOffset="88438.44">9737 8192 0,'0'21'15,"0"0"1,0 0-16,0 0 0,0 0 0,0 1 15,0 20-15,0-21 0,0 0 16,0 0-16,0 1 0,0 20 16,0-21-16,0 0 0,0 0 15,0 1-15,-22-22 0,22 21 16,0-42 15,0-1-31,22 1 16,-22-21-16</inkml:trace>
  <inkml:trace contextRef="#ctx0" brushRef="#br0" timeOffset="88610.08">9715 8043 0,'0'0'0,"-21"0"0,0 0 15,42 0 32,0 0-47,1 0 16,-1 0-16,0 0 0,0 22 0</inkml:trace>
  <inkml:trace contextRef="#ctx0" brushRef="#br0" timeOffset="90106.97">10139 8319 0,'0'0'0,"-21"0"0,-1 0 0,1 0 15,21-22 1,0 1-16,0 0 0,0 0 16,21 0-16,1 21 15,-1-21-15,0 21 0,21 0 0,-21 0 16,1 0-16,-1 0 0,0 0 0,0 0 15,0 21-15,0-21 0,-21 21 16,22 21-16,-22-21 0,0 1 16,0-1-16,0 21 0,-22-21 0,1 0 15,0 1-15,21-1 0,-21 0 0,0 0 16,0 0-16,-1-21 0,22 43 16,-21-43-16,21-22 46,21 22-46,1-21 0,-1 0 0,-21 0 16,21 0-16,0 0 0,21-1 16,-20 1-16,-1-21 0,0 21 0,0-22 15,0 22-15,0-21 0,-21 21 0,22 0 16,-22-1-16,21 1 0,-21 0 16,21 21-16,-21 21 15,0 0 1,0 1-16,-21-1 0,21 21 15,-21-21-15,21 0 0,0 22 16,0-22-16,0 0 0,0 0 0,0 22 16,0-22-16,0 0 0,0 0 15,0 0-15,0 0 0,21-21 16,0 0-16,0 0 16,0 0-16,0 0 15,1-21-15,-1 21 0,0-21 0,0 0 16,0 0-16,-21 0 0,21-1 15,1 1-15,-1 0 0,0-21 0,0 21 16,0-22-16,0 22 0,1-21 0,-1 21 16,0-1-16,0 1 0,0 0 15,0 21-15,1 0 0,-1 0 0,0 0 16,0 0-16,0 0 0,0 21 16,1 0-1,-22 1-15,0-1 0,0 0 16,0-42 46,0 0-62,0-1 0,0 1 16,0 0-16,0 0 16,-22 21-16,22-21 0,-21 0 0,0 21 15,0 0 1,0 0-16,21 21 0,-21 0 15,-1 0-15,1 0 0,21 22 16,-21-22-16,21 0 0,0 0 0,-21 0 16,21 22-16,-21-22 0,21 0 15,0 0-15,0 0 0,0 0 16,0 1-16,0-1 0,21 0 0,0 0 16,-21 0-16,21-21 0,0 21 15,1-21-15,-1 0 0,21 22 0,-21-22 16,22 0-16,-1 0 0,0 0 0,1 0 15,-1 0-15,-21-22 0,21 22 0,1-21 16,-1 0-16,-21 0 0,22 21 16,-22-42-16,0 20 0,0 1 15,0 0-15,0-21 0,1 21 0,-22-22 16,0 22-16,0-21 0,0 21 16,0-22-16,0 22 0,0 0 0,0 0 0,-22 21 15,1 0 1,0 0-16,0 0 15,21 21-15,-21 0 0,21 0 0,-21 0 16,21 1-16,-22 20 0,22-21 0,0 21 16,0-20-16,0-1 0,0 21 15,0-21-15,0 0 0,0 1 0,0-1 16,0 0-16,0 0 0,22 0 0,-1-21 16,-21 21-16,21-21 0,0 0 15,0 0-15,0 0 0,22 0 0,-22 0 16,0 0-16,0 0 0,22 0 15,-22-21-15,0 0 0,0 0 0,21 0 16,-20 0-16,-1-1 0,0-20 16,21 0-16,-21-1 0,1 1 0,-1-21 15,0 20-15,0-20 0,21-43 16,-42 42-16,0 22 0,0 0 16,0-1-16,0 1 0,0 21 0,0-21 15,0 20-15,0 1 0,0 0 0,-21 21 16,0 0-16,0 0 15,0 0-15,0 0 0,21 21 0,-22 22 16,1-1-16,0 0 0,21 1 16,-21-1-16,21 21 0,-21 1 0,21-1 15,0 1-15,0-1 0,0-20 16,0 20-16,0-20 0,0-1 0,0 0 16,0 1-16,0-1 0,21-21 15,0 0-15,0 0 0,22 1 0,-22-1 16,21-21-16,0 0 0,1 0 0,-1 0 15,0 0-15,22 0 0,-22 0 0,1-21 16,-1-1-16,0 1 16,1 0-16,-1 0 0,0-21 0</inkml:trace>
  <inkml:trace contextRef="#ctx0" brushRef="#br0" timeOffset="91427.55">8128 7387 0,'0'0'0,"-21"0"47,0 0-31,-1 21-16,22 1 0,-21-22 15,0 21-15,0 0 0,0 0 0,0 0 0,21 0 16,-22 1-16,22 20 16,-21-21-16,21 0 0,-21 0 0,21 22 0,0-22 15,0 0-15,0 0 0,0 43 16,0-43-16,0 0 0,21-21 15,0 21-15,1 0 0,-22 1 16,21-1-16,0-21 0,0 21 0,0-21 16,0 0-16,1 0 0,-1 0 15,21 0-15,-21 0 0,0 0 0,22 0 16,-22 0-16,21-21 0,-21 21 0,1-21 16,-1-1-16,21 1 0,-21 0 15,0 0-15,1-21 0,-22 20 16,21-20-16,-21 21 0,0-21 0,0-1 0,0 1 15,0 0-15,0-1 16,0 1-16,-21 21 0,-1-22 0,22 22 16,-21 0-16,0 0 0,21 0 0,-21 0 15,0 21 1,0 0 0,-1 0-16,22 21 15,-21-21-15,0 21 16,0 0-16</inkml:trace>
  <inkml:trace contextRef="#ctx0" brushRef="#br0" timeOffset="101988.05">3895 6223 0,'0'0'0,"-22"0"16,1-21-16,0 21 0,21-21 16,-21 0-1,21-1-15,0 1 0,0 0 16,21 21-16,0 0 15,0-21-15,1 21 0,-1 0 0,0 0 16,0 0-16,21 0 0,-20 0 16,-1 21-16,0 0 0,0 0 0,0 1 15,0-1-15,-21 0 0,0 0 16,0 21-16,0-20 0,0 20 0,-21 0 16,0 1-16,0-1 0,0-21 15,0 21-15,-1-20 0,1 20 16,0-21-16,0 0 0,0 0 0,21 1 15,-21-22-15,21 21 16,0-42 0,21-1-16,0 1 15,0 0-15,0 0 0,0 0 16,1-22-16,-1 22 0,0-21 0,0 0 16,0 20-16,0-20 0,1 0 15,41-1-15,-63 1 16,21 21-16,0 0 0,1 0 15,-22-1-15,0 44 32,0-1-32,-22 0 15,1 0-15,0 0 0,21 0 0,0 22 16,0-22-16,-21 21 0,21-21 16,0 22-16,0-22 0,0 21 0,0-21 15,0 22-15,0-22 0,0 21 16,21-21-16,0-21 0,0 22 15,1-22-15,-1 0 16,0 0-16,0 0 0,0 0 0,0 0 16,1 0-16,-1-22 0,0 1 0,0 0 15</inkml:trace>
  <inkml:trace contextRef="#ctx0" brushRef="#br0" timeOffset="102533.77">5778 6519 0,'0'0'0,"-21"0"16,0 0 15</inkml:trace>
  <inkml:trace contextRef="#ctx0" brushRef="#br0" timeOffset="103409.78">6350 6160 0,'0'0'0,"0"-22"16,21 22-16,-21-21 0,0 0 15,0 0 1,0 63 15,0-21-15,0 1-16,0-1 0,0 0 15,0 0-15,-21 0 0,21 0 0,0 22 16,-21-22-16,21 0 0,0 21 0,0 1 16,0-22-16,0 0 0,0 0 0,0 0 15,0 1-15,21-22 0,0 0 16,0 21-16,0-21 0,1 0 15,20 0-15,-21 0 0,0 0 0,22-21 16,-22-1-16,21-20 16,-21 21-16,0 0 0,1 0 0,-1-1 15,0 1-15,0-42 0,0 42 16,-21-1-16,21 1 0,-21 0 0,0 0 16,0 0-16,0 0 0,0-1 0,0 1 15,0 0-15,0 0 16,0 42 15,0 0-31,0 0 16,0 22-16,0-22 0,0 0 15,0 0-15,0 22 0,0-22 16,0 0-16,0 21 0,0 22 16,0-22-16,0-21 0,0 64 0,0-64 15,0 21-15,0-20 0,0 20 0,0 0 16,0-21-16,0 22 0,0-22 0,0 21 15,0-21-15,0 1 0,22 41 0,-22-42 16,0 22-16,0-22 0,0 0 0,0 0 16,0 0-16,0 0 0,0 1 0,0 20 15,-22-42-15,1 0 16,0 0 0,0 0-16,0-21 0,0 21 0,21-21 15,0-1-15,-22 1 0,1-21 0,21 21 16,-21 0-16,21-22 0,0 22 0,-21-21 15,21 21-15,0-22 0,0-41 0,21 62 16,0-20-16,0 0 0,1-1 16,-1 1-16,0 21 0,21-21 0,-21 20 15,22 1-15,-22-21 0,64 0 0,-64 20 16,21 22-16,-21-21 0,43 0 16,-43 0-16,0 21 0,0-21 0,22 21 15</inkml:trace>
  <inkml:trace contextRef="#ctx0" brushRef="#br0" timeOffset="104615.31">2879 10351 0,'21'-22'0,"0"22"15,-21-21-15,21 0 16,0 0 0,-21 0-1,-21 21 17,0 0-32,0 0 0,0 0 15,-1 21-15,-20 0 0,21 0 0,0 0 16,-22 22-16,22-22 0,-21 21 0,-22 43 15,43-43-15,0 22 0,-21-22 0,21 22 16,-1-22-16,-20 85 0,21-42 16,0-22-16,21 1 0,0-1 15,0 1-15,0-1 0,0 1 0,0-22 16,0 21-16,21 22 0,0 0 16,0-43-16,0-21 0,22 22 0,-22-22 15,0 0-15,0 0 0,0 21 0,1-20 16,41-1-16,-42 0 0,0 0 0,1-21 15,-1 21-15,0-21 0,0 0 0,21 0 16,-20 0-16,20 0 0,-21 0 0,0-21 16,0 0-16,1 21 0,-1-21 0,0 0 15,0-1-15</inkml:trace>
  <inkml:trace contextRef="#ctx0" brushRef="#br0" timeOffset="108688.37">3323 10562 0,'-21'0'15,"21"-21"1,21 0 15,0 21-31,0 0 16,1 0-16,-1-21 0,0 21 0,42-21 15,-41 21-15,-1 0 0,21-22 0,-21 22 16,43 0-16,-43-21 0,21 21 0,-21 0 16,1 0-16,-1 0 0,0-21 15,0 21-15,-42 21 32,0 0-32,0-21 15,-1 0-15,-20 22 0,21-22 0,-64 21 16,64-21-16,0 0 0,0 0 15</inkml:trace>
  <inkml:trace contextRef="#ctx0" brushRef="#br0" timeOffset="109254.04">3365 10520 0,'0'0'0,"-42"0"16,21 0 0,0 21-1,21 0-15,-21-21 16,21 21-16,-22 1 0,1 20 0,21-21 15,0 0-15,-21 0 0,21 1 16,-21 41-16,21-42 0,-21 0 0,21 1 16,0-1-16,0 21 0,0-21 0,0 0 15,0 1-15,0-1 0,0 0 16,0-42 31,0 0-32,21 21-15,-21-22 0,42 1 16,-42 0-16,21 21 0,1-21 0,-1 21 16,0-21-16,0 21 0,0-21 0,43 21 15,-43 0-15,0 0 16,21 0-16,-20 0 0,20 0 0,-21 0 16,0 0-16,22 0 0,-22 0 0,0 21 15,-21 0-15,42 0 0,-21 0 16,-21 0-16,0 1 0,0-1 0,0 0 15,0 0-15,-21 0 0,0 0 0,-42 22 16,41-22-16,1 0 0,-21 0 0,21 0 16,0 1-16,-43 20 0,43-42 15,0 21-15,0-21 0,-64 21 16,64-21-16,0 0 0,-1 0 0,1 0 16,-21 0-16,21 0 15,0 0-15,-1 0 16,22-21-1,0 0 1,0 0 0,22 0-1,-1 21-15,0-22 0,0 1 16,21 0-16</inkml:trace>
  <inkml:trace contextRef="#ctx0" brushRef="#br0" timeOffset="109782.74">4106 10710 0,'0'0'16,"0"-63"-1,0 42-15,-21 21 31,0 21-15,0 21-16,21-21 0,0 1 0,-21 20 16,-1-21-16,22 0 0,-21 22 0,21-1 15,0-21-15,0 21 0,0-20 0,0 62 16,0-41-16,0-22 16,0 0-16,0 0 0,0 21 0,0-20 15,0-1-15,0 0 0,21-21 0,1 21 16,-1-21-16,0 0 0,0 0 15,0 0-15,0 0 0,1 0 0,-1-21 16,21-21-16,-21 42 16,0-22-16,-21 1 0,22 0 0,20-42 0,-42 41 15,0 1-15,21 0 0,-21-21 0,21 21 16,-21-1-16,0-20 0,0 21 0,0-43 16,-21 43-16,0 0 0,0 0 0,0 0 15,-1 0-15,-20-1 0,21 22 16,0-21-16,0 21 0,-1 0 0,-20 0 15,21 0-15,0 0 0,0 21 16,21 1-16,-22-1 16,22 0-16,0 0 0,0 0 15,0 0-15,0 1 16,22-22-16,-1 21 0,0-21 0,0 0 16,0 0-16,0 0 0,1 0 0</inkml:trace>
  <inkml:trace contextRef="#ctx0" brushRef="#br0" timeOffset="110255.47">4678 10710 0,'0'-21'0,"0"42"0,-21-21 47,-1 22-32,22-1-15,-21-21 0,21 21 0,0 0 16,-21 21-16,21-20 0,-21-1 0,21 0 16,0 21-16,0-21 0,0 1 15,-21 41-15,21-42 0,0 22 0,0-22 0,0 42 16,0-42-16,0 1 16,21-1-16,0-21 0,-21 21 15,21-21-15,0 0 0,1 0 0,-1 0 16,0 0-16,0 0 0,0-21 0,22 0 15,-22-1-15,0 22 0,-21-21 0,21 0 16,21-42-16,-20 41 0,-22 1 16,21-42-16,-21 42 0,21-1 15,-21 1-15,0-21 0,21 21 0,-21-22 0,0 22 16,0 0-16,-21-21 16,0-1-16,21 22 0,-21 21 0,-1 0 15,1-21-15,0 21 0,0 0 0,0 0 16,0 0-16,-1 21 0,1-21 15,21 21-15,-21 1 0,0-1 16,0 0-16,21 0 16,0 0-16,0 0 15,21-21-15,0 0 0,0 0 0,22 0 16</inkml:trace>
  <inkml:trace contextRef="#ctx0" brushRef="#br0" timeOffset="110783.69">5546 10647 0,'-22'-21'16,"1"0"-16,0 21 15,21-22-15,-21 22 0,0 0 16,0 22-1,21-1-15,-22-21 0,1 21 16,21 0-16,-21 21 0,21-20 0,-21-1 16,21 0-16,0 21 0,0-21 15,0 43-15,0-43 0,0 21 16,0-20-16,0-1 0,0 0 0,0 0 16,0 21-16,0-20 0,0-1 15,0 0-15,42 0 0,-21 0 16,1-21-16,20 0 0,-21 0 0,0 0 15,0 0-15,1 0 0,20-21 0,-21 0 16,0 0-16,22 0 0,-22-22 16,0 22-16,0 0 0,-21 0 0,0-22 15,21 22-15,0 0 0,-21-21 0,0 21 16,0-22-16,0 22 0,0-42 16,0 41-16,-21 1 0,0 0 0,0 0 15,-21-21-15,20 42 0,-20-22 16,21 1-16,0 21 0,-22 0 15,22 0-15,0 0 0,0 0 16,21 21 0,0 1-16,0-1 0,0 0 15,0 0-15,0 0 16,0 0-16,0 1 0,0-1 0,21 0 16,-21 0-16,21 0 0,0-21 15</inkml:trace>
  <inkml:trace contextRef="#ctx0" brushRef="#br0" timeOffset="111324.37">6413 11155 0,'-21'0'16,"0"21"-16,-21-21 15,42 21-15,-21-21 0,-1 21 16,1-21-16,21 22 16,0-44 31,0 1-47,0 0 15,0 0-15,21 21 0,1 0 0,-1-21 16,0 21-16,0 0 15,0 0-15,0 21 16,-21 0 0,0 0-16,0 0 0,0 1 15,0-1-15,0 0 16,-21-21-16,0 21 0,0-21 16,0 0-16,0 0 15,-1 0-15,22-21 31,0 0-31,0 0 16,0-1-16,0 1 0,22-21 16,-1 21-16,0 0 15,0-1-15,0 22 0,0 0 16,1 0-16,-1 22 16,0-1-16,-21 0 0,21 0 15,-21 21-15,0 1 0,0-22 0,0 0 16,0 43-16,-21-43 0,0 0 0,0 21 15,-22-21-15,22 1 0</inkml:trace>
  <inkml:trace contextRef="#ctx0" brushRef="#br0" timeOffset="111385.34">6117 11663 0,'0'-21'0,"21"0"0</inkml:trace>
  <inkml:trace contextRef="#ctx0" brushRef="#br0" timeOffset="112400.27">7620 10689 0,'0'-21'0,"0"0"15,0 0 1,0 0-16,0-1 15,0 1-15,0 0 16,-21 21-16,21-21 16,-21 21-16,-1 0 0,1 0 15,0 0 1,0 0-16,0 21 0,21 0 0,-21 0 0,-1 1 16,1-1-16,0 21 15,0-21-15,0 22 0,21-1 0,0 0 16,0-21-16,-21 22 0,21-1 0,0 0 15,0 1-15,0-22 0,0 21 16,0 1-16,0-22 0,0 0 0,0 21 16,21-21-16,-21 1 0,21-1 0,0 0 15,0-21-15,-21 21 0,21-21 16,1 0-16,-1 0 0,0 0 0,0 0 16,0 0-16,0 0 0,1 0 15,-1 0-15,0 0 0,42-42 16,-41 21-16,-1-1 0,21 1 15,-21 0-15,0-21 0,22 21 16,-22-1-16,0-20 0,0 21 0,0-21 16,-21 20-16,0-20 0,0 21 0,0-21 15,0 20-15,0-20 0,-21 21 16,0 0-16,0-22 0,0 22 0,0 0 16,-1 0-16,1 21 0,0-21 0,0 0 15,0 21-15,0 0 0,-1 0 16,1 0-16,0 0 0,0 0 15,0 0 1,21 21-16,0 0 0,-21-21 16,21 21-16,-22 0 0,22 0 15,22-21 17,-1 0-32,0 0 0</inkml:trace>
  <inkml:trace contextRef="#ctx0" brushRef="#br0" timeOffset="112972.79">8234 10160 0,'0'-21'0,"0"0"16,0 0 0,0-1-1,21 22 1,0 0-16,0 0 16,0 0-16,1 22 15,-1-1-15,0 0 0,0-21 0,-21 21 16,21 21-16,0-20 0,1-1 15,-1 21-15,0 0 0,0 1 0,0-1 16,0 0-16,1 1 0,-1-1 0,0 22 16,-21-22-16,0 0 0,21 1 15,-21-1-15,21 0 0,-21 1 0,0-22 16,0 21-16,0 0 0,0 1 0,0-1 16,0 0-16,0 1 0,-21-1 15,0 0-15,-21 1 0,20-1 0,1 0 16,-63 22-16,62-22 15,-20-21-15,21 22 0,-21-22 16,20 0-16,1 0 0,0 0 0,0 1 16,0-1-16,0-21 0,-1 21 0,1-21 15,0 0 1,21-21 31,0 0-32,0-1-15,0 1 16,0 0 0</inkml:trace>
  <inkml:trace contextRef="#ctx0" brushRef="#br0" timeOffset="114549.14">6435 11218 0,'0'22'78,"0"-1"-78,0 0 32,0-42 14,0 0-46,0-1 16,0 1-16,0 0 31,-22 21-31,1 0 16,21 21 0,-21 0-16,21 1 15,0-1-15,0 0 0,0 0 16,0 0-1,21-21-15,0 0 16,1 0 0,-22-21 15,0 0-15,21 0-1,-21 0 1,21 21-1,0 0 17,-21 21-32,21 0 15,-21 0-15,0 0 16,21-21-16,-21 21 16,22 1-16,-22-1 15,0 0-15,21-21 16,-21 21 15,-21-21 16,21-21-31,0 0-1,0 0-15,0-1 16,0 1-1,0 0 17,0 42 15,21-21-47,0 21 15,0-21-15,-21 22 0,0-1 16,21 0-16,-21 0 0,0 0 15,0 0-15,0 1 0,0-1 16,-21 0-16,0 0 0,0 0 16,0 22-16,-1-22 0,1 0 15,0 0-15,-21 0 0,21 0 16,-1-21-16,1 22 0,0-1 0,21 0 16,-21 0-16,0 0 15,0-21-15,21 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6T04:31:26.79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2201 508 0,'21'0'0,"-21"-21"0,0 0 16,0 0-1,22 21-15,-22-22 0,21 22 16,-21-21-16,0 0 0,0 0 15,21 21-15,-21-21 16,0 0-16,0-1 16,-21 22-16,0 0 15,-1 0-15,1 0 0,0 0 16,0 22-16,-21-1 0,20 0 0,-20 0 16,21 0-16,0 0 0,-22 1 15,22-1-15,0 21 0,0-21 16,0 0-16,0 1 0,-1-1 0,22 21 15,0-21 1,0 0-16,0 1 16,22-22-16,-1 21 0,0-21 15,0 21-15,0-21 0,22 0 0,-22 21 16,0-21-16,21 21 0,-21-21 16,22 21-16,-22-21 15,0 22-15,21-1 0,-20-21 0,-1 21 0,0 0 16,-21 0-16,0 0 0,0 1 15,0-1-15,0 0 0,-21 0 0,0 21 16,-22-20-16,1-1 0,0 21 16,-1-21-16,1 0 0,0 1 15,-1-1-15,22 0 0,-21 0 16,-1-21-16,1 0 0,21 0 0,-43 0 16,-20-42-1,63 21-15,-22-1 16,22 1-16,0 0 0,21 0 0,0 0 15,-21 0-15,21-1 0,0 1 16,0 0-16,0 0 16,21 21-16,0-21 0,-21 0 0,42 21 15,-20-22-15,-1 1 0,0 0 16</inkml:trace>
  <inkml:trace contextRef="#ctx0" brushRef="#br0" timeOffset="333.5">2498 318 0,'0'21'15,"0"0"1,0 0-16,0 0 0,0 22 0,0-22 15,0 21-15,0 0 0,0 1 16,0-1-16,-22 0 0,22 1 16,-21 20-16,21-20 0,0-1 15,0 0-15,0 1 0,-21-22 16,21 21-16,0-21 0,0 0 0,0 1 16,0-1-16,0 0 15,21-21 16,-21-21-31,0 0 0,0-1 0,0 1 16</inkml:trace>
  <inkml:trace contextRef="#ctx0" brushRef="#br0" timeOffset="549.49">2328 741 0,'0'0'0,"0"21"15,21-21 17,1 0-32,-1 0 15,0 0-15,0 0 0,0 0 16,22-21-16,-22 0 0,0 21 16,21-21-16,-21 21 0,1-22 0,-1 22 15,0 0-15,-21-21 0</inkml:trace>
  <inkml:trace contextRef="#ctx0" brushRef="#br0" timeOffset="967.48">2709 783 0,'0'0'0,"0"21"0,0 1 16,0-1-16,21-21 15,1 0-15,-1 0 16,0 0-16,0 0 16,0-21-16,0-1 0,1 1 15,-1 0-15,0 21 0,0-21 16,0 0-16,0 0 0,1-1 0,-22 1 16,0 0-16,0 0 15,-22 21 1,1 0-16,0 0 15,0 21-15,0 0 0,0 0 0,-22-21 16,22 43-16,0-22 0,0 0 16,0 0-16,21 22 0,-22-22 15,22 21-15,-21-21 0,21 22 16,0-22-16,0 0 0,0 0 16,0 0-16,21 0 0,1 1 0,-1-22 15,0 0-15,0 0 0,0 0 16,0 0-16,1 0 0,20 0 0,0-22 15,1 22-15,-22-21 16,21 0-16,-21 0 0,22 0 0</inkml:trace>
  <inkml:trace contextRef="#ctx0" brushRef="#br0" timeOffset="1299.81">3408 572 0,'-21'0'15,"-1"0"1,22 21-16,0 0 0,0 0 16,0 21-16,0-20 0,-21-1 15,21 21-15,0 0 0,0 1 0,0-1 16,0 0-16,0 22 0,-21-22 16,21 22-16,0-1 0,-21-20 15,21 20-15,0-21 0,0 22 0,-21 42 16,21-64-16,-21 22 15,21-22-15,0 0 0,0 1 0,0-1 16,0 0-16,0-21 0,0 22 16,0-22-16,0 0 0,0 0 15,0 0-15,0-42 32,0-21-32,0 21 0,0-22 0,0 22 15,0-42-15,0 20 0,0 1 16</inkml:trace>
  <inkml:trace contextRef="#ctx0" brushRef="#br0" timeOffset="1633.62">3196 699 0,'0'0'0,"85"-43"16,-64 22-16,21 21 15,-21-21-15,22 21 0,-22 0 16,21-21-16,-21 21 0,1 0 0,20 0 16,-21 0-16,0 21 0,0-21 15,1 21-15,-22 0 0,0 0 0,0 22 16,0-22-16,0 0 0,-22 21 16,1-20-16,0 20 0,-21-21 0,21 21 15,-1-20-15,1-1 16,-21 0-16,21 0 0,0-21 0,21 21 15,-22-21-15,1 0 16,21-21 15,21 21-31,1-21 16,-1 21-16</inkml:trace>
  <inkml:trace contextRef="#ctx0" brushRef="#br0" timeOffset="2265.06">3979 847 0,'0'0'0,"0"-21"15,21-1-15,-21 1 0,0 0 16,22-21-16,-22 21 0,0-1 15,0 1-15,0 0 0,0 0 16,21 0-16,-21 0 0,0-1 16,0 1-16,0 42 47,0 1-47,0-1 0,0 21 15,0-21-15,0 0 16,0 1-16,0 20 0,0-21 0,0 21 15,0 1-15,0-22 0,0 21 16,0 1-16,0-22 0,0 21 0,0-21 16,0 0-16,0 22 0,21-22 15,-21 0-15,0 0 0,0 0 16,0 1-16,0-1 16,0 0-1,0 0-15,-21-21 16,0 0-1,-1 0-15,1 0 0,0 0 0,-21 0 16,21 0-16,-22 0 0,1 0 16,21 0-16,-22 0 0,-20 0 15,42 0-15,0 0 0,42 0 47,0 0-47,21 0 0,-21 0 16,22 0-16,-22 0 0,21 0 15,22-21-15,-22 0 16,-21 21-16,22 0 0,-22 0 16,0 0-16,0 0 0,0 0 0,0 0 15,1-21 1,-1-1-16</inkml:trace>
  <inkml:trace contextRef="#ctx0" brushRef="#br0" timeOffset="2717.8">4974 677 0,'-21'0'31,"42"0"47,-21-21-62,0 0 0,-21 21-1,0 0 17,0 0-32,21 21 15,0 0 1,0 1 15</inkml:trace>
  <inkml:trace contextRef="#ctx0" brushRef="#br0" timeOffset="3166.85">4953 1101 0,'0'0'0,"21"0"16,-21-21 0,0-1-1,0 1-15,-21 42 47,0 1-31,21-1-16,0 0 0,0 0 15,0 0 1,21-21 15,0 0-15,-21-21-16,0 0 16,0 0-1</inkml:trace>
  <inkml:trace contextRef="#ctx0" brushRef="#br0" timeOffset="4967.83">6265 445 0,'0'0'0,"-21"0"16,0 0-16,0 0 15,0 0-15,-1 0 16,1 0 0,42 0 62,1 0-78,-1 0 0,0 0 15,0 0-15,21 0 0,1 0 16,-1-22-16,0 1 0,1 21 0,20 0 16,-20-21-16,20 21 0,-21-21 15,1 21-15,-1 0 0,43-21 16,-64 21-16,0 0 16,0 0-16,0 0 0,-21-21 15,-21 21 1,0 0-1,0 0-15,0 0 0,0 0 16,-22 0-16,22 0 0,0 21 16</inkml:trace>
  <inkml:trace contextRef="#ctx0" brushRef="#br0" timeOffset="5266.66">6540 360 0,'-21'21'0,"21"0"16,-21 0-1,21 1-15,0-1 0,0 0 16,0 21-16,0-21 0,0 22 0,0-22 16,0 21-16,0 1 0,21-1 15,-21 0-15,0 1 0,21-22 0,-21 21 16,0 0-16,0 1 0,0-22 15,0 0-15,0 21 0,0-20 16,0-1-16,0 0 16,0 0-16,0 0 15,22-21-15,-1 0 16,-21-21-16,0 0 16,0 0-16</inkml:trace>
  <inkml:trace contextRef="#ctx0" brushRef="#br0" timeOffset="5926.52">6879 656 0,'0'0'0,"0"21"16,0 1-1,0-1-15,0 0 0,0 0 0,0 0 16,0 0-16,0 22 0,0-22 15,-21 21-15,21-21 0,0 1 0,0 20 16,0-21-16,0 0 0,0 0 16,0 1-16,0-1 0,21-21 15,0 0-15,0 0 0,1 0 16,-1 0-16,0 0 0,21 0 16,-21-21-16,1-1 0,-1 1 15,0 0-15,0 0 0,0-21 16,0 20-16,1 1 0,-1-21 0,-21 21 15,21 0-15,-21-22 0,0 22 16,0 0-16,0 0 0,0 0 16,0-1-16,0 1 15,0 42 1,0 1 0,0-1-16,0 21 0,0 22 15,0-43-15,0 21 16,0 0-16,0 1 0,0 20 0,0-20 15,0-1-15,0 0 0,0 1 16,0-1-16,0 21 0,0-20 16,0-1-16,0 0 0,0 1 0,0-1 15,0 22-15,0-22 0,0 0 16,0 1-16,0 20 0,0-21 0,0 1 16,0-22-16,0 21 0,0-21 0,0 1 15,0-1-15,0 0 0,-21-21 31,0 0-31,-1-21 0,22 0 16,-21-1-16,0-20 0,21 21 0,-21-21 16,21-1-16,-21 1 0,21 0 0,-21-1 15,21 1-15,0 21 16,0-22-16,0 1 0,0 21 0,0-21 16,0 20-16,0-20 0,21 21 15,0-21-15,0 20 0,0-20 0,0 0 16,1 21-16,-1-22 0</inkml:trace>
  <inkml:trace contextRef="#ctx0" brushRef="#br0" timeOffset="6265.42">7578 699 0,'-22'0'0,"44"0"0,-65 0 15,22 0 1,21 21-16,0 0 16,0 0-16,0 0 0,0 22 0,0-1 15,0 0-15,0 1 0,0-1 16,0 0-16,0 1 0,0 20 0,0-21 16,0 1-16,0 20 0,0-20 15,0 20-15,0-21 0,0 64 16,0-42-16,0-22 0,0 0 15,0 1-15,0-1 0,0-21 16,-21 22-16,21-22 0,0 0 0,0-42 31,21 0-15,-21-1-16,0-20 0,0 0 0,21-1 16</inkml:trace>
  <inkml:trace contextRef="#ctx0" brushRef="#br0" timeOffset="6586.24">7514 868 0,'0'0'0,"-21"-21"0,21 0 15,-21-1-15,21 1 0,0 0 0,0 0 16,0 0-16,0 0 0,0-1 16,21 1-16,0 0 0,0 21 15,0-21-15,22 0 0,-22 21 0,0 0 16,21-21-16,1 21 0,-22 0 15,21 0-15,-21 21 0,1-21 0,20 21 16,-42 0-16,21 0 0,-21 22 16,0-22-16,0 0 0,0 21 0,0 1 15,-21-22-15,0 21 0,0-21 16,-1 0-16,1 22 0,-21-22 0,21 0 16,0 0-16,-1 0 0,1-21 15,21 22-15,-21-22 16,21-22-1,21 1 1,0 0-16,1 0 0</inkml:trace>
  <inkml:trace contextRef="#ctx0" brushRef="#br0" timeOffset="6970.57">8043 783 0,'21'0'16,"-21"21"-16,22-21 16,-1 0-16,0 0 15,0-21-15,-21 0 16,21 21-16,0-21 0,1 21 0,-22-21 16,21 0-16,-21-1 0,21 1 15,-21 0-15,0 0 0,0 0 16,-21 21-1,0 0 1,-1 0-16,1 0 0,0 0 0,0 21 16,0 0-16,0-21 15,-1 42-15,1-20 0,21-1 0,0 21 16,-21-21-16,21 22 0,0-22 16,0 21-16,0-21 0,0 0 0,0 1 15,0-1-15,0 0 0,21 0 16,0 0-16,1-21 0,-1 0 15,0 0-15,0 0 0,0 0 16,22 0-16,-22 0 0,0 0 0,0-21 16,21 0-16</inkml:trace>
  <inkml:trace contextRef="#ctx0" brushRef="#br0" timeOffset="7265.4">8805 550 0,'0'0'16,"-21"-21"-16,0 21 0,0 0 15,0 0-15,-1 0 16,1 0-16,0 21 0,0 1 0,-21 20 16,42-21-16,-22 0 15,22 22-15,-21-22 0,21 21 0,0-21 16,0 22-16,0-1 0,0-21 15,0 21-15,0-20 0,0-1 16,0 0-16,0 0 0,0 0 0,21 0 16,1-21-16,-1 0 0,0 22 15,64-22-15,-43 0 16,0-22-16,-21 1 0,22 21 16</inkml:trace>
  <inkml:trace contextRef="#ctx0" brushRef="#br0" timeOffset="7750.12">9313 635 0,'0'0'0,"0"-21"15,0 0-15,0 0 0,-21 21 16,0 0-16,0 0 16,0 0-16,-1 0 0,1 0 15,0 0-15,0 21 0,0 0 16,0 0-16,21 21 0,-22-20 15,1 20-15,21-21 0,-21 21 0,21 1 16,-21-1-16,0-21 0,21 22 16,0-22-16,0 21 0,0-21 0,0 0 15,0 1-15,0-1 0,0 0 16,21-21-16,0 0 0,0 0 0,0 0 16,1 0-16,-1 0 0,0 0 0,0-21 15,0 0-15,0-1 0,1 1 16,-1 0-16,-21-21 0,21 21 15,0-22-15,-21 1 0,21 0 16,-21 20-16,0-20 0,21 0 0,-21 21 16,0-1-16,0 1 0,0 0 15,0 0-15,0 42 32,0 0-32,0 0 0,0 1 15,0-1-15,0 21 0,0-21 0,0 0 16,0 22-16,0-1 0,-21-21 15,21 22-15,0-22 0,-21 21 0,21-21 16,0 0-16,0 1 0,0-1 16,0 0-16,0 0 15,21-21-15,0 0 0,1 0 16</inkml:trace>
  <inkml:trace contextRef="#ctx0" brushRef="#br0" timeOffset="8190.92">9948 656 0,'0'-21'0,"0"42"0,0-63 0,0 21 16,-21 21-16,0 0 15,0 0-15,0 0 0,-1 0 16,1 0-16,0 0 0,0 0 0,-21 21 15,-1 21-15,22-21 16,0 1-16,0-1 0,0 0 0,21 0 16,0 0-16,0 0 0,0 1 15,0-1-15,0 0 0,0 0 16,21 0-16,0-21 0,21 21 0,-21-21 16,1 0-16,20 22 15,-21-22-15,21 0 0,1 21 0,-22-21 0,21 0 16,-21 21-16,1 0 15,-1-21-15,0 0 0,0 21 0,-21 0 16,0 1-16,-21-22 16,0 21-16,-22 0 0,22-21 15,-21 21-15,0-21 0,-1 21 0,1-21 16,0 0-16,-1 21 0,1-21 16,0 0-16,20 0 0,-20 0 0,21 0 15,0 0-15,21-21 16,0 0-16,0 0 0,0-21 15,0 20-15</inkml:trace>
  <inkml:trace contextRef="#ctx0" brushRef="#br0" timeOffset="9406.17">10626 212 0,'0'0'0,"-22"-21"15,1 21-15,21-22 0,-21 22 16,0 0-1,0 22-15,21 20 16,0-21-16,-21 0 0,21 22 16,-22-1-16,22 0 0,0 1 0,0-1 15,-21 0-15,21 22 0,-21-22 16,21 0-16,-21 22 0,21-22 0,0 1 16,0-1-16,0 0 0,0 43 15,0-43-15,0-21 0,0 22 16,21-22-16,0 0 0,0-21 0,1 21 15,-1-21-15,0 0 0,0 0 16,0 0-16,22 0 0,-22-21 16,21 21-16,-21-21 0,0 0 15,22 0-15,-22-22 0,21 22 0,-21-21 16,1-1-16,-1 22 0,0-21 0,0 0 16,-21-1-16,0 22 0,0-21 15,0 21-15,21-1 0,-21 1 0,0 0 16,-21 21-1,21 21 1,-21 0-16,21 1 16,0-1-16,0 0 0,0 0 15,0 0-15,0 0 0,0 22 16,0-22-16,0 0 0,0 0 16,21 0-16,-21 1 0,21-1 0,0 0 15,1-21-15,-1 0 0,0 0 0,0 0 16,21 0-16,-20 0 0,-1 0 15,0 0-15,0-21 0,0 0 0,0-1 16,1 1-16,-1 0 0,0 0 16,0-43-16,-21 43 0,0-21 15,0 21-15,0 0 16,0-1-16,-21 22 31,0 22-15,21-1-16,-21 0 0,21 0 15,0 0-15,0 22 0,-22-22 16,22 0-16,0 21 0,-21-21 0,21 1 16,0 20-16,0-21 0,0 0 0,0 0 15,0 1-15,0-1 16,0-42 15,0-1-15,0 1-16,0 0 0,0-21 0,0 21 15,21-22-15,1 1 0,-1 0 16,0 20-16,0-20 0,0 0 16,0-1-16,1 22 0,-1 0 15,0 0-15,0 0 0,21 0 0,-20 21 16,-1 0-16,0 0 0,0 0 0,0 0 16,0 0-16,-21 21 0,22 0 15,-22 0-15,21 21 0,-21-20 16,0 20-16,0-21 0,0 21 0,0-20 15,0 20-15,0-21 0,0 21 0,0-20 16,0-1-16,0 21 0,0-21 0,0 0 16,0 1-16,-21-22 15,21 21-15,21-21 32,0 0-32,0-21 0,0 21 15,0-22-15</inkml:trace>
  <inkml:trace contextRef="#ctx0" brushRef="#br0" timeOffset="10165.01">12277 677 0,'21'-21'0,"-42"42"16,42-63-16,0 21 0,-21 0 0,0 0 15,0-1 1,-21 22-16,0 0 0,-1 0 0,1 0 15,-21 0-15,21 0 0,0 0 0,-22 0 16,22 22-16,-21-22 0,21 21 16,-1 0-16,1 0 0,-21 0 0,21 22 15,0-22-15,21 0 0,-22 21 16,22-21-16,-21 1 0,21 20 0,0-21 16,0 0-16,0 0 0,0 1 15,21-1-15,1-21 0,-22 21 0,42-21 16,-21 0-16,0 0 0,22 0 0,-22 0 15,0 0-15,21-21 16,-21 0-16,1 21 0,-1-22 0,0 1 0,0 0 16,0-21-16,-21-1 15,0 22-15,21 0 0,-21 0 16,0 0-16,0 0 0,0-1 16,0 44 15,0-1-31,0 0 0,0 0 15,0 21-15,0-20 0,0-1 16,0 21-16,0-21 0,0 22 0,0-1 16,0 0-16,0 1 0,0-1 15,0 0-15,0 1 0,0-1 16,-21 0-16,21 1 0,0-1 0,0 0 16,-21 1-16,0-1 0,21 0 15,-21 1-15,21-1 0,-21 0 0,21 1 16,-22 41-16,1-63 0,21 22 15,0-22-15,0 21 0,0-21 0,0 1 16,0-1-16,0 0 0,0 0 16,0 0-16,-21-42 62,0 0-62,21 0 0,0 0 16,0-1-16,0 1 15,0 0-15,0 0 0,0 0 0,0 0 16,0-1-16,0-20 0,0 21 0,0 0 16,0-22-16,21 22 0,-21 0 0,21-21 15,-21 21-15,0-22 0,21 22 16,-21-21-16,22 21 0,-22-22 16,21 22-16,-21 0 0,0-21 0,21 20 0,-21 1 15,0 0-15</inkml:trace>
  <inkml:trace contextRef="#ctx0" brushRef="#br0" timeOffset="10415.98">11282 360 0,'-21'0'0,"42"0"0,-64 0 0,43-21 31,-21 21 1,0 0-17,0 0-15,0 0 0</inkml:trace>
  <inkml:trace contextRef="#ctx0" brushRef="#br0" timeOffset="10657.64">10393 635 0,'-21'21'15,"42"-42"-15,-21 42 16,42-21-1,-21 0-15,0 0 0,22 0 16,-22 0-16,21 0 0,1 0 16,-22-21-16,21 21 0,-21 0 0,22 0 15,-22 0-15,0 0 0,0 0 16,0 0-16</inkml:trace>
  <inkml:trace contextRef="#ctx0" brushRef="#br1" timeOffset="17490.34">4445 2328 0,'-21'0'15,"0"0"1,-1 0-16,1 0 16,0 0-16,0 0 15,0 0-15,0 0 16,-1 0-16,1 0 0,0 0 16,0 0-16,0 0 0,0 0 15,-1 0-15,1 0 16,21 22-16,-21-22 0,0 0 15,0 0 1,21 21 31,21-21-16,0 0-31,0 0 16,22 0-16,-22 0 0,21 0 0,0-21 15,1 21-15,-1-22 0,22 22 16,-1 0-16,-21-21 0,22 21 0,-1-21 16,1 21-16,-22 0 0,22 0 15,-22 0-15,0 0 0,-20 0 16,20 0-16,-21 0 0,21 0 0,-20 0 16,-1 0-16,-42 0 62,-1 0-62,1 0 0,0 0 16,0 0-16,0 21 0,-22-21 15,1 21-15</inkml:trace>
  <inkml:trace contextRef="#ctx0" brushRef="#br1" timeOffset="17854.14">4487 2413 0,'0'0'0,"-21"0"31,21 21-15,0 0-16,0 1 15,0-1-15,0 0 0,0 21 16,0-21-16,0 22 0,0-1 16,0 22-16,0-22 0,0 0 15,-21 1-15,21-1 0,0 0 16,-21 1-16,21-1 0,-21-21 0,21 21 16,0 1-16,0-1 0,0-21 15,-22 22-15,22-22 0,0 0 0,0 0 16,0 0-16,0-42 31,0 0-15,0 0-16</inkml:trace>
  <inkml:trace contextRef="#ctx0" brushRef="#br1" timeOffset="18521.84">5228 2900 0,'21'0'0,"-42"0"0,42-21 0,0 21 0,-21-21 16,0-1-16,22 1 15,-22 0-15,0 0 16,0 0-16,0 0 0,0-1 16,-22 22-16,1-21 0,0 21 15,0 0-15,0 0 0,0 0 16,-1 0-16,1 0 0,-21 0 16,21 0-16,0 21 0,-1 1 0,-41 20 15,42-21-15,0 0 16,-1 0-16,1 22 0,0-22 0,0 21 15,0-21-15,0 22 0,21-22 16,0 0-16,0 21 0,0-20 0,0-1 16,0 0-16,0 0 0,0 0 15,42-21-15,-21 0 16,0 0-16,0 0 0,1 0 16,20 0-16,-21-21 0,0 21 0,0-21 15,22 0-15,-22 0 0,0-1 16,0 1-16,0 0 0,1-21 0,-1 21 15,0-1-15,0-20 0,0 21 16,0 0-16,-21-43 16,0 43-16,22 0 0,-22 0 0,0 0 15,0 42 17,0 0-17,0 0-15,0 0 0,-22 0 0,22 1 16,0-1-16,0 21 0,-21-21 0,21 0 15,-21 1-15,21 20 0,0-21 16,0 0-16,0 0 0,0 1 0,0-1 16,21-21-1,0 0 1,1 0-16,-1-21 0,-21-1 16,21 1-16</inkml:trace>
  <inkml:trace contextRef="#ctx0" brushRef="#br1" timeOffset="19214.14">5694 2265 0,'-21'0'0,"21"21"16,0 0-16,0 0 0,0 22 0,0-1 15,0-21-15,0 22 0,-22-1 0,22 0 16,0 1-16,0-1 0,0 21 16,0-41-16,0 20 0,-21 0 0,21 1 15,-21-22-15,21 21 16,0-21-16,0 22 0,-21-22 0,21 0 16,-21 0-16,21 0 0,0 0 0,0 1 15,0-44 16,0 1-15,0 0-16,0 0 16,0 0-16,0 0 0,0-1 0,21-20 15,0 21-15,-21 0 0,21-22 16,0 22-16,1 0 0,20-42 16,-21 41-16,0 1 0,0 0 15,1 0-15,-1 0 0,21 21 16,-21 0-16,0 0 0,1 0 15,-22 21 1,0 0-16,0 0 0,0 0 16,-22 1-16,-20-1 0,21 0 0,0 0 15,-22 0-15,22 0 0,-21 1 16,21-1-16,-22-21 0,22 0 0,0 0 16,0 0-16,0 0 15,42 0 16,0 0-31,0 0 16,0 0-16,1 0 0,-1 21 16,0-21-16,-21 21 0,21 0 15,0 0-15,-21 1 0,21-1 16,-21 0-16,22 0 0,-1 0 16,-21 0-16,0 1 15,21-22-15,0 0 0,-21 21 0,21-21 16,0 0-16,1 0 15,-1 0-15,-21-21 16,21-1-16,0 22 0,0-21 0</inkml:trace>
  <inkml:trace contextRef="#ctx0" brushRef="#br1" timeOffset="19597.49">6138 2879 0,'21'0'15,"1"0"-15,-1 0 0,0 0 16,0-21-16,-21-1 0,21 22 16,0-21-16,1 0 0,-1 21 15,-21-21-15,0 0 0,21 0 0,-21-1 16,0 1-1,-21 21 1,0 0-16,-1 0 16,1 21-16,0-21 0,0 22 0,0-1 15,0 42-15,-1-42 16,1 1-16,21-1 0,-21 21 0,21-21 16,0 0-16,0 1 0,0-1 15,0 0-15,0 0 0,21-21 31,0 0-31,1 0 0,-1 0 16,21 0-16,-21 0 0,0-21 0,22 0 16,-22 21-16</inkml:trace>
  <inkml:trace contextRef="#ctx0" brushRef="#br1" timeOffset="20064.46">7154 2392 0,'0'0'0,"0"-21"0,0 0 0,0-1 15,-21 22-15,0 0 0,0-21 0,0 21 16,-22 0-16,22 0 0,-21 0 16,21 21-16,-22-21 0,1 22 0,0-1 15,20 0-15,-20 0 0,0 21 16,21-20-16,-1-1 0,1 0 0,0 21 15,0-21-15,21 1 0,0-1 0,0 0 16,0 0-16,0 0 16,42-21-16,-21 21 0,43 1 15,-43-22-15,21 0 0,1 21 16,-22-21-16,21 0 0,-21 21 16,22-21-16,-22 0 0,21 21 0,-21-21 15,1 21-15,-1 0 0,0-21 16,-21 22-16,0-1 0,0 0 15,0 0-15,-21-21 0,0 21 0,-22 0 16,22 1-16,-21-1 0,-1 0 16,1-21-16,-21 21 0,20 0 15,1-21-15,0 0 0,-1 0 0,1 0 0,21 0 16,-22 0-16,22 0 0,-21 0 16,21 0-16,21-21 0,-21 21 0,21-21 15,-22 0-15,22 0 16,0-1-16,0 1 0,0 0 15,0 0-15</inkml:trace>
  <inkml:trace contextRef="#ctx0" brushRef="#br1" timeOffset="20548.21">7535 2582 0,'0'0'16,"0"-21"-16,0 0 16,-21 21-1,0 0-15,0 0 16,0 21 0,-1 0-16,22 1 0,-21-1 0,0 0 15,21 0-15,-21 21 0,21-20 0,0 20 16,-21-21-16,21 21 0,-21 1 15,21-22-15,0 0 0,0 21 0,0-20 16,0-1-16,0 0 0,0 0 0,21-21 16,0 21-16,0-21 0,0 0 15,0 0-15,22 0 0,-22 0 16,0 0-16,0 0 0,0 0 16,22 0-16,-22-21 0,0 0 15,0 0-15,0 21 0,1-21 0,-1-1 16</inkml:trace>
  <inkml:trace contextRef="#ctx0" brushRef="#br1" timeOffset="20930.99">7810 2709 0,'0'0'0,"0"-21"0,0 0 31,22 21-31,-1 0 16,0 0-16,0 0 0,0 21 15,0-21-15,-21 21 0,22 1 16,-1-1-16,-21 0 0,0 0 0,21 0 16,-21 0-16,21 1 0,-21-1 15,0 0-15,0 0 0,0 0 16,0 0-16,0 1 0,-21-1 16,0-21-1,21-21 1,0-1-1,0 1-15,0 0 16,0 0-16,0-21 0,0 20 0,0 1 16,0 0-16,0-21 0,21 21 0,0-1 15,-21 1-15,0 0 0,21 0 16,0 0-16,1 21 0,-22-21 0,21-1 16,0 22-16,0 0 0,0 0 15,0 0 1</inkml:trace>
  <inkml:trace contextRef="#ctx0" brushRef="#br1" timeOffset="21298.29">8276 2815 0,'21'0'0,"0"0"31,1 0-31,-1-21 0,-21 0 16,21 21-16,0-21 0,0 0 0,0-1 16,1 1-16,20 0 15,-42 0-15,0 0 0,0 0 16,0-1-16,-21 22 16,0 0-1,-1 0-15,1 22 0,0-22 0,21 21 16,-21 0-16,0 0 0,0 21 15,21 1-15,-22-22 0,22 0 16,-21 0-16,21 0 0,0 1 16,0-1-16,0 0 0,0 0 15,0 0-15,21-21 16,1 0-16,-1 0 0,0 0 16,0 0-16,0 0 15,22-21-15,-22 21 0,0-21 0,0 0 16</inkml:trace>
  <inkml:trace contextRef="#ctx0" brushRef="#br1" timeOffset="21664.08">8721 2709 0,'0'0'0,"-22"0"16,22 22-16,22-22 46,-1 0-46,0 0 0,21-22 16,-21 22-16,1-21 0,-1 0 0,21 21 16,-21-21-16,-21 0 0,21 21 15,-21-21-15,22 21 0,-22-22 16,-22 22-16,1 0 16,-21 0-16,21 0 15,0 0-15,-1 0 0,1 22 16,-21-1-16,21 0 0,0 0 0,-1 0 15,22 0-15,-21 22 0,21-22 16,-21 0-16,21 0 0,0 0 0,0 1 16,0-1-16,0 0 0,0 0 15,21-21-15,0 0 0,1 0 16,-1 0-16,0 0 0,0 0 0,21 0 16,-20 0-16,20 0 0,0-21 0,1 0 15,-22 0-15</inkml:trace>
  <inkml:trace contextRef="#ctx0" brushRef="#br1" timeOffset="22065.85">9229 2582 0,'0'0'0,"0"-21"15,-22 21-15,1 21 32,21 1-32,0-1 0,0 0 15,0 0-15,-21 21 0,21-20 0,0-1 16,0 0-16,0 0 0,0 0 15,0 0-15,0 1 0,0-1 0,0 0 16,0 0-16,0 0 0,0 0 16,-21-21 15,0-21-31,21 0 16,0 0-1,0 0-15,0 0 0,0-22 0,0 22 16,21 0-16,0-21 0,0 20 0,0-20 15,1 21-15,-1 0 0,21 0 16,-21-1-16,0 1 0,22 0 0,-22 21 16,21 0-16,-21 0 0,1 0 0,20 21 15,-21-21-15,0 21 0,0 43 16,-21-43-16,0 0 0,0 0 16,0 22-16,0-22 0,0 21 0,-21-21 15,21 1-15,-21-1 0,21 0 16,-21 0-16,21 0 15</inkml:trace>
  <inkml:trace contextRef="#ctx0" brushRef="#br1" timeOffset="22840.5">10266 2604 0,'21'-22'16,"-21"1"-16,21 21 0,0-21 16,0 21-16,1-21 0,-1 0 0,-21 0 15,21-1-15,0 1 16,-21 0-16,0 0 16,-21 21-16,0 0 0,0 0 0,-22 0 15,22 0-15,-21 21 16,-1 0-16,1 0 0,0 1 0,21-1 15,-22 0-15,22 0 0,0 0 0,0 0 16,21 1-16,0-1 0,0 21 16,0-21-16,21 0 0,0 1 15,21-1-15,-20-21 0,-1 21 16,21-21-16,-21 21 0,22-21 0,-22 21 16,21-21-16,-21 21 0,0-21 0,1 22 15,-1-22-15,0 21 0,0-21 16,-21 21-16,0 0 0,0 0 15,-21-21-15,0 21 0,-22 1 0,1-22 16,0 21-16,-22 0 0,22-21 16,-22 21-16,22-21 0,-21 0 15,20 0-15,22 0 0,-21 0 0,21 0 16,-22 0-16,43-21 0,-21 0 16,21 0-16,-21 21 0,21-22 0,0 1 15,0-42-15,21 42 16,0-1-16,0 22 15,1-21-15,-1 21 0,0-21 0,0 0 16,21 21-16,-20-21 0,20 21 0</inkml:trace>
  <inkml:trace contextRef="#ctx0" brushRef="#br1" timeOffset="23380.77">10668 1990 0,'0'0'0,"0"-21"0,-21 21 15,0 0-15,-1 0 16,22 21-16,0 0 16,0 21-16,0-21 0,0 22 0,0-1 15,0 0-15,0 1 0,0 20 16,0-20-16,0 20 0,0-21 15,0 22-15,0-22 0,0 22 0,0-22 16,0 0-16,0 1 0,0-1 16,0 0-16,0 22 0,0-43 15,0 0-15,0 0 0,0-42 47,0 0-47,0 0 0,0 0 16,22-22-16,-22 22 0,21 0 15,-21-21-15,0 21 0,21-22 0,0-20 16,0 42-16,0-22 16,1 22-16,-1 0 0,0 0 15,-21 0-15,21 21 0,0 0 0,22 0 16,-22 21-16,0 0 0,0 0 16,0 0-16,-21 0 0,0 22 15,0-22-15,0 21 0,0-21 0,0 22 16,0 20-16,0-42 0,0 1 15,0-1-15,-21 0 0,21 0 16,-21 0-16,42-42 47,0 0-47,-21 0 0</inkml:trace>
  <inkml:trace contextRef="#ctx0" brushRef="#br1" timeOffset="23762.55">11324 2455 0,'0'22'15,"-21"-22"1,21 21-16,-21 0 0,21 0 0,-21 21 16,-1-20-16,22-1 0,0 21 15,0-21-15,-21 22 0,21-22 16,-21 0-16,21 0 0,0 21 0,0-20 15,0-1-15,0 0 16,0 0-16,21-21 16,0 0-16,1 0 0,-1 0 0,0 0 15,0 0-15,0-21 0,0 0 16,1 0-16,-1-1 0,0 1 0,-21 0 16,0 0-16,0-21 0,0 20 15,0 1-15,0-21 0,0 21 0,0 0 16,-21-1-16,0 1 0,-1 0 0,1 21 15,21-21-15,-21 21 0,0 0 16,0 0 0,42 0 15,0 0-15</inkml:trace>
  <inkml:trace contextRef="#ctx0" brushRef="#br1" timeOffset="24066.89">11811 2032 0,'0'0'0,"0"21"32,-21 0-32,21 1 15,0-1-15,-21 0 0,21 21 0,0-21 16,-22 22-16,22-1 0,0 0 15,0 1-15,-21-1 0,21 0 0,-21 22 16,21-22-16,0 1 0,-21-1 16,21 0-16,-21 1 0,21-1 0,0-21 15,0 0-15,0 22 0,0-22 0,0 0 16,21 0-16,0-21 16,0 0-16,0 0 0,1 0 0,-1 0 15,0 0-15,0-21 0,0 0 0,0 0 16,-21-1-16,22 1 0,-1 0 15</inkml:trace>
  <inkml:trace contextRef="#ctx0" brushRef="#br1" timeOffset="24246.78">11599 2434 0,'0'0'0,"-21"0"0,0 0 15,42 0 1,0 0-16,0-21 0,1 21 15,-1 0-15,0 0 0,21 0 0,-21-21 16,22 21-16,-22-21 0,21 21 16,-21 0-16,22-21 0,-22 21 0,0 0 15,0-22-15,0 22 0</inkml:trace>
  <inkml:trace contextRef="#ctx0" brushRef="#br1" timeOffset="24887.79">13758 1926 0,'0'0'16,"0"-21"-16,0 0 0,0 0 16,0 42 15,0 0-31,0 0 15,0 0-15,0 22 0,0-22 0,0 21 16,0 1-16,0-1 0,-21 0 16,21 1-16,-21 20 0,21-21 15,0 22-15,0-1 0,-21-20 0,0 20 16,21 1-16,-22-22 0,22 0 16,0 43-16,0-43 0,0 1 15,0-22-15,0 0 0,0 0 0,0 0 16,0 1-16,22-22 15,-1 0-15,0 0 0,0 0 16,0 0-16,0 0 0,1 0 0,-1-22 16,0 1-16,0 21 0,0-21 15,-21 0-15,21 0 0,-21 0 16,22-22-16,-22 22 0,0-42 16</inkml:trace>
  <inkml:trace contextRef="#ctx0" brushRef="#br1" timeOffset="25113.18">13483 2477 0,'0'0'0,"-21"0"0,0 21 16,42-21 0,0 0-1,0 0-15,0 0 0,1 0 0,20 0 16,-21-21-16,21 21 15,1-22-15,-1 22 0,0-21 0,1 21 16,-1-21-16,0 21 0,1-21 0,-1 21 16,0 0-16,-20-21 0,20 21 15,0 0-15</inkml:trace>
  <inkml:trace contextRef="#ctx0" brushRef="#br1" timeOffset="25430">14922 2371 0,'0'0'15,"-21"0"-15,42 0 47,1 0-47,-1 0 0,0 0 16,21 0-16,-21 0 0,1 0 0,20 0 15,-21 0-15,0 0 0,0-21 0,22 21 16,-22 0-16,0 0 0,0 0 16,0-22-16,1 22 15</inkml:trace>
  <inkml:trace contextRef="#ctx0" brushRef="#br1" timeOffset="25613.89">14965 2561 0,'0'0'16,"0"21"-16,0 1 15,21-22 1,0 0-16,0 0 15,0 0-15,1 0 16,-1 0-16,21 0 0,-21-22 16,0 22-16,1-21 0,-1 0 0,0 21 15,0-21-15,0 0 0</inkml:trace>
  <inkml:trace contextRef="#ctx0" brushRef="#br1" timeOffset="26340.48">17124 1312 0,'-21'0'16,"21"-21"-16,-22 21 0,1 0 15,0 0-15,0 0 16,0 0-16,0 21 0,-1-21 0,1 22 16,-21-1-16,21 21 0,0-21 15,-22 22-15,22-1 0,0 21 0,-21-20 16,20 41-16,1-20 0,0-1 15,-21 1-15,21 21 0,-1-22 0,1 1 16,0-1-16,0 22 0,21-22 16,0 1-16,0-1 0,0 1 15,0 42-15,0-64 0,0 0 16,21 1-16,0-22 0,0 21 0,22-21 16,-22 0-16,21 1 0,1-22 15,-1 0-15,0 0 0,1 0 0,-1 0 16,64-22-16,-64 1 15,0 0-15,1 0 0,-22 0 16,21-22-16,-21 22 0,1-21 0</inkml:trace>
  <inkml:trace contextRef="#ctx0" brushRef="#br1" timeOffset="26590.33">17187 1842 0,'0'0'0,"-21"0"16,42 0-1,0-22-15,1 22 0,20 0 16,-21 0-16,21-21 0,1 21 16,-1 0-16,0 0 0,1-21 0,-22 21 15,21-21-15,1 21 0,-22 0 16,0 0-16,0 0 0,0 0 15,-42 0 17</inkml:trace>
  <inkml:trace contextRef="#ctx0" brushRef="#br1" timeOffset="26845.18">17420 1884 0,'0'21'0,"0"-42"0,0 84 0,-21-41 0,21-1 16,0 21-16,0-21 16,-21 22-16,21-1 0,-21-21 0,21 21 15,0 1-15,-22-1 0,22 0 16,0 1-16,0-1 0,-21 0 0,21 1 16,0-1-16,0-21 0,-21 22 0,21-22 15,-21 21-15,21-21 0,0 0 16,0 1-16,21-22 15,0-22-15,0 1 16,22 0-16,-22 0 0,21 0 16,1-22-16</inkml:trace>
  <inkml:trace contextRef="#ctx0" brushRef="#br1" timeOffset="27383.73">18182 2180 0,'0'0'0,"0"-21"0,0 0 15,0 0-15,-21 0 16,0-1-16,0 22 16,-1 0-16,1 0 0,0 0 0,0 0 15,0 0-15,0 0 16,-22 22-16,22-1 0,0 0 0,0 0 15,0 0-15,-1 22 0,1-1 16,0-21-16,0 21 0,21 1 0,0-1 16,-21 0-16,21 1 0,0-22 0,0 21 15,0-21-15,0 1 0,0-1 16,0 0-16,21 0 0,0-21 0,0 0 16,0 0-16,1 0 15,20 0-15,-21-21 0,21 21 0,-20-21 16,20 0-16,-21-1 0,21-20 0,-20 21 15,-1-21-15,0 20 0,0-20 0,0 0 16,-21 21-16,21-22 0,-21 22 16,0-21-16,0 21 0,0-1 0,0 1 15,-21 21 1,0 0-16,21 21 16,-21 1-16,21-1 0,0 0 15,0 21-15,-21-21 0,21 22 0,0-1 16,-21-21-16,21 22 0,0-1 0,0-21 15,0 0-15,0 22 0,0-22 16,0 0-16,21-21 0,0 21 0,0-21 16,0 21-16,0-21 0,1 0 0,-1 0 15,0-21-15,21 0 16,-21 0-16,1 0 0</inkml:trace>
  <inkml:trace contextRef="#ctx0" brushRef="#br1" timeOffset="28014.3">18648 1799 0,'0'0'0,"0"-63"16,0 42-16,0-1 0,0 44 31,0 20-31,0-21 16,0 21-16,0 1 0,0-1 0,0 0 15,0 1-15,0-1 16,0 0-16,0 22 0,0-22 0,0 1 15,0-22-15,0 21 0,0 0 16,0 1-16,0 20 0,0-20 16,0-22-16,-21 21 0,21-21 15,0 0-15,-22-21 16,22-21 0,-21 0-16,21 0 15,0 0-15,0 0 0,0-22 16,0 1-16,0 21 0,21-22 0,1 22 15,-1-21-15,0 21 0,0-22 16,21 22-16,-20 0 0,-1 0 16,0 0-16,21 21 0,-21-21 0,1 21 15,-1 0-15,0 0 0,0 0 16,0 0-16,-21 21 16,0 0-16,0 0 15,0 0-15,-21-21 0,0 21 0,0-21 16,0 22-16,-1-22 0,1 0 0,-21 21 15,21-21-15,0 0 0,-1 0 16,1 0-16,21 21 47,0 0-47,21-21 0,-21 21 16,22-21-16,-1 21 0,-21 1 15,21-1-15,-21 0 0,21 0 16,-21 0-16,0 0 0,0 1 0,0-1 15,21-21-15,0 21 16,1-21 0,-1 0-16,0 0 15,0 0-15,0-21 16,0 0-16,-21-1 0,22 1 16</inkml:trace>
  <inkml:trace contextRef="#ctx0" brushRef="#br1" timeOffset="28381.1">19156 2286 0,'21'0'0,"0"0"16,0 0-16,0 0 15,1 0-15,-1 0 0,0 0 16,0-21-16,0 21 0,0 0 15,1-21-15,-1 0 0,0 21 0,-21-22 16,0 1-16,0 0 16,-21 0-1,0 21 1,-1 0-16,1 0 0,0 0 0,0 21 16,0 0-16,0 0 0,-1 1 15,1-1-15,21 0 0,-21 0 0,0 0 16,21 0-16,0 22 0,0-22 15,0 0-15,-21 21 0,21-20 0,0-1 16,0 0-16,0 0 16,21-21-16,0 0 15,0 0-15,0 0 0,1 0 16,-1-21-16</inkml:trace>
  <inkml:trace contextRef="#ctx0" brushRef="#br1" timeOffset="28953.85">20256 2032 0,'0'-21'15,"0"0"-15,22-22 16,-22 22-16,21 0 0,-21 0 0,0 0 16,0 0-16,0-1 0,0 1 0,0-21 15,0 21-15,-21 0 16,-1-1-16,1 22 0,-21 0 0,21 0 16,-22 0-16,1 22 0,0-1 15,-1 0-15,1 0 0,0 0 0,-1 22 16,1-22-16,0 21 0,21-21 15,-1 0-15,1 22 0,21-22 16,0 0-16,0 21 0,0-20 0,21-1 0,1 0 16,-1 0-16,0 0 15,0 0-15,21-21 0,1 22 0,-22-1 16,0 0-16,21 0 0,-20 0 16,20 0-16,-21 1 0,0-1 0,0 0 15,-21 0-15,0 0 0,0 0 0,0 1 16,0 20-16,-21-21 15,0 0-15,0-21 0,-21 21 0,-1-21 16,22 0-16,-21 22 0,-1-22 16,1 0-16,0 0 0,-1 0 15,1 0-15,21-22 0,-43 1 16,22 21-16,21-21 0,0 21 16,21-21-16,-21 21 0,21-21 15,0 0 1,21 21-16,0 0 15,0-22-15,0 22 0,22 0 0,-22-21 16,21 21-16</inkml:trace>
  <inkml:trace contextRef="#ctx0" brushRef="#br1" timeOffset="30667.61">20553 2180 0,'0'-21'0,"0"42"0,21-63 16,-21 21-16,0 0 16,-21 21-1,0 0-15,-1 0 0,1 21 16,0 0-16,0 0 0,0 0 0,0 0 16,-22 1-16,43-1 0,-21 0 15,0 21-15,0-21 0,21 22 16,-21-22-16,21 21 0,0-21 0,0 22 15,0-22-15,0 0 0,0 0 0,21 22 16,-21-22-16,21 0 16,21-21-16,-21 0 0,1 0 0,20 0 0,0 0 15,1 0-15,-1 0 16,-21-21-16,21 21 0,1-21 0,-1-1 16,0-20-16,1 21 0,-22-21 15,21 20-15,-21-20 0,1 21 0,-1-21 16,-21 20-16,0 1 0,0-21 0,0 21 15,0 0-15,-21 21 16,-1 0-16,1 0 0,0 0 16,21 21-1,0 0-15,0 0 0,0 0 16,0 0-16,21 22 16,-21-22-16,21 0 0,-21 0 15,0 0-15,0 1 0,0-1 0,0 0 16,0 0-16,0 0 0,0 0 0,0 1 15,0-1-15,22-21 0,-1 21 16,-21 0-16,21-21 0,0 0 0,0 0 16,0 0-16,1 0 0,-1 0 15,21 0-15,-21 0 0,0-21 0,22 0 16,-22 0-16,0-1 0,21 1 0,-20 0 16,-1 0-16,0-21 0,0-1 15,21-20-15,-42 42 16,22-22-16,-22 22 0,0 0 0,0 0 15,0 0-15,0-1 16,-22 22 0,1 22-1,0-22-15,0 21 0,0 0 0,0 0 16,-1 0-16,22 0 0,-21 1 16,0 20-16,0-21 0,21 21 0,-21-20 15,21-1-15,0 0 0,0 21 16,0-21-16,0 1 0,0-1 0,21 0 15,0 0-15,21-21 16,-20 0-16,20 0 0,-21 0 0,21 0 16,1 0-16,-1 0 0,0 0 15,1-21-15,-1 0 0,0 0 0,1-1 16,-1 1-16,-21 0 0,22-21 0,-22 21 16,0-22-16,0 22 0,0-21 15,-21 21-15,0-1 0,0 1 0,0 0 16,0 0-16,-21 21 15,0 0-15,0 0 0,0 0 16,-1 21-16,1-21 16,0 21-16,0 0 0,21 22 0,0-22 15,0 0-15,0 21 0,0-20 16,0-1-16,0 0 0,0 0 0,0 21 16,0-20-16,0-1 15,21 0-15,21-21 0,-20 0 0,-1 0 16,0 0-16,21 0 0,1 0 15,-1 0-15,-21 0 0,0-21 16,0 0-16,-21-1 0,22 1 0,-22 0 16,21 0-16,-21-21 0,0 20 15,0 1-15,0 0 0,0 0 0,0 0 16,0 0-16,0 42 31,0 0-15,0 0-16,0 0 0,0 0 15,0 1-15,-21-1 0,-1 0 16,22 0-16,-21 21 0,21-20 16,-21-1-16,21 0 0,-21-21 15,21 21-15,0-42 32,0 0-32,0 0 15,0-1-15,21-20 0,0 21 16,0 0-16,1-22 0,-1 22 15,0-21-15,0 21 0,0 0 16,0-1-16,22 1 0,-22 0 0,42 21 16,-41-21-16,-1 21 15,21 0-15,-21 0 0,0 21 0,1-21 16,-22 21-16,0 0 0,0 1 16,0-1-16,0 21 0,0-21 0,-22 0 15,22 22-15,-21-22 0,0 0 0,21 0 16,0 0-16,-21 22 0,0-43 15,21 21-15,0 0 0,0 0 16,21-21 0,0 0-16,21 0 15,-20 0-15,-1-21 0,21 0 16,0 0-16,1 0 0,-22-1 16,21 1-16,1-21 0,-22 0 0,21 20 15,0-20-15,-20 0 0,-1 21 0,0-22 16,0 22-16,-21 0 0,0 0 15,0 0-15,0-1 0,-21 22 16,0 0-16,0 0 16,-1 22-16,22-1 0,0 0 15,0 0-15,0 0 0,0 0 0,0 1 16,0-1-16,0 21 0,0-21 16,0 22-16,0-22 0,22 0 15,-22 0-15,0 0 0,0 0 16,0 1-16,0-1 15,0 0-15,-22-21 0,1 21 16,0-21-16,0 0 0,0 0 16,0 0-16,-1 0 0,1 0 15,0 0-15,21-21 32,21 0-32,0 0 15,1-1-15,-1 1 0,21 0 0</inkml:trace>
  <inkml:trace contextRef="#ctx0" brushRef="#br1" timeOffset="31178.32">23199 1947 0,'0'-21'16,"0"42"-16,0-63 0,0 21 0,0 0 0,-22 0 16,22-1-16,-21 22 0,21-21 15,-21 21 1,0 21-1,21 1-15,0 20 0,0 0 16,0 1-16,0-1 0,-21 0 0,21 1 16,0-1-16,-21 0 0,21 1 15,0-1-15,0 0 0,-22 22 16,22-22-16,0-21 0,-21 22 16,21-1-16,0-21 0,0 21 0,0 1 15,0-22-15,0-42 31,0 0-15,0-1-16,0 1 0,21 0 16,-21-21-16,22 21 0,-1-22 15,0 22-15,0 0 0,0-21 0,0 20 16,1 1-16,-1 0 0,0 0 16,21 0-16,-21 0 0,1 21 15,-1 0-15,0 0 0,0 0 16,-21 21-1,0 0-15,0 21 0,0-21 16,0 1-16,0-1 0,0 21 16,0-21-16,-21 22 0,21-22 0,0 0 15,-21 0-15,21 0 0,-21 0 0,21 1 16,0-1-16,21-42 47,0-1-47</inkml:trace>
  <inkml:trace contextRef="#ctx0" brushRef="#br1" timeOffset="31545.5">23749 2201 0,'0'-21'16,"-21"42"-1,0-21-15,-1 22 16,22-1-16,-21 0 0,0 0 15,0 21-15,0 1 0,0-1 16,21-21-16,0 22 0,0-22 0,0 0 16,0 0-16,0 0 0,0 0 15,0 1-15,0-1 0,21 0 16,0-21-16,0 0 16,0 0-16,0 0 0,-21-21 15,22 21-15,-1-21 0,21-22 16,-21 22-16,0-21 0,1-1 15,-22 22-15,0-21 0,0 0 0,0-1 16,0 22-16,0 0 0,0-21 0,0 20 16,-22 1-16,1 21 15,0 0-15,0 0 16,0 21 0,0-21-16,21 22 0</inkml:trace>
  <inkml:trace contextRef="#ctx0" brushRef="#br1" timeOffset="31851.32">24363 1863 0,'0'0'0,"0"-21"0,0-1 0,0 1 15,0 0-15,0 0 0,0 42 31,0 21-15,0-20-16,-21 20 16,21 0-16,-22 1 0,22-1 0,-21 0 15,21 43-15,0-43 0,-21 1 16,21-1-16,0 0 0,-21 1 16,21-1-16,0 0 0,0-21 0,0 22 15,0-22-15,0 0 0,0 0 16,0 0-16,0 1 0,0-1 0,21-21 15,0 0-15,0 0 0,1 0 16,-1-21-16,0-1 0,0 22 16,0-21-16,0 0 0</inkml:trace>
  <inkml:trace contextRef="#ctx0" brushRef="#br1" timeOffset="32029.22">24172 2180 0,'0'0'15,"-21"0"-15,0 0 0,0 0 0,42 0 32,0 21-32,21-21 0,-20 0 15,-1 0-15,0 0 0,21 0 0,-21 0 16,22 0-16,-22 0 0,21 0 16,-21 0-16,1 0 0,20-21 0,-21 21 15</inkml:trace>
  <inkml:trace contextRef="#ctx0" brushRef="#br1" timeOffset="32350.04">24701 1588 0,'-21'-22'0,"0"22"15,21-21-15,21 21 16,0 0-16,1 0 15,-1 0-15,21 21 0,0 1 16,-20-1-16,20 21 0,0 0 0,1 1 16,-22-1-16,21 0 15,-21 22-15,0-22 0,1 22 0,-1-22 16,-21 22-16,0-22 0,0 21 0,0-20 16,0-1-16,-21 22 0,-1-22 15,1 0-15,-21 1 0,21-1 0,-22 0 16,-20 43-16,42-64 15,-22 21-15,22-20 0,0-1 0,-21 0 16,21 0-16,-1 0 0,1-21 16</inkml:trace>
  <inkml:trace contextRef="#ctx0" brushRef="#br1" timeOffset="33888.69">25612 2498 0,'21'0'16,"0"-21"-16,0-1 15,0 1-15,0 0 16,-21 0-16,22 0 0,-22 0 0,0-1 16,0 1-16,0 0 0,0 0 15,0 0-15,-22 0 0,22-1 16,-63 22-16,42 0 0,0 0 16,-1 0-16,1 0 0,-21 0 15,21 0-15,0 22 0,-1-1 0,1 0 16,21 21-16,-21-21 0,0 22 15,0-22-15,21 21 0,0-21 16,-21 22-16,21-22 0,-22 21 0,22-21 16,0 1-16,0-1 0,0 0 15,0 0-15,0 0 0,22-21 16,-1 0-16,0 0 0,0 0 16,0 0-16,0 0 0,22-21 15,-22 21-15,0-21 0,0 0 16,0 0-16,1-1 0,-1-20 15,0 21-15,21-21 0,-21-1 0,1 1 16,-1 0-16,0-1 0,0 1 16,0-22-16,0 22 0,1 0 0,-22-22 15,21-20-15,0 41 16,-21 1-16,0 21 0,0-22 0,0 22 16,0 0-16,0 0 15,-21 42 1,0 0-16,21 0 0,0 1 15,-22-1-15,1 21 0,0 0 16,21 1-16,0-1 0,-21 0 0,0 1 16,21-1-16,-21 0 15,21 1-15,0-1 0,0 0 0,0 1 16,0-1-16,0-21 0,0 22 16,0-22-16,21 0 0,0 0 0,0-21 15,0 21-15,0-21 0,-21 21 0,22-21 16,-1 0-16,21 0 0,-21 0 15,0 0-15,1-21 0,-1 0 0,0 0 16,0 21-16,-21-21 0,0 0 16,21-1-16,-21 1 0,0 0 0,0 0 15,-21 0-15,21 0 16,-21 21-16,0 0 0,0 0 0,-1 0 16,1 0-1,21 21 1,0 0-16,0 0 15,21-21-15,-21 21 16,22 0-16,-22 1 0,0 20 16,21-21-16,0 0 0,-21 0 15,0 1-15,21-22 16,0 0-16,0 0 16,1 0-16,-1 0 15,0 0-15,-21-22 0,21 22 0,0-21 16,0 0-16,-21 0 0,22 21 15,-22-21-15,21 0 0,-21-1 0,0-20 16,0 21-16,0 0 0,0 0 16,0-1-16,0 44 47,0-1-47,0 0 0,0 0 0,0 21 15,0-20-15,0-1 0,0 0 16,0 0-16,0 0 0,0 0 0,0 1 15,0-1-15,0-42 47,0-1-31,0 1-16,0 0 0,0 0 16</inkml:trace>
  <inkml:trace contextRef="#ctx0" brushRef="#br1" timeOffset="34062.6">26247 2244 0,'0'0'0,"0"21"78,21-21-63</inkml:trace>
  <inkml:trace contextRef="#ctx0" brushRef="#br1" timeOffset="34437.39">26395 2286 0,'0'21'15,"0"0"-15,0 1 0,0-1 16,0 0 0,0 0-16,0 0 0,0 0 0,0 1 15,0-1-15,0 0 0,0 0 0,21 0 16,-21 0-16,21-21 16,-21 22-16,21-22 31,0-22-16,-21 1-15,0 0 0,0 0 16,0 0-16,0 0 0,0-1 16,0 1-16,0 0 0,22 21 0,-22-21 15,0 0 1,21 21 0,0 0-1</inkml:trace>
  <inkml:trace contextRef="#ctx0" brushRef="#br1" timeOffset="34738.56">26543 2434 0,'21'0'31,"-21"-21"-15,21 21-1,0-21-15,1 21 0,-22-21 16,-22 21 31,1 21-47,21 0 0,-21 0 0,21 0 16,0 1-16,0-1 0,0 0 0,0 0 15,-21 0-15,21 0 16,0 1-16,0-1 0,21-21 31,0 0-15,0 0-16,1 0 0,-1-21 15</inkml:trace>
  <inkml:trace contextRef="#ctx0" brushRef="#br1" timeOffset="35127.85">26733 2434 0,'0'-21'0,"0"0"32,0 42 15,22 0-47,-22 0 15,0 1-15,0-1 0,0 0 16,0 0-16,0 0 15,0 0-15,0 1 0,0-1 16,0-42 31,0-1-31,0 1-16,0 0 0,0 0 15,0 0-15,0 0 16,0-1-16,0 1 0,0 0 15,0 0 1,21 21-16,-21-21 16,21 21-16,0-21 15,0 21 1</inkml:trace>
  <inkml:trace contextRef="#ctx0" brushRef="#br1" timeOffset="35375.78">27009 2307 0,'0'21'93,"0"1"-77</inkml:trace>
  <inkml:trace contextRef="#ctx0" brushRef="#br1" timeOffset="35862.48">27051 2752 0,'-21'0'16,"42"0"-16,-63 0 15,42 21 1,0 0 15,0 0 1,0 0-17,-22-21 32,22-21-31,0 0-1,22 21 17,-1 0-32,0 0 15,0 0-15,-21 21 0,0 0 16,0 1-16,0-1 0,0 0 0,0 0 15,0 0-15,-21 0 0,0 22 0,-22-22 16,1 21-16,0 1 0,-22-1 16,22 0-16,-22-21 0,22 1 15,0 20-15,-1-21 0</inkml:trace>
  <inkml:trace contextRef="#ctx0" brushRef="#br1" timeOffset="36693.33">26966 2328 0,'0'22'62,"0"-1"-31,21-21 1,1 0-17,-22-21-15,0-1 16,0 1-1,0 42 32,0 1-31,0-1 0,21-21 30</inkml:trace>
  <inkml:trace contextRef="#ctx0" brushRef="#br0" timeOffset="44494.29">1566 4614 0,'0'22'0,"21"-22"31,1 0-15,-1 0-16,0 0 0,0-22 15,0 22-15,0-21 0,1 0 16,-1 21-16,0-21 0,-21 0 0,0 0 16,0-1-16,0 1 15,-21 0 1,0 21-16,-1 0 0,-20 0 16,21 0-16,-21 0 0,-1 0 0,1 21 15,21-21-15,-22 21 0,22 1 16,-21-22-16,21 21 0,21 0 15,0 0-15,0 0 0,0 0 16,0 1-16,0-1 16,0 0-16,0 0 0,21 0 15,0 0-15,0 1 0,0-22 16,43 42-16,-43-21 0,0 0 16,0 0-16,1 1 0,-1-1 15,0 0-15,-21 0 0,0 21 16,21-20-16,-21-1 0,0 0 0,0 0 15,0 0-15,-21 0 0,0 22 16,-22-22-16,22 0 0,-21 0 0,0 0 16,-1 1-16,1-22 15,-22 21-15,22-21 0,0 0 0,-1 0 0,1 0 16,21 0-16,-21 0 16,20-21-16,-20 21 0,21-22 0,0 1 15,0 0-15,-1 0 0,1 0 16,0 0-16,21-1 0,0 1 0,0 0 15,0 0-15,0 0 16,0 0-16,0-1 16,21 1-16,0 21 0,-21-21 0,22 0 15,-1 0-15,21 21 0</inkml:trace>
  <inkml:trace contextRef="#ctx0" brushRef="#br0" timeOffset="44812.14">1947 4424 0,'0'0'16,"0"21"0,0 0-16,-21 0 15,21 1-15,-21-1 0,21 0 16,-21 21-16,21 1 0,0-1 15,0 0-15,-21 1 0,-1 20 16,22-21-16,-21 22 0,21-22 0,0 22 16,-21-22-16,21 0 0,0 1 15,0-1-15,0-21 0,0 22 0,0-22 16,0 0-16,0 0 16,21-21-16,0-21 15,1 0 1,-22 0-16,0-1 0</inkml:trace>
  <inkml:trace contextRef="#ctx0" brushRef="#br0" timeOffset="45011.02">1714 4932 0,'-21'0'0,"21"21"16,21-21 15,1 0-31,-1 0 0,0 0 16,0 0-16,0-21 0,0 0 15,1 21-15,-1-21 0,0 21 0,-21-22 16,21 1-16,0 21 0</inkml:trace>
  <inkml:trace contextRef="#ctx0" brushRef="#br0" timeOffset="45410.8">1990 4974 0,'0'0'0,"0"21"15,0 1-15,0-1 16,21-21-16,0 0 0,0 0 16,0 0-16,0 0 0,1 0 15,-1-21-15,21-1 0,-21 22 0,22-21 16,-1 0-16,-21 0 0,0 0 15,22 0-15,-22-1 0,0 1 16,-21 0-16,0 0 0,0 0 0,0 0 16,-21 21-1,0 0-15,-22 0 16,22 0-16,0 0 0,-21 0 0,20 21 16,1 0-16,0 0 0,0 21 15,0 1-15,0-22 0,-1 21 0,22 1 16,-21-1-16,21 0 0,0-21 15,0 22-15,0-1 0,0-21 0,0 0 16,21 1-16,1-1 16,-1 0-16,0-21 0,0 0 0,21 0 15,-20 0-15,20 0 0,0 0 0,1 0 16,-1-21-16,0 0 0,-21-1 16,22 1-16,-1 0 0,-21-21 15,22 21-15</inkml:trace>
  <inkml:trace contextRef="#ctx0" brushRef="#br0" timeOffset="45710.63">2857 4699 0,'0'0'15,"-21"0"-15,0 0 16,21 21-16,-21-21 0,21 21 16,0 1-16,0 20 0,0-21 15,0 21-15,-21 1 0,21-1 0,0 0 16,0 1-16,0-1 0,-21 0 15,21 22-15,-22-22 0,22 22 16,0-1-16,-21 1 0,0-1 0,21 1 16,-21-1-16,21 1 0,-21-22 15,21 22-15,-21-1 0,21-21 0,0 1 16,0-1-16,0 0 0,0-20 0,0-1 16,0 0-16,0 0 0,0 0 15,21-21-15,0 0 16,0 0-16,-21-21 0,0 0 15,21 0-15,0-22 0,-21 22 16,0-21-16,22 0 0</inkml:trace>
  <inkml:trace contextRef="#ctx0" brushRef="#br0" timeOffset="46027.54">2794 4868 0,'0'0'0,"0"-63"16,0 42-16,21 0 0,0 21 16,0 0-16,1 0 0,-1 0 15,0 0-15,0 0 0,0 0 16,0 0-16,1 0 0,-1 21 16,-21 0-16,0 0 0,21 0 0,-21 22 15,0-22-15,0 21 0,0-21 16,-21 22-16,0-22 0,-43 63 15,22-62-15,21-1 16,-1 0-16,1 0 0,0-21 0,0 0 16,0 0-16,21-21 31,0 0-31,21 0 16,0 21-16</inkml:trace>
  <inkml:trace contextRef="#ctx0" brushRef="#br0" timeOffset="46614.73">3789 4720 0,'0'0'0,"-21"-21"0,21 0 16,0 0-16,0 0 16,0-1-16,21 1 15,0 0-15,0 21 0,0-21 0,0 21 16,1 0-16,-1 0 16,0 0-16,0 0 0,0 21 0,0 0 15,1 0-15,-22 1 0,0-1 0,21 21 16,-21 0-16,0 1 0,0-1 15,0 43-15,-21-43 0,-1 0 16,1 1-16,-21-1 16,21-21-16,-22 22 0,1-1 0,0-21 15,-1 0-15,1 0 0,21 1 0,-21-22 0,-1 0 16,22 0 0,0 0-16,0 0 0,0 0 0,-1 0 0,1 0 15,21-22-15,0 1 0,0 0 16,-21-21-16,21 21 0,0-22 0,0 22 15,0-21-15,0-1 0,21 22 16,0 0-16,-21-21 0,22 21 16,-1 21-16,0-22 0,0 22 0,0 0 0,22 0 15,-22 0-15,0 22 0,0-1 16,0 0-16,0 0 0,-21 0 0,22 0 16,-1 22-16,-21-22 15,21 0-15,-21 43 0,0-43 0,21 0 16,-21 0-16,21 0 0,-21 0 15,21-21 1,1 0-16,-1 0 0,0 0 16,0 0-16,0 0 15,-21-21-15,21 0 0</inkml:trace>
  <inkml:trace contextRef="#ctx0" brushRef="#br0" timeOffset="46937.54">4593 4784 0,'0'21'16,"21"-21"30,-21-21-46,21 0 0,-21-1 16,0 1 0,-21 21-16,0 0 15,0 0 1,21 21 0,-21-21-16,21 22 0,0-1 15,0 0-15,0 0 0,0 0 16</inkml:trace>
  <inkml:trace contextRef="#ctx0" brushRef="#br0" timeOffset="47209.39">4572 5122 0,'0'0'0,"-21"22"16,21-1-16,-21-21 15,21 21-15,21-21 32,0 0-32,-21-21 15,0 0 1,0-1 0,0 1 46</inkml:trace>
  <inkml:trace contextRef="#ctx0" brushRef="#br0" timeOffset="49844.59">6689 4805 0,'0'0'0,"21"0"15,0 0 1,0 0-16,-21-21 16,0 0-16,21-1 0,-21 1 15,21 0-15,-21 0 0,0 0 16,0 0-16,0-1 0,0 1 15,0 0-15,0 0 0,-21 0 0,0 0 16,0-1-16,-21 22 16,20 0-16,1 0 0,-21 0 0,0 0 15,20 0-15,-20 0 0,0 22 0,21-1 16,-22 0-16,1 0 0,0 43 16,20-22-16,1 0 0,0 1 15,21-1-15,0 0 0,0 1 16,0-22-16,0 21 0,0 0 0,0-20 15,21 20-15,0-21 0,1 0 0,-1-21 16,0 21-16,0-21 0,21 0 16,-20 0-16,20 0 0,0 0 0,1-21 15,-22 21-15,21-21 0,0 0 16,-20-21-16,-1 20 0,21 1 16,-21-21-16,0 21 0,-21-22 0,22 22 15,-22-21-15,21 0 0,-21 20 16,0-20-16,0 21 0,0 0 0,0 0 15,0-1-15,0 1 0,-21 21 16,-1 0 0,22 21-16,0 1 15,-21 20-15,21-21 0,0 21 16,0-20-16,0 20 0,0 0 0,0-21 16,0 22-16,0-1 0,21-21 0,1 22 15,-1-22-15,-21 0 0,21 0 16,0 0-16,0-21 0,0 0 15,22 0-15,-1 0 0,-21 0 16,0 0-16,22-21 0,-22 0 16,0 0-16,0 0 0,0-1 0,1-20 15,-1 0-15,0 21 0,0-22 0,-21 1 16,21 0-16,0 20 0,-21-20 16,22 21-16,-1-21 0,0-1 15,-21 22-15,21 21 0,0 0 16,0 0-16,-21 21 15,22 0-15,-22 1 16,0-1-16,0 0 16,0 0-1,21-21-15,0 0 32,-21-21-32,0 0 15,0 0-15,0-1 16,-21 22-16,21-21 15,-21 21-15,21-21 0,-22 21 16,1 0-16,0 0 16,0 0-16,21 21 15,0 0-15,-21 1 16,21-1-16,-21 0 0,21 0 0,0 21 16,0 22-16,0-22 15,0-21-15,0 22 0,0-1 0,0-21 16,0 0-16,21 22 0,0-1 15,0-42-15,0 21 0,0 0 16,1-21-16,20 0 0,-21 0 16,0 0-16,0-21 0,22 0 15,-22 0-15,0 0 0,21 0 0,-20-22 16,20 22-16,-21-21 0,0-1 0,0 22 16,1-21-16,20 0 0,-21 20 15,0-20-15,0 21 0,1 0 16,-1-22-16,0 43 0,-21-21 0,21 0 15,0 21-15,0 0 16,1 0-16,-22 21 16,21 0-16,-21 1 15,0-1-15,0 0 16,0-42 31,0 0-47,0-1 15,0 1-15,0 0 16,0 0 0,-21 21-16,21-21 15,-22 21-15,1 0 16,0 0-16,0 21 16,0 0-16,0 0 15,21 0-15,0 1 0,-22 20 16,22-21-16,0 0 0,-21 22 0,21-1 15,0-21-15,0 21 0,0-20 16,0 20-16,0-21 0,0 0 0,21 22 16,1-22-16,-1 0 0,0 0 15,0 0-15,0-21 0,22 0 16,-22 0-16,42 0 16,-20-21-16,-1 0 0,0 21 0,-21-21 15,22 0-15,-22-22 0,21 22 16,-21 0-16,1-21 0,-1 20 15,0-20-15,0 0 0,-21 21 0,0-43 16,0 43-16,0 0 0,0 0 16,0-1-16,-21 22 15,0 0 1,0 0-16,21 22 0,-22-1 16,22 0-16,-21 0 15,21 21-15,-21-20 0,21-1 0,0 21 16,0-21-16,0 22 0,0-22 15,0 0-15,0 0 0,0 21 0,0-20 16,0-1-16,21 0 16,0-21-16,1 21 0,-1-21 15,0 0-15,0 0 0,0 0 16,22 0-16,-22-21 0,0 0 16,0 0-16,0-1 0,0 1 0,1 0 15,20 0-15,-21-21 0,21-22 16,-20 22-16,20 21 15,-42-1-15,21 1 0,0 0 0,-21 0 16,0 0-16,-21 21 31,21 21-15,-21 0-16,21 0 0,0 0 16,0 1-16,0-1 0,21 0 15,-21 0-15,21 0 0,-21 0 0,0 1 16,21-22-16,-21 21 0,22 0 0,-22 0 15,21-21-15,-21 21 16,0 0-16,-21-21 31,-1 0-31,1 0 0,0 0 16,0 0-16,21-21 16,-21 21-16,0 0 0,21-21 0,-22 21 15,1 0 1,21-21-16,-21 21 15,21 21 1,0 0 0,0 0-16,0 1 0,0-1 15,21-21-15,0 21 16,1-21-16,-1 0 0,-21 21 0,21-21 16,0 0-16,0 0 0,0 0 15,1 0-15,-1 0 0,21 0 0,-21 0 16,22 0-16,-22-21 0,21 21 15,0-21-15,-20 0 0,20-1 0,-21 1 16,21 0-16,1-21 0,-22 21 16,0-22-16,21 1 0,-20 0 15,-1 20-15,-21 1 0,0 0 16,0 0-16,0 0 0,-21 21 16,-1 0-1,1 0-15,0 0 0,21 21 16,0 0-16,0 0 0,0 0 15,0 1-15,0-1 0,21 0 16,0 0-16,1 0 0,-1 0 0,-21 1 16,21-22-16,-21 21 0,21 0 15,-21 0-15,0 0 0,0 0 16,0 1-16,-21-22 16,21 21-16,-21-21 15,0 0-15,-1 0 0,1 0 16,0 0-1,21-21 1,0-1-16,0 1 16</inkml:trace>
  <inkml:trace contextRef="#ctx0" brushRef="#br0" timeOffset="50354.05">10985 4191 0,'0'0'15,"0"-21"-15,0 0 0,0 0 0,0-1 16,0 44 15,0-1-31,0 0 16,0 21-16,-21 1 0,21-1 0,0 0 15,-21 1-15,0-1 0,21 21 16,-21-20-16,0-1 0,-1 0 0,1 22 16,21-22-16,0 1 0,-21-1 15,21 0-15,-21 1 0,21-1 0,0-21 16,0 21-16,0-20 0,0-44 47,0 1-47,0 0 0</inkml:trace>
  <inkml:trace contextRef="#ctx0" brushRef="#br0" timeOffset="51014.18">10477 4699 0,'0'0'0,"-21"0"15,42 0 1,1 0 0,-1 0-16,21 0 0,0-21 0,1 21 15,-1 0-15,22-21 0,-22 21 16,21-21-16,1-1 0,21 1 16,-22 0-16,1 21 0,-22-21 0,21 0 0,-20 0 15,-1-22-15,0 22 16,1 0-16,-22 0 0,0-22 0,0 22 15,-21 0-15,0-21 0,0 21 0,0-22 16,0 22-16,0 0 0,0 0 16,0 0-16,-21-1 0,0 22 15,0 0 1,21 22-16,-21-1 0,21 21 16,0-21-16,0 0 0,0 22 0,0-1 15,0 0-15,-22-20 0,22 20 16,0 0-16,0 1 0,-21 20 15,21-21-15,0-20 0,0 20 16,0 0-16,-21-21 0,21 22 0,0-22 16,-21 0-16,21 0 0,0 0 15,0 1-15,0-1 0,0-42 32,0-1-17,0 1-15,0 0 0,0 0 0,0 0 16,0-22-16,0 22 0,21-21 15,0 21-15,0-22 0,1 22 0,-1 0 16,0-21-16,21 21 0,-21-1 0,1 22 16,-1-21-16,21 21 0,-21 0 15,0 0-15,22 0 0,-22 0 0,0 0 16,0 21-16,-21 22 16,0-22-16,0 0 0,0 0 0,0 0 15,0 22-15,0-22 0,0 21 16,-21-21-16,0 22 0,21-22 0,-21 0 15,21 0-15,0 0 0,-21 1 16,21-1-16,0 0 16,0-42-1,0 0 1,21-1-16,-21 1 0,21-21 0,0 21 16</inkml:trace>
  <inkml:trace contextRef="#ctx0" brushRef="#br0" timeOffset="51380.97">12065 4657 0,'0'21'0,"21"-21"16,0 0-16,0 0 15,1-21-15,-1 0 0,0 21 16,0-22-16,0 22 0,0-21 15,1 0-15,-1 0 0,0 0 16,-21 0-16,21-1 0,-21 1 16,0 0-16,-21 21 15,0 0-15,0 0 16,-1 0-16,-20 0 0,21 21 0,0 0 16,-22 1-16,22-1 0,-21 0 0,21 0 15,0 21-15,21-20 0,0-1 16,-22 21-16,22-21 0,0 0 0,0 1 15,0-1-15,22 0 0,-1 0 16,0 0-16,0-21 0,21 0 0,-20 21 16,62-21-16,-41 0 15,-1-21-15,-21 21 0,21-21 0,-20 0 16,-1 0-16</inkml:trace>
  <inkml:trace contextRef="#ctx0" brushRef="#br0" timeOffset="54365.66">13716 4509 0,'0'0'0,"0"-22"16,0 1 0,0 0-16,0 0 15,0 42 16,0 0-15,0 0-16,0 22 16,0-22-16,-21 0 0,21 0 0,0 0 15,0 22-15,0-22 0,-21 0 0,21 21 16,-22-20-16,22-1 16,0 0-16,0 0 0,0 0 0,0 0 0,0-42 46,0 0-46,0 0 0,0 0 16,0 0-16,0-1 0,0-20 0,22 21 16,-1 0-16,-21-22 0,21 22 15,-21 0-15,21-21 0,0 21 0,-21-1 16,0 1-16,21 0 0,1 0 16,-1 21-1,-21 21-15,21 0 16,-21 0-16,0 1 0,0 20 15,21-21-15,-21 0 0,21 22 16,-21-22-16,0 21 0,0-21 16,21 0-16,-21 22 0,22-22 0,-22 0 15,21 0-15,-21 0 0,21-21 16,0 22-16,0-22 16,0 0-16,1-22 15,-1 1-15,-21 0 0,21 0 0,0 0 16,0 0-16,0-1 0,-21-20 0,22 21 15,20-43-15,-21 22 16,-21 21-16,21 0 0,0 0 0,-21-1 16,22 1-16,-22 0 0,0 0 15,21 21-15,-21 21 32,0 0-32,0 0 15,0 22-15,0-22 0,0 0 16,0 21-16,0-20 0,0 20 0,0-21 15,0 0-15,0 22 0,21-22 0,-21 0 16,21 0-16,-21 0 0,21 0 16,0 1-16,1-22 0,41 0 15,-42 0-15,0 0 0,22 0 0,-22 0 16,21-22-16,1 1 0,-22 0 16,21 0-16,0 0 0,-20 0 15,20-1-15,-21 1 0,0-21 0,0 21 16,1 0-16,-1-1 0,-21-20 15,0 21-15,0 0 0,0 0 0,0-1 16,0 1-16,0 0 0,-21 21 16,-1 0-16,1 0 15,0 0-15,0 21 0,0-21 0,21 21 16,0 1-16,-21-1 0,21 0 0,-22 21 16,22-21-16,0 1 0,0-1 15,0 21-15,0-21 0,0 22 0,0-22 16,0 0-16,22 0 0,-1 0 0,-21 0 15,21 1-15,0-1 0,0-21 16,0 0-16,1 0 0,62 0 16,-63 0-16,22 0 0,-1 0 15,0-21-15,-20-1 0,20-20 16,0 21-16,1 0 0,-22-22 0,21 22 16,0-21-16,-20 0 0,-1-1 15,0 1-15,0 0 0,0-1 0,0 1 16,1 0-16,-22-1 0,21 1 0,-21-22 15,0 22-15,0 21 0,0 0 16,0 0-16,-21 21 16,-1 0-16,22 21 15,-21 0-15,21 0 0,0 21 16,-21 1-16,21-22 0,-21 21 16,21 1-16,-21-1 0,21 43 15,0-43-15,0-21 0,0 21 0,0 1 16,0-1-16,0-21 0,0 22 15,0-22-15,21 21 0,0-21 16,0 0-16,0-21 0,1 22 0,-1-22 16,21 0-16,-21 0 0,43 0 15,-43-22-15,0 1 0,43-21 16,-22 21-16,-21 0 0,0-22 16,0 1-16,22 21 0,-22-22 0,0 1 15,0 0-15,-21-22 0,0 22 16,21-43-16,-21 43 15,0 0-15,0-1 0,0 22 0,0 0 16,0 0-16,0 42 16,0 21-1,0-21-15,-21 1 0,21 20 16,0 0-16,0 1 0,0-22 0,0 21 16,-21 0-16,21 1 0,-21-22 15,21 21-15,0 1 0,0-22 0,0 21 16,-21-21-16,0 22 15,21-22-15,0 0 0,0 0 0,0-42 47,21 0-47,0 0 16,0-1-16,-21-20 0,21 21 0,0 0 16,1 0-16,-1-1 0,-21 1 15,21 0-15,0 0 0,-21 0 0,21 21 16,-21 21-1,0 0 1,0 0-16,0 0 16,0 1-16,0-1 0,0 0 15,0 0-15,0 0 0,0 0 0,21 1 16,1-22-16,-22 21 16,21-21-16,0 0 0,0 0 0,0 0 15,0 0-15,1 0 0,-1 0 0,0 0 16,21 0-16,-21 0 15,1-21-15,-1-1 0,0 1 0,0 21 16,0-21-16,0 0 0,1-21 0,-1 20 16,0 1-16,-21 0 0,21 0 0,0 0 15,-21 0-15,0-1 16,0 44 0,0-1-1,-21 0-15,21 0 0,-21 0 0,21 0 16,-21 1-16,21-1 0,0 0 15,0 0-15,0 0 0,0 0 16,0 1-16,0-1 0,0 0 16,21-21-16,0 0 15,0 0-15,0 0 0,1 0 16,-1 0-16,0 0 0,0 0 0,-21-21 16,21 0-16,0 21 0,1-22 15,-22 1-15,0 0 0,0 0 0,0 0 16,0-22-16,0 22 0,0 0 15,0 0-15,0-21 0,-22 20 0,1 1 16,0 0-16,0 21 16,0 0-16,0 0 0,21 21 31,21 0-15,0-21-16,21 0 15,-21 0-15,22 0 0,-1 0 16,-21 0-16,22 0 0,-1 0 0,0 0 15,22 0-15,-22-21 0,0 21 0,1 0 16,-1 0-16,-21 0 0,22 0 16,-22-21-16,0 21 0,0 0 0,-42 0 31,0 0-15,0 21-16,-22 0 0,22-21 0,0 22 15,0-1-15,0-21 0,-1 21 0,1 0 16,0 0-16,0 0 0,0 1 15,0-1-15,-1 21 0,22-21 0,-21 0 16,21 1-16,-21-1 0,21 0 0,0 0 16,0 0-16,0 0 15,0 1-15,21-22 0,0 0 0,1 0 16,-1 0-16,0 0 0,0 0 0,0 0 16,0 0-16,1-22 0,-1 22 15,21-21-15,-21 0 0,0-21 16,22-1-16,-22 1 0,0 0 15,0-1-15,0 1 0,-21 0 16,22-1-16,20-62 0,-42 41 16,21 22-16,0-1 0,0-20 15,-21 21-15,0 20 0,22-20 0,-22 21 16,0 0-16,21 0 0,-21-1 0,0 44 31,0-1-31,-21 0 16,21 0-16,-22 21 0,22 1 0,-21-1 15,21 0-15,-21 1 16,21-1-16,0 0 0,0 1 0,-21 20 16,21-20-16,-21-1 0,21 0 0,-21 1 15,21-22-15,0 21 0,0 0 16,0 22-16,0-43 0,0 0 16,0 0-16,0 1 0,0-1 15,21-21-15,0 0 0,0 21 0,0-21 16,0 0-16,22 0 0,-22 0 0,0 0 15,21 0-15,-20-21 0,20 0 16,-21 21-16,0-22 0,22 1 0,-22 0 16,21-21-16,-21 21 0,0-1 15</inkml:trace>
  <inkml:trace contextRef="#ctx0" brushRef="#br0" timeOffset="54805.55">15155 4466 0,'43'0'15,"-22"0"-15,21 0 16,-21 0-16,22 0 0,-1 0 15,0 0-15,1-21 0,-1 21 0,0 0 16,1 0-16,-22 0 0,63 0 16,-62 0-16,-1 0 15,0 0-15,0 0 0,0 0 16</inkml:trace>
  <inkml:trace contextRef="#ctx0" brushRef="#br1" timeOffset="62908.54">3535 6223 0,'0'-21'31,"0"0"0,0 0-15,0-1 0,0 1-16,0 0 15,0 0 1,0 0-16,0 0 16,0-1-1,0 1-15,-21 21 16,-1 0 15,22 21-15,0 1-1,0-1-15,0 0 16,0 0-16,0 0 0,0 0 16,0 22-16,0-22 0,0 0 15,-21 21-15,21-20 0,-21 20 0,21 0 16,0 1-16,0-1 15,0 0-15,0 1 0,0-1 0,-21-21 0,21 21 16,0 1-16,0-1 16,0 0-16,0-20 0,0 20 0,0 0 15,0-21-15,0 1 0,0 20 16,0-21-16,0 0 0,0 0 0,0 22 16,0-22-16,0 0 15,0 0-15,0 0 0,21-21 16,-21 22-16,21-22 0,0 0 15,1 0-15,-1 0 16,0-22-16,0 22 0,-21-21 16,21 0-16,0 21 0,1-21 15,-1 0-15,0 21 0,-21-21 16,21-1-16,0 1 0,-21 0 16,0 0-16,0 0 15</inkml:trace>
  <inkml:trace contextRef="#ctx0" brushRef="#br1" timeOffset="63257.34">3281 6710 0,'0'0'0,"21"0"32,0 0-17,0-21-15,0 21 0,1 0 0,-1-21 16,21 21-16,-21 0 0,0 0 0,22-22 16,-22 22-16,21-21 0,-21 21 15,1 0-15,-1 0 0,0-21 0,0 21 16,0 0-16,0 0 31</inkml:trace>
  <inkml:trace contextRef="#ctx0" brushRef="#br1" timeOffset="64050.39">4191 6795 0,'-21'0'31,"0"0"-15,-1 0-1,22 21-15,0 0 16,0 0-16,-21-21 16,21 21-1,21-21 16,1 0-15,-22-21-16,0 0 16,0 0-1,0 0-15,-22 21 47,22 21-31,0 0-16,0 0 15,22-21 32,-1 0-31,-21-21 0,0 0-16,0 0 15,0-1 1,-21 22-1,-1 0 32,22 22-47,0-1 16,22-21 15,-1 0-15</inkml:trace>
  <inkml:trace contextRef="#ctx0" brushRef="#br1" timeOffset="65674.91">5292 6668 0,'21'0'15,"0"-22"1,0 1 0,-21 0-16,21 0 0,-21 0 15,21 0-15,-21-1 16,0 1-16,0 0 0,0-21 15,0 21-15,0-1 0,0 1 16,-21 0-16,0 21 0,0 0 16,0 0-16,0 0 15,-1 0-15,1 21 0,0-21 0,0 21 16,0 1-16,0 20 0,-1-21 16,1 0-16,0 22 0,-21 20 15,21-21-15,-1-20 0,22 20 0,0-21 16,0 21-16,0-20 15,0 20-15,0-21 0,0 0 16,0 0-16,22-21 0,-1 22 16,0-22-16,0 0 0,0 0 15,0 0-15,1 0 0,20 0 0,-21-22 16,0 1-16,22 0 0,-22 21 16,21-21-16,0-21 0,-20 20 15,-1 1-15,0 0 0,0 0 0,-21 0 16,21 0-16,-21-22 0,0 22 15,0 0-15,0 0 0,0 0 0,0-1 16,21 1-16,-21 0 16,22 21 15,-22 21-15,0 0-16,21 1 0,-21 20 0,0-21 15,0 21-15,0-20 0,0 20 0,0 0 16,0 22-16,0-22 0,0 0 15,21 22-15,-21-22 0,21 22 0,-21 20 16,0 65-16,21-86 0,-21 22 16,21-22-16,-21 22 0,0-22 15,0 1-15,0 21 0,0-22 0,0 1 16,0-1-16,0 1 0,0-1 0,0 1 16,0 41-1,0-62-15,0-1 0,0 0 0,-21 1 16,0-1-16,0-21 0,21 22 0,-21-22 15,0 21-15,-1-21 0,1 0 16,0-21-16,0 22 0,0-22 0,0 0 16,-1 0-16,1 0 0,0 0 0,0-22 15,0 1-15,0 0 0,-1 0 0,-20-21 16,21-1-16,0 1 0,0 0 16,-1-1-16,1-20 0,0-1 0,0-20 15,0 20-15,21-21 0,-21 22 16,21-22-16,0 22 0,0-1 15,0 1-15,0-1 0,21 1 0,0-1 16,0 1-16,0-1 0,0 22 0,22-22 16,-22 22-16,21 0 0,-21-1 15,22 1-15,-22 21 0,21-21 0,-21 20 16,22 1-16,-1-21 0,-21 21 16,0 0-16,1-1 15,-1 22-15,0-21 0,-21 0 0,21 21 0,0-21 16</inkml:trace>
  <inkml:trace contextRef="#ctx0" brushRef="#br1" timeOffset="66085.19">5800 6752 0,'63'0'16,"-42"0"-16,0 0 15,1 0-15,-1-21 16,0 0-16,0 21 0,0-21 0,-21 0 16,21-1-16,1 1 0,-22 0 15,0 0-15,0 0 16,0 0-16,0-1 0,0 1 16,-22 21-16,1 0 15,0 0-15,0 0 16,0 0-16,0 21 0,-1 22 15,1-22-15,21 0 0,-21 0 16,21 0-16,0 22 0,-21-22 0,21 21 16,0-21-16,0 22 0,0-22 0,0 0 15,0 0-15,0 0 0,0 1 16,21-1-16,-21 0 0,21-21 16,0 0-16,1 0 0,-1 0 0,0 0 15,0 0-15,21 0 16,-20 0-16,-1-21 0,0 0 0,21-1 15,-21 1-15,1 0 0,-1 0 0,21 0 16,-21-22-16</inkml:trace>
  <inkml:trace contextRef="#ctx0" brushRef="#br1" timeOffset="66377.23">6562 6075 0,'0'0'0,"0"-21"0,0 42 31,0 0-31,0 0 0,0 0 16,-22 1-16,22 20 0,0-21 15,-21 21-15,21 1 0,-21 20 16,21-20-16,0-1 0,-21 21 0,0 43 16,0-63-16,21-1 15,0 0-15,-22 1 0,22-1 0,0 0 16,0-21-16,0 1 0,0-1 0,0 0 15,0 0-15,0 0 0,22-21 32,-1 0-32,0-21 0,-21 0 15,21 0-15,0 0 16,-21-22-16</inkml:trace>
  <inkml:trace contextRef="#ctx0" brushRef="#br1" timeOffset="66599.11">6286 6519 0,'22'0'47,"-1"0"-47,0 0 0,0-21 15,0 21-15,0-21 0,22 21 0,-22-21 16,21 21-16,-21-21 0,1 21 15,20-21-15,-21 21 16,0 0-16,0-22 0,1 22 16,-22-21-16,0 0 0</inkml:trace>
  <inkml:trace contextRef="#ctx0" brushRef="#br1" timeOffset="67242.74">7429 6329 0,'22'-21'0,"-44"42"0,65-42 16,-22 0-16,0-1 0,0 1 16,0 21-16,-21-21 0,22 0 0,-1 0 15,-21 0-15,21-1 0,-21 1 16,0 0-16,0 0 0,0 0 0,0 0 15,0-1-15,0 1 16,0 0-16,-21 21 0,0 0 0,-1 0 16,-20 0-16,21 0 0,0 0 0,0 0 15,-22 0-15,22 21 0,-21-21 16,21 21-16,-22 1 0,22-1 0,0 0 16,0 21-16,0-21 0,-1 1 15,1-1-15,21 21 0,-21-21 16,21 0-16,0 1 0,0 20 0,0-21 15,0 0-15,21 22 0,0-22 16,-21 0-16,22 0 0,41 21 16,-42-42-16,0 22 0,1-1 15,-1 0-15,21 0 0,-21-21 0,0 21 16,1 0-16,-1 1 0,21-1 0,-21 0 16,0 0-16,-21 0 15,0 0-15,0 1 0,0-1 16,0 0-16,0 0 0,-21 0 0,0 0 15,-42 22-15,41-22 16,-20 0-16,0-21 0,21 21 0,-22 0 16,1-21-16,0 0 0,20 0 0,-20 0 15,21 0-15,-21 0 0,20 0 0,1-21 16,-42-21-16,42 42 16,-1-21-16,1 0 0,21-1 0,-21 1 15,21 0-15,-21 0 0,21 0 0,0 0 16,0-1-16,0 1 15,21 21 1,0-21-16,0 21 16,1 0-16,-1 0 0,21-21 0,-21 21 0,0 0 15,22 0-15,-22-21 0</inkml:trace>
  <inkml:trace contextRef="#ctx0" brushRef="#br1" timeOffset="69130.66">7874 6519 0,'0'-21'16,"0"0"0,-21 42 15,21 0-16,-21 1-15,-1-1 0,22 0 0,0 0 16,0 21-16,-21-20 0,21-1 0,0 0 16,-21 0-16,21 21 0,0-20 15,0-1-15,0 0 0,0 0 0,0 0 16,0 0-16,0 1 0,0-1 16,21-21-16,0 0 15,1 0-15,-1 0 16,0 0-16,0 0 0,0 0 0,0 0 15,1-21-15,-1 21 0,21-22 16,-21 1-16,0 0 0,1 0 0,-1 0 16,21-22-16,-21 22 0,0 0 15,-21 0-15,22-21 0,-22 20 16,0 1-16,0 0 0,0 0 16,-22 21-16,1 0 15,0 0-15,21 21 16,0 0-1,0 0-15,0 1 0,0-1 16,0 0 0,0 0-16,21-21 0,-21 21 0,0 0 15,21 1-15,1-1 0,-22 0 16,0 0-16,21 0 16,-21 0-16,21-21 0,-21 22 0,21-1 15,0-21-15,0 0 16,1 0-16,-1 0 15,0 0-15,0 0 0,0 0 16,0 0-16,1 0 0,-1-21 16,0-1-16,0 22 0,0-21 15,0 0-15,1 0 0,-22 0 16,21 0-16,0-1 0,0 1 0,0 0 16,-21 0-16,0 0 0,0 0 0,21-1 15,-21 1-15,0 0 16,0 0-16,0 0 0,-21 21 15,0 0-15,0 0 16,0 0 0,0 0-16,21 21 0,0 0 15,-22-21-15,22 21 0,-21 0 16,21 1-16,-21-1 0,21 0 0,0 0 16,0 0-16,0 22 0,0-22 0,0 0 15,0 0-15,0 0 16,21 0-16,0 1 0,1-1 15,-1-21-15,0 0 0,0 0 16,0 0-16,22 0 0,-22 0 16,0 0-16,0 0 0,0 0 15,0 0-15,22-21 0,-22 21 0,0-22 16,21 1-16,1-21 0,-22 21 16,0 0-16,0-1 0,0 1 15,1 0-15,-22 0 0,21 0 0,-21 0 16,0-1-16,0 1 0,0 0 15,0 0-15,0 0 0,0 0 16,-21 21 0,-1 0-16,1 21 15,0 0 1,21 0-16,0 0 0,0 0 16,-21 1-16,21-1 0,0 0 0,-21 21 15,21-21-15,0 1 0,0-1 16,0 0-16,0 0 0,21 0 15,0 0-15,0-21 0,22 0 16,-22 0-16,0 0 0,0 0 16,0 0-16,22 0 0,-22 0 15,0 0-15,0-21 0,0 21 0,0-21 16,1 0-16,-1 21 0,0-21 16,-21 0-16,21-1 0,-21-20 15,21 21-15,-21 0 0,0-22 16,0 22-16,0 0 0,0 0 15,0 42 17,0 0-32,0 0 15,0 1-15,0-1 0,0 0 0,0 0 16,0 0-16,-21 0 0,21 1 16,-21-1-16,21 0 15,0 0-15,0 0 0,0-42 63,0 0-63,0 0 0,0 0 15,0-1-15,0 1 0,21 0 16,0 0-16,0-21 0,-21 20 0,22 1 16,-1 0-16,0-21 0,0 42 15,0-21-15,0 21 16,1 0-16,-1 0 15,-21 21-15,21 0 0,-21 0 16,0 0-16,0 0 16,0 22-16,0-22 0,0 0 15,0 0-15,0 0 0,0 1 0,0-1 16,0 0-16,0 0 0,0 0 16,21-21-16,0 0 15,0 21-15,1-21 0,-1 0 0,0 0 16,0 0-16,0 0 0,0 0 0,22-21 15,-22 21-15,21-21 0,-21 0 0,22 0 16,-22 0-16,21-1 16,-21 1-16,22-42 0,-22 20 15,0 22-15,0-21 0,-21 21 0,0 0 16,0-1-16,0-20 0,0 21 16,0 0-16,-21 21 15,0 0-15,0 0 0,0 0 0,-1 0 16,22 21-16,0 0 0,-21 0 15,21 0-15,0 1 0,0-1 0,0 0 16,0 0-16,0 0 0,0 0 16,21 1-16,-21-1 0,0 0 0,22 0 15,-1 0-15,0 0 0,-21 1 16,0-1-16,0 0 16,-21 0-1,0-21-15,-1 21 16,1-21-16,0 0 0,0 0 0,0 0 0,0 0 15,-1 0 1,22-21 15,22 21-15,-1-21-16,0 0 0</inkml:trace>
  <inkml:trace contextRef="#ctx0" brushRef="#br1" timeOffset="69724.34">10689 5906 0,'0'0'0,"0"-22"0,0 1 15,0 0-15,0 0 16,-21 0-16,0 42 15,21 0 1,-21 0-16,21 0 0,0 22 16,-22-22-16,22 21 0,0 1 0,0-1 15,0 0-15,0 22 0,-21-22 0,21 0 16,0 22-16,0-1 0,-21-20 16,21-1-16,0 22 0,0-22 15,0 0-15,0 1 0,-21-22 16,21 21-16,0-21 0,-21 0 0,21 1 15,0-1-15,0 0 16,0-42 15,0 0-31,0-1 0,0 1 16,0-21-16,0 21 0,0 0 16,21-1-16,0-20 0,0 21 0,0-21 15,1 20-15,-1-20 16,0 21-16,0 0 0,0 0 0,22-1 15,-22 1-15,0 0 0,0 21 0,0 0 16,0 0-16,1 0 0,-22 21 16,21 0-16,-21 1 0,21 20 15,-21-21-15,0 21 0,0-20 0,0 20 16,0 0-16,0 1 16,0-22-16,0 0 0,0 0 0,-21 0 15,21 0-15,0 1 0,21-22 47,0 0-47,0-22 16,0 1-16,1 0 0</inkml:trace>
  <inkml:trace contextRef="#ctx0" brushRef="#br1" timeOffset="70146.1">11388 6308 0,'0'0'16,"-22"0"0,1 0-16,21 21 15,0 0-15,-21 0 0,0 0 0,0 1 16,21-1-16,0 0 16,-21 21-16,21-21 0,-22 22 0,1-22 15,21 21-15,0-21 0,0 1 0,0-1 16,0 0-16,0 0 0,0 0 15,0 0-15,0 1 0,21-22 16,1 0-16,-1 0 0,0 0 16,0 0-16,0 0 0,0-22 0,1 22 15,-1-21-15,0 0 0,0 21 16,0-21-16,0-21 0,-21 20 16,0 1-16,0 0 0,0-21 0,0 21 0,0-22 15,0 22-15,0 0 0,0 0 16,0 0-16,0-1 0,-21 22 15,0 0-15,0 0 16,0 22 0,0-1-16,21 0 15,-22-21-15,22 21 16</inkml:trace>
  <inkml:trace contextRef="#ctx0" brushRef="#br1" timeOffset="70491.89">11959 5948 0,'0'-42'16,"0"20"-16,0 44 31,0-1-31,-21 0 15,21 0-15,-21 0 0,21 0 0,0 22 16,0-1-16,-21-21 0,21 22 0,-22 41 16,22-41-16,-21-1 0,21 0 15,0 1-15,0-1 0,-21 0 16,21 1-16,-21-1 0,21-21 16,0 21-16,0-20 0,0-1 0,0 0 15,0 0-15,0 21 16,21-42-16,0 22 0,0-22 15,1 0-15,-1 0 0,0-22 16,0 22-16,0-21 0,0 0 16,1 0-16,-1 0 0,0 0 15,0-1-15,0 1 0</inkml:trace>
  <inkml:trace contextRef="#ctx0" brushRef="#br1" timeOffset="70690.6">11620 6308 0,'-21'0'16,"42"0"-16,-21 0 16,22 0-1,-1-21-15,0 21 0,21 0 0,-21 0 16,22 0-16,-22-22 0,21 22 0,1 0 16,-1 0-16,-21 0 0,21-21 15,-20 21-15,-1 0 0,0 0 0,0 0 16,0 0-16,0-21 15</inkml:trace>
  <inkml:trace contextRef="#ctx0" brushRef="#br1" timeOffset="71661.88">12785 5990 0,'21'0'0,"-42"0"0,63-21 0,-42 0 0,21 0 15,-21 0-15,0-1 0,0 1 16,0 0 0,-21 42 15,0 0-31,0 1 0,-1 20 0,1-21 15,0 21-15,21-20 0,-21 20 16,0 0-16,0 1 0,21-1 0,-22 0 16,1 1-16,0-1 0,0 0 15,21 1-15,-21-1 0,21 0 0,-21 1 16,21-22-16,-22 21 0,22-21 0,0 0 16,0 1-16,0-1 0,0 0 15,0-42 32,0 0-47,0-1 0,0-20 0,22 21 16,-1-64-16,-21 43 0,21 0 15,0-1-15,0-20 16,-21 20-16,21 1 0,1 0 0,-1-22 16,-21 22-16,21 0 0,0-1 0,0 1 15,-21 0-15,21-22 16,1 43-16,-22 0 0,0 0 0,21 21 15,0 0 1,-21 21-16,0 21 0,21-21 16,-21 22-16,21-1 0,-21 0 0,0 1 15,0-1-15,0 0 0,0 1 16,0-1-16,0 0 0,0 1 0,0 20 16,0-21-16,0 1 0,0-1 15,0-21-15,0 22 0,0-1 0,0-21 16,0 21-16,0-20 0,0-1 15,0 0-15,0 0 0,21-21 0,-21 21 16,0 0-16,0-42 47,0 0-47,0 0 0,0 0 16,0 0-16,0-1 15,0 1-15,0-21 0</inkml:trace>
  <inkml:trace contextRef="#ctx0" brushRef="#br1" timeOffset="71890.74">12658 6414 0,'0'0'16,"-22"0"-1,22-22 16,22 1-31,-1 21 16,0-21-16,0 21 0,0 0 16,0 0-16,1-21 0,-1 21 0,0 0 15,0 0-15,0-21 0,0 21 16,1 0-16,-1-21 0,0-1 16,21 22-16</inkml:trace>
  <inkml:trace contextRef="#ctx0" brushRef="#br1" timeOffset="72577.86">13716 6181 0,'21'0'16,"0"-21"-16,-21-1 16,-21 22 31,-21 0-47,21 0 0,-1 0 15,1 22-15,-21-1 0,21 0 0,-22-21 16,22 21-16,-42 0 15,42 0-15,21 1 0,-22-1 16,22 0-16,0 0 16,22-21-1,-22 21-15,21-21 16,0 0-16,0 0 0,0 0 0,0 21 16,1-21-16,-1 0 0,0 0 0,0 22 15,0-22-15,0 0 0,1 21 16,-1-21-16,0 0 0,-21 21 0,21-21 15,0 0-15,-21 21 0,21-21 16,-21 21-16,0 0 0,0 1 16,0-1-1,-21-21-15,0 21 0,0-21 16,-21 21-16,20-21 0,1 0 16,0 0-16,0 21 0,0-21 15,-22 0-15,22 0 0,0 0 0,0 0 16,0 0-16,0 0 15,-1 0-15,1 0 16,0 0-16,0 0 16,0 0-1</inkml:trace>
  <inkml:trace contextRef="#ctx0" brushRef="#br0" timeOffset="102677.34">19050 4339 0,'21'0'16,"0"0"15</inkml:trace>
  <inkml:trace contextRef="#ctx0" brushRef="#br0" timeOffset="104444.34">19177 4466 0,'21'0'62,"-21"-21"-30,0 0-17,21 21-15,-21-21 0,0 0 16,0-1-1,0 1-15,0 0 16,0 0-16,-42 21 16,21-21-16,0 21 0,-1 0 15,1 0-15,0 0 0,0 0 16,0 0-16,0 0 0,-22 21 16,22-21-16,0 21 0,0 0 15,0 0-15,-1 1 0,22-1 0,-21 21 16,21-21-16,-21 0 0,21 22 15,0-22-15,0 21 0,0-21 16,0 1-16,0 20 0,0-21 0,0 21 16,21-20-16,-21-1 15,21-21-15,1 21 0,-1 0 0,0-21 16,0 0-16,0 0 0,0 0 16,1 0-16,-1 0 0,0 0 0,0-21 15,0 0-15,0 0 0,1-1 16,-1 1-16,21 0 0,-21 0 0,-21-21 15,21 20-15,1-20 0,-1 21 16,-21-21-16,21 20 0,-21-20 0,0 21 16,21 0-16,-21 0 0,0-1 15,21 1-15,-21 0 0,0 42 32,0 0-17,0 1-15,0-1 0,0 0 16,0 21-16,0-21 0,0 1 0,0-1 15,0 0-15,0 0 0,0 0 16,0 0-16,21 1 0,22-1 16,-22-21-16,0 0 0,0 0 0,22 0 15,-22 0-15,21 0 0,-21 0 16,0 0-16,22-21 0,-22-1 16,0 1-16,0 21 0,0-21 0,1 0 15,-1 0-15,-21 0 0,21-22 16,-21 22-16,0 0 0,0 0 0,0 0 15,0-1-15,0 1 16,0 42 0,0 1-16,0-1 15,0 0-15,0 21 0,0-21 16,-21 1-16,21-1 0,0 0 16,0 0-16,-21 0 0,21 0 0,0 1 15,0-1-15,0 0 16,0-42 31,0 0-47,0-1 15,21 1-15,-21 0 0,0 0 0,21 0 16,-21 0-16,0-1 0,0 1 0,42 0 16,-21 21-1,1 0-15,-1 0 16,-21 21-16,0 0 0,21 1 15,0-1-15,0 0 0,-21 0 0,21 0 16,-21 0-16,22 1 16,-1-1-16,0 0 0,0-21 15,0 21-15,0-21 0,1 0 16,-1 0-16,0 0 0,0 0 16,0 0-16,0 0 15,1-21-15,-22 0 0,21 0 0,0-1 16,-21 1-16,21 0 0,0 0 15,22 0-15,-22-22 0,0 22 0,0 0 16,21 0-16,-20 0 0,20 0 0,-21 21 16,21-22-16,-20 22 0,-1 0 15,21 0-15,-21 0 0,-21 22 0,21-22 16,-21 21-16,22 0 0,-22 0 16,0 0-16,0 0 15,0 1-15,0-1 0,0 0 16,0 0-1,0-42 17,0 0-17,0 0-15,0-1 0,0 1 16,0 0-16,0 0 0,-22 0 16,1 21-16,0-21 0,0-1 15,0 22-15,0 0 0,-1 0 16,1 0-16,0 0 0,0 0 15,-21 0-15,20 0 0,1 22 0,0-1 16,-21 0-16,21 0 0,-1 0 0,1 22 16,0-22-16,0 0 0,0 0 15,21 21-15,0-20 0,0-1 0,0 0 16,0 0-16,0 0 0,21 0 16,0 1-16,0-22 0,0 0 15,22 0-15,-22 0 0,0 0 0,21 0 16,-20 0-16,-1-22 0,21 22 15,-21-21-15,0 0 0,1 0 0,-1 0 16,0 0-16,0-22 0,0 1 16,-21 21-16,0-22 0,21 1 15,-21-21-15,22 20 0,-22-20 0,0-1 16,0 22-16,0-22 0,0 1 16,0 21-16,0-1 0,0 1 15,0 21-15,0 0 0,0 42 31,0 0-31,0 21 0,0 1 0,0-1 16,0 21-16,0-20 0,0 63 16,0-43-16,0-21 0,0 1 15,0-1-15,0 0 0,0-20 16,0-1-16,0 0 0,0 0 16,0 0-16,0 0 0,0 1 0,21-22 15,0 0-15,0 0 0,-21 21 16,21-21-16,0 0 0,22 0 0,-22 0 15,21-21-15,-21-1 0</inkml:trace>
  <inkml:trace contextRef="#ctx0" brushRef="#br0" timeOffset="104787.65">21780 4276 0,'-21'0'16,"21"21"-16,0 0 15,-21 0-15,21 0 0,0 1 16,0 20-16,0-21 0,0 21 0,-21-20 16,21 20-16,0 0 0,-21 1 0,21-1 15,0 0-15,0 22 0,0-22 16,-21 85-16,-1-85 0,22 22 15,-21-22-15,21 1 0,0 20 16,-21-21-16,21 1 0,0-22 16,0 21-16,0-21 0,0 1 0,0-1 0,0 0 15,0 0-15,21-21 16,0 0 0,1 0-16,-22-21 0,0 0 0,21 0 15,0-1-15,0 1 0</inkml:trace>
  <inkml:trace contextRef="#ctx0" brushRef="#br0" timeOffset="105104.47">21611 4530 0,'0'-21'0,"0"42"0,-21-64 16,21 22-16,0 0 0,0 0 0,0 0 15,0-22-15,21 22 0,-21 0 16,21 0-16,0 21 0,22 0 15,-22-21-15,0 21 0,21 0 0,-20 0 16,-1 21-16,21 0 0,-21 0 16,0 0-16,1 1 0,-1-1 0,-21 0 15,0 0-15,0 43 16,0-43-16,0 21 0,-21-21 16,-1 0-16,1 1 0,-42-1 0,42 0 15,-1 0-15,1-21 0,0 0 16,21 21-16,0-42 31,21 0-31,0 0 16,1 0-16,-1-1 0</inkml:trace>
  <inkml:trace contextRef="#ctx0" brushRef="#br0" timeOffset="105573.71">22246 3916 0,'0'0'0,"0"-21"0,-21 21 15,0 0 1,0 0-16,21 21 16,0 21-16,-22-21 15,22 1-15,0 20 0,0 0 0,-21 1 16,21 20-16,0-21 0,0 1 16,0-1-16,0 0 0,0 1 0,0-1 15,0 0-15,0-20 0,0 20 0,0-21 16,0 0-16,0 0 0,0 1 15,0-1-15,0-42 32,0-1-17,0 1-15,0 0 0,0 0 0,0 0 16,0 0-16,0-1 0,0 1 16,21 0-16,1-21 0,-22 21 15,21-1-15,0 1 0,0 0 0,0 21 16,0-21-16,1 21 0,-1 0 15,0 0-15,0 0 0,0 0 0,-21 21 16,0 0-16,21-21 0,-21 43 16,22-22-16,-22 0 0,0 0 0,0 0 15,0 0-15,0 22 0,0-22 0,0 0 16,0 0-16,-22 0 16,22 1-16,0-1 15,0-42 16,22-1-31,-1 22 16</inkml:trace>
  <inkml:trace contextRef="#ctx0" brushRef="#br0" timeOffset="105937.5">22691 4297 0,'-22'0'31,"1"21"-31,0 0 0,0 0 15,21 1-15,0-1 0,0 0 16,-21 0-16,21 0 0,0 0 16,0 22-16,0-22 0,0 0 0,0 0 15,0 0-15,0 1 16,0-1-16,21-21 0,-21 21 0,21-21 16,0 0-16,0 0 0,1 0 15,-1 0-15,0 0 0,0 0 0,0 0 16,0-21-16,1 0 0,-22-1 0,21 1 15,-21 0-15,0 0 0,21 0 16,-21-22-16,0 22 0,0 0 0,0-21 16,-21 21-16,0-1 0,-1 1 15,22 0-15,-21 21 0,0 0 16,0 0-16,0 0 0,0 0 31,21 21-31,21-21 31</inkml:trace>
  <inkml:trace contextRef="#ctx0" brushRef="#br0" timeOffset="106237.33">23156 3916 0,'0'0'0,"0"-21"16,-21 21-1,21 21 1,0 0-16,0 0 0,0 22 16,0-1-16,0 0 0,0 1 0,-21-1 15,21 0-15,-21 1 0,21-1 0,0 0 16,0 1-16,-21-1 0,21 0 16,0 1-16,-22-1 0,22-21 15,0 0-15,0 0 0,0 1 16,0-1-16,22-21 31,-1 0-31,0 0 16,0-21-16,0-1 0,-21 1 15,21 0-15</inkml:trace>
  <inkml:trace contextRef="#ctx0" brushRef="#br0" timeOffset="106553.15">23304 4360 0,'0'22'31,"0"-1"-31,-21-21 0,21 21 0,-21 0 16,21 0-16,-21 22 16,21-22-16,0 0 0,0 0 0,0 0 15,0 0-15,0 1 0,21-22 32,0 0-32,0 0 0,1 0 15,-1 0-15,0 0 0,0 0 0,-21-22 16,21 1-16,0 21 0,1-21 15,-22 0-15,0 0 0,0 0 0,0-1 16,0 1-16,0 0 0,0 0 16,0 0-16,0 0 0,-22 21 15,1 0-15,0 0 16,0 0-16,0 0 16,0 0-1,-1 0-15,1 0 16</inkml:trace>
  <inkml:trace contextRef="#ctx0" brushRef="#br0" timeOffset="106742.04">22987 4191 0,'0'0'16,"0"-21"-1,21 21-15,0 0 16,0 0-16,-21-21 0,43 21 15,-22 0-15,0 0 0,0 0 0,22 0 16,-22 0-16,0 0 0,21-21 0,-21 21 16,1 0-16,-1-22 15,21 22-15,-21 0 0,0-21 0</inkml:trace>
  <inkml:trace contextRef="#ctx0" brushRef="#br0" timeOffset="115651.86">24680 4233 0,'0'0'0,"0"-21"0,-21 0 16,0 0-16,21 0 16,-21 21-16,0 0 15,-1 0 1,1 21 0,21 0-1,-21 0-15,21 22 0,-21-22 0,21 21 16,-21-21-16,21 22 0,0-22 0,-21 21 15,21 0-15,-22-20 0,22 20 16,0-21-16,0 0 0,0 22 0,0-22 16,-21 0-16,21 0 0,0 0 15,0 0-15,0 1 16,0-44 0,0 1-1,0 0-15,0 0 0,0 0 16,0 0-16,0-1 15,21 1-15,-21 0 0,0 0 0,0 0 16,0 0-16,0-1 0,22 1 16,-22 0-16,21 21 0,0 0 15,0 0-15,0 0 16,-21 21-16,0 0 0,21 1 16,1-1-16,-22 0 0,0 0 0,0 0 15,21 0-15,0-21 0,-21 22 16,21-1-16,-21 0 0,21-21 0,0 0 15,1 21-15,-1-21 0,0 0 0,0 0 16,21 0-16,-20 0 0,20-21 16,21 0-16,-41 0 15,20-1-15,-21 1 0,0 0 16,0-21-16,22-22 0,-43 43 16,0-21-16,0 21 0,0-22 0,21 1 15,-21 21-15,0-22 0,0 22 16,0 0-16,0 0 0,0 42 31,0 0-31,-21 22 0,21-22 16,-21 0-16,21 21 0,0 1 15,0-22-15,-22 21 0,22-21 0,0 22 16,0-22-16,0 0 0,0 42 16,0-41-1,22-1-15,-1-21 0,0 0 0,0 0 16,0 0-16,0 0 0,1 0 0,-1 0 15,0 0-15,0-21 0,0-1 16,0 22-16,1-21 0,-1 0 0,0 0 16,0-21-16,-21 20 0,0 1 15,21-21-15,-21 21 0,0-22 0,0 22 16,0 0-16,0 0 0,0 0 16,0 42-1,0 0-15,-21 0 16,21 0-16,0 1 15,0 20-15,0-21 0,-21 0 0,21 22 16,0-22-16,0 0 0,0 0 16,0 0-16,0 0 0,21 1 0,-21-1 15,21-21-15,0 21 0,1-21 0,-1 0 16,0 0-16,21 0 0,-21 0 16,1 0-16,20 0 0,-21-21 0,21 0 15,-20 21-15,-1-22 0,0-20 16,0 21-16,0 0 0,0-22 0,1 1 15,-1 21-15,0-21 0,-21-22 0,0 22 16,0-1-16,0 1 16,0 0-16,0-1 0,0 1 0,0 21 15,0 0-15,0 0 0,0-1 0,0 44 32,0-1-32,0 0 0,0 21 0,-21 1 15,21-1-15,-21 0 0,-1 1 16,22-1-16,0 0 0,0 1 0,0-1 15,0 0-15,0 1 0,0-1 16,0-21-16,0 0 0,0 22 0,0-22 16,22-21-16,-1 21 0,0 0 15,0-21-15,0 0 0,0 0 0,1 0 16,-1 0-16,21 0 0,-21-21 0,0 0 16,22 0-16,-22-1 0,0 1 15,0 0-15,0-21 0,1-1 16,-1 1-16,0 0 0,0-22 15,-21 22-15,0-22 0,0 1 0,21 21 16,-21-22-16,0 22 0,0-1 0,0 22 16,0-42-16,0 42 15,-21 42 1,21 0-16,0 21 16,0 1-16,0-1 0,-21 0 15,21 1-15,0 20 0,0-21 0,0 22 16,0-22-16,0 1 0,0-1 15,0 0-15,0 1 0,0-22 16,0 21-16,0-21 0,21 0 0,-21 1 16,21-1-16,0-21 15,1 0-15,-1 0 0,0 0 16,0-21-16,0-1 0,-21 1 16,0 0-16,21-21 0</inkml:trace>
  <inkml:trace contextRef="#ctx0" brushRef="#br0" timeOffset="115839.75">25696 4022 0,'0'0'16,"-42"0"-16,21 0 0,-43 0 15,43 0-15,0 0 0,21 21 16,0 0-1,21-21-15,0 0 16,22 0-16,-22 0 0,21 0 0</inkml:trace>
  <inkml:trace contextRef="#ctx0" brushRef="#br0" timeOffset="116145.58">27284 3852 0,'0'0'0,"-21"22"32,21 20-32,0-21 15,-22 21-15,22 1 0,0-1 0,0 0 16,0 22-16,-21-22 15,21 1-15,-21 20 0,21-21 0,0 1 16,0-22-16,0 21 0,0-21 0,0 22 16,0-22-16,0 0 15,0 0-15,21-21 0,0 0 16,-21-21 0</inkml:trace>
  <inkml:trace contextRef="#ctx0" brushRef="#br0" timeOffset="116302.07">26903 4276 0,'0'0'15,"21"0"-15,0-21 16,21 21-16,-20 0 0,20 0 0,-21 0 16,21 0-16,1-22 0,-1 22 15,0-21-15,1 21 0,-1-21 0,0 21 16,22 0-16</inkml:trace>
  <inkml:trace contextRef="#ctx0" brushRef="#br0" timeOffset="116801.99">28003 4149 0,'0'0'0,"0"-21"0,0-1 15,0 1-15,0 0 0,0 0 16,0 0-16,-21 0 0,0 21 16,0 0-16,0 0 0,0 0 15,-1 0-15,1 0 0,-21 21 0,21 0 16,-22 0-16,22 21 0,0 1 16,-21-22-16,21 21 0,-1 1 15,1-1-15,0-21 0,21 21 0,0 1 16,0-22-16,0 0 0,0 0 15,0 0-15,21 1 0,0-1 0,1-21 16,-1 0-16,0 0 0,0 0 16,0 0-16,22 0 0,-22-21 0,0 21 15,21-22-15,-21 1 0,1 0 16,-1 0-16,0-21 0,0 20 0,0-20 16,-21 0-16,0-1 0,21 1 0,-21 21 15,0-21-15,0 20 0,0 1 16,0 42-1,0 1-15,0 20 16,0-21-16,0 21 0,0 1 16,0-22-16,0 21 0,0-21 0,0 22 15,0-22-15,0 0 0,0 21 16,0-20-16,22-22 0,-22 21 0,21 0 16,0-21-16,0 0 0,0 0 15,0 0-15,1 0 0,-1 0 0,0-21 16,0 0-16,0-1 0</inkml:trace>
  <inkml:trace contextRef="#ctx0" brushRef="#br0" timeOffset="117869.29">28469 3747 0,'0'-43'0,"0"86"0,0-107 0,0 22 0,0 21 16,-21 21-16,0 0 15,21 42 1,-21-21-16,21 21 0,0 1 15,0-1-15,0 22 0,0-22 0,-22 21 16,22 1-16,0-1 0,-21-20 0,21 20 16,0-20-16,0-1 0,0 0 15,0 1-15,0-1 0,0-21 0,0 0 16,0 0-16,0 1 0,0-44 31,0 1-15,0-21-1,0 21-15,0 0 0,0-22 0,21 1 16,1 21-16,-1-22 0,-21 22 16,21 0-16,0-21 0,0 21 0,0 21 15,1-22-15,-1 22 0,0 0 16,0 0-16,-21 22 16,0-1-16,-21 0 15,0 0-15,0 0 16,-1 0-16,1-21 0,-21 22 0,21-1 15,0 0-15,-1 0 0,1 0 16,0-21-16,0 21 0,21 1 16,0-1-16,0 0 0,0 0 15,0 0-15,0 0 0,21-21 16,0 22-16,0-22 0,1 0 0,-1 21 16,0-21-16,0 0 0,21 0 15,1 0-15,-22 0 0,21 0 0,1-21 16,-1 21-16,0-22 0,-21 1 0,22 0 15,-22 21-15,21-21 0,-21 0 16,-21 0-16,0-1 0,22 1 0,-22-21 16,0 21-16,0 0 15,0-1-15,-22 22 0,1 0 16,0 0-16,0 0 16,0 22-16,21-1 15,-21 0-15,21 0 0,0 0 0,0 0 16,0 1-16,0-1 0,0 0 15,0 0-15,21 0 0,0-21 16,0 0-16,0 21 0,0-21 0,1 0 16,20 0-16,-21 0 0,21 0 15,1 0-15,-1-21 0,-21 0 0,22 0 16,-22 0-16,21 0 0,-21-1 16,0 1-16,1 0 0,-1 0 0,-21-21 15,0 20-15,0 1 0,21 21 16,-21-21-16,0 42 31,0 0-31,-21 1 16,0-1-16,21 21 0,0-21 0,-22 0 15,22 1-15,-21-1 0,21 0 0,-21 0 16,21 0-16,0 0 16,-21-21-16,21-21 31,0 0-16,0 0-15,0-21 0,0 20 16,21 1-16,-21-21 16,21 0-16,0 20 0,1-20 0,-1 0 15,0 21-15,0-22 0,0 22 16,22 0-16,-22 21 0,0 0 0,0 0 16,21 0-16,-20 0 0,-1 21 15,0 0-15,-21 0 0,0 22 0,0-22 16,0 0-16,0 21 0,0-20 0,0 20 15,0-21-15,0 0 0,0 22 16,0-22-16,0 0 0,0 0 16</inkml:trace>
  <inkml:trace contextRef="#ctx0" brushRef="#br0" timeOffset="118385.71">30480 3535 0,'0'0'0,"0"-21"0,-21 21 16,21-21-16,-21 21 16,21 21-1,0 0-15,0 21 0,0 1 16,0-1-16,0 0 0,-22 22 0,22-1 16,0 1-16,0-1 0,-21 22 15,0-22-15,0 1 0,21-22 0,-21 22 16,0-22-16,21 0 0,-22 1 15,22-22-15,0 0 0,0 0 0,0 0 16,0 1-16,0-44 31,0 1-31,0 0 0,0-21 16,22 21-16,-22-22 16</inkml:trace>
  <inkml:trace contextRef="#ctx0" brushRef="#br0" timeOffset="118775.15">30353 3852 0,'0'-21'0,"0"42"0,0-84 0,0 42 0,0 0 16,21-1-16,0 1 16,0 21-16,1-21 0,20 21 0,-21 0 15,21-21-15,1 21 0,20 0 16,-20 0-16,20 0 0,-21 21 0,22 0 16,-22 0-16,-21 22 0,1-22 15,-22 21-15,0 1 0,-22-1 0,1 0 16,-21 1-16,0-22 15,-1 21-15,-20-21 0,-1 22 0,22-22 16,-22 0-16,22 0 0,0-21 16,21 21-16,-1-21 0,1 0 0,0 0 15,42 0 1,0 0-16,1 0 16,-1 21-16,21 1 15,-21-22-15,0 21 0,1 0 0,-1 0 16,21 21-16,0-20 15,-20-1-15,-1 0 0,0 0 0,21-21 16,-21 21-16,1 0 0,-1-21 16,0 0-16,0 0 0,0 0 15,0 0-15,22 0 0,-22 0 0,0 0 16,0 0-16,0-21 0,22 0 16,-22 0-16,0 0 0,21 0 0</inkml:trace>
  <inkml:trace contextRef="#ctx0" brushRef="#br0" timeOffset="119242.01">31496 3810 0,'0'-21'16,"0"42"-16,0-63 0,0 21 0,0-1 0,-21 22 15,0 22-15,-1-1 16,22 0-16,0 0 0,-21 21 16,21 1-16,-21-1 0,21 0 0,-21 1 15,21-1-15,0 0 0,0 22 16,-21-43-16,0 21 0,21 1 15,-22-1-15,22-21 0,0 0 0,-21 22 16,21-22-16,0 0 16,0-42 15,0 0-31,21 0 0,-21-22 0,0 22 16,0-21-16,22-1 0,-22 1 15,21 0-15,0-22 0,-21 22 0,21-22 16,0 22-16,0 0 15,22-22-15,-22 43 0,0-21 0,0 21 16,0-1-16,1 1 0,-1 21 16,0 0-16,0 0 0,0 21 0,0 1 15,1 20-15,-1 0 0,0 1 16,-21-1-16,0 21 0,0-20 0,0-1 16,0 22-16,0-22 0,0 0 15,0 1-15,0-22 0,0 21 0,0-21 16,0 0-16,0 1 0,0-1 15,0 0-15,-21-21 32,0 0-32,-1-21 0,1 0 15,0-1-15,0 1 0</inkml:trace>
  <inkml:trace contextRef="#ctx0" brushRef="#br0" timeOffset="119401.47">31390 4149 0,'0'0'16,"-21"0"-1,21-21-15,0-1 0,21 22 16,-21-21 0,42 21-16,-20 0 0,-1 0 0,21-21 15,0 21-15,1-21 0,-22 21 16,42-21-16,-20 0 0,20 21 16,-20-22-16,20 1 0</inkml:trace>
  <inkml:trace contextRef="#ctx0" brushRef="#br0" timeOffset="120037.33">32279 3768 0,'0'0'32,"-21"21"-32,21 0 0,-21-21 15,21 21-15,-21 22 0,21-22 0,-22 0 16,22 21-16,0 1 0,0-22 16,0 21-16,0 0 0,-21-20 0,21 20 15,0-21-15,-21 21 0,21-20 16,0-1-16,0 0 0,0 0 15,-21 0-15,21 0 16,0-42 15,0 0-31,0 0 0,0 0 0,0-22 16,0 1-16,0 0 0,0-1 16,21 1-16,0-21 0,0 20 0,-21 1 15,22-22-15,-1 22 0,0 0 16,0 21-16,0-22 0,0 22 15,1 21-15,-1 0 0,0 0 16,0 0-16,0 21 16,-21 22-16,21-22 0,1 21 0,-22 0 15,0-20-15,21 20 0,-21 0 16,21 1-16,-21-1 0,0 0 0,0-21 16,0 22-16,0-22 0,0 0 15,0 0-15,0 0 0,0-42 47,0 0-47,0 0 0,21-21 0,0 20 16,-21-41-16,21 21 0,1-1 15,-1-20-15,21-1 0,-21 1 0,22 20 16,-22-20-16,21 21 16,0-1-16,1 1 0,-22 21 0,21 21 15,-21 0-15,1 21 0,-1 0 16,-21 21-16,21 1 0,-21 20 15,0 1-15,0-1 0,0 1 0,-21-1 16,21 1-16,0-1 0,-21-20 16,21-1-16,-22 0 0,22 1 0,0-1 15,0-21-15,0 21 0,0-20 16,0-1-16,0 0 0,-21-21 16</inkml:trace>
  <inkml:trace contextRef="#ctx0" brushRef="#br1" timeOffset="134394.32">14690 5884 0,'0'0'0,"0"-21"0,21 0 15,-21 0 17,0 42-17,0 0-15,-21 0 16,-1 1-16,1-1 0,21 0 0,-21 21 16,0-21-16,0 22 0,21-1 0,0 0 15,-21 1-15,21-1 0,0 0 16,0 1-16,0-1 0,0 0 0,0 1 15,0-1-15,0 0 0,0 1 16,21-1-16,-21-21 0,21 22 0,0-22 16,-21 0-16,21 0 0,0 0 15,1 0-15,-1-21 0,0 0 16,0 0-16,21 0 0,-20 0 16,-1-21-16,0 0 0</inkml:trace>
  <inkml:trace contextRef="#ctx0" brushRef="#br1" timeOffset="134706.31">15579 5842 0,'21'0'0,"-42"0"0,63 0 0,-21 0 16,0 21-16,0 0 0,1 1 16,-1 20-16,0-21 0,-21 21 0,21 1 15,-21-1-15,21-21 0,-21 22 16,0-1-16,0 21 0,0-20 16,0-1-16,0 22 0,-21-22 0,-21 0 0,21 22 15,-1-22-15,1 0 16,-21 1-16,21-1 0,-22-21 0,22 0 0,-21 22 15,21-22-15,-22 0 0,22-21 16,-21 21-16</inkml:trace>
  <inkml:trace contextRef="#ctx0" brushRef="#br1" timeOffset="135732.42">2540 6731 0,'0'21'32,"-21"-21"-17,21 21 1,21-21 15,0 0-31,0 0 0,0 0 16,1 0-16,-1 0 0,21 0 0,-21 0 15,0 0-15,22 0 0,-22 0 16,0 0-16,0 0 0,22 0 0,-22 0 16,0-21-16,0 21 0,0 0 15,0 0-15,1 0 16,-1 0-1,-42 0 17,-1 0-32,1 0 0,21 21 15</inkml:trace>
  <inkml:trace contextRef="#ctx0" brushRef="#br1" timeOffset="136018.26">2476 7006 0,'0'0'0,"0"21"16,22-21 15,-1 0-31,0 0 0,0 0 16,0 0-16,22 0 0,-22-21 15,21 21-15,-21 0 0,22 0 0,-22-21 16,21 21-16,-21 0 0,0 0 16,22-21-16,-22 21 0,0-21 0,0 21 15,0 0 1,-21-21-16,-21 21 16</inkml:trace>
  <inkml:trace contextRef="#ctx0" brushRef="#br1" timeOffset="136902.75">1122 6689 0,'21'0'16,"0"-21"0,0 21-16,0-22 0,-21 1 15,22 21-15,-22-21 0,0 0 16,21 21-16,-21-21 0,21 0 15,-21-1-15,0 1 0,0 0 16,0 0-16,-21 21 16,0 0-16,-1 0 0,1 0 15,-21 0-15,21 0 0,-22 21 0,22 0 16,0-21-16,-21 21 0,21 1 16,-1-1-16,-20 21 15,21-21-15,0 0 0,21 1 16,0-1-16,0 0 15,0 0-15,0 0 0,21 0 16,0-21-16,0 22 0,-21-1 16,21-21-16,1 0 0,-1 0 0,0 21 15,0 0-15,0-21 0,0 21 16,22-21-16,-22 0 0,0 21 16,0 1-16,0-22 0,1 21 0,-1 0 15,-21 0-15,0 0 0,0 0 16,0 1-16,0-1 0,0 0 0,-21 21 15,-1-21-15,-20 1 0,21 20 16,-21-21-16,20 0 16,1 0-16,-21 1 0,21-22 0,0 0 15,-1 21-15,1-21 0,0 0 16,-21 0-16,21 0 0,21-21 0,-22-1 16,1 22-16,0-21 0,0 0 15,0 0-15,21 0 0,-21 0 16,-1-1-16,22 1 0,0 0 31,22 21 0,-1-21-15,0 21-16,0 0 16,0 0-16</inkml:trace>
  <inkml:trace contextRef="#ctx0" brushRef="#br1" timeOffset="137416.98">1228 6900 0,'0'0'0,"0"-21"15,21 21 32,0 0-47,0 0 0,0 0 16,0 21 0,1 1-16,-22-1 0,21 0 15,-21 0-15,21 0 16,-21 0-16,0 1 0,0-1 15,21 0-15,-21 0 16,0 0-16,0 0 0,0 1 31,0-44 1,0 1-17,0 0-15,0 0 0,0 0 16,0 0-16,0-1 0,0-20 15,0 21-15,0 0 0,0 0 0,21-1 16,0 1-16,-21 0 0,22 0 16,-1 0-16,0 21 0,0-21 15,0-1-15,0 22 0,1 0 16</inkml:trace>
  <inkml:trace contextRef="#ctx0" brushRef="#br1" timeOffset="137823.13">1884 6752 0,'0'0'0,"0"-21"16,-21 21 31,-1 0-47,22 21 15,-21 0-15,0-21 0,0 22 0,-21-1 16,20 0-16,1 21 0,0-21 15,0 1-15,0 20 0,21-21 0,-21 0 16,21 22-16,-22-22 0,22 0 16,0 21-16,0-21 0,0 1 15,0-1-15,22-21 0,-1 21 16,0-21-16,21 0 0,1 0 16,-22 0-16,0 0 0,0 0 15,21-21-15,-20 0 0,-1 21 0,0-22 16,0 1-16,0 21 0,-21-21 15,21 0-15,1 0 0</inkml:trace>
  <inkml:trace contextRef="#ctx0" brushRef="#br0" timeOffset="187561.64">1333 9292 0,'22'0'16,"-22"21"-16,21-21 0,0 0 15,0 0-15,0 0 16,0 0-16,1-21 0,-1 0 16,0 21-16,0-21 0,0 0 15,0 0-15,1-1 0,-1 1 0,0 0 16,0 0-16,0-21 0,0 20 15,-21 1-15,0 0 0,0 0 16,0 0-16,-42 21 16,21 0-16,0 0 0,-22 0 15,1 21-15,0 0 0,-64 21 16,64-20-16,-1 20 0,1-21 16,21 0-16,0 0 0,-1 1 15,22 20-15,0-21 0,0 0 16,0 0-16,22 1 0,-1-1 15,0-21-15,21 21 0,1 0 0,-22-21 16,21 21-16,0-21 0,1 21 16,-1 1-16,0-22 0,-20 21 0,20 0 15,-21 0-15,0 0 0,22 0 16,-43 1-16,0 20 16,0-21-16,0 21 0,-22-20 15,1-1-15,0 21 0,-21-21 0,-22 0 16,22 1-16,-22-1 0,1 0 15,-1 0-15,22-21 0,-85 0 16,85 0-16,-1 0 0,1 0 16,0-21-16,21 0 0,-22 0 0,22-1 15,0 1-15,0 0 0,0 0 16,-1 0-16,1 0 0,21-22 0,0 22 16,0 0-16,0 0 0,0 0 15,0-1-15,21 1 0,22 0 0,-22 0 16,0 0-16,21 0 0,1-1 15</inkml:trace>
  <inkml:trace contextRef="#ctx0" brushRef="#br0" timeOffset="187854.48">2286 8805 0,'-191'466'63,"-613"-402"-47,1799-594-16,-1207 1038 0,212-465 0,0 20 0,0-20 15,0-1-15,0 0 0,0 1 0,0-22 16,0 21-16,0-21 0,0 0 15,0 1-15,21-22 0,1 0 16,-1 0-16,0 0 0,0 0 16,0-22-16,0 1 0,1 0 0</inkml:trace>
  <inkml:trace contextRef="#ctx0" brushRef="#br0" timeOffset="188062.36">1863 9440 0,'0'0'0,"-22"0"16,44 0 15,-1 0-31,0 0 0,0 0 16,0 0-16,22 0 0,-22 0 15,0 0-15,0-21 0,0 21 16,22-21-16,-22 0 0,0 21 0,21-21 15</inkml:trace>
  <inkml:trace contextRef="#ctx0" brushRef="#br0" timeOffset="188498.11">2307 9419 0,'0'0'0,"0"21"16,21-21 46,0 0-62,1 0 0,-22-21 0,21 21 16,21-21-16,-21 21 0,0-21 0,1 0 16,-1 21-16,0-21 0,0 21 15,0-22-15,22 1 0,-22 0 16,0 0-16,0 21 15,-21-21-15,-21 21 16,0 0-16,-22 0 16,22 0-16,0 0 0,-21 21 0,21-21 15,-1 21-15,-20 0 0,21 0 0,0 1 16,0-1-16,-1 0 16,22 0-16,0 0 0,0 0 0,0 1 15,0 20-15,0-21 0,0 0 16,0 0-16,0 1 0,22-1 15,-1-21-15,0 0 0,0 0 16,21 0-16,-20 0 0,-1 0 0,0 0 16,21 0-16,-21-21 0,1-1 0,20 22 15,-21-21-15,0 0 0,22-21 16</inkml:trace>
  <inkml:trace contextRef="#ctx0" brushRef="#br0" timeOffset="188809.93">3133 9165 0,'0'0'0,"-22"0"16,1 0-1,21 21-15,0 1 16,0-1-16,0 0 0,0 21 16,0-21-16,0 1 0,0 20 15,0 0-15,0 1 0,-21-1 0,21 21 16,0-20-16,0 20 0,0 1 15,0-1-15,-21 1 0,21-1 0,0 1 16,0-22-16,0 22 0,0-1 16,0 1-16,0-1 0,0-21 0,0 1 15,0-1-15,0 0 0,0-20 16,0-1-16,0 0 0,0 0 0,21-21 16,0-21-16,0 0 15,-21 0-15,22-1 0,-1-20 16,0 0-16,0-1 0,-21 1 0,21 0 15</inkml:trace>
  <inkml:trace contextRef="#ctx0" brushRef="#br0" timeOffset="189131.74">3154 9440 0,'-21'-21'0,"42"42"0,-42-63 0,-1 21 0,22 0 15,-21 0-15,21-1 0,0 1 16,0 0-16,0 0 0,0 0 0,0 0 15,21-1-15,1 1 0,20 0 0,-21 21 16,0-21-16,22 21 0,-1 0 16,-21 0-16,21 0 0,1 0 15,-22 21-15,21 0 0,-21-21 0,1 43 16,-1-22-16,-21 0 0,0 0 0,0 21 16,-21-20-16,-1-1 0,-20 21 0,21-21 15,-21 0-15,-1 22 16,1-22-16,0 0 0,20 0 0,-20 0 0,21-21 15,0 22-15,0-22 16,42 0 15,0-22-31,0 1 0,0 0 16,0 0-16,22 0 0</inkml:trace>
  <inkml:trace contextRef="#ctx0" brushRef="#br0" timeOffset="189682.94">3916 9229 0,'0'0'0,"0"-21"16,0-1-16,0 1 16,21 0-16,0 0 15,0 21-15,-21-21 0,21 21 0,1 0 16,-1 0-16,0 0 0,0 0 0,0 0 15,0 0-15,1 0 0,-1 0 16,0 21-16,0 0 0,-21 0 0,0 0 16,0 1-16,0-1 0,0 0 15,0 0-15,0 0 0,-21 0 16,0 1-16,0-1 0,-22 0 0,22-21 16,0 21-16,0 0 0,0-21 0,-1 0 15,1 0 1,21-21 15,21 21-31,1 0 0,-1-21 0,0 21 16,0 0-16,0 0 0,0 0 0,22 0 15,-22 0-15,0 0 0,0 0 16,22 0-16,-22 21 0,0 0 16,-21 0-16,0 1 0,0-1 15,0 0-15,-21 0 0,0 0 16,-22 0-16,22 1 0,0-1 15,-21 0-15,20 0 0,-20-21 0,0 21 16,21-21-16,-22 0 0,22 0 16,0 0-16,0 0 0,0 0 0,-1 0 15,1 0-15,0 0 0,0 0 0,21-21 16,0 0 0,0 0-16,0 0 15,21 21-15,0-22 0,0 1 0,1 0 16,-1 0-16,21 0 0</inkml:trace>
  <inkml:trace contextRef="#ctx0" brushRef="#br0" timeOffset="189894.88">4826 9229 0,'0'-21'0,"21"21"62,0 0-46</inkml:trace>
  <inkml:trace contextRef="#ctx0" brushRef="#br0" timeOffset="190085.3">4953 9483 0,'0'21'0,"0"0"15,21-21 63,0 0-62</inkml:trace>
  <inkml:trace contextRef="#ctx0" brushRef="#br0" timeOffset="190762.23">8022 8509 0,'0'0'15,"0"-21"1,0 0-16,-21 21 0,21-21 15,-21 21-15,0 0 16,21 21 0,0 0-1,0 21-15,0 1 0,0-1 0,0 0 16,0 22-16,0-1 0,0 1 0,0-1 16,-22 1-16,22-22 0,-21 22 15,0-1-15,21-21 0,-21 1 16,21-1-16,-21 0 0,21 1 0,0-22 0,0 0 15,0 0-15,0 0 16,0-42 15,0 0-31,0 0 16,0 0-16,0-22 0,0 22 0,0 0 16</inkml:trace>
  <inkml:trace contextRef="#ctx0" brushRef="#br0" timeOffset="191459.34">7705 8869 0,'0'0'0,"-22"-42"0,1 20 16,0 1-16,0 0 0,0 0 16,0 0-16,21-22 0,0 22 15,0 0-15,0 0 0,0-21 0,21 20 0,0-20 16,21 0-16,-21 21 0,22-22 16,20 22-16,-20-21 0,20 21 15,-21-1-15,22 22 0,-1 0 0,-20 0 16,20 0-16,1 0 0,-22 22 15,0-1-15,1 0 0,-1 21 0,0-21 16,-20 22-16,-22-1 0,0 0 0,0 1 16,-22 20-16,1-20 0,-21 20 15,0-21-15,-1 1 0,1-1 0,-43 43 16,43-43-16,0 0 16,-1-20-16,1-1 0,21 0 0,-22-21 15,22 0-15,0 0 0,0 0 0,0 0 16,0 0-16,-1 0 0,1 0 15,21-21-15,0 0 16,0-1-16,21 22 31,1 0-31,-1 0 0,0 22 16,0-1-16,0 0 0,22 0 0,-22 0 16,0 22-16,0-22 0,0 0 0,22 21 15,-22-21-15,21 22 16,-21-22-16,0 0 0,1 0 15,-1 0-15,0-21 0,0 0 0,21 22 16,-20-22-16,-1 0 0,21 0 0,0 0 0,-20-22 16,20 22-16,0-21 15,1 0-15,-1 0 0,0 0 0,1 0 16,-1-1-16,0-20 0,1 21 16,-1-21-16,-21 20 0,0-20 0,0 0 15,1 21-15,-22-22 0,0 22 0,0 0 16,0 0-16,0 0 0,-22 21 15,1 0-15,0 0 0,0 0 16,0 21-16,0 0 0,-1 0 16,1 0-16,0 0 0,0 22 0,21-22 15,-21 0-15,21 0 0,0 22 0,0-22 16,0 0-16,0 0 16,0 0-16,0 0 0,0 1 0,0-1 15,21-21-15,0 21 0,0-21 0,0 0 16,22 0-16,-22 0 0,21 0 15,-21 0-15,22 0 0,-1-21 0,0 21 16,1-21-16</inkml:trace>
  <inkml:trace contextRef="#ctx0" brushRef="#br0" timeOffset="193781.45">9758 8890 0,'0'0'0,"0"-21"0,0 0 16,-21 0-1,-1 21-15,1 0 0,-21 0 0,0 0 16,20 0-16,-20 21 0,21 0 0,-21-21 16,20 42-16,1-21 0,-21 1 15,21 20-15,0 0 0,-1 1 0,22-22 16,-21 21-16,21 0 0,-21 1 16,21-22-16,0 21 0,0-21 0,0 22 15,0-22-15,0 0 0,0 0 0,21 0 16,0 1-16,22-22 15,-22 0-15,0 0 0,43 0 0,-22 0 16,-21 0-16,21-22 0,1 1 16,-22 0-16,21 0 0,-21 0 15,22 0-15,-22-1 0,0-20 0,21-21 16,-20 41-16,-1-20 0,0 21 16,-21 0-16,0 0 0,21-1 15,-21 1-15,0 0 0,21 0 0,-21 42 47,0 0-47,0 0 0,0 22 0,0-22 16,0 21-16,0 1 0,0-1 0,0 0 15,0 1-15,0 62 0,-21-41 16,21-1-16,-21 1 16,0-1-16,21 22 0,-21-21 0,-1-1 15,22 1-15,-21 20 0,0-20 0,21-1 16,-21 22-16,0-22 0,0 86 15,-1-86-15,1 1 0,0-1 16,21-21-16,-21 22 0,21-22 16,-21 1-16,21-22 0,0 21 0,0-21 0,0 0 15,0-42 1,21 0-16,0 0 16,21-21-16,-20-1 0,-1-20 0,21-1 15,-21 1-15,22-1 0,-1-20 16,21-86-16,-20 86 0,-1-1 15,-21-21-15,22 21 0,-22-20 0,21-1 16,-21 21-16,0 0 0,1 1 16,-1-1-16,0 22 0,-21-1 0,21 1 15,-21 20-15,21-41 0,-21 41 16,0 22-16,0 0 0,0 0 16,0 42-1,0 0 1,0 0-16,0 0 0,0 1 15,-21-1-15,21 21 0,0-21 16,0 0-16,0 1 0,0 20 0,0-21 16,0 0-16,0 0 0,0 1 15,0-1-15,21-21 0,0 21 16,1-21-16,-1 0 16,0 0-16,0 0 0,0 0 15,22-21-15,-22 0 0,21-1 16,-21 1-16,0 0 0,1 0 15,-1 0-15,0 0 0,-21-1 0,21-20 16,-21 21-16,21 0 0,-21-22 0,0 22 16,0-21-16,0 21 0,0 0 15,0-22-15,0 22 16,0 0-16,0 42 31,0 0-31,0 0 16,0 1-16,0 20 0,0-21 0,0 0 15,0 22-15,0-22 0,0 0 0,0 0 16,0 0-16,0 0 0,0 1 16,0-1-16,0 0 0,0 0 0,21-21 15,1 21-15,-1-21 0,0 0 16,0 0-16,0 0 16,0-21-16,1 0 0,-1 21 0,0-21 15,21 0-15,-21-1 0,1 1 16,-22 0-16,21-21 0,0 21 0,0-1 15,0-20-15,0 21 0,-21 0 16,0 0-16,22-22 0,-1 22 16,-21 0-16,0 42 31,0 0-15,-21 0-16,21 1 0,0-1 15,-22 21-15,22-21 0,0 0 0,0 1 0,0-1 16,0 0-16,0 0 0,0 0 15,0 0-15,0 1 0,22-1 0,-1-21 16,0 0-16,21 21 16,-21-21-16,1 0 0,20 0 15,-21 0-15,0-21 0,0 0 16,1 21-16,-1-22 0,21 1 16,-42 0-16,21 0 0,0 0 0,1 0 0,-22-22 15,0 22-15,0 0 0,0 0 16,0 0-16,-22-1 15,1 22 1,21 22-16,0-1 16,0 0-16,0 0 15,0 0-15,21 0 0,-21 1 16,22-1-16,-22 0 0,0 0 16,21 0-16,-21 0 0,21 1 15,-21-1-15,0 0 0,21 0 16,0-21-16,-21 21 0,21-21 15,1 0-15,-1 0 0,0 0 16,0 0-16,0 0 0,0 0 0,1 0 16,-1-21-16,0 21 0,21-21 0,-42 0 15,43 0-15,-43-1 0,21 1 16,0 0-16,0 0 0,-21 0 16,0-22-16,21 22 0,-21 0 0,0 0 15,0 0-15,0-22 0,0 22 16,0 0-16,0 0 0,0 42 31,0 0-15,-21 0-16,21 1 0,-21-1 15,21 0-15,-21 21 0,21-21 0,0 22 16,0-22-16,0 0 0,0 0 0,0 22 16,0-22-16,0 0 0,0 0 0,21 0 15,0-21-15,0 21 0,0-21 16,1 0-16,20 0 0,-21 0 0,21 0 15,1 0-15,-1 0 0,0 0 16,1 0-16,-1-21 0,0 21 0,1-21 16,-1 0-16,0 0 0,-20 0 15,20-22-15,-21 22 0,0 0 0,0-21 16,1 20-16,-1-20 0,-21 21 0,0 0 16,0-22-16,0 22 0,0 0 0,0 0 15,0 0-15,-21 0 16,-1 21-16,1 0 0,0 0 0,0 0 15,0 0-15,-22 21 16,22 0-16,0 0 0,0 0 0,0 0 16,0 22-16,-1-22 0,1 0 0,21 21 15,0-20-15,-21-1 0,21 21 16,0-21-16,0 0 0,0 1 0,0-1 0,0 0 16,21 0-1,0-21-15,1 21 0,-1-21 16,0 0-16,0 0 0,0 0 0,0 0 15,1-21-15,20 21 0,-21-21 16,0 0-16,0 0 0,1-22 0,20 22 16,-21-21-16,0-1 0,0-20 0,22-43 15,-22 43-15,21-43 16,-21 42-16,22-63 0,-1 21 16,-21 43-1,-21 21-15,0-1 0,0 1 0,21 0 16,-21-1-16,0 1 0,0 21 15,0 42 1,0 0 0,0 21-16,0 1 0,0-1 0,0 0 15,0 22-15,0-1 0,0-20 16,-21 20-16,21 1 0,-21-1 0,21 1 16,-21-1-16,21 1 0,-21-1 0,0-20 15,21-1-15,0 0 0,0 1 0,0-1 16,0-21-16,0 21 0,0-20 15,0-1-15,21-21 0,0 21 0,21-21 16,-21 0-16,1 0 0,41 0 16,-21 0-16,-20-21 0,20 21 15,0-21-15,1-1 0,-22 1 16,21 0-16,-21-21 0,43-22 16,-43 43-16,0-64 0</inkml:trace>
  <inkml:trace contextRef="#ctx0" brushRef="#br0" timeOffset="194097.29">11324 8509 0,'-42'21'0,"84"-42"0,-105 63 0,41-42 0,1 22 16,21-1-16,0 0 16,21-21-16,1 0 15,-1 0-15,0 0 0,21 0 0,-21 0 16,1-21-16,-1 0 0,21 21 0,-42-22 16,21 22-16,0-21 0,1 0 15</inkml:trace>
  <inkml:trace contextRef="#ctx0" brushRef="#br0" timeOffset="195301.6">14753 8446 0,'0'0'0,"0"-43"16,0 22-16,0 0 15,0 0-15,0 0 16,0-1-16,0 1 16,0 0-16,0 0 0,0 0 15,21 0-15,-21-1 0,0 1 0,21 0 16,-21 0-16,0 0 0,0 0 16,0 42-1,0 0-15,-21 21 16,0 1-16,21-1 0,0 0 15,-21 64-15,0-42 0,0-22 16,21 21-16,-22 1 0,1 21 16,0-22-16,0 1 0,0-1 0,0 1 15,-1-22-15,-20 21 0,21-20 0,0-1 16,0 0-16,-1-20 0,1 20 16,0-21-16,0-21 0,21 21 0,-21-21 15,0 0-15,-1 0 16,22-21-1,-21 0-15,21 0 0,0 0 0,-21-1 16,21-20-16,0 0 0,0-1 16,0 1-16,0 0 0,0-22 0,0 22 15,0 0-15,0-1 0,21 1 16,-21 21-16,21 0 0,-21-1 0,0 1 16,22 21-16,-1 0 15,-21 21-15,21 1 0,-21-1 16,0 21-16,21-21 0,-21 22 0,21-22 15,0 21-15,-21 0 0,22 1 0,-22-1 16,21-21-16,0 22 0,0-22 16,-21 21-16,21-21 0,0 0 0,1 1 15,-1-22-15,0 21 0,0-21 16,0 0-16,0 0 0,1 0 0,-1 0 16,21 0-16,-21-21 0,0-1 15,22 1-15,-1 0 0,-21 0 0,22 0 16,-22-22-16,21 22 0,-21-21 0,0 21 15,1-22-15,20 1 0,-42 21 16,21-21-16,0 20 0,-21 1 16,21 0-16,-21 0 0,0 0 0,-21 21 31,0 21-31,0 0 0,21 0 0,-21 22 16,0-22-16,21 0 0,0 21 0,-22-21 15,22 22-15,0-22 0,-21 0 0,21 21 16,0-20-16,0-1 0,0 0 15,0 0-15,21 0 0,1 0 16,-1 1-16,0-22 0,21 0 0,-21 0 16,22 0-16,-22 0 0,21 0 15,1-22-15,-22 1 0,21 0 0,0 0 16,-20 0-16,20 0 0,-21-1 0,0-20 16,0 21-16,1-43 0,-22 43 15,0-21-15,0 21 0,0-22 16,0 22-16,-22 0 0,1 0 15,0 0-15,0 21 0,-21 0 0,20 0 16,-20 0-16,21 0 0,-21 0 16,-1 21-16,1 0 0,21 0 0,0 0 15,-22 1-15,22-1 0,0 0 0,0 21 16,21-21-16,0 1 0,0-1 0,0 0 16,0 0-16,0 0 15,21-21-15,0 0 0,21 0 0,-20 0 16,20 0-16,0 0 0</inkml:trace>
  <inkml:trace contextRef="#ctx0" brushRef="#br0" timeOffset="197461.87">16192 8721 0,'0'0'0,"0"-21"0,0-1 15,0 1-15,0 0 0,0 0 16,0 0-16,-21 21 0,0 0 15,0 0-15,0 0 0,0 0 0,-1 0 16,1 21-16,-21 0 0,21 0 0,0 22 16,-1-22-16,22 21 0,-21 0 15,0 1-15,21-1 0,-21 0 16,21-20-16,0 20 0,0 0 0,0 1 16,0-22-16,0 21 0,0-21 0,0 0 15,21 1-15,0-1 0,0 0 16,64 0-16,-43-21 0,1 0 15,-1 0-15,0 0 0,1 0 0,20 0 16,-20-21-16,20 21 0,-21-21 16,22 0-16,-1-1 0,-20 1 0,-1 0 15,0 0-15,43-21 0,-43-1 16,-20 22-16,-1-21 0,0 21 16,0-22-16,-21 22 0,0-21 0,0 21 15,0-22-15,0 22 0,0 0 0,0 0 16,-21 0-16,0-1 0,0 1 15,-1 21-15,1 0 0,-42 0 16,42 0-16,-1 21 0,1 1 16,0-1-16,0 0 0,0 0 0,0 21 15,-1-20-15,22 20 0,0 0 16,-21-21-16,21 22 0,0-22 0,0 21 16,0-21-16,0 1 0,0-1 0,0 0 15,0 0-15,0 0 0,21-21 16,1 0-16,-1 21 0,0-21 0,0 0 15,21 0-15,-20 0 0,20-21 16,-21 0-16,0 21 0,0-21 0,1 0 16,-1-22-16,0 22 0,-21 0 15,21-21-15,-21 21 0,21-22 16,-21 1-16,0 21 0,0-43 0,0 43 16,0 0-16,0 0 15,0 42 16,0 0-31,0 0 0,0 0 16,0 22-16,0-22 0,0 21 0,0-21 16,0 1-16,0 20 0,0-21 15,0 0-15,0 0 0,0 1 0,0-1 0,21 0 16,1 0-16,20-21 16,-21 21-16,0-21 0,0 0 0,22 0 15,-22 0-15,21-21 0,-21 21 0,64-42 16,-64 21-16,22-22 15,-22 22-15,0-21 0,0-1 16,21 1-16,-20 0 0,-1-1 0,-21-20 16,21 21-16,0-22 0,0 1 0,-21 20 15,21-20-15,1-1 0,-22 1 16,0 20-16,21 1 0,0-21 0,-21 41 16,0-20-16,0 21 0,0 42 31,0 21-31,-21-20 0,0 20 15,-1 21-15,22-20 0,-42 63 0,42-43 16,-21-21-16,21 22 16,-21-1-16,0-20 0,21 20 0,0-20 15,0-1-15,0 21 0,0-20 0,0-22 16,0 21-16,0 1 0,0-22 0,0 0 16,21 0-16,-21 0 0,21 0 15,0-21-15,0 22 0,0-22 16,1 0-16,-1 0 0,0 0 0,0-22 15,21 22-15,-20-21 0,-1 0 16,42-21-16,-42-1 16,1 22-16,20-21 0,-21 21 0,0-22 0,0 22 15,1-21-15,-1 21 0,0-22 16,-21 22-16,0 0 0,21 21 16,-21-21-16,0 42 15,0 0 1,0 0-16,0 1 0,0-1 15,0 0-15,0 21 0,0-21 0,0 1 16,0-1-16,0 21 0,-21-21 0,21 0 16,0 1-16,0-1 0,0 0 15,0 0-15,21-21 0,0 0 16,0 0-16,1 0 0,20 0 16,-21 0-16,0 0 0,22 0 0,-1-21 15,-21 0-15,21 0 0,-20-1 16,20 1-16,-21-21 0,0 21 15,22-22-15,-1-20 0,-21 42 16,0 0-16,0-22 0,1 43 0,-22-21 16,0 0-16,0 42 15,0 0 1,0 0-16,-22 1 0,22-1 0,-21 0 16,0 0-16,21 0 0,0 0 15,-21 1-15,21-1 0,0 0 16,0 0-16,0 0 0,0 0 0,0 1 15,0-1-15,0 0 0,21-21 16,0 0 0,0 0-16,1 0 0,-1 0 0,0 0 15,0 0-15,0-21 0,0 0 0,1 21 16,-1-22-16,0 1 0,0 0 0,-21-21 16,0 21-16,21-1 0,-21-20 15,0 21-15,0-21 0,0 20 0,0-20 16,0 21-16,-21 0 0,0 21 0,0-21 15,0 21-15,-1 0 0,1 0 16,0 0-16,0 0 0,-21 0 0,20 0 16,1 0-16,0 21 0,0 0 15,21 0-15,21-21 32,0 0-32,0 0 0,1 0 15,20 0-15,-21 0 0,21 0 0,-20-21 16,20 21-16,-21-21 0,21 21 15,-20-21-15,-1 21 0,42-22 16,-42 22-16,1 0 0,-1-21 0,0 21 16,0 0-16,0 0 0,0 0 15,-21 21-15,22 1 16,-22-1-16,0 0 0,0 0 16,0 0-16,0 0 0,0 1 15,0-1-15,0 0 0,0 0 16,0 0-16,-22 0 0,22 1 15,0-1-15,0 0 0,0 0 0,0 0 16,-21 0-16,21 1 0,0-1 31,0-42 1,0-1-32,0 1 0,0 0 15,0 0-15,21 0 0,1 0 0,-22-22 16,21 22-16,0-21 0,21-1 0,-21 22 15,1-21-15,20 0 0,0 20 16,-21 1-16,64-21 0,-43 21 16,-20 0-16,20 21 0,0 0 15,-21 0-15,1 0 0,-1 0 16,-21 21-16,21 0 0,-21 21 0,0-21 16,0 22-16,0-22 0,0 21 15,0 1-15,0-22 0,0 21 0,-42 22 16,42-43-16,-22 0 0,22 21 15,0-21-15,0 1 16,0-1-16,22 0 16,-1-21-16,0 0 0,0 0 0,0 0 15,0 0-15,1-21 0,-1 21 16,21-21-16,-21-1 0,0 1 0,1 0 16,20-21-16,-21 21 15,0-1-15,-21-20 0,21 21 0,-21 0 16,22-22-16,-22 22 0,0-42 15,0 42-15,0-1 0,0-20 16,0 21-16</inkml:trace>
  <inkml:trace contextRef="#ctx0" brushRef="#br0" timeOffset="197758.7">18648 8107 0,'0'0'0,"-21"0"16,-1 0-1,22-21 16,-21 21 32,0 0-63</inkml:trace>
  <inkml:trace contextRef="#ctx0" brushRef="#br0" timeOffset="198029.05">17124 8615 0,'0'0'0,"21"0"31,0 0-31,0 0 0,22 0 16,-22 0-16,21-21 0,-21 21 16,22 0-16,-22 0 0,21 0 0,-21-21 15,0 21-15,1 0 0,-1 0 16,0 0-16,0 0 0,-21-22 16</inkml:trace>
  <inkml:trace contextRef="#ctx0" brushRef="#br1" timeOffset="-213218.6">2053 11345 0,'0'0'0,"0"-21"16,0 0 0,0 0-16,0 0 15,0 0-15,0-1 16,0 1-16,0 0 16,0 0-16,-21 21 15,21-21-15,-21 21 31,21 21-15,0 21-16,0-21 16,0 22-16,0-1 0,0 0 15,0 1-15,0-1 0,0 22 0,0-1 16,-21-21-16,21 22 0,0-1 16,0-20-16,0 20 0,0 1 0,0-22 15,-22 0-15,22 22 0,0-43 16,0 21-16,0 1 0,0-22 0,0 21 15,0-21-15,0 1 16,0-44 31,0 1-47,0 0 0,0 0 16,0 0-16,0 0 0,0-1 0,0-20 15</inkml:trace>
  <inkml:trace contextRef="#ctx0" brushRef="#br1" timeOffset="-212750.86">1926 11197 0,'0'-21'0,"0"0"31,0 0-15,21 0-16,0 21 0,1-22 0,-1 22 15,0 0-15,21-21 0,1 21 16,-22 0-16,63-21 0,-41 0 16,-22 21-16,21 0 0,1 0 15,-22 0-15,0 0 0,0 0 0,0 0 16,0 0-16,-21 21 47,-21-21-32,21 21-15,0 0 0,-21-21 16</inkml:trace>
  <inkml:trace contextRef="#ctx0" brushRef="#br1" timeOffset="-212427.04">2095 11917 0,'22'0'31,"-1"0"-31,0 0 0,0-21 0,21 0 16,1 21-16,-22-22 0,21 1 15,1 21-15,-1-21 0,0 21 16,-21-21-16,22 21 0,-22 0 0,0 0 16,0 0-16,0 0 0,-42 0 46</inkml:trace>
  <inkml:trace contextRef="#ctx0" brushRef="#br1" timeOffset="-212124.22">2836 11663 0,'0'21'0,"0"0"16,0 0-16,0 1 15,0 20-15,0-21 0,-21 0 0,21 22 16,0-22-16,0 21 0,0 0 16,0 1-16,-21-22 0,21 21 0,0-21 15,0 22-15,0-22 0,0 0 16,0 0-16,0 0 0,21-21 15,0-21 17,-21 0-32,0 0 0,21 0 0,-21 0 15,0-22-15,0 22 0</inkml:trace>
  <inkml:trace contextRef="#ctx0" brushRef="#br1" timeOffset="-211749.43">2836 11430 0,'-21'0'0,"21"21"16,0 0 0,21-21 15,0 0-31,1 0 0,-1-21 15,0 21-15,-21-21 0,0 0 16,21 0-16,0 0 0,-21-1 16,0 1-16,0 0 0,0 0 15,0 0-15,-21 21 0,0 0 16,0 0-16,0 0 0,-1 0 16,1 0-16,0 0 0,0 21 15,0 0-15,21 0 0,-21 0 16,21 1-16,0-1 0,0 0 15,0 0-15,0 0 0,0 0 0,21 1 16,-21-1 0,21-21-16,0 0 0,0 21 0,0-21 15,1 0-15,-1 0 0,0 0 0,21 0 16</inkml:trace>
  <inkml:trace contextRef="#ctx0" brushRef="#br1" timeOffset="-211390.64">3535 10837 0,'-21'0'0,"-1"0"15,1 0-15,21 22 16,0-1-16,0 0 0,-21 0 0,21 21 15,0-20-15,0 41 0,-21-21 16,21 22-16,0-1 0,0 1 0,0-1 16,0 1-16,0-1 0,-21 1 0,21-1 15,-21-20-15,21 20 0,0 1 16,0-22-16,0 0 0,0 22 16,0-22-16,0 1 0,0-22 0,0 21 15,0-21-15,0 0 0,0 1 0,0-1 16,0 0-16,21-21 15,0 0 1,-21-21-16,21 0 0,0-1 0,0-20 16,1 0-16,-1 21 0</inkml:trace>
  <inkml:trace contextRef="#ctx0" brushRef="#br1" timeOffset="-210955.88">3810 11663 0,'0'0'16,"0"21"-16,0 0 15,0 0 1,21-21 0,0 0-16,0 0 15,1-21-15,20 0 0,-21 21 0,0-21 16,0 0-16,1 0 0,-1-1 15,0 1-15,0 0 0,0 0 0,-21 0 16,0 0-16,0-1 0,0 1 0,0-21 16,0 21-1,0 0-15,-21 21 0,0 0 16,0 0-16,-22 0 0,22 0 0,0 0 16,-21 21-16,21 0 0,-22 0 15,22 21-15,0-20 0,0 20 0,0 0 16,-1-21-16,1 22 0,21-1 15,0-21-15,0 22 0,0-22 0,0 21 16,0-21-16,0 0 0,21 1 0,1-1 16,-1 0-16,0 0 15,0-21-15,0 0 0,0 0 0,43 0 16,-22 0-16,-21 0 0,22 0 16,-22-21-16,0 0 0,21 0 15,-20-1-15,-1 1 0,21 0 0</inkml:trace>
  <inkml:trace contextRef="#ctx0" brushRef="#br1" timeOffset="-209258.17">6117 11472 0,'21'0'16,"0"-21"-16,-21 0 15,22 0-15,-1 0 0,-21 0 16,21 21-16,-21-22 0,0 1 16,0-21-16,0 21 0,0 0 0,0-1 15,0 1-15,0 0 16,-21 0-16,0 21 0,-1 0 0,1 0 15,0 0-15,0 0 0,0 0 0,-22 0 16,22 0-16,0 21 0,0 21 16,0-20-16,0 20 0,-1 0 0,1 1 15,0-1-15,21 0 0,0 1 16,-21 41-16,0-41 0,21-22 16,0 21-16,0-21 0,0 22 15,0-22-15,21 0 0,0-21 16,0 21-16,0-21 0,1 0 0,-1 0 15,21 0-15,22 0 16,-43-21-16,21 0 0,-21 0 0,22-1 16,-22 1-16,21-21 0,0 21 0,1-22 15,-22-20-15,64-43 16,-64 43-16,21-1 0,-21 1 0,0-1 16,1 1-16,-1-1 0,0 1 0,-21-1 15,21 1-15,-21-1 0,0 22 16,0-22-16,0 22 0,0-22 15,0 43-15,0-21 0,0 21 0,0 0 16,0 42 0,0 0-16,0 21 0,-21 1 15,21 20-15,0 1 0,-21-1 16,21 1-16,0-1 0,-21 22 0,21-22 16,0 22-16,-22-22 0,22 1 0,-21 21 15,21-43-15,0 21 0,0-20 16,0 63-16,0-85 15,21 0-15,1 0 0,-1-21 16,0 0-16,0 0 0,21 0 16,-20 0-16,-1 0 0,0-21 0,0 0 15,21 0-15</inkml:trace>
  <inkml:trace contextRef="#ctx0" brushRef="#br1" timeOffset="-208914.37">7048 11345 0,'0'22'16,"22"-22"-1,-1 0-15,0-22 16,0 1 0,0 0-16,0 21 0,1-21 0,-1-21 15,0 20-15,0 1 0,-21 0 0,0 0 16,0 0-16,0 0 0,0-1 15,-21 22 1,0 0-16,0 22 16,-22-1-16,22 0 0,-21 0 0,21 21 15,-22-20-15,22 20 0,-21 0 0,21-21 16,-1 22-16,22-1 0,0-21 16,-21 22-16,21-22 0,0 0 0,0 0 15,0 0-15,21 0 0,1 1 16,-1-22-16,21 0 0,-21 0 15,22 0-15,-1 0 0,-21-22 0,21 1 16,1 0-16</inkml:trace>
  <inkml:trace contextRef="#ctx0" brushRef="#br1" timeOffset="-208534.58">7959 11070 0,'-22'0'0,"1"0"0,0 0 15,-21 0-15,-1 21 0,1 1 16,0-1-16,-1-21 0,1 42 16,21-21-16,-21 0 0,20 1 0,1-1 15,0 0-15,21 0 0,-21-21 0,21 21 16,0 0-16,0 1 0,21-22 16,0 21-16,22-21 0,-1 0 0,21 21 15,-20-21-15,-1 0 0,0 21 16,1-21-16,-22 21 0,21-21 15,-21 21-15,1-21 0,-1 22 0,-21-1 16,0 0-16,-21 0 16,-22 0-16,22-21 0,-21 21 15,-1-21-15,1 0 0,21 0 0,-21 0 16,-43 0-16,43 0 16,-1 0-16,22 0 0,-21 0 15,21-21-15,21 0 0,-22 21 16,22-21-16,0 0 0,0 0 0,22 21 15,-1-22-15,0 1 0,0-21 16,21 21-16,1-22 0,-1 22 0</inkml:trace>
  <inkml:trace contextRef="#ctx0" brushRef="#br1" timeOffset="-208237.24">8445 10520 0,'0'0'0,"0"21"16,0 0 0,0 0-16,0 1 0,0 20 0,-21 21 15,21-20-15,-21-1 0,21 22 16,-21-1-16,0-21 0,21 22 0,-21-1 16,-1 1-16,1-1 0,0 1 0,0-1 15,0-20-15,21-1 0,0 0 16,0 1-16,0-1 0,0-21 0,0 0 15,0 1-15,0-1 0,21-21 16,0 0-16,0 0 16,0 0-16,1 0 0,-1-21 0,21-1 0,-21 1 15,0 0-15,22 0 0,-22-21 16,0 20-16,0-20 0,0 0 0</inkml:trace>
  <inkml:trace contextRef="#ctx0" brushRef="#br1" timeOffset="-208046.35">8234 11007 0,'0'0'15,"0"21"1,21-21 0,0 0-16,21 0 0,-20 0 15,-1 0-15,21 0 0,0 0 0,1 0 16,-1 0-16,0-21 0,22 0 15,-22 21-15,1-22 0,20 22 0,-21-21 16</inkml:trace>
  <inkml:trace contextRef="#ctx0" brushRef="#br1" timeOffset="-207786.5">9800 11028 0,'21'0'15,"-21"21"-15,21-21 0,1 0 0,-1 0 16,0 0-16,0 0 0,0 0 0,0 0 16,22 0-16,-22 0 0,0-21 15,0 21-15,0 0 0,22 0 0,-22 0 16,-21-21-16,42 21 0</inkml:trace>
  <inkml:trace contextRef="#ctx0" brushRef="#br1" timeOffset="-207630.59">9885 11197 0,'-21'21'15,"42"-42"-15,-42 64 0,21-22 0,0 0 16,21-21-1,0 0 1,0 0-16,0 0 0,0 0 0,1 0 16,-1 0-16,0 0 0,0-21 15,0 0-15,0-1 0</inkml:trace>
  <inkml:trace contextRef="#ctx0" brushRef="#br1" timeOffset="-206886.93">11388 10880 0,'0'-21'15,"0"-1"-15,0 1 16,0 0 0,0 0-16,21 0 15,0 21 1,0 0-16,0 0 0,0 0 16,1 0-16,-1 0 0,0 21 0,21 21 15,-21-21-15,-21 22 16,22-22-16,-22 21 0,0 1 0,0-1 15,0 0-15,0 1 0,0-1 0,0-21 16,0 21-16,-22 1 0,22-1 16,0-21-16,-21 0 0,21 1 0,-21-1 15,0-21 1,21-21 0,0-1-16,0 1 0,0 0 15,0 0-15,21-21 0,0-1 0,0 1 16,1 0-16,-1-1 0,21 1 15,-21 0-15,22-1 0,-22 1 0,21 21 16,0-22-16,1 22 0,-1 0 0,0 0 16,-20 21-16,20 0 0,-21 0 15,0 0-15,0 21 0,1 21 16,-1 1-16,-21-22 0,0 21 0,0-21 16,0 22-16,0-1 0,0 0 15,0 1-15,0-1 0,0-21 0,0 22 16,0-22-16,0 0 0,0 21 15,0-21-15,21-21 16,0 0 0,0 0-16,0-21 0,-21 0 15,22 0-15</inkml:trace>
  <inkml:trace contextRef="#ctx0" brushRef="#br1" timeOffset="-206523.06">12467 11070 0,'0'0'0,"21"0"0,0 21 16,1-21-16,-1 0 15,0 0-15,0 0 0,0-21 16,0 0-16,1 21 0,20-21 0,-21 0 16,21 0-16,1-1 0,-22 1 15,0 0-15,0 0 0,0 0 0,1 0 16,-22-1-16,0 1 0,0 0 0,0 0 15,-22 0-15,1 21 16,0 0-16,0 0 0,0 0 0,0 21 16,-1 0-16,1-21 0,0 21 15,-21 22-15,42-22 0,-21 0 0,-1 21 16,22-21-16,-21 22 0,21-1 0,0-21 16,0 43-16,0-22 0,0-21 15,0 0-15,0 1 16,21 20-16,1-21 0,-1-21 15,0 0-15,0 0 0,0 0 0,22 0 16,-22 0-16,21 0 0,0-21 16,1 0-16,-1 0 0</inkml:trace>
  <inkml:trace contextRef="#ctx0" brushRef="#br1" timeOffset="-205974.37">13504 10774 0,'0'0'0,"0"-21"0,0 0 15,21 21-15,-21 21 32,0 0-32,0 0 0,-21 0 0,0 0 15,21 22-15,-21-22 0,0 0 0,21 21 16,-21-20-16,21 20 0,-22-21 0,22 0 16,-21 0-16,21 22 0,0-22 15,0 0-15,21-21 16,1 0-1,-1 0-15,0-21 16,0 0-16,0 0 0,0-22 16,1 22-16,-1 0 0,0 0 0,-21 0 15,21-1-15,0 1 0,-21 0 16,21 21-16,-21 21 31,0 0-31,0 1 0,0-1 16,0 0-16,0 21 15,0-21-15,0 1 0,22-1 0,-22 0 16,21 0-16,-21 0 0,21 0 16,0-21-16,-21 22 0,21-22 0,0 0 15,1 0-15,20 0 0,-21 0 0,0 0 16,0 0-16,22-22 0,-22 1 16,0 0-16,0 0 0,0 0 0,1 0 0,-1-1 15,-21-20-15,0 21 16,0-21-16,0 20 0,0-20 0,0 21 15,0 0-15,-21 0 0,21-1 16,-22 1-16,1 0 0,21 0 0,0 0 16,0 0-16,-21 21 0,21-22 15,0 1 17</inkml:trace>
  <inkml:trace contextRef="#ctx0" brushRef="#br1" timeOffset="-205422.38">15600 10266 0,'0'0'0,"0"-21"0,-21 21 16,21-21-16,-22 21 16,1 21-1,21 21-15,-21-21 0,21 22 16,0-1-16,0 21 0,-21-20 15,21 20-15,-21 1 0,21-1 0,0 1 16,0-1-16,-21 1 0,21-1 16,-22 1-16,22-1 0,0-20 0,0 20 15,-21 1-15,21-22 0,-21 64 16,21-85-16,0 21 0,0-21 16,0 1-16,0-1 0,21-21 31,-21-21-31,21-1 0,1-20 0,-22 21 15,21-21-15,0-1 0,-21-20 16</inkml:trace>
  <inkml:trace contextRef="#ctx0" brushRef="#br1" timeOffset="-205175.01">15663 10372 0,'-21'0'16,"42"0"-16,-42-21 0,0 21 0,21-22 15,0 1 1,21 0 0,0 0-16,0 21 15,22 0-15,-22-21 0,21 21 0,-21 0 16,22-21-16,-1 21 0,0-22 0,1 22 16,-1 0-16,0 0 0,-20 0 15,20 0-15,-21 0 0,0 0 0,-21 22 16,0-1-1,-21-21-15,-21 21 0</inkml:trace>
  <inkml:trace contextRef="#ctx0" brushRef="#br1" timeOffset="-204959.14">15621 10859 0,'0'0'0,"0"21"0,0 0 16,0 0-16,0 0 15,21-21 1,0 0-16,0 0 16,1-21-16,-1 0 0,0 21 0,0-21 15,0 21-15,0-21 0,1 21 16,20-22-16,-21 22 0,0-21 0,22 21 16,-22-21-16,0 21 0,21 0 0,-21-21 15,1 21-15</inkml:trace>
  <inkml:trace contextRef="#ctx0" brushRef="#br1" timeOffset="-204706.8">16298 10837 0,'0'22'0,"0"20"15,0-21-15,-21-21 0,21 21 16,-21 0-16,0 1 0,21-1 0,-21 0 15,21 0-15,-22 0 0,22 22 0,-21-22 16,21 0-16,0 0 16,0 0-16,0 0 0,0 1 15,0-1-15,21-42 47,1-1-47,-1 1 0,0 0 0</inkml:trace>
  <inkml:trace contextRef="#ctx0" brushRef="#br1" timeOffset="-204359">16404 10689 0,'0'0'16,"-21"0"-16,0 0 0,0 0 15,-1 0-15,1 21 0,21 1 16,0-1-1,21-21 1,1 0-16,-1 0 16,21 0-16,-21 0 0,0-21 15,1 21-15,-1-22 0,0 1 16,-21 0-16,21 21 0,-21-21 0,0 0 16,-21 0-1,0 21-15,0 0 0,-1 0 0,1 0 0,-21 0 16,21 0-16,0 0 0,-22 0 15,22 21-15,0 0 0,21 0 16,0 0-16,0 0 16,0 1-16,21-22 0,0 21 15,0-21-15,22 0 0,-1 0 16,-21 0-16,22-21 0,-1 21 0,0-22 16</inkml:trace>
  <inkml:trace contextRef="#ctx0" brushRef="#br1" timeOffset="-204039.18">17039 10181 0,'0'-21'15,"0"42"-15,0-63 0,0 21 0,0 0 16,0 42 15,0 0-31,0 0 0,0 0 16,0 22-16,-21-1 0,21 21 0,0-20 15,-21 20-15,21 1 0,0-22 16,-21 22-16,-1-1 0,1 1 0,0-1 16,0-21-16,21 1 0,-21 20 15,0-20-15,21-1 0,-22 0 16,22 1-16,0-1 0,0-21 0,0 0 16,0 0-16,0 1 0,0-1 0,0 0 15,22-21 1,-1-21-16,0 0 15,0-1-15,0 1 0,0-21 0,1 21 16,20-22-16</inkml:trace>
  <inkml:trace contextRef="#ctx0" brushRef="#br1" timeOffset="-203654.88">17230 10816 0,'0'21'16,"0"1"-16,0-1 15,21-21 1,0 0-16,0 0 0,0 0 16,22 0-16,-22 0 0,21 0 0,0 0 15,1-21-15,-22 21 0,21-22 16,-21 1-16,22 21 0,-22-21 0,0 0 16,-21 0-16,0 0 0,0-1 15,0 1-15,0 0 0,0 0 16,-21 21-16,0 0 0,0 0 15,-1 0-15,1 0 0,-21 0 0,21 21 16,-22 0-16,22 0 0,-21 1 16,21-1-16,0 0 0,-1 21 15,1-21-15,-21 22 0,42-22 0,-21 21 16,21-21-16,-21 22 0,21-22 16,0 0-16,0 21 0,0-20 0,0-1 15,21 0-15,0-21 0,64 42 16,-43-42-16,0 0 15,1 0-15,-1 0 0,0 0 0,1-21 16,-1 0-16,21 0 0,-20 0 0,-1-22 16</inkml:trace>
  <inkml:trace contextRef="#ctx0" brushRef="#br1" timeOffset="-203274.79">19029 9779 0,'0'-42'0,"0"84"0,0-105 0,0 41 16,0 1-16,-21 21 16,-1 0-16,1 21 0,0 1 15,0 20-15,0-21 0,0 21 16,-1 1-16,1 20 0,0-20 15,-21 20-15,21 1 0,-22-1 0,22 1 16,-42 84-16,20-85 0,22 22 16,0-22-16,0 1 0,0-1 15,-1 1-15,1-22 0,0 22 0,21-22 16,0 22-16,0-22 0,0 0 0,0 1 16,0-1-16,0 0 0,21-21 15,0 22-15,22-22 0,-22 0 16,21 0-16,-21 0 0,22-21 0,-1 0 15,0 0-15,1 0 0,-1 0 0,-21 0 16,22-21-16,-1 0 0,0 0 0,1 0 16,-1-22-16</inkml:trace>
  <inkml:trace contextRef="#ctx0" brushRef="#br1" timeOffset="-202686.12">19283 9991 0,'0'0'0,"0"21"31,0 0-31,-21 0 0,21 0 16,-22 1-16,22-1 0,-21 0 15,21 0-15,0 0 0,-21 0 16,21 1-16,0-1 0,0 0 16,21-21 15,0 0-16</inkml:trace>
  <inkml:trace contextRef="#ctx0" brushRef="#br1" timeOffset="-202485.71">19537 9991 0,'0'21'31,"-21"-21"-31,21 21 0,-22 0 15,22 0-15,-21 1 0,21 20 16,0-21-16,0 0 0,-21 0 0,21 1 16,0-1-16,0 0 0,0 0 0,21 0 15,0-21-15,1 0 16,-22 21-16,21-21 0,0 0 0</inkml:trace>
  <inkml:trace contextRef="#ctx0" brushRef="#br1" timeOffset="-201609.84">19939 10647 0,'-21'0'31,"0"0"-15,-1 0-16,22 21 15,-21 0-15,0 0 16,21 1-16,0-1 16,21-21-1,0 0 1,1 0-16,-1 0 0,0 0 15,0 0-15,0-21 16,-21-1-16,0 1 16,0 0-1,0 0-15,-21 21 16,0 0 0,0 0-16,0 21 31,21 0-31,0 0 15,0 1 1,21-22 0,0 0-1,0 0 1,0-22-16</inkml:trace>
  <inkml:trace contextRef="#ctx0" brushRef="#br1" timeOffset="-201170.09">21188 9779 0,'0'-21'0,"0"42"0,0-63 0,0 21 16,-21 21-16,-1 0 16,1 21-1,21 0-15,0 0 0,-21 21 0,21-20 16,-21 20-16,0 0 0,21 1 0,-21-1 16,-1 0-16,1 22 0,0-22 15,-21 64-15,-1-43 16,22 1-16,-21-1 0,21 1 0,-22-22 0,1 22 15,0-1-15,21-20 0,-22 20 16,1-21-16,21 1 0,-22-22 0,22 21 16,0 1-16,0-1 15,21-21-15,-21 0 0,21 0 16,21-42 31,0 0-47,0 0 15,0 0-15,1 0 0,-1-1 16</inkml:trace>
  <inkml:trace contextRef="#ctx0" brushRef="#br1" timeOffset="-199842.06">21569 10478 0,'0'-22'15,"0"1"-15,0 0 16,-21 0-16,21 0 15,0 0-15,0 42 32,0 0-32,0 21 15,0-21-15,0 22 0,0 20 0,0-20 16,0 20-16,0-21 0,-22 22 0,22-1 16,-21 22-16,21-21 0,0 20 15,-21 1-15,0-22 0,0 22 0,0 0 16,-1-22-16,1 1 0,21-1 15,-21 1-15,0-22 0,21 0 16,0 1-16,0-22 0,0 0 0,0 0 16,0 0-16,0-42 15,0 0-15,0 0 16,0 0-16,0-22 0,0 22 0,0-21 16,0-22-16,0 1 0,0 21 0</inkml:trace>
  <inkml:trace contextRef="#ctx0" brushRef="#br1" timeOffset="-199575.21">21378 10626 0,'0'-85'16,"0"64"-16,0 127 0,21-254 15,1 105-15,-22 22 0,21 0 0,21-21 16,-21 20-16,22 1 0,-1 0 16,0 21-16,22 0 0,-22 0 0,0 0 15,1 0-15,-1 0 0,0 42 16,1-20-16,-22 20 0,-21 0 0,0 1 15,0-1-15,0 0 0,-21 1 0,0-1 16,-22 0-16,1 1 0,0-22 0,-1 0 16,22 21-16,-21-21 0,-1-21 15,22 22-15,0-22 0,0 0 0,0 0 16,42-22 0,0 1-1,21-21-15,-20 21 0,20-22 16</inkml:trace>
  <inkml:trace contextRef="#ctx0" brushRef="#br1" timeOffset="-198786.56">22288 9948 0,'0'-21'16,"0"42"-16,-21-42 16,0 42-16,21 1 15,-21 20-15,21-21 0,0 21 16,-21 1-16,21-1 0,-21 22 0,21-22 15,-22 0-15,22 22 0,0-22 16,0 22-16,-21-22 0,21 0 0,0 1 16,-21-1-16,21-21 0,0 21 0,0-20 15,0-1-15,0 0 0,0 0 16,0-42 15,0 0-31,0 0 16,0-1-16,0-20 0,0 21 0,0-21 15,21 20-15,0 1 16,-21-21-16,22 21 0,-1-22 0,0 22 16,0 0-16,0 0 0,0 21 0,1 0 15,-1 0-15,0 0 0,0 0 16,0 21-16,-21 0 0,21 0 16,-21 1-16,0-1 0,0 21 0,0-21 15,0 22-15,0-22 0,0 0 16,0 0-16,22 0 0,-22 0 0,0 1 15,21-1-15,-21 0 0,21-21 16,0 21-16,0-21 16,0 0-16,1 0 0,-1 0 0,21-21 15,-21 0-15,22 0 0,-22-1 0,0 1 16,21 0-16,-21 0 16,1 0-16,-1-22 0,0 22 0,0 0 15,-21-21-15,0 21 0,0-1 16,0 1-16,-21 21 31,21 21-31,-21 1 16,0-1-16,-1 0 0,22 0 0,0 0 15,0 22-15,0-22 0,0 0 0,0 0 16,0 0-16,0 0 0,0 1 16,22-1-16,-1-21 0,0 21 0,0-21 15,0 0-15,22 0 0,-22 0 16,0 0-16,0 0 0,0 0 0,22-21 15,-22 21-15,0-21 0,0-1 16,0 1-16,-21 0 0,0 0 0,21-43 16,-21 22-16,0 21 15,0-21-15,0 20 0,-21 1 0,0 0 16,0 0-16,0 0 0,0 21 0,-22 0 16,22 0-16,0 0 0,-21 0 15,20 0-15,1 0 0,0 0 0,21 21 16,0 0-1,21-21 1,22 0-16,-22 0 0</inkml:trace>
  <inkml:trace contextRef="#ctx0" brushRef="#br1" timeOffset="-198491.72">23622 9927 0,'0'0'0,"0"-21"15,21 0-15,-21 0 0,0 0 0,0 42 32,0 0-32,-21 21 0,21-21 15,-21 22-15,21-1 0,-21 0 0,21 1 16,-22 20-16,22-20 0,-21 20 16,21-21-16,0 22 0,-21-22 15,21 1-15,-21 20 0,21-42 0,0 22 16,0-1-16,-21-21 0,21 21 0,0-20 15,0-1-15,0 0 16,21-21-16,0 0 0,0 0 16,0 0-16,1 0 0,-1-21 0,21 0 15,-21 21-15,0-43 0,1 22 16,20 0-16</inkml:trace>
  <inkml:trace contextRef="#ctx0" brushRef="#br1" timeOffset="-198157.63">23939 10351 0,'0'21'0,"-21"0"16,21 0-16,-21 0 16,21 0-16,-21 22 0,21-22 0,-21 0 15,21 0-15,0 0 0,0 1 0,0-1 16,0 0-16,0 0 0,0 0 16,21 0-16,0-21 0,0 0 15,0 0-15,1 0 0,-1 0 0,21 0 16,-21 0-16,0-21 0,1 0 15,-1 0-15,0 0 0,0 0 0,0-1 16,-21 1-16,0 0 0,0-21 0,0 21 16,0-1-16,0-20 0,0 21 15,-21 0-15,0 0 0,0-1 16,-22 22-16,22 0 0,0 0 16,0 0-16,0 0 0,0 0 15,-1 0-15,1 0 0,0 0 0,0 22 16,21-1-16,21-21 31</inkml:trace>
  <inkml:trace contextRef="#ctx0" brushRef="#br1" timeOffset="-197882.79">23495 10139 0,'-21'0'0,"42"0"0,-63 0 16,42-21 0,21 21-16,21-21 0,0 21 15,1 0-15,-1 0 0,22-22 16,-22 22-16,21 0 0,64-21 16,-84 21-16,20 0 0,-20 0 0,-1 0 15,-21 0-15,0-21 0,0 21 16,1 0-16,-44 0 47,1 0-47,0 21 0,-21-21 15,21 0-15,-1 21 0</inkml:trace>
  <inkml:trace contextRef="#ctx0" brushRef="#br1" timeOffset="-192009.18">25104 9631 0,'0'0'16,"0"-21"-16,21 0 0,-21-1 16,21 22-16,-21-21 0,0 0 15,0 0-15,21 21 16,-21-21-16,0 42 31,0 0-15,0 0-16,0 22 0,-21-1 0,21 21 15,-21-20-15,0 20 0,-1 1 0,1 20 16,-21-20-16,21-1 0,-22 22 16,22-21-16,-21-1 0,0 22 15,-43 42-15,43-64 0,-1-20 16,22-1-16,-21 0 0,21 1 0,-1-1 16,1-21-16,0 0 0,0 0 15,21 1-15,0-1 0,-21-21 16,21 21-16,-21-21 15,21-21 1,0 0 0,0-1-16,21 1 15</inkml:trace>
  <inkml:trace contextRef="#ctx0" brushRef="#br1" timeOffset="-184135.35">25696 10605 0,'-21'0'0,"0"0"16,0 0 15,21 21-31,-21-21 0,-1 0 31,22 21-31,22-21 47,-22-21-31,0 0-1,21 21-15,-21-22 0,0 1 16,21 21-16,-21-21 0,-21 21 47,0 21-47,-1 0 16,22 1-16,0-1 15,22-21 32,-1 0-47,0-21 16,-21-1-1,0 1-15,0 0 16,-21 21 15,0 0-31,-1 0 0,1 21 16,21 0-1,0 1-15,0-1 0,0 0 16,21-21-16,1 0 16,-1 0-16,0 0 0,21 0 15,-21 0-15</inkml:trace>
  <inkml:trace contextRef="#ctx0" brushRef="#br1" timeOffset="-183802.54">26247 10202 0,'0'0'0,"0"-21"16,-22 21-1,22 21 1,0 1-16,-21 20 0,21 0 16,0 1-16,-21-1 0,21 21 15,0 1-15,0-1 0,0 1 0,0-1 16,-21 1-16,21 21 0,-21 63 15,0-64-15,21 1 0,0 0 16,-22-1-16,1-20 0,21 21 16,0-22-16,-21 1 0,0-1 0,0 1 15,21-22-15,0 0 0,0 1 0,0-22 16,-21 21-16,21-21 16,0-42-1,0 0-15,0 0 0,21-22 0,-21 22 16,0-21-16,0-22 0,21 22 15,-21-21-15,21-1 0</inkml:trace>
  <inkml:trace contextRef="#ctx0" brushRef="#br1" timeOffset="-183507.16">26014 10372 0,'0'-43'0,"0"86"0,0-107 15,0 22-15,0 0 0,0 20 16,0-20-16,0 21 0,21 0 0,0 0 15,0-1-15,22 1 0,-22 0 0,21 0 16,0 0-16,1 21 0,-1 0 16,0 0-16,1 0 0,-1 21 0,-21 0 15,22 0-15,-22 22 0,-21-1 16,0 0-16,0 1 0,0-1 16,-21 0-16,-22 22 0,22-22 0,-21 0 15,-1 1-15,1-1 0,21-21 16,-21 22-16,-1-22 0,22 0 0,0-21 15,0 21-15,0-21 0,21-21 32,21 0-32,0 0 0,0-1 15,0-20-15,0 21 0</inkml:trace>
  <inkml:trace contextRef="#ctx0" brushRef="#br1" timeOffset="-182465.64">26945 10033 0,'0'0'16,"0"21"0,-21 0-16,0-21 0,21 22 15,-21-1-15,-1 0 0,1 0 0,0 21 16,0-20-16,0-1 0,21 0 16,-21 0-16,-1 0 0,22 22 0,0-22 15,-21 0-15,21 0 16,-21-21-16,21-21 31,21 21-31,-21-21 0,21 0 16,1-1-16,-1-20 0,0 21 15,0-21-15,0 20 0,0 1 16,1-21-16,-1 21 0,0 0 0,0-1 16,0 1-16,0 21 0,1 0 0,-1 0 15,0 0-15,0 21 16,-21 1-16,21-1 0,0 0 0,-21 0 15,0 0-15,0 22 0,22-22 0,-22 0 16,0 0-16,0 0 0,21 0 16,-21 1-16,21-1 0,0 0 0,0-21 15,0 0-15,1 0 16,20 0-16,-21 0 0,0 0 0,22 0 16,-22 0-16,21-21 0,-21 21 15,22-21-15,-22-1 0,21 1 16,-21 21-16,22-21 0,-22 0 0,21 0 15,22-22-15,-43 22 0,0 0 16,0-21-16,0 21 0,0-1 16,-21-20-16,0 21 0,0 0 0,0 0 15,0-1-15,-21 1 0,0 0 16,0 21-16,0 0 0,0 0 16,-1 0-16,-20 21 0,21 0 0,0-21 0,0 43 15,-22-22-15,22 0 16,0 0-16,21 22 0,-21-22 0,0 0 15,21 21-15,-22-21 0,22 1 0,0-1 16,0 0-16,0 0 16,22-21-16,20 0 0,-21 0 15,0 0-15,0 0 0,1 0 16,20 0-16,-21 0 0,0-21 0,0 0 16,1 0-16,-1 21 0,0-22 0,0 1 15,-21 0-15,0 0 16,0 0-16,0 0 0,0-1 15,-21 44 17,21-1-32,0 0 0,-21 0 15,0 21-15,21 1 0,0-1 0,-22 0 16,1 22-16,21-1 0,-21-20 16,21 20-16,0 1 0,0-1 0,0 1 15,0-1-15,0 1 0,0 20 16,0-20-16,0-1 0,0 22 0,0-21 15,0-1-15,0 22 0,0-22 0,0 85 16,0-84-16,0-1 0,0 1 16,0-1-16,0 1 0,0-1 15,-21 1-15,0-1 0,0-20 0,-1-1 16,1 0-16,0 1 0,-21-1 16,21-21-16,-22 0 0,22 1 15,-21-1-15,-1 0 0,22-21 0,-21 0 16,21 0-16,-22-21 0,22 0 0,0-1 15,-21-20-15,21 0 0,21-22 16,0 1-16,-22-85 0,22 84 16,0-21-16,22-20 0,-1 20 0,0-21 15,21 0-15,-21 0 0,22 1 16,-1-1-16,0 21 0,1-21 0,20 0 16,-20 1-16,20 20 0,1-21 15,20 43-15</inkml:trace>
  <inkml:trace contextRef="#ctx0" brushRef="#br1" timeOffset="-181750.25">28596 9398 0,'0'-21'16,"0"0"-16,0 0 16,0-1-1,-21 22 17,21 22-32,0-1 0,-21 0 15,21 0-15,0 0 0,0 0 16,0 1-16,0-1 15,0 0-15,0 0 16,21-21 15,0 0-31,0 0 16</inkml:trace>
  <inkml:trace contextRef="#ctx0" brushRef="#br1" timeOffset="-181577.35">28850 9292 0,'0'21'32,"0"1"-32,0-1 15,0 0-15,0 0 0,0 0 16,0 0-16,0 1 31,21-22-31</inkml:trace>
  <inkml:trace contextRef="#ctx0" brushRef="#br1" timeOffset="-181218.49">29146 9059 0,'0'-21'0,"0"42"0,0-63 16,22 21-1,-1 21-15,0 0 16,0 0-16,0 0 0,22 0 16,-22 21-16,21 0 0,0 0 0,-20 22 15,20-22-15,-21 21 0,21 22 16,-20-22-16,-1 43 0,-21-22 0,0 22 16,0 0-16,0 20 0,-43-20 0,22 21 15,-21-21-15,0 20 0,-1-20 16,1 0-16,-22-22 0,22 1 15,0-1-15,-1 1 0,1-22 0,0 0 16,-43 22-16,64-64 16,-21 21-16,20 0 0,1-21 0,21-21 31,21 0-31,1-21 16,20 20-16,-21-20 0,21 0 0,1-1 15</inkml:trace>
  <inkml:trace contextRef="#ctx0" brushRef="#br1" timeOffset="-181001.61">30459 9589 0,'0'0'0,"0"-22"15,0 1-15,-21 21 0,-1 0 16,1 0-16,0 0 15,0 0 1,21 21-16,0 1 0,0-1 16,0 21-16,21-21 0,-21 0 15,0 1-15,0-1 0,21 0 0</inkml:trace>
  <inkml:trace contextRef="#ctx0" brushRef="#br1" timeOffset="-180773.74">30607 10097 0,'0'21'0,"0"-42"0,0 63 16,0-21-16,0 0 0,0 0 15,0 1-15,0-1 0,0 0 16,0 0-16,0 0 0,0 0 16,0 1-16,0 20 0,0-21 0,-21 21 15,0-20-15,-1 20 0,1 0 0,0-21 16,-21 22-16,-1-1 0,1-21 15,0 22-15,-1-22 0,-20 21 16,-1-21-16,1 22 0,-1-22 0,1 0 16,-1 0-16,1 0 0</inkml:trace>
  <inkml:trace contextRef="#ctx0" brushRef="#br0" timeOffset="-130414.84">2286 13314 0,'0'-21'16,"0"0"-1,-21-1-15,0 1 16,21 0-16,-22 21 0,22-21 0,0 0 16,-21 0-16,0 21 0,0-22 15,0 1-15,0 21 0,-22 0 16,22 0-16,0 0 16,-21 0-16,20 21 0,-20 1 0,0-1 15,-1 21-15,22-21 0,-21 22 16,21-22-16,-22 21 0,22-21 15,21 22-15,0-22 0,0 21 0,0-21 16,0 0-16,0 22 0,0-22 16,21-21-16,43 42 15,-43-21-15,21 1 0,1-22 0,-22 21 16,21 0-16,1 0 0,-1 0 16,-21 0-16,21 1 0,-20-1 15,-1 0-15,-21 0 0,0 21 0,0-20 16,-21-1-16,-1 21 0,-20-21 15,21 0-15,-43 22 0,22-22 16,0 0-16,-22 0 0,1-21 0,20 21 16,-20-21-16,-1 0 0,22 0 15,0 0-15,-22 0 0,22-21 0,21 0 16,-22 0-16,22 0 0,0 0 16,0-22-16,0 22 0,21-21 15,0-1-15,0 22 0,21-21 16,0 0-16,21-1 0,1 22 0,-1-21 15,0-1-15,22 22 0,-22-21 16,22 0-16</inkml:trace>
  <inkml:trace contextRef="#ctx0" brushRef="#br0" timeOffset="-130076.39">2667 13102 0,'-64'847'172</inkml:trace>
  <inkml:trace contextRef="#ctx0" brushRef="#br0" timeOffset="-129966.9">2413 13737 0,'-42'0'31,"63"0"0,-296-423-31,571 846 0,-42-1058 0,-487 1249 0,254-635 0,22 21 0,-128 42 0,191-105 16,-85 63-16,0-21 0,0-1 16,22 1-16,-22 0 0,0 0 15</inkml:trace>
  <inkml:trace contextRef="#ctx0" brushRef="#br0" timeOffset="-129309.48">2476 13589 0,'22'0'15,"-44"0"-15,65 0 0,-22 0 0,0 0 0,0 0 16,0 0-16,1 0 15,20 0-15,-21 0 0,0 0 0,0 0 16,1-21-16,-1 21 16,0 0-16,-21-21 15,21 21-15,0 0 16,0 0 15,1 0-31,-22-21 16,21 21-16,-21-22 15</inkml:trace>
  <inkml:trace contextRef="#ctx0" brushRef="#br0" timeOffset="-128861.55">3069 13526 0,'0'0'0,"0"21"0,0 0 31,21-21 0,0 0-31,1-21 16,-22 0-16,21 21 0,0-22 16,0 22-16,0-21 0,0 0 15,1 21-15,-22-21 0,0 0 16,0 0-1,-22 21-15,1 0 16,0 0-16,0 0 0,0 0 0,0 0 16,-1 21-16,1 0 0,0-21 0,0 21 15,0 0-15,0 0 0,21 1 16,0-1-16,-22 0 0,22 21 16,0-21-16,0 1 0,0 20 0,0-21 15,0 0-15,22 0 0,-1 1 16,0-1-16,0-21 15,0 0-15,-21 21 0,21-21 0,1 0 16,-1 0-16,21 0 0,-21 0 16,0 0-16,1 0 0,-1 0 0,0-21 15,21 0-15,-21-1 0,22-20 16,-1 21-16</inkml:trace>
  <inkml:trace contextRef="#ctx0" brushRef="#br0" timeOffset="-128549.58">3683 13335 0,'-21'21'16,"21"0"-16,0 1 0,0-1 16,0 0-16,-21 0 0,21 21 0,0-20 15,0 20-15,0 0 0,0 22 16,0-22-16,0 0 0,0 22 0,0-1 15,0-20-15,0 20 0,21 1 0,-21-1 16,0-20-16,21 20 0,-21 1 16,0-1-16,0 43 15,0-64-15,0 1 0,0-22 0,0 21 16,0-21-16,21 0 0,-21 1 16,21-22-16,0 0 15,-21-22-15,0 1 16,0-21-16,0 21 0,0-22 0,0 1 15,0-21-15</inkml:trace>
  <inkml:trace contextRef="#ctx0" brushRef="#br0" timeOffset="-128233.65">3598 13547 0,'0'-21'0,"0"42"0,-21-64 0,21 22 16,0 0-16,0 0 15,0 0-15,21 21 0,0-21 16,1-1-16,-1 22 0,0-21 0,21 21 16,-21 0-16,1 0 0,20 0 15,-21 0-15,21 0 0,-20 0 0,20 0 16,-21 21-16,0 1 0,-21 20 16,0-21-16,0 21 0,0-20 0,0 20 15,0-21-15,0 21 0,-21 1 16,0-22-16,0 0 0,0 21 0,-1 1 15,1-22-15,0-21 0,0 21 16,21 0 0,0-42 15,0 0-31,0 0 0</inkml:trace>
  <inkml:trace contextRef="#ctx0" brushRef="#br0" timeOffset="-127610.77">4445 13166 0,'0'0'0,"-21"21"0,21 0 16,-21 0-16,-1 0 0,1 22 0,21-22 15,0 0-15,0 21 0,-21-20 16,21 20-16,-21-21 0,21 21 0,-21-20 16,21 20-16,0-21 0,0 0 15,-21 43-15,21-43 0,-22 0 16,22 0 0,0-42-1,0 0 1,0 0-16,0 0 0,0-1 15,22 1-15,-1 21 16,0 0-16,0 0 16,0 0-16,0 0 0,1 0 0,20 0 15,-21 0-15,0 0 0,0 0 16,22 0-16,-22 0 0,0-21 0,21 21 16,-20-21-16,-1 21 0,0-21 15,0 0-15,-21-1 0,0 1 16,0 0-16,0 0 0,0 0 15,0 0-15,0-1 0,-21 1 16,0 21-16,21-21 0,-21 21 0,-1 0 16,1 0-1,21 21 1,-21 0-16,21 1 0,0-1 0,0 0 16,0 21-16,0 22 15,0 20-15,0-62 0,0 20 16,0-21-16,0 21 0,0-20 15,0-1-15,0 0 0,0 0 0,0 0 16,0 0-16,21-21 16,0 0-1,1-21-15,-22 0 0,21 0 16,-21 0-16,21 0 0</inkml:trace>
  <inkml:trace contextRef="#ctx0" brushRef="#br0" timeOffset="-127367.29">5270 13272 0,'-21'0'31,"42"0"31,1 21-62,-22 0 16</inkml:trace>
  <inkml:trace contextRef="#ctx0" brushRef="#br0" timeOffset="-127149.81">5397 13653 0,'0'0'0,"22"0"94,-22-22-94,21 22 16</inkml:trace>
  <inkml:trace contextRef="#ctx0" brushRef="#br0" timeOffset="-126366.59">8022 12827 0,'21'-21'16,"-21"0"-16,0 0 31,21-1-31,-21 1 0,0 0 16,0 0-16,0 0 16,0 0-16,-21 21 15,0 0-15,0 0 0,0 0 0,0 0 16,-22 0-16,1 0 0,21 0 15,-22 0-15,1 21 0,21-21 0,-21 21 16,-1 21-16,22-21 0,-21 22 0,21-1 16,-22 0-16,22 22 15,-21-22-15,21 1 0,-1 20 0,22-21 0,0 64 16,0-63-16,0 20 16,0-21-16,0 1 0,22-1 0,-1-21 15,0 22-15,0-1 0,21-21 16,-20 0-16,20 0 0,0 1 15,1-1-15,41-21 0,-41 21 16,-1-21-16,0 0 0,1 0 16,-1 0-16,-21-21 0,21 21 0,1-21 15,-1-1-15,-21-20 0,22 21 0,-22 0 16,21-22-16</inkml:trace>
  <inkml:trace contextRef="#ctx0" brushRef="#br0" timeOffset="-125931.33">8467 13081 0,'0'0'16,"-22"0"-16,1 0 16,0 0-16,0 0 15,0 21-15,0 0 16,21 1-16,0-1 0,-22 0 0,1 0 16,21 21-16,-21-20 0,21 20 0,0-21 15,0 21-15,0-20 0,0 20 16,0-21-16,0 21 0,0-20 0,0-1 15,0 0-15,21 0 0,0 0 0,1-21 16,-1 0-16,0 0 0,21 0 16,-21 0-16,22 0 0,-1-21 0,0 0 15,1 0-15,-1 0 0,0-1 16,-20-20-16,20 21 0,0 0 0,-21-22 16,1 22-16,-1-21 0,-21-22 15,0 43-15,0-21 16,0 21-16,-21 0 0,-1-1 0,1 1 15,-21 0-15,21 0 0,-22 21 0,22 0 16,-21 0-16,21 0 0,-22 0 16,22 21-16,0 0 0,-21 0 0,21 1 15,-1-1-15,1 0 0,0 0 16,21 0-16,0 0 0,-21 1 0,21-1 16,0 21-16,0-21 0,0 0 15,21 1 1,0-22-16,0 0 0,1 0 0,-1 0 15,21 0-15,-21 0 0</inkml:trace>
  <inkml:trace contextRef="#ctx0" brushRef="#br0" timeOffset="-125599.18">9292 12975 0,'0'0'0,"21"-21"0,-21 42 31,-21 22-15,0-22-16,21 0 0,-21 21 0,21 1 0,0-22 15,0 21-15,0 0 16,0 1-16,0-1 0,0 22 0,0-22 16,-21 21-16,21-20 0,0 20 0,-22-20 15,22 20-15,0 1 0,0-22 16,0 21-16,0-20 0,-21-1 0,21 0 15,0 1-15,0-22 0,0 0 0,0 0 16,0 0-16,0 1 0,0-44 31,21 1-15,-21 0-16,0 0 0,0-21 16,0-1-16,0 22 0,0-21 0</inkml:trace>
  <inkml:trace contextRef="#ctx0" brushRef="#br0" timeOffset="-125284.36">9207 13229 0,'0'0'0,"0"-21"0,0 0 15,0 0-15,0 0 0,0-1 0,0 1 16,0-21-16,0 21 0,22 0 0,-1-1 16,0 1-16,0 21 0,0-21 15,43 21-15,-43 0 16,21 0-16,-21 0 0,22 0 0,-22 21 15,0 0-15,0 1 0,0-1 0,-21 0 16,0 0-16,0 21 0,0-20 16,0 20-16,-21-21 0,0 0 15,0 22-15,0-22 0,-22 0 0,22 0 16,0 0-16,0-21 0,0 21 0,0-21 16,21 22-1,-22-22-15,22-22 16,22 22-16,-1-21 15,0 0-15,0 21 0,0-21 16,0 0-16,1 0 0</inkml:trace>
  <inkml:trace contextRef="#ctx0" brushRef="#br0" timeOffset="-124661.86">9927 12954 0,'21'0'0,"-21"21"31,-21 0-31,21 1 16,-21-1-16,21 0 0,-21 0 0,21 21 16,0-20-16,0-1 0,0 0 15,0 0-15,0 21 0,0-20 16,0-1-16,21 0 0,0-21 0,0 0 16,0 0-16,1 0 0,20 0 15,-21 0-15,21-21 0,1 21 16,-22-21-16,21-1 0,-21 1 0,43-21 15,-43 0-15,0 20 0,0 1 16,-21 0-16,0-21 0,22 21 16,-22-1-16,21 1 0,-21 0 0,0 0 15,0 42 17,0 0-32,0 0 15,0 1-15,0-1 0,0 21 0,0-21 16,0 22-16,0-1 0,0 0 15,0 1-15,0-1 0,21 0 16,-21 1-16,21 20 0,-21-21 0,0 22 16,0-1-16,21 1 0,-21-1 15,21 1-15,1-1 0,-22 64 16,21-63-16,0-1 0,-21 22 0,21-21 16,-21-1-16,0 1 0,0-1 15,0 1-15,0-1 0,0 1 0,0-22 16,0 0-16,0 1 0,0-1 0,0-21 15,0 0-15,-21 0 0,0-21 16,0-21-16,-1 0 16,1 0-16,0-21 0,21-1 15,0 1-15,-21-22 0,21 1 16,-21-1-16,21 1 0,0-1 0,0 1 16,0-1-16,0 1 0,0 21 0,0-22 15,0-42-15,0 43 16,0 20-16,21 1 0,0-21 0,-21 20 15,21 1-15,0 0 0,22-1 0,-22 1 16,0 0-16,0-1 0</inkml:trace>
  <inkml:trace contextRef="#ctx0" brushRef="#br0" timeOffset="-124214.64">11790 12594 0,'0'-21'0,"0"42"0,0-63 0,0 21 16,21 42 15,0 0-31,-21 21 0,0 1 16,0-1-16,21 22 0,-21-22 15,0 43-15,0-22 0,0 1 0,0-1 16,0 1-16,0-1 0,0 1 15,-21-1-15,0 1 0,21-1 0,0 1 16,-21-22-16,21 0 0,-21 1 0,21-1 16,-22-21-16,22 0 15,0 22-15,22-65 16,-22 1 0,21 0-16,0 0 0,-21-21 15,21-1-15</inkml:trace>
  <inkml:trace contextRef="#ctx0" brushRef="#br0" timeOffset="-123909.81">11769 12912 0,'0'0'0,"-22"-21"0,1-22 15,0 22-15,0-21 0,21 21 0,-21-1 16,21-20-16,0 21 0,0 0 0,0 0 16,21-1-16,42-20 15,-20 21-15,-1 0 0,0 0 16,1 21-16,20 0 0,-20 0 0,20 0 15,1 0-15,-22 21 0,21 0 16,-20 0-16,-1 0 0,0 22 0,-20-1 16,-1 0-16,-21 22 0,0-22 0,-21 43 15,-22-43-15,22 0 0,-21 1 16,-22-1-16,22 0 0,0-20 16,-1-1-16,1 0 0,21 0 15,-22 0-15,22-21 0,0 0 0,0 21 0,42-42 31,0 21-15,22-21-16,-22 0 0,21 21 0</inkml:trace>
  <inkml:trace contextRef="#ctx0" brushRef="#br0" timeOffset="-122518.61">12912 13123 0,'0'0'0,"21"-21"0,-21 0 16,0 0-16,0 0 16,0 0-16,-21-1 15,-1 1-15,1 0 0,21 0 0,-21 21 16,-21 0-16,21-21 0,-1 21 16,1 0-16,-21 0 0,21 21 0,0 0 15,-22 0-15,22 22 0,0-22 16,0 21-16,0 0 0,-1-20 0,1 20 15,0 0-15,0 43 0,21-64 16,0 21-16,0-20 0,0-1 16,0 0-16,0 0 0,21 0 0,0-21 15,0 0-15,1 0 0,-1 0 16,21 0-16,-21 0 0,22-21 0,-22 0 16,21 21-16,0-21 0,-20-22 15,20 22-15,-21 0 0,43-42 16,-43 20-16,0 22 0,-21-21 15,21-1-15,-21 22 0,21-21 0,-21 21 16,0 0-16,0-1 0,0 1 0,-21 42 47,0 1-47,21-1 0,-21 21 0,21-21 0,-21 43 16,21-43-16,0 21 15,-22-21-15,22 22 0,0-22 16,0 0-16,0 0 0,0 0 0,0 1 0,0-1 15,22-21-15,-1 21 16,0-21-16,0 0 0,21 0 0,-20 0 16,-1 0-16,42-21 0,-20 21 15,-1-21-15,0-1 0,1 1 16,-1 0-16,43-42 0,-43 20 16,-21 1-16,21 21 0,1-22 0,-22 1 15,21 21-15,1-43 16,-43 43-16,0 0 0,-22 21 31,1 21-31,0 0 0,0 1 16,0-1-16,21 0 0,-21 0 0,21 0 15,0 0-15,0 1 16,0-1-16,0 0 0,21 0 0,0 0 16,0-21-16,0 21 0,-21 1 0,21-1 15,1-21-15,-1 21 0,-21 0 16,0 0-16,-21-21 31,-1 0-15,1-21-16,0 21 0,0-21 15,0 21-15,0-21 0,-1 21 16,22 21 15,0 0-15,0 0-16,22-21 15,-22 21-15,21-21 0,0 0 0,0 0 16,0 0-16,22 0 0,-22 0 0,21 0 16,-21 0-16,22 0 0,-1 0 15,21 0-15,-20-21 0,-1 0 0,0 0 16,1 0-16,-1 0 0,0-1 0,1-20 16,-1 0-16,-21-1 0,22 1 15,-22 0-15,0-1 0,0-20 16,-21 21-16,0-22 0,0 22 0,0-22 15,0-20-15,0 62 16,0-20-16,0 21 0,0 0 0,-21 42 31,0 0-31,0 0 16,21 0-16,-22 22 0,1-1 0,21 0 16,0 1-16,-21 20 0,21-20 15,-21-1-15,21 0 0,0 1 0,0-1 16,0 0-16,0 1 0,0-22 15,0 21-15,21-21 0,0 0 0,0 1 16,1-1-16,-1 0 0,21 0 16,0-21-16,1 0 0,-22 0 15,0 0-15,21 0 0,-20 0 16,20-21-16,-21 21 0,0-21 0,0 0 16,22-1-16,-22 1 0,0 0 0,-21 0 15,21-21-15,-21 20 0,21 1 16,-21-21-16,0 21 15,-21 21-15,0 0 16,0 21-16,0 0 16,0 0-16,21 0 0,0 1 0,-22-1 15,22 0-15,0 21 16,0-21-16,0 1 0,0-1 16,22 0-16,-1 0 0,0-21 15,0 21-15,0-21 0,0 0 0,1 0 16,-1 0-16,0 0 0,21 0 0,-21 0 15,1 0-15,20-21 0,0-21 16,-21 42-16,1-43 0,-1 22 16,0 0-16,-21 0 0</inkml:trace>
  <inkml:trace contextRef="#ctx0" brushRef="#br0" timeOffset="-122316.72">14287 12912 0,'-42'0'0,"84"0"0,-84-21 16,63 21-1,0 0-15,1-22 16,20 22-16,-21-21 0,21 21 16,-20 0-16,20-21 0,0 21 0,1-21 15,-1 0-15,0 21 0,1-21 16,-1 21-16,-21-22 0,21 1 0</inkml:trace>
  <inkml:trace contextRef="#ctx0" brushRef="#br0" timeOffset="-121830.49">16870 12594 0,'0'-21'0,"0"42"0,0-84 0,0 20 16,0 1-16,0 21 0,0-21 15,0 20-15,0 1 0,0 0 0,0 42 32,0 0-32,0 22 15,0-1-15,0 0 0,0 1 0,0 63 16,0-43-16,0 1 15,0-1-15,0 1 0,-21-22 16,-1 21-16,22 1 0,0-22 0,0 1 16,-21-1-16,21-21 0,-21 21 0,21-20 15,0-1-15,0 0 0,0 0 16,0-42 15,0 0-31,0 0 0</inkml:trace>
  <inkml:trace contextRef="#ctx0" brushRef="#br0" timeOffset="-121377.74">16743 12742 0,'0'0'0,"-21"-21"0,21-21 0,-22 21 16,22 0-16,0-1 0,0 1 0,0 0 16,0-21-16,0 21 0,0-1 15,22 1-15,-1 0 0,21-21 0,0 21 16,-20-1-16,20 1 0,21 0 15,-20 21-15,20 0 0,-20 0 0,20 0 16,1 0-16,-22 21 0,21 0 0,-20 22 16,-22-22-16,21 21 0,-42 1 15,0-1-15,0 0 0,0 1 0,-42-1 16,21 0-16,-22 1 0,-20-1 16,21 0-16,-22-21 0,1 22 15,20-22-15,1 0 0,-22 0 0,43 0 16,-21-21-16,21 0 0,0 0 0,-1 0 15,1 0-15,0 0 16,21-21-16,0 0 0,0 0 16,21 21-1,0 0-15,1 0 0,-1 21 16,42 21-16,-42-20 0,1-1 16,20 0-16,0 0 0,-21 0 15,22 22-15,-22-22 0,21-21 16,-21 21-16,22 0 0,-22 0 0,0-21 15,0 21-15,0-21 0,1 0 16,-1 0-16,42 0 16,-42 0-16,1-21 0,-1 0 15,0 0-15,0 0 0</inkml:trace>
  <inkml:trace contextRef="#ctx0" brushRef="#br0" timeOffset="-120885.09">17928 12552 0,'0'0'0,"0"-42"0,0 20 0,21-20 16,0 42-16,-21 21 31,0 0-31,0 1 0,0 20 16,-21-21-16,21 21 0,-21 1 16,21 20-16,0-20 0,-21-1 0,21 21 15,-21-20-15,0-1 0,21 0 0,-22 1 16,22-1-16,-21-21 0,0 22 15,21-22-15,0 0 0,0 0 0,0 0 16,0-42 15,0 0-31,0 0 0,0 0 16,21-22-16,-21 1 0,21 0 16,1-1-16,-22 1 0,0-22 15,21 22-15,0-21 0,0 20 0,-21-20 16,21 20-16,0-20 0,1 21 0,-1 20 15,0-20-15,0 21 0,0 0 16,0 21-16,1 0 0,41 21 16,-42 0-16,0 0 0,1 22 15,-1-22-15,0 21 0,0 0 16,0 1-16,0-1 0,-21 0 0,22 1 16,-1-1-16,0 0 0,0 1 0,-21-1 15,0 0-15,0-20 16,0 20-16,0-21 0,0 0 0,0 0 0,0 1 15,-21-1-15,21 0 0,-21-21 16,0 21-16,-1-21 16,1 0-16,0 0 0,0 0 0,0 0 15,0-21-15</inkml:trace>
  <inkml:trace contextRef="#ctx0" brushRef="#br0" timeOffset="-120718.18">17822 12975 0,'0'-21'16,"21"21"-16,1-21 16,20 21-16,-21-21 0,43 0 15,-22 21-15,0-22 16,1 1-16,20 0 0,-21 0 16,22 0-16,-22 0 0,22-1 0,-1 1 15</inkml:trace>
  <inkml:trace contextRef="#ctx0" brushRef="#br0" timeOffset="-120059.56">18838 12488 0,'-42'64'16,"84"-149"-16,-42 106 0,-21-21 31,21 22-31,0-1 0,0 0 16,-21 0-16,21 21 0,0-20 0,-21 20 15,21 0-15,0-21 0,0 22 16,0-22-16,0 21 0,-21-21 15,21 22-15,0-22 0,-22 21 0,22-21 16,0 1-16,0-1 0,0 0 0,0 0 16,0 0-16,0 0 15,0-42 1,0 0 0,0-21-16,0 21 15,0-1-15,0-20 0,0 0 0,0-1 16,22-41-16,-1 41 15,-21 1-15,21 0 0,0-1 16,-21 1-16,21 21 0,0-21 0,-21 20 16,22 1-16,-22 0 0,21 21 15,0 0-15,0 0 0,-21 21 16,0 0-16,21 22 0,0 20 16,1-42-16,-22 22 0,0-1 15,0 0-15,0 1 0,0-1 16,0-21-16,0 22 0,0-22 0,0 21 15,0-21-15,0 0 0,0 1 0,0-1 16,21-21 0,0-21-1,-21-1-15,21 1 0,-21 0 16,21-21-16,0-1 0,1 1 16,-1 0-16,0-1 0,21 1 0,-21-21 15,22 20-15,-22 1 0,21 0 16,-21-1-16,22 1 0,-22 21 0,21-22 15,1 43-15,-1 0 0,-21 0 16,0 0-16,0 22 0,-21-1 16,22 0-16,-22 21 0,0-21 15,21 22-15,-21 41 0,0-20 0,0-22 16,0 1-16,0-1 16,0 0-16,-21 22 0,21-43 0,-22 21 15,22 1-15,-21-1 0,21-21 0,0 0 16,0 0-16,-21 1 0</inkml:trace>
  <inkml:trace contextRef="#ctx0" brushRef="#br0" timeOffset="-119211.05">20764 12954 0,'0'0'0,"0"-21"47,22 0-32,-1 0-15,0-1 0,0 1 16,-21 0-16,42-21 0,-20 21 16,-1-22-16,0 1 0,0 21 0,0-22 15,0 1-15,1 0 0,-1 21 0,-21-22 16,0 22-16,0 0 16,0 0-16,0 0 0,0-1 0,-21 22 15,-1 0-15,1 0 0,0 0 16,21 22-16,-21-1 0,0 0 15,0 0-15,21 0 0,0 0 0,0 43 16,0-43-16,0 21 16,0-20-16,21-1 0,0 21 0,0-21 15,0 0-15,0 22 0,1-22 0,-1 0 16,0 0-16,0 0 0,43 43 16,-43-43-16,21-21 15,-21 0-15,0 21 0,22-21 0,-22 0 16,21 0-16,1 0 0,-22-21 15,21 21-15,0-21 0,-20 0 16,20 0-16,0-1 0,-21 1 0,22 0 16,-1-42-1,0 20-15,-42 22 0,22-21 0,-22-1 0,21 22 16,-21 0-16,0 0 0,0 0 16,0 0-16,-21-1 0,-1 22 0,1 0 15,0 0-15,0 0 0,0 0 0,0 0 16,-1 0-16,-20 22 0,21-1 15,0 0-15,21 0 0,-21 21 16,21-20-16,0 20 0,0-21 0,0 21 0,0-20 16,0 20-16,0-21 0,0 21 15,21 1-15,0-43 16,0 21-16,0 0 0,22-21 0,-1 0 16,0 0-16,1 0 0,-1 0 15,0 0-15,22-21 0</inkml:trace>
  <inkml:trace contextRef="#ctx0" brushRef="#br0" timeOffset="-117528.54">22669 12510 0,'0'0'0,"-21"-43"16,0 22-16,0 0 0,0 21 0,0 0 15,-1-21-15,1 21 0,0 0 0,-21 0 16,21 0-16,-1 21 0,-20 0 15,21 0-15,-21 0 0,20 22 0,1-22 16,0 21-16,0 1 0,0-1 16,21-21-16,0 21 0,-21 1 0,21-22 15,0 21-15,0-21 0,0 22 0,0-22 16,21-21-16,0 21 0,0-21 16,0 0-16,0 0 0,22 0 0,-22 0 15,21-21-15,-21 21 0,22-21 0,-22 0 16,21-1-16,-21 1 15,1 0-15,-1 0 0,0-21 0,0 20 16,-21 1-16,0-21 0,0 21 0,0 0 16,0-22-16,0 22 0,0 0 15,0 0-15,0 0 0,0 42 32,0 0-32,0 0 15,0 21-15,0 1 0,0-1 0,0 0 16,0 1-16,-21-1 0,21 22 15,-21-1-15,21-21 0,0 22 0,0-22 16,0 22-16,-21-1 0,21 1 0,0 63 16,0-64-1,0 1-15,-22-1 0,22 22 0,0-22 16,-21-20-16,21 20 0,0 1 0,0-22 16,0 0-16,0 1 0,0-22 15,0 0-15,0 21 0,0-20 16,0-1-16,0-42 15,0-1 1,0 1-16,0 0 0,0-21 16,21-1-16,1 1 0,-1 0 0,0-22 15,0 1-15,21-85 16,1 84-16,-22-21 0,21 1 0,-21-1 16,22 0-16,-22 1 0,21-1 15,-21 0-15,1 1 0,-1-1 16,0 22-16,0-1 0,0 1 0,-21 20 15,0 22-15,21-21 0,-21 21 0,0-1 16,-21 22 0,0 0-16,0 22 0,0-1 15,21 0-15,-21 21 0,21-21 0,-22 22 16,22-22-16,0 21 0,0 1 16,0-1-16,0-21 0,0 21 0,0-20 15,22 20-15,-1-21 0,-21 0 0,21-21 16,0 21-16,0 1 0,0-22 15,1 0-15,-1 0 0,0 0 16,0 0-16,0-22 0,0 1 0,1 0 16,-1 0-16,21 0 0,-21 0 15,0-22-15,1 22 0,-1-42 16,0 20-16,0 1 0,-21 21 16,0-22-16,0 22 0,0 0 0,0 0 15,0 0-15,0 42 31,0 0-31,0 0 16,0 0-16,0 1 0,0-1 16,0 0-16,0 21 0,0-21 0,0 1 15,0-1-15,0 21 0,0-21 16,0 0-16,0 1 0,21-1 16,0-21-16,1 0 15,-1 0-15,0 0 0,0 0 16,0 0-16,0-21 0,1-1 15,-1 1-15,0 0 0,0 0 0,0 0 16,22-22-16,-43 22 0,0 0 16,21 0-16,-21 0 0,21 0 15,-21-1-15,0 44 47,0-1-47,0 0 0,0 0 16,0 0-16,0 0 0,0 1 0,0-1 15,0 0-15,0 0 0,0 0 16,21 0-16,-21 1 0,21-22 16,0 0-16,1 0 0,-1 0 15,0 0-15,0 0 0,0 0 16,0 0-16,1-22 0,-1 1 0,0 0 16,0 0-16,21 0 0,-20 0 15,-1-1-15,0 1 0,0-21 0,-21 21 16,42 0-16,-42-1 15,22 1-15,-44 21 47,1 21-31,0 1-16,21-1 16,0 0-16,0 0 0,0 0 15,0 0-15,0 1 16,21-1-16,0-21 0,1 0 15,-22 21-15,21-21 0,0 0 16,0 0 0,0 0-16,0 0 0,1-21 0,-1 21 0,21-43 15,-21 22-15,0 0 16,1 0-16,-22 0 16,21 0-16,-21-1 0,0 1 0,0 0 15,0 0-15,0 0 0,0 0 16,-21 21-1,-1 0-15,1 0 16,0 21-16,21 0 16,-21 0-16,21 0 0,0 0 15,0 22-15,0-22 0,0 0 0,0 0 16,0 0-16,0 1 16,0-1-16,0 0 0,0 0 0,21-21 15,0 21-15,0-21 0,43 21 16,-22-21-16,-21 0 0,22 0 15,-1 0-15,0 0 0,-20-21 0,20 21 16,0-21-16,1 0 0,-1 0 0,0 0 16</inkml:trace>
  <inkml:trace contextRef="#ctx0" brushRef="#br0" timeOffset="-117017.83">25146 12573 0,'0'-21'0,"0"-43"31,0 149-31,0-191 0,-21 106 16,0 0-16,-1 0 0,1 0 15,0 21-15,0 1 0,0-22 16,0 21-16,-1 0 0,1 0 0,0 0 16,21 0-16,0 1 0,-21-1 0,21 0 15,0 0-15,0 0 0,0 0 16,0 1-16,21-1 0,0-21 16,0 0-16,1 0 15,-1 0-15,0 0 0,0 0 16,0 0-16,22-21 0,-22-1 0,0 1 15,0 0-15,0 0 0,-21 0 16,21-22-16,1 22 0,-1-21 0,-21 0 16,0-1-16,21 1 0,-21 0 0,21-22 15,0 22-15,-21-22 0,21 1 16,1 20-16,-22-20 0,0 21 0,21-22 16,-21 22-16,21 21 0,-21-22 0,0 22 15,0 0-15,0 42 16,-21 0-1,0 22-15,-1-1 0,22 0 16,-21 22-16,21-1 0,0 1 0,0-1 16,0 1-16,0-22 0,-21 22 0,21-22 15,0 21-15,0-20 0,0-1 16,0 0-16,0-20 0,0 20 0,0-21 16,0 21-16,21-20 0,0-1 15,1-21-15,-1 0 16,0 0-16,0 0 0,21 0 0,-20 0 15,-1-21-15,21 21 0,-21-22 16,22 1-16,-22 0 0,21 0 0,-21-21 16,0 20-16,-21 1 0,0-21 0</inkml:trace>
  <inkml:trace contextRef="#ctx0" brushRef="#br0" timeOffset="-116801.95">24003 12213 0,'-21'0'0,"42"0"0,-63 0 0,20 0 15,1 0 16</inkml:trace>
  <inkml:trace contextRef="#ctx0" brushRef="#br0" timeOffset="-115694.89">20553 13483 0,'21'-42'0,"-42"84"0,42-105 15,0 20-15,-21 22 0,0 0 0,0 0 0,0 0 16,0 0-16,21 21 0,-21 21 31,-21 0-31,0 0 0,0 0 16,0 22-16,-1-1 0,1 21 15,-21-20-15,21 20 0,0-20 16,-22 20-16,22 1 0,0-22 0,-21 21 16,-1-20-16,-20 41 0,42-41 15,-1-1-15,-20-21 0,21 0 16,0 22-16,0-22 0,-1-21 0,22 21 15,-21-21-15,0 0 16,21-21 0,0 0-16,0 0 0,0-22 15,0 22-15,0-21 0,0 21 16,21-22-16,-21 1 0,21 21 0,1-22 16,-22 22-16,0 0 0,21 0 15,0 21-15,0 0 16,-21 21-1,0 0-15,21 43 0,0-43 16,-21 0-16,0 21 0,22-20 0,-1-1 16,-21 0-16,21 0 0,0 0 15,0 0-15,0 1 0,1-1 16,-1-21-16,21 0 0,-21 0 16,22 0-16,-22 0 0,21 0 0,0 0 0,1-21 15,-1-1-15,0 22 0,1-21 16,-22 0-16,21 0 0,-21 0 15,22 0-15,-22-1 0,0 1 0,21-42 16,-42 42-16,0-1 16,-21 44 15,0-1-31,21 0 0,0 0 16,-21 0-16,0 0 0,21 1 15,0 20-15,-21-21 0,21 0 16,0 0-16,0 1 0,21-22 0,0 0 15,0 21-15,0-21 16,0 0-16,22 0 0,-22 0 16,0 0-16,0-21 0,0 21 0,1-22 15,20 1-15,-21 0 0,0 0 16,0 0-16,1 0 0,-22-1 0,0-20 16,0 21-16,0-21 15,0 20-15,0-20 0,-22-21 0,1 41 16,0 1-16,0 0 0,0 21 0,0 0 15,-1 0-15,1 0 0,0 0 16,0 0-16,0 21 0,-22 22 16,22-22-16,0 0 0,21 0 15,0 0-15,0 0 0,0 22 16,0-22-16,0 0 0,0 0 0,21 0 16,0-21-16,1 22 0,-1-22 0,21 21 15,-21-21-15,22 0 0,-1 0 16,0 0-16,22 0 0</inkml:trace>
  <inkml:trace contextRef="#ctx0" brushRef="#br0" timeOffset="-115430.84">21865 13695 0,'0'-21'0,"-63"21"15,41 0 1,-20 0-16,21 0 0,0 21 15,-22 0-15,22 21 0,0-20 0,-21 41 16,21-21-16,-1-20 16,1 20-16,21-21 0,0 21 0,-21-20 15,21-1-15,0 0 0,0 0 0,0 0 16,0 0-16,21 1 0,0-22 16,1 0-16,-1 0 0,21 0 0,-21 0 15,22 0-15,-1 0 0,0 0 16,43 0-16,-64-22 0,21 1 15,1 21-15</inkml:trace>
  <inkml:trace contextRef="#ctx0" brushRef="#br0" timeOffset="-113865.95">22564 13801 0,'0'0'0,"0"-21"16,0-1-1,-22 22-15,1 0 0,0 0 0,-21 0 16,21 0-16,-22 22 0,1-1 0,21 0 15,-22 0-15,22 0 16,-21 0-16,21 1 0,0-1 0,-1 0 16,1 0-16,0 0 0,21 0 0,0 1 0,0-1 15,0 0-15,0 0 16,0 0-16,21-21 0,-21 21 16,21-21-16,22 0 0,-22 0 0,0 0 15,21 0-15,-20-21 0,20 0 16,-21 0-16,21 21 0,1-21 0,-22 0 15,0-22-15,21 22 0,-20 0 16,-1 0-16,-21-22 0,0 22 0,21 0 16,-21 0-16,21 0 0,-21 42 31,0 0-31,0 0 16,-21 0-16,21 1 0,-21-1 0,21 21 15,-21-21-15,21 0 0,0 1 16,0-1-16,0 0 0,0 0 0,21 0 15,0-21-15,0 0 0,0 0 16,22 0-16,-22 0 0,0 0 16,21 0-16,1 0 0,-22 0 0,21-21 15,0 0-15,1 0 0,-22 0 0,21-1 16,-21-20-16,22 21 0,-22-21 16,0-1-16,0-20 0,-21 20 0,21 1 15,1-21-15,-1-1 0,-21 22 0,0-1 16,0 1-16,21 0 15,-21-1-15,0 22 0,0 0 0,0 63 32,-21-20-32,21 20 15,0 0-15,-21 1 0,-1-1 0,22 21 16,-21-20-16,21 20 0,0-20 16,0-1-16,0 0 0,0 1 0,0-1 15,0 0-15,0-21 0,0 1 0,0 20 16,0-21-16,21-21 0,1 21 15,-1 0-15,0-21 0,0 0 0,21 0 16,-20 0-16,20 0 0,-21 0 0,21-21 16,-20 0-16,20 0 15,0 0-15,-21 0 0,22-1 0,-22 1 16,21-21-16,-21 21 0,1 0 0,-1-22 16,0 22-16,0 0 0,-21 0 15,0 0-15,0-1 0,0 44 16,0-1-1,-21 21-15,0-21 16,21 0-16,-21 1 0,21-1 0,-22 0 16,22 0-16,0 0 0,0 0 0,0 1 15,0-1 1,22-21-16,-1 0 0,0 0 0,0 0 0,0 0 16,22 0-16,-22 0 0,21 0 15,-21-21-15,22-1 0,-22 22 16,21-21-16,-21 0 0,0 0 0,22 0 15,-22 0-15,0-1 0,0 1 0,-21 0 16,21 21-16,-21 21 31,0 0-31,0 1 16,-21-1-16,0-21 0,21 21 0,0 0 16,0 0-16,0 0 0,-21-21 0,21 22 15,0-1-15,0 0 16,21-21-16,0 0 0,0 0 15,1 0-15,-1 0 0,0 0 16,0 0-16,21-21 0,-20 0 16,-1-1-16,0 1 15,-21 0-15,0 0 0,0 0 16,0 0-16,0-1 0,0 1 0,0 0 0,0 0 16,-21 0-16,0 0 0,-1-1 15,1 1-15,0 21 0,0 0 16,21-21-16,0 0 31,21 21-31,0-21 0,22 21 16,-22 0-16,0-21 15,0 21-15,21 0 0,-20 0 0,-1 0 16,21 0-16,-21 0 0,0 21 0,1 0 16,-1-21-16,0 21 0,-21 21 15,0-20-15,21-1 0,-21 0 0,0 0 16,0 0-16,0 0 0,0 1 0,0-1 15,0 0-15,0 0 16,0 0-16,-21 0 16,0-21 15,0 0-31,-1-21 16,22 0-1,0 0-15,0 0 0,0 0 16,22-1-16,-1 1 0,0 0 15,0-21-15,0 21 0,22-22 0,-22 22 16,21-21-16,0 21 0,22-22 16,-22 43-16,-21 0 0,22 0 15,-22 0-15,0 21 0,0 1 0,0-1 16,-21 21-16,0-21 0,0 22 16,0-22-16,0 21 0,0-21 0,0 0 15,-21 22-15,0-22 0,0 0 0,21 0 16,-42 0-16,42 1 15,-22-22-15,22 21 16,-21-21-16,21-21 31,-21-1-31,21 1 16,-21 0-16,21 0 0</inkml:trace>
  <inkml:trace contextRef="#ctx0" brushRef="#br0" timeOffset="-113618.58">24088 13526 0,'-22'0'0,"44"0"0,-65 0 94</inkml:trace>
  <inkml:trace contextRef="#ctx0" brushRef="#br0" timeOffset="-113335.75">23072 13801 0,'21'0'16,"0"0"-16,0 0 15,0 0-15,0 0 0,1 0 0,-1 0 16,0 0-16,0 0 16,0 0-16</inkml:trace>
  <inkml:trace contextRef="#ctx0" brushRef="#br1" timeOffset="-88695.39">2498 15304 0,'0'0'0,"0"-22"0,0 1 16,0 0-16,0 0 16,0 0-16,-22 0 15,22-1-15,-21 22 0,21-21 16,-21 0-16,21 0 15,-21 21-15,0 0 16,21 21 15,0 0-31,0 0 0,0 22 16,-21-1-16,21 0 0,0 22 16,0-1-16,0 1 0,0-1 0,0 1 15,0 21-15,0-22 0,0 22 16,0-1-16,0-20 0,0 21 0,0-22 15,0 1-15,0-1 16,0-21-16,0 1 0,0-1 0,0 0 0,0-20 16,0-1-16,0 0 0,0 0 15,-22-21 17,22-21-32,0 0 15,0-22-15,0 22 16,0 0-16,0-21 0</inkml:trace>
  <inkml:trace contextRef="#ctx0" brushRef="#br1" timeOffset="-88372.23">2222 15198 0,'0'-21'16,"22"21"-16,-1-22 0,0 1 15,21 21-15,1-21 0,-1 21 0,0-21 16,22 21-16,-22-21 16,22 21-16,-22-21 0,0 21 0,22 0 15,-43-22-15,21 22 0,1 0 0,-1 0 16,-21 0-16,0 0 0,-21 22 15,0-1 1,0 0-16,0 0 0,-21 0 16,0-21-16,21 21 0,-21 1 15,0-1-15,-1-21 0,22 21 0,0 0 16</inkml:trace>
  <inkml:trace contextRef="#ctx0" brushRef="#br1" timeOffset="-88131.68">2498 15833 0,'0'0'0,"21"0"0,0 0 15,21 0-15,-21 0 0,1 0 16,20 0-16,-21-21 0,0 21 0,22-22 15,-22 22-15,21 0 0,-21 0 16,0-21-16,1 21 0,-1-21 0,0 21 16,0 0-1</inkml:trace>
  <inkml:trace contextRef="#ctx0" brushRef="#br1" timeOffset="-87822.34">3238 15769 0,'0'0'16,"-21"64"-1,21-22-15,-21-21 0,21 22 0,0-22 16,-21 21-16,21 0 0,0 1 15,0-1-15,0-21 0,0 22 16,0-1-16,0-21 0,0 0 16,0 0-16,0 1 0,0-1 0,0 0 15,0-42 17,21 0-32,0-1 15,-21 1-15,0-21 0,0 0 0,21 20 16</inkml:trace>
  <inkml:trace contextRef="#ctx0" brushRef="#br1" timeOffset="-87478.53">3260 15494 0,'-22'0'31,"22"21"-31,0 0 0,0 1 15,0-1-15,0 0 16,0 0-16,22 0 16,-1-21-16,0 0 15,0 0-15,0 0 0,0-21 0,1 0 16,-1 21-16,0-21 16,-21 0-16,0-1 0,21 1 0,-21 0 15,0 0-15,0 0 0,-21 21 0,0 0 16,-22 0-16,22 0 0,0 0 15,-21 0-15,21 0 0,-22 0 16,22 21-16,0 0 0,0-21 0,0 21 16,21 0-16,-22 1 0,22-1 15,0 0-15,22-21 16,-1 21-16,0-21 0,21 0 16,-21 0-16</inkml:trace>
  <inkml:trace contextRef="#ctx0" brushRef="#br1" timeOffset="-87118.74">4000 14986 0,'0'-21'15,"0"42"-15,0-63 0,0 21 0,0 42 31,0 0-31,-21 0 16,21 21-16,0 1 0,-21-1 0,21 22 16,0-1-16,0 1 0,-21-1 15,0 22-15,21-22 0,-21 64 16,-1-42-16,22-22 0,-21 1 16,0-22-16,21 22 0,0-1 15,0-20-15,0-1 0,-21 0 0,21-21 16,0 1-16,0-1 0,0 0 15,0 0-15,0-42 32,21 0-32,-21 0 15,21-1-15,0-41 0,1 42 16</inkml:trace>
  <inkml:trace contextRef="#ctx0" brushRef="#br1" timeOffset="-86746.95">4106 15875 0,'0'0'0,"0"21"0,21 0 0,-21 1 15,22-22-15,-1 0 16,0 0-16,0 0 0,0 0 16,0 0-16,1 0 0,-1-22 15,0 1-15,0 21 0,0-21 0,0 0 16,1 0-16,-1 0 0,0-1 15,0-20-15,-21 21 0,0 0 16,0-22-16,0 22 0,0 0 16,0 0-16,-21 21 0,-21 0 15,20 0-15,-20 0 0,21 21 0,-21-21 16,-1 21-16,22 0 0,-21 22 16,21-22-16,-1 21 0,1 1 0,21-1 15,0 0-15,0 1 16,0-1-16,0 0 0,0 1 0,0-22 0,0 21 15,0-21-15,21 0 0,-21 1 16,22-1-16,-1-21 0,0 0 16,0 0-16,0 0 0,43 0 15,-43 0-15,0-21 0,21-1 16,-20 1-16</inkml:trace>
  <inkml:trace contextRef="#ctx0" brushRef="#br1" timeOffset="-85445.65">5038 15007 0,'0'-42'0,"0"84"15,0-105-15,21 20 0,0 22 16,-21 0-16,0 0 0,0 0 16,21 21-16,-21 21 31,0 0-31,0 0 0,0 22 16,-21-1-16,21 0 0,0 22 0,0-1 15,0 1-15,-21 20 0,21-20 16,0 21-16,0-22 0,-21 22 0,21-22 15,0 1-15,0-1 0,0 1 16,0-22-16,0 22 0,0-22 0,0 0 16,21 1-16,0-22 0,-21 0 15,21 0-15,-21 0 0,21-21 16,0 0-16,1 0 0,-1-21 16,0 21-16,0-42 0,21 21 0,-20-22 15,20 1-15,-21 0 0,21-22 16,1 22-16,-1-22 0,-21 1 0,22-1 15,-1 1-15,-21-22 0,43-42 16,-64 64-16,21-1 0,-21 1 16,21 20-16,-21 1 0,0 0 15,0 20-15,0-20 0,0 21 16,0 0-16,0 42 31,0 0-31,0 0 0,0 22 0,0 20 16,0-21-16,0 22 0,0-1 15,0 1-15,0-1 0,0 1 0,0-1 16,0 1-16,0-1 0,0 1 16,0-22-16,0 1 0,21 20 0,-21-21 15,21 1-15,0-22 0,1 21 0,-1-21 16,0 1-16,0-1 16,21-21-16,-20 0 0,20 0 0,-21 0 15,21 0-15,-20 0 0,20-21 0,0-1 16,-21 1-16,22-21 0,-1 21 0,22-64 15,-43 43-15,21-1 16,-21 1-16,0-21 0,1 20 16,-1-20-16,-21-1 0,21 1 0,-21-1 15,0-20-15,0 20 0,0 1 16,0-1-16,0-21 0,-21 43 16,21 0-16,0 21 0,-21-22 0,21 22 15,-22 21-15,22 21 16,0 0-1,-21 1-15,21 20 0,0 0 16,0 22-16,0-1 0,0 1 16,0-1-16,0 1 0,0-1 15,0 1-15,0-1 0,0 1 0,0-1 16,0 1-16,0-22 0,0 22 0,0-22 16,21 0-16,-21 1 0,22-1 15,-22 0-15,21-21 0,0 1 0,0 20 16,0-21-16,22-21 15,-22 0-15,0 0 0,0 0 0,21-21 16,-20 0-16,-1 0 0,21-22 16,-21 22-16,22-21 0,-22-1 0,21 1 15,22-43-15,-43 43 0,0 21 16,0-21-16,-21 20 0,0 1 16,21 0-16,-21 0 0,0 0 15,0 42 1,-21 0-1,21 0-15,0 0 0,-21 43 16,0-43-16,21 0 0,-21 22 16,21-22-16,0 0 0,0 0 0,0 0 15,0 0-15,0 1 0,0-1 16,21-21 0,0 0-16,0-21 0,0-1 15,-21 1-15,21 0 0,1 0 0,-1-21 16</inkml:trace>
  <inkml:trace contextRef="#ctx0" brushRef="#br1" timeOffset="-85166.81">7239 15304 0,'-21'21'16,"21"0"-16,0 0 15,21-21 16,0 0-31,-21-21 16,0 0-16,0 0 0,0-1 16,0 1-1,-21 0-15,0 0 0,0 21 16,-1 0-16,1 0 0,0 0 16,0 0-16,0 0 0,0 0 15,-1 21-15,22 0 16,0 0-16,-21-21 0,21 22 15,-21-22-15,0 21 0</inkml:trace>
  <inkml:trace contextRef="#ctx0" brushRef="#br1" timeOffset="-84954.42">6286 15579 0,'0'21'16,"22"-21"0,-1 0-16,0 0 0,0 0 0,0 0 15,22 0-15,-22-21 0,0 21 16,21 0-16,1 0 0,-22-21 0,21 21 16,-21 0-16,22-22 0,-22 22 15,21 0-15,-21-21 0,22 21 0</inkml:trace>
  <inkml:trace contextRef="#ctx0" brushRef="#br1" timeOffset="-83730.89">7514 15960 0,'21'0'16,"0"-21"-16,-21-1 0,22 1 15,-1 0-15,-21 0 0,42-43 16,-21 22-16,0 0 0,-21-1 16,22 1-16,-22-21 0,21 20 15,-21-20-15,0-1 0,0 1 0,0-1 16,0 22-16,0-22 0,0 22 0,0 0 15,0 21-15,0-22 0,0 22 16,0-21-16,-21 42 16,21 21-1,-22 0-15,22 0 0,0 22 0,0-22 16,0 21-16,-21 22 0,21-22 16,0 0-16,-21 22 0,21-22 15,0 0-15,0 22 0,0-22 0,0 1 16,0-1-16,0 21 0,0-20 15,0-1-15,0-21 0,21 22 16,0-22-16,-21 0 0,22 0 0,-1 0 16,0 0-16,0-21 0,0 0 15,22 0-15,-22 0 0,21 0 16,-21 0-16,22-21 0,-22 21 0,21-21 16,-21 0-16,0 0 0,1-22 0,20 22 15,-21 0-15,-21-21 0,21 21 0,0-22 16,-21 22-16,0-21 0,0 21 15,0-1-15,0-20 0,0 21 16,0-21-16,0 20 0,0 1 16,0 42 15,0 1-31,-21-1 0,21 0 0,0 0 16,-21 0-16,21 0 15,0 22-15,0-22 0,0 0 0,0 0 0,0 22 16,0-22-16,0 0 0,0 0 0,0 0 15,0 0-15,21 1 0,0-22 16,-21 21-16,64 0 16,-43 0-16,0-21 0,22 0 15,-22 0-15,0 0 0,21 0 16,-21-21-16,22 21 0,-22-21 0,21 0 16,-21-1-16,1 22 0,20-21 15,-21 0-15,0 0 0,0-21 0,22-1 16,-22 22-16,0 0 0,-21 0 15,0 0-15,0-1 0,0 1 16,0 0-16,0 0 0,-21 21 31,0 0-31,21 21 16,0 0-16,-21 0 0,21 1 0,-22-1 16,22 0-16,0 21 0,0-21 15,0 1-15,0-1 0,0 0 16,0 0-16,0 0 0,0 0 0,0 1 15,22-1-15,-1 0 0,0 0 16,0 0-16,21-21 0,-20 0 16,20 0-16,-21 0 0,21 0 0,1 0 15,-1-21-15,0 0 0,1 0 0,-22 0 16,21-1-16,1 1 0,20-21 16,-21 0-16,-20 20 15,-1 1-15,0-21 0,0 21 0,-21 0 16,0-1-16,0 1 0,0 0 15,-21 21 1,0 0-16,21 21 16,-21-21-16,21 21 0,0 1 0,0-1 15,0 0-15,0 0 0,0 0 0,0 0 16,0 1-16,0-1 16,0 0-16,0 0 0,0 0 0,0 0 15,0 1-15,0-1 0,0 0 16,0 0-16,0 0 15,0-42 32,0 0-31,-22 21-16,1-21 0,21 0 0,-21-1 16</inkml:trace>
  <inkml:trace contextRef="#ctx0" brushRef="#br1" timeOffset="-83339.11">8276 15113 0,'0'0'0,"0"21"0,0 0 16,0 1-16,21-22 31,0 0-31,1 0 16,-1 0-16,-21-22 16,0 1-16,0 0 15,0 0-15,0 0 16,-21 21-16,-1 0 0,1 0 15,0 0-15,0 0 16,0 21-16,21 0 0,0 0 16,0 0-16,0 1 15,0-1-15,0 0 0,0 0 0,0 0 16,21 0-16,0-21 16,0 0-16,0 0 0,1 0 15</inkml:trace>
  <inkml:trace contextRef="#ctx0" brushRef="#br1" timeOffset="-80190.06">10414 15642 0,'0'-21'32,"0"0"-17,0 0 1,0 0-1,-21 21 1,21-22-16,-21 22 16,-1 0-1,22 22-15,-21-1 16,21 0-16,0 0 16,-21 0-16,21 0 15,0 1-15,0-1 0,0 0 16,21-21-1,-21 21-15,21-21 0,1 0 16,-1 0-16,0 0 16,-21-21-16,0 0 0,0 0 15,0-1-15,0 1 16,0 0-16,0 0 16,-21 0-1,0 21 16,21 21-31,0 0 16,0 0-16,0 0 16,0 1-1,21-22 1,0 0-16,0 0 16,-21-22-1,0 1-15,0 0 16,0 0-1,-21 0 1,0 21 0,0 0-1,21 21-15,0 0 16,0 0 0,21-21-1,0 0-15,0 0 16,0 0-16,0-21 0</inkml:trace>
  <inkml:trace contextRef="#ctx0" brushRef="#br1" timeOffset="-79506.45">11896 15050 0,'0'0'0,"21"0"0,0-22 16,-21 1-16,0 0 16,0 0-16,0 0 15,0 0-15,-21 21 16,0 0-16,21-22 16,-22 22-16,1 0 0,0 0 15,0 0-15,0 0 0,0 22 0,-1-22 16,1 21-16,-21 0 0,21 0 15,0 21-15,-1-20 0,1 20 0,0 0 16,0 1-16,0-1 0,0 21 16,-1-20-16,1-1 0,21 0 0,0 1 15,0-1-15,0 0 0,0 1 0,0-1 16,0-21-16,0 22 0,0-22 16,21 0-16,-21 21 0,22-21 0,-1 1 15,21-1-15,-21 0 16,0-21-16,1 0 0,20 0 15,-21 0-15,0 0 0,22 0 0,-1-21 16,-21 21-16,21-21 0,1-1 0,-1 1 16,0-21-16,1 21 0,-1 0 15,22-22-15,-22 22 0</inkml:trace>
  <inkml:trace contextRef="#ctx0" brushRef="#br1" timeOffset="-79073.7">12467 15177 0,'0'21'0,"0"-42"0,0-1 15,0 1-15,-21 21 16,0 0 0,0 0-16,-1 21 15,1 1-15,21-1 0,0 0 16,-21 21-16,0-21 0,21 22 0,-21-1 16,21 0-16,0-20 0,0 20 15,0 0-15,0-21 0,0 22 0,0-22 16,0 0-16,0 0 0,0 0 0,0 1 15,21-1-15,0-21 16,0 0-16,0 0 0,1 0 0,20 0 16,-21 0-16,0 0 0,0-21 15,22-1-15,-22 1 0,0 0 16,0 0-16,0-21 0,1 20 0,-22-20 16,0 0-16,0-1 0,0 1 0,0 0 15,0-1-15,0-20 16,-22 42-16,1 0 0,21-1 0,-21 1 15,0 21-15,0 0 0,0 0 16,-1 0-16,1 0 0,-21 21 0,21 1 16,0-1-16,-1 0 0,1 0 0,21 0 15,0 0-15,-21 1 0,21 20 16,0-21-16,0 0 0,21 0 16,0 1-16,22-22 15,-22 0-15,0 0 0,21 0 16,-20 0-16</inkml:trace>
  <inkml:trace contextRef="#ctx0" brushRef="#br1" timeOffset="-78729.62">13144 15155 0,'0'0'0,"0"-21"16,-21 21-1,0 0 1,0 0-16,0 0 0,21 21 15,0 1-15,-21 20 0,-1-21 16,22 21-16,-21 1 0,21-1 0,0 0 16,0 1-16,-21-1 0,21 0 0,-21 1 15,21 20-15,0-20 0,-21 20 16,21-21-16,-21 22 0,21-1 0,-22 1 16,22-22-16,-21 85 0,21-84 15,0 20-15,-21-21 0,21 1 16,-21-1-16,21 0 0,-21 1 0,21-22 15,0 0-15,0 0 0,0 0 16,0 1-16,0-44 31,0 1-31,21 0 0,0 0 16,0-21-16,-21 20 0,21-20 16,1 0-16</inkml:trace>
  <inkml:trace contextRef="#ctx0" brushRef="#br1" timeOffset="-78411.29">13039 15325 0,'0'-21'0,"0"42"0,-22-64 0,22 22 0,-21 0 16,21 0-16,0 0 0,0 0 0,0-1 16,0 1-16,0 0 15,21 0-15,1 21 0,-1-21 0,0 21 16,21 0-16,-21 0 0,22 0 0,-1 0 15,0 21-15,1 0 16,-22 0-16,0 0 0,0 22 0,0-22 16,-21 21-16,0-21 0,0 22 15,0-22-15,0 21 0,-21-21 0,0 1 16,0 20-16,0-21 0,0 0 0,-1 0 16,1 1-16,-21-1 0,21 0 15,0-21-15,-1 21 16,22-42 15</inkml:trace>
  <inkml:trace contextRef="#ctx0" brushRef="#br1" timeOffset="-77403.67">13801 15071 0,'-22'0'15,"44"0"-15,-44-21 0,22 42 32,0 0-32,-21-21 0,21 42 15,-21-21-15,21 1 0,0 20 16,0-21-16,-21 21 0,21 1 0,-21 20 15,21-20-15,0-22 0,0 0 16,0 0-16,0 0 16,0 0-16,21 1 0,0-1 0,0-21 15,0 0-15,1 0 0,-1 0 0,0 0 16,21 0-16,-21 0 0,1-21 16,20-1-16,-21 1 0,0 0 0,22 0 15,-22 0-15,42-43 0,-42 43 16,1-21-16,-1 21 0,0-22 15,-21 22-15,0-21 0,21 21 0,-21-1 16,21 1-16,-21 0 16,0 42 15,0 0-31,0 1 0,0 20 16,0 0-16,0 1 0,0-1 0,0 64 15,0-64-15,0 22 0,0-1 16,0 1-16,0-1 0,0 1 15,0 20-15,21-20 0,-21 20 0,0-20 16,0-1-16,0 1 0,0 21 0,22-22 16,-22 1-16,0-1 0,0 1 15,0-1-15,0 1 0,0-1 0,0-21 16,0 22-16,-22-22 0,1 22 16,0-22-16,21 0 0,-21 1 15,0-22-15,0 21 0,-1-21 0,1-21 16,-21 22-16,21-22 0,0 0 15,-1 0-15,-20-22 0,21 1 16,-21-21-16,-1 0 0,22-1 0,-21 1 0,-1-22 16,22 1-16,-21-22 0,21 1 15,0 20-15,-1-21 0,22 1 0,-21-1 16,21 0-16,0 1 0,0-1 16,21 22-16,1-1 0,-1 1 0,0 20 15,21 1-15,1 0 0,-22-1 16,21 1-16,22 21 0,-22-22 0,0 22 15,1 0-15,-1-21 0,21 21 16,22-43-16,-43 43 0</inkml:trace>
  <inkml:trace contextRef="#ctx0" brushRef="#br1" timeOffset="-75865.7">14965 15219 0,'0'0'16,"-21"0"-16,-1 0 15,1 0-15,0 0 16,0 21-16,0 0 15,21 0-15,0 1 16,21-22 0,0 0-1,21 0-15,-20 0 0,-1-22 16,21 22-16,0-21 0,1 0 0,-1 0 16,0-21-16,1 20 0,-1 1 15,0-21-15,1 21 0,-1-22 16,-21 22-16,0-21 0,22 21 0,-43-22 15,21 22-15,-21-21 0,0 21 0,0 0 16,0-22-16,0 22 0,0 0 16,-21 0-16,0 0 0,-1-1 15,1 22-15,0 0 0,0 0 16,0 0-16,0 22 0,-1-1 16,1 21-16,0-21 0,0 22 0,0 20 0,21-21 15,-21 22-15,21-1 16,-22 22-16,1-21 0,21 20 0,0 1 15,-21 0-15,0-1 0,21 1 0,-21 0 16,0 105-16,21-84 16,-22-21-16,1 20 0,21-20 0,-21 0 15,21-1-15,0 1 0,-21 0 0,0-1 16,21 1-16,0-21 0,0-1 16,0 1-16,0-1 0,0-21 0,0 1 15,0-1-15,0-21 0,21 0 0,0-21 16,0 0-16,0 0 0,22 0 15,-22-21-15,21-21 0,1 21 0,-1-22 16,0-20-16,1 21 0,-1-22 16,0 1-16,1-1 0,-22-21 15,21 22-15,-21-1 0,-21-20 0,0-64 16,0 63-16,0 21 0,-21 1 16,0-1-16,0 1 0,-22-1 15,1 22-15,0 0 0,-64-22 16,64 64-16,-1-21 0,1 0 0,0 21 15,20 0-15,1 0 0,0 0 16,21-21-16,-21 21 0,21-21 16,21 21-16,21 0 0,-20 0 15,20-22-15,-21 22 0,21-21 16,22 21-16,-22-21 0,1 0 16,20 21-16,-21-21 0,1 0 0,-1-1 15,22 1-15,-22 0 0,0-21 16,1 21-16,-22-1 0,21 1 0,-21 0 15,0 0-15,1 0 0,-22 0 16,0-1-16,0 1 16,0 42-1,-22 1 1,22-1-16,0 0 0,0 21 16,0-21-16,0 22 0,0-1 0,0-21 15,0 22-15,0-1 0,0-21 16,0 0-16,0 22 0,22-22 0,-22 0 15,21-21-15,0 21 0,0-21 0,21 0 16,1 0 0,-22 0-16,21 0 0,1-21 0,-22 0 15,21 21-15,0-43 0,1 22 0,-22 0 16,21-21-16,1-1 0,-22 1 16,42-64-16,-42 43 15,1-1-15,-1 1 0,21-1 0,-42 22 16,21-22-16,0 22 0,-21-21 0,0 20 15,0 1-15,0 21 0,0-22 0,0 22 16,0 0-16,0 0 16,0 42-1,-21-21-15,0 21 16,21 22-16,-21-22 0,21 21 0,-21 0 16,21 1-16,-21-1 0,21 0 15,-22 22-15,22-22 0,0 22 0,0-1 16,0 1-16,0-22 0,0 0 0,0 22 15,0-22-15,22 1 0,-1-1 16,0-21-16,-21 21 0,21-20 0,0-1 16,0 0-16,1 0 0,-1-21 0,21 0 15,-21 0-15,0 0 0,22 0 16,-1 0-16,-21 0 16,0-21-16,22 0 0,-22 0 0,0-1 0,0 1 15,22-21-15,-22 21 16,0 0-16,0-22 0,-21 22 0,0-21 15,21 21-15,-21-22 0,0 22 0,0 0 16,0 0-16,0 0 0,-21 21 16,0 0-16,0 0 15,0 0-15,21 21 0,0 0 16,-22 21-16,22-21 0,0 1 16,-21 20-16,21-21 0,0 0 0,0 22 15,0-22-15,0 0 0,0 0 16,0 0-16,21 0 0,-21 1 15,22-1-15,-1-21 0,-21 21 0,21-21 16,0 0-16,0 0 0,0 0 0,1 0 16,-1 0-16,0-21 0,21 0 15,-21 21-15,1-22 0,-1 1 0,0 0 16,-21 0-16</inkml:trace>
  <inkml:trace contextRef="#ctx0" brushRef="#br1" timeOffset="-75530.56">15960 14901 0,'-22'22'0,"44"-44"0,-65 44 16,22-1-16,0 0 0,0 0 15,42-21 17,0 0-32,0-21 0,-21 0 15,21 21-15,-21-21 16,0-1 0,-21 22-16,0 0 15,0 0-15,0 0 16,0 0-16,-1 22 0,22-1 15,0 0-15,0 0 16,0 0-16,22-21 16</inkml:trace>
  <inkml:trace contextRef="#ctx0" brushRef="#br1" timeOffset="-74836.96">18182 14203 0,'21'-21'0,"-42"42"0,63-42 15,-20 0-15,-1 21 0,0-22 16,0 22-16,-42 0 16,0 0-1,-22 0-15,22 0 0,-21 22 16,0 20-16,-22 0 0,22 1 0,-1-1 16,1 43-16,0-22 0,-1 22 15,1-1-15,21 22 0,-43 85 16,43-85-16,0-1 0,21 1 15,0-21-15,0 21 0,0-22 16,21 1-16,0 0 0,1-1 0,-1-20 16,21-1-16,-21 1 0,22-1 0,-22-20 15,21-1-15,0 0 0,1 1 16,-1-22-16,0 0 0,1-21 0,-1 0 16,0 0-16,1 0 0,-1 0 0,0-21 15</inkml:trace>
  <inkml:trace contextRef="#ctx0" brushRef="#br1" timeOffset="-69451.5">18881 14986 0,'21'0'0,"0"0"15,0 0-15,0 0 16,0-21-16,-21 0 0,22 21 15,-1 0-15,-21-21 0,21 21 0,-21-22 16,21 22-16,-21-21 16,0 0-1,-21 21 1,0 0-16,0 0 16,-1 0-16,1 0 15,0 0-15,0 0 0,0 21 16,0 0-16,-1 1 15,1-22-15,21 21 0,0 0 0,-21-21 16,21 21-16,-21-21 0,21 21 0,0 0 16,0 1-1,0-1 1,21-21-16,-21 21 0,21-21 16,0 21-16,1 0 15,-1-21-15,0 21 0,-21 1 0,21-22 16,0 21-16,0 0 0,-21 0 15,22 0-15,-1 0 0,0 1 0,-21 20 16,21-21-16,-21 0 16,0 0-16,0 1 0,0 20 0,0-21 15,-21 0-15,0 0 0,0 1 0,-1-1 16,1-21-16,0 21 0,0 0 16,0-21-16,-22 0 0,22 0 15,0 0-15,0 0 0,0 0 0,-22 0 0,22 0 16,0-21-16,21 0 15,-21 21-15,21-21 0,-21-1 0,21 1 16,-21 0-16,21 0 0,0 0 0,0 0 16,0-1-16,0 1 0,0 0 15,0 0-15,0 0 0,0 0 0,0-1 16,21 22 0,0-21-16,21 21 15,-21 0-15,1 0 16</inkml:trace>
  <inkml:trace contextRef="#ctx0" brushRef="#br1" timeOffset="-68958.54">19367 15177 0,'0'0'0,"0"-22"0,0 1 15,0 0-15,0 0 0,0 0 16,0 0-16,22 21 16,-1 0-16,0 0 0,0 0 15,0 0-15,0 0 0,1 0 0,-1 21 16,0 0-16,21 0 0,-21 0 0,1 22 15,-1-22-15,21 21 0,-42-21 16,21 22-16,0-22 0,-21 21 0,0-21 16,0 43-16,0-22 15,-21 0-15,0-20 0,0 20 16,0-42-16,0 0 16,-1 0-16,1 0 15,21-21-15,0 0 16,0-1-16,0 1 0,0 0 15,0-21-15,0 21 0,21-22 16,-21 22-16,22-21 0,20-43 16,-21 64-16,-21-21 0,21 20 0,0 1 15,1 0-15,-1 0 0,0 21 16,0 0-16,-21-21 0,21 21 0,0 0 16,1 0-1,-1 0-15</inkml:trace>
  <inkml:trace contextRef="#ctx0" brushRef="#br1" timeOffset="-68631.58">20447 15007 0,'0'0'16,"0"-21"-16,-21 0 0,0 21 15,-1 0-15,1 0 0,0 0 16,0 0-16,0 0 0,0 0 0,-22 21 16,22 0-16,0 0 15,0 1-15,0 20 0,-1-21 0,1 21 16,21 1-16,0-1 0,-21-21 16,21 22-16,0-1 0,0-21 0,0 21 15,0-20-15,0-1 0,21 0 0,0 0 16,1 0-16,-1-21 0,0 0 15,0 21-15,0-21 0,22 0 0,-22 0 16,0 0-16,0 0 0,21-21 0,-20 21 16,-1-21-16,0 21 0</inkml:trace>
  <inkml:trace contextRef="#ctx0" brushRef="#br1" timeOffset="-68400.11">21103 15388 0,'0'0'0,"0"21"15,0 1-15,0-1 0,0 0 16,0 0-16,0 0 16,0 0-16,0 1 0,-21-1 0,0 0 15,0 0-15,-1 0 0,1 0 0,0 1 16,0-1-16,0 0 15,-43 21-15,22-21 0,21 1 16,-22-1-16,22 0 0,0-21 0,0 0 16</inkml:trace>
  <inkml:trace contextRef="#ctx0" brushRef="#br1" timeOffset="-67631.25">22310 15325 0,'0'0'15,"0"-21"-15,21-1 0,-21 1 0,21 21 16,-21-21-16,0 0 0,0 0 15,0 0-15,0-1 0,0 1 16,0 0-16,-21 0 16,0 0-16,-1 21 0,1 0 0,0 0 15,0 0-15,-21 0 0,20 0 0,1 0 16,0 21-16,0 0 0,0 0 16,-22 22-16,22-1 0,0 0 15,0 1-15,0-1 0,21 0 0,0 1 16,0-1-16,0 0 0,0 1 0,0 20 15,0-42-15,21 0 16,0 1-16,0-1 0,0-21 0,1 0 16,20 0-16,-21 0 0,21 0 15,-20 0-15,20 0 0,0-21 0,-21-1 16,22 1-16,-22-21 0,0 21 16,43-64-16,-43 43 15,0-22-15,0 22 0,0-22 0,0 1 16,1-1-16,-22 1 0,21-1 0,0 1 15,-21 21-15,0-22 0,0 22 16,21 21-16,-21-22 0,0 22 16,0 0-16,0 42 15,-21 0-15,0 22 0,21-1 16,-21 0-16,21 22 0,-22-22 16,22 22-16,0-1 0,0 128 15,0-149-15,22 21 0,-1-20 16,-21-1-16,21 0 0,-21-20 15,21 20-15,0-21 0,0 0 0,-21 0 16,22 1-16,-1-22 0,0 0 0,0 0 16,0 0-16,0 0 0,1 0 15,-1-22-15,21 1 0</inkml:trace>
  <inkml:trace contextRef="#ctx0" brushRef="#br1" timeOffset="-67275.57">23093 15409 0,'-21'0'0,"-1"22"0,86-65 0,-85 64 0,-22 22 16,65-43 15,-1 0-15,0-21-16,0-1 0,0 1 15,0 21-15,1-21 0,-1 0 0,0 0 16,0 0-16,-21-1 0,0 1 15,21 0-15,-21 0 0,-21 21 32,0 0-32,21 21 0,-21 0 0,0 0 15,-1 22-15,1-22 0,0 0 16,0 21-16,0-20 0,21 20 0,0-21 16,-21 21-16,21-20 0,0-1 0,0 0 15,0 0-15,0 0 0,0 0 16,21-21-16,0 0 15,0 0-15,0 0 0,0 0 0,1 0 16,20 0-16,-21-21 0,21 0 16,1 0-16</inkml:trace>
  <inkml:trace contextRef="#ctx0" brushRef="#br1" timeOffset="-66957.76">23749 15282 0,'0'-105'31,"-64"274"-31,128-233 0,-85-41 0,0 105 0,-1 0 15,1 0-15,0 21 0,-21-21 0,21 21 16,-1 0-16,22 0 0,0 0 0,-21 1 16,21-1-16,0 0 0,0 0 15,21 0-15,1-21 0,-1 21 16,0 1-16,0-22 0,0 21 16,0 0-16,1-21 0,-1 21 15,0 0-15,-21 0 0,0 1 16,0-1-16,0 0 0,0 0 15,-21 0-15,0-21 16,-1 0-16,-20 0 0,21 21 0,0-21 16,-22 0-16,22 0 0,0 0 0,0 0 15,0 0-15,21-21 16,42 0 0,-21 0-16,0 0 0,22 0 15,-1-1-15</inkml:trace>
  <inkml:trace contextRef="#ctx0" brushRef="#br1" timeOffset="-66691.91">24193 14796 0,'0'-43'0,"0"86"0,0-107 0,0 43 16,-21 21-16,0 0 15,0 21-15,21 0 0,-21 0 16,21 43-16,0-22 0,-21 1 15,21-1-15,0 21 0,-22-20 0,22 20 16,0-20-16,0 20 16,0-21-16,0 22 0,0-22 0,0 1 15,0-1-15,0-21 0,0 21 0,0-20 16,0-1-16,22 0 0,-1 0 16,0-21-16,0 0 0,0 0 0,0 0 15,1 0-15,-1 0 0,0 0 0,0-21 16</inkml:trace>
  <inkml:trace contextRef="#ctx0" brushRef="#br1" timeOffset="-66519.01">23982 15155 0,'0'0'0,"21"0"31,0 0-16,0 0-15,22 0 0,-22-21 16,0 21-16,21 0 0,-21-21 0,22 21 16,-22-21-16,21 0 0,1 21 0</inkml:trace>
  <inkml:trace contextRef="#ctx0" brushRef="#br1" timeOffset="-66190.31">24638 14605 0,'-21'-21'0,"42"42"0,-63-63 0,42 21 16,0-1-16,0 1 15,21 21 1,0 0-16,0 0 0,0 21 0,0 1 16,22-1-16,-22 21 0,21 0 15,-21 1-15,22 20 0,-22-20 0,0 20 16,21 1-16,1 63 0,-43-64 15,0 1-15,21-1 0,-21 1 16,0-1-16,0 1 0,-21-22 0,-22 21 16,22-20-16,-21-1 0,0 0 15,-1 1-15,-20-22 0,20 21 16,1-21-16,-21 22 0,20-22 16,1 0-16,21 0 0,0 0 0,-1-21 0,44 0 31,-1-21-31,21 21 0</inkml:trace>
  <inkml:trace contextRef="#ctx0" brushRef="#br1" timeOffset="-65971.44">25569 15261 0,'0'-21'0,"0"42"0,0-63 16,0 21 15,-21 42 16,21 0-31,-21 0-16,21 0 0</inkml:trace>
  <inkml:trace contextRef="#ctx0" brushRef="#br1" timeOffset="-65758.56">25717 15812 0,'0'0'0,"0"21"0,0 0 0,0 0 15,-21-21-15,21 21 0,-21-21 16,0 21-16,21 1 0,-21-22 0,0 21 15,-1 0-15,1 0 0,0 0 16,-21 0-16,-1 1 0,1 20 0,0-21 16,-22 0-16,22 0 0,-22 1 15,1 20-15</inkml:trace>
  <inkml:trace contextRef="#ctx0" brushRef="#br2" timeOffset="60560.96">0 15240 0,'0'21'15,"0"0"79,0 1-78</inkml:trace>
  <inkml:trace contextRef="#ctx0" brushRef="#br2" timeOffset="63460.03">2815 16679 0,'0'0'0,"-21"0"0,0 0 0,0 22 15,-1-22 1,1 0-16,0 21 0,0-21 0,0 0 15,21 21-15,-21-21 0,-1 0 16,1 0-16,21 21 16,21-21 31,1 0-32,-1 0-15,0 0 0,21 0 16,-21 0-16,1 0 0,20 0 0,0 0 15,-21 0-15,22 0 0,20 0 16,-20 0-16,-1 0 0,21 0 16,-20-21-16,20 21 0,1 0 0,-1 0 15,1-21-15,20 21 0,-20 0 16,21 0-16,-22-21 0,22 21 0,-22 0 16,22 0-16,-22-22 0,22 22 15,0 0-15,-22 0 0,22-21 0,0 21 16,-1 0-16,1 0 0,0-21 0,20 0 15,-20 21-15,0 0 0,-1-21 16,1 21-16,21 0 0,-21-21 16,20 21-16,1-22 0,0 22 0,0-21 15,0 21-15,0-21 0,-1 21 16,-20 0-16,21-21 0,84 21 16,-105-21-16,21 21 0,-21 0 15,-1-21-15,1 21 0,0 0 0,-1 0 16,-20-22-16,-1 22 0,22-21 0,-22 21 15,-20 0-15,20 0 0,-20 0 16,-1-21-16,0 21 0,1 0 16,-1 0-16,-21 0 0,21 0 0,-20-21 15,-1 21-15,0 0 0,0 0 16,0 0-16,-42 0 62,0 0-62,0 0 0,0 0 16,-22 0-16</inkml:trace>
  <inkml:trace contextRef="#ctx0" brushRef="#br2" timeOffset="64524.62">4149 16955 0,'-22'0'0,"1"0"0,21 21 0,-21-21 16,0 0-16,0 0 16,0 0-16,-1 0 0,1 0 15,21 21-15,-21-21 16,0 0-16,0 0 0,0 0 15,-1 0-15,1 21 0,0-21 16,0 0-16,0 0 0,-22 0 0,22 0 16,0 0-16,0 0 0,0 0 0,-22 0 15,22 21-15,-21-21 0,21 0 16,0 0-16,-22 0 0,22 0 0,-21 0 16,21 0-16,-22 0 0,22 0 15,0 0-15,-21 0 0,20 0 16,1 0-16,0 0 0,0 0 15,0 0-15,0 0 0,-1 0 16,1 0-16,0 0 16,0 0-1,42 0 79,0 0-94,0 0 0,1 0 0,-1 0 16,21 0-16,-21 0 0,22 0 15,-1 0-15,21 0 0,1 0 0,-1 0 16,1 0-16,-1 0 0,22 0 16,-21 0-16,20 0 0,-20 0 0,20-21 15,1 21-15,0 0 0,-1 0 16,22 0-16,-21 0 0,21-21 0,-22 21 15,22 0-15,-21 0 0,21 0 16,0 0-16,-22 0 0,22-21 16,21 21-16,-21 0 0,0 0 0,0 0 15,21 0-15,-22 0 0,1 0 16,21 0-16,-21 0 0,0-21 0,21 21 16,-21 0-16,21 0 0,-21 0 0,-1 0 15,22-22-15,-21 22 0,-21 0 16,21 0-16,0-21 0,-22 21 0,22 0 15,-21 0-15,-1 0 0,-20-21 16,21 21-16,-22 0 0,1 0 0,-1 0 16,-21-21-16,1 21 0,-1 0 0,0 0 15,1 0-15,-22 0 0,0 0 16,0 0-16,0 0 16,-21-21-16,-21 21 93,0 0-93,0 0 16,0 0-16,0 0 16</inkml:trace>
  <inkml:trace contextRef="#ctx0" brushRef="#br2" timeOffset="66677.05">4720 17420 0,'0'0'0,"21"0"16,-21 21 15,21-21-16,1 0 1,-22-21-16,0 0 16,0 0-1,0 0-15,-22 21 16,1-21-16,0 21 0,21-22 16,-21 22-16,0 0 0,0 0 0,-22 0 15,1 0-15,0 0 0,-1 22 16,1-1-16,0 0 0,20 0 15,-20 0-15,21 22 0,0-22 16,-22 21-16,22 0 0,0-20 0,21 20 0,-21-21 16,21 0-16,-21 0 15,21 1-15,0-1 0,0 0 0,0 0 16,0 0-16,21 0 16,0-21-16,0 0 15,0 0-15,1 0 0,-1 0 16,21-21-16,-21 0 0,0 0 15,22 0-15,-22 0 0,21-1 0,-21 1 16,22 0-16,-22-21 0,21 21 16,-21-1-16,1-20 0,-1 21 15,-21 0-15,21 0 0,-21-1 16,0 44 0,0-1-1,0 0-15,0 0 16,0 0-16,0 0 0,0 1 0,0-1 15,0 0-15,0 0 16,0 0-16,21-21 16,0 0-16,0 0 0,1 0 15,-1 0-15,0 0 0,0 0 0,0-21 16,22 21-16,-22-21 0,0 0 0,0 21 16,0-21-16,0-1 0,1 1 15,-1 0-15,0 21 0,-21-21 16,0 0-16,0 0 0,21 21 0,-21-22 15,0 44 17,-21-1-32,21 21 15,0-21-15,0 22 0,-21-1 16,21 0-16,0 1 0,-21 20 0,21 1 16,0-22-16,0 21 0,0 1 15,0-1-15,0 22 0,0-21 16,0-1-16,0 1 0,0-1 0,0 1 15,0-1-15,0-21 0,0 22 16,0 21-16,0-64 16,0 21-16,0-21 0,0 0 15,21-42 1,-21 0-16,21 0 16,-21-21-16,0-1 0,0 22 15,21-42-15,-21-43 0,0 63 16,0-20-16</inkml:trace>
  <inkml:trace contextRef="#ctx0" brushRef="#br2" timeOffset="66996.56">5101 17611 0,'-21'-85'16,"63"339"0,-84-529-16,63 381 0,-42-233 0,21 106 15,0-1-15,21 1 16,0 21-16,0-21 0,1 21 0,20 0 15,-21-21-15,21 21 0,1 0 16,-22 0-16,21 0 0,-21 0 0,22 0 16,-22 21-16,-21 0 15,0 0-15,0 1 0,0-1 0,-21 0 0,-22 42 16,1-41-16,21-1 16,-21 21-16,20-21 0,-20 0 15,21 1-15,0-1 0,-22-21 16,22 21-16,0-21 0,21 21 0,-21-21 15,0 0-15,42 0 32,0 0-32,0-21 15,0 0-15,1 21 0,-1-21 0</inkml:trace>
  <inkml:trace contextRef="#ctx0" brushRef="#br2" timeOffset="67484.3">5927 17378 0,'0'0'16,"-22"0"0,1 0-16,0 0 15,-21 0-15,21 0 0,-22 0 0,22 21 16,-21 0-16,21 0 0,-22 1 15,22-1-15,0 0 0,-21 0 0,20 21 16,1-20-16,21-1 0,0 0 16,-21 0-16,21 0 0,0 0 15,0 1-15,0-1 0,0 0 16,21-21-16,0 0 0,1 0 16,-1 0-16,0 0 15,0 0-15,0-21 0,0 21 0,1-21 16,20-1-16,-21 1 0,0 0 15,0 0-15,1 0 0,-1-22 0,21 1 16,-42 21 0,21 0-16,-21 42 31,0 0-15,0 0-16,0 0 0,0 1 0,0-1 15,0 0-15,0 0 0,0 0 0,0 0 16,0 1-16,0-1 15,0 0 1,21-42 0</inkml:trace>
  <inkml:trace contextRef="#ctx0" brushRef="#br2" timeOffset="68384.52">6244 17336 0,'-21'0'31,"21"21"-31,-21-21 0,0 21 0,-1-21 16,22 21-16,-21 0 0,0 0 16,0 22-16,21-22 0,0 0 0,-21 21 15,21-20-15,0 20 0,-21-21 16,21 0-16,0 22 0,0-22 0,0 0 15,0 0-15,21-21 0,0 21 16,0-21-16,0 0 0,0 0 16,1 0-16,-1 0 0,0 0 15,0 0-15,21-21 0,-20 0 0,-1 0 16,21 0-16,-21-1 0,22-20 16,-22 21-16,0-21 0,0-1 0,21-20 15,-42 20-15,22 1 16,-22 0-16,0 21 0,0-43 15,0 43-15,0 0 0,-22 42 32,1 0-17,21 0-15,0 22 0,0-22 16,-21 21-16,21-21 0,0 22 0,-21-1 16,21-21-16,0 21 0,0 1 15,0-22-15,0 0 0,0 0 16,0 0-16,0 1 0,0-1 15,0 0-15,0-42 32,21 0-17,0-1-15,-21 1 0,21 0 16,1-21-16,-22 21 0,21-1 0,0 1 16,0 0-16,0 21 15,0 0 1,-21 21-16,0 0 0,0 1 0,0-1 15,22 0-15,-22 0 16,21 0-16,-21 0 0,0 1 0,21-1 16,0 0-16,0-21 0,0 21 15,1-21-15,-1 0 0,0 0 16,0 0-16,21 0 0,-20 0 16,-1 0-16,0 0 0,21-21 0,-21 0 15,22 21-15,-22-21 0,0-1 16,0 1-16,0 0 0,-21 0 15,0 0-15,22-43 0,-22 43 0,0 0 16,0 0-16,0 0 16,-22 21-16,1 0 15,0 21-15,21 0 16,0 0-16,-21 0 0,21 22 16,0-22-16,0 0 0,0 0 15,0 0-15,0 0 0,0 1 0,21-1 16,0-21-16,0 0 0,1 0 15,-1 0-15,0 0 0,21 0 0,-21 0 16,1 0-16,-1-21 0,21 21 16,-21-22-16,0 1 0,1 0 0,-1 21 15,-21-21-15,0 0 0,0 0 0,0-1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6T04:23:39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1164 0,'0'-21'16,"0"0"15,0 0-15,0 0-1,0-1 1,0 1-16,0 0 15,22 21-15,-22-21 16,0 0 0,0 0 15,0 42 31,0 0-46,0 0-16,0 0 0,0 0 16,0 1-16,0-1 15,0 0-15,0 0 0,0 0 0,0 0 16,0 1-16,0-1 16,0 0-16,0 0 0,0 0 0,0 0 15,0 1-15,0-1 0,0 0 16,0 42-16,0-41 0,0-1 15,0 0-15,0 21 0,0-21 16,0 22-16,0-22 0,0 21 16,0-21-16,0 1 0,21 20 0,-21-21 15,0 43-15,0-22 16,0-21-16,0 21 0,0-20 0,0-1 16,0 21-16,0-21 0,0 22 15,0-22-15,0 21 0,0 0 0,0-20 16,0 20-16,0-21 15,0 21-15,0 1 0,0-22 0,0 21 16,0-21-16,0 22 0,0-22 16,0 21-16,0-21 0,0 22 0,0-22 15,0 21-15,0-21 0,0 1 16,0 20-16,0-21 0,0 0 0,0 22 16,0-22-16,0 0 15,-21 0-15,21 0 0,0 0 0,0 1 16,0-1-16,0 0 15,0 0-15,0 0 16,0 0 0,0-42 31,0 0-32,0 0-15,0 0 0,0-22 16,21 1-16,-21 0 0,0-1 0</inkml:trace>
  <inkml:trace contextRef="#ctx0" brushRef="#br0" timeOffset="2268.21">1947 1080 0,'0'0'0,"0"-22"31,-21 1 0,21 0 1,0 0-17,-21 21 16,21-21-31,21 21 63,0 0-47,0 0-16,1 0 15,-1 0-15,0 0 16,0 0-16,0 0 0,0 0 15,1 0-15,20 0 0,-21 0 0,0 0 16,22 0-16,-1 0 0,-21 0 16,21 0-16,1 0 0,-1 0 0,0 21 15,22-21-15,-22 0 0,1 0 16,20 0-16,-21 0 0,1 0 0,20 0 16,-20 0-16,20 0 15,-21 0-15,22 0 0,-22 0 0,22 0 16,-1 0-16,-20 0 0,20 0 15,64 0-15,-63 0 0,-1 0 16,1 0-16,20 0 0,-20 21 16,-1-21-16,1 0 0,-1 0 0,-20 0 15,20 0-15,1 0 0,-1 0 16,106 0-16,-126 21 16,20-21-16,1 0 0,-22 0 15,22 0-15,-22 0 0,21 0 0,1 0 16,-22 0-16,1 21 15,20-21-15,-21 0 0,43 0 16,-43 0-16,1 0 0,-1 0 16,0 0-16,1 0 0,-1 0 0,0 0 15,1 0-15,-22 0 0,21 0 16,1 0-16,-1 0 0,-21 0 0,21 0 16,1 0-16,-22 0 0,21 0 15,-21 0-15,1 0 0,20 0 0,-21 0 16,0 0-16,0 0 0,1 0 15,-1 0-15,0 0 0,0 0 16,0 0-16,0 0 16,1 0-16,-22 22 62,0-1-46,0 0-16,0 0 15,0 0-15,0 0 16,0 1-16,0-1 0,0 0 0,0 0 16,0 0-16,0 0 0,0 1 15,0-1-15,0 0 0,0 21 0,0-21 16,-22 22-16,22-22 0,0 21 16,-21 1-16,21-22 0,0 21 15,0 0-15,0 1 0,0-1 0,0-21 16,0 22-16,0 62 15,0-62-15,0-22 0,0 21 16,0-21-16,0 22 0,0-22 0,0 21 16,0-21-16,0 1 0,0-1 15,0 21-15,0-21 0,0 0 0,0 1 16,0-1-16,0 21 0,0-21 16,0 0-16,0 1 0,0-1 15,0 0-15,0 0 0,0 0 0,0 0 0,0 1 16,0-1-1,0 0-15,0 0 0,0 0 0,0 0 16,0 1-16,0-1 16,0 0-16,0 0 15,0 0-15,0 0 16,0 1-16,-21-1 16,21 0-1,0 0-15,0 0 16,-21-21-1,21 21 1,-21-21-16,0 0 16,-1 22-1,1-22-15,0 0 16,0 0-16,0 21 16,0-21-16,-1 0 0,1 0 15,0 0-15,0 0 0,-21 0 16,20 0-16,1 21 0,0-21 15,-21 0-15,21 0 0,-22 0 0,22 0 16,-21 0-16,21 0 0,-22 0 16,22 0-16,-21 0 0,-22 0 15,22 0-15,0 0 0,-1 0 16,1 0-16,0 0 0,-1 0 16,1 0-16,0 0 0,-1 0 0,1 0 15,0 0-15,-22 0 0,22 0 0,-1 0 16,1 0-16,0 0 0,-43 0 15,43 0-15,-1 0 0,1 0 16,21 0-16,-21 0 0,-1 0 0,22 0 16,-21 0-16,-1 0 0,22 0 15,-21-21-15,21 21 0,-22 0 16,22 0-16,-21 0 0,0 0 0,20 0 16,-62 0-16,63 0 0,-22 0 15,1 0-15,0 0 0,20 0 16,-20 0-16,0-21 0,-1 21 15,22 0-15,-21 0 0,-22 0 16,22 0-16,21 0 0,-21 0 0,20 0 16,-20 0-16,21 0 0,-21 0 15,20 0-15,-20 0 0,21 0 0,0 0 16,-22 0-16,22 0 0,0 0 16,-21 0-16,21 0 0,-1 0 0,-20 0 15,21 0-15,0 0 0,-22 0 16,22-22-16,0 22 0,-21 0 0,21 0 15,-1 0-15,-20 0 0,21 0 16,0 0-16,-22 0 0,22 0 16,-21 0-16,21 0 0,0 0 15,-1 0-15,1 0 0,0 0 16,0 0-16,0 0 0,0 0 16,-1 0-16,1 0 15,0 0-15,0 0 16,0 0-16,0 0 15,-1 0-15,1 0 0,0 0 16,0 0 0,0 0-16,0 0 15,-1 0-15,1 0 16,0 0 0,0 0-1,21-21 110,0 0-109,0 0-16,0 0 15,0 0-15,21 21 0,0-22 16</inkml:trace>
  <inkml:trace contextRef="#ctx0" brushRef="#br0" timeOffset="3280.36">1947 2350 0,'-21'0'47,"0"0"-31,42 0 62,0 0-78,0 0 16,1-22-16,-1 22 15,0 0-15,0 0 0,0 0 0,22 0 16,-22 0-16,21-21 0,-21 21 16,22 0-16,-1 0 0,0 0 0,1 0 15,-1 0-15,0 0 0,1 0 16,-1 0-16,21 0 0,-20 0 0,-1 0 15,0 0-15,22 0 0,-22 0 16,22 0-16,-22 0 0,22 0 16,-22 0-16,21 0 0,1 0 0,-22 0 15,22 0-15,-1 0 0,1 0 16,-1 0-16,-20 0 0,20 0 0,1 0 16,-22 0-16,21 0 0,-20 0 15,20 0-15,-20 0 0,20 0 0,-21 0 16,1 0-16,-1 0 0,22 0 0,-22 0 15,0 0-15,1 0 0,105 0 16,-127 0 0,21 0-16,1 0 0,-1 0 0,0 0 15,1 0-15,-22 0 0,21 0 16,0 0-16,-20 0 0,20 0 0,-21 0 16,21 0-16,1 0 0,-22 0 15,21 0-15,1 0 0,-22 0 0,21 0 16,-21 0-16,0 0 0,22 0 0,-22 0 15,0 0-15,21 0 0,-20 0 16,-1 0-16,42 0 16,-20 0-16,-22 0 0,0 0 15,0 0-15,0 0 0,0 0 16,1 0-16,-1 0 0,0 0 16,0 0-16,0 0 0,0 0 15,1 0-15,-1 0 0,0 0 16,0 0-1,0 0 1,0 0 0,1 0-1,-1 0-15,0 0 32,-42 0 14,0 0-46,-1 0 0,1 0 16,0 0-16,-21 0 0,-1 0 0</inkml:trace>
  <inkml:trace contextRef="#ctx0" brushRef="#br0" timeOffset="4527.81">3281 2455 0,'0'0'0,"0"-21"15,0 0 1,0 0-16,-21 21 31,-1 0-15,22 21-16,0 0 15,0 0-15,0 1 0,0 20 0,0-21 16,0 21-16,-21 1 0,21-1 16,0 0-16,-21-20 0,21 20 0,0-21 15,0 21-15,0-20 16,0-1-16,0 0 0,0 0 0,0 0 16,0 0-16,0-42 46,0 0-46,0 0 16,0 0-16,0 0 0</inkml:trace>
  <inkml:trace contextRef="#ctx0" brushRef="#br0" timeOffset="5082.01">3238 2392 0,'0'0'0,"22"0"32,20 0-17,-21 0-15,0 0 0,22 0 16,-1 0-16,0-21 0,1 21 0,20 0 16,-21 0-16,1 0 0,20 0 0,-20 0 15,-1-21-15,21 21 0,-20 0 16,-1 0-16,0-22 0,-20 22 15,20 0-15,-21 0 0,0 0 16,0 0-16,1 0 0,-1 0 16,-21 22-1,0-1-15,0 0 16,0 0-16,0 0 0,0 0 16,0 1-16,0-1 15,0 21-15,0-21 0,-21 0 0,21 1 16,0 20-16,0-21 0,0 0 15,0 22-15,0-22 0,0 0 0,0 21 16,0-21-16,-22 1 0,22-1 0,0 0 16,0 0-16,0 0 15,0 0-15,0 1 0,-21-22 32,0 0-17,0 0-15,0 0 0,0 0 16,-1 0-16,1 0 0,0 0 15,0 0-15,0 0 0,0 0 16,-1 0-16,-20 0 0,21 0 0,0 0 0,0-22 16,-1 22-16,-20 0 0,21 0 15,0-21-15,0 21 0,21-21 0,-22 0 16,1 21-16,21-21 0,-21 0 16</inkml:trace>
  <inkml:trace contextRef="#ctx0" brushRef="#br0" timeOffset="5425.81">3408 2455 0,'0'-21'0,"0"0"15,0 0-15,-21 21 16,21 21 15,-22 0-31,22 0 0,-21 1 16,21-1-16,0 21 0,-21-21 0,0 22 15,0-1-15,21-21 0,-21 21 16,-1-20-16,1 20 0,21-21 0,-21 21 16,21-20-16,-21-1 0,21 0 15,0 0-15,0-42 47,0 0-47,21 0 16,0-1-16,-21-20 0</inkml:trace>
  <inkml:trace contextRef="#ctx0" brushRef="#br0" timeOffset="5720.35">3598 2371 0,'21'0'16,"-21"21"0,-21 0-16,0 0 15,21 0-15,-21 22 0,0-22 16,0 21-16,-1-21 0,-20 22 0,21-1 16,0-21-16,-22 22 0,22-1 15,0-21-15,0 21 0,0-20 0,0-1 16,-1 0-16,1 0 0,21 0 15,-21 0-15,21-42 47,21 0-47,0 0 16,1 0-16,-1 0 0,0-1 0,0-20 16,0 0-16,0 21 0</inkml:trace>
  <inkml:trace contextRef="#ctx0" brushRef="#br0" timeOffset="8200.27">3746 2413 0,'0'0'0,"22"0"15,-44 21 1,1 0 0,0 22-16,0-22 0,0 0 0,0 21 15,-22-20-15,22 20 0,0 0 16,0-21-16,-22 22 0,22-22 0,0 21 15,0-21-15,0 1 0,0-1 16,-1 0-16,22 0 0,0 0 16,-21-21-16,21 21 0,21-42 47,1 21-47,-1-21 0,0 0 15,0 0-15,0-22 0,22 22 0,-22-21 16,21 0-16,0-1 0,-20 1 0,20 0 15,0-1-15,-21 22 0,22-21 16,-22 21-16,0-1 0,21-20 0,-42 21 16,22 21-16,-1-21 0,-21 0 15,21 21-15,-21-22 0,0 44 32,0-1-17,0 0-15,0 0 0,-21 0 0,0 22 16,-1-1-16,-20 0 0,21 1 15,0-1-15,0 0 0,-22 1 0,22-1 16,-42 21-16,41-41 0,1 20 16,21-21-16,-21 0 0,21 0 15,-21 1-15,21-1 0,-21-21 16,42 0 0,0 0-1,0-21-15,0-1 0,1 1 16,20 0-16,-21 0 0,0-21 15,0 20-15,22-20 0,-22 21 0,0-21 16,0-1-16,0 22 0,1 0 16,-1-21-16,0 20 0,0 1 15,0 0-15,-21 0 0,0 0 0,21 0 16,1-1-16,-22 44 31,0-1-15,0 0-16,-22 0 0,1 21 0,0-20 15,0 20-15,21 0 0,-21-21 16,-22 22-16,22-22 0,0 21 16,0 1-16,0-22 0,0 0 0,-1 0 15,22 0-15,-21 0 0,21 1 16,-21-1-16,21 0 16,21-42 15,0 0-31,-21-1 0,22 1 0,-1 21 15,0-42-15,0 21 0,0 0 16,0-1-16,1 1 0,-22 0 16,21 0-16,0 0 0,-21 0 15,21-1-15,0 22 16,-21-21-16,0 42 31,0 1-31,0-1 0,0 0 0,-21 0 16,21 0-16,-21 0 0,21 1 0,-21-1 15,0 21-15,21-21 0,0 0 16,-22 1-16,1-1 0,0 0 16,21 0-16,0 0 15,0-42 1,21 0 0,0 0-16,-21 0 15,22-22-15,-1 22 0,0-21 16,0-1-16,-21 1 0,21 0 0,0-1 15,1-41-15,-22 63 16,21-22-16,-21 22 0,21-21 0,-21 21 16,0-1-16,0 1 0,0 0 15,0 0-15,0 0 0,0 42 32,0 0-17,0 0-15,0 0 0,0 1 16,0 20-16,0 0 0,0 1 0,0-1 15,0 0-15,0 1 0,-21-1 0,21 0 16,0-21-16,0 22 0,0-22 16,-21 21-16,21-21 0,0 1 0,0-1 15,0 0-15,0-42 47,0 0-31,0-1-16,0 1 0,0 0 0,0 0 15,21-21-15,-21 20 0,0-20 0,0 21 16,0-21-16,0 20 0,21 1 16,-21-21-16,0 21 0,21 0 0,-21-1 15,21 1-15,-21 0 16,0 0-16,0 0 16,21 21-16,-21 21 31,0 0-31,0 0 0,0 0 15,0 22-15,0-22 0,0 0 16,0 21-16,0-20 0,0-1 0,0 21 16,0-21-16,-21 0 0,21 1 0,-21-1 15,21 0-15,0 0 0,0 0 16,0-42 31,0 0-47,-21 0 15,21-22-15,0 22 0,-21 0 16,21-21-16,0 21 0,-21-22 0,21 1 16,-22 21-16,1 0 0,0-22 15,0 22-15,0 0 0,0 21 0,-1-21 16,-20 0-16,0 21 0,-1 0 0,1 0 16,0 0-16,-1 0 0,1 0 15,0 0-15,-1 0 0,-20 0 16,21 21-16,20-21 0,1 21 15,0-21-15,21 21 16,0 0 0,21-21-16,22 0 15,-22 0-15,21 0 16,0 0-16,1 0 0,-1 0 0,0 0 16,22 0-16,-22 0 0,1 0 0,-1 0 15,-21 0-15,21 0 0,-20 0 16,-1 0-16,0 0 15,-42 0 1,-22 0-16,1 21 0,0-21 16,-1 0-16,1 0 0,-21 22 15,20-22-15,-20 0 0,-22 21 16,64-21-16,-21 0 0,20 0 16,22 21-16,22-21 31,-1 0-31,0 0 0,21 0 15,1 0-15,20 0 0,-21 0 0,1 0 16,20 0-16,-20 0 0,20 0 0,-21 0 16,1 0-16,-22 0 0,21 0 15,-21 0-15,1 0 0,-44 0 32,-20 0-32,0 0 0,-1 21 0,-20-21 15,21 21-15,-22-21 0,1 21 16,-1-21-16,1 0 0,20 22 15,1-22-15,21 0 0,0 0 0,-1 0 0,22 21 16,0 0 0,22-21-16,20 0 15,0 0-15,1 0 0,-1 0 16,0 0-16,22 0 0,-22 0 0,64 0 16,-64 0-16,1 0 0,-1 0 15,0 0-15,-21 0 0,1 0 16,-1 0-16,-42 0 15,-22 0 1,1 0-16,0 0 0,-22 0 16,1 0-16,-1 21 0,1-21 0,-1 0 15,1 21-15,20-21 0,1 0 16,0 0-16,20 0 0,1 21 0,42-21 31,1 0-31,-1 0 0,21 0 0,22 0 16,-22 0-16,0 0 0,22 0 15,-1 0-15,-20 0 0,20 0 16,-21 0-16,1 0 0,-22 0 0,21 0 16,-63 0-1,-21 0-15,-1 22 16,1-22-16,0 0 16,-22 0-16,22 0 0,0 21 0,-1-21 15,1 0-15,21 0 0,0 0 0,-1 0 16,22 21-1,22-21-15,-1 0 16,0 0-16,0 0 0,0 0 16,22 0-16,-22 0 0,0 0 0,0 0 15,0 0-15,22 0 0,-43-21 16,21 21-16,0 0 0</inkml:trace>
  <inkml:trace contextRef="#ctx0" brushRef="#br0" timeOffset="9075.03">1926 3704 0,'0'0'0,"0"21"0,-21-21 16,0 0-16,0 0 15,-1 0-15,1 0 0,0 0 0,21 22 16,-21-22-16,0 0 0,0 0 15,-1 0-15,1 0 32,42 0-1,1 0-31,-1 0 0,0 0 0,0 0 16,0 0-16,22 0 0,-22 0 15,21 0-15,0 0 0,22 0 16,-1 0-16,64 0 0,-42 0 15,0 0-15,21 0 0,-22 0 16,22 0-16,-21 0 0,21 0 0,-1 0 16,-20 0-16,21 0 0,0 0 15,21 0-15,-21 0 0,-1 0 0,1 0 16,21 21-16,-42-21 0,21 0 0,0 0 16,-1 0-16,-20 0 0,21 21 15,-21-21-15,20 0 0,-20 0 0,0 0 16,-1 0-16,1 0 0,0 21 0,-22-21 15,1 0-15,20 0 0,-20 0 16,-1 0-16,1 0 0,-1 0 0,-20 0 16,20 0-16,-20 0 0,20 0 0,-21 0 15,1 0-15,-22 0 16,21 0-16,-21 0 0,1 0 0,-1 0 16,0 0-16,0 0 0,-42 0 62,0 0-46,0 0-16,-1 0 0,1 0 15,0 0-15,0 0 0,0-21 16,0 21-16,-1-21 0</inkml:trace>
  <inkml:trace contextRef="#ctx0" brushRef="#br0" timeOffset="9559.25">5355 3598 0,'0'22'31,"21"-1"-15,0-21-16,1 0 0,-1 21 0,21-21 15,-21 0-15,22 21 0,-1-21 0,-21 0 16,21 21-16,1-21 0,-1 0 16,0 0-16,1 0 0,-22 0 0,21 0 15,-21 0-15,22 0 0,-22 0 0,0 0 16,0 21-16,-42 1 47,0-22-47,0 21 0,0-21 15,-1 21-15,1 0 0,0-21 0,0 21 16,0 0-16,0 1 0,-22-1 16,22 0-16,0 21 0,-21-21 0,20 1 15,1-1-15,-21 21 0,21-21 16,0 0-16,-1 1 0,1-1 0,0 0 16,21 0-16,-21 0 0,21 0 31,-21-21-31,21-21 31,21 21-31,-21-21 16,21 0-16,0 0 0,0-22 15,1 22-15</inkml:trace>
  <inkml:trace contextRef="#ctx0" brushRef="#br0" timeOffset="10374.78">6477 3493 0,'0'-43'15,"0"22"-15,0 0 16,21 21 0,-21-21-16,21 21 0,0-21 0,1 21 15,-1 0-15,0 0 0,0 0 16,0 0-16,22 0 0,-22 0 0,0 0 15,0 0-15,0 0 0,0 21 0,1-21 16,-22 21-16,0 0 0,0 0 16,0 0-16,0 1 0,0 20 15,0-21-15,0 0 0,-22 0 0,1 22 16,0-22-16,0 0 0,0 0 16,-22 43-16,22-43 0,-21 0 15,21-21-15,21 21 0,-21 0 0,-1 1 16,1-1-16,21 0 15,21-42 32,1 21-47,-1-21 0,0-1 0,0 22 16,0-21-16,0 0 0,1-21 16,20 21-16,-21-1 0,0 1 0,0-21 15,1 21-15,20-22 0,-21 22 16,0 0-16,0 0 0,1 0 0,-1 0 15,-21-1-15,21 1 0,0 0 16,-21 0-16,0 0 0,21 21 0,-21-21 16,21-1-16,-21 44 31,0-1-15,-21 0-16,0 0 0,21 21 0,-21-20 15,0-1-15,21 21 0,-21-21 16,21 22-16,-22-22 0,22 0 15,-21 21-15,21-21 0,0 22 16,0-22-16,0 0 0,0 0 16,0 0-16,21-21 0,1 0 15,-1 22-15,0-22 0,0 0 0,0 0 16,0 0-16,1 0 0,-1 0 16,0 0-16,0 0 0,0 0 0,0-22 15,1 22-15,-1-21 0,0 0 0,0 0 16,0 0-16</inkml:trace>
  <inkml:trace contextRef="#ctx0" brushRef="#br0" timeOffset="13125.18">1947 5736 0,'0'-21'16,"21"21"-16,-21-21 15,0 0-15,0 0 0,0-1 16,0 1-16,0 0 15,0 0-15,0 0 0,0 0 16,0-1 0,-21 44 31,21-1-47,0 0 15,0 0-15,0 21 0,0 1 0,0-1 16,-21 0-16,21 22 0,0-22 15,-21 22-15,21-22 0,-21 22 0,21-1 16,0 1-16,-21-1 0,21 1 16,-22 20-16,1 128 15,21-149-15,0 1 0,0-1 16,0 1-16,0-22 0,0 22 16,0-22-16,0 22 0,0-22 15,0 0-15,0 1 0,0-1 0,0 21 16</inkml:trace>
  <inkml:trace contextRef="#ctx0" brushRef="#br0" timeOffset="13202.14">1799 7324 0,'0'0'0,"0"-21"0,0-1 16,21 1-16,-21 0 0,0-21 0,43-43 15,-22 43-15,-21-1 16,0 1-16,21-21 0</inkml:trace>
  <inkml:trace contextRef="#ctx0" brushRef="#br0" timeOffset="13475.98">2011 5567 0,'0'0'15,"0"-21"-15,0 0 63,21 21-63,0 0 16,0 0-16,0-22 0,1 1 15</inkml:trace>
  <inkml:trace contextRef="#ctx0" brushRef="#br0" timeOffset="13589.92">4762 5376 0</inkml:trace>
  <inkml:trace contextRef="#ctx0" brushRef="#br0" timeOffset="13657.88">5673 5334 0,'42'0'0,"-84"0"0,-1 0 16,1 0-16,21 0 0,42 0 15,0 0-15,21-21 0,64 21 16,-42-21-16</inkml:trace>
  <inkml:trace contextRef="#ctx0" brushRef="#br0" timeOffset="13867.76">6456 5906 0,'0'21'15,"-21"-21"-15,21 21 0,0 0 0</inkml:trace>
  <inkml:trace contextRef="#ctx0" brushRef="#br0" timeOffset="13951.71">5969 5906 0,'0'0'0</inkml:trace>
  <inkml:trace contextRef="#ctx0" brushRef="#br0" timeOffset="16716.39">2074 5440 0,'-21'0'16,"0"0"-1,0 0 1,42 0 46,0 0-46,0 0 0,22 0-16,-22 0 0,21 0 0,0 0 15,1 0-15,-1 0 0,0 0 16,22 0-16,-22 0 0,22 0 0,-1 0 16,22 0-16,-22 0 0,1 0 15,-1 0-15,22 0 0,-21 0 16,-1 0-16,22 0 0,-22 0 0,1 0 0,20-21 15,1 21-15,-21 0 0,20 0 16,-20 0-16,20 0 0,65 0 16,-86 0-16,1 0 15,20 0-15,-20-21 0,20 21 0,1 0 16,0 0-16,-1-22 0,1 22 0,0 0 16,-22 0-16,22 0 0,0-21 15,-22 21-15,1 0 0,-1 0 0,1 0 16,-1-21-16,1 21 0,-22 0 15,21 0-15,-20 0 0,-1 0 0,22-21 16,-22 21-16,0 0 0,22 0 0,-22 0 16,0-21-16,1 21 0,-1 0 15,0 0-15,1 0 0,-22-21 0,21 21 16,-21 0-16,22 0 0,-22 0 16,0 0-16,0 0 0,0-22 15,1 22-15,-1 0 0,0 0 0,0 0 16,0 0-16,0 0 15,1 0 17,-1 0-17,-21 22 32,0-1-47,0 0 0,0 0 16,0 0-16,0 0 15,0 1-15,-21-1 0,21 21 0,-22-21 16,22 22-16,0-1 0,0 0 0,0 1 16,0 62-16,0-62 15,0-1-15,0 22 0,0-22 0,0 21 16,0-20-16,0-1 0,0 0 16,0 22-16,0-22 0,0 1 0,0 20 15,0-21-15,0 22 0,0-22 16,0 1-16,0 20 0,0-21 0,0 1 15,0 20-15,0-20 0,0-1 0,0 0 16,0 1-16,22-1 0,-22 0 0,21 1 16,-21-1-16,21-21 0,-21 21 15,21 22-15,-21-22 16,21-21-16,-21 1 0,0 20 0,0-21 16,0 0-16,0 0 0,0 1 0,0-1 15,0 0-15,0 0 16,0 0-16,0 0 15,0 1 1,-21-22 0,0 0-16,0 0 0,0 0 15,-1 0-15,1 0 0,-21 0 16,21 0-16,0 0 0,-22 0 16,1 21-16,0-21 0,-1 0 0,1 0 15,0 0-15,-1 0 0,-20 0 16,20 0-16,-20 0 0,-1 0 0,1 0 15,-1 0-15,22 0 0,-21 0 0,-1 0 16,1 0-16,-1 0 0,1 0 16,20 0-16,-20 0 0,-1 0 0,1 0 15,-1 0-15,-20 0 0,20 0 0,1 0 16,-86-21-16,86 21 0,-1 0 16,1 0-16,-1 0 0,1 0 15,-1 0-15,22-22 0,0 22 0,-22 0 16,22 0-16,-43 0 15,43 0-15,-22 0 0,22 0 0,0 0 16,-1 0-16,-20 0 0,21 0 16,-22 0-16,22 0 0,-22 0 0,22 0 15,0 0-15,-64 0 16,63 0-16,22 0 0,-21 0 16,0 0-16,20 0 0,-20 0 0,21 0 15,-21 0-15,20 0 0,-20 0 16,0 0-16,21 0 0,-22 0 0,1 0 15,21 0-15,-22 0 0,22 0 0,0 0 16,-21 0-16,21 0 0,-1 0 16,1 0-16,0 0 0,0 0 0,0 0 15,0 0-15,-1-21 0,1 21 16,0 0-16,0 0 16,0 0-1,21-21 1,0 0-1,0 0 1,-21 0-16,21-1 16,-22 22-16,22-21 0,-21 0 15,21 0-15,-21 0 0,0 0 16,21-1-16,0 1 0,-21 0 16,21 0-16,-21 0 15,21 0-15,0-1 0,0 1 16,-22 21-16,22-21 15,0 0 1,-21 21-16,21-21 16,0 0-1,0-1 1,0 1-16,0 0 0,0 0 16,21 0-16</inkml:trace>
  <inkml:trace contextRef="#ctx0" brushRef="#br0" timeOffset="17392.07">2074 6837 0,'0'0'15,"-21"0"-15,0 0 32,0 0-17,0 0 17,42 0-1,0 0-31,0 0 15,0 0-15,0 0 0,22 0 16,-22 0-16,21 0 0,1 0 16,20 0-16,1 0 0,-1 0 0,22 0 15,-22-21-15,22 21 0,0 0 0,-1 0 16,22-21-16,-21 21 16,-1 0-16,22 0 0,0 0 0,0 0 15,0-22-15,0 22 0,-1 0 0,1 0 16,0 0-16,0 0 0,0-21 15,0 21-15,-1 0 0,22 0 0,-21 0 16,0 0-16,0 0 0,-21 0 0,20 0 16,-20-21-16,-21 21 0,20 0 15,1 0-15,-22 0 0,22 0 0,-21 0 16,20 0-16,-20 0 0,-1 0 0,1 0 16,-1 0-16,-20 0 0,20 0 15,-21 0-15,1-21 0,-1 21 0,0 0 16,-20 0-16,20 0 0,-21 0 15,0 0-15,0 0 16,1 0 0,-44 0 62,1-21-78,-21 21 15,21 0-15,-43 0 0,22 0 0</inkml:trace>
  <inkml:trace contextRef="#ctx0" brushRef="#br0" timeOffset="18016.23">3683 6879 0,'-21'0'16,"42"0"-16,-63 0 0,20-21 0,1 21 15,0 0-15,0 0 16,0 0-16,0 0 0,21 21 16,-22 0-16,1-21 0,21 22 0,0-1 15,-21 21-15,0-21 0,21 0 0,-21 22 16,0-1-16,21 0 0,0 1 0,-22-1 15,1 0-15,21-20 0,-21 20 0,21 0 16,0-21-16,0 22 0,0-22 16,0 0-16,-21 0 0,21 0 0,0 1 15,0-1 1,0-42 15,0-1-15,0 1-16,0 0 0,0 0 15,0-21-15,0 20 0,21-20 0</inkml:trace>
  <inkml:trace contextRef="#ctx0" brushRef="#br0" timeOffset="18501.41">3450 6922 0,'0'0'0,"21"-22"16,0 22-1,-21-21-15,22 21 0,-1 0 16,0 0-16,0 0 0,0-21 15,0 21-15,22 0 0,-1-21 0,-21 21 16,22-21-16,20 21 0,-21 0 0,1-21 16,-1 21-16,0 0 0,1 0 15,20-22-15,-20 22 0,-1 0 0,0 0 16,1 0-16,-1 0 0,0 0 0,1 0 16,-1 0-16,0 0 0,1 0 15,-22 22-15,0-1 0,0-21 0,0 21 16,0 0-16,-21 0 0,0 0 15,0 1-15,0-1 0,0 0 16,0 0-16,0 0 0,0 0 0,0 22 16,0-22-16,0 0 0,0 21 0,-21-20 15,21-1-15,-21 21 0,21-21 16,0 22-16,0-22 0,0 0 0,0 21 16,0-21-16,0 1 0,0-1 15,0 0-15,0 0 0,0 0 0,0 0 0,0 1 16,-21-1-1,0-21-15,0 0 16,-1 0-16,1 0 16,-21 0-16,21 0 0,0 0 15,-22 0-15,1 0 0,0-21 0,-1 21 16,1-22-16,0 22 0,-1-21 0,1 21 16,0-21-16,-1 0 0,1 0 15,0 21-15,-43-43 0,43 22 16,20 0-16,-20-21 0,21 21 0</inkml:trace>
  <inkml:trace contextRef="#ctx0" brushRef="#br0" timeOffset="19416.3">3450 6985 0,'0'-21'16,"21"0"-1,22 0-15,-22 21 0,0-22 16,21 22-16,1 0 0,-1-21 16,21 21-16,-20 0 0,20-21 0,43 21 15,-42 0-15,-22 0 0,21 0 16,-20 0-16,20 0 0,-20 0 16,20 0-16,-21 0 0,-42 21 15,0 0-15,-21 1 16,-21-22-16,21 21 15,-43 0-15,1 0 0,20 0 0,-41 0 16,20 1-16,-20-1 0,-1 0 0,0 0 16,22-21-16,-1 21 0,22 0 15,-22 1-15,43-22 0,-21 0 0,21 21 16,42-21 0,21 0-1,-21 0-15,22 0 0,-1 0 0,0 0 16,22 0-16,-22 0 0,22 0 15,-1 0-15,-20-21 0,20 21 0,-21 0 16,22-22-16,-22 22 0,1 0 0,-1 0 16,0 0-16,-21 0 0,1 0 15,-1 0-15,-42 0 16,-22 0-16,22 22 16,-21-22-16,-1 21 0,-20 0 15,-1-21-15,1 21 0,-1 0 0,1 0 16,-1 1-16,1-1 0,21-21 0,-1 21 15,22-21-15,-21 0 0,42 21 16,0 0-16,42-21 16,-21 0-16,22 0 15,-1 0-15,0 0 0,22 0 16,-22 0-16,22 0 0,-1 0 16,-21 0-16,22 0 0,-1 0 0,-20-21 15,-1 21-15,0 0 0,1 0 16,-22 0-16,0 0 0,-42 0 15,0 21-15,-22 0 16,1-21-16,0 0 0,-1 22 16,-20-22-16,21 21 0,-22 0 0,22-21 15,-1 21-15,1-21 0,0 0 0,21 0 16,-22 21-16,22-21 0,63 0 31,-20 0-15,20 0-16,-21 0 0,21 0 0,1 0 15,-1 0-15,22 0 0,-22 0 16,0 0-16,1 0 0,20-21 16,-42 21-16,0 0 0,-42 0 31,-21 0-31,0 0 0,-1 0 0,-20 21 16,20-21-16,-20 21 0,-1-21 0,22 22 15,-21-22-15,20 21 0,1-21 16,21 0-16,0 0 0,-1 21 0,44-21 31,-1 0-15,21-21-16,-21 21 0</inkml:trace>
  <inkml:trace contextRef="#ctx0" brushRef="#br0" timeOffset="20178.57">2201 8403 0,'-21'0'0,"42"0"0,-63 0 16,21 0-16,21 21 0,-21-21 15,-1 0-15,1 0 0,0 0 16,0 0 0,21 22 15,21-22-16,21 0 1,-20 0-16,20 0 0,0 0 0,22 0 16,-1 0-16,22 0 0,0 0 0,105-22 15,-84 1-15,0 21 16,21 0-16,0 0 0,0-21 16,0 21-16,0 0 0,21 0 0,-21 0 15,21 0-15,0-21 0,0 21 0,22 0 16,-22 0-16,21 0 0,-21 0 15,1 0-15,-1 0 0,-21 0 0,21 0 16,-42 0-16,21 0 0,-21 0 0,-22 0 16,1 21-16,0-21 0,-22 0 15,1 0-15,-1 0 0,-21 0 16,1 0-16,-1 0 0,0 0 0,22 0 16,-43 0-16,21 0 0,-20 0 15,-1 0-15,0 0 16,-42 0-1,0 0 1,-1 0-16,1-21 0,-21 21 0,0 0 16,-1-21-16,1 21 0,-22-21 15</inkml:trace>
  <inkml:trace contextRef="#ctx0" brushRef="#br0" timeOffset="20944.68">2349 8192 0,'0'-22'16,"0"1"0,22 21-16,-22-21 0,21 21 0,-21-21 15,21 21-15,0-21 16,-21 42 15,0 0-15,-21 0-16,0 0 0,-22 1 0,22 20 15,-21-21-15,21 21 0,-22 1 16,-20-22-16,21 21 0,-1 1 0,-41 20 16,41-42-16,1 0 15,0 1-15,-1-1 0,22-21 0,-42 21 16,41-21-16,1 0 16,21-21 15,21 21-16,1 0-15,20 0 0,-21 0 16,21 0-16,1 0 0,20 0 16,-20 0-16,20 21 0,64-21 15,-63 21-15,-1-21 0,22 0 0,-22 21 16,-20 0-16,20-21 0,-21 22 16,1-22-16,-1 21 0,-21-21 0,0 21 15,1-21-15,-1 0 0,-21 21 16,21-21-16,-21-21 47,0 0-47,0 0 15,0-1-15,0 1 0,0 0 16,0-21-16</inkml:trace>
  <inkml:trace contextRef="#ctx0" brushRef="#br0" timeOffset="21396.43">3704 7430 0,'0'0'15,"-21"0"-15,0-22 0,0 22 0,-1 0 16,22-21-16,-21 0 0,21 0 16,21 0-1,22 21-15,-22-21 16,21 21-16,1-22 0,20 22 0,-21-21 15,22 0-15,-1 21 0,1-21 16,-1 0-16,22 21 0,42-43 16,-63 43-16,-22 0 0,21-21 0,-41 21 15,20 0-15,-63 0 16,0 0-16,-22 0 0,-20 21 16,-1-21-16,-20 22 0,-1-22 0,0 21 15,1 0-15,-22-21 0,-64 21 16,107-21-16,-1 21 0,1-21 15,21 0-15,-1 0 0,1 0 16</inkml:trace>
  <inkml:trace contextRef="#ctx0" brushRef="#br0" timeOffset="21583.2">3429 7260 0,'21'0'0,"0"0"15,22-21-15,-1 21 0,0-21 16,1 0-16,20 21 0,-21-21 0,22-1 16,-1 22-16,-20-21 0,20 0 0,-20 21 15,20-21-15,-21 0 0,1 21 16,-22-21-16,21 21 0,-42-22 0,0 1 15,-42 21-15,0-21 16,-1 21-16,-20 0 0,-1 0 16,-20 0-16,-1 0 0,0 0 0,1 0 15,-1 0-15,21 0 0,1 0 16,21 0-16,-1 0 0,-20 0 16</inkml:trace>
  <inkml:trace contextRef="#ctx0" brushRef="#br0" timeOffset="22147.97">3260 6985 0,'21'0'0,"21"0"16,-21 0-16,22 0 0,-1-21 0,21 21 15,1 0-15,-1-21 0,1 21 16,-1-21-16,1 21 0,-22 0 0,85-22 16,-84 22-16,20-21 0,-21 21 15,-20 0-15,20 0 0,-21 0 16,-63 0 0,21 0-16,-22 0 0,-20 21 0,-1 1 15,1-22-15,-1 21 0,1-21 16,-22 21-16,22 0 0,-1-21 15,22 21-15,-22-21 0,22 0 16,21 0-16,0 21 0,-1-21 16,44 0-16,20 0 15,0 0-15,22 0 0,-1 0 16,1 0-16,20 0 0,-20 0 0,21 0 16,-1 0-16,-20 0 0,20 0 15,-20 0-15,21 0 0,-43 0 0,21 0 16,-41 22-16,-1-22 0,-21 21 0,-21 21 15,-22-21-15,1 0 16,-22 1-16,1-1 0,-1 21 0,1-21 16,-22 0-16,22 1 0,-22-1 15,22 0-15,-1 0 0,1 0 16,20 0-16,1 1 0,0-22 0,20 21 16,1-21-16,42 0 15,22 0 1,-1-21-16,0 21 0,1 0 0,20-22 15,1 22-15,-1 0 0,1-21 0,20 0 16,-20 21-16,-1 0 0,1-21 16,21 21-16,-43 0 0,21 0 0,1-21 15,-22 21-15,-21 0 0,1 0 0,-44 0 32,-20 0-32,-21 21 0,-64 0 15,42 0-15,0 0 0,1-21 16,-22 22-16,21-1 0,-21 0 15,43-21-15,-22 21 0,43-21 0,-22 0 16</inkml:trace>
  <inkml:trace contextRef="#ctx0" brushRef="#br0" timeOffset="23669.17">3429 7535 0,'21'0'0,"106"0"15,-85 0-15,22-21 16,-1 21-16,-20 0 0,20 0 16,1-21-16,-1 21 0,1-21 0,-1 0 15,1 21-15,-1-21 0,1 21 16,-1-22-16,-20 1 0,-1 21 15,-21 0-15,0 0 0,-42 0 16,-21 0-16,-1 0 16,1 0-16,0 0 0,-22 21 15,22-21-15,-22 22 0,22-1 0,-21-21 16,20 21-16,1-21 0,0 21 0,20-21 16,-20 0-16,21 0 15,21 21-15,21-21 16,0 0-16,0-21 15,1 21-15,20-21 0,43 0 16,-43 0-16,0-1 0,1 22 16,-1-21-16,0 0 0,1 21 15,-1-21-15,0 0 0,1 21 16,-22-21-16,0 21 0,-21-22 16,-21 22-16,0 0 15,-22 0-15,1 0 0,0 0 0,-22 0 16,22 0-16,-22 0 0,22 0 0,-22 22 15,22-22-15,0 0 0,-1 21 16,22-21-16,0 0 0,42 0 31,0 0-31,1 0 0,20 0 16,0-21-16,-21-1 0,22 22 16,-1-21-16,0 0 0,1 0 0,-1 21 15,22-21-15,20-22 16,-63 22-16,1 21 0,-1-21 0,-21 0 15,0 0-15,-21 0 0,-1 21 16,-20-22-16,0 22 0,-1 0 16,1 0-16,0-21 0,-1 21 0,1 0 15,0 0-15,-1 0 0,22 0 16,-21 0-16,42-21 16,21 21-16,0 0 15,22-21-15,-1 21 0,-21-21 16,43 21-16,-22-21 0,0 21 15,22-22-15,42 1 0,-64 21 16,0-21-16,1 21 0,-22 0 16,0 0-16,0 0 0,-42 0 15,0 0-15,-22 0 0,1 0 16,0 0-16,-1 0 0,1 0 16,-21 0-16,20 0 0,-20 0 0,20 0 15,1 0-15,0 0 0,-1 0 16,22 0-16,0 0 0,42 0 15,0 0-15,22 0 16,-22 0-16,21 0 0,22 0 16,-22 0-16,22 0 0,-1 0 15,1-21-15,-1 21 0,1 0 0,-1 0 16,-21 0-16,22 0 0,-22 0 16,1 0-16,-1 0 0,0 0 0,-21 0 15,-63 0 1,21 0-16,-43 21 0,1 0 15,-1-21-15,-20 21 0,-1 1 0,0-1 16,1 0-16,-22-21 0,21 21 16,1 0-16,-1 0 0,0 1 15,22-1-15,-1-21 0,22 21 0,0-21 16,20 0-16,1 0 0,21 21 16,43-21-16,-22 21 15,21-21-15,0 0 0,22 0 16,-1 0-16,-20 0 0,20 0 0,22 0 15,-22 0-15,1 0 0,-1 0 0,1 0 16,-1 0-16,1 0 0,-22 0 16,22 21-16,-43-21 0,0 0 0,-21 22 15,-21-22-15,0 21 0,-22 0 16,-20 0-16,-1-21 0,1 21 16,-85 22-16,63-22 15,0 0-15,22 0 0,-22-21 0,22 21 16,-1 0-16,22-21 0,0 22 15,20-22-15,1 0 0,42 0 16,1 0-16,20 0 16,0 0-16,1 0 0,20 0 0,-21 0 15,22-22-15,-1 22 0,1 0 0,-1 0 16,1-21-16,-1 21 0,1 0 16,-1 0-16,1 0 0,-22 0 0,1-21 15,-1 21-15,-21 0 0,0 0 16,-42 0-16,-21 21 15,-1-21-15,1 21 0,0 1 16,-22-22-16,1 21 0,20-21 0,-20 21 16,21-21-16,-1 21 0,1-21 15,0 0-15,20 21 0,44-21 32,20 0-17,-21 0-15,21 0 0,1-21 0,-1 21 16,0-21-16,1 21 0,-1-21 0,22 0 15,-22 21-15,0-22 0,1 22 16,-1-21-16,0 21 0,-21 0 16,1-21-16,-44 21 15,-20 0-15,0 0 0,-1 0 16,1 0-16,-21 0 0,20 0 16,1 0-16,-22 21 0,43-21 0,-21 0 15,0 21-15,20-21 0,1 0 16,21 22-16,-21-22 0,21 21 15,0 0-15,21-21 16,0 0-16,1 0 16,-1 0-16,0 0 0</inkml:trace>
  <inkml:trace contextRef="#ctx0" brushRef="#br0" timeOffset="26174.33">6943 8234 0,'0'21'16,"-22"-21"15,1 0-15,21-21 15,0 0 0,0 0 173,21 21-126,-21 21 31,0 0-46,0-42 452,0 0-499,0-1 15,22 22-15,-1 0 15,-21-21-31,21 21 16,0 0-16,0 0 15,0 0 1,1 0-16,-1 0 0,0 0 15,0 0 1,0 0 0,-21 21-16,21-21 0,-21 22 15,0-1-15,22-21 0,-22 21 0,0 0 16,0 0-16,0 0 0,0 1 16,0-1-16,0 0 0,-22 42 15,1-41-15,0-1 0,0 0 16,21 0-16,0 21 0,-21-20 0,21-1 15,-21 0-15,-1 0 0,22 0 16,0 0-16,0 1 16,-21-22-16,21 21 15,0-42 95,21-1-95,1 1-15,-22 0 16,0 0-16,21 0 0,0 0 0,0-1 16,-21-20-16,21 21 0,0 0 0,1-22 15,-1 22-15,0-21 0,0 21 16,0 0-16,0-1 0,1 1 0,-1 0 15,0 0-15,0 21 0,0-21 16,0 0 0,-21-1-16,22 22 0,-22-21 15,0 42 48,0 1-63,-22-22 0,1 21 0,0 0 15,21 0-15,0 0 16,0 0-16,-21 1 0,21-1 16,-21 0-16,21 0 0,0 0 0,0 0 15,0 1-15,0-1 0,0 0 16,0 0-16,0 0 0,0 0 16,21-21-16,0 22 0,0-1 15,0-21-15,22 0 0,41 0 16,-62 0-16,20 0 0,-21 0 15,0 0-15,0 0 0,1 0 16,-1-21-16,0 21 0,0-22 0,0 1 16,0 0-16,1 21 0,-1-21 15</inkml:trace>
  <inkml:trace contextRef="#ctx0" brushRef="#br0" timeOffset="41323.96">2201 11007 0,'0'0'0,"0"-21"15,0-1-15,0 1 16,0 0-16,0 0 16,0 0-16,0 0 15,0-1-15,0 1 16,0 0-16,0 0 15,-21 21 1,21-21-16,-21 21 31,21 21-15,0 0-16,0 0 0,0 0 16,0 1-16,0-1 0,0 21 15,0 0-15,0-20 0,0 41 16,0-21-16,0 1 0,0 20 15,0 1-15,0-1 0,0 1 0,0-22 16,0 22-16,0-1 0,21 1 0,-21-1 16,21 22-16,0-22 0,-21 1 15,0-1-15,0 22 0,0-22 0,0 1 16,0-1-16,0 22 0,0-43 16,0 22-16,0-1 0,0-20 0,-21 20 15,21-20-15,0-1 0,0 0 16,0 1-16,0-22 0,0 0 0,0 0 15,0 0-15,0-42 32,0 0-32,0-21 15,0 20-15,21 1 0,-21-21 16,22 0-16,-1-1 0</inkml:trace>
  <inkml:trace contextRef="#ctx0" brushRef="#br0" timeOffset="42791.51">2244 10816 0,'0'0'0,"-22"-21"15,1 21 1,21-21-16,-21 21 0,21-21 15,-21 21 1,42 0 31,0 0-31,22 0-16,-22 0 0,21 0 15,0 0-15,1-21 0,20 21 0,1 0 16,-1 0-16,1 0 0,-1 0 15,22-22-15,-22 22 0,22 0 16,-21 0-16,20 0 0,1-21 0,0 21 16,20 0-16,1-21 0,0 21 15,0 0-15,0-21 0,0 21 0,21-21 16,-22 21-16,22 0 0,-21-21 16,21 21-16,-21 0 0,21 0 0,-21-22 15,0 22-15,-22 0 0,22 0 16,-21-21-16,21 21 0,-22-21 0,22 21 15,-21 0-15,21-21 0,-22 21 16,1-21-16,-21 21 0,20-21 0,-20 21 16,-1 0-16,-20-22 0,20 22 15,-21 0-15,1-21 0,-1 21 0,0-21 16,-20 21-16,20 0 0,0 0 16,-21 0-16,1-21 0,-1 21 15,0 0-15,0 0 0,0 0 16,0 0-1,-21 21-15,0 0 0,22 0 16,-22 1-16,0-1 0,0 0 16,0 0-16,0 0 0,0 22 0,0-22 15,0 21-15,0 0 0,0-20 0,0 20 16,0 0-16,0 1 0,-22-22 16,22 21-16,0 0 0,-21 1 15,21 20-15,0-20 0,0-1 0,0 21 16,0-20-16,0 20 0,0-20 15,0-1-15,0 0 0,0 22 0,0-22 16,0 0-16,0 1 0,0-1 0,0 22 16,21-22-16,-21 0 15,22-21-15,-22 22 0,0-22 0,21 21 16,-21-21-16,21 22 0,-21-22 0,0 21 16,0-21-16,0 1 0,0-1 15,0 21-15,0-21 0,0 0 16,0 1-16,0-1 0,0 0 0,0 0 15,-21 21-15,21-20 16,-21-22-16,21 21 0,0 0 16,-22-21-16,22 21 0,-21 0 0,0-21 15,21 21-15,-21-21 0,0 22 0,0-22 16,-1 21-16,1-21 16,0 21-16,0-21 0,0 0 15,0 0-15,-1 21 0,1-21 0,0 0 16,0 0-16,0 0 0,0 21 0,-22-21 15,22 0-15,-21 0 0,-1 21 16,22-21-16,-21 0 0,0 0 16,-1 22-16,1-22 0,0 0 0,-22 0 15,22 21-15,-22-21 0,1 0 16,-1 0-16,1 0 0,-1 0 0,1 21 16,-22-21-16,22 0 0,-22 0 0,0 0 15,1 0-15,-1 0 0,0 0 16,-21 21-16,22-21 0,-1 0 0,0 0 15,1 0-15,-1 0 0,22 0 16,-22 0-16,21 21 0,-20-21 0,20 0 16,-84 0-16,63 0 0,1 0 15,-1 21-15,0-21 0,1 0 16,-1 0-16,22 0 0,-22 22 16,21-22-16,-20 0 0,20 0 0,1 0 15,-1 0-15,1 0 0,20 0 16,-20 0-16,21 0 0,-1 0 0,1 0 15,-22 0-15,22 0 0,0 0 16,-1 0-16,1 0 0,-85 0 16,85 0-16,-1 0 15,1 0-15,21 0 0,-21-22 0,20 22 16,1 0-16,0 0 0,0 0 16,0 0-16,21-21 62,21 0-62,0 21 16,0-21-16,0 0 0</inkml:trace>
  <inkml:trace contextRef="#ctx0" brushRef="#br0" timeOffset="43912.39">5842 10456 0,'-21'22'0,"21"-1"63,0 0-47,0 0-16,0 0 0,0 0 15,0 1-15,0-1 16,0 0-16,0 0 0,0 0 0,0 22 15,0-22-15,0 0 0,0 0 0,0 21 16,0-20-16,21 20 0,-21-21 16,21 21-16,-21 1 0,21-1 0,-21 0 15,0 1-15,21-1 0,-21 0 0,22 1 16,-22-1-16,0 0 16,0 1-16,0-1 0,0 0 0,0 1 15,0-1-15,21 0 0,-21 43 16,0-43-16,0 1 15,0-1-15,0 0 0,0-20 0,0 20 0,0 0 16,0 1-16,0-22 0,0 63 16,0-62-16,0-1 0,0 21 15,0-21-15,21 0 0,-21 22 0,0-22 16,0 0-16,0 0 0,0 0 0,21 1 16,-21-1-16,0 0 0,21-21 15,-21 21-15,0 0 0,0 0 16,0 1-16,21-22 0,-21 21 15,0 0-15,0 0 16,0 0-16,0 0 16,0 1-16,0-1 15,0 0 1,22-21 46,-22-21-62,21 21 0,-21-21 16,21-1-16,-21 1 16,0 0-16</inkml:trace>
  <inkml:trace contextRef="#ctx0" brushRef="#br0" timeOffset="44712.19">5927 10837 0,'-22'0'62,"1"0"-31,0 0 1</inkml:trace>
  <inkml:trace contextRef="#ctx0" brushRef="#br0" timeOffset="44855.64">5884 10859 0</inkml:trace>
  <inkml:trace contextRef="#ctx0" brushRef="#br0" timeOffset="44892.64">5969 10901 0,'0'0'0,"21"0"0</inkml:trace>
  <inkml:trace contextRef="#ctx0" brushRef="#br0" timeOffset="45291.56">5990 10943 0</inkml:trace>
  <inkml:trace contextRef="#ctx0" brushRef="#br0" timeOffset="45338.06">5948 10943 0,'0'0'16,"-21"-21"0</inkml:trace>
  <inkml:trace contextRef="#ctx0" brushRef="#br0" timeOffset="45507.02">6032 10943 0,'0'0'16,"43"0"-1,-22 0-15,0 0 0,0 0 0,0 0 0,1-21 16,-1 21-16,0 0 0,0 0 16,21-21-16,-20 21 0,-1-21 15,21 21-15,-21 0 0,0 0 0,1-21 16,-1 21-16,0 0 0,0 0 0,0 0 16,0 0-1,-42-22 16</inkml:trace>
  <inkml:trace contextRef="#ctx0" brushRef="#br0" timeOffset="45539.52">9948 10901 0</inkml:trace>
  <inkml:trace contextRef="#ctx0" brushRef="#br0" timeOffset="45811.48">6519 11303 0,'0'0'0,"0"21"16,0 0-16,0 1 0,0-1 15,0 0-15,0 0 0,21 0 16,-21 0-16,0 1 0,0-1 0,22 0 16,-1 0-16,-21 0 0,0 0 15,0 1-15,0-1 16,0 0 0,-21-21 15,-1 0-31,1 0 0,0 21 15,0-21-15,0 0 0,0 0 0,-1 0 16,1 0-16,0 0 0,-21 0 0,-1 0 16,22 21-16,-21-21 0,0 0 15,-1 0-15,1 0 0</inkml:trace>
  <inkml:trace contextRef="#ctx0" brushRef="#br0" timeOffset="45855.48">5927 11726 0,'0'0'0,"-22"0"15</inkml:trace>
  <inkml:trace contextRef="#ctx0" brushRef="#br0" timeOffset="45927.47">5927 11726 0,'0'0'15,"21"0"17,-21-21-17</inkml:trace>
  <inkml:trace contextRef="#ctx0" brushRef="#br0" timeOffset="45954.96">6011 11663 0,'0'-21'0,"0"42"0</inkml:trace>
  <inkml:trace contextRef="#ctx0" brushRef="#br0" timeOffset="45993.45">6054 11451 0,'0'-21'16</inkml:trace>
  <inkml:trace contextRef="#ctx0" brushRef="#br0" timeOffset="46177.41">5990 11007 0,'-42'0'15</inkml:trace>
  <inkml:trace contextRef="#ctx0" brushRef="#br0" timeOffset="46407.85">6583 10943 0,'21'0'15,"-42"0"17,0 0-32,-1 21 0,-20-21 0,21 0 15,-21 22-15,-1-22 0,22 0 16,-21 0-16,-1 0 0,1 21 0,21 0 15,-21-21-15,-1 0 0,22 0 0,0 21 16,0-21-16</inkml:trace>
  <inkml:trace contextRef="#ctx0" brushRef="#br0" timeOffset="46670.38">5800 11113 0,'21'21'16,"-42"-42"-16,42 63 0</inkml:trace>
  <inkml:trace contextRef="#ctx0" brushRef="#br0" timeOffset="46859.8">6223 11176 0,'21'21'0,"-42"-63"0,21 63 0,0-21 0,85 0 0,-22 0 16,-21 0-16,-20 0 0,20-21 0,-21 21 15,0 0-15,0 0 0,22-21 16,-22 21-16,-42 0 31,0 0-31,-1 0 0,-41 0 16,21 0-16,-1 0 0,1 0 0,42 63 16,-42-42-16,20 1 0,-20-22 0,0 0 15,-1 21-15,1-21 0</inkml:trace>
  <inkml:trace contextRef="#ctx0" brushRef="#br0" timeOffset="46937.3">6138 11303 0,'0'-21'0,"0"0"15</inkml:trace>
  <inkml:trace contextRef="#ctx0" brushRef="#br0" timeOffset="51028.01">6223 11155 0,'-21'0'15,"21"-21"32,0 0-47,0-1 16,-21 22-16,21-21 0,-22 0 15,22 0-15,0 0 16,-21 21 0,21-21-1,-21 21 1,21 21-1,0 0-15,0 21 0,0-21 16,0 1-16,0 20 0,0 0 0,0 1 16,0-1-16,0 0 15,0 1-15,0-1 0,0 0 0,0 1 16,0-1-16,0 0 0,0 1 0,0-22 16,0 0-16,0 21 0,21-21 15,-21 1-15,21-22 0,-21 21 0,0 0 16,0 0-16,22-21 15,-22-21 32,0 0-47,0 0 16,0-1-16,0 1 0,0 0 16,0-21-16,0 21 0,0-22 15,-22 22-15,22-21 0,-21-1 0,21 1 16,0-21-16,0 20 0,-21 1 15,21 0-15,-21-1 0,21 22 0,-21-21 16,21 21-16,0-1 0,0 1 16,0 0-16,-21 0 0,-1 21 15,1 0 17,0 0-1,42 0 16,0 0-47,1 0 0,-1-21 15,21 21-15,-21 0 0,22 0 16,-22-21-16,21 21 0,0-22 0,1 22 16,-1 0-16,0-21 0,1 0 0,-1 21 15,0 0-15,1 0 0,-22 0 0,21 0 16,-21 0-16,-21 21 31,0 0-31,0 1 0,-21-1 16,21 0-16,-21-21 15,21 21-15,0 0 0,0 0 16,0 22-16,0-22 0,0 0 0,0 0 16,0 43-16,0-22 0,0-21 15,0 22-15,21-22 0,-21 21 16,0-21-16,0 0 0,0 22 0,21-22 15,-21 0-15,0 0 0,0 0 0,0 1 16,0-1-16,0 0 16,0 0-16,0 0 15,0 0 1,-21-21 0,0 0-16,0 0 15,0 0-15,0 0 0,-1 0 0,1 0 16,0 0-16,-21 0 0,21 0 15,-1-21-15,1 21 16,0-21-16,0 21 0,0 0 0,0-21 16,-1 21-16,1 0 0,21-21 15,21 21 17,1 0-17,-1 0-15,0-21 16,0-1-16,21 22 0,-20-21 0,20 21 15,-21-21-15,21 21 0,1-21 0,-22 21 16,21-21-16,-21 0 0,1-1 16,20 22-16,-42-21 0,0 0 15,-21 21 1,0 0-16,-1 0 0,-20 0 16,0 0-16,-1 0 0,-20 21 15,21 0-15,-1-21 0,-41 43 0,62-43 16,-20 21-16,21-21 0,0 0 15,21 21-15,21-21 32,0 0-32,0-21 15,0 21-15,22-21 0,-22 21 16,21-21-16,-21-1 0,22 22 0,-1-21 16,-21 0-16,22 0 0,-22 21 15,21-21-15,-21 0 0,0 21 0,1 0 16,-22-22-16,-22 22 15,-20 0-15,0 0 16,-1 0-16,1 0 0,0 22 0,-1-22 16,1 21-16,0 0 0,21-21 0,-22 21 15,22-21-15,0 0 0,0 0 16,21 21-16,21-21 31,21 0-15,-21-21-16,1 0 0,20 21 0,0-21 15,-21 0-15,22 21 0,-1-22 0,0 1 16,-20 21-16,20-21 0,0 0 16,-21 21-16,1 0 0,-22-21 0,-22 21 15,1 0-15,-21 0 16,0 0-16,-1 0 0,-20 0 16,20 21-16,1-21 0,0 0 0,-1 21 15,1-21-15,0 0 0,-1 21 16,22-21-16,0 0 0,42 0 31,0-21-15,1 21-16,-1-21 0,0 21 15,21-21-15,-21 0 0,22 21 0,-22-22 16,21 1-16,22 0 16,-22 0-16,-21 21 0,22-21 0,-22 21 15,-64 0 1,22 0-16,-21 0 15,0 21-15,-22-21 16,22 21-16,-1-21 0,1 21 0,0-21 16,-1 0-16,1 21 0,0-21 0,21 0 15,-1 0-15,1 0 0,64 0 32,-22 0-32,0 0 15,0 0-15,21-21 0,1 0 16,-22 21-16,21-21 0,1 0 0,-1 0 15,0 21-15,1-22 0,-1 1 0,0 21 16,1-21-16,-22 21 16,0 0-16,-42 0 15,0 0-15,-22 0 0,1 0 0,0 0 16,-1 0-16,-20 0 0,20 0 16,1 21-16,0-21 0,-1 0 15,22 0-15,-21 0 0,21 21 0,0-21 16,42 0 15,0 0-31,21-21 0,-21 21 16,1 0-16,20-21 0,-21 0 15,21 21-15,1-21 0,-1 21 0,-21-21 16,22 21-16,-1-22 0,21 22 16,-41 0-16,-22-21 0,-22 21 15,1 0 1,-21 0-16,0 0 0,-1 0 0,1 0 15,21 0-15,-22 0 16,1 0-16,-21 21 0,20-21 16,22 0-16,0 0 0,0 0 0,0 0 15,42 0 17,0 0-17,0 0-15,0 0 0,0-21 16,1 21-16,-1-21 0,0 21 15,0 0-15,-42 0 32,0 0-32,0 0 15,-22 21-15,22-21 0,-21 21 0,21 1 16,-1-22-16,1 21 0,0-21 16,0 21-16,21 0 0,-21 0 0,21 0 15,0 22-15,0-22 0,0 21 16,21-21-16,0 22 0,-21-22 15,21 21-15,0 1 0,1-22 16,-1 21-16,-21-21 0,21 22 0,0-22 16,-21 21-16,21-21 0,0 0 15,1 1-15,-22 20 0,21-21 16,0 0-16,-21 0 0,21-21 16,-21-21 15,-21 21-16,21-21-15,-21 0 0,21 0 0,0-22 16,-21 22-16,-1-21 0,22 0 16,-21-1-16,21-20 0,0 20 15,0-20-15,0 21 0,-21-1 0,21 1 0,0 0 16,0-1-16,0 22 0,0 0 16,0 0-16,0 42 15,0 0 1,0 0-16,0 22 0,0-1 15,0 0-15,21 1 0,-21-1 16,0 0-16,0 64 0,0-64 16,0 1-16,0-1 0,0-21 15,-21 22-15,21-22 0,0 0 0,0 0 16,0-42 15,0 0-31,0 0 0,0-22 16,0 22-16,0-21 0,0-1 0,0 1 15,0 0-15,0-1 0,0 1 16,0 0-16,0-1 0,0 22 0,0 0 16,0 0-16,0 0 0,0 42 31,0 0-31,0 0 0,0 0 16,0 1-16,0-1 0,0 0 0,0 0 15,0 0-15,0 0 0,0 1 16,21-22-16,-21 21 0,21-21 0,1 0 15,20 0-15,-21 0 0,0 0 16,22-21-16,-1 21 0</inkml:trace>
  <inkml:trace contextRef="#ctx0" brushRef="#br0" timeOffset="51596.69">7408 10562 0,'0'0'0,"0"-21"0,-42-21 15,42 21 1,0-1 0,-21 22-16,21 22 31,0-1-31,0 0 16,0 0-16,0 21 0,0 1 0,0-1 15,0 0-15,0 1 0,0 20 16,0-20-16,0 20 0,0 1 0,0-22 15,0 21-15,21 22 0,-21-21 16,0-1-16,0 1 0,21-1 16,-21 1-16,0-1 0,0 1 0,21 41 15,-21-41-15,0-1 0,0 1 16,0-1-16,0 1 0,0-1 16,0 1-16,0-1 0,0-20 0,0-1 15,0 0-15,0 1 0,21-22 0,-21 0 16,22 21-16,-22-20 15,0-1-15,21-21 0,0 0 16,-21-21 0,0-1-16,21 1 0,-21 0 15,0 0-15,0 0 0,0-22 16,0 22-16,0-21 0,0 0 0,0-1 16,0-20-16,0 20 0,0 1 15</inkml:trace>
  <inkml:trace contextRef="#ctx0" brushRef="#br0" timeOffset="52444.25">7302 10626 0,'0'0'0,"0"-21"15,0-1-15,0 1 16,0 0-16,0 0 16,0 0-16,0 0 0,0-1 15,0 1 1,22 21-16,-22 21 47,-22-21-47,22 22 15,-21-1 1,0 0-16,0 0 0,21 21 0,-21-20 16,21-1-16,0 21 0,-21 0 0,-1-20 15,1 20-15,0 0 0,0 1 16,21-22-16,-21 21 0,21-21 0,-21 0 15,21 43-15,0-43 0,-22 0 16,22 0-16,0-42 47,0 0-31,22 0-16,-22 0 15,0-22-15,21 22 0,-21 0 0,21-21 16,0 21-16,-21-22 0,21 22 15,0-21-15,-21 21 0,22-22 0,-1 22 16,-21-21-16,21 21 0,0-22 0,-21 22 16,21 0-16,-21 0 0,0 0 15,21-1-15,1 1 0,-1 0 0,-21 0 16,21 21-16,0-21 0,0 0 16,0 21-1,1 21 1,-22 0-16,21 0 15,-21 0-15,0 22 0,0-22 0,21 21 16,-21 0-16,21 1 0,-21-22 0,21 21 16,-21 1-16,0-1 0,21-21 15,-21 21-15,22-20 0,-1-1 0,-21 21 16,0-21-16,0 0 0,21 1 0,-21-1 16,21-21-16,-21 21 0,21-21 15,-21 21-15,21-21 78,1 0-62</inkml:trace>
  <inkml:trace contextRef="#ctx0" brushRef="#br0" timeOffset="54935.38">8424 11028 0,'-21'0'46,"0"0"-14,21-21 30,0 0-62,0-1 16,0 1-16,0 0 15,0 0-15,0 0 16,0 0-16,0-1 0,0 1 16,0 0-16,21 21 0,-21-21 15,21 21-15,0 21 47,-21 0-47,22 0 16,-22 1-16,0-1 0,0 0 15,0 0-15,0 0 0,0 22 0,0-22 16,0 0-16,0 21 0,0-21 16,0 43-16,0-43 0,0 0 15,0 0-15,0 1 0,21-1 0,-21 0 16,21-21-16,0 21 16,0-21-16,0 0 0,1 0 0,-1 0 15,0 0-15,0 0 0,0-21 16,0 21-16,1-21 0,20 0 0,-21-1 15,0 1-15,22-21 16,-22 21-16,0 0 0,0-1 0,0-20 16,-21 21-16,0 0 0,21-22 15,1 22-15,-22 0 0,0 0 16,0 0-16,0 0 16,0-1-1,0 44 1,0-1-1,0 0-15,0 0 0,0 0 16,-22 0-16,22 43 0,-21-1 16,21-20-16,0-1 0,0 0 15,-21 1-15,21 20 0,-21-20 16,21 20-16,0-21 0,0 22 0,0-22 16,0 22-16,0 42 15,21-43-15,0 1 0,0-22 0,-21 21 16,0-20-16,22 20 0,-22-20 15,21 20-15,-21-21 0,0 1 0,21-1 16,-21 0-16,0 1 0,0 20 16,0-42-16,0 1 0,0 20 15,0-21-15,0 0 0,0 0 16,-21 1-16,0-22 0,-1 0 0,1 0 16,-21 0-16,21 0 0,-22 0 0,22 0 15,-21-22-15,21 22 0,0-42 0,-1 21 16,1-21-16,21 20 15,-21-41-15,21 21 0,0-22 0,0 1 16,0-1-16,0-21 0,0 1 0,21-1 16,0 0-16,1 22 0,-1-22 0,0 1 15,42-65-15,-41 86 16,-1-1-16,0 22 0,0 0 0,0-1 16,22 1-16,-22 21 0,0 0 0,-21 0 15,21-1-15,0 1 0,0 21 16,1-21-16,-1 21 0,0 0 15,0 0-15,0-21 0,22 21 16,-22 0-16,0 0 16</inkml:trace>
  <inkml:trace contextRef="#ctx0" brushRef="#br0" timeOffset="56252.05">2074 14647 0,'0'0'0,"0"-21"16,0 0-1,0 0 1,0 0-16,0 0 15,0-1 1,-21 22-16,21-21 0,-21 0 16,21 0-16,0 0 0,-21 21 15,21-21 1,0-1 0,-21 22-1,-1 22 1,22-1-16,0 0 15,0 21-15,0 1 0,0-1 0,0 0 16,0 22-16,0-1 0,0 1 16,0-1-16,0 1 0,0 20 15,0 1-15,0 0 0,0-1 0,0 1 16,0-21-16,0 20 0,22 1 0,-22-22 16,21 22-16,-21-21 0,21-1 15,-21 22-15,21-22 0,-21 1 16,0-1-16,0 1 0,21-22 0,-21 22 15,0-22-15,0 0 0,0 1 16,0-22-16,0 21 0,0-21 0,0 0 16,0 1-16,-21-22 31,0 0-31,21-22 16,0 1-16,0 0 0,-21-21 0,21 21 15,-21-22-15,21 1 0,0 0 16,-22-1-16,22-20 0</inkml:trace>
  <inkml:trace contextRef="#ctx0" brushRef="#br0" timeOffset="58543.96">5143 14330 0,'22'0'16,"-22"-21"-16,0 0 31,0-1-16,0 1-15,0 0 16,0 0 15,0 42 16,0 0-47,0 22 16,0-22-16,0 21 0,0 0 15,0 22-15,0-22 0,0 22 0,0-1 16,0 1-16,0-1 0,0 1 16,0 20-16,0 43 0,21-42 15,-21-21-15,21-1 0,-21 1 0,21-1 16,-21 22-16,21-43 0,0 22 16,1-1-16,-22 1 0,21-1 0,0 1 15,-21-1-15,0 1 0,21-1 16,0-21-16,-21 22 0,0 21 15,21-22-15,-21-21 0,0 1 0,22-22 16,-22 21-16,0 1 0,0-22 16,0 21-16,0-21 0,0 0 15,0 1-15,0-1 0,0 0 0,0 0 16,0 0-16,0 0 0,0 1 0,0-1 16,-22-21-1,1 0 1,21-21-1,0-1-15,0 1 16,0 0-16,0 0 0,21 0 0,1 0 16,-22-22-16,21 22 0</inkml:trace>
  <inkml:trace contextRef="#ctx0" brushRef="#br0" timeOffset="61871.81">5376 15050 0,'-21'21'16,"0"-21"-16,21 21 15,21-21 32,0 0-31,0 0-16,22 0 0,-1 0 15,0-21-15,1 21 0,-1 0 0,0 0 16,22-21-16,-22 21 0,22-22 0,-22 22 16,22 0-16,-22-21 0,0 21 15,1-21-15,-1 21 0,0 0 0,-21-21 16,1 21-16,20 0 0,-21-21 15,0 21-15,-42 0 47,0 0-47,21 21 32,0 0-32,0 0 0,0 0 15,0 1-15,0-1 16,0 0-16,0 21 0,0-21 0,0 1 15,0 62-15,0-63 0,21 22 16,0-22-16,-21 21 0,21 1 16,-21-22-16,0 0 0,0 21 0,22-21 15,-22 1-15,21-1 0,-21 0 16,0 0-16,0 0 0,0 0 0,0 1 16,0-1-1,0 0-15,-21 0 0,-1-21 16,1 0-16,0 21 15,0-21-15,0 0 0,0 0 0,-1 0 16,-20 21-16,21-21 0,-21 0 0,-1 0 16,1 0-16,0 0 0,-1 0 15,1 0-15,0 0 0,-22 0 0,22 0 16,-1 0-16,1 0 0,-21 0 16,20 0-16,1 0 0,0 0 0,20 0 15,1 0-15,-21 0 0,21 0 0,0 0 16,-1-21-1,1 21-15,0 0 16,21-21 0,0 0 31,21 0-32,0 21-15,-21-21 16,22-1-16,-1 22 0</inkml:trace>
  <inkml:trace contextRef="#ctx0" brushRef="#br0" timeOffset="63385.87">5313 15219 0,'0'0'0,"-21"-21"0,-1 21 0,1 0 31,21-21-31,0-1 16,21 1-16,1 21 0,-1-21 15,0 21-15,21-21 0,1 21 16,-1-21-16,21 21 0,-20-21 0,20 21 16,1 0-16,-1-22 0,-20 22 0,20 0 15,-21 0-15,22 0 16,-43 0-16,21 0 0,22 0 15,-43 0-15,-21 22 16,0-1-16,-21 0 0,0 0 16,-22 0-16,1 22 0,-21-22 0,-1 0 15,1 21-15,-1-21 0,-21 22 0,22-22 16,-1 0-16,1 0 0,21 0 16,-1 1-16,22-1 0,-21-21 0,21 21 15,42-21 16,0 0-31,21 0 0,1-21 16,-1 0-16,0 21 0,1-22 16,20 22-16,1-21 0,-22 21 0,21-21 15,86 0-15,-107 21 16,0 0-16,1-21 0,-22 21 16,0 0-16,0 0 0,0 0 0,-42 21 31,-21 0-31,-1 0 0,-20 0 15,-1-21-15,1 43 0,-22-22 16,22 0-16,-1-21 0,1 21 0,-1 0 16,22 1-16,0-22 0,20 21 15,1-21-15,0 0 0,0 0 0,42 0 32,0 0-32,22 0 15,-22 0-15,21 0 0,0 0 0,1 0 16,20 0-16,-20 0 0,-1 0 15,21 0-15,-20-21 0,-1 21 0,0 0 16,1 0-16,-1 0 0,0 0 0,-20 0 16,-1 0-16,-21 21 15,-21 0-15,-1 0 16,-20 0-16,0-21 0,-1 21 16,-20 1-16,21-1 0,-22 0 15,22 0-15,-43 0 0,64 0 16,0-21-16,0 0 0,42 0 31,0-21-31,0 21 16,21-21-16,1 0 0,-22 0 0,21 0 15,1-1-15,62-20 16,-62 21-16,-22 0 0,21 0 16,1-22-16,-22 22 0,0-21 0,21 21 15,-42-22-15,0 22 0,0-21 16,0 21-16,0-1 0,0 1 0,-21 0 15,-21 0-15,-1 21 0,1 0 0,0 0 16,-22 0-16,1 0 0,20 21 16,-20-21-16,-1 21 0,22 0 0,0 1 15,-22-1-15,43 0 0,0-21 16,21 21-16,21-21 16,0 0-1,22 0-15,-1 0 0,0 0 16,1-21-16,-1 0 0,0 21 0,1-21 15,20-1-15,-21 1 0,1 0 0,-1 21 16,-21-21-16,22 0 16,-22 0-16,0 21 0,0-22 0,-63 22 15,21 0 1,-43 0-16,22 22 0,-22-22 16,-20 21-16,20 0 0,-21 0 0,-63 21 15,85-20-15,-1-1 0,22 0 16,0-21-16,-1 21 0,22-21 15,0 0-15,42 0 16,21 0 0,1 0-16,-1-21 0,0 21 0,1-21 15,20 0-15,-20 21 0,20-22 0,-21 1 16,22 21-16,-22-21 16,1 0-16,-1 21 0,0 0 0,1-21 15,-22 21-15,0 0 0,0 0 0,-42 21 31,0-21-31,-22 21 0,1 0 16,-21 0-16,20 1 0,-20-1 0,-1 0 16,1 0-16,20 21 0,1-20 15,0-22-15,21 21 0,-1 0 0,22 0 16,0 0-16,22-21 16,-1 0-16,0 0 0,21 0 15,1 0-15,-22 0 0,42-21 0,-20 21 16,-1 0-16,0-21 0,1 0 15,-1 21-15,0 0 0,1-21 16,-22 21-16,0 0 0,0 0 0,0 0 16,-42 0-1,0 0-15,0 21 16,0 0-16,-1-21 0,-20 21 0,21-21 16,-21 21-16,20 0 0,1-21 15,0 22-15,42-22 16,0 0-16,22 0 15,-1-22-15</inkml:trace>
  <inkml:trace contextRef="#ctx0" brushRef="#br0" timeOffset="78539.1">2053 14393 0,'-21'0'47,"0"0"-31,21 22 0,0-1 15,0 0-16,0 0 17,21-21-17,0 0-15,0 0 16,0 0-16,22 0 0,-22 0 16,0 0-16,21 0 0,1 0 15,-22 0-15,21 0 0,1 0 0,-22 0 16,21 0-16,0 0 0,1 0 15,-22 0-15,21 0 0,1 0 0,-22 0 16,21 0-16,0 0 0,-20 0 16,20 0-16,0 0 0,-21 0 0,22 0 15,20 0-15,-20 0 16,-22 0-16,21 0 0,-21 0 16,22 0-16,-1 0 0,0 0 0,1 0 15,-1 0-15,0 0 0,1 0 16,-1 0-16,0 0 0,1 0 15,-1 0-15,0 21 0,1-21 0,20 0 16,-21 0-16,1 0 0,-1 0 0,0 0 16,-20 21-16,20-21 0,0 0 15,1 0-15,-22 0 0,21 0 0,-21 0 16,22 0-16,-22 0 0,21 0 16,-21 22-16,22-22 0,-22 0 0,42 0 15,-42 0-15,22 0 0,-22 0 16,0 0-16,21 0 15,-20 0-15,-1 0 0,21 0 0,-21 0 16,0 0-16,1 0 0,20 0 16,-21 0-16,21 0 0,-20 0 0,-1 0 15,0 0-15,21 0 0,-21 0 0,1 0 16,-1 0-16,0 0 0,0 0 16,0 0-16,22 0 0,-22 0 15,0 0-15,0 0 0,0 0 16,0 0-16,1 0 0,-1 0 15,0 0-15,0 0 0,0 0 16,0 0-16,1 0 0,-1-22 16,0 22-1,0 0-15,-21-21 94,21 21-94</inkml:trace>
  <inkml:trace contextRef="#ctx0" brushRef="#br0" timeOffset="79815.89">2138 16658 0,'0'0'0,"-21"21"0,-1-21 15,1 22-15,-21-22 16,21 0-16,0 0 16,-1 0-16,44 0 109,-1 0-109,0 0 0,0 0 16,0 0-16,0 0 0,1 0 15,-1 0-15,21 0 0,0 0 0,1 0 16,-1 0-16,0 0 0,1 0 16,-1 0-16,22 0 0,-22 0 0,0 0 15,22 0-15,-22 0 0,0 0 16,1 0-16,-1 0 0,0 0 0,1 0 15,-1 0-15,22 0 0,-22 0 16,0 0-16,1 0 0,-1 0 0,21 0 16,-20 0-16,-1 0 0,22 0 15,-22 0-15,21 0 0,-20 0 16,20 0-16,-20 0 0,62 0 16,-62 0-16,-1 0 0,-21 0 15,22 0-15,-22 0 0,21 0 0,-21 0 16,0 0-16,22 21 0,-22-21 15,0 0-15,0 0 0,0 0 0,1 0 16,-1 0-16,0 21 0,0-21 0,0 0 16,0 0-16,22 0 0,20 0 15,-42 21-15,1-21 16,20 0-16,-21 0 0,21 0 16,-20 0-16,20 0 0,-21 0 15,21 0-15,-20 0 0,20 0 0,0 0 16,1 0-16,-22 0 0,21 0 15,0 0-15,64 0 16,-85 0-16,22 0 0,-22 0 16,21-21-16,-21 21 0,1 0 0,-1 0 15,21 0-15,-21-21 0,0 21 0,1 0 16,-1 0-16,0 0 16,0 0-16,0 0 0,0 0 15,1 0-15,-1 0 16,-21-21 31,0-1-32,0 1-15,-21 21 0,21-21 0</inkml:trace>
  <inkml:trace contextRef="#ctx0" brushRef="#br0" timeOffset="81267.32">5270 14647 0,'0'-21'0,"0"0"16,0 0 0,0 0-1,0 0 1,0-1-16,0 1 16,0 0-16,0 0 15,0 0 1,0 0-1,22-1 32,-1 22-31,0 0-16,0 0 0,0 0 0,0-21 16,22 21-16,-1 0 0,0 0 15,1-21-15,-1 21 0,22-21 0,-22 21 16,21 0-16,1 0 0,-22 0 15,22 0-15,-22-21 0,0 21 0,1 0 16,-1 0-16,0 0 0,-20 0 16,20 0-16,-21 0 0,21 0 0,-20 0 15,-1 0-15,21 0 0,-21 0 0,22 0 16,-22 0-16,0 0 0,0 0 16,21 0-16,-20 0 15,-1 0-15,0 0 0,0 0 16,0 21-16,0-21 0,1 0 0,-1 0 15,0 21-15,0 0 16,0-21-16,-21 21 0,21-21 16,1 22-16,-1-1 0,0 0 15,-21 0-15,0 0 0,0 0 16,21 1-16,-21-1 0,0 0 0,21 0 16,-21 0-16,0 0 0,0 1 15,0-1-15,0 21 0,0-21 16,0 0-16,21 1 0,-21 20 0,0-21 15,0 21-15,22-20 0,-22 20 16,0-21-16,0 21 0,0 1 0,0-22 16,0 21-16,0 1 0,0-1 0,0 0 15,0-21-15,21 22 0,-21-1 16,0 0-16,0-20 0,0 20 0,0 0 16,0-21-16,0 22 0,0-22 0,0 21 15,0 1-15,0-22 0,21 21 16,-21-21-16,0 22 0,0-1 0,0-21 15,0 21-15,0 1 0,0-22 16,21 21-16,-21-21 0,0 1 16,0 20-16,0-21 0,0 0 0,0 0 15,21 1-15,-21-1 0,0 0 0,0 0 16,0 0-16,21 0 0,-21 1 16,0-1-16,0 0 15,0 0-15,-21-21 16,21 21-16,-21-21 0,0 21 15,0-21-15,0 0 16,-1 0-16,1 0 16,0 0-16,0 0 0,-21 0 0,20 0 0,-20 0 15,21 0-15,-21 0 0,-22 0 0,22 0 16,-1 0-16,-20 0 0,21 0 16,-64 0-16,42 0 15,1 0-15,-1 0 0,22 0 0,-22 0 16,1 22-16,-1-22 0,1 0 15,-1 0-15,1 21 0,-1-21 0,22 0 16,-21 0-16,20 0 0,1 21 16,0-21-16,20 0 0,-41 0 15,42 0-15,0 0 0,-1 0 16,1 0 0,21-21 30,21-22-46,1 22 0</inkml:trace>
  <inkml:trace contextRef="#ctx0" brushRef="#br0" timeOffset="82523.6">7747 14245 0,'21'-21'0,"0"0"15,-21 0-15,0 0 16,21-1-16,-21 1 0,22 0 16,-22 0-16,0 0 15,0 0-15,0-1 16,0 1-16,21 21 15,-21 21 17,0 1-17,0-1-15,-21 0 0,21 0 16,-22 0-16,22 22 0,0-1 0,-21 0 16,21 22-16,-21-22 0,21 22 15,-21-22-15,21 21 0,0 1 0,0-1 16,0 43-16,0-42 0,0-1 15,0 1-15,0-1 16,0 22-16,0-22 0,0 1 0,0-1 16,0 1-16,0-1 0,0-20 15,21 20-15,-21-20 0,0 20 0,21-21 16,-21 1-16,21-1 0,1-21 0,-22 22 16,0-1-16,21 0 0,0-21 15,-21 22-15,0-22 0,0 0 0,0 21 16,0-20-16,0-1 0,0 0 0,0 0 15,0 0-15,0 0 0,0 1 16,0-1-16,0 0 0,-21 0 16,0 0-16,-1-21 0,1 21 15,0-21-15,0 0 16,0 0-16,0 0 0,-1-21 16,1 0-16,0 0 15,0 21-15,-21-21 0,20 0 0,1-22 16,0 22-16,0 0 0,0 0 0,0-22 15,-1 22-15,22 0 0,-21 0 16,21-21-16,-42-22 16,42 43-16,-21 0 15,21 0-15,0 42 47,0 0-47,0 0 0,0 0 0,21 0 16,-21 1-16,21-1 0,-21 21 15,21-21-15,0 0 0,-21 22 16,22-22-16,-1 0 0,-21 0 0,21 0 16,0-21-16,-21 22 0,21-1 15,0-21-15,1 0 16,-1 0-16,0 0 0,0 0 16,0-21-16,0 21 0,1-22 15,20 1-15,-21 0 0,0-21 0,22 21 16,-22-1-16,21-20 0,-21 21 15,22-21-15,-1 20 0,-21 1 0,0 0 16,22 0-16,-1-21 16,-21 20-16,0 22 0,0-21 15,1 21 63,-22-21-62,21 21-16</inkml:trace>
  <inkml:trace contextRef="#ctx0" brushRef="#br0" timeOffset="83691.95">8699 15367 0,'0'0'0,"0"-21"0,-42 0 0,42 0 0,-21 21 16,21-22-16,0-20 15,0 21-15,0 0 16,21 0-16,-21-1 0,21 22 16,0-21-16,1 0 0,-1 21 0,0 0 15,-21-21-15,42 21 0,-21 0 16,1 0-16,-1 0 0,0 0 16,0 0-16,-21 21 0,21 0 15,-21 0-15,0 1 0,0 20 0,0-21 16,0 0-16,0 22 0,0-22 15,0 21-15,0-21 0,-21 22 0,21-22 16,0 21-16,0-21 0,0 0 16,0 1-16,-21-1 0,21 0 15,0 0-15,0 0 0,21-21 16,0 0 0,0 0-16,1 0 0,-1 0 0,0 0 15,0-21-15,0 0 0,0 21 0,1-21 16,-1 0-16,0-1 0,0 1 15,0 0-15,0-21 0,1 21 0,-22-1 16,0-20-16,21 21 0,-21-21 0,21 20 16,-21 1-16,0 0 0,0 0 15,0 0-15,0 0 0,21-1 0,-21 1 16,0 0 15,0 42-15,21 0-1,-21 1-15,0-1 16,0 0-16,0 0 0,0 0 0,0 22 16,0-22-16,0 21 0,0-21 0,0 22 15,0-1-15,0-21 0,0 21 16,0 1-16,0-1 0,0 0 0,0 1 16,0-1-16,0 0 0,0 22 15,0-22-15,0 22 0,21-1 0,-21-20 16,0 20-16,22 1 0,-22-22 15,21 21-15,-21-20 0,0-1 0,0 0 16,21 1-16,-21 20 0,0-20 16,0-1-16,0-21 0,0 21 0,0 1 15,0-1-15,0-21 0,0 22 0,-21-1 16,0-21-16,21 21 0,-22-20 16,1-1-16,0 0 0,21 21 0,-21-42 15,-21 43-15,42-22 0,-22-21 16,1 0-16,0 0 0,0 0 15,0 0-15,0 0 0,-1 0 16,1-21-16,0 21 0,0-22 0,0-20 16,21 21-16,-21 0 15,-1-22-15,1 1 0,0 0 0,0-22 16,0 22-16,0 0 0,-1-1 0,1-20 16,0 20-16,21 1 0,0 0 15,0-1-15,0 1 0,0 0 0,0-43 16,21 64-16,0-21 0,1-1 15,20 1-15,-21 0 0,0-1 16,22 1-16,-22 21 0,21-22 16,0 1-16,-20 0 0,-1 21 0,21-22 15,0-20-15,-20 42 16,-1-1-16,0 1 0,0 21 0,0-21 0,-21 0 16,0 0-1,21 21-15,-21-21 16,0-1 46,-21 22-62</inkml:trace>
  <inkml:trace contextRef="#ctx0" brushRef="#br0" timeOffset="101692.5">9927 1842 0,'-21'21'0,"0"-21"0,0 0 0,-1 0 16,22 21-16,-21-21 15,0 0-15,0 0 0,0 0 16,0 0-16,-1 0 0,1 0 16,21 21-16,-21-21 15,0 0 1</inkml:trace>
  <inkml:trace contextRef="#ctx0" brushRef="#br0" timeOffset="102419.41">9652 1863 0</inkml:trace>
  <inkml:trace contextRef="#ctx0" brushRef="#br0" timeOffset="108172.19">9758 1842 0,'0'21'16,"0"0"-16,0 0 15,0 0 1,0-42 78,0 0-79,21 21-15,-21-21 0,21 0 16,-21-1-16,0 1 15,0 0-15,21 0 0,-21-21 16,0-1 0,0 22-16,0 0 0,0 0 0,0 0 15,0-1-15,0 1 0,0 0 16,0 0-16,0 0 0,21 0 16,-21-1-1,0 44 16,0-1-31,0 0 16,0 21-16,0-21 16,-21 22-16,21-1 0,0 0 0,0 1 15,0 20-15,0-20 0,-21-1 16,21 21-16,-21-20 0,21-1 0,0 0 16,0 1-16,-21-1 0,21 0 15,-21 1-15,21-22 0,0 21 0,0-21 16,0 22-16,-22-22 0,22 0 15,-21 21-15,21-20 0,-21-1 16,21 0-16,0 0 0,-21 0 0,21 0 16,-21 1-16,0-22 0,21 21 15,0 0-15,-22-21 0,1 0 16,21-21 0,-21 0-1,21-1-15,0 1 0,0 0 0,-21 0 16,21-21-16,0 20 0,0 1 15,0-21-15,0 21 0,0-22 0,0 22 16,0 0-16,0 0 0,0 0 16,0 0-16,0-1 15,0 1-15,21 21 16,0 0-16,0 0 16,1 0-1,-1 21-15,0 1 0,0-1 16,-21 0-16,21 0 0,0 0 15,1 0-15,-22 1 0,21-1 0,0 0 16,0 0-16,-21 0 0,21 0 16,0-21-16,1 22 0,-1-22 0,42 0 15,-42 0-15,1 0 0,20 0 16,-21 0-16,21 0 0,1 0 16,-22-22-16,21 1 0,-21 0 15,1 0-15,-1 0 0,0 0 16,0-1-16,0 1 0,0-21 0,-21 21 15,0 0-15,0-1 0,0-20 0,0 21 16,0 0-16,0 0 0,0-1 16,0 1-16,0 0 0,-21 42 47,21 0-47,0 1 15,-21-1-15,21 0 0,0 0 16,0 0-16,0 0 0,0 22 15,0-22-15,0 0 0,0 0 0,0 0 16,0 1-16,0-1 0,0 0 16,0 0-16,21-21 0,0 21 0,1-21 15,-1 0-15,0 0 0,0 0 16,21 0-16,-20 0 0,-1 0 0,0-21 16,21 0-16,-21 0 0,1 0 15,20-1-15,-21-20 0,0 21 16,0-21-16,22-1 0,-22 22 0,-21-21 15,21-1-15,0-20 0,-21 21 0,21-1 16,-21 1-16,22 0 0,-22 20 0,0-20 16,0 21-16,0-21 15,0 20-15,0 1 0,0 0 16,0 0-16,0 42 31,0 0-31,0 22 0,0-1 0,0-21 16,0 43-16,0-22 0,0 0 15,-22 1-15,22 20 0,0-21 0,0 22 16,-21-22-16,0 22 0,21-22 16,-21 22-16,0-1 0,21 1 0,-21 63 15,-1-64-15,1 64 16,21-85-16,-21 22 0,0-22 16,21 22-16,0-22 0,0 22 15,-21-22-15,21 0 0,-21 1 0,21-1 16,0 0-16,0-21 0,0 1 15,0-1-15,21 21 16,0-42-16,21 0 0,-21 0 0,1 0 16,-1-21-16,21 0 0,-21 0 15,22-22-15,-1 22 0,0-21 0,1 21 16,-22-22-16,21 1 0,-21 0 16,22-1-16,-22-41 0,-21 41 15,0 1-15,0 0 0,-21-64 16,-1 63-16,1 1 0,-21 0 15,0-1-15,-1 1 0,1 21 16,0 0-16,-22 0 0,22-1 0,21 22 16,-22 0-16,1-21 0,21 21 0,0 0 15,42 0 17,21 0-32,-21-21 15,22 21-15,20-42 0,22 21 16,-22-1-16,-20 1 15,-1-21-15,0 21 0,1 0 16,-22-22-16,21 1 0,-21 21 0,22-22 16,-22 1-16,0 0 0,0-1 15,-21-20-15,0 21 0,21-1 0,-21-41 16,0 20-16,0 43 16,0 0-16,0 0 0,0-1 15,0 44 16,0 20-31,0-21 0,0 21 16,0 1-16,0-1 0,-21 0 16,21 22-16,0-22 0,0 1 15,0 20-15,0-21 0,-21 1 0,21 41 16,0-41-16,0-1 16,0-21-16,0 22 0,0-22 0,0 0 0,0 21 15,0-21-15,21-21 16,-21 22-16,21-22 15,0 0-15,-21-22 0,22 22 16,-1-21-16,-21 0 0,21 0 16,-21-21-16,0 20 0,0 1 0</inkml:trace>
  <inkml:trace contextRef="#ctx0" brushRef="#br0" timeOffset="108363.67">11239 2053 0,'-21'0'0,"42"0"0,-21 0 47,22 0-47,-1 0 0,0 0 16,0 0-16,0 0 0,0-21 16,22 21-16,-22 0 0,0-21 0,0 21 15,0-21-15,-21 0 0,22 21 0</inkml:trace>
  <inkml:trace contextRef="#ctx0" brushRef="#br0" timeOffset="108732.6">12319 1588 0,'0'-22'16,"0"44"-16,-21-65 0,0 43 0,-1 0 16,1 0 15,21 21-31,-21 1 0,21 20 16,0-21-16,0 21 0,-21 1 15,21-1-15,-21 0 0,21 1 0,-21-1 16,21 0-16,-22 1 0,1-1 15,21 0-15,-21-20 0,21 20 0,-21-21 16,21 21-16,0-20 0,0-1 16,-21 0-16,21 0 0,0 0 0,0 0 15,21-21 17,-21-21-32,21 21 0,0-21 15,0 0-15,1 0 0</inkml:trace>
  <inkml:trace contextRef="#ctx0" brushRef="#br0" timeOffset="109155.5">12488 1926 0,'0'21'31,"0"1"-31,0-1 16,0 0-16,0 0 0,-21 0 0,0 0 15,21 1-15,-21-1 0,21 0 16,0 21-16,-21-21 16,21 1-16,0 20 0,0-21 0,0 0 15,21-21 1,0 0-16,0 0 16,0 0-16,0 0 0,1 0 15,-1 0-15,0-21 0,0 0 16,0 21-16,0-21 0,1 0 0,-22-1 15,0 1-15,21 0 0,-21 0 0,0 0 16,0 0-16,0-1 0,0 1 16,0 0-16,0 0 0,-21 21 0,-1-21 15,1 21-15,0 0 16,0 0-16,0 0 0,0 0 16,-1 0 15,22-21 0</inkml:trace>
  <inkml:trace contextRef="#ctx0" brushRef="#br0" timeOffset="109431.61">12128 1778 0,'0'0'0,"22"0"32,-1 0-32,0 0 0,0 0 0,21 0 15,1 0-15,-22 0 0,21 0 16,43-21-16,-43 21 0,1 0 16,-22 0-16,21-21 0,-21 21 15,22-21-15,-22 21 0,0 0 0,0 0 16,0 0-1,-21-22 17</inkml:trace>
  <inkml:trace contextRef="#ctx0" brushRef="#br0" timeOffset="110013.33">13568 1566 0,'0'0'0,"0"-21"16,0 0 0,0 42 31,0 0-47,-21 1 0,21-1 15,-22 0-15,22 21 0,0 1 0,0-1 16,-21 0-16,0 1 0,21-1 15,-21 0-15,0 1 0,21-1 0,0 0 16,-21 1-16,-1-1 0,22 0 16,0-21-16,0 22 0,-21-22 15,21 0-15,-21 0 0,21 0 0,0 1 16,0-1-16,-21 0 0,21-42 47,21 0-47,-21-1 0,21 1 15,0-21-15</inkml:trace>
  <inkml:trace contextRef="#ctx0" brushRef="#br0" timeOffset="110784.12">13525 1736 0,'0'0'0,"0"-21"15,0-1-15,-21 1 16,21 0-16,0 0 15,0 0-15,0 0 0,21 21 16,1-22-16,-1 1 0,0 0 0,0 21 16,0-21-16,0 0 0,1 21 15,-1 0-15,21-21 0,-21 21 0,0 0 16,22 0-16,-22 0 0,42 0 16,-20 21-16,-22 0 0,0 0 15,0 0-15,0 0 0,-21 22 0,0-1 16,0 0-16,0-20 0,-21 20 15,0 0-15,-21-21 0,21 22 16,-22-22-16,1 21 0,0-21 0,-1 1 16,1-1-16,0 0 0,20 0 15,-20 0-15,0-21 0,21 21 0,-1-21 16,1 0-16,0 0 0,0 0 0,0 0 16,0 0-16,21-21 15,0 0-15,0 0 16,0 0-16,21 0 31,0 21-31,0 0 16,0 0-16,-21 21 15,21 0-15,-21 0 0,22 0 16,-22 0-16,21 1 0,-21-1 0,21 0 16,-21 0-16,0 0 0,0 0 15,21 1-15,0-1 0,-21 0 0,21 0 16,1 0-16,-1 0 15,0-21-15,0 22 0,0-22 16,0 0-16,1 0 0,-1 0 16,0 0-16,0 0 0,0 0 15,0-22-15,1 1 0,-1 21 0,0-21 16,21 0-16,-21 0 0,1 0 0,-22-1 16,21 1-16,0 0 15,0 0-15,-21 0 0,0 0 16,21 21-16,-42 21 31,21 0-15,-21 0-16,21 0 0,0 0 15,0 1-15,-21-1 0,21 0 16,-21 0-16,21 0 16,0-42 30,0 0-30,0 0-16,0 0 0,21-22 16</inkml:trace>
  <inkml:trace contextRef="#ctx0" brushRef="#br0" timeOffset="110963.57">14224 1842 0,'0'21'62,"0"0"-30,21-21-32</inkml:trace>
  <inkml:trace contextRef="#ctx0" brushRef="#br0" timeOffset="111739.14">14499 2138 0,'21'0'0,"0"0"16,1 0-16,-1 0 0,0 0 15,0-21-15,0 21 16,-21-21-16,21 21 0,-21-22 15,22 1-15,-22 0 0,0 0 16,0 0-16,0 0 0,0-1 16,0 1-1,-22 21-15,1 0 0,0 0 16,0 0-16,0 0 0,0 21 16,-1-21-16,22 22 0,-21-1 0,0 0 15,0-21-15,21 21 0,0 0 16,-21 0-16,0 1 0,21-1 15,0 0-15,21-21 16,0 0 0,0 0-16,0 0 15,0 0-15,1 0 0,-1 0 0,0 0 16,0 0-16,-21-21 0,21 0 16,-21-1-1,0 1 1,0 42 15,0 1-15,0-1-16,0 0 0,0 0 15,-21 0-15,21 22 0,-21-22 16,21 21-16,-21 0 0,21-20 0,0 41 16,0-21-16,0 1 0,0-1 15,0 22-15,0-22 0,0 21 0,0-20 16,0-1-16,0 22 0,-21-22 0,21 0 15,0 1-15,-22 84 16,22-85-16,-21 0 0,21 1 16,-21-1-16,0-21 0,0 21 0,21-20 15,-21 20-15,-1-21 0,1 0 16,-21 0-16,21 1 0,-22-22 16,22 21-16,-21-21 0,0 21 0,-1-21 15,1 0-15,0 0 0,-1-21 0,1 0 16,0-1-16,-1 1 0,1 0 15,21-21-15,-22-22 0,22 22 16,21 21-16,0-22 0,0 1 0,0 0 16,0 21-16,0-22 0,21 1 15,22-22-15,-22 22 0,0 0 16,0 21-16,22-22 0,-22 1 0,21 0 16,-21-1-16,22 1 15,-22 0-15,21-1 0,0 1 0</inkml:trace>
  <inkml:trace contextRef="#ctx0" brushRef="#br0" timeOffset="112600.91">14838 1672 0,'0'-21'16,"0"42"-16,0-63 0,0 63 31,0 0-31,0 0 16,0 22-16,-21-22 0,21 21 0,0-21 16,0 22-16,0-1 0,-22 0 15,22 1-15,0-1 0,-21-21 0,21 22 16,0-1-16,0-21 0,0 0 15,-21 22-15,21-22 0,-21 21 16,21-21-16,0 0 16,0-42 15,0 0-15,0 0-16,21 0 0,-21 0 15,21-1-15,0 1 0,-21 0 0,22 0 16,-1 0-16,0 0 0,-21-1 15,21 1-15,0 21 0,-21-21 0,21 21 16,1 0-16,-1 0 31,-21 21-31,0 0 0,0 1 16,0-1-16,0 0 0,0 0 0,0 0 16,0 0-16,21 1 0,-21-1 15,0 0-15,21 0 0,0-21 16,0 21-16,1-21 15,-1 0-15,0 0 0,21 0 16,-21 0-16,1 0 0,-1 0 16,0-21-16,0 21 0,0-21 15,0 0-15,1 0 0,-1-1 0,0-20 16,0 21-16,0-21 0,0-1 0,-21 1 16,22 0-16,-1-1 0,0-20 15,-21 20-15,0-20 0,21 21 0,-21-1 16,21-20-16,-21 20 15,0 22-15,0 0 0,0 0 0,0 0 16,0 42 15,0 0-31,-21 0 0,0 22 16,21-1-16,-21 0 0,21 1 16,-21-1-16,-1 21 0,1-20 0,0-1 15,21 0-15,-21 1 0,21-1 0,-21 0 16,21 1-16,0-22 0,0 0 15,0 21-15,0-20 0,0-1 0,0 0 16,0 0-16,21-21 16,0 21-16,0-21 0,0 0 15,1 0-15,-1 0 0,0 0 16,0-21-16,0 0 0,0 0 16,1 21-16,-22-21 15,21-1-15</inkml:trace>
  <inkml:trace contextRef="#ctx0" brushRef="#br0" timeOffset="112835.77">15261 1905 0,'21'0'15,"0"0"1,1 0-16,20 0 15,-21 0-15,21 0 0,-20 0 0,-1 0 16,21-21-16,-21 21 0,22 0 16,-22 0-16,0 0 0,0 0 0,0 0 15,0 0-15,-21-21 0,22 21 16,-1 0-16,-21-21 16,21 21-16</inkml:trace>
  <inkml:trace contextRef="#ctx0" brushRef="#br0" timeOffset="113835.75">16849 1884 0,'0'0'0,"-22"0"16,1 21-16,42-21 46,1 0-30,20 0-16,-21 0 0,21 0 0,22 0 16,-22 0-16,22 0 0,-1 0 15,1 0-15,-1-21 0,1 21 0,-1 0 16,1 0-16,-22 0 0,22 0 0,-43 0 16,21-21-16,-21 21 0,0 0 15,1 0-15,-44 0 31,1 0-31,0 0 16,0 0-16,0 0 0,0 0 0,-22 0 16,22 0-16,0 0 0,-21 0 15,20 0-15,-20 21 0,0-21 0,21 21 16,-22-21-16,1 0 0,0 0 0,-1 21 16</inkml:trace>
  <inkml:trace contextRef="#ctx0" brushRef="#br0" timeOffset="114079.61">16785 1990 0,'0'0'0,"0"21"16,21-21-1,0 0 1,1 0-16,-1 0 0,21 0 16,0 0-16,-20 0 0,20 0 0,0 0 15,22 0-15,-22 0 0,0 0 0,1 0 16,-1 0-16,0-21 0,-20 21 15,20 0-15,-21 0 0,0 0 0,0 0 16,1 0-16,-1-21 0,0 21 16,0 0-16,-21-22 15,0 1-15,0 0 0,0 0 16,0 0-16</inkml:trace>
  <inkml:trace contextRef="#ctx0" brushRef="#br0" timeOffset="114529.63">17589 1566 0,'-21'0'16,"0"0"-1,21 22 1,0-1-16,0 0 16,0 0-16,0 0 15,0 0-15,21-21 0,0 22 16,-21-1-16,22-21 0,-1 0 15,0 21-15,0-21 0,21 0 0,-20 0 16,-1 0-16,0 0 0,21 0 16,-21 0-16,1 0 0,-1 0 0,0 0 15,0 0-15,0 0 16,0 0 0,-21 21-16,0 0 15,0 0-15,-21 1 16,0-22-16,0 21 0,21 0 0,-21 0 15,0 0-15,-1 0 16,-20 22-16,21-22 0,0 0 0,0 0 16,-22 22-16,22-22 0,0 0 0,0 0 15,0 0-15,-1 0 0,1 1 16,0-1-16,0 0 0,21 0 0,-21-21 16,21 21-16,21-42 46,0 0-46,0 0 0,0 0 16,1-1-16</inkml:trace>
  <inkml:trace contextRef="#ctx0" brushRef="#br0" timeOffset="115138.31">19621 1143 0,'0'0'0,"0"-21"0,22 0 16,-22 0-1,0-1 1,-22 22 0,1 0-16,0 0 0,0 0 15,0 0-15,0 0 0,-22 22 16,22-1-16,-21 0 0,21 0 0,-22 0 15,1 0-15,0 22 0,20-22 0,-20 21 16,0 1-16,21-1 0,-22 0 16,22 1-16,-21-1 0,21 21 15,-22-20-15,22 20 0,0-20 16,0-1-16,0 21 0,-1-20 0,1-1 16,21 22-16,-21-22 0,21 0 0,0 1 15,0-22-15,0 21 0,21 0 16,0-20-16,1-1 0,20 42 15,-21-42-15,21 1 0,-20-1 16,20-21-16,0 21 0,1-21 16,-1 0-16,0 0 0,1 0 0,-1 0 0,21 0 15,-20 0-15,-1 0 0,-21 0 16,22-21-16,-22 21 0,21 0 0,-21 0 16,0-21-16,1 21 0,-1-22 15,0 22-15,0-21 0,0 0 16,0 21-16,-21-21 0,22 0 15,-1 21-15</inkml:trace>
  <inkml:trace contextRef="#ctx0" brushRef="#br0" timeOffset="116947.65">20024 1418 0,'-22'0'15,"44"0"48,-1 0-63,0 0 0,21 0 16,-21 0-16,22 0 0,-1 0 0,0 0 15,-20 0-15,20 0 0,-21 0 16,21 0-16,-20 0 0,-1 0 15,-42 0 1,-1 0 0,1 0-16,-21 0 0,21 0 15,0 0-15,-1 0 0,-20 0 16,21 0-16,0 0 0</inkml:trace>
  <inkml:trace contextRef="#ctx0" brushRef="#br0" timeOffset="117455.87">19981 1439 0,'0'0'0,"-21"22"0,0-22 0,21 21 16,0 0-16,-21 0 0,21 0 15,0 0-15,-21 1 0,21-1 16,0 0-16,0 0 0,0 0 0,-22 0 16,22 1-16,-21-1 15,21 0-15,-21 0 0,21 0 16,0 0-16,21-21 62,0-21-62,1 21 0,-1 0 16,-21-21-16,21 21 0,0 0 16,0 0-16,0 0 0,1 0 0,-1 0 15,0 0-15,21 0 0,-21 0 0,22 0 16,-22 0-16,21 0 0,-21 0 15,1 21-15,20-21 0,-21 21 16,0 1-16,-21-1 16,0 0-16,0 0 0,0 0 15,-21 0-15,-21 1 0,21-1 0,-22 0 16,22-21-16,-21 21 0,21 0 16,-22-21-16,22 0 0,-21 0 0,21 21 15,-1-21-15,-20 0 0,21 0 0,0 0 16,0 0-16,-1 0 0,1 0 15,0 0 1,42 0 15,0 0-15,22 0-16,-22-21 16</inkml:trace>
  <inkml:trace contextRef="#ctx0" brushRef="#br0" timeOffset="117928.58">20807 1566 0,'0'0'0,"-21"22"47,-1-22-47,22 21 15,-21 0-15,0 21 0,0-21 0,21 1 16,-21 20-16,0-21 0,-1 21 0,22 1 16,-21-22-16,21 21 0,-21-21 15,21 1-15,0 20 0,0-21 0,0 0 16,0 0-16,21 1 16,0-22-16,1 0 0,-1 0 0,0 0 15,21 0-15,-21 0 0,22 0 16,-22 0-16,21 0 0,1-22 0,-22 1 15,21 0-15,-21 0 0,0 0 16,1 0-16,-1-1 0,-21-20 0,0 21 16,0-21-16,0-1 0,0 22 15,0-21-15,0-1 0,0 22 0,-43-21 16,22 21-16,0 0 0,0 21 16,0-22-16,-22 22 0,22 0 0,0 0 15,0 0-15,0 0 0,0 0 16,-1 0-16,1 22 0,21-1 15,0 0-15,0 0 0,0 0 16,0 0-16,21-21 16,1 0-16,20 0 0,-21 0 15</inkml:trace>
  <inkml:trace contextRef="#ctx0" brushRef="#br0" timeOffset="118381.33">21421 1545 0,'0'0'0,"-22"0"31,1 21-15,0 1-16,21-1 16,-21 0-16,21 0 0,-21 0 0,0 22 15,21-22-15,0 0 16,-22 21-16,1-21 0,21 22 0,-21-22 15,21 0-15,0 0 0,0 22 0,0-22 16,0 0-16,0 0 16,21-21-16,0 0 0,1 21 0,-1-21 15,0 0-15,21 0 0,-21 0 0,1 0 16,41-21-16,-21 0 16,-20 21-16,20-21 0,-21 0 0,0-1 15,0-20-15,1 21 16,-22-21-16,0 20 0,0-20 0,0 0 0,0 21 15,0-22-15,0 1 0,0 21 16,-22-22-16,22 22 16,-21 0-16,0 0 0,0 21 0,0 0 0,0 0 15,-1 0-15,1 0 0,0 0 16,0 21-16,0 0 0,21 0 16,-21 1-16,21-1 0,0 0 0,0 0 15,0 0-15,0 0 0,0 1 16,0-1-16,21-21 0</inkml:trace>
  <inkml:trace contextRef="#ctx0" brushRef="#br0" timeOffset="118856.06">21971 1566 0,'0'-21'15,"-21"42"17,0 1-32,21-1 0,-22 0 15,1 0-15,21 0 0,-21 0 16,0 22-16,21-22 0,-21 21 16,21-21-16,0 1 0,-21 20 0,21 0 15,0-21-15,0 1 16,0-1-16,0 0 0,21-21 0,0 21 15,0 0-15,0-21 0,0 0 0,22 0 16,-22 0-16,0 0 0,21 0 16,-20 0-16,20 0 0,-21-21 0,21 0 15,1 0-15,-22 0 0,0-1 16,0-20-16,22-21 16,-22 20-16,-21 1 0,0 21 0,0-22 15,0 1-15,0 0 0,0 21 0,-21-22 16,-1 22-16,1 0 0,0 21 15,0-21-15,-21 21 0,20 0 16,1 0-16,0 0 0,0 0 0,0 21 16,0 0-16,-1-21 0,22 21 15,0 0-15,-21 1 0,21-1 16,0 0-16,0 0 0,0 0 16,0 0-16,21-21 15,1 22-15,-1-22 0</inkml:trace>
  <inkml:trace contextRef="#ctx0" brushRef="#br0" timeOffset="119451.72">22839 1905 0,'0'0'0,"0"21"0,0 0 0,0 1 15,0-1 1,0 0-1,-21-21-15,-1 0 16,1 0 0,0 0-16,0 0 15,21-21-15,0 0 0,-21 21 16,21-22-16,0 1 0,0 0 16,21 21-1,0 0-15,0 0 16,0 0-16,1 0 0,-1 0 15,0 21 1,-21 0-16,21 1 0,-21-1 16,0 0-16,0 0 15,0 0-15,-21-21 0,0 21 16,0-21-16,-1 0 0,1 0 0,0 22 16,0-22-16,0 0 0,0 0 15,-1 0 1,22-22-16,0 1 0,0 0 15,0 0 1,0 0-16,22 0 16,-1 21-16,0-22 0,0 22 15,0 0-15,0 0 16,1 0-16,-1 22 16,-21-1-16,0 0 0,0 0 15,0 0-15,0 0 0,0 22 16,0-22-16,-21 0 0,-1 21 0,-41 1 15,42-1-15,-22-21 16,1 0-16,21 1 0,-21-1 0,20 0 16,1 0-16,-21 0 0,21-21 15,42 0 1</inkml:trace>
  <inkml:trace contextRef="#ctx0" brushRef="#br0" timeOffset="119967.42">23749 1312 0,'0'-21'16,"0"42"-16,-21-42 0,21 0 0,-21 21 0,-1 0 15,1 0-15,0 0 16,0 21-16,0 0 0,0 1 16,-1 20-16,22-21 0,-21 21 0,0 1 15,0-1-15,21 0 0,0 1 16,-21-1-16,21 0 0,0 1 0,0-1 16,0-21-16,0 22 0,0-22 15,0 0-15,63 21 16,-42-42-16,22 0 0,-22 0 15,21 0-15,-21 0 0,22 0 16,-22 0-16,21-21 0,1 0 0,-22 0 16,21 0-16,-21-22 0,0 22 15,22-21-15,-43 21 0,21-22 0,-21 1 16,0 0-16,0-1 0,0 1 0,0 0 16,-21 20-16,0-20 0,-1 21 15,1 0-15,0 0 0,-21 21 0,21 0 16,-1-22-16,-20 22 0,21 0 15,0 0-15,-22 0 0,22 0 0,0 0 16,0 22-16,0-22 16,21 21-16,-21-21 0,21 21 15,0 0-15,21-21 16,0 0-16,0 0 16,21 0-16,-20 0 0,20 0 0</inkml:trace>
  <inkml:trace contextRef="#ctx0" brushRef="#br0" timeOffset="120388.18">24511 804 0,'-21'-21'15,"21"0"-15,21 21 47,0 21-31,0 0-16,0 1 0,22-1 0,-22 21 15,0-21-15,21 22 0,-20-22 16,-1 21-16,21 43 0,-21-43 16,0 0-16,-21 1 0,0 20 15,0-20-15,0 20 0,0-21 0,-21 22 16,0-1-16,0 1 0,0-1 15,-22 1-15,22-22 0,-21 22 16,21-1-16,-22-20 0,1 20 0,0-21 16,21 1-16,-22-22 0,-41 64 15,62-64-15,-20 0 0,21 0 16,0 0-16,0 0 0,-1 1 0,1-1 16,0-21-16,21 21 15,0-42 1,0 0-1,-21-1-15,21 1 0</inkml:trace>
  <inkml:trace contextRef="#ctx0" brushRef="#br0" timeOffset="121379.22">20743 445 0,'0'-22'31,"21"1"-16,1 21-15,-22-21 16,21 0-16,0 21 0,0-21 16,0 21-16,0 0 15,1 0-15,-1-21 0,0 21 0,0 0 16,0 0-16,0 0 0,1 21 16,-1 0-16,0 0 0,0 0 0,-21 22 15,0-22-15,0 0 0,0 21 0,0 1 16,0-22-16,0 21 0,-21-21 15,0 22-15,0-22 0,-1 21 0,1-21 16,-21 22-16,21-22 0,0 0 16,-1 0-16,1 0 0,0-21 0,21 21 15,21-21 32,0-21-47,22 0 16,-22 0-16,0 0 15,0-22-15,0 22 0,22 0 0,-22 0 16,21-21-16,1 20 0,-22-20 0,21 21 16,-21-21-16,0 20 0,1 1 15,-1 0-15,0 0 0,0 0 0,-21 0 16,0-1-16,21 1 16,-21 42 15,-21 1-31,0-1 15,21 0-15,-21 21 0,0-21 0,21 1 16,-22 20-16,1-21 0,21 21 16,0 1-16,-21-22 0,21 21 0,-21-21 15,21 1-15,0-1 0,0 0 16,0 0-16,0 0 0,21 0 0,0-21 16,0 0-16,22 0 0,-22 0 15,21 0-15,1 0 0,-1 0 0,0-21 16,1 0-16,-1 0 0,0 0 15</inkml:trace>
  <inkml:trace contextRef="#ctx0" brushRef="#br0" timeOffset="122335.67">23093 169 0,'0'0'0,"0"-21"0,0 0 15,0 42 32,0 0-31,0 22-16,0-22 0,0 0 0,0 21 15,0-20-15,0 20 16,0-21-16,0 0 0,0 0 0,0 22 16,0-22-16,0 0 15,21 0-15,0-21 0,0 0 0,0 21 16,22-21-16,-22 0 0,0 0 16,21 0-16,-20 0 0,-1 0 15,0 0-15,21-21 0,-21 0 0,1 21 16,-1-21-16,0 0 0,21 0 0,-42-1 15,21-20-15,1 21 0,-1 0 0,0 0 16,0-22-16,-21 22 0,21 0 16,0 0-16,-21 0 15,0-1 1,0 44 15,0-1-31,0 0 0,0 21 16,0-21-16,0 1 0,0 20 15,0-21-15,-21 21 0,21-20 0,-21 20 16,0-21-16,21 21 0,-21-20 0,21 20 16,0 0-16,-21-21 0,-1 22 15,22-1-15,-21 0 0,21-20 0,0 20 16,-21 0-16,21 1 0,-21-1 16,21-21-16,0 21 0,0-20 15,0 20-15,0-21 0,0 0 16,0 0-16,0 1 0,0-1 0,0 0 15,0 0-15,-21-21 32,0 0-32,-1 0 15,1-21-15,0 0 16,21 0-16,-21-1 0,21 1 16,0 0-16,0-21 0,0-1 15,0 22-15,0-21 0,21 0 0,0-1 16,0 1-16,1 0 0,-1 20 15,21-20-15,-21 21 0,22 0 16,-22 0-16,21-1 0,22-20 16,-43 21-16,21 21 0,-21-21 15,0 0-15,1 21 0,-1-22 0,0 22 16,0-21-16,0 21 0</inkml:trace>
  <inkml:trace contextRef="#ctx0" brushRef="#br0" timeOffset="123199.8">19812 2625 0,'0'0'0,"-21"0"0,0 0 0,-1 0 16,1 0-16,42 0 63,1 0-63,-1 0 0,21 0 0,-21 0 15,22 0-15,-1 0 0,0 0 0,22 0 16,-1 0-16,1 0 0,20 0 15,1 0-15,0 0 0,21 0 0,-22 0 16,22 0-16,0 0 0,-21 0 16,20 0-16,1-21 0,-21 21 0,21 0 15,0 0-15,-22-22 0,22 22 0,-21 0 16,-1-21-16,-20 21 0,-1 0 16,1-21-16,-1 0 0,-20 21 15,-1 0-15,0 0 0,1-21 16,-22 21-16,0 0 0,0 0 0,0 0 15,-42 0 32,0 0-47,0 0 0,-21 0 16,20 21-16,-20-21 0</inkml:trace>
  <inkml:trace contextRef="#ctx0" brushRef="#br0" timeOffset="123629.58">19981 3302 0,'0'-21'0,"0"-21"16,-21 42 15,0 21-31,21 0 16,0 0-16,0 0 0,0 22 15,-21-22-15,21 21 0,-21 0 0,-1 1 16,22-1-16,0 22 0,-21-22 15,0 0-15,0 1 0,21-1 0,0 21 16,-21-20-16,0 20 16,21-20-16,-22-22 0,22 0 0,0 0 0,0 0 15,0 0-15,22-42 32,-22 0-32,21 0 15,-21 0-15,0 0 0,0-1 16,0 1-16,0-21 0,0 21 0</inkml:trace>
  <inkml:trace contextRef="#ctx0" brushRef="#br0" timeOffset="123944.91">19854 3344 0,'0'0'0,"0"-21"0,21 0 0,1 0 15,20 0 1,-21 21-16,0 0 0,22 0 0,-22-21 15,21 21-15,0 0 0,1 0 16,-1 0-16,-21 0 0,22 0 0,-1 21 16,0 0-16,-21-21 0,1 21 15,-1 0-15,-21 22 0,0-22 0,0 0 16,0 0-16,-43 0 0,22 0 0,-21 1 16,21-1-16,-22 0 0,22 0 15,-21 0-15,0-21 0,20 21 16,-41-21-16,42 0 0,0 0 15,21 22-15,-22-22 16,44 0 0,-22-22-16,21 1 15,0 21-15,0-21 0,0 0 16</inkml:trace>
  <inkml:trace contextRef="#ctx0" brushRef="#br0" timeOffset="124171.78">20595 3323 0,'0'21'16,"0"1"-1,0-1-15,-21 0 0,21 0 16,0 0-16,-21-21 0,21 21 0,-21 22 16,-1-22-16,22 0 15,0 0-15,22-42 63,-22 0-63,0 0 0,21 0 0</inkml:trace>
  <inkml:trace contextRef="#ctx0" brushRef="#br0" timeOffset="124344.68">20616 3133 0,'0'0'0,"0"-21"0,0-1 31,21 22 0,1 0-31,-1 0 16,-21 22-16,0-1 0,21-21 16,0 0-16,-21 21 0</inkml:trace>
  <inkml:trace contextRef="#ctx0" brushRef="#br0" timeOffset="124848.39">20891 3281 0,'22'-21'31,"-1"21"-15,-21-21-1,21 21-15,0 0 16,0 21-16,-21 0 15,0 0-15,0 0 0,21 0 16,-21 1-16,0-1 0,0 0 16,0 0-16,0 0 0,-21 0 15,21 1-15,-21-1 0,0 0 0,0-21 16,21 21-16,-21-21 0,-1 0 0,22 21 16,-21-21-16,21-21 31,0 0-16,21 0-15,1 21 0,-1-21 0,0-1 16,0-20-16,0 21 0,0-21 16,1 20-16,-1 1 0,0 0 15,0 0-15,0 21 0,0-21 0,1 21 16,-22-21-16,0 42 31,0 0-15,-22-21-16,22 21 0,-21 0 0,0 0 15,0 22-15,21-22 0,0 0 16,0 0-16,-21-21 0,21 43 16,0-22-16,0 0 0,21-21 31,0 0-31,0 0 0,0 0 16,1 0-16,-1 0 0,0 0 15</inkml:trace>
  <inkml:trace contextRef="#ctx0" brushRef="#br0" timeOffset="125100.44">21653 3196 0,'0'0'0,"0"-42"16,-21 42 0,0 0-16,0 0 15,0 0-15,0 21 0,-1 0 0,1 0 16,0 1-16,0-1 0,0 0 15,0 21-15,-1-21 0,1 1 16,21-1-16,0 0 0,0 0 0,0 0 16,0 0-16,0 1 0,0-1 0,21 0 15,1-21-15,-1 0 16,0 0-16,0 0 0,0 0 16,0 0-16,1 0 0,-1-21 0,0 0 15</inkml:trace>
  <inkml:trace contextRef="#ctx0" brushRef="#br0" timeOffset="125719.08">21823 3366 0,'-21'0'16,"21"21"0,21-21 15,0 0-31,0 0 15,0-21-15,0 21 16,1 0-16,-22-22 0,21 1 16,-21 0-16,21 21 0,-21-21 15,0 0-15,-21 21 16,0 0-16,-1 0 16,1 0-16,0 0 0,0 0 15,0 21-15,21 0 0,-21 0 16,-1-21-16,22 21 0,0 1 0,0-1 15,-21 0-15,21 0 0,0 0 0,0 0 16,0 1-16,0-1 16,21-21-16,1 0 15,-1 0-15,0 0 0,0 0 16,0 0-16,0 0 0,22 0 16,-22 0-16,0-21 0,0-1 0,0 22 15,1-21-15,-1 0 0,0 0 0,0-21 16,0 20-16,-21 1 0,21-21 15,-21 0-15,22 20 0,-1-20 0,-21 0 16,0 21-16,0-1 0,21 1 16,-21 0-16,0 0 0,21 21 15,-21 21 17,-21 0-32,0 22 0,21-22 0,-21 21 15,-1-21-15,22 22 0,0-22 0,0 21 16,0-21-16,0 22 0,-21-22 15,21 0-15,0 0 0,0 0 0,0 0 16,0 1-16,0-1 0,21-21 16,1 0-1,-1-21 1,-21-1 0</inkml:trace>
  <inkml:trace contextRef="#ctx0" brushRef="#br0" timeOffset="125843.32">22246 3450 0,'21'21'16,"-84"-42"-16,105 21 0,-21 43 16,0-43-16</inkml:trace>
  <inkml:trace contextRef="#ctx0" brushRef="#br0" timeOffset="127564.74">9271 5779 0,'0'0'0,"0"-22"0,0 1 0,-21 0 16,21 0-16,0 0 0,0 0 0,0-1 16,0 1-16,0 0 0,0 0 15,0 0-15,0 0 0,0-1 0,0 1 16,0 0-16,0 0 15,0 42 1,0 0 0,-21 0-16,21 1 0,-22 20 0,22 0 15,-21 1-15,21 20 0,-21-21 16,0 22-16,0-1 0,0-20 16,-1-1-16,1 22 0,0-22 0,21 0 15,-21 1-15,0-22 0,0 21 0,21-21 16,0 22-16,0-22 0,-22 0 15,22 0-15,0 0 0,0-42 32,0 0-17,0 0-15,0 0 16</inkml:trace>
  <inkml:trace contextRef="#ctx0" brushRef="#br0" timeOffset="128243.51">8848 5884 0,'-22'-63'0,"1"42"0,64 105 0,-86-189 0,22 83 16,21 1-16,0 0 0,0 0 16,0-21-16,0 20 0,21 1 0,22 0 15,-22 0-15,21 0 0,0 0 0,1-22 16,-1 22-16,0 0 0,22 21 16,-22-21-16,22 0 0,-22 21 0,22 0 15,-1 0-15,-21 0 0,22 0 16,-22 21-16,22 0 0,-43 0 15,21 21-15,-42-20 0,0 20 0,0 0 0,0 1 16,-42-1-16,0 0 0,-1 1 16,1-1-16,-22 0 0,22 1 0,-21-1 15,-1-21-15,22 0 0,-22 22 16,22-43-16,0 21 0,-1 0 0,1-21 16,21 0-16,-22 0 0,22 0 0,0 0 15,0 0-15,21-21 16,0 0-16,-21-1 0,21 1 15,0 0-15,0 0 0,21 21 16,0 0-16,0 0 0,0 0 16,22 0-16,-22 21 15,0 0-15,21 0 0,-20 1 0,-1-1 16,0 21-16,0-21 0,0 0 16,0 22-16,1-22 0,-1 0 0,0 0 15,0 0-15,0 22 0,0-22 16,1 0-16,-1-21 0,0 0 15,0 0-15,0 0 0,0 0 16,1 0-16,-1 0 0,0-21 0,21 0 16,-21 21-16,22-21 0,-1-1 15,-21 1-15,22 0 0,-22 0 16,0 0-16,0-22 0,0 22 0,0 0 16,-21 0-16,22 21 0,-22-21 0,0 42 46,0 0-46,0 0 0,-22-21 0,1 21 16,21 1-16,-21-1 0,21 0 0,0 0 16,-21 0-16,21 0 15,0 1 1,21-44 0,-21 1-1,0 0-15,21 0 16,-21 0-16</inkml:trace>
  <inkml:trace contextRef="#ctx0" brushRef="#br0" timeOffset="128419.46">9948 5800 0,'21'-21'0,"-21"42"62,0 0-46,22-21-16,-1 0 16,0 0-16</inkml:trace>
  <inkml:trace contextRef="#ctx0" brushRef="#br0" timeOffset="129197.01">10541 6054 0,'0'0'16,"21"0"-16,0 0 0,0 0 15,-21-21-15,22 21 16,-1-22-16,0 1 0,-21 0 16,21 0-16,-21 0 0,21 21 15,-21-21-15,0-1 0,0 1 16,-21 21-16,0 0 15,0 0-15,0 0 0,-1 0 16,-20 21-16,21 1 0,0-1 0,0 0 16,-1 0-16,1 0 0,0 0 15,0 1-15,21-1 0,0 0 0,-21 0 16,21 0-16,0 0 0,21-21 31,0 0-31,0 0 0,0 0 16,1 0-16,-1 0 0,0-21 15,0 21-15,0-21 0,22 0 0,-22 0 16,0 0-16,0-1 16,0 1-16,-21 0 0,0 0 15,21 21-15,-21-21 16,0 42 0,0 0-1,0 0-15,0 0 16,0 1-16,0-1 0,0 21 15,0-21-15,0 22 0,0-22 0,0 21 16,0 0-16,0 22 0,0-22 0,0 22 16,0 63-16,0-64 15,0 1-15,0 20 0,0-20 16,0-1-16,0-20 0,0 20 0,0 1 16,0-1-16,0 1 0,0-22 0,0 0 15,22 22-15,-22-22 0,0 1 0,0-1 16,0 0-16,0-21 0,0 22 15,0-22-15,0 0 0,-43 21 16,22-20-16,0-1 0,0-21 0,0 0 16,-1 0-16,-20 0 0,21-21 15,0-1-15,-22 1 0,22 0 0,-21-21 16,21 21-16,-22-43 0,22 22 0,-21-85 16,21 63-16,21 1 15,-21-1-15,21 1 0,0-1 0,0-42 16,0 43-16,0 21 0,0-22 15,21 22-15,-21-1 0,21 1 16,0 0-16,21 21 0,-20-22 0,-1 1 16,21 21-16,-21-22 0,0 22 0,22-21 15,-1 21-15,-21 0 0,22-22 16,-1 22-16</inkml:trace>
  <inkml:trace contextRef="#ctx0" brushRef="#br0" timeOffset="129967.57">11112 5609 0,'0'0'0,"0"-42"0,0 21 15,0 0-15,0-1 0,0-20 16,0 63 0,-21 0-1,21 22-15,-21-22 0,21 21 0,0-21 16,0 22-16,-21-1 0,21 0 15,0 1-15,0-1 0,0 0 0,0 1 16,-21-1-16,21 0 0,-21-20 0,21-1 16,-22 21-16,22-21 0,0 0 15,-21 1-15,21-1 16,0-42 15,0-1-31,0 1 16,0 0-16,21 0 0,-21 0 0,0-22 15,22 22-15,-1 0 0,-21-21 0,21 21 16,0-1-16,-21-20 0,21 21 16,0 0-16,1 0 0,-1 21 15,0 0-15,0 21 16,-21 0-16,0 0 0,21 0 16,0 0-16,-21 1 0,0-1 15,0 0-15,22 21 0,-22-21 0,21 1 16,-21-1-16,0 0 0,21-21 15,0 21-15,0 0 0,0-21 0,1 0 16,-1 0-16,0 0 0,0 0 16,0 0-16,0 0 0,1 0 15,-1-21-15,0 0 0,0 21 0,-21-21 16,21 0-16,-21-22 0,21 22 0,1 0 16,-22-21-16,0-1 0,0 1 15,0 0-15,21-1 0,-21 1 0,0 0 16,0-1-16,0 1 0,0 0 15,0-1-15,0 22 0,0 0 16,0 0-16,-21 0 0,21 42 31,0 0-15,0 21-16,0-21 0,0 22 0,0-1 16,0 0-16,0 1 0,0-1 0,0 0 15,0 1-15,0-1 0,0-21 16,0 22-16,0-22 0,0 0 15,0 21-15,0-21 0,0 1 0,0-1 16,21-21-16,0 0 16,0 0-16,0 0 15,0 0-15,-21-21 0,0-1 16,22 1-16,-22 0 16,0 0-16,0 0 0,0 0 0</inkml:trace>
  <inkml:trace contextRef="#ctx0" brushRef="#br0" timeOffset="130161.15">11451 5757 0,'21'0'47,"0"0"-47,1 0 15,-1 0-15,0 0 0,0 0 0,0 0 16,0 0-16,1 0 15,-1 0-15,0 0 0,0-21 0,0 0 16,0 21-16,1-21 0,-1 21 0,0-21 16</inkml:trace>
  <inkml:trace contextRef="#ctx0" brushRef="#br0" timeOffset="130503.96">12763 5249 0,'0'-21'0,"0"0"16,-21 21-16,0 0 16,21 21-1,-21 0-15,21 1 16,0-1-16,-21 21 0,21-21 0,0 22 15,0-1-15,0 0 0,-21 22 16,21-22-16,-22 0 0,22 22 0,-21-22 16,21 1-16,0-1 0,0 0 15,-21-21-15,21 22 0,0-22 16,0 0-16,0 0 0,0 0 0,0 1 16,21-44 15,0 1-31,1 0 15</inkml:trace>
  <inkml:trace contextRef="#ctx0" brushRef="#br0" timeOffset="130876.26">12975 5546 0,'0'0'0,"-21"21"47,0 0-47,21 0 0,0 0 0,0 1 15,-21 20-15,21-21 0,0 21 0,0-20 16,-22-1-16,22 21 0,0-21 0,0 0 16,0 1-16,0-1 0,0 0 15,43 0-15,-22-21 16,0 0-16,0 0 0,0 0 0,1 0 16,-1 0-16,0 0 0,0-21 15,0 0-15,0 0 0,1-1 0,-1 1 16,-21 0-16,21-42 15,-21 41-15,0-20 0,0 0 16,0 21-16,0-22 0,-21 22 0,0 0 16,-1 0-16,1 0 0,-21 21 15,21-22-15,0 22 0,-1 0 16,1 0-16,0 0 0,0 0 0,0 0 16,0 0-16,-1 0 15,1 0 1</inkml:trace>
  <inkml:trace contextRef="#ctx0" brushRef="#br0" timeOffset="131096.13">12425 5398 0,'21'0'15,"0"0"-15,0 0 16,0 0-16,1 0 0,-1 0 15,21-22-15,-21 22 0,22 0 0,-22 0 16,21 0-16,0-21 0,-20 21 0,20 0 16,0 0-16,-21 0 0,22-21 15,-22 21-15,0 0 0,0 0 16,0 0-16,1-21 0,-1 21 0,-21-21 16</inkml:trace>
  <inkml:trace contextRef="#ctx0" brushRef="#br0" timeOffset="133059.75">14139 5334 0,'0'0'15,"21"0"-15,1 0 0,-1-21 16,0 21-16,-21-21 0,21 21 16,-21-21-16,0-1 0,21 22 15,0-21-15,-21 0 0,22 21 16,-22-21-16,0 0 0,0 0 0,0-1 15,0 1-15,0 42 47,0 22-47,0-22 0,0 21 16,0 1-16,0-1 0,0 21 0,0-20 16,0 20-16,-22-20 0,1 20 0,21-21 15,-21 1-15,0 20 0,0-20 16,0-1-16,-1-21 0,1 21 15,21-20-15,-21 20 0,0-21 0,0 0 16,0 0-16,-1-21 31,22-21-31,0 0 16,-21 0-16,21 0 0,0 0 16,0-1-16,0-20 0,0 21 0,0-21 15,0-1-15,0 22 0,0-21 0,0 21 16,0-22-16,0 22 0,21 0 15,1 0-15,-1 42 16,-21 0 0,21 0-16,0 0 15,-21 1-15,21-1 0,0 0 0,-21 21 16,22-21-16,-1 1 0,-21-1 0,21 0 16,0 0-16,-21 0 0,21 0 15,0-21-15,1 22 0,-1-22 0,0 0 16,0 0-16,21 0 0,-20 0 0,-1 0 15,21 0-15,0-22 16,1 22-16,-22-21 0,21 0 0,-21 0 16,1 0-16,-1 0 0,0-1 15,-21 1-15,21-21 0,-21 21 0,21-22 16,-21 22-16,0-21 0,0 21 0,0 0 16,0-1-16,0 1 0,0 0 15,-21 21 1,0 0-1,21 21-15,-21 0 0,21 1 0,0-1 16,0 21-16,0-21 0,0 0 0,0 22 16,0-22-16,0 21 0,0-21 15,21 22-15,-21-22 0,21-21 16,0 21-16,0-21 0,1 21 16,-1-21-16,21 0 0,-21 0 15,22 0-15,-22 0 0,85-63 16,-64 42-16,0-1 0,-21 1 0,22 0 15,-22-21-15,0 21 16,0-22-16,0 22 0,1-21 0,-1-1 16,-21 22-16,0-21 0,0 0 15,0 20-15,0-20 0,0 0 16,0 21-16,0-22 0,0 22 0,0 0 0,0 0 16,-21 21-1,-1 0-15,1 21 16,21 0-16,0 21 0,0-20 15,0 20-15,-21 0 0,21 1 16,-21-1-16,21 21 0,0-20 0,-21 20 16,0 43-16,-1-42 0,1-1 15,0-21-15,21 22 0,-21-1 16,0 1-16,0-22 0,21 22 16,-22-1-16,1 22 0,0-22 15,0 1-15,21-1 0,-21 22 0,0-21 0,-1-1 16,22-21-16,0 22 0,-21-22 15,21 1-15,0-1 0,0 0 0,0-21 16,0 1-16,0-1 0,21-21 16,1 0-16,-1 0 0,0 0 0,0 0 15,21-21-15,-20-1 0,41-41 16,-21 42-16,-20 0 16,20-22-16,21-20 0,-41 20 15,-1 1-15,0 0 0,0-1 0,-21 1 16,0 0-16,0-22 0,0 22 0,0-64 15,-21 64-15,0-1 16,-22 1-16,22 0 0,-21 21 0,0-22 16,20 22-16,-20 0 0,0 0 0,21 0 15,-1 21-15,-20 0 0,21-22 16,0 22-16,42-21 31,0 21-31,0 0 16,22-21-16,-22 0 0,21 21 15,0-21-15,1 0 0,-1-1 0,0 1 16,1 0-16,-1 0 0,0-21 0,1 20 16,-1-20-16,0 21 0,1-21 15,-22-1-15,0 1 0,0 0 16,22-22-16,-43 22 0,0-1 16,0 1-16,0 21 0,0-21 0,0-1 15,0 22-15,0 0 0,0 0 16,0 42 15,0 0-31,0 0 0,-22 22 0,22-22 16,0 21-16,0 0 0,0 1 15,-21-1-15,21 0 0,0 1 16,0-1-16,0 0 0,0 1 0,0-1 16,0-21-16,-21 22 0,21-22 15,0 21-15,0-21 0,0 0 0,0 1 16,0-1-16,21-42 31,0-1-15,-21 1-16,0 0 0,22 0 15,-1 0-15</inkml:trace>
  <inkml:trace contextRef="#ctx0" brushRef="#br0" timeOffset="133295.17">15642 5503 0,'-21'0'15,"42"0"17,0 0-32,0 0 0,1 0 0,-1 0 15,0 0-15,0 0 0,0 0 16,0 0-16,1 0 15,-1 0-15,0-21 0</inkml:trace>
  <inkml:trace contextRef="#ctx0" brushRef="#br0" timeOffset="133726.92">17145 5482 0,'0'0'0,"-21"0"0,0 0 0,-1 0 0,1 0 16,0 0-16,0 0 0,0 0 15,0 0 1,42 0 15,0 0-31,21 0 0,-21 0 0,22-21 16,-22 21-16,21 0 0,1 0 0,20-21 16,-21 21-16,1 0 15,20 0-15,-20 0 0,-1-21 0,0 21 16,1 0-16,-1 0 0,-21 0 0,21 0 15,-20 0-15,-1 0 0,0 0 16,0 0-16,-42 0 31,0 0-15,0 0-16,-1 0 0,-20 0 16,21 0-16,0 0 0,-22 0 0,1 0 15</inkml:trace>
  <inkml:trace contextRef="#ctx0" brushRef="#br0" timeOffset="134016.28">16912 5588 0,'-21'0'0,"42"0"0,-42 21 16,42-21 15,0 0-31,0 0 0,1 0 15,-1 0-15,21 0 0,-21 0 0,22 0 16,-1 0-16,0 0 0,-21 0 16,43 0-16,-22-21 0,1 21 15,-1 0-15,0-21 0,1 21 0,-22 0 16,21 0-16,0 0 0,-20-21 16,20 21-16,-21 0 0,0 0 0,0-21 15,1 21-15,-1 0 0,0-22 16,-21 1-16,0 0 15,0 0-15</inkml:trace>
  <inkml:trace contextRef="#ctx0" brushRef="#br0" timeOffset="134444.03">17611 5144 0,'21'0'47,"0"21"-47,0 0 16,0-21-16,0 0 0,1 21 0,-1-21 16,0 0-16,0 0 0,0 0 0,0 0 15,22 21-15,-22-21 0,0 0 16,0 0-16,22 0 0,-22 0 15,0 0-15,0 0 0,0 0 0,0 0 16,1 0-16,-44 21 31,1 1-31,0-22 16,0 21-16,0 0 0,0 0 16,-1 21-16,1-20 0,0 20 0,-21-21 15,21 21-15,-22 1 0,22-1 0,0-21 16,0 22-16,0-1 0,-1-21 15,1 0-15,21 0 0,-21 1 0,21-1 16,0 0-16,0 0 0,0 0 16</inkml:trace>
  <inkml:trace contextRef="#ctx0" brushRef="#br0" timeOffset="135304.74">19579 5017 0,'21'-22'0,"-42"44"0,63-44 0,-42 1 0,22 0 16,-1 21-16,-21-21 16,0 0-16,-21 21 47,-1 0-47,1 0 15,21 21-15,-21 0 0,0 0 16,-21 0-16,20 22 0,1-1 0,-21 0 15,21 1-15,0-1 0,-22 22 0,1-22 16,-22 64-16,22-43 16,0 1-16,21-1 0,-1 1 0,1-1 15,0-20-15,21 20 0,-21 1 0,21-1 16,0-21-16,0 1 0,0-1 16,21 0-16,-21 1 0,21-1 15,0-21-15,1 0 0,-1 1 0,0-1 0,0 0 16,21 0-16,22-21 15,-43 0-15,0 0 0,22 0 16,-22 0-16,0 0 0,0 0 0,0-21 16,0 0-16,1 21 0,-1-21 0,0-1 15</inkml:trace>
  <inkml:trace contextRef="#ctx0" brushRef="#br0" timeOffset="138859.82">19939 5482 0,'0'0'0,"-21"0"16,0 0 0,-1 0-1,1 0-15,0 0 32,0 0-17,0 0 313,0 0-328,-1 0 16,1 0 0,0 0-1,0 0 1,42 0 15,0 0-15,0 0-16,1 0 0,-1 0 0,0 0 15,0 0-15,0 0 0,0 0 16,1 0-16,-1 0 0,0 0 0,0 0 16,0 0-1,-42 0 16,0 0-31,0 0 16,0 0-16,-1 0 0,1 0 16,0 0-16,0 0 15,0 0-15,0 0 16,-1 0-16,44 0 547,-1 0-532,0 0-15,0 0 16,0 0 0,-42 0 62,42 0 16,0 0-79,1 0 1,-1 0-1,-42 0 32,-1 0-31,1 0-16,42 0 94,1 0-94,-1 0 0,0 0 15,0 0 1,0 0-16,-42 0 47,0 0-32,0 0-15,0 0 16,-1 0 0,44 0 31,-1 0-32,0 0-15</inkml:trace>
  <inkml:trace contextRef="#ctx0" brushRef="#br0" timeOffset="139200.63">20426 5228 0,'21'0'31,"0"0"-15,0 0-16,22 0 16,-22 0-16,21 0 0,-21 0 0,22 0 15,-1 0-15,0 0 0,-21 0 16,22 0-16,-1 0 0,-21 0 15,0 0-15,1 0 0,-1 0 0,-64 0 47,1 0-47,21 0 0,0 0 16,0 0-16,-1 0 0</inkml:trace>
  <inkml:trace contextRef="#ctx0" brushRef="#br0" timeOffset="139719.67">20510 5228 0,'-21'43'15,"42"-86"-15,-42 107 0,0-43 0,0-21 0,0 21 16,21 0-16,-21 0 0,21 1 0,-22-1 16,22 0-16,-21-21 15,0 21-15,21 0 0,-21-21 0,21 21 0,0 1 16,21-44 31,0 22-32,0-21-15,1 21 0,-1 0 16,0-21-16,0 21 16,0 0-16,0 0 0,1 0 15,20 0-15,-21 0 0,0 0 0,22 0 16,-22 0-16,21 21 0,-21-21 0,0 21 15,22 1-15,-22-1 0,0 0 16,0 0-16,0 0 0,-21 22 16,0-1-16,0-21 0,0 0 0,0 0 15,-42 1-15,21-1 0,0 0 16,-22 0-16,1 0 0,0 0 16,21-21-16,-22 22 0,1-1 0,21-21 15,0 0-15,-22 0 0,22 0 16,0 0-16,0 0 0,0 0 15,21-21 32,0-1-31,21 22-16,0-21 16,0 21-16,21-21 0,-20 21 0</inkml:trace>
  <inkml:trace contextRef="#ctx0" brushRef="#br0" timeOffset="140183.95">21230 5249 0,'0'0'0,"-21"0"31,21 22-31,-21-1 0,0-21 16,21 21-16,-22 21 0,22-21 0,-21 22 16,21-22-16,0 21 15,0-21-15,0 22 0,-21-1 0,21 0 16,0-20-16,0 41 0,0-42 16,0 0-16,0 1 0,0-1 15,0 0-15,21-21 0,0 21 16,1-21-16,-1 0 0,0 0 0,0 0 15,0 0-15,0-21 0,1 21 16,41-42-16,-42 20 0,0 1 16,1 0-16,-1 0 0,0 0 15,-21-22-15,0 22 0,21-21 0,-21 21 16,0-22-16,0 1 0,0 21 16,0-21-16,0 20 0,-21 1 0,0 0 15,0 0-15,-1 21 16,1-21-16,0 21 0,0 0 0,0 0 15,0 0-15,-1 0 0,22 21 16,-21-21-16,0 21 16,21 0-16</inkml:trace>
  <inkml:trace contextRef="#ctx0" brushRef="#br0" timeOffset="140636.69">21823 5249 0,'0'-21'16,"-21"21"0,-1 0-16,1 21 0,0 1 15,0-1-15,0 0 0,21 0 16,-21 21-16,-1-20 0,22-1 0,-21 21 15,21 0-15,0-20 0,-21 20 16,21 0-16,0-21 0,-21 22 0,21-22 16,0 0-16,0 0 0,0 0 0,0 1 15,21-1-15,0-21 16,0 0-16,1 21 0,-1-21 0,0 0 16,0 0-16,43 0 15,-43-21-15,0 0 0,0 21 0,21-22 16,-20 1-16,-1 0 0,-21 0 0,21-21 15,0 20-15,-21 1 0,0-21 0,0 21 16,0-22-16,0 1 0,0 21 16,0 0-16,0-22 0,0 1 15,-21 21-15,0 21 0,0 0 16,-1-21-16,1 21 0,0 0 16,0 0-16,0 0 15,21 21-15,21-21 31</inkml:trace>
  <inkml:trace contextRef="#ctx0" brushRef="#br0" timeOffset="141084.43">22267 5207 0,'0'21'0,"-21"0"16,21 1-16,-21-1 0,0 0 15,21 0-15,-21 0 0,-1 0 0,22 1 16,-21 20-16,21-21 0,0 21 0,-21-20 16,21 20-16,0-21 0,0 0 15,0 0-15,0 22 0,0-22 16,0 0-16,0 0 0,21-21 0,0 0 15,1 21-15,-1-21 0,0 0 16,0 0-16,0 0 0,0 0 0,1-21 16,20 0-16,-21 0 0,0 0 15,22 0-15,-22-1 0,0 1 16,21-63-16,-21 62 0,-21-20 16,0 0-16,0-1 0,0 22 0,0-21 15,0 0-15,0 20 0,-21 1 16,0 0-16,0 0 0,0 0 0,0 21 15,-1 0-15,1 0 0,0 0 16,0 0-16,0 0 0,0 0 0,21 21 16,-22 0-16,1 0 15,21 0-15,0 1 0,0-1 16,0 0-16,21 0 16</inkml:trace>
  <inkml:trace contextRef="#ctx0" brushRef="#br0" timeOffset="141511.26">23114 5503 0,'0'22'0,"21"-1"15,-21 0-15,0 0 16,0 0-16,0 0 15,0 1-15,-21-22 0,0 21 0,21 0 16,0 0-16,-21-21 0,-1 21 16,1-21-16,0 0 15,0 0-15,0 0 16,21-21 0,0 0-16,0 0 15,21 0-15,0-1 0,0 22 0,-21-21 16,21 0-16,1 0 0,-1 21 15,0-21-15,0 21 0,0 21 16,-21 0 0,0 0-16,0 0 0,0 1 15,0 20-15,0-21 0,0 0 0,0 22 16,-42-1-16,0 0 16,20-21-16,-20 1 0,0-1 15,-1-21-15,22 21 0,-21 0 0,21-21 16,-22 0-16,22 0 0</inkml:trace>
  <inkml:trace contextRef="#ctx0" brushRef="#br0" timeOffset="142043.96">23897 4890 0,'0'0'0,"-21"0"16,0 0-16,21 21 16,0 0-16,-21 0 0,-1 0 0,1 22 15,21-22-15,0 21 0,-21 0 16,0-20-16,21 20 0,-21 0 15,21 1-15,0-22 0,0 21 0,-21 0 16,21-20-16,0-1 0,0 21 16,0-21-16,0 0 0,21 22 15,-21-22-15,21-21 0,0 21 16,0-21-16,0 0 0,1 0 0,-1 0 16,21 0-16,-21 0 0,0 0 0,1-21 15,20 0-15,-21 0 0,0-1 16,0 1-16,22 0 0,-22 0 0,0-21 15,-21 20-15,21-20 0,-21 0 0,21-1 16,-21 1-16,0 0 0,0-1 16,0 1-16,-21 0 0,0 21 15,-21-43-15,21 64 0,-1-21 16,1 21-16,0 0 0,0 0 16,-21 21-16,20-21 0,1 21 15,0 0-15,21 1 0,-21-1 0,0 0 16,21 0-16,0 0 15,0 0-15,0 1 16,21-22-16,0 0 16,0 0-16,0 0 0</inkml:trace>
  <inkml:trace contextRef="#ctx0" brushRef="#br0" timeOffset="142411.75">24574 4530 0,'0'0'0,"0"-21"15,22 21-15,-1 0 16,0 0-16,0 0 0,0 0 16,0 0-16,1 21 0,20 0 0,-21 0 15,21 0-15,-20 0 0,20 22 16,-21-22-16,21 21 0,-20 22 0,-22-22 15,21 0-15,-21 22 0,0-1 16,0-20-16,0 20 0,0 1 16,-21-1-16,-1-20 0,1 20 0,0 1 15,0-1-15,-21 1 0,20-1 0,-20 1 16,21-22-16,-85 106 16,85-106-16,-21 1 0,20-22 15,1 21-15,-21-21 0,21 1 0,0-1 16,-1-21-16,1 21 0,0-21 15,0 0-15,0 21 0,0-21 16,-1 0-16,1 0 0,0 0 16</inkml:trace>
  <inkml:trace contextRef="#ctx0" brushRef="#br0" timeOffset="143935.67">10520 10266 0,'0'0'0,"-21"0"15,-1 0-15,1 0 16,42 0 15,1 0-31,20 0 16,0 0-16,1 0 0,20 0 0,1 0 16,-1 0-16,1-21 0,63 21 15,-43 0-15,-20 0 0,-1-21 16,-20 21-16,-1 0 0,0 0 0,1 0 15,-22 0-15,-42 21 32,-1-21-32,-20 0 0,21 0 0,-21 0 15,-1 21-15,22-21 0</inkml:trace>
  <inkml:trace contextRef="#ctx0" brushRef="#br0" timeOffset="144228.67">10922 10287 0,'-21'0'0,"0"0"16,-1 0-16,22 21 16,-21 0-16,21 1 15,-21 20-15,21-21 16,0 21-16,0-20 0,0 20 0,0 0 0,0 1 16,0 20-16,0-21 0,0 1 15,0-1-15,0 0 0,0 22 16,0-22-16,0 1 0,0-1 0,0-21 15,0 21-15,0 1 0,0-22 0,0 0 16,0 0-16,0 0 0,0 1 16,0-1-16,21-21 31,0 0-31,-21-21 16,0-1-16,0 1 0,22 0 0,-1 0 15,0 0-15</inkml:trace>
  <inkml:trace contextRef="#ctx0" brushRef="#br0" timeOffset="144664.43">11451 10689 0,'0'0'0,"-21"21"31,0 1-16,0-22-15,-1 21 0,22 0 0,-21 21 16,0-21-16,21 1 0,-21-1 0,21 21 16,0-21-16,0 22 0,0-22 15,0 0-15,0 21 0,0-21 16,0 1-16,21-1 0,0-21 0,0 21 16,1 0-16,20-21 0,-21 0 15,0 0-15,0 0 0,1 0 16,-1-21-16,0 0 0,0 0 0,21-1 15,-20 22-15,-1-21 0,-21 0 0,21 0 16,-21-21-16,21 20 0,-21 1 16,0 0-16,0 0 0,-21 0 0,0 0 15,0-1-15,-64-41 16,64 63-16,0 0 0,-22 0 16,22 0-16,0 0 0,0 0 0,0 0 15,21 21 1,0 0-16,0 0 0,21 1 15,0-22-15,0 21 16,0-21-16,0 0 0,22 0 16,-22 0-16</inkml:trace>
  <inkml:trace contextRef="#ctx0" brushRef="#br0" timeOffset="144995.32">12023 10689 0,'0'0'15,"0"21"1,0 1 0,-22 20-16,22-21 0,-21 21 15,21-20-15,0 20 0,0 0 0,0 22 16,-21-22-16,21 0 0,0 22 0,0-1 16,0 1-16,0-1 0,0 1 15,0-1-15,0 1 0,0-1 0,0 64 16,0-63-16,0-1 0,0 1 15,0-1-15,0-20 0,0-1 0,0 22 16,0-43-16,0 21 0,0-21 0,0 0 16,0 1-16,0-44 31,0 1-31,0 0 0,21 0 16,-21-21-16,0 20 0,0-20 0,0 0 15,0-1-15,0 1 0,21-21 16,-21 20-16,0 1 0</inkml:trace>
  <inkml:trace contextRef="#ctx0" brushRef="#br0" timeOffset="146463.88">12065 10816 0,'0'-21'0,"0"42"0,-21-63 0,0 21 16,21 0-16,0-1 0,0 1 15,0 0-15,0 0 16,0 0 0,-22 21-1,1 0 95,21-21-63,0 42 640,0 0-281</inkml:trace>
  <inkml:trace contextRef="#ctx0" brushRef="#br0" timeOffset="148451.16">10710 10414 0,'0'-21'47,"21"21"15,1 0 1</inkml:trace>
  <inkml:trace contextRef="#ctx0" brushRef="#br0" timeOffset="149091.79">10880 10393 0,'-22'0'16,"22"-21"15,0 0-15,0-1-1,0 1 1,22 21-16,-1 0 0,0-21 0,0 21 16,0 0-16,0 0 0,1-21 0,-1 21 15,0 0-15,0 0 0,0 0 16,22 0-16,-22 0 0,0 21 16,-21 0-16,0 0 0,0 22 15,0-22-15,-21 21 0,0-21 16,-1 22-16,-62 20 0,41-20 15,1-1-15,-21-21 0,20 0 16,1 22-16,21-43 0,-22 21 0,22 0 16,0-21-16,0 0 0,21 21 15,21-21 1,-21-21 0,21 21-16,0 0 0,22-21 15,-22 21-15,0 0 0,0-21 0,22 21 16,-1 0-16,-21 0 0,21 0 0,43 0 15,-43 0-15,1 0 16,-1 0-16,0 21 0,1 0 0,-1 0 16,-21 0-16,22 0 0,-22 1 0,-21-1 15,0 0-15,0 21 0,0-21 16,0 43-16,-43-43 16,22 0-16,0 22 0,-21-22 0,-1 0 15,22 0-15,-21 0 0,0 0 0,20 1 16,-20-22-16,21 0 0,0 21 0,0-21 15,-22 0-15,22 0 0,0 0 16,0 0-16,0-21 16,21-1-16,0 1 15,0 0-15,0 0 16,21 21-16,0-21 0,0 0 16,21 21-16,-20-22 0</inkml:trace>
  <inkml:trace contextRef="#ctx0" brushRef="#br0" timeOffset="151224.2">11536 10647 0,'0'-21'15,"0"42"48,0 21-63,0-21 0,0 1 15,0 20-15,0-21 0,0 21 0,0-20 16,0 20-16,0-21 0,0 21 16,0-20-16,0-1 0,0 0 0,0 0 15,0 21-15,0-20 16,21-22-1,0 0 1,-21-22-16,21 1 0,0 21 16,-21-21-16,22 0 0,-22 0 15,0 0-15,21-1 0,0 1 0,-21-21 16,0 21-16,0 0 0,0-1 16,0 1-16,0 0 0,0 0 0,0 0 15,0 42 16,0 0-15,0 0-16,21 0 0,-21 22 0,0-22 16,0 0-16,21 0 0,-21 0 15,0 1-15,0-1 0,0 0 0,21 0 16,-21 0-16,22-21 0,-1 21 0,0-21 16,0 0-16,0 0 15,0 0-15,1 0 0,-1 0 16,0-21-16,21 0 15,-21 0-15,1 0 0,-22 0 0,0-22 16,21 22-16,-21 0 0,0-21 16,0-1-16,0 22 0,0-21 0,0-1 15,0 1-15,0 0 0,0-22 16,-21 22-16,21 0 0,0-1 0,0 22 0,0 0 16,0-21-16,0 20 15,0 44 1,0-1-16,0 0 0,0 21 15,0 1-15,0-1 0,0 0 16,0 22-16,0-22 0,0 0 16,0 22-16,0-22 0,0 1 0,0-1 15,0 43-15,0-64 0,0 21 16,21-21-16,0 22 0,-21-22 16,0 0-16,21-21 0,0 21 0,0-21 15,1 0-15,-1 0 0,0 0 0,0-21 16,0 0-16,0 0 0,1 21 0,-1-43 15,0 22-15,0 0 16,0-21-16,0 20 0,-21-20 0,0 0 0,22-1 16,-22 1-16,21 0 0,-21-1 15,0-20-15,0 21 0,0-22 0,0 22 16,0-1-16,0-20 0,0 21 0,0-1 16,0 22-16,0 0 0,0-21 15,0 20-15,0 44 31,0 20-31,0-21 0,0 21 0,0 1 16,0 20-16,0 1 0,0-22 0,0 22 16,0 41-16,0-41 0,0-1 15,0-20-15,0-1 0,0 0 16,0 1-16,0-1 0,0-21 0,0 0 16,21 1-16,-21-1 0,21 0 0,0-21 15,0 0-15,1 0 0,-1 0 0,0 0 16,0-21-16,0 21 15,0-21-15,22-1 0,-22 1 16,0-21-16,0 21 0,0 0 0,-21-22 16,22 22-16,-1-21 0,0-22 15,-21 43-15,0 0 0,0 0 16,0 42 0,0 0-1,0 0-15,-21 0 0,21 1 16,0-1-16,0 21 0,0-21 0,0 22 15,0-22-15,0 0 0,0 0 16,0 0-16,0 0 0,21-21 0,0 0 16,0 0-1,0 0-15,1 0 0,-1 0 0,0 0 16,-21-21-16,21 0 0,0 21 0,0-21 16,22-43-16,-43 22 15,21 21-15,-21 0 0,0-22 16,0 1-16,-21 0 0,0 21 15,-1-1-15,1 22 0,0-21 0,0 21 16,-21 0-16,-1 0 16,22 0-16,-21 43 0,21-22 15,-1 0-15,22 0 0,0 0 0,0 0 16,0 1-16,0-1 16,22-21-16,-1 0 0,0 0 15,0 0-15,0 0 0,0 0 16,1 0-16,20-21 0,-21 21 0,0-22 15,22 1-15,-22 0 0,0 21 0,0-21 16,0 0-16,0 21 0,1 0 16,-1-21-16,0 21 15,0 0-15,-21 21 0,0 0 16,21 0-16,0 0 0,-21 0 16,0 22-16,0-22 0,0 0 15,0 0-15,0 0 0,0 1 0,0-1 16,22 0-16,-22 0 0,0 0 15,0-42 32,0 0-31,0 0-16,0 0 0,0-1 0,0-20 16,0 21-16,0 0 0,0-22 15,0 22-15,21 0 0,-21-21 0,0 21 16,21-1-16,-21 1 0,21 0 0,0 0 15,0 21-15,1 0 0,-1 0 16,0 0-16,0 21 16,0 0-16,-21 22 0,21-22 15,1 0-15,-22 21 0,0-21 0,21 22 16,0-22-16,-21 0 0,0 0 0,21 22 16,-21-22-16,0 0 15,0 0-15,0-42 47,0 0-47,0 0 0,0-1 0,0 1 16,0 0-16,0 0 0,21-21 15,0 20-15,-21-20 0,22 0 0,-1 21 16,0-22-16,0 1 0,0 0 16,0 42-16,1 0 0,-1 0 15,0 0-15,0 0 0,-21 21 16,21 0-16,-21 21 0,21-21 0,-21 22 15,0-22-15,0 21 0,0-21 0,0 64 16,0-43-16,0-20 16,0-1-16,0 0 15,0 0-15,-21-21 16,0 0-16,0 0 16,0-21-16,0 0 0,-22 21 15</inkml:trace>
  <inkml:trace contextRef="#ctx0" brushRef="#br0" timeOffset="151496.04">11980 10647 0,'-42'0'0,"84"0"0,-105 0 15,42 0-15,-1 0 0,44 0 16,20 0-1,-21-21-15,21 21 0,22-21 16,-22 21-16,22-22 0,-1 22 0,1-21 16,-1 21-16,1-21 0,-1 21 15,1 0-15,20-21 0,-20 0 0,-22 21 16,22 0-16,-22 0 0,0 0 16,1 0-16,-22-21 0,21 21 0,-21 0 15,1 0-15,-1 0 16,0 0-16</inkml:trace>
  <inkml:trace contextRef="#ctx0" brushRef="#br0" timeOffset="151861.18">14563 10202 0,'0'-21'16,"0"0"-1,0 42 1,0 0 0,0 22-16,0-22 15,0 21-15,0 1 0,0-1 0,-22 21 16,22-20-16,0 20 0,-21-20 0,21-1 15,-21 0-15,21 1 0,0-1 16,-21 0-16,21 1 0,-21-22 16,21 0-16,0 0 0,0 21 15,0-20-15,21-22 16,0 0 0,-21-22-16,21 1 0,-21 0 15,21 0-15,1 0 0</inkml:trace>
  <inkml:trace contextRef="#ctx0" brushRef="#br0" timeOffset="152184">14795 10541 0,'0'21'16,"0"0"-16,0 1 16,0-1-16,0 21 0,0-21 15,0 0-15,0 1 0,0 20 0,0-21 16,0 0-16,0 0 0,0 1 0,0-1 15,0 0-15,22-21 16,-1 0-16,0 0 0,0 0 16,0 0-16,22 0 0,-22 0 0,0-21 15,0 21-15,0-21 0,0-1 16,1 1-16,-1 0 0,-21 0 0,21 0 16,-21-22-16,0 22 0,0-21 15,0 21-15,-21 0 0,0-1 16,-1 1-16,1 21 0,0 0 15,21-21-15,-21 21 0,0 0 16,0 0 0,-1 0-16,22-21 15,-21 21-15</inkml:trace>
  <inkml:trace contextRef="#ctx0" brushRef="#br0" timeOffset="152391.88">14330 10393 0,'-21'0'0,"21"21"16,21-21-1,0 0-15,0 0 0,0 0 16,22 0-16,-1 0 0,0 0 0,1-21 16,-22 21-16,21-21 0,0 21 15,1-21-15,-1 21 0,0 0 16,1-22-16,-22 22 0,21 0 0,1-21 0,-22 0 15,21 21-15,-21 0 0,22-21 0</inkml:trace>
  <inkml:trace contextRef="#ctx0" brushRef="#br0" timeOffset="152699.22">16171 9948 0,'-21'0'32,"0"0"-32,21 22 0,0-1 15,0 0-15,-21 0 0,21 21 16,-21 1-16,21-1 0,-22 0 16,22 22-16,-21-22 0,21 22 0,-21-22 15,0 22-15,21-22 0,-21 21 16,0-20-16,21-1 0,0 0 0,-22-20 15,22 20-15,0-21 0,0 0 0,0 0 16,0 1-16,22-22 16,-1 0-16,0 0 15,0 0-15,0-22 0,0 22 0,22-21 16,-22 0-16,21 0 0</inkml:trace>
  <inkml:trace contextRef="#ctx0" brushRef="#br0" timeOffset="153044.01">16573 10329 0,'-21'22'16,"0"-1"-1,0 0-15,0 0 0,0 21 0,-1-20 16,1-1-16,0 21 0,21-21 0,0 0 16,0 22-16,0-22 0,0 0 15,0 0-15,21 0 0,0 1 16,1-22-16,-1 0 0,21 0 0,-21 0 15,0 0-15,1 0 0,20-22 0,-21 1 16,0 21-16,0-21 0,1 0 16,-1 0-16,0-22 0,-21 22 15,0-21-15,0 21 0,0-22 0,0 22 16,-21-21-16,0 21 0,-1 0 16,1 21-16,-21 0 0,21 0 15,-22 0-15,22 0 0,0 21 0,0 0 16,0 0-16,0-21 0,-1 21 15,22 0-15,0 1 0,0-1 16,22-21-16,-1 0 16,0 0-16,0 0 0</inkml:trace>
  <inkml:trace contextRef="#ctx0" brushRef="#br0" timeOffset="153367.82">17103 10245 0,'0'0'0,"0"-21"0,0 42 32,0 0-32,-22 0 15,1 0-15,0 0 0,21 22 0,-21-22 16,0 21-16,21 1 0,-21-1 16,-1 0-16,1 1 0,21 20 0,-21-21 15,21 1-15,-21 20 0,21-20 16,0-1-16,0 21 0,0-20 0,0-1 0,0 22 15,0-22-15,0 21 16,0-20-16,0 41 0,0-41 16,0-1-16,0 0 0,0 1 0,0-22 15,0 21-15,0 1 0,21-22 16,-21 0-16,21 0 0,0-21 16,1 0-1,-1-21-15,-21 0 16,0 0-16</inkml:trace>
  <inkml:trace contextRef="#ctx0" brushRef="#br0" timeOffset="153673.65">16976 10351 0,'0'0'0,"0"-64"16,0 43-16,0 0 15,21 21-15,21-43 0,0 22 16,1 21-16,-22-21 0,21 21 0,1 0 16,-1 0-16,-21 0 0,21 0 15,-20 0-15,-1 21 0,-21 0 0,0 1 16,0-1-16,0 63 16,-21-41-16,-1-1 15,1-21-15,-21 22 0,21-22 0,-22 0 16,22 0-16,-21 0 0,21 0 0,0-21 15,-1 22-15,1-22 0,0 0 16,0 0-16,0-22 16</inkml:trace>
  <inkml:trace contextRef="#ctx0" brushRef="#br0" timeOffset="153928.85">15706 10266 0,'0'0'16,"-43"0"-16,1 0 0,21 0 0,0 0 15,-1 0-15,22-21 0,22 21 16,20-21-16,-21 21 16,21 0-16,1-22 0,-1 22 15,0-21-15,1 21 0,20 0 0,1-21 16,-22 21-16,22 0 0,-1-21 0,-21 21 15,22 0-15,-22 0 0,1 0 16,-22 0-16,21 0 0,-21 0 0,0 0 16,1 0-16,-1 0 0,0 0 0,0-21 15</inkml:trace>
  <inkml:trace contextRef="#ctx0" brushRef="#br0" timeOffset="154607.23">18775 10054 0,'-21'0'0,"-22"21"16,22-21-16,-21 22 16,21-22-1,42 0 1,0 0 0,0 0-16,0 0 0,22 0 0,-22 0 15,21 0-15,0 0 0,1 0 0,-1 0 16,0-22-16,1 22 0,-22 0 15,21 0-15,1 0 0,-1-21 16,-21 21-16,21 0 0,-20 0 0,-1 0 0,-42 0 47,-1 0-47,1 0 0,-21 0 16,21 0-16,0 0 0,-22 0 0,22 0 15,-21 21-15,21-21 0</inkml:trace>
  <inkml:trace contextRef="#ctx0" brushRef="#br0" timeOffset="154824.1">18563 10202 0,'-21'0'0,"21"22"16,21-22 0,0 0-16,0 0 15,22 0-15,-22 0 0,21 0 0,1 0 16,-1 0-16,0 0 0,1-22 15,20 22-15,-21 0 0,1-21 16,-1 21-16,0 0 0,1 0 0,-1-21 16,0 21-16,-20 0 0,-1 0 0,0-21 15,-21 0-15,0 0 16</inkml:trace>
  <inkml:trace contextRef="#ctx0" brushRef="#br0" timeOffset="155241">19304 9758 0,'0'-21'0,"0"42"0,-21-63 15,21 20-15,-21 22 0,21-21 16,0 42 0,0 1-1,21-22-15,0 21 0,-21 0 0,42 0 16,-21 0-16,1 0 0,-1-21 15,21 22-15,-21-1 0,22-21 0,-1 0 16,-21 21-16,21-21 0,1 0 16,-22 0-16,21 0 0,-21 0 0,22 0 15,-22 0-15,0 0 0,0 0 0,-42 21 47,0 0-47,0 0 0,0 1 16,-22 20-16,22-21 0,0 21 0,-21-20 15,20 20-15,-20 0 0,21 1 0,-21-1 16,20 0-16,-20 1 0,21-1 16,-43 21-16,22-20 0,21-22 15,0 0-15,0 0 0,21 0 0,0 1 16,0-1-16,0-42 31,0-1-31</inkml:trace>
  <inkml:trace contextRef="#ctx0" brushRef="#br0" timeOffset="155980.9">21463 9186 0,'0'-21'0,"0"42"0,21-63 16,-21 21-1,-21 21 16,0 0-31,0 0 16,-22 21-16,22-21 0,-21 21 16,21 22-16,-22-22 0,1 21 0,0-21 0,20 43 15,-20-22-15,21 22 0,-21-1 16,20 1-16,1-1 0,0 22 0,0-22 16,0 1-16,0-1 0,-1 64 15,22-63-15,0-1 0,0 1 16,0 20-16,0-20 0,0-22 0,0 22 15,22-1-15,-1-20 0,-21-1 0,42 21 16,-21-41-16,0 20 0,1-21 16,20 0-16,-21 0 0,21 1 15,1-1-15,-1-21 0,-21 0 0,22 0 16,-1 0-16,0 0 0,-21 0 0,22-21 16,-22-1-16,0 1 0,0 0 15,0 0-15,1 0 0</inkml:trace>
  <inkml:trace contextRef="#ctx0" brushRef="#br0" timeOffset="157723.9">21950 9589 0,'0'0'0,"21"0"0,-21-22 16,0 1-1,0 0 1,-21 21 15,0 0-31,-1 0 16,1 0-16,0 21 15,0 0-15,21 22 0,-21-22 0,0 21 16,21 1-16,0-1 0,-22 0 0,1 1 16,21-1-16,-21-21 15,21 21-15,0 1 0,0-1 0,0-21 16,0 22-16,0-22 0,0 0 0,0 0 16,0 0-16,21 0 0,0 1 15,1-22-15,-1 21 0,21-21 16,-21 0-16,0 0 0,1 0 0,-1 0 15,0 0-15,21 0 0,-21 0 16,1-21-16,-1-1 0,21 1 0,-21 0 16,0 0-16,1 0 0,-1 0 15,0-22-15,-21 1 0,0 21 16,21-22-16,-21 1 0,0 0 0,0-1 16,0 1-16,0 0 0,0-1 0,-21 1 15,21 0-15,-21 21 0,0-1 16,-1 1-16,1 0 0,0 21 15,0 0-15,0 0 0,0 0 0,-1 21 16,1 0-16,0 1 0,-21 41 16,21-42-16,21 22 0,0-22 15,0 21-15,0 0 0,0-20 16,0 20-16,0-21 0,0 0 0,21 0 16,0 1-16,21-1 0,-21 0 0,1-21 15</inkml:trace>
  <inkml:trace contextRef="#ctx0" brushRef="#br0" timeOffset="157975.76">22796 10118 0,'22'0'15,"-22"21"1,0 0-16,0 0 15,0 0-15,0 1 0,0-1 0,0 0 16,0 0-16,-22 0 0,1 0 16,0 1-16,0 20 0,0-21 0,-22 0 15,22 0-15,-21 22 0,0-22 16,20 0-16,-20-21 0,21 21 16</inkml:trace>
  <inkml:trace contextRef="#ctx0" brushRef="#br0" timeOffset="158317.51">23580 9504 0,'0'0'15,"0"-21"-15,21 21 16,0 0 0,0 0-16,0 0 0,22 0 15,-22 0-15,21 0 0,-21 0 0,22-21 0,-1 21 16,-21 0-16,21 0 0,-20 0 15,-1 0-15,-42 0 32,-1 0-17,-20 0-15,21 0 0,-21 0 0,20 0 16</inkml:trace>
  <inkml:trace contextRef="#ctx0" brushRef="#br0" timeOffset="158757.26">23495 9525 0,'-21'21'0,"42"-42"0,-63 42 0,20 0 16,22 1-16,-21-1 0,-21 42 16,42-42-16,-21 1 0,0-1 15,21 0-15,0 0 0,0 0 0,-22 0 16,22 1-16,0-1 16,22-21 15,-1 0-31,0-21 15,0 21-15,0-22 0,0 22 16,1-21-16,-1 21 0,0 0 0,21-21 16,-21 21-16,22 0 0,-22 0 0,21 0 15,1 0-15,-1 0 0,-21 0 16,21 0-16,-20 0 0,41 42 16,-42-20-16,-21-1 0,0 0 15,21 0-15,-21 0 0,0 0 16,0 1-16,-21-1 0,0 0 0,0 21 15,-21-21-15,-1-21 0,1 22 0,21-1 16,-22 0-16,1 0 0,21-21 16,0 21-16,0-21 0,-1 0 0,1 0 15,0 0-15,0 21 0,0-21 16,0-21 0,21 0-1,0 0-15,0 0 0,0 0 16,21-1-16,0 1 0,0 21 15</inkml:trace>
  <inkml:trace contextRef="#ctx0" brushRef="#br0" timeOffset="159196.01">24384 9631 0,'0'0'0,"0"-21"0,0 0 15,-21 21 1,0 0 0,-1 21-16,1 0 15,0 0-15,21 21 0,-21-20 0,0 20 16,0-21-16,21 21 0,-22 1 0,22-1 16,0-21-16,0 22 0,0-22 15,0 21-15,0-21 0,0 0 0,0 1 16,22-22-16,-22 21 0,21 0 0,0-21 15,0 0-15,0 0 0,0 0 16,1 0-16,-1 0 0,0 0 16,0-21-16,0 0 0,0-1 0,1 22 0,20-42 15,-21 21-15,0 0 0,0 0 16,1-22-16,-1 22 0,-21-21 16,0-1-16,0 1 0,0 21 0,0-21 15,0-1-15,-21 22 0,21 0 16,-22 0-16,1 0 0,-21-1 0,0 22 15,20 0-15,1 0 16,21 22 15,21-22-15,1 0-16</inkml:trace>
  <inkml:trace contextRef="#ctx0" brushRef="#br0" timeOffset="159640.84">25082 9483 0,'0'0'0,"0"-21"15,-21 42 17,0 0-32,0 0 15,21 0-15,-21 22 0,0-1 16,-1 0-16,22-21 0,-21 22 0,0-1 15,0 0-15,21 1 0,0-22 0,-21 21 16,21-21-16,0 22 0,0-22 16,0 0-16,0 0 0,21-21 0,0 21 15,0-21-15,0 0 0,22 0 16,-22 0-16,0 0 0,21 0 16,-20 0-16,20 0 0,-21 0 0,21-21 15,-20 0-15,-1 0 0,0 0 0,0 0 16,0-22-16,0 22 0,1-21 15,-22-1-15,0 1 0,0 0 0,0-1 16,0 1-16,0 0 0,0-1 0,-22 22 16,1 0-16,0 0 0,21 0 15,-21 21-15,0 0 0,0 0 16,-1 0-16,1 0 0,0 0 16,21 21-16,0 0 15,0 0-15,0 0 16,0 1-16,21-22 0,0 21 15,1-21-15</inkml:trace>
  <inkml:trace contextRef="#ctx0" brushRef="#br0" timeOffset="160059.78">25760 9525 0,'0'0'0,"0"-21"0,0 0 16,-21 21-1,-1 0 1,1 0-16,0 21 0,0 0 0,0 0 16,0 0-16,-1 22 0,1 20 15,21-42-15,-21 22 0,21-22 16,-21 21-16,21-21 0,0 22 0,0-22 16,0 0-16,0 0 0,0 0 0,0 1 15,21-22-15,0 21 0,0-21 16,1 0-16,-1 0 0,0 0 0,0 0 15,21 0-15,-20 0 0,20 0 0,-21-21 16,0 21-16,22-22 16,-22 1-16,21 0 0,-21-21 0,0 21 0,22-22 15,-22 1-15,-21 0 0,0-1 16,21 1-16,-21 21 0,0-22 16,0 22-16,0-21 0,-21 21 15,0 21-15,0-21 0,-1 21 0,1 0 16,-21 0-16,21 0 0,-22 21 15,22 0-15,0-21 0,0 21 0,0-21 16,0 21-16,21 0 0,21-21 31,0 0-31</inkml:trace>
  <inkml:trace contextRef="#ctx0" brushRef="#br0" timeOffset="161883.85">26289 9081 0,'-21'-22'16,"21"1"-16,21 21 31,0 0-31,0 0 0,0 0 0,1 0 16,-1 0-16,21 21 0,-21 1 15,0-1-15,1 0 0,-22 0 16,21 0-16,0 22 0,0-22 16,-21 21-16,21 0 0,0-20 0,-21 41 15,22-21-15,-22 1 0,21 63 16,-21-43-16,0-21 0,0 22 16,0-22-16,-21 22 0,-1-22 15,1 0-15,0 1 0,0-1 0,-21 0 0,20 1 16,-20-1-16,0-21 0,-1 22 15,22-1-15,-42-21 0,20 21 0,-20 1 16,21-1-16,20-21 16,-20 0-16,21 1 0,0-1 0,0 0 15,-1 0-15,22 0 0,0 0 16,-21-21-16,21 22 16,0-44 1390,0 1-1391</inkml:trace>
  <inkml:trace contextRef="#ctx0" brushRef="#br0" timeOffset="164226.99">22987 9716 0,'-21'0'62,"0"0"-62,-1 0 0,1 0 16,0 0 0,42 0 31,0 0-47,1 0 0,-1 0 15,0 0-15,0 0 0,0 0 16,0 0-16,1 0 0,-1 0 0,0 0 15,0 0-15,0 0 0,0 0 0,1 0 16,-1 0-16,-42 0 31,-1 0-31,-20 0 16,21 0-16,0 0 0,-22 0 16,22 0-16,0 0 0,-21 0 0,21 0 15,-1 0-15,44 0 31,-1 0-15,0 0-16,0 0 16,0 0-16,0 0 0,1 0 0,-1 0 15,0 0-15,0 0 0,0 0 0,0 0 16,-42 0 15,0 0-31,0 0 16,-21 0-16,20 0 0,1 0 15,0 0-15,0 0 0,0 0 0,0 0 16,42 21 15,0-21-31,0 0 16,0 0-16,0 0 16</inkml:trace>
  <inkml:trace contextRef="#ctx0" brushRef="#br0" timeOffset="165924.22">10858 14139 0,'-21'0'16,"42"0"15,1 0-31,-1 0 0,21-21 16,0 21-16,1 0 0,20 0 0,1-21 16,-22 21-16,22 0 0,-1 0 0,-21-21 15,22 21-15,-22 0 0,22 0 16,-22-21-16,22 21 0,-22 0 0,0 0 15,-21 0-15,1 0 0,-1 0 16,-42 0 0,-1 21-16,-20-21 15</inkml:trace>
  <inkml:trace contextRef="#ctx0" brushRef="#br0" timeOffset="166199.72">11324 14139 0,'0'22'16,"0"-1"-16,-21 0 15,21 0-15,0 21 0,0 1 16,0-22-16,0 42 0,0-20 16,0-1-16,0 0 0,0 64 15,0-63-15,0-1 0,0 0 16,0 1-16,0-1 0,-21 0 15,21-21-15,0 1 0,0-1 0,-21 0 16,21 0-16,0 0 0,21-21 16,0 0-1,0 0-15,21-21 0,-20 0 16,-1 0-16,21-22 0</inkml:trace>
  <inkml:trace contextRef="#ctx0" brushRef="#br0" timeOffset="166555.17">11896 14542 0,'0'0'0,"-22"21"16,1 0-1,0-21-15,0 21 0,0 0 16,21 22-16,-21-22 0,-1 0 0,1 0 16,21 0-16,0 0 0,0 22 15,0-22-15,0 0 16,0 0-16,21-21 0,1 0 15,-1 0-15,0 0 0,0 0 16,21 0-16,-20 0 0,-1 0 0,21-21 0,-21 0 16,0 0-16,1 0 0,20-22 15,-42 22-15,0 0 16,0 0-16,0 0 0,0-1 0,-21-20 16,0 21-16,-1 0 0,-20 21 0,21-21 15,0-1-15,-22 22 0,22 0 16,0 0-16,0 0 0,0 0 0,21 22 31,0-1-15,21-21-16,0 0 0,21 0 0,-20 0 15</inkml:trace>
  <inkml:trace contextRef="#ctx0" brushRef="#br0" timeOffset="166839.63">12319 14415 0,'-212'148'16,"424"-296"-16,-212 169 16,0 0-16,0 0 0,0 0 0,0 22 15,-21-1-15,21 0 0,0 1 0,0 20 16,0-21-16,0 22 0,0-1 16,0-20-16,0 20 0,0 22 0,-21-22 15,21 1-15,0-1 0,0 1 0,0-1 16,-22 1-16,22-1 15,0-20-15,-21 20 0,21-20 0,0-1 16,0 0-16,0 1 0,0-1 0,0-21 16,0 0-16,21-21 15,1-21-15,-22 0 16,0 0-16,0-22 0,21 22 0,-21-21 16,21 0-16</inkml:trace>
  <inkml:trace contextRef="#ctx0" brushRef="#br0" timeOffset="167139.06">12298 14732 0,'0'0'0,"-21"-63"16,21 20-16,-22 1 0,1 0 0,0 20 15,21-20-15,-21 21 0,21 0 0,0 0 16,0-1-16,0 1 16,21 0-16,0 0 0,0 21 15,1-21-15,-1 21 0,21 0 16,-21 0-16,0 0 0,1 0 0,-1 0 15,0 42-15,-21-21 0,0 22 16,0-22-16,0 21 0,0-21 16,-21 22-16,0-22 0,-1 21 0,1-21 15,0 0-15,0 1 0,0-1 16,0 0-16,-1 0 0,1 0 0,0 0 16,42-21 15,0 0-31,1-21 0,-1 0 15,0 0-15,0 0 0</inkml:trace>
  <inkml:trace contextRef="#ctx0" brushRef="#br0" timeOffset="167430.01">13293 13843 0,'-22'21'0,"44"-42"0,-22 0 0,21 0 0,-21 0 16,0-1-16,0 1 0,-21 21 31,21 21-31,-22 1 16,22-1-16,0 21 0,0 0 0,-21 1 15,21-1-15,0 22 0,-21-22 0,21 21 16,-21 1-16,21-22 0,0 22 16,0-1-16,-21-20 0,0 41 15,21-41-15,-22-1 0,22-21 16,0 21-16,0-20 0,0-1 15,22-21 1,-1 0-16,0 0 0,0-21 16,0-1-16,0 1 0,22-21 15,-22 21-15</inkml:trace>
  <inkml:trace contextRef="#ctx0" brushRef="#br0" timeOffset="167772.42">13568 14203 0,'-21'0'15,"21"21"1,-22 0-16,22 0 0,-21 1 0,21 20 16,0-21-16,0 21 0,0-20 15,0 20-15,0-21 0,0 0 16,0 22-16,0-22 0,0 0 0,0 0 16,21-21-16,1 21 0,-1-21 15,0 21-15,0-21 0,0 0 0,0 0 16,1 0-16,-1-21 0,0 0 15,0 0-15,-21 0 0,21-22 0,-21 22 16,0-21-16,0 21 0,0-22 0,0 22 16,0-21-16,-21 21 0,0 0 15,0-1-15,0 22 0,-1-21 0,1 21 16,0 0-16,0 0 0,0 0 0,0 0 16,-1 0-1,1 0 1,21-21-1</inkml:trace>
  <inkml:trace contextRef="#ctx0" brushRef="#br0" timeOffset="167991.4">12954 14118 0,'-21'0'16,"42"0"-16,-42-21 15,42 0 1,0 21-16,21-21 0,22 21 16,-22-21-16,1 21 0,-1-22 15,0 22-15,1-21 16,-1 21-16,0 0 0,-21-21 0,64 0 16,-64 21-16,22 0 0,-22-21 15,21 21-15,-21-21 0,22 21 16,-1 0-16</inkml:trace>
  <inkml:trace contextRef="#ctx0" brushRef="#br0" timeOffset="168289.87">14690 13674 0,'0'21'15,"0"21"1,0-21-16,0 22 0,0-1 0,0 0 16,0 22-16,0-22 0,-22 22 15,22-1-15,0 1 0,0-22 16,0 22-16,-21-1 0,21-21 0,0 22 0,0-22 16,0 1-16,0-22 0,0 21 15,0-21-15,0 0 0,0 1 0,0-1 16,0 0-16,0-42 31,0 0-31,0-1 0,0 1 16</inkml:trace>
  <inkml:trace contextRef="#ctx0" brushRef="#br0" timeOffset="168779.76">14584 14097 0,'-43'-106'15,"22"85"-15,85 148 0,-149-275 16,85 127-16,-21 0 0,21-1 15,0 1-15,0 0 0,21 0 16,21 0-16,-20 0 0,-1 21 16,21-22-16,-21 1 0,22 21 15,-22 0-15,21 0 0,0 0 0,1 0 16,-1 0-16,-21 21 0,22 1 16,-22-1-16,0 0 0,-21 21 0,0-21 15,0 1-15,0-1 0,0 21 0,0-21 16,-42 0-16,20 1 0,-20-1 15,0 0-15,-1 0 0,1 0 16,0 0-16,-1 1 0,1-22 0,21 0 16,0 0-16,42 0 15,0 0-15,21-22 16,-20 1-16,20 21 0,-21-21 0,21 21 16,1 0-16,-22 0 15,21 0-15,1 0 0,-22 0 0,21 21 16,-21 0-16,0 1 0,1-1 0,20 0 15,-42 0-15,42 43 16,-42-43-16,0 21 0,0-21 0,0 0 16,-21 22-16,0-22 0,0 0 0,-22 0 15,1 0-15,21 1 0,-21-1 16,-1 0-16,1-21 0,21 21 0,-85 0 16,85-21-1,0 0-15,21-21 31,0 0-31,21 0 0,0 0 16,0-1-16,0-20 0</inkml:trace>
  <inkml:trace contextRef="#ctx0" brushRef="#br0" timeOffset="170732.01">15303 14161 0,'22'-22'15,"-44"44"-15,65-65 0,-43 22 0,0 0 0,21 0 16,-21 0-1,21 21-15,-21 21 16,0 0-16,0 0 0,0 0 0,0 22 16,0-22-16,0 21 15,0 0-15,0 1 0,0-22 0,0 21 16,0 1-16,0-22 0,0 21 0,0-21 16,0 0-16,0 1 0,0-1 15,0 0-15,21-21 0,0 0 16,1 0-16,-1 0 0,0 0 0,0 0 15,0-21-15,0 0 0,1-1 16,-1 1-16,0 0 0,0-21 0,0 21 16,0-106-1,1 84-15,-22 22 0,21-21 0,-21-1 16,0 1-16,0 21 0,0 0 0,0 0 16,0-1-16,0 44 15,0-1 1,0 0-16,0 0 0,0 21 0,-21 22 15,21-22-15,0 1 0,0-1 16,0 0-16,0-21 0,0 22 16,0-22-16,0 0 0,0 0 0,21 0 15,0 1-15,0-1 0,0-21 16,0 0-16,1 0 0,-1 0 16,0 0-16,21-21 0,-21 21 0,1-22 15,20-41-15,0 42 16,-21-22-16,1 1 0,-1 0 15,0-1-15,0 1 0,0-21 0,0 20 16,1-20-16,-22-1 0,0 1 16,0-1-16,0 1 0,0-1 0,0 1 15,0 20-15,0 1 0,0 21 0,0 0 16,0 0-16,-22 42 16,22 0-16,-21 21 0,0 1 15,21-1-15,0 0 0,0 22 0,0-1 16,0 1-16,0-22 0,0 85 15,0-85-15,0 22 0,0-22 16,0 22-16,0-22 0,0 0 16,0-20-16,0 20 0,0-21 15,21 0-15,-21 0 0,21 1 0,1-22 16,-1 0-16,0 0 0,0 0 0,21 0 16,-20 0-16,-1-22 0,0 1 15,0 0-15,21-21 0,-20 21 0,-1-22 16,21 1-16,-21-22 0,0 22 0,22-21 15,-22 20-15,0-20 0,-21-1 16,21-20-16,-21 20 0,21 1 0,-21-1 16,0 22-16,0-1 15,0 1-15,0 21 0,0 42 16,0 21 0,0-20-16,0 20 0,0 0 15,-21 22-15,21-22 0,0 22 0,0 20 16,0-20-16,0-22 0,0 0 15,0 1-15,21-1 0,-21 0 16,0 1-16,22-22 0,-22 21 0,0-21 16,0 1-16,21-1 0,0-21 0,-21 21 15,21-21-15,0 0 0,0 0 16,1 0-16,-1-21 0,0 21 0,0-21 16,0-1-16,0-20 0,1 21 15,-1-21-15,0 20 0,0-20 16,0 21-16,0-21 0,1 20 0,-22 1 15,0 0-15,21 21 0,-21 21 32,0 0-32,0 1 0,0-1 0,0 0 15,0 0-15,0 0 0,0 22 0,0-22 16,0 0-16,0 0 0,0 0 16,0 0-16,21 1 0,-21-1 0,21-21 15,0 0-15,-21 21 0,21-21 0,1 0 16,-1 0-16,0 0 0,0 0 15,0-21-15,0 0 0,1-1 0,-1 1 16,21-21-16,-21 21 0,0-22 16,-21 22-16,22-21 0,-22 0 15,0-1-15,0 22 0,0-21 0,0 21 16,0-22-16,-22 22 0,1 0 0,0 21 16,0 0-16,0 0 0,-22 0 15,22 0-15,0 21 0,-21-21 0,21 21 16,-1 0-16,1 1 0,0 20 15,21 0-15,0-21 0,0 1 16,0-1-16,0 0 0,21 0 16,0 0-16,1-21 0,-1 0 15,0 0-15,0 0 0,0 0 0,0 0 16,22 0-16,-22 0 0,0-21 16,21 21-16,-20-21 0,-1 0 0,21 0 15,-21-1-15,0 1 0,43-21 16,-43 21-16,21-22 0,-20 22 15,-1 0-15,-21 0 0,0 0 16,21 0-16,-21 42 31,0 0-31,0 0 0,-21 0 16,21 0-16,0 22 0,0-22 0,0 0 16,0 21-16,0-20 0,0-1 0,0 0 15,0 0-15,0 0 0,0 0 16,0 1-16,0-1 0,0 0 15,0-42 17,0 0-32,0-22 15,0 22-15,0 0 0,0 0 16,0-22-16,21 22 0,0-21 16,-21 21-16,21 0 0,0-22 0,-21 22 15,22 0-15,-22 0 0,21 0 16,0 21-16,0 0 15,-21 21 1,21 0-16,-21 0 0,21 0 16,-21 22-16,0-22 0,0 0 15,0 0-15,0 0 0,0 0 0,0 1 16,0-1-16,0 0 0,22-21 16,-22 21-16,21-42 46,-21 0-46,21 0 0,-21-22 16,21 22-16,0 0 0,-21-21 0,21-1 16,1 1-16,-1 0 15,0-1-15,21 1 0,-21 0 0,1-1 16,-1 22-16,0 0 0,0 0 0,0 0 16,0 21-16,1 0 0,-22 21 15,0 0-15,0 0 0,21 21 16,-21 1-16,0-1 0,0 0 0,0 1 15,0-22-15,0 21 0,0 1 16,0-1-16,0-21 0,0 43 16,0-43-16,0 0 0,0 0 0,0 0 15,0-42 17,0 0-17,-21 0-15</inkml:trace>
  <inkml:trace contextRef="#ctx0" brushRef="#br0" timeOffset="171015.85">16108 13885 0,'-64'0'0,"128"0"0,-170 0 15,64 0-15,20 0 0,1 0 16,42 0-16,1 0 16,-1 0-16,21-21 0,22 21 0,-22-21 15,21 21-15,1-21 0,63 21 16,-64-21-16,1 21 16,-1 0-16,1-21 0,-22 21 0,1 0 15,-1 0-15,0 0 0,-21 0 0,1 0 16,-1 0-16,0-22 0,0 22 15,0 0-15,-21-21 0</inkml:trace>
  <inkml:trace contextRef="#ctx0" brushRef="#br0" timeOffset="171565.56">19177 13758 0,'0'0'16,"-21"22"-16,0-1 16,21 0-16,21-21 15,21 0-15,-21 0 16,22 0-16,-1 0 0,21 0 0,-20 0 16,20 0-16,1-21 0,-22 21 15,22-21-15,-1 21 0,-21 0 0,1-22 16,41 22-16,-41 0 15,-22-21-15,0 21 0,-42 0 16,0 0 0,0 0-16,-22 0 0,-20 0 15,20 0-15,-20 0 0,-1 21 16</inkml:trace>
  <inkml:trace contextRef="#ctx0" brushRef="#br0" timeOffset="171749.48">19092 13907 0,'0'42'15,"127"-148"-15,-254 170 0,127-1 16,21-63-16,1 0 0,-1 0 16,0 0-16,0 0 0,21 0 0,1 0 15,-1 0-15,0 0 0,1 0 16,-1 0-16,22-21 0,-22 21 0,0-21 16,1 0-16,-1 21 0,0-22 15,1 1-15,-22 0 0,21 0 0,-21 0 16,0 0-16</inkml:trace>
  <inkml:trace contextRef="#ctx0" brushRef="#br0" timeOffset="172132.8">19918 13420 0,'0'-43'0,"-21"22"16,42 85-16,-64-149 0,43 64 0,-21 0 0,0 21 16,21-21-16,0 42 31,0 0-31,0 0 15,21 0-15,0 0 0,1 1 16,-1-1-16,0 0 0,21 0 16,-21 0-16,22 0 0,-1 1 0,22-22 15,-22 21-15,0-21 0,22 0 16,-22 0-16,0 0 0,22 0 0,-22 0 16,1 0-16,-22 0 0,0 0 15,0 0-15,-42 0 16,0 21-16,0 0 15,-1 0-15,-20 0 0,0 1 16,-1 20-16,1-21 0,21 21 0,-21 1 16,20-1-16,-20 0 0,21-20 15,0 20-15,0 0 0,21 1 16,0-22-16,-22 21 0,22-21 0,0 0 0,0 1 16,0-1-16,0 0 15,22-21 1,-1 0-16,0 0 0,0-21 0,21 21 15,-20-21-15</inkml:trace>
  <inkml:trace contextRef="#ctx0" brushRef="#br0" timeOffset="172493.6">21844 12721 0,'0'0'0,"0"-21"0,-21 42 31,0 0-31,-1 22 0,-20-1 0,21 22 16,-21-1-16,-1 1 0,22-1 15,-21 1-15,-1-1 0,1 22 0,0-1 16,21-20-16,-1 21 0,1-1 15,0 1-15,0-22 0,21 1 16,0-1-16,0 1 0,0-22 0,0 1 16,0-1-16,21 0 0,0 1 0,0-22 15,1 0-15,20 0 0,-21 0 16,21 0-16,-20 1 0,20-22 0,0 0 16,-21 0-16,22 0 0,-1 0 15,-21-22-15,22 1 0,-1 0 0,-21 0 16,21 0-16</inkml:trace>
  <inkml:trace contextRef="#ctx0" brushRef="#br0" timeOffset="172947.34">22331 13229 0,'0'0'0,"-85"0"16,64 0-16,0 21 16,0-21-16,-1 22 0,1 20 0,0-21 0,0 0 15,0 22-15,21-1 0,0-21 16,0 21-16,0 1 0,0-1 0,0-21 16,0 22-16,0-22 0,0 21 15,0-21-15,21 0 0,0 1 0,0-1 16,0-21-16,1 21 0,-1-21 0,0 0 15,0 0-15,0 0 0,22 0 16,-22 0-16,0 0 0,21-21 16,-21 0-16,1-1 0,-1-20 0,0 21 15,0-21-15,-21-1 0,0 1 16,0 0-16,0-22 0,0 22 0,0-1 16,0 1-16,0 21 0,0-21 15,-21 20-15,0 1 0,0 0 0,-1 21 16,1 0-16,0 0 0,0 0 0,0 0 15,0 21-15,-1 0 16,1 1-16,0-1 0,21 0 0,0 0 16,0 0-16,0 0 0,0 1 0,0-1 15,21 0-15,0 0 0,1 0 0,-1 0 16,21-21-16</inkml:trace>
  <inkml:trace contextRef="#ctx0" brushRef="#br0" timeOffset="173190.64">23008 13653 0,'0'21'15,"0"0"-15,0 0 16,0 0-16,0 0 0,0 1 16,0-1-16,0 0 0,0 21 0,0-21 15,-21 22-15,21-22 0,-21 0 16,0 21-16,-1-20 0,1-1 0,0 0 15,-21 0-15,21 0 0,-22 0 0,-20 22 16,42-22-16,-1-21 16,1 0-16,42 0 15,22-21-15</inkml:trace>
  <inkml:trace contextRef="#ctx0" brushRef="#br0" timeOffset="173931.2">24045 13081 0,'-21'0'0,"42"0"0,-21 0 47,21 0-47,1 0 15,-1 0-15,0 0 0,21 0 16,-21 0-16,22 0 0,-22 0 16,21 0-16,-21 0 0,22 0 0,-22 0 15,0 0-15,-21-21 16,-21 21-1,0 0-15,0 0 0,-1 0 16,-20 0-16,21 0 0,-21 0 16,20 0-16,1 0 0,-21 0 0,21 0 15,0 0-15,-1 0 0,1 21 16,0-21-16,0 21 0,0 0 16,0 1-16,-1-1 0,1 0 0,0 0 15,-42 0 1,41 0-16,22 1 0,-21-1 0,0 0 15,0-21-15,21 21 0,-21-21 16,21 21-16,21-21 31,0 0-31,0 0 0,0 0 16,1 0-16,-1 0 0,0 0 0,0-21 16,0 21-16,0-21 0,1 21 0,-1 0 15,21 0-15,-21 0 0,0 0 16,1 0-16,-1 0 0,0 21 15,0 0-15,-21 0 0,0 1 16,21-1-16,-21 0 0,0 21 16,0-21-16,0 22 0,0-22 0,0 0 15,0 21-15,0-20 0,0-1 16,-21 0-16,0 0 0,-43 21 16,43-20-16,-21-22 0,21 21 0,-22-21 15,1 0-15,21 0 0,0 0 16,-22 0-16,22 0 0,0 0 0,0 0 15,0 0-15,21-21 16,0-1 0,21 1-16,0 0 15,0 21-15,22-21 0</inkml:trace>
  <inkml:trace contextRef="#ctx0" brushRef="#br0" timeOffset="174337.67">24638 13272 0,'0'0'0,"0"-22"0,-21 22 31,0 22-31,-1-1 16,1 0-16,-21 0 0,21 0 16,0 22-16,-1-22 0,1 21 15,0-21-15,0 22 0,0-1 0,21-21 16,-21 21-16,21-20 0,0 20 15,0-21-15,0 0 0,0 0 0,42 22 16,-21-43-16,0 0 0,0 21 16,1-21-16,20 0 0,-21 0 15,0 0-15,22-21 0,-22 0 0,0-1 16,21 1-16,-21 0 0,1 0 0,-1-21 16,-21-1-16,0 22 0,21-21 15,-21-1-15,0 1 0,0 0 0,0 21 16,0-1-16,-21 1 0,0 0 15,-1 21-15,-20 0 16,21 0-16,0 0 0,0 0 0,-22 0 16,22 0-16,0 21 0,0-21 15,21 21-15,21-21 32,21 0-32</inkml:trace>
  <inkml:trace contextRef="#ctx0" brushRef="#br0" timeOffset="174771.42">25167 13208 0,'0'0'0,"0"-21"16,-21 42 15,0 0-31,0 0 0,-1 22 16,22-22-16,-21 0 0,21 21 15,-21 22-15,21-43 16,-21 0-16,21 22 0,0-22 0,0 0 0,0 0 16,0 0-16,21 0 0,0 1 15,0-1-15,1 0 0,-1 0 0,21-21 16,-21 0-16,0 0 16,1 0-16,-1 0 0,21 0 0,-21-21 15,0 0-15,1 0 0,-1-1 0,0 1 16,0-21-16,-21 21 0,21-22 15,-21 22-15,0-21 0,0 0 16,0 20-16,0-20 0,0 21 0,-21 0 0,21 0 16,-21-1-16,0 22 0,0 0 15,-1 0-15,1 0 0,0 0 16,0 0-16,0 0 16,21 22-16,-21-22 0,21 21 15,21-21 16,21 0-31,-21 0 0</inkml:trace>
  <inkml:trace contextRef="#ctx0" brushRef="#br0" timeOffset="175155.23">25866 13166 0,'0'0'0,"0"-21"16,-22 42 15,1-21-31,0 21 0,0 0 0,21 0 16,-21 0-16,0 22 0,-1-22 15,1 21-15,21-21 0,-21 1 16,21 20-16,0-21 0,0 0 0,0 0 16,0 22-16,0-22 0,21 0 0,0-21 15,1 21-15,-1 0 0,42-21 16,-42 0-16,1 0 0,-1 0 15,21 0-15,-21 0 0,0-21 16,1 0-16,-1-21 0,0-1 16,-21 22-16,21-21 0,-21 0 0,0 20 15,0-20-15,0 0 0,0 21 16,0-22-16,0 22 0,-21 0 16,0 21-16,0 0 0,-1 0 0,1 0 15,0 0-15,0 0 16,0 0-16,0 0 0,21 21 15,21-21 1,0 0-16</inkml:trace>
  <inkml:trace contextRef="#ctx0" brushRef="#br0" timeOffset="175504.03">26247 12679 0,'0'0'0,"-22"-21"0,22 0 16,0-1-16,-21 22 0,0 0 16,21-21-16,21 42 31,22 1-31,-22-1 0,21 0 16,0 0-16,1 21 0,-1-20 0,0 20 15,22 0-15,-43 1 0,21 20 16,1-21-16,-22 1 0,21-1 15,-21 22-15,-21-22 0,0 0 0,0 22 16,0-22-16,-21 0 0,0 22 16,-21-1-16,-1-20 0,1 20 0,0 1 15,-22-22-15,22 22 0,-64 20 16,64-41-16,-1-1 0,1 0 16,21-21-16,-21 22 0,20-22 0,1 0 15,21 0-15,0 0 0,0 1 16,0-1-16,0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6T04:58:52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4551 1736 0,'0'0'0,"0"21"0,0 0 16,0 0-16,0 0 16,-21 1-16,21-1 15,-22 0-15,22 0 0,0 0 0,0 0 16,0 1-16,0-1 15,22-21 1,-1 0-16,0-21 16,0-1-16,-21 1 15,21 0-15,-21 0 0,0 0 16,0 0-16,0-1 0,0 1 16,-21 0-16,0 21 15,21-21-15,-21 21 0,0 0 0,-1 0 16,1 21-16,0 0 15,0 0-15,21 1 0,0-1 16,-21 0-16,21 0 0,0 0 0,0 0 16,0 1-16,0-1 15,21-21-15,0 0 0,0 0 16,0 0-16,1 0 0,-1 0 16,0-21-16,0-1 0,0 22 0,-21-21 15,0 0-15,0 0 0,0 0 16,0 0-16,0-1 0,-21 1 15,0 21-15,0 0 0,0 0 16,-1 0-16,1 0 0,0 0 0,0 0 16,0 0-16,21 21 15,-21-21-15,21 22 0,0-1 16,21-21 0,0 0-16,0 0 0,0 0 0,22 0 15,-22 0-15,21 0 0,0 0 16,1-21-16</inkml:trace>
  <inkml:trace contextRef="#ctx0" brushRef="#br0" timeOffset="314.81">5249 1376 0,'0'0'16,"0"-21"-16,0-43 15,0 43-15,-21 21 16,0 21-1,21 0-15,0 1 16,0 20-16,0-21 0,0 43 0,0-22 16,-21 21-16,21 22 0,-21-21 15,21 20-15,0 1 0,0 0 0,0 20 16,-22-20-16,22 0 0,0 21 16,0-22-16,0 1 0,0-22 0,0 64 15,0-63-15,0-22 16,0-21-16,0 22 0,0-22 0,0 0 15,0-42 1,0 0 0,0 0-16,0-22 0,0 1 0,0-22 15,0 1-15</inkml:trace>
  <inkml:trace contextRef="#ctx0" brushRef="#br0" timeOffset="624.64">5165 1588 0,'0'0'0,"0"-43"0,-22 22 0,22 0 16,-21 0-16,21 0 0,0-1 0,0 1 16,0 0-16,0 0 0,21 0 15,1 0-15,-1-1 0,0 1 0,21 21 16,1 0-16,-1 0 0,21 0 16,-20 0-16,-1 21 0,0 1 15,1-1-15,-22 0 0,0 21 0,0-21 16,-21 22-16,0-1 0,0 0 15,-21 1-15,0-1 0,0-21 0,-22 22 16,1-1-16,21 0 0,-21-21 16,-1 1-16,1-1 0,21 0 0,0 0 15,-1 0-15,1-21 0,21 21 16,21-21 0,1 0-1,-1 0-15,0-21 0,21 21 0,-21-21 16,22 0-16</inkml:trace>
  <inkml:trace contextRef="#ctx0" brushRef="#br0" timeOffset="1069.25">5905 1503 0,'0'0'16,"0"-21"-16,22 21 16,-22 21-1,0 0-15,0 0 0,0 0 16,0 1-16,0 20 0,0-21 15,0 21-15,0 1 0,0-22 0,-22 21 16,22 1-16,-21-22 0,21 0 16,0 0-16,0 0 0,0 0 0,-21 1 15,0-22 1,21-22 0,0 1-16,0 0 15,0 0-15,0-21 0,0-1 0,21 1 16,0 0-16,-21-1 0,21 1 15,1 0-15,20 20 0,-21-20 0,0 21 16,22 0-16,-22 21 0,0 0 16,21 0-16,-21 0 0,1 0 15,-1 21-15,0 0 0,0 21 0,0-20 16,-21 20-16,0-21 0,0 21 16,0 1-16,0-1 0,0-21 0,0 0 15,0 22-15,-21-22 0,21 0 16,-21 0-16,0 0 0,42-21 47,-21-21-47,21 0 15,21 0-15,1 0 0</inkml:trace>
  <inkml:trace contextRef="#ctx0" brushRef="#br0" timeOffset="1764.3">7048 1461 0,'0'0'16,"0"-22"-16,0 1 0,0 0 0,-21 0 16,0 21-16,0-21 0,0 21 15,0 0-15,-1 0 0,1 0 0,0 0 16,0 0-16,0 21 0,0 0 16,-22 0-16,22 0 0,0 22 0,0-22 15,0 21-15,-1 1 0,1-1 16,0 0-16,21-21 0,0 22 0,0-22 15,0 21-15,0-21 0,21-21 16,0 22-16,1-1 0,20-21 16,-21 0-16,21 0 0,-20 0 0,20-21 15,0-1-15,1 22 0,-22-21 16,21-21-16,-21 21 0,0-22 0,22 22 16,-43-21-16,21 0 0,-21 20 15,21-20-15,-21 21 0,0 0 0,0 0 16,0-1-16,0 1 0,0 42 31,0 1-31,0-1 16,-21 21-16,21-21 15,0 22-15,-21-1 0,21 21 0,0-20 16,0 20-16,0 1 0,0-1 16,0 22-16,0-22 0,0 1 0,21 21 15,0-1-15,-21-20 0,21 20 0,-21 1 16,0 21-16,21-21 0,1-1 15,-22 1-15,21 0 0,-21-1 0,0 1 16,0 0-16,0-1 0,0 1 0,0 0 16,0-22-16,0 1 0,-21-1 15,-1 1-15,1-22 0,-21 21 0,21-20 16,-22-22-16,22 21 0,-21-21 16,21-21-16,-22 0 0,1 0 15,21 0-15,-21-21 0,-1-21 0,1 21 16,0-43-16,-1 1 0,22-1 0,-21-20 15,-1-22-15,22 0 0,0 0 16,21 0-16,0-21 0,0 0 0,0 0 16,0 21-16,42 1 0,-20-1 15,20 0-15,0 21 0,1 22 0,-1-22 16,21 22-16,1 20 0,-22-20 16,22 20-16,-1 1 0,1 0 0,-22-1 15,22 22-15,-22 0 0,0 21 16,1 0-16,-22 0 0,0 21 15,-21 0-15</inkml:trace>
  <inkml:trace contextRef="#ctx0" brushRef="#br0" timeOffset="2241.03">3641 4445 0,'-22'0'0,"22"21"16,0 0-16,0 1 15,0-1-15,-21 0 16,21 0-16,0 0 0,0 0 0,0 1 16,0-1-16,0 0 15,21-21 1,1 0-16,-1-21 0,0 21 16,-21-21-16,0-1 0,21 1 15,-21 0-15,0 0 0,0 0 0,0 0 16,0-1-16,-21 22 15,0 0-15,0 0 0,21 22 16,-22-1 0,22 0-16,0 0 0,0 0 15,22-21 1,-1 0-16,0 0 0,0 0 16,21 0-16,-20 0 0,-1 0 15,0 0-15</inkml:trace>
  <inkml:trace contextRef="#ctx0" brushRef="#br0" timeOffset="2680.78">4360 4657 0,'0'0'0,"21"0"31,1-21-31,-1-1 16,-21 1-16,0 0 0,21 0 15,0 0-15,0 0 0,-21-22 0,21 22 16,-21 0-16,22 0 0,-22 0 16,21-1-16,-21 44 31,0 20-31,0-21 16,0 21-16,0-20 0,0 20 0,0 0 15,0 22-15,0-22 0,0 0 0,0 22 16,0-1-16,0 1 0,0-1 15,0 1-15,0-1 0,0-20 0,0 20 16,0 1-16,0-1 0,0-20 16,0-1-16,0 21 0,-21-20 0,-1-1 15,1 0-15,0-20 0,0 20 16,0-21-16,0 0 0,-1-21 0,-20 0 16,21 0-16,0 0 0,0 0 0,-1 0 15,-20-21-15,21 0 0,0 0 16,0 0-16,-43-43 15,43 22-15,0 21 0,21-22 0,0 1 16,-21-22-16,21 22 0,0 0 0,0-22 16,0 1-16,21-1 0</inkml:trace>
  <inkml:trace contextRef="#ctx0" brushRef="#br0" timeOffset="2990.6">4635 3958 0,'-21'0'0,"-21"21"16,21 1-16,0-1 0,21 0 0,0 0 15,-22-21-15,22 21 0,22-21 32,-1 0-32,0 0 0,0-21 0,0 0 15,0 0-15,1 0 0,-1-1 16,-21 1-16,21 0 0,-21 0 0,0 0 15,-21 0-15,0 21 16,-1 0-16,1 0 0,0 0 16,0 0-16,0 0 0,0 21 0,-1-21 15,22 21-15,0 0 0,0 21 0,0-20 16,0-1-16,0 21 0,0-21 16,0 0-16,22 1 0,-1 20 15,21-21-15,-21 0 0</inkml:trace>
  <inkml:trace contextRef="#ctx0" brushRef="#br0" timeOffset="3310.42">5186 4339 0,'0'0'0,"-21"0"31,-1 21-31,1 1 0,21-1 16,0 21-16,0-21 0,0 22 15,0-22-15,0 21 0,0 22 0,0-22 16,0 21-16,0 1 0,0-1 0,0 22 16,0 0-16,0-22 0,0 22 15,-21 0-15,0-1 0,21 1 0,-21-22 16,21 22-16,-21-21 0,-1-1 0,1 1 16,21-22-16,-21 0 0,0 1 15,0-1-15,21-21 0,0 0 0,0-42 31,0-21-15,0 21-16,0-22 0,0 1 0,0-22 16,0 1-16,21-1 0,0-20 15,0-1-15</inkml:trace>
  <inkml:trace contextRef="#ctx0" brushRef="#br0" timeOffset="3569.14">5143 4424 0,'0'0'0,"0"-42"0,0 20 16,0-20-16,0 0 0,22 21 15,-22-1-15,0 1 0,21 0 0,0 0 16,0 0-16,0 21 0,0 0 16,22 0-16,-22 0 0,21 0 15,1 21-15,-22 21 0,21-21 0,-21 1 16,0 20-16,1 0 0,-22-21 16,0 22-16,0-1 0,-22-21 0,1 22 15,0-22-15,0 0 0,-21 0 0,20 0 16,-20 0-16,21 1 0,0-22 15,0 21-15,21-42 32,21 21-32,0-22 0,0 1 15,0 0-15,0 0 0</inkml:trace>
  <inkml:trace contextRef="#ctx0" brushRef="#br0" timeOffset="3905.94">5694 4487 0,'0'0'0,"21"0"32,0 0-32,0 0 15,0 0-15,1 0 0,-1-21 16,0 0-16,0 21 0,21-21 0,-20 0 16,-1 0-16,0-1 0,0 1 15,0 21-15,0-21 0,-21 0 16,0 0-16,-21 21 15,0 0-15,-21 0 16,21 21-16,-1-21 0,-20 21 16,21 0-16,-21 0 0,20 1 0,1 20 15,0-21-15,21 0 0,0 0 16,0 1-16,0-1 0,0 0 0,0 0 16,0 0-16,0 0 0,21-21 0,0 0 15,1 0-15,20 22 0,-21-22 0,21 0 16,1 0-16,-1 0 0,-21 0 15,22-22-15,-1 1 0,0 21 16,1-21-16</inkml:trace>
  <inkml:trace contextRef="#ctx0" brushRef="#br0" timeOffset="4566.58">6689 4297 0,'0'0'16,"42"-85"-16,-42 64 15,0 0-15,0 0 0,0 0 16,-21 21-16,0 0 15,-1 0-15,1 0 0,0 21 0,0 0 16,0 0-16,-22 0 0,22 0 0,0 22 16,21-22-16,-21 0 0,0 21 15,21-20-15,0-1 0,0 0 16,0 0-16,0 0 0,21-21 0,0 0 16,0 0-16,22 0 0,-22 0 15,21-21-15,0 21 0,1-21 16,-22 0-16,21 0 0,1-22 0,-22 22 15,21 0-15,-21 0 0,-21-22 16,21 22-16,1 0 0,-1 0 16,-21 0-16,0 42 31,0 0-31,0 0 0,0 0 0,-21 22 16,21-1-16,-22-21 0,22 22 0,-21-1 15,21 21-15,0-20 16,0 20-16,0 1 0,0-1 0,0 1 0,0 20 15,21 1-15,1 0 0,-22-1 16,21 1-16,-21 0 0,0-1 16,21 1-16,0 21 0,-21-21 0,21 20 15,-21-20-15,0 0 0,21-1 0,-21 1 16,0 0-16,0-22 0,0 1 0,0 20 16,0-20-16,0-22 0,0 22 15,0-22-15,0 0 0,0 1 0,0-1 16,0-21-16,-21 0 0,0 1 0,0-22 15,0 0-15,0 0 0,-1 0 0,1 0 16,0-22-16,-21-20 16,-1 0-16,22-1 0,-21-20 0,0-1 15,-22-20-15,22-1 0,-1-21 0,1 0 0,0 1 16,21-1-16,-22-21 16,22 21-16,0 0 0,0 0 0,21 0 15,0 22-15,0-1 0,0 22 0,21-22 16,0 43-16,21-22 0,-20 22 15,20-1-15,21-41 0,-20 63 16,-22-22-16,21 1 0,1 21 16,-22-22-16,0 22 0,21-21 0,-21 0 15,1 20-15</inkml:trace>
  <inkml:trace contextRef="#ctx0" brushRef="#br0" timeOffset="5141.25">8149 381 0,'21'-21'16,"-21"0"0,-21 21-16,0 0 15,0 0-15,-22 0 16,22 21-16,0 0 0,-21 21 0,-1 1 15,1-1-15,0 22 0,-1 20 0,1 1 16,0 21-16,-1 0 0,1-1 16,0 22-16,-1 0 0,1 0 0,0 0 15,21 0-15,-1-21 0,22 0 16,0-21-16,0-1 0,43 1 16,-1-21-16,0-1 0,22-21 0,21 1 15,-22-22-15,43 0 0,-21 0 16,-1-21-16,22 0 0,-21 0 0,21-21 15,-22 0-15</inkml:trace>
  <inkml:trace contextRef="#ctx0" brushRef="#br0" timeOffset="6172.66">8594 1376 0,'0'-21'0,"0"0"0,0-1 16,0 1-16,0 0 15,0 42 16,0 0-31,0 22 0,0-1 0,0 22 16,0-1-16,0 22 0,0 21 0,0-22 16,0 22-16,0 0 0,0 0 15,0 0-15,-22-1 0,1 22 0,21-21 16,-21-21-16,0 21 16,21-22-16,0 1 0,-21-21 0,0-1 15,21 1-15,-22-1 0,22-21 0,0 1 16,0-22-16,0 0 0,0 0 15,-21 0-15,21-42 16,0 0-16,0 0 0,0-21 16,0-1-16</inkml:trace>
  <inkml:trace contextRef="#ctx0" brushRef="#br0" timeOffset="6505.35">8276 1863 0,'0'0'15,"-21"-64"-15,0-42 16,21 64-16,0 0 0,0-1 0,0 1 16,0 0-16,0 21 0,21-1 0,0-20 15,0 21-15,0 0 0,22 0 16,-22 21-16,21 0 0,1 0 0,20 0 16,-21 0-16,1 0 0,20 21 15,-20 21-15,-22 0 0,21 1 0,-21-1 16,-21 0-16,0 22 0,0-22 15,0 22-15,-21-22 0,-21 0 16,21 1-16,-22-1 0,22 0 0,-21 1 0,-1-22 16,22 0-16,0 0 0,-21 0 15,42 1-15,-21-22 0,21-22 32,21 1-17,0 0-15,0 0 0,21 0 0,-20-22 16,-1 22-16</inkml:trace>
  <inkml:trace contextRef="#ctx0" brushRef="#br0" timeOffset="6898.12">8975 1524 0,'0'0'0,"21"-21"0,-21 0 0,21 21 16,0 0-16,-21 21 16,0 0-1,0 0-15,0 0 0,0 22 16,0-22-16,0 21 0,0 1 0,0-22 15,0 21-15,0-21 0,0 0 16,0 1-16,0-1 0,0 0 0,0 0 16,21-21-16,0 0 15,1 0-15,-1 0 0,0 0 16,0-21-16,0 21 0,0-21 0,1 0 16,-1-22-16,0 22 0,-21 0 15,0-21-15,0-1 0,0 22 0,0-21 16,0 21-16,-42-22 0,20 22 0,1 0 15,-21 0-15,21 21 16,-22 0-16,1 0 0,21 0 0,-21 0 16,20 0-16,1 21 0,0-21 15,21 21-15,-21-21 0,21 21 16,21-21-16,0 0 16,0 0-16,22 0 0,-22 0 0,21-21 15,1 0-15,-1 21 0,0-42 0,1 20 16,-1 1-16,0-21 0,1 0 15,-1-1-15,0 1 0</inkml:trace>
  <inkml:trace contextRef="#ctx0" brushRef="#br0" timeOffset="7115.04">9694 847 0,'21'-21'15,"-42"42"-15,64-85 0,-22 43 0,-21 0 16,0 42 0,0 0-16,-21 0 0,-1 22 15,1 20-15,0-20 0,0 20 0,21 1 16,-21-22-16,0 21 0,-1 1 15,1-1-15,0-20 0,21 20 16,0-20-16,-21-1 0,21 21 0,0-41 0,-21 20 16,21 0-16,0-21 0,0 1 15,0 20-15,21-42 16,0 0-16,-21-21 16,0 0-1,0-1-15,-21 1 0</inkml:trace>
  <inkml:trace contextRef="#ctx0" brushRef="#br0" timeOffset="7264.95">9250 1503 0,'-21'0'16,"42"0"-16,-42-21 15,42 0 1,21 21-16,-21-22 0,22 22 16,-22 0-16,21-21 0,22 21 0,-22 0 15,21-21-15,-20 21 0,20 0 16,1 0-16,-22-21 0,0 21 0,22 0 15</inkml:trace>
  <inkml:trace contextRef="#ctx0" brushRef="#br0" timeOffset="7739.7">10118 1397 0,'0'-21'31,"0"0"-15,0 0-16,0-1 0,-22 22 15,1-21-15,0 21 16,0 0-16,0 0 0,0 21 16,-22 1-16,22-1 0,0 0 15,0 0-15,0 21 0,-1-20 16,1 20-16,21 0 0,-21-21 0,0 22 16,21-1-16,0-21 0,-21 0 15,21 1-15,0-1 0,0 0 0,0 0 16,21-21-1,0 0-15,0 0 0,0 0 0,22 0 16,-22-21-16,21 0 0,-21-22 0,22 22 16,-22 0-16,21-21 0,-21-1 15,1 22-15,-1-21 0,-21 21 16,0-22-16,0 22 0,0 0 0,0 0 16,0 42-1,0 0 1,-21 22-16,21-22 0,-22 21 15,22 0-15,0 1 0,0-1 0,0-21 16,0 22-16,0-22 0,0 21 16,0-21-16,22-21 0,20 21 15,-21-21-15,21 0 0,-20 0 0,-1-21 16,21 0-16,0 0 0,-20 0 16,20 0-16,-21-1 0,21-20 0,-20 0 15,20-1-15</inkml:trace>
  <inkml:trace contextRef="#ctx0" brushRef="#br0" timeOffset="8184.44">10647 826 0,'0'0'0,"0"-22"0,0 1 0,0 0 15,-21 21-15,-1 0 16,22 21-16,-21 0 0,21 22 0,-21-1 16,0 0-16,21 22 0,-21-1 15,21-20-15,0 20 0,-21 1 0,-1-1 16,22 1-16,0-22 0,0 22 0,-21-22 15,21 0-15,-21 1 0,21-1 16,0 0-16,0-21 0,0 1 0,0-1 16,0 0-16,0-42 31,0 0-31,0-1 0,0-20 16,0 21-16,21-21 0,0 20 15,-21-20-15,22 21 0,-1-21 0,0 20 16,0 1-16,21 0 0,-20 21 15,-1 0-15,0-21 0,0 21 0,21 0 16,-20 0-16,-1 21 0,0-21 0,-21 21 16,0 0-16,21 1 0,-21-1 15,0 0-15,0 0 0,-21 0 0,0 22 16,0-22-16,-22 0 16,1 0-16,21 0 0,-22 0 0,1 1 15,0-1-15,21 0 0,-22 0 16,22-21-16,0 0 0,0 0 15,21-21 1,0 0-16,0 0 0,21-1 16,-21-20-16,21 21 0,21-21 0,-20-1 15</inkml:trace>
  <inkml:trace contextRef="#ctx0" brushRef="#br0" timeOffset="8430.45">11028 847 0,'0'0'16,"42"-43"-16,43-20 15,-85 42-15,21 21 0,-21 21 16,0 0-16,0 0 0,0 22 16,0-1-16,0 0 0,0 22 0,0-1 15,0 1-15,0-1 0,-21 1 16,0-1-16,21 1 0,-22-1 0,1 1 16,0-1-16,0-20 0,0 20 15,0-21-15,21 1 0,0-1 0,-22-21 16,22 0-16,0 1 0,0-1 15,22-21-15,-1 0 0,0 0 16,0-21-16,0-1 0,22 1 0,-22-21 16,0 21-16,0-22 0</inkml:trace>
  <inkml:trace contextRef="#ctx0" brushRef="#br0" timeOffset="8725.29">11239 1482 0,'0'21'0,"0"-42"0,-21 21 15,0 0-15,0 0 16,21 21-1,21-21 1,0 0-16,0 0 16,1 0-16,-1-21 0,0 0 15,21 21-15,-21-22 0,1 1 0,-1 0 16,0 21-16,0-21 0,0 0 16,-42 21-1,0 21 1,-21 0-16,20 0 0,1 0 15,-21 22-15,21-1 0,0-21 0,-1 22 16,22-1-16,0-21 0,0 0 0,0 22 16,0-22-16,22 0 15,20-21-15,-21 0 0,21 0 0,22 0 16,-22-21-16,22 0 0,20-1 16,-20 1-16,21 0 0</inkml:trace>
  <inkml:trace contextRef="#ctx0" brushRef="#br0" timeOffset="9308.95">12954 1143 0,'0'0'0,"-21"0"15,0 0-15,-1 0 16,1 21-16,21 0 0,0 1 0,-21 20 16,21 0-16,-21 1 0,21-1 15,-21 0-15,21 1 0,0-1 0,-21 0 16,-1 1-16,1-1 0,0 0 15,21 1-15,-21-22 0,21 0 0,-21 0 16,21 0-16,0 0 0,0-42 31,0 0-31,21 0 16,0-21-16,0 20 0,0-20 16,1 0-16,-1-1 0,0 1 15,0 0-15,0-1 0,0 1 0,1 0 16,-1 21-16,0-1 0,0 1 15,0 21-15,0 0 0,-21 21 16,0 22-16,0-22 0,22 0 16,-22 21-16,0 1 0,0-1 15,0 0-15,0-20 0,0 20 0,21 0 16,-21-21-16,21 22 0,0-22 16,0 0-16,0 0 0,1-21 0,-1 0 15,0 0-15,21 0 0,-21 0 16,22 0-16,-22 0 0,21-21 15,22-21-15,-22-1 0,-21 22 16,22-21-16,-22 0 0,0-1 0,0 1 16,-21 0-16,0 20 0,21-20 15</inkml:trace>
  <inkml:trace contextRef="#ctx0" brushRef="#br0" timeOffset="9641.77">13631 1312 0,'-21'0'16,"0"22"-16,21-1 15,-21 0-15,21 0 16,0 0-16,0 0 15,21-21 1,0 0-16,0 0 16,22 0-16,-22 0 0,0-21 15,0 21-15,21-21 0,-20 0 0,-1 0 16,0 21-16,0-21 0,-21-1 16,0 1-16,0 0 0,0 0 0,0 0 15,-21 21-15,0 0 16,0 0-16,-1 0 0,-20 0 0,21 21 15,0 0-15,0 0 0,-1 22 16,1-22-16,0 21 0,0 0 0,0-20 16,21 20-16,0 0 0,0-21 0,0 22 15,0-22-15,0 0 0,0 0 16,21 0-16,0 1 0,0-22 0,22 0 16,-1 0-16,0 0 0,1 0 15,20 0-15,-21-22 0,22 1 16,-1 0-16,1-21 0,42-22 15,-43 43-15</inkml:trace>
  <inkml:trace contextRef="#ctx0" brushRef="#br0" timeOffset="9872.62">14520 677 0,'0'0'0,"0"-42"0,0 0 0,0 21 0,0-1 16,-21 1-16,0 21 0,0 21 15,0 1-15,-1 20 16,22 21-16,-21-20 0,0 20 0,0 1 0,21 20 15,0-20-15,-21-1 16,0 22-16,21-21 0,0-1 0,0 1 16,0-22-16,-22 21 0,22-20 0,0-1 15,0 0-15,0-20 0,0 20 16,0-21-16,0 0 0,22-21 16,-1 0-1,0 0-15,0-21 0,-21-21 16</inkml:trace>
  <inkml:trace contextRef="#ctx0" brushRef="#br0" timeOffset="10053.53">14266 1185 0,'0'0'0,"-21"0"0,0 0 16,0 0-16,0 0 0,-1 22 0,1-22 16,21 21-16,0 0 0,0 0 15,0 0-15,21-21 16,1 0-16,-1 0 0,21 0 15,0 0-15,1 0 0,-1 0 16,0 0-16,1-21 0,-1 0 0,-21 21 16,22-21-16,-1 0 0</inkml:trace>
  <inkml:trace contextRef="#ctx0" brushRef="#br0" timeOffset="10564.75">14838 1143 0,'0'21'0,"-64"43"16,64-43-16,-21 0 15,0 0-15,0 0 0,21 1 16,0 20-16,0-21 0,-21 0 0,21 0 16,-22 22-16,22-22 0,0 0 15,0 0-15,0 0 0,0 1 16,22-1-16,-1-21 16,0 0-16,0 0 15,0-21-15,0-1 0,1 1 16,-1 0-16,0 0 0,0 0 15,-21 0-15,21-1 0,-21 1 16,21 0-16,-21 0 0,22 21 0,-22-21 16,0 42-1,0 0 1,0 0-16,-22 0 0,22 1 16,-21-1-16,21 0 0,0 21 0,0-21 15,0 1-15,0-1 0,0 0 0,21 0 16,1-21-16,-1 0 15,0 0-15,21 0 0,-21 0 0,22 0 16,-22-21-16,21 21 0,1-21 16,-22 0-16,21-1 0,-21 1 0,0 0 15,1 0-15,-1-21 0,-21 20 16,0-62-16,0 63 0,0-22 16,-21 22-16,-1 0 0,1 0 15,21 0-15,-21-1 0,0 22 0,0 0 16,0 0-1,21 22 1,0-1-16,21-21 16,0 0-16,0 21 0,21-21 15</inkml:trace>
  <inkml:trace contextRef="#ctx0" brushRef="#br0" timeOffset="10937.72">15706 1228 0,'-22'0'15,"1"21"1,0 0-16,-21 0 0,21 22 16,-1-22-16,1 0 0,-21 21 0,21-21 15,0 22-15,-1-22 0,22 21 0,0-21 16,0 1-16,0 20 0,0-21 16,22-21-16,-1 21 0,0 0 0,0-21 15,0 0-15,22 0 0,-22 0 16,21 0-16,0-21 0,-20 0 0,20 21 15,-21-21-15,0 0 0,0 0 16,1-22-16,-1 22 0,-21-21 16,0 21-16,0-22 0,0 1 0,0 21 15,-21 0-15,-1-1 0,1 1 16,0 0-16,0 21 0,-21 0 16,20 0-16,1 0 0,-21 0 0,21 21 0,0-21 15,21 21-15,0 1 0,0-1 16,0 0-16,0 0 0,21 0 15,21 0-15,-21-21 0,0 0 16,22 22-16,-22-22 0,0 0 16,0 0-16,22 0 0,-22 0 15,0 0-15</inkml:trace>
  <inkml:trace contextRef="#ctx0" brushRef="#br0" timeOffset="11237.06">15960 1418 0,'0'-21'0,"0"42"0,0-63 0,0 21 0,0 0 15,0-1-15,21 1 16,0 21-16,-21-21 15,21 21-15,0 0 0,0 0 16,1 0-16,-1 21 0,0-21 0,0 21 16,21 1-16,-20-1 0,-1 0 0,0 0 15,0 0-15,-21 0 0,0 22 16,21-22-16,-21 0 0,0 0 0,0 0 16,0 1-16,0-1 0,0 0 15,-21-21-15,0 0 16,0 0-16,0 0 15,-1 0-15,22-21 0,0 0 16,0-1-16,0 1 0,0-21 16,0 21-16,0 0 0,22-1 15,-22-20-15,21 21 0,21-21 16,-21 20-16,0-20 0,22 21 0,-22-21 16,21 20-16,1-20 0,-22 0 15,21 21-15</inkml:trace>
  <inkml:trace contextRef="#ctx0" brushRef="#br0" timeOffset="11684.8">16870 783 0,'21'-84'16,"-42"168"-16,42-190 0,-42 106 31,0 0-31,-1 22 0,1-1 0,21 0 16,-21 21-16,0 1 0,21-1 16,0 21-16,0-20 0,0 20 0,0-20 15,0 20-15,0-21 0,0 22 16,0-22-16,0 1 0,0-1 0,0 0 15,-21 1-15,21-22 0,0 0 16,0 0-16,-21 0 0,21 0 0,0 1 16,-22-22-16,1 0 15,0-22 1,21 1-16,0 0 16,0 0-16,0 0 0,0-22 0,0 22 15,0 0-15,21-21 0,0 21 16,22-1-16,-22 1 0,0 0 0,0 0 15,0 21-15,22 0 0,-22 0 16,0 0-16,0 0 0,-21 21 16,0 0-1,0 0-15,0 1 0,-21-22 16,0 21-16,0-21 0,0 21 0,-1 0 16,1-21-16,0 21 0,0 0 15,21 1-15,0-1 0,0 0 16,21-21-1,0 21-15,22-21 0,-22 0 0,0 0 16,21 0-16,1 0 0,-22 0 0,21 0 16,0-21-16,-20 0 0,20 21 15</inkml:trace>
  <inkml:trace contextRef="#ctx0" brushRef="#br0" timeOffset="12389.94">18838 889 0,'0'0'16,"0"-106"-16,0 85 16,0-21-16,0 21 0,0-22 0,0 22 15,-21 0-15,0 0 0,0 21 16,-22 0-16,22 0 0,0 0 0,-21 21 15,-1 0-15,22 21 0,-21 1 16,0 20-16,-1 1 0,22-1 0,-21 1 16,21-1-16,-43 64 0,64-63 15,0-1-15,0-20 0,0 20 16,21-21-16,0 1 0,22-22 16,-1 21-16,0-21 0,22 1 15,-22-22-15,22 0 0,-1 0 0,1 0 0,-22 0 16,22 0-16,-22 0 0,0-22 15,-21 1-15,1 0 0,-1 0 16,-21 0-16,21-22 0,-21 1 0,0 21 16,0-21-16,0 20 0,0 1 15,0-21-15,-21 42 0,21-21 0,-21 21 16,-1 0-16,1 21 0,21 21 16,-21-21-16,0 22 0,21-1 15,-21 0-15,0 22 0,21-1 0,-22-20 16,22 20-16,-21 22 0,0-22 15,21 1-15,0-1 0,0 1 16,-21-1-16,21 1 0,-21-1 0,21-20 16,0 20-16,0-20 0,0 20 15,0-21-15,0 1 0,0-22 0,0 0 16,0 0-16,0 0 0,21-42 31,0 0-31,0 0 0,0-21 0,1-1 16,-1 1-16,0 0 0,0-1 0,0-20 15</inkml:trace>
  <inkml:trace contextRef="#ctx0" brushRef="#br0" timeOffset="12736.74">19219 1503 0,'0'0'0,"21"-42"16,-21 20-16,0-20 0,0 21 0,0 0 16,22 0-16,-22-1 0,21 1 15,-21 0-15,21 0 0,0 21 16,0-21-16,0 21 0,1 0 0,-1 0 15,21 21-15,-21 0 0,0 0 16,1 0-16,20 22 0,-21-22 0,0 21 16,0 1-16,-21-1 0,0-21 15,0 21-15,0 1 0,0-22 0,0 0 16,-42 0-16,42 0 0,-21 1 0,0-22 16,0 0-16,-1 0 0,1 0 15,0 0-15,0-22 0,21 1 16,0 0-16,-21 0 0,21 0 15,0-22-15,0 22 0,0-21 0,0 0 16,21-1-16,0 1 0,0 0 0,0-1 16,1 1-16,-1 21 0,0-22 15,21 22-15,-21 0 0,1 21 0,20 0 16,-21-21-16,0 21 0,22 0 16,-22 0-16,0 0 0,0 0 0,0 0 15</inkml:trace>
  <inkml:trace contextRef="#ctx0" brushRef="#br0" timeOffset="13451.33">20172 1270 0,'0'-21'32,"0"0"-32,-21 0 15,-1 21 1,1 0-16,0 0 0,0 0 15,0 0-15,0 21 0,-1 0 0,1 0 16,-21 0-16,21 0 0,0 22 16,-1-22-16,1 21 0,0-21 0,21 1 15,0 20-15,0-21 0,0 0 0,0 0 16,0 1-16,21-22 16,0 21-16,1-21 0,-1 0 15,21 0-15,0 0 0,-20-21 16,20-1-16,-21 22 0,0-21 0,0 0 15,1 0-15,-1 0 0,-21-22 0,21 22 16,-21 0-16,0-21 0,0 21 16,0-1-16,0 1 0,0 0 0,-21 21 15,0 0 1,-1 21-16,22 0 16,0 1-16,-21-1 15,21 0-15,0 0 0,0 0 0,0 0 16,0 1-16,21-1 0,1-21 15,-1 0-15,0 0 0,21 0 16,-21 0-16,22 0 0,-22 0 0,21 0 16,1 0-16,-1 0 0,-21-21 15,21-1-15,-20 1 0,-1 0 0,0 0 16,0 0-16,-21 0 0,0-1 16,0 1-16,21 21 0,-21-21 0,-21 42 46,21 0-46,-21 22 0,0-22 0,21 21 16,0 1-16,-21 20 0,-1-21 16,22 22-16,-21-1 0,21 1 0,0-1 15,0 1-15,-21-1 0,21 1 0,-21-1 16,21 1-16,0-1 0,0-20 16,0 20-16,-21 1 0,21-22 0,0 22 15,0-22-15,-21 21 0,21-20 16,0-22-16,0 21 0,0-21 0,0 1 15,0-1-15,0 0 0,0-42 16,21 0 0,-21-22-16,0 22 0,0-21 15,21-22-15,-21 22 0,0-22 16</inkml:trace>
  <inkml:trace contextRef="#ctx0" brushRef="#br0" timeOffset="13721.69">20489 1757 0,'0'0'0,"0"-64"0,21-63 16,-21 64-16,22 21 0,-22-1 15,0 22-15,21 0 0,0 0 16,21-22-16,-21 43 0,1 0 16,-1 0-16,21 0 0,0 0 15,43 0-15,-43 0 0,1 0 16,-22 22-16,21-1 0,-21 0 16,1 0-16,-22 21 0,0-20 15,0-1-15,-22 21 0,1-21 0,-21 22 16,0-22-16,-1 0 0,1 0 15,-22 0-15,22 0 0,0-21 0,-22 0 16,22 22-16,21-22 0,0 0 16,-22 0-16,43-22 15,21 1-15,1 0 16,20 0-16,-21 0 0,21 0 16,1-1-16</inkml:trace>
  <inkml:trace contextRef="#ctx0" brushRef="#br0" timeOffset="14681.14">21294 931 0,'0'0'0,"84"-127"32,-84 106-32,0-21 0,-21 42 15,0 21 1,0 21-16,0-20 0,-1 20 0,1 21 16,0-20-16,0 20 0,0 1 15,0-22-15,-1 22 0,1-1 0,21 1 16,0-22-16,-21 0 0,21 1 15,-21-1-15,21 0 0,0-21 0,0 1 16,-21-1-16,21 0 0,21-21 31,0-21-31,-21 0 0,21-1 0,0 1 16,1 0-16,-1-21 16,0 21-16,0-22 0,0 1 0,0 21 15,-21 0-15,22-1 0,-22 1 0,21 0 16,-21 42-1,0 0-15,0 1 0,0 20 16,0-21-16,0 0 0,0 0 16,0 22-16,0-22 0,0 0 0,0 0 15,21 0-15,0 1 16,0-22-16,0 0 0,1 0 16,-1 0-16,21 0 0,-21 0 0,0 0 15,22 0-15,-22-22 0,21 1 16,-21 0-16,1 0 0,-1 0 0,0 0 15,0-22-15,0 22 0,0 0 16,-21-21-16,0 20 0,0 1 0,22 21 16,-22 21-1,-22 1-15,22-1 16,0 21-16,-21-21 0,21 0 0,0 1 16,0 20-16,0-21 0,0 0 15,0 0-15,0 1 0,21-22 16,1 0-16,-1 0 15,0 0-15,0 0 0,0-22 16,0 22-16,1-21 0,-1 0 0,0 0 16,0 0-16,0-22 0,22 22 15,-22-21-15,0 21 0,0-22 0,0 22 16,0-21-16,1 21 0,-1 0 16,0 21-16,-21-22 0,21 22 15,-21 22 16,21-22 1,0 0-32,1 0 15,-1 0 1,-21-22-16,0 1 0,0 0 16,-21 21-1,-1 0 1,1 0-16,0 0 0,0 21 0,0 0 15,0 1-15,-1-1 0,1 0 16,0 21-16,0-21 0,0 22 0,21-22 16,0 21-16,0-21 0,0 22 15,0-22-15,0 0 0,0 0 0,0 0 16,0 1-16,21-1 0,0-21 16,0 21-16,0-21 0,1 0 15,-1 0-15,21 0 0,-21 0 0,0 0 16,22-21-16,-22 0 0,0 21 15,0-22-15,0 1 0,1-21 0,-22 21 16,0 0-16,0-22 0,0 1 16,0 0-16,0-1 0,0 1 0</inkml:trace>
  <inkml:trace contextRef="#ctx0" brushRef="#br0" timeOffset="14832.05">22119 868 0,'0'0'0,"-21"0"0,0 21 16,21 0 0,0 0-1</inkml:trace>
  <inkml:trace contextRef="#ctx0" brushRef="#br0" timeOffset="15136.88">22796 381 0,'0'0'0,"43"-42"15,-22 42-15,21 0 0,1 0 0,-1 0 16,0 0-16,1 0 0,62 42 15,-41-21-15,-22 0 0,1 22 16,-1-1-16,-21 0 0,21 1 16,-20 20-16,-22 1 0,0-1 0,0 22 15,0 0-15,-22-22 0,1 22 16,-21-1-16,0 1 0,-22 0 0,1-22 16,-22 22-16,21-22 0,-20 1 0,-1-1 15,22 1-15,-22-22 16,21 1-16,1-1 0,-1 0 0,1-21 15</inkml:trace>
  <inkml:trace contextRef="#ctx0" brushRef="#br0" timeOffset="15937.93">8403 3598 0,'0'0'0,"21"-21"0,22 0 16,-22 21-16,0-21 0,0 21 0,-42 0 31,0 0-31,-22 21 16,1 21-16,0-20 0,-1 20 0,-20 0 15,21 22-15,-22-22 0,1 43 16,-1-22-16,22 22 0,-22 0 0,22-1 16,0 1-16,20-22 0,1 1 0,0-1 15,21 1-15,0-22 0,0 1 16,0-1-16,21-21 0,0 0 0,22 0 15,-1-21-15,22 0 0,-22 0 16,21 0-16,-20 0 0,20 0 0,-20-21 16,-1 0-16,21 0 0,-20 0 15,-1 0-15</inkml:trace>
  <inkml:trace contextRef="#ctx0" brushRef="#br0" timeOffset="16357.2">8657 4487 0,'-21'0'15,"21"22"-15,-21-22 0,21-22 32,21 1-17,0 21-15,0-21 0,0 0 16,1 21-16,-1-21 0,0 0 0,0-1 16,-21 1-16,21 0 0,0 21 15,-21-21-15,22 21 0,-22 21 31,0 21-31,0-20 0,0 41 0,0-21 16,0 22-16,0-1 0,0 1 16,0-1-16,0 22 0,0 0 0,0-1 15,0 1-15,0 0 0,0-1 0,0 1 16,0-21-16,0 20 0,0 1 16,0-22-16,0 22 0,0-21 0,0-1 15,0 1-15,-22-1 0,1-21 0,0 22 16,0-22-16,0 1 0,0-22 15,-1 0-15,-20 0 0,21 0 16,0-21-16,0 0 0,-1 0 0,-20-21 16,21 0-16,-21-43 0,-1 22 15,22 0-15,0-22 0,0 1 16,0-1-16,21-20 0,0-1 0,-22-21 16,22 21-16,-21-20 0,21-1 0,0-21 15</inkml:trace>
  <inkml:trace contextRef="#ctx0" brushRef="#br0" timeOffset="16531.09">8657 4085 0,'21'-21'0,"-42"42"0,63-42 15,-20 21-15,-1 0 16,-21 21 31,0 0-47,21-21 15,-21 22-15,21-22 0,0 21 16</inkml:trace>
  <inkml:trace contextRef="#ctx0" brushRef="#br0" timeOffset="17717.93">9080 4339 0,'0'0'0,"0"43"0,0-1 0,0 21 16,0-20-16,0-1 0,0 0 0,0 1 15,0-1-15,0 0 0,0 1 16,0-22-16,0 0 0,0 0 0,22 0 16,-1-21-16,0 0 0,0 0 15,0 0-15,0-21 0,1 21 16,-1-21-16,0-21 0,0 21 0,21-1 16,-42-20-16,22 21 0,-22-21 15,21-1-15,-21 1 0,0 0 0,0-1 16,0 1-16,0 0 0,-21 20 0,-1-20 15,1 21-15,0 0 16,0 21-16,-21 0 0,20 0 0,1 0 16,-21 21-16,21-21 0,-22 21 0,22 21 15,0-20-15,0 20 0,21 0 16,0 1-16,0-22 0,0 21 0,0 0 16,0 1-16,0 20 15,0-42-15,21 1 0,0-1 0,0 0 16,22-21-16,-22 0 0,0 0 0,21 0 15,-20 0-15,20 0 0,-21-21 0,21 0 16,-20-1-16,20 1 0,-21 0 16,0 0-16,22 0 0,-22 0 15,0-1-15,0-20 0,0 21 0,0 0 16,-21 0-16,0-1 0,22 1 16,-22 42-1,0 1 1,0-1-16,0 0 0,0 0 15,0 21-15,0-20 0,0-1 0,0 0 16,0 0-16,0 0 0,21 0 0,0 1 16,-21-1-16,42-21 0,-21 0 15,1 0-15,-1 0 0,21 0 0,0 0 16,-20-21-16,20 21 0,0-22 0,1 1 16,-1 0-16,0 0 0,-21 0 15,22 0-15,-22-22 0,0 22 16,0 0-16,0-21 0,-21 20 0,22 1 15,-22 0-15,0 42 32,-22 0-32,1 1 0,21 20 15,0-21-15,-21 0 0,0 0 16,0 22-16,21-22 0,0 0 0,-21 0 16,21 0-16,-22 1 0,44-44 46,-1 1-46,-21 0 0,21 0 0,0 0 16,0 0-16,-21-1 16,21 1-16,1 0 0,-1-21 0,-21 21 15,21-1-15,-21 1 0,21 21 0,0 0 32,-21 21-32,0 1 0,21-1 15,-21 0-15,0 0 0,0 21 0,0-20 16,22-1-16,-22 0 0,21-21 15,0 21-15,-21 0 0,21-21 16,0 0-16,0 0 0,1 0 0,-1 0 16,0 0-16,21 0 0,-21 0 0,22-21 15,-1 0-15,0 0 0,22-22 16,-43 22-16,21-21 0,-20 21 16,-1-22-16,0 1 0,-21 0 0,21-22 15,-21 1-15,21-1 0,-21 1 16,0-1-16,0-20 0,0 20 0,0 1 15,0-64-15,0 84 0,0 1 16,0 0-16,0 20 0,-21 44 31,21-1-31,-21 21 0,21 22 16,0-22-16,-21 21 0,0 1 0,21-1 16,0 22-16,-22-21 0,22-1 0,0 22 15,0-22-15,0-20 16,0 20-16,0-21 0,0 1 0,22-1 15,-1-21-15,0 22 0,0-22 0,-21 0 16,21-21-16,0 21 0,1-21 0,-1 0 16,0 0-16,0 0 15,0-21-15,-21 0 0,0 0 16,0-1-16,0-20 0,0 21 16,0 0-16</inkml:trace>
  <inkml:trace contextRef="#ctx0" brushRef="#br0" timeOffset="17885.84">10710 4276 0,'0'0'16,"0"-21"-16,21-1 31,22 22-31,-22 0 0,21 0 0,1-21 16,-1 21-16,0-21 0,1 0 16,-1 21-16,0-21 0,1 21 15,-1-21-15,0-1 0,-21 22 0,22-21 0,-22 0 16,-21 0-16</inkml:trace>
  <inkml:trace contextRef="#ctx0" brushRef="#br0" timeOffset="18073.73">9906 4212 0,'0'0'0,"0"21"0,-21-21 0,0 0 15,-1 0-15,44-21 47,-1 21-47,0-21 0</inkml:trace>
  <inkml:trace contextRef="#ctx0" brushRef="#br0" timeOffset="18589.43">12128 4297 0,'0'0'15,"22"-21"-15,-22 0 0,21-1 0,-21 1 16,21-21-16,-21 21 0,21 0 0,-21-1 15,0 1-15,0-21 16,0 63 0,0 0-16,0 22 15,0-1-15,-21 43 0,21-22 0,0 22 16,-21 21-16,21-1 0,0 1 0,0 0 16,-21 0-16,-1 21 0,1-21 15,0 0-15,0 21 0,-21-22 0,20 1 16,-20 0-16,21 0 0,-21-21 0,20-1 15,-20 1-15,21 0 0,0-22 0,0 22 16,-1-43-16,22 22 0,-21-22 16,21 0-16,0-21 0,0 1 0,21-44 15,1 1-15,-22-21 16,21 0-16,0-1 16</inkml:trace>
  <inkml:trace contextRef="#ctx0" brushRef="#br0" timeOffset="18912.75">11853 4741 0,'0'0'0,"-21"-105"0,0 20 16,21 21-16,0-20 0,0 20 0,0 1 15,0-1-15,0 22 0,21-22 16,0 22-16,22 21 0,-1-21 0,0 20 16,22 1-16,-1 0 0,1 21 0,-1 0 15,22 0-15,-22 21 0,1 0 16,-1 1-16,-20-1 0,20 21 0,-20 0 15,-22 1-15,0 20 0,-21-20 16,0-1-16,-21 0 0,0 22 16,-22-22-16,1-21 0,0 22 0,-1-1 15,1-21-15,-22 0 0,22 0 0,0 1 16,-1-1-16,1 0 0,21-21 16,-21 0-16,20 0 0,1 0 0,21-21 15,0 0-15,0-1 16,0 1-16,21 0 0,22 0 15,-22 0-15,21-22 0,1 1 0,-1 0 16,0-1-16</inkml:trace>
  <inkml:trace contextRef="#ctx0" brushRef="#br0" timeOffset="19641.34">13060 3344 0,'0'0'0,"0"-21"0,-21 21 31,-1 21-31,1 22 0,21-1 16,-21 0-16,0 1 0,21 20 0,0 1 16,-21-1-16,0 22 0,21-22 15,-22 22-15,1-21 0,21 20 0,0-20 16,-21-1-16,0 1 0,21-1 0,0-20 16,0-1-16,0 0 0,0-21 15,0 1-15,0-1 0,0 0 0,21-21 31,0-21-31,-21 0 0,0-1 16,21-20-16,1 21 0,-22-21 0,0-1 16,0 1-16,21 0 0,-21 20 0,21-20 15,-21 21-15,21 0 0,-21 0 16,21 21-16,0 0 16,1 21-16,-22 0 0,0 0 0,21 21 15,-21-20-15,21 20 0,-21-21 16,21 0-16,-21 0 0,21 1 15,0-1-15,-21 0 0,22 0 0,-1-21 0,0 0 16,0 21-16,0-21 16,0 0-16,1 0 0,-1 0 0,21 0 15,-21-21-15,0 21 0,1-21 0,-1 0 16,21 0-16,-21-1 0,0 1 16,1 0-16,-1-21 0,-21 21 0,0-1 15,21 22-15,-21-21 0,0 42 31,0 1-31,0 20 0,0-21 16,-21 0-16,21 0 0,0 1 16,0-1-16,0 0 0,0 0 15,0 0-15,0 0 0,21-21 32,0 0-32,0 0 0,0 0 15,1-21-15,-1 21 0,0-21 0,-21 0 16,0 0-16,21 0 0,-21-22 15,0 22-15,0-21 0,0 21 0,0-22 16,-21 22-16,0-21 0,0 21 0,-1-1 16,1 1-16,0 21 0,-21 0 15,21 0-15,-1 0 0,1 0 0,0 21 16,0-21-16,21 22 0,0-1 0,0 0 16,0 0-1,21-21 1,0 0-16,22-21 0,-22 0 0,21 0 15</inkml:trace>
  <inkml:trace contextRef="#ctx0" brushRef="#br0" timeOffset="19904.36">14245 3387 0,'0'0'16,"21"-43"-16,0 22 0,-21 0 0,0 0 0,0 42 15,0 0 1,0 0-16,-21 22 0,0-1 0,0 22 15,0-1-15,0 1 16,-1-1-16,1 22 0,0-22 0,0 22 16,0-22-16,0 22 0,-22-21 0,22-1 15,0 1-15,0-1 0,0-21 16,21 1-16,0-1 0,0-21 0,0 0 16,0 1-16,0 20 15,21-42-15,0 0 0,21 0 0,-21-21 16,22 0-16,-1-1 0,0 1 0,-20 0 15,20-21-15,0 21 0,-21-22 0,22 1 16</inkml:trace>
  <inkml:trace contextRef="#ctx0" brushRef="#br0" timeOffset="20169.33">14414 4043 0,'0'0'0,"0"21"32,-21 0-32,0 0 0,21 1 0,-21 20 15,0-21-15,0 21 0,21-20 0,-22 20 16,22-21-16,-21 21 0,21-20 15,0-1-15,0 0 0,0 0 16,21-21-16,1 0 0,-1 0 16,0 0-16,0 0 15,0-21-15,0 21 0,1-21 0,-1 0 16,-21-1-16,0-20 0,0 21 0,0 0 16,0 0-16,0-1 15,-21 1-15,-1 0 0,22 0 0,-42 21 16,21 0-16,0-21 0,0 21 0,-1 0 15,1 0-15,0 0 0,0-21 16,21-1-16,-21 1 0</inkml:trace>
  <inkml:trace contextRef="#ctx0" brushRef="#br0" timeOffset="20353.23">13949 3937 0,'0'0'0,"-21"0"15,21 21-15,21-21 32,0 0-32,21 0 0,-21 0 15,22 0-15,-1 0 0,0 0 0,1 0 16,-1 0-16,0 0 0,1 0 0,-1 0 16,0 0-16,1 0 0</inkml:trace>
  <inkml:trace contextRef="#ctx0" brushRef="#br0" timeOffset="21780.93">15028 4085 0,'0'21'16,"-21"-21"-16,0 22 16,0-22-16,0 21 0,-1 0 0,1-21 15,0 21-15,0 0 0,0 0 0,0 1 16,-1 20-16,22-21 0,-21 0 15,0 22-15,0-22 0,21 0 0,0 0 16,0 0-16,0 0 0,0 1 16,21-22-1,0 0-15,0-22 0,22 1 16,-22 0-16,0 0 0,21 0 0,-20 0 16,20-1-16,-21-20 15,0 21-15,0-21 0,-21 20 0,22-20 16,-22 21-16,21 0 0,-21 0 0,0-1 15,0 44 1,0-1-16,0 0 16,0 0-16,0 21 0,0 1 0,0-1 15,0 22-15,0-22 0,0 21 16,0 1-16,0 21 0,0-22 0,0 22 16,0-1-16,0 1 0,0 0 0,0-1 15,21 22-15,0-21 0,0 0 0,-21-1 16,0 1-16,21 0 0,-21-1 15,0 1-15,0 0 0,0-22 16,-21 1-16,0 20 0,0-41 0,0 20 16,-22 1-16,22-22 0,-21 0 0,0 1 15,-1-22-15,-20 0 0,20 0 16,1-21-16,0 0 0,-1 0 0,1-21 16,0 0-16,-1-22 0,1 1 15,21 0-15,0-1 0,21-20 0,0-1 0,0-20 16,21-1-16,0-21 0,21 0 15,1 1-15,-1-1 0,22-21 0,-1 0 16,1-21-16,-1 21 0,85-127 16,-84 148-16,-1 0 0,1 0 15,-1 21-15,1 1 0,-22-1 16,0 43-16,1-22 0,-22 43 0,0 0 16,-21 0-16,-21 21 15,0 21-15,-22 21 16,22-21-16,0 1 0,0 20 0,0-21 15,0 21-15,-1-20 0,1 20 16,21-21-16,-21 0 0,21 22 0,0-22 16,0 0-16,0 0 0,0 0 0,0 0 15,21 1-15,0-22 16,1 0-16,-1 0 0,0 0 0,21 0 16,-21 0-16,64-22 15,-43 1-15,1 21 0,-22-21 16,21 0-16,1 0 0,-1-22 0,-21 22 15,21 0-15,-20-21 0,20 21 0,-21-22 16,0 1-16,0 21 0,-21-22 16,0 22-16,0 0 0,0 0 0,0 0 15,0 0-15,-21 21 0,0 0 0,0 0 16,0 0-16,0 0 16,-1 21-16,1 0 0,0 0 0,0 0 15,0 22-15,21-1 0,0-21 16,-21 21-16,21-20 0,0-1 0,0 21 15,0-21-15,0 0 0,0 1 16,21-22 0,0 0-16,0 0 0,0 0 0,0 0 15,1 0-15,-1 0 0,0-22 0,0 1 16,0 0-16,0 0 0,1 0 16,-22 0-16,0-1 0,0 1 0,0 0 15,0-21-15,0 21 0,0-1 16,-22 44-1,1-1-15,21 0 0,-21 0 16,21 0-16,-21 0 0,21 1 16,0 20-16,0-21 0,0 0 0,0 0 15,0 1-15,21-22 16,0 0-16,0 0 0,1 0 16,20 0-16,-21 0 0,21 0 0,-20 0 15,20-22-15,-21 1 0,21 0 0,-20 0 16,20 0-16,-21 0 0,0-1 15,0 1-15,1 0 0,-22-21 0,0 21 16,0-22-16,0 22 0,0 0 0,0 0 16,0 0-16,0 42 15,-22 0 1,1 0-16,21 21 0,-21 1 0,0 20 16,21-20-16,-21 20 15,0 22-15,21-22 0,0 22 0,0 0 16,-22-1-16,22 1 0,0 0 0,0-1 15,0 1-15,0 0 0,0-1 16,0 1-16,0-22 0,0 1 0,0-1 16,0 1-16,0-1 0,0 1 0,0-22 15,0 1-15,-21-1 0,21-21 0,0 43 16,0-43-16,-21-21 16,21-21-1,0-1-15,0 1 0,0 0 16,0-21-16,0-1 0,0 1 15,21-21-15,-21-1 0,21 1 16</inkml:trace>
  <inkml:trace contextRef="#ctx0" brushRef="#br0" timeOffset="22079.75">16362 4297 0,'0'0'0,"0"-42"0,0-1 0,0 1 0,0 0 15,0 20-15,0-20 0,0 21 16,0 0-16,21 21 15,0 0-15,0 0 16,0 0-16,22 0 0,-22 0 0,21 21 16,-21 0-16,1 21 0,-1-20 15,0 20-15,-21-21 0,0 21 16,0 1-16,0-22 0,0 21 0,-21-21 16,-22 22-16,22-22 0,0 0 15,-21 0-15,-1 0 0,22-21 0,-42 22 16,42-22-16,-1 0 0,1 0 15,21-22 1,0 1-16,21 0 0,1 0 16,20 0-16,-21 0 0,21-1 0,1-20 15,-22 21-15,21-21 0,1-1 16</inkml:trace>
  <inkml:trace contextRef="#ctx0" brushRef="#br0" timeOffset="22652.43">16933 3577 0,'0'0'0,"0"-21"0,0 0 15,0 0-15,-21 21 16,0 21-16,0 0 16,21 0-16,-21 22 0,-1-22 0,1 21 15,21-21-15,0 22 0,-21-1 16,21 0-16,-21 1 0,21-1 0,-21 0 16,21 22-16,0-22 0,0 0 15,-21 1-15,21-1 0,-22-21 16,22 22-16,0-22 0,-21 0 0,21 0 0,0 0 15,0-42 17,21 0-32,1 0 0,-1 0 15,0-1-15,-21 1 0,21-21 16,0 21-16,0 0 0,-21-1 0,22 1 16,-22 0-16,21 0 0,-21 0 0,0 42 31,0 0-31,0 0 15,21 0-15,-21 1 0,0-1 0,0 0 16,0 0 0,0 0-16,0 0 15,21-21-15,0 0 16,0 0 0,1 0-16,-22-21 15,21 21 1,0 0-16,-21-21 15,21 21 1,-21 21 15,21-21-31,-21 21 32,21-21-17,-21-21 1,0 0-1,0 0 1</inkml:trace>
  <inkml:trace contextRef="#ctx0" brushRef="#br0" timeOffset="22817.33">17103 3895 0,'0'-21'0,"0"42"15,0-64 1,-22 43-16,1 0 15,42-21 32,1 21-47</inkml:trace>
  <inkml:trace contextRef="#ctx0" brushRef="#br0" timeOffset="23233.09">18224 3747 0,'0'0'0,"-21"0"0,0 0 16,0 0-16,0 0 15</inkml:trace>
  <inkml:trace contextRef="#ctx0" brushRef="#br0" timeOffset="23616.87">18097 3768 0,'0'21'15,"0"0"17,22-42 14,-1 0-46,0 21 0,-21-21 16,21 21-16,0-22 0,0 1 16,-21 0-16,0 0 0,0 0 15,0 0-15,0-1 0,0 1 16,-21 21 0,-21 0-16,21 0 0,0 21 15,-22 1-15,22-1 0,0 0 16,-21 21-16,20-21 0,1 22 0,21-1 15,-21-21-15,21 22 0,0-22 0,0 21 16,0-21-16,0 0 0,0 1 16,21-1-16,-21 0 0,21-21 0,1 0 15,20 0-15,-21 0 0,0 0 16,22 0-16,-1 0 0,-21 0 0,21-21 16,-20 0-16,20-1 0,-21 22 15,21-21-15,-20 0 0</inkml:trace>
  <inkml:trace contextRef="#ctx0" brushRef="#br0" timeOffset="24048.14">18521 3747 0,'0'0'0,"-21"-22"0,21 1 0,0 0 15,-22 21-15,1 0 16,21 21 15,21 0-31,1 1 0,-1-1 16,0 0-16,-21 0 0,21 0 15,0 0-15,0-21 0,1 22 0,-22-1 16,0 0-16,21-21 16,-21 21-16,21-21 15,0 0 1,-21-21-16,0 0 16,0 0-16,0-1 0,21 1 15,-21 0-15,0 0 0,0 0 16,0 0-16,0-1 0,0 1 0,0 0 15,0 0-15,-21 42 32,0 0-32,0 0 0,-22 1 15,22-1-15,0 0 0,-21 0 0,21 0 16,-1 22-16,-20-22 0,21 0 16,0 21-16,0-21 0,-1 1 0,1-1 15,21 0-15,0 0 16,43-21-16,-22 0 15,0 0-15,21 0 0,-21 0 0,22-21 16,-22 0-16,21 21 0</inkml:trace>
  <inkml:trace contextRef="#ctx0" brushRef="#br0" timeOffset="25958.01">18902 3725 0,'21'-21'0,"-42"42"0,21-42 31,0 42-31,-21 1 15,21-1-15,0 21 0,0 0 0,-22 1 16,22 20-16,0 1 0,-21-1 16,21 22-16,0-22 0,0 22 0,0 0 15,0-1-15,0 22 0,0-21 0,-21 21 16,21 0-16,-21-22 0,21 22 16,-21-21-16,21 21 0,-21-22 0,-1 1 15,1 0-15,21-1 0,-21-20 16,0-1-16,0 1 0,21-22 0,0 0 0,0 1 15,0-22-15,0 0 16,0-42 0,0 0-16,0-22 0,21 1 0,0 0 15,-21-22-15,0 1 0,21-22 0,0 22 16,1-43-16,-22 21 0,0-21 16,21 0-16,0 1 0,-21-1 0,21-21 15,-21 21-15,0 0 0,0-21 16,0 21-16,0 0 0,0 22 0,0-22 15,0 42-15,21 1 0,-21-1 0,0 22 16,0 0-16,21-1 0,-21 22 16,0 0-16,0 0 0,22 21 0,-1 0 15,0 0-15,0 0 0,21 0 16,-20 0-16,20 0 0,0 0 16,1 21-16,-22 0 0,21 0 0,-21 1 15,0-1-15,1 21 0,-22-21 16,0 22-16,0-1 0,-22 0 0,1-21 15,0 22-15,0-1 0,-21-21 0,20 0 16,-20 1-16,21-1 0,0 0 16,0-21-16,-1 0 0,1 0 0,42 0 47,1 0-32,-1 0-15,0 0 16,0 0-16,0 0 0,0-21 0,1 0 15,-1 21-15,0-22 0,21 1 0,-21 0 16,22 0-16,-22 0 0,0 0 16,0-1-16,22 1 0,-43 0 0,21 0 15,0-21-15,-21 20 0,0 1 16,0 0-16,-21 21 31,0 21-15,21 0-16,0 1 0,0-1 0,0 0 0,0 0 15,0 0-15,0 0 0,0 1 16,0-1-16,0 0 0,0 0 16,21-21-16,0 0 15,0 0 1,0 0-16,0 0 0,1 0 0,-1-21 16,0 0-16,0 0 0,0-1 0,0 1 15,1 0-15,-1 0 0,0 0 16,0 0-16,-21-1 0,0 1 0,21 0 15,-21 0-15,0 0 0,0 42 32,0 0-32,0 0 15,0 0-15,0 1 0,0-1 16,0 0-16,0 0 0,0 0 16,0 0-16,21-21 0,1 0 15,-1 0-15,0 0 16,0 0-16,0 0 0,22 0 0,-22 0 15,0-21-15,21 21 0,-21-21 0,1 0 16,20 0-16,-21-22 0,0 22 16,0-21-16,1 0 0,-1-1 15,-21-20-15,0 20 0,21-20 0,-21-1 16,0 1-16,0 21 0,0-22 0,0 22 16,0-1-16,0 1 0,0 21 0,0 0 15,0 0-15,-21 21 16,21 21-16,0 0 0,-21 21 15,21-21-15,0 43 0,-22-22 16,22 1-16,0 20 0,0-21 0,0 22 16,0-22-16,0 1 0,0 20 0,-21-21 15,21 1-15,0-1 0,0 0 16,0-20-16,0 20 0,0-21 0,0 0 16,21 0-16,-21 1 0,22-22 15,-1 0-15,0 0 0,0 0 16,0 0-16,-21-22 0,21 1 15,1 21-15,-1-21 0,-21 0 16,21 0-16,-21 0 0,21-22 16,-21 22-16,0 0 0,21 0 0,-21 0 15,21 21 1,-21 21 0,0 0-16,0 21 0,0-21 15,0 1-15,0-1 0,0 0 16,0 0-16,0 0 0,0 0 0,22 1 15,-1-22-15,0 21 16,0-21-16,0 0 0,43 0 16,-22-21-16,-21 21 0,22-22 15,-22 1-15,21 0 0,-21 0 0,0 0 16,22 0-16,-22-1 0,0 1 16,-21-21-16,21 42 0,0-21 0,-21 0 15,22 21 1,-22 21-1,0 0-15,21 0 16,-21 0-16,0 0 0,0 1 16,0-1-16,0 0 15,-21-21 1,-1 0-16,1 0 16,0 0-16,0 0 0,0 0 15,0 0-15,-1 0 0,1 0 16,0 0-16,0 0 0,0 0 0,21 21 31,0 0-15,21-21-16,0 0 15,0 0-15,0 21 0,22-21 16,-22 0-16,0 0 0,0 0 0,22 0 16,-22 0-16,21-21 0,0 21 0,1-21 15,-1 21-15,0-21 0,-20 0 16,20 0-16,-21-1 0,21 1 15,-20 0-15,-22 0 0,0 0 0,0 0 16,0-1-16,0 1 16,-22 21-1,1 0-15,0 21 16,21 1-16,0-1 0,-21 0 16,21 0-16,0 0 0,0 22 15,0-22-15,0 0 0,0 0 0,0 0 16,0 0-16,21-21 0,0 22 0,0-22 15,1 0-15,-1 0 16,0 0-16,0 0 0,0 0 0,22-22 16,-22 1-16,0 0 0,0 21 0,0-21 15,0-21-15,-21 20 16,0 1-16,0-21 0</inkml:trace>
  <inkml:trace contextRef="#ctx0" brushRef="#br0" timeOffset="26120.92">21230 3429 0,'-21'-21'0,"42"42"0,-63-42 16,21 21 0,21-21-1,21 21 17,-21-21-17</inkml:trace>
  <inkml:trace contextRef="#ctx0" brushRef="#br0" timeOffset="26294.82">20383 3535 0,'-42'21'0,"84"-42"0,-126 42 0,41 0 0,22-21 16,0 0-16,21 21 0,21-21 15,0 0 1,1 0-16,20 0 0,21 0 0,1 0 15,-1 0-15,22 0 0,-21 0 16,20-21-16,22 0 0,-21 21 16</inkml:trace>
  <inkml:trace contextRef="#ctx0" brushRef="#br0" timeOffset="26981.42">22818 3747 0,'0'0'0,"0"-22"16,0 1-16,0 0 15,0 0-15,0 0 16,0 0-16,-22 21 16,1-22-16,0 22 0,0 0 0,0 0 15,0 0-15,-22 0 0,22 0 0,-21 0 16,-1 22-16,22-1 0,-21 0 15,21 0-15,-22 0 0,22 0 0,0 22 16,0-22-16,21 0 0,0 0 0,0 0 16,0 1-16,21-22 0,0 21 15,0-21-15,22 0 0,-1 0 0,0 0 16,1 0-16,-1 0 0,0 0 16,1 0-16,-1-21 0,0-1 0,-20 22 15,-1-21-15,21 0 0,-21 0 0,0 0 16,1 0-16,-1-1 15,-21 1-15,0 0 0,21 21 0,-21-21 16,0 42 0,-21 0-1,0 0-15,-1 22 0,1-22 0,0 21 16,0 1-16,0 20 0,-22-21 16,22 22-16,0-1 0,0 1 0,21 21 15,0-22-15,-21 1 0,21 20 0,0-20 16,-21 20-16,21-20 0,0 21 15,0-1-15,0 1 0,0-22 16,0 22-16,0-21 0,0 20 0,0-20 16,0-1-16,0-20 0,0 20 0,0 1 15,0-22-15,0 0 0,-22-21 16,22 1-16,-21 20 0,0-42 0,0 0 16,0 0-16,0 0 0,-1-21 15,1 0-15,0-1 0,0-20 0,0 0 16,0-1-16,-1-20 0,1 21 15,21-22-15,0 22 0,0-22 0,0 1 16,21-1-16,1-20 0,20 20 0,0-21 16,1 22-16,-1-22 15,0 22-15,22-1 0,-22 1 0,0-1 16,22 22-16,-22-22 0,1 22 0,-22 0 16,21-1-16,-21 1 0,0 0 15</inkml:trace>
  <inkml:trace contextRef="#ctx0" brushRef="#br0" timeOffset="27346.21">23008 3831 0,'-21'-21'16,"42"42"-16,-42-63 0,0 21 0,0 0 0,21-1 15,-22 1-15,22 0 0,0 0 16,0 0-16,0 0 0,0-1 16,0 1-16,22 21 15,-1 0-15,0 0 0,0 0 16,0 0-16,0 0 0,1 0 15,-1 21-15,0 1 0,0-1 16,-21 0-16,0 0 0,0 0 0,0 0 16,0 1-16,0-1 0,0 0 15,0 0-15,0 0 0,0 0 0,0 1 16,0-44 15,0 1-15,0 0-16,0 0 15,0 0-15,0 0 16,21-1-16,0 1 0,1 0 16,-22 0-16,21 21 0,0-21 15,0 0-15,0 21 0,22 0 0,-22-22 16,0 22-16,0 0 0,0 0 0,0 0 16</inkml:trace>
  <inkml:trace contextRef="#ctx0" brushRef="#br0" timeOffset="28373.15">23601 3535 0,'-21'0'16,"-1"21"-16,1 0 15,0 0-15,0 1 0,0-1 0,0 0 16,-1 0-16,1 0 0,0 0 0,21 1 16,-21-1-16,21 0 0,0 0 15,0 0-15,0 0 0,0 1 16,21-22-16,0 0 0,0 0 15,1 21-15,-1-21 0,0 0 0,0 0 16,0 0-16,0 0 0,1-21 0,-1 21 16,-21-22-16,21 22 0,-21-21 15,21 0-15,-21 0 0,0-21 0,0 20 16,0 1-16,0-21 0,0 21 16,0 0-16,0-1 0,-21 1 15,0 0-15,0 21 0,-1 0 0,1 0 16,0 0-16,0 21 15,0 0-15,0 1 0,21-1 16,-22 0-16,22 0 0,0 0 16,0 0-16,0 1 15,22-1-15,-1-21 0,0 0 16,0 0-16,0 0 0,22 0 0,-22 0 16,21 0-16,-21 0 0,0 0 0,1 0 15,-1-21-15,0 21 0,0-22 0,0 22 16,0-21-16,-21 0 15,22 21-15,-22-21 16,0 42 15,0 0-31,0 0 16,0 1-16,-22-1 16,22 0-16,0 0 15,22 0 1,-1-21-1,0 0-15,0 0 0,0 0 0,0 0 16,1 0-16,-1 0 0,21 0 16,-21 0-16,0 0 0,1 0 15,-1-21-15,0 0 0,-21 0 16,21 0-16,-21-1 16,0 1-16,0 0 15,-21 21 1,0 0-16,0 21 15,-1 0-15,22 1 0,0-1 16,0 0-16,0 0 16,0 0-16,22 0 15,-1-21-15,0 0 0,0 0 16,0 0-16,0 0 0,22 0 16,-22 0-16,21 0 0,-21 0 15,22 0-15,-22-21 0,0 21 0,0-21 16,0 0-16,1 0 0,-22 0 15,21-1-15,-21-20 0,0 21 16,0 0-16,0 0 16,-21 21 15,21 21-31,0 21 0,0-21 16,0 0-16,-22 22 0,22-1 0,0 0 15,-21 1-15,21 20 0,0 1 0,0-1 16,-21 1-16,21-1 0,0 1 15,0 20-15,0-20 0,-21-1 16,21 1-16,0 21 0,0-22 0,0 1 16,-21-1-16,21 1 0,-21-22 15,21 0-15,0 22 0,0-43 0,0 21 16,0-21-16,0 1 0,0-1 0,0 0 16,21-21-1,0 0-15,0 0 0,-21-21 0,21 0 16</inkml:trace>
  <inkml:trace contextRef="#ctx0" brushRef="#br0" timeOffset="28648.99">24532 4233 0,'0'0'0,"0"-63"16,0-22-16,0 22 0,0 20 16,0 1-16,0 0 0,0-1 0,0 22 15,0-21-15,0 21 0,0 0 0,0-1 16,21 22-16,0 0 15,1 0-15,-1 0 0,0 0 0,0 0 16,21 0-16,-20 22 0,-1-1 16,0-21-16,-21 21 0,0 0 0,0 0 15,0 0-15,0 1 0,0-1 0,-21 0 16,0 21-16,-1-21 0,1-21 16,0 22-16,-21-1 0,21-21 0,-1 0 15,1 21-15,0-21 0,0 0 16,0 0-16,21-21 15,0 0-15</inkml:trace>
  <inkml:trace contextRef="#ctx0" brushRef="#br0" timeOffset="28933.03">24934 3069 0,'43'-21'0,"-86"42"0,128-42 0,-64 21 0,21 0 16,1 0-16,-1 0 0,0 0 16,1 21-16,-1 0 0,0 22 15,1-1-15,-1 0 0,0 22 0,1-22 16,-22 22-16,21-1 0,-21 1 16,-21-22-16,0 22 0,0-1 15,0-21-15,-21 22 0,0-22 0,-21 22 0,-1-1 16,1-20-16,0 20 0,-1-21 15,-20 22-15,21-22 0,-22-21 0,1 22 16,-1-1-16,22-21 0,-22 0 16,1-21-16,20 0 0,-20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6T05:01:07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 2032 0,'0'-21'78,"0"0"-47,0 0-15,21-1-16</inkml:trace>
  <inkml:trace contextRef="#ctx0" brushRef="#br0" timeOffset="4980.32">2498 1080 0,'0'-22'0,"0"1"16,0 0-16,0 0 0,0 0 15,0 0-15,0-1 16,0 1 0,0 42 30,0 1-46,0 20 0,0-21 0,-22 43 16,1-22-16,0 0 0,0 22 16,21-1-16,-21 1 0,0-1 0,-22 1 15,22 20-15,-21 1 0,-1-21 16,1 20-16,0-20 0,-1-1 0,1 1 16,0-1-16,21-20 0,-22 20 15,22-21-15,-21 1 0,21-22 16,-1 0-16,22 0 0,0 0 0,-21-21 15,21-21 1,0 0-16,0 0 16,0 0-16,0-22 0,0 1 15,0 0-15,21-1 0,-21 1 0,22 0 16,-1-1-16,-21 1 0,21 0 16,0-1-16,-21 22 0,0 0 0,21 0 15,0 21-15,1 0 16,-1 0-16,0 0 15,-21 21-15,21 0 0,0 0 0,0 22 16,1-22-16,-1 21 0,0 1 16,0-1-16,-21-21 0,21 21 15,0 1-15,1-22 0,-1 21 16,0-21-16,0 1 0,0-1 0,0 0 16,1 0-16,-1-21 0,21 0 15,-21 0-15,0 0 0,1 0 0,20 0 16,-21 0-16,0-21 0,22 21 15,-22-42-15,0 20 0,0 1 0,0 0 16,0-21-16,1-1 0,-1 1 16,-21 0-16,0-22 0,0 22 0,0-22 15,0 1-15,0-1 0,0 1 16,0 21-16,0-22 0,0 22 16,0-22-16,0 22 0,-21-22 15,-1 22-15,22 0 0,-21-1 0,0 1 16,0 0-16,0 21 0,21-1 15,-21 1-15,-1 0 0,1 0 16,0 21-16,0 0 0,-21 0 0,20 21 16,1 0-16,0 0 0,-21 1 15,21 20-15,-1 0 0,1 1 16,0-1-16,21 0 0,0 1 0,0 20 16,0-21-16,0 1 0,0-1 15,0 0-15,0 1 0,0-22 0,0 21 16,21-21-16,0 1 15,-21-1-15,22 0 0,-1 0 0,0-21 16,21 0-16,-21 21 0,1-21 16,-1 0-16,0 0 0,0 0 0,0 0 15,0 0-15,1 0 0,-1-21 16,0 0-16,0 0 0</inkml:trace>
  <inkml:trace contextRef="#ctx0" brushRef="#br0" timeOffset="5491.51">2857 1842 0,'0'-22'16,"0"1"-16,0 0 15,0 0-15,0 0 16,22 0-16,-1 21 0,0 0 16,-21-22-16,21 22 0,0 0 15,0 0-15,1 0 0,-1 22 0,0-1 16,0 0-16,0 0 0,0 0 16,-21 22-16,22-22 0,-22 21 15,21-21-15,-21 22 0,0-1 16,0-21-16,0 21 0,0-20 0,0 20 15,0-21-15,-21 0 0,21 0 16,-22 1-16,22-1 0,-21-21 0,21 21 16,-21-21 15,21-21-31,0 0 16,0-1-16,0-20 0,0 21 0,0-21 15,0 20-15,21-20 0,-21 21 16,0-21-16,21 20 0,1 1 0,-22-21 15,21 21-15,-21 0 16,0-1-16,21 22 0,-21-21 0,21 21 16,-21-21-1,21 21-15,0 0 16</inkml:trace>
  <inkml:trace contextRef="#ctx0" brushRef="#br0" timeOffset="5968.24">3556 1715 0,'-21'21'31,"0"0"-31,-1 0 0,1 0 15,21 0-15,-21 1 0,0 20 16,21-21-16,-21 0 0,0 22 0,21-22 16,-22 0-16,22 0 0,0 0 15,0 22-15,0-22 0,0 0 0,0 0 16,0 0-16,22-21 16,-1 21-16,0-21 0,0 0 15,0 0-15,0 0 0,1 0 16,-1-21-16,0 21 0,0-21 15,0 0-15,0 21 0,1-21 0,-1 0 16,0-1-16,-21 1 0,21-21 16,-21 21-16,0 0 0,0-22 0,0 22 15,0 0-15,0-21 0,-21 20 16,0-20-16,0 21 0,-1 0 0,1 0 16,0 21-16,0 0 0,0 0 15,0 0-15,-1 0 0,1 0 0,0 0 16,0 0-16,21 21 15,0 0-15,-21 0 0,21 0 0,0 0 16,0 1 0,0-1-16,21-21 0,-21 21 0,21-21 15,0 0-15,0 0 0,1 0 16</inkml:trace>
  <inkml:trace contextRef="#ctx0" brushRef="#br0" timeOffset="6323.56">4064 1693 0,'-21'0'16,"0"22"-16,21-1 0,0 0 15,0 0-15,-22 21 0,22-20 0,-21 20 16,21 0-16,-21 1 0,21-1 15,-21 21-15,21-20 0,0 20 0,0-20 16,-21 20-16,21 22 0,-21-22 16,21 1-16,-22 20 0,22-20 0,-21 21 15,21-22-15,0 1 0,0 20 16,-21-41-16,0 20 0,21 1 16,-21-1-16,21-21 0,0 22 0,-21-22 15,21-21-15,-22 22 0,22-22 16,-21 0-16,21 0 0,0 0 15,0-42 1,0 0-16,-21 0 0,21 0 16,0-22-16,0 1 0,0 0 0</inkml:trace>
  <inkml:trace contextRef="#ctx0" brushRef="#br0" timeOffset="6652.37">3852 1820 0,'0'0'0,"0"-84"15,21 63-15,-21-1 0,22 1 0,-1 0 16,0 0-16,0 0 16,0 21-16,0 0 0,1 0 0,20 0 15,-21 0-15,0 0 0,0 0 16,1 0-16,-1 21 0,0 0 15,0 0-15,0 22 0,-21-22 0,0 21 16,0-21-16,0 22 0,0-1 0,-21-21 16,0 21-16,0-20 0,-22-1 15,22 21-15,0-21 0,0 0 16,-21 1-16,20-1 0,1 0 16,0-21-16,0 0 0,21 21 0,-21-21 15</inkml:trace>
  <inkml:trace contextRef="#ctx0" brushRef="#br0" timeOffset="7711.8">5016 1376 0,'0'0'0,"0"-64"16,0 43-1,0 0-15,0 0 16,0 0-16,0 0 0,22-1 0,-1 1 16,-21 0-16,0 0 0,21 21 15,-21-21-15,21 0 0,0-1 16,-21 1-16,21 21 15,-21 21 1,0 1-16,0 20 0,0-21 16,0 21-16,0 22 0,0-22 15,0 22-15,-21-22 0,0 22 0,0-1 16,0 1-16,0-1 0,-1 1 16,-20-22-16,21 21 0,-21-20 15,-1 20-15,22-20 0,-21-1 0,-1-21 16,1 21-16,0-20 0,21-1 15,-1 0-15,-20 0 0,21-21 0,0 0 16,21-21 0,0 0-16,0 0 0,0-22 15,0 1-15,0 0 0,0-1 0,0 1 16,0 0-16,0-22 0,21 22 16,-21-1-16,21 1 0,0 21 15,-21 0-15,21 0 0,-21-1 16,22 22-16,-1 0 0,0 0 15,-21 22-15,21-1 0,0 21 16,0 0-16,-21-20 0,22 20 0,-1 0 16,0 1-16,-21-1 0,0 0 15,21 1-15,0-1 0,-21 0 0,21-21 16,1 22-16,-22-22 0,21 0 0,0 0 16,0 0-16,0-21 0,0 22 15,1-22-15,-1 0 0,0 0 0,0 0 16,21 0-16,-20-22 0,-1 22 15,21-21-15,-21 0 0,22-21 0,-22 21 16,21-22-16,-21 22 16,0-42-16,1 20 0,-1 1 0,0-22 15,0 22-15,-21-21 0,21-1 0,-21 1 16,0-1-16,0 1 0,0 20 16,0-20-16,-21-1 0,0 1 0,0 20 15,0 1-15,-1-21 0,1 20 16,-21 22-16,21-21 0,0 21 15,-1 21-15,-20 0 0,21 0 0,0 0 16,-22 21-16,22 0 0,0 0 16,0 21-16,-21 1 0,20-1 15,1 22-15,0-22 0,0 21 0,21-20 16,0 20-16,0-20 0,0 20 16,0-21-16,0 1 0,0 20 0,0-20 15,0-1-15,21-21 0,0 21 16,0-20-16,1-1 0,20 0 0,-21 0 15,0-21-15,22 0 0,-22 21 16,21-21-16,0 0 0,-20 0 0,20 0 16,-21-21-16,21 21 0,-20-21 15,20 0-15,-21 0 0</inkml:trace>
  <inkml:trace contextRef="#ctx0" brushRef="#br0" timeOffset="8216.51">5821 1524 0,'-21'0'31,"-1"0"-31,1 0 0,0 0 16,21 21-16,-21 0 0,0 22 16,0-22-16,-1 21 0,22-21 0,-21 22 15,21-1-15,-21 0 0,0 1 16,21-1-16,0-21 0,0 22 0,0-1 15,0-21-15,0 0 0,0 22 16,0-22-16,0 0 0,21 0 16,0 0-16,22-21 0,-22 0 15,0 0-15,0 0 0,0 0 16,22 0-16,-22-21 0,21 0 0,-21 0 16,22 0-16,-22-1 0,21 1 0,-21 0 15,0-21-15,1-1 0,-1 22 16,-21-21-16,0 0 0,0-22 0,0 22 15,0-1-15,0 1 0,0 0 16,0-1-16,-21 22 0,-1 0 0,1-21 16,0 42-16,0-21 0,0 21 15,0 0-15,-22 0 0,22 0 16,0 0-16,0 21 0,0-21 0,-1 21 16,1 0-16,0 0 0,21 22 15,-21-22-15,21 0 0,-21 21 0,21-21 16,0 22-16,0-22 0,0 21 15,0-21-15,0 22 0,0-22 0,0 0 16,21 0-16,0 0 0,0 1 16,0-1-16,1-21 0,-1 0 15,0 0-15,0 0 0,0 0 0</inkml:trace>
  <inkml:trace contextRef="#ctx0" brushRef="#br0" timeOffset="9308.4">6329 1503 0,'0'0'0,"21"-21"15,-21 42 17,0 0-17,0 0-15,-21 22 0,21-1 0,-21 0 16,21 1-16,0-1 0,-22 0 15,22 1-15,0-1 0,0 0 0,0 1 16,0-1-16,0-21 0,0 0 16,0 0-16,0 1 0,0-1 15,0 0-15,22-21 16,-1 0-16,0 0 0,0 0 16,0-21-16,0 0 0,1-1 15,-1 1-15,21 0 0,-21 0 0,0 0 16,1-22-16,-1 22 0,-21-21 15,21 21-15,0-22 0,-21 22 0,0 0 16,21 0-16,-21 0 0,21 0 16,-21-1-16,0 44 47,0-1-47,0 0 15,0 0-15,0 21 0,0-20 16,0-1-16,0 0 0,0 21 0,0-21 15,0 1-15,0-1 0,0 0 16,0 0-16,22 0 0,-1-21 16,0 0-16,0 0 0,0 0 15,0 0-15,1 0 0,-1 0 16,21-21-16,-21 0 0,0 0 0,1 0 16,-1-1-16,-21 1 0,0 0 15,0 0-15,0-21 0,0-1 16,0 22-16,0-21 0,0-1 0,0 22 15,-21-21-15,-1 21 0,1 0 16,0-1-16,21 1 0,-21 0 0,0 21 16,21-21-16,-21 21 15,21-21-15,21 0 16,0 21 0,0 0-16,0 0 0,0-22 0,22 22 15,-22 0-15,0 0 0,0 0 0,22 0 16,-22 0-16,0 0 0,0 0 15,21 22-15,-20-1 0,-1 0 16,0 0-16,-21 0 0,21 0 16,-21 22-16,21-22 0,-21 21 0,0-21 15,0 22-15,0-22 0,0 21 16,0-21-16,0 22 0,0-1 0,0-21 16,0 0-16,0 22 0,0-22 0,0 0 15,0 0-15,-21 0 0,21 1 16,-21-22-16,21 21 0,0 0 0,-21-21 15,21-21 17,0 0-32,0-1 15,0-20-15,0 21 16,0 0-16,0-22 0,0 1 0,0 0 16,21-1-16,0 1 0,0 0 15,-21 21-15,21-22 0,1 1 0,-1 0 16,21 20-16,-21 1 0,0 0 15,22 0-15,-22 21 0,0 0 0,0 0 16,22 0-16,-22 21 0,0 0 0,0 0 16,0 1-16,0-1 0,1 21 15,-1 0-15,0 1 0,-21-22 16,0 21-16,0 1 0,0-1 0,0-21 16,0 21-16,0 1 0,0-22 0,0 0 15,0 0-15,-21 0 0,0 1 16,21-1-16,-22 0 0,22 0 15</inkml:trace>
  <inkml:trace contextRef="#ctx0" brushRef="#br0" timeOffset="10059.96">8636 1799 0,'0'0'0,"-42"0"16,20 0 0,44 0 15,20 0-15,-21 0-16,21 0 0,1 0 15,-1 21-15,22-21 0,-1 0 0,1 0 16,-1 0-16,1 0 0,-1 0 0,1 0 15,-1 0-15,22 0 0,-22 0 16,1 0-16,-1 0 0,1 0 0,-1 0 16,1 0-16,-1 0 15,1 0-15,-22 0 0,0-21 0,1 21 16,-22 0-16,0 0 0,0 0 0,0 0 16,-21-21 30,-21 0-46,0 0 16,0 21-16</inkml:trace>
  <inkml:trace contextRef="#ctx0" brushRef="#br0" timeOffset="10580.67">9715 1397 0,'-21'0'0,"21"21"16,0 0-16,0 1 0,21-1 15,1 0 1,-1-21-16,0 21 0,21 0 15,-21 0-15,22 1 0,-1-22 0,-21 21 16,22-21-16,-1 0 0,0 0 16,1 0-16,-1 0 0,0 0 0,-21 0 15,22 0-15,-1 0 0,-21 0 16,22 0-16,-22 0 0,0 0 0,0 0 16,0 0-16,-21 21 0,0 0 15,0 0 1,0 0-16,-21-21 0,0 22 15,0-1-15,-22 0 0,22 0 16,0 0-16,-21 0 0,21 1 0,-22-1 16,22 21-16,-21-21 0,21 0 15,-1 1-15,1-1 0,-21 0 0,21 0 16,0 0-16,-1 0 0,1-21 0,21 22 16,-21-1-16,0-21 15,21 21-15,-21-21 0,21-21 78</inkml:trace>
  <inkml:trace contextRef="#ctx0" brushRef="#br0" timeOffset="12728.68">12044 1016 0,'21'0'15,"0"0"1,0 0 0,-21-21-16,21 21 0,1-21 0,-1 0 15,0 21-15,0-22 0,21 1 16,-20 0-16,-1 0 0,0 0 0,0 0 15,0-1-15,-21 1 16,21 0-16,-21 0 0,0 0 16,0 0-16,0-1 0,-21 22 15,0 0-15,0-21 0,0 21 16,-22 0-16,22 0 0,-21 0 16,0 0-16,-1 0 0,1 21 0,0-21 15,20 22-15,-20-1 0,21 0 0,-21 0 16,20 0-16,1 22 15,0-22-15,21 21 0,0 0 0,0-20 16,0 20-16,0 0 0,0 1 16,0-22-16,0 21 0,21 0 0,0-20 15,1 20-15,-1-21 0,0 21 0,0 1 16,0-22-16,22 21 0,-22-21 16,0 22-16,0-22 0,0 21 0,0 1 15,1-22-15,-1 21 0,-21 0 16,0-20-16,0 20 0,0-21 15,0 21-15,0-20 0,-21 20 0,-1-21 16,1 0-16,-21 0 0,21 1 0,-22-1 16,1 0-16,0 0 0,-1-21 15,1 0-15,0 21 0,-1-21 16,1 0-16,0 0 0,-1-21 0,1 0 16,0 0-16,-1 0 0,1-1 0,21-20 15,-21 21-15,20-21 0,-20-1 16,21 1-16,0-22 0,0 22 0,-1 0 15,22-1-15,-21-20 0,21 21 16,0-1-16,0 1 0,0 0 0,0 20 16,0-20-16,0 21 15,21-21-15,1 42 0,-1-22 0,0 22 16,0 0-16,0 0 0,0 0 16,1 22-16,-1 20 0,0-21 0,-21 21 15,21 1-15,0-1 0,0 0 0,1 1 16,-22 20-16,21-20 0,-21-1 15,21 0-15,-21-21 0,21 22 0,-21-1 16,0-21-16,0 0 0,21 1 16,-21-1-16,21 0 0,-21 0 0,22-21 15,-1 0-15,0 0 16</inkml:trace>
  <inkml:trace contextRef="#ctx0" brushRef="#br0" timeOffset="13178.42">12361 1693 0,'0'0'0,"21"0"0,1 0 15,-1 0 1,0-21-16,0 0 0,0 0 16,0 0-16,1 0 0,-22-1 15,21 1-15,0 0 0,-21 0 16,0 0-16,0 0 0,0-1 0,0 1 16,0 0-16,0 0 15,-21 21 1,0 21-1,-1 0-15,1 0 0,0 1 0,21 20 16,-21-21-16,0 21 0,21 1 0,-21-22 16,21 21-16,0 1 0,0-1 15,0-21-15,0 0 0,0 22 16,0-22-16,0 0 0,0 0 16,0 0-16,0 0 0,21-21 15,0 22-15,0-22 0,0 0 16,0 0-16,-21-22 0,22 1 15,-1 0-15,0 0 0,0 0 0,21-22 16,-20 22-16</inkml:trace>
  <inkml:trace contextRef="#ctx0" brushRef="#br0" timeOffset="13496.24">13144 635 0,'0'21'0,"0"0"15,-21 1-15,21 20 0,-21 0 16,21 1-16,-21 20 0,21 1 0,0-1 16,0 1-16,0-1 0,-21 1 0,0-22 15,21 21-15,-22 1 0,1-1 16,21-20-16,-21 20 0,0-20 0,21 20 15,0-21-15,-21 1 0,21-1 16,-21-21-16,21 22 0,0-22 16,0 0-16,0 0 0,0 0 0,21-21 31,0 0-31,0-21 16,0 0-16,0 0 0,1 0 0</inkml:trace>
  <inkml:trace contextRef="#ctx0" brushRef="#br0" timeOffset="13911">13293 1693 0,'0'0'0,"0"22"15,21-22 1,0 0-16,0 0 15,0 0-15,0 0 0,1-22 0,-1 1 16,0 21-16,0-21 0,0 0 16,0 0-16,1 0 0,-22-1 0,21 1 15,-21 0-15,21 0 0,-21 0 16,0 0-16,0-1 16,-21 22-1,0 0 1,-1 22-16,1-1 0,0-21 0,21 21 15,-21 0-15,21 0 0,-21 0 16,21 22-16,0-22 0,0 0 0,0 0 16,0 0-16,0 1 0,0-1 0,0 0 15,0 0-15,0 0 0,0 0 16,0 1-16,0-1 0,21-21 16,0 21-16,0-21 15,0 0-15,1 0 0,-1 0 16,0 0-16,0-21 0</inkml:trace>
  <inkml:trace contextRef="#ctx0" brushRef="#br0" timeOffset="14533.64">14076 1355 0,'0'0'0,"0"-21"0,0-1 16,-21 22-1,-1 0 1,1 22-16,0-1 0,0 0 0,0 0 16,21 0-16,-21 0 0,-1 1 0,22 20 15,-21-21-15,21 21 16,0 1-16,0-22 0,0 21 0,0-21 16,0 22-16,0-22 0,0 0 15,0 0-15,0 0 0,0 1 0,0-1 16,21-21-16,1 0 0,-22 21 0,21-21 15,0 0-15,0 0 0,0 0 16,22-21-16,-22 0 0,0 21 0,21-22 16,-21-20-16,1 21 0,20-21 15,-21-1-15,21 1 0,-20 0 16,-1-1-16,0-20 0,21 20 0,-21-20 0,1-1 16,-1 1-16,0-1 15,0 1-15,0-1 0,0-20 0,1 20 16,-1 1-16,-21-1 0,0 22 15,21-22-15,-21 22 0,0 0 0,0 21 16,0-22-16,0 22 0,0 0 16,-21 21-1,21 21-15,-21 0 16,21 22-16,-22-22 0,1 42 16,21-20-16,0 20 0,-21 1 0,0-1 15,21 22-15,-21-22 0,21 1 16,0-1-16,0 1 0,0-1 0,0 1 15,0-1-15,0 1 0,0-22 16,0 0-16,0 22 0,0-22 16,0-21-16,0 22 0,21-22 0,0 21 15,-21-21-15,0 1 0,21-22 16,0 21-16,1-21 0,-1 0 16,0 0-16,0-21 0,0-1 15,0 1-15,1 0 0,-22 0 16,21 0-16,0-22 0,0 22 0,-21-21 15</inkml:trace>
  <inkml:trace contextRef="#ctx0" brushRef="#br0" timeOffset="14839.47">14457 1122 0,'0'0'0,"-21"0"0,42 0 32,0 0-32,0 0 15,21 0-15,-20-21 0,20 21 16,-21-21-16,21 21 0,1-22 0,-1 1 16,0 21-16,1-21 0,20 21 15,-20 0-15,-1-21 0,0 21 16,-21 0-16,1 0 0,-1 0 0,0 0 15,0 0-15,-42 0 32,0 0-32,0 0 15,-1 0-15,1 21 0</inkml:trace>
  <inkml:trace contextRef="#ctx0" brushRef="#br0" timeOffset="21232.67">1609 3683 0,'0'0'0,"21"0"15,0 0-15,0 0 0,0-21 16,0 21-16,1 0 16,-1-21-16,0 21 0,-21-21 0,21 21 15,0-22-15,-21 1 16,21 0-16,-21 0 16,0 0-16,0 0 15,0-1-15,-21 22 16,21-21-16,-21 21 0,0 0 15,0 0-15,0 0 0,-1 0 16,1 0-16,0 0 0,0 0 0,-21 21 16,20-21-16,1 22 0,0-1 15,-21 0-15,21-21 0,-1 21 0,1 0 16,21 0-16,-21-21 0,21 22 16,-21-1-16,21 0 0,0 0 15,0 0-15,0 0 16,0 1-16,21-1 15,0 0-15,0-21 0,1 21 16,-1 0-16,0-21 16,0 21-16,0 1 0,0-1 0,1 0 15,-1-21-15,0 21 0,0 0 16,0 0-16,0 22 0,1-22 0,-1 0 16,0 21-16,-21-20 0,21-1 15,-21 21-15,0 0 0,0-20 0,-21 20 16,0 0-16,-22-21 0,1 22 15,0-1-15,-1-21 0,-20 22 0,-1-22 16,1 0-16,-22 0 0,22 0 16,-1 0-16,1-21 0,20 0 15,-20 0-15,21 0 0,-1 0 16,22 0-16,-21-21 0,21 0 0,-22 0 16,22 0-16,0 0 0,-21-22 15,20 22-15,1-21 0,21-1 16,-21 22-16,21-21 0,0 21 0,0-22 15,0 22-15,0 0 0,21 0 16,0 0-16,1 0 0,-1-1 0,0 1 16,21 21-16,-21-21 0,22 21 15,-22 0-15,21 0 0,1 0 0,-1 0 16,0 0-16,-21 0 0</inkml:trace>
  <inkml:trace contextRef="#ctx0" brushRef="#br0" timeOffset="22916.27">2180 3895 0,'0'0'16,"-21"0"-1,0 0-15,0 21 16,-1 0 0,-20 43-16,42-43 0,-21 21 15,0 0-15,21 1 0,-21-1 16,21 0-16,0 1 0,0-1 0,-22-21 16,22 22-16,0-1 0,0-21 15,0 21-15,0-20 0,0-1 16,0 0-16,0 0 0,0 0 15,22-21-15,-1 0 0,0 0 16,0 0-16,0 0 0,0 0 16,1-21-16,-1 21 0,0-21 15,0 0-15,0 0 0,22-1 0,-22 1 16,0-21-16,0 21 0,0-22 16,0 22-16,1-21 0,-1 0 0,0-1 15,0 22-15,-21-21 0,21 21 16,-21-1-16,0 1 0,0 0 0,0 0 15,-21 21-15,0 0 16,0 0-16,0 0 0,-1 0 0,1 0 16,0 21-16,21 0 15,0 0-15,0 1 0,0-1 16,21 0-16,0 0 16,1 0-16,-1 0 0,0 1 0,0-1 15,0 0-15,0 0 16,-21 0-16,22 0 0,-1 1 0,-21-1 15,21 0-15,-21 0 0,0 0 0,0 0 16,21 1-16,0-1 0,-21 0 16,21-21-16,-21 21 0,22 0 0,-1-21 15,0 21-15,0-21 16,0 0-16,0 0 0,1 0 0,-1 0 16,0 0-16,0-21 0,0 0 15,0 21-15,22-21 0,-22 0 0,0 0 16,0-1-16,0 1 0,1-21 15,-1 21-15,0 0 0,0-22 16,-21 1-16,0 21 0,21-22 0,-21 22 16,21-21-16,-21 21 0,22 0 15,-22-1-15,0 1 0,0 0 16,0 42 0,0 0-1,-22 1-15,1-1 0,21 0 16,-21 21-16,21-21 0,0 22 0,0-22 15,-21 21-15,21-21 0,0 1 16,0 20-16,0-21 0,0 0 0,0 0 16,0 1-16,0-1 15,21-21-15,0 0 16,0 0-16,1 0 16,-1 0-16,21-21 0,-21-1 0,0 1 15,22 0-15,-22 0 0,21 0 16,-21 0-16,1-22 0,20 22 0,-21-21 15,-21-1-15,21 22 0,-21-21 16,0 21-16,0-22 0,0 22 0,0 0 16,0 0-16,-21 0 0,21 0 15,-21-1-15,0 22 0,0 0 0,-22 0 16,22 0-16,0 0 0,0 0 16,0 0-16,-1 22 0,1-1 15,0 0-15,0 0 0,21 21 0,0 1 16,0-22-16,0 21 0,0 1 15,0-22-15,0 21 0,0 0 0,0-20 16,0-1-16,0 21 0,0-21 16,0 0-16,21-21 0,0 22 0,0-1 15,1-21-15,-1 0 0,0 21 16,0-21-16,0 0 0,22 0 0,-22 0 16,0 0-16,21 0 0,-21-21 0,1 0 15,20-1-15,0 22 0,-21-21 16,22-21-16,-22 21 0,21 0 15,-21-22-15,22 22 0,-22-21 0,0-1 16,0 1-16,0 0 0,1-22 16,-1 22-16,0 0 0,0-1 0,-21 1 15,0 0-15,21 20 0,-21-20 16,21 21-16,-21 0 0,0 0 0,22-1 16,-22 44 15,0-1-31,-22 0 0,1 21 0,21 1 15,-21-1-15,21 0 0,0 1 16,-21 20-16,21-21 0,-21 1 0,21-1 16,0 22-16,-21-43 0,21 21 0,0 0 15,0-20-15,0 20 16,0-21-16,0 0 0,21 0 0,0 1 16,0-22-16,0 0 0,0 0 0,1 0 15,-1 0-15,0 0 0,21 0 16,-21-22-16,22 1 0,-22 0 0,21 0 15,-21 0-15,22 0 0,-22-22 16,21 1-16,-21 0 0,22-1 0,-22-20 16,0 20-16,0-20 0,0 21 15,-21-1-15,0 1 0,22 0 0,-22-1 16,0 1-16,0 21 0,0-22 16,0 22-16,0 0 0,-22 21 15,1 0 1,0 21-16,21 0 0,0 22 15,-21-1-15,21 0 0,-21 1 16,21-1-16,0 22 0,-21-22 0,21 0 16,0 22-16,0-22 0,0 0 15,0-20-15,0 20 0,0 0 0,0-21 16,0 1-16,0-1 0,21 0 0,0 0 16,0-21-16,0 21 15,0-21-15,1 0 0,-1 0 0,0 0 16,0-21-16,21 0 0,-20 0 0,-1 0 15,21-1-15</inkml:trace>
  <inkml:trace contextRef="#ctx0" brushRef="#br0" timeOffset="23464.1">5143 3535 0,'0'0'0,"-21"0"15,0-21-15,0 21 16,0 0-16,0 21 0,-1 0 16,22 0-16,0 0 0,0 22 15,-21-22-15,21 21 0,-21-21 0,21 22 16,0-1-16,0 0 0,0 1 16,0-1-16,0 0 0,0 1 15,0-1-15,0 0 0,0 1 0,0-1 16,-21-21-16,21 22 0,0-22 0,-21 21 15,21-21-15,0 0 0,0 1 16,0-44 31,0 1-47,0 0 0,0 0 0,0 0 16,21 0-16,-21-22 0,21 22 15,0 0-15,0-21 0,1 20 16,20-20-16,-21 21 0,0 0 0,22 0 15,-22-1-15,0 22 0,0-21 16,21 21-16,-20 0 0,-1 0 0,0 0 16,0 0-16,0 21 0,0 1 0,1-1 15,-22 0-15,0 0 0,21 0 16,-21 0-16,0 1 0,0 20 0,0-21 16,0 0-16,0 0 0,-21 1 0,-1-1 15,1 0-15,-21 0 0,21 0 16,-22 0-16,1 1 0,21-1 15,-21-21-15,20 21 0,-20 0 0,21-21 0,0 0 16,0 21-16,-1-21 16,1 0-16,0 0 0,21-21 15,0 0-15</inkml:trace>
  <inkml:trace contextRef="#ctx0" brushRef="#br0" timeOffset="24208.17">6202 4106 0,'0'0'0,"21"0"0,-21-21 15,21 0-15,-21 0 0,0 0 16,0 0-16,0-1 15,0 1-15,0 0 0,0 0 0,0 0 16,-21 0-16,0 21 0,0-22 16,-1 22-16,1 0 0,0 0 0,-21 0 15,21 0-15,-1 0 0,-20 0 0,21 22 16,-21-1-16,20 0 0,1 0 16,0 21-16,-21-20 0,42 20 0,-21 0 15,-1 1-15,22-1 0,0-21 0,0 21 16,0 1-16,0-22 0,0 0 15,0 0-15,22 0 0,-22 1 0,21-1 16,0-21-16,0 0 0,0 0 16,0 0-16,1 0 0,-1 0 15,21 0-15,-21 0 0,0 0 0,1-21 16,-1 21-16,0-22 0,0 1 16,0 0-16,0 0 0,1-21 0,-1 20 15,-21 1-15,0-21 0,21 21 0,-21-22 16,21 22-16,-21-21 0,0 21 15,21 0-15,-21-1 0,0 1 0,0 0 16,0 42 15,0 0-31,0 1 0,0-1 0,0 21 16,0-21-16,0 22 16,0-22-16,0 0 0,0 21 0,0-21 15,0 1-15,0-1 0,0 0 0,0 0 16,21 0-16,1 0 15,-1-21-15,0 0 0,0 0 16,0 0-16,0 0 0,-21-21 16,22 21-16,-1-21 0,0 0 15,0 0-15</inkml:trace>
  <inkml:trace contextRef="#ctx0" brushRef="#br0" timeOffset="24656.41">6646 3916 0,'0'-21'16,"0"0"-16,0-1 16,0 1-16,0 0 15,21 0-15,1 21 16,-1 0-16,-21-21 0,21 21 16,0 0-16,0 0 0,0 0 0,1 0 15,-1 21-15,0 0 0,0 0 0,0 0 16,0 1-16,1-1 0,20 0 15,-21 21-15,0 1 0,0-22 16,22 42-16,-22-20 0,-21-1 16,0-21-16,0 21 0,0-20 15,0-1-15,-21 21 0,0-21 0,-1 0 16,1 1-16,0-1 0,0-21 16,0 0-1,21-21 1,0-1-16,0 1 0,0-21 15,0 21-15,21-22 0,0 22 16,0-21-16,0 0 0,1-22 16,-1 22-16,0-1 0,0 1 0,0 0 15,0 21-15,1-22 0,-1 22 16,0 0-16,0 0 0,-21 0 0,21 21 16,0-22-16,1 22 15,-1 0 1</inkml:trace>
  <inkml:trace contextRef="#ctx0" brushRef="#br0" timeOffset="25232.08">8467 3979 0,'0'0'0,"-22"0"16,1 0-16,0 0 15,42 0 17,0 0-32,1 0 0,20 0 15,0 22-15,22-22 0,63 0 16,-64 0-16,22 21 0,-22-21 16,22 0-16,-21 0 0,-1 0 0,1 0 15,-1 0-15,1 0 0,-1 0 16,-21 0-16,22 0 0,-22 0 0,1 0 15,-1 0-15,0 0 0,1 0 0,-22 0 16,0 0-16,0-21 0,-21-1 31,0 1-15</inkml:trace>
  <inkml:trace contextRef="#ctx0" brushRef="#br0" timeOffset="25674.01">9504 3725 0,'0'0'0,"0"22"0,21-22 0,-21 21 0,21-21 15,0 0-15,22 21 0,-22-21 16,0 0-16,21 0 0,1 0 0,-22 21 16,21-21-16,0 0 0,1 0 15,-22 0-15,21 0 0,1 0 16,-22 0-16,21 0 0,-21 0 0,0 0 16,1 0-16,-1 0 0,-42 0 31,-1 21-31,1-21 15,0 21-15,0 1 0,0-1 0,0 0 16,-22 0-16,22 21 0,0 1 16,0-22-16,0 21 0,-22 1 15,22-1-15,-21 0 0,21 1 0,-1-1 0,-20-21 16,21 21-16,0-20 16,-22 20-16,22-21 0,0 0 0,21 0 15,-21 1-15,0-1 0,42-21 31,0-21-31,0 21 16</inkml:trace>
  <inkml:trace contextRef="#ctx0" brushRef="#br0" timeOffset="31508.83">11557 3217 0,'0'0'0,"-21"22"16,21-1-16,-21-21 15,-1 0-15,1 0 16,0 0-16,42 0 62,0-21-46,1 21-16,-1-22 0,21 22 0,0 0 16,1-21-16,20 21 0,-20 0 15,20 0-15,1-21 0,-1 21 0,1 0 16,-1-21-16,1 21 0,-22 0 0,0 0 16,22 0-16,-43 0 0,21 0 15,-21 0-15,1 0 0,-1 0 0,0 0 16,-42 0 31,0 0-32,-1 0-15,1 21 16,0-21-16,0 0 16,0 0-16,0 0 0,-1 0 0,1 21 15,0-21-15</inkml:trace>
  <inkml:trace contextRef="#ctx0" brushRef="#br0" timeOffset="32048.2">12023 3196 0,'-22'0'15,"1"0"-15,21 21 31,0 1-15,0-1-16,-21 0 0,21 0 16,0 0-16,0 0 15,0 1-15,0 20 0,0-21 0,0 0 16,0 22-16,0-1 0,0-21 16,0 21-16,0 1 0,21-22 0,-21 21 15,0 1-15,0-22 0,0 21 16,0 0-16,21-20 0,-21 20 15,0-21-15,0 21 0,0-20 0,0-1 16,0 0-16,0 21 0,0-21 16,-21 1-16,0-1 0,0 0 0,0 0 15,0 0-15,-1 0 0,1-21 16,-21 22-16,21-22 0,0 0 16,-1 0-16,1 0 0,0 0 0,0 0 15,0 0-15,0 0 0,-1 0 0,22-22 16,-21 1-16,0 0 0,0 0 15,0 0-15,0 0 0,-1-22 0,1 1 16,0 21-16,21 0 16,0-1-16,0 1 0,-21 21 15,21-21-15,0 0 16,0 0 0,0 0 30,21 21-46,0 0 0,0-22 16</inkml:trace>
  <inkml:trace contextRef="#ctx0" brushRef="#br0" timeOffset="32807.76">12721 3768 0,'21'0'15,"-21"-21"-15,0-1 16,0 1-16,0 0 0,0 0 16,0 0-16,-21 0 15,21-1-15,0 1 0,-21 21 16,0-21-16,0 21 0,-1 0 15,1 0-15,0 0 16,0 0-16,0 0 0,0 21 0,-1 0 16,1 1-16,-21-1 0,21 21 15,0-21-15,-1 22 0,-20-1 16,21 0-16,0-21 0,0 22 0,21-1 16,-22 0-16,22 1 0,-21-1 15,21 0-15,0-20 0,0-1 16,0 0-16,0 0 0,0 0 0,21 0 0,1-21 15,-1 0-15,0 0 16,21 0-16,-21 0 0,1 0 0,20 0 16,-21-21-16,0 0 0,22 0 15,-22 0-15,0 0 0,0-22 0,0 22 16,0-21-16,1-1 0,-1 22 16,0-21-16,-21 21 0,0-22 15,0 22-15,0 0 0,0-21 0,0 21 16,0-1-16,0 44 31,0-1-15,0 21-16,0-21 0,0 0 15,0 22-15,0-22 0,0 21 0,21-21 16,-21 22-16,21-22 0,-21 0 0,0 0 16,21 0-16,-21 1 15,22-1-15,-22 0 0,21-21 0,0 0 16,-21 21-16,21-21 0,0 0 0,0 0 15,1 0-15,-1-21 16,0 0-16,0 0 0</inkml:trace>
  <inkml:trace contextRef="#ctx0" brushRef="#br0" timeOffset="33204.58">13039 3704 0,'0'-21'16,"0"42"-16,21-42 31,0 42-31,-21 0 0,21 1 0,0-1 16,0 0-16,1 21 0,-1-21 15,-21 22-15,21-22 0,-21 21 0,21 1 16,-21-22-16,21 21 0,-21-21 0,0 0 16,0 1-16,0-1 0,0 0 15,0 0-15,0 0 0,21-42 47,-21 0-47,0 0 0,22 0 0,-22-1 16,0-20-16,0 21 0,21-21 15,0-1-15,-21 1 0,21 0 16,-21 20-16,0-20 0,21 0 0,0 21 16,-21-1-16,22 1 0,-22 0 15,21 0-15,0 0 0,0 21 16,0 0-1,0 0 1,1 21 0,-22 0-16</inkml:trace>
  <inkml:trace contextRef="#ctx0" brushRef="#br0" timeOffset="33755.26">13991 3916 0,'21'-21'16,"-21"0"0,0-1-16,0 1 0,0 0 0,0-21 0,0 21 15,0-1-15,-21 1 0,0 0 0,0 21 16,21-21-16,-21 21 0,-1 0 15,-20 0-15,21 0 0,0 21 16,0 0-16,-22 0 0,22 1 0,0-1 16,-21 21-16,20 0 0,1-20 15,0 20-15,21 0 0,0 1 0,-21-1 16,21 0-16,0 1 0,0-1 16,0-21-16,0 0 0,0 0 0,0 1 15,0-1-15,21-21 0,0 0 16,0 0-16,1 0 0,-1 0 15,0 0-15,0-21 0,21-1 16,-20 1-16,-1 0 0,0 0 0,0 0 0,0-22 16,0 1-16,1 21 15,-1-21-15,0-1 0,-21 22 0,0-21 16,21-1-16,-21 22 0,0 0 16,0 0-16,0 0 0,0 42 31,-21 0-31,21 0 15,-21 22-15,21-22 0,0 0 0,0 21 16,0-21-16,0 1 0,0 20 0,0-21 16,0 0-16,0 0 0,0 1 15,0-1-15,0 0 0,21-21 16,0 0-16,0 0 16,0 0-16,1-21 0,-1 0 15</inkml:trace>
  <inkml:trace contextRef="#ctx0" brushRef="#br0" timeOffset="34196.53">14774 3302 0,'0'0'16,"0"-21"-16,0 0 0,0 0 0,-21-1 15,0 22-15,0 0 0,0 0 16,-1 0-16,1 0 0,-21 22 0,21-1 15,-22 0-15,1 21 0,21 1 16,0-22-16,-22 21 0,22 0 16,0 1-16,0-22 0,21 21 0,0-21 15,0 22-15,0-22 0,0 0 16,0 0-16,21 0 0,0 1 0,0-1 16,22 0-16,-22 0 0,21 0 0,-21 0 15,1 1-15,-1-1 0,0 0 16,0 0-16,0 0 0,-21 0 0,21 1 15,-21-1-15,0 0 0,0 0 16,-21 0-16,0 0 16,0-21-16,-21 22 0,20-22 0,-62 0 15,41 21-15,1-21 16,0 0-16,-1 0 0,1 0 0,0 0 16,21 0-16,-22 0 0,22 0 0,0 0 15,0 0-15,21-21 0,0-1 16,21 1-1,0 21-15,21-21 16,-20 21-16,20-21 0,0 0 16,1 0-16,-1-1 0</inkml:trace>
  <inkml:trace contextRef="#ctx0" brushRef="#br0" timeOffset="34856.15">14986 3641 0,'0'-21'0,"0"42"0,-21-42 16,0 21 0,-1 0-16,1 21 0,0-21 15,0 21-15,21 0 0,-21 21 0,0-20 16,-1-1-16,1 21 0,0 0 16,21-20-16,0 20 0,-21-21 0,21 21 15,-21-20-15,21 20 0,0-21 0,0 0 16,0 0-16,0 1 0,0-1 15,21-21-15,0 0 0,0 21 0,0-21 16,1 0-16,-1 0 0,21 0 16,-21 0-16,22-21 0,-22 0 15,0-1-15,21 1 0,-21 0 0,1 0 16,41-21-16,-42-1 16,0 22-16,-21 0 0,0 0 0,0-22 15,0 22-15,0 0 0,0 0 0,-21 21 16,0-21-16,0 21 15,0 0-15,0 21 0,-1 0 16,1 0-16,21 0 0,-21 1 0,21-1 16,0 21-16,0-21 0,0 0 15,0 22-15,0-22 0,0 0 0,0 0 16,21 0-16,0-21 0,1 22 16,-1-1-16,0-21 0,0 0 15,0 0-15,0 0 0,22 0 0,-22 0 16,21 0-16,-21-21 0,1-1 15,20 1-15,-21 0 0,0 0 0,0 0 16,1 0-16,-1-1 0,0-20 0,0 21 16,-21 0-16,0 0 0,0-1 15,0 1-15,0 42 32,0 1-32,0-1 0,0 0 15,0 21-15,0-21 0,0 1 16,0 20-16,-21-21 0,21 0 0,0 0 15,0 1-15,0-1 0,0 0 16,21-21 15,-21-21-31,0 0 16,0-1-16,21 1 0,-21 0 0</inkml:trace>
  <inkml:trace contextRef="#ctx0" brushRef="#br0" timeOffset="35016.06">15600 3683 0,'0'0'0,"0"-63"16,0 41-16,-21 22 16,21 22 31,0-1-47,21-21 15,-21 21-15,21-21 16</inkml:trace>
  <inkml:trace contextRef="#ctx0" brushRef="#br0" timeOffset="35287.75">15938 3725 0,'0'0'16,"0"22"-16,0-1 0,0 0 0,0 0 0,-21 21 15,21-20-15,0 20 0,0 0 16,-21 1-16,21 20 0,-21-21 0,21 22 15,-21-22-15,21 22 0,0-22 0,-21 0 16,-1 22-16,22-22 0,-21 1 16,21 20-16,0-21 0,-21 1 0,0-1 15,0 0-15,21 22 0,-21-22 0,21-21 16,-22 22-16,22-1 0,-21-21 16,0 22-16,21-22 15,0-42 1,21-1-16,0 1 15,1 0-15</inkml:trace>
  <inkml:trace contextRef="#ctx0" brushRef="#br0" timeOffset="35563.58">15896 3958 0,'0'0'0,"0"-42"0,0-22 15,21 43-15,0 21 16,-21-21-16,22 0 0,-1 21 15,0 0-15,0-21 0,0 21 0,22 0 16,-22 0-16,0 0 0,21 0 0,-21 0 16,1 21-16,-1-21 0,0 21 15,-21 21-15,0-20 0,0-1 0,0 21 16,-21-21-16,0 22 0,-22-1 16,22-21-16,0 0 0,-21 0 0,20 1 15,1-1-15,0 0 0,0 0 16,0-21-16,42-21 31,0 0-31,0 0 0,0-22 16</inkml:trace>
  <inkml:trace contextRef="#ctx0" brushRef="#br0" timeOffset="35817.44">16658 3323 0,'0'-42'16,"0"84"-16,21-126 0,-21 41 0,21 22 0,-21 0 15,0 42 1,-21 21-16,0-20 16,0 20-16,0 21 0,0 1 15,-1-22-15,1 22 0,0-1 0,0 1 16,0-22-16,21 22 0,0-22 0,0 0 16,0 1-16,0-1 0,0-21 15,0 21-15,0-20 0,0-1 16,0 0-16,0 0 0,21-21 15,0 0-15,0 0 16,0 0-16,-21-21 0,22 0 0,-1 0 16,-21-1-16</inkml:trace>
  <inkml:trace contextRef="#ctx0" brushRef="#br0" timeOffset="35970.35">16383 3662 0,'0'0'0,"-21"0"0,0 0 0,21-21 16,21 21-1,0 0 1,0 0-16,21 0 0,1 0 16,-1 0-16,0-21 0,1 21 0,-1-22 15,0 1-15,1 21 0,-1-21 16</inkml:trace>
  <inkml:trace contextRef="#ctx0" brushRef="#br0" timeOffset="38496.79">16827 3874 0,'0'0'0,"0"21"15,22-21 17,-1-21-32,0 21 15,0-22-15,0 1 0,0 0 0,22 0 16,-22 0-16,0 0 0,0-1 0,0 1 15,1-21-15,-1 21 0,-21 0 16,21-1-16,-21 1 0,0 0 0,-21 21 31,0 0-31,-1 21 16,1 0-16,0 1 0,0-1 0,21 21 16,-21-21-16,0 0 0,21 22 15,-22-22-15,22 0 0,0 21 0,0-20 16,0-1-16,0 0 0,0 0 15,0 0-15,22-21 16,-1 0-16,0 0 0,0 0 16,0 0-16,0 0 0,1 0 15,-1-21-15,0 21 0,0-21 0,0 0 16,0 0-16,1-1 0,-1 1 0,21 0 16,-21 0-16,0 0 0,22-22 15,-22 22-15,21 0 0,-21 0 0,1 0 16,20 0-16,-21 21 0,0 0 15,0 0-15,1 0 0,-1 0 16,0 0-16,0 0 0,-21 21 0,0 0 16,0 0-16,0 0 0,0 0 0,0 22 15,0-22-15,0 0 0,-21 0 16,0 22-16,0-22 0,-1 0 0,1 0 16,21 0-16,-21 0 15,21 1-15,-21-22 0,42-22 31,0 22-15,0-21-16,1 0 0,-1 0 0,0 0 16,0 0-16,0-22 0,22 22 15,-22-21-15,0 21 0,0-22 0,0 22 16,0-21-16,1 21 0,-1-22 0,-21 22 16,0 0-16,0 0 0,-21 21 31,-1 0-16,1 21-15,0 0 0,0 0 0,0 0 16,0 22-16,-1-22 0,22 21 0,-21-21 16,21 22-16,-21-22 0,21 21 15,0-21-15,0 1 0,0 20 0,0-21 16,0 0-16,21 0 0,0 1 16,1-22-16,-1 21 0,21-21 0,-21 0 15,0 0-15,22 0 0,-22 0 0,21 0 16,-21-21-16,22-1 0,-1 1 15,-21 21-15,22-21 0,-22 0 16,0 0-16,0-22 0,0 22 0,0 0 16,-21-21-16,0 21 0,0-22 15,0 22-15,0 0 0,0 0 0,0 0 16,-21 21-16,0 0 0,0 0 16,0 0-16,21 21 0,0 0 15,-21 0-15,-1 0 0,22 0 0,-21 1 16,21-1-16,0 21 0,0-21 15,0 0-15,0 1 0,0-1 0,0 0 16,21 0-16,1-21 0,-1 0 16,0 0-16,0 0 0,21 0 15,-20 0-15,20 0 0,0 0 16,-21 0-16,22 0 0,-1-21 0,-21 0 16,22 0-16,-1-1 0,-21 1 15,21 0-15,-20 0 0,-1-21 0,21 20 16,-21 1-16,22-21 0,-22 21 0,0 0 15,0-1-15,0 22 0,0 0 16,1 0-16,-22 22 16,0-1-1,0 0-15,0 0 0,0 0 16,0 0 0,21-21 30,-21-21-46,0 0 0,0 0 16,21 0-16,-21 0 0,0-1 16,0 1-16,0 0 0,0 0 15,-21 21 1,0 0-16,-1 21 16,1-21-16,0 21 0,-21 0 0,21 22 15,-1-22-15,-20 0 0,21 21 0,0-20 16,0-1-16,-1 21 0,22-21 15,0 0-15,0 22 0,0-22 0,0 0 16,0 0-16,0 0 0,22 1 16,-1-1-16,21 0 0,-21 0 15,0-21-15,22 0 0,-22 0 0,21 0 16,-21 0-16,22 0 0,-22 0 16,21-21-16,1 0 0,-22 21 0,21-43 15,-21 22-15,22 0 0,-22 0 0,21-21 16,-21 20-16,0-20 0,22 0 15,-22 21-15,0-22 0,0 22 0,0-21 16,-21 21-16,0-1 16,-21 44-1,0-1-15,0 0 16,21 0-16,0 0 16,0 0-16,-21 1 0,21-1 0,0 0 15,0 0-15,0 0 0,0 0 16,0 1-16,0-1 15,21-21-15,0 0 0,0 0 0,0 0 16,1 0-16,-1 0 0,0 0 16,0-21-16,0 21 0,0-22 15,1 1-15,-1 0 0,0 0 0,0 0 16,0 0-16,-21-1 0,21-20 16,1 21-16,-1 0 0,-21 0 0,0-1 15,21 22-15,-21 22 31,0-1-31,-21 21 0,0-21 16,21 0-16,0 1 0,0-1 0,0 21 16,0-21-16,0 0 0,0 1 15,0-1-15,21 0 0,-21 0 16,21-21-16,0 0 0,21 21 16,-20-21-16,-1 0 0,0 0 0,0 0 15,0-21-15,0 21 0,1-21 0,-1 0 16,-21 0-16,21-1 0,0-20 15,0 21-15,0-21 0,1-1 0,-22 1 16,21 0-16,0-22 0,0 1 16,-21-1-16,21 1 0,0-1 15,-21 22-15,22-22 0,-22 22 0,21 0 16,-21-1-16,0 1 0,0 21 16,0 0-16,0 42 15,-21 0 1,-1 0-16,1 21 0,21 22 15,-21-22-15,0 22 0,0-1 0,0 1 16,21-22-16,0 22 0,-22-1 0,1-21 16,21 1-16,0-1 0,0 43 15,0-64-15,0 21 0,0-21 16,0 1-16,0-1 0,0 0 16,21-21-16,1 0 15,-1 0-15,0 0 0,0 0 16,0 0-16,0-21 0,1 0 0,20 21 15,-21-22-15,0-20 0,0 21 0,1 0 16,-1 0-16,-21-1 0,21 1 16,-21 0-16,0 0 0,21 21 0,-42 21 31,21 0-31,-21 0 0,0 1 16,21-1-16,0 0 0,0 0 15,0 0-15,0 0 0,0 1 16,21-1-16,0-21 15,0 0-15,0 0 0,0 0 16,1 0-16,20 0 0,-21 0 16,0 0-16,0-21 0,1-1 0,-1 1 15,0 0-15,0 0 0,-21 0 0,0 0 16,0-22-16,0 22 0,0-21 16,0 21-16,0-1 0,-21-20 0,0 42 15,0-21-15,-1 0 0,1 21 16,-21 0-16,21 0 0,0 0 0,-1 0 15,1 21-15,0-21 0,21 21 0,-21 0 16,21 0-16,-21 1 0,21-1 16,-21 0-16,21 0 15,0 0-15,0 0 0,21-21 16,0 0-16,0 0 0,0 0 16,0 0-16,1 0 0,-1 0 0</inkml:trace>
  <inkml:trace contextRef="#ctx0" brushRef="#br0" timeOffset="38859.58">20722 3577 0,'0'0'16,"0"-21"-16,21 0 15,-21 0-15,21 0 0,-21-1 16,22 22-16,-1-21 0,0 21 16,0 0-16,0 0 0,0 0 0,1 0 15,-1 0-15,0 21 0,0 1 0,0-1 16,0 0-16,-21 21 0,22-21 15,-1 22-15,-21-1 0,0-21 0,0 22 16,0-22-16,0 21 0,0-21 16,0 0-16,0 22 0,0-22 0,0 0 15,0 0-15,-21-21 0,-1 21 0,1-21 16,0 0 0,21-21-1,0 0-15,0 0 16,0 0-16,0 0 0,0-1 0,21 1 15,-21 0-15,21-21 0,1 21 0,-1-22 16,-21 22-16,21 0 0,0-21 16,0 20-16,0 1 0,-21 0 0,22 0 15,-22 0-15,0 0 16,0-1-16</inkml:trace>
  <inkml:trace contextRef="#ctx0" brushRef="#br0" timeOffset="39060.51">20087 3196 0,'0'0'0,"-21"0"0,-21 21 16,20-21-16,44 0 31,-1 0-31,0 0 0,0 0 16,21 0-16,-20 0 0,20 0 0,0 0 15,-21-21-15,22 0 0,-1 21 16,22-21-16,-22 0 0,0 0 0</inkml:trace>
  <inkml:trace contextRef="#ctx0" brushRef="#br0" timeOffset="39388.41">22077 1969 0,'0'0'0,"-21"0"47,-1 21-47,1 0 0,0 21 15,21-21-15,-21 1 0,0 20 0,0-21 16,21 21-16,0 1 0,-22-22 0,1 21 16,21 1-16,-21-22 0,21 21 15,0-21-15,0 0 0,0 22 0,0-22 16,0 0-16,0 0 16</inkml:trace>
  <inkml:trace contextRef="#ctx0" brushRef="#br0" timeOffset="39620.79">21548 2540 0,'0'0'0,"21"0"15,0 0 1,-21 21-16,21-21 0,21 0 0,-20 0 15,20 0-15,-21 0 0,21 0 16,1 0-16,-22 0 0,21 0 0,-21 0 16,22-21-16,-22 21 0,0-21 15,21 0-15,-20 21 0,-22-21 0,21-1 16,0 1-16,-21 0 16,21 0-16,-21 0 0</inkml:trace>
  <inkml:trace contextRef="#ctx0" brushRef="#br0" timeOffset="39811.68">21780 1969 0,'0'0'0,"43"0"0,-22 0 0,0 0 16,21 0-16,-20 0 0,-1 0 0,21 0 15,-21 0-15,0-22 0,22 22 16,-22 0-16,0 0 0,0-21 0</inkml:trace>
  <inkml:trace contextRef="#ctx0" brushRef="#br0" timeOffset="40380.35">22077 1524 0,'0'0'0,"-43"0"0,22 0 16,-21 0-16,21 0 0,-22 0 0,1 21 16,0-21-16,-1 21 0,22 1 15,-21 20-15,0-21 0,-1 21 0,1 1 16,0-1-16,-1 0 0,1 1 15,21-1-15,0 22 0,-1-22 16,1 0-16,0 22 0,21-22 0,0 0 16,0 1-16,0 20 0,0-20 0,0-1 15,21 21-15,0-20 0,1-1 16,-1 0-16,0-20 0,21 20 16,1-21-16,-1 0 0,-21 0 0,21 1 15,1-1-15,-1-21 0,0 0 16,1 0-16,-1 0 0,0 0 0,1 0 15,-1-21-15,-21 21 0,22-22 16,-1 1-16,0 0 0,1-21 0,-1 21 16,0-22-16,1 1 0,-22 0 0,21-22 15,0 22-15,1-1 0,-22 1 16,21-21-16,-21 20 0,1 1 0,-1-22 16,-21 22-16,0 0 0,0-22 15,0 22-15,0 0 0,-21-22 16,-1 22-16,-20-1 0,0 1 15,21 21-15,-22-21 0,1 20 0,0 1 16,-1 0-16,1 0 0,21 0 16,-22 21-16,22 0 0,0 0 0,0 0 15,0 0-15,0 0 0,-1 0 16,1 21-16,21 0 0,-21 0 16,0 0-16,21 1 0,0 20 15,-21 0-15</inkml:trace>
  <inkml:trace contextRef="#ctx0" brushRef="#br0" timeOffset="41304.48">21526 3683 0,'22'0'47,"-1"0"-47,21 0 0,-21 0 16,22 21-16,-22-21 0,21 0 15,0 0-15,1 0 0,-1 0 0,0 0 16,1 0-16,-1 0 0,0 0 16,1 0-16,-1 0 0,0 0 0,-20 0 15,20 0-15,-21 0 0,0 0 0,0 0 16,-21-21-16,0 0 15,0 0-15,0 0 0,-21 21 16,0-22-16,0 1 0,0 0 16,0 21-16,-1-21 0,-20 21 15,21 0-15,0-21 0,0 21 16,42 0 15,0 0-15,21 0-16,-21 0 0,1 0 15,-1 0-15,0 21 0,0-21 16,0 0-16,0 21 0,1-21 0,-22 21 16,0 0-16,0 1 15,0-1-15,-22 0 0,1 0 0,0 21 16,0-20-16,-21-1 0,20 21 16,-20 0-16,0 1 0,21-22 0,-22 21 15,1 1-15,21-1 0,-22 0 16,22-21-16,0 22 0,0-22 15,21 0-15,0 0 0</inkml:trace>
  <inkml:trace contextRef="#ctx0" brushRef="#br0" timeOffset="45044.89">22627 3852 0,'0'-21'62,"21"21"-62,0-21 16,-21 0-16,22 0 0,-1 0 16,0-1-16,0 1 0,-21 0 15,21-21-15,0 21 0,-21-1 0,0-20 16,22 21-16,-22 0 0,21 0 15,-21-1 1,0 44-16,0-1 16,-21 0-1,-1 0-15,22 21 0,0-20 0,-21-1 16,21 0-16,-21 0 0,21 21 16,0-20-16,0-1 0,0 0 0,0 0 15,0 0-15,0 0 0,0 1 0,0-1 16,21-21-1,0 0-15,1 0 16,-1 0-16,0 0 16,0-21-16,0-1 0,0 1 15,1 0-15,-1 0 0,0 0 16,-21 0-16,21-1 0,0 1 16,0 0-16,1-21 0,-1 21 0,0-1 15,-21 1-15,21 0 0,0 0 16,0 21-16,1 0 0,-1 0 0,0 0 15,0 0-15,0 0 16,0 21-16,-21 0 0,0 0 0,22 1 16,-22-1-16,0 0 0,0 21 0,0-21 15,0 1-15,0 20 0,0-21 16,0 0-16,0 0 0,0 1 0,0-1 16,-22 0-16,22 0 15,0 0-15,0 0 0,0-42 47,0 0-47,22 0 16,-22 0-16,21 0 0,0-1 15,0 1-15,0 0 0,0-21 0,1 21 16,-1-1-16,0 1 0,-21-21 16,21 21-16,-21 0 0,21 21 0,-21-22 15,0 1-15,0 42 31,0 1-31,0-1 16,0 0-16,-21 0 0,21 0 16,-21 0-16,0 22 0,21-22 0,0 0 15,0 0-15,0 22 0,0-22 0,0 0 16,0 0-16,0 0 16,0 0-16,0 1 0,21-22 0,0 0 15,0 21-15,0-21 0,22 0 16,-22 0-16,0 0 0,21 0 0,-20 0 15,20-21-15,-21-1 0,0 22 16,22-21-16,-22 0 0,0 0 16,0 0-16,0 0 0,0-1 0,-21 1 15,0-21-15,0 21 0,0 0 16,0-22-16,0 22 0,0 0 0,0 0 16,0 0-16,-21-1 0,0 1 15,0 21-15,0 0 0,0 0 16,-1 21-16,22 1 0,-21-1 0,21 21 15,0-21-15,0 0 0,0 22 16,0-22-16,0 21 0,0-21 0,0 22 16,0-22-16,21 21 0,1-21 15,-1 1-15,0-1 0,0 0 0,0-21 16,0 21-16,1-21 0,-1 0 0,0 0 16,0 0-16,21 0 15,-20-21-15,-1 21 0,0-21 0,0 0 16,0-1-16,0 1 0,1-21 15,-1 21-15,-21-22 0,21 22 0,0-21 16,0 21-16,0-22 0,-21 1 0,22 21 16,-1 0-16,-21 0 0,21 21 15,-21-22-15,0 44 32,21-1-32,-21 0 0,0 0 15,0 0-15,0 0 16,0 1-16,21-22 15,0 0 1,1 0 0,-22-22-1,0 1-15,0 0 16,0 0-16,0 0 0,0 0 16,0-1-16,0 1 0,-22 21 15,1 0 1,0 21-16,0 1 15,21-1-15,-21 21 0,0-21 16,21 22-16,-22-22 0,22 0 16,0 21-16,0-21 0,0 22 15,0-22-15,0 0 0,0 0 16,0 0-16,0 1 0,0-1 0,22 0 16,-1-21-16,0 0 0,21 0 15,-21 0-15,1 0 0,-1 0 16,0 0-16,21-21 0,-21 21 0,1-21 15,20-1-15,-21 1 0,0 0 16,0 0-16,1-21 0,-22 20 0,21 1 16,-21-21-16,21 21 0,-21 0 0,0-1 15,0 1-15,0 0 16,0 42 15,0 0-31,0 1 16,0-1-16,0 0 0,0 0 15,0 0-15,0 0 0,0 1 16,0-1-16,0 0 16,21-21-16,0 0 0,0 0 15,1 0-15,-1 0 16,0 0-16,0 0 0,21 0 16,-20-21-16,-1 0 0,0 21 15,0-22-15,0 1 0,-21 0 0,21 0 16,-21 0-16,22 0 0,-22-1 15,0 1-15,0 0 0,0 0 0,21 0 16,-21 0 0,0 42-1,0 0-15,-21 0 16,21 0-16,0 0 0,0 1 0,0-1 16,-22 21-16,22-21 0,0 0 15,0 1-15,0-1 0,0 0 16,0 0-16,0 0 0,22-21 15,-22 21-15,21-21 16,0 0-16,0 0 0,0 0 0,0 0 16,1-21-16,-1 0 0,0 0 15,0 0-15,0 0 16,0-1-16,1-20 0,-22 21 0,21-21 16,0 20-16,-21-20 0,0 0 15,0-1-15,21 1 0,-21-21 0,21 20 16,-21 1-16,0 0 0,0-1 15,0 22-15,0 0 0,0 0 0,0 0 16,0 42 0,0 21-16,0-21 15,0 22-15,-21-1 0,21 0 16,-21 1-16,21 20 0,0-21 0,-21 1 16,21-1-16,-21 0 0,21 1 0,0-22 15,0 21-15,0-21 0,0 1 16,0-1-16,0 0 0,0 0 15,0 0-15,21-21 16,0 0-16,0 0 0,0 0 0,0 0 16,1 0-16,20 0 0,-21-21 15,0 0-15,0 21 0,1-21 16,-1 0-16,0-1 0,0 1 0,-21 0 16,0 0-16,0 0 0,0 0 15,0 42 1,-21 0-1,21 0-15,-21 0 16,21 0-16,0 1 0,0-1 16,0 0-16,0 0 0,0 0 0,0 0 15,0 1-15,21-22 16,0 0 0,0 0-16,0 0 15,1-22-15,-1 22 0,0-21 0,0 0 16,0 0-16,0 0 0,-21 0 0,0-1 15,0 1-15,22 0 0</inkml:trace>
  <inkml:trace contextRef="#ctx0" brushRef="#br0" timeOffset="45223.78">25336 3535 0,'0'0'0,"-42"0"0,21 0 0,0 0 0,21 21 31,21-21-15,0 0-16,0 0 16,0 0-16,1 0 0,20 0 15,-21 0-15,21-21 0,1 21 0,-22-21 16,21 21-16</inkml:trace>
  <inkml:trace contextRef="#ctx0" brushRef="#br0" timeOffset="45651.54">26268 3239 0,'0'-43'16,"0"22"0,-21 21-16,-1 0 15,1 0 1,0 0-16,0 21 0,0 0 15,0 1-15,-22-1 16,22 0-16,0 21 0,21-21 0,-21 22 16,21-22-16,-21 21 0,21 1 0,0-22 15,0 21-15,0-21 0,0 0 16,21 22-16,0-22 0,0 0 0,0 0 16,-21 22-16,21-22 0,1 0 15,-1-21-15,-21 21 0,0 0 0,0 0 16,0 1-16,0-1 0,0 0 15,-21-21 1,-1 21-16,-20-21 0,21 0 16,0 0-16,-22 21 0,22-21 0,0 0 15,0 0-15,0 21 0,0-21 16,42 0 15,0 0-31,0-21 16,21 21-16,-20-21 0,-1 0 0</inkml:trace>
  <inkml:trace contextRef="#ctx0" brushRef="#br0" timeOffset="46245.12">26437 3535 0,'0'0'0,"-21"0"0,0 0 15,0 0-15,-1 0 16,1 21-16,0 0 0,21 0 0,-21 1 15,0-1-15,0 0 0,21 0 16,0 21-16,-22-20 0,22-1 0,0 0 16,0 21-16,0-21 0,0 1 0,0-1 15,22 0-15,-22 0 16,21-21-16,0 0 0,0 21 0,0-21 16,0 0-16,1 0 15,-1 0-15,0 0 0,0-21 16,0 21-16,-21-21 0,21 21 0,-21-21 15,0 0-15,0-1 16,22 1-16,-22 0 0,0 0 0,21 0 16,-21 0-16,0-1 15,0 1-15,21 21 32,-21 21-17,21 1-15,-21-1 16,0 0-16,0 0 0,21-21 0,-21 21 15,0 0-15,0 1 0,0-1 16,0 0-16,0 0 0,0 0 16,0 0-1,0-42 17,0 0-17,0 0-15,21 0 0,1 0 16,-22-1-16,0 1 15,0 0-15,21 0 0,0 0 16,-21 0-16,0-1 0,0 1 16,21 21-1,0 0-15,0 0 32,1 0-32</inkml:trace>
  <inkml:trace contextRef="#ctx0" brushRef="#br0" timeOffset="46444.01">26797 3704 0,'-21'0'31,"0"21"-15,21 1-16,0-1 16,0 0-16,-22 0 0,22 0 15,0 0-15,0 1 0,-21-22 16,21 21-1</inkml:trace>
  <inkml:trace contextRef="#ctx0" brushRef="#br0" timeOffset="46611.91">26755 3598 0,'0'0'16,"0"-42"-16,0 21 15,-22 21-15,22 21 47,22-21-15</inkml:trace>
  <inkml:trace contextRef="#ctx0" brushRef="#br0" timeOffset="46879.76">26860 3747 0,'0'0'0,"-21"21"0,21 21 0,0-21 0,-21 22 16,21-22-16,-21 21 0,21 0 16,0 43-16,0-43 15,0 1-15,0-1 0,0 0 0,0 1 16,0-1-16,-21-21 0,21 22 15,-21-1-15,21-21 0,0 0 0,0 0 16,0 1-16,0-1 0,-22 0 0,22 0 16,0 0-1,0-42 17,0 0-32,0 0 0,22 0 15,-22-1-15</inkml:trace>
  <inkml:trace contextRef="#ctx0" brushRef="#br0" timeOffset="47144.61">26839 3789 0,'0'0'0,"-21"-21"0,21 0 0,-21-1 16,21-20-16,0 21 16,21 21-1,0 0-15,0 0 16,1 0-16,-1 0 0,0 0 15,0 21-15,-21 0 0,0 0 16,0 1-16,0-1 0,0 0 16,-21 0-16,21 0 0,-21 0 15,0 1-15,-1-22 0,1 21 16,0-21-16,0 21 16,21-42 15,21 21-31</inkml:trace>
  <inkml:trace contextRef="#ctx0" brushRef="#br0" timeOffset="47403.46">27093 3344 0,'0'0'0,"0"22"15,-21-1-15,21 0 0,0 0 0,0 21 16,-21-20-16,21 20 0,-21 0 0,21-21 16,0 1-16,0 20 0,0-21 15,0 0-15,-21 22 0,21-22 0,0 0 16,0 0-16,0 0 16,21 0-16,0-21 15,0 0 1</inkml:trace>
  <inkml:trace contextRef="#ctx0" brushRef="#br0" timeOffset="47585.35">26966 3556 0,'0'0'0,"0"-21"0,0 0 16,21 21-16,1 0 15,-1 0-15,0-21 16,0 21-16,0 0 0,0 0 0,1 0 16,-1 0-16,0-22 15</inkml:trace>
  <inkml:trace contextRef="#ctx0" brushRef="#br0" timeOffset="48880.71">1206 5842 0,'-21'0'0,"42"0"0,-63 0 32,42-21-32,-21 0 0,21 0 15,-21 21-15,21-22 0,0 1 0,0 0 16,-21 0-16,21 0 0,-22 0 15,22-1-15,0 1 0,-21 0 16,21 0-16,0 42 31,0 0-31,0 0 16,0 22-16,0-1 0,0 22 16,0-22-16,-21 21 0,21-20 15,0 20-15,-21 1 0,21-22 16,0 22-16,0-22 0,0 0 0,0 22 15,0-22-15,0-21 0,0 22 16,0-22-16,0 0 0,0 0 0,0 0 16,0 0-16,-21-21 31,0-21-15,21 0-16,0 0 0,-22-21 15,1 20-15</inkml:trace>
  <inkml:trace contextRef="#ctx0" brushRef="#br0" timeOffset="49291.99">593 5863 0,'0'0'0,"-22"-42"0,-41-43 16,42 64-16,21-21 16,0 21-16,0-1 0,0 1 15,0 0-15,21 0 0,0 0 0,21 0 16,1-1-16,-1 1 0,0 0 15,22 21-15,-22-21 0,22 21 0,-1 0 16,1 0-16,-1 0 0,1 21 16,-1 0-16,1 22 0,-1-1 15,-20 0-15,-1 22 0,0-22 16,-21 22-16,1-1 0,-22 1 16,0-1-16,0-21 0,-43 22 0,22-22 15,-21 1-15,-1 20 0,1-21 16,0 1-16,-1-22 0,1 21 0,0-21 15,-1 1-15,1-1 0,0 0 16,-1 0-16,22-21 0,-21 0 0,21 0 16,-22 0-16,22 0 0,0 0 15,0-21-15,21 0 0,0 0 0,0-1 16,-21 1-16,21 0 16,0 0-16,0 0 0,0 0 0,21-1 15,0 1-15,0 0 0,0 0 16,22 21-16,-22-21 15,0 21-15,21 0 0,-20-21 0</inkml:trace>
  <inkml:trace contextRef="#ctx0" brushRef="#br0" timeOffset="49735.84">1482 6075 0,'21'-21'15,"0"0"1,0 21-16,0 0 16,0 0-16,1 0 0,-1 0 15,0 0-15,0 21 0,21 0 16,-20 0-16,-1 0 0,0 0 0,-21 1 16,21 20-16,-21-21 0,0 0 15,0 22-15,0-22 0,0 21 0,0-21 16,0 0-16,0 1 0,-21-1 15,21 0-15,0 0 16,-21-21-16,21-21 16,0 0-1,0 0-15,0-1 0,0 1 16,0 0-16,0 0 0,21-21 0,-21 20 16,21-20-16,0 21 0,-21-21 15,21-1-15,1 22 0,-1 0 0,0-21 16,0 20-16,0 22 0,0-21 15,1 0-15,-1 21 0,0 0 16,-21 21-16,21 0 16,0 1-16,-21-1 0,21-21 0,-21 21 15,0 0-15,0 0 0,22 0 0,-22 1 16,0-1-16,21 0 0</inkml:trace>
  <inkml:trace contextRef="#ctx0" brushRef="#br0" timeOffset="50609.09">2413 6350 0,'21'0'16,"-42"0"-16,63-21 0,-21 0 0,1 21 15,-1-21-15,0-1 0,-21 1 0,0 0 16,0 0-16,0 0 0,0 0 16,0-1-16,0-20 0,-21 21 0,0 0 15,-1 21-15,-20-21 0,21 21 16,-21 0-16,-1 0 0,22 0 0,-21 0 15,-1 0-15,1 21 0,21-21 16,-21 21-16,20 0 0,-20 21 16,21-20-16,0-1 0,0 21 0,21-21 15,0 22-15,0-22 0,0 0 16,0 21-16,0-21 0,21 1 0,-21-1 16,21-21-16,0 21 0,21-21 15,-20 0-15,-1 0 0,21 0 0,-21 0 16,22 0-16,-1-21 0,-21 21 15,21-21-15,-20-1 0,20 1 0,-21 0 16,0 0-16,22 0 0,-43 0 16,21-1-16,-21-20 0,21 21 0,-21 0 15,0 0-15,0-1 0,0 1 16,0 0-16,-21 21 16,0 0-1,21 21-15,-22 0 16,1 1-16,21-1 0,0 0 0,-21 0 15,21 0-15,0 0 0,0 22 16,0-22-16,0 0 0,0 21 0,21-20 16,0-1-16,1 0 0,-1 0 15,0-21-15,0 21 0,0-21 0,22 0 16,-1 0-16,-21 0 0,21 0 0,1 0 16,-1-21-16,0 21 0,1-21 15,-1 0-15,0 0 0,1-1 0,-1 1 16,0-21-16,-20 21 15,-1 0-15,21-22 0,-42 22 0,21-21 16,-21 21-16,0-22 0,0 1 0,0 21 16,-21 0-16,21-22 0,-21 22 15,-21 0-15,20 21 0,1 0 16,-21 0-16,0 0 0,20 0 0,-20 0 16,0 0-16,21 21 0,-22 0 0,22-21 15,0 21-15,0 1 0,0-22 16,21 21-16,-22-21 0,22 21 0,0 0 15,22 0 1,-1 0-16,0 1 0,0-1 16,0 0-16,22 21 0,-22 1 0,21-1 15,-21 0-15,0 1 0,22 20 16,-22-21-16,0 22 0,-21-22 0,21 22 16,-21-22-16,0 0 0,0 22 0,0-22 15,0 22-15,0-22 0,0 0 16,0 22-16,-21-22 0,0 22 0,21-22 15,-21 22-15,0-22 0,-1 0 16,1 1-16,21-22 0,-21 21 0,0-21 16,21 0-16,0-42 31,0-21-31,0 21 0,0-22 16</inkml:trace>
  <inkml:trace contextRef="#ctx0" brushRef="#br0" timeOffset="52212.04">3937 6223 0,'21'0'15,"-21"-21"1,21 21-16,-21-21 15,21 21-15,-21-21 0,0-1 0,0 1 16,0 0-16,0 0 16,0 0-16,0 0 15,-21-1-15,0 22 0,0 0 0,-21-21 16,20 21-16,1 0 0,-21 0 16,21 0-16,-22 21 0,1 1 0,21-1 15,-43 21-15,22-21 0,21 0 16,0 22-16,0-22 0,21 21 15,0-21-15,0 1 0,0 20 0,0-21 16,0 0-16,0 0 16,0 1-16,21-1 0,0 0 0,0-21 0,0 0 15,22 0-15,-22 0 0,0 0 16,21 0-16,-21-21 0,22 21 16,-22-21-16,21-1 0,-21 1 0,22 0 15,-22 0-15,0-21 0,0 20 16,0 1-16,1-21 0,-1 21 0,-21 0 15,21-22-15,-21 22 0,0 0 0,0 0 16,0 0-16,0-1 0,0 1 16,0 42-1,0 1-15,0-1 16,0 21-16,0-21 0,0 0 16,0 1-16,0 20 0,0-21 15,0 0-15,0 0 0,21 1 16,-21-1-16,21 0 0,0-21 0,1 21 15,-1-21-15,0 0 0,0 0 0,0 0 16,0 0-16,1 0 0,20 0 16,-21 0-16,0-21 0,0 21 0,22-21 15,-22 0-15,0 21 0,0-22 0,0 1 16,1 0-16,-22 0 0,0 0 16,0 0-16,0-1 0,0 1 15,0 0-15,0 42 31,-22 0-31,22 1 16,-21-1-16,0 0 0,21 0 0,0 0 16,0 0-16,-21 1 0,21-1 15,-21 0-15,21 0 0,21-21 47,0 0-47,-21-21 0,21 21 0,0-21 16,1 21-16,-1-21 0,0-1 15,0 1-15,0 0 0,0 21 0,1-21 16,-22 0-16,21 0 0,0 21 0,-21-22 16,21 22-1,-21 22 1,21-1-16,-21 0 0,0 0 16,21 0-16,-21 0 15,22 1-15,-1-1 0,-21 0 0,21 0 16,0 0-16,0 0 0,0-21 15,1 22-15,-1-22 0,0 0 16,0 0-16,0 0 0,22 0 0,-22 0 16,0 0-16,0 0 0,21-22 0,-20 1 15,-1 21-15,21-21 0,-21 0 16,0 0-16,1 0 0,-1-1 0,0 1 16,0 0-16,-21 0 0,0-21 0,0 20 15,0 1-15,0-21 16,0 21-16,-21 0 0,0-1 0,0 1 15,-1 0-15,1 0 0,0 21 16,0 0-16,0 0 0,0 0 0,-1 0 16,1 21-16,-21 0 0,21-21 0,0 21 15,-1 22-15,1-22 0,0 0 16,0 0-16,0 22 0,21-22 0,0 0 16,0 21-16,0-21 0,0 1 0,0-1 15,0 0-15,21 0 0,0 0 16,0-21-16,0 0 0,1 0 0,-1 0 15,0 0-15,0 0 0,21 0 0,-20 0 16,-1-21-16,21 0 16,-21 0-16,0 0 0,1-1 0,20 1 15,-21 0-15,0-21 0,0-1 0,1 22 16,-22-21-16,21 0 0,0-22 16,-21 22-16,21-1 0,-21-20 0,0-1 15,0 22-15,21-21 0,-21 20 0,21-20 16,-21 20-16,0 1 0,0 0 15,0-22-15,0 43 0,0 0 16,0 0-16,-21 42 16,21 21-1,0-21-15,-21 43 0,21-22 16,0 22-16,0-1 0,0 1 16,0-1-16,0 1 0,0-1 0,0-20 15,0 20-15,0-21 0,0 1 0,0-1 16,0 0-16,0-20 0,0-1 15,0 0-15,0 0 0,0 0 0,21-21 16,0 0-16,1 0 16,-1 0-16,0 0 0,0-21 15,0 0-15,0 0 0</inkml:trace>
  <inkml:trace contextRef="#ctx0" brushRef="#br0" timeOffset="52471.89">6054 5482 0,'0'0'0,"0"-21"16,0 0-16,0 42 31,0 0-31,0 22 0,0-1 16,-22 0-16,22 1 0,-21 20 0,21-21 16,-21 22-16,21-22 0,0 1 0,0-1 15,0 0-15,0 1 0,-21-1 16,21 0-16,0-21 0,-21 1 0,21-1 15,0 0-15,0 0 0,0 0 16,0 0-16,-21-21 31,21-21-31,0 0 16</inkml:trace>
  <inkml:trace contextRef="#ctx0" brushRef="#br0" timeOffset="52827.69">5694 5546 0,'0'0'0,"0"-21"0,0-22 16,21 22-1,0 0-15,21 21 0,-20-21 0,20 21 16,0 0-16,1-21 0,-1 21 0,0 0 16,1 0-16,-1 0 0,0 0 15,1 0-15,-1 21 0,-21 0 0,21 0 16,1 0-16,-22 22 0,21-1 0,-21 0 15,1 1-15,-1-1 0,0 21 16,-21-20-16,0 20 0,0-20 0,0-1 16,0 0-16,0 1 0,-21-1 15,-22 0-15,22-21 0,0 22 0,-21-22 16,-22 42-16,22-41 0,21-1 16,0 0-16,-22-21 0,22 21 15,21 0-15,-21-21 0,0 0 16,21-21 15,21 0-15,0 0-16,0 21 0,0-21 0,1-1 15</inkml:trace>
  <inkml:trace contextRef="#ctx0" brushRef="#br0" timeOffset="53255.75">6562 6011 0,'0'0'0,"0"-21"0,0 0 16,0 0-16,0 0 15,21 0-15,0-1 0,-21 1 16,21 0-16,0 0 0,0 21 0,1-21 16,-1 0-16,0 21 0,0 0 15,0 0-15,0 0 0,1 21 16,-1 0-16,-21 0 0,21 0 15,0 0-15,-21 22 0,0-22 16,21 21-16,-21-21 0,0 22 0,0-22 16,0 0-16,0 0 0,0 0 0,0 1 15,0-1-15,0 0 16,-21 0-16,21-42 31,0 0-15,0 0-16,0-1 0,0 1 15,21 0-15,-21-21 0,21 21 0,1-22 16,-1 22-16,0-21 0,0 21 16,0-22-16,0 22 0,1-21 0,-1 21 15,0-1-15,0 1 0,0 21 0,0-21 16,1 21-16,-1 0 16,0 0-16,0 0 15,0-21-15,0 21 0</inkml:trace>
  <inkml:trace contextRef="#ctx0" brushRef="#br0" timeOffset="53620.57">7429 5673 0,'0'42'15,"-21"-21"-15,21 0 0,-21 1 16,0-1-16,0 21 0,0-21 16,21 22-16,-22-22 0,22 21 15,-21-21-15,0 22 0,21-22 0,0 21 16,0-21-16,0 0 0,0 1 0,0-1 15,0 0-15,21 0 16,0-21-16,22 0 0,-22 0 16,0 0-16,21 0 0,-20 0 0,20-21 15,-21 0-15,21 0 0,-20-1 16,20 1-16,-21 0 0,0 0 0,0 0 16,1-22-16,-1 22 0,-21-21 0,0 21 15,0-22-15,0 1 0,-21 21 16,-1-21-16,1 20 0,0 1 0,-21 0 15,-22 21-15,22 0 16,21 0-16,0 0 0,-22 0 16,22 21-16,0-21 0,21 21 0,0 1 0,0-1 15,0 0-15,21-21 32,21 0-32,-20 0 0</inkml:trace>
  <inkml:trace contextRef="#ctx0" brushRef="#br0" timeOffset="53970.38">8043 5673 0,'0'21'16,"0"0"0,0 0-16,0 0 0,0 1 0,0 20 15,-21 0-15,21 1 0,-21-1 16,0 0-16,21 1 0,0-1 15,-21 0-15,-1 1 0,22 20 0,-21-21 16,21 22-16,0-1 0,0-20 0,0 20 16,-21 1-16,21-1 0,0 1 15,0-22-15,0 22 0,0-1 0,-21-21 16,21 22-16,0-1 0,0-20 0,0 20 16,0-20-16,0 20 0,0-21 0,0 1 15,0-1-15,0 0 0,0 1 16,-21-1-16,21 0 0,0-20 0,0-1 15,0 0-15,0 0 0,0-42 32,21 0-32,0 0 0,-21-1 15,21-20-15,0 0 0,1-1 16</inkml:trace>
  <inkml:trace contextRef="#ctx0" brushRef="#br0" timeOffset="54256.21">8001 6096 0,'-21'-63'0,"42"126"0,-42-169 0,21 64 0,0 0 16,0 20-16,0-20 0,0 21 0,0 0 15,0 0-15,21-1 0,0 1 16,-21 0-16,21 21 0,0 0 16,1 0-16,-1 0 0,0 0 0,21 0 15,-21 0-15,1 21 16,-1 0-16,0 22 0,0-22 0,-21 21 0,0-21 15,0 22-15,0-1 0,0 0 0,0 1 16,0-22-16,-21 21 0,0-21 16,0 22-16,-22-22 0,22 0 0,0 0 15,-21 0-15,20 1 0,1-1 0,0 0 16,0-21-16</inkml:trace>
  <inkml:trace contextRef="#ctx0" brushRef="#br0" timeOffset="54866.86">9102 5863 0,'-22'0'0,"44"0"0,-65 21 0,22-21 15,0 0-15,0 0 0,21 22 32,21-22-17,0 0-15,21 0 0,-20 0 0,20 0 16,0 0-16,1 0 0,-1 0 15,21 0-15,-20 0 0,20 0 0,-20 0 16,20 0-16,1 0 0,20 0 16,-20 0-16,-1 0 0,1-22 0,-22 22 15,22 0-15,-22-21 0,0 0 0,1 21 16,-22 0-16,0 0 0,-21-21 16,-21 0-1,0 21-15,-1-21 0,-20 21 16,21 0-16,-21 0 0,-1-22 0,1 22 15,0 0-15,20 0 0,1-21 16,0 21-16,0 0 0,21-21 0,0 0 16,0 0-1,21 21-15,0 0 16,0 0-16,1 0 0,-1 0 0,21 0 16,-21 0-16,0 0 0,22 0 15,-22 21-15,0-21 0,0 21 16,0 0-16,1 0 0,-22 1 0,0 20 15,0-21-15,0 21 0,0-20 0,-43 20 16,22-21-16,0 21 0,-21-20 16,20 20-16,1-21 0,-21 0 0,21 0 15,0 1-15,-22 20 0,22-21 16</inkml:trace>
  <inkml:trace contextRef="#ctx0" brushRef="#br0" timeOffset="55591.95">11747 5207 0,'0'0'0,"0"-21"0,0 0 0,-21 0 16,21-1-16,-21 22 15,0 0-15,0 22 16,0 20-16,21 0 0,-22 1 16,1-1-16,0 21 0,21-20 15,-21 20-15,0 22 0,0-22 0,-1 1 16,1-1-16,0-20 0,-21 20 16,21-20-16,-1-1 0,1 0 0,0 1 15,21-1-15,-21-21 0,21 0 0,-21 0 16,21 1-16,0-1 0,21-21 31,0 0-15,-21-21-16,21-1 0,0 1 0,-21-21 15,22 21-15,-22-22 0,21 1 0,0-21 16,0 20-16,-21-20 0,21-1 16,0 1-16,-21-1 0,22 1 0,-1-1 15,0 1-15,-21-1 0,21 1 16,0 20-16,-21 1 0,0 0 15,21-1-15,-21 22 0,22 0 0,-22 0 0,0 42 16,0 0-16,0 0 16,0 22-16,0-1 0,0 22 15,0-1-15,0-21 0,0 22 16,0-1-16,0 1 0,0-1 0,0 1 16,0-22-16,0 22 0,0-22 0,21 0 15,-21 1-15,0-1 0,0-21 16,0 22-16,21-22 0,-21 0 0,0 0 15,21 0-15,-21 0 0,-21-42 47,0 21-31</inkml:trace>
  <inkml:trace contextRef="#ctx0" brushRef="#br0" timeOffset="55789.35">11345 5906 0,'-21'0'16,"0"0"0,42 0-1,0 0-15,0 0 0,1 0 16,-1 0-16,0 0 0,21 0 16,-21 0-16,22 0 0,-1 0 0,-21-22 15,22 22-15,-1 0 0,0-21 16,1 0-16,-22 21 0,21-21 15,0 0-15,-20 21 0</inkml:trace>
  <inkml:trace contextRef="#ctx0" brushRef="#br0" timeOffset="57604.33">12255 5567 0,'0'0'0,"0"-21"0,0 0 16,-21 21 15,0 21-31,0 0 0,21 0 15,-21 0-15,0 22 0,21-1 0,-43 21 16,22-20-16,21-1 16,0 0-16,0 1 0,-21-22 0,21 21 15,0-21-15,0 1 0,0-1 16,0 0-16,0 0 0,21 0 0,0-21 16,0 0-16,22 0 0,-22 0 15,0 0-15,21 0 0,-20 0 16,20-21-16,0 21 0,-21-21 0,22 0 15,-1 0-15,-21-22 0,22 22 0,-22 0 16,21-21-16,-21-1 0,0 1 16,1-22-16,-1 22 0,0-21 15,0 20-15,0-20 0,0 20 0,1-20 16,-22 21-16,21-1 0,0 1 16,-21 0-16,0-1 0,0 22 0,0 0 15,0 0-15,0 0 0,0 42 16,0 21-1,-21-21-15,0 22 0,21-1 0,0 0 16,-22 1-16,22-1 0,-21 21 16,21-20-16,-21 20 0,21-20 0,0 20 15,0-21-15,0 1 0,0-1 0,0 0 16,0 1-16,0-22 0,0 21 16,0-21-16,0 1 0,0-1 0,0 0 15,21 0-15,0-21 0,1 0 0,-1 21 16,0-21-16,21 0 15,-21 0-15,22 0 0,-22 0 0,21-21 16,1 0-16,-1 21 0,-21-21 0,21 0 16,1-1-16,-22-20 0,21 21 15,-21 0-15,1-22 0,20 22 0,-42-21 16,21 0-16,0-1 0,0 22 16,-21 0-16,0 0 0,0 42 31,0 0-31,0 0 0,0 0 0,0 1 15,0-1-15,-21 21 16,0-21-16,21 0 0,-21 1 0,21-1 16,0 0-16,0 0 0,0 0 0,0 0 15,0 1-15,0-1 0,21 0 16,0-21-16,0 21 0,1-21 16,-1 0-16,0 0 0,0 0 0,21 0 15,-20 0-15,-1 0 0,21 0 16,-21 0-16,0 0 0,22 0 0,-22-21 15,0 0-15,0 21 0,0-21 0,-21-1 16,22 1-16,-22 0 0,21 0 16,-21 0-16,21 0 0,-21-1 0,0 1 15,0 0-15,0 0 16,0 42 0,0 0-1,-21 0-15,21 1 0,-21-1 16,21 0-16,-22 0 0,22 0 15,0 0-15,0 1 0,0-1 0,0 0 16,22-21 0,-1 0-16,0 0 0,0 0 15,0 0-15,0 0 0,1 0 16,20 0-16,-21 0 0,0-21 0,0 0 16,1-1-16,-1 1 0,-21-21 15,0 21-15,21 0 16,-21-1-16,0-20 0,0 21 0,0 0 15,-21 0-15,0-1 0,-1 1 0,1 0 16,0 21-16,0 0 16,21-21-16,21 21 47,0 0-47,22 0 15,-22 0-15,0 0 0,0 0 16,0 0-16,22 0 0,-22 0 0,21 0 15,-21 0-15,0 0 0,22 21 0,-22-21 16,0 21-16,0 0 16,0 1-16,1-1 0,-1 0 0,-21 0 15,0 0-15,0 0 0,0 1 0,0-1 16,0 0-16,0 0 0,0 0 16,0 0-16,0 1 0,0-1 15,0 0-15,0 0 16,-21-21-1,-1 0 1,22-21-16,0 0 16,0 0-16,0-1 15,22 1-15,-1 0 16,-21 0-16,21-21 0,0 20 0,0-20 16,0 21-16,22-21 0,-22 20 15,0-20-15,0 21 0,0 0 0,22 21 16,-22 0-16,0 0 0,0 0 15,0 0-15,-21 21 16,0 21-16,0-21 0,0 1 0,0-1 16,0 21-16,0-21 0,-21 22 0,21-22 15,-21 0-15,21 0 0,0 21 16,0-20-16,0-1 0,0 0 16,0 0-16,0 0 0,21-21 15,0 0 1,1 0-16,-1 0 0,0 0 0,21 0 15,-21 0-15,22 0 0,-22 0 0,21-21 16,1 0-16,-22 0 0,21 21 16,0-21-16,1-22 0,-22 22 0,21 0 15,1-21-15,-22 20 0,0-20 0,0 0 16,0 21-16,0-22 0,-21 22 16,0-21-16,0 21 0,0-1 15,-21 22-15,0 0 0,0 0 16,-21 0-16,20 22 0,1-1 15,21 0-15,0 0 0,-21 0 16,21 0-16,0 22 0,0-22 0,0 0 16,0 0-16,21 0 0,-21 1 15,21-1-15,1 0 0,-1 0 0,0-21 16,-21 21-16,21 0 0,0 1 0,-21-1 16,0 0-16,0 0 15,0 0-15,0 0 0,-21-21 16,0 0-16,0 22 0,0-22 0,-22 0 15,22 0-15,0 0 0,-21 0 16,20 0-16,1 0 0,0 0 0,0 0 16,0 0-16,0-22 15,21 1-15,-22 0 16,22 0-16,0 0 0</inkml:trace>
  <inkml:trace contextRef="#ctx0" brushRef="#br0" timeOffset="57834.2">14393 5271 0,'0'0'0,"-21"-22"15,0 22-15,0 0 0,0 0 16,-1 0 15,1 0-15,0 0-1</inkml:trace>
  <inkml:trace contextRef="#ctx0" brushRef="#br0" timeOffset="58072.07">12636 5609 0,'0'0'0,"-21"43"16,42-43 0,1 0-16,20 0 15,-21 0-15,21 0 0,1 0 16,-1-22-16,0 22 0,1-21 0,20 21 15,-20-21-15,-1 21 0,0 0 16,1-21-16,-1 21 0,-21 0 0,0-21 16,22 21-16,-22 0 0</inkml:trace>
  <inkml:trace contextRef="#ctx0" brushRef="#br0" timeOffset="58944.08">16277 5757 0,'0'0'0,"-21"0"0,-43 0 16,43 0 0,21 22-1,21-22-15,1 0 16,20 0-16,0 0 0,-21 0 0,43 21 15,-22-21-15,22 0 0,-22 0 0,22 0 16,-1 0-16,1 0 0,-22 0 16,21 0-16,1 0 0,-1 0 15,1 0-15,-22 0 0,1 0 0,20 0 16,-42 0-16,22-21 0,-22 21 16,0 0-16,-21-22 0,0 1 15,-21 0-15,0 21 16,-1-21-16,1 21 0,21-21 15,-21 21-15,0-21 0,0-1 0,21 1 16,0 0-16,-21 21 16,21-21-16,-22 21 0,22-21 0,0 0 15,-21 21-15,0 0 16,0 0-16,0 0 16,21 21 15,21-21-31,0 0 15,0 0-15,0 0 0,1 0 16,20 0-16,-21 0 0,0 0 16,0 0-16,1 0 0,-1 21 0,0 0 15,-21 0-15,0 0 16,0 1-16,0-1 0,0 21 0,0-21 16,0 0-16,-21 22 0,0-22 0,-1 21 15,1-21-15,0 1 0,0-1 16,0 21-16,0-21 0,-1 0 0,1 1 15,0-22-15,0 21 0,0 0 16,0-21 0</inkml:trace>
  <inkml:trace contextRef="#ctx0" brushRef="#br0" timeOffset="60536.33">18055 5144 0,'0'0'0,"21"-22"0,-21 1 15,0 0-15,0 0 0,0 0 16,0 42 31,0 21-47,0 1 0,0-1 0,0 0 15,0 22-15,-21-22 0,0 22 0,21-1 16,-21 1-16,21-1 16,-21 1-16,21-22 0,0 21 0,0-20 15,-22-1-15,22 0 0,-21 1 16,21-1-16,-21-21 0,21 0 0,0 1 16,0-1-16,0 0 0,0-42 31,0 0-16</inkml:trace>
  <inkml:trace contextRef="#ctx0" brushRef="#br0" timeOffset="60885.64">17865 5249 0,'0'0'0,"0"-84"16,0 41-16,0 22 15,21 0-15,-21-21 0,42 21 0,-21-1 16,0 1-16,22 21 0,-1-21 16,22 21-16,-22 0 0,21 0 0,1 21 15,-1 0-15,22 22 0,-21-1 16,-1 0-16,1 1 0,-1 20 0,-21 1 16,22-1-16,-43-20 0,0 20 15,0 1-15,-21-1 0,0 1 16,-21-1-16,0-21 0,-21 22 0,-1-22 15,1 1-15,0-1 0,-22-21 16,22 21-16,0-20 0,-22-1 0,22 0 16,-1 0-16,22 0 0,-21-21 0,21 0 15,-22 0-15,22 0 16,0 0-16,21-21 16,21 0-16,0 0 0,1 0 15,-1-1-15,21-20 0</inkml:trace>
  <inkml:trace contextRef="#ctx0" brushRef="#br0" timeOffset="61295.97">19029 5588 0,'0'0'15,"0"-21"-15,0 0 0,0 0 16,0-1-16,0 1 0,0 0 15,21 21-15,0 0 0,0-21 16,0 21-16,1 0 0,-1 0 16,0 21-16,21 0 0,-21 0 0,22 1 15,-22 20-15,21 0 0,-21 1 16,1-22-16,-1 21 0,-21 0 16,0 1-16,0-1 0,0-21 0,0 22 15,-21-22-15,-1 0 0,1 0 16,0-21-16,0 21 0,0 0 0,0-21 15,-1 0-15,1 0 0,21-21 16,0 0 0,0 0-16,0 0 0,0 0 15,0-22-15,0 22 0,21-21 0,1 21 16,-1-22-16,0 1 0,0 0 16,0-1-16,0 22 0,1-21 0,20 21 15,-21-1-15,0 1 0,22 0 16,-22 0-16,0 21 0,21 0 15,-21 0-15,22 0 0,-22 0 0,0 0 16</inkml:trace>
  <inkml:trace contextRef="#ctx0" brushRef="#br0" timeOffset="62196.44">20235 5800 0,'21'-21'0,"1"-43"16,-22 22-16,0 21 0,0-22 0,0 22 15,0-21-15,-22-1 0,1 22 16,0 0-16,0-21 0,-21 42 0,20-21 16,1 21-16,-21 0 0,21 0 0,-22 0 15,1 21-15,21 0 0,-21 0 16,-1 21-16,22-20 0,-21 20 0,21 0 15,-1 1-15,-20-1 0,21 0 16,21 1-16,0-1 0,0-21 0,0 21 16,0-20-16,0-1 0,21 0 15,0 0-15,0 0 0,1 0 0,20-21 16,-21 0-16,21 0 0,-20 0 16,20 0-16,0 0 0,22-42 15,-43 42-15,0-21 0,21 0 16,-20-22-16,-1 22 0,0 0 0,0-21 15,-21 21-15,0-22 0,21 1 16,-21 21-16,0-22 0,0 22 0,0-21 16,0 21-16,0 0 0,-21 21 31,21 21-31,0 0 0,-21 0 16,0 21-16,21-20 0,-21 20 15,21-21-15,0 21 0,0-20 16,0 20-16,0-21 0,0 21 0,0-20 15,0-1-15,0 0 0,21 0 0,0 0 16,0 0-16,21 1 0,-20-22 16,20 0-16,0 0 0,1 0 0,-1 0 15,0 0-15,22 0 0,-22 0 16,22-22-16,-22 1 0,0 0 0,1 0 16,-1 0-16,0 0 0,-21-22 0,1 1 15,-1 21-15,-21-22 0,0 1 16,0 0-16,0-1 0,0 22 0,-21-21 15,-1 21-15,1 0 0,-21-1 16,21 1-16,-22 21 0,22 0 16,0 0-16,-21 0 0,21 0 0,-1 0 15,1 21-15,0-21 0,0 22 16,21-1-16,0 0 0,0 0 0,0 0 16,0 0-16,0 1 0,0 20 0,0-21 15,0 21-15,21 1 0,0-1 16,0 0-16,-21 1 0,22-1 0,-22 0 15,21 1-15,-21-1 0,0 0 0,0 22 16,0-22-16,0 1 0,0 20 16,0-21-16,0 22 0,-21-1 0,-1-20 15,1 20-15,0-20 0,0 20 16,-21-21-16,20 1 0,1-1 16,-21 0-16,21-20 0,-22 20 0,22-21 15,0 0-15,0 0 0,-21 22 16,20-43-16,22-21 15,22-22 1,-1 22-16,0-21 0,21-1 0,-21 1 16,22 0-16,20-22 0</inkml:trace>
  <inkml:trace contextRef="#ctx0" brushRef="#br0" timeOffset="62834.23">21548 5461 0,'0'0'0,"21"-63"16,-21 41-16,0 1 0,0 0 16,0 0-16,0 0 0,-21 21 15,-1 0-15,1 0 16,0 0-16,0 21 0,-21-21 15,20 21-15,1 0 0,0 0 16,0 22-16,21-22 0,-21 0 0,21 0 16,-21 22-16,21-22 0,0 0 15,0 0-15,0 0 0,0 0 0,0 1 16,0-1-16,21-21 0,0 21 16,0-21-16,0 0 0,0 0 0,1 0 15,-1 0-15,0 0 0,0 0 0,0 0 16,0 0-16,1 0 0,-44 0 31,1 21-31,-21 0 0,21-21 16,-22 21-16,1 1 0,0-22 15,-1 21-15,22 0 0,-21 0 16,0-21-16,20 21 0,1 0 0,0-21 16,0 22-16,21-1 15,21-21 1,0 0-16,0 0 15,1 0-15,-1 0 0,0 0 0,21 0 16,-21 0-16,1 0 0,-1 0 0,0 0 16,0 0-16,0 0 0,0 0 15,1 0-15,-22 21 0,0 0 16,0 0-16,0 22 0,0-22 0,0 0 16,0 0-16,0 21 0,0-20 15,-22-1-15,1 0 0,0 21 16,21-21-16,0 1 0,-21-1 15,21 0-15,21-21 16,0 0 0,0-21-16,1 21 0,-1-21 0,21-1 15,-21 1-15</inkml:trace>
  <inkml:trace contextRef="#ctx0" brushRef="#br0" timeOffset="64356.36">22394 5101 0,'0'-21'0,"0"42"0,0-63 0,-21 42 15,0 0-15,0 21 16,0 21-16,-1-20 0,1 20 0,0 21 16,21-20-16,-21 20 0,0 1 15,0-1-15,21 1 0,-22-1 0,1 1 16,0-1-16,21 1 0,-21-22 0,0 0 15,0 1-15,-1-1 0,1-21 16,0 0-16,0 1 0,0-1 16,0-21-16,21-21 15,0-1 1,0-20-16,0 21 16,0 0-16,21-22 0,0 1 0,0 21 15,-21-21-15,21-1 0,0-20 16,1 20-16,-1 22 0,-21-21 0,0 21 15,0 0-15,21-1 0,-21 44 16,0-1 0,0 21-16,0-21 0,0 22 0,0-1 15,0-21-15,0 21 0,0 1 16,21-22-16,-21 0 0,21 21 0,0-20 16,1-1-16,-1-21 0,0 21 0,0 0 15,0-21-15,0 0 0,1 0 16,-1 0-16,21 0 0,-21 0 15,0 0-15,22-21 0,-22 0 0,0 0 16,0-1-16,22-20 0,-43 21 16,21-21-16,0-1 0,-21 1 0,21-22 15,-21 22-15,0-21 0,0-1 16,0 22-16,0-22 0,0 1 0,-21-1 16,-21 22-16,20-22 0,1 22 0,-21 0 15,21-1-15,-22 22 0,22 0 16,-21 0-16,21 21 0,-22 0 0,22 21 15,-21 0-15,21 0 16,0 22-16,-1-1 0,1 22 0,21-22 16,0 21-16,0-20 0,0 20 0,0-20 15,0 20-15,0 1 0,0-22 16,21 0-16,1 1 0,-1-1 0,21 0 16,-21-21-16,22 22 0,-22-22 0,21 0 15,0-21-15,-20 0 0,20 0 16,0 0-16,1 0 0,-1 0 0,0 0 15,22-42-15,-43 21 16,21-1-16,-21 1 0,1 0 0,-1-21 16,0 21-16,-21-22 0,0 22 15,0 0-15,21 0 0,-21 42 32,0 0-32,0 0 0,-21 0 15,21 1-15,0 20 0,0-21 16,0 0-16,0 0 0,0 22 0,0-22 15,0 0-15,0 0 16,21 0-16,21-21 0,-20 22 16,-1-22-16,0 0 0,0 0 0,21 0 15,-20 0-15,-1 0 0,0-22 16,21 1-16,-21 21 0,1-21 0,-1 0 16,0-21-16,0 20 0,0 1 15,0-21-15,1 21 0,-1 0 16,-21-1-16,21 1 0,-21 0 0,0 42 31,0 0-31,0 1 0,0-1 0,-21 0 16,21 21-16,0-21 0,0 1 0,0 20 15,0-21-15,0 0 0,0 0 16,0 1-16,0-1 0,21-21 0,-21 21 16,21-21-16,0 0 0,22 0 0,-22 0 15,0 0-15,21 0 0,-21 0 16,1 0-16,20 0 0,-21-21 0,0 0 15,0-1-15,1 1 0,-1 0 16,0 0-16,-21-21 0,0 20 16,0-20-16,0 0 0,0-1 0,0 1 15,-21 21-15,0-21 0,-1 20 0,-20 1 16,21 0-16,-21 21 0,-1 0 16,22 0-16,-21 0 0,-1 0 0,22 21 15,-21 0-15,21 1 0,0 20 16,21-21-16,0 0 0,0 0 0,0 1 15,0 20-15,21-21 0,0-21 0,21 21 16,-21 0-16,22-21 0,-1 0 16,0 22-16,1-22 0,-1 0 0,22 0 15,-22 0-15,21 0 0,-20 0 16,20 0-16,-20 0 0,-1-22 16,0 22-16,1-21 0,-22 0 0,21 0 15,-21 0-15,-21 0 16,-21 42-1,0 0-15,0 21 16,0-21-16,-1 22 0,1-1 16,0 0-16,0 1 0,0-1 0,0 22 15,-1-22-15,1 21 0,21-20 0,0 20 16,0-20-16,0 20 0,0 1 16,0-1-16,0-21 0,0 22 0,0-22 15,0 1-15,0-1 0,0 0 16,0 1-16,0-1 0,21-21 0,-21 21 15,22-20-15,-22-1 0,21 0 16,-21 0-16,0-42 31,0 0-31,0 0 16,0-1-16,0 1 0,0-21 0</inkml:trace>
  <inkml:trace contextRef="#ctx0" brushRef="#br0" timeOffset="64640.2">24151 6033 0,'0'0'0,"0"-64"16,21-21-16,-21 22 0,21-1 0,-21 1 16,0 21-16,0-1 0,0 1 15,22 21-15,-22 0 0,21-1 0,0 1 16,0 21-16,0 0 16,0 0-16,1 0 0,-1 0 0,0 0 15,0 21-15,0 1 0,0 20 0,-21-21 16,0 21-16,0-20 0,0 20 15,0 0-15,0 1 0,-21-22 0,-21 21 16,21-21-16,0 0 0,-22 22 16,1-22-16,21 0 0,-22-21 0,22 21 15,-21-21-15,21 0 0,0 0 0,42 0 47,21-21-47,-21 0 0,0 0 16</inkml:trace>
  <inkml:trace contextRef="#ctx0" brushRef="#br0" timeOffset="64884.05">24977 5228 0,'0'-21'0,"0"42"0,0-63 0,-22 42 31,1 21-31,0 0 0,21 0 0,-21 1 16,0 20-16,0 0 0,-1-21 15,22 22-15,-21-1 0,21 22 16,0-22-16,0 0 0,0 1 0,0 20 16,0-21-16,21 22 0,-21-22 15,22-21-15,-1 1 0,-21-1 16,21 0-16,0-21 0,0 0 0,0 0 16,1 0-16,-1 0 0,0-21 15,0 0-15</inkml:trace>
  <inkml:trace contextRef="#ctx0" brushRef="#br0" timeOffset="65127.92">25379 5144 0,'0'0'0,"21"-22"0,0-20 16,0 21-16,22 21 0,-22 0 0,0 0 15,21 0-15,-21 0 0,22 0 0,-22 0 16,0 21-16,21 0 0,-20 22 15,-1-22-15,0 21 0,-21 0 0,0 1 16,0-1-16,0 0 0,-21 1 16,0 20-16,-1-20 0,1-1 0,-21 21 15,21-20-15,-22-1 0,22-21 16,0 22-16,-21-22 0,21 21 0,-22-21 16,22 0-16,0 1 0,0-22 15,0 21-15</inkml:trace>
  <inkml:trace contextRef="#ctx0" brushRef="#br0" timeOffset="66343.91">952 7811 0,'0'0'0,"0"-22"0,0 1 0,-42 0 15,21 0-15,0 21 0,0-21 16,-1 21-16,-20 0 0,-21 0 15,20 0-15,-20 21 0,20 0 16,-20 0-16,21 0 0,-1 22 0,-20-1 16,20 0-16,1 22 0,-21 21 15,20-22-15,22 22 0,-21-1 16,21-20-16,-1 21 0,1-22 0,21 22 16,0-22-16,0 1 15,21-1-15,1-20 0,-1 20 0,21-21 0,-21-20 16,22 20-16,-1-21 15,0 0-15,1 0 0,-1 1 0,21-1 16,-20-21-16,-1 0 0,0 0 16,1 0-16,41-43 15,-41 22-15,-1 0 0,-21 0 0,22-21 16</inkml:trace>
  <inkml:trace contextRef="#ctx0" brushRef="#br0" timeOffset="68368.89">1143 8297 0,'0'0'0,"-42"-21"16,20 21-16,1 0 0,0 0 0,0 0 15,0 21-15,0 1 0,21-1 16,-22 21-16,1-21 0,0 22 0,21-22 16,0 21-16,0 0 0,0 1 15,0-1-15,0 0 0,0 1 0,0-1 16,21 0-16,-21-20 0,21 20 15,1-21-15,-1 21 0,0-42 0,0 22 16,21-22-16,-20 0 0,20 0 16,-21 0-16,21 0 0,1-22 0,-22 1 15,21 0-15,1 0 0,-1-21 16,0 20-16,-21-20 0,1 21 16,20-21-16,-42-1 0,0 22 15,0-21-15,0-1 0,0 22 0,0-21 16,-21 0-16,0 20 0,-22 1 15,22 0-15,-21 21 0,21 0 0,-22 0 16,1 0-16,21 0 0,0 0 16,-1 0-16,1 0 0,0 0 15,42 0 17,0 0-32,1 0 0,20-21 15,-21 0-15,21 21 0,1 0 0,-1 0 16,0 0-16,1 0 0,-1 0 0,0 0 15,22 21-15,-22-21 0,1 21 16,-1 0-16,-21 0 0,21 1 16,-20-1-16,-1 21 0,0-21 0,-21 0 15,21 1-15,-21 20 0,0-21 16,0 0-16,0 0 0,0 22 0,0-22 16,-21 0-16,21 0 0,-21 0 15,21 1-15,-21-22 0,21 21 16,0-42-1,0-1 1,0 1-16,0-21 16,0 21-16,0 0 0,21-22 0,0 1 15,0 0-15,0-1 0,0 1 0,1 0 16,-1-1-16,0 22 0,21-21 16,-21 21-16,1-1 0,20 22 0,-21 0 15,0 0-15,0 0 0,1 22 16,-1 20-16,-21-21 0,0 21 0,0-20 15,0 20-15,0-21 0,0 21 16,0 1-16,0-22 0,0 21 0,0-21 16,0 22-16,0-22 0,0 0 15,21 0-15,0-21 0,-21 21 16,21-21-16,0 0 0,1 0 0,-1 0 16,0 0-16,0-21 0,21 21 15,-20-21-15,20 0 0,0 0 0,-21-22 16,22 22-16,-1 0 0,-21-21 15,22-1-15,-22 22 0,0-21 0,21-22 16,-42 22-16,21 0 0,-21-22 0,22 22 16,-22-22-16,0 22 0,0-21 15,0 20-15,0 1 0,0 0 0,0-1 16,0 22-16,0 0 0,0 0 16,0 0-16,-22 21 0,1 0 15,21 21-15,0 0 16,-21 0-16,0 21 0,21 1 15,-21 20-15,21-20 0,0 20 0,-21 1 16,21-22-16,-22 21 0,22 1 16,0-22-16,0 22 0,0-22 0,0 0 15,0 1-15,0-1 0,0-21 0,22 0 16,-1 22-16,0-22 0,0-21 16,0 21-16,0-21 0,1 0 0,-1 0 15,0 0-15,21 0 0,-21 0 16,22-21-16,-22 0 0,21 0 0,1-1 15,-22 1-15,21 0 0,-21 0 16,22-21-16,-22 20 0,21-20 16,-21 0-16,0 21 0,-21-22 0,0 22 15,0 0-15,0 0 0,0 0 0,0-1 16,-21 22 0,0 0-16,0 22 0,21-1 15,-21 0-15,0 21 0,21-21 16,0 22-16,0-22 0,0 21 0,0-21 15,0 1-15,0 20 0,0-21 0,0 0 16,0 0-16,0 1 16,21-1-16,0-21 0,0 0 15,0 0-15,0 0 16,1-21-16,-1-1 0,0 22 16,0-21-16,0 0 0,0 0 0,1-21 15,-1 20-15,0 1 0,21-21 16,-21 21-16,1-22 0,20 22 0,-21 0 15,0-21-15,22 21 0,-22 21 0,0 0 16,0 0-16,0 0 16,0 21-16,-21 21 15,0-21-15,0 0 0,0 1 0,0-1 16,0 0-16,-21 21 0,0-21 16,0 1-16,0-1 0,21 0 0,-21 0 15,21 0-15,-22-21 0,22 21 16,22-21 15,-1-21-31,0 0 16,0 0-16,0 0 15,0-22-15,1 22 0,-1 0 0,0-21 16,0-1-16,0 22 0,-21-21 0,0 0 16,21 20-16,1-20 0,-22 21 15,0 0-15,0 0 0,0 42 31,0 0-31,0 0 0,-22 0 16,22 22-16,-21-22 0,21 21 16,0-21-16,0 22 0,0-22 0,0 21 15,0-21-15,0 0 0,0 22 16,0-22-16,0 0 0,0 0 0,21 0 16,1 1-16,-1-22 15,0 0-15,0 0 0,0 0 16,0 0-16,1 0 0,20 0 0,-21-22 15,0 1-15,22 0 0,-22 0 0,0 0 16,21 0-16,-21-22 0,1 22 16,-1-21-16,21-43 0,-21 22 15,0 20-15,1-20 0,-1-1 0,0 22 16,-21-22-16,21 1 16,0 21-16,-21-22 0,0 22 0,21-1 15,-21 1-15,22 0 0,-22-1 0,0 22 16,0-21-16,0 21 0,0 0 15,0 42 1,0 0-16,-22 21 16,1 1-16,0-22 0,21 42 0,0-20 15,-21 20-15,0 1 0,21-1 0,-21 1 16,21-22-16,0 21 0,0 1 16,0-1-16,-22-20 0,22-1 0,0 0 15,0 1-15,0-1 0,0-21 0,0 22 16,0-22-16,22 0 0,-1 0 15,0 0-15,0-21 16,0 0-16,0 0 0,1 0 16,-1 0-16,0 0 0,0-21 0,0 0 15,0 21-15,1-21 0,-1 0 16,0-22-16,0 22 0,-21 0 0,0 0 16,0-22-16,0 22 0</inkml:trace>
  <inkml:trace contextRef="#ctx0" brushRef="#br0" timeOffset="68584.27">4403 8128 0,'0'0'0,"0"-21"15,21 21 1,0 0-16,0-21 0,0 21 0,22 0 16,-22-21-16,21-1 0,43 1 15,-64 21-15,21-21 0,1 21 16,-1-21-16,0 21 0,-21-21 15,22 21-15,-22 0 0,0-21 0,0 21 16,0-22-16,-21 1 16,-21 21-1,0 0-15</inkml:trace>
  <inkml:trace contextRef="#ctx0" brushRef="#br0" timeOffset="68816.7">3027 8170 0,'0'0'0,"-43"22"0,22-22 15,0 21-15,0 0 0,0-21 16,42 0 0,0 0-1,0 0-15,22 0 0,-22 0 16,21-21-16,0 0 0,1 21 0,-1-22 15,0 22-15,1-21 0,-1 0 16,0 0-16,1 21 0,-1-21 0,-21 0 16,22 21-16</inkml:trace>
  <inkml:trace contextRef="#ctx0" brushRef="#br0" timeOffset="70909.1">5397 8128 0,'-21'-21'0,"42"42"0,-42-63 0,21 63 31,0 21-15,0-21-16,0 22 15,0-22-15,0 21 0,0 1 0,-21-1 16,21 21-16,0-20 0,-21-1 15,21-21-15,0 22 0,0-22 16,0 0-16,0 0 0,0 0 0,0 0 16,0-42 15,0 0-15,21 0-16,0 0 0,-21 0 0,21-1 15,1-20-15,-22 21 0,21-21 16,0-1-16,-21 22 0,21-21 0,0-1 15,-21 1-15,21 21 0,1-21 16,-22 20-16,0 1 0,21 21 16,0 0-16,0 21 15,-21 1-15,21-1 0,-21 0 16,0 0-16,0 0 0,21 0 16,-21 22-16,0-22 0,22 0 0,-22 0 15,0 0-15,0 1 0,21-1 0,-21 0 16,21 0-16,-21 0 15,21-21-15,0 0 16,0 0-16,1 0 16,-1 0-16,0-21 15,0 0-15,0 0 0,0 0 16,1-1-16,-1 1 0,0 0 0,0 0 16,0-21-16,-21 20 0,21-20 0,1 21 15,-22-21-15,0 20 0,21 1 16,-21-21-16,21 21 0,0 0 15,-21 42 1,21 0 0,-21 0-16,0 21 0,21-20 0,-21 20 15,0-21-15,0 21 0,0 1 0,0-22 16,0 21-16,0-21 0,0 22 16,22-22-16,-1 21 0,-21-21 0,21 1 15,-21-1-15,21-21 0,0 21 0,0 0 16,22-21-16,-22 0 15,0 0-15,21 0 0,-20 0 0,20 0 16,0 0-16,-21-21 0,22 0 0,-1 21 16,-21-21-16,22-1 0,-1 1 15,-21 0-15,21 0 0,-20 0 16,-1-22-16,0 22 0,0-21 0,0 0 0,-21 20 16,0-20-16,0-43 0,0 64 15,0 0-15,0 0 0,-21 0 16,0 21-16,0 0 0,0 0 0,-1 0 15,1 21-15,0-21 0,0 21 16,0 21-16,0-20 0,-1 20 16,1-21-16,0 21 0,21 1 0,0-22 15,0 21-15,0-21 0,0 22 0,0-22 16,0 0-16,21 0 0,0 0 16,1 1-16,-1-22 0,0 0 0,21 0 15,-21 0-15,22 0 0,-22 0 0,21 0 16,-21 0-16,22 0 0,-1-22 0,-21 22 15,22-21-15,-22 0 0,21 0 16,-21 0-16,22-22 0,-22 22 16,0 0-16,0-21 0,-21 21 0,0-22 0,0 22 15,21-21-15,-21 21 16,0-1-16,0 1 0,0 0 0,0 42 31,0 0-31,-21 22 16,21-22-16,0 0 0,0 21 0,-21-20 15,21-1-15,-21 21 0,21 0 16,0-20-16,0-1 0,-21 0 0,21 0 16,0 0-16,0 0 15,0-42 32,21 0-47,0 0 0,0 0 16,-21-22-16,21 22 0,0 0 0,1 0 15,-22-21-15,21 20 0,-21 1 0,0 0 16,21 0-16,0 0 0,0 21 16,-21 21-1,0 0-15,0 0 16,0 0-16,0 1 0,0-1 16,0 0-16,0 0 0,0 0 0,0 0 15,0 1-15,21-1 0,1 0 16,-22 0-16,21-21 15,0 0-15,0 0 0,0 0 16,0 0-16,1 0 0,-1 0 16,0 0-16,0 0 0,0 0 0,0 0 15,1-21-15,20 0 0,-21 0 16,0-1-16,0 1 0,1 0 16,-22 0-16,0 0 0,0-22 0,21 22 15,-21-21-15,0 21 0,0 0 16,21-1-16,-21 1 0,0 0 15,0 42 1,0 0-16,0 22 16,-21-22-16,21 0 0,0 0 15,-21 22-15,21-22 0,0 0 16,0 0-16,0 21 0,0-20 0,0-1 16,0 0-16,0 0 15,21 0-15,0-21 16,0 0-16,0 0 0,0 0 15,1 0-15,-1 0 0,0-21 16,0 21-16,0-21 0,0 0 0,1 0 16,-1-1-16,0 1 0,-21-21 0,21 21 15,0-22-15,0 1 0,-21 0 0,0-1 16,22 1-16,-22 0 0,21-1 16,-21 22-16,0-21 0,0 21 0,0 0 15,0 42 1,0 0-1,0 0-15,0 21 0,0 1 0,0-22 16,0 21-16,0 1 0,0-1 0,0-21 16,0 21-16,0-20 0,0 20 15,0-21-15,0 0 0,21 0 0,0-21 16,0 22-16,0-22 0,1 0 0,-1 0 16,0 0-16,0 0 0,0 0 0,0 0 15,22 0-15,-22 0 0,0-22 16,0 1-16,0 21 0,1-21 0,-1 0 15</inkml:trace>
  <inkml:trace contextRef="#ctx0" brushRef="#br0" timeOffset="71504.84">9461 7959 0,'0'0'0,"-21"0"0,0 0 16,0 0-16,0 0 0,0 0 0,-1 0 0,1 0 31,0 0-31,21 21 15,21-21 1,0 21-16,22-21 16,-22 0-16,21 0 0,1 0 0,20 0 15,-21 0-15,107 0 16,-86 0-16,22 0 0,-22 0 0,22 0 16,-22 0-16,22 0 0,-21 0 0,-1 0 15,1 0-15,-1 0 0,-21 0 0,22-21 16,-22 21-16,1 0 0,-1 0 15,-21 0-15,21 0 0,-20 0 16,-1-21-16,-21 0 16,-21-1-1,-1 22 1,1-21-16,0 21 0,0-21 16,0 21-16,0-21 0,-1 21 0,1-21 15</inkml:trace>
  <inkml:trace contextRef="#ctx0" brushRef="#br0" timeOffset="71937.16">10266 7662 0,'0'0'0,"0"22"15,21-1-15,0-21 16,0 0-16,0 21 0,1-21 0,-1 0 15,21 0-15,-21 21 0,22-21 16,-22 0-16,21 0 0,-21 0 0,22 0 16,-22 0-16,21 0 0,-21 0 0,43 0 15,-43 0-15,0 0 16,0 0-16,0 0 0,1 0 0,-44 21 31,1-21-15,0 21-16,0 1 15,0-22-15,-22 42 0,22-21 0,0 0 16,-21 22-16,-1 41 0,1-41 16,21-1-16,-21 0 0,-1 22 15,22-22-15,-21-21 0,21 22 0,-22-1 16,22 0-16,-21-21 0,21 22 0,-1-22 16,1 0-16,0 0 0,0 0 15,21 1-15,-21-22 0,21 21 16,0-42-1,21-1 1,0 22-16,0-21 0,-21 0 16</inkml:trace>
  <inkml:trace contextRef="#ctx0" brushRef="#br0" timeOffset="72504.45">12382 7366 0,'0'-42'0,"0"84"0,0-105 0,0 20 16,0 1-16,0 0 0,0-1 15,0 22-15,0 0 0,0 0 16,-21 21-16,0 21 16,21 0-16,0 0 0,-21 22 15,21-1-15,-21 21 0,21 1 16,0-1-16,0 1 0,0-1 0,-21 1 15,21-1-15,0 1 0,-22-1 0,22 1 16,0-22-16,0 22 0,0-22 16,-21 0-16,21 1 0,-21-1 15,21 0-15,0-20 0,0-1 0,0 0 16,0 0-16,21-42 31</inkml:trace>
  <inkml:trace contextRef="#ctx0" brushRef="#br0" timeOffset="73367.33">12171 7684 0,'0'-43'0,"0"86"0,0-128 15,-21 21-15,21 22 0,0 0 16,0-22-16,21 22 0,0 0 16,0-22-16,0 22 0,0-1 0,22 1 15,-1 21-15,-21-21 0,22 20 0,20 1 16,-21 21-16,1 0 0,-1 0 15,22 0-15,-22 21 0,0 22 0,22-1 16,-43 0-16,21 22 0,-21-22 0,-21 22 16,0-22-16,0 22 0,-21-22 15,0 21-15,-21-20 0,-1-1 0,1-21 16,-21 22-16,20-1 0,1-21 0,-22 0 16,22 0-16,0 1 0,21-22 15,-1 21-15,1-21 0,0 0 16,0 0-16,0 0 15,21-21-15,0-1 16,0 1-16,0 0 0,21 21 16,0 0-16,0 0 15,0 0-15,-21 21 0,22 0 16,-1 22-16,0-22 0,-21 0 16,21 21-16,0-20 0,-21-1 0,21 21 15,1-21-15,-22 22 0,21-22 0,-21 0 16,21 0-16,0 0 0,-21 0 15,21 1-15,0-22 0,1 21 16,-1-21-16,0 0 0,21 0 16,-21 0-16,1 0 0,-1 0 15,21-21-15,-21 21 0,0-22 0,1 1 16,20 0-16,-21 0 0,0 0 0,22-22 16,-22 22-16,0 0 0,0-21 15,0 21-15,0-22 0,1 22 0,-22 0 16,0 0-16,0 0 0,21 21 0,-21-22 15,0 44 1,0-1 0,-21 0-16,-1 0 0,22 0 15,-21 0-15,21 1 0,-21-1 0,21 0 16,-21 21-16,21-21 0,0 1 16,0-1-16,0 0 0,0 0 0,0 0 15,0 0-15,21-21 0,0 0 16,0 0-16,1 0 0,20 0 15,-21 0-15,0 0 0,22 0 0,-22-21 16,0 21-16,21-21 0,-21 0 0,1 0 16,-1 0-16,0-22 0,0 22 15,0-21-15,-21 21 0,0-22 0,0 22 16,0-21-16,0-1 0,0 22 0,0 0 16,-21 0-16,0 0 0,0 0 0,0 21 15,-1 0-15,1 0 16,-21 0-16,21 0 0,0 0 0,-1 21 15,-20 0-15,21 0 0,0-21 0,0 21 16,-1 0-16,22 1 0,0-1 16,0 0-16,22-21 15,-1 0-15,21 0 0,-21 0 16,22 0-16,-1 0 0,-21-21 16,21 21-16,1-21 0</inkml:trace>
  <inkml:trace contextRef="#ctx0" brushRef="#br0" timeOffset="73876.34">13906 7260 0,'0'0'0,"0"-42"0,0 21 0,0 0 15,0 42 1,0 0 0,-21 0-16,0 21 0,21 1 0,0 20 15,0-20-15,0-1 0,-21 21 16,21-20-16,0-1 0,0 22 0,0-22 15,-21 0-15,21 1 0,0-1 0,0 0 16,0 1-16,0-1 0,-21 0 16,21-21-16,0 1 0,0-1 15,-22 0-15,22 0 0,-21-21 32,21-21-32,0 0 15,0 0-15,0-1 0,0-20 16,21 21-16,-21-21 0,22 20 15,-1 1-15,0-21 0,0 21 0,21 0 16,-20-1-16,-1 1 0,21 0 0,22 0 16,-43 21-16,0 0 0,21 0 15,-21 0-15,1 21 0,-1 0 16,0 0-16,-21 1 0,0-1 0,0 21 16,0-21-16,0 0 0,0 22 0,0-22 15,-21 0-15,0 0 16,-1 22-16,-20-22 0,21 0 0,-21-21 15,20 21-15,1 0 0,-21-21 0,21 0 16,0 21-16,-1-21 0,1 0 0,21-21 31,0 0-15,21 0-16,1 21 0,-1-21 0,0 0 16,0-1-16,21 1 0,-20 0 15</inkml:trace>
  <inkml:trace contextRef="#ctx0" brushRef="#br0" timeOffset="74604.63">14563 7641 0,'0'0'0,"0"21"31,-22 1-31,1-1 16,0 21-16,21-21 0,-21 0 0,0 1 15,0 20-15,21 0 0,-22-21 0,22 1 16,-21 20-16,21-21 0,-21 21 0,21-20 15,0-1-15,0 0 0,0 0 16,0 0-16,0 0 0,42 1 16,-20-22-16,-1 0 0,0 0 15,21 0-15,1 0 0,-22-22 16,21 22-16,0-21 0,-20 0 0,20 0 16,-21 0-16,21-22 0,-20 22 0,-1 0 15,0-21-15,-21 21 0,0-22 0,0 1 16,0 21-16,0-22 0,-21 1 15,0 21-15,-1 0 0,1 0 0,0-1 16,-21 1-16,21 21 0,-22 0 0,22 0 16,-21 0-16,21 0 0,-1 21 15,1-21-15,0 22 0,0-1 0,21 0 16,0 0-16,0 21 0,0-20 0,0-1 16,0 0-16,0 0 15,21 0-15,0-21 0,0 21 0,1 1 16,-1-22-16,0 0 0,21 0 0,-21 0 15,22 0-15,-22 0 0,21 0 16,-21-22-16,22 1 0,-1 0 0,0 0 16,1 0-16,-22 0 0,21-1 0,1-20 15,-1 21-15,0-21 0,1-1 0,-22 1 16,0 0-16,21-22 0,-21 22 16,1-22-16,-1 1 0,-21-1 0,0 22 15,0 0-15,21-1 0,-21 1 16,0 21-16,0 0 0,0-1 0,-21 44 31,0-1-31,21 21 0,-22-21 0,1 43 16,0-22-16,0 22 0,21-22 15,-21 21-15,0 1 0,21-22 0,0 22 16,-22-1-16,22-20 0,-21-1 16,21 21-16,0-20 0,0-1 0,0 0 15,0 1-15,0-1 0,0-21 0,0 22 16,0-22-16,0 0 0,21 0 15,-21 0-15,22-21 0,-1 0 0,0 0 16,0 0-16,0 0 0,0 0 16,1-21-16,-1 0 0,0 21 0,0-42 15,0 20-15,-21 1 16,0-21-16,0 21 0,0-22 0</inkml:trace>
  <inkml:trace contextRef="#ctx0" brushRef="#br0" timeOffset="74823.61">15007 7472 0,'-21'0'0,"42"0"0,-42-21 16,42 21-16,0 0 0,0 0 15,1-21-15,20 21 0,0-22 16,1 22-16,-1-21 0,0 0 0,22 21 16,-22-21-16,22 0 0,-22 21 15,21-21-15,-20-1 0,20 22 16,-20-21-16,-1 21 0,0 0 0,1 0 15,-22 0-15,21 0 0,-21 0 16,0 0-16,1 0 0</inkml:trace>
  <inkml:trace contextRef="#ctx0" brushRef="#br0" timeOffset="77175.97">1228 9927 0,'0'0'0,"0"-21"15,0 0 1,0 42 15,0 0-31,0 0 0,0 22 16,-22-1-16,22 0 0,0 22 15,0-1-15,-21 22 0,21-21 0,0 20 16,0-20-16,-21 20 0,21-20 16,0-1-16,0-20 0,0 20 0,0-20 15,0-1-15,0-21 16,0 21-16,0-20 0,0-1 0,21-21 31,0 0-31,1 0 16,-22-21-16,0-1 0,0 1 15,0-21-15,0 21 0,0-22 0,0 1 16,0 0-16</inkml:trace>
  <inkml:trace contextRef="#ctx0" brushRef="#br0" timeOffset="77793.39">1249 9970 0,'0'0'0,"63"-106"15,-42 85 1,1-1-16,20 1 0,-21 21 0,0 0 15,22 0-15,-1 0 0,-21 0 16,21 21-16,1 22 0,-22-22 0,0 21 16,0 1-16,0-1 0,-21 0 15,0 1-15,0-1 0,-21 0 0,-21 1 16,21-1-16,-22 0 0,1 1 16,0-1-16,-1 0 0,1-21 15,21 1-15,0-1 0,-22 0 0,22-21 16,0 0-16,21-21 15,0 0-15,0-1 16,0-20-16,0 21 0,0 0 0,0 0 16,21 21-16,-21-22 15,21 22-15,1 0 0,-1 0 0,0 22 16,0-1-16,0 21 0,22-21 16,-22 22-16,0-1 0,0 0 0,0 1 15,22 41-15,-22-41 16,0-22-16,0 21 0,0-21 0,0 22 15,1-22-15,-22 0 0,21-21 0,0 21 16,0-21-16,0 21 0,0-21 16,1 0-16,-1 0 0,0-21 0,0 0 15,0 21-15,0-21 16,1 0-16,-1-22 0,0 22 0,0-21 16,0 21-16,0-22 0,1 1 0,-1 0 15,-21 20-15,0-20 0,0 0 16,0 21-16,0-1 0,0 1 0,0 42 31,0 1-31,0-1 0,0 21 16,0-21-16,0 0 0,0 22 15,0-22-15,0 0 0,-21 21 0,21-20 16,-22-1-16,22 0 0,0 0 16,0-42 15,0 0-16,0 0-15</inkml:trace>
  <inkml:trace contextRef="#ctx0" brushRef="#br0" timeOffset="77976.34">2117 10245 0,'0'0'0,"0"-21"0,21 21 16,-21-22-16,0 1 0,0 42 62,0 1-46,0-1-16,21 0 0,0 0 15,0 0-15,-21 0 0,21 1 0,22-1 16,-22 21-16</inkml:trace>
  <inkml:trace contextRef="#ctx0" brushRef="#br0" timeOffset="78692.67">2857 10583 0,'0'0'0,"0"-21"0,0 0 0,0 0 0,0 0 16,0 0-16,0-1 0,0 1 15,0 0-15,-21 0 0,21 0 0,-21 21 16,0 0-16,0 0 0,0 0 0,-1 21 15,1 0-15,-21 0 0,21 0 16,0 22-16,-22-22 0,22 21 0,0 1 16,0-1-16,0-21 0,-1 21 0,22 1 15,0-22-15,0 0 0,0 21 16,0-20-16,0-1 0,22-21 16,-1 0-16,0 0 0,21 0 15,-21 0-15,1-21 0,20 21 16,-21-22-16,21 1 0,-20 0 0,-1 0 15,21 0-15,-21-22 0,0 22 16,1 0-16,-22 0 0,0 0 0,21 0 16,-21-1-16,21 22 15,-21 22 1,0 20-16,0-21 16,0 0-16,-21 22 0,21-22 0,-21 21 15,21 0-15,-22 1 0,22 20 16,0-20-16,0 20 0,-21 1 0,21-1 15,0 1-15,0-1 0,0 22 0,0-22 16,0 22-16,0 0 16,0-22-16,0 22 0,0-1 0,0-20 15,0 21-15,-21-22 0,0 22 0,0-22 16,0 1-16,-1-1 0,1-20 16,-21 20-16,21-21 0,-22 1 0,22-1 15,-21-21-15,21 0 0,0 1 0,-22-22 16,22 0-16,-21 0 0,-1 0 15,-62-85-15,83 43 16,-20-22-16,21 22 0,0-22 0,0 1 16,-1-22-16,22 0 15,0 22-15,0-22 0,0 1 0,0-1 0,0 0 16,0 1-16,0-1 16,0 0-16,22 1 0,-1 20 0,21-21 15,-21 22-15,22-1 0,-1 1 0,0-1 16,1 1-16,-1-1 0,21 1 15,-20-1-15,20 1 0,-20 21 16,20-22-16,-21 1 0,22 20 0,-22-20 0,1 20 16</inkml:trace>
  <inkml:trace contextRef="#ctx0" brushRef="#br0" timeOffset="79360.63">3154 10033 0,'0'21'16,"0"0"-16,0 1 15,0 20-15,0-21 0,0 21 0,0 1 16,0-1-16,0 0 0,0 1 16,0 20-16,-21-20 0,21-1 0,-22 0 15,22 1-15,0-1 0,0-21 16,-21 21-16,21-20 0,0-1 0,0 0 16,0-42-1,21 0 1,-21-1-16,22 1 15,-1-21-15,-21 21 0,21-22 0,0 1 16,0 0-16,-21-1 0,21 1 16,1 21-16,-22 0 0,21 0 15,0-1-15,0 22 0,0 0 16,-21 22-16,21-1 0,-21 0 16,22 21-16,-22-21 0,0 22 15,0 20-15,0-20 0,0-22 16,21 0-16,-21 0 0,21 0 0,-21 0 15,21 1-15,0-22 0,0 0 16,1 0-16,-1 0 0,0 0 16,21 0-16,-21 0 0,1 0 0,-1-22 15,0 1-15,0 0 0,0 0 16,0-21-16,1 20 0,-1-20 16,0 0-16,0-1 0,0 1 0,-21-21 15,0 20-15,0-20 0,21-22 16,-21 22-16,0 20 0,0 1 15,0 0-15,0 20 0,0 1 0,0 0 16,0 0-16,0 0 16,-21 42-16,21 0 15,0 0-15,-21 0 0,21 22 16,0-1-16,0 0 0,0 1 0,0-1 16,0 22-16,0-22 0,0 21 0,21-20 15,0-1-15,-21 22 0,0-22 16,22 0-16,-22 1 0,21-22 15,0 21-15,-21-21 0,0 0 0,0 1 16,21-22-16,0 21 0,0-21 31,-21-21-31,22 21 0,-22-22 16,0-20-16,0 21 0,0 0 0,0-22 16</inkml:trace>
  <inkml:trace contextRef="#ctx0" brushRef="#br0" timeOffset="79577.06">3683 10202 0,'0'0'0,"21"0"47,0 0-47,0 0 15,1 0-15,-1 0 0,0-21 0,0 21 16,0 0-16,0 0 0,1-21 0,20 21 15,-21-21-15,0 21 0,0 0 16,1-21-16,-1 21 0,21-21 16,-21 21-16,0 0 0,1-22 0,20 22 15</inkml:trace>
  <inkml:trace contextRef="#ctx0" brushRef="#br0" timeOffset="80307.98">4657 10097 0,'0'-22'15,"-22"1"-15,1 21 16,0 0-16,0 0 16,0 0-16,0 21 0,-1 1 15,1-1-15,0 21 16,21-21-16,-21 22 0,21-1 0,-21 0 15,0 1-15,21-1 0,0 0 0,0 1 16,0-1-16,-22 43 16,22-1-16,0-63 0,22 1 15,-22-1-15,21 0 0,0 0 0,0-21 16,21 0-16,1 0 0,-1 0 16,-21 0-16,22 0 0,-1-21 15,0 0-15,-21 0 0,64-43 16,-43 43-16,-20-21 0,20-1 15,-21 22-15,21-42 0,-20 20 16,20-63-16,-42 64 0,21-21 16,-21 20-16,21-20 0,-21-1 0,0 22 15,0-22-15,0 22 0,0 0 0,0-1 16,0 22-16,0 0 0,0-21 16,0 63-1,0 0-15,0 0 0,0 0 0,0 22 16,0-1-16,0 0 0,0 1 15,0 20-15,0-20 0,-21 20 0,21-21 16,0 1-16,0 20 0,0-20 0,0-1 16,0 0-16,0 1 0,0-1 15,0-21-15,0 0 0,0 0 16,21 1-16,0-1 0,-21 0 0,22-21 16,-1 0-16,0 0 0,0 0 15,0-21-15,0 0 0,1-1 16,-22 1-16,21 0 0,0 0 0,-21 0 15,0-22-15,21 22 0,-21 0 0,21-21 16,-21 63 15,0 21-31,0-21 0,0 1 16,0-1-16,0 0 0,0 0 0,-21 0 16,21 0-16,0 1 15,0-1-15,0 0 0,21-21 31,-21-21-31,0 0 16,21-1-16</inkml:trace>
  <inkml:trace contextRef="#ctx0" brushRef="#br0" timeOffset="80460.44">5461 10118 0,'0'0'0,"-21"21"31,21 0-15,21-21 15</inkml:trace>
  <inkml:trace contextRef="#ctx0" brushRef="#br0" timeOffset="81451.05">6075 10012 0,'-21'21'15,"-1"0"1,-20 0-16,21 1 0,0-1 16,0 0-16,-22 21 0,22-21 0,0 22 15,0-1-15,0 0 0,21 1 0,0-1 16,-22 0-16,22-20 0,0 20 0,0-21 15,0 21-15,0-20 0,0-1 16,22-21-16,-1 21 0,0-21 0,21 0 16,-21 0-16,43 0 0,-22 0 0,1 0 15,-1-21-15,21 21 0,-20-21 0,-1-22 16,0 22-16,22 0 0,-22-21 16,-21-1-16,22 1 0,-1 0 0,-21-1 15,0 1-15,1-22 0,-1 22 16,-21-21-16,21-1 0,-21 1 0,0-1 15,0 1-15,0 20 0,0-20 16,0 42-16,0-22 0,0 22 0,0 0 16,0 42-16,-21 0 15,21 22-15,-21-22 0,-1 21 16,22 22-16,0-22 0,-21 21 0,0-20 16,21 20-16,-21-20 0,21-1 15,-21 21-15,21-20 0,-21-1 0,-1 0 16,22 1-16,0-22 0,0 21 15,0-21-15,0 1 0,0-1 0,0-42 32,0-1-32,0 1 15,22 0-15,-1-21 0,0 21 0,0-22 16,0 1-16,0 21 0,22-22 0,-22 22 16,21-21-16,-21 21 0,1 0 0,20-1 15,-21 1-15,0 21 0,0 0 16,1 0-16,-1 0 0,0 0 15,-42 0 1,0 21-16,-1-21 16,1 0-16,0 22 15,0-22-15,-21 21 0,20 0 16,1-21-16,21 21 0,-21 0 16,0-21-16,0 21 0,21 1 0,0-1 15,-21 0-15,21 0 0,0 0 16,0 0-16,0 1 0,0 20 15,0-21-15,0 0 0,21 0 0,0 1 16,0-22-16,0 21 0,0-21 16,22 0-16,-22 0 0,21 0 0,-21 0 15,22 0-15,-1 0 0,-21 0 0,64-21 16,-64-1-16,21 1 0,-20 0 16,20 0-16,-21 0 0,0 0 15,0-1-15,-21-20 0,0 21 16,22 0-16,-22-22 0,0 22 0,0 0 15,0 0-15,0 0 0,-22 21 16,1 0 0,21 21-16,0 0 15,0 0-15,0 0 0,0 1 0,0 20 16,0-21-16,0 21 0,0-20 0,0 20 16,0-21-16,0 21 0,0-20 15,0-1-15,0 0 0,0 0 0,21 0 16,-21-42 31,0 0-47</inkml:trace>
  <inkml:trace contextRef="#ctx0" brushRef="#br0" timeOffset="82047.7">8488 10097 0,'0'0'0,"-43"21"0,22-21 0,0 0 16,0 21-16,-21-21 0,20 0 0,1 0 15,0 0-15,0 0 0,0 0 16,0 0-16,-1 0 0,1 0 15,0 0-15,42 0 32,0 0-32,1 0 15,20 0-15,0 0 0,1 0 0,20 0 16,1 0-16,20 0 0,-20 0 0,20 0 16,1 0-16,0 0 0,-1 0 15,1 0-15,0 0 0,-1 0 0,-20 0 16,-1 0-16,1-21 0,-1 21 15,1 0-15,-22 0 0,-21 0 0,22 0 16,-22 0-16,-21-21 0,0-1 16,-21 22-1,0 0-15,-1-21 0,1 0 0,-21 21 16,21-21-16,0 21 0,-1-21 0,1 21 16,0 0-16,21-21 15,21 21 1,0 0-1,1 0-15,20 0 16,0 0-16,1 0 0,-1 0 0,0 21 16,1-21-16,-1 21 0,0 0 0,-21 21 15,22-20-15,-22-1 0,-21 0 0,0 21 16,0-21-16,0 22 0,0-22 16,-42 0-16,20 21 0,1-20 0,-63 20 15,62-21-15,-20 0 0,-21 22 16,20-43-16,22 0 15,0 0-15</inkml:trace>
  <inkml:trace contextRef="#ctx0" brushRef="#br0" timeOffset="82765.28">11472 9610 0,'-21'-21'0,"42"42"0,-42-64 0,21 22 0,-21 0 15,21 0-15,-21 0 0,0 21 16,21 21 0,-22 0-16,1 0 0,0 22 0,0-1 15,0 21-15,0-20 0,-1 20 0,1 1 16,0-1-16,-21-20 0,21 20 15,-1-21-15,-20 22 0,21-22 16,-21 1-16,20-1 0,1 0 0,0 1 16,0-22-16,0 21 0,21-21 0,0 0 15,0 1-15,0-1 16,0-42 0,21-1-16,0 1 15,0-21-15,0 21 0,1-22 0,20 1 16,-21 0-16,0-1 0,22 1 15,-22-21-15,0-1 0,21 1 0,-21-1 16,1 1-16,-1-1 0,0 1 16,0-1-16,0 22 0,0-1 0,-21 1 15,0 21-15,22 0 0,-22 0 16,21 21-16,-21 21 0,0 0 16,0 0-16,0 43 0,0-22 15,21 21-15,-21-20 0,21 20 0,-21 1 16,0-1-16,0 1 0,21-1 15,-21-20-15,21 20 0,-21-21 0,0 22 0,0-22 16,0 1-16,22-1 0,-22-21 16,21 21-16,-21-20 0,0-1 0,0 21 15,0-21 1,0-42 0,-21 21-16,-1-21 15,1 0-15,0 0 0,0-1 16</inkml:trace>
  <inkml:trace contextRef="#ctx0" brushRef="#br0" timeOffset="82931.2">11176 10181 0,'0'0'0,"21"0"47,0 0-47,0 0 0,1 0 0,20 0 15,-21 0-15,21 0 0,1-21 0,-22 21 16,21 0-16,1 0 0,-1-21 0,0 21 15,1 0-15,-22-21 0,21 0 16,0 21-16</inkml:trace>
  <inkml:trace contextRef="#ctx0" brushRef="#br0" timeOffset="84624.28">12150 9885 0,'-22'0'0,"1"0"16,0 0-16,21 21 0,-21 0 15,0 0-15,0 1 0,-1 20 0,22-21 16,-21 21-16,0-20 0,0 20 0,21-21 16,0 21-16,-21 1 0,21-22 15,0 42-15,0-20 0,0-22 16,0 0-16,0 0 0,21 0 16,0-21-16,0 0 0,0 22 0,22-22 15,-22 0-15,21 0 0,-21 0 16,22-22-16,-1 22 0,0-21 15,-20 0-15,20 0 0,-21 0 0,21-22 0,-20 22 16,20-21-16,-21 21 0,0-22 0,0 1 16,1 0-16,-1-22 0,-21 22 15,0-22-15,21 1 0,0 21 0,-21-22 16,0 1-16,0-1 0,0 1 0,21 20 16,-21 1-16,0 0 0,0 20 15,0-20-15,0 21 0,0 42 31,0 0-31,0 22 0,-21-1 16,21 0-16,0 22 0,0-1 0,0 1 16,0-1-16,0 1 0,0-1 0,0 1 15,0-22-15,0 22 0,0-22 0,0 21 16,0-20-16,0-1 0,0-21 16,0 22-16,0-1 0,0-21 0,21 0 15,0 0-15,1-21 0,20 0 0,-21 0 16,0 0-16,43 0 0,-43-21 15,0 21-15,21-21 0,-20 0 16,20-21-16,-21 20 0,0-20 16,22 21-16,-22-21 0,0-1 0,0 1 15,0 21-15,0-22 0,-21 1 16,0 21-16,22-21 0,-22 20 0,0 1 16,0 42-1,0 1-15,0-1 16,0 0-16,-22 0 0,22 0 15,-21 22-15,21-22 0,0 0 0,0 42 16,-21-41-16,21-1 0,0 0 16,0 0-16,0 0 0,0 0 15,21-21-15,0 22 0,1-22 0,-1 21 16,0-21-16,0 0 0,0 0 16,22 0-16,-22 0 0,0-21 0,21-1 15,-21 1-15,1 21 0,20-21 0,-21 0 16,0 0-16,0-22 0,1 22 15,-1 0-15,-21 0 0,21-21 0,-21 20 16,21 1-16,-21 0 0,0 42 31,-21 0-15,0 1-16,21-1 0,0 0 16,0 0-16,0 0 0,0 0 15,0 1-15,0-1 0,0 0 16,0 0-16,0 0 0,21 0 15,0-21-15,0 0 0,0 0 0,1 0 16,-1 0-16,0 0 0,0 0 0,0 0 16,0-21-16,1 21 15,-1-21-15,-21 0 0,0 0 0,0 0 16,0-1-16,0 1 0,0 0 0,0 0 16,0-21-16,-21 20 0,-1 1 0,1 0 15,0-21-15,0 42 0,0-21 16,0-1-16,-1 22 0,1 0 0,42 0 47,1-21-32,-1 21-15,0 0 0,21 0 0,-21-21 16,22 21-16,-22 0 0,21-21 0,1 21 16,-22 0-16,21 0 0,-21 0 15,22 0-15,-1 21 0,-21-21 0,0 21 16,0 0-16,1 1 0,-1-1 0,0 21 15,-21-21-15,0 0 0,0 1 16,21 20-16,-21-21 0,0 0 0,0 0 16,0 1-16,0-1 0,0 0 0,0 0 15,0 0-15,0 0 16,-21 1-16,0-22 16,21 21-16,-21-21 15,21-21 1,0-1-16,0 1 0,0 0 15,21-21-15,0 21 0,0-1 16,0-20-16,0 21 0,22-21 0,-22-1 16,21 22-16,-21-21 0,1 21 0,20-1 15,-21 1-15,21 21 0,-20 0 16,-1 0-16,0 0 0,0 21 16,-21 1-16,0 20 0,0-21 15,0 0-15,0 0 0,0 22 16,0-22-16,0 0 0,0 0 15,0 0-15,0 1 0,0-1 0,0 0 16,0 0-16,0 0 0,0 0 16,21-21-16,0 0 15,1 0-15,-1 0 0,0 0 0,0 0 16,21 0-16,-20-21 0,-1 21 0,21-21 16,-21 0-16,22 0 0,-22 0 0,21-1 15,-21-20-15,22 21 0,-22-21 16,0 20-16,0-20 0,0 0 15,-21 21-15,21-22 0,-21 22 0,0-21 16,0 21-16,-21 21 16,0 0-16,0 0 0,0 0 15,0 21-15,21 0 0,-22 0 0,22 0 16,0 0-16,0 1 0,0-1 0,0 21 16,0-21-16,0 0 0,0 1 15,22 20-15,-22-21 0,0 0 0,0 0 16,0 1-16,0-1 0,0 0 0,0 0 15,0 0-15,0 0 16,0 1-16,-22-22 0,1 21 0,0-21 16,0 0-16,0 0 15,0 0-15,-1 0 16,22-21-16,-21-1 16,21 1-16,-21 0 0,0 0 0,21 0 15</inkml:trace>
  <inkml:trace contextRef="#ctx0" brushRef="#br0" timeOffset="84820.67">14266 9504 0,'-21'0'16,"42"0"-16,-63 0 0,21 0 0,0 0 15,-1 0-15,1 0 0,0 0 31,0-21-31,0 21 16,21-21-16,-21 21 16,-1 0-16,1 0 0</inkml:trace>
  <inkml:trace contextRef="#ctx0" brushRef="#br0" timeOffset="85008.56">12721 9737 0,'0'0'0,"-21"21"0,-21 0 16,42 0-16,21-21 15,0 0-15,0 0 16,21 0-16,1 0 0,-1 0 0,22-21 16,-22 0-16,21 0 0,1 21 15,-22-21-15,22-1 0</inkml:trace>
  <inkml:trace contextRef="#ctx0" brushRef="#br0" timeOffset="85632.21">16044 9843 0,'0'0'0,"-21"0"0,-64 0 16,64 0-16,42 0 31,1 21-31,20-21 16,0 0-16,1 0 0,-1 21 0,0-21 16,22 0-16,-1 0 0,-20 0 15,20 0-15,-21 0 0,22 0 0,-22 0 16,1 0-16,-1 0 0,0 0 0,1 0 15,-22 0-15,0 0 0,0 0 16,-21-21 15,-21 21-31,0 0 0,0-21 16,-1-1-16,1 22 16,21-21-16,0 0 15,21 21 1,1 21-1,-1 0-15,0 1 0,-21-1 16,0 21-16,0-21 0,0 0 0,0 22 16,0-22-16,0 0 0,-21 0 15,0 0-15,-1 1 0,1-1 0,0 0 16,0-21-16,0 21 0</inkml:trace>
  <inkml:trace contextRef="#ctx0" brushRef="#br0" timeOffset="86109.65">18119 9102 0,'0'0'16,"0"-85"-1,0 64-15,0 0 0,0-22 0,-22 22 16,1 0-16,0 0 0,0 0 15,-21 21-15,20 0 16,1 0-16,0 0 0,-21 0 0,-1 21 16,1 21-16,0 1 0,-1-1 15,1 0-15,0 22 0,-1-22 0,1 22 16,21-1-16,0 1 0,0 20 0,-1-20 16,22 20-16,0-20 0,0-1 15,0 1-15,0-1 0,22-20 0,-22-1 16,21 0-16,21 1 0,-21-22 0,0 21 15,22-21-15,-1-21 0,-21 22 16,22-22-16,-1 0 0,0 0 0,1 0 16,-1-22-16,0 22 0,22-21 0,-22 0 15,0 0-15,1-21 0,-1 20 16,22-20-16,-43 21 0,21-21 16</inkml:trace>
  <inkml:trace contextRef="#ctx0" brushRef="#br0" timeOffset="87981.6">18457 9525 0,'0'0'0,"0"-21"0,0 0 15,-21 21-15,0 0 0,0 0 16,0 0-16,-1 21 0,1 0 0,0 0 16,0 22-16,-21-22 0,20 21 15,1 0-15,21 1 0,-21-1 0,21-21 16,-21 22-16,21-1 0,0-21 16,0 21-16,0-20 0,0-1 15,0 0-15,21 0 0,0-21 0,0 21 16,1-21-16,-1 0 0,21 0 0,-21 0 15,22 0-15,-1 0 0,0 0 0,-21-21 16,22 21-16,-1-21 0,-21 0 16,22 0-16,-22-1 0,0 1 0,0-21 15,-21 21-15,0-22 0,0 1 0,0 0 16,0-1-16,0 22 0,-21-21 16,0 0-16,0 20 0,-22 1 0,22 21 15,-21 0-15,21 0 0,-22 0 0,1 0 16,21 21-16,-22 1 0,22-1 15,0 0-15,0 0 0,0 21 16,21-20-16,0-1 0,0 21 0,0-21 16,0 0-16,21-21 0,0 22 15,0-1-15,0-21 0,22 0 0,-22 0 16,21 0-16,-21 0 0,22 0 0,-1 0 16,-21 0-16,22-21 0,-22-1 15,21 22-15,-21-21 0,22 0 0,-22 0 16,0 0-16,0 0 0,0-1 0,0 1 15,-21 0-15,22 21 16,-1 21 0,-21 0-16,0 1 0,0-1 15,0 21-15,0-21 0,0 22 16,0-22-16,0 0 0,0 21 16,-21-21-16,21 1 0,-22-1 0,22 0 15,-21-21-15,21 21 16,21-42 15,-21 0-31,22 21 0,-1-21 16,-21-1-16,21 1 0,0-21 15,0 21-15,0-22 0,1 22 0,-22 0 16,21-21-16,0 21 0,0-1 0,0 1 16,0 21-1,1 21 1,-22 1-16,0-1 0,21 0 0,-21 0 0,0 21 15,0-20-15,21-1 0,0 0 16,-21 21-16,21-21 0,0 1 16,1-22-16,-1 21 0,0 0 0,0-21 15,0 0-15,22 21 0,-22-21 0,0 0 16,0 0-16,21 0 16,-20 0-16,20 0 0,-21-21 0,0 0 0,0 0 15,22-1-15,-22 1 0,0 0 0,0-21 16,0-1-16,-21 1 0,22-21 15,-1 20-15,0-20 0,-21-1 16,0 22-16,21-22 0,0 1 0,0-1 16,-21 1-16,22 21 0,-1-22 0,0 22 15,-21 21-15,0-22 0,0 22 16,0 42 0,0 0-16,0 1 15,-21 20-15,0 0 0,-1 1 0,1-1 16,0 0-16,21 1 0,-21 20 0,0-21 15,21 1-15,-21 20 0,21-20 0,0-1 16,0 21-16,0-20 0,0-1 16,0 22-16,21-43 15,0 21-15,0-21 0,0-21 0,0 21 16,-21 1-16,22-22 0,-1 0 16,0 0-16,0 0 0,0 0 0,22 0 15,-22-22-15,0 1 0,21 0 0,-21 0 16,1 0-16,-1 0 0,0-1 15,0-20-15,-21 21 0,21 0 0,-21-22 16,0 22-16,0 0 0,0 0 16,0 0-16,-21 21 15,0 21-15,0 0 0,21 0 16,0 0-16,0 22 0,-21-22 0,21 0 16,0 0-16,0 0 0,0 1 0,0-1 15,0 0-15,0 0 0,0 0 16,21-21-16,0 21 15,0-21-15,0 0 16,0 0-16,1 0 16,-1-21-16,0 0 0,0 0 0,0 0 15,0 0-15,1-1 0,20-20 0,-21 21 16,0 0-16,22-22 0,-22 22 16,21-21-16,-21 21 0,22 21 0,-22-21 15,0 21-15,0 0 0,-21 21 16,0 0-16,0 0 15,0 0-15,0 0 0,0 1 16,0-1-16,-21 21 0,21-21 0,-21 0 16,21 1-16,-21-1 0,-1-21 0,22 21 15,0 0-15,0 0 16,22-42 15,-22 0-15,21 21-16,0-21 0,0 0 0,-21-1 15,21 1-15,0-21 0,1 21 0,-1-22 16,-21 22-16,21 0 0,-21-21 16,21 21-16,-21-1 15,0 44 1,0-1-16,0 0 0,0 0 0,-21 0 16,21 22-16,-21-22 0,21 21 15,-21-21-15,21 0 0,0 1 0,0 20 16,21-21-16,0 0 0,0 0 15,0-21-15,0 0 0,1 0 16,-1 0-16,0 0 0,0 0 0,21 0 16,-20 0-16,-1 0 0,21-21 15,-42 0-15,21 0 0,0-21 16,1 20-16,-22-20 0,0 0 0,21-1 16,0-20-16,-21 21 0,21-22 15,21-42-15,-20 43 16,-22-1-16,21 1 0,0 20 0,0-20 15,-21 21-15,0-1 0,0 22 0,0 0 16,0 0-16,0 42 16,-21 21-1,0-21-15,21 22 0,-21-1 0,21 22 16,-22-22-16,22 0 0,-21 22 16,21-1-16,0-20 0,0 20 0,0 1 15,0-22-15,0 0 0,0 22 0,0-22 16,0-21-16,0 22 0,0-22 15,21 21-15,-21-21 0,22 0 16,-22 1-16,21-22 16,0 0-16,0 0 15,-21-22-15,0 1 0,0 0 16,21 0-16,-21 0 0,0-22 0</inkml:trace>
  <inkml:trace contextRef="#ctx0" brushRef="#br0" timeOffset="88164.49">21040 9335 0,'21'0'0,"0"0"15,0 0-15,0 0 0,0 0 16,1-22-16,20 22 0,0 0 0,-21 0 16,22 0-16,-1 0 0,0-21 15,1 21-15,-1 0 0,-21 0 0,22-21 16,-22 21-16,0 0 0,0 0 0,-21-21 15</inkml:trace>
  <inkml:trace contextRef="#ctx0" brushRef="#br0" timeOffset="88352.39">19600 9335 0,'0'0'0,"-42"0"15,21 21-15,0 0 0,21 0 16,21-21-16,21 0 16,0 0-16,1 0 0,-1 0 0,22 0 15,-1 0-15,-21 0 0,43 0 0,-21 0 16,20-21-16,-20 0 0</inkml:trace>
  <inkml:trace contextRef="#ctx0" brushRef="#br0" timeOffset="89051.99">22098 9038 0,'0'-21'0,"0"42"0,-21-63 15,0 42-15,-1 0 0,1 0 16,0 0-16,0 21 0,0-21 15,0 42-15,-1-20 0,-20-1 0,21 21 16,0 0-16,-22 1 0,22-1 0,0 22 16,0-22-16,0 0 0,0 22 15,-1-22-15,22 0 0,0 1 0,0-1 16,0 0-16,0 1 0,43-22 16,-22 21-16,0-21 0,21 1 15,1-1-15,-1 0 0,0-21 0,1 0 16,-1 0-16,-21 0 0,22 0 0,-1 0 15,0 0-15,-21-21 0,22 0 16,-22-1-16,21 1 0,-21-21 0,1 21 16,-1-22-16,0-20 0,21 21 0,-21-22 15,-21 22-15,22-22 0,-1 1 16,0 20-16,-21-20 0,0-1 0,21 22 16,-21 0-16,0 21 0,0-22 0,-21 64 31,0 1-16,0 20-15,21 0 0,-22 1 0,1-1 16,21 0-16,-21 1 0,21-1 16,0 21-16,0-20 0,0-1 0,0-21 15,0 22-15,0-1 0,0-21 0,21 0 16,-21 0-16,21 1 0,1-1 16,-1 0-16,0-21 0,0 0 15,0 0-15,0 0 0,1 0 0,-1 0 0,0-21 16,0 0-16,0-1 0,0 1 15,1 0-15,-22 0 0,21 0 0,0 0 16,-21-1-16,0 44 31,0-1-15,0 21-16,-21-21 0,21 0 0,-21 1 16,21-1-16,-22 0 15,22 0-15,22-42 31,-1 21-15</inkml:trace>
  <inkml:trace contextRef="#ctx0" brushRef="#br0" timeOffset="89204.33">22818 9398 0,'0'0'0,"0"-42"15,0-1-15,0 22 16,0 0-16,21 21 47,21 0-32</inkml:trace>
  <inkml:trace contextRef="#ctx0" brushRef="#br0" timeOffset="89946.9">23410 9271 0,'-21'0'16,"0"0"-16,0 0 16,0 0-16,-1 0 0,1 0 15,0 21-15,0 0 0,0 1 0,0-1 16,-1 0-16,1 0 0,0 21 16,0 1-16,21-22 0,0 21 0,-21 1 15,21-1-15,0 0 0,0-21 0,0 22 16,0-22-16,21 0 0,0 21 15,0-20-15,0-22 0,22 21 16,-22 0-16,21-21 0,-21 0 0,22 0 16,-22 0-16,21 0 0,1-21 15,-22 0-15,21-1 0,0 1 0,-20 0 16,20-21-16,-21-1 0,21 1 0,-20-21 16,-1 20-16,21-20 0,-21-1 15,0-20-15,22 20 0,-22 1 0,0-22 16,0 21-16,0 1 0,-21-1 0,0 22 15,22 0-15,-22 21 0,0-1 16,0 44 0,0-1-16,-22 21 0,1 0 15,0 1-15,0-1 0,21 22 0,-21-22 16,0 21-16,21-20 0,-22 20 16,1-20-16,21-1 0,-21 0 15,0 1-15,0-1 0,21 0 0,0 1 16,-21-22-16,21 0 0,-22 21 0,22-21 15,-21 1-15,21-44 32,21 1-32,22 0 15,-22 0-15,0 0 0,0 0 16,22-1-16,-1 1 0,-21 0 0,43-21 16,-22 21-16,-21-1 0,0 22 15,0-21-15,1 21 0,-22 21 31,-22-21-31,1 22 0,0-1 16,-21 0-16,21 0 0,-1 0 16,1 0-16,-21 22 0,21-22 15,0 0-15,21 0 0,0 0 16,0 1-16,0-1 16,0 0-16,0 0 0,0 0 15,21 0-15,0-21 16,0 0-16,0 22 0,0-22 15,1 0-15,-1 0 0,21 21 16,-21-21-16,0 0 0,1 0 0,-1 0 16,21 0-16,-21 0 0</inkml:trace>
  <inkml:trace contextRef="#ctx0" brushRef="#br0" timeOffset="90191.76">24786 9250 0,'0'-64'16,"0"128"-16,0-149 0,-21 85 16,0 0-16,0 0 0,-1 21 15,1 1-15,0-1 0,0 0 0,0 21 16,0-21-16,-1 22 0,22-22 16,0 21-16,0 1 0,0-22 0,0 21 15,0 0-15,0-20 0,0-1 16,0 21-16,22-21 0,-1 0 0,0 1 15,0-1-15,0-21 16,0 0-16,1 0 0,20 0 16,-21 0-16</inkml:trace>
  <inkml:trace contextRef="#ctx0" brushRef="#br0" timeOffset="90463.62">25463 8996 0,'0'-21'0,"0"42"0,0-63 0,22 20 16,-1 22-16,0 0 0,0 0 15,0 0-15,0 0 0,1 22 0,-1-1 16,0 21-16,0-21 0,0 22 16,0-1-16,1 0 0,-22 1 0,0-1 15,0 0-15,0 1 0,0-1 16,0 21-16,-22-20 0,-20-1 0,21 0 15,0 1-15,-22-1 0,22 0 16,-21-20-16,21-1 0,-22 21 0,22-21 16,-21 0-16,21-21 0,0 22 15,-1-22-15,1 0 0</inkml:trace>
  <inkml:trace contextRef="#ctx0" brushRef="#br0" timeOffset="93779.7">1312 12171 0,'0'0'16,"-21"0"-16,0 0 0,0 0 0,0 0 15,21-21 1,0 0-16,21 21 16,0-22-16,0 1 0,0-21 15,0 21-15,22 0 0,-22-1 0,0 1 16,21 0-16,-20-21 0,-1 42 16,0-21-16,-21-1 0,0 1 0,0 0 15,-21 0 1,0 21-16,-1 0 0,-20 0 0,0 0 15,-1 0-15,1 21 0,-21 0 16,20-21-16,1 21 0,-22 1 0,22-1 16,0 0-16,21 0 0,-22 0 15,22 0-15,0 1 0,21-1 16,0 0-16,0 0 0,0 0 16,21 0-16,21 1 0,-20 20 0,20-21 15,-21 21-15,21-20 0,1 20 16,20-21-16,-20 21 0,-1 1 0,-21-22 15,21 21-15,-20 1 0,-1-1 16,0 0-16,-21 1 0,0-1 0,0 0 16,0 1-16,0-1 0,-21 0 15,-22-21-15,22 22 0,-21-1 16,0-21-16,-1 0 0,-20 1 0,20-1 16,-20-21-16,21 0 0,-22 0 15,22 0-15,-22 0 0,1-21 16,20-1-16,-20 1 0,21 0 0,-22-21 15,22-1-15,-1 1 0,1 21 16,21-21-16,-21-1 0,20 1 16,1 21-16,0-22 0,21 22 0,0 0 15,0 0-15,21 21 16,0 0-16,22 21 16,-22 0-16,21 0 0,1 1 15,-1 20-15,0-21 0,1 21 0,20 1 16,-21-22-16,1 21 0,-1-21 15,0 22-15,1-22 0,-1 0 16,0 0-16,1 0 0,-1 1 16,22-22-16,-22 0 0,0 0 0,1 0 15,20 0-15,-21 0 0,1 0 16,-1-22-16,22 1 0,-22 0 0,0 0 16,1 0-16,-1-22 0,0 1 15,-21 21-15,22-21 0,-22-1 0,0 22 16,0-21-16,0-1 0,1 1 15,-1-21-15,0 41 0,0 1 16,0 0-16,-21 0 0,0 0 16,21 21-16,1 0 0,-22 21 31,0 0-31,0 0 0,0 0 16,0 1-16,0-1 15,21-21 16,0 0-15,0-21-16,-21-1 16,21 22-16,-21-21 0,21 0 15,-21 0-15,0 0 16,-21 21 15,0 21-15,0 0-16,21 0 0,-21 0 0,0 1 15,-1-1-15,22 21 0,0-21 16,-21 22-16,21-1 0,-21 0 0,21-21 16,0 22-16,0-1 0,0-21 0,0 0 15,0 22-15,21-22 16,0 0-16,1-21 0,-1 0 0,0 0 16,0 0-16,0 0 0,0 0 15,22-21-15,-22 21 0,21-21 0,1 0 16,-1-1-16,-21 1 0,21 0 15,1-21-15,-1 21 0,-21-1 0,0-20 16,22 21-16,-22 0 0,-21 0 16,0-1-16,0 1 0,0 0 15,-21 21 1,0 0-16,-1 0 16,1 0-16,0 21 0,0-21 0,21 21 15,-21 1-15,21-1 0,0 0 16,0 0-16,21 0 0,0 0 15,0 1-15,0-1 0,1-21 16,-1 21-16,0 0 0,0 0 0,0-21 16,22 21-16,-22-21 0,0 22 0,21-22 15,-21 21-15,1-21 0,-1 0 16,0 0-16,0 0 0,21 0 16,-20 0-16,-1 0 0,0 0 0,21 0 15,1 0-15,-22 0 16,21-21-16,-21 21 0,22-22 0,-22 1 15,0 0-15,21 21 0,-21-21 16,1 0-16,20 0 0,-21-1 0,0 1 16,0-21-16,1 21 0,20-22 15,-42 22-15,0 0 0,0-21 16,0 21-16,0-1 0,0 1 0,0 0 16,0 0-16,-21 21 15,0 0-15,-1 0 0,1 0 0,0 0 16,0 21-16,0 0 0,0 0 15,-1-21-15,1 22 0,21-1 16,0 0-16,-21 21 0,21-21 0,0 1 16,0 20-16,0-21 0,0 0 0,0 22 15,21-22-15,0 0 0,1 0 16,-1 0-16,21 0 0,-21-21 0,22 22 16,-22-22-16,21 0 0,0 0 15,-20 0-15,20 0 0,0 0 0,1-22 16,-1 22-16,0-21 0,1 0 0,-1 0 15,0-21-15,1 20 16,-1 1-16,0 0 0,1-21 0,-22 21 16,0-1-16,0-20 0,-21 21 0,0 0 15,0 0-15,0-1 0,0 1 16,-21 0-16,0 21 16,0 0-16,-1 0 0,1 21 15,0-21-15,0 21 0,0 1 16,0-1-16,-1 0 0,22 0 0,-21 0 15,21 0-15,0 22 0,0-22 0,0 0 16,0 0-16,0 0 0,21 1 16,1-1-16,-1 0 0,0-21 0,0 0 15,0 21-15,0-21 0,22 0 16,-22 0-16,0 0 0,21-21 16,-20 21-16,41-42 0,-42 20 15,22 22-15,-22-21 0,0-21 0,0 21 16,0 0-16,0-1 0,1 1 15,-1-21-15,0 21 0,-21 0 16,0-1-16,0 1 0,21 0 0,-21 42 31,0 0-15,0 1-16,0 20 0,0-21 0,0 0 16,0 0-16,0 1 0,0-1 15,0 0-15,0 0 0,-21 0 16,21 0-16,0 1 0,0-44 47,0 1-47,0 0 0,21 0 15,0 0-15,-21 0 0,21-22 16,1 22-16,-1 0 0,-21 0 0,21-22 16,0 22-16,0 0 0,0 0 0,1 0 15,-1 21-15,0 0 16,0 0-16,0 0 15,-21 21-15,0 0 0,0 0 16,0 0-16,0 1 16,0-1-16,0 0 0,0 0 0,0 0 15,0 0-15,0 1 0,21-1 0,1 0 16,-22 0-16,21-21 0,0 21 16,0-21-16,0 0 0,0 0 0,22 0 15,-22 0-15,0 0 0,21-21 0,1 21 16,-22-21-16,21 0 0,-21 0 15,1-1-15,20 1 0,-21 0 0,0 0 16,0 0-16,-21 0 0,0-22 16,0 22-16,0 0 0,0 0 0,0-22 15,0 22-15,0 0 16,-21 21-16,0 0 0,0 0 0,0 0 16,0 0-16,-1 21 0,1-21 0,0 21 15,21 1-15,0-1 0,0 21 16,0-21-16,0 0 0,0 1 0,0 20 15,0-21-15,21 0 0,0 0 0,1 1 16,-1-1-16,0 0 16,0 0-16,-21 0 0,21-21 0,0 21 15,-21 1-15,0-44 32,0 1-17,0 0-15,0 0 0,-21 0 0,21 0 16,0-1-16,0-20 0,0 21 15</inkml:trace>
  <inkml:trace contextRef="#ctx0" brushRef="#br0" timeOffset="94898.22">5546 11853 0,'0'0'0,"21"-42"0,0 0 0,0 21 0,21-22 16,-20 22-16,-1 21 0,0 0 15,-21 21 1,0 0-16,0 22 0,0-22 0,0 42 15,0-20-15,0 20 0,0-20 16,0 20-16,-21 1 0,0-22 0,-1 21 16,22-20-16,-21 20 0,0-20 15,21-1-15,-21 0 0,0-21 0,21 22 16,0-22-16,-21 0 0,21 0 0,-22 0 16,22 1-16,22-44 31,-1 1-31,0 0 15,0 0-15,21 0 0,-20-22 16,20 22-16,-21-21 0,21 21 0,-20-22 16,20 22-16,-21 0 0,0 0 0,0 0 15,1 0-15,-1 21 0,0 0 16,0 0-16,-21 21 16,0 0-16,0 0 0,0 0 0,0 0 15,0 1-15,0-1 0,0 0 0,0 0 16,0 0-16,0 0 0,0 1 15,0-1-15,0 0 0,0 0 16,0 0-16,0 0 16,21-21-16,0 0 0,1 0 15,-1 0-15,0 0 0,0 0 16,0 0-16,0-21 0,1 0 0,20 21 16,-21-21-16,0 0 0,0 21 0,1-21 15,-1-1-15,0 1 16,-21 0-16,0 0 0,21 0 0,-21 0 15,0 42 17,-21 0-32,21 0 15,0 0-15,0 0 0,-21 1 16,21-1-16,0 0 0,0 0 0,0 0 16,0 0-16,0 1 15,21-22-15,0 0 0,0 0 16,0 0-16,1 0 0,-1 0 0,0 0 15,0 0-15,0-22 0,22 22 16,-22-21-16,0 0 0,0 0 16,0 0-16,0 0 0,1-1 0,-1 1 15,-21-21-15,0 21 0,0-22 0,0 1 16,0 21-16,-21-21 0,-1-1 16,1 22-16,0 0 0,0 0 0,0 21 15,-22 0-15,22 0 0,0 0 0,0 21 16,-21-21-16,20 21 0,1 0 15,21 22-15,-21-22 0,21 0 16,0 0-16,0 21 0,0-20 0,0-1 0,0 0 16,0 0-16,0 0 0,21-21 0,0 21 15,1-21-15,-1 0 16,21 0-16,-21 0 0,22 0 0,-1 0 16,0 0-16,1 0 0,-1 0 0,0-21 15,1 0-15,-1 0 0,0 0 16,1 0-16,-1-1 0,-21-20 15,21 0-15,-20 21 0,41-85 0,-42 63 16,0-20-16,-21 21 0,22-22 0,-22 1 16,21-1-16,-21 22 0,0-22 15,0 22-15,0 0 0,0 20 0,0 1 16,0 0-16,0 42 16,0 0-16,0 22 0,-21-1 15,-1 22-15,1-1 0,0 1 16,21-1-16,-21 1 0,0-1 0,0 1 15,-1-1-15,22 1 0,0-22 0,0 0 16,0 1-16,0-1 0,0-21 16,0 21-16,0-20 0,0-1 0,0 0 15,0 0-15,0 0 0,22-21 16,-1 0-16,0 0 16,0 0-16,0-21 0,0 0 15,-21 0-15,22 0 0,-1-1 0,0 1 16,-21-21-16</inkml:trace>
  <inkml:trace contextRef="#ctx0" brushRef="#br0" timeOffset="95080.29">6879 12044 0,'0'0'0,"-21"0"0,0 0 16,42 0-1,0 0-15,0 0 16,0 0-16,22 0 0,-1 0 15,-21-21-15,22 21 0,-1 0 0,0-21 16,1 21-16,-22-22 0,21 1 0,0 21 16,-20-21-16,20 0 0,-21 0 0</inkml:trace>
  <inkml:trace contextRef="#ctx0" brushRef="#br0" timeOffset="95648">8530 11875 0,'-42'21'0,"84"-42"0,-127 42 0,64-21 16,-21 0-16,21 0 0,0 0 0,21 21 15,-22-21-15,22 21 16,22-21 0,-1 0-1,21 21-15,0-21 0,1 0 0,-1 0 16,0 0-16,22 0 0,-1 0 16,1 0-16,-1 0 0,22 0 0,-21 0 15,-1-21-15,22 0 0,-22 21 0,-20-21 16,20 21-16,-21-21 0,1 21 0,-22 0 15,0-22-15,-21 1 16,-21 21 0,-21 0-16,20-21 0,-20 21 0,-21-21 15,20 21-15,1 0 0,-22 0 16,22 0-16,21 0 0,-21 0 0,20 0 16,1-21-16,42 21 15,22 0 1,-22 0-16,0 0 0,0 0 0,0 0 15,22 0-15,-22 21 0,0-21 0,21 21 16,-20 21-16,-1-20 0,0 20 0,-21 0 16,0 1-16,0-1 0,0 0 15,0-21-15,-21 22 0,0-1 16,-1-21-16,1 22 0,0-22 0,0 0 16,-21 0-16,20 0 0,1-21 15</inkml:trace>
  <inkml:trace contextRef="#ctx0" brushRef="#br0" timeOffset="96036.78">10202 11494 0,'-21'-22'0,"42"44"0,-63-44 16,0 22-16,20-21 0,1 21 0,0-21 16,0 21-16,0 0 15,0 0-15,-1 0 0,22-21 16,43 21-1,-22 0 1,21-21-16,22 21 0,-1-21 16,1 21-16,-1 0 0,1 0 0,20-22 15,-20 22-15,21 0 0,-22 0 16,1 0-16,-22 0 0,21 0 0,-20 0 16,-22 0-16,0 0 0,-42 0 31,-21 22-31,20-22 0,-20 0 0,0 0 15,21 0-15</inkml:trace>
  <inkml:trace contextRef="#ctx0" brushRef="#br0" timeOffset="96262.65">10393 11409 0,'0'21'0,"0"43"15,0-22-15,0-21 0,0 21 16,0 1-16,0 20 0,0-20 0,0 20 15,0-21-15,0 22 0,-21-22 16,21 1-16,0 20 0,-22-21 0,22 1 16,0-1-16,-21-21 0,21 22 0,0-22 15,0 21-15,0-21 0,0 0 16,0 1-16,21-22 31,1-22-31,-1 1 0</inkml:trace>
  <inkml:trace contextRef="#ctx0" brushRef="#br0" timeOffset="97616.05">11028 12002 0,'0'0'0,"21"0"0,21-64 16,-42 43-16,21-21 0,-21 20 15,0 1-15,0 0 0,0 0 16,0 0-16,-21 0 0,0-1 15,0 22-15,0 0 0,0 0 0,-1 0 0,1 0 16,-21 22-16,21-1 0,0 0 16,-1 0-16,1 21 0,0-20 15,0 20-15,0 0 0,0 1 0,-1-1 16,22 0-16,0 1 0,-21-22 0,21 21 16,0-21-16,0 0 0,0 1 15,0-1-15,0 0 0,21-21 16,1 0-16,-1 0 0,0 0 0,0 0 15,0 0-15,22-21 0,-22 0 16,0-1-16,21 1 0,-21 0 0,1 0 16,-1 0-16,0-22 0,21 1 0,-42 21 15,21-21-15,-21-1 0,22 22 16,-22-21-16,0 21 0,0-1 16,0 1-16,0 0 0,0 42 15,0 22 1,-22-22-16,22 21 0,0-21 15,0 22-15,0-1 0,0-21 0,0 21 16,0 1-16,0-22 0,0 21 0,0-21 16,0 1-16,0-1 0,22 0 0,-1-21 15,0 21-15,0-21 0,0 0 16,0 0-16,1 0 0,20 0 0,-21 0 16,0-21-16,22 21 0,-22-21 0,0 0 15,21-1-15,-21 1 16,1-21-16,-22 21 0,0-22 0,21 1 15,-21 0-15,21-1 0,-21-20 0,0 21 16,0-1-16,0-20 0,21 20 0,-21 1 16,21-21-16,-21 41 0,0-20 15,0 21-15,0 0 0,21 0 0,-21 42 16,0 0 0,0 0-16,0 21 0,0 1 15,0-1-15,-21 0 0,21 1 0,-21-1 16,21 0-16,0 1 0,-21-1 0,21 0 15,-21 1-15,21-22 0,0 21 16,-21-21-16,21 22 16,0-22-16,0-42 31,21 0-31,0 21 0,0-22 16,0 1-16,0 0 0,1-21 0,-1 21 15,0-1-15,0 1 0,0 21 0,0-21 16,1 0-16,-1 21 15,-21-21-15,21 21 0,-42 0 32,0 0-32,-1 0 0,1 0 15,0 0-15,0 0 0,0 0 0,-22 0 16,22 0-16,0 21 0,0 0 16,0 0-16,21 22 0,-21-22 15,21 0-15,0 21 0,0-21 16,0 1-16,0 20 0,0-21 0,0 0 15,0 0-15,0 1 0,21-1 0,0-21 16,0 21-16,0-21 0,0 0 16,1 0-16,-1 0 0,21 0 0,-21 0 15,22 0-15,-1 0 0,0 0 0,-21-21 16,22 0-16,-1-1 0,0 1 16,-20 0-16,20 0 0,-21 0 15,0 0-15,0-22 0,1 22 0,-22-21 16,0 21-16,21-22 0,-21 22 0,0 0 15,0 0-15,0 0 0,-21 21 32,-1 21-32,22 0 0,-21 0 15,0 0-15,21 22 0,0-1 0,-21-21 16,0 21-16,21-20 0,-21 20 16,21-21-16,0 0 0,0 22 0,0-22 15,21 0-15,0 0 0,0-21 16,0 0-16,0 0 0,22 0 15,-22 0-15,21 0 0,1 0 16,-1-21-16,-21 0 0,21 0 0,1-1 16,-22 1-16,21 0 0,-21 0 0,1 0 15,-1 0-15,0-22 0,0 1 16,-21 21-16,0 0 0,0-1 16,0 1-16,0 42 15,0 1 1,-21-1-16,0 0 0,21 0 15,-21 21-15,21-20 0,-22-1 16,22 0-16,0 0 0,-21 0 0,0 0 16,21 1-16,21-44 47,0 1-47</inkml:trace>
  <inkml:trace contextRef="#ctx0" brushRef="#br0" timeOffset="98030.37">13250 11557 0,'0'0'15,"21"-42"-15,1 21 0,-1-1 0,-21 1 16,0 0-16,0 0 0,0 0 16,0 0-16,-21 21 0,-1-22 0,1 22 15,-21 0-15,0 22 0,20-22 16,-20 21-16,0 21 0,-1-21 15,1 22-15,0-22 0,21 21 0,-22 0 16,22 1-16,21-1 0,0 0 0,-21-20 16,21 20-16,0-21 0,0 0 15,21 22-15,0-22 0,0 0 0,1 0 16,-1 0-16,21 0 0,-21 1 0,22-1 16,-1 0-16,-21 0 0,0 0 15,22 0-15,-43 1 0,21-1 0,-21 0 16,0 0-16,0 0 0,0 0 0,0 1 15,-21-1-15,-1 0 0,-20 0 16,21-21-16,-21 21 0,-1-21 16,1 0-16,0 21 0,20-21 0,-20 0 15,21 0-15,-21 0 0,20 0 16,1 0-16,21-21 16,0 0-16,0 0 15,21 0-15,1 0 0,-1-1 0,0 1 16,21 0-16,-21 0 0,22 0 0</inkml:trace>
  <inkml:trace contextRef="#ctx0" brushRef="#br0" timeOffset="99415.64">13568 11790 0,'0'0'0,"0"-42"16,0 20-16,-21 22 31,-1 22-31,1-1 0,0 0 15,0 0-15,0 0 0,0 0 16,21 22-16,-22-22 0,1 21 0,21-21 16,0 22-16,-21-22 0,21 21 0,0-21 15,0 1-15,0 20 0,0-21 16,0 0-16,21 0 0,0 1 16,1-22-16,20 0 0,-21 0 0,0 0 15,22 0-15,-22 0 0,21 0 16,-21 0-16,0-22 0,1 1 15,20 0-15,-21 0 0,0 0 0,0 0 16,1-1-16,-22-20 0,21 21 0,0 0 16,0-22-16,-21 22 0,0 0 0,21 0 15,0 21-15,-21 21 32,0 0-32,0 0 0,0 1 15,0-1-15,0 0 0,0 21 16,0-21-16,0 1 0,0-1 0,0 0 15,0 0-15,0 0 16,0 0-16,22 1 0,-1-22 16,0 0-16,0 0 0,0 0 15,0 0-15,22 0 0,-22 0 0,21 0 16,-21 0-16,1-22 0,20 1 0,-21 21 16,0-21-16,22 0 0,-22 0 15,0 0-15,0-1 0,-21 1 0,21-21 16,-21 21-16,0 0 0,0-1 0,0 1 15,0 0-15,0 0 16,0 0-16,-21 21 16,0 0-16,0 0 0,21 21 0,-21 0 15,-1 0-15,1 0 0,21 1 16,-21-1-16,0 0 0,21 21 16,-21-21-16,21 1 0,0 20 0,0-21 15,0 0-15,0 0 0,0 1 0,0-1 16,21 0-16,0-21 0,0 21 15,0 0-15,22-21 0,-22 0 0,21 0 16,1 0-16,-1 0 0,0 0 0,-21 0 16,22 0-16,-1-21 0,0 21 0,-20-21 15,20 0-15,-21 0 0,0-1 16,0 1-16,1-21 0,-1 21 0,-21-22 16,0 22-16,0 0 0,0-21 0,0 21 15,0-1-15,0 1 16,-21 42-1,21 1-15,-22-1 16,22 0-16,0 0 0,0 0 16,0 0-16,0 1 0,0-1 0,0 0 15,0 0-15,0 0 0,0 0 16,0 1-16,0-44 62,0 1-62,0 0 16,0 0-16,0 0 0,0 0 16,0-1-16,0-20 0,22 21 0,-1 0 15,-21-22-15,21 22 0,0 21 16,-21-21-16,21 0 0,0 21 0,1 0 16,-1 0-16,-21 21 15,0 0 1,0 22-16,0-22 0,0 0 15,0 0-15,0 0 0,0 22 0,0-22 16,0 0-16,0 0 0,0 0 0,0 0 16,0 1-16,0-1 15,21-21-15,0 0 16,0 0-16,0 0 0,1 0 16,-1-21-16,21 21 0,-21-22 15,0 1-15,22 0 0,-22 0 16,21 0-16,1-22 0,-22 22 0,21-21 15,-21 0-15,22 20 0,-22-20 0,0 0 16,0 21-16,0-22 16,-21 22-16,0 0 0,0 0 15,-21 21-15,0 0 0,0 0 0,0 0 16,-1 21-16,22 0 16,-21 21-16,21-20 0,0-1 15,0 0-15,0 21 0,0-21 0,0 1 0,0-1 16,0 21-16,0-21 0,0 0 15,21 1-15,-21 20 0,0-21 16,0 0-16,0 0 0,0 1 16,0-1-16,-21-21 0,0 21 15,0-21-15,0 0 0,0 0 16,-22 0-16,22 0 0,0 0 16,0 0-16,21-21 0,0 0 0,0-1 15,0 1-15,21 0 16,0-21-16,0 21 0,22-22 15,-22 22-15,21-21 0</inkml:trace>
  <inkml:trace contextRef="#ctx0" brushRef="#br0" timeOffset="100504.58">15917 11367 0,'21'-43'0,"-42"86"0,42-128 0,-21 43 16,0 20-16,0 1 0,0 42 31,0 22-31,-21-1 15,0 0-15,0 1 0,21-1 0,-21 0 16,21 22-16,-21-22 0,-1 22 16,22-1-16,0-20 0,-21-1 0,0 21 15,21-20-15,0-1 0,0 0 16,0 1-16,0-22 0,0 21 0,0-21 16,0 1-16,0-1 0,0-42 31,0-1-16,0-20-15,21 21 16,0-21-16,1 20 0,-1-20 0,0 21 16,0-21-16,0 20 0,-21 1 15,21 21-15,1-21 0,-1 21 0,0 0 16,-21 21 0,0 0-16,0 1 0,0-1 15,0 21-15,21-21 0,-21 0 0,0 1 16,21-1-16,-21 0 15,0 0-15,21 0 0,1 0 0,-1 1 16,0-22-16,0 21 0,0-21 0,0 0 16,1 0-16,-1 0 0,21 0 15,-21 0-15,0 0 0,1 0 0,20 0 16,-21-21-16,0-1 0,0 1 0,1 0 16,-1-21-16,0 21 0,0-22 0,0 1 15,0 21-15,-21 0 0,0-1 16,0 1-16,0 0 0,22 21 15,-22 21 1,0 0-16,0 1 16,-22-1-16,22 0 0,0 0 0,0 0 15,0 22-15,0-22 0,0 0 0,0 0 16,0 0-16,0 0 0,0 1 16,22-1-16,-1-21 0,-21 21 0,21-21 15,0 0-15,0 0 0,0 0 0,1 0 16,-1 0-16,0 0 0,0 0 0,0 0 15,0-21-15,-21 0 0,22-1 16,-22 1-16,0 0 0,0 0 0,0-21 16,0 20-16,0-20 0,0 21 0,0-21 15,0 20-15,0 1 0,-22 0 16,1 0-16,0 21 16,0 0-16,0 0 0,0 21 15,-1-21-15,1 21 0,21 0 16,0 1-16,0 20 0,0-21 0,0 0 15,0 0-15,0 1 0,0 20 16,21-21-16,1 0 0,-1 0 16,0-21-16,0 0 0,21 22 15,-20-22-15,-1 0 0,21 0 0,-21 0 16,22 0-16,-22 0 0,0-22 0,0 22 16,0-21-16,22 0 0,-22 0 15,0-21-15,0 20 0,0-20 0,0 21 16,22-64-16,-22 43 0,0 0 15,0-22-15,-21 22 0,21-1 16,1-20-16,-1 21 0,-21-1 0,0 22 16,0 0-16,0 0 0,0 0 0,0 42 31,-21 0-31,-1 21 0,1-21 0,21 22 16,-21-1-16,0 0 0,21 1 0,-21-1 15,21 0-15,-21 1 0,-1-1 16,22 22-16,0-22 0,0 0 0,0 1 15,0-1-15,0 0 0,0 1 0,0-22 16,0 21-16,0-21 0,0 22 16,0-22-16,0 0 15,22-21-15,-1 0 16,0 0-16,0-21 16,0 0-16,0-1 0,-21 1 0,22 0 15</inkml:trace>
  <inkml:trace contextRef="#ctx0" brushRef="#br0" timeOffset="100679.48">17166 11769 0,'0'0'0,"0"21"16,0 0 0,21-21-16,0 0 15,1 0-15,-1 0 0,0 0 0,0 0 16,0 0-16,0 0 0,22 0 15,-22 0-15,0 0 0,0 0 0,0 0 16,1-21-16,-1 21 0</inkml:trace>
  <inkml:trace contextRef="#ctx0" brushRef="#br0" timeOffset="101184.19">18097 10964 0,'22'-42'15,"-44"84"-15,65-84 0,-43 0 16,0 63 15,0 0-15,0 0-16,-21 22 0,-1-22 0,22 21 15,-21-21-15,21 22 0,0-22 0,-21 21 16,21-21-16,0 22 16,0-22-16,0 0 0,0 0 0,0 0 15,0 0-15,0 1 0,0-1 16,0-42 15</inkml:trace>
  <inkml:trace contextRef="#ctx0" brushRef="#br0" timeOffset="101384.07">17843 11324 0,'-21'0'15,"42"0"-15,-42 21 16,42-21-1,1 0-15,-1 0 0,0 0 0,0 0 16,0 0-16,22 0 0,-22 0 0,21 0 16,-21 0-16,22 0 0,-1 0 15,0 0-15,1 0 0,-22 0 0,21 0 16,-21-21-16,0 0 0,1 21 0,-1-21 16,-21 0-16,0 0 15,0-1-15,0 1 0</inkml:trace>
  <inkml:trace contextRef="#ctx0" brushRef="#br0" timeOffset="101578.96">17822 10901 0,'21'21'16,"1"-21"-16,-1 0 15,21 0-15,-21 0 0,0 0 0,22 0 16,-22 0-16,21 0 0,-21 0 15,22 0-15,-22 0 0,21 0 0,1-21 16,-22 21-16,0-21 0,0 21 0,-21-21 16,0-1-16,21 22 0</inkml:trace>
  <inkml:trace contextRef="#ctx0" brushRef="#br0" timeOffset="102032.79">18076 10478 0,'0'0'0,"-21"0"0,0 0 0,-21 0 16,-1 21-16,22 0 0,0 21 0,-21-21 15,20 22-15,-20-1 0,21 0 16,-21 1-16,-1-1 0,22 22 16,-21-22-16,21 21 0,-1 1 0,-20 42 15,21-43-15,21 1 0,0-22 16,0 22-16,0-22 0,21 0 15,0-21-15,22 22 0,-1-1 0,0-21 16,1 0-16,-1 1 0,21-1 0,-20-21 16,20 0-16,-20 0 0,20 0 15,1 0-15,-22 0 0,21-21 0,-20-1 16,20 1-16,-20 0 0,20 0 16,-21-21-16,1-1 0,-22 1 0,21-22 15,-21 1-15,1-1 0,-1 1 0,-21-1 16,0 1-16,0-22 0,-21 22 15,-1-22-15,1 22 0,-21-1 16,0 1-16,-1 20 0,-41-41 16,20 62-16,22 1 0,-64 21 15,42 0-15,22 0 0,0 21 16,-1 1-16,1-1 0,0 21 0,-1-21 16,22 22-16,0-1 0,0 0 0,21-21 15,0 22-15,0-1 0,0-21 16,21 22-16,0-22 0,0 0 0,22 21 15</inkml:trace>
  <inkml:trace contextRef="#ctx0" brushRef="#br0" timeOffset="102704.41">18288 12234 0,'0'22'16,"21"-22"0,0 21-16,22-21 15,-1 0-15,0 0 0,1 21 16,20-21-16,1 0 0,-22 0 0,21 0 16,1 0-16,-1 0 0,1 0 0,-1 0 15,1 0-15,-22 0 0,22-21 16,-1 21-16,-20-21 0,-1 21 0,0-22 15,-21 22-15,1-21 0,-22 0 16,0 0-16,0 0 0,0 0 16,-22 21-16,1-22 0,0 1 15,0 0-15,-21 0 0,20 21 0,-20-21 16,21 0-16,-21 21 0,20 0 0,1 0 16,0-22-16,0 22 0,0 0 15,21 22 1,21-22-1,0 0-15,0 0 16,0 0-16,1 0 0,-1 0 0,0 0 16,0 0-16,0 0 0,0 0 0,1 0 15,-1 21-15,0-21 0,-21 21 16,0 0-16,0 0 0,0 0 16,0 1-16,0-1 0,-21 0 0,0 21 15,-1-21-15,1 1 0,0 20 0,0-21 16,-21 0-16,20 0 0,-20 1 15,21-1-15,-21 0 0,20 0 16,1 0-16,0 0 0,21 1 0,0-1 16</inkml:trace>
  <inkml:trace contextRef="#ctx0" brushRef="#br0" timeOffset="104823.73">20510 11705 0,'22'0'15,"-1"0"-15,-21-21 0,0 0 16,0 0-16,0 0 16,0-1-16,0 1 15,-21 21-15,-1-21 16,1 21-16,0 0 0,0 0 0,0 0 15,0 21-15,-1-21 0,1 21 0,-21 22 16,21-22-16,0 0 0,-1 0 16,1 22-16,0-22 0,0 0 15,21 21-15,0-21 0,0 1 0,0 20 16,0-21-16,0 0 0,0 0 16,21-21-16,0 0 15,0 0-15,1 0 0,-1 0 0,21-21 16,-21 21-16,0-21 0,22 0 0,-22 0 15,0 0-15,0-1 0,-21 1 16,21 0-16,-21 0 0,22 21 0,-22-42 16,0 20-16,0 1 15,0 42 17,0 1-32,0 20 0,21 0 15,0 1-15,-21 20 0,21 1 16,-21-22-16,21 43 0,0-22 0,1 1 15,-22-1-15,21 1 0,0-1 0,-21 1 16,0-22-16,0 21 0,21 64 16,-21-63-16,0-1 0,0 1 15,0-22-15,-21 22 0,0-22 0,0 22 16,-22-22-16,22 0 0,-21 1 0,-1-1 16,1-21-16,0 21 0,21-20 15,-22-1-15,1-21 0,0 0 0,20 0 16,1 0-16,-21-21 0,21-1 15,0-20-15,21 21 0,0-21 0,-22-1 16,22-20-16,0 20 0,0-20 0,0-22 16,22 22-16,-22-1 0,42-20 15,-21 20-15,21-21 0,1 1 0,20-1 16,1 22-16,-1-22 0,22 0 0,0 1 16,-22-1-16,22 0 0,-1 22 15,-20-1-15,-1 1 0,1-1 0,-22 22 16,1-22-16,-1 43 0,-21-21 15,0 21-15,-21 0 0,0-1 16,-21 22-16,0 0 0,0 0 0,0 22 16,-22-1-16,22 0 0,-21 0 15,21 21-15,-1-20 0,-20-1 16,21 21-16,0-21 0,21 22 0,0-22 16,0 21-16,0-21 0,0 22 0,0-22 15,0 0-15,21 0 0,0 0 16,0 0-16,0 1 0,1-1 0,-1-21 15,21 0-15,-21 0 0,22 0 0,-1 0 16,0 0-16,1-21 0,-1-1 16,0 22-16,1-21 0,-1 0 15,0-21-15,1 21 0,-1-1 0,0-20 16,1 0-16,-22-1 0,21 1 0,-21 0 16,0-22-16,1 1 0,-1 20 15,-21-20-15,0-1 0,21 1 0,-21 21 16,0-1-16,0 1 0,0 0 15,0 20-15,0 1 0,-21 21 16,21 21-16,-21 22 0,-1-1 16,1 0-16,0 22 0,0-22 15,0 22-15,21-1 0,0 1 0,-21-22 16,21 22-16,0-22 0,0 0 0,0 22 16,0-43-16,0 21 0,0 1 15,0-22-15,21 21 0,-21-21 16,21 0-16,0-21 0,-21 22 0,21-22 15,0 0-15,1-22 16,-22 1 0,0 0-16,0-21 0</inkml:trace>
  <inkml:trace contextRef="#ctx0" brushRef="#br0" timeOffset="104983.63">21463 11578 0,'-21'0'0,"42"0"0,-42-21 15,42 21 1,0 0-16,0-21 16,0 21-16,22 0 0,-1 0 0,0-21 15,1 21-15,-1 0 0,0-21 0,1-1 16,-1 22-16,0-21 0,1 0 16</inkml:trace>
  <inkml:trace contextRef="#ctx0" brushRef="#br0" timeOffset="107431.41">22648 11155 0,'0'0'0,"21"-21"0,1 0 16,-1-1-16,0 22 0,0-21 0,-21 0 16,0 0-16,21 21 0,-21-21 15,0 0-15,0-1 0,-21 22 16,0 0-16,0 0 0,-22 0 0,22 0 15,-21 0-15,0 22 0,-1-1 16,1 0-16,0 0 0,-1 0 0,22 0 16,-21 22-16,21-22 0,-1 21 0,22-21 15,0 22-15,0-1 16,0-21-16,0 22 0,0-1 0,22 0 0,-1-21 16,0 22-16,0-1 0,0 0 0,0-20 15,1 20-15,20 0 16,-21-21-16,0 22 0,-21-22 0,0 0 15,0 21-15,0-20 0,0-1 0,0 0 16,-21 0-16,0-21 16,-21 0-16,20 0 0,-20 0 0,21 0 15,-21 0-15,-1 0 0,22 0 0,-21-21 16,21 21-16,-22-21 0,22 21 0,0 0 16,0-21-16,0 21 0,21 21 31,0 0-16,21 0-15,0 0 0,0-21 16,0 21-16,0 1 0,1-22 16,20 21-16,-21-21 0,21 21 0,-20-21 15,20 0-15,-21 0 0,21 0 16,1 0-16,-22 0 0,21 0 0,-21-21 16,22 0-16,-22-1 0,0 1 0,0 0 15,0 0-15,1 0 0,-1 0 16,0-22-16,0 1 0,0 21 0,43-64 15,-43 43-15,0-1 0,0 22 16,0-21-16,22 21 0,-22 0 16,0-1-16,0 22 0,0 0 0,1 0 15,-1 0-15,-21 22 16,0-1-16,0 0 16,0 0-16,0 0 15,0 0-15,21-21 47,-21-21-47,0 0 16,0 0-16,0 0 15,0 0-15,0-1 0,-21 1 16,0 21-16,-1 0 16,1 0-16,0 0 15,0 0-15,0 21 16,0 1-16,-1-1 0,1 21 0,0-21 15,0 0-15,0 22 0,0-1 16,-1-21-16,1 22 0,0-22 0,21 21 16,0 0-16,0 1 0,0-22 15,21 0-15,0 0 0,1 0 16,-1-21-16,0 22 0,0-22 0,21 0 16,-20 0-16,20 0 0,-21 0 0,21 0 15,1 0-15,-1 0 0,0-22 16,-20 1-16,20 0 0,0 0 0,1 0 15,-22 0-15,21-1 0,-21-20 0,22 21 16,-22 0-16,0 0 16,-21-1-16,0 1 0,21 0 0,-21 0 15,-21 42 1,0 0 0,0 0-16,21 1 0,-22-1 15,22 0-15,0 0 0,0 0 0,-21 0 16,21 1-16,0-1 0,0 0 0,0 0 15,21 0-15,1-21 16,-1 0-16,0 21 0,0-21 0,21 0 16,-20 0-16,20 0 0,-21 0 0,21 0 15,-20-21-15,20 21 0,0-21 16,-21 0-16,22 21 0,-22-21 16,0 0-16,0-22 0,0 22 0,1 0 15,-1-21-15,-21 20 0,0-20 16,0 21-16,0 0 0,0-22 0,0 22 15,0 0-15,0 0 0,-21 21 16,-1 0-16,1 0 0,0 21 16,0-21-16,0 21 0,0 0 15,-1 22-15,22-22 0,0 0 16,-21 21-16,21-20 0,0-1 0,0 0 16,0 21-16,0-21 0,21 1 15,1-1-15,-1 0 0,0 0 16,21-21-16,-21 0 0,1 21 15,20-21-15,0 0 0,-21 0 0,22 0 16,-1 0-16,0-21 0,1 21 0,-22-21 16,21 0-16,1 0 0,-22 21 0,0-22 15,21-20-15,-21 21 0,-21 0 16,22 0-16,-22-1 0,21 1 0,-21 0 16,0-21-16,0 21 15,-21 21 1,-1 0-16,1 0 15,21 21-15,0 0 16,0 0-16,0 0 16,0 0 15,0-42 16,0 0-16,0 0-15,0 0 15,0 0-31,0-1 16,0 1-1,21 21-15,-21-21 16,22 21-16,-22 21 31,0 0-31,0 22 16,-22-22-16,22 0 0,-21 0 15,21 0-15,-21 1 0,21-1 0,0 0 16,0 0-16,0 0 0,0 0 0,-21-21 16,21 22-16,0-44 78,0 1-78,21 0 0,0 0 15,-21 0-15,21 0 16,1-1-16,-1 1 0,-21 0 16,21-21-16,0 21 0,-21-1 0,0 1 15,21 0-15,0 0 0,-21 42 47,22-21-47,-22 21 0,0 0 0,0 1 16,0-1-1,21-21-15,-21 21 0,0 0 16,21-21-16,0 21 16,0-21-16,0 21 0,1-21 15,-1 22-15,0-22 16,-21 21-16,21-21 0,0 0 15,0 0-15,1 0 16,-1 0 0,-21-21-16,21 21 0,-21-22 0,21 1 15,0 0-15,0 0 16,-21 0-16,22 0 16,-1-1-16,-21 1 0,21-21 0,0 21 15,-21 0-15,21-22 0,0 22 0,-21 0 16,0-21-16,0 20 0,0 1 15,0 0-15,-21 21 16,0 21-16,0-21 16,0 21-16,0 1 0,21-1 15,-22 21-15,22-21 0,-21 0 0,21 1 16,0-1-16,0 21 0,0-21 16,0 0-16,0 1 0,0-1 15,21-21-15,1 21 0,-22 0 0,21 0 0,0 0 16,0 1-16,-21-1 15,0 0 1,-21-21 0,0 0-16,0 0 0,-1 0 15,1 0-15,0 0 0,0 0 0,0 0 16,0 0 0,42 0 15,0 0-31,0 0 15,0 0-15,0-21 0,22 0 0,-22 21 16,0-22-16</inkml:trace>
  <inkml:trace contextRef="#ctx0" brushRef="#br0" timeOffset="108556.96">25485 11113 0,'21'-64'0,"-42"128"0,42-170 15,-21 85-15,0-22 0,0 22 16,0 0-16,0 0 0,-21 42 31,21 0-31,-22 0 0,22 22 16,-21-1-16,0 0 0,21 22 0,0-22 15,-21 22-15,0-1 0,0-21 16,21 22-16,0-22 0,-22 22 16,22-22-16,-21 0 0,21-20 0,-21 20 15,21-21-15,0 0 0,0 22 0,0-22 16,0-42 31,21 21-47,0-22 0,1 1 15,-22 0-15,21 0 0,0 0 0,0 0 16,0-1-16,0 1 0,-21 0 16,22 21-16,-22 21 31,0 0-31,0 1 0,0-1 15,0 0-15,0 0 0,0 0 16,0 0-16,0 1 0,0-1 16,0 0-16,21-21 0,0 0 15,0 21-15,0-21 0,0 0 0,1 0 16,-1 0-16,0 0 0,21 0 16,-21 0-16,22 0 0,-22-21 0,0 21 15,21-21-15,-20 0 0,-1 21 0,0-22 16,0 1-16,-21 0 0,21 0 15,-21 0-15,21 0 0,-21-1 16,0 44 15,-21-1-31,0 0 0,0-21 16,21 21-16,0 0 0,0 0 0,-21 1 16,21-1-16,0 0 15,0 0-15,21-21 16,0 21-16,0-21 0,0 0 15,22 0-15,-22 0 0,0 0 16,0 0-16,0 0 0,1 0 0,-1-21 16,0 0-16,0 21 0,0-21 0,-21 0 15,0-1-15,0-20 0,0 21 16,0 0-16,0-22 0,0 22 16,0-21-16,0 0 0,0 20 0,-21 1 15,21 0-15,-42 0 0,21 21 16,-1 0-16,1 0 0,0 0 0,0 21 15,0 0-15,-22 0 0,43 1 0,-21-1 16,0 0-16,21 0 0,0 0 16,0 22-16,0-22 0,0 0 0,0 0 15,21 0-15,0-21 0,1 21 0,-1 1 16,21-22-16,-21 0 0,0 21 0,1-21 16,20 0-16,-21 0 0,0 0 15,22 0-15,-22 0 0,21-21 0,-21-1 16,0 22-16,1-21 0,-1 0 15,0-21-15,0 21 0,0-22 16,0 1-16,1 0 0,-1-1 0,-21-20 16,21-1-16,0 22 0,-21-22 0,21 1 15,-21 21-15,0-1 0,21 1 16,-21 0-16,22 20 0,-22 1 0,0 0 16,-22 42-1,1 0-15,0 22 16,21-1-16,-21 0 0,0 1 15,21 20-15,-21-20 0,21 20 0,0 1 16,-22-22-16,1 64 16,21-64-16,0-21 0,0 22 0,0-1 15,0-21-15,0 0 0,0 0 16,0 1-16,0-1 0,0 0 0,21 0 16,1-21-1,-1 0-15,0 0 0,0-21 16,0 21-16,-21-21 0,21 0 15,1 21-15,-1-22 0,0 1 16,-21 0-16,21 0 0,-21 0 0</inkml:trace>
  <inkml:trace contextRef="#ctx0" brushRef="#br0" timeOffset="108736.85">26416 11324 0,'0'0'0,"-21"0"0,0 0 16,42 0 15,0 0-31,0 0 0,0 0 16,22 0-16,-22 0 0,0 0 0,21 0 15,-21 0-15,22 0 0,-22 0 0,21 0 16,-21-21-16,22 21 0,-1-21 16</inkml:trace>
  <inkml:trace contextRef="#ctx0" brushRef="#br0" timeOffset="109231.7">27157 10986 0,'0'0'0,"0"-22"0,0 1 16,-21 42 15,-1 22-31,22-22 0,-21 21 16,0 1-16,0-1 0,0 21 15,0-20-15,-1-1 0,1 22 0,0-22 16,0 0-16,21 1 0,-21-1 15,0-21-15,-1 21 0,22-20 0,0-1 16,0 0-16,0 0 0,-21 0 16,21 0-16,0-42 31,0 0-15,0 0-16,0 0 0,21 0 0,-21-1 15,0 1-15,22-21 0,-1 0 16,-21-1-16,21 1 0,0-22 0,0 22 15,0-21-15,1 20 0,-1 1 16,0 0-16,0-1 0,0 22 0,-21 0 16,0 0-16,21 21 0,-21 21 31,0 0-31,0 0 0,0 22 0,0-22 16,0 21-16,0 22 0,0-22 0,-21 0 15,0 1-15,21-1 0,0 0 16,0 1-16,-21-1 0,21-21 15,0 21-15,0-20 0,0 20 0,0-21 0,0 0 16,0 0-16,0 1 16,21-22-16,-21-22 31,0 1-31,0 0 0</inkml:trace>
  <inkml:trace contextRef="#ctx0" brushRef="#br0" timeOffset="109635.47">27009 11515 0,'0'0'0,"21"0"0,21 0 0,-21 0 0,22 0 16,-1 0-16,-21-21 0,21 21 16,1-22-16,-1 22 0,-21-21 0,22 21 15,-22-21-15,0 21 0,0 0 0,0 0 16,-21-21-16,-21 21 31,0 0-31,0 0 16,0 0-16,-1 0 0,1 21 15,21 0-15,0 0 0,0 1 16,0-1-16,0 0 16,0 0-16,0 0 0,21-21 0,1 21 15,-22 1-15,0-1 0,21-21 0,-21 21 16,21 0-16,-21 0 15,0 0-15,0 1 16,-21-22-16,0 0 16,-1 0-16,1 0 15,0 0-15,0 0 16,21-22 15</inkml:trace>
  <inkml:trace contextRef="#ctx0" brushRef="#br0" timeOffset="115915.92">1820 14012 0,'0'0'0,"0"-21"16,0 0-16,0 0 0,-21 21 31,0 0-15,0 21-16,-22 21 15,22-20-15,0 20 0,0 21 0,-21-20 16,20 20-16,-20 1 0,21-1 16,0 1-16,-22 20 0,22-20 0,-21-1 15,21-20-15,0 20 0,-22 1 16,22-22-16,0 0 0,21 1 0,-21-22 16,21 21-16,-21-21 0,21 1 15,0-1-15,21-21 31,0-21-31,0-1 16,0-20-16,0 21 0,1-21 0,-1-1 16,0 1-16,0 0 0,0-22 15,0 1-15,1-1 0,-1 1 0,0-1 16,0 1-16,-21-1 0,21 1 16,-21-1-16,21 1 0,-21 20 0,0 1 15,0 0-15,0 20 0,22-20 16,-22 21-16,0 42 15,0 0 1,0 0-16,0 22 0,0-1 0,0 0 16,21 22-16,-21-1 0,0 1 15,0 21-15,21-22 0,0 1 16,-21-1-16,21 1 0,-21-22 16,0 21-16,0-20 0,21-1 0,-21 0 15,22-20-15,-1 20 0,-21-21 16,21 0-16,0-21 15,0 0-15,-21-21 16,0 0 0,0 0-16,0 0 0,-21-1 15,21 1-15,-21 0 0,0-21 0,-22 21 16,22-22-16,-21 22 0,0 0 16,20-21-16,-20 20 0,0 22 0,-1 0 15,22 0-15,-21 0 16,21 0-16,-22 0 0,22 22 0,0-1 15,0 0-15,21 0 0,-21-21 16,21 21-16,0 0 0,0 1 16,0-1-16,21-21 0,21 21 0,-21-21 15,1 0-15,20 0 0,-21 0 16,21 0-16,1 0 0,-1 0 0,0 0 16,1 0-16,-1-21 0,0 0 15,1-1-15,-1 22 0,0-21 0,-20 0 16,20 0-16,0 0 0,-21-22 15,22 22-15,-22 0 0,21 0 0,-21 21 16,1-21-16,-1 0 16,0 21-16,0 0 15,-21 21 1,0 0-16,0 0 0,0 0 0,0 22 16,0-22-16,0 0 0,0 21 15,0-21-15,0 1 0,0 20 0,0-21 16,0 0-16,0 0 0,21 1 15,0-22 1,1 0-16,-1 0 0,0 0 16,0 0-16,0-22 0,22 1 15,-22 21-15,0-21 0,0 0 16,0-21-16,0 20 0,1-20 0,-1 21 16,0-21-16,0 20 0,-21-20 15,0 21-15,0 0 0,0 0 16,0-1-16,0 1 0,0 42 31,0 1-31,0-1 0,0 0 0,0 0 16,0 21-16,0 1 0,0-22 15,0 21-15,0-21 0,0 22 0,0-22 16,0 21-16,0-21 0,21 1 16,0-1-16,1 0 0,-1 0 0,0-21 15,0 0-15,0 0 0,0 0 16,22 0-16,-22 0 0,21 0 0,-21-21 15,1 0-15,-1 0 0,21-1 16,-21 1-16,0 0 0,1-21 16,-1 21-16,-21-22 0,21 1 0,0-22 15,-21 22-15,21-21 0,-21-1 16,0 22-16,0-22 0,0 1 0,21 20 16,-21-20-16,0 21 0,0-1 0,22 1 15,-22 0-15,0 20 0,0 1 16,0 0-16,0 0 0,0 42 31,0 0-31,0 22 0,0-22 16,-22 21-16,22 22 0,-21-22 15,21 21-15,-21 43 0,0-42 16,21-1-16,0-20 0,0 20 16,0-21-16,-21 22 0,21-22 0,0 1 15,0-1-15,0-21 0,0 21 0,21-20 16,0-1-16,0 0 0,0-21 15,1 0-15,20 0 0,-21 0 16,0 0-16,0 0 0,22-21 16,-22 0-16,0-1 0,21 1 0,-20 0 15,-1-21-15,21 21 0,-21-22 16,0 22-16,1-21 0,-1 21 16,0-22-16,-21 22 0,21 0 0,-21 0 15,-21 21 16,0 21-31,0 0 0,21 0 0,-22 0 16,22 22-16,0-22 0,0 21 16,0-21-16,0 1 0,0 20 0,0-21 15,22 0-15,-1 0 0,0 1 16,-21-1-16,42-21 0,-21 0 0,1 0 16,-1 0-16,0 0 0,21 0 15,-21 0-15,1 0 0,20 0 16,-21-21-16,0-1 0,0 1 0,1 0 15,-1 0-15,-21 0 0,0 0 16,0-1-16,0 1 0,0-21 0,0 21 16,0 0-16,-21-22 0,21 22 0,-22 0 15,1 0-15,0 0 0,0 21 16,0 0-16,0-22 0,-1 22 0,1 0 16,0 0-16,0 0 0,0 0 15,0 0-15,-1 0 0,1 0 16,0 0-16,0 0 0,0 0 15,0-21-15</inkml:trace>
  <inkml:trace contextRef="#ctx0" brushRef="#br0" timeOffset="116148.79">2752 14372 0,'21'-21'15,"0"21"-15,21 0 0,-21-21 16,22 0-16,-22 21 0,21-21 16,1 21-16,-1-22 0,0 1 15,-21 21-15,22-21 0,-1 0 0,0 21 0,1-21 16,-1 21-16,0-21 16,-20 21-16,20 0 0,-21-22 0,0 22 15,22-21-15,-22 21 0,0 0 16,0-21-16</inkml:trace>
  <inkml:trace contextRef="#ctx0" brushRef="#br0" timeOffset="117755.41">4530 14309 0,'21'-21'32,"0"-1"-32,0 1 15,21 21-15,-20-21 0,-1 0 0,0 0 16,21 0-16,-21-1 0,22 1 16,-22 0-16,0 0 0,0 0 0,0 0 15,-21-1-15,0 1 0,0 0 16,0 0-16,-42 21 15,21 0-15,-21 0 0,-1 0 16,1 0-16,0 0 0,-1 0 16,-20 21-16,20 0 0,1 0 0,0 1 15,21-1-15,-22 0 0,22 0 16,21 0-16,0 22 0,0-22 16,0 0-16,0 0 0,0 0 0,42 0 15,-20 22-15,-1-22 0,21 0 16,0 21-16,1-20 0,-1-1 0,0 21 15,1-21-15,-1 0 0,0 22 0,1-22 16,-22 21-16,0-21 0,0 22 16,-21-22-16,0 21 0,0-21 0,0 22 15,-21-22-15,0 21 0,0-21 16,-22 1-16,1-1 0,21 0 0,-21 0 16,-1-21-16,1 0 0,21 0 0,-22 0 15,1 0-15,21 0 0,-21 0 16,20-21-16,-20 0 0,21 0 15,0-1-15,0-20 0,-1 21 0,1-21 16,0 20-16,0-20 0,21 0 16,0-1-16,-21 1 0,21 21 0,0-21 15,0 20-15,0 1 0,0 0 16,21 42 0,-21 0-16,21 1 0,0-1 15,0 21-15,1-21 0,-1 22 16,0-1-16,0 0 0,0-21 0,0 22 15,22-22-15,-22 21 16,0-21-16,0 22 0,0-22 0,22 0 16,-22 0-16,21-21 0,-21 21 0,22-21 15,-22 0-15,21 0 0,-21 0 16,22 0-16,-22 0 0,0-21 0,21 21 16,-20-21-16,20 0 0,-21 0 0,0 0 15,0-1-15,22-20 0,-22 21 16,0 0-16,0-22 0,0 22 0,-21-21 15,0 21-15,22-22 0,-22 22 0,0 0 16,0 0-16,0 42 31,0 0-15,0 0-16,-22 1 0,22-1 0,0 0 16,-21 0-16,21 0 0,0 0 0,0 1 15,0 20-15,0-21 16,0 0-16,0 0 0,21-21 0,1 0 15,-1 22-15,0-22 0,0 0 16,0 0-16,0 0 0,1-22 16,-1 22-16,0-21 0,21 0 0,-21 21 15,1-21-15,20 0 0,-21 0 0,0-22 16,0 22-16,1 0 0,-1 0 16,0-22-16,0 22 0,-21 0 15,0 0-15,0 0 0,0 42 31,0 0-31,-21 0 16,21 0-16,0 1 0,0-1 0,0 0 16,0 0-16,0 0 0,0 22 15,0-22-15,21 0 0,0 0 16,0 0-16,1-21 0,20 0 16,-21 0-16,0 0 0,22 0 15,-22 0-15,21 0 0,0 0 0,-20-21 16,20 0-16,0 21 0,1-21 0,-22 0 15,21-1-15,0 1 16,-20-21-16,20 21 0,-21-22 0,0 22 16,0 0-16,-21-21 0,0 21 15,0-22-15,0 22 0,-21-21 0,0 21 16,0-1-16,0 1 0,-22 21 0,22 0 16,-21 0-16,0 0 0,20 0 15,-20 0-15,0 21 0,21 1 0,-1-1 16,1 0-16,0 0 0,0 0 0,21 0 15,0 1-15,0-1 0,0 21 16,0-21-16,0 0 16,21-21-16,0 22 0,0-22 0,1 21 15,20 0-15,-21 0 16,0 0-16,0 0 0,22 1 0,-22 20 16,0-21-16,0 21 0,-21 1 0,0-1 15,0 0-15,0 1 0,0-1 16,0 0-16,-42 1 0,21-1 0,0 0 15,-1 1-15,-20-1 0,21 0 16,-21 1-16,20-22 0,1 21 0,-21-21 0,21-21 16,21 22-16,-21-22 0,21-22 15,0 1 1,0 0-16,0 0 0,21-21 0,0 20 16,0-20-16,0 0 0,0-22 15,1 22-15</inkml:trace>
  <inkml:trace contextRef="#ctx0" brushRef="#br0" timeOffset="118364.07">6646 14457 0,'0'-21'16,"0"42"-16,0-63 0,0 20 0,0 1 15,-21 0-15,0 21 0,0-21 16,0 21-16,-22 0 0,22 0 15,0 21-15,0 0 0,-22 0 0,22 1 16,0-1-16,0 21 0,0-21 16,21 0-16,0 22 0,-21-22 15,21 0-15,0 0 0,0 0 0,0 1 16,21-22 0,0 0-16,0 0 0,0 0 0,0 0 15,22-22-15,-22 22 0,21-21 0,-21 0 16,22 0-16,-22 0 0,0 21 15,0-21-15,0-1 0,1 1 0,-1 21 16,-21-21-16,0 42 31,0 0-31,0 1 0,0-1 0,0 21 16,0-21-16,0 22 0,0-1 16,0 0-16,-21 1 0,21-1 0,0 0 15,-22 1-15,22-1 0,-21 0 16,0 22-16,21-22 0,0 22 0,0-1 15,-21-21-15,21 22 0,0-1 0,-21-20 16,21 20-16,0-20 0,0 20 16,-21-21-16,21 1 0,-22-1 0,1 0 15,0 1-15,0-22 0,21 21 0,-21-21 16,0 1-16,-1-1 0,1-21 16,21-21-1,0-1-15,0-20 0,0 21 16,0-21-16,0-1 0,0-20 0,0-1 15,0 22-15,21-22 0,-21-20 16,22 20-16,-1 1 0,0-1 0,-21 1 16,21-1-16,0 1 0,0 20 0,1 1 15,-1-21-15,0 20 0,0 22 16,0-21-16,0-1 0,1 22 0,-1-21 16,0 21-16</inkml:trace>
  <inkml:trace contextRef="#ctx0" brushRef="#br0" timeOffset="118983.89">6943 14520 0,'21'-21'32,"0"21"-17,-21-21-15,21 0 0,0 0 16,0 0-16,-21-1 0,22 1 0,-22 0 15,0 0-15,0 0 0,0 0 16,0-1-16,-22 22 16,1 0-16,0 0 0,0 0 15,0 22-15,0-1 16,-1 0-16,22 21 0,0 1 0,-21-22 16,21 21-16,0 0 0,0 1 0,0-22 15,0 21-15,0-21 0,0 1 16,21-1-16,1 0 0,-1 0 0,0-21 15,0 0-15,0 0 0,0 0 0,1 0 16,20 0-16,-21 0 0,21 0 16,-20-21-16,20 21 0,-21-21 0,21 0 15,-20-1-15,-1-20 0,21 21 0,-21-21 16,0 20-16,1-20 0,-1 21 16,0-21-16,-21 20 0,21-20 0,-21 21 15,0 0-15,0-22 16,-21 43-16,0 0 0,0 0 15,-1 0-15,1 0 0,0 22 16,21-1-16,0 0 0,-21 0 0,21 0 16,0 0-16,0 1 0,0-1 15,0 0-15,21 0 0,0 0 0,0 0 16,-21 1-16,22-1 0,-1 0 0,0 0 16,-21 0-16,21-21 15,-21 21-15,0 1 16,-21-22-1,0 0-15,0 0 0,-1 0 16,1 0-16,0 0 16,21-22-16,0 1 15,0 0-15,0 0 16,0 0-16,21 0 0,0-22 16</inkml:trace>
  <inkml:trace contextRef="#ctx0" brushRef="#br0" timeOffset="120400.01">7959 13695 0,'0'0'0,"21"-42"0,-21 20 0,0 1 0,0 0 15,0 0-15,0 0 0,0 42 32,0 0-32,0 0 0,0 22 15,0-1-15,0 0 0,0 22 0,-21-22 16,-1 22-16,22-22 0,-21 21 0,0 1 15,21-1-15,-21-20 0,0 20 16,0 1-16,21-22 0,0 0 0,-22 1 16,22-1-16,0 0 0,0-20 0,0-1 15,0 0-15,0 0 0,22 0 16,-1-21-16,0 0 0,0 0 16,0 0-16,22-21 0,-22 0 0,0 21 15,0-42-15,0 20 0,22 1 16,-22 0-16,0-21 0,0 21 15,-21-22-15,21 22 0,0 0 0,-21-21 16,0 20-16,0 1 0,0 42 47,0 1-47,0 20 0,0-21 16,0 0-16,0 0 0,0 22 15,0-22-15,0 0 0,0 0 0,0 0 16,0 1-16,0-1 0,0 0 15,22-21-15,-1 0 16,0 0-16,0 0 0,21 0 16,-20 0-16,-1 0 0,0 0 0,21 0 15,-21-21-15,1 0 0,-1-1 16,0 1-16,0 0 0,0 0 0,0 0 16,1-22-16,-1 22 0,-21 0 0,0 0 15,0 0-15,0 0 0,-21 42 47,21 0-47,0 0 0,-22 0 16,22 22-16,0-22 0,0 0 0,0 0 15,0 0-15,0 0 0,0 1 16,0-1-16,22-21 16,-1 21-16,0-21 0,0 0 15,0 0-15,0 0 0,1 0 16,-1-21-16,0 21 0,-21-21 15,21-1-15,-21 1 0,0 0 16,0 0-16,0-21 0,0 20 0,0 1 16,-21 0-16,0 0 0,0 0 15,-1 0-15,1-1 0,0 1 16,0 21-16,0 0 0,0 0 0,-1 0 16,22-21-1,22 21 1,-1 0-16,0-21 0,0 21 15,0 0-15,22-21 0,-22 21 16,0-21-16,21 21 0,-21 0 0,22 0 16,-22 0-16,0 0 0,21 0 0,-20 0 15,-1 21-15,21-21 0,-21 21 16,-21 0-16,21 21 0,-21-20 0,22-1 16,-22 0-16,0 21 0,0-21 0,0 1 15,0-1-15,0 0 0,0 0 16,0 0-16,0 0 0,0 1 15,0-44 32,0 1-47,0 0 0,0 0 16,0 0-16,21-22 0,0 22 16,-21 0-16,21-21 0,0 21 15,0-1-15,1-20 0,-1 21 0,-21 0 16,21 0-16,0-1 0,0 1 0,0 21 15,1 0-15,-1 0 0,0 0 16,-21 21-16,0 1 0,0 20 16,0-21-16,0 21 0,0-20 15,0 20-15,0 0 0,0-21 16,0 1-16,0 20 0,0-21 0,0 0 16,0 0-16,21-21 0,0 0 15,0 0-15,1 0 0,-1 0 16,0 0-16,0 0 0,21-21 0,-20 0 15,-1 0-15,21 0 0,-21 0 0,0-22 16,22 22-16,-22-21 0,0 21 16,0-22-16,-21 1 0,21 21 0,-21-22 15,0 22-15,0-21 0,0 21 0,0 0 16,-21 21 0,21 21-1,-21-21-15,21 21 0,-21 0 16,21 21-16,0-20 0,0-1 0,0 0 15,-21 21-15,21-21 0,0 1 16,0 20-16,0-21 0,0 0 0,0 0 16,0 1-16,0-1 0,0 0 0,0 0 15,0 0-15,-21-21 32,21-21-17,0 0-15,-22 0 16,22 0-16,0-22 0</inkml:trace>
  <inkml:trace contextRef="#ctx0" brushRef="#br0" timeOffset="120587.9">8975 13801 0,'-43'0'15,"86"0"-15,-107 0 0,43 0 16,0 0 46,0 0-62</inkml:trace>
  <inkml:trace contextRef="#ctx0" brushRef="#br0" timeOffset="120800.78">7493 14012 0,'0'0'0,"0"22"16,21-22-16,0 0 16,22 0-16,-22 0 0,21 0 15,22 0-15,-22 0 0,21 0 0,1-22 16,-1 22-16,1-21 0,-1 21 0,-20-21 15,20 21-15,1-21 0,-22 0 16,0 21-16</inkml:trace>
  <inkml:trace contextRef="#ctx0" brushRef="#br0" timeOffset="121548.35">10774 14139 0,'-21'0'0,"42"0"0,-64-21 0,22 21 0,0 0 16,42 0 0,0 0-1,22 0-15,-22 0 0,42 0 0,1 21 16,-1-21-16,1 0 0,-1 0 0,22 0 16,-21 0-16,20 0 0,-20 0 15,-1 0-15,1 0 0,-1 0 16,1 0-16,-22 0 0,0 0 0,1 0 15,-1 0-15,-21 0 0,0 0 16,1-21-16,-1 21 0,-21-21 16,0 0-16,-21 21 15,-1-21-15,1 21 0,0 0 16,-21-21-16,21 21 0,-22 0 0,1 0 16,21 0-16,0-22 0,-22 22 0,22 0 15,0 0 1,21-21-16,21 21 15,0 0 1,0 0-16,1 0 16,-1 0-16,0 21 0,0-21 15,-21 22-15,0-1 0,21 21 0,-21-21 16,0 0-16,0 22 0,0-22 0,0 21 16,-21-21-16,0 22 0,0-22 15,-22 0-15,22 21 0,0-20 0,0-1 16,0 0-16,0 0 0,-1 0 0</inkml:trace>
  <inkml:trace contextRef="#ctx0" brushRef="#br0" timeOffset="122000.25">13483 13610 0,'0'0'0,"0"-21"16,-21-21 0,0 21-16,21-1 0,-21 1 0,-1 21 15,1 0-15,0 21 16,21 1-16,-21 20 16,21 0-16,0 1 0,-21 20 0,21-21 15,-21 22-15,21-1 0,-22 1 0,22-1 16,0-20-16,0 20 0,-21 1 15,21-22-15,-21 22 0,21-22 0,0 0 16,0 1-16,0-22 0,0 21 16,0-21-16,0 0 0,0 1 15,0-44 1,0 1 0,0 0-16,0 0 0,0-21 15</inkml:trace>
  <inkml:trace contextRef="#ctx0" brushRef="#br0" timeOffset="122236.07">13208 13653 0,'0'0'0,"0"-22"15,0 1-15,0-42 16,0 42-16,21-1 16,0 1-16,0 21 0,22-21 0,-1 21 15,0-21-15,1 21 0,-1-21 0,0 21 16,1-21-16,20 21 0,-20-22 15,-1 22-15,0-21 0,-21 21 0,22 0 16,-22 0-16,0 0 0,-21 21 16,0 1-1,-21-1-15,-21 0 0,20 21 0,-20-21 16,0 22-16,-1-1 0,1 0 16</inkml:trace>
  <inkml:trace contextRef="#ctx0" brushRef="#br0" timeOffset="122395.98">13166 13970 0,'0'21'0,"0"-42"0,0 63 16,21-42-16,0 22 0,0-22 16,0 0-16,0 0 0,22 0 15,-22 0-15,21 0 0,1 0 0,-22 0 16,21 0-16,0-22 0,1 22 0,-1-21 16,0 21-16,-20-21 0,20 0 15,0 21-15,-21-21 0,22 21 0,-22-21 16,0 21-16</inkml:trace>
  <inkml:trace contextRef="#ctx0" brushRef="#br0" timeOffset="122579.87">13949 13991 0,'0'43'15,"0"-86"-15,0 107 0,0-43 16,0 21-16,-21-21 0,21 1 0,0-1 16,0 21-16,0-21 0,-22 0 0,22 1 15,-21-1-15,21 0 0,-21 0 16,21 0-16,0 0 0,0 1 15,0-44 1,0 1 0,0 0-16,21 0 0,-21 0 0,21-22 15</inkml:trace>
  <inkml:trace contextRef="#ctx0" brushRef="#br0" timeOffset="122731.79">14012 13758 0,'-42'0'15,"21"0"1,42 0 15,0 0-15,0 0-16,22 0 0</inkml:trace>
  <inkml:trace contextRef="#ctx0" brushRef="#br0" timeOffset="123584.71">14457 13991 0,'0'0'0,"0"43"0,0-22 0,0 21 0,-21 0 15,-1-20-15,1 20 0,0-21 16,0 0-16,0 22 0,0-22 0,21 0 16,-22 0-16,1 0 0,0-21 15,21-21 16,0 0-31,0 0 0,21 0 16,0-1-16,1-20 0,-1 21 16,0-21-16,21 20 0,-21-20 0,22 21 15,-22-21-15,0 20 0,43-20 16,-43 21-16,0 21 0,0 0 16,-21 21-16,0 21 15,0-20-15,0-1 0,0 0 16,0 21-16,0-21 0,0 22 15,0-22-15,0 21 0,0-21 0,0 22 16,0-22-16,21 0 0,0 0 0,-21 0 16,22 1-16,-1-22 0,0 0 15,0 0-15,0 0 0,0 0 16,1 0-16,20 0 0,-21 0 0,21-22 16,-20 22-16,20-21 0,0 0 0,1 0 15,-1-21-15,-21 20 0,21 1 16,-20 0-16,-1-21 0,0 21 0,0-22 15,-21 22-15,0 0 0,0-21 0,0 20 16,-21 1-16,0 21 16,-22-21-16,22 21 0,0 0 0,-21 0 15,21 21-15,-22 0 0,1-21 0,21 22 16,-22-1-16,22 0 0,0 0 16,0 0-16,0 0 0,0 22 15,21-22-15,0 0 0,0 0 0,0 0 16,0 1-16,0-1 0,21 0 15,0-21-15,0 0 0,0 0 16,0 0-16,1 0 0,-1 0 0,21 0 16,-21-21-16,22 21 0,-22-21 15,21-1-15,-21 1 0,0-21 0,1 21 16,20-22-16,-42 22 0,21-21 0,0-22 16,-21 22-16,0 0 0,0-22 15,0 1-15,0-1 0,0 1 0,0-1 16,0 1-16,0 20 0,0-20 0,0 21 15,0-1-15,0 1 0,0 21 16,0 0-16,0-1 0,-21 44 16,21-1-1,0 21-15,-21 22 0,21-1 16,0 1-16,0-1 0,-21 1 0,21 20 16,-21-20-16,21-1 0,0 1 0,0-22 15,0 22-15,0-22 0,0 0 16,0 1-16,0-22 0,0 21 0,0-21 15,0 0-15,21-21 0,0 22 0,0-22 16,0 0-16,0 0 16,1-22-16,-1 1 0,0 0 15,0 0-15</inkml:trace>
  <inkml:trace contextRef="#ctx0" brushRef="#br0" timeOffset="126443.31">15663 13589 0,'0'0'0,"21"21"47,1-21-47,-1 0 0,0 0 16,0 0-16,21 0 16,-20 0-16,-1-21 0,21 21 15,0-21-15,1 0 0,-1 0 0,0-1 16,-20 22-16,20-21 0,-21 0 15,0 21-15,-21-21 0,0 0 16,-21 21-16,0 0 0,-21 0 16,-1 0-16,22 0 0,-21 0 15,-1 0-15,1 21 0,0 0 0,21 0 16,-22 0-16,22 1 0,-21 20 16,21-21-16,-1 21 0,22-20 0,0 20 15,0 0-15,0-21 0,0 1 0,0 20 16,0-21-16,22 0 0,-1 0 15,-21 1-15,21-22 0,0 21 16,0-21-16,0 0 0,1 0 0,-1 0 16,0 0-16,0 0 0,0 0 15,0 0-15,1 0 0,-44 0 32,1 0-32,0 0 15,0 21-15,0-21 0,0 21 0,-1 0 16,-20 0-16,21 1 0,0-1 0,0 21 15,21-21-15,-22 22 0,1-22 16,21 21-16,0-21 0,0 0 0,0 22 16,0-22-16,0 0 0,0 0 0,21 0 15,-21 1-15,43-1 0,-22-21 0,0 0 16,21 0-16,1 0 16,-22 0-16,21 0 0,1 0 0,-1 0 15,43-43-15,-43 22 0,0-21 16,1 21-16,-1-22 0,0 22 15,1-21-15,-1 0 0,-21-22 0,21 22 16,1-22-16,-1-63 16,-21 64-16,0-22 0,1 22 0,-1-1 15,-21 1-15,0-1 0,21 22 0,-21-22 16,21 43-16,-21-21 0,0-1 0,0 22 16,0 0-16,0 42 31,-21 0-31,0 1 0,0 20 15,21 0-15,-22 22 0,1-22 16,0 22-16,21-1 0,0 1 0,-21-1 16,21 1-16,-21-1 0,21-21 0,0 22 15,0-22-15,0 1 0,0-1 16,0 0-16,21-21 0,0 22 0,0-22 16,0 0-16,1 0 0,20-21 0,-21 0 15,0 21-15,22-21 0,-22 0 16,21 0-16,-21-21 0,22 21 0,-22-21 15,21 0-15,-21 0 0,0 0 0,1-1 16,20 1-16,-42 0 16,21-21-16,-21 21 0,21-22 0,-21 22 15,0-21-15,0-1 0,0 22 16,-21 21-16,0 0 16,0 0-16,0 21 0,21 1 15,-22-1-15,22 0 0,-21 0 0,21 21 16,0-20-16,0-1 0,0 0 15,0 21-15,0-21 0,0 1 0,0-1 16,0 0-16,0 0 0,21 0 0,1 0 16,20-21-16,-21 0 15,0 0-15,22 0 0,-22 0 16,0 0-16,21 0 0,1 0 0,-22 0 16,21-21-16,-21 21 0,22-21 15,-22 0-15,21 0 0,-21 0 0,0-22 16,1 22-16,-1 0 0,0-21 0,0 20 15,0 1-15,0 0 0,-21 0 0,0 0 16,0 42 0,0 0-1,0 0-15,0 0 0,0 1 16,-21-1-16,21 21 0,-21-21 16,21 0-16,-21 1 0,21-1 15,0 0-15,0 0 0,0 0 0,0 0 16,0 1-16,0-1 15,0 0-15,0 0 16,21-42 15,-21 0-31,21 0 0,0 21 0,-21-22 16,22-20-16,-1 21 0,-21 0 0,21 0 16,0-22-16,0 22 0,0-21 15,1 21-15,-22-1 0,21-20 0,0 21 16,0 0-16,-21 0 0,21 21 15,-21 21 1,0 0 0,0 0-16,0 0 0,0 0 15,0 1-15,0-1 0,0 0 0,0 0 16,0 0-16,21 0 0,-21 1 16,0-1-16,0 0 0,22-21 15,-22 21-15,21-21 0,0 0 16,0 0-1,0 0-15,-21-21 16,21 0-16,1 21 0,-22-21 0,21-1 16,0 1-16,-21 0 0,21 0 15,0 0-15,0 0 0,1-22 16,-22 22-16,42 0 0,-42 0 0,21 0 16,0 21-16,0-22 0,1 22 15,-22 22 1,0-1-16,0 0 0,0 0 15,0 0-15,0 0 0,-22 22 0,22-22 16,0 0-16,0 0 0,0 0 16,0 1-16,0-1 0,0 0 0,0 0 15,0 0-15,22 0 0,-1-21 16,0 0-16,0 0 16,0 0-16,0 0 0,1 0 0,20 0 15,-21 0-15,0 0 0,22 0 16,-22-21-16,21 0 0,-21 21 15,22-21-15,-22 0 0,0 0 0,21-1 16,-21-20-16,-21 21 0,22 0 0,-1-43 16,0 43-16,-21-21 15,0 21-15,0-1 0,0 1 16,-21 21-16,0 0 0,-1 0 0,1 21 16,0 1-16,0-22 15,21 21-15,0 21 0,-21-21 0,21 0 16,-21 1-16,21 20 0,0-21 0,0 0 15,0 0-15,0 1 0,0-1 16,0 0-16,21 0 0,0-21 0,0 21 16,0-21-16,0 21 15,1-21-15,-1 0 0,0 0 16,0 0-16,0 0 0,22 0 0,-22-21 16,0 0-16,0 21 0,21-21 0,-20 0 15,-1 0-15,0-1 0,0-20 0,0 21 16,0 0-16,1 0 0,-1-1 15,-21 1-15,0 0 0,21 0 0,-21 42 47,-21 0-47,21 0 0,-21 1 16,21-1-16,0 0 0,0 0 16,0 0-16,-22-21 0,22 21 15,-21 1-15,21-1 0,0-42 63,21-1-63,1 1 15,-1 0-15,0 0 0,0 0 16,0-22-16,22 22 0,-22 0 0,0-21 16,21 21-16,-21-1 0,22 1 15,-22 21-15,0-21 0,21 21 16,-20 0-16,-22 21 15,0 0-15,0 1 0,0-1 16,0 0-16,0 0 0,0 21 0,0-20 16,0-1-16,0 21 0,0-21 15,0 0-15,0 1 0,0-1 0,0 0 16,0 0-16,21-21 0,0 21 0,0 0 16,0-21-16,0 0 0,22 0 15,-22 0-15,21 0 0,-21 0 0,22 0 16,-22 0-16,0-21 0,21 21 0,-20-21 15,-1 0-15,0 0 0,0-22 16,0 22-16,0-21 0,1 0 16,-1-22-16,-21 22 0,21-22 0,0-20 15,0 20-15,-21 1 0,21-1 16,1 1-16,-1-1 0,0 22 16,-21-22-16,21 22 0,-21 21 0,21 0 0,-21-1 15,0 1-15,0 0 0,0 42 16,0 0-1,-21 1-15,0-1 0,0 21 0,21 0 16,0 1-16,-21-1 0,21 22 16,-22-22-16,22 21 0,-21-20 0,21 20 15,0-20-15,0 20 0,0-21 16,0 1-16,0-1 0,0-21 16,0 22-16,0-22 0,0 0 0,0 21 15,0-21-15,0 1 0,21-22 16,1 0-16,-1 21 0,0-21 15,0 0-15,0 0 16,0-21-16,1-1 0,-1 1 16,0 0-16,0 0 15,0 0-15,-21-22 0,21 22 16,-21 0-16,22 0 0,-22 0 0,0 0 16,0-1-16,0 1 0,0 42 31,0 1-31,0-1 0,0 0 15,0 0-15,0 0 0,0 0 0,0 1 16,21-1-16,-21 0 0,21-21 16,-21 21-16,0 0 0,0 0 15,21 1-15,-21-1 0,0 0 16,-21 0-16,0-21 16,0 21-16,-1-21 0,1 0 0,0 21 15,0-21-15,0 0 0,0 0 0,-1 22 16,1-22-16,21-22 15,0 1 1,21 21-16,1-21 16,-1 0-16</inkml:trace>
  <inkml:trace contextRef="#ctx0" brushRef="#br0" timeOffset="126680.17">20129 13716 0,'-21'0'0,"42"0"0,-63 0 0,42 21 47,21-21-47,0 0 0,1 0 0,-1 0 16,21 0-16,-21 0 0,22 0 16,-1 0-16,0 0 0,-21 0 15,22 0-15,-22 0 0,21 0 0,-21 0 16,22 0-16,-22 0 0,0-21 0,0 0 15,0 21-15,1-21 0,-1 0 16,0 21-16</inkml:trace>
  <inkml:trace contextRef="#ctx0" brushRef="#br0" timeOffset="126980">21378 13504 0,'-21'0'16,"0"22"-16,21-1 16,-21 0-16,0 0 0,-1 21 15,1-20-15,21 20 0,-21 0 0,0 1 16,21-1-16,-21-21 0,0 21 15,21 1-15,0-22 0,0 21 0,-22-21 16,22 22-16,0-22 16,0 0-16,0 0 0,22-21 15,-1 0-15,0 0 16,0 0-16,0 0 0,0 0 0</inkml:trace>
  <inkml:trace contextRef="#ctx0" brushRef="#br0" timeOffset="127216.06">21950 13589 0,'0'0'0,"0"42"15,0 1-15,0-1 0,0 43 16,0-43-16,0 0 0,0 1 15,0-22-15,0 21 0,-21 1 0,-1-22 16,1 0-16,0 0 0,0 0 16,0 0-16,-22 1 0,22-22 0,-21 0 15,21 21-15,-22-21 0,1 0 0</inkml:trace>
  <inkml:trace contextRef="#ctx0" brushRef="#br0" timeOffset="130860.09">1693 16087 0,'0'0'0,"0"-21"15,0-1-15,0 1 0,0 0 16,0 0-16,-21 0 16,0 42 15,21 21-31,0-21 0,0 22 15,0 20-15,0-20 0,0-1 16,-21 0-16,21 22 0,-21-22 0,21 0 16,0 1-16,-22-1 15,1 0-15,21 1 0,0-22 0,-21 21 16,21-21-16,0 1 0,21-22 16,0 0-1,1-22-15,-1 22 16,-21-21-16,21 0 0,0-21 0,0 21 15,0-1-15,-21-20 0,22 0 16,-1-1-16,-21 1 0,0 0 16,21-1-16,0 1 0,-21 0 0,21-22 15,-21 43-15,21 0 16,1 21 0,-22 21-16,0 0 15,21 22-15,-21-22 0,21 21 16,0 0-16,-21-20 0,0 20 0,0-21 15,21 21-15,-21-20 0,21 20 16,-21-21-16,22 0 0,-1 0 16,0 1-16,0-22 15,0 0-15,0 0 0,1 0 16,-1 0-16,0-22 0,21 1 0,-21 0 16,22 0-16,-22 0 0,21 0 15,-21-22-15,22 22 0,-22-21 0,0 21 16,21-22-16,-42 22 0,22-21 0,-1 21 15,-21-1-15,21 1 16,-21 0-16,0 42 16,0 0-1,0 1-15,0-1 0,0 21 0,0-21 16,0 22-16,0-22 0,21 0 16,-21 21-16,21-21 0,-21 1 0,21 20 15,-21-21-15,22 0 0,-1-21 16,0 21-16,0-21 0,0 0 0,0 0 15,1 0-15,-1 0 0,21 0 16,-21 0-16,0 0 0,1 0 16,20-21-16,-21 0 0,0 0 0,0 0 15,22 0-15,-43-1 0,21 1 16,0 0-16,-21 0 0,21-21 0,-21 20 16,0 1-16,0 0 15,0 42 1,-21 0-1,21 1-15,0-1 0,0 0 0,0 0 16,0 21-16,0-20 0,0 20 16,0-21-16,0 0 0,0 0 0,0 22 15,21-22-15,0 0 16,1-21-16,-1 0 0,0 0 16,0 0-16,21 0 0,-20-21 0,20 21 15,-21-21-15,21 0 0,-20-1 16,-1 1-16,0 0 0,0 0 0,0 0 15,0 0-15,-21-1 0,0-20 0,0 21 16,-21-43-16,0 22 16,0 0-16,0-1 0,-22 22 0,22-21 15,-21 21-15,21-22 16,-22 22-16,22 21 0,-21 0 0,21 0 0,0 0 16,-1 0-16,1 21 0,0 1 15,21 20-15,0-21 0,-21 21 16,21 1-16,0-1 0,0 0 15,0 1-15,0-1 0,0 0 0,21-20 16,0-1-16,0 21 0,1-21 0,-1-21 16,21 21-16,-21 1 0,22-22 15,-1 0-15,0 0 0,1 0 0,-1 0 16,0-22-16,1 22 0,-22-21 16,21 0-16,0 0 0,-20 0 0,20 0 15,-21-1-15,0 1 0,0-21 16,1 21-16,-22 0 0,0-1 0,0-20 15,0 21-15,0 0 0,0 0 0,0 42 47,0 0-47,0 0 0,0 0 0,0 22 16,0-22-16,0 21 0,0-21 16,0 0-16,0 22 0,0-22 0,21 0 15,-21 0-15,21 0 0,0-21 16,-21 22-16,21-22 0,0 0 0,1 0 15,-1 0-15,0 0 0,0 0 16,0 0-16,0-22 0,1 1 0,-1 21 16,0-21-16,0 0 0,21 0 0,-20-22 15,-1 22-15,0-21 0,0 21 16,-21-22-16,0 22 0,21-21 16,-21 21-16,0-22 0,0 22 0,0 0 15,0 0-15,0 42 16,0 0-1,0 0-15,0 22 16,0-22-16,0 21 0,0-21 0,0 1 16,0 20-16,0-21 0,0 0 0,0 0 15,21 1-15,-21-1 0,22 0 16,-1-21-16,0 21 0,0-21 16,0 0-16,0 0 0,1 0 15,20 0-15,-21-21 0,21 0 16,1 21-16,-1-21 0,-21-1 0,22 1 15,-22 0-15,21-21 0,-21 21 16,0-22-16,1 22 0,-1 0 0,-21-43 16,0 43-16,0 42 31,0 1-31,0 20 16,0-21-16,0 0 0,0 22 15,0-22-15,0 0 0,0 21 0,0-21 16,0 1-16,0-1 0,0 0 0,0 0 15,0 0-15,0 0 16,-21-42 31,-1 0-47,1 21 16,0 0-16,21-21 0,-21 21 0,0 0 15,0 0-15,-1 0 16,22 21-1,0 0 1,0 0-16,0 1 0,22-22 16,-1 21-16,0-21 0,0 0 0,0 0 15,22 21-15,-22-21 0,0 0 16,21 0-16,-21 0 0,22 0 16,-22 0-16,21-21 0,1 21 0,-1-21 15,0-1-15,-21 22 0,22-21 16,-1 0-16,-21 0 0,22 0 0,-22-22 15,0 22-15,0-21 0,-21 21 16,0-22-16,0 22 0,0-21 0,0 0 16,0 20-16,0 1 0,0 0 0,0 0 15,-21 0-15,0 21 0,0 21 16,-1 0-16,1 0 0,21 0 16,0 22-16,-21-22 0,21 21 0,0 1 15,0-22-15,0 21 0,0-21 16,0 22-16,0-22 0,0 0 15,0 0-15,0 0 0,21 0 0,0-21 16,-21 22-16,22-22 0,-1 0 16,0 0-16,0 0 0,0 0 0,0 0 15,1 0-15,-1 0 0,21-22 0,-21 1 16,22 21-16,-1-21 0,0 0 16</inkml:trace>
  <inkml:trace contextRef="#ctx0" brushRef="#br0" timeOffset="131309.85">6096 15854 0,'0'0'0,"0"-21"0,-21 0 0,21-1 0,0 1 16,-21 0-16,21 0 16,0 42 15,0 0-31,0 22 0,0-1 15,0 0-15,0 22 0,0-22 0,0 22 16,0-1-16,0-21 0,0 22 0,0-22 16,0 22-16,-22-22 0,22 0 15,-21 1-15,0-1 0,21 0 0,0 1 16,0-22-16,0 21 0,0-21 0,-21 1 16,21-1-16,21-42 31,-21-1-16,21 1-15,0 0 0,-21-21 16,22 21-16,-1-22 0,0 1 0</inkml:trace>
  <inkml:trace contextRef="#ctx0" brushRef="#br0" timeOffset="131564.71">6413 15812 0,'0'0'0,"22"-43"15,20 1-15,-21 42 16,0 21-1,-21 0-15,0 22 0,0-22 16,0 42-16,0-20 0,0-1 0,0 21 16,0 1-16,0-22 0,0 22 15,0-22-15,0 22 0,0-22 0,0 0 16,-21 1-16,21-22 0,0 21 16,0-21-16,0 0 0,0 1 0,0-1 15,0 0-15,0 0 16,-21-42-1,0 0 1,0 0-16,21-1 16</inkml:trace>
  <inkml:trace contextRef="#ctx0" brushRef="#br0" timeOffset="133325.54">6159 16404 0,'0'0'0,"-21"0"0,0 0 15,0 0-15,0 0 0,42 0 31,0 0-31,0 0 0,0 0 16,1 0-16,20-21 0,0 21 0,1-21 16,-1 0-16,0 21 0,22-21 15,-22-1-15,22 1 0,-22 21 0,21-21 16,-20 0-16,-1 0 0,22 0 16,-43-1-16,63 1 15,-62 0-15,-1 21 0,-21 21 31,-21 0-15,-1 22-16,22-22 0,-21 0 0,0 21 16,21-20-16,0 20 0,0 0 15,-21-21-15,21 1 0,0 20 0,0-21 16,0 0-16,0 0 0,0 1 0,21-1 16,0-21-16,0 0 15,1 0-15,-1 0 0,0 0 0,21 0 16,-21 0-16,1 0 0,20-21 0,-21-1 15,0 22-15,0-21 16,1 0-16,-1 0 0,0 0 0,0 0 16,-21-22-16,0 22 0,0-21 0,0 21 15,0-22-15,0 1 0,0 21 16,-21-22-16,0 22 0,0-21 0,-1 21 16,1 21-16,0-21 0,0 21 0,0 0 15,-22 0-15,22 21 0,0 0 16,0 0-16,0 0 0,0 22 0,-1-22 15,1 21-15,21-21 0,-21 22 0,21-1 16,0-21-16,0 0 0,0 22 16,0-22-16,21 0 0,0-21 0,1 21 15,20 0-15,-21-21 0,0 0 16,22 0-16,-1 0 0,-21 0 16,21 0-16,-20 0 0,20 0 0,0-21 15,-21 0-15,22 0 0,-1 0 0,-21 21 16,22-43-16,-1 22 0,-21 0 15,0 0-15,22 0 0,-22-1 0,0 1 16,-21-21-16,21 42 0,-21-21 16,21 0-16,-21 42 15,0 0 1,0 0-16,0 0 0,0 0 16,0 1-16,0 20 0,0-21 0,0 0 15,0 0-15,0 1 0,0-1 16,0 0-16,0 0 0,0 0 0,0 0 15,21 1-15,1-22 16,20 0-16,-21 0 0,0 0 16,0 0-16,1 0 0,20 0 0,-21-22 15,0 1-15,22 0 0,-22 21 16,0-42-16,21 21 0,-21-1 0,1 1 16,-1-21-16,0 21 0,0 0 0,-21-22 15,21 22-15,-21 0 16,21 0-16,-21 0 0,0-1 0,0 44 62,0-1-62,0 0 32,22-21 30,-22-21-62,0 0 16,0-1-16,0 1 15,0 42 32,0 1-47,0-1 16,-22 0-16,22 0 0,0 0 0,0 22 15,0-22-15,0 0 0,-21 0 16,21 0-16,0 0 0,0 22 0,0-22 16,0 0-16,0 0 0,0 0 15,21 1-15,-21-1 0,22-21 16,-1 0-16,0 21 0,0-21 0,21 0 16,-20 0-16,-1 0 0,21 0 15,-21-21-15,0 0 0,22 21 0,-22-22 16,21 1-16,-21 0 0,1-21 0,20 21 15,-21-1-15,0-20 0,0 21 16,1-21-16,-1 20 0,0-20 16,-21 21-16,0 0 0,0 0 0,0-1 15,0 44 1,0-1 0,0 0-16,0 0 0,0 0 0,0 0 15,0 1-15,0-1 0,0 0 0,0 0 16,0 0-16,21 0 0,-21 1 15,21-22-15,0 21 0,-21 0 16,22 0-16,-44-21 31,1 0-15,0 0-16,0 0 0,0 0 16,0 0-16,-1 0 0,1 0 0,21 21 31,0 0-16,0 1-15,21-22 16,1 21 0,20-21-16,-21 0 0,0 0 0,22 0 15,-22 0-15,21 0 0,0 0 16,1-21-16,-22 21 0,21-22 16,1 22-16,-1-21 0,0 0 0,1 0 15,-22 0-15,21 0 0,-21-1 0,22 1 16,-22-21-16,0 21 0,-21-22 15,0 22-15,0-21 0,0 21 0,0 0 16,0-22-16,0 22 0,-21 0 16,0 21-16,-1 0 0,1 0 15,21 21-15,-21 0 0,21 0 0,-21 1 16,21-1-16,0 21 0,0-21 16,0 22-16,0-22 0,0 21 0,0-21 15,21 0-15,0 1 0,-21-1 0,21 0 16,1 0-16,-1-21 0,0 0 15,0 21-15,0-21 0,22 0 0,-1 0 16,-21 0-16,43 0 0,-22 0 16,0-21-16,22 0 0,-1 21 0</inkml:trace>
  <inkml:trace contextRef="#ctx0" brushRef="#br0" timeOffset="133895.66">11155 16066 0,'0'0'0,"-148"21"15,105-21-15,1 0 0,0 0 0,20 0 16,1 0-16,0 0 0,42 0 31,22 0-31,-22 0 16,21 0-16,0 0 0,1 0 0,20 0 16,-20-21-16,20 21 0,1 0 15,-1-22-15,1 1 0,-1 21 0,22-21 16,21 21-16,-43-21 0,-21 21 15,1 0-15,-1 0 0,-21-21 16,0 21-16,1 0 0,-22-21 0,-22 21 16,1-22-1,0 22-15,-21 0 0,21 0 16,-1-21-16,1 21 0,-21 0 16,21-21-16,21 0 15,0 0-15,21 21 0,0 0 16,0-21-16,0 21 15,22 0-15,-22 0 0,0 0 0,0 0 16,0 0-16,1 21 0,-1 0 16,0 0-16,-21 0 0,0 0 0,0 22 15,0-22-15,0 0 0,0 21 0,0-20 16,0 20-16,-42-21 0,20 0 16,1 0-16,-21 1 0,0-1 0,20 0 15,-20 0-15,21 0 0,-21-21 0</inkml:trace>
  <inkml:trace contextRef="#ctx0" brushRef="#br0" timeOffset="134558.88">13420 15177 0,'0'0'0,"-22"21"0,1 0 15,0 0-15,0 21 0,0 1 0,0-1 16,-1 22-16,1-22 0,0 21 0,0 1 16,0-1-16,0 1 0,-22-1 0,22-20 15,0 20-15,-21 1 0,20-1 16,1-20-16,0-1 0,0 0 0,0 1 16,0-1-16,-1-21 0,1 0 0,21 0 15,-21 1-15,42-44 31,0 1-31,1 0 16,-22-21-16,21 21 0,0-22 16,0-20-16,0 20 0,0-20 0,1 21 15,20-22-15,-21 1 0,0-1 0,0 1 16,22-1-16,-22 1 0,0-1 16,0 1-16,0 20 0,1 1 0,-1 0 15,0 20-15,-21 1 0,21 21 16,-21 21-16,21 1 0,0 20 15,-21 0-15,0 1 0,22-1 0,-1 21 16,-21 1-16,21-22 0,-21 22 16,0-22-16,21 22 0,-21-1 15,21-21-15,-21 1 0,0-1 0,0 0 16,21 1-16,-21-22 0,0 21 0,22-21 16,-22 1-16,0-1 0,0 0 15,-22-21 1,1 0-1,0-21-15,-21 21 0,21-21 16,-1-1-16,-20 1 0</inkml:trace>
  <inkml:trace contextRef="#ctx0" brushRef="#br0" timeOffset="136380.29">12975 15896 0,'0'0'0,"0"-21"16,21 21-1,22 0-15,-22-21 0,0 21 16,21 0-16,1 0 0,-1-21 15,0 21-15,1-21 0,20 21 0,-21-22 16,22 22-16,-1-21 0,-20 21 0,20-21 16,1 0-16,-22 21 0,22-21 15,-22 0-15,0-1 0,1 22 0,-1-21 16,0 21-16,-21-21 0,1 21 0,-22-21 16,-22 21 15,1 21-31,0-21 0,0 21 0,0 0 0,0 1 15,21-1-15,-22 0 16,1 21-16,21-21 0,0 22 0,0-1 16,-21 0-16,21 1 0,0-1 0,0 0 15,0-20-15,0 20 0,0-21 16,0 0-16,0 22 0,21-22 0,0 0 16,22-21-16,-22 0 0,0 0 15,21 0-15,1 0 0,-1 0 16,0-21-16,1 0 0,-1-1 0,0 1 15,1 0-15,-1-21 0,0 21 16,-20-22-16,20 1 0,-21 0 0,0-22 16,0 22-16,22-1 0,-43-20 15,21-1-15,0 22 0,-21-21 0,21-1 16,-21 1-16,0 20 0,0-20 0,0 20 16,0 22-16,21-21 0,-21 21 15,0 42 1,-21 0-16,21 0 0,-21 22 15,21 20-15,0-21 0,-21 22 16,21-22-16,0 22 0,-21-1 0,21 1 16,0-22-16,0 22 0,0-22 0,0 21 15,0-20-15,0-1 16,0 0-16,0 1 0,0-22 0,0 0 16,21 0-16,0 0 0,21 1 0,-20-22 15,-1 0-15,21 0 0,-21 0 16,0 0-16,22 0 0,-22-22 0,21 1 15,-21 0-15,22 0 0,-22 0 0,0-22 16,21 22-16,-20-21 0,-1 21 16,0-22-16,-21 22 0,21-21 0,-21 21 15,21-22-15,-21 22 0,0 0 16,0 42 0,0 0-16,0 1 15,0-1-15,0 21 0,0-21 16,-21 0-16,21 22 0,0-22 0,0 0 15,0 0-15,0 0 0,0 1 16,0-1-16,0 0 0,21 0 0,0-21 16,1 0-16,-22 21 0,42-21 0,0 0 15,1 0-15,-22 0 16,21-21-16,0 0 0,-20 0 0,20 21 16,-21-21-16,21-1 0,-20-20 0,-1 21 15,0 0-15,0-22 0,0 22 16,0 0-16,-21 0 0,0 0 0,22 0 15,-22 42 1,0 0 0,0 0-16,-22 0 0,22 0 15,0 1-15,0 20 0,0-21 0,-21 0 16,21 0-16,0 1 0,0-1 0,0 0 16,0 0-16,0 0 0,21-21 15,1 21-15,-1-21 0,0 0 0,0 0 16,0 0-16,22 0 0,-22 0 15,0 0-15,21 0 0,-21 0 0,1-21 16,-1 0-16,0 0 0,0 21 0,0-21 16,-21-22-16,0 22 0,0 0 0,0-21 15,0-1-15,0 22 16,-21-21-16,0 0 0,0-1 0,0 22 16,-22 0-16,22 0 0,0 0 0,-21 21 15,20 0-15,-20 0 0,21 0 16,0 0-16,-22 21 0,43 0 0,-21 0 15,21 0-15,-21 0 0,21 1 0,0-1 16,0 0-16,0 0 0,0 0 0,21-21 16,0 21-16,1 1 15,-1-22-15,21 0 0,-21 0 0,22 0 0,-1 0 16,-21 0-16,21 0 0,1 0 0,-1-22 16,0 1-16,-20 21 0,20-21 15,0 0-15,-21 21 0,1 0 16,20-21-16,-21 21 0,0 0 0,0 0 15,-21 21 1,0 0-16,0 0 16,0 0-16,0 1 0,0-1 0,-21 21 15,21-21-15,-21 0 0,21 1 16,0-1-16,-21 0 0,21 0 16,-21 0-16,42-42 46,-21 0-46,21 21 16,0-21-16,22-43 16,-22 43-16,21 0 0,-21-21 15,0 20-15,22-20 0,-22 21 0,0-21 16,0 20-16,0 1 0,1 21 0,-1-21 16,0 21-16,0 0 0,-21 21 15,0 0 1,0 1-16,0-1 0,0 0 0,0 21 15,0-21-15,0 1 0,0 20 0,0-21 16,0 0-16,0 0 0,0 1 16,0-1-16,0 0 0,0 0 0,21 0 15,0-21-15,1 0 0,-1 0 16,0 0-16,0 0 0,0 0 16,0 0-16,22 0 0,-22 0 15,0-21-15,21 0 0,-20 21 0,-1-21 16,0 0-16,0-1 0,0 1 15,22-21-15,-43 21 0,21 0 0,0-22 16,0 22-16,-21 0 0,0-21 0,0 20 16,0 1-16,0 0 0,0 42 31,0 0-31,0 1 0,0-1 16,-21 0-16,21 21 0,-21-21 0,21 1 15,0 20-15,0-21 16,0 0-16,0 0 0,0 1 0,0-1 15,0 0-15,0 0 0,0 0 0,21-21 16,-21 21-16,-21-21 47,0-21-47,21 0 0,-22 0 16,1 0-16,21 0 0,0-1 15,-21-20-15</inkml:trace>
  <inkml:trace contextRef="#ctx0" brushRef="#br0" timeOffset="136559.73">16256 15346 0,'0'0'0,"-21"-21"16,0 21-16,-22 0 0,22 0 15,0 0-15,0-21 16,0 21-1,-1-22 1,1 22-16</inkml:trace>
  <inkml:trace contextRef="#ctx0" brushRef="#br0" timeOffset="136768.21">14690 15473 0,'0'0'0,"-22"21"0,1 0 16,21 0-16,0 1 15,21-22-15,1 0 0,20 0 16,0 0-16,1 0 0,-1 0 16,0 0-16,1 0 0,20 0 15,1 0-15,-1 0 0,-21 0 0,22 0 16,-1-22-16</inkml:trace>
  <inkml:trace contextRef="#ctx0" brushRef="#br0" timeOffset="137360.13">17970 15812 0,'0'0'0,"0"21"16,22-21 0,-1 0-16,21 0 0,-21 0 15,22 0-15,20 0 0,-21 0 0,22 0 16,-1 0-16,1-21 16,-1 21-16,1 0 0,-1-22 0,-20 1 15,-22 21-15,21-21 0,-21 21 0,-21-21 16,-21 21-16,0-21 15,-21 21-15,21-21 0,-22 21 16,1 0-16,21 0 0,-22 0 0,1-22 16,21 22-16,0 0 0,0 0 0,21-21 31,21 21-31,0 0 0,21 0 16,-21 0-16,1 0 0,20 0 15,-21 0-15,21 0 0,-20 0 0,20 21 16,-21 1-16,-21-1 0,21 0 15,-21 0-15,0 21 0,0-20 0,0 20 16,0-21-16,-21 21 0,0-20 0,21-1 16,-21 21-16,0-21 0,-1 0 15,22 1-15,0-1 0,0 0 0,22-21 32</inkml:trace>
  <inkml:trace contextRef="#ctx0" brushRef="#br0" timeOffset="139135.85">19748 15388 0,'0'0'0,"-21"0"0,0 21 16,21 1-16,-21-1 0,21 0 0,-21 21 15,21-21-15,0 22 0,0-1 16,0 0-16,0 1 0,0-1 0,0 0 15,0 1-15,0-22 0,0 21 0,0-21 16,0 22-16,0-22 0,0 0 16,0 0-16,0 0 0,21-42 31,0 0-15,0 0-16,0 0 0,-21 0 15,22-1-15,-1-20 0,0 21 0,0-21 16,0-1-16,0 1 0,1 21 15,-1-22-15,0 1 0,0 0 0,-21 21 16,21-1-16,0 1 0,-21 0 0,22 21 16,-22 21-1,0 0-15,0 1 0,21-1 0,-21 21 16,0-21-16,0 22 0,0-1 0,0 0 16,0-21-16,0 22 0,0-22 15,0 21-15,0-21 0,0 1 0,0-1 16,0 0-16,0 0 0,21-21 15,0 0-15,0 0 0,0 0 16,1 0-16,-22-21 0,21 21 16,0-21-16,0 0 0,0-1 15,0 1-15,1 0 0,-1 0 16,0 0-16,0 0 0,0-22 0,0 22 16,1-21-16,-1 21 0,0-1 0,-21 1 15,0 0-15,21 0 0,-21 0 0,21 21 16,-21 21-1,0 0-15,0 21 0,0-20 16,21-1-16,-21 21 0,0-21 0,22 22 16,-22-22-16,0 21 0,21-21 15,-21 0-15,21 1 0,0 20 16,0-21-16,0-21 0,-21 21 0,22 0 16,-1-21-16,21 0 0,-21 0 15,0 0-15,1 0 0,20 0 0,-21 0 16,21-21-16,-20 21 0,-1-21 0,21 0 15,-21 0-15,0 0 0,1-1 16,-1 1-16,-21-21 0,0 21 0,21 0 16,-21-1-16,0-20 0,0 21 0,0 0 15,0 0-15,0-1 0,-21 22 32,21 22-32,0-1 0,0 0 15,-21 0-15,21 0 0,0 0 16,0 1-16,0 20 0,0-21 15,0 0-15,0 0 0,21 1 0,0-22 16,-21 21-16,21 0 0,0-21 0,0 0 16,1 0-16,-1 0 0,0 0 15,0 0-15,21 0 0,-20 0 0,-1 0 16,0-21-16,0 0 0,0-1 0,0 1 16,-21 0-16,0 0 0,0 0 15,0 0-15,0-22 0,0 22 0,0-21 16,0 21-16,-21-22 0,0 22 0,0-21 15,21 21-15,-42-1 0,20 1 16,1 21-16,0 0 0,0 0 0,0 21 16,0 1-16,-1-1 15,1 0-15,0 21 0,21-21 0,0 22 16,0-22-16,-21 21 0,21-21 16,0 22-16,0-22 0,0 0 0,21 0 15,0 0-15,0 1 0,1-1 0,-1-21 16,0 0-16,21 0 0,-21 0 15,22 0-15,-1 0 0,-21 0 0,22 0 16,-22-21-16,21-1 0,-21 1 0,22 0 16,-22 21-16,21-42 0,-21 21 15,0-1-15,1 1 0,-1 0 16,0 0-16,0 0 0,-21 0 16,21 21-16,-21 21 15,0 0 1,0 21-16,-21-21 0,21 1 15,0-1-15,0 0 0,0 0 0,0 0 16,0 0-16,0 1 0,0-1 16,21 0-1,0-21-15,1 0 0,-1 0 0,0 0 16,21 0-16,-21 0 16,22-21-16,-1 21 0,-21-21 0,22-1 0,-22 22 15,0-21-15,0 0 0,0 0 16,0 0-16,1 0 0,-1-22 15,-21 22-15,0 0 0,21 0 0,-21 0 16,21 21-16,-21-22 0,0 44 31,0-1-31,0 0 0,-21 0 0,21 0 16,-21 0-16,21 1 0,0-1 0,0 21 16,0-21-16,0 0 0,0 1 15,0-1-15,21 0 16,0-21-16,0 0 0,0 0 0,1 0 15,-1 0-15,21 0 0,-21 0 16,22-21-16,-1 21 0,-21-21 0,21-1 16,1 1-16,-22 0 0,21 0 15,-21 0-15,1-22 0,-1 22 0,-21 0 16,0-21-16,0 21 0,0-22 16,0 22-16,0 0 0,-21 0 0,-1 21 15,1 0-15,-21 0 0,21 21 0,0 0 16,-1 0-16,1 0 0,0 22 15,0-22-15,0 21 0,21-21 0,-21 22 16,21-22-16,0 0 0,0 21 0,0-20 16,0-1-16,21 0 0,0-21 15,0 21-15,0-21 0,0 0 16,1 0-16,20 0 0,-21 0 0,21 0 16,-20 0-16,20-21 0,0 0 0,1 0 15,-22-1-15,21 1 0</inkml:trace>
  <inkml:trace contextRef="#ctx0" brushRef="#br0" timeOffset="140052.24">23177 14944 0,'0'0'0,"-21"0"0,0 0 15,0 0-15,42 0 31,0 0-15,22 0-16,-22 0 0,0-21 16,21 21-16,1 0 0,-1 0 0,0 0 15,1 0-15,-1 0 0,0 0 0,-21-22 16,22 22-16,-22 0 0,0 0 16,-21-21-1,-42 21-15,21 0 0,-1 0 16,1 0-16,-21 0 0,21 0 15,-22 0-15,22 0 0,0 21 0,0 1 16,-21-1-16,20 0 0,22 21 0,-21 1 16,0-1-16,21 0 15,-21 1-15,21 20 0,0-21 0,0 22 16,0-22-16,0 22 0,0-22 0,0 0 16,21 1-16,0-1 0,-21-21 15,0 22-15,21-22 0,-21 0 0,22 0 16,-22 0-16,0 0 0,0 1 15,0-1-15,-22-21 0,1 0 16,0 0-16,0 0 0,-21 0 16,20 0-16,1 0 0,-21 0 15,21 0-15,-22 0 0,22 0 0,0-21 16,0 21-16,0 0 0,0 0 16,42 0 15,0 0-31,21 0 15,-21 0-15,22 0 0,-22 0 0,21 0 16,1 0-16,-22 0 0,21 0 0,0-22 16,1 22-16,-1-21 0,-21 21 0,22-21 15,-22 0-15,21 21 0,-21-21 16,0 0-16,1-1 0,-1 1 0,-21 0 16,0 0-16,0 0 0,0 0 15,0-1-15,-21 22 31,21 22-31,0-1 0,-22 0 16,1 0-16,21 0 0,0 0 16,0 1-16,-21-1 0,21 0 0,0 21 15,0-21-15,0 1 0,0-1 16,21 0-16,0 0 0,1-21 16,-1 0-16,21 0 0,-21 0 15,0 0-15,22 0 0,-1 0 0,-21 0 16,22-21-16,-22 0 0,21 21 0,-21-21 15,0-1-15,1 1 0,-22 0 16,0-21-16,0 21 0,0-22 16,0 22-16,0-21 0,-22 21 0,1-22 15,-21 22-15,21 0 0,0 21 16,-22 0-16,1 0 0,21 0 0,-22 0 16,22 0-16,0 0 0,0 0 0,0 21 15,0 0-15,-1-21 0,22 21 16,0 1-16,22-22 15,-1 0-15,21 0 0,-21 0 16,22 0-16</inkml:trace>
  <inkml:trace contextRef="#ctx0" brushRef="#br0" timeOffset="142007.49">24426 15155 0,'-21'-21'0,"42"42"0,-42-63 15,0 42-15,21-21 16,0 0-16,21 21 0,0 0 16,0-21-16,1 21 0,-1-22 0,0 22 15,0-21-15,21 0 0,-20 21 16,20-21-16,-21 0 0,21 0 0,-20-1 16,-1 22-16,0-21 0,-21 0 15,0 0-15,0 0 0,0 0 16,-21 21-16,0 0 0,-1-22 0,-20 22 15,0 0-15,-1 0 0,1 22 0,0-22 16,-1 21-16,1 0 0,0 21 16,21-21-16,-22 1 0,22 20 0,21-21 15,0 21-15,0-20 0,0 20 0,0-21 16,0 21-16,21-20 0,0 20 16,22-21-16,-22 0 0,0 0 0,21 1 15,-20-22-15,-1 21 0,0-21 0,0 0 16,0 0-16,0 0 0,-21 21 31,-21 0-15,0-21-16,0 21 0,0 0 15,0 1-15,-1-1 0,1 0 0,0 21 16,0-21-16,0 1 0,0 20 0,21-21 16,0 21-16,0-20 0,0-1 15,0 0-15,0 0 0,0 0 0,21 0 16,0 1-16,21-1 0,-21 0 0,22-21 15,-22 0-15,21 0 0,1 0 16,-1 0-16,21 0 0,-20 0 0,41-21 16,-41 21-16,-22-21 0,21-1 15,1-20-15,-22 21 0,21-21 16,-21-1-16,0 1 0,22-22 16,-22 22-16,0-21 0,0-22 0,0 21 15,1 1-15,20-22 0,-21 22 16,0-1-16,-21 22 0,21-22 0,1 22 15,-22 0-15,0 21 0,0-22 0,0 22 16,-22 21 0,1 0-16,0 21 0,0 0 15,21 22-15,0-22 0,-21 21 16,21 22-16,-21-22 0,21 22 0,0-1 16,0 1-16,0 20 0,0-20 15,0-1-15,-22-20 0,22 20 0,0 1 16,0-22-16,0 0 0,0 1 15,22-22-15,-1 21 0,0-21 0,0 0 16,0 1-16,22-1 0,-22 0 0,0-21 16,21 0-16,-21 0 0,1 0 15,-1 0-15,0 0 0,0-21 0,0 0 16,0-1-16,1 1 0,-22 0 0,21 0 16,-21 0-16,21 0 0,-21-22 15,0 22-15,0 0 0,0 0 0,0 0 16,-21 21-16,0 0 15,-1 0 1,1 21-16,21 0 0,-21 0 0,21 0 16,-21 0-16,21 22 0,0-22 0,0 0 15,0 0-15,0 0 0,0 1 16,21-22-16,0 21 0,0 0 0,1-21 16,-1 0-16,0 0 0,0 0 15,21 0-15,-20 0 0,-1 0 16,0-21-16,0 21 0,0-21 0,-21-1 15,21 1-15,1 0 0,-1 0 0,-21 0 16,21 0-16,-21-1 0,21 1 16,-21 0-16,0 42 31,-21 0-31,21 1 0,-21-1 16,0 0-16,21 0 0,0 0 0,-22 0 15,1-21-15,21 22 0,-21-1 0,21 0 16,0 0-1,21-42 1,0 0 0,1 21-16,-22-21 0,21-1 15,0 1-15,0 21 0,-21-21 0,21 0 16,0 0-16,1-22 0,-1 22 16,-21 0-16,21 21 0,0-21 0,-21 0 15,0 42 1,0 0-16,0 21 15,0-20-15,0-1 16,0 0-16,0 0 0,0 0 16,0 0-16,0 1 0,0-1 15,21-21-15,0 21 16,1-21-16,-1 0 0,0 0 16,0 0-16,0 0 0,0-21 15,-21 0-15,22-1 16,-1 1-16,-21 0 0,21 0 0,-21 0 15,0 0-15,21-1 0,-21 1 16,21 0-16,-21 0 16,0 42-1,0 0 1,0 0-16,-21 1 0,21-1 16,0 0-16,0 0 0,0 0 15,0 0-15,21-21 31,0 0-31,1 0 16,-1 0-16,-21-21 0,21 21 16,0-21-16,0 0 15,-21 0-15,0 0 0,21 21 0,-21-22 16,0 1-16,0 42 31,0 1-15,0-1-16,0 0 0,0 0 15,0 0-15,0 0 16,0 1-16,22-22 16,-1 0-16,0 0 15,0 0-15,0 0 16,0 0-16,1-22 0,-22 1 16,21 0-16,-21 0 15,21 0-15,-21-22 0,21 1 0,0 0 16,-21-1-16,21 1 0,1-21 15,-1-1-15,0 1 0,0 20 0,21-20 16,-20 20-16,-1-20 0,0 42 16,-21-22-16,0 22 0,21 0 0,-21 0 15,-21 42 1,0-21-16,0 42 0,-1-20 16,1 20-16,0 0 0,21 1 15,-21 20-15,0-21 0,21 1 0,0 20 16,-21-20-16,21 20 0,-22-21 15,22 1-15,0-1 0,-21 0 0,21-20 16,0 20-16,0 0 0,0-21 16,0 1-16,0-1 0,0 0 15,21-42 17,1 0-32,-1-1 0,-21 1 15,21 0-15</inkml:trace>
  <inkml:trace contextRef="#ctx0" brushRef="#br0" timeOffset="142184.46">26691 15452 0,'-21'0'0,"0"0"0,63 0 0,-105 0 0,63 21 31,0 0-15,21-21-1,0 21-15,0-21 0,0 21 16,0-21-16,22 0 0,-22 0 0,0 0 15,0 0-15,22 0 0,-22-21 0,0 0 16,0 21-16,21-21 0</inkml:trace>
  <inkml:trace contextRef="#ctx0" brushRef="#br0" timeOffset="142407.34">27411 15219 0,'0'0'15,"-21"21"1,-1-21-16,1 21 0,0 0 0,0 1 16,0 20-16,0-21 0,-22 64 15,22-64-15,0 21 0,0 1 16,0-22-16,21 21 0,0-21 0,0 22 16,0-22-16,0 0 0,0 0 15,21 0-15,0 0 0,21-21 16,-21 0-16,1 0 0,-1 0 0</inkml:trace>
  <inkml:trace contextRef="#ctx0" brushRef="#br0" timeOffset="142657.25">27686 15325 0,'0'-21'0,"0"42"0,21-42 31,-21 42-31,0 0 0,0 21 16,0-21-16,0 22 0,0-22 16,0 21-16,0 1 0,0-22 0,0 21 15,0 0-15,0-20 0,-21 20 0,21-21 16,-21 21-16,21-20 16,-21-1-16,-1 0 0,1 0 0,0 0 15,0 0-15,-21 1 0,20-22 0,-20 0 16,21 21-16,-21-21 0,-1 0 15</inkml:trace>
  <inkml:trace contextRef="#ctx0" brushRef="#br0" timeOffset="145241.74">1990 17844 0,'21'0'47,"-21"-22"-47,0 1 0,0 0 15,0 0-15,0 0 16,0 0-16,0-1 0,0 1 16,0 0-16,-21 0 0,-1 0 15,1 0-15,-21 21 0,21 0 16,-22 0-16,1 0 0,0 0 16,-22 0-16,22 21 0,0 0 15,-22 0-15,22 21 0,-1-20 0,1 20 16,0 0-16,21 1 0,-1-1 15,1 0-15,0 1 0,21-1 16,0 0-16,0-21 0,0 22 0,0-22 16,21 0-16,0 0 0,1-21 15,-1 0-15,0 0 0,21 0 16,1 0-16,-22 0 0,21-21 16,0 0-16,1 0 0,20 0 0,-20-22 15,-1 1-15,0 0 0,22-1 0,-22 1 16,0-22-16,1 22 15,-1-21-15,-21-1 0,0 22 0,1-22 16,-1 1-16,0 20 0,-21-20 16,0 21-16,0-1 0,0 1 0,0 0 15,0 20-15,0 1 0,0 0 16,-21 21 0,21 21-16,0 0 0,-21 1 0,21 20 15,-22 0-15,22 22 0,0-22 16,0 22-16,0-1 0,0 1 0,0-1 15,0 1-15,0-1 16,0-21-16,0 22 0,0-22 0,22-21 16,-1 22-16,-21-22 0,21 0 15,0 0-15,0-21 0,0 0 16,1 0-16,-1 0 0,0 0 0,21 0 16,-21-21-16,1 0 0,20 0 15,-21 0-15,0-1 0,0 1 0,1 0 16,-1-21-16,0 21 0,0-1 15,-21-20-15,0 21 0,0 0 0,0 0 16,0 42 0,0 0-1,0 0-15,0 0 16,0 22-16,0-22 0,0 0 16,0 0-16,0 0 0,0 22 15,0-22-15,21-21 0,0 21 0,1 0 16,-1-21-16,0 0 0,0 0 15,0 0-15,0 0 0,22 0 0,-22 0 16,0 0-16,21-21 0,-20 21 16,-1-21-16,0 0 0,21-1 0,-21-20 15,-21 21-15,22 0 0,-22-22 16,0 22-16,0-21 0,0 21 0,0-22 16,0 1-16,-22 21 0,1-21 15,0 20-15,0 1 16,-21 0-16,20 21 0,-20 0 0,21 0 15,-21 0-15,20 21 0,-20 0 0,21 1 16,0 20-16,0 0 0,21-21 16,0 22-16,0-1 0,0 0 0,0-20 15,0 20-15,21-21 0,0 0 16,0 0-16,0 1 0,22-22 0,-22 21 16,21-21-16,0 0 0,-20 0 15,20 0-15,0 0 0,-21 0 0,22-21 16,-22-1-16,21 22 0,-21-21 15,1 0-15,20 0 0,-21 0 0,0 0 16,0-1-16,1 1 16,-1 0-16,-21 0 0,0 0 0,0 0 15,0 42 1,0 0 0,0 21-16,0-21 15,0 1-15,0-1 0,0 0 0,0 0 16,0 0-16,0 0 0,0 1 15,0-1-15,0 0 0,21-21 0,0 0 16,0 0-16,0 0 16,22 0-16,-22 0 0,0-21 0,21 21 15,-20-21-15,20-1 0,-21 1 16,21 0-16,-20 0 0,-1 0 16,0-22-16,0 22 0,0 0 15,-21 0-15,21-21 0,-21 20 0,0 1 16,0 42-1,0 1 1,0-1-16,-21 0 0,21 0 0,0 21 16,0-20-16,0-1 0,0 21 15,0-21-15,0 0 0,0 1 0,0-1 16,21 0-16,1-21 16,-1 0-16,0 0 0,21 0 0,-21 0 15,1 0-15,20-21 0,-21 21 16,21-21-16,-20-1 0,20 1 15,-21-21-15,21 21 0,-20-22 16,-1 22-16,0-21 0,0 0 0,-21-1 16,0-20-16,21 20 0,-21 1 15,0-21-15,0 20 0,0 1 0,0 0 16,0-1-16,0 1 0,0 21 0,0 0 16,0-1-16,0 44 15,0 20 1,0-21-16,0 21 0,0 1 15,0 20-15,0-20 0,0-1 0,0 21 16,0-20-16,0-1 0,0 0 16,0-20-16,0 20 0,0-21 15,0 21-15,0-20 0,21-1 16,-21 0-16,0-42 31,0 0-31,0-1 16,0 1-16,0 0 0,0 0 0,22-21 15,-1 20-15,0-20 0,0 21 16,0-21-16,0 20 0,22 1 0,-22 0 16,21 0-16,1 21 15,-22 0-15,21 0 0,-21 0 0,22 21 0,-22 0 16,0 0-16,21 1 16,-42-1-16,21 21 0,-21-21 0,0 0 15,0 22-15,0-22 0,-21 0 0,0 21 16,0-20-16,-21-1 0,20 0 15,-20 0-15,21 0 0,-21 0 0,20 1 16,-20-22-16,21 21 0,0-21 16,0 0-16,-1 0 0,1 0 0,21-21 15,0-1 1,0 1-16,0 0 0,0 0 0,0-21 16,0 20-16</inkml:trace>
  <inkml:trace contextRef="#ctx0" brushRef="#br0" timeOffset="145576.56">5355 17082 0,'-21'0'16,"42"0"-16,-63 0 0,21 0 0,-1 0 0,1 0 15,21 21-15,0 0 0,-21 0 16,21 21-16,-21 1 0,21 20 16,0-20-16,0 20 0,0 1 0,-21-1 15,21-21-15,0 22 0,0-22 16,-21 22-16,21-22 0,0 0 0,0-20 16,0 20-16,0-21 0,-22 0 15,22 0-15,0 1 0,22-22 31,-22-22-15,21 1-16,-21 0 0,21 0 16,0-21-16,-21 20 0,21 1 0</inkml:trace>
  <inkml:trace contextRef="#ctx0" brushRef="#br0" timeOffset="145911.5">5334 17674 0,'0'21'0,"0"1"16,21-1-16,-21 0 0,21-21 15,-21 21-15,21 0 0,1-21 16,-1 0-16,0 0 0,0 0 0,0 0 16,0 0-16,1 0 0,20-21 15,-21 0-15,21 21 0,-20-21 0,-1 0 16,21-1-16,-21-20 0,0 21 16,-21 0-16,0 0 0,22-22 0,-22 22 15,0 0-15,0 0 0,-43-43 16,22 64-1,0 0-15,0 0 0,0 0 0,-22 21 16,22 1-16,0-1 0,0 0 0,0 21 16,-1 1-16,1-22 0,21 21 15,-21 0-15,21 1 0,-21-22 0,21 21 16,0-21-16,0 22 0,0-22 16,0 0-16,0 0 0,21-21 15,0 0-15,0 0 0,1 0 16,-1 0-16,0 0 0,0-21 0,0 21 15,0-21-15</inkml:trace>
  <inkml:trace contextRef="#ctx0" brushRef="#br0" timeOffset="146680.06">6731 17357 0,'0'0'0,"-21"0"0,0 0 16,-1 0-16,1 0 16,0 0-16,0 0 0,0 0 15,0 0-15,-1 0 0,1 0 16,-21 0-16,21 21 0,-22 0 0,1 0 15,21 22-15,-21-1 0,20 0 0,-20 22 16,21-22-16,21 22 0,0-22 16,0 21-16,0-20 0,0-1 0,0 0 15,0 1-15,21-1 0,0-21 16,0 0-16,22 1 0,-22-22 0,21 0 16,1 0-16,-22 0 0,21 0 15,0 0-15,22 0 0,-22-22 16,1 1-16,-1 0 0,0-21 15,1 21-15,-1-22 0,0 22 0,1-21 16,-1-1-16,-21-20 0,21 21 16,-20-22-16,20 22 0,-21-22 0,0 1 15,0 20-15,-21-20 0,0 21 0,22-1 16,-22 1-16,0 21 0,0-22 16,21 43-16,-21-21 0,0 42 15,0 1-15,-21-1 16,-1 21-16,1 0 0,21 22 0,-21-22 15,0 22-15,0-1 0,21 1 0,0-22 16,-21 22-16,21-22 16,0 21-16,0-20 0,0-1 0,0-21 15,0 0-15,21 1 0,0-1 16,0 0-16,21-21 0,-20 0 0,-1 0 16,21 0-16,-21-21 0,0 21 15,22-21-15,-22-1 0,0 1 0,0-21 16,0 21-16,1 0 0,-1-22 15,-21 22-15,0 0 0,0 0 0,21 0 16,-21-1-16,0 1 0,0 42 16,0 1-1,0-1-15,0 0 0,0 0 0,0 0 16,-21 22-16,21-22 16,-21 0-16,21 0 0,0 0 0,0 0 15,-22 1-15,22-44 31,0 1-15</inkml:trace>
  <inkml:trace contextRef="#ctx0" brushRef="#br0" timeOffset="146823.98">7493 17420 0,'0'0'0,"-21"0"31,21 21-31,0 1 16,0-1 0,21-21-16</inkml:trace>
  <inkml:trace contextRef="#ctx0" brushRef="#br0" timeOffset="147567.4">8170 17463 0,'0'0'0,"21"-22"16,-42 22 0,0 0-16,0 0 0,0 22 15,0-1-15,-1 0 0,1 0 16,0 0-16,0 22 0,0-22 16,0 21-16,21 0 0,0-20 0,0 20 15,0-21-15,0 21 0,0-20 0,0-1 16,0 0-16,21 0 0,0-21 15,21 0-15,-21 0 0,22 0 16,-22 0-16,21 0 0,1-21 0,105-85 31,-106 85-31,-21-21 0,22-1 16,-22 1-16,0 0 0,0-1 0,0 1 16,-21-22-16,0 1 0,21 21 15,-21-22-15,0 1 0,22 20 0,-22 1 16,0 0-16,0-1 0,0 22 15,0 0-15,0 42 16,0 0-16,0 0 0,0 22 0,0-1 16,-22 0-16,1 22 0,21-22 15,-21 22-15,0-22 0,0 22 0,21-22 16,-21 21-16,-1-20 0,1-1 16,21 0-16,-21-20 0,21 20 0,-21-21 15,21 0-15,0-42 31,0 0-15,21 0-16,0 0 0,0-22 16,1 22-16,20-21 0,-21 21 0,21-22 15,-20 22-15,20 0 0,0 0 16,-21 0-16,22-1 0,-22 1 0,0 21 16,0 0-16,-42 0 31,0 0-31,0 0 0,-22 0 15,22 0-15,0 0 0,0 21 16,-21-21-16,20 22 0,1-1 16,21 0-16,0 0 0,-21 21 0,21-20 15,0-1-15,0 21 0,0-21 16,0 22-16,21-22 0,0 0 0,1 0 16,-22 0-16,21 0 0,0 1 0,0-1 15,0 0-15,0-21 16,1 21-16,-1-21 0,0 0 0,21 0 15,-21 0-15,1 0 0,20-21 16,-21 0-16,0 0 0,22-1 0,-22 1 16,0 0-16</inkml:trace>
  <inkml:trace contextRef="#ctx0" brushRef="#br0" timeOffset="148039.13">10266 17420 0,'0'0'0,"0"21"16,21-21 0,0 22-16,21-22 0,-20 0 15,20 0-15,0 0 16,1 21-16,20-21 0,-21 0 0,22 0 15,-22 21-15,22-21 0,-1 0 0,-20 0 16,20 0-16,-21 0 0,22 0 16,-22 0-16,1 0 0,-1 0 0,-21-21 15,0 21-15,0-21 0,1 21 16,-22-22-16,0 1 0,-22 0 16,1 0-16,0 21 0,0-21 15,0 21-15,0-21 0,-1-1 16,1 22-16,0-21 0,0 21 0,0 0 15,21-21-15,0 42 32,0 0-32,0 1 15,21-1-15,0 21 0,-21-21 0,0 22 16,0-1-16,0 0 0,0 1 16,0-1-16,-21 0 0,0-21 0,-22 22 15,22-22-15,-21 21 0,21-21 16,-22 1-16,22-1 0,0 0 0</inkml:trace>
  <inkml:trace contextRef="#ctx0" brushRef="#br0" timeOffset="148644.79">12679 17209 0,'0'0'15,"0"-22"-15,0-20 0,21 21 16,0 0-16,0 0 0,0-22 0,1 22 16,-22 0-16,21 0 0,-21 0 0,21-1 15,-21 44 1,0-1-16,-21 0 15,0 21-15,-1 1 0,1-1 16,0 0-16,0 22 0,0-22 0,-22 22 16,22-22-16,0 21 0,0-20 0,-21 20 15,20-20-15,1-1 0,0 0 16,0 1-16,0-22 0,0 21 0,-1-21 16,1 0-16,21 1 0,-21-22 15,21-22 1,21 1-16,0 0 15,1-21-15,-1-1 16,0 1-16,0-21 0,21-1 0,-20 22 16,-1-22-16,0 1 0,0-22 0,21 22 15,-20-1-15,-1 1 0,0 20 16,0 1-16,0 21 0,0 0 0,1 21 16,-1 21-16,-21 21 15,0 0-15,0 1 0,21 20 0,0 1 16,-21-1-16,21 1 0,-21-1 0,21 1 15,1-1-15,-22-20 0,0 20 16,0-21-16,21 1 0,-21-1 0,21 0 16,-21-20-16,21-1 0,-21 0 15,0 0-15,0 0 0,21-21 16,-42 0 15,0-21-31,-21 0 0,20 0 0,-20 0 16,0-1-16</inkml:trace>
  <inkml:trace contextRef="#ctx0" brushRef="#br0" timeOffset="150265.88">12467 17653 0,'-21'-21'16,"0"21"-16,190 63 0,-296-105 0,106 21 15,42 21-15,0 0 16,0-21-16,22 21 0,-22 0 16,21 0-16,1-21 0,-1 21 0,0-22 15,22 1-15,-22 21 0,22-21 0,-1 0 16,1 0-16,-1 0 0,1 21 15,-22-22-15,21 1 0,1 0 16,-22 21-16,1-21 0,-1 0 16,0 21-16,-21 0 0,22-21 0,-22 21 15,-21 21 1,-21 0 0,0 0-16,-1 0 0,1 22 15,21-22-15,-21 21 0,0-21 16,21 22-16,-21-1 0,21-21 0,0 21 15,0 1-15,0-22 0,0 0 16,0 21-16,0-20 0,0-1 16,0 0-16,21-21 0,0 0 15,0 0-15,0 0 0,1 0 16,20-21-16,-21 21 0,21-21 0,1-1 16,-1 1-16,0-21 0,1 21 0,-1-22 15,0 1-15,1 0 0,-1-1 16,-21 1-16,22-21 0,-22 20 0,0 1 15,-21-22-15,0 22 0,0 0 0,0-1 16,0-20-16,0 42 0,0-22 16,-21 22-16,21 0 0,-21 21 0,-1 0 15,1 0-15,0 21 16,0 0-16,21 1 0,-21 20 0,0 0 16,-1 1-16,22-1 0,0 21 0,-21-20 15,21 20-15,-21-20 0,21 20 16,0-21-16,0 1 0,0-1 0,0 0 15,0-20-15,0 20 0,0-21 16,21 0-16,0-21 0,-21 21 0,22-21 16,-1 0-16,21 0 0,-21 0 0,22 0 15,-22-21-15,21 21 0,-21-21 16,22 0-16,-1 0 0,-21-22 0,21 22 16,-20 0-16,-1 0 0,21-21 15,-42 20-15,21 1 0,0 21 16,-21-21-16,0 42 15,0 0 1,0 1-16,0-1 0,-21 21 0,21-21 16,-21 0-16,21 1 0,0 20 0,0-21 15,0 0-15,0 0 0,0 1 16,21-22 0,0 0-16,22 0 0,-22 0 15,0 0-15,0 0 0,0-22 16,22 1-16,-22 0 0,0 0 0,21 21 15,-20-21-15,-1-22 0,0 22 16,0 21-16,0-21 0,0 0 16,-21 0-16,22 21 0,-22 21 31,0 0-31,0 0 0,0 0 16,0 1-16,0-1 0,0 0 15,0 0-15,0 0 0,0 0 0,21-21 16,-21 22-16,21-22 0,0 0 15,0 0-15,0 0 16,1 0-16,-1 0 0,0 0 0,0-22 16,0 22-16,-21-21 0,21 0 15,-21 0-15,0 0 0,0 0 0,0-1 16,0 1-16,0-21 0,-21 21 16,0 0-16,0-1 0,-21 1 15,20 0-15,1 0 0,0 0 0,0 21 16,42 0 15,0 0-31,0 0 16,22 0-16,-22 0 0,21-21 0,-21 21 15,22 0-15,-1 0 0,-21-22 16,22 22-16,-1 0 0,0 0 0,-21 22 16,22-22-16,-22 21 0,0 21 15,0-21-15,0 0 0,-21 22 0,0-22 16,0 21-16,0-21 0,0 22 15,0-22-15,0 0 0,0 0 16,0 0-16,0 1 0,0-1 16,22-21 15,-22-21-31,21-1 0,0 1 0,-21 0 16,21 0-16,0 0 0,0 0 15,1-1-15,-1-20 0,0 21 0,21-21 16,-21-1-16,1 22 0,-1 0 0,0 0 15,0 0-15,0 21 16,0 0-16,-21 21 16,0 0-16,0 0 0,0 0 0,-21 0 15,21 22-15,-21-22 0,21 0 16,0 21-16,0-20 0,0-1 0,0 0 16,0 0-16,0 0 0,21 0 15,0-21-15,22 0 0,-22 0 16,0 0-16,0 0 0,22 0 15,-22 0-15,21-21 0,-21 0 0,22 0 16,-22 21-16,0-42 0,21 20 0,-21 1 16,1 0-16,-1-21 0,0 21 15,-21-22-15,0 1 0,0 21 0,0-22 16,0 22-16,0 0 0,0 0 16,0 42-1,0 0-15,0 0 16,0 22-16,0-22 0,-21 0 0,21 21 15,-21-20-15,21 20 0,-22-21 16,22 21-16,0-20 0,-21-1 0,21 0 16,-21 0-16,21 0 0,-21 0 0,0-21 31,0 0-31,21-21 16,-22 0-16,1 0 15,0 0-15,21 0 0,-21-22 16</inkml:trace>
  <inkml:trace contextRef="#ctx0" brushRef="#br0" timeOffset="150419.79">15515 17060 0,'0'0'0,"-21"0"0,-21 0 16,20 0-16,1 0 62</inkml:trace>
  <inkml:trace contextRef="#ctx0" brushRef="#br0" timeOffset="150640.66">14287 17314 0,'0'0'16,"-21"22"-16,21-1 0,21-21 16,1 0-1,-1 0-15,21 0 0,0 0 0,1 0 16,20 0-16,1-21 0,-22-1 0,22 22 16,-1-21-16,1 0 0,20 21 15,-20-21-15,-1 0 0,1 21 0</inkml:trace>
  <inkml:trace contextRef="#ctx0" brushRef="#br0" timeOffset="151147.37">17081 17399 0,'-21'0'0,"42"0"0,-63 21 0,21-21 0,21 21 15,42-21 1,-21 0 0,22 0-16,-22 22 0,21-22 0,22 0 15,-22 0-15,22 0 0,-22 0 0,21 0 16,1 0-16,-22 0 0,22 0 15,-22 0-15,22 0 0,-22 0 16,-21 0-16,21 0 0,-20 0 0,-1 0 16,0-22-16,-21 1 15,0 0-15,-21 0 16,0 21-16,-1 0 16,1-21-16,0 21 0,0 0 0,0 0 15,21-21-15,21 21 31,0 0-31,0 0 16,0 0-16,1 0 0,-1 21 0,0-21 16,-21 21-16,0 0 0,0 0 15,0 0-15,0 1 0,0-1 16,-21 0-16,0 0 0,-22 0 0,1 0 16,21 1-16,-22-1 0,1 0 15,0 0-15,-1-21 0,22 0 0,0 0 16,0 0-16</inkml:trace>
  <inkml:trace contextRef="#ctx0" brushRef="#br0" timeOffset="152980.53">19135 17484 0,'0'0'0,"0"21"15,21-21-15,0 0 0,0 0 16,0 0-16,0 0 16,1 0-16,-1 0 0,-21-21 15,21 0-15,-21-1 0,0 1 16,0 0-16,0 0 0,-21 0 15,0 0-15,-1-1 0,1 22 0,0-21 16,-21 0-16,21 21 0,-22 0 16,1 0-16,0 0 0,20 0 15,-20 21-15,0 0 0,-1 1 0,22-1 16,-21 21-16,21-21 0,-22 22 16,22-1-16,0 0 0,0 1 0,0-22 15,21 21-15,0-21 0,0 0 0,0 22 16,0-22-16,21-21 15,0 21-15,21-21 0,-20 0 0,20 0 16,0-21-16,1 0 0,-1 0 16,0-1-16,1 1 0,20 0 15,-21-21-15,1 21 0,20-22 0,-20 1 0,-22 0 16,21-22-16,0 22 16,-20-1-16,-1-20 0,0-1 0,-21 22 15,0-21-15,0 20 0,0-20 0,0 42 16,0-22-16,0 22 0,-21 42 15,0 0 1,-1 22-16,1-1 0,0 0 0,0 1 16,21 20-16,0 1 0,-21-22 15,21 22-15,-21-1 0,21-21 0,0 22 16,0-22-16,0 1 0,0-1 0,0 0 16,21-21-16,0 1 0,21-1 15,-21 0-15,1 0 0,20-21 0,-21 0 16,21 0-16,-20 0 15,20 0-15,-21-21 0,21 0 0,1 21 16,-22-21-16,21-1 0,1-20 0,-22 21 16,21 0-16,0-22 0,-20 22 15,-1-21-15,0 21 0,0-22 0,0 22 16,-21 0-16,0 0 0,0 0 16,0 0-16,-21 42 15,0 0-15,21 0 16,-21 0-16,0 0 0,-1 22 15,22-22-15,0 21 0,-21-21 16,21 22-16,0-22 0,0 0 0,0 0 16,0 0-16,0 1 0,0-1 15,21-21-15,1 0 0,-1 0 0,0 0 16,0 0-16,0 0 0,0 0 16,22-21-16,-22 21 0,0-22 0,0 1 15,0 0-15,1 0 0,-1 0 0,-21-22 16,0 22-16,0-21 0,0 21 15,0-22-15,0 22 0,-21 0 16,-1 0-16,1 0 0,0 0 0,-21 21 16,21 0-16,-1 0 0,1 0 15,0 21-15,0 0 0,0 0 0,0 0 16,21 0-16,0 1 0,0-1 0,0 0 16,0 0-16,0 0 0,0 0 15,21 1-15,21-22 0,-21 21 16,0-21-16,1 0 0,20 0 15,0 0-15,-21-21 0,22 21 0,-1-22 16,-21 1-16,22 21 0,-22-21 16,21 0-16,0-21 0,-20 20 15,-1 1-15,0 21 0,0-21 0,-21 0 16,0 42 15,0 0-31,0 0 16,0 22-16,0-22 0,0 0 15,0 21-15,0-20 0,0 20 0,0-21 16,0 0-16,0 0 0,0 1 0,0-1 16,21-21-16,0 21 15,1-21-15,-1 0 0,0 0 16,0-21-16,21 0 0,-20-1 16,-1 1-16,21 0 0,-21 0 0,22-21 15,-22 20-15,0-20 16,0 21-16,0 0 0,0 0 0,-21-1 15,0 1-15,22 21 0,-22 21 32,0 1-32,0-1 15,0 0-15,0 0 0,0 0 0,0 0 16,0 1-16,0-1 0,0 0 16,0 0-16,21-21 0,-21 21 0,21 0 15,0-21-15,0 0 0,0 0 16,22 0-16,-22 0 0,21 0 0,-21 0 15,22-21-15,-22 21 0,21-21 0,-21 0 16,1 0-16,-1 0 0,0-22 16,0 22-16,-21-21 0,0-1 0,21 1 15,-21 0-15,21-1 0,-21-20 0,0-1 16,22 22-16,-22-21 16,0-1-16,21 22 0,-21-1 0,21 1 15,-21 21-15,21 0 0,-21 42 16,0 0-1,0 21-15,0 1 0,0-1 0,-21 0 16,21 1-16,-21-1 0,0 0 16,21 1-16,0-1 0,0 0 0,0-20 15,0-1-15,0 21 0,0-21 0,0 0 16,0 1-16,0-1 16,0-42 15,0-1-16,0 1-15,21 0 0,0 0 16,0 0-16,21 0 0,-20 21 16,-1-22-16,21 22 0,-21 0 0,22 0 15,-22 0-15,0 22 0,0-22 16,-21 21-16,0 0 0,0 21 16,0-21-16,0 1 0,0 20 0,-21-21 15,0 0-15,0 0 0,-1 1 16,-20-1-16,21 0 0,-21 0 0,20 0 15,-20-21-15,21 0 0,0 21 16,21-42 0,0 0-1,0 0-15,21 0 0,0 0 0,0-1 16,22-20-16,-22 21 0</inkml:trace>
  <inkml:trace contextRef="#ctx0" brushRef="#br0" timeOffset="153208.4">21907 16997 0,'0'0'15,"22"-42"-15,-1-1 0,0 1 0,0 0 16,0 20-16,0 1 0,1 21 16,-22 21-16,0 1 0,0 20 15,0 0-15,0 22 0,-22-22 16,1 22-16,0-1 0,21-21 16,-21 22-16,0-22 0,0 1 0,21 20 15,-22-21-15,22-20 0,-21 20 0,21-21 16,0 21-16,-21-20 0,21-1 15,0 0-15,21-21 32,0 0-32,1-21 0,-1 0 0,0-1 15,0 1-15</inkml:trace>
  <inkml:trace contextRef="#ctx0" brushRef="#br0" timeOffset="153540.21">22246 17336 0,'0'0'0,"21"0"16,0 0-16,1 0 15,-1 0-15,0 0 0,0 0 16,0-22-16,0 1 16,1 0-16,-1 21 0,-21-21 0,0 0 15,-21 21 16,-1 0-31,1 21 0,0 0 16,0 0-16,0 22 16,0-22-16,-22 0 0,43 21 0,-21-21 15,21 1-15,-21 20 0,21-21 0,0 0 16,0 0-16,0 1 0,0-1 16,0 0-16,21-21 0,0 0 15,0 0-15,1 0 0,-1 0 16,0 0-16,21 0 0,-21 0 0,1 0 15,20 0-15,0-21 0</inkml:trace>
  <inkml:trace contextRef="#ctx0" brushRef="#br0" timeOffset="154192.44">22966 17293 0,'0'-42'16,"0"84"-16,0-126 0,0 62 0,0 1 0,0 0 15,0 0-15,0 0 0,0 42 16,-21 0-1,-1 0-15,22 0 0,-21 22 0,0-1 16,0-21-16,0 22 0,0-1 16,21 0-16,0-21 0,-22 22 0,22-1 15,0-21-15,0 22 0,0-22 16,0 0-16,22 0 0,-22 0 0,21 0 16,0-21-16,21 0 0,-21 22 0,1-22 15,20 0-15,-21 0 0,0 0 16,22-22-16,-22 1 0,0 21 15,0-21-15,0-21 0,22 21 16,-22-22-16,-21 22 0,21-21 0,0-1 16,0-20-16,0 21 0,-21-22 0,22 22 15,-1-22-15,-21 1 0,0-1 16,21 22-16,-21-22 0,21 43 0,-21-21 16,0 21-16,0 42 15,-21 0-15,0 21 16,0 1-16,-1-1 0,1 22 15,21-22-15,-21 21 0,21-20 16,-21-1-16,21 0 0,0 22 0,0-22 16,0-21-16,0 22 0,0-1 15,21-21-15,21 22 0,-20-22 16,20 0-16,-21-21 0,0 0 0,0 0 16,1 0-16,20 0 0,-21 0 15,0 0-15,0-21 0,1 0 0,-1-1 16,0 1-16,-21 0 0,21 0 15,0-21-15,0 20 0,-21 1 0,0-21 16,22 21-16,-1 0 16,-21 42-1,0 0-15,-21 0 16,-1 0-16,22 0 0,-21 1 16,21-1-16,0 21 0,-21-42 0,21 21 15,0 0-15,0 1 0,21-22 47,-21-22-47,21 1 16</inkml:trace>
  <inkml:trace contextRef="#ctx0" brushRef="#br0" timeOffset="154357.38">23791 17187 0,'-21'0'31,"0"0"-15,21 22-1,0-1 1</inkml:trace>
  <inkml:trace contextRef="#ctx0" brushRef="#br0" timeOffset="155079.98">24363 17187 0,'-21'-21'16,"-1"21"-16,1 0 16,0 21-16,0 1 0,0-1 15,0 0-15,-1 21 0,1 1 0,-21-22 16,21 21-16,0 0 0,21 1 15,0-1-15,0-21 0,0 22 0,0-22 16,0 21-16,0-21 0,21 0 16,21 1-16,-21-1 0,22-21 0,-22 0 15,21 0-15,0 0 0,1 0 0,-1 0 16,0 0-16,-20 0 16,20-21-16,0-1 0,-21 1 0,22 0 15,-22 0-15,0-21 0,0-1 16,0 1-16,22-22 0,-22 22 0,0-21 15,0 20-15,0-20 0,1-1 0,-1 22 16,21-22-16,-21 22 0,0 0 16,-21-1-16,22 22 0,-22 0 0,0 42 31,-22 0-31,1 1 0,0 20 0,0-21 16,0 21-16,0 22 0,-1-22 15,22 1-15,-21-1 0,0 0 0,21 1 16,-21-1-16,21 0 0,-21-21 15,21 22-15,0-22 0,0 0 16,0 0-16,-21-21 16,21-21 15,21 0-31,0 0 0,0 0 16,0-1-16,0 22 0,22-21 15,-22 0-15,0 21 0,21-21 0,-20 21 16,-1 0-16,0 0 0,0 0 15,0-21-15,-42 21 47,0 21-47,-21-21 0,20 21 0,1 0 16,0 0-16,-21 1 0,21-1 16,-1 0-16,22 0 0,-21 0 0,21 0 15,-21 1-15,21-1 0,0 0 16,0 0-16,0 0 0,21-21 15,0 0-15,1 0 0,-1 0 0,0 0 16,21 0-16,-21 0 0,22 0 16,-1 0-16,0 0 0,1-21 15,-1 0-15</inkml:trace>
  <inkml:trace contextRef="#ctx0" brushRef="#br0" timeOffset="155315.84">26035 17145 0,'0'-21'0,"0"42"0,0-63 0,0 21 16,-21 21-1,0 21-15,-22 0 0,22 0 16,0 21-16,-21-20 0,20 20 16,-20 0-16,21 1 0,0-22 15,0 21-15,-1 0 0,1 1 0,21-22 0,0 0 16,0 21-16,0-20 15,0-1-15,21 0 0,1 0 0,20-21 16,-21 0-16,21 21 0,-20-21 16,20 0-16</inkml:trace>
  <inkml:trace contextRef="#ctx0" brushRef="#br0" timeOffset="155591.68">26903 16933 0,'-21'22'0,"42"-44"0,0 22 31,0 22-31,-21-1 0,0 0 16,0 0-16,0 21 0,0-20 15,0 20-15,0 0 0,0 1 0,0-1 16,-21 0-16,0 1 0,0-1 15,-1-21-15,1 21 0,-21-20 0,0-1 16,20 0-16,-20 0 0,21 0 16,-21 0-16,-1-21 0,22 0 15,0 0-15,0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5E05-12A0-4177-9B82-A769EC856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077C7-1806-452D-8459-AEED12399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D7664-6DB7-4B0E-9D25-8CBCF66F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5551-12B7-475B-B884-2B8F252E800D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7B2C1-B30F-4794-BE91-6219AC0F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F872A-6E08-418E-B193-67772484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434F-F79E-4861-A411-1DABCD102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2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4814-A76A-49D4-9787-168D7612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F9611-4AED-416B-9B6F-622F7D302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3FF76-7D61-4C6C-9E20-E371174C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5551-12B7-475B-B884-2B8F252E800D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D70FE-48F6-4B92-84E4-D0CD68D0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163CD-9F5F-4452-8F31-E5185BD4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434F-F79E-4861-A411-1DABCD102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00F86-C2E1-496F-8F45-44722A387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171CF-5754-41E5-9844-B7EC53CAC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7340C-EABB-4C80-B8B9-00866D84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5551-12B7-475B-B884-2B8F252E800D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5AAB-EE27-41BD-9D9D-CA60B3FB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9B76-8F83-4219-8C92-F0C9FD52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434F-F79E-4861-A411-1DABCD102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07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04A5-8CB5-465B-993C-7290D2C8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AF18C-BDB0-4705-BA06-FD848E97F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82328-1C9B-40A3-89CE-501FFF39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5551-12B7-475B-B884-2B8F252E800D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3EEEA-8906-4959-91AE-B8A9F383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11B7-EB48-4082-9808-C73FE85D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434F-F79E-4861-A411-1DABCD102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45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0728-6B15-4EC2-934A-31A55578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94CD5-64D1-43AA-82B7-AC9566944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6F7A6-494B-492A-92E8-6F75430C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5551-12B7-475B-B884-2B8F252E800D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85B8F-22E3-40DE-8631-6EA04EF6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05B68-BEA0-4801-9F50-057B4F53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434F-F79E-4861-A411-1DABCD102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07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D918-8668-497E-9CB0-2788F79D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828FE-7D53-42A4-AC95-211AB2127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84919-65AD-49A4-9E53-29599C45E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1D362-D06A-43DA-8DAA-5F38D7AE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5551-12B7-475B-B884-2B8F252E800D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D07FE-D38B-4AE8-ABBD-06D4C601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46130-E6ED-410A-B773-FAA73C94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434F-F79E-4861-A411-1DABCD102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5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B75E-A01D-4F34-A19C-1715456F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267E6-3511-4C84-A7C1-2D1C5720A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86504-AC6A-476C-A25B-6A4E69769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4A7B7-EC2D-4BCB-BB0D-079653EA3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F16CD0-12F9-419B-A56E-663BD0868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858B8-34E2-4D00-B817-CADAB9DA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5551-12B7-475B-B884-2B8F252E800D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E225B-CE07-4FD3-A19A-973D7FDF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25A8F-D32B-4DFE-B9AC-E08C7C01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434F-F79E-4861-A411-1DABCD102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38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132C-F2D8-433F-AD9A-F5B7D8C1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058EA-D89A-4C13-B843-892F9066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5551-12B7-475B-B884-2B8F252E800D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5B891-63A6-4B08-ACEB-8865EDC8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BDC99-C0B7-41FE-8EE3-163C7989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434F-F79E-4861-A411-1DABCD102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4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82683-3107-4153-86DC-34EB197E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5551-12B7-475B-B884-2B8F252E800D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4FA84-1F78-4A90-A42B-15ED82AE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6E506-887A-4EE3-987B-552954C6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434F-F79E-4861-A411-1DABCD102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16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E956-8BE2-4AB0-91AE-1210BDBF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BC084-BC73-4608-B4EB-CE3EA1B1C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76E68-E0BB-41C9-B710-0A2F1258B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97D0-4295-43B1-9674-EF163878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5551-12B7-475B-B884-2B8F252E800D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118F7-D24E-4379-BFD4-50AC2FF7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ADAAC-C3CE-4237-B900-B171FC8C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434F-F79E-4861-A411-1DABCD102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90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3DB2-BEDA-4653-8718-40827012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6B8577-20E0-4C98-A1E6-406AD428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1F9F7-7E94-4EC2-842C-176FF2A1B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21F61-36FC-444C-A3B2-9F5AF647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5551-12B7-475B-B884-2B8F252E800D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5C2B7-82E8-4934-9680-0422597B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13617-84B0-4610-9700-6D93A2D7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434F-F79E-4861-A411-1DABCD102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79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1664E4-2B40-4563-B2C6-5EC3C7B48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ECF3B-B52E-4F5B-98F4-5A4418282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A670D-8779-4875-955D-620FA43B3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45551-12B7-475B-B884-2B8F252E800D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C1B31-B994-4E37-8ED4-9F41F65B4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18505-4A09-4C17-8DC4-636CA59E3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1434F-F79E-4861-A411-1DABCD102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90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8BF4-A905-42B2-980D-E25D844BF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A14F4-77BD-4F96-92F8-B9E3D4465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3B1E67-5409-47CB-A622-603D1492AD70}"/>
                  </a:ext>
                </a:extLst>
              </p14:cNvPr>
              <p14:cNvContentPartPr/>
              <p14:nvPr/>
            </p14:nvContentPartPr>
            <p14:xfrm>
              <a:off x="883800" y="221040"/>
              <a:ext cx="3254040" cy="109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3B1E67-5409-47CB-A622-603D1492AD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440" y="211680"/>
                <a:ext cx="3272760" cy="110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37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8BF4-A905-42B2-980D-E25D844BF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A14F4-77BD-4F96-92F8-B9E3D4465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DB42C7-2384-4259-9708-CF45B6C7FDAF}"/>
                  </a:ext>
                </a:extLst>
              </p14:cNvPr>
              <p14:cNvContentPartPr/>
              <p14:nvPr/>
            </p14:nvContentPartPr>
            <p14:xfrm>
              <a:off x="723960" y="106560"/>
              <a:ext cx="8953920" cy="506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DB42C7-2384-4259-9708-CF45B6C7FD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97200"/>
                <a:ext cx="8972640" cy="50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D4D761-FCE8-4E82-B6D5-E0EC85CFCE1A}"/>
                  </a:ext>
                </a:extLst>
              </p14:cNvPr>
              <p14:cNvContentPartPr/>
              <p14:nvPr/>
            </p14:nvContentPartPr>
            <p14:xfrm>
              <a:off x="213480" y="1127880"/>
              <a:ext cx="4191120" cy="2827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D4D761-FCE8-4E82-B6D5-E0EC85CFCE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120" y="1118520"/>
                <a:ext cx="4209840" cy="28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502E0A-3CD1-40A6-B0BC-ED7DB303E40A}"/>
                  </a:ext>
                </a:extLst>
              </p14:cNvPr>
              <p14:cNvContentPartPr/>
              <p14:nvPr/>
            </p14:nvContentPartPr>
            <p14:xfrm>
              <a:off x="2034360" y="533520"/>
              <a:ext cx="6949800" cy="2865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502E0A-3CD1-40A6-B0BC-ED7DB303E4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25000" y="524160"/>
                <a:ext cx="6968520" cy="288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647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8BF4-A905-42B2-980D-E25D844BF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A14F4-77BD-4F96-92F8-B9E3D4465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FCA76B-9514-4DAE-9188-748CCE9A01A6}"/>
                  </a:ext>
                </a:extLst>
              </p14:cNvPr>
              <p14:cNvContentPartPr/>
              <p14:nvPr/>
            </p14:nvContentPartPr>
            <p14:xfrm>
              <a:off x="861120" y="373320"/>
              <a:ext cx="3680640" cy="393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FCA76B-9514-4DAE-9188-748CCE9A01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760" y="363960"/>
                <a:ext cx="3699360" cy="395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951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8BF4-A905-42B2-980D-E25D844BF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A14F4-77BD-4F96-92F8-B9E3D4465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E01E48-B56F-4C0B-840F-076994649D37}"/>
                  </a:ext>
                </a:extLst>
              </p14:cNvPr>
              <p14:cNvContentPartPr/>
              <p14:nvPr/>
            </p14:nvContentPartPr>
            <p14:xfrm>
              <a:off x="0" y="60840"/>
              <a:ext cx="11887560" cy="672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E01E48-B56F-4C0B-840F-076994649D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1480"/>
                <a:ext cx="11906280" cy="67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875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8BF4-A905-42B2-980D-E25D844BF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A14F4-77BD-4F96-92F8-B9E3D4465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D328E8-26D1-41DF-BD10-AEB13667B533}"/>
                  </a:ext>
                </a:extLst>
              </p14:cNvPr>
              <p14:cNvContentPartPr/>
              <p14:nvPr/>
            </p14:nvContentPartPr>
            <p14:xfrm>
              <a:off x="609480" y="45720"/>
              <a:ext cx="9014760" cy="611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D328E8-26D1-41DF-BD10-AEB13667B5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36360"/>
                <a:ext cx="9033480" cy="613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019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8BF4-A905-42B2-980D-E25D844BF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A14F4-77BD-4F96-92F8-B9E3D4465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CC222C-EE48-40BA-8453-B799563BA59C}"/>
                  </a:ext>
                </a:extLst>
              </p14:cNvPr>
              <p14:cNvContentPartPr/>
              <p14:nvPr/>
            </p14:nvContentPartPr>
            <p14:xfrm>
              <a:off x="1295280" y="122040"/>
              <a:ext cx="7917480" cy="232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CC222C-EE48-40BA-8453-B799563BA5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5920" y="112680"/>
                <a:ext cx="7936200" cy="23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750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8BF4-A905-42B2-980D-E25D844BF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A14F4-77BD-4F96-92F8-B9E3D4465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B04E5F-158A-4995-A259-4183F9A2873B}"/>
                  </a:ext>
                </a:extLst>
              </p14:cNvPr>
              <p14:cNvContentPartPr/>
              <p14:nvPr/>
            </p14:nvContentPartPr>
            <p14:xfrm>
              <a:off x="15120" y="175320"/>
              <a:ext cx="9959760" cy="637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B04E5F-158A-4995-A259-4183F9A287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165960"/>
                <a:ext cx="9978480" cy="63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507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2021-05-06T03:57:28Z</dcterms:created>
  <dcterms:modified xsi:type="dcterms:W3CDTF">2021-05-06T05:05:25Z</dcterms:modified>
</cp:coreProperties>
</file>