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04:45.8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635 0,'-21'0'0,"-1"0"32,22-21-32,-21 21 31,21 21 63,0 0-79</inkml:trace>
  <inkml:trace contextRef="#ctx0" brushRef="#br0" timeOffset="2421.26">3895 656 0,'0'-21'15,"-22"0"1,22 0-1,-21 21 1,0-21-16,21 42 63,0 0-63,0 0 0,0 0 15,0 0-15,0 1 16,21-1-16,0 0 0,1-21 15,-22 21-15,21 0 16,0-21-16,0 0 0,0 21 16,0-21-16,1 0 0,20 0 0,-21 0 15,0 0-15,0 0 0,1-21 16,20 0-16,-21 21 0,0-21 0,22 0 16,-22 0-16,0-1 0,0 1 15,0 0-15,-21 0 0,21 0 0,1 0 16,-22-1-16,0 1 0,0-21 15,21 21-15,-21 0 0,0-1 0,0 1 16,0 0-16,0 0 0,0 0 16,0 0-16,0-1 15,-21 22 17,21 22-32,-22-22 0,22 21 0,0 0 15,0 0-15,0 0 0,0 0 16,0 22-16,0-22 0,0 21 15,0-21-15,0 22 0,0-1 0,0 0 16,0 1-16,0-1 0,0 22 0,0-22 16,0 21-16,0 1 0,0-22 15,0 1-15,0 20 0,0-21 16,0 1-16,0-1 0,0 0 16,0 1-16,0-1 0,0 0 0,0 1 15,0-1-15,0 0 0,0 1 16,0-1-16,0 0 0,0-20 15,0-1-15,0 21 0,0-21 0,0 0 16,-21 1-16,0-1 16,0-21-16,0 0 0,0 0 15,-1 0-15,1-21 0,0-1 16,0 1-16,0 0 0,-22 0 0,22 0 16,0 0-16,0-1 0,0 1 15,0 0-15,-1 0 0,1 0 0,0 0 16,21-1-16,-21 1 15,0 21-15,21 21 47,0 1-47,0-1 0,0 0 16,21 0-16,-21 0 0,21 0 0,0 1 16,0-1-16,-21 0 0,22 0 15,20-21-15,-21 21 0,0-21 0,0 0 16,22 0-16,-1 0 0,-21 0 15,22 0-15,-1 0 0,0 0 0,1 0 16,-1-21-16,-21 21 0,21-21 16,1 0-16,-22 0 0,21-1 15,-21 1-15,1-21 0,-1 21 16,0 0-16,0-1 0,0-20 0,0 21 16,1 0-16,-22 0 0,0-1 15,21 1-15,-21 0 0,21 0 0,-21 0 16,0 42 31,0 0-47,0 0 15,0 0-15,0 1 0,0-1 16,0 0-16,0 0 0,-21 0 0,21 22 16,0-22-16,0 0 15,0 0-15,0 0 0,-21 0 0,21 1 16,0-1-16,0 0 0,0 0 15,0-42 17,0 0-17,0 0-15,0-1 16,0 1-16,0 0 0,0-21 0,0 21 16,0-1-16,21 1 0,-21-21 15,21 21-15,21 0 0,-21-1 0,1-20 16,-1 21-16,21 0 0,-21 0 15,22 21-15,-22-22 0,0 1 16,21 21-16,-21 0 0,1 0 16,-1 0-16,0 0 0,0 21 0,-21 1 15,21-1-15,-21 0 0,21 0 16,-21 0-16,0 0 0,0 22 0,0-22 16,0 21-16,0-21 0,0 1 15,22 20-15,-22-21 0,0 0 0,0 0 16,0 1-16,0-1 0,0 0 15,0 0-15,0 0 0,-22-21 0,22 21 16,0-42 0,0 0-1,0 0-15,0 0 16</inkml:trace>
  <inkml:trace contextRef="#ctx0" brushRef="#br0" timeOffset="2851.01">5694 318 0,'0'0'0,"-21"0"0,-1 0 15,1 0-15,0 0 16,0 21-16,21 0 16,0 0-16,0 0 0,0 22 0,0-1 15,0-21-15,0 21 0,0 22 16,0-22-16,0 22 0,0-22 0,-21 43 16,21-22-16,-21 1 0,-1-1 15,22 22-15,-21-22 0,21 1 0,-21-1 16,21-20-16,0 20 0,-21-20 15,21 20-15,0-21 0,0 1 0,0-1 16,0 0-16,0-20 0,0 20 16,0-21-16,0 0 0,0 0 15,21-21 1,0 0 0,0-21-16,1 0 0,-1 0 15,-21 0-15,21-22 0,0 22 16,-21 0-16,21-21 0</inkml:trace>
  <inkml:trace contextRef="#ctx0" brushRef="#br0" timeOffset="3113.16">5270 1270 0,'0'0'16,"-21"0"-16,42 0 31,1 0-31,20 0 16,-21-21-16,21 21 0,1 0 15,-22 0-15,21-21 0,1 21 0,-22 0 16,21 0-16,-21-21 0,0 21 16,1 0-16,-1 0 0,0 0 15,0 0-15,0 0 0,-21-22 16</inkml:trace>
  <inkml:trace contextRef="#ctx0" brushRef="#br0" timeOffset="3705.33">5948 1355 0,'0'-43'15,"0"22"-15,0 0 0,0 0 16,0 0-16,21 0 16,0 21-16,0 0 15,0 0-15,1 0 16,-1 0-16,0 0 0,0 0 0,0 21 16,0 0-16,1 0 0,-1 0 15,0 0-15,0 22 0,0-22 0,-21 21 16,0 1-16,21-22 0,-21 21 15,0 0-15,0 1 0,0-22 0,0 21 16,0-21-16,0 22 0,0-22 16,0 0-16,0 0 0,0 0 0,-21-21 15,21 22-15,0-44 32,0 1-32,0 0 0,0 0 15,0-21-15,0 20 0,0-20 16,0 21-16,0-21 0,21-1 0,-21 22 15,22-21-15,-1 21 0,0-22 16,0 22-16,-21 0 0,21-21 0,0 20 16,1 22-16,-1-21 0,0 0 15,0 21-15,0 0 0,0 0 16,1 0-16,-1 0 31</inkml:trace>
  <inkml:trace contextRef="#ctx0" brushRef="#br0" timeOffset="4204.87">7070 1334 0,'0'0'0,"0"-22"16,0 1-1,-22 21-15,1 0 16,0 0-16,0 0 0,0 0 16,0 21-16,-1-21 15,1 22-15,21-1 0,-21 0 16,21 0-16,-21 0 0,21 22 0,-21-22 16,21 21-16,0-21 0,0 22 15,0-22-15,0 21 0,0-21 0,0 0 16,0 22-16,0-22 0,21 0 15,-21 0-15,21 0 0,0-21 0,0 22 16,1-22-16,-1 0 0,0 0 16,0 0-16,0 0 0,0 0 0,1 0 15,-1 0-15,21-22 0,-21 22 16,0-21-16,1 0 0,-1 0 0,0-21 16,-21 20-16,21 1 0,-21-21 15,21 21-15,-21-22 0,0 22 16,0-21-16,0 21 0,0-22 0,0 22 15,-21 0-15,0 0 0,0 0 16,21 0-16,-21 21 0,-1-22 0,1 22 16,0 0-16,0 0 0,0 0 15,0 0-15,-1 0 0,1 0 0,0 0 16,21 22 0,-21-22-16,21 21 0</inkml:trace>
  <inkml:trace contextRef="#ctx0" brushRef="#br0" timeOffset="5656.75">8170 1482 0,'0'0'0,"21"-21"16,-21-1-16,0 1 15,0 0-15,0 0 16,0 0-16,0 0 0,-21-1 15,0 22-15,-21 0 16,21-21-16,-1 21 0,-20 0 0,21 0 16,-21 0-16,-1 21 0,1 1 15,21-1-15,-22 0 0,1 0 0,21 0 16,-21 22-16,20-22 0,1 21 16,0 0-16,0 1 0,0-22 0,21 21 15,0 1-15,-21-1 0,21-21 16,0 21-16,0-20 0,0-1 0,0 0 15,21 0-15,0 0 0,0 0 16,0-21-16,0 0 16,1 0-16,20 0 0,-21 0 15,0-21-15,0 0 0,22 0 0,-22 0 16,0-22-16,0 22 0,22-21 16,-22 0-16,0-22 0,0 22 0,21-22 15,-20 22-15,-1-22 0,0 1 16,0-1-16,0-20 0,0 20 0,1-20 15,-22-1-15,21 21 0,-21-20 16,21 20-16,-21 1 0,0-1 0,0 1 16,0-1-16,0 22 0,0 0 15,0-1-15,0 22 0,0 0 0,0 0 16,-21 0-16,0 21 16,21 21-16,-22 0 0,22 0 15,0 0-15,0 22 0,0-1 16,-21 0-16,21 1 0,0 20 0,-21 1 15,21-1-15,0 1 0,0-1 16,-21 22-16,0-22 0,21 22 0,0-22 16,-21 1-16,21-1 0,0 1 15,0-1-15,0-20 0,0 20 0,0 1 16,0-22-16,0 0 0,21 1 16,0-1-16,-21 0 0,21-20 15,0-1-15,0 0 0,1 0 0,-22 0 16,21 0-16,0-21 0,0 0 15,0 0-15,0 0 0,1 0 0,-1 0 16,0 0-16,0 0 0,0-21 16,0 0-16,1 0 0,20-21 0,-21 20 15,0 1-15,0-21 0,1 0 16,-1 20-16,-21-20 0,21 0 0,0 21 16,-21-22-16,21 22 0,-21 0 15,0-21-15,0 20 0,0 1 0,0 0 16,0 0-16,0 0 15,0 42 17,0 0-32,0 0 15,0 0-15,0 1 0,0-1 0,0 0 16,0 21-16,0-21 0,0 1 16,0-1-16,0 21 0,0-21 0,0 0 15,21 1-15,1-1 0,-22 0 16,21-21-16,0 21 0,-21 0 0,21-21 15,0 0-15,0 0 0,1 0 16,-1 0-16,0 0 0,0 0 16,0 0-16,0 0 0,1-21 0,-1 0 15,0 0-15,0 0 0,21-1 16,-20-20-16,-1 21 0,0 0 16,0-22-16,0 22 0,-21-21 0,21 21 15,1-22-15,-22 22 0,0 0 0,0-21 16,0 21-16,0-1 15,0 1-15,-22 42 32,1 1-32,21-1 15,-21 0-15,21 0 0,0 0 16,0 22-16,0-22 0,0 0 16,0 21-16,0-21 0,0 22 0,0-22 15,0 0-15,0 0 0,0 0 16,0 1-16,21-1 0,-21 0 15,21-21-15,1 0 0,-1 0 0,0 0 16,0 0-16,21 0 0,-20 0 16,-1-21-16,0 0 0,0-1 15,21 1-15</inkml:trace>
  <inkml:trace contextRef="#ctx0" brushRef="#br0" timeOffset="7456.98">9821 1207 0,'0'0'0,"0"-22"0,0 1 16,-21 21-1,0 0-15,0 0 16,0 0-16,-1 21 0,1 1 16,0-1-16,0 0 0,21 0 15,-21 21-15,21-20 0,-21-1 0,21 21 16,-22-21-16,22 22 0,0-22 15,0 21-15,0-21 0,0 22 0,0-22 16,0 0-16,0 0 0,0 0 16,0 0-16,22 1 0,-1-1 0,0-21 15,0 0-15,0 21 16,0-21-16,1 0 0,-1 0 0,0 0 16,0 0-16,0 0 0,22-21 15,-22 0-15,0-1 0,0 22 0,21-42 16,-20 21-16,-1 0 0,0-22 0,0 22 15,0-21-15,0 0 0,1-1 16,-1 1-16,0-22 0,0 22 0,0-21 16,-21-1-16,21 1 0,-21-1 15,22 1-15,-22-1 0,0 1 0,0 20 16,0 1-16,0-22 0,0 43 16,0-21-16,0 21 0,0-22 0,0 22 15,0 42 16,-22 1-31,22 20 16,-21-21-16,21 21 0,0 1 0,0 20 16,0 1-16,-21-22 0,21 22 15,-21-1-15,21 1 0,-21-1 0,21 1 16,0-1-16,0-21 0,0 22 16,0-22-16,0 1 0,0-1 0,0 0 15,0 1-15,0-1 0,0 0 16,0-21-16,21 1 0,-21-1 0,21 0 15,0 0-15,0 0 0,1-21 0,-1 0 16,0 0 0,0 0-16,0 0 0,0 0 0,1-21 15,-1 0-15,21 0 0,-21 0 16,0-1-16,1-20 0,-1 21 0,0 0 16,0-22-16,0 22 0,0-21 15,1 21-15,-22 0 0,21-1 0,0 1 16,-21 0-16,21 0 0,-21 0 15,0 42 17,0 0-32,-21 0 15,21 0-15,-21 1 0,21-1 0,-21 0 16,21 0-16,0 21 16,0-20-16,0-1 0,0 0 0,0 21 15,0-21-15,0 1 0,0-1 16,21 0-16,0-21 0,0 0 15,0 0-15,0 0 0,1 0 16,-1 0-16,0 0 0,0 0 0,0-21 16,0 0-16,22-1 0,-22 1 0,0 0 15,0 0-15,0 0 0,1 0 16,-1-1-16,0-20 0,0 21 0,0 0 16,-21 0-16,0-1 15,21 1-15,-21 0 0,22 21 0,-22-21 16,0 42 15,0 0-31,-22 0 16,22 1-16,-21-1 0,21 21 15,0-21-15,0 0 0,0 22 0,0-22 16,0 0-16,0 0 0,0 0 16,0 1-16,0-1 0,21 0 0,1-21 15,-1 0-15,-21 21 0,21-21 16,0 0-16,0 0 0,0 0 0,1 0 15,-22-21-15,21 0 0,0 21 16,0-21-16,0-1 0,-21-20 16,0 21-16,21 0 0,-21 0 0,0-22 15,0 22-15,0 0 0,0-21 16,0 20-16,0 1 0,0 0 0,-21 0 16,0 0-16,0 21 0,0-21 15,0 21-15,-1 0 0,1 0 16,0 0-16,0 0 0,0 0 15,42 0 17,0 0-32,0 0 15,0 0-15,1-22 0,20 1 16,-21 21-16,0 0 0,0-21 16,22 21-16,-22 0 0,0 0 0,21-21 15,-20 21-15,-1-21 0,0 21 16,0 0-16,21 0 0,-20 0 0,-1 0 15,0 0-15,0 0 0,0 21 0,-21 0 16,21-21-16,-21 21 0,22 0 16,-22 1-16,0-1 0,0 0 15,0 0-15,0 0 0,0 0 16,0 1-16,0-1 0,0 0 0,0 21 16,0-21-16,0 1 0,0-1 15,0 0-15,0 0 0,0 0 16,0 0-16,0 1 0,0-1 15,0-42 17,0-1-17,0 1-15,0 0 0,0 0 16,0 0-16,0-22 0,21 22 16,0 0-16,-21-21 0,21 21 0,0-22 15,0 22-15,1-21 0,20-1 0,-21 22 16,21-21-16,-20 21 0,20-22 15,-21 22-15,21 21 0,-20-21 0,-1 0 16,0 21-16,0 0 16,0 0-16,0 0 0,1 21 0,-22 0 15,0 0-15,21 1 0,-21 20 16,0-21-16,0 21 0,0-20 0,0 20 16,0-21-16,0 21 0,0-20 0,0 20 15,0-21-15,0 0 0,0 22 16,0-22-16,0 0 0,21 0 0,-21 0 15,21 0-15,0-21 16,0 0-16,1 0 16,-1 0-16,0-21 0,-21 0 15,21 21-15,0-21 16,-21 0-16,21 0 0,-21-22 0,22 22 16,-22 0-16,0-21 0,21 20 15,-21-20-15,21 0 0</inkml:trace>
  <inkml:trace contextRef="#ctx0" brushRef="#br0" timeOffset="7720.82">11388 593 0,'0'0'0,"-22"0"0,1 21 47,0-21-32,21 21-15,-21-21 16,0 0-16</inkml:trace>
  <inkml:trace contextRef="#ctx0" brushRef="#br0" timeOffset="7985.68">10118 1080 0,'21'0'16,"0"0"-1,0 0-15,0 0 0,0 0 16,1 0-16,20 0 0,-21-22 0,21 22 16,-20 0-16,20 0 0,-21-21 15,21 21-15,-20 0 0,-1 0 0,21-21 16,-21 21-16,0 0 0,1 0 15,-1-21-15</inkml:trace>
  <inkml:trace contextRef="#ctx0" brushRef="#br0" timeOffset="8624.53">13737 614 0,'0'0'0,"0"-21"16,0 0-16,0-43 16,0 43-16,0 0 0,0 0 0,0-1 15,0 1-15,0 42 47,0 1-47,-21-1 0,21 21 16,0-21-16,0 22 0,-21-1 0,21 21 15,0-20-15,0 20 0,0 22 16,0-22-16,0 1 0,0-1 0,0 1 16,-21-1-16,21 1 0,0-1 15,-22-20-15,22 20 0,-21-20 0,21-1 16,0 0-16,0 1 0,-21-1 16,21-21-16,0 0 0,0 0 15,0 1-15,0-1 0,0 0 0,0-42 31,0 0-15,0-1-16</inkml:trace>
  <inkml:trace contextRef="#ctx0" brushRef="#br0" timeOffset="9067.45">14012 1058 0,'0'0'0,"-21"0"47,21 22-47,0-1 0,-21 0 15,21 21-15,-21-21 0,21 22 16,-21-22-16,21 21 0,0 1 0,0-22 16,0 21-16,0-21 0,0 22 0,0-22 15,0 21-15,0-21 0,0 0 16,21 1-16,0-1 0,0-21 0,0 21 15,0-21-15,1 0 0,-1 0 16,0 0-16,0 0 0,21 0 0,-20-21 16,-1 0-16,0 21 0,0-22 15,0 1-15,0 0 0,1 0 16,-22-21-16,0 20 0,21 1 0,-21-21 16,0 0-16,0 20 0,0-20 15,0 0-15,0 21 0,0-1 0,0-20 16,-21 42-16,-1-21 0,22 0 15,-21 21-15,0 0 0,0 0 0,0 0 16,0 0-16,-1 0 16,1 0-16,0 0 0,0 0 15,0 0-15,0 0 16,-1 0 0</inkml:trace>
  <inkml:trace contextRef="#ctx0" brushRef="#br0" timeOffset="9360.29">13589 889 0,'0'0'0,"21"0"31,0 0-31,22-21 16,-1 21-16,0 0 0,1-21 15,20 21-15,-21 0 0,22-21 16,-1 21-16,-20 0 0,20-22 0,-20 22 16,-1-21-16,0 21 0,-21 0 15,1 0-15,-1 0 0,0 0 0,0 0 16,0 0 0</inkml:trace>
  <inkml:trace contextRef="#ctx0" brushRef="#br0" timeOffset="12100.66">16129 826 0,'0'21'0,"21"-21"0,0 0 0,0 0 16,1 0-16,-1 0 15,0-21-15,21 21 0,-21-22 0,22 1 16,-1 0-16,0 21 0,-20-21 15,20 0-15,0 0 0,1-1 0,-1 1 16,-21-21-16,21 21 0,1 0 16,-22-22-16,0 22 0,0 0 15,0-21-15,-21 20 0,0-20 16,0 21-16,0-21 0,0 20 0,0 1 16,-21 21-16,0-21 0,0 21 15,-21 0-15,20 0 0,-20 0 0,0 21 16,-1 0-16,1 1 0,0-1 15,-22 21-15,22 0 0,0-20 0,-1 20 16,1 0-16,0 1 0,-1 20 16,22-21-16,0 1 0,0-1 0,21 0 15,0 1-15,0-1 0,0 0 16,21-20-16,-21 20 0,21-21 0,21 0 16,-20 22-16,20-22 15,-21 0-15,21 0 0,-20 0 0,20 0 16,0 1-16,1-1 0,-22 0 15,21 0-15,-21 0 0,22 0 0,-22 1 16,0-1-16,0 0 0,0 0 16,0 0-16,-21 0 0,0 1 0,0-1 15,0 0-15,0 0 0,0 0 16,-21 0-16,0 1 0,-21-1 0,21 0 16,-1 0-16,-20 0 0,21-21 0,-21 21 15,20-21-15,-20 0 0,21 0 16,-21 0-16,20 0 0,-20 0 0,21-21 15,0 0-15,-22 0 16,22 0-16,0 0 0,0-1 0,-21 1 16,42 0-16,-22-21 0,1 21 15,21-1-15,-21-20 0,21 21 0,0-21 16,0 20-16,0-20 0,0 21 16,0 0-16,0 0 0,21-1 0,0 1 15,-21 0-15,22 21 16,-1 0-16,0 0 15,-21 21-15,0 0 0,21 1 16,-21-1-16,21 0 0,-21 21 0,0-21 16,0 1-16,21 20 0,1-21 15,-22 21-15,21-20 0,-21-1 16,21 21-16,0-21 0,0 0 0,0 1 16,1-1-16,-1 0 0,0 0 15,0 0-15,21 0 0,-20-21 0,20 0 16,-21 0-16,21 0 0,1 0 15,-22 0-15,21 0 0,-21 0 0,22-21 16,-1 21-16,-21-21 0,0 0 16,22 0-16,-22 0 0,0-1 0,0-20 15,0 21-15,1 0 0,-1-22 16,0 22-16,-21-21 0,0 21 16,0-22-16,21 22 0,-21 0 15,0 0-15,0 0 0,0 0 0,0-1 16,-21 22-1,0 0 1,21 22-16,-21-1 0,-1-21 16,22 21-16,0 21 0,0-21 0,-21 1 15,21 20-15,0-21 0,0 0 16,0 22-16,0-22 0,0 0 0,0 0 16,0 21-16,0-20 0,0-1 15,0 0-15,21 0 0,1-21 0,-1 21 16,0-21-16,0 0 0,0 0 15,0 0-15,1 0 0,-1 0 16,21 0-16,-21 0 0,0 0 0,22-21 16,-22 0-16,21 0 0,-21 0 15,1-1-15,20-20 0,-21 21 0,0-21 16,22-1-16,-22 1 0,0 0 16,21-22-16,-21 1 0,1-1 0,-1 1 15,0-22-15,0 21 0,0-20 16,0 20-16,1 1 0,-22 20 0,0-20 15,0 21-15,0-1 0,0 1 16,0 0-16,0 20 0,0 1 0,0 0 16,0 0-16,0 0 15,0 42 1,-22 0-16,1 21 0,0-20 16,21 20-16,-21 0 0,0 1 0,0-1 15,21 21-15,-22-20 0,1 20 16,0 1-16,0-1 0,21 1 0,-21-1 15,0-20-15,21 20 0,-22-21 16,22 22-16,0-22 0,0 1 0,0-1 16,0 0-16,0 1 0,0-22 15,0 21-15,0-21 0,0 0 0,0 1 16,22-1-16,-1 0 0,21 0 16,-21 0-16,0-21 0,22 0 15,-22 0-15,21 0 0,-21 0 0,22 0 16,-1 0-16,-21 0 0,22-21 15,-22 0-15,0 0 0,21 0 0,-21-1 16,1 1-16,-1 0 0,0-21 16,0 21-16,0-22 0,-21 22 0,0-21 15,21 21-15,-21-22 0,0 22 16,0 0-16,0 0 0,0 0 0,-21-1 16,0 22-1,0 0-15,0 0 0,0 22 16,21-1-16,0 0 0,-22 0 15,22 0-15,-21 0 0,21 1 16,0-1-16,0 0 0,0 21 16,0-21-16,0 1 0,0 20 0,0-21 15,21 0-15,1 0 0,-22 1 16,21-1-16,0 0 0,0 0 0,21-21 16,-20 0-16,-1 0 0,21 0 15,-21 0-15,22 0 0,-22 0 0,21 0 16,-21 0-16,22-21 0,-1 0 15,-21 0-15,0-1 0,22 1 0,-22 0 16,0-21-16,0 21 0,0-1 0,0-20 16,1 21-16,-1 0 0,-21 0 15,0-1-15,21 1 0,-21 0 16,21 0-16,-21 0 16,0 42 15,0 0-31,0 0 0,0 0 0,0 1 15,-21-1-15,21 0 0,-21 0 16,21 21-16,0-20 0,0-1 0,-21 21 16,21-21-16,-22 0 0,22 1 15,0-1-15,0 0 0,-21 0 0,21 0 16,-21 0-16,21 1 16,0-44 15,21 1-16,0 0-15,-21 0 0,22 0 0,-1-22 16,0 22-16,0 0 0,0-21 16,0 21-16,1-22 0,-1 22 0,0 0 15,0-21-15,0 20 0,0 22 0,-21-21 16,22 0-16,-1 21 16,0 0-16,0 0 15,-21 21-15,21 0 16,-21 1-16,0-1 0,0 0 0,0 0 15,0 0-15,21 0 16,-21 22-16,0-22 0,22 0 0,-22 0 16,0 22-16,21-22 0,0 0 15,-21 0-15,21 0 0,0-21 0,0 21 16,1 1-16,20-22 0,-21 0 0,0 0 16,0 0-16,1 0 0,-1 0 15,21 0-15,-21-22 0,0 22 0,1-21 16,-1 0-16,21 0 0,-21 0 15,0 0-15,1-1 0,-22-20 16,21 21-16,0 0 0,-21-22 0,21 22 16,-21 0-16,0 0 0,21-21 0,-21 20 15,0 1-15,0 42 47,0 1-47,0-1 0,0 0 16,0 21-16,0-21 0,0 1 0,0-1 15,0 0-15,0 21 0,0-21 16,0 1-16,0-1 0,0 0 16,0 0-16,21-21 0,-21 21 15,22-21-15,-1 0 16,0 0-16,0 0 16,0 0-16,-21-21 0,21 0 15,1 0-15,-1 0 0,-21-1 16,21 1-16,-21 0 0,21 0 0</inkml:trace>
  <inkml:trace contextRef="#ctx0" brushRef="#br0" timeOffset="12458.39">19621 889 0,'0'0'0,"-21"0"16,-21 42-16,21-42 0,21 22 15,0-1-15,0 0 16,0 0-16,0 0 16,21 0-16,0-21 15,0 0-15,0 0 0,1 0 16,-1 0-16,0 0 0,0-21 0,0 0 16,0 21-16,-21-21 0,0 0 15,22 0-15,-22-1 0,0 1 16,0 0-16,0 0 0,0 0 15,-22 0-15,1-1 0,0 22 0,-21 0 16,21 0-16,-1 0 16,1 0-16,0 22 0,0-22 0,0 21 15,21 0-15,-21 0 16,21 0-16,0 0 0,0 1 16,0-1-16,0 0 15</inkml:trace>
  <inkml:trace contextRef="#ctx0" brushRef="#br0" timeOffset="14016.87">20129 1334 0,'0'0'0,"0"-43"16,0 64 30,0 1-46,0-1 0,0 0 16,0 0-16,0 21 0,0-20 0,0 20 16,0-21-16,0 21 0,0-20 15,0 20-15,0-21 0,0 0 0,0 0 16,22 1-16,-22-1 16,21 0-16,0 0 0,0-21 0,0 0 15,22 0-15,-22 0 0,0 0 16,21 0-16,-21 0 0,22 0 0,-22 0 15,21-21-15,-21 0 0,22 0 16,-22-1-16,0 1 0,21 0 0,-20-21 16,-1 21-16,0-22 0,0 1 15,0 21-15,0-22 0,-21 22 0,0 0 16,22-21-16,-22 21 0,0-1 0,0 1 16,0 42 15,-22 1-16,1-1-15,21 0 0,0 0 0,0 21 16,-21-20-16,21-1 0,0 21 16,0-21-16,0 0 0,0 1 0,0 20 15,21-21-15,-21 0 0,21 0 16,1-21-16,-1 22 0,0-1 0,0-21 16,0 0-16,0 0 0,1 0 15,-1 0-15,21 0 0,-21 0 0,0 0 16,1-21-16,-1-1 0,0 1 15,0 0-15,-21 0 0,21 0 16,0-22-16,1 22 0,-22-21 0,21 0 16,-21 20-16,0-20 0,0 0 15,0 21-15,0-1 0,0 1 0,0 0 16,0 0-16,0 0 0,0 42 31,0 0-31,0 0 16,0 0-16,-21 22 0,21-22 0,0 0 15,0 21-15,0-20 0,0 20 16,0-21-16,0 21 0,-22-20 0,22-1 16,0 21-16,0-21 0,0 0 15,0 1-15,0-1 0,0 0 16,0 0-16,0-42 47,0 0-47,0 0 15,0-1-15,22 1 0,-1 0 0,-21-21 16,21 21-16,0-1 0,0-20 16,-21 21-16,21-21 0,1 20 0,20 1 15,-21 0-15,0 0 16,0 0-16,1 0 0,-22-1 0,21 22 0,0 0 16,0 0-1,0 0-15,-21 22 0,21-1 16,-21 0-16,0 0 0,0 0 15,0 0-15,0 1 0,0 20 0,0-21 16,22 21-16,-22-20 0,0-1 0,0 21 16,0-21-16,0 0 0,0 1 15,21-1-15,-21 0 0,0 0 16,0 0-16,0-42 47,21 21-47,-21-21 0,21 0 0,-21 0 15,0-1-15,21 1 0,0 0 16,1 0-16,-22-21 0,21 20 16,21-20-16,-21 0 0,0-1 0,1 1 15,20 21-15,-21-21 0,21-1 16,-20 1-16,-1 21 0,21 0 0,-21-1 16,0 1-16,1 21 15,-1 0-15,0 0 0,0 21 16,-21 1-16,0 20 15,0-21-15,0 21 0,0-20 0,0 20 16,0 0-16,0 1 0,0-1 16,0 0-16,0 1 0,0-1 0,0 0 15,0-21-15,0 22 0,0-22 16,21 0-16,0 0 0,-21 0 16,22 1-16,-1-22 0,0 0 15,0 0-15,0 0 0,0 0 16,1 0-16,-1-22 0,-21 1 15,21 21-15,0-42 0,-21 21 16,0 0-16,21-22 0,0 1 0,-21 21 16,22-22-16</inkml:trace>
  <inkml:trace contextRef="#ctx0" brushRef="#br0" timeOffset="15360.78">4466 2625 0,'0'0'0,"-21"0"0,0-21 16,21-1 0,21 22 15,0 0-31,0 0 0,22 0 15,-22 0-15,21 0 0,0 0 16,1 0-16,20 0 0,-20 0 0,20 0 16,1 0-16,-1 0 0,1 22 15,20-22-15,-20 0 0,20 0 0,1 0 16,0 0-16,-1 0 0,22 0 16,-21 0-16,21 0 0,0 0 0,-22 0 15,22 0-15,21 0 0,-21 0 16,21 0-16,0 0 0,0 0 15,0 0-15,0 0 0,0 0 0,21 0 16,-21-22-16,21 22 0,-21 0 16,21-21-16,-21 21 0,22 0 0,-22-21 15,21 21-15,-21 0 0,21-21 16,-21 0-16,21 21 0,-21-21 0,0 21 16,0 0-16,0-22 0,-21 22 15,21-21-15,0 21 0,0-21 0,-21 21 16,21-21-16,-21 21 15,-22 0-15,22-21 0,-21 21 0,21 0 16,-22-21-16,1 21 0,0 0 0,-1-22 16,1 22-16,-22 0 0,1 0 15,-1-21-15,1 21 0,-22 0 0,1 0 16,-1 0-16,-21 0 0,0 0 16,0 0-16,1 0 0,-1 0 15,0 0 16</inkml:trace>
  <inkml:trace contextRef="#ctx0" brushRef="#br0" timeOffset="16348.47">13822 2096 0,'0'0'0,"-85"0"16,43 0-16,21 21 15,-1-21-15,1 0 0,0 0 0,0 0 16,0 0 0,21 21-1,0 0 1,21-21-16,0 0 0,0 0 16,0 21-16,22-21 0,-1 0 0,0 0 15,22 0-15,-1 0 0,1 21 16,21-21-16,-22 0 0,43 0 0,-21 0 15,-1 0-15,1 0 0,21 0 16,0 0-16,-1 0 0,22 0 0,0 0 16,0 0-16,0 0 0,0 0 15,0 0-15,22 0 0,-22 0 0,21 0 16,-21 0-16,21 0 0,0 0 0,-21 0 16,21 0-16,0 0 15,1 0-15,20 0 0,-21 0 0,21 0 16,1 0-16,-1 0 0,0 0 15,1 0-15,20 0 0,-20 0 0,20 0 16,-21 0-16,22 0 0,-1 0 16,1 0-16,-1 22 0,-20-22 0,20 0 15,-20 21-15,20-21 0,-21 0 16,1 21-16,-1-21 0,0 21 0,-20-21 16,-1 21-16,0-21 0,0 0 15,-21 21-15,0-21 0,0 0 0,-42 22 16,21-22-16,-22 0 0,-20 0 15,-1 0-15,1 21 0,-22-21 16,-21 0-16,22 0 0,-65 0 78,1 0-78,0 0 0,0 0 16,0 0-16</inkml:trace>
  <inkml:trace contextRef="#ctx0" brushRef="#br0" timeOffset="172647.21">1651 3916 0,'0'-21'15,"0"0"1,0-1 0,0 1-16,0 0 15,0 0-15,0 0 0,0 0 16,0-1-16,0 1 15,-21 0-15,21 0 16,0 0-16,0 0 0,0-1 16,-21 22-1,-1 0 1,22 22-16,-21-1 16,21 0-16,0 21 0,0-21 15,-21 1-15,21-1 0,0 21 16,-21-21-16,21 22 0,0-1 0,0 0 15,-21 1-15,21-1 0,0 21 16,-21-20-16,21 20 0,0-20 16,0-1-16,0 0 0,0 1 0,0-1 15,0 0-15,0-21 0,0 22 16,0-22-16,0 0 0,0 0 0,0 0 16,0 1-16,0-1 15,0-42 32,0-1-31,0 1-16,0 0 0</inkml:trace>
  <inkml:trace contextRef="#ctx0" brushRef="#br0" timeOffset="173065.97">1968 4297 0,'0'0'0,"0"21"0,0 0 15,0 0-15,0 1 16,22-22 31,-22-22-32,21 1-15,-21 0 16,0 0 0,-21 21 15,-1 0-16,1 21 1,21 0 0,0 0-1,21-21 1,1 0 0</inkml:trace>
  <inkml:trace contextRef="#ctx0" brushRef="#br0" timeOffset="174176.9">3725 3810 0,'0'0'0,"0"-21"0,0 0 15,-21 0 1,21-1-16,0 1 16,-21 21-1,21 21 16,0 1-31,0-1 16,0 21-16,0-21 0,0 22 16,0-22-16,0 21 0,0 0 0,0 1 15,0 20-15,0-20 0,0-1 16,0 0-16,0 1 0,0-1 0,0 0 16,0-21-16,0 22 0,0-22 0,0 0 15,0 0-15,0 0 0,0 1 16,21-1-16,0-21 15,0 0 1,1 0-16,-22-21 0,21 21 16,0-22-16,0 1 0,-21 0 15,21-21-15,0 21 0,1-22 0,-1 1 16,-21 21-16,21-22 0,0 1 0,-21 0 16,0 21-16,21-22 0,0 1 15,-21 21-15,22 0 0,-22-1 0,0 1 16,0 0-16,0 0 15,21 21-15,-21 21 32,0 0-32,0 22 15,21-22-15,-21 21 0,0-21 16,0 22-16,0-1 0,0 0 0,21-21 16,-21 22-16,21-1 0,-21-21 0,0 0 15,21 1-15,1-1 0,-1 0 16,-21 0-16,21 0 0,0-21 0,0 0 15,0 0-15,22 0 0,-22 0 16,21 0-16,-21-21 0,1 21 0,20-21 16,-21 0-16,0 0 0,22-1 15,-43-20-15,21 21 0,-21-21 0,21-1 16,-21 1-16,0 0 0,0-1 16,0 1-16,0 21 0,0-22 0,0 22 15,-21 0-15,0 0 0,21 0 16,0 0-16,-22 21 15,1 0-15,0 0 16,21 21 0,0 0-16,0 0 15,0 0-15,21-21 16,0 0-16,1 21 0</inkml:trace>
  <inkml:trace contextRef="#ctx0" brushRef="#br0" timeOffset="174748.78">5016 3620 0,'0'0'0,"-42"-22"16,21 22-16,21-21 0,-21 21 15,0 0 1,-1 21-16,22 1 0,0-1 15,0 0-15,0 0 0,0 21 16,0-20-16,0 20 0,0 0 0,0 1 16,0-1-16,0 0 0,0 22 15,0-22-15,0 0 0,0 1 16,0-1-16,0 0 0,0 1 0,0-1 16,0-21-16,0 22 0,0-22 15,0 0-15,0 0 0,0 0 0,-21-21 16,21 21-16,0-42 31,0 0-31,0 0 16,0 0-16,0 0 0,0-22 0,21 22 15,-21-21-15,22 21 0,-1-22 0,0 1 16,0 0-16,0-1 0,0 22 16,1-21-16,-1 21 0,21-1 0,-21 1 15,0 0-15,22 21 0,-22 0 16,0 0-16,21 0 0,-20 0 15,-1 0-15,0 21 0,0 0 0,0 1 16,-21 20-16,0-21 0,21 21 16,-21-20-16,0 20 0,0 0 0,0-21 15,0 22-15,0-22 0,-21 21 16,21-21-16,-21 1 0,21-1 0,0 0 16,-21 0-16,21 0 0,-21 0 15,21-42 16,21 0-15,0 0-16</inkml:trace>
  <inkml:trace contextRef="#ctx0" brushRef="#br0" timeOffset="175751.64">6138 4255 0,'0'0'0,"0"-22"16,0 1-16,0 0 16,0 0-16,21 0 0,-21 0 0,0-1 15,0 1-15,0-21 0,0 21 16,0 0-16,0-1 0,-21 1 15,0 0-15,0 21 0,0 0 16,0 0-16,-1 0 0,-20 0 16,21 0-16,0 0 0,-22 21 0,22 0 15,-21 1-15,21-1 0,0 0 16,-22 21-16,22-21 0,0 22 0,0-1 16,0 0-16,-1 1 0,22-22 0,0 21 15,-21 1-15,21-22 16,0 21-16,0-21 0,0 0 0,0 1 15,0-1-15,21 0 0,1-21 16,-1 21-16,0-21 0,0 0 16,21 0-16,-20 0 0,-1 0 0,0-21 15,21 21-15,-21-21 0,1 0 16,-1-1-16,21 1 0,-21 0 0,0 0 16,1-21-16,-1 20 0,-21-20 15,21 0-15,0 21 0,0-22 0,-21 1 16,0 0-16,0 20 0,21-20 0,-21 21 15,0 0-15,0 0 0,0-1 16,0 1-16,0 42 31,0 1-31,0-1 16,0 21-16,-21-21 0,21 22 0,0-1 16,0-21-16,0 21 0,0-20 15,0 20-15,0 0 0,0-21 0,0 1 16,0-1-16,0 0 0,0 0 0,0 0 15,21 0-15,1 1 0,-1-22 16,0 0-16,0 0 0,0 0 0,0 0 16,22 0-16,-22 0 15,0-22-15,0 1 0,0 0 16,1 0-16,20 0 0,-21 0 0,0-22 16,0 22-16,1-21 0,20-22 15,-21 22-15,0 0 0,0-22 0,1 22 16,-1-22-16,0 22 0,-21 0 15,0-1-15,21 1 0,-21 21 0,0-22 16,0 22-16,0 0 0,0 0 0,0 0 16,0 0-16,-21 21 15,21 21 1,-21-21 0,21 21-16,-21 0 0,21 21 0,0-20 0,0 20 15,0-21-15,0 21 0,0 1 16,-22-1-16,22 0 0,0 22 15,0-22-15,0 1 0,0-1 0,0 0 16,0 1-16,0-22 0,0 21 16,0-21-16,0 0 0,0 1 0,0-1 15,0 0-15,22 0 0,-1 0 16,0-21-16,0 0 16,0 0-16,0 0 0,1 0 15,-1 0-15,0 0 0,0-21 16,0 0-16,0 21 15,1-21-15,-22 0 0,21-1 0,0 1 16,-21-21-16</inkml:trace>
  <inkml:trace contextRef="#ctx0" brushRef="#br0" timeOffset="176005.49">6604 4022 0,'0'0'0,"21"0"32,0 0-32,0 0 0,22-21 15,-1 21-15,-21-22 0,22 22 16,-1-21-16,-21 21 0,21-21 0,1 21 16,-22 0-16,0-21 0,21 21 0,-20 0 15,-1 0-15,0-21 0,0 21 16,0 0-16,0 0 15</inkml:trace>
  <inkml:trace contextRef="#ctx0" brushRef="#br0" timeOffset="176546.6">9059 3937 0,'0'0'0,"-21"-21"16,21 0 0,-21 21-1,0 0 1,21 21-16,0 0 16,0 21-16,-21-20 0,21 20 0,-22 0 15,22-21-15,-21 22 0,0-1 16,21 0-16,-21 1 0,21-1 0,-21-21 15,21 22-15,-21-22 0,21 0 0,0 0 16,0 0-16,0 0 16,21-21-1,0-21 1</inkml:trace>
  <inkml:trace contextRef="#ctx0" brushRef="#br0" timeOffset="177062.84">9546 4001 0,'0'0'0,"21"-22"0,-21 1 0,0-21 16,0 21 0,-21 21-1,0 0-15,0 0 0,0 0 16,-1 0-16,-20 0 0,21 0 15,0 21-15,0 0 0,-1-21 0,1 21 16,0 22-16,0-22 16,0 0-16,0 0 0,21 0 0,0 22 15,0-22-15,0 0 0,0 0 16,0 0-16,21-21 16,0 0-16,21 0 0,-21 0 15,1 0-15,20 0 0,-21 0 16,21 0-16,-20 0 0,20 0 0,0 0 15,-21 0-15,22 0 0,-22 0 0,21 0 16,-21 0-16,1 0 16,-1 21-16,0 1 0,-21-1 0,0 0 15,0 0-15,-21 0 0,0-21 16,-1 21-16,-20 1 16,21-22-16,-21 21 0,20 0 0,-20-21 15,21 21-15,-21-21 0,20 21 16,1-21-16,0 0 0,-21 0 0,21 0 15,-1 0-15,1 0 0,0 0 16,0 0-16,21-21 16,-21 21-16,0-21 15,21 0-15,0 0 0,0-1 16,0 1 0,0 0-16</inkml:trace>
  <inkml:trace contextRef="#ctx0" brushRef="#br0" timeOffset="177292.82">9102 3662 0,'0'0'15,"-22"0"-15,1 0 16,21-21-16,-21 21 15,42 0 32,-21 21-47,21-21 16</inkml:trace>
  <inkml:trace contextRef="#ctx0" brushRef="#br0" timeOffset="179901.25">11874 3852 0,'0'-21'31,"22"0"-15,-1 21-16,0-21 0,0 0 0,0 0 15,0-1-15,22 1 0,-22 0 16,21 0-16,-21-21 0,1 20 0,20-20 16,-21 0-16,0-1 0,-21 22 15,0-21-15,21 0 0,-21-1 0,0 1 16,0 21-16,-21-22 0,0 22 15,0 0-15,-21 0 0,-1 21 16,1 0-16,-22 0 0,22 0 0,-21 0 16,20 0-16,1 21 0,-22 0 15,22 0-15,0 1 0,-1-1 0,22 21 16,-21-21-16,21 0 0,0 22 16,-1-22-16,22 0 0,0 21 0,0-20 15,0-1-15,0 21 0,22-21 0,-1 0 16,0 22-16,0-22 0,21 21 15,1-21-15,-22 22 0,21-22 0,1 21 16,-22-21-16,21 22 0,0-22 16,-20 21-16,-1 1 0,21-22 15,-42 21-15,21 0 0,-21-20 0,0 20 16,0 0-16,0-21 0,-21 22 16,-21-22-16,21 21 0,-22-21 0,1 1 15,0-1-15,-1 0 0,1 0 0,0 0 16,-1-21-16,1 0 0,0 0 15,-1 0-15,1 0 0,0 0 0,-1 0 16,1 0-16,21-21 0,-22 0 16,22 0-16,0-22 0,0 22 0,0-21 15,0 0-15,-1-1 0,22 1 0,-21 0 16,21-22-16,0 22 0,0 21 16,0-22-16,0 1 0,0 21 15,0 0-15,0-1 0,0 1 16,21 21-16,-21-21 0,22 21 15,-1 0-15,0 0 0,0 21 16,0 0-16,-21 1 0,21-1 16,1 0-16,-22 0 0,21 21 0,-21 1 15,21-22-15,0 21 0,-21 1 16,21-1-16,0-21 0,-21 21 0,22-20 16,-1 20-16,0-21 0,0 0 0,0 0 15,0 1-15,1-1 0,-1 0 16,0-21-16,21 0 0,-21 21 0,22-21 15,-22 0-15,21 0 0,1 0 16,-1 0-16,0-21 0,22 21 16,-22-21-16,0 0 0,1-1 0,20 1 15,-20 0-15,-1 0 0,-21 0 16,21-22-16,-20 22 0,-1 0 0,21-21 16,-42 21-16,21-22 0,-21 22 0,0 0 15,0 0-15,0 0 0,0-1 16,0 1-16,0 0 0,-21 21 15,0 0 1,0 21-16,0 0 16,21 22-16,0-22 15,-22 0-15,22 21 0,-21-20 16,21 20-16,0-21 0,0 21 0,0-20 16,0 20-16,0-21 0,0 21 0,0-20 15,0-1-15,0 0 0,21 0 16,1 0-16,-1-21 0,-21 21 0,21-21 15,0 0-15,0 0 0,0 0 16,1 0-16,-1 0 0,21 0 0,-21 0 16,0 0-16,1 0 0,20-21 0,-21 0 15,21 0-15,1 0 0,-22-22 16,21 22-16,1-21 0,-22 0 0,21-1 16,0-20-16,-20 20 0,20-20 15,-21-1-15,0 22 0,0-21 16,1 20-16,-1-20 0,-21 20 0,0 1 15,21-21-15,-21 20 0,0 22 16,0-21-16,0-1 0,0 22 0,0 0 16,0 0-16,-21 0 0,0 0 15,-1 21-15,1 0 0,0 0 16,0 21-16,21 0 16,0 0-16,-21 0 0,21 22 15,-21-1-15,21-21 0,0 21 0,0 1 16,0-1-16,0 0 0,0 1 15,0-1-15,0 0 0,0 1 16,0-1-16,0 22 0,0-22 0,0 0 16,0 1-16,0-1 0,0 0 15,0 1-15,0-22 0,0 21 0,21-21 16,0 22-16,-21-22 0,21 0 16,0 0-16,0 0 0,1-21 0,-1 21 15,0-21-15,21 0 0,-21 0 0,1 0 16,20 0-16,0 0 0,-21 0 15,22 0-15,-22-21 0,21 0 0,1 0 16,-22 0-16,21-22 0,-21 22 0,0 0 16,1-21-16,-1-1 0,0 22 15,0-21-15,-21 0 0,0 20 16,0 1-16,0-21 0,0 21 16,0 0-16,0-1 0,0 1 0,-21 0 15,0 21-15,0 0 0,-1 0 16,1 0-16,0 21 15,0-21-15,21 21 0,-21 1 16,21 20-16,0-21 0,0 0 16,-21 22-16,21-1 0,0-21 0,0 21 15,0-20-15,0 20 0,0-21 0,0 0 16,0 0-16,21 1 0,-21-1 16,21 0-16,0 0 0,0 0 15,0-21-15,1 0 0,-1 0 16,0 0-16,0 0 0,0 0 15,22 0-15,-22-21 0,0 21 0,0-21 16,0 0-16,0 0 0,22-1 0,-22 1 16,-21-21-16,21 21 0,0-22 15,-21 22-15,21-21 0,-21 0 16,22 20-16,-22 1 0,0-21 0,0 21 16,0 0-16,0-1 0,0 1 0,0 0 15,0 42 16,0 0-31,0 1 16,0-1-16,-22 0 0,22 21 16,0-21-16,0 22 0,0-22 0,-21 21 15,21-21-15,0 1 0,0 20 0,0-21 16,0 0-16,0 0 0,0 1 16,0-1-16,0 0 0,0 0 15,0-42 32,21 0-47,-21 0 16,22-1-16,-22-20 0,0 21 0,21 0 15,0-22-15,-21 22 0,21 0 16,0 0-16,0-21 0,1 20 16,-1 1-16,0 0 0,0 0 0,0 0 15,22 21-15,-22-21 0,0 21 0,0 0 16,0 0-16,0 0 15,1 21-15,-1-21 0,-21 21 0,0 0 16,0 0-16,21 0 0,-21 22 16,21-22-16,-21 0 0,0 0 0,21 0 15,-21 22-15,0-22 0,0 0 0,0 0 16,21-21-16,-21 21 0,22 1 16,-22-1-16,21 0 0,0-21 15,0 0 1,0 0-16,0 0 0,1 0 15,-1 0-15,0 0 0,0-21 0,0 0 16,0-1-16,1 1 16,-1 0-16,0-21 0,0 21 0,-21-22 15,21 1-15,0 21 0,-21-22 16,0 22-16,22-21 0,-22 21 0,21 0 16,-21-1-16,0 1 0,0 42 31,0 1-16,0 20-15,0-21 0,0 21 16,0-20-16,-21 20 0,21-21 16,0 21-16,0-20 0,0-1 0,0 21 15,0-21-15,0 0 0,0 1 16,0-1-16,21 0 0,0-21 16,0 0-16,0 0 0,0 0 15,1 0-15,-1 0 0,0 0 16,0 0-16,0 0 0,0-21 0,1 0 15,-1 21-15,0-22 0,0 1 16,-21 0-16,21 0 0,0 0 0,-21 0 16,22-22-16,-22 22 0,0 0 15</inkml:trace>
  <inkml:trace contextRef="#ctx0" brushRef="#br0" timeOffset="180256.04">14965 3535 0,'0'0'16,"-21"0"-16,-1 0 0,1 0 0,0 0 0,0 21 15,21 0-15,-21 0 16,21 1-16,0-1 0,0 0 16,0 0-16,21-21 15,0 0 1,0 0-16,0 0 0,1 0 0,-1 0 15,0 0-15,0 0 0,-21-21 16,21 0-16,-21 0 16,0-1-16,0 1 0,0 0 15,0 0-15,0 0 0,-21 21 16,0-21-16,0 21 0,0 0 16,-1 0-16,1 0 0,0 21 15,21 0-15,-21 0 16,21 0-16,0 0 0,0 1 15,0-1-15,0 0 16,0 0-16</inkml:trace>
  <inkml:trace contextRef="#ctx0" brushRef="#br0" timeOffset="181769.64">15600 3937 0,'0'-21'15,"0"0"-15,0 0 16,-21 21 15,-1 21-31,1 0 0,21 0 16,0 0-16,-21 0 0,21 22 16,-21-22-16,0 21 0,21-21 0,0 22 15,0-22-15,0 21 0,0-21 0,0 1 16,0 20-16,0-21 15,0 0-15,0 0 0,21-21 0,0 22 0,0-1 16,0-21-16,1 0 0,-1 0 16,0 0-16,0 0 0,0 0 15,0 0-15,22-21 0,-22-1 0,0 22 16,0-21-16,0 0 0,1 0 16,-1 0-16,0-22 0,0 22 0,0 0 15,-21-21-15,21-1 0,-21 22 16,22-21-16,-22 21 0,0 0 0,0-1 15,0 1-15,0 0 0,0 0 0,0 0 16,0 42 15,0 0-15,0 0-16,0 0 0,0 22 0,0-22 16,-22 21-16,22-21 0,0 22 0,0-22 15,0 21-15,0-21 0,0 1 16,0-1-16,0 0 0,0 0 0,22 0 15,-1 0-15,0-21 16,0 22-16,0-22 0,0 0 0,1 0 16,-1 0-16,0 0 0,21-22 0,-21 1 15,1 0-15,20 0 0,-21 0 16,21 0-16,-20-1 0,-1-20 0,0 21 16,0-21-16,0 20 15,-21-20-15,21 21 0,-21-21 0,0 20 16,0 1-16,0 0 0,0 0 0,0 0 15,0 42 17,0 0-17,-21 0-15,21 0 0,0 1 0,-21 20 16,21-21-16,0 21 0,0-20 0,-21 20 16,21-21-16,0 0 0,-21 22 15,21-22-15,0 0 0,0 0 0,0 0 16,0 0-16,0 1 15,0-44 32,0 1-47,0 0 16,0 0-16,0-21 0,21 20 0,0 1 16,-21-21-16,21 21 0,0-22 15,1 1-15,-1 21 0,0-21 0,0 20 16,0 1-16,0 0 0,22 0 15,-22 21-15,0-21 0,0 21 16,0 0-16,1 0 0,-1 0 0,-21 21 16,0 0-1,21 0-15,-21 0 0,0 22 0,0-22 16,0 21-16,0-21 0,0 1 16,0 20-16,0-21 0,0 0 0,0 22 15,0-22-15,0 0 0,0 0 16,0 0-16,0 0 15,0-42 17,0 0-17,0 0-15,0 0 0,0 0 0,0-1 16,0-20-16,21 21 0,0-21 16,-21-1-16,21 22 0,1-21 15,20 21-15,-21-22 0,0 22 0,22 0 16,-22 0-16,21 0 0,-21-1 15,22 22-15,-22 0 0,0 0 0,21 0 16,-21 0-16,1 0 0,-1 22 16,0-1-16,-21 0 0,0 0 0,21 0 15,-21 22-15,0-22 0,0 21 16,0-21-16,0 22 0,0-22 0,0 0 16,0 21-16,0-21 0,0 1 0,0-1 15,0 0-15,-21 0 16,21 0-16,-21 0 15,21-42 17,21 0-32,0 21 0</inkml:trace>
  <inkml:trace contextRef="#ctx0" brushRef="#br0" timeOffset="182264.92">18881 3810 0,'-22'-21'16,"44"42"-16,-65-42 0,22 21 0,0-21 0,0 0 15,21-1-15,0 1 16,0 0-16,0 0 16,0 0-16,0 0 0,0-22 15,0 22-15,21 0 0,0 0 16,0 0-16,0-1 0,1 1 0,20 0 16,-21 0-16,21 0 0,-20 0 15,20 21-15,0 0 0,-21 0 16,22 0-16,-1 0 0,-21 0 15,0 21-15,1 0 0,-1 0 0,-21 0 16,0 22-16,0-22 0,0 21 0,0 0 16,-21 1-16,21-22 0,-22 21 15,-20 1-15,21-22 0,0 21 0,-22-21 16,22 22-16,0-22 0,-21 21 16,21-21-16,-1 22 0,1-22 0,-21 0 15,21 21-15,0-21 0,-1 1 16,1-1-16,0 0 0,0 0 0,21 0 15,-21 0-15,0 1 0,-1-1 0,22 0 16,0 0 0,0 0-16</inkml:trace>
  <inkml:trace contextRef="#ctx0" brushRef="#br0" timeOffset="182582.74">18648 4805 0,'0'0'0,"0"21"0,-21 0 16,21 0-16,21-21 31,0 0-15,0 0-16,0-21 16,0 21-16,1-21 0,-22 0 0,0 0 15,0 0-15,0-1 0,0 1 16,-22 21 15,1 0-31,0 21 16,0-21-16,21 22 0,-21-22 15,21 21-15,21-21 47,0 0-47</inkml:trace>
  <inkml:trace contextRef="#ctx0" brushRef="#br0" timeOffset="-174632.28">1101 5503 0,'0'-21'0,"-22"21"15,1 0 1,0 0 0,21 21 15,0 1-15,0-1-16,0 0 0,0 0 15,21 0 1,0-21-16,1 21 15,-1-21-15,0 22 0,0-22 16,0 0-16,0 0 16,1 0-16,-1 0 0,0 0 15,0 0-15,0 0 0,0-22 16,1 1-16,-1 0 16,0 0-16,0 21 0,-21-21 0,0 0 15,0-1-15,21 22 0,-21-21 16,0 0-16,0 0 0,0 0 15,0 0-15,0-1 16,-21 22 15,21 22-15,0-1-16,0 0 16,0 0-16,0 0 15,0 0-15,0 1 0,0-1 0,0 21 16,0-21-16,0 0 0,0 22 15,0-1-15,0-21 0,0 22 0,0-1 16,0-21-16,0 21 0,0-20 16,0 20-16,0-21 0,0 21 15,0-20-15,0 20 0,0-21 0,0 0 16,0 0-16,0 1 0,0-1 16,0 0-16,0 0 0,0 0 0,0 0 15,-21 1 1,0-22-16,0 0 15,-1 0 1,1-22-16,0 22 0,0-21 16,0 0-16,0 21 0,-1-21 15,1 0-15,0 21 0,0-21 16,0 21-16,0-22 0,21 1 0,-22 21 16,22-21-16,-21 21 0,0 0 15,21-21-15,0 42 47,0 0-47,21 0 16,0 1-16,1-1 15,-1 0-15,0 0 0,0 0 16,0-21-16,0 21 16,1 1-16,-1-22 0,0 21 15,0-21-15,0 0 0,22 0 0,-22 21 16,0-21-16,0 0 0,21 0 15,-20 0-15,-1 0 0,21-21 0,-21 21 16,22-21-16,-22-1 0,0 1 16,21 0-16,-21 0 0,1 0 0,20 0 15,-21-22-15,0 22 0,-21-21 16,21-1-16,1 1 0,-1 21 0,-21-21 16,0-1-16,21 1 15,0 0-15,-21-1 0,0 1 0,0 0 0,21 20 16,-21-20-16,0 21 15,0 0-15,0 0 0,0-1 0,0 1 16,0 0-16,0 0 16,-21 21 15,21 21-31,0 0 0,0 0 16,0 1-16,0-1 0,0 0 0,0 21 15,0 1-15,0-1 0,-21-21 16,21 21-16,0 1 0,0-1 0,0 0 15,-21-20-15,21 20 16,0 0-16,0-21 0,0 22 0,0-22 16,0 21-16,0-21 0,0 1 15,0-1-15,0 0 0,0 0 0,0 0 16,0 0-16,0 1 0,0-1 16,21-21 15,0 0-31,0 0 0,-21-21 15,21 21-15,1-22 0</inkml:trace>
  <inkml:trace contextRef="#ctx0" brushRef="#br0" timeOffset="-174316.46">1757 5948 0,'0'0'0,"21"0"31,0 0-15,0-21-16,0 21 0,22-21 0,-22 21 15,21-22-15,-21 22 0,22-21 16,-22 21-16,21-21 0,-21 21 0,1-21 15,-1 21-15,21-21 0,-21 21 16,0 0-16,1-21 0</inkml:trace>
  <inkml:trace contextRef="#ctx0" brushRef="#br0" timeOffset="-173755.81">3492 5842 0,'0'0'0,"0"-21"0,22-21 16,-22 20-16,0 1 15,0 42 32,0 1-47,0-1 16,0 0-16,0 0 0,0 0 15,0 0-15,0 1 0,0 20 0,0-21 16,0 0-16,0 0 0,0 22 16,0-22-16,0 0 0,0 0 15,0 0-15,0 1 0,0-1 16,21-21 31,-21-21-47,21-1 0,0 1 15,-21 0-15,21 0 0</inkml:trace>
  <inkml:trace contextRef="#ctx0" brushRef="#br0" timeOffset="-173253.94">4000 5694 0,'0'0'0,"22"0"0,-1-21 16,-21 0-1,-21 21 1,-1 0 0,1 0-16,0 21 15,0 0-15,0-21 0,21 21 0,-21 0 16,21 0-16,-22 1 0,1-22 16,21 21-16,0 0 0,0 0 15,0 0-15,0 0 0,0 1 16,21-22-1,1 0 1,-1 0-16,0 0 16,0 0-16,0 0 0,0 0 15,1 0-15,-1 0 0,0 0 0,0 21 16,0 0 0,0 0-16,-21 0 15,0 0-15,0 1 16,-21-1-1,0-21-15,0 21 0,0 0 0,0-21 16,-1 21-16,1-21 0,0 0 16,0 0-16,0 21 0,0-21 15,-1 0-15,1 0 16,0 0-16,0 0 16,21-21-16,-21 21 15,21-21 1,0 0-16,0 0 0,0 0 15</inkml:trace>
  <inkml:trace contextRef="#ctx0" brushRef="#br0" timeOffset="-173020.07">3535 5482 0,'0'0'0,"-21"0"0,-1-21 16,1 21-1,0 0-15,42 0 63,0 0-63</inkml:trace>
  <inkml:trace contextRef="#ctx0" brushRef="#br0" timeOffset="-171726.75">5842 5736 0,'21'0'0,"0"0"16,0-21-16,-21 0 15,22 21-15,-1-21 0,-21 0 16,0-1-16,21 1 0,-21 0 15,0 0-15,0 0 0,0 0 16,0-1-16,0 1 0,0 0 16,-21 0-16,21 0 0,-21 0 0,-1-1 15,-20 1-15,21 21 0,0-21 16,-22 21-16,1 0 0,21 0 16,-21 0-16,-1 21 0,-20 0 0,20 1 15,1-1-15,21 0 0,-21 21 16,-1-21-16,22 22 0,-21-1 0,21 0 15,-1 1-15,22-1 0,0 22 16,-21-43-16,21 21 0,0 0 0,0 1 16,0-22-16,21 0 0,1 0 0,-1 0 15,0 1-15,0-1 0,21-21 16,-20 0-16,20 0 0,0 0 16,1 0-16,-1 0 0,-21 0 15,21 0-15,1-21 0,-1-1 0,-21 1 16,22 0-16,-1 0 0,-21 0 0,0 0 15,0-22-15,1 22 0,-1-21 16,0 21-16,-21-22 0,0 1 0,0 21 16,0-22-16,0 22 0,0-21 15,0 21-15,0 0 0,0-1 0,0 1 16,0 42 0,-21 1-1,21-1-15,-21 0 0,21 21 16,0-21-16,0 22 0,0-22 15,0 21-15,0-21 0,0 22 16,0-22-16,0 21 0,21-21 0,0 1 0,0-1 16,0 0-1,0 0-15,1-21 0,-1 0 0,0 0 16,0 0-16,21 0 0,-20 0 0,-1 0 16,0-21-16,0 0 0,0 0 15,0-1-15,1 1 0,-1 0 0,0 0 16,0-21-16,0 20 0,-21-20 15,21 21-15,-21-21 0,22 20 0,-22 1 16,0 0-16,0 0 0,0 0 16,0 0-16,0 42 31,-22 0-15,22 0-16,0 0 0,0 0 0,-21 1 15,21 20-15,0-21 0,0 0 16,0 0-16,0 1 0,0 20 0,0-21 15,0 0-15,-21-21 0,21 21 16,0 1-16,0-1 0,-21-21 16,21-21 31,0-1-47,0 1 0,0 0 15,0 0-15,0 0 0,0 0 16,21-22-16,-21 22 0,21-21 15,0-1-15,1 22 0,20-21 0,-21 21 16,0 0-16,22-1 0,-1 1 0,-21 21 16,21 0-16,-20 0 0,20 0 15,-21 0-15,0 0 0,0 21 0,1 1 16,-1-1-16,0 0 0,-21 0 0,0 21 16,0-20-16,0-1 0,0 21 15,0-21-15,0 22 0,0-22 0,0 0 16,0 0-16,0 0 0,0 0 15,0 1-15,-21-22 0,21 21 0,0 0 16,-21-21-16,-1 0 16</inkml:trace>
  <inkml:trace contextRef="#ctx0" brushRef="#br0" timeOffset="-171000.03">8297 5376 0,'0'0'0,"21"-21"0,-21 0 0,-21 21 31,0 0-15,0 21-16,21 0 0,-21 1 0,0-1 15,-1 0-15,1 0 0,0 21 16,0 1-16,0-22 0,0 21 0,-1 1 16,1-1-16,21 0 0,0 1 0,0-1 15,0-21-15,0 21 0,0-20 16,0-1-16,0 21 0,21-42 0,1 21 15,-1 0-15,21-21 0,-21 0 16,22 0-16,-22 0 0,21 0 16,0 0-16,1 0 0,-22 0 0,21-21 15,1 0-15,-1 0 0,0 0 0,-21 0 16,22-22-16,-22 22 0,21-21 16,-21-1-16,1 1 0,-22 0 0,0-1 15,0 1-15,0 21 0,0-21 16,0-1-16,-43 1 0,22 0 0,0 20 15,-21 1-15,-1 0 0,1 0 0,0 21 16,-1 0-16,1 0 0,0 0 16,-1 21-16,1-21 0,0 21 0,20 0 15,-20 1-15,21-1 0,-21 21 16,20-21-16,1 0 0,21 22 16,0-22-16,0 0 0,0 0 0,0 22 15,0-22-15,21 0 0,22-21 16,-22 21-16,0-21 0,21 0 0,-20 0 15,20 0-15,0 0 0,1 0 0,-1 0 16</inkml:trace>
  <inkml:trace contextRef="#ctx0" brushRef="#br0" timeOffset="-170608.26">9080 4995 0,'0'0'16,"-21"0"-16,0 0 0,21 22 15,-21-1-15,21 0 0,-21 21 16,21-21-16,-21 22 0,21-1 0,0-21 16,0 22-16,0 20 0,0-21 0,0 1 15,0 20-15,0 1 0,0-1 16,0 1-16,0-1 0,0 22 15,0-22-15,0 1 0,0 21 0,0-1 16,0-20-16,0 42 0,0-22 16,-22 1-16,22 0 0,-21-1 0,21 1 15,-21 0-15,21-1 0,0 1 0,-21 0 16,21-1-16,-21-20 0,21 20 0,-21-20 16,21-1-16,0-20 0,-22 20 15,22-20-15,-21-1 0,21 0 0,0-21 16,0 1-16,0-1 0,-21 0 0,21-42 31,0 0-31,0-1 0,0 1 0,0-21 16</inkml:trace>
  <inkml:trace contextRef="#ctx0" brushRef="#br0" timeOffset="-170223.47">8826 5673 0,'-21'-21'0,"42"42"0,-42-85 15,0 43-15,0 0 0,21 0 16,0-22-16,0 22 0,0 0 0,0-21 16,0 21-16,0-1 0,21 1 15,0 0-15,22 21 0,-22-21 16,0 0-16,21 21 0,-21 0 0,22 0 15,-1 0-15,-21 0 0,22 21 16,-22 0-16,21 0 0,-21 0 0,0 1 16,1-1-16,-1 0 0,-21 21 0,0 1 15,0-22-15,0 21 0,0 0 16,-21-20-16,-1 20 0,1-21 0,0 21 16,-21-20-16,21-1 0,-22 0 0,22 0 15,-21 0-15,21 0 0,-1-21 16,1 22-16,0-22 0,0 0 15,21-22 17,0 1-32,21 21 0,0-21 0</inkml:trace>
  <inkml:trace contextRef="#ctx0" brushRef="#br0" timeOffset="-169337.53">9313 5630 0,'0'22'0,"21"-22"31,1 0-15,-1 0-16,0 0 15,0-22-15,0 1 16,0 21-16,1-21 0,-1 0 15,0 0-15,0 21 0,-21-21 0,21-1 16,0 1-16,-21 0 0,0 0 16,0 0-16,-21 21 31,0 0-31,0 0 0,0 21 16,0 0-16,21 0 0,-22 0 15,22 1-15,0 20 16,0-21-16,0 0 0,0 22 0,0-22 15,0 0-15,0 0 0,0 0 0,0 0 16,0 1-16,22-22 0,-22 21 16,21-21-16,0 0 0,0 0 0,0 0 15,0 0-15,1 0 0,-1 0 0,21 0 16,-21 0-16,22-21 0,-22 21 16,21-22-16,-21 1 0,22 21 0,-22-21 15,0 0-15,21 0 0,-21 0 0,1-1 16,-1 1-16,0 0 0,-21 0 15,0 0-15,21 0 0,-21-1 16,0 1-16,0 0 0,0 42 47,-21 0-31,21 1-16,0-1 15,0 0-15,0 0 0,0 0 0,0 0 16,0 1-16,0-1 0,0 0 15,-21 0-15,21 0 0,-21 0 16,21 1 0,0-44 31,0 1-47,0 0 15,0 0-15,0 0 0,0-22 16,0 22-16,21 0 0,0 0 0,0-21 15,0 20-15,0 1 0,1-21 16,-1 21-16,21 0 0,-21 21 0,0-22 16,22 22-16,-22 0 0,21 0 0,-21 0 15,1 0-15,-1 22 0,0-1 16,-21 0-16,0 0 0,0 0 0,0 0 16,0 22-16,0-22 0,0 0 15,0 21-15,0-20 0,0-1 16,0 0-16,0 0 0,0 0 0,0 0 15,0 1-15,0-1 0,0 0 0,0 0 16,-21-21 0</inkml:trace>
  <inkml:trace contextRef="#ctx0" brushRef="#br0" timeOffset="-166368.66">11324 5800 0,'21'0'15,"0"-21"17,-21-1-17,22 22-15,-1-21 0,-21 0 16,21-21-16,0 21 0,21-22 0,-20 1 16,-1 21-16,0-22 0,21-20 15,1 21-15,-22-1 0,21 1 16,0-22-16,1 22 0,-22 0 0,21 21 15,-21-22-15,1 22 0,-22 0 16,0 0-16,0 0 0,-43 21 16,22 21-16,0 0 0,-21 0 15,20 0-15,1 0 0,0 22 16,0-1-16,0-21 0,0 22 0,21-1 16,0-21-16,0 21 0,0-20 15,0 20-15,0 0 0,21-21 0,0 1 16,0 20-16,0-21 0,0 0 15,1 22-15,-1-22 0,0 0 16,0 0-16,0 0 0,0-21 0,1 21 16,-22 1-16,0-1 15,-22-21 1,1 0-16,0 0 0,0 0 16,0 0-16,0-21 0,-1 21 15,1-22-15,-21 1 0,21 21 0,0-21 16,-1 21-16,1-21 0,0 21 15,0 0-15,21 21 32,0 0-17,0 0-15,21-21 0,0 22 0,0-1 16,-21 0-16,22-21 0,-1 21 16,0-21-16,0 0 0,21 21 15,-20-21-15,20 0 0,-21 0 0,21 0 16,1 0-16,-22 0 0,21 0 15,1-21-15,-1 0 0,0 0 0,1 21 16,-1-21-16,-21-1 0,21 1 0,1 0 16,-22-21-16,0 21 0,0-1 15,0 1-15,1-21 0,-22 21 0,0 0 16,21-1-16,-21 1 0,21 0 16,-21 0-16,0 0 15,0 42 16,-21 0-31,21 0 16,-21 0-16,21 1 0,-22-1 0,22 21 16,0-21-16,0 0 0,0 1 0,0 20 15,0-21-15,0 0 0,0 0 16,0 1-16,0-1 0,22 0 0,-1 0 16,0 0-16,0-21 0,0 0 15,0 21-15,1-21 16,-1 0-16,0 0 0,0 0 0,0 0 15,0-21-15,22 0 0,-22 21 0,0-21 16,0 0-16,0 0 16,1-22-16,-1 22 0,0 0 0,0-21 15,-21-1-15,0 22 0,0-21 16,0-1-16,0 22 0,0-21 0,0 21 16,-21-22-16,0 22 0,21 0 0,-21 0 15,-1 0-15,1 21 0,-21 0 16,21 0-16,0 0 0,-1 0 0,1 0 15,0 0-15,-21 0 0,21 21 0,-1 0 16,1 0-16,0 22 0,21-22 16,-21 0-16,21 21 0,-21-21 0,21 22 15,-21-22-15,21 21 0,0-21 0,0 1 16,0 20-16,0-21 16,0 0-16,0 0 0,21 1 0,0-22 15,0 21-15,0 0 0,0-21 0,1 0 16,-1 0-16,21 0 0,-21 0 15,0 0-15,22 0 0,-22 0 0,21-21 16,-21 21-16,1-21 0,20-1 16,-21 22-16,21-21 0,-20 0 0,20 0 15,-21 0-15,0-22 0,0 22 0,1 0 16,-1 0-16,-21 0 16,0 0-16,21-1 0,-21 1 0,0 0 15,0 0 1,-21 42 15,21 0-31,-21 0 0,21 1 16,0-1-16,0 0 0,0 0 15,0 0-15,0 22 0,0-22 0,0 0 16,0 0-16,0 0 0,0 0 0,21 1 16,0-1-16,0 0 15,0-21-15,0 0 16,1 0-16,-1 0 15,0 0-15,0 0 0,0-21 16,0 21-16,-21-21 16,22-1-16,-1 1 0,-21 0 0,21 0 15,-21 0-15,21 0 0,-21-1 16,0-20-16,21 21 0,-21 0 0,21 0 16,-21-1-16,0-20 0,0 21 15,0 0-15,0 0 0,0-1 16,0 44 15,0-1-15,0 0-16,0 0 0,0 0 0,0 0 15,0 22-15,-21-22 16,21 0-16,0 21 0,0-20 0,0-1 16,0 0-16,0 0 0,0 0 0,0 0 15,0 1-15,0-1 0,0 0 16,0 0-16,21-21 0,-21 21 0,22-21 15,-1 0-15,0 0 16,0 0-16,0 0 16,0 0-16,1-21 0,-1 21 0,-21-21 15,21 0-15,0 0 0,0 21 0,-21-43 16,21 22-16,-21 0 0,22 0 16,-22 0-16,0-1 0,0 1 0,0 0 15,0 0-15,0 0 0,0 0 16,0-1-1,-22 22 1,1 0 0,21 22-16,21-22 31,1 0-15,-1 0-16,0 0 15,0 0-15,-21-22 16,21 1-16,0 21 15,1-21-15,-1 42 47,-21 0-47,0 1 16,0-1-16,0 0 0,0 0 16,0 0-16,21 22 0,-21-22 15,0 0-15,0 0 0,0 0 0,21 0 16,0 1-16,0-1 15,-21 0-15,22-21 0,-22 21 0,21-21 16,0 0-16,0 0 0,0 0 16,0 0-16,1 0 15,-1 0-15,0 0 0,-21-21 0,21 0 16,0 0-16,0 21 0,1-22 16,-22 1-16,21-21 0,0 21 0,0 0 15,0-22-15,0 22 0,1 0 16,-22-21-16,21 20 0,0 1 0,0 0 15,-21 0-15,21 21 16,-21-21-16,21 21 0,1 0 16,-22 21-1,0 0-15,0 0 16,0 0 0,0 1-1,21-22 16,-21-22-15,0 1 0,0 0-16,0 0 15,0 0 1,-21 21 0,-1 0-16,1 0 15,0 0 1,21 21-16,0 0 0,-21 0 0,0-21 15,0 43-15,21-22 0,-22 0 16,22 0-16,0 0 0,-21 0 0,21 22 16,0-22-16,0 0 0,0 0 15,0 0-15,0 1 0,0-1 0,0 0 16,21 0-16,1 0 0,-1-21 16,0 0-16,0 21 0,0-21 15,22 0-15,-22 0 0,0 0 0,0 0 16,21 0-16,-20 0 0,20 0 0,-21-21 15,21 0-15,-20 21 0,-1-21 16,0 0-16,21 0 0,-21 21 0,1-22 16,-1 1-16,0-21 0,-21 21 0,21 0 15,-21-1-15,21-20 16,-21 21-16,0 0 0,0 0 0,0-1 16,0 1-16,-21 21 15,0 0-15,0 0 0,0 0 16,-1 21-16,22 1 0,-21-1 15,21 0-15,-21 0 0,21 0 0,0 0 16,0 1-16,0 20 0,0-21 16,0 0-16,0 0 0,0 1 0,0-1 15,21 0-15,0-21 0,1 21 16,-1-21-16,0 0 16,0 0-16,0 0 0,0 0 15,1 0-15,-1 0 0,0 0 16,0-21-16,-21 0 0,21 21 15,-21-21-15,0-1 0,21 1 16,1 0-16,-22 0 0</inkml:trace>
  <inkml:trace contextRef="#ctx0" brushRef="#br0" timeOffset="-164503.3">16637 5271 0,'0'-43'16,"0"22"-16,0 0 15,-21 0-15,21 0 0,0-1 16,-21 22 15,-1 22-15,22-1-16,0 0 0,-21 0 0,0 21 15,21-20-15,0 20 0,0 0 16,-21 1-16,21-1 0,-21 0 0,21 1 16,-21-1-16,21 0 0,0-21 0,-22 22 15,22-1-15,-21-21 0,21 22 16,0-22-16,0 0 0,0 0 0,0 0 16,0 0-1,21-21-15,1 0 16,-22-21-16,21 0 0,0 0 0,0 0 15,0 0-15,0-1 0,1-20 16,-1 21-16,0-21 0,0 20 16,0-20-16,-21 21 0,21-21 0,1 20 15,-22 1-15,0 0 0,21 0 16,0 21-16,-21-21 0,0 42 31,0 0-31,0 0 16,0 0-16,0 1 0,0-1 0,0 0 15,0 21-15,0-21 0,0 1 16,0-1-16,21 0 0,-21 0 0,21 0 16,-21 0-16,21 1 0,1-1 0,-1-21 15,0 0-15,0 21 0,0-21 16,22 0-16,-22 0 0,0 0 16,21 0-16,-21 0 0,22-21 0,-22 0 15,21-1-15,-21 1 0,1 21 16,-1-42-16,0 21 0,0 0 0,0-22 15,0 22-15,1-21 0,-22-1 0,0 22 16,21-21-16,0 0 0,-21-1 16,0 1-16,21 0 0,0 20 0,-21-20 15,21 21-15,-21 0 0,0 0 16,0-1-16,0 1 0,-21 21 31,21 21-15,-21 1-16,0-1 0,21 0 0,-21 21 15,0-21-15,21 22 0,-22-1 0,22-21 16,0 22-16,-21-1 0,21 0 16,-21-21-16,21 22 0,-21-1 0,21-21 15,0 22-15,0-22 0,0 0 16,0 0-16,0 0 0,21 0 0,0 1 16,0-22-16,1 21 0,20-21 0,-21 0 15,0 0-15,22 0 0,-22 0 16,0 0-16,21 0 0,-21 0 0,22 0 15,-22-21-15,21-1 0,-21 22 0,1-21 16,-1 0-16,0 0 16,0 0-16,0-22 0,0 22 0,-21 0 15,22 0-15,-22-21 0,0 20 0,0 1 16,0 0-16,0 0 16,-22 21-1,1 0-15,0 0 16,0 0-16,21 21 0,-21 0 15,21 0-15,-21 1 0,21-1 0,-22 0 16,22 0-16,0 0 0,0 0 0,0 1 16,0-1-16,0 0 0,22 0 15,-1 0-15,0 0 0,0 1 16,0-22-16,0 0 0,1 0 16,-1 0-16,0 0 0,0 0 15,0 0-15,0 0 0,1 0 0,-1 0 16,0-22-16,0 1 0,0 0 0,0 0 15,1 0-15,-1 0 0,0-1 16,0-20-16,0 21 0,0-21 16,1-1-16,-22 1 0,0 0 0,21 20 15,-21-20-15,21 0 0,-21-1 0,0 22 16,0 0-16,0-21 0,0 21 16,0 42 15,-21 0-31,21 21 0,-21-21 15,21 1-15,-22 20 0,22-21 16,0 21-16,0 1 0,-21-22 0,21 21 16,-21-21-16,21 22 0,0-22 0,-21 21 15,21-21-15,0 22 0,0-22 16,0 0-16,0 0 0,0 0 0,0 1 16,-21-1-1,21-42 16,0-1-15,21 1-16,0 0 16,0 0-16,0 0 0,-21 0 15,22-22-15,-1 22 0,0 0 16,0 0-16,0 0 0,0 21 0,22-22 16,-22 1-16,0 21 0,0 0 0,0 0 15,1 0-15,-1 0 0,0 0 16,-21 21-16,21 1 0,0-1 15,-21 0-15,0 0 0,0 0 0,0 0 16,0 1-16,0-1 0,0 0 16,-21 0-16,21 0 0,-21 0 15,-21 1-15,20-22 0,1 21 0,0 0 16,-21 0-16,21-21 0,-1 21 0,-20-21 16,21 0-16,0 21 0,0-21 15,-1 0-15,1 0 16,0 0-16,21-21 15</inkml:trace>
  <inkml:trace contextRef="#ctx0" brushRef="#br0" timeOffset="-163410.4">19812 5567 0,'0'0'0,"21"0"0,0 0 16,0-21-16,1 21 0,-22-21 0,0-1 15,21 22-15,-21-21 0,21 0 16,-21 0-16,21 0 0,-21 0 0,0-1 15,0 1-15,0 0 0,0 0 0,-21 21 16,0-21-16,0 0 0,-1 21 16,1 0-16,0 0 0,-21 0 0,21 0 15,-22 0-15,1 0 16,0 21-16,-1 0 0,1 0 0,0 0 16,-1 22-16,1-22 0,21 21 0,-22 0 15,1 1-15,21-1 0,0 0 16,0 1-16,21-1 0,0-21 0,0 22 15,0-22-15,0 21 0,21-21 0,0-21 16,0 21-16,21 1 0,-20-22 16,20 0-16,0 0 0,1 0 0,-1 0 15,-21 0-15,21-22 0,1 1 0,-1 0 16,0 0-16,1 0 0,-1 0 16,-21-22-16,0 22 0,22-21 15,-22 21-15,0-22 0,0 1 0,-21 21 16,0-22-16,0 22 0,0-21 15,0 21-15,0 0 0,0-1 0,0 1 16,0 0-16,0 42 31,0 0-31,0 22 16,0-22-16,0 21 0,0-21 16,0 1-16,0 20 0,0-21 0,0 21 15,0-20-15,0-1 0,21 0 16,-21 0-16,22 0 0,-1-21 0,0 0 15,21 21-15,-21-21 0,22 0 16,-22 0-16,0 0 0,21-21 16,-20 21-16,20-21 0,-21 0 0,0 0 15,22-22-15,-22 22 0,0 0 0,0-21 16,21-1-16,-20 22 0,-22-21 16,21 21-16,0-22 0,0 1 0,-21 21 15,0-21-15,21 20 0,0-20 0,-21 21 16,22 0-16,-22 0 0,0-1 15,0 44 1,0-1 0,0 21-16,0-21 0,0 22 0,-22-1 15,22-21-15,0 43 0,-21-22 16,0 0-16,0 22 0,21-1 16,0 1-16,-21-1 0,21 1 0,-21-1 15,21 1-15,0-1 0,0 22 0,0-22 16,-22 1-16,22-1 0,0 1 15,-21-1-15,21 1 0,0-22 0,0 22 16,0-22-16,0 0 0,0-20 0,0 20 16,0-21-16,0 0 0,0 0 0,0-42 31,0 0-31,0-21 16,0-43-1,0 43-15,21-22 0</inkml:trace>
  <inkml:trace contextRef="#ctx0" brushRef="#br0" timeOffset="-163091.59">20722 5482 0,'0'0'0,"0"-21"0,0 0 0,0 0 0,0-22 16,0 22-16,21 0 0,0 0 15,-21 0-15,22 0 0,-1-1 0,0 1 16,0 0-16,21 21 0,-20-21 0,-1 21 15,21 0-15,-21 0 16,0 0-16,1 21 0,-1 0 0,0 0 16,-21 1-16,0-1 0,0 21 0,0-21 15,0 0-15,-21 22 0,0-22 16,-1 0-16,-20 0 0,21 0 0,0 1 16,-22-1-16,1 0 0,21 0 15,0 0-15,-22-21 0,22 0 0,0 21 16,0-21-16,0 0 15,42 0 1,0-21 0,0 0-16,0 21 0,1-21 0,20 0 15</inkml:trace>
  <inkml:trace contextRef="#ctx0" brushRef="#br0" timeOffset="-162747.64">21463 5144 0,'0'0'16,"0"-22"-16,-21 22 16,21-21-16,-21 21 15,-1 0-15,1 0 0,21 21 16,0 1-16,-21-1 0,21 0 16,-21 0-16,21 21 0,-21 1 0,21 20 15,0-20-15,0 20 0,-21 1 16,21-1-16,-22 1 0,22 20 15,-21 1-15,21-22 0,-21 22 0,0-21 16,0 20-16,0-20 0,-1 20 0,1-20 16,0-1-16,21 1 0,-21-22 0,21 22 15,-21-22-15,21 0 0,0-20 16,0 20-16,0-21 0,-21 0 0,21 0 16,0 1-16,0-44 31,0 1-31,21 0 0,-21 0 0,21-21 15,-21-1-15,21 22 0,0-42 0,0 20 16</inkml:trace>
  <inkml:trace contextRef="#ctx0" brushRef="#br0" timeOffset="-162426.81">21336 5546 0,'0'0'0,"0"-43"0,0 1 0,-21 0 0,21 21 16,-21-22-16,21 22 0,0-21 0,0 21 15,0-1-15,0-20 0,21 21 16,0 0-16,0 21 0,0-21 0,0-1 16,1 22-16,20 0 0,-21 0 15,21 0-15,-20 0 0,-1 0 0,21 22 16,-21-1-16,0 0 0,1-21 16,-1 21-16,-21 0 0,0 0 15,0 1-15,0-1 0,0 0 0,0 0 16,0 0-16,-43 0 0,22 1 0,0-1 15,-21 0-15,21 0 0,-22 0 16,22-21-16,-21 21 0,21 1 0,-1-22 16,1 0-16,0 0 0,21 21 15,21-21 17,22-21-32,-22 21 0</inkml:trace>
  <inkml:trace contextRef="#ctx0" brushRef="#br0" timeOffset="-159107.95">21717 5525 0,'0'0'16,"-21"0"-16,0 0 15,21 21-15,21-42 16,0-1 0,0 22-16,21-21 15,-20 0-15,-1 0 0,21 0 16,-21 0-16,0-1 0,1-20 0,20 21 16,-21-21-16,0-1 0,0-20 15,1 20-15,-1-20 0,-21-1 0,21 22 16,-21-21-16,21-1 0,-21 22 0,0-22 15,0 22-15,0 0 0,0 20 16,0-20-16,0 21 0,0 0 0,0 0 16,-21 21-1,0 21-15,21 0 0,0 0 16,0 21-16,-21 1 0,21-1 16,-22 0-16,22 22 0,0-1 15,-21-20-15,21 20 0,0 1 0,0-22 16,0 0-16,0 22 0,0-22 15,0 1-15,0-22 0,0 21 0,0 0 16,0-20-16,0-1 0,0 0 0,0 0 16,21 0-16,-21 0 0,22 1 15,-1-22-15,0 0 0,0 0 0,0 0 16,0 0-16,22 0 0,-22 0 16,0-22-16,0 1 0,22 21 15,-22-21-15,0 0 0,0-21 0,0 20 16,0 1-16,1-21 0,-1 21 15,0-22-15,-21 22 0,21-21 16,-21 21-16,21 0 0,-21-1 0,0 1 16,0 0-16,0 0 0,0 42 31,0 0-31,0 0 0,0 1 16,-21-1-16,21 0 0,0 21 15,0-21-15,0 22 0,0-22 0,0 21 16,0-21-16,0 1 0,0-1 0,0 0 15,0 0-15,0 0 16,21-21-16,-21 21 0,21-21 0,1 0 0,-1 0 16,0 0-16,21 0 15,-21 0-15,1 0 0,20 0 16,-21-21-16,0 0 0,22 0 0,-22 0 16,63-43-1,-62 22-15,-1 0 0,21 20 0,-21-20 16,0 21-16,1-21 0,-1 20 0,0 1 15,0-21-15,0 42 0,0-21 16,-21 42 0,0 0-1,0 0 1,0 0-16,0 1 0,0-1 0,0 0 16,0 0-1,22-21 1,-1-21-1,-21 0 1,0 0-16,0-1 16,0 1-16,0 0 0,0 0 15,0 0-15,-21 0 0,-1 21 16,1-22-16,0 22 16,0 0-16,0 22 15,0-1-15,21 0 0,-22 0 16,1 0-16,21 22 0,0-22 0,-21 0 15,0 21-15,21-21 0,0 22 16,0-22-16,0 21 0,0-21 0,0 1 16,0 20-16,0-21 0,0 0 0,21 0 15,0 1-15,0-1 0,1 0 16,-1-21-16,0 21 0,0-21 0,21 0 16,-20 0-16,-1 0 0,21 0 0,-21 0 15,0 0-15,1-21 0,-1 0 16,21 21-16,-21-21 0,0-1 0,1-20 15,20 21-15,-21-21 0,21 20 0,-20-20 16,20 0-16,0 21 16,-21-22-16,22 1 0,-1 21 0,-21-22 15,22 22-15,-22 0 0,0 0 0,21 0 16,-21 21-16,1 0 0,-1 0 16,0 0-16,0 0 0,-21 21 15,21-21-15,-21 21 0,0 0 16,0 0-16,21 1 0,-21-1 0,0 0 15,0 21-15,0-21 0,0 1 16,0-1-16,0 0 16,0-42 31,0 0-32,0-1-15,0 1 0,0 0 16,0 0-16,0 0 0,0 0 15,0-1-15,-21 1 0,0 21 16,21-21-16,-21 21 0,0 0 0,0 0 16,-1 0-16,1 0 0,0 0 15,0 0-15,0 21 0,0-21 0,-1 21 16,-20 1-16,21-1 0,0 0 0,0 0 16,-22 0-16,22 0 15,0 22-15,21-22 0,-21 0 0,21 0 16,-21 0-16,21 22 0,0-22 0,0 0 15,0 0-15,0 0 0,0 1 16,21-22-16,0 21 0,-21 0 0,21-21 16,0 0-16,0 0 0,1 0 0,20 0 15,-21 0-15,85-21 16,-85 0-16,21 21 16,-20-22-16,-1 1 0,0 0 0,0 0 15,0-21-15,-21 20 0,21 1 16,1-21-16,-22 21 0,0-22 0,0 22 15,0 0-15,21-21 0,-21 21 0,0-1 16,0 1 0,0 42-1,0 1-15,-21-22 0,21 21 16,0 0-16,0 21 0,0-21 16,0 1-16,0-1 0,0 0 0,0 0 15,0 0-15,0 0 0,0 1 0,0-1 16,0 0-16,0 0 0,21-21 15,0 21-15,0-21 0,0 0 16,0 0-16,1 0 0,-1 0 0,0 0 16,0 0-16,0 0 15,0 0-15,1-21 0,-1 0 0,0 0 16,0 0-16,0-22 0,0 22 0,1-21 16,-1-1-16,0 1 0,0-21 15,-21-1-15,21 1 0,0-1 0,-21 1 16,0-1-16,22 1 0,-22 20 15,21-20-15,-21 20 0,0 1 0,0 0 16,0 21-16,0-22 0,0 22 0,-21 21 31,-1 21-31,22 0 16,0 1-16,-21 20 0,21-21 16,0 21-16,-21 1 0,21-1 0,0 22 15,0-22-15,0 0 0,0 22 16,0-22-16,0 22 0,0-22 15,0 0-15,0 1 0,0-1 0,0 0 16,0 1-16,0-22 0,0 21 0,0-21 16,0 0-16,21 1 0,0-1 15,-21 0-15,22 0 0,-1 0 0,0-21 16,0 21-16,0-21 0,0 0 16,1 0-16,-1 0 0,0 0 15,0-21-15,0 0 0,0 21 0,22-21 16,-43 0-16,21 0 0,0-1 0,0 1 15,0-21-15,1 21 0,-1 0 16,-21-1-16,21-20 0,-21 21 16,21 21-16,-21-21 0,0 0 0,0 42 47,0 0-47,-21 0 0,21 0 15,0 0-15,-21 1 16,21-1-16,0 0 0,0 0 0,0 0 15,0 0-15,0 1 0,0-1 16,0 0-16,21-21 16,0 0-16,0 0 15,0 0-15,1 0 16,20 0 0,-21-21-16,0 21 0,0-21 0,-21-1 15,22 1-15,-1 0 0,0 0 0,0-21 16,0 20-16,0 1 0,-21 0 15,22 0-15,-1 0 0,0 0 0,-21-1 16,0 1-16,0 42 31,0 1-31,0-1 16,0 0-16,0 0 0,0 0 16,-21 0-16,21 1 0,0-1 15,0 0-15,0 0 0,0 0 16,0 0-16,0 1 0,0-1 15,0 0 1,21-21-16,0 0 16,0 0-16,0 0 15,1 0-15,-22-21 0,21 0 16,0-1-16,-21 1 0,0 0 16,0 0-16,0 0 0,0 0 0,0-1 15,0 1-15,0 0 0,0 0 16,-21 0-16,0 0 0,-1 21 15,1 0-15,0-22 16,0 22-16,42 0 63,0 0-63,0 0 0,1 0 0,-1 0 15,0 0-15,0 0 0,0 0 0,0 0 16,22 0-16,-22 0 0,0 0 15,0-21-15,0 21 0,1 0 0,20 0 16,-21 0-16,0 0 16,0 0-16,-21 21 15,0 1-15,22-22 0,-22 21 16,0 0-16,0 0 0,0 0 16,0 0-16,0 1 0,0-1 15,0 0-15,0 0 0,0 0 16,-22 0-16,22 1 0,-21-1 0,21 0 15,0 0-15,0 0 16,-21 0-16,21 1 0,-21-1 16,21 0-1,0-42 17,0 0-32,0-1 15,0 1-15,21 21 0,0-21 16,-21 0-16,21-21 0,1 20 15,-1 1-15,0 0 0,21-21 0,-21-1 16,22 22-16,-22-21 0,21 0 16,1 20-16,-22-20 0,21 21 0,-21 0 15,0 21-15,1-21 0,-1 21 0,0 0 16,-21 21 0,0 0-16,0 0 0,0 21 0,0-20 15,0 20-15,-21 0 0,0-21 0,21 22 16,0-22-16,0 21 15,0-21-15,0 1 0,0 20 0,0-21 0,0 0 16,0 0-16,0 1 0,0-1 16,21 0-1,0-21 1,0 0-16,0 0 0,0 0 16,-21-21-16,22 21 0,-22-21 15,0-1-15,21 1 0,0 21 0,-21-21 16,21-64-1,-21 64-15,0 0 16,0 0-16,0 0 0,-21 0 0,21-1 16</inkml:trace>
  <inkml:trace contextRef="#ctx0" brushRef="#br0" timeOffset="-158855.98">25654 4699 0,'0'0'0,"0"-21"16,-21 21 0</inkml:trace>
  <inkml:trace contextRef="#ctx0" brushRef="#br0" timeOffset="-158599.02">24659 4911 0,'0'0'0,"21"0"16,0 0-16,1 0 16,20 0-16,-21 0 0,21 0 0,-20 0 15,20-21-15,-21 21 0,21 0 16,-20 0-16,20 0 0,-21-22 0,0 22 15,0 0-15,1 0 0,-1 0 16,0 0-16,-21-21 0</inkml:trace>
  <inkml:trace contextRef="#ctx0" brushRef="#br0" timeOffset="-155678.6">2286 7091 0,'0'0'0,"-21"-21"0,21 0 16,-21 21-16,-1 0 16,22-22-16,-21 22 0,21 22 62,0-1-62,0 0 16,0 0-16,21 0 15,1 0-15,-1-21 0,0 22 16,0-22 0,0 0-16,0 0 0,1 0 0,-1 0 15,0 0-15,21 0 0,-21-22 16,1 1-16,-1 21 0,0-21 0,0 0 16,21 0-16,-20 0 0,-1-1 15,0 1-15,-21 0 0,21 21 0,0-21 16,-21 0-16,0 0 0,0-1 15,0 1-15,0 0 16,-21 21 0,0 21-1,21 0 1,0 1-16,0-1 0,0 0 16,0 21-16,0-21 0,0 22 15,0-1-15,0 22 0,0-22 0,0 0 16,0 22-16,21-22 0,-21 22 0,21-22 15,-21 0-15,0 1 0,0-1 16,0 0-16,0-21 0,0 22 0,0-22 16,0 0-16,0 21 0,0-20 15,0-1-15,0 0 0,0 0 16,-21-21-16,0 0 16,0 0-16,0 0 0,-1 0 15,1 0-15,0-21 0,0 0 16,0 0-16,-22-1 0,22 1 15,0 0-15,0 0 0,0 0 0,0-22 16,-1 22-16,1 0 0,0 0 16,0 0-16,0 0 0,21-1 0,-21 1 15,21 42 17,0 1-17,0-1-15,21 0 0,-21 0 0,21 21 16,0-20-16,0-1 0,0 0 15,1 0-15,20 0 0,-21 0 0,0 1 16,0-1-16,22-21 16,-22 21-16,21 0 0,1-21 0,-22 0 15,21 0-15,0 0 0,1 0 0,-1 0 16,-21 0-16,22 0 0,-1-21 16,0 0-16,1 21 0,-1-21 0,-21-1 15,21 1-15,1 0 0,-22 0 16,21-21-16,-21 20 0,1 1 0,-1-21 15,-21 0-15,0 20 0,0-20 16,0 0-16,0 21 0,0-22 0,0 22 16,0-21-16,0 21 0,0-1 15,-21 1-15,-1 21 16,1 0-16,0 0 0,0 21 16,0 1-16,21-1 15,0 0-15,0 0 0,-21 21 0,21-20 16,0 20-16,0-21 0,0 21 15,0 1-15,0-22 0,0 0 0,0 21 16,0-20-16,0-1 0,0 0 16,21 0-16,0 0 0,0-21 15,0 0-15,0 0 0,1 0 0,-1 0 16,0 0-16,0 0 0,0 0 16,22 0-16,-22-21 0,0 0 0,21 21 15,-21-21-15,1 0 16,20-1-16,-21 1 0,0-21 0,22 21 15,-22-22-15,0 22 0,0-21 0,0 0 16,0-1-16,1 22 0,-22-21 16,0 21-16,21-1 0,-21 1 0,0 0 15,-21 42 1,-1-21-16,22 43 16,0-22-16,-21 0 0,21 0 0,0 21 15,0-20-15,0-1 0,0 21 16,0-21-16,0 0 0,0 1 0,21-1 15,-21 0-15,22 0 0,-1 0 16,-21 0-16,0 1 0,21-22 16,-21 21-16,21 0 0,-21 0 15,-21-21 17,21-21-17,-21 0-15,0 0 0,-1 21 16,22-22-16,-21 22 0,0-21 0,21 0 15,-21 21-15,0 0 16,0 0-16,21 21 16,0 0-1,0 1 1,0-1-16,21-21 0,0 21 0,0-21 16,0 21-16,0-21 0,1 0 0,-1 21 15,0-21-15,21 21 0,-21-21 16,1 0-16,-1 0 0,21 0 0,-21 0 15,0 0-15,1-21 0,20 0 16,-21 21-16,0-21 0,0 0 0,1 0 16,-1-1-16,0 1 0,0 0 0,0-21 15,-21 21-15,21-22 0,1 1 16,-22-22-16,0 22 0,21-21 0,-21-1 16,21 22-16,0-22 0,-21 22 15,21-22-15,0 22 0,1 0 16,-22-1-16,0 22 0,0 0 0,0 0 15,0 0-15,0 42 16,0 0 0,-22 0-16,1 0 0,21 22 15,-21-1-15,21 0 0,-21 1 0,0-1 16,21 22-16,-21-22 0,21 21 0,0-20 16,0-1-16,-22 0 0,22 1 15,0-1-15,0 0 0,0 1 0,0-22 16,22 0-16,-22 0 0,21 0 15,0 1-15,0-1 0,0-21 0,0 0 16,1 21-16,-1-21 16,0 0-16,0 0 0,0 0 15,0 0-15,-21-21 0,22 21 0,-1-21 16,-21-1-16,21 22 0,-21-21 0,21 0 16,-21 0-16,0-21 0</inkml:trace>
  <inkml:trace contextRef="#ctx0" brushRef="#br0" timeOffset="-155440.22">4212 7281 0,'-21'22'16,"42"-22"-1,0-22-15,0 22 16,1-21-16,20 0 0,0 21 0,1-21 15,-1 21-15,0-21 0,1 21 0,-22-21 16,21 21-16,-21 0 0,0 0 16,1-22-16,-1 22 0,0-21 15</inkml:trace>
  <inkml:trace contextRef="#ctx0" brushRef="#br0" timeOffset="-153436.06">6625 7260 0,'21'0'0,"-21"-21"0,21 21 16,-21-21-16,22 0 0,-22 0 15,0-1-15,0 1 16,0 0-16,0 0 0,0 0 0,-22 0 16,1 21-16,0-22 0,0 1 0,0 21 15,-22-21-15,22 21 0,-21 0 16,0 0-16,20 0 0,-83 0 15,83 21-15,-20 0 0,21 1 16,0-1-16,0 21 0,-22-21 16,22 22-16,0-1 0,21-21 0,-21 21 15,21 1-15,0-1 0,0 0 16,0 1-16,0-1 0,0 0 0,21-20 16,-21-1-16,21 0 0,0 0 15,0 0-15,1-21 0,-1 21 16,0-21-16,0 0 0,0 0 0,0 0 15,22 0-15,-22 0 0,0-21 0,0 0 16,22 21-16,-22-21 0,0 0 16,21 0-16,-21-22 0,1 22 0,20-21 15,-21 21-15,0-22 0,0 1 0,-21 21 16,0-22-16,0 1 0,0 0 16,0 21-16,0-22 0,0 22 0,0 0 15,0 0-15,0 0 16,0 42-1,0 0 1,0 21-16,0-21 0,0 1 16,0 20-16,0 0 0,0 1 0,0-22 15,0 21-15,0-21 0,0 22 0,0-22 16,22 21-16,-1-21 0,0 0 16,0 1-16,0-22 0,-21 21 0,43-21 15,-22 0-15,0 0 0,0 0 0,21 0 16,-20 0-16,20-21 0,-21 21 15,21-22-15,-20 1 0,20 0 0,-21 0 16,21 0-16,-20-22 0,-1 22 0,21-21 16,-21 0-16,0 20 0,1-20 15,-22 0-15,21 21 0,-21-22 16,0 22-16,21 0 0,-21 0 0,0 0 16,0-1-1,-21 22 1,0 22-16,21-1 0,-22 0 0,22 0 15,0 21-15,0-20 0,-21 20 16,21 0-16,0 1 0,0-1 0,0-21 16,0 21-16,0-20 0,0-1 15,0 21-15,0-21 0,21-21 0,1 21 16,-22 1-16,21-22 0,0 0 0,0 0 16,0 0-16,0 0 0,1 0 15,-1-22-15,0 1 0,0 21 16,21-21-16,-20 0 0,-1 0 0,0 0 15,0-22-15,0 22 0,0-21 16,1 21-16,-22-22 0,0 22 0,21-21 16,-21-1-16,21 22 0,-21 0 0,0-21 15,0 21-15,0-1 0,21 22 16,-21-21-16,0 42 31,0 1-31,0-1 0,-21 0 16,21 0-16,0 21 0,-21-20 0,21 20 15,0 0-15,0-21 0,0 22 16,0-22-16,0 0 0,0 21 16,0-20-16,21-1 0,0 0 0,0-21 15,0 21-15,1-21 0,-1 0 0,0 0 16,0 0-16,0 0 0,0 0 16,1 0-16,-1 0 0,0 0 0,21-21 15,-21 0-15,1 0 0,-1-1 16,0 1-16,0-21 0,0 0 0,0 20 15,1-20-15,-1 0 0,-21-22 0,21 22 16,0 0-16,-21-1 0,21 1 16,0-22-16,-21 22 0,0 0 0,22-22 15,-22 22-15,0 0 0,0-1 0,0 22 16,0-21-16,0 21 16,0-1-16,0 1 0,-22 42 15,22 1 1,0-1-16,-21 21 0,21 0 15,-21 1-15,21-1 0,0 0 0,0 1 16,-21-1-16,21 22 0,0-22 0,-21 0 16,21 1-16,0 20 0,0-21 15,0 1-15,0-1 0,0 0 0,0 1 16,0-1-16,21-21 0,-21 22 0,21-22 16,-21 0-16,21 0 0,0 0 15,1 0-15,-1-21 16,0 0-16,0 0 0,0 0 15,0 0-15,1 0 0,-1-21 16,0 21-16,0-21 0,0 0 0,0 0 16,1 0-16,-1-1 0,0-20 15,-21 21-15,21 0 0,0-22 0,-21 22 16,0 0-16,0-21 0,0 21 0,0-1 16,0 1-16,0 0 15,0 42 16,0 0-31,0 1 16,-21 20-16,21-21 0,0 0 16,0 0-16,0 22 0,0-22 0,0 21 15,0-21-15,0 1 0,0-1 16,0 0-16,21 0 0,-21 0 0,21 0 16,1-21-16,-1 0 0,0 0 15,0 0-15,0 0 16,0 0-16,1 0 0,-1 0 15,0-21-15,0 0 0,0 0 0,0 0 16,1 0-16,-22-1 0,0 1 16,21-21-16,-21 21 0,0-22 0,0 1 15,0 21-15,0-21 0,0 20 16,0 1-16,-21-21 0,21 21 16,-22 21-16,1-21 0,0 21 0,0 0 15,0 0-15,0 0 0,-1 0 16,1 0-16,0 21 0,0 0 15,21 0-15,-21 0 0,0 0 16,21 1-16,0-1 16,0 0-1,0-42 17</inkml:trace>
  <inkml:trace contextRef="#ctx0" brushRef="#br0" timeOffset="-153320.34">8086 6900 0,'0'0'0</inkml:trace>
  <inkml:trace contextRef="#ctx0" brushRef="#br0" timeOffset="-153168.42">8318 6900 0,'43'0'15,"-22"0"-15,21 0 16,-21 0-16,22 0 0,-22 0 0,21-21 16,-21 21-16,22 0 0,-22 0 15,0 0-15,0 0 0,0 0 0</inkml:trace>
  <inkml:trace contextRef="#ctx0" brushRef="#br0" timeOffset="-149936.2">9186 7260 0,'0'0'0,"0"-21"15,0 0 1,0 0-16,0 0 16,0-1-16,21 1 0,1 21 15,-22-21-15,21 21 0,0-21 16,0 21-16,0 0 15,0 0 1,-21 21-16,0 0 16,0 0-16,0 1 0,22-1 0,-22 21 0,0-21 15,0 22-15,0-22 0,0 21 16,0-21-16,0 22 0,0-22 16,0 0-16,0 0 0,0 0 0,0 0 15,0 1-15,0-1 16,0-42 15,0-1-31,21 22 0,-21-21 16,0 0-16,0 0 0,21-21 15,0 20-15,-21-20 0,0 21 0,21-21 16,0 20-16,1-20 0,-1 0 16,-21 21-16,21-1 0,0-20 0,0 21 15,0 21-15,1-21 0,-1 21 16,0 0-16,0 0 0,0 0 15,0 0-15,1 21 0,-22 0 16,0 0-16,0 0 0,21 1 0,-21-1 16,0 21-16,0-21 0,0 0 15,0 22-15,0-22 0,0 0 0,0 0 16,0 0-16,0 1 0,0-1 0,0 0 16,0-42 30,0 0-46,21-1 16,-21 1-16,0-21 0,21 21 0,0 0 16,0-22-16,-21 22 0,22-21 15,-22 21-15,21-22 0,0 22 16,0 0-16,-21 0 0,21 0 0,0-1 16,1 22-16,-1 0 0,0 0 0,0 0 15,0 0 1,-21 22-16,21-1 0,-21 0 0,22 0 15,-22 21-15,0-20 0,21 20 0,0-21 16,0 21-16,-21-20 0,21-1 16,0 21-16,1-21 0,-1 0 0,0 1 15,0-22-15,0 21 0,0-21 16,1 0-16,-1 0 0,0 0 16,0 0-16,0 0 15,0-21-15,1-1 0,-22 1 16,0 0-16,21-21 15,-21 21-15,21-22 0,0 22 0,-21-21 16,21 21-16,0-22 0,1 1 0,-1 21 16,0-22-16,0 22 0,0 0 15,0 0-15,1 0 0,-1 0 0,0 21 16,0 0-16,0 0 0,0 0 16,1 0-16,-1 0 0,0 0 0,0 21 15,0 0-15,0-21 0,1 21 16,-22 0-16,0 0 0,21 1 0,-21-1 15,0 0-15,0 0 0,0 0 16,0 0-16,0 1 0,21-22 31,-21-22-15,0 1 0,0 0-16,0 0 15,0 0-15,0 0 0,0-1 16,0 1-16,-21 0 0,0 0 0,-1 0 15,22 0-15,-21-1 0,0 1 0,0 21 16,0 0-16,0 0 16,-1 0-16,1 0 0,0 0 0,0 0 15,0 21-15,-22 1 0,22-1 0,0 0 16,0 0-16,-21 0 0,20 22 16,1-1-16,0 0 0,0-21 0,0 22 15,21-1-15,0 0 0,0 1 0,0-22 16,0 0-16,0 21 0,0-20 15,0-1-15,0 0 0,21 0 0,0-21 16,0 21-16,22-21 0,-22 0 0,0 0 16,0 0-16,21 0 0,-20 0 15,-1 0-15,0-21 0,21 21 0,-21-21 16,1 0-16,-1 0 0,0-1 16,0 1-16,0 0 0,-21-21 15,21 21-15,1-22 0,-1 22 0,-21-21 16,0-1-16,0 22 0,21-21 0,-21 21 15,21 0-15,-21-1 0,0 1 16,0 0-16,0 42 31,0 0-31,-21 1 16,21-1-16,-21 21 0,21-21 16,0 22-16,0-22 0,0 0 0,0 21 0,0-21 15,0 1-15,0 20 0,0-21 16,0 0-16,0 0 0,21-21 15,0 22-15,0-22 0,0 0 0,1 0 16,-1 0-16,0 0 0,0 0 16,0 0-16,0 0 0,1 0 0,-1 0 15,21-22-15,-21 1 0,0 0 0,1 0 16,-1 0-16,0-22 0,0 22 16,0-21-16,-21 0 0,21-1 0,1 22 15,-1-21-15,-21-1 0,21 1 0,0-21 16,-21 20-16,0 1 15,0 0-15,21-1 0,-21 22 0,0-21 0,0 21 16,0-22-16,0 22 0,0 0 16,-21 21-1,0 21 1,0 0-16,21 0 0,0 22 16,0-22-16,0 21 0,0 1 0,0-1 15,0 0-15,0 1 0,0-1 0,0 0 16,0 1-16,0-1 0,0 0 15,0 1-15,0-1 0,0-21 0,0 21 16,21-20-16,0 20 0,-21-21 0,21 0 16,0 0-16,-21 1 15,22-22-15,-1 21 0,0-21 0,0 0 16,0 0-16,0 0 0,1 0 16,-1 0-16,0 0 0,0-21 15,0-1-15,0 1 0,1 21 0,-1-21 16,0-21-16,0 21 0,0-1 0,0 1 15,1-21-15,-22 21 0,0-22 16,21 22-16,-21 0 0,0 0 0,21 0 16,-21 0-16,0-1 15,0 44 1,-21-1 0,21 0-16,0 0 0,0 0 15,0 0-15,0 1 0,0 20 0,0-21 16,0 0-16,0 0 0,0 1 15,0-1-15,0 0 0,0 0 0,21 0 16,0 0-16,0-21 0,0 0 16,1 0-16,-1 0 15,0 0-15,0 0 0,0 0 16,0 0-16,1-21 0,-1 0 0,0 21 16,0-21-16,0 0 0,-21-22 15,21 22-15,1 0 0,-22-21 0,21 21 16,-21-1-16,0 1 0,0-21 0,0 21 15,21 21-15,-21-21 16,0-1-16,0 44 31,0-1-15,-21 21-16,21-21 0,0 0 16,0 1-16,0 20 0,0-21 0,0 0 15,0 22-15,0-22 0,0 0 16,0 0-16,0 0 0,21 0 0,0-21 15,0 22-15,0-22 0,1 0 16,-1 0-16,0 0 0,0 0 16,0 0-16,0-22 0,1 22 15,-1-21-15,-21 0 0,0 0 16,21 0-16,-21 0 0,0-1 16,0-20-16,0 21 0,0 0 0,0 0 15,-21-1-15,0 1 0,21 0 0,-22 0 16,1 0-16,0 0 0,0 21 15,0 0-15,0-22 0,-1 22 0,1 0 16,42 0 31,1 0-47,-1 0 16,0 0-16,0 0 0,0 0 15,0 0-15,22-21 0,-22 21 16,0 0-16,0 0 0,0 0 0,1 0 15,-1 0-15,0 0 0,0 0 16,0 0-16,0 21 0,1 1 16,-1-1-16,-21 0 15,21 0-15,-21 0 0,21 0 16,-21 1-16,0-1 0,0 0 16,0 0-16,21 0 0,-21 0 15,0 1-15,0-1 0,21 0 16,-21 0-16,0 0 15,0 0-15,0-42 63,0 0-63,0 0 0,0 0 16,0 0-16,0-1 0,22 1 15,-22-21-15,21 21 0,-21-22 0,21 22 16,0-21-16,0 21 0,-21 0 0,21-22 15,1 22-15,-1 0 0,21 0 16,-21 0-16,22 21 0,-22-22 0,21 22 16,-21 0-16,0 0 0,22 0 0,-22 22 15,0-22-15,0 21 16,-21 21-16,21-21 0,-21 0 0,22 22 16,-22-22-16,0 0 0,0 21 0,0-20 15,0-1-15,0 63 16,-22-62-16,22-1 0,-21 0 15,21 0-15,-21 0 0,21 0 16,0-42 31,0 0-47,0 0 0,0 0 16</inkml:trace>
  <inkml:trace contextRef="#ctx0" brushRef="#br0" timeOffset="-149708.33">12721 6625 0,'-42'0'16,"42"-21"-16,-21 21 15,-1 0 32</inkml:trace>
  <inkml:trace contextRef="#ctx0" brushRef="#br0" timeOffset="-149450.48">11451 6879 0,'0'0'0,"-21"0"16,42 0-1,0 0-15,0 0 0,1 0 0,20 0 16,-21 0-16,21 0 0,1 0 15,-1 0-15,0 0 0,1 0 0,-1-21 16,-21 21-16,22 0 0,-1 0 0,-21 0 16,0 0-16,0-21 0,1 21 15,-1 0-15</inkml:trace>
  <inkml:trace contextRef="#ctx0" brushRef="#br0" timeOffset="-147336.04">14880 7408 0,'0'0'0,"-21"0"16,42 0 31,-21-21-47,21 0 15,0 21-15,1-21 0,-1 0 0,0 0 16,21-1-16,-21-20 0,22 21 16,-22 0-16,0-22 0,21 22 15,-20-21-15,62-64 0,-63 64 16,-21-1-16,22-20 0,-1 21 16,-21-1-16,21-20 0,-21 20 0,0 1 15,0 0-15,0 21 0,0-22 16,0 22-16,0 0 0,-21 21 15,0 0-15,-1 0 0,1 0 16,0 21-16,0 0 0,0 0 16,0 22-16,21-1 0,-22 0 0,1 1 15,21-1-15,-21 0 0,0 22 16,0-22-16,21 1 0,-21 20 0,-1-21 16,1 22-16,21-22 0,0 1 0,0-1 15,0 21-15,0-41 0,0 20 16,0 0-16,0-21 0,21 22 0,1-22 15,-1 0-15,0 0 0,0-21 0,0 0 16,22 21-16,-1-21 16,-21 0-16,21 0 0,-20 0 0,20-21 15,0 0-15,-21 21 0,22-21 0,-22 0 16,21-22-16,-21 22 0,1 0 16,-1-21-16,0 21 0,0-22 0,-21 22 15,0-21-15,21 21 0,-21-22 0,21 22 16,-21 0-16,0 0 0,0 0 15,0-1-15,0 44 47,0-1-47,0 0 0,0 0 0,0 0 0,0 0 16,0 22-16,-21-22 0,21 21 16,0-21-16,0 1 0,0 20 15,0-21-15,0 0 0,0 0 0,0 1 16,0-1-16,21-21 0,-21 21 15,22 0-15,-1-21 0,0 0 0,0 0 16,0 0-16,0 0 0,1 0 16,-1-21-16,0 21 0,21-21 15,-21 21-15,1-21 0,-1-1 0,0 1 16,21 0-16,-21-21 0,1 21 0,-22-22 16,0 22-16,21-21 15,-21 21-15,0-22 0,0 22 0,0-21 16,0 21-16,-21-1 0,-1 1 0,1 0 15,21 0-15,-21 0 0,0 21 16,0 0-16,-22 0 0,22 0 0,0 0 16,0 0-16,0 0 0,-22 21 0,22-21 15,0 21-15,0 0 0,0 22 16,0-22-16,-1 0 0,1 21 0,21 1 16,0-22-16,0 21 0,0 0 0,0-20 15,0 20-15,0-21 0,0 0 16,0 22-16,21-22 0,1-21 15,-1 21-15,0 0 0,0 0 0,0-21 16,0 0-16,1 0 0,20 0 16,-21 0-16,21 0 0,-20 0 0,20 0 15,0 0-15,1-21 0,-1 21 0,0-21 16,1 0-16,-22 0 0,21-1 16,0-20-16,1 21 0,-1 0 0,0-22 15,-20 1-15,20 21 0,-21-21 16,0 20-16,0 1 0,1 0 0,-1 0 15,-21 0-15,21 0 0,-42 21 32,0 0-17,21 21-15,-22 0 0,22 0 0,-21 0 16,0 0-16,21 22 0,-21-22 0,21 21 16,-21-21-16,21 1 0,0 20 15,0-21-15,0 0 0,0 22 0,0-22 16,0 0-16,21 0 15,0 0-15,0-21 0,0 0 0,1 21 16,-1-21-16,0 0 0,0 0 0,0 0 16,0 0-16,22-21 0,-22 21 15,0-21-15,0 0 0,0 0 0,1 21 16,-1-21-16,0-22 0,0 22 0,0 0 16,-21-21-16,0 20 0,0-20 15,0 21-15,0-21 0,0 20 0,0-20 16,0 21-16,-21 0 0,0 0 15,0-1-15,-22 1 16,22 21-16,0 0 0,0 0 0,-21 0 16,20 0-16,-20 0 0,21 0 0,0 0 15,0 21-15,-1 1 0,1-1 16,0 0-16,0 0 0,21 21 0,0-20 16,0 20-16,0-21 0,0 21 0,0-20 15,0 20-15,21-21 0,0 0 16,0 0-16,1 1 0,-1-1 0,0 0 15,0 0-15,0-21 0,0 0 0,22 21 16,-22-21-16,0 0 16,0 0-16,0 0 0,1 0 0,-1-21 15,21 0-15,-21 21 0,0-21 0,1 0 16,20-1-16,-21 1 0,0-21 16,0 21-16,22-22 0,-22 22 0,0-21 15,0 0-15,22-1 0,-22 1 0,0 0 16,0-1-16,0 1 0,0 0 15,1-1-15,-22 1 0,0 0 0,0-1 16,0 22-16,0 0 0,0 0 16,0 0-16,0-1 0,0 1 0,-22 21 15,1 21 17,21 22-32,-21-22 0,21 21 15,0-21-15,0 22 0,0-1 0,-21-21 16,21 22-16,-21-1 0,21 0 15,0-21-15,0 22 0,0-1 0,0 0 16,0 1-16,0-22 0,0 21 0,0 1 16,0-22-16,0 21 0,0-21 15,0 0-15,21 1 0,0-1 0,-21 0 16,21 0-16,0 0 0,1-21 16,-1 21-16,0-21 0,0 0 15,0 0-15,0 0 0,1 0 16,-1 0-16,0 0 0,0-21 0,0 21 15,0-21-15,1 21 0,-1-21 16,0 0-16,0 0 0,-21-1 0,21-20 16,-21 21-16,21 0 0,-21-22 0,0 22 15,22-21-15</inkml:trace>
  <inkml:trace contextRef="#ctx0" brushRef="#br0" timeOffset="-146929.84">14584 7006 0,'0'21'0,"21"-21"16,0 0 0,21 0-16,-20 0 0,-1 0 0,21 0 15,0 0-15,22-21 0,-22 21 16,22-21-16,-22 21 0,22-21 0,-1 21 15,1 0-15,-1-21 0,1 21 0,-1 0 16,-21 0-16,1 0 0,-1-21 16,-21 21-16,0 0 0,1 0 0,-1 0 15,0 0-15,0 0 16,0 0-16,0 0 16,1 0-16</inkml:trace>
  <inkml:trace contextRef="#ctx0" brushRef="#br0" timeOffset="-146580.04">18669 7493 0,'0'21'0,"0"0"47</inkml:trace>
  <inkml:trace contextRef="#ctx0" brushRef="#br0" timeOffset="-146550.06">18669 7514 0,'0'0'0</inkml:trace>
  <inkml:trace contextRef="#ctx0" brushRef="#br1" timeOffset="-127823.74">8128 6202 0,'0'0'0,"-21"0"0,0 21 0,-1-21 16,1 0-16,0 0 15,0 0-15,0 0 0,0 0 16,-1 0-1,1 0-15,21 21 47,21-21-31,1 0-16,-1 0 16,0 0-16,0 0 15,0 0-15,0 21 16,1-21-16,-1 0 0,0 0 0,0 0 15,0 0-15,0 0 0,22 0 16,-22 0-16,0 0 0,21 0 16,-20 0-16,-1 0 0,21 0 0,0 0 15,-20 0-15,20 0 0,-21 0 0,21 0 16,1 0-16,-22 0 0,21 0 16,1 0-16,-1 0 0,-21 0 0,21 0 15,1 0-15,-22 0 0,21 0 16,1 0-16,-22 0 0,21 0 0,0 0 15,-20 0-15,20 0 0,0 0 0,1 0 16,-22 0-16,21 0 0,0 0 16,-20 0-16,20 0 0,0 0 0,1 0 15,-1 0-15,0 0 0,1 0 16,-1 0-16,0 0 0,1 0 0,-1 0 16,0 0-16,1 0 0,-1 0 15,0 0-15,1 0 0,-1 0 0,0 0 16,1 0-16,20 0 0,-21 0 0,1 0 15,-1 0-15,0 0 0,1 0 16,-22 0-16,21 0 0,1 0 0,-1 0 16,-21 0-16,21 0 0,1 0 15,-1 0-15,-21 0 0,22 0 0,-1 0 16,0 0-16,1 0 0,-1 0 0,0 0 16,22 0-16,-22 0 0,0 0 15,1 0-15,-1 0 0,0 0 16,1 0-16,-1 0 0,0 0 0,1 0 15,-22 0-15,21 0 0,1 0 16,-22 0-16,21 0 0,0 0 0,-20 0 16,20 0-16,0 0 0,1 0 0,-1 0 15,0 0-15,1 0 0,-1 0 16,0 0-16,1 0 0,20 0 0,-21 0 16,1 0-16,-1 0 0,0 0 0,1 0 15,-1 0-15,0 0 0,1 0 16,-22 0-16,21 0 0,1 0 0,-22 0 15,21 0-15,0 0 0,1 0 16,-22 0-16,21 0 0,1 0 16,-1 0-16,-21-21 0,21 21 0,1 0 15,-22 0-15,21 0 0,1 0 0,-22 0 16,21 0-16,0 0 0,1 0 16,-22 0-16,21 0 0,1 0 0,-1 0 15,-21 0-15,21-21 0,1 21 0,-1 0 16,-21 0-16,22 0 0,-1 0 15,0 0-15,-21 0 0,22 0 0,-1 0 16,0 0-16,-20 0 0,20 0 0,0 0 16,1 0-16,-22 0 0,21 0 15,0 0-15,1 0 0,-1 0 16,-21 0-16,22 0 0,-1 0 0,0 0 16,-21 0-16,22 0 0,-22 0 15,0 0-15,21 0 0,-20 0 0,-1 0 16,0 0-16,0 0 0,0 0 0,0 0 15,1 0 1,-1 0 0,-21-21-1,21 21 1,0 0 0,0 0-16,0 0 31,-42 0 16,0 0-32,0 0-15,0 0 0,0 0 16,-1 0-16</inkml:trace>
  <inkml:trace contextRef="#ctx0" brushRef="#br1" timeOffset="-124087.93">1058 8869 0,'0'0'0,"0"-21"0,-21 21 0,21-21 16,0-1 0,-21 1-16,21 0 0,0 0 15,-21 0 1,0 21-1,21-21-15,-22 21 0,1 0 16,0 0-16,0 21 16,0 0-16,0 0 0,-22 0 15,22 0-15,0 1 0,-21 20 0,20-21 16,1 21-16,-21 1 0,21-1 16,0 0-16,-1 1 0,1-1 0,21-21 15,-21 22-15,21-1 16,0 0-16,0-21 0,0 1 0,0 20 15,0-21-15,21 0 0,0 0 16,1 1-16,20-1 0,-21-21 0,0 21 16,22-21-16,-22 0 0,21 0 15,0 0-15,-20 0 0,20 0 0,0 0 16,1-21-16,-1 0 0,0-1 16,1 1-16,-1 0 0,0 0 0,1 0 15,-1-22-15,0 22 0,-21-21 16,1 0-16,-1 20 0,-21-20 0,0 0 15,0-1-15,0 1 0,0 0 16,-21 21-16,-1-22 0,-20 1 16,21 0-16,-21 20 0,-1-20 15,1 21-15,0 21 0,-1-21 16,22 21-16,-21 0 0,-1 0 0,22 0 16,-21 21-16,21 0 0,0 0 15,-1 0-15,1 1 0,0-1 0,0 21 16,21-21-16,-21 0 0,21 22 15,0-22-15,0 0 0,0 0 0,0 0 16,21 1-16,0-1 0,0-21 16,0 0-16,22 0 0,-22 0 0,21 0 15,1 0-15</inkml:trace>
  <inkml:trace contextRef="#ctx0" brushRef="#br1" timeOffset="-123704.15">1736 8700 0,'-22'0'16,"1"21"-16,0 0 16,21 0-16,-21 21 0,21-20 15,-21 20-15,21-21 0,0 21 0,0 1 16,0-1-16,-21 22 0,21-22 15,0 21-15,0-20 0,0 20 16,0-20-16,0 20 0,0 1 0,0-1 16,0 1-16,0 20 0,0-20 15,0-1-15,0 1 0,0-1 0,0 1 16,0-1-16,0 1 0,0-1 16,0-20-16,-22 20 0,22 1 0,-21-22 15,21 21-15,0-20 0,0-22 0,0 21 16,-21-21-16,21 1 0,0-44 47,0 1-47,0 0 0,0-21 0,0-1 15,0 1-15,0 0 0,0-1 0,0-20 16</inkml:trace>
  <inkml:trace contextRef="#ctx0" brushRef="#br1" timeOffset="-123323.37">1609 9038 0,'0'0'0,"0"-21"0,-22 0 0,22 0 16,0 0-16,0-1 0,0 1 0,0 0 16,0 0-16,0 0 0,22 0 15,-1 21-15,0-22 0,0 1 0,0 21 16,0 0-16,1 0 0,20 0 15,-21 0-15,21 0 0,-20 0 0,-1 21 16,21 1-16,-21-1 0,0 0 16,1 0-16,-1 21 0,0-20 0,-21 20 15,0-21-15,0 21 0,0-20 16,0-1-16,0 21 0,-21-21 0,0 0 16,-1 1-16,-20-1 0,21 0 15,-21 0-15,20-21 0,-20 21 16,21 0-16,0-21 0,0 22 0,-1-22 15,1 0-15,0 0 16,21-22 15,21 22-15,0-21-16</inkml:trace>
  <inkml:trace contextRef="#ctx0" brushRef="#br1" timeOffset="-122904.61">1968 9186 0,'22'0'16,"-1"0"-16,0 0 16,0 0-16,0 0 0,0 0 15,1 0-15,-1-21 0,0 21 0,0-21 16,0 21-16,22-21 0,-22 0 0,21 0 15,-21-1-15,0 1 0,1 0 16,-1 0-16,0 0 0,-21 0 0,0-1 16,0 1-16,0 0 15,-21 21 1,0 0-16,-1 0 0,1 0 16,0 0-16,0 21 0,0 0 0,0 1 15,-1-1-15,22 0 0,0 0 0,0 21 16,0-20-16,0-1 0,0 21 15,0-21-15,0 0 0,0 1 0,0 20 16,0-21-16,22 0 16,-1-21-16,0 21 0,0-21 0,0 0 15,0 0-15,1 0 0,20 0 16,-21 0-16,21 0 0,-20 0 0,-1-21 16,21 0-16,-21 21 0,22-21 0,-22 0 15,0 0-15,21-1 16,-21 1-16</inkml:trace>
  <inkml:trace contextRef="#ctx0" brushRef="#br1" timeOffset="-122464.58">2815 8932 0,'0'0'0,"-21"0"31,21 22-31,0-1 16,0 0-16,0 0 0,0 0 15,0 22-15,0-22 16,0 0-16,0 0 0,0 0 0,0 0 15,0 1-15,0-1 16,0 0-16,0 0 16,0 0-16,-21-21 15,0 0 17,21-21-32,0 0 15,0 0-15,0 0 0,0-1 16,0 1-16,0 0 0,0-21 0,21 21 15,0-22-15,-21 22 0,21-21 16,0-1-16,22 22 0,-22 0 0,0-21 16,21 21-16,-21 21 0,1 0 15,-1 0-15,21 0 0,-21 0 16,0 21-16,1-21 0,-1 42 0,0-21 16,0 0-16,-21 22 0,0-22 0,21 21 15,-21 1-15,0-22 0,0 0 16,0 21-16,0-21 0,0 1 0,0-1 15,0 0-15,0 0 0,0 0 16,-21-21 0</inkml:trace>
  <inkml:trace contextRef="#ctx0" brushRef="#br1" timeOffset="-119648.45">3958 9229 0,'0'0'0,"21"0"31,-21-21-31,21 21 16,-21-22-16,0 1 0,22 0 15,-1 0-15,0 0 0,-21-22 16,21 22-16,0-21 0,0 0 0,-21-1 16,22 1-16,-1 0 0,0-1 15,0 1-15,-21 0 0,0-1 0,21 22 16,-21-21-16,0 21 0,0-1 16,0 1-16,0 0 0,-21 21 15,0 0 1,0 21-16,21 0 0,-21 1 15,21 20-15,0-21 0,-22 21 16,22 1-16,0-1 0,0 0 0,0 1 16,0-1-16,0 0 0,0-20 0,0 20 15,22-21-15,-22 21 0,21-20 16,0-1-16,-21 0 0,0 0 0,21 0 16,-21 0-16,21 1 0,-21-1 15,-21-21 16,0 0-31,0 0 0,0 0 0,-1 0 16,1 0-16,0-21 16,0 21-16,0-22 0,21 1 0,-21 21 15,-1 0-15,1 0 16,21 21 0,0 1-1,0-1-15,21 0 16,1 0-16,-1 0 15,0-21-15,0 0 0,-21 21 16,21-21-16,0 0 0,1 0 0,-1 0 0,21 0 16,-21 0-16,0 0 15,22 0-15,-22-21 0,21 0 0,-21 21 16,22-21-16,-1 0 0,-21 0 0,22-1 16,-22 1-16,0 0 0,21 0 15,-21 0-15,1-22 0,-1 22 16,-21 0-16,21-21 0,-21 21 0,21-1 0,-21 1 15,0 0-15,0 0 0,21 0 16,-21 0-16,0-1 16,0 44-1,-21-22 1,21 21-16,0 0 0,-21 0 0,21 0 0,-21 22 16,21-22-16,0 0 0,0 21 15,0-21-15,0 1 0,0-1 16,0 0-16,0 0 0,0 0 0,0 0 15,0 1-15,0-1 0,0 0 0,21-21 16,0 0-16,0 21 0,0-21 16,1 0-16,-1 0 0,0 0 15,21 0-15,-21 0 0,1 0 0,-1-21 16,21 0-16,-21 21 0,0-21 16,1-1-16,-1 1 0,0 0 15,0 0-15,0-21 0,-21 20 0,21 1 16,-21-21-16,0 21 0,0-22 0,0 1 15,0 21-15,-21-21 0,0 20 16,0 1-16,0 0 0,0 0 0,-22 0 16,22 0-16,0 21 0,0 0 0,0 0 15,-1 0-15,-20 0 0,21 21 16,0 0-16,21 0 0,-21 0 0,-1 0 16,1 1-16,21-1 0,0 21 0,0-21 15,0 22-15,0-1 0,0-21 16,0 21-16,0-20 0,0-1 0,21 21 15,-21-21-15,22 0 0,-1-21 16,0 22-16,0-1 0,0-21 16,22 0-16,-22 0 0,0 0 0,0 0 15,21 0-15,-20 0 0,-1 0 0,21 0 16,-21 0-16,22-21 0,-22-1 16,21 1-16,0 0 0,-20 0 0,20 0 15,-21 0-15,0-1 0,0 1 0,1-21 16,-1 21-16,-21 0 0,0-22 15,0 22-15,0 0 0,0-21 0,0 20 16,21 1-16,-21 0 0,0 0 16,0 42 15,0 0-31,0 0 0,0 1 16,-21-1-16,21 0 0,0 21 0,0-21 15,0 1-15,0 20 0,0-21 16,0 0-16,0 0 0,0 1 0,0-1 15,0 0-15,0 0 0,0 0 0,21 0 16,0 1-16,0-22 16,0 0-16,1 0 0,20 0 15,-21 0-15,0 0 0,0 0 0,1 0 16,-1 0-16,21-22 0,-21 1 16,0 21-16,1-21 0,-1 0 0,0 0 15,0 0-15,0-1 0,-21-20 0,21 21 16,-21 0-16,22-22 0,-22 22 15,0-21-15,0 21 0,0 0 16,0-1-16,0 1 0,0 0 16,0 42 15,0 0-31,0 1 16,0-1-16,0 21 0,0-21 0,0 0 15,0 1-15,0 20 0,0-21 16,0 0-16,0 0 0,0 1 0,0-1 15,0 0-15,0 0 16,0 0-16,21-21 0,0 21 16,0-21-16,0 0 15,0 0-15,1 0 0,-1 0 0,0-21 16,0 21-16,0-21 0,0 0 0,1 21 16,-1-21-16,21 0 0,-21-1 15,0-20-15,1 21 0,-1-21 0,-21 20 16,21 1-16,-21-21 0,21 21 0,-21-22 15,0 22-15,0 0 0,0 0 16,0 0-16,-21 21 16,0 21-1,0 0-15,21 0 16,0 0-16,0 1 16,21-22 15,0 0-31,0-22 0,0 1 15,0 21-15,1-21 0,-1 21 16,0 0-16,-21-21 0,21 21 0,0 0 16,0 0-16,1 0 0,-1 0 15,0 0-15,-21 21 16,0 0-16,0 0 0,0 1 16,0-1-16,0 0 0,0 0 15,0 0-15,0 0 0,0 1 16,0-1-16,0 0 0,0 0 0,0 0 15,21 0-15,-21 1 0,21-1 0,0-21 16,-21 21-16,22-21 0,-1 0 16,0 21-16,0-21 0,0 0 15,0 0-15,1 0 0,-1 0 16,0 0-16,0-21 0,0 0 16,0 0-16,1-1 0,-22 1 15,21 0-15,0 0 0,-21 0 0,21-22 16,0 22-16,-21-21 0,0 21 0,21 0 15,1-1-15,-22 1 0,21 0 16,-21 0-16,21 21 16,-21 21 31,0 0-47,0-42 62,0 0-46,0 0-16,0 0 15,0-1 1,-21 22 15,0 0-31,21 22 16,0-1-16,-22 0 0,22 0 15,-21 0-15,21 0 0,0 1 0,0-1 16,0 0-16,0 21 0,0-21 0,0 1 16,0-1-16,0 0 0,0 0 15,0 0-15,0 0 0,0 1 0,21-1 16,1-21-16,-1 0 0,0 21 16,0-21-16,0 0 0,0 0 15,1 0-15,-1 0 0,0 0 0,0 0 16,21 0-16,-20 0 0,-1-21 15,21 0-15,-21 21 0,0-22 0,22 1 16,-22 0-16,0 0 16,0 0-16,0-22 0,1 22 0,-1 0 15,0-21-15,-21 21 0,0-1 0,0 1 0,0 0 16,0 0-16,0 0 0,0 0 16,-21 21-16,0 0 15,-1 0-15,1 0 16,21 21-16,-21 0 0,0 0 0,21 0 15,0 0-15,0 22 16,-21-22-16,21 0 0,0 21 0,0-20 16,0-1-16,0 0 0,0 0 0,0 0 15,0 0-15,0 1 0,21-22 16,-21 21-16,21-21 0,0 0 0,0 0 16,1 0-16,-1 0 0,0 0 0,0 0 15,0 0-15,0 0 0,1 0 0,-1-21 16</inkml:trace>
  <inkml:trace contextRef="#ctx0" brushRef="#br1" timeOffset="-118871.83">9144 8996 0,'0'0'0,"-21"0"15,0 0-15,-1 0 16,1 0-16,0 0 0,0 0 16,0 0-16,0 0 0,-1 0 15,1-21-15,0 21 0,0 0 16,21-21-1,-21 21-15,42 0 32,0 0-17,0 0-15,0 0 0,22 0 16,-1 0-16,0 0 0,1 0 0,-1 0 16,22 0-16,-22 0 0,21 0 0,-20 0 15,20 0-15,1 0 0,-1 0 16,1 0-16,-22 0 0,22 0 0,-1 0 15,-21 0-15,1 0 0,-1 0 0,0 0 16,1 0-16,-22 0 0,21-22 16,-21 22-16,1 0 0,-1 0 15,-21-21 1,0 0 46,-21 0-62,-1 21 16</inkml:trace>
  <inkml:trace contextRef="#ctx0" brushRef="#br1" timeOffset="-118355.12">9927 8678 0,'0'0'0,"-21"-21"0,0 21 32,42 21-1,0-21-15,0 22-16,0-22 0,1 0 15,-1 21-15,21-21 0,-21 0 0,22 21 16,-22 0-16,21-21 0,-21 0 0,22 0 15,-22 0-15,0 21 0,0-21 0,21 0 16,-20 0-16,-1 0 0,0 0 16,0 0-16,0 0 15,-21 21 17,-21-21-32,0 22 15,0-22-15,0 21 0,-1 0 0,1 0 16,0-21-16,0 21 0,0 0 15,-22 1-15,22 20 0,0-21 0,-21 0 16,21 0-16,-22 1 0,22-1 0,0 21 16,0-21-16,0 0 0,-1 1 0,1-22 15,0 21-15,0 0 0,21 0 16,-21-21-16,21 21 16,21-21 46,-21-21-46,21 21-16</inkml:trace>
  <inkml:trace contextRef="#ctx0" brushRef="#br1" timeOffset="-112903.75">12298 8742 0,'0'-21'63,"0"0"-48,0-1 1,0 1 0,0 0-16,-21 21 0,-1 0 15,22-21-15,-21 21 0,0 0 16,0 0-16,0 0 0,0 0 0,-1 0 15,1 0-15,0 0 0,0 0 16,0 0-16,0 21 0,-22 0 0,22 0 16,0-21-16,0 22 0,0 20 0,-1-21 15,1 0-15,0 0 0,21 22 16,0-22-16,-21 21 0,21-21 0,0 22 16,0-22-16,0 0 0,0 0 0,0 0 15,0 1-15,0-1 0,0 0 16,0 0-16,21-21 0,0 0 0,-21 21 15,21-21-15,1 0 0,-1 0 0,0 0 16,0 0-16,0 0 0,22 0 16,-22-21-16,0 0 0,21 0 15,-21 0-15,22 21 0,-22-22 0,21-20 16,-21 21-16,22 0 0,-22-22 0,0 22 16,0-21-16,22 0 0,-22 20 15,0-20-15,-21 0 0,21-1 0,0 1 16,0 0-16,-21 21 0,0-22 0,0 1 15,22 0-15,-22-1 0,21 1 16,-21 21-16,0-22 0,0 1 0,0 21 16,0 0-16,0 0 0,0-1 15,-21 22 1,-1 0-16,1 22 0,21-1 16,-21 0-16,0 0 0,0 21 0,21 1 15,0-22-15,-21 42 0,21-20 16,-22-1-16,22 0 0,-21 1 0,21-1 15,0 0-15,0 1 0,0-1 0,0 0 16,0 1-16,0-22 0,0 21 16,0-21-16,0 1 0,21-1 0,1 0 15,-1 0-15,-21 0 0,21-21 0,0 0 16,-21 21-16,21-21 0,0 0 16,1 0-16,-1 0 0,0-21 15,0 0-15,0 0 16,0 0-16</inkml:trace>
  <inkml:trace contextRef="#ctx0" brushRef="#br1" timeOffset="-112392.18">12890 8573 0,'0'-22'15,"-21"44"16,0-1-31,21 0 16,0 0-16,-21 0 0,21 22 0,-21-22 16,21 0-16,-21 0 0,21 21 15,0-20-15,0-1 0,0 21 16,0-21-16,0 0 0,0 1 0,0-1 16,0 0-16,0 0 0,21 0 0,0-21 15,0 21-15,0-21 16,22 0-16,-22 0 0,0 0 0,21 0 15,-21 0-15,22-21 0,-22 21 0,21-21 16,-21 0-16,22 0 0,-22 0 16,0-1-16,0 1 0,0 0 15,1 0-15,-22-21 0,0 20 0,0-20 0,0 21 16,0-21-16,0 20 16,-22-20-16,1 21 0,0 0 0,-21-22 15,21 22-15,-1 0 0,1 21 0,0 0 16,0-21-16,-21 21 0,20 0 0,1 0 15,0 0-15,0 21 0,0 0 16,0 0-16,-1 1 0,1-1 0,21 0 16,-21 0-16,0 0 0,21 0 0,0 1 15,0-1-15,-21 0 0,21 0 16,0 0-16,0 0 0,0 1 16,21-22-16,0 21 0,0-21 0,0 0 15,1 0-15,20 0 16,-21 0-16,21 0 0,1-21 0,-1-1 15</inkml:trace>
  <inkml:trace contextRef="#ctx0" brushRef="#br1" timeOffset="-111276.5">13631 8530 0,'-21'21'46,"21"1"-30,0-1-16,0 0 0,0 0 16,-21 0-16,21 0 0,-21 22 0,21-22 15,0 0-15,0 21 0,0-20 0,0-1 16,0 0-16,0 0 0,0 0 16,0 0-16,0 1 0,21-1 15,0-21-15,0 0 0,0 0 16,1 0-16,-1 0 0,0 0 15,0 0-15,0-21 0,0-1 16,1 1-16,-1 0 0,-21 0 16,0 0-16,21 0 0,0-1 15,-21-20-15,0 21 0,0 0 16,21 0-16,-21-1 0,0 1 0,21 21 16,-21-21-16,0 0 15,22 21-15,-22 21 16,0 0-1,0 0-15,0 1 0,0-1 16,0 0-16,0 0 0,0 0 0,0 0 16,0 22-16,0-22 0,0 0 15,0 0-15,21 0 0,-21 1 16,21-22-16,0 21 0,0-21 16,0 0-16,1 0 0,-1 0 15,0 0-15,0 0 0,0 0 0,0 0 16,1 0-16,-1 0 0,0-21 15,-21-1-15,21 1 0,-21 0 16,21 0-16,-21 0 0,0 0 0,0-1 16,0 1-16,0 0 0,0 0 0,0-21 15,-21 20-15,0 22 0,0-21 0,0 0 16,-1 0 0,1 21-16,21-21 31,21 21-31,1 0 0,-1 0 15,0 0-15,0-21 0,0 21 16,0 0-16,1 0 0,20-22 0,-21 22 16,0 0-16,22 0 0,-22 0 0,0 0 15,0 0-15,0 0 0,0 0 16,22 0-16,-22 22 0,0-22 16,-21 21-16,21-21 0,-21 21 0,0 0 15,0 0-15,0 0 0,0 1 16,0-1-16,0 0 0,0 0 0,0 0 15,0 0-15,0 1 0,0-1 0,0 0 16,0 0-16,0 0 16,0 0-16,0 1 0,0-1 15,0 0 1,0-42 31,0 0-47,0-1 0,0 1 0,0 0 15,0 0-15,0 0 0,0 0 16,0-22-16,0 22 0,21 0 0,1-21 16,-22 20-16,21 1 0,0 0 0,0-21 15,0 21-15,0 21 0,1-22 16,-1 1-16,0 21 0,0 0 0,0 0 16,22 0-16,-22 0 0,0 0 0,0 0 15,0 21-15,0 1 0,1-22 16,-22 21-16,0 0 0,21 0 15,-21 21-15,0-20 0,21-1 0,-21 0 16,0 0-16,0 0 0,0 0 0,0 1 16,0-1-16,0 0 0,0 0 15,0 0-15,-21-21 0,21 21 16,-21-21-16,-1 0 31,22-21-15,0 0-16</inkml:trace>
  <inkml:trace contextRef="#ctx0" brushRef="#br1" timeOffset="-110283.58">15325 8954 0,'0'21'16,"21"-21"15,0-21-31,0-1 16,0 22-16,-21-21 0,21 0 16,1 0-16,-1 0 0,0-22 0,0 22 15,0 0-15,0-21 0,1 21 0,-1-22 16,-21 1-16,21 21 0,-21-22 15,21 1-15,-21 0 0,0 21 0,0-22 16,0 1-16,21 21 0,-21-22 0,0 22 16,0 0-16,0 0 0,0 0 15,0 42 17,0 0-32,0 0 0,0 0 0,-21 22 15,21-22-15,-21 21 0,21 1 16,0-22-16,0 21 0,-21 0 0,21 1 15,-21-22-15,21 21 0,0 1 16,0-22-16,0 21 0,0 0 0,0-20 16,0 20-16,0-21 0,0 0 0,0 22 15,0-22-15,0 0 0,21 0 16,0 0-16,0-21 0,0 21 16,0-21-16,1 0 0,20 0 15,-21 0-15,0 0 0,0-21 16,22 0-16,-22 0 0,21 21 0,-21-21 15,1-22-15,20 22 0,-21 0 0,0 0 16,0-21-16,1 20 0,-1-20 16,0 21-16,-21 0 0,21 0 15,-21-1-15,-21 44 47,21-1-47,-21 0 0,0 0 16,21 0-16,0 0 0,0 1 0,-22-1 15,22 0-15,0 0 0,0 21 0,0-20 16,0-1-16,22 0 16,-22 0-16,21 0 0,0-21 0,0 0 15,0 21-15,0-21 0,1 0 16,-1 0-16,0 0 0,0 0 16,21 0-16,-20 0 0,-1 0 0,0-21 15,0 21-15,21-21 0,-20 0 0,-1 0 16,0 0-16,-21-1 0,21 1 15,0-21-15,-21 21 0,0-22 0,0 1 16,0 21-16,0-21 0,0-1 0,0 22 16,0-21-16,0 21 0,-21-1 0,0 1 15,0 0-15,0 0 0,-1 21 16,1 0-16,0 0 0,0 0 0,0 0 16,0 0-16,-1 0 0,1 0 0,0 21 15,0 0-15,-21 0 16,20 1-16,1-1 0,0 21 0,0-21 15,0 0-15,0 22 0,21-22 0,0 21 16,0-21-16,0 22 0,0-22 16,0 0-16,0 0 0,0 0 0,0 1 15,0-1-15,21 0 0,0 0 0,0-21 16,0 21-16,0-21 0,1 0 0,-1 0 16,0 0-16,0 0 0,0 0 15,0 0-15,22 0 0,-22 0 0</inkml:trace>
  <inkml:trace contextRef="#ctx0" brushRef="#br1" timeOffset="-109687.73">17081 8678 0,'0'0'16,"0"-21"-16,0 0 0,0 0 0,0 0 15,0 0-15,0-1 16,-21 22-16,0 0 0,0 0 16,0 0-16,0 0 0,-1 0 15,1 0-15,0 22 0,0-1 16,0 0-16,0 0 0,-1 21 0,1-20 16,0 20-16,0-21 0,0 21 0,0-20 15,21 20-15,-22-21 0,22 0 0,0 22 16,0-22-16,0 0 0,0 0 15,0 0-15,0 0 0,22 1 16,-1-1-16,0-21 0,0 0 0,0 0 16,0 0-16,1 0 0,-1 0 15,0 0-15,0 0 0,0 0 0,0-21 16,1-1-16,-1 1 0,0 21 0,0-42 16,0 21-16,-21 0 0,21-22 15,1 22-15,-22-21 0,21-1 16,-21 22-16,0-21 0,0 21 0,0 0 15,0-1-15,0 1 0,0 0 0,0 0 16,0 42 15,0 0-31,0 0 0,-21 1 0,21-1 16,0 0-16,-22 21 0,22-21 16,-21 1-16,21 20 0,0-21 0,0 21 15,0-20-15,0-1 0,0 0 0,0 0 16,0 0-16,0 0 0,0 1 15,0-1-15,21-21 0,1 0 16,-22 21-16,21-21 0,0 0 16,0 0-16,0 0 0,0 0 0,1 0 15,-1 0-15,0 0 0,0 0 16,0 0-16,0-21 0,1 21 0,-1-21 16</inkml:trace>
  <inkml:trace contextRef="#ctx0" brushRef="#br1" timeOffset="-108984.14">17928 8615 0,'0'0'0,"-21"0"0,0 0 16,0 0-16,21-21 0,-22 21 0,1 0 15,0 0-15,0 0 0,0 0 0,0 0 16,-1 0-16,1 0 16,0 0-16,0 0 0,0 0 0,0 21 15,-1 0-15,1 0 0,0 0 0,0 1 16,0-1-16,0 0 0,-1 0 16,22 21-16,0-20 0,-21-1 0,21 21 15,0-21-15,0 0 0,0 1 0,0-1 16,0 0-16,0 0 0,0 0 15,0 0-15,21-21 0,-21 22 16,22-22-16,-1 0 0,0 0 0,0 0 16,0 0-16,0 0 0,22 0 15,-22 0-15,0 0 0,0-22 16,0 1-16,1 0 0,-1 0 0,0 0 16,0 0-16,21-22 0,-42 1 0,22 0 15,-1-1-15,0 1 0,0 0 0,-21-1 16,21 1-16,0-22 0,-21 22 15,22 0-15,-22-22 0,21 22 16,-21 0-16,0-1 0,21-20 0,-21 20 0,0 22 16,0-21-16,0 0 15,0 20-15,0 1 0,0-21 0,0 21 16,0 0-16,0 42 16,-21 0-1,21 0-15,-21 0 0,21 22 0,0-22 16,0 21-16,0 0 0,0 22 15,0-22-15,0 1 0,0-1 0,0 21 16,0-20-16,0-1 0,0 0 0,0 1 16,0-1-16,0-21 0,0 22 15,0-1-15,0-21 0,0 21 16,0-20-16,0-1 0,0 0 0,21 0 16,0 0-16,0-21 0,0 21 15,0-21-15,1 0 0,-1 0 16,0 0-16,0 0 0,0-21 0,0 0 15,1 0-15,-1 0 0,0 21 16,0-21-16,0-1 0,-21 1 16</inkml:trace>
  <inkml:trace contextRef="#ctx0" brushRef="#br1" timeOffset="-104022.46">12721 9673 0,'0'-21'32,"21"21"-32,0-21 15,-21 0-15,22 0 16,-22-1-16,0 1 16,0 0-16,0 0 15,0 0-15,0 0 16,-22-1-16,1 22 15,0 0-15,0-21 0,0 21 16,0 0-16,-1 0 16,1 0-16,0 0 0,0 21 15,0-21-15,0 22 0,-1-1 0,1-21 16,0 21-16,0 0 0,0 0 16,21 22-16,-21-22 0,-1 0 0,1 21 15,21-21-15,0 22 0,0-22 0,-21 21 16,21-21-16,-21 22 0,21-22 15,0 21-15,0 1 0,0-22 0,0 0 16,0 21-16,0-21 0,0 1 16,0-1-16,21 0 0,0 0 15,0 0-15,1 0 0,-1-21 16,0 0-16,0 0 0,21 0 0,-20 0 16,-1 0-16,0 0 0,21 0 15,-21 0-15,1 0 0,20-21 0,-21 21 16,0-21-16,22 21 0,-22-21 0,21 0 15,-21 0-15,0-1 0,1 1 16,-1 0-16,0 0 0,0 0 0,0 0 16,-21-1-16,0 1 0,0 0 0,21 0 15,-21 0-15,22 0 0,-22-1 16,0 1-16,0 0 16,0 42 15,0 0-31,-22-21 0,22 22 15,-21-1-15,21 0 0,-21 21 0,21-21 16,0 1-16,0-1 0,0 0 16,0 0-16,0 0 0,0 0 0,0 1 15,0-1-15,0 0 0,21 0 16,0-21-16,1 21 0,-1-21 16,0 0-16,0 0 0,0 0 15,0 0-15,1 0 0,20 0 16,-21 0-16,0-21 0,0 0 0,1 21 15,-1-21-15,0 0 0,0-1 16,0 1-16,0 0 0,1 0 0,-1 0 16,-21 0-16,0-1 0,21-20 0,0 21 15,-21 0-15,21 0 0,-21-1 16,0 1-16,0 0 0,0 42 62,0 0-62,0 1 0,0-1 0,0 0 16,0 0-16,0 0 16,0 0-16,0 1 0,0-1 0,0 0 15,0 0-15,0 0 0,0 0 0,0 1 16,0-1 0,21-21-16,1 0 15,-1 0-15,0 0 0,0 0 16,0 0-16,0 0 0,1 0 0,-1-21 15,0 21-15,0-22 0,0 1 16,0 0-16,1 0 0,-1 0 0,0 0 16,0-1-16,0 1 0,0 0 15,1 0-15,-1-21 0,0 20 0,0 22 16,0-21-16,-21 0 0,-42 21 47,0 0-47</inkml:trace>
  <inkml:trace contextRef="#ctx0" brushRef="#br1" timeOffset="-103776.6">13885 9885 0,'0'0'0,"0"21"16,0 0-16,0 0 16,0 1-16,21-1 0,1 0 15,-1 0-15,-21 0 0,21 0 16,-21 1-16,21-22 0,-21 21 16,0 0-16,0 0 15,-21-21 1,0 21-16,0-21 15,-1 0-15,1 0 16,0 0-16,0 0 0,0 0 0,0 0 16,-1 0-16,1 0 15,0 0-15,21-21 32,0 0-17,0 0-15,0 0 16,21 21-16</inkml:trace>
  <inkml:trace contextRef="#ctx0" brushRef="#br1" timeOffset="-103532.74">14520 9462 0,'0'-22'15,"-21"22"1,0 0-16,0 0 16,21 22-16,0-1 0,0 0 15,-21 21-15,21-21 0,0 22 0,-22-1 16,22-21-16,0 22 16,0-1-16,-21 0 0,0 1 0,21-1 15,-21 0-15,21-21 0,-21 22 0</inkml:trace>
  <inkml:trace contextRef="#ctx0" brushRef="#br1" timeOffset="-102995.83">14753 9821 0,'-21'0'31,"21"22"-31,0-1 16,-21-21-16,0 21 0,21 0 15,-22 0-15,22 0 0,0 1 0,0-1 16,-21 0-16,0 0 0,21 0 0,0 0 15,0 1-15,0-1 0,0 0 16,0 0-16,0 0 16,0 0-16,21-21 15,0 0-15,1 0 16,-1 0-16,0 0 0,0 0 16,0 0-16,0-21 0,1 21 0,-1-21 15,0 21-15,0-21 0,0 0 0,-21 0 16,0-1-16,21 1 0,-21 0 15,0 0-15,0 0 0,0 0 0,0-1 16,0 1-16,0 0 0,0 0 16,-21 21-16,0 0 0,21-21 0,-21 21 15,0 0-15,0 0 0,-1 0 16,1 0-16,0 0 16,21 21-16,-21 0 15,0-21 1,21 21-16,0-42 31,0 0-31</inkml:trace>
  <inkml:trace contextRef="#ctx0" brushRef="#br1" timeOffset="-102853.91">14245 9673 0,'0'0'0,"-21"-21"31,42 21-31,0-21 16</inkml:trace>
  <inkml:trace contextRef="#ctx0" brushRef="#br1" timeOffset="-102718.99">14520 9610 0,'0'0'0,"21"0"16,1 0-16,-1-21 0,0 21 0,0 0 16,0 0-16,0 0 0,1 0 0,-1 0 15,0 0-15,-42 0 47,0 0-31,-1 0-16,1 0 15</inkml:trace>
  <inkml:trace contextRef="#ctx0" brushRef="#br1" timeOffset="-102372.2">14372 9821 0,'-21'0'0,"0"0"47,21 22-47,-21-1 15,21 0-15,0 0 16,-22 0-16,22 0 0,-21 1 0,21-1 16,-21 0-16,21 0 0,0 0 15,0 0-15,0 1 0,0-1 0,0 0 16,0 0-16,21 0 0,0-21 16,-21 21-16,22-21 0,-1 0 15,0 0-15,0 0 0,0 0 16,0 0-16,1 0 0,-1 0 0,0 0 15,0 0-15,0-21 0,0 0 0,1 21 16</inkml:trace>
  <inkml:trace contextRef="#ctx0" brushRef="#br1" timeOffset="-101252.65">15346 9800 0,'0'0'0,"0"-21"15,0 0 1,-21 21 15,-1 21-15,22 0-16,-21 0 0,21 1 15,0-1-15,-21 0 0,21 0 16,-21 21-16,0-20 0,21-1 0,0 0 16,-21 0-16,21 0 0,-22 0 0,22 1 15,-21-22-15,21 21 0,0 0 16,0 0-16,0-42 47,0 0-32,0 0-15,0-1 16,0 1-16,0 0 0,0 0 16,0-21-16,21 20 0,1 1 0,-22 0 15,21 0-15,0 0 0,0-22 16,0 43-16,0-21 0,22 0 0,-22 0 16,0 21-16,0 0 0,43-21 15,-43 21-15,0 0 0,0 21 16,0-21-16,1 21 0,-1 0 0,0 0 15,-21 1-15,0-1 0,0 21 0,0-21 16,0 0-16,0 1 0,0-1 16,0 0-16,0 0 0,0 0 0,0 0 15,0 1-15,0-1 16,0 0 0,0-42 30,0 0-46,0-1 0,0 1 0,0 0 16,0 0-16,21 0 0,0 0 16,-21-1-16,21-20 0,1 21 0,-1 0 15,0-22-15,0 22 0,0 0 0,22 0 16,-22 0-16,21 0 16,0-1-16,-20 22 0,62 0 0,-63 0 15,22 0-15,-22 22 0,0-1 16,0 0-16,-21 0 0,0 0 15,0 22-15,0-22 0,0 0 0,0 21 16,0-21-16,0 1 0,0-1 0,-21 0 16,0 0-16,21 0 0,-21 0 15,21 1-15,-21-1 0,21 0 0,-22-21 16,22 21-16,0-42 47,22 21-47,-1-21 15,0 0-15,-21-1 0</inkml:trace>
  <inkml:trace contextRef="#ctx0" brushRef="#br1" timeOffset="-100979.71">16531 9758 0,'0'21'31,"0"0"-31,0 0 0,0 1 16,0-1-16,-21 0 0,21 0 15,-21 0-15,21 0 0,0 1 0,0-1 16,0 0-16,-21 0 0,21 0 16,-22 0-16,22-42 62,0 0-62,0 0 16,22 0-16</inkml:trace>
  <inkml:trace contextRef="#ctx0" brushRef="#br1" timeOffset="-100647.77">16573 9546 0,'-21'0'15,"0"21"1,21 1-16,-21-22 0,21 21 16,0 0-16,21-21 31,0 0-31,0 0 16,1 0-16,-1-21 15,-21 0-15,0-1 16,0 1-16,0 0 15,0 0 1,-21 21-16,-1 0 16,1 0-16,0 21 15,0 0 1,21 0-16,0 1 0,0-1 16,0 0-16,0 0 15,21-21-15,0 21 16,0-21-16,1 21 0</inkml:trace>
  <inkml:trace contextRef="#ctx0" brushRef="#br1" timeOffset="-100043.37">16997 9821 0,'42'0'16,"-42"-21"-16,21 21 0,0 0 15,-21-21-15,22 21 0,-22-21 16,21 0-16,-21 0 16,-21 21-1,-1 0-15,1 0 16,0 0-16,0 21 0,-21-21 15,20 21-15,1-21 0,0 21 0,-21 0 16,21-21-16,-1 21 0,1 1 16,21-1-16,0 0 0,0 0 15,0 0-15,0 0 16,21-21 0,1 0-16,-1 0 0,-21 22 0,21-22 15,0 0-15,0 0 0,0 21 16,1-21-16,-1 0 0,0 21 0,0-21 15,0 21-15,0-21 0,1 0 16,-22 21-16,21 0 0,-21 1 16,0-1-1,-21-21-15,-1 21 16,1-21-16,0 0 0,0 0 0,0 21 16,-22-21-16,22 0 0,0 0 15,0 0-15,0 0 0,-22 0 0,22 0 16,0 0-16,0 0 0,0 0 0,0 0 15,-1 0-15,1-21 16,0 21-16,21-21 16,0 0-16,0-1 31,21 22-15,0 0-16,-21-21 0,22 21 0,-1 0 15,0 0-15</inkml:trace>
  <inkml:trace contextRef="#ctx0" brushRef="#br1" timeOffset="-99540.45">17399 9970 0,'0'0'0,"21"0"16,0 0-16,0 0 0,1 0 16,-22-22-16,21 22 0,0-21 15,0 21-15,0 0 0,0-21 0,-21 0 16,22 21-16,-1-21 0,0 0 16,-21-1-16,0 1 15,0 0-15,0 0 0,0 0 16,-21 21-1,0 0-15,-1 0 0,1 0 0,0 0 16,0 0-16,0 0 0,0 21 16,-1-21-16,1 21 0,-21 0 15,21 0-15,0 1 0,-1-1 0,22 0 16,-21 21-16,0 43 16,21-64-16,0 0 15,0 0-15,0 1 0,0-1 16,21-21-16,0 21 0,1-21 0,-1 21 15,0-21-15,0 0 0,0 0 16,22 0-16,-22 0 0,0 0 0,21 0 16,-21 0-16,22 0 0,-22 0 0,21-21 15,-21 21-15,22-21 0,-22 0 0,21 21 16,-21-22-16,1 1 16,-1 0-16,21 0 0,-42 0 0,21 0 15,0-1-15,-21 1 0</inkml:trace>
  <inkml:trace contextRef="#ctx0" brushRef="#br1" timeOffset="-98727.49">14414 9589 0,'0'0'0,"-21"0"0,0 0 16,0 0-16,0 21 0,0-21 0,-1 0 16,-20 0-16,21 21 0,0-21 15,0 0-15,-1 0 0,1 21 0,0-21 16,0 0-16,21 21 16,21-21 30,0 0-46,0 0 0,22 0 16,-22 0-16,21 0 0,22-21 16,-22 0-16,0 21 0,-20-21 15,20 21-15,0 0 0,-21 0 0,22-21 16,-22 21-16,0 0 0,0 0 0,0 0 16</inkml:trace>
  <inkml:trace contextRef="#ctx0" brushRef="#br1" timeOffset="-94347.85">13758 10668 0,'0'-21'16,"0"0"-1,0 0 16,21 21-31,1 0 16,-1 0-16,0 0 16,0 0-16,0 21 15,0 0-15,1-21 0,-22 42 16,21-21-16,0 1 0,0-1 0,0 21 16,-21-21-16,21 22 0,1-22 15,-22 0-15,0 21 0,0-21 0,21 22 16,-21-22-16,0 21 0,0-21 0,0 1 15,0 20-15,0-21 0,0 0 16,0 0-16,0 1 0,0-1 0,0 0 16,21-21 15,-21-21-15,0 0-16,0-1 0,21-20 15,-21 21-15,21 0 0,-21-22 16,0 1-16,21 21 0,1-21 0,-22-1 15,21 1-15,0 0 0,0-1 0,0 1 16,0 0-16,1 20 0,-1-20 16,0 21-16,0-21 0,0 20 0,0 22 15,-21-21-15,0 0 0,22 21 0,-22-21 32,21 21-17,-21 21 1,21-21-1,-21 21-15,0 0 16,0 1 0,0-1-16,0 0 0</inkml:trace>
  <inkml:trace contextRef="#ctx0" brushRef="#br1" timeOffset="-94008.25">14647 10859 0,'0'21'16,"0"0"-16,0 0 15,0 0-15,0 0 16,0 1-16,0-1 15,0 0-15,0 0 0,0 0 0,0 0 16,0 1-16,0-1 16,0 0-16,0 0 0,0 0 0,0 0 15,-21-21-15,21 22 0,0-44 63,0 1-63,0 0 15,0 0-15,21 0 0</inkml:trace>
  <inkml:trace contextRef="#ctx0" brushRef="#br1" timeOffset="-93640.41">14795 10668 0,'22'0'63,"-1"0"-47,0 0-16,-21-21 15,21 21-15,-21-21 16,0 0-1,-21 21 1,0 0 0,0 21-1,21 0 1,0 0 15,21-21-15</inkml:trace>
  <inkml:trace contextRef="#ctx0" brushRef="#br1" timeOffset="-93151.83">15007 10964 0,'0'0'0,"0"22"16,21-22 0,0 0-1,1 0-15,-1 0 16,0 0-16,-21-22 0,21 22 0,0-21 16,0 0-16,1 21 15,-22-21-15,21 0 0,-21 0 16,0-1-16,0 1 15,0 0-15,0 0 16,0 0-16,-21 21 16,-1 0-16,1 0 0,0 0 15,0 0-15,21 21 16,-21-21-16,0 21 0,21 0 0,-22-21 16,1 21-16,21 1 0,-21-1 0,21 0 15,0 0-15,0 0 0,-21 0 16,21 1-16,0-1 0,0 0 0,0 0 15,0 0-15,0 0 0,0 1 16,0-1-16,21 0 16,0-21-16,-21 21 15,21-21-15,1 0 0,-1 0 0,0 0 16,0 0-16,0 0 16,0 0-16,1 0 0,-1-21 0,0 21 15,21-21-15,-21 0 0,22-1 0,-22 22 16,21-21-16</inkml:trace>
  <inkml:trace contextRef="#ctx0" brushRef="#br1" timeOffset="-92286.76">15790 10710 0,'0'0'15,"0"-21"-15,0 42 47,-21 1-47,21-1 0,0 0 16,0 0-16,0 0 0,0 0 15,0 1-15,0-1 0,0 0 0,-21 0 16,21 0-16,0 0 0,0 1 16,-21-1-16,21 0 0,0 0 15,0 0-15,0 0 0,0 1 16,21-22 15,0 0-31,0 0 16,-21-22-16,21 22 15,1-21-15,-1 0 0,0 0 16,0 0-16,-21 0 0,21-1 0,-21 1 16,21 21-16,1-21 0,-22 0 15,21 0-15,0 21 0,-21-21 16,21-1-16,0 22 15,-21 22 17,0-1-32,0 0 15,0 0-15,21 0 0,-21 0 16,0 1-16,22-22 0,-22 21 16,0 0-16,21 0 0,0 0 15,0-21-15,0 21 16,0-21-16,1 0 0,-22 22 15,21-22-15,0 0 0,0 0 0,0 0 16,0 0-16,1 0 0,-1 0 0,0-22 16,0 1-16,0 21 0,0-21 15,-21 0-15,22 0 0,-1 21 16,0-21-16,-21-1 0,0 1 0,0-21 16,0 21-16,21 0 0,-21-1 15,0 1-15,0 0 0,0-21 0,0 21 16,0-1-16,-21 1 0,21 0 15,-21 21-15,21-21 16,-21 21-16,-1 0 0,1 0 16,0 0-16,0 0 15,21 21-15,21-21 47,0 0-47,0 0 0,1 0 16,-1 0-16,0 0 0,0 0 15,-21-21-15,21 21 0,0 0 0,1 0 16,-22-21-16,21 21 0,0 0 16,0 0-16,0-21 31</inkml:trace>
  <inkml:trace contextRef="#ctx0" brushRef="#br1" timeOffset="-79383.82">16976 6011 0,'-22'0'0,"1"0"16,0 0-16,0 0 15,0 0 1,0 0-16,-1 0 0,1 0 16,0 0-1,0 0-15,0 0 31,42 0 63,0 0-94,0 0 0,0 0 16,1 0-16,-1 0 15,0 0-15,0 0 0,0 0 16,0 0-16,1 0 0,-1 0 16,0 0-16,0 0 0,0 0 0,0 0 15,1 0-15,-1 0 0,21 0 16,-21 0-16,0 0 0,1 0 16,20 0-16,-21 0 0,0 0 0,22 0 15,-22 0-15,21 0 0,-21 0 0,0 0 16,22 0-16,-22 0 0,21 0 15,-21 0-15,1 0 0,-1 0 0,21 0 16,-21 0-16,0 0 0,22 0 16,-22 0-16,0 0 0,21 0 0,-20 0 15,20 0-15,-21 0 0,0 0 16,22 0-16,-22 0 0,21 0 0,-21 0 16,22 0-16,-1 0 0,-21 0 0,21 0 15,1 0-15,-22 0 0,21 0 16,-21 0-16,22 0 0,-1 0 15,-21 0-15,22 0 0,-22 0 0,21 0 16,0 0-16,-20 0 0,20 0 16,-21 0-16,0 0 0,22 0 0,-22 0 15,0 0-15,21 0 0,-21 0 16,1 0-16,-1 0 0,0 0 0,0 0 16,0 0-16,0 0 0,1 0 15,20 0-15,-21 0 0,0-21 0,0 21 16,1 0-16,20 0 0,-21 0 15,0 0-15,22 0 0,-22 0 0,21 0 16,-21 0-16,22 0 0,-22 0 16,0 0-16,21 0 0,-21 0 0,22 0 15,-22 0-15,21 0 0,-21 0 16,22 0-16,-22 0 0,21 0 0,-21 0 16,22-21-16,-1 21 0,-21 0 15,22 0-15,-22 0 0,21 0 0,-21 0 16,0 0-16,22 0 0,-22 0 0,21 0 15,-21 0-15,1 0 0,20 0 16,-21 0-16,0 0 0,22 0 0,-22 0 16,21 0-16,-21 0 15,0 0-15,22 0 0,-22 0 0,21 0 0,1 0 16,-22 0-16,21 0 0,-21 0 16,22 0-16,-22 0 0,21 0 15,-21 0-15,22 0 0,-22 0 0,21 0 16,-21 0-16,22 0 0,-22 0 15,21 0-15,-21 0 0,22 0 0,-22 0 16,21 0-16,-21 0 0,22 0 0,-22 0 16,0 0-16,21 0 0,-21 0 15,22 0-15,-22 0 0,21 0 0,-21 0 16,22 0-16,-1 0 0,-21 0 16,22 0-16,-1 0 0,-21 0 15,21 0-15,1 0 0,-22 0 0,21 0 16,-21 0-16,22 0 0,-22 0 15,21 0-15,-21 0 0,22 0 0,-22 0 16,0 0-16,21 0 0,-20 0 16,-1 0-16,0 0 0,21 0 0,-21 0 15,1 0-15,20 0 0,-21 0 0,0 0 16,0 0-16,22 0 0,-22 0 16,0 0-16,21 0 0,-20 0 0,-1 0 15,21 0-15,-21 0 0,0 0 16,1 0-16,20 0 0,-21 0 0,0 0 15,0 0-15,22 0 0,-22 0 16,0 0-16,0 0 0,22 0 16,-22 0-16,0 0 0,21 0 0,-21 0 15,1 0-15,20 0 0,-21 0 16,0 0-16,0 0 0,22 0 0,-22 0 16,0 0-16,0 0 0,22 0 0,-22 0 15,0 0-15,0 0 0,0 0 16,22 0-16,-22 0 0,0 0 0,0 0 15,0 0-15,0 0 0,1 0 16,-1 0-16,21 0 0,-21 0 0,0 0 16,1 0-16,20 0 0,-21 0 0,0 0 15,0 0-15,22 0 16,-22 0-16,0 0 0,21 0 0,1 0 16,-22 0-16,21 0 0,-21 0 15,22 0-15,-1 0 0,-21 0 0,22 0 16,-22 0-16,21 0 0,-21 0 0,0 0 15,1 0-15,-1 0 0,21 0 16,-21 0-16,0 0 0,1 0 0,-1 0 16,0 0-16,0 0 15,0 0-15,0 0 0,1 0 0,-1 0 16,0 0-16,0 0 0,21 0 16,-20 0-16,-1 0 0,0 0 0,21 0 15,-21 0-15,22 0 0,-22 0 16,0 0-16,21 0 0,-20 0 15,20 0-15,-21 0 0,0 0 0,0 0 16,22 0-16,-22 0 0,0 0 0,0 0 16,0 0-16,1 0 0,20 0 15,-21 0-15,0-21 0,0 21 0,1 0 16,-1 0-16,0 0 16,0 0-16,0-21 0,0 21 0,1 0 15,-1 0-15,0 0 0,0 0 16,0 0-16,0 0 0,1 0 15,-1 0-15,0 0 16,0 0-16,0 0 16,0 0-16,1 0 15,-1 0 1,0 0-16,0 0 31,0 0 0,0 0-31,1 0 32,-1 0-17,0 0 17,0 0-17,0 0-15,0 0 0,1 0 16,-1 0-16,-21-21 125,-21 21-110,-1-22-15</inkml:trace>
  <inkml:trace contextRef="#ctx0" brushRef="#br1" timeOffset="-75571.76">804 12531 0,'0'-21'32,"0"-1"-17,0 1-15,0 0 16,21 21-16,-21-21 0,0 0 16,0 0-16,0-1 15,0 44 32,0-1-47,-21 0 0,21 0 16,-21 0-16,21 0 0,-21 22 0,0-1 15,21-21-15,-21 22 0,-1-1 16,1 0-16,21 1 0,-21-1 16,0 0-16,21 1 0,-21-1 0,21 0 15,0 1-15,-21-22 0,21 0 16,0 0-16,-22 0 0,22 0 15,0 1-15,22-44 32,-1 1-32,0 0 15,0 0-15,0 0 0,0-22 0,1 22 16,-1-21-16,0 0 0,0 20 16,0-20-16,0 0 0,1 21 15,-1-22-15,0 22 0,0 0 0,0 0 16,0 0-16,1 21 0,-22-22 15,21 22-15,0 0 16,-21 22 0,0-1-16,0 0 0,0 0 0,0 0 15,0 22-15,0-22 0,0 21 16,0-21-16,0 22 0,0-22 0,0 0 16,0 0-16,21 21 0,-21-20 15,0-1-15,0 0 16,21-21-16,0 0 0,1 0 15,-1 0-15,0 0 0,0 0 16,0-21-16,0 0 0,1-1 0,-1 1 16,0 0-16,0-21 0,21 21 15,-20-22-15,-1 1 0,21 0 16,-21 20-16,0-20 0,-21 0 16,22-1-16,-1 22 0,-21-21 0,21 21 15,-21 0-15,0-22 0,0 22 16,21 0-16,-21 0 0,0 0 15,21 21-15,-21 21 32,0 0-32,0 0 0,-21 0 15,21 0-15,-21 1 0,21-1 16,0 21-16,-21-21 0,21 22 0,0-1 16,0-21-16,0 21 0,0 1 15,0-22-15,0 0 0,0 0 16,0 22-16,21-22 0,0-21 15,0 21-15,0-21 0,1 0 0,-1 0 16,0 0-16,21 0 0,-21 0 16,22-21-16,-22 21 0,21-21 0,1-1 15,-22-20-15,21 21 0,0 0 16,-20-22-16,20 22 0,-21-21 0,21 21 16,-20-22-16,-1 22 0,-21 0 15,0-21-15,0 21 0,0-1 0,0 1 16,0 0-1,-21 21-15,-1-21 0,1 21 0,0 0 16,0 0-16,0 21 0,0 0 16,-1-21-16,1 21 0,21 1 15,-21-1-15,21 21 0,-21-21 0,21 22 16,0-22-16,0 21 0,0-21 16,0 22-16,0-22 0,21 0 0,0 0 15,0 0-15,-21 0 0,22-21 16,-1 0-16,0 22 0,0-22 0,21 0 15,-20 0-15,20 0 0,-21 0 16,21-22-16,1 1 0,-1 0 0,0 0 16,1-21-16,-1 20 0,0-20 15,1 21-15,-1-21 0,0-1 0,-20 1 16,20 0-16,-21-1 16,-21 22-16,0-21 0,0-1 0,0 1 15,0 0-15,0-1 0,0 22 16,0-21-16,0 21 0,0 0 0,0-1 15,0 1-15,0 0 0,0 42 32,0 0-32,0 1 0,-21-1 0,21 21 15,0-21-15,0 22 0,0-1 16,0 0-16,0 1 0,0-22 0,0 21 16,0 0-16,0 1 15,0-22-15,0 21 0,-21 1 0,21-22 0,0 21 16,-21-21-16,21 0 15,-22 1-15,22-1 0,-21 0 0,21 0 16,0-42 15,0 0-31,0 0 16,0-1-16,0 1 0,0 0 0,21 0 16,1 0-16,-1 0 0,-21-22 15,21 22-15,21 0 0,-21 21 0,1-21 16,20 0-16,-21-1 0,0 22 0,22 0 15,-22 0-15,21 0 0,-21 0 16,22 0-16,-22 0 0,21 0 0,-21 0 16,0 22-16,22-22 15,-22 21-15,-21 0 0,0 0 0,21 0 16,-21 22-16,0-22 0,-21 0 16,0 0-16,-22 0 0,22 0 15,-21 22-15,21-22 0,-22 0 0,22 0 16,-21-21-16,21 21 0,-22 1 15,22-22-15,-21 0 0,21 0 0,0 0 16,-1 0-16,1 0 0,0 0 16,0 0-16,0 0 0,21-22 15,0 1-15,0 0 16</inkml:trace>
  <inkml:trace contextRef="#ctx0" brushRef="#br1" timeOffset="-74831.16">4445 12573 0,'0'-21'0,"0"0"16,0 0-16,21 21 0,-21-22 0,0 1 15,21 0-15,-21 0 0,0 0 16,0 0-16,0-1 0,0 1 15,0 0-15,-21 0 0,0 0 16,0 0-16,0 21 0,-1 0 0,-20-22 16,21 22-16,0 0 0,-22 0 15,22 0-15,-21 22 0,21-1 16,-22-21-16,22 42 0,-21-21 0,21 0 16,-22 22-16,22-22 0,0 21 0,0-21 15,21 22-15,0-1 0,-21 0 16,21-20-16,0 20 0,0-21 0,0 21 15,0-20-15,21-1 0,-21 0 16,21-21-16,0 21 0,0-21 0,1 0 16,-1 0-16,0 0 0,21 0 15,-21-21-15,1 21 0,-1-21 0,21 0 16,0-1-16,-20 1 0,20 0 0,0-21 16,-21 21-16,22-1 15,-22-20-15,64-64 16,-85 85-16,0 0 0,0 0 15,0 0-15,0-1 0,0 1 16,0 42 15,0 1-31,0-1 0,0 0 16,0 0-16,0 21 0,0-20 0,0-1 16,0 0-16,0 0 0,0 0 15,21 0-15,0 1 0,0-1 16,-21 0-16,21 0 0,0-21 15,1 0-15,-1 0 0,0 0 0,0 0 16,0 0-16,22 0 0,-22-21 0,0 21 16,0-21-16,21 0 0,-20-1 15,-1 1-15,21 0 0,-21 0 0</inkml:trace>
  <inkml:trace contextRef="#ctx0" brushRef="#br1" timeOffset="-74538.33">5122 12192 0,'0'21'32,"-21"-21"-32,21 21 0,0 1 15,0 20-15,0-21 0,-21 21 0,21-20 16,0 20-16,0-21 0,0 21 0,0 1 16,0-1-16,0 0 0,0 22 15,0-22-15,0 1 0,0 20 0,0-21 16,0 22-16,-21-22 0,21 1 15,0 20-15,0-21 0,-21 1 0,21-1 16,0-21-16,-22 22 0,22-22 0,0 0 16,0 0-16,0-42 47,0 0-47,0-22 0,0 22 0,0-21 15,0 21-15</inkml:trace>
  <inkml:trace contextRef="#ctx0" brushRef="#br1" timeOffset="-74231.51">5016 12361 0,'0'0'16,"0"-21"-16,0 0 0,0 0 16,0 0-16,0 0 0,22 21 15,-1-22-15,0 1 0,0 21 0,0-21 16,22 21-16,-22 0 0,21 0 15,0 0-15,1 0 0,-1 0 0,0 21 16,1 0-16,-22 1 0,0-1 0,0 0 16,-21 0-16,0 0 0,0 22 15,0-22-15,0 0 0,-21 0 0,-21 0 16,21 22-16,-1-22 0,-20 0 0,21 0 16,-21-21-16,20 21 0,-20 0 15,21-21-15,0 22 0,0-22 0,42-22 47,0 1-31,21 0-16</inkml:trace>
  <inkml:trace contextRef="#ctx0" brushRef="#br1" timeOffset="-73911.69">5863 12171 0,'-21'0'16,"0"0"0,0 21-16,21 0 0,0 0 15,0 1-15,0-1 0,0 21 16,0 0-16,0 1 0,0-22 0,0 21 16,0 22-16,0-22 0,-22 0 15,22 1-15,0 20 0,0-20 0,-21-1 16,21 21-16,0-20 0,0-1 15,0 0-15,0 1 0,0-1 0,0-21 16,-21 22-16,21-22 0,0 0 0,0 0 16,0 0-16,0 0 0,21-42 31,-21 0-31,21 0 16,-21 0-16,0-22 0,22 1 15,-22 0-15,21-1 0</inkml:trace>
  <inkml:trace contextRef="#ctx0" brushRef="#br1" timeOffset="-73260.05">5821 12425 0,'0'0'0,"0"-42"0,0-22 15,0 43-15,0 0 16,0 0-16,21 21 0,-21-22 16,21 1-16,0 0 0,0 0 0,22 21 15,-22-21-15,0 21 0,21 0 0,-20 0 16,20 0-16,0 0 0,-21 21 15,1-21-15,20 21 0,-21 0 0,0 22 16,0-22-16,-21 0 0,0 0 16,0 0-16,0 22 0,0-22 15,0 0-15,-21 0 0,0 0 0,-21 22 16,21-22-16,-22 0 0,22-21 0,-21 21 16,-1 0-16,22 0 0,-21-21 15,21 0-15,0 22 0,-1-22 0,1 0 16,21 21 15,43-21-31,-22 0 16,0 0-16,0 0 0,0 0 0,0 0 0,22 0 15,-22 0-15,0 0 0,21 0 16,-20 0-16,20 0 0,-21-21 16,21 21-16,-20-22 0,20 22 0,0-21 15,-21 0-15,22 0 0,-1 0 16,-21 0-16,22-22 0,-1 22 0,-21-21 15,21 21-15,-20-22 0,-1 1 0,0 21 16,0-22-16,-21 1 0,0 0 16,0-1-16,0 1 0,0 0 0,0-1 15,0 22-15,0-21 0,0 21 0,0 0 16,0 42 0,0 0-1,0 21-15,0-21 0,0 22 0,0-1 16,-21 0-16,21 1 15,0-22-15,0 21 0,0 1 0,0-1 16,0-21-16,0 21 0,0-20 0,0-1 16,0 21-16,0-21 0,21-21 15,-21 21-15,21 1 0,0-22 0,1 0 16,-22 21-16,21-21 0,0 0 0,0 0 16,0 0-16,0 0 0,1 0 15,-1 0-15,0-21 0,0 21 0,0-22 16,0 1-16,1 0 0,-1 0 15,-21-21-15,21 20 0</inkml:trace>
  <inkml:trace contextRef="#ctx0" brushRef="#br1" timeOffset="-72736.05">7218 11430 0,'-21'0'16,"21"21"-16,0 0 16,0 1-16,0-1 0,0 0 15,0 21-15,0-21 0,0 1 0,0-1 16,0 21-16,0-21 0,0 0 16,0 1-16,0-1 0,0 0 15,0 0-15,0 0 0,0 0 0,0 1 16,0-1-16,-22-21 31,1 0-15,21-21-16,0-1 15,-21 1-15,21 0 0,0 0 16,0 0-16,0 0 0,0-1 0,0-20 16,0 21-16,21-21 0,0 20 0,1 1 15,-1-21-15,0 21 0,21-22 16,-21 22-16,1 0 0,-1 0 15,21 0-15,-21 21 0,0 0 0,1 0 16,-1 0-16,0 21 0,0-21 16,0 21-16,0 21 0,-21-20 0,0 20 15,22-21-15,-22 21 0,0-20 0,0 20 16,0 0-16,0-21 0,0 1 16,0 20-16,0-21 0,0 0 0,-22 0 15,22 1-15,-21-22 0,21 42 0,0-21 16,0 0-16,-21-21 31</inkml:trace>
  <inkml:trace contextRef="#ctx0" brushRef="#br1" timeOffset="-71936.18">8340 12467 0,'0'0'0,"-22"0"16,1 0-16,0 0 15,0 0-15,0 0 16,0 0-16,-1 0 31,44 0 16,-1 0-47,0 0 0,0 0 0,0 0 16,22 0-16,-22 0 0,21 0 0,0 0 15,22 0-15,-22 0 0,22 0 16,-1 0-16,1 0 0,-1 0 0,1 0 16,-1 0-16,1 0 0,-22-21 0,22 21 15,-1 0-15,-21 0 16,1 0-16,-1 0 0,-21-21 0,22 21 16,-22 0-16,0 0 0,0 0 0,0 0 15,0 0-15,-21-21 0,22 21 16,-1 0-1,-21-21-15,0-1 16,0 1 15,0 0-15,0 0-16</inkml:trace>
  <inkml:trace contextRef="#ctx0" brushRef="#br1" timeOffset="-71235.21">9250 12107 0,'0'0'0,"0"22"31,0-1-15,21-21-16,0 21 16,0-21-16,0 0 0,1 21 15,-1-21-15,0 0 0,0 0 0,0 21 16,0-21-16,22 0 0,-22 0 0,0 0 16,0 0-16,22 0 0,-22 0 15,0 0-15,0 21 0,0-21 0,0 0 16,1 0-16,-1 0 0,0 0 0,-21 22 31,0-1-15,-21-21-16,0 21 15,-1-21-15,1 21 16,21 0-16,-21-21 0,0 21 0,-21 1 16,20-1-16,1 0 0,0 0 0,0 0 15,-21 0-15,20 1 0,1-1 16,0 0-16,0 0 0,0 0 0,0 0 15,-1 1-15,22-1 0,-21 0 0,0 0 16,21 0-16,-21-21 16,21 21-16,0 1 15,21-22 126,0 0-110,-21-22 0,21 1-15</inkml:trace>
  <inkml:trace contextRef="#ctx0" brushRef="#br1" timeOffset="-70243.48">10795 12065 0,'0'0'0,"0"-21"16,0 0-16,0 0 15,-21 21 1,0 0 0,-1 21-16,1 0 15,0 0-15,0 21 0,0-20 16,0 20-16,-1-21 0,1 21 0,0-20 16,21 20-16,-21 0 0,21-21 15,-21 22-15,21-22 0,0 0 0,0 21 16,0-20-16,0-1 0,0 0 0,0 0 15,21 0-15,0-21 16,0 0-16,0 0 0,22 0 0,-22 0 16,0 0-16,21 0 0,1 0 0,-22 0 15,21-21-15,-21 0 0,22 21 16,-1-21-16,-21 0 0,22-1 0,-22 1 16,21 0-16,-21 0 0,0-21 15,1 20-15,-22 1 0,0-21 16,0 21-16,0-22 0,0 22 0,0-21 15,-22 21-15,1-22 0,-21 22 0,21 0 16,-22 0-16,22 21 0,-21 0 16,0-21-16,20 21 0,-20 0 0,21 0 15,-21 0-15,20 21 0,1-21 0,0 21 16,0 0-16,0 0 0,21 1 16,0-1-16,0 0 0,0 0 0,0 0 15,0 0-15,0 1 0,0-1 16,21-21-16,21 21 0,-21-21 0,22 0 15,-22 0-15,21 0 0,1 0 16,-1 0-16,0 0 0</inkml:trace>
  <inkml:trace contextRef="#ctx0" brushRef="#br1" timeOffset="-69864.74">11557 11790 0,'0'0'0,"-21"-21"0,0 0 15,21-1-15,-22 1 0,1 21 16,21-21-16,-21 21 16,0 0-16,21 21 15,-21 0-15,21 1 0,0 20 16,0-21-16,0 21 0,-21 1 0,21-1 16,0 22-16,-22-22 0,22 21 15,0-20-15,0 20 0,0 1 0,0-22 16,0 22-16,-21-1 0,21-21 0,0 22 15,-21-1-15,21 1 0,0 21 16,0-22-16,-21 1 0,0-1 0,21 22 16,-21-22-16,21 1 0,-22-1 0,1 1 15,0-1-15,21 1 0,-21-22 0,0 22 16,21-22-16,0 0 0,-21-21 16,21 1-16,0-1 0,0 0 0,0-42 31,21 0-31,-21-1 0,21-20 15,0 21-15,-21-21 0,21-1 16,0 1-16,1 0 0,-22-22 0</inkml:trace>
  <inkml:trace contextRef="#ctx0" brushRef="#br1" timeOffset="-69514.91">11388 12298 0,'0'0'15,"0"-21"-15,-22 0 16,22-1-16,0 1 0,0 0 0,22 0 16,-1 0-16,0 21 0,0-21 15,21-1-15,-20 22 0,-1 0 0,0-21 16,21 21-16,-21 0 0,1 0 16,20 0-16,-21 21 0,0 1 0,0-1 15,-21 0-15,0 0 0,0 0 0,0 0 16,0 22-16,0-22 0,-21 0 15,0 0-15,-21 0 0,21-21 0,-1 22 16,-20-1-16,21 0 0,0-21 0,-22 21 16,22-21-16,0 0 0,0 0 15,0 21-15,0-21 16,42 0 15,0-21-31,-21 0 16,21 21-16,0-21 0,0 21 0,1-21 15</inkml:trace>
  <inkml:trace contextRef="#ctx0" brushRef="#br1" timeOffset="-69127.63">11747 12298 0,'22'0'15,"-1"0"-15,0 0 16,0-21-16,0 21 15,0 0-15,1-21 0,-1 21 16,0-22-16,21 1 0,-21 21 0,22-21 16,-22 0-16,21 0 0,-21 0 0,1-1 15,-1 1-15,0 21 0,-21-21 16,0 0-16,0 0 0,-21 21 16,0 0-16,-22 0 15,22 0-15,0 0 0,0 21 16,-22-21-16,22 21 0,0 0 0,0 0 15,21 22-15,0-22 0,-21 0 0,21 21 16,0-20-16,0-1 16,0 21-16,0-21 0,0 0 0,0 1 15,21-1-15,0-21 0,0 21 0,0 0 16,1-21-16,-1 0 0,0 0 16,0 0-16,0 0 0,0 0 0,22 0 15,-22 0-15,0 0 0,21 0 0,-20-21 16,20 0-16,-21 0 0,21-1 15,-20 1-15,-1 0 0,0-21 0</inkml:trace>
  <inkml:trace contextRef="#ctx0" brushRef="#br1" timeOffset="-68667.59">12531 12044 0,'0'-21'0,"-22"42"16,22 0-1,0 0-15,0 0 0,0 1 16,0-1-16,-21 0 0,21 0 0,0 0 15,0 22-15,0-22 0,0 0 0,0 0 16,0 0-16,-21 0 0,21 1 16,0-1-16,0 0 0,0 0 15,-21-21 17,21-21-17,0 0 1,0 0-16,0-1 15,21 1-15,0 0 0,-21 0 0,21-21 16,1 20-16,-1-20 0,0 21 0,0-21 16,0 20-16,0 1 0,1 0 15,20 0-15,-21 0 0,21 21 0,-20 0 16,-1 0-16,0 0 0,0 0 0,0 21 16,0 0-16,1 0 0,-1 0 15,-21 1-15,0-1 0,0 0 0,0 0 16,0 0-16,0 0 0,0 1 0,0-1 15,0 0-15,0 0 0,0 0 16,-21-21-16,-1 21 0,22 1 16,-21-22-16,21 21 0,-21-21 15,21-21 17,21 21-32,0-22 15,1 1-15</inkml:trace>
  <inkml:trace contextRef="#ctx0" brushRef="#br1" timeOffset="-68239.84">13547 12065 0,'0'-42'15,"0"21"1,-22-1-16,1 22 15,0 0-15,0 0 16,0 0-16,0 0 0,-1 22 0,1-22 16,21 21-16,-21 0 0,0-21 0,21 21 15,-21 0-15,21 0 16,0 1-16,0-1 0,0 0 16,21-21-16,0 0 15,0 21-15,0-21 16,1 0-16,-1 21 0,0 0 15,0 1-15,0-22 0,-21 21 0,21 0 16,1-21-16,-22 21 16,0 0-16,0 0 0,0 1 15,-22-1-15,1-21 16,0 0-16,0 21 0,0 0 16,0-21-16,-1 0 0,1 0 0,0 0 15,-21 0-15,21 0 0,-1 0 0,1 0 16,0 0-16,0 0 0,0 0 15,0 0-15,-1-21 16</inkml:trace>
  <inkml:trace contextRef="#ctx0" brushRef="#br1" timeOffset="-68205.86">13166 12361 0,'21'-21'15</inkml:trace>
  <inkml:trace contextRef="#ctx0" brushRef="#br1" timeOffset="-67689.18">14774 11769 0,'0'0'0,"0"-43"15,0 22-15,0 0 0,0 0 16,-21 42 15,21 0-31,0 0 16,-21 22-16,21-22 0,-21 21 0,0 1 16,21-1-16,-22 0 0,22 1 15,-21 20-15,0-21 0,21 1 0,-21-1 16,21 0-16,-21 1 0,21-22 0,0 0 15,0 21-15,-21-20 16,21-1-16,0 0 0,0 0 0,0-42 47,0 0-47</inkml:trace>
  <inkml:trace contextRef="#ctx0" brushRef="#br1" timeOffset="-67484.08">14330 12150 0,'0'0'0,"21"0"15,0 0 1,0 0-16,0 0 0,22 0 16,-22-21-16,21 21 0,1 0 0,-1-22 15,0 22-15,1-21 0,20 0 16,-21 0-16,22 21 0,-1-21 0,1 0 15,-22-1-15,22-20 0,-22 21 16,0 0-16,1 0 0,-22-1 0,21-20 16</inkml:trace>
  <inkml:trace contextRef="#ctx0" brushRef="#br1" timeOffset="-67012.39">15303 11684 0,'0'64'16,"0"-128"-16,0 43 0,-21 21 0,0 0 16,0 0-16,0 0 0,0 0 15,-1 0-15,1 0 16,21 21-16,0 0 0,-21 0 0,21 1 0,-21-1 15,21 21-15,0-21 0,0 22 16,-21-1-16,21 0 0,0 1 16,0-1-16,0-21 0,0 21 0,-21 1 15,21-1-15,0-21 0,-22 22 0,22-22 16,0 21-16,0-21 0,0 0 16,-21 1-16,21-1 0,-21 0 15,21-42 32,0 0-47,0-1 0,0 1 16,0-21-16,21 21 0,-21 0 0,21-1 15,1-20-15,20 21 0,-21 0 16,0 0-16,22-22 0,-1 22 0,-21 21 16,21-21-16,-20 0 0,20 21 0,0 0 15,-21 0-15,1 0 0,-1 0 16,0 21-16,0 0 0,0 0 0,-21 0 15,21 1-15,-21-1 0,0 0 0,0 21 16,0-21-16,0 1 0,0-1 16,-21 0-16,0 0 0,0 0 0,0 0 15,21 1-15,-21-22 16,21 21-16,0-42 47,21-1-32,0 1-15</inkml:trace>
  <inkml:trace contextRef="#ctx0" brushRef="#br1" timeOffset="-66604.25">15769 12044 0,'0'0'0,"0"-21"0,0 0 15,0-1 1,21 22-16,0-21 16,1 21-16,-1 0 0,0 0 15,0 0-15,0 0 16,0 21-16,1 1 0,-1-1 0,0 0 16,-21 0-16,21 0 0,0 0 0,-21 1 15,21 20-15,-21-21 0,0 0 16,0 0-16,0 1 0,0-1 0,-21 0 15,0 0-15,0-21 0,0 21 16,0-21-16,21 21 0,-22-21 16,1 0-1,21-21 1,0 0-16,0 0 0,21 0 16,1 21-16,-22-21 0,21-22 15,0 22-15,-21 0 0,21 0 0,0 0 16,-21-1-16,21 1 0,1 0 0,-22 0 15,21 0-15,0 21 0,0-21 16,0-1-16,0 22 0,1-21 0,-1 21 16,21 0-16</inkml:trace>
  <inkml:trace contextRef="#ctx0" brushRef="#br1" timeOffset="-64939.71">16700 11917 0,'0'0'0,"-21"0"15,0 0-15,0 0 16,0 0-16,0 0 16,-1 0-16,22 21 0,-21-21 15,0 21-15,21 0 0,-21 1 0,0-1 16,0 0-16,-1 0 0,22 0 15,-21 0-15,0 22 0,0-22 0,21 0 16,-21 0-16,21 22 0,0-22 16,0 0-16,0 0 0,0 0 15,21 0-15,0-21 0,0 22 0,0-22 16,1 0-16,-1 0 0,0 0 16,21 0-16,-21 0 0,1 0 0,-1 0 15,0 0-15,21-22 0,-21 1 0,1 21 16,-1-21-16,0 0 0,0 0 15,-21-22-15,21 22 0,-21 0 16,0-21-16,0-1 0,0 22 0,0-21 16,0 0-16,0 20 0,0-20 15,-21 21-15,0 0 0,0 0 0,0-1 16,-1 22-16,1 0 0,0 0 0,0 0 16,0 0-16,0 0 0,-1 22 15,-20-1-15,21 0 0,0 21 0,0-21 16,-1 1-16,22 20 0,-21 0 0,0-21 15,21 22-15,0-22 0,0 21 16,0-21-16,0 1 0,0-1 0,0 21 16,21-42-16,0 21 0,1 0 0,-1 1 15,0-22-15,0 0 16,0 21-16,22-21 0,-22 0 0,21 0 16,-21 0-16,0 0 0,22 0 0,-1-21 15,-21 21-15,0-22 0,22 1 16,-22 0-16,0 21 0,21-21 0,-20 0 15,-1 0-15,0-22 0,0 22 0,-21 0 16,0 0-16,21 0 0,-21-1 16,0 1-16,21 0 0,-21 0 0,0 0 15,0 42 17,0 0-17,-21 0-15,21 0 0,-21 1 16,21-1-16,0 0 0,0 0 0,0 0 15,0 0-15,0 1 0,0-1 16,0 0-16,0 0 0,0 0 0,0 0 16,21-21-16,0 22 15,1-22-15,-1 0 0,0 0 16,0 0-16,21 0 0,-20 0 0,-1 0 16,0-22-16,0 1 0,0 21 0,0-21 15,1 0-15,-1 0 0,0 0 16,0-1-16,-21-20 0,21 21 0,-21 0 15,21-22-15,-21 22 0,0 0 16,0 0-16,22 0 0,-22 0 16,21-1-16,-21 44 31,0-1-15,0 0-16,0 0 0,0 0 0,-21 22 15,21-22-15,0 0 0,0 0 0,-22 0 16,22 0-16,0 1 0,0-1 15,0 0-15,0 0 0,22 0 16,-1 0-16,0-21 0,0 0 16,0 0-16,0 22 0,1-22 15,-1 0-15,21 0 0,-21 0 16,0 0-16,22 0 0,-22 0 0,21-22 16,1 1-16,-22 21 0,21-21 15,0 0-15,-20 0 0,-1 0 0,21-1 16,-21-20-16,0 21 0,1 0 0,-1 0 15,-21-1-15,0 1 0,0 0 0,0 0 16,0 0-16,0 0 0,0-1 16,-21 22-16,21-21 0,-22 21 0,1 0 15,0 0-15,-21 0 0,21 0 0,-1 0 16,1 21-16,0 1 0,0-1 16,0 0-16,0 0 0,-1 0 15,22 0-15,-21 22 16,21-22-16,0 0 0,0 0 15,21-21-15,1 21 16,-1-21-16,0 0 0,0 0 16,0 0-16,0 0 0,1 0 15,-1 0-15,-21-21 0,21 21 0,0-21 16,0 0-16,0 0 0,-21 0 16,22-1-1,-22 1-15,21 21 0,-21-21 16,0 42 15,0 0-15,0 1-16,0-1 0,-21 0 15,21 0-15,-22 0 0,22 0 0,0 22 16,0-22-16,-21 0 0,21 21 16,-21-20-16,21-1 0,0 21 0,-21 0 15,21-20-15,0 20 0,0 0 0,0 1 16,0-1-16,0 0 0,0 1 0,0-1 15,0-21-15,0 21 0,0 1 16,0-22-16,0 21 0,0 1 0,-21-22 16,0 0-16,-1 21 0,1-21 0,0 1 15,0-1-15,0-21 0,-22 21 16,22-21-16,-21 0 0,21 0 16,-22 0-16,-20 0 0,21 0 0,-22 0 15,22 0-15,-22 0 0,22 0 0,0 0 16,-1-21-16,22 0 0,-21 21 15,21-22-15,-1 1 0,1 0 0,0 21 16,21-21-16,0 0 0,0 0 0,0-1 16,0 1-16,0 0 0,0 0 0,21 0 15,0-22-15,1 22 16,-1 0-16,21 0 0,-21-21 0</inkml:trace>
  <inkml:trace contextRef="#ctx0" brushRef="#br1" timeOffset="-64358.04">18288 11430 0,'0'0'0,"0"-21"0,0 42 47,0 0-47,0 0 0,0 1 16,0 20-16,-21-21 0,21 21 15,0 1-15,0-22 0,-21 21 0,21 1 16,0-22-16,-22 21 0,22 0 0,0 1 16,0-22-16,0 21 0,0-21 15,-21 22-15,21-22 0,0 0 0,0 0 16,0 0-16,-21 1 0,21-1 15,0-42 17,0-1-32,0 1 0,0 0 15,0 0-15,0 0 16,0 0-16,21-1 0,0-20 16,1 21-16,-22 0 0,21 0 0,0-1 15,21 1-15,-21 0 0,1 0 0,-1 0 16,21 0-16,-21 21 0,0 0 15,22 0-15,-22 0 0,0 0 0,0 0 16,0 21-16,-21 0 0,22 0 0,-22 0 16,21 22-16,-21-22 0,0 21 15,0 0-15,0-20 0,0 20 0,0-21 16,0 21-16,0-20 0,0-1 0,-21 21 16,-1-21-16,22 0 15,0 1-15,-21-1 0,0-21 16,21 21-16,-21-21 31,21-21-31,0 0 16</inkml:trace>
  <inkml:trace contextRef="#ctx0" brushRef="#br1" timeOffset="-63352.25">20087 11176 0,'0'0'0,"0"-21"0,21-21 16,-21 20-16,0 1 31,0 42-15,0 1-16,0-1 16,0 21-16,0-21 0,0 22 15,0-1-15,0 0 0,0 22 0,0-22 16,0 0-16,0 1 0,-21-1 15,21 0-15,0 1 0,-21-22 16,21 21-16,0-21 0,-21 1 0,21 20 0,0-21 16,0 0-1,0 0-15,0 1 16,-21-22-16,-1 0 16,22-22-1,0 1 1,0 0-16,0 0 0,0 0 15,0 0-15,0-1 0,22 1 16,-1 0-16,0 0 0,0 0 0,0 0 16,0-1-16,1 1 0,-1 21 0,21-21 15,-21 0-15,0 21 16,22 0-16,-22 0 0,0 0 0,21 0 16,-20 0-16,-1 0 0,0 0 0,21 21 15,-21 0-15,1 0 16,-1 22-16,-21-22 0,0 0 0,0 0 15,0 0-15,0 1 0,-21-1 0,-1 0 16,1 0-16,-21 0 0,21 0 16,-22 1-16,1-1 0,0-21 0,-1 21 15,22 0-15,-21-21 0,0 0 0,20 21 16,1-21-16,0 0 0,0 0 16,0 0-16,0 0 15,21-21 1,0 0-1,21 0 1,0 21-16,0-21 0,0 21 16,0-22-16,1 22 0</inkml:trace>
  <inkml:trace contextRef="#ctx0" brushRef="#br1" timeOffset="-62885.52">20680 11642 0,'-21'-21'0,"-1"-1"0,22 1 16,-21 21-16,21-21 0,0 0 15,0 0-15,21 0 16,1-1-16,20 22 0,-21-21 0,0 21 16,0 0-16,22-21 0,-22 21 0,21 0 15,-21 0-15,22 0 0,-22 0 16,0 21-16,21 0 0,-20 1 0,-1-1 15,-21 0-15,21 0 0,-21 0 16,0 22-16,0-22 0,0 0 0,0 0 16,0 0-16,0 22 0,-21-22 0,0 0 15,-1 0-15,1 0 16,0-21-16,21 21 16,-21-21-16,0 0 0,21-21 31,0 0-31,0 0 15,21 0-15,0 0 0,0-1 0,-21 1 16,21 0-16,1 0 0,-1-21 0,-21 20 16,21 1-16,0 0 0,0 0 15,0 0-15,1 0 0,-1 21 16,-21-22-16,21 22 16,0 0-16,0 0 15,0 0 16</inkml:trace>
  <inkml:trace contextRef="#ctx0" brushRef="#br1" timeOffset="-62372.03">21696 11430 0,'0'0'0,"-21"-21"16,-1 21 0,1 0-16,0 0 15,0 21-15,21 0 0,-21-21 0,0 21 16,-1 1-16,1-1 0,0 0 0,0 21 16,0-21-16,0 1 0,21-1 15,-22 21-15,22-21 0,0 0 0,0 1 16,0-1-16,0 0 0,0 0 0,0 0 15,22-21-15,-1 21 0,0-21 16,0 0-16,0 0 0,0 22 0,1-22 16,-1 0-16,21 0 0,-21 0 0,22 0 15,-22-22-15,21 22 0,-21-21 16,0 0-16,22 21 0,-22-21 16,0 0-16,-21 0 0,21-1 0,-21 1 15,0 0-15,0-21 0,0 21 16,0-22-16,0 22 0,0-21 0,-21 21 15,0-1-15,0 1 0,-22 0 0,22 0 16,0 0-16,0 21 0,-21 0 16,20 0-16,1 0 0,-21 0 0,21 21 15,0 0-15,-1 0 0,1 0 16,0 1-16,0-1 0,0 0 0,21 21 16,0-21-16,-21 1 0,21-1 0,0 0 15,0 0-15,0 0 0,0 0 16,0 1-16,0-1 0,21 0 15,0-21-15,0 0 0,21 0 16,-20 0-16</inkml:trace>
  <inkml:trace contextRef="#ctx0" brushRef="#br1" timeOffset="-61717.99">22267 11451 0,'0'0'0,"0"-21"0,-21 42 47,21 0-47,-21 1 0,21-1 0,0 0 16,-21 0-16,21 0 0,-21 22 16,21-22-16,-22 0 0,22 21 0,0-21 15,-21 1-15,21-1 0,0 0 0,-21 0 16,21 0-16,0 0 15,21-21 17,0 0-32,1-21 15,-1 0-15,-21 0 0,21 21 0,0-21 16,0 0-16,-21-1 0,21 1 16,1 0-16,-1-21 0,0 21 15,0-1-15,0 1 0,0 21 0,1-21 16,-1 21-16,-21-21 0,21 21 15,-21 21-15,0 0 16,0 0-16,0 1 0,0-1 16,0 0-16,0 0 0,0 0 0,0 0 15,0 1-15,0-1 16,0 0-16,0 0 0,0 0 16,21 0-16,0-21 15,0 0-15,1 0 16,-1 0-16,0 0 0,0 0 15,0-21-15,0 0 0,1 0 16,-1 0-16,0 0 0,0-1 16,0 1-16,-21 0 0,0-21 0,21 21 15,-21-22-15,0 1 0,0 0 0,0 20 16,0-20-16,0 21 0,0 0 16,0 0-16,0-1 0,-21 1 0,21 0 15,-21 21-15,0 21 31,21 0-31,0 1 0,0-1 16,0 0-16,0 0 16,0 0-16</inkml:trace>
  <inkml:trace contextRef="#ctx0" brushRef="#br1" timeOffset="-61200.31">23495 11451 0,'0'0'16,"0"-21"-16,0 0 0,21 0 15,-21 0-15,0-1 16,-21 22-16,0 0 16,0 0-16,-22 22 15,22-1-15,0-21 0,0 21 0,-22 0 16,22 0-16,0 0 0,0 1 0,0-1 15,0 0-15,-1 0 0,22 0 16,0 0-16,0 1 0,0-1 0,0 0 16,0 0-16,22-21 15,-1 0-15,0 0 0,0 21 16,0-21-16,0 0 0,1 0 0,-1 0 16,0 0-16,0 0 0,0 21 0,0-21 15,1 0-15,-1 0 0,0 0 16,-21 22-16,0-1 0,21-21 15,-21 21-15,0 0 16,0 0 0,-21-21-16,0 21 0,0-21 15,-22 0-15,22 22 0,0-22 0,-21 0 16,20 0-16,1 0 0,-21 0 16,21 0-16,0 0 0,-22 0 0,22 0 15,0 0-15,0 0 0,0 0 16,-1 0-16,1 0 15,21-22-15,0 1 32,0 0-17,21 21-15,1 0 0,-1-21 16,0 21-16</inkml:trace>
  <inkml:trace contextRef="#ctx0" brushRef="#br1" timeOffset="-60756.57">23812 11726 0,'0'22'15,"22"-22"1,-1 0-1,0-22-15,0 22 0,-21-21 16,21 21-16,0-21 0,1 0 16,-22 0-16,21 21 0,-21-21 15,0-1-15,0 1 0,0 0 0,0 0 16,0 0-16,0 0 0,0-1 0,0 1 16,0 0-16,-21 21 15,-1 0-15,1 0 0,0 0 16,0 21-16,0 0 0,0 1 15,-1-1-15,22 0 0,0 0 16,-21 0-16,21 0 0,-21 1 0,21 20 16,0-21-16,0 0 0,0 0 15,0 1-15,0-1 0,0 0 16,0 0-16,21 0 0,0 0 16,1-21-16,-1 0 0,-21 22 15,21-22-15,0 0 0,0 0 0,0 0 16,1 0-16,-1 0 0,0 0 0,0 0 15,0-22-15,0 22 0</inkml:trace>
  <inkml:trace contextRef="#ctx0" brushRef="#br1" timeOffset="-60315.91">24342 11642 0,'0'0'0,"-22"-64"15,1 43-15,21 0 16,0 0-1,21 21 1,1-21-16,20 21 16,-21 0-16,0 0 0,0 0 15,22 0-15,-22 21 0,0-21 16,0 21-16,0 0 0,1 0 0,-22 0 0,21 1 16,-21-1-16,0 0 15,0 0-15,0 0 0,0 0 0,0 1 16,0-1-16,0 0 0,0 0 0,-21 0 15,-1 0-15,1 1 16,0-22-16,21-22 47,0 1-47,0 0 0,0 0 16,21 0-16,-21 0 0,21-1 0,1-20 15,-1 21-15,0-21 0,0 20 16,0 1-16,0-21 0,1 21 15,-1 0-15,0-1 0,0 1 16,0 21-16,-21 21 31,21-21-15,-21 22-16</inkml:trace>
  <inkml:trace contextRef="#ctx0" brushRef="#br1" timeOffset="-59827.15">25315 11557 0,'0'0'0,"21"0"0,43-42 15,-43 21-15,0 21 0,-21-22 0,21 1 16,-21 0-1,0 0-15,-21 0 16,0 21 0,0 0-16,0 0 0,0 0 0,-1 0 15,1 21-15,0-21 0,0 21 16,0 0-16,0-21 0,21 21 16,0 1-16,0-1 0,0 0 0,0 0 15,0 0-15,0 0 16,0 1-16,21-1 15,0-21-15,0 21 0,0-21 0,0 0 16,1 21-16,-1 0 0,0-21 0,0 21 16,0-21-16,0 0 15,-21 22-15,0-1 0,0 0 16,-21 0 0,0-21-16,0 0 0,0 21 15,0-21-15,-1 0 0,1 0 0,0 0 16,0 0-16,0 0 0,0 21 15,-1-21-15,1 0 16,0 0 0,0 0-16,21-21 15</inkml:trace>
  <inkml:trace contextRef="#ctx0" brushRef="#br1" timeOffset="-32738.85">2413 8043 0,'-21'-21'0,"0"21"16,-1 0-1,1 0-15,21-21 0,-21 21 0,0 0 16,0 0 0,21-21-1,21 21 32,0 0-47,0 0 0,0 0 16,1 0-16,-1 0 0,0 0 15,0 0-15,0 0 0,22 0 0,-22 0 16,21 0-16,0 0 0,1 21 16,-1-21-16,0 0 0,1 0 0,-1 0 15,22 0-15,-22 0 0,0 0 0,1 0 16,20 0-16,-21 0 0,22 0 16,-1 0-16,1 0 0,-1 0 15,1 0-15,-1 0 0,22 0 16,-21 0-16,-1 0 0,1 0 0,-1 0 15,1 0-15,-1-21 0,-21 21 0,22 0 16,-22 0-16,1-21 0,-1 21 16,0 0-16,1 0 0,-1 0 0,0 0 15,-21-21-15,22 21 0,-22 0 16,0 0-16,0 0 0,0 0 16,1 0 46</inkml:trace>
  <inkml:trace contextRef="#ctx0" brushRef="#br1" timeOffset="-31535.28">6329 7895 0,'0'0'16,"-43"0"-16,22 0 15,0 0-15,0 0 0,0 21 32,42 1 14,0-22-46,0 0 16,0 0-16,1 0 0,-1 0 0,21 0 16,0 0-16,-20 0 0,20 0 15,0 0-15,1 0 0,20 0 0,-21 0 16,1 0-16,20 0 16,1 0-16,-1 0 0,1 0 0,-1 0 15,-20 0-15,20 0 0,1 0 0,-1 0 16,1 0-16,20-22 0,-20 22 15,-1 0-15,22 0 0,0 0 0,-22 0 16,22 0-16,-1 0 0,-20 0 0,21-21 16,-22 21-16,22 0 0,-22 0 15,1 0-15,-1 0 0,1 0 0,-22-21 16,22 21-16,-1 0 0,1 0 0,-1 0 16,1 0-16,-1-21 0,1 21 15,-1 0-15,1 0 0,-1 0 0,1 0 16,-22 0-16,21 0 0,-20 0 15,20 0-15,-20 0 0,20 0 16,-21 0-16,1 0 0,20 0 0,-20 0 16,20 0-16,1 0 0,-22-21 0,21 21 15,1 0-15,-1 0 0,-20 0 16,20 0-16,-20 0 0,20 0 0,-21 0 16,1 0-16,20 0 0,-20 0 0,-1 0 15,0 0-15,1 0 0,20-21 16,-21 21-16,1 0 0,-1 0 0,0 0 15,22 0-15,-22 0 0,1-22 0,-1 22 16,0 0-16,1 0 0,-1 0 16,0 0-16,1 0 0,-1 0 15,-21 0-15,21 0 0,-20 0 0,20 0 16,-21 0-16,21 0 0,-20 0 0,-1 0 16,21 0-16,-21 0 0,0 0 15,1 0-15,-1 0 0,0 0 0,21 0 16,-21 0-16,1 0 0,-1-21 0,0 21 15,0 0-15,0 0 0,0 0 16,1 0-16,-1 0 0,0 0 0,0 0 16,0 0-1,-21-21 1,-21 21 15,0 0-31</inkml:trace>
  <inkml:trace contextRef="#ctx0" brushRef="#br1" timeOffset="-30323.45">720 14351 0,'0'0'15,"-22"0"-15,1 0 0,0-21 16,0 21-16,0 0 0,0 0 0,-1 0 16,-20 0-16,21 0 0,0 0 15,0 0-15,-1 0 16,44 0 15,-1 0-31,21 0 16,-21 0-16,22 0 0,-1 0 0,21-21 15,-20 21-15,-1-21 0,0 21 16,22 0-16,-22-22 0,1 1 0,20 21 16,-21-21-16,1 21 15,20 0-15,-20-21 0,-1 21 0,-21 0 16,21 0-16,-20 0 0,-44 0 47,1 0-47,0 0 0,0 21 15,-21-21-15,-1 0 0,22 21 16,-21-21-16</inkml:trace>
  <inkml:trace contextRef="#ctx0" brushRef="#br1" timeOffset="-30044.61">889 14309 0,'0'21'15,"0"0"-15,0 0 16,0 0-16,0 1 16,0-1-16,0 0 0,0 21 0,0-21 15,0 22-15,0-1 0,0-21 16,0 22-16,0-1 0,0 0 15,0 1-15,0-1 0,-21 0 0,21-21 16,0 22-16,-21-1 0,21-21 16,0 0-16,0 1 0,0-1 0,0 0 15,0 0-15,0-42 32,21 0-17,0 0-15</inkml:trace>
  <inkml:trace contextRef="#ctx0" brushRef="#br1" timeOffset="-29336.55">1185 14774 0,'0'0'0,"0"22"15,21-22 16,1 0-31,-1 0 16,0 0-16,0-22 0,0 1 16,0 21-16,1-21 0,-22 0 15,21 0-15,0 0 0,0-1 16,-21 1-16,0 0 0,0 0 16,0 0-16,0 0 15,0-1-15,-21 22 0,0 0 0,0 0 16,-1 0-16,1 0 0,0 0 15,0 0-15,21 22 0,-21-1 0,0 0 16,21 0-16,-22 21 16,22-20-16,0 20 0,0-21 0,0 0 15,0 22-15,0-22 0,0 0 16,0 21-16,0-21 0,0 1 16,22-22-16,-1 21 0,0 0 0,0-21 15,0 0-15,22 0 0,-22 0 16,0 0-16,21 0 0,1 0 0,-22-21 15,21 0-15,-21-1 0,22 1 16,-1 0-16,-21 0 0,21 0 0,-20 0 16,-1-22-16,0 22 15,0-21-15,0 21 0,0-22 0,-21 22 16,22 0-16,-22 0 0,0 0 16,-22 42 15,22 0-31,-21 0 15,21 21-15,-21-20 0,21-1 0,0 0 16,0 0-16,0 0 0,0 22 16,0-22-16,0 0 0,0 0 15,0 0-15,0 0 0,0 1 16,0-1-16,0 0 0,0 0 16,-21 0-16,0-21 15,0 0-15,-1 21 0,1-21 16,0 0-1,0 0-15,21-21 16,0 0-16,0 0 16,0 0-16,0 0 0,0-1 0,21 1 15,0 0-15</inkml:trace>
  <inkml:trace contextRef="#ctx0" brushRef="#br1" timeOffset="-29023.73">2244 14182 0,'0'0'0,"0"-21"15,0 42 17,-22 0-32,22 0 0,-21 0 15,21 22-15,0-1 0,0 0 16,-21 1-16,21-1 0,-21 0 0,21 1 15,0-1-15,-21 0 0,21 1 16,-21-1-16,21 0 0,0-21 0,-22 22 16,22-22-16,0 0 0,0 0 15,0 0-15,0 1 0,0-1 0,22-21 32,-1 0-32,0 0 15,-21-21-15,0-1 0,21 1 16,0 0-16,-21 0 0</inkml:trace>
  <inkml:trace contextRef="#ctx0" brushRef="#br1" timeOffset="-28822.6">2032 14563 0,'0'0'0,"21"0"31,0-21-16,0 21-15,1 0 0,-1-22 0,21 22 16,-21 0-16,0-21 0,22 21 16,-22-21-16,0 21 0,0 0 0,0-21 15,1 21-15,-22-21 0,21 21 16</inkml:trace>
  <inkml:trace contextRef="#ctx0" brushRef="#br1" timeOffset="-26948.51">3662 14605 0,'0'0'0,"21"0"15,-21-21-15,21 0 16,-21 0-1,0-1-15,0 1 16,0 0-16,0 0 0,0 0 16,0 0-16,0-1 0,0 1 15,-21 0-15,0 0 0,0 0 0,-22 0 16,22 21-16,-21-22 0,21 22 16,-22 0-16,22 0 0,-21 0 15,21 0-15,-22 22 0,22-1 16,-21 0-16,21 0 0,-1 0 0,1 22 15,0-1-15,0-21 0,21 21 16,0 1-16,-21-1 0,21-21 0,0 22 16,0-22-16,0 21 0,0-21 0,0 0 15,0 1-15,0-1 16,21-21-16,0 0 0,0 0 0,0 0 16,1 0-16,-1 0 0,0 0 15,0-21-15,21 21 0,-20-22 0,20 1 16,-21 0-16,21 0 15,-20 0-15,-1 0 0,21-22 0,-21 22 16,0 0-16,1-21 0,-1 20 16,-21 1-16,0-21 0,0 21 0,0 0 15,0-1-15,0 1 0,0 42 47,0 1-47,0 20 0,0-21 0,0 0 16,0 0-16,0 22 0,0-22 0,0 0 15,0 21-15,0-20 0,0-1 16,0 0-16,0 0 0,21-21 16,0 0-16,0 0 15,0 0-15,1 0 0,-1-21 16,21 21-16,0-42 16,-20 20-16,-1 1 0,0 0 15,0-21-15,0 21 0,-21-1 0,21-20 16,1 21-16,-22-21 0,0 20 15,0 1-15,21 0 0,-21 0 0,0 0 16,21 21-16,-21 21 31,0 0-15,0 21-16,-21-20 0,21-1 0,0 21 16,0-21-16,0 22 0,0-22 15,0 0-15,0 0 0,0 21 16,0-20-16,0-1 0,21 0 15,0-21-15,0 0 16,0 0-16,1 0 0,-1 0 16,0 0-16,0-21 15,0 21-15,0-21 0,-21-1 0,22 1 16,-1 0-16,0-21 0,-21 21 16,0-1-16,21-20 0,-21 21 0,21-21 15,-21 20-15,0-20 0,0 21 0,0 0 16,0 0-16,0-1 0,0 1 15,0 42 17,0 22-32,0-22 15,0 0-15,0 21 0,0 1 16,0-22-16,0 21 0,0 1 0,0-22 16,21 21-16,-21-21 0,22 0 0,-1 1 15,-21-1-15,21 0 0,0-21 16,0 0-16,0 21 0,1-21 0,-1 0 15,21 0-15,-21 0 0,0-21 16,22 21-16,-22-21 0,0 0 0,21-1 16,-20 1-16,20-21 0,-21 21 0,0-22 15,0 1-15,1 0 16,-1-1-16,0-20 0,-21 21 0,21-1 16,-21 1-16,0-22 0,0 22 15,0 0-15,0-1 0,0 1 0,0 0 16,0-1-16,0 22 0,0-21 0,0 21 15,0 0-15,0 42 16,-21 0 0,21 0-16,-21 0 0,21 22 15,-21-22-15,21 21 0,-22 22 0,22-22 16,0 0-16,0 1 0,-21 20 16,21-21-16,0 1 0,0 20 0,0-20 15,0-1-15,0-21 0,0 21 16,0 1-16,0-22 0,0 0 15,21 0-15,1-21 0,-22 21 0,21-21 16,0 22-16,0-22 0,0 0 16,0 0-16,1 0 0,-1-22 15,0 1-15,0 0 0,0 0 0,0 0 16,1 0-16,-1-22 0,0 22 16,0 0-16,0-21 0,0 20 0,1-20 15,-22 21-15,21 0 0,-21 0 0,21-1 16,-21 44 15,0-1-15,0 21-16,-21-21 0,0 0 15,21 22-15,0-22 0,0 21 0,0-21 16,0 22-16,0-22 0,0 0 16,0 0-16,0 0 0,0 1 0,21-1 15,0-21-15,0 0 0,0 21 16,0-21-16,22 0 0,-22 0 0,0 0 15,21 0-15,-20-21 0,20 0 0,-21-1 16,0 22-16,0-42 0,1 21 16,-1 0-16,0-22 0,-21 1 0,0 21 15,0-21-15,0-1 0,0 1 16,0 0-16,0 20 0,-21-20 16,0 21-16,21 0 0,-22 21 0,1-21 15,0 21-15,0 0 0,0 0 0,0 0 16,-22 21-16,22-21 0,0 21 15,-21 0-15,20 0 0,1 0 0,0 1 16,0-1-16,0-21 0,21 21 16,0 0-16,-21-21 0,-1 21 15,1-21-15,0 0 16</inkml:trace>
  <inkml:trace contextRef="#ctx0" brushRef="#br1" timeOffset="-26843.57">4635 14097 0,'0'0'15</inkml:trace>
  <inkml:trace contextRef="#ctx0" brushRef="#br1" timeOffset="-26739.63">4932 14076 0,'63'0'15,"-20"0"-15,-1 0 0,-21 0 0,21 0 16,1 0-16,-22-21 0,21 21 0,1 0 15,-22 0-15,21 0 0,-21-21 0,0 21 16,22 0-16</inkml:trace>
  <inkml:trace contextRef="#ctx0" brushRef="#br1" timeOffset="-25772.1">6181 14266 0,'0'-21'0,"-22"21"16,1 0 0,21 21-16,0 1 0,-21-22 15,21 21-15,-21 0 0,21 0 16,-21 0-16,21 0 0,0 1 0,0-1 16,-21 21-16,21-21 0,-22 0 0,22 1 15,0-1-15,-21 0 16,21-42 31,0 0-32,21-1-15,1 1 0,-1 0 16,-21-21-16,21 21 0,0-1 0,0-20 16,-21 21-16,21-21 0,1 20 0,-1 1 15,0 0-15,0 0 0,0 21 16,0-21-16,1 21 0,-1 0 0,0 0 15,0 0-15,0 21 16,-21 0-16,0 0 0,21 0 0,-21 1 16,22 20-16,-22-21 0,0 0 0,0 22 15,0-22-15,0 0 0,0 21 16,0-21-16,0 1 0,0-1 16,0 0-16,-22 0 15,1-21-15,0 0 16,21-21 15,0 0-31,0 0 0,0-1 0,0 1 16,0 0-16,21-21 0,0 21 15,1-22-15,-1 22 0,0-21 0,0 21 16,21-22-16,1 22 0,-22-21 0,21 21 16,1 21-16,-1-22 0,0 1 15,1 21-15,-1 0 0,-21 0 16,21 0-16,-20 21 0,-1 1 0,0-1 15,0 0-15,-21 21 0,0-21 16,0 1-16,0 20 0,0-21 0,0 0 16,0 22-16,0-22 0,-21 0 15,21 0-15,0 0 0,-21 0 0,0 1 16,42-22 15,0 0-15,0-22-16,0 1 0</inkml:trace>
  <inkml:trace contextRef="#ctx0" brushRef="#br1" timeOffset="-23994.05">7620 14224 0,'0'0'16,"0"-21"-16,0 0 0,0 0 15,-21 21-15,0-22 0,-1 22 16,1-21-16,0 21 0,0 0 0,0 0 16,0 0-16,-1 0 15,1 0-15,0 21 0,0-21 0,0 22 16,0-1-16,-1 0 0,1 21 16,0-21-16,0 22 0,0-22 15,0 21-15,21 1 0,-22-22 0,22 21 16,0-21-16,0 0 0,0 1 15,0-1-15,22 0 0,-1-21 0,0 0 16,0 0-16,0 0 0,0 0 16,1 0-16,-1 0 0,21 0 15,-21-21-15,0 0 0,1-1 0,-1 1 16,0 0-16,0 0 0,0 0 16,0-22-16,1 22 0,-22-21 15,21 21-15,0 0 0,0-1 0,-21 1 16,0 0-16,0 0 0,21 21 0,-21 21 31,0 0-15,0 0-16,-21 1 0,21-1 15,0 21-15,0-21 0,0 0 0,0 1 16,0 20-16,0-21 0,0 0 0,0 0 16,21-21-16,0 22 0,-21-1 15,22-21-15,-1 0 0,0 0 0,21 0 16,-21 0-16,1 0 0,-1 0 0,0 0 15,21-21-15,-21-1 16,1 22-16,20-42 0,-21 21 0,0 0 16,0-22-16,1 22 0,-1-21 0,0 0 15,0-1-15,0 1 0,-21 0 16,21-1-16,-21 1 0,22 0 0,-22-1 16,21 1-16,-21 0 0,0 20 15,0-20-15,0 21 0,0 0 0,0 0 16,0-1-16,0 44 15,-21-1 1,21 0-16,-22 0 0,22 21 0,-21 1 16,21-1-16,0 0 0,-21 1 0,21-1 15,-21 0-15,0 1 16,21 20-16,0-20 0,0-1 0,-21 0 16,21-21-16,0 22 0,0-22 15,0 21-15,0-21 0,0 1 0,21-1 16,0-21-16,0 0 15,0 0-15,0 0 0,1 0 16,-1 0-16,21 0 0,-21-21 0,0-1 16,1 1-16,-1 0 0,0 0 0,0 0 15,0-22-15,0 22 0,1 0 16,-1-21-16,0 21 0,0-1 0,-21 1 16,0 0-16,0 0 0,21 0 15,-21 42 16,0 0-31,0 0 16,0 22-16,0-22 0,0 0 16,0 0-16,0 0 0,0 0 0,0 1 15,0-1-15,0 0 0,0 0 16,0 0-16,21-21 0,1 21 0,-1-21 16,0 0-16,0 0 0,0 0 15,0 0-15,1 0 16,-1 0-16,0-21 0,0 21 0,0-21 15,0 0-15,1 0 0,-1 0 16,0-1-16,-21-20 0,21 21 16,-21 0-16,21 0 0,-21-1 0,0 1 15,21 0-15,-21 0 0,0 42 32,0 0-32,0 0 0,0 1 15,0-1-15,0 0 0,0 0 16,0 0-16,0 22 0,0-22 0,0 0 15,0 0-15,0 0 0,0 0 0,0 1 16,0-1-16,22-21 16,-1 0-16,0 0 0,0 0 15,0 0-15,0 0 16,1 0-16,-22-21 16,0-1-16,0 1 0,21 21 0,-21-21 15,0 0-15,0 0 0,0 0 16,0-22-16,-21 22 0,-1 0 0,1 0 15,0 0-15,0-1 0,0 22 0,21-21 16,-21 21-16,21-21 16,0 0-1,21 21 1,0 0-16,0-21 0,0 21 16,0-21-16,1 21 0,-1 0 15,0 0-15,0 0 0,0 0 0,0 0 16,1 0-16,-1 0 0,0 21 15,0 0-15,-21 0 0,0 0 16,21 0-16,-21 1 0,21-1 0,-21 0 16,0 0-16,0 0 0,0 0 15,22 1-15,-22-1 0,0 0 0,0 0 16,0 0-16,0 0 0,0 1 16,0-1-16,0 0 0,0 0 15,0-42 32,0 0-31,0 0-16,0-1 0,0-20 15,21 21-15,-21-21 0,21-1 0,0 22 16,-21-21-16,21-1 0,0 1 0,1 0 16,-1 21-16,0-22 0,21 22 15,-21 0-15,1 21 0,20-21 0,-21 21 16,0 0-16,22 0 0,-22 0 0,0 21 15,21 0-15,-42 0 0,21 0 16,-21 1-16,22 20 0,-22-21 0,0 0 16,0 22-16,0-22 0,0 21 0,0-21 15,0 0-15,0 1 0,0-1 16,0 0-16,-22 0 0,22 0 16,-21-21-16,21 21 0,-21-21 31,21-21-16,0 0-15,0 0 16,0 0-16</inkml:trace>
  <inkml:trace contextRef="#ctx0" brushRef="#br1" timeOffset="-23882.11">9546 13758 0,'0'0'0,"-21"0"0,0 0 0</inkml:trace>
  <inkml:trace contextRef="#ctx0" brushRef="#br1" timeOffset="-23804.16">9440 13737 0,'0'0'16,"21"0"15,1 0-31</inkml:trace>
  <inkml:trace contextRef="#ctx0" brushRef="#br1" timeOffset="-23668.24">8234 14055 0,'0'0'0,"-21"0"0,-1 0 15</inkml:trace>
  <inkml:trace contextRef="#ctx0" brushRef="#br1" timeOffset="-23544.31">9271 13949 0,'21'0'15,"43"0"-15</inkml:trace>
  <inkml:trace contextRef="#ctx0" brushRef="#br1" timeOffset="-22799.73">10435 14097 0,'0'0'0,"-21"0"0,0 0 15,0 0-15,-1 0 16,44 0 15,20 0-31,-21 0 0,21 0 16,1 0-16,-1 0 0,0 0 0,22 0 16,-1 0-16,1 0 0,-1 0 15,22 0-15,-21 0 0,-1-21 0,1 21 16,-1 0-16,-21 0 0,22 0 0,-22 0 15,1-21-15,-1 21 0,-21 0 16,0 0-16,0 0 0,-21-21 0,0-1 16,0 1-1,0 0 1,-21 21-16,0-21 0,0 21 0,0-21 16,0 21-16,-1 0 0,-20-21 15,21 21-15,-21-22 0,20 22 0,-20 0 16,21 0-16,0 0 0,0 0 0,-1 0 15,1 0-15,42 0 32,1 0-32,-1 0 15,0 0-15,21 0 0,-21 0 0,22 0 16,-1 0-16,-21 0 0,0 0 0,22 0 16,-22 22-16,0-22 0,0 21 15,0-21-15,-21 21 0,0 0 16,0 0-16,0 0 0,0 1 15,-21-1-15,0 0 0,-21 0 16,21 0-16,-22 0 0,22 1 0,-21-1 16,-1 0-16,1 0 0,0 0 0,-1 0 15,1-21-15,0 22 0,-1-22 16,22 21-16,-21-21 0,0 0 0,20 0 16,-20 0-16,21 0 0,-21 0 0</inkml:trace>
  <inkml:trace contextRef="#ctx0" brushRef="#br1" timeOffset="-22344">8382 13970 0,'21'0'32,"0"0"-32,0 0 15,1 0-15,20 0 0,-21 0 0,21 0 16,1 0-16,-1 0 15,-21 0-15,22 0 0,-1 0 0,0 0 16,-21 0-16,22 0 0,-22 0 0,0 0 16,21 0-16,-20 0 0,-1 0 15</inkml:trace>
  <inkml:trace contextRef="#ctx0" brushRef="#br1" timeOffset="-21688.37">12382 13462 0,'0'0'0,"0"-21"0,0-21 15,0 20-15,0 1 0,0 0 0,0 0 16,0 0-16,0 0 0,0-1 0,-21 22 16,21-21-16,-21 21 0,0 0 15,0 21 1,0 1-16,21-1 0,0 0 15,0 0-15,0 21 0,-22 1 16,22 20-16,0 1 0,-21-1 0,21 1 16,0-1-16,0 22 0,0-22 15,-21 1-15,21 21 0,-21-22 0,21 1 16,0 20-16,0-20 0,-21 20 0,0-20 16,21-1-16,-22 1 0,1-1 15,21 1-15,-21-22 0,0 1 0,21-1 16,-21 0-16,21 1 0,0-22 0,-21 21 15,-1-21-15,22 0 16,-21-21-16,21-21 16,0 0-16,0 0 15,0 0-15,0-22 0,0 1 0,0 0 16,21-1-16,1 1 0,-22-21 16</inkml:trace>
  <inkml:trace contextRef="#ctx0" brushRef="#br1" timeOffset="-21376.26">12128 13885 0,'0'0'0,"0"-42"0,0 21 16,0 0-16,0 0 0,0-1 15,0-20-15,0 21 0,0 0 0,22 0 16,20-1-16,-21 1 0,21 0 16,-20 21-16,20-21 0,0 21 15,1 0-15,-1 0 0,0 0 0,-21 0 16,22 0-16,-22 21 0,-21 21 15,0-20-15,0-1 0,0 21 0,0-21 16,0 0-16,-21 22 0,0-22 16,-1 0-16,-20 0 0,0 22 0,21-22 15,-22-21-15,1 21 0,21 0 0,-22 0 16,22-21-16,-21 21 0,21-21 16,0 0-16,42-21 31,0 21-16,21-21-15,-21 0 0,22 21 16</inkml:trace>
  <inkml:trace contextRef="#ctx0" brushRef="#br1" timeOffset="-21015.69">12679 13822 0,'21'0'47,"0"-21"-31,0 21-16,-21-21 0,21 21 15,1-22-15,-1 1 0,0 0 0,0 0 16,0 21-16,0-21 0,-21 0 16,0-1-16,0 1 0,0 0 15,-21 21 1,0 0-16,0 0 0,0 21 0,0 0 15,-1 1-15,1-1 0,0 0 0,0 0 16,21 0-16,-21 0 0,21 22 16,0-22-16,0 0 0,0 0 0,0 0 15,0 1-15,0-1 16,0 0-16,21-21 0,0 21 0,0-21 16,0 0-16,1 0 0,-1 0 0,0 0 15,0 0-15,0 0 0,0 0 16,1 0-16,-1-21 0,0 0 0,0 21 15</inkml:trace>
  <inkml:trace contextRef="#ctx0" brushRef="#br1" timeOffset="-20660.4">13166 13653 0,'0'0'0,"0"-22"16,0 1-1,21 0-15,0 21 16,0 0-16,0 0 0,0 0 15,1 0-15,-1 0 0,0 0 16,0 21-16,0-21 0,0 21 16,22 1-16,-43 20 0,21-21 0,0 0 15,-21 0-15,0 22 0,0-22 0,0 0 16,0 0-16,0 0 0,-21 1 16,0-1-16,21 0 0,-21 0 15,-1-21-15,1 0 16,21-21 15,0 0-31,0 0 0,0-1 16,0 1-16,0 0 0,0 0 0,21 0 15,1-22-15,-1 22 0,-21-21 0,21 21 16,0 0-16,0-22 0,0 22 16,1 0-16,-1 21 0,0-21 0,0 0 15,0 21-15,22 0 0</inkml:trace>
  <inkml:trace contextRef="#ctx0" brushRef="#br1" timeOffset="-20531.47">13864 13928 0,'-42'42'15</inkml:trace>
  <inkml:trace contextRef="#ctx0" brushRef="#br1" timeOffset="-19532.04">13801 13991 0,'0'0'0,"21"-21"16,0 0-16,0 21 0,0-21 16,0 0-16,1-1 0,20 1 0,-21 0 15,0 0-15,22 0 0,-22-22 16,21 1-16,-21 21 0,0-21 0,1-1 16,-1 1-16,-21 0 0,0 20 0,21-20 15,-21 0-15,0 21 16,0-22-16,0 22 0,0 0 0,0 0 15,0 0-15,-21 21 0,0 0 16,-1 0 0,1 0-16,21 21 0,0 0 15,-21 21-15,21-21 0,-21 22 16,0-1-16,21 0 0,0 1 0,0 20 16,-21-20-16,21 20 0,-22 1 0,22-22 15,-21 21-15,21 1 0,0-22 16,-21 22-16,21-1 0,-21 1 0,0-1 15,21 1-15,0-1 0,-21 1 0,-1-1 16,1 1-16,21 20 16,-21-20-16,0-1 0,0 1 0,0-1 15,-1 1-15,1-22 0,0 22 0,21-1 16,-21-20-16,21-1 0,-21 0 16,21 1-16,0-22 0,0 21 0,0-21 15,0 0-15,0 1 16,21-22-16,0 0 0,0 0 15,0-22-15,1 1 0,20 0 0,-21 0 16,21-21-16,1-1 0,-22 1 0,21 0 16,1-1-16,-1 1 0,0-22 0,-21 22 15,1-21-15,-1-1 0,0 1 16,-21-1-16,0 1 0,0-1 16,0 1-16,0-1 0,0 1 0,-21 20 15,0 1-15,-1 0 0,1-1 16,0 22-16,-21 0 0,21 0 0,-1 21 15,22-21-15,-21 21 0,0 0 16,21-22 0,0 1-1,21 21-15,0 0 16,1-21-16,20 21 0,-21 0 0,21-21 16,-20 21-16,20-21 0,0 0 0,1-1 15,-22 22-15,21-21 0,-21 0 16,22 0-16,-22 21 0,21-21 15,-21 0-15,0-1 0,1 22 0,-1-21 16,0 0-16,-21 0 0,0 0 16,0 42 31,-21 0-47,0 0 0,21 0 15,-22 22-15,22-22 0,0 0 16,0 0-16,0 0 0,0 22 0,0-22 15,0 0-15,22 0 0,-1-21 16,0 21-16,0-21 0,0 0 16,0 0-16,1 0 15,-1 0-15,0 0 0,0 0 0,0-21 16,0 0-16,1 0 16,-1-21-16,-21 20 0,21 1 0,-21-21 15,0 21-15,0-22 0,0 1 0,0 21 16,-21-21-16,0 20 0,-1 1 15,1 0-15,0 0 0,0 0 0,0 21 16,0 0-16,-1 0 0,1 0 16,0 0-16,21 21 0,-21 0 0,21 0 15,-21 0-15,21 1 0,0-1 0,0 0 16,0 0-16,0 0 16,0 0-16,21 1 0,0-22 0,-21 21 15,21 0-15,0-21 0,1 21 0,-1-21 16</inkml:trace>
  <inkml:trace contextRef="#ctx0" brushRef="#br1" timeOffset="-17445.98">15028 14076 0,'0'-21'31,"21"21"-31,1-21 0,-1-1 16,0 1-16,-21 0 0,21 0 0,0 0 16,0 0-16,1-22 0,-1 22 15,0 0-15,0 0 0,0 0 0,-21-1 16,0 1-16,0 0 0,0 0 16,-21 21-1,0 0-15,0 0 0,0 0 0,-1 21 16,1-21-16,0 21 0,21 0 0,0 1 15,0-1-15,0 0 0,0 0 16,0 0-16,0 0 0,0 1 0,0-1 16,0 0-16,21 0 15,0 0-15,1-21 0,-1 21 16,0-21-16,0 22 0,0-22 16,0 0-16,1 0 0,-1 0 15,0 0-15,0 0 0,0 0 16,0 0-16,1 0 0,-1-22 0,0 22 15,0-21-15,0 0 0,0 21 16,1-21-16,-22 0 0,21 0 0,0-1 16,0 1-16,0-21 0,-21 21 15,0 0-15,21-1 0,-21 1 16,0 42 15,0 1-31,-21-1 16,21 0-16,-21 0 0,0 0 0,21 0 15,-21 1-15,0-1 0,21 0 16,-22 0-16,1 0 0,0 0 0,21 1 16,-21-1-16,0-21 0,21 21 15,0-42 32,0 0-47,0-1 16,21 1-16,0 0 0,-21 0 0,21 0 15,0 0-15,1-22 0,-1 22 0,0 0 16,0 0-16,0-22 0,0 43 16,1-21-16,-1 0 0,0 21 15,0 0-15,0 0 16,0 21-16,-21 0 0,0 1 16,0-1-16,0 0 0,0 0 0,0 0 15,0 0-15,0 1 0,0-1 16,0 0-16,0 0 0,0 0 15,0 0-15,0 1 16,0-1-16,0-42 47,0-1-31,0 1-16,22 0 0,-22 0 15,21 0-15,0 0 0,0-22 16,0 22-16,0 0 0,1-21 0,-1 20 15,0 1-15,21 0 0,-21 0 16,1 0-16,-1 21 0,21 0 0,-21 0 16,0 0-16,1 0 0,-1 0 0,0 0 15,-21 21-15,0 0 16,21 0-16,-21 0 0,0 1 0,0-1 16,0 21-16,0-21 0,0 0 0,0 1 15,0-1-15,0 0 0,0 0 16,0 0-16,0 0 0,0 1 15,21-22-15,0 0 0,1 21 0,-1-21 16,0 0-16,0 0 16,0 0-16,0 0 0,1 0 0,-1-21 15,21-1-15,-21 22 0,0-21 0,1 0 16,-1 0-16,21 0 0,-21 0 16,0-1-16,-21 1 0,22 0 0,-22 0 15,21 0-15,-21 0 0,0-1 16,-21 44 15,-1-1-15,22 0-16,0 0 0,0 0 15,0 0-15,0 1 0,0-1 16,0 0-16,0 0 16,0 0-16,22-21 15,-1 0-15,0 21 0,0-21 16,0 0-16,0 0 0,1 0 15,-1 0-15,0-21 16,0 21-16,-21-21 0,21 21 0,-21-21 16,21 0-16,-21 0 0,0-1 15,0-20-15,22 21 0,-22 0 0,0 0 16,0-1-16,21 1 0,-21 42 31,-21 1-15,-1-1-16,22 21 15,-21-21-15,21 0 0,0 1 0,-21-1 16,0 0-16,21 0 16,-21 0-16,21 0 15,0-42 32,21 0-47,0 21 0,0-21 0,-21 0 16,21 0-16,1-1 0,-1-20 15,0 21-15,21 0 0,-21 0 0,1-22 16,-1 22-16,21 0 0,-21 0 0,0 0 16,1 21-16,-1 0 0,-21 21 31,0 0-31,0 0 16,0 21-16,0-20 0,0-1 0,-21 0 15,21 0-15,0 0 0,0 0 16,0 1-16,0-1 0,0 0 15,0 0-15,21 0 0,0-21 16,0 0-16,0 21 0,0-21 0,1 0 16,-1 0-16,0 0 0,21 0 15,-21 0-15,22 0 0,-1-21 0,-21 21 16,22-21-16,-22 0 0,21 0 0,-21 0 16,0-1-16,1 1 0,-1 0 15,-21 0-15,21-21 0,-21 20 0,0 1 16,0 0-16,0 0 15,0 0-15,-21 21 0,0 0 16,-1 0-16,1 0 16,0 21-16,0 0 0,0-21 15,21 21-15,0 0 0,0 1 0,-21-22 16,21 21-16,0 0 0,0 0 16,0 0-16,0 0 15,0 1-15,0-1 16,0 0-16,0 0 0,0 0 15,0 0-15,0 22 0,0-22 16,0 0-16,0 21 0,-22-20 0,1 20 16,21 0-16,-21 1 0,21-1 15,-21 0-15,0-21 0,21 22 0,-21-1 16,-1 0-16,22 1 0,-21-22 16,21 21-16,0-21 0,-21 22 0,0-22 15,21 0-15,-21 0 0,21 0 16,0 1-16,-21-1 0,21 0 0,-22-21 15,22 21-15,-21-21 16,0 0 0,21-21-1,0 0-15,0 0 0,0-1 0,0-20 16,0 21-16</inkml:trace>
  <inkml:trace contextRef="#ctx0" brushRef="#br1" timeOffset="-17327.05">16976 13483 0,'0'0'16</inkml:trace>
  <inkml:trace contextRef="#ctx0" brushRef="#br1" timeOffset="-17268.09">16912 13441 0,'0'0'15,"21"0"-15,0 0 16,1 0-16</inkml:trace>
  <inkml:trace contextRef="#ctx0" brushRef="#br1" timeOffset="-17188.13">17335 13441 0,'22'0'0,"20"0"0,21 0 16</inkml:trace>
  <inkml:trace contextRef="#ctx0" brushRef="#br1" timeOffset="-16726.74">19050 13123 0,'0'-21'0,"0"42"0,0-63 16,0 21-16,0 0 0,0 0 0,0-1 16,0 1-16,0 42 31,0 1-31,0-1 15,0 21-15,-21-21 0,21 22 0,-21-1 16,21 21-16,-22-20 0,22-1 16,0 22-16,-21-22 0,0 21 0,0-20 15,21-1-15,-21 22 0,0-22 16,21 0-16,0-21 0,-22 22 0,22-22 16,-21 21-16,21-21 0,0 1 0,0-1 15,0-42 16,0-1-31,0 1 16,0 0-16,0 0 16,0-21-16</inkml:trace>
  <inkml:trace contextRef="#ctx0" brushRef="#br1" timeOffset="-16628.8">18648 13420 0,'-43'0'0,"86"0"0,-107 0 0,43-21 16,0-1-1</inkml:trace>
  <inkml:trace contextRef="#ctx0" brushRef="#br1" timeOffset="-16462.38">19156 13314 0,'42'0'0,"-21"0"16,22 0-16,-1-21 16,0 0-16,1 21 0,-22-22 0,21 1 15,0 0-15,-20 0 0,-1-21 0,-21 20 16,0 1-16,0 0 0,0-21 15,0 21-15,0-1 0,0 1 0,0 0 16,-21 21-16,-1-21 0,1 21 16,0 0-16,0 0 0</inkml:trace>
  <inkml:trace contextRef="#ctx0" brushRef="#br1" timeOffset="-15829.75">19325 13060 0,'0'63'16,"0"-126"-16,0 253 15,0-147-15,-21-22 0,21 21 16,0 1-16,0-22 0,-21 21 0,0 0 15,21-20-15,-22 20 0,22-21 16,0 0-16,-21 0 0,21 1 0,-21-22 16,21 21-16,0 0 15,-21-21-15,21-21 16,0 0 0,0-1-16,21 1 0,0 0 15,0-21-15,-21 21 0,22-1 0,-1 1 16,0 0-16,0 0 0,0 0 0,22 0 15,-22-1-15,0 22 16,0 0-16,0-21 0,0 21 0,1 0 16,-1 0-16,-21 21 15,0 1-15,0-1 16,0 0-16,0 0 0,0 21 0,0-20 16,0-1-16,0 0 0,0 0 0,0 21 15,0-20-15,0-1 0,0 0 16,0 0-16,21 0 0,0 0 15,0-21-15,0 0 0,1 0 16,-1 0-16,21 0 0,-21 0 16,0 0-16,22 0 0,-22 0 0,21-21 15,-21 0-15,22 0 0,-22 0 16,21 0-16,-21-1 0,1-20 16,-1 21-16,0-21 0,0 20 0,-21 1 15,0-21-15,0 21 0,0 0 16,0-1-16,0 1 0,-21 21 15,0 0 1,0 0-16,-1 0 0,22 21 16,-21-21-16,21 22 0,-21-1 0,21 21 15,0-21-15,0 0 0,0 1 0,0 20 16,0-21-16,0 0 0,0 0 16,0 1-16,0-1 0,0 0 0,21 0 15,0-21-15,1 0 16,-1 0-1,0 0-15,0 0 0,0 0 0,0 0 16,1-21-16,-1 0 0,0 0 16,0-1-16,0 1 0,-21 0 15,0 0-15,0 0 0,0 0 0</inkml:trace>
  <inkml:trace contextRef="#ctx0" brushRef="#br1" timeOffset="-15595.55">18584 13314 0,'0'0'0,"-21"0"16</inkml:trace>
  <inkml:trace contextRef="#ctx0" brushRef="#br1" timeOffset="-15468.58">18775 13293 0,'84'0'16,"-168"0"-16,190 0 0,-64 0 0,0-21 15,1 21-15,-1 0 0,0 0 0,1 0 16,-1 0-16,-21 0 0,0 0 15,0 0-15,1 0 0,-1 0 0,0 0 16,0 0 0,-21-22-16,21 22 15</inkml:trace>
  <inkml:trace contextRef="#ctx0" brushRef="#br1" timeOffset="-14835.94">21378 13060 0,'0'0'0,"21"-21"0,-21 0 16,22-1-16,-22 1 0,21-21 15,0 21-15,-21 0 0,0-1 16,0 1-16,21 0 0,-21 0 16,21 0-16,-21 0 0,0 42 31,-21 0-16,0 0-15,0 0 0,0 22 16,21-22-16,-22 21 0,1 0 0,0 1 16,0-1-16,0 0 0,0 1 0,-1-1 15,1 0-15,21 1 0,-21-1 16,0 0-16,0 1 0,21-1 0,0 0 16,-21-20-16,21 20 0,-22-21 15,22 0-15,-21 0 0,21 1 0,0-1 16,0 0-16,0 0 15,21-21-15,1 0 0,-1 0 0,0 0 16,0 0-16,0-21 16,0 0-16,1 0 0,-1-1 0,0 1 15,0 0-15,-21-21 0</inkml:trace>
  <inkml:trace contextRef="#ctx0" brushRef="#br1" timeOffset="-14725.01">21145 13272 0,'-21'0'0,"42"0"0,-63 0 0,21 0 0</inkml:trace>
  <inkml:trace contextRef="#ctx0" brushRef="#br1" timeOffset="-14625.06">21061 13293 0,'63'0'32,"-126"0"-32,147 0 0,-62 0 0,-1-21 15,0 21-15,21 0 0,-21-22 0,22 22 16,-22 0-16,0-21 0,21 0 15,-20 21-15,-1 0 0,21-21 0</inkml:trace>
  <inkml:trace contextRef="#ctx0" brushRef="#br1" timeOffset="-14246.77">21653 13272 0,'0'0'0,"0"21"16,0 0-16,22-21 31,-1 0-15,0 0-16,0 0 0,0 0 0,0-21 15,1 21-15,-1-21 0,0 21 0,-21-22 16,21 22-16,-21-21 0,21 0 16,-21 0-16,0 0 0,-21 0 15,0 21 1,0 0-16,0 0 15,-1 0-15,1 0 0,0 0 0,0 21 16,0 0-16,0 0 16,-1 0-16,22 0 0,-21 1 0,0-1 15,0 0-15,21 0 0,0 21 0,0-20 16,-21-1-16,21 0 0,0 0 16,0 0-16,0 0 0,0 1 0,0-1 15,21 0-15,0-21 16,0 0-16,22 0 0,-22 0 15,21 0-15,-21 0 0,22-21 0,-1 0 16</inkml:trace>
  <inkml:trace contextRef="#ctx0" brushRef="#br1" timeOffset="-12313.88">22458 13187 0,'0'0'0,"0"-21"0,0 0 16,-21-1-1,-1 22-15,1 0 0,0 0 16,0 0-16,0 0 0,0 22 16,-22-22-16,22 21 0,0 0 0,21 0 15,-21-21-15,0 21 0,21 0 16,-22 1-16,22-1 0,0 0 16,0 0-16,0 0 0,22 0 15,-1-21-15,0 0 16,0 22-16,0-22 0,22 0 0,-22 21 15,0-21-15,0 21 0,0-21 0,0 21 16,1-21-16,-1 21 0,0-21 16,-21 21-16,0 1 0,0-1 15,-21-21-15,0 0 16,-1 21-16,1-21 0,-21 0 16,21 0-16,0 0 0,-1 0 0,1 0 15,0 0-15,0 0 0,0 0 16,0 0-16,-1-21 0,1 0 15,21-1-15,0 1 16,0 0 0,21 21 15,-21 21-31,22 0 0,-1-21 0,-21 22 16,21-22-16,0 21 0,0-21 15,0 0-15,1 21 0,-1-21 0,0 0 16,0 0-16,0 0 0,22 0 0,-22 0 15,0 0-15,0 0 16,0 0-16,22-21 0,-22 21 0,21-21 0,-21-1 16,0 22-16,1-21 0,-1 0 15,21 0-15,-21 0 0,0 0 16,1-22-16,-1 22 0,0-21 0,0-1 16,0 1-16,0 0 0,1-1 15,-1 1-15,-21 0 0,21-1 0,0 1 16,-21 0-16,0-1 0,0 22 0,0-21 15,0 21-15,0 0 0,0 42 32,0 0-32,0 0 15,0 0-15,-21 22 0,21-1 0,-21-21 16,0 21-16,21 1 0,0-1 0,-22 0 16,1 1-16,21-1 15,-21-21-15,21 22 0,0-1 0,0-21 16,0 0-16,0 22 0,0-22 0,0 0 15,0 0-15,0 0 0,21 0 16,0-21-16,1 0 0,-1 0 16,0 0-16,0 0 0,0 0 0,22 0 15,-22 0-15,0 0 0,0-21 16,21 0-16,-20 0 0,-1 0 0,0 0 16,0-1-16,0 1 0,-21 0 15,21 0-15,-21 0 0,0 0 16,0-1-16,0 1 0,0 42 47,0 1-47,0-1 0,0 0 0,-21 0 15,21 0-15,0 0 16,0 1-16,0-1 0,0 0 0,0 0 16,0 0-16,0 0 0,21-21 15,1 22-15,-1-22 16,0 0-16,0 0 0,0 0 0,0 0 15,1 0-15,-1-22 16,0 1-16,0 21 0,0-21 0,0 0 16,1 0-16,-22 0 0,21-1 0,-21 1 15,21 0-15,-21 0 0,0 0 16,21 0-16,-21-1 0,0 1 0,21 21 16,-21 21 15,-21 1-31,21-1 0,-21 0 0,21 0 15,0 0-15,-21 0 0,0 1 0,21-1 16,-22 0-16,22 0 0,-21-21 16,21 21-16,0 0 0,0 1 15,0-44 32,21 1-47,-21 0 0,22 0 16,-1 0-16,0 0 0,21-1 15,-21-20-15,1 21 0,20 0 0,-21 0 16,21-1-16,1 1 0,-22 0 16,21 0-16,-21 21 0,1 0 0,-1 0 15,0 0-15,-21 21 0,0 0 16,0 0-16,0 1 16,0-1-16,0 0 0,0 0 0,0 0 15,-21 0-15,21 1 0,0 20 16,0-21-16,0 0 0,0 0 15,0 1-15,0-1 0,21-21 16,0 21-16,-21 0 0,21-21 0,0 0 16,1 0-16,20 0 0,-21 0 15,0 0-15,0 0 0,22 0 0,-22-21 16,21 0-16,1 21 0,-22-21 0,21-1 16,-21 1-16,0 0 0,1-21 15,20 21-15,-42-1 0,21 1 0,-21 0 16,21-21-16,-21 21 0,0-1 15,0 1-15,-21 21 16,0 0-16,0 0 0,0 0 16,-1 0-16,1 21 0,0-21 15,0 22-15,0-1 0,0-21 16,21 21-16,0 0 0,-22-21 0,22 21 16,-21 0-16,21 1 15,21-22 1,1 0-1,-1 0-15,0 0 16,0 0-16,0 0 16,0 0-16,-21 21 47,0 0-47,0 0 15,0 0-15,0 0 0,-21 22 16,21-22-16,0 21 0,-21-21 0,21 22 15,-21-1-15,21-21 0,0 22 0,0-1 16,-21 0-16,0-21 0,21 22 16,-22-1-16,22-21 0,0 22 0,-21-22 15,0 21-15,0 0 0,21-20 0,-21-1 16,0 21-16,-1-21 0,1 0 0,0 1 16,0-1-16,0 0 15,0 0-15,-1-21 0,1 21 0,0-21 16,0 0-16,0 0 0,0 0 15,-1 0 1,22-21-16,0 0 0,0 0 16,0 0-16,0-1 0,0 1 15,0 0-15,0 0 0,22-21 16,-22 20-16,21 1 0,0-21 0</inkml:trace>
  <inkml:trace contextRef="#ctx0" brushRef="#br1" timeOffset="-12194.94">24193 12975 0,'0'0'0</inkml:trace>
  <inkml:trace contextRef="#ctx0" brushRef="#br1" timeOffset="-12088.01">24109 12912 0,'-21'0'16,"-1"0"-1</inkml:trace>
  <inkml:trace contextRef="#ctx0" brushRef="#br1" timeOffset="-11976.56">23008 13018 0</inkml:trace>
  <inkml:trace contextRef="#ctx0" brushRef="#br1" timeOffset="-11879.61">22987 13039 0,'42'0'16,"-21"0"-16,-84 0 0,148 0 0,-43 0 15,0-21-15,1 21 0,20-22 16,1 22-16,-22 0 0,21 0 15,1-21-15,-22 21 0,1 0 0</inkml:trace>
  <inkml:trace contextRef="#ctx0" brushRef="#br1" timeOffset="-10788.24">25463 12975 0,'0'0'0,"22"-21"15,-1 0-15,-21 0 0,21 21 16,-21-21-16,-21 21 31,0 0-31,-1 0 16,22 21-16,-21 0 0,0 0 0,0 0 15,0 0-15,21 22 0,0-22 16,-21 21-16,21-21 0,0 1 0,0-1 16,0 0-16,0 0 0,0 0 15,0 0-15,0 1 0,21-1 0,0-21 16,0 21-16,0-21 0,0 0 0,1 0 16,-1 0-16,21 0 0,-21 0 15,22 0-15,-22 0 0,21 0 16,-21-21-16,0 0 0,1 21 0,-22-22 15,0 1-15,0 0 0,0 0 16,0 0-16,-22 0 0,1-22 0,0 22 16,0-21-16,0 21 0,-22-1 0,22 1 15,-21 0-15,21 0 0,0 21 16,-1 0-16,22-21 0,22 21 31,-1 0-31,21 0 0,-21 0 16,22 0-16,20 0 0,-21 0 0,22 0 15,-22 0-15,22 0 0,-1-21 16,1 21-16,-1-22 0,-20 1 0,20 21 16,-21-21-16,-20 0 15,20 0-15,-21 0 0,0 21 0,-21-22 16,0 1-16,0 0 0,0 0 16,0 0-16,-21 21 15,0-21-15,0 21 0,0 0 16,-1 0-16,1 0 15,0 21-15,21 0 0,-21 0 16,0 21-16,21 1 0,-21-22 0,21 21 16,-22 22-16,22-22 0,-21 0 15,21 1-15,-21 20 0,21-20 0,-21 20 16,21-21-16,0 22 0,0-22 0,0 22 16,0-1-16,0-20 0,0 20 15,0 1-15,0-1 0,21 1 16,-21-1-16,0-21 0,0 22 0,0-1 15,0-20-15,0 20 0,0-20 0,0-1 16,-21 21-16,0-20 0,0-1 16,-22-21-16,22 22 0,-21-22 15,21 0-15,-22 0 0,22 0 0,-21 0 0,21-21 16,-1 0-16,1 0 0,0 0 16,0-21-16,21 0 0,-21-21 0,21 21 15,-21-22-15,21 1 0,0 0 0,0-1 16,0 1-16,0-22 0,21 22 0,0-21 15,0-1-15,21 1 16,1-22-16,-1 21 0,0 1 0,1-1 16,-1 1-16,22-1 0,-22 22 0,21 0 15,-20-1-15,-1 1 0,0 21 16,1 0-16,-1 0 0,0-1 0,-20 1 16,20 21-16,-21-21 0,0 21 0,0 0 15</inkml:trace>
  <inkml:trace contextRef="#ctx0" brushRef="#br1" timeOffset="-9868.65">6646 15240 0,'0'-21'15,"0"0"-15,0 0 16,0-1-16,0 1 0,0 0 16,0 0-16,0 0 15,-21 21 1,21 21-16,0 0 15,0 0-15,0 0 0,0 22 0,0-1 16,0-21-16,-21 22 0,21-1 0,0 0 16,0 1-16,-21-1 0,21 0 15,0 1-15,0-1 0,-21 0 0,21-21 16,-22 22-16,22-22 0,0 21 0,-21-21 16,21 1-16,-21-1 0,21 0 15,-21-21-15,21 21 0,-21-21 16,0 0-1,-1-21-15,22 0 16,-21 21-16,21-21 0</inkml:trace>
  <inkml:trace contextRef="#ctx0" brushRef="#br1" timeOffset="-9064.74">6096 15579 0,'21'0'16,"0"21"-16,0-21 0,1 0 15,-1 0-15,0 0 0,21 0 0,1 0 16,-1 0-16,0-21 0,1 21 16,20-21-16,-21-1 0,22 1 15,-22 0-15,22 0 0,-22 21 0,22-21 16,-22 0-16,0-1 0,-21 1 0,22-21 16,-1 21-16,-21 0 0,0-1 15,1 1-15,-22 0 0,0 0 0,0 0 16,0 0-16,0-1 0,0 1 15,-22 21-15,1 0 16,0 0-16,21 21 16,-21 1-16,0-1 0,21 0 0,0 21 15,0 1-15,0-22 0,-21 21 0,21 0 16,0 1-16,-22-1 0,22-21 16,-21 22-16,21-22 0,-21 21 15,21-21-15,0 22 0,-21-22 0,21 0 16,-21-21-16,21 21 0,0 0 0,0-42 47,0 0-47,0 0 0,0 0 15,21-1-15,-21-20 16,21 21-16,0 0 0,0 0 0,1-1 16,-22 1-16,21 21 0,0-21 0,0 21 15,0 0-15,0 0 16,1 21-1,-22 0-15,0 1 0,0-1 0,0 0 16,0 0-16,0 0 0,0 0 16,0 1-16,0-1 0,0 0 0,0 0 15,21 0-15,-21 0 0,21-21 16,-21 22-16,21-22 0,0 0 16,0 0-16,1 0 0,-1 0 15,0 0-15,0 0 0,21 0 0,-20 0 16,-1-22-16,0 22 0,21-21 15,-21 0-15,1 21 0,20-21 0,-21 0 16,0 0-16,0-1 0,1 1 16,-1 0-16,-21 0 0,0 0 15,0 0-15,0-1 0,0 1 16,-21 21 0,-1 21-1,22 1-15,-21-1 0,21 0 0,0 0 16,0 0-16,0 0 0,0 1 15,0-1-15,0 0 0,0 0 16,0 0-16,21-21 16,1 0-16,-1 21 0,0-21 15,21 0-15,-21 0 0,22 0 0,-1 0 16,-21 0-16,22-21 0,-1 21 16</inkml:trace>
  <inkml:trace contextRef="#ctx0" brushRef="#br1" timeOffset="-8130.3">10012 15663 0,'63'-42'16,"-63"21"-16,0 0 15,21 0-15,-21-1 0,0 1 16,0 0-16,0-21 0,0 21 16,0-1-16,0 1 0,-21 0 0,0 0 15,0 0-15,-21 0 0,20-1 0,1 22 16,-21 0-16,21 0 0,-22 0 16,22 0-16,-21 0 0,21 0 0,-22 22 15,22-1-15,0 0 0,-21 0 16,21 0-16,-1 22 0,22-22 0,0 21 15,-21 0-15,21-20 0,0 20 0,0-21 16,0 0-16,0 0 0,0 1 16,21-1-16,1 0 0,-1-21 0,0 0 15,0 0-15,0 0 0,0 0 16,22 0-16,-22 0 0,21 0 16,-21 0-16,22-21 0,-22 0 0,21-1 15,-21 1-15,1 0 0,20 0 0,-21 0 16,0 0-16,-21-1 0,0 1 15,0 0-15,0 0 0,0 0 16,0 0-16,-21 21 16,0 0-16,0 0 15,21 21-15,0 0 16,0 0-16,0 0 0,0 22 16,0-22-16,0 0 0,21 0 0,-21 0 15,21 0-15,0 1 0,0-1 16,1 0-16,-1-21 15,21 0-15,-21 0 0,0 0 0,1 0 16,20 0-16,-21 0 0,0-21 0,22 0 16,-22 21-16,0-22 0,0 1 15,0 0-15,0 0 0,1 0 0,-22 0 16,0-1-16,0 1 0,0 0 0,0 0 16,0 0-16,0 0 15,-22 21 1,1 0-16,0 21 0,21 0 15,0 0-15,0 0 0,-21 22 16,21-22-16,0 21 0,0-21 16,0 22-16,0-1 0,0 0 0,0 1 15,0-1-15,0 0 0,0 1 16,-21-1-16,21 0 0,0 1 0,0-1 16,-21 0-16,21 1 0,-22-22 0,22 0 15,-21 21-15,21-21 16,0-42-1,0-21-15</inkml:trace>
  <inkml:trace contextRef="#ctx0" brushRef="#br1" timeOffset="-7830.47">10414 15515 0,'0'0'0,"42"-42"16,-42 21-16,21 0 0,1 21 0,-1-22 15,0 1-15,0 21 0,0-21 0,0 21 16,1 0-16,20 0 0,-21 0 16,0 0-16,0 0 0,1 21 0,-1 0 15,0-21-15,-21 43 0,0-22 0,0 0 16,0 0-16,0 0 0,-21 1 16,0-1-16,-1 0 0,1 0 0,0 0 15,0 0-15,-21-21 0,20 22 16,1-1-16,0-21 0,0 21 15,0-21-15,0 0 0,42 0 32,0-21-17,21 0-15,-21-1 0,1 1 0</inkml:trace>
  <inkml:trace contextRef="#ctx0" brushRef="#br1" timeOffset="-7698.41">11091 15346 0,'-21'21'16,"21"0"-16,-21 0 15,-21 22-15,20-22 0,22 0 0,0 21 16</inkml:trace>
  <inkml:trace contextRef="#ctx0" brushRef="#br1" timeOffset="-7564.15">10922 16129 0,'0'21'16,"0"0"-16,0 22 15,0-22-15,-21 21 0,21-21 0,-21 22 16,21-22-16,0 0 0,0 0 0,0 0 16,0-42 15,21 21-31,0-42 0,-21 21 0</inkml:trace>
  <inkml:trace contextRef="#ctx0" brushRef="#br1" timeOffset="-6979.49">11049 15621 0,'0'-42'0,"0"84"0,0-105 0,0 41 16,0 1-16,0 0 0,0 0 15,0 0-15,21 21 0,0-21 16,0 21-16,1 0 0,-1 0 16,21 0-16,-21 0 15,0 0-15,1 0 0,20 21 0,-21-21 16,0 21-16,0 0 0,1 0 0,-22 22 15,0-22-15,0 0 0,0 21 16,0-21-16,0 1 0,-22-1 0,1 21 16,0-21-16,0 0 0,0 1 0,-22-1 15,22-21-15,-21 21 0,21 0 16,-22 0-16,22-21 0,0 0 0,0 0 16,0 0-16,0 0 0,-1 0 15,22-21 1,22 0-1,-1 21-15,0 0 16,21 0-16,-21 0 0,1 0 16,-1 0-16,21 0 0,-21 0 0,22 0 15,-22 0-15,21 0 0,-21 0 0,0 0 16,22-21-16,-1 21 0,-21-21 16,22-1-16,-1 22 0,0-21 0,1 0 15,-1 0-15,0 0 0,-21 0 0,22-1 16,-22 1-16,0 0 0,0-21 15,0 21-15,1-22 0,-22 1 0,0 21 16,0-22-16,0 1 0,0 0 0,0-22 16,0 22-16,0 0 0,0-1 15,0 1-15,0 21 0,-22-22 16,22 22-16,0 0 0,-21 0 0,21 42 31,0 21-31,-21-20 16,21 20-16,0 0 0,0 1 0,-21-1 15,21 0-15,0 1 0,0-1 16,0 21-16,0-20 0,-21-1 0,21-21 16</inkml:trace>
  <inkml:trace contextRef="#ctx0" brushRef="#br1" timeOffset="-6872.04">12023 15727 0,'0'-21'16,"21"21"-16,0-21 0,-21-1 15,21 1-15,-21 0 0,21 0 0,0 0 16,-21-22-16</inkml:trace>
  <inkml:trace contextRef="#ctx0" brushRef="#br1" timeOffset="-6784.09">12277 15028 0,'0'0'0,"-22"-21"0</inkml:trace>
  <inkml:trace contextRef="#ctx0" brushRef="#br1" timeOffset="-6744.11">12213 17886 0,'0'21'16,"0"-42"-16,0 63 0</inkml:trace>
  <inkml:trace contextRef="#ctx0" brushRef="#br1" timeOffset="-6462.35">12552 15219 0,'0'21'0,"-21"-21"16,21 21-16,0 0 16,-22-21-16,22 22 0,0-44 15</inkml:trace>
  <inkml:trace contextRef="#ctx0" brushRef="#br1" timeOffset="-6417.38">12509 15282 0,'22'-21'16</inkml:trace>
  <inkml:trace contextRef="#ctx0" brushRef="#br1" timeOffset="-5248.33">12467 14986 0,'0'-21'0,"-21"0"15,0 21 1,0 0-1,-1 0 17,22 21-32,0 0 15,0 0-15,-21 0 0,21 1 16,0-1-16,-21 0 0,21 0 0,-21 0 16,21 0-16,0 1 15,0-1-15,0 0 0,-21 0 0,21 0 16,0-42 31,0 0-47,0 0 15,21 0-15,-21-1 0,21 1 16,0 0-16,-21 0 0,21-21 0,1 20 16,-1 22-16,-21-21 0,21 0 15,0 21-15,-21-21 0,21 21 16,0 0-16,-21 21 15,22-21-15,-1 21 0,-21 0 16,21 1-16,-21-1 0,0 0 0,0 21 16,0-21-16,0 1 0,0-1 15,0 0-15,0 0 0,0 0 0,0 0 16,0 1-16,0-1 0,0 0 16,21-21 15,0-21-31,-21 0 15,0-1 1</inkml:trace>
  <inkml:trace contextRef="#ctx0" brushRef="#br1" timeOffset="-3273">14986 15304 0,'0'21'0,"0"-42"47,0-1-47,0 1 0,0 0 15,0 0 1,0 0-16,21 0 0,-21-1 0,0 1 15,0 0-15,0 0 0,0 0 16,0 0-16,-21 21 0,0-22 16,0 1-16,-1 21 0,1 0 15,0 0-15,0 0 0,0 0 0,0 0 16,-1 0-16,1 21 0,0-21 0,0 22 16,0-1-16,0 21 0,-1-21 15,1 22-15,0-1 0,0-21 0,0 21 16,21 1-16,0-1 0,0 0 0,0-20 15,0-1-15,0 21 0,0-21 16,0 0-16,0 1 0,21-1 16,0-21-16,0 0 15,0 0-15,1 0 0,-1 0 0,0-21 16,21-1-16,-21 22 0,1-21 16,-1 0-16,0 0 0,21 0 0,-21 0 15,1-1-15,-1 1 0,-21 0 16,21-21-16,0 21 0,-21-1 0,0 1 15,0 0-15,0 0 0,0 0 0,0 0 16,0 42 15,0 0-31,0 0 16,0 0-16,0 22 0,0-22 16,0 0-16,0 0 0,0 21 0,0-20 15,0-1-15,0 0 0,0 0 16,0 0-16,21-21 0,0 21 15,-21 1-15,22-22 0,-1 0 0,0 0 16,0 0-16,0 0 0,22 0 0,-22 0 16,0-22-16,21 1 0,-21 21 15,22-21-15,-22 0 0,0 0 0,0 0 16,0-1-16,1 1 0,-1 0 0,-21 0 16,0 0-16,0 0 0,0-1 15,0 1-15,0 0 0,0 0 0,0 0 16,0 42 15,0 0-31,0 0 0,0 0 16,0 1-16,0-1 0,-21 0 0,21 0 15,0 0-15,-22 22 0,22-22 0,0 0 16,0 0-16,0 0 0,0 0 16,0 1-16,22-22 15,-1 0-15,0 0 0,0 0 16,0 0-16,0-22 0,1 22 15,-1-21-15,0 0 0,0 0 0,0 0 16,0 0-16,1-1 0,-22-20 16,0 21-16,21 0 0,-21 0 15,21-1-15,-21 1 0,0 0 16,0 0-16,0 0 0,0 42 47,0 0-47,0 0 0,0 0 0,0 1 15,0-1-15,0 0 0,0 21 16,0-21-16,0 1 0,0-1 0,0 0 16,0 0-16,0 0 0,21-21 15,-21 21-15,21-21 16,0 0-16,1 0 0,-1 0 0,0 0 16,0 0-16,0 0 0,0-21 0,1 0 15,20 0-15,-21 21 0,0-21 16,0-22-16,1 22 0,-1 0 15,0-21-15,0-1 0,0 1 0,-21 0 16,21-1-16,-21 1 0,22 0 0,-22-1 16,21 1-16,-21 0 0,0-1 15,0 1-15,0 0 0,0 21 0,0-1 16,0 1-16,0 0 0,0 42 31,-21 0-31,21 1 16,0 20-16,-22-21 0,22 21 0,-21 1 15,21-22-15,-21 21 0,21 1 16,0-1-16,0 0 0,0 1 16,0-1-16,0 0 0,0 1 0,0-22 15,0 21-15,0-21 0,0 0 16,21 1-16,-21-1 0,21 0 0,1-21 16,-1 0-16,0 21 0,0-21 0,21 0 15,-20 0-15,-1 0 0,0-21 16,21 21-16,-21-21 0,1 0 0,20-1 15,-21 1-15,0 0 0,0 0 0,22 0 16,-43-22-16,21 22 0,0 0 0,-21-21 16,21 21-16,-21-1 0,0 1 15,0 0-15,0 42 32,0 0-17,0 1-15,-21-1 0,21 21 0,-21-21 16,21 0-16,0 1 0,0 20 0,0-21 15,0 0-15,0 0 0,0 1 16,0-1-16,21 0 0,0-21 16,0 21-16,1-21 0,-1 0 15,0 0-15,0 0 0,0 0 16,0 0-16,1-21 0,-1 21 0,0-21 16,0 0-16,0-1 0,0 1 0,-21-21 15,22 21-15,-22-22 16,0 22-16,0 0 0,0 0 15,0 0-15,-22 0 0,22-1 0,-21 1 16,0 21-16,0 0 0,0 0 0,0 0 16,-1 0-16,1 0 0,0 0 15,0 0-15,0 0 0,0 0 0,21 21 16,-22-21-16,1 22 0,0-1 31,0-21-31,0 0 16</inkml:trace>
  <inkml:trace contextRef="#ctx0" brushRef="#br1" timeOffset="-3036.68">15917 15050 0,'0'0'15,"-21"0"-15,42 0 16,0 0-1,1 0-15,20 0 0,0 0 0,1 0 16,-1 0-16,21-22 0,-20 22 0,20 0 16,1 0-16,-22 0 0,22 0 15,-22 0-15,0 0 0,1 0 16,-22 0-16,21 0 0,-21 0 0,0 0 16</inkml:trace>
  <inkml:trace contextRef="#ctx0" brushRef="#br1" timeOffset="-1128.1">17335 15092 0,'0'0'0,"0"-21"0,0 0 16,-21 21-16,21-22 0,-21 1 15,0 21 1,0 0-16,21 21 15,0 1 1,0 20-16,0-21 16,0 0-16,0 0 0,0 22 0,0-22 15,0 21-15,0-21 0,0 1 16,0-1-16,0 0 0,0 0 16,0 0-16,0 0 0,0-42 46,0 0-30,0 0-16,0 0 0,0 0 16,0-1-16,21-20 0,0 21 15,-21 0-15,21-22 0,0 22 0,-21 0 16,22-21-16,-1 21 0,0-1 0,0 22 16,-21-21-16,21 21 0,0 0 15,1 0 1,-22 21-16,21-21 0,-21 22 0,21 20 15,-21-21-15,0 0 0,0 0 16,0 22-16,0-22 0,0 0 0,0 21 16,0-20-16,0-1 0,0 0 0,0 0 15,0 0-15,21-21 0,-21 21 16,21-21-16,0 0 16,1 0-16,-1 0 15,-21-21-15,21 0 0,0 21 16,0-21-16,0 0 0,1 0 0,-1-22 15,0 22-15,0 0 0,0 0 16,0-22-16,1 22 0,-1 0 0,0 0 16,-21 0-16,21 0 0,-21-1 15,21 22-15,-21 22 32,0-1-32,0 21 0,0-21 15,0 0-15,0 1 0,0-1 0,0 21 16,0-21-16,0 0 0,0 1 15,21-1-15,-21 0 0,22 0 0,-1 0 16,0 0-16,0-21 0,0 0 16,0 0-16,1 0 15,20 0-15,-21 0 0,21 0 0,-20 0 0,20 0 16,-21-21-16,21 0 0,-20 0 16,20 21-16,-21-21 0,0 0 0,0-1 15,1 1-15,-1 0 0,0 0 16,-21-21-16,0 20 0,0 1 0,0 0 15,0 0-15,0 0 0,0 0 0,-21-1 16,0 1-16,-1 21 0,1 0 16,0 0-16,0 0 0,0 0 15,0 0-15,-1 0 0,1 21 0,0 1 16,0-1-16,0 21 0,0-21 16,-1 0-16,22 22 0,0-22 0,-21 0 15,21 21-15,0-20 0,0-1 16,0 0-16,0 0 0,0 0 15,21-21-15,-21 21 0,22-21 0,-1 0 16,0 0-16,0 0 0,0 0 16,0 0-16,1 0 0,-1-21 15,0 0-15,0 0 0,0 0 0,0 21 16,-21-43-16,22 22 0,-1 0 0,-21 0 16,0 0-16,0-22 0,21 22 15,-21 0-15,21 0 0,-21 0 0,0 0 16,0-1-16,0 44 31,0-1-15,0 0-16,0 0 0,0 21 15,0-20-15,0-1 0,0 0 16,0 21-16,0-21 0,0 1 0,0-1 16,21 0-16,-21 0 0,21-21 0,-21 21 15,22-21-15,-1 0 0,0 0 16,0 0-16,0 0 0,0 0 15,1 0-15,-1 0 0,0-21 0,0 0 16,0 0-16,0 0 0,1-1 16,-1 1-16,0-21 0,-21 21 0,21-22 15,0 22-15,0-21 0,-21 0 0,22-1 16,-22 1-16,0 21 0,21-22 16,-21 1-16,21 0 0,-21-1 15,0 22-15,0-21 0,0 21 0,0-22 16,0 22-16,0 0 15,0 42 1,0 0-16,-21 1 0,21-1 16,-21 21-16,21 0 0,-22 1 15,22-1-15,0 0 0,0 1 0,0-1 16,0 0-16,0 1 0,-21-1 16,21 0-16,0-20 0,0 20 15,0-21-15,0 0 0,0 0 0,21 1 0,1-1 16,-1-21-16,0 21 15,0-21-15,0 0 0,0 0 16,1 0-16,-1 0 0,0-21 0,0 21 16,0-21-16,22-1 0,-22 1 0,0 0 15,-21 0-15,21 0 0,0 0 16,0-22-16,1 22 0,-22 0 0,21 0 16,-21 0-16,0-1 15,0 44 1,0-1-1,0 0-15,0 0 0,0 21 0,0-20 16,0-1-16,-21 0 0,21 0 16,0 0-16,-22-21 0,22 21 15,0 1-15,0-1 16,22-21 0,-1 0-1,-21-21-15,21 21 16,0-22-16,-21 1 0,21 0 0,-21-21 15,0 21-15,21-1 0</inkml:trace>
  <inkml:trace contextRef="#ctx0" brushRef="#br1" timeOffset="-952.21">19558 14838 0,'-21'0'0,"0"-21"15,-1 21-15,1 0 16</inkml:trace>
  <inkml:trace contextRef="#ctx0" brushRef="#br1" timeOffset="-752.32">18775 14923 0,'0'0'0,"-21"0"0,-1 0 0,44 0 47,-1 0-47,0 0 0,0 0 15,21 0-15,-20 0 0,20 0 16,0 0-16,1 0 0,-1 0 0,-21 0 15,21 0-15,1 0 0,-1 0 16</inkml:trace>
  <inkml:trace contextRef="#ctx0" brushRef="#br1" timeOffset="-414.5">20045 14965 0,'0'0'0,"0"-21"0,0 0 16,0-1-16,0 1 16,0 0-16,0 0 15,-21 21 1,-1 0-16,1 0 0,0 0 16,0 0-16,0 21 0,0 0 0,21 0 15,-22 1-15,1-1 0,0 0 16,21 0-16,-21 0 0,0 0 0,21 22 15,-21-22-15,21 0 0,0 21 0,0-20 16,0-1-16,0 0 0,0 0 16,21 0-16,0 0 0,0 1 0,0-1 15,22 0-15,-22-21 0,21 0 0,0 21 16,-20-21-16,20 0 0,0 0 16,1 0-16,-1 0 0,-21 0 0,21-21 15,1 0-15</inkml:trace>
  <inkml:trace contextRef="#ctx0" brushRef="#br1" timeOffset="1124.68">20574 15113 0,'0'0'0,"0"-21"0,0 0 16,0 0-16,0-1 0,0 1 15,0 0-15,-21 21 16,0 0-16,-1 0 0,1 0 0,0 0 16,0 0-16,0 21 0,0-21 15,-1 21-15,-20 1 0,21-1 0,0 21 16,21-21-16,-21 0 0,21 22 0,-22-22 15,22 0-15,0 0 0,0 0 16,0 1-16,0-1 0,0 0 16,0 0-16,22-21 0,-1 0 15,0 0-15,0 0 16,0 0-16,0 0 0,1 0 0,-1-21 16,0 0-16,0 0 0,0-1 15,0 1-15,-21 0 0,22 0 16,-1 0-16,-21-22 0,0 22 0,21 0 15,-21 0-15,21 0 0,-21 0 0,0-1 16,0 44 15,0-1-31,0 0 0,0 0 16,0 0-16,0 0 16,0 1-16,0 20 0,0-21 0,0 0 15,0 0-15,0 1 0,0-1 0,0 0 16,0 0-16,0 0 0,21-21 15,0 21-15,1-21 0,-1 0 16,0 22-16,0-22 0,0 0 0,0 0 16,1 0-16,-1-22 0,21 22 15,-42-21-15,42 0 0,-42 0 0,22 0 16,-1 0-16,0-22 0,0 22 0,0-21 16,0-1-16,-21 1 0,22 0 15,-1-1-15,0-20 0,-21 21 0,21-1 16,0 1-16,-21-22 0,0 43 15,0-21-15,21 21 0,-21 0 16,0-1-16,0 44 16,-21-1-1,0 0-15,21 21 0,-21-21 16,0 22-16,0-1 0,21 0 0,0 1 16,-22-1-16,22-21 0,0 22 0,0-1 15,0 0-15,0 1 0,0-1 16,0-21-16,0 21 0,0-20 0,0-1 15,22 0-15,-22 0 0,21 0 0,0-21 16,0 0-16,0 0 0,0 0 16,1 0-16,-1 0 15,0 0-15,0 0 0,0-21 0,0 0 16,1 0-16,-1 0 0,0-22 0,0 22 16,0-21-16,0-1 0,1 1 15,-1 0-15,0-22 0,0 22 0,0-22 16,0 22-16,1 0 0,-1-43 15,0 43-15,-21-1 0,0 22 16,0 0-16,-21 42 31,0 0-31,-1 22 0,1-22 16,0 21-16,0 1 0,21-22 16,-21 21-16,0 0 0,21 1 0,-22-1 15,22 0-15,0 1 0,0-22 16,0 21-16,0-21 0,0 22 0,0-22 15,22 0-15,-1 0 0,0 0 0,-21 1 16,21-22-16,0 0 0,0 21 16,1-21-16,-1 0 0,0 0 0,0 0 15,21 0-15,-20-21 0,-1 21 0,0-22 16,0 1-16,0 0 0,0 0 16,1-21-16,-1 20 0,0 1 0,0 0 15,0 0-15,0 0 0,-21 0 0,22 21 16,-22 21 15,0 0-31,0 0 16,0 0-16,0 0 0,0 1 15,0-1-15,0 0 16,21-21-16,-21 21 0,21-21 16,0 0-16,0 0 0,0 0 0,1 0 15,-1 0-15,0 0 16,0-21-16,0 0 0,0 21 15,-21-21-15,0-1 0,22 1 0,-1 0 16,-21 0-16,21-21 16,-21 20-16,0 1 0,21 0 0,0 0 15,0 0-15,-21 42 32,0 0-17,0 0-15,-21 0 0,21 1 16,-21-1-16,0 0 0,0 21 15,21 1-15,0-22 0,-21 21 0,21 22 16,0-22-16,0 0 0,0 1 0,0 20 16,0-21-16,0 1 0,0 20 15,0-20-15,21 20 0,-21-21 0,0 22 16,0-22-16,21 22 0,-21-22 16,0 0-16,0 1 0,0-1 0,0 0 15,0-20-15,-21 20 0,0-21 16,21 0-16,-22-21 0,1 0 0,-21 0 15,21 0-15,0 0 0,-1 0 16,22-21-16,-21 21 0,21-21 16,0 0-16,-21 0 0,21-22 0,0 1 15,0 21-15,0-43 0,0 22 0,21 0 16,0-22-16,1 22 0,-1-22 0,0 1 16,0-1-16,0 22 15,0-22-15,1 22 0,-1 0 0,0-1 16,21 1-16,-21 0 0,1-1 0,-1 1 15,0 21-15,0-21 0,-21 20 16</inkml:trace>
  <inkml:trace contextRef="#ctx0" brushRef="#br1" timeOffset="2123.58">23326 14732 0,'21'0'15,"-21"21"17,-21-21-32,-1 21 15,22 1-15,-21-1 0,0 21 16,0-21-16,21 0 0,-21 22 16,0-22-16,-1 0 0,22 21 0,-21-20 15,0-1-15,21 0 0,-21 0 0,21 0 16,0 0-16,0 1 15,21-22 1,0 0-16,0 0 16,1-22-16,-1 1 15,0 0-15,0 0 0,0 0 0,0 0 16,1-1-16,-1-20 0,0 21 16,0 0-16,0 0 0,0-1 15,1 22-15,-22 22 31,0-1-31,0 0 16,0 0-16,0 0 0,21 0 16,-21 1-16,21-1 0,-21 0 0,21 0 15,0-21-15,0 21 16,1-21-16,-1 0 0,0 0 16,21 0-16,-21 0 0,1 0 0,20 0 15,-21 0-15,0-21 0,22 21 16,-22-21-16,0 0 0,0 0 0,0-1 15,0 1-15,1 0 0,-22-21 0,0 21 16,21-1-16,-21 1 0,0-21 16,21 21-16,-21 0 0,0-1 15,0 44 17,-21-22-32,0 21 0,21 0 0,-22 0 15,22 0-15,0 0 0,0 1 0,0 20 16,0-21-16,0 0 0,0 0 15,0 1-15,0-1 0,0 0 0,0 0 16,22 0-16,-1 0 0,0-21 16,0 0-16,0 0 15,0 0-15,22 0 0,-22 0 16,0-21-16,0 21 0,0-21 0,1 0 16,-1 0-16,0 0 0,0-1 0,-21 1 15,21 0-15,-21 0 0,21 0 16,-21-22-16,0 22 0,0 0 0,0 0 15,0 0-15,0 42 32,0 0-32,-21 0 15,21 0-15,-21 1 0,21-1 0,0 0 16,-21 0-16,21 0 0,-21 0 16,21 1-16,-21-22 0,21 21 15,0 0-15,0 0 0,21-21 31,0 0-31,-21-21 0,21 21 16</inkml:trace>
  <inkml:trace contextRef="#ctx0" brushRef="#br1" timeOffset="2460.39">24426 14563 0,'-21'0'16,"42"0"-16,-63 0 0,21 0 15,0 21 1,21 0-16,0 0 16,21-21 15,0 0-31,0 0 0,0 0 16,-21-21-1,0 0-15,0 0 16,0 0-16,-21-1 15,0 22-15,0 0 0,0-21 0,-1 21 16,1 0-16,0 0 0,0 21 16,21 1-1,-21-1-15,21 0 16,0 0-16,0 0 0,0 0 0,0 1 16,21-22-16,0 0 15,0 21-15,22-21 0</inkml:trace>
  <inkml:trace contextRef="#ctx0" brushRef="#br1" timeOffset="2771.34">25040 14457 0,'0'0'0,"0"-42"16,0-22-16,0 43 0,0 0 15,0 0-15,0-1 0,0 1 16,-21 42-1,21 1-15,0-1 16,0 0-16,-21 21 0,0 1 0,-1-1 16,22 0-16,-21 22 0,0-22 0,0 0 15,0 1-15,0-1 0,-1 0 16,22 1-16,-21-1 0,0-21 0,0 22 16,0-22-16,21 0 0,0 0 0,0 0 15,0 0-15,0 1 16,21-22-1,0 0 1,-21-22-16,21 1 16,22 21-16,-22-21 0</inkml:trace>
  <inkml:trace contextRef="#ctx0" brushRef="#br1" timeOffset="4327.56">25400 14245 0,'0'-21'0,"0"42"0,0-63 15,0 21-15,0 0 0,0 42 32,-21 0-32,21 21 0,0-21 0,-21 22 15,-1 20-15,1-20 0,21 20 16,-21-21-16,0 22 0,0-22 16,21 1-16,-21 20 0,-1-21 0,22-20 15,-21 20-15,0-21 0,21 21 16,0-20-16,-21-1 0,21 0 0,-21-21 15,21 21-15,21-21 32,0-21-17,-21 0-15,21 0 0,0-1 0,-21 1 16,22 0-16,-1 0 0,0 0 16,0 0-16,-21-1 0,21 1 15,0 0-15,1 21 16,-22 21-1,0 0 1,0 1-16,0-1 0,0 0 0,0 0 16,0 0-16,0 0 0,0 1 15,0-1-15,0 0 0,0 0 16,0 0-16,0 0 0,21-21 16,0 0-16,0 0 0,0 0 15,0 0-15,22 0 0,-22 0 16,0 0-16,0 0 0,22 0 0,-22-21 15,0 0-15,0 21 0,0-21 16,0 0-16,1 0 0,-1-1 16,0 1-16,-21 0 0,-21 42 47,0 0-47,21 1 15,-22-22-15,22 21 0,0 0 0,-21 0 16,21 0-16,0 0 15,0 1-15,21-22 16,1 0-16,-1 0 16,21 0-16,-21 0 0,0 0 15,1 0-15,20 0 0,-21 0 16,0-22-16,0 22 0,1-21 0,-1 0 16,-21 0-16,21 0 0,-21 0 15,21-1-15,-21 1 0,0-21 16,0 21-16,0 0 0,0-1 0,0 1 15,0 0-15,-21 0 0,0 0 0,0 21 16,-1 0-16,1 0 0,0 0 16,-21 0-16,21 0 0,-1 21 0,1 0 15,0 0-15,0 0 0,0 1 0,0-1 16,21 0-16,0 0 0,0 21 16,0-20-16,0-1 0,0 0 0,0 0 15,21 0-15,0-21 0,0 21 16,0-21-16,0 0 15,1 0-15,-1 0 0,0 0 16,0 0-16,0 0 0,22 0 0,-22 0 16,0-21-16,0 0 0,0 21 0,0-21 15,1 0-15,-1 0 0,0-1 16,0 1-16,0 0 0,0-21 0,1 21 16,-22-1-16,21 22 0,-21 22 31,-21-1-16,-1 0-15,1 0 0,21 0 0,0 0 16,-21 1-16,21-1 0,-21 0 16,21 0-16,0 0 15,0 0-15,0 1 16,21-22-16,0 0 0,0 0 16,1 0-16,-1 0 15,0 0-15,-21-22 0,21 22 0,0-21 16,-21 0-16,21 21 0,1-21 15,-1 0-15,0 0 0,-21-1 0,21 1 16,0 0-16,0 0 0,1 21 0,-22-21 16,0 42 15,0 0-31,0 0 16,0 0-16,-22 1 0,22-1 15,0 0-15,0 0 16,22 0-1,-1-21-15,0 0 0,0 0 16,0 0-16,0-21 16,1 21-16,-22-21 0,21 0 15,0 0-15,0-1 0,-21 1 0,21-21 16,0 0-16,1-1 0,-22 1 16,21 0-16,0-1 0,0-20 0,-21 20 15,21-20-15,0 21 0,1-1 16,-22 1-16,0 21 0,21 0 15,-21-1-15,0 1 0,0 42 16,-21 1 0,-1-1-16,1 21 0,0 0 15,0-20-15,21 20 0,-21 0 0,0 22 16,-1-22-16,22 0 0,0 1 0,-21-1 16,21-21-16,0 22 0,0-22 15,0 21-15,0-21 0,0 0 0,0 22 16,0-22-16,0 0 0,0 0 15,21-21 1,1 0-16,-1 0 0,0 0 16,0 0-16,0 0 0,0 0 0,22 0 15,-22 0-15,0 0 0,0-21 16,0 0-16,1 21 0,-1-21 0,0 0 16,0-1-16,0 1 0,-21 0 15</inkml:trace>
  <inkml:trace contextRef="#ctx0" brushRef="#br1" timeOffset="4576.42">26776 14542 0,'0'0'0,"-21"0"0,-1 0 16,44 0-1,-1 0-15,0 0 16,0 0-16,21 0 0,1 0 15,-1 0-15,0 0 0,1 0 0,-1 0 16,0 0-16,1 0 0,-1 0 0,0 0 16,-20 0-16,-1 0 0,0-22 15,-21 1 1,-21 0 0,0 21-16,-22 0 0</inkml:trace>
  <inkml:trace contextRef="#ctx0" brushRef="#br1" timeOffset="4851.26">24786 14584 0,'-21'0'0,"42"0"16,0 0 0,22 0-16,-22 0 0,21 0 0,-21 0 15,22 0-15,-1 0 0,0 0 0,1 0 16,-22-21-16,21 21 0,-21 0 16,0 0-16,1 0 0,-1 0 0,-42 21 31</inkml:trace>
  <inkml:trace contextRef="#ctx0" brushRef="#br1" timeOffset="6691.92">17399 16468 0,'0'-21'31,"21"-1"-31,-21 1 0,21 21 16,0-21-16,-21 0 0,0 0 0,0 0 16,0-1-16,0 1 0,0 0 0,0-21 15,0 21-15,-21-1 0,21 1 16,-21 0-16,0 0 0,0 0 0,0 0 15,-22 21-15,22 0 0,0 0 16,-21 0-16,20 0 0,-20 0 0,21 21 16,-21 0-16,-1 0 0,22 0 0,-21 22 15,21-22-15,-22 21 16,22-21-16,0 22 0,0-22 0,21 21 16,0 0-16,0-20 0,0-1 0,0 0 15,0 0-15,0 0 0,0 0 16,21-21-16,21 0 0,-21 0 0,1 0 15,-1 0-15,0 0 0,21 0 0,-21 0 16,1-21-16,20 21 0,-21-21 16,21 0-16,-20 0 0,-1 0 0,0-22 15,21 22-15,-21 0 0,1 0 0,-22-22 16,21 22-16,-21 0 0,21 0 16,-21 0-16,0 0 0,0-1 0,0 1 15,0 42 16,0 1-31,0-1 0,0 0 16,0 0-16,0 0 0,0 22 0,0-22 16,0 0-16,0 0 0,21 21 15,-21-20-15,21-22 0,0 21 0,1 0 16,-1-21-16,0 0 0,0 0 16,0 0-16,0 0 0,22 0 0,-22 0 15,0 0-15,21 0 0,-20-21 0,-1 0 16,0-1-16,0 1 0,0 0 15,0 21-15,-21-21 0,0 0 0,0 0 16,0-1-16,0 1 0,0 0 16,0 0-16,0 0 0,0 0 15,-21 21 1,0 21-16,21 0 16,0 0-16,-21 21 15,21-20-15,0-1 0,-21 0 0,21 0 16,0 0-16,0 0 0,0 1 0,0-1 15,0 0-15,0 0 16,0-42 15,21 0-31,0 21 0,0-21 16,0-1-16,-21 1 0,22 0 16,-22 0-16,0 0 0,21-22 0,0 22 15,0 0-15,-21 0 16,0 0-16,21 21 15,-21 21 1,0 0-16,21 0 0,-21 0 16,0 1-16,0-1 0,0 0 0,0 0 15,0 0-15,22 0 0,-22 1 0,21-1 16,-21 0-16,21 0 16,0-21-16,0 0 0,0 0 15,1 0-15,-1 0 0,0 0 0,0 0 16,0-21-16,0 0 15,1 0-15,-1-1 0,0 1 0,0 0 16,0 0-16,0 0 0,1 0 0,-1-1 16,-21 1-16,0 0 0,21 0 15,-21 0-15,0 42 32,0 0-32,0 0 15,0 0-15,-21 22 0,21-22 0,0 0 16,0 0-16,0 0 0,0 1 0,0-1 15,21-21 1,0 0-16,0 0 0,0 0 16,1 0-16,-1 0 0,21 0 15,-21-21-15,0-1 0,1 22 0,20-21 16,-21 0-16,0 0 0,0 0 16,1 0-16,-22-1 0,0 1 0,21-21 15,-21 21-15,0 0 0,21 21 0,-21-22 16,0 1-16,0 42 31,-21 1-31,0 20 16,21-21-1,0 0-15,0 22 0,0-1 0,0 0 16,-22-21-16,22 22 0,0 20 0,0-20 16,0-1-16,0 21 0,0-20 15,0 20-15,0 1 0,0-22 0,0 22 16,0-1-16,0 1 0,0-1 0,0-21 15,0 22-15,0-1 0,0-20 16,0 20-16,0-20 0,0-1 0,0 0 16,0 1-16,-21-1 0,0 0 0,21-21 15,-21 1-15,0-1 0,0-21 16,-1 0-16,1 0 16,0-21-16,0-1 0,0-20 0,0 21 0,-1-21 15,1-1-15,21 1 0,-21-22 16,0 22-16,21-21 0,0-1 15,0 1-15,0-1 0,0 1 0,0-1 16,0-21-16,0 22 0,42-1 16,-21 1-16,1 21 0,20-1 0,0 1 15,1 0-15,-1-1 0,0 1 0,22 21 16,-22-22-16,22 22 0,-1 0 16,22-21-16</inkml:trace>
  <inkml:trace contextRef="#ctx0" brushRef="#br1" timeOffset="9921.35">20299 16235 0,'0'-21'15,"21"21"1,-21-21-16,21 21 0,-21-22 0,0 1 16,-21 21 30,21 21-46,-21 1 0,21-1 16,-21 0-16,21 0 16,-22 0-16,1 0 0,21 1 0,-21-1 15,21 0-15,-21-21 0,21 21 16,0 0-16,-21-21 16,21-21 30,21 0-46,0 0 0,0 0 16,0-1-16,1 1 0,-22 0 16,21 0-16,0 0 0,0 0 0,0 21 15,-21-22-15,21 22 0,1 0 16,-1 0-16,-21 22 16,21-1-16,-21 0 0,21 0 15,-21 0-15,0 0 0,0 22 16,21-22-16,-21 0 0,21 0 0,1 0 15,-22 1-15,0-1 16,21-21-16,0 0 16,0 0-16,0 0 15,0 0-15,1-21 0,-1 21 16,0-22-16,0 1 0,-21 0 16,21 0-16,0 0 0,22 0 0,-22-1 15,0 1-15,0 0 0,0 0 0,-21 0 16,22 0-16,-1-1 0,-21 1 15,21 21-15,-21 21 32,0 1-32,0-1 15,0 0-15,0 0 0,0 21 0,0-20 16,0-1-16,0 21 16,21-21-16,-21 0 0,21 1 0,-21-1 15,0 0-15,21 0 0,1 0 0,-1-21 16,0 0-16,0 21 0,21-21 15,-20 0-15,20 0 0,0 0 0,1-21 16,-1 21-16,0-21 0,1 0 0,-1 21 16,-21-21-16,21 0 0,-20-1 15,20 1-15,-21 0 0,-21 0 0,21-21 16,-21 20-16,0 1 0,0-21 0,0 21 16,0 0-16,0-1 0,0 1 15,-21 0-15,21 0 0,-21 21 0,0 0 16,0 0-16,-1 0 0,1 0 15,0 21-15,0 0 0,0 0 16,0 1-16,-1-1 0,1 0 0,0 21 16,0-21-16,21 1 0,-21 20 15,21-21-15,-21 0 0,21 0 0,0 1 16,0-1-16,0 0 0,21 0 16,0-21-16,0 0 15,0 0-15,22 0 0,-22 0 0,0-21 16,21 0-16,-21 21 0,1-21 0,-1-1 15,0 1-15,0 0 0,0 0 16,0 0-16,-21 0 0,0-1 0,0 1 16,0 0-16,0 0 0,0 0 15,0 0-15,-21 21 32,21 21-32,0 0 0,0 0 15,0 0-15,0 0 0,0 1 16,0-1-16,0 0 0,0 0 0,0 0 15,0 0-15,21 1 0,1-1 16,-1-21-16,0 0 0,0 21 0,0-21 16,0 0-16,22 0 0,-22 0 15,0 0-15,21 0 0,-20 0 0,-1-21 16,21 0-16,-21-1 0,0 1 16,1 0-16,-1 0 0,-21 0 15,0 0-15,0-22 0,21 22 16,-21 0-16,0-21 0,0 20 0,0 1 15,0 0-15,0 0 0,0 42 32,0 0-32,0 22 15,-21-22-15,21 0 0,0 0 0,0 21 16,-21-20-16,21-1 0,-22 0 16,22 0-16,0 0 0,0 0 15,0 1-15,-21-22 0,21 21 0,0-42 47,21-1-31,-21 1-16,22 0 0,-22 0 15,21 0-15,0 0 0,-21-22 0,0 22 16,21 0-16,0 0 0,-21 0 0,0-1 16,0 1-16,21 21 0,1 0 15,-22 21 1,0 1-16,0-1 0,0 0 15,0 0-15,0 0 0,0 0 16,0 1-16,0-1 0,21 0 16,0-21-16,-21 21 0,21 0 0,0-21 15,0 0-15,1 21 0,-1-21 16,0 0-16,0 0 0,0 0 16,0 0-16,1 0 0,-1 0 0,0-21 15,0 0-15,0 21 0,0-21 16,-21 0-16,22 0 0,-22-1 15,0 1-15,21 0 0,-21 0 0,0 0 16,0 0-16,0-1 0,0 1 16,0 0-16,0 42 47,0 0-47,0 1 0,0-1 0,0 0 15,0 0-15,0 0 0,0 0 16,0 1-16,0-1 0,0 0 15,0 0-15,21 0 16,0-21-16,0 0 0,0 0 16,1 0-16,-1 0 15,0 0-15,0-21 0,0 21 16,0-21-16,-21 0 0,22 21 16,-22-21-16,21-1 0,0 1 0,-21-21 15,21 21-15,-21 0 0,21-1 16,-21 1-16,0 0 0,21 0 0,-21 0 15,22 21-15,-22 21 32,0 0-32,0 0 0,0 0 15,0 1-15,0-1 16,0 0-16,0 0 0,0 0 0,0 0 16,0 1-16,0-1 0,21 0 15,0-21-15,0 0 0,-21 21 16,21-21-16,0 0 0,1 0 0,20 0 15,-21 0-15,0 0 0,0 0 16,22 0-16,-22-21 0,0 0 16,0 21-16,0-21 0,1-1 0,-1 1 15,0 0-15,-21 0 0,0 0 0,21 0 16,-21-22-16,0 22 0,0 0 16,0 0-16,0 0 0,0-1 0,0 1 15,-21 21-15,0 0 0,0 0 16,-1 0-16,1 21 15,0-21-15,0 22 0,0-1 0,0 0 16,21 0-16,0 0 0,-22 22 0,22-22 16,0 0-16,0 0 15,0 0-15,0 0 0,0 1 16,22-22 0,-1 0-16,0 0 15,0 0-15,-21-22 0,21 1 16,0 21-16,-21-21 0,22 0 0,-22 0 15,0 0-15,21 21 0,0-22 16,-21 1-16,21 0 0,-21 0 0,0 0 16,0 42 15,0 0-31,0 0 0,0 0 0,0 1 16,0-1-16,0 0 0,0 0 15,0 0-15,0 0 16,0 1-16,0-1 0,21 0 15,0-21-15,1 0 0,-1 0 0,0 0 16,0 0-16,0 0 0,0 0 16,1 0-16,-1 0 0,0-21 0,0 21 15,0-21-15,-21-1 0,21 1 0,1 0 16,-22-21-16,21 21 0,-21-22 16,21 1-16,-21 0 0,21-1 0,-21-20 15,0 20-15,0 1 0,21-21 0,0 20 16,-21 1-16,22 21 0,-22-22 15,0 22-15,0 0 0,0 42 32,0 0-32,0 1 0,-22-1 15,1 0-15,21 21 0,-21 1 16,0-1-16,21 0 0,-21 1 0,21-1 16,0 0-16,0-21 0,0 22 0,0-1 15,0-21-15,0 22 0,0-22 16,0 0-16,0 0 0,0 0 0,21 0 15,0-21-15,0 0 0,0 22 0,1-22 16,-1 0-16,0 0 0,0 0 16,21 0-16,-20 0 0,-1-22 0,0 1 15,0 0-15</inkml:trace>
  <inkml:trace contextRef="#ctx0" brushRef="#br1" timeOffset="10392.1">24765 16002 0,'0'21'31,"-21"0"-15,21 1-16,-21-1 15,21 0-15,0 0 0,0 0 0,-22 0 16,22 1-16,-21-1 0,21 0 0,0 0 16,-21-21-16,21 21 0,0 0 15,21-21 16,0 0-31,1-21 16,-22 0 0,21 0-16</inkml:trace>
  <inkml:trace contextRef="#ctx0" brushRef="#br1" timeOffset="10556.02">24828 15812 0,'0'0'0,"0"-22"31,0 44 1,22-22-17,-1 0-15,-21 21 0,21-21 16,0 21-16</inkml:trace>
  <inkml:trace contextRef="#ctx0" brushRef="#br1" timeOffset="11280.6">25167 15896 0,'0'21'15,"0"1"1,0-1-16,-21 0 0,21 21 16,0-21-16,-21 1 0,21-1 15,0 0-15,-21 0 0,21 0 0,0 0 16,0 1-16,0-1 0,0 0 15,0 0-15,-22-21 0,22 21 16,-21-21 0,21-21-1,0 0 1,0 0-16,0 0 0,21 21 16,1-22-16,-22 1 0,21-21 15,0 21-15,-21 0 0,21-1 0,0 1 16,-21-21-16,21 21 0,1 21 15,-22-21-15,21 21 0,-21-22 0,21 22 16,0 22-16,-21-1 16,0 0-16,0 0 0,0 21 15,0-20-15,0-1 0,0 21 16,0-21-16,0 0 0,0 1 0,21-1 16,-21 0-16,0 0 0,21 0 15,-21 0-15,22-21 0,-1 0 16,0 0-16,0 0 15,0 0-15,0 0 0,1 0 0,-1 0 16,0 0-16,-21-21 0,21 0 0,0 0 16,0 0-16,1 0 0,-1-1 15,0-20-15,-21 0 0,21-1 0,0 1 16,-21 0-16,21-1 0,-21 1 0,22 0 16,-22-1-16,21 1 0,-21 0 15,0 21-15,0-22 0,0 22 16,0 0-16,0 42 31,-21 0-31,21 0 0,-22 1 0,1 20 16,21 0-16,0-21 0,-21 22 15,0-1-15,21 0 0,-21 1 0,21-1 16,0 0-16,0 1 0,0-22 0,0 21 16,0-21-16,0 1 0,0 20 15,0-21-15,0 0 0,0 0 16,21-21-16,0 0 15,0 0 1,0 0-16,1 0 0,-1-21 16,0 0-16,-21 0 0,0 0 15</inkml:trace>
  <inkml:trace contextRef="#ctx0" brushRef="#br1" timeOffset="11463.5">25548 15960 0,'0'0'0,"21"0"32,22 0-17,-22 0-15,0 0 16,21 0-16,-21-21 0,22 21 0,-22 0 16,21 0-16,-21 0 0,1 0 15,20 0-15,-21 0 0,0 0 0</inkml:trace>
  <inkml:trace contextRef="#ctx0" brushRef="#br1" timeOffset="13771.75">25887 16193 0,'0'0'0,"0"21"16,0 21-16,0-21 31,21-21-31,0 0 0,0 0 15,0 0-15,1 0 0,-1-21 0,21 21 16,-21-21-16,0 0 0,1 21 16,-1-21-16,-21-1 0,21 1 0,-21 0 15,21 0-15,-21 0 0,0-22 0,0 22 16,0 0-16,0 0 16,-21 21-1,0 0-15,0 0 16,-1 21-16,22 0 0,0 0 0,-21 1 15,0-1-15,21 0 0,-21 0 0,21 0 16,0 0-16,0 1 16,0-1-16,0 0 0,0 0 0,0 0 15,21-21-15,0 0 0,0 21 16,1-21-16,-1 0 16,0 0-16,0 0 0,0 0 0,0 0 15,1 0-15,-1-21 0,0 21 0,0-21 16,0 0-16,0 0 0,1 0 15,-1-1-15,0 1 0,0 0 0,-21 0 16,21 0-16,0 0 0,-21-1 16,22 1-16,-22 0 15,0 42 1,0 0 0,0 1-16,0-1 15,0 0-15,0 0 0,0 0 0,-22-21 16,22 21-16,0 1 0,0-1 15,0 0 1,22-21-16,-1 0 16,0 0-1,0 0-15,0 0 0,-21-21 0,21 0 16,1 21-16,-22-22 0,21 1 0,0 0 16,-21 0-16,0 0 15,21 0-15,0-1 0,0 1 16,-21 0-16,0 42 31,0 0-15,0 1-16,-21-22 0,21 21 0,0 0 15,0 0-15,0 0 0,0 0 16,0 1-16,0-1 16,21-21 15,1 0-31,-1 0 0,0 0 15,0 0-15,0 0 16,0 0-16,-21-21 16,0-1-16,22 22 0,-22-21 15,21 0-15,-21 0 0,21 0 16,-21 0-16,0-1 0,21 1 16,-21 0-16,21 21 0,-21-21 0,0 42 46,0 0-46,-21 0 16,0 1-16,21-1 16,0 0-16,0 0 15,-21-21-15,21 21 16,21-21 31,-21-21-47,0 0 15,21 0-15,0 21 0,-21-21 16,21-1-16,-21 1 0,0 0 16,22 0-16,-22 0 0,21 21 0,-21-21 15,0 42 17,0 0-32,0 0 15,0 0-15,0 0 16,0 1-16,0-1 0,0 0 15,-21-21-15,21 21 0,0 0 0,-22-21 16,22 21-16,0 1 16,-21-22-1,0 0 1,0 0-16,0 0 16,0 0-1,42 0 48,0 0-48,0 0-15,0 0 16,0 0-16,1 0 0,-1 0 16,0 0-16,0-22 15,0 22-15,0-21 0,1 0 16,-1 21-16,0-21 0,-21 0 0,21 0 15,0-1-15,-21 1 16,0 0-16,21 0 0,1 21 16,-22 21 15,0 0-31,0 0 0,-22-21 16,22 22-16,-21-1 0,21 0 0,0 0 15,0 0-15,0 0 16,0 1-1,21-22 1,1 0-16,-1 0 16,0 0-16,0 0 0,0 0 15,0 0-15,-21-22 0,22 1 16,-1 0-16,0 0 0,-21 0 16,21 0-16,-21-1 0,21 1 0,-21 0 15,0 0-15,21 21 16,-21 21 15,0 0-31,-21 0 16,21 1-16,0-1 15,-21 0-15,21 0 0,0 0 32,0-42 14,0 0-30,0 0-16,0 0 16,0-1-16,0 1 15,-21 21-15,21-21 16,0 0 0,21 21-1,0 0 1,0 0-1,1 0-15,-1 21 16,-21 0 0,21-21-16,-21 21 15,0 1-15,0-1 16,0 0 0,0 0-1,-21 0 1,21-42 46,0 0-62,21 0 0,-21 0 16,21-1-16,0 1 0,-21 0 16,21 0-16,1 0 0,-1 0 15,0 21-15,-21-22 0,21 22 16,0 0-16,0 0 0,1 0 15,-22 22-15,0-1 16,0 0-16,0 0 0,0 0 16,0 0-16,0 1 0,-22-1 0,1 0 15,21 0-15,-21 0 0,21 0 16,0 1-16,-21-1 0,21 0 16,-21-21 15,21-21 0,0 0-15,0-1-16</inkml:trace>
  <inkml:trace contextRef="#ctx0" brushRef="#br1" timeOffset="14055.76">27220 15642 0,'-21'0'15,"42"0"48,-42 0-32</inkml:trace>
  <inkml:trace contextRef="#ctx0" brushRef="#br1" timeOffset="29119.95">15176 7747 0,'0'0'0,"-21"0"0,0 0 16,0 21-16,0-21 16,0 0-16,-1 0 0,1 0 0,0 0 15,0 0-15,0 0 16,21 21 31,21-21-32,0 0-15,0 0 0,0 0 16,1 22-16,20-22 0,0 0 0,1 0 16,-1 0-16,0 0 0,22 0 15,-1 0-15,1 0 0,-1 0 0,1 0 16,20 0-16,-20 0 0,21 0 16,-1 0-16,1 0 0,0 0 0,-1 0 15,1 0-15,0 0 0,-1 0 16,1 0-16,0 0 0,-22 0 0,22 0 15,-22 0-15,1 0 0,-22 0 0,22 0 16,-22 0-16,21 0 0,-20 0 16,-1 0-16,-21 0 0,22 0 0,-22 0 15,0 0-15,0 0 0,0 0 0,0 0 16,-42 0 31,0 0-32,0 0-15</inkml:trace>
  <inkml:trace contextRef="#ctx0" brushRef="#br1" timeOffset="30220.19">1143 17060 0,'0'0'0,"-21"0"0,0 0 15,-1 0-15,22-21 0,-21 21 16,0 0-16,0 0 16,42-21-1,0 21 1,22 0-16,-22 0 0,21-21 16,22 21-16,-22-21 0,21 21 15,1-21-15,-1-1 0,1 22 16,-1-21-16,1 21 0,-1-21 15,-20 21-15,20 0 0,1 0 0,-22-21 16,0 21-16,1 0 0,-1 0 16,-21 0-16,0 0 0,1 0 0,-1 0 15,-42 0 17,-1 21-32,1-21 0,0 0 15,0 21-15,0-21 0,0 0 0,-1 0 16</inkml:trace>
  <inkml:trace contextRef="#ctx0" brushRef="#br1" timeOffset="30528.01">1778 16870 0,'0'0'0,"0"-21"0,-21 21 16,21-21-1,-21 21-15,21 21 16,0 0-1,0 21-15,0-21 16,-22 1-16,22 20 0,-21-21 0,21 21 16,0 1-16,0-1 0,-21 0 15,21 1-15,-21-1 0,0 0 0,21 22 16,0-22-16,-21 1 16,21-1-16,-22 0 0,22 1 0,-21-1 15,21 0-15,0-21 0,0 1 16,0-1-16,0 0 0,0 0 15,0-42 1,0 0 0,21 0-16,1-22 0</inkml:trace>
  <inkml:trace contextRef="#ctx0" brushRef="#br1" timeOffset="31652.37">2138 17187 0,'-21'0'15,"-1"22"-15,1-1 16,0 0-16,0 0 16,0 0-16,0 0 0,21 22 0,-22-22 15,22 0-15,-21 21 0,21-20 16,0 20-16,0-21 0,0 21 15,0-20-15,0-1 0,0 0 0,0 0 16,0 0-16,21 0 0,1-21 16,-1 0-16,0 0 0,0 0 15,0 0-15,22 0 0,-22 0 16,0-21-16,21 21 0,-21-21 0,22 0 16,-22 0-16,0 0 0,0-1 15,0 1-15,1-21 0,-22 21 0,0 0 16,0-1-16,0 1 0,0 0 15,0 0-15,-22 0 0,1 21 0,0-21 16,0 21-16,0-22 16,21 1-16,0 0 47,21 21-47,0 0 15,0-21-15,0 21 0,1 0 0,-1 0 16,21-21-16,-21 21 0,22 0 15,-22 0-15,0 0 0,21 0 0,-21 0 16,1 0-16,-1 0 0,0 0 16,-21 21-16,0 0 0,0 0 15,0 0-15,0 1 16,-21-1-16,0 0 0,-1 21 0,22-21 16,0 1-16,-21-1 15,21 21-15,0-21 0,0 0 0,0 1 16,0-1-16,0 0 15,21-21-15,1 0 16,-1 0-16,21 0 0,-21 0 16,0 0-16,1-21 0,20 0 0,-21-1 15,21 22-15,-20-21 0,-1 0 16,21 0-16,-21 0 0,-21 0 0,0-1 16,0 1-16,0-21 0,0 21 15,0 0-15,0-1 0,0 1 0,-21 0 16,0 0-16,0 0 0,-22 21 15,22-21-15,0 21 0,0 0 16,-21 0-16,20 0 0,1 0 16,0 0-16,0 0 0,21 21 0,0 0 15,-21 0-15,21 0 16,21-21-16,-21 21 16,21-21-16,0 0 0,22 0 15,-22 0-15,21 0 0,-21 0 0,22 0 16,-1 0-16,0-21 0,1 0 15,-1 0-15,21 0 0,-20 0 0,-1-1 16,22 1-16,-22-21 0,0 21 0,1-22 16,-1 22-16,0-21 0,-21 0 15,1 20-15,-1-20 0,0 0 16,-21 21-16,0-22 0,0 22 16,0-21-16,0 21 0,0-1 0,-21 1 15,0 0-15,-1 21 16,1 0-16,0 0 0,0 21 15,21 0-15,-21 1 0,0 20 16,21-21-16,0 21 0,0 1 16,-22 20-16,22-20 0,-21-1 0,21 0 15,-21 1-15,21-1 0,0 0 16,0 1-16,0-22 0,0 21 0,0-21 16,0 0-16,0 1 0,0-1 15,0 0-15,21-21 16,0 21-16,1-21 0,-1 0 15,0 0-15,0 0 0,-21-21 16,21 21-16,0-21 0,1 0 0,-1-1 16,0 1-16</inkml:trace>
  <inkml:trace contextRef="#ctx0" brushRef="#br1" timeOffset="32339.53">4572 17463 0,'0'0'0,"-42"0"15,20 0 1,22-22-16,22 22 16,-1 0-16,0 0 15,21-21-15,1 21 0,20 0 16,-21 0-16,22 0 0,-1 0 0,1-21 15,-1 21-15,-20 0 0,20 0 16,1 0-16,-22 0 0,22 0 0,-22 0 16,0 0-16,1 0 0,-1 0 15,-21 0-15,0 0 0,0-21 0,1 21 16,-22-21 0,-22 21-1,1-21-15,0 21 0,-21 0 0,21 0 16,-1 0-16,-20 0 15,21 0-15,-21 0 0,20 0 0,1 0 16,0 0-16,0 0 0,0 0 0,0 0 16,-1 0-16,44 0 47,-1 0-47,0 0 0,0 0 0,0 0 15,0 0-15,1 0 0,-1 0 16,0 21-16,0-21 0,0 21 0,-21 0 15,0 0 1,0 0-16,0 1 0,0-1 16,0 0-16,-21 0 0,0 0 0,0 0 15,0 1-15,21-1 0,-22 0 16,22 0-16,-21-21 0,42-21 31,1 21-31</inkml:trace>
  <inkml:trace contextRef="#ctx0" brushRef="#br1" timeOffset="32907.2">6604 17272 0,'-21'0'15,"21"-21"17,0 0-32,0 0 0,21-1 15,-21 1-15,21-21 16,0 21-16,-21 0 0,0-1 0,0-20 15,21 21-15,-21 0 0,0 0 16,0-1-16,0 1 0,0 0 0,-21 21 16,0 0-1,21 21 1,-21 0-16,21 1 0,0 20 16,-21-21-16,21 21 0,0 1 0,0-22 15,0 21-15,0 1 0,0-1 0,0 0 16,0 1-16,0-22 0,0 21 15,0 0-15,0 1 0,0-1 0,0-21 16,0 22-16,0-22 16,0 21-16,0-21 0,0 0 0,0 1 15,0-1-15,-21 0 0,-1 0 16,1-21-16,0 0 16,0 0-16,0 0 15,0-21-15,-1 21 0,1-21 16,21 0-16,-21-1 0,21 1 0,-21 21 15,21-21-15,0 0 0,0 0 16,0 0-16,0-22 0,0 22 0,0 0 16,42 0-16,-21 0 0,1-1 15</inkml:trace>
  <inkml:trace contextRef="#ctx0" brushRef="#br1" timeOffset="33219.53">7154 17039 0,'0'0'0,"21"-21"16,-21 0-16,-21 21 16,0 0-1,0 0-15,21 21 16,0 0-16,-21 0 0,21 1 0,0 20 16,0-21-16,0 21 15,0-20-15,0 20 0,0 0 0,0 1 16,0-1-16,-21 0 0,21 1 0,0-1 15,-22 0-15,22 1 0,0-1 16,0-21-16,0 21 0,0-20 0,0-1 16,0 0-16,0 0 0,0 0 15,0-42 17,0 0-32,0 0 0,0-22 15,0 22-15,0 0 0,0 0 16</inkml:trace>
  <inkml:trace contextRef="#ctx0" brushRef="#br1" timeOffset="33398.43">6879 17505 0,'0'-21'31,"21"0"-15,0 21-16,1 0 0,20-22 0,-21 22 15,21-21-15,-20 21 0,20-21 16,0 21-16,1-21 0,-1 21 0,-21-21 15,21 0-15,1 21 0,-1-22 16,0 1-16,1 0 0,-1 21 0,0-21 16,1 0-16</inkml:trace>
  <inkml:trace contextRef="#ctx0" brushRef="#br1" timeOffset="33820.19">8657 17314 0,'0'0'0,"0"-21"0,21 0 0,0 0 0,-21 0 16,0 0-16,22 21 0,-1-22 16,-21 1-16,0 0 0,0 0 15,0 42 17,0 0-32,-21 0 0,-1 22 15,1-22-15,21 0 0,-21 21 16,0-20-16,0 20 0,21-21 0,0 21 15,-21-20-15,21 20 0,0-21 16,0 0-16,0 22 0,0-22 16,0 0-16,21-21 15,0 0-15,0 0 16,0 0-16,0-21 0,1 0 0,-1-1 16,0 1-16</inkml:trace>
  <inkml:trace contextRef="#ctx0" brushRef="#br1" timeOffset="34251.96">9271 17166 0,'0'0'0,"-21"0"32,0 0-17,-1 0-15,1 0 0,21 21 16,-21-21-16,-21 22 0,21-22 0,21 21 15,-22-21-15,1 21 0,0-21 0,21 21 16,0 0 0,0 0-16,0 1 15,21-22-15,0 21 16,22-21-16,-22 0 0,0 21 0,0-21 16,22 0-16,-22 21 0,0 0 0,0-21 15,0 21-15,0-21 0,1 22 16,-22-1-16,0 0 15,0 0-15,0 0 16,-22 0-16,1-21 0,0 22 16,0-22-16,0 0 0,0 0 0,-1 21 15,1-21-15,0 0 0,0 0 16,0 0-16,0 0 0,-1 0 0,1-21 16,0 21-16,21-22 15,-21 1-15,0 0 16,0 0-16,-1 0 15,22 0-15,0-1 0,0 1 16</inkml:trace>
  <inkml:trace contextRef="#ctx0" brushRef="#br1" timeOffset="34443.85">8996 16849 0,'-21'0'0,"-1"0"16,1 0-16,42 0 47,1 0-47,-1 0 0,0 0 16,21 0-16,-21 0 0</inkml:trace>
  <inkml:trace contextRef="#ctx0" brushRef="#br1" timeOffset="35219.41">11197 17441 0,'0'-21'16,"0"0"0,0 0-16,21 0 0,0 0 15,1-1-15,-22 1 0,0 0 16,0 0-16,0 0 16,0 0-16,0-1 0,0 1 0,-22 0 15,22 0-15,-21 21 0,-21-21 16,21 0-16,0 21 0,-22 0 0,22 0 15,-21 0-15,-1 0 0,1 0 0,21 21 16,-21 0-16,-1 0 0,1 21 16,0-20-16,-1 20 0,1-21 0,21 21 15,-22 1-15,22-1 16,0 0-16,21 1 0,0-1 0,0-21 16,0 22-16,0-22 0,0 0 15,21 0-15,0-21 0,1 0 0,-1 0 16,0 0-16,0 0 0,21 0 15,1 0-15,-22-21 0,21 0 0,1 0 16,-1-1-16,0 1 0,1-21 0,-1 21 16,0 0-16,-21-22 0,22 22 15,-22-21-15,0 21 0,0-1 0,-21-20 16,0 21-16,0 0 0,0 0 16,0-1-16,0 44 31,0-1-31,0 0 0,0 0 15,0 0-15,0 22 0,0-22 0,0 21 16,0-21-16,0 22 0,0-1 16,21-21-16,1 21 0,-22-20 0,21-1 15,0 0-15,-21 0 0,21 0 16,0-21-16,0 0 0,1 21 0,-1-21 16,0 0-16,0 0 0,0 0 0,0-21 15,-21 0-15,22 0 0,-1 21 16</inkml:trace>
  <inkml:trace contextRef="#ctx0" brushRef="#br1" timeOffset="37075.61">12319 17674 0,'0'0'0,"0"-21"15,0 0 1,21 0-16,0 0 0,0-22 15,1 22-15,20-21 0,-21 21 0,21-22 16,-20 1-16,20 0 0,0 20 16,1-20-16,-22 0 0,21-1 0,-21 1 15,22 0-15,-22-1 0,-21 1 16,0 21-16,0-21 0,0 20 0,0 1 16,-21 21-1,-1 0-15,-20 0 0,21 21 0,0 1 16,-22-1-16,22 21 0,0-21 15,0 22-15,21-1 0,0 0 16,0-21-16,0 22 0,0-1 0,0-21 16,0 22-16,21-22 0,0 21 0,0-21 15,1 0-15,-1 22 0,0-22 16,0 0-16,0 0 0,0 0 0,1 1 16,-1-22-16,-21 21 0,-21-21 31,-1 0-16,1 0-15,-21 0 0,21-21 16,0-1-16,-1 22 0,-20-21 0,21 0 16,0 21-16,-22-21 0,22 21 15,0 0-15,0 0 16,42 21 15,0-21-31,0 0 0,1 0 16,-1 21-16,21-21 0,-21 0 15,22 0-15,-1 0 0,0 0 0,1 0 16,-1-21-16,21 0 0,-20 21 16,20-21-16,-20 0 0,-1-1 0,0 22 15,1-21-15,-1 0 0,0 0 16,-21 0-16,1 0 0,-1-1 16,-21 1-16,21 0 0,-21 0 15,0 0-15,0 0 0,0-1 16,0 1-16,-21 21 15,0 0 1,21 21-16,0 1 0,-22-22 16,1 21-16,21 21 0,0-21 0,0 0 15,0 1-15,-21-1 0,21 21 0,0-21 16,0 0-16,0 1 0,0-1 16,21 0-16,-21 0 0,21 0 0,1 0 15,-1-21-15,0 0 16,0 0-16,0 0 0,0 0 0,22 0 15,-22-21-15,0 21 0,0-21 0,22 0 16,-22 0-16,0 0 0,0-1 16,0 1-16,0 0 0,-21 0 0,0 0 15,0 0-15,0-1 0,0 1 16,-21 0-16,0-21 0,0 21 0,0-1 16,-22 22-16,22-21 0,0 0 0,-21 21 15,21 0-15,-1 0 0,-20 0 16,21 0-16,0 0 0,0 21 0,-1 0 15,1-21-15,21 22 0,0-1 16,0 0-16,21-21 16,22 0-16,-22 0 0,0 0 15,21 0-15,1 0 0,-1 0 16,0 0-16,1 0 0,-1-21 0,0 0 16,1-1-16,-1 1 0,0 0 0,1 0 15,-1 0-15,0 0 0,-20 21 16,-1-22-16,0 1 0,-21 0 0,0 0 15,0 0-15,0 0 0,0-1 0,0 1 16,-21 0-16,0 21 0,21-21 16,-22 0-16,1 21 0,0 0 0,0 0 15,0 0 1,21 21-16,0 0 16,0 21-16,0-20 0,0 20 0,0 0 15,0 1-15,0-1 0,0 0 16,0 22-16,0-22 0,-21 22 0,21-1 15,0 22-15,-22-22 0,1 22 0,21 0 16,0-1-16,-21 1 0,0 0 16,0-1-16,0 22 0,-1-21 0,1 21 15,0-22-15,0 1 0,0 0 16,0-22-16,-1 22 0,1-43 0,0 22 16,21-22-16,0 0 0,0-21 0,0 1 15,0-1-15,21-21 16,0-21-16,1-1 15,20-20-15,-21 21 0,0-21 0,0 20 16,22-20-16,-22 0 0,0-22 16,0 22-16,0 0 0,-21-22 0,0 22 15,0-22-15,0 1 0,0 20 16,0-20-16,0-1 0,-21 1 0,0 21 16,0-22-16,0 1 0,-22 20 15,22-20-15,-21 20 0,21 1 0,-22 21 16,22 0-16,0 0 0,0-1 0,21 1 15,21 0 1,21 0 0,-20 21-16,-1-21 0,21 21 15,0-21-15,1-1 0,20 1 16,-20-21-16,20 21 0,-21-22 0,22 22 16,-1-21-16,-20 0 0,20 20 15,-20-20-15,-1 0 0,-21 21 0,0-22 16,0 22-16,1 0 0,-22 0 0,0-22 15,0 22-15,0 0 0,0 0 16,0-21-16,0 20 0,-22 1 0,22 0 16,-21 0-16,0 0 15,21 42 1,0 0-16,0 21 16,0-20-16,0 20 0,0 0 0,0-21 15,0 22-15,0-1 0,0 0 16,21 1-16,-21-1 0,0 0 0,0-20 15,21 20-15,-21-21 0,22 21 16,-22-20-16,0-1 0,0 0 0,21-21 16,-21 21-16,21-21 0,0 0 15,0 0 1,-21-21-16,0 0 0,0 0 16,0-1-16,0 1 15</inkml:trace>
  <inkml:trace contextRef="#ctx0" brushRef="#br1" timeOffset="37259.5">14182 17251 0,'0'0'0,"-22"0"15,1 0-15,42 0 32,1 0-17,20 0-15,-21 0 0,0 0 0,22 0 16,-22 0-16,21 0 0,-21 0 15,0-21-15,22 21 0,-22-21 16,0 21-16,0-22 0,0 22 0</inkml:trace>
  <inkml:trace contextRef="#ctx0" brushRef="#br1" timeOffset="38003.42">14753 17314 0,'0'0'0,"0"-21"15,0 0 1,0 0-16,21 21 0,-21-21 0,0 0 15,21 21-15,1-22 0,-22 44 32,0-1-17,0 0-15,-22 0 0,1 21 16,21-20-16,-21-1 0,21 21 0,-21-21 16,0 22-16,21-22 0,-21 21 0,21-21 15,0 0-15,0 1 16,0-1-16,21-21 31,0 0-31,-21-21 0,21-1 0,0 1 16,0 0-16,1 0 0,20 0 0,-21 21 15,0-43-15,0 22 0,1 21 16,-22-21-16,21 0 0,0 0 0,-21 0 16,21 21-16,0 0 15,-21 21 1,0 0-16,0 0 0,0 0 15,0 0-15,0 1 0,0-1 16,0 0-16,0 0 0,21 21 16,-21-20-16,22-1 0,-1-21 0,0 21 15,0 0-15,0-21 0,0 0 16,22 0-16,-22 0 0,21 0 0,1 0 16,-22 0-16,21-21 0,0 21 15,-20-21-15,20 0 0,0-1 0,-21-20 16,22 21-16,-22 0 0,0-22 0,-21 22 15,0-21-15,0 21 0,0-22 16,0 22-16,0-21 0,0 21 0,-21 0 16,21-22-16,-21 22 0,0 21 15,-1-21-15,1 21 0,0 0 16,0 0-16,0 0 0,0 0 0,-1 21 16,22 0-16,-21 0 15,21 1-15,0-1 0,0 0 0,0 0 16,0 0-16,0 0 0,21 1 0,1-1 15,-1 0-15,21 0 0,-21-21 16,22 0-16</inkml:trace>
  <inkml:trace contextRef="#ctx0" brushRef="#br1" timeOffset="38479.15">16129 17336 0,'0'0'0,"0"-43"15,0 22 1,0 0-16,0 0 0,-21 21 15,0-21-15,-1 21 0,1 0 0,0 0 16,0 0-16,0 0 0,0 0 16,-22 0-16,22 21 0,0-21 0,0 42 15,0-21-15,-1 0 0,22 22 16,-21-22-16,0 21 0,0 1 0,21-1 16,0 0-16,0 1 0,-21-22 0,21 21 15,0-21-15,0 0 0,0 1 16,0-1-16,21-21 0,0 0 15,0 0-15,0 0 0,1 0 16,-1 0-16,0-21 0,0-1 16,0 1-16,0 0 0,1 0 0,-1 0 15,0-22-15,0 22 0,-21 0 16,21-21-16,-21 21 0,21-22 0,-21 22 16,22 0-16,-22 0 0,0 0 15,0-1-15,0 1 0,0 0 0,21 21 16,-21 21-1,0 0 1,0 1-16,0-1 0,21 0 16,-21 0-16,0 0 0,21 0 0,-21 1 15,0-1-15,0 21 0,21-21 16,0 0-16,-21 1 16,22-1-16,-1 0 0,0-21 0,-21 21 15,21-21-15,0 0 16,0 0-16</inkml:trace>
  <inkml:trace contextRef="#ctx0" brushRef="#br1" timeOffset="38885.35">16362 17441 0,'0'0'0,"-21"-42"16,-1 21-16,22 0 0,0 0 15,0-1-15,22 22 31,-1 0-31,0 0 0,0 0 16,0 0-16,0 0 0,1 0 0,-1 0 16,21 22-16,-21-1 0,0-21 15,1 21-15,-1 0 0,-21 0 0,0 0 16,21 1-16,-21-1 0,0 0 16,0 0-16,0 0 0,0 0 15,-21 1-15,0-1 16,-1-21-1,22-21 1,0-1 0,0 1-16,22 0 15,-1 0-15,0 0 0,-21 0 0,21-1 16,0-20-16,0 21 0,1 0 0,-1 0 16,0-1-16,0 1 0,0 21 15,0-21-15,1 0 0,-1 21 16,0 0-16,0 0 15,0 0-15</inkml:trace>
  <inkml:trace contextRef="#ctx0" brushRef="#br1" timeOffset="39272.13">16933 17463 0,'21'0'15,"1"0"-15,-1 0 16,0 0-16,0-22 16,0 1-16,0 21 0,1-21 0,-1 0 15,0 21-15,0-21 0,-21 0 16,0-1-16,21 22 16,-21-21-16,0 0 0,-21 21 31,0 0-31,0 0 0,0 0 15,21 21-15,-22 0 0,1-21 0,0 22 16,0-1-16,21 0 0,-21 0 0,0 0 16,21 0-16,0 1 0,-22-1 15,22 0-15,-21 0 0,21 0 0,0 0 16,0 1-16,0-1 0,0 0 16,21-21-16,1 0 15,-1 0-15,0 0 0,0 0 16,0 0-16,0-21 0,1 21 0,-1-21 15,0 21-15,0-22 0,21 1 16,-20 0-16,-1 21 0,21-21 16,0 0-16,-20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4:06:35.6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27644 10647 0,'0'0'0,"42"42"15</inkml:trace>
  <inkml:trace contextRef="#ctx0" brushRef="#br0" timeOffset="11283.8">11134 572 0,'-43'0'16,"22"0"-16,0 0 16,0 21-16,21 0 15,-21 0-15,-1 0 16,22 0-16,0 1 16,0-1-16,0 0 0,22-21 15,-1 0-15,0 21 0,21-21 16,-21 0-16,22 0 0,-22 0 0,21 0 15,1 0-15,-1-21 0,0 0 16,1 21-16,-22-21 0,21-1 16,0 1-16,-20 0 0,20 0 15,-21 0-15,0 0 0,0-22 0,-21 22 16,0 0-16,0 0 0,0 0 16,0-1-16,0 1 0,-42 0 0,21 21 15,0-21-15,0 21 0,-22 0 16,1 0-16,0 0 0,-1 0 0,-20 21 15,20 0-15,-20 0 0,21 1 16,-22-1-16,1 21 0,20-21 0,1 22 16,0-22-16,-1 21 0,22 0 15,0 1-15,0-1 0,21 0 16,0 1-16,0-22 0,0 21 16,0-21-16,21 22 0,0-22 0,0 0 15,0 0-15,22-21 0,-1 21 0,0-21 16,1 0-16,20 0 0,-20 0 15,-1 0-15,0 0 0,22 0 0,-22-21 16,-21 21-16,22-21 0,-22 0 16,-21 0-16</inkml:trace>
  <inkml:trace contextRef="#ctx0" brushRef="#br0" timeOffset="11522.66">10837 1080 0,'-42'21'16,"21"0"-16,0 0 15,-1 21-15,1-20 0,0 20 0,0-21 16,21 0-16,0 22 0,0-22 16,0 21-16,0-21 0,0 0 0,0 22 15,0-22-15,21 0 0,0 0 0,0 0 16,22 1-16,-22-22 0,21 21 16,1-21-16,-1 0 0,0 0 0,22 0 15,-22 0-15,0 0 0,22 0 16,-22 0-16,1 0 0,-1-21 0,21-1 15,-20 1-15,-22 0 0,21-21 16,-21 21-16,22-1 0,-22-20 16</inkml:trace>
  <inkml:trace contextRef="#ctx0" brushRef="#br0" timeOffset="11598.61">11663 1016 0,'0'0'0,"-21"-21"0</inkml:trace>
  <inkml:trace contextRef="#ctx0" brushRef="#br0" timeOffset="11780.56">11663 995 0,'0'21'15,"21"0"-15,0 0 16,0 22-16,0-22 16,1 0-16,-1 0 0,-21 0 15,21 22-15,0-22 0,0 0 16,0 0-16,1 0 0,-1 1 0,-21-1 16,0 0-16,21 0 0,-21 0 0,0 0 15,21 1-15,-21-1 16,0-42 15,0-1-31,0 1 16,0 0-16</inkml:trace>
  <inkml:trace contextRef="#ctx0" brushRef="#br0" timeOffset="12026.42">12128 1122 0,'0'0'0,"0"-21"0,22 0 0,-22-1 16,0 1-16,-22 21 15,1 0 1,0 0-16,0 0 0,-21 21 16,20 1-16,-20-1 0,0 0 0,-1 21 15,22-21-15,-21 22 0,0-1 0,-1-21 16,22 22-16,-21-22 0,21 21 16,-1-21-16,1 22 0,0-22 0,0 0 15,21 0-15,0 0 16,21-21-1,21 0 1,-20 0-16,-1-21 0,21 0 16,0 0-16</inkml:trace>
  <inkml:trace contextRef="#ctx0" brushRef="#br0" timeOffset="12331.18">12552 1122 0,'0'0'16,"-21"0"0,-1 0-16,1 0 15,0 0-15,0 21 16,0 0-16,0 0 0,-1 1 0,1-1 16,0 21-16,0-21 0,0 0 15,21 1-15,0-1 0,-21 21 0,21-21 16,0 0-16,0 1 0,0-1 15,0 0-15,21 0 16,0-21-16,0 0 0,0 0 16,0 0-16,22 0 0,-22 0 15,21 0-15,-21 0 0,22-21 0,-22 0 16,21 0-16,-21 21 0,1-22 0,20 1 16,-21-21-16</inkml:trace>
  <inkml:trace contextRef="#ctx0" brushRef="#br0" timeOffset="13047.28">12890 1164 0,'-21'0'15,"21"21"-15,-21-21 0,21 22 0,0-1 16,0 0-16,0 0 16,21-21-1,0 0-15,1 0 0,-1 0 16,0 0-16,0 0 0,21 0 15,-20 0-15,20-21 0,-21 0 0,21 21 16,-20-21-16,-1 21 0,0-22 16,0 1-16,-21 0 0,21 21 15,-21-21-15,0 0 0,0 0 0,-21 21 16,0-22-16,0 22 16,-22 0-16,22 0 0,-21 0 0,21 22 15,-22-1-15,1 0 0,21-21 16,-21 21-16,20 21 0,1-20 0,0-1 15,-21 0-15,42 0 0,-21 21 16,21-20-16,-22-1 0,22 0 0,0 0 16,0 0-16,0 0 0,0 1 0,0-1 15,22-21-15,-1 21 0,21-21 16,-21 0-16,22 0 0,-1 0 16,0 0-16,1 0 0,20 0 0,1-21 15,-22 21-15,21-21 0,1 21 16,-22-22-16,22 1 0,-22 0 0,0 0 15,1 0-15,-22 0 0,0-1 16,21 1-16,-42 0 0,22-21 0,-22 21 16,21-1-16,-21 1 0,0 0 15,0 0-15,0 0 0,0 0 16,0 42 15,0 0-31,0 21 0,-21-21 0,-1 22 16,22-22-16,-21 21 15,0 1-15,21-1 0,-21 21 0,0-20 16,0 20-16,-1 1 0,1 20 0,0-20 16,21 21-16,-21-22 0,0 22 15,0-1-15,21 1 0,-22 0 0,1-1 16,0 1-16,21 0 0,-21-22 0,21 22 16,-21-22-16,21 1 0,0-22 15,0 22-15,0-22 0,0-21 0,0 22 16,0-22-16,0 0 0,0 0 0,0 0 15,21-21-15,0 0 0,0-21 16,0 0-16,1 0 16,-1-22-16,0 1 0,0 0 0,0-22 15,0 1-15,22-1 0</inkml:trace>
  <inkml:trace contextRef="#ctx0" brushRef="#br0" timeOffset="13232.2">13652 1164 0,'0'0'0,"-21"-63"16,21 20-16,0 22 0,0 0 0,0 0 15,21 0-15,1 0 0,20 21 16,-21 0-16,21 0 0,1 0 16,-1 0-16,0 0 0,22 0 0,-22 21 15,-21 0-15,22 0 0,-43 0 16</inkml:trace>
  <inkml:trace contextRef="#ctx0" brushRef="#br0" timeOffset="13342.15">14055 1334 0,'-22'21'16,"-20"-21"-16,21 21 0,-21 0 0,20 0 16,-20-21-16,0 21 0,21 1 15,-22-22-15,22 0 0,0 21 0,0-21 16,21-21 0,0-1-1,0 1-15</inkml:trace>
  <inkml:trace contextRef="#ctx0" brushRef="#br0" timeOffset="15206.75">14626 1376 0,'0'-21'31,"-21"21"-31,21-21 16,0-1-16,0 1 0,0 0 15,0 0-15,0-21 0,0-1 16,0 1-16,21 0 0,0-1 0,0-20 15,-21-1-15,22 22 0,-1-22 0,0 1 16,-21 21-16,0-22 0,21 22 16,-21-1-16,21 1 0,-21 21 0,0-21 15,0 20-15,0 1 0,0 0 16,-21 21 0,0 0-1,21 21-15,-21 22 0,0-22 0,21 21 16,-22 0-16,1 1 0,0 20 15,21 1-15,-21-1 0,0 1 0,0-1 16,21 22-16,-22-22 0,22-20 16,-21 20-16,21 1 0,0-22 0,0 0 15,0 1-15,0-22 0,0 21 0,0-21 16,21 1-16,1-1 0,-1-21 16,0 0-16,0 0 0,0 0 15,0 0-15,22 0 0,-22-21 16,0 21-16,21-22 0,-20-20 15,-1 21-15,21 0 0,-21-22 0,0 1 16,22 21-16,-22-21 0,0-1 16,-21 22-16,21 0 0,-21-21 0,21 20 15,-21 1-15,22 21 16,-22 21 0,0 1-16,0-1 0,-22 0 15,22 0-15,-21 21 0,21 1 16,-21-22-16,21 21 0,0-21 0,-21 22 15,21-22-15,0 0 0,0 21 16,0-20-16,0-1 0,21-21 0,0 21 16,0 0-16,1-21 0,-1 0 15,0 0-15,21 0 0,-21 0 16,22 0-16,-22 0 0,21 0 0,1-21 16,-1 0-16,0 0 0,-21-1 15,22 1-15,-22-21 0,21 21 0,-21-22 16,1 22-16,-1-21 0,0 21 0,0 0 15,0-1-15,-21 1 0,0 0 16,0 0-16,0 42 31,0 0-31,0 0 16,0 1-16,0-1 0,0 0 0,0 21 16,-21-21-16,21 1 15,0 20-15,0-21 0,0 0 0,0 0 16,0 1-16,0-1 0,0 0 15,0 0-15,21 0 0,0 0 0,1-21 16,-1 0-16,0 0 0,0 0 16,0 0-16,0 0 0,1 0 15,-1-21-15,0 21 0,0-21 0,0 0 16,-21 0-16,0 0 0,0-1 16,0-20-16,0 21 0,0 0 15,0-22-15,0 22 0,-21 0 0,0 0 0,21 0 16,-21 0-16,-22 21 15,22-22-15,0 22 0,0 0 16,0 0-16,0 0 16,21-21-1,21 21-15,0 0 0,0 0 16,0 0-16,0-21 0,22 21 16,-22 0-16,21 0 0,-21 0 0,22 0 15,-1 0-15,-21 0 0,22 0 16,-22 0-16,21 0 0,-21 0 0,0 21 15,1-21-15,-1 21 16,0-21-16,-21 22 0,21-1 0,-21 0 16,0 0-16,0 0 0,0 0 15,0 22-15,0-22 0,0 0 16,0 0-16,0 0 0,0 1 0,0-1 16,0 0-16,-21 0 0,21 0 15,-21 0-15,21 1 16,0-44 15,0 1-31,0 0 16,0 0-16,21 0 0,0 0 15,0-22-15,0 22 0,1-21 0,-1-1 16,0 1-16,21 0 0,-21 21 0,22-22 16,-1 22-16,-21 0 15,22 0-15,-1 0 0,-21-1 0,0 22 16,22 0-16,-22 0 0,0 0 15,0 22-15,0-1 0,-21 0 0,0 0 16,0 0-16,0 22 0,0-22 16,0 21-16,0-21 0,0 22 0,-21-22 15,21 21-15,-21-21 0,21 22 16,0-22-16,0 0 0,0 0 0,0 0 16,0 0-16,0 1 0,21-1 15,0-21-15,0 0 16,1 0-16,-1 0 0,0 0 0,0 0 15,21-21-15,-20-1 0,20 1 0,0 0 16,1 0-16,-1 0 0,0-22 16,1 1-16,-22 0 0,21-1 0,0 1 15,-20 0-15,20 21 0,-21-22 16,0 1-16,-21 21 0,0 0 0,-42 21 31,21 0-31,0 0 0,-22 21 0,22-21 16,-21 21-16,21 0 0,-1 21 0,1-20 15,21-1-15,-21 0 0,21 0 16,0 0-16,0 0 0,0 1 0,0-1 16,21 0-16,22-21 15,-22 21-15,0 0 0,0-21 0,21 21 16,-20 1-16,-1-22 0,0 21 0,0 0 16,0-21-16,0 21 0,1-21 15,-22 21-15,21 0 0,-21 1 16,0-1-16,-21-21 15,-1 21-15,1-21 0,-21 0 16,21 0-16,0 0 0,-22 0 0,22 0 16,-21 0-16,21 0 0,-1 0 15,-20 0-15,21 0 0,0 0 0,0 0 16,21-21-16,-22 0 0,1 21 16,0-22-16,21-20 0</inkml:trace>
  <inkml:trace contextRef="#ctx0" brushRef="#br0" timeOffset="15546.56">16065 529 0,'0'0'0,"22"-21"31,-1 0-15,-21 0-16,0 0 16,0-1-16,-21 22 15,-1 0 1,1 0-1,21 22 1,0-1-16,0 0 16,-21-21-16,21 21 0,-21 0 15</inkml:trace>
  <inkml:trace contextRef="#ctx0" brushRef="#br0" timeOffset="15839.39">14499 762 0,'21'0'31,"0"0"-16,22 0-15,-1 0 0,-21 0 0,22-21 16,-1 21-16,21 0 0,1 0 16,-22-21-16,22 0 0,-1 21 0,1 0 15,-1 0-15,1 0 0,-22 0 16,0-22-16,-20 22 0,-1 0 0</inkml:trace>
  <inkml:trace contextRef="#ctx0" brushRef="#br0" timeOffset="16591.47">13928 1080 0,'0'-22'62,"21"22"-62,0 0 16,0 0-1,0 0-15,0 0 16,1 0-16,-1 0 0,0 0 16,0 22-16,0-22 15,-21 21-15,0 0 0,21-21 0,1 21 16,-22 0-16,0 0 0,0 1 15,0-1-15,0 0 16,0 0-16,0 0 0,-22 0 0,1 1 16,-21-1-16,21 0 0,-22 0 15,1 0-15,21 0 0,-21-21 0,-1 22 16,22-22-16,0 0 0,-21 21 0,20-21 16,1 0-16,0 0 15</inkml:trace>
  <inkml:trace contextRef="#ctx0" brushRef="#br0" timeOffset="22406.99">1482 2371 0,'0'0'0,"-22"0"0,1 0 15,0 0-15,0 0 32,0 0-32,42 0 31,21 0-31,1 0 0,20 0 15,-21-21-15,22 21 0,-1 0 16,22 0-16,-21 0 0,-1 0 16,1-22-16,-1 22 0,1 0 0,-1 0 15,1 0-15,-1 0 0,1 0 16,-1 0-16,1 0 0,-22 0 0,0 0 16,1 0-16,-22 0 0,21 0 15,-21 0-15,-21 22 16,-21-22 15,0 0-31,0 0 0,0 0 16,-1 21-16,1-21 0</inkml:trace>
  <inkml:trace contextRef="#ctx0" brushRef="#br0" timeOffset="22871.73">2222 2413 0,'0'0'0,"-21"0"0,21 21 31,0 0-15,0 1-16,0-1 0,0 0 16,0 0-16,0 21 0,0-20 15,0 20-15,0-21 0,21 21 0,1 1 16,-22-1-16,21-21 0,-21 22 15,0-1-15,21 0 0,-21 1 0,21-22 16,-21 21-16,0 0 0,0 1 16,0-1-16,0 22 0,0-22 0,0 0 15,0 1-15,0-1 0,0 0 16,-21 1-16,0-1 0,0-21 16,-1 21-16,1 1 0,-21-22 15,21 0-15,-22 0 0,1 0 0,0-21 16,-1 0-16,1 0 0,0 0 15,-1 0-15,1 0 0,0 0 0,-1 0 16,22-21-16,-21 0 0,21 0 16,-22-21-16,22 20 0,0 1 0,21 0 15,-21 0-15,21 0 0,-21 0 16,21-1-16,0 1 0,0 0 16,0 0-16,0 0 0,0 0 15,21 21-15,0 0 0,0 0 16,22-22-16,-22 1 0,0 21 15,21 0-15</inkml:trace>
  <inkml:trace contextRef="#ctx0" brushRef="#br0" timeOffset="23442.48">3027 3196 0,'0'0'0,"0"-21"0,0 0 0,0 0 16,-21 0-1,-1 21-15,1 0 0,0 0 0,0 0 16,-21 0-16,20 0 0,-20 0 16,21 0-16,-21 21 0,20 0 0,-20 0 15,21 0-15,-21 0 0,20 22 16,1-1-16,0-21 0,21 22 0,0-1 15,-21 0-15,21 1 0,0-22 16,0 21-16,0-21 0,0 22 0,0-22 16,0 0-16,21 0 15,0 0-15,0-21 0,1 21 16,-1-21-16,0 0 0,0 0 16,21 0-16,-20-21 0,-1 0 0,0 0 15,0 0-15,0 0 0,0-1 0,1-20 16,-1 21-16,0-21 0,0-1 15,0 1-15,-21 0 0,0-1 0,0 1 16,21 0-16,-21-1 0,0 1 16,0 21-16,22 0 0,-22 42 31,0 0-31,0 0 0,0 0 16,0 22-16,0-22 15,21 21-15,-21-21 0,0 22 0,0-22 16,0 21-16,21-21 0,-21 22 15,0-22-15,21 0 0,-21 0 0,21 0 16,-21 0-16,0 1 0,21-22 16,1 0-16,-1 0 0,0 0 15,0 0-15,0 0 16,-21-22-16,0 1 0,21 0 0</inkml:trace>
  <inkml:trace contextRef="#ctx0" brushRef="#br0" timeOffset="23696.33">3365 3112 0,'0'0'0,"0"-22"0,22 22 31,-1 22-15,-21-1-16,0 21 0,21-21 16,0 0-16,-21 22 0,21-22 0,-21 21 15,0 1-15,21-22 0,-21 21 16,22-21-16,-22 22 0,21-22 0,-21 0 15,0 21-15,0-21 0,0 1 0,21-1 16,-21 0-16,21-21 16,0 0 15,-21-21-31,0 0 16</inkml:trace>
  <inkml:trace contextRef="#ctx0" brushRef="#br0" timeOffset="23950.6">3852 3175 0,'0'0'0,"21"0"0,-21-21 16,-21 42 15,0 0-15,0 22-16,0-22 15,0 0-15,-1 21 0,1-21 0,0 22 16,0-1-16,-21-21 0,20 22 0,1-22 15,0 21-15,0-21 0,0 0 16,21 1-16,0-1 0,0 0 16,0 0-16,21-21 31,0-21-31,0 21 16,-21-21-16</inkml:trace>
  <inkml:trace contextRef="#ctx0" brushRef="#br0" timeOffset="24478.81">4297 3344 0,'0'0'0,"0"-42"16,0 21-16,0 0 0,0 0 15,0-1-15,-21 1 16,-1 21-16,1 0 15,21-21-15,-21 21 16,0 21-16,0 0 0,0-21 16,21 43-16,-22-22 0,1 0 15,21 21-15,-21-20 0,0 20 0,21-21 16,-21 21-16,21-20 0,0 20 16,0-21-16,0 0 0,0 0 15,0 1-15,0-1 0,0 0 0,0 0 16,0 0-16,21-21 15,0 0-15,0 0 16,0-21-16,1 0 0,-1 21 16,0-21-16,0 0 0,0-22 15,22 22-15,-22-21 0,0-1 0,0 1 16,-21 21-16,21-21 0,0-1 16,1 22-16,-22 0 0,0 0 15,0 0-15,21 21 0,-21 21 16,21-21-16,-21 42 15,0-21-15,0 0 0,0 22 0,0-22 16,0 21-16,0-21 0,0 22 16,0-22-16,0 0 0,0 0 0,0 0 15,0 1-15,0-1 0,21 0 0,0-21 16,0 21-16,1-21 16,20 0-16,-21 0 0,0 0 0,0 0 15,1 0-15,-1-21 0,0 21 0,21-21 16</inkml:trace>
  <inkml:trace contextRef="#ctx0" brushRef="#br0" timeOffset="25862.25">8086 2307 0,'0'0'0,"0"-21"16,0 0-16,0 0 0,0 0 16,0 42 30,0 0-46,0 0 16,0 0-16,0 22 16,0-22-16,0 21 0,0 0 0,0 1 15,0-1-15,0 0 0,0 22 16,0-22-16,0 22 0,0-1 0,0-20 16,0 20-16,0 1 0,0-1 15,0 1-15,0-1 0,0 22 0,0-22 16,0 1-16,0 20 0,0-20 0,0-1 15,0 1-15,0-1 0,0 22 16,0-21-16,0 20 0,0-20 0,0 20 16,0-20-16,-22 21 0,22-22 15,-21 1-15,21 20 0,0-20 16,0 20-16,-21-20 0,21 21 0,-21-1 16,21 1-16,0-22 0,0 22 0,-21 0 15,21-1-15,-21 1 0,21 0 16,-22-22-16,22 43 0,0-21 0,-21-1 15,0 1-15,0-21 0,21 20 0,-21 1 16,0 0-16,21-1 0,-22 1 16,22 0-16,-21-1 0,21 1 0,-21 0 15,0-1-15,21 1 0,-21 0 0,21-1 16,-21 1-16,-22 21 0,22 0 16,0-22-16,21 1 0,-21 21 15,21-22-15,-43 22 0,43-21 0,43 0 16,-86 20-16,22-20 0,-21 21 0,0-21 15,20 20-15,22-20 0,-42 21 0,0 0 16,42 0-16,0-1 0,0-20 0,-43 21 16,1-21-16,21-1 0,-21 22 0,42-21 15,-22-1-15,22 1 0,0 42 0,-21 21 16,42-42-16,-21-21 0,0-1 0,0 22 16,0-21-16,-21 21 0,21 0 0,-21-22 15,0 22-15,0 21 0,0 0 0,-1 0 16,22-21-16,-21 0 0,0-22 15,0 22-15,21 0 0,-42 0 16,20 0-16,-62 105 0,63-126 0,21 21 16,0-21-16,0 20 0,0 1 15,0 0-15,-22-21 0,1 21 0,21-22 16,0 1-16,-42 0 0,21-22 0,0 22 16,-64 126-16,85-126 0,0 21 15,0 0-15,0-22 0,-42 1 0,20 21 16,22 0-16,22-22 0,20-20 0,-63 63 15,21-21-15,0-22 0,-43 43 0,1-42 16,21-21-16,-21 20 0,42 1 0,0 0 16,0-1-16,0-20 0,0 20 0,42 22 15,-42-21-15,0 21 0,0-43 16,0 43-16,0-42 0,-42-1 0,20 22 16,1-22-16,0 22 0,-42-22 0,63 22 15,0 0-15,-22-1 0,65-20 0,-22 21 16,-21-1-16,63 1 0,-63-22 0,0 22 15,43-21-15,-43-1 0,0 22 16,-43-22-16,-41 85 0,84-84 16,0 21-16,0-43 0,0 43 0,0-22 15,0 1-15,0-1 0,-21 1 0,21-1 16,0 22-16,0-22 0,0 1 16,0-1-16,0 1 0,0-1 0,0-20 15,-22-1-15,22 0 16,0-21-16,-21 1 0,21-1 0</inkml:trace>
  <inkml:trace contextRef="#ctx0" brushRef="#br0" timeOffset="27038.16">10181 2815 0</inkml:trace>
  <inkml:trace contextRef="#ctx0" brushRef="#br0" timeOffset="29131.03">10393 5249 0,'0'0'0,"0"-423"16,0 21-16,21 42 0,0 64 0,-21 63 15,21 42-15,0 43 0,1 42 0,-1 1 16,0 20-16,0 21 0,0 1 15,0 21-15,1-1 0,-22 1 0,0 0 16,0-1-16,0 22 0,0-21 16,-22 21-16,1-1 0,-21 1 0,21 0 15,-22 0-15,1 21 0,-21 0 16,20 0-16,1 0 0,-22 21 16,1 0-16,21 0 0,-22 1 15,22-1-15,-1 0 0,22 0 0,-21 21 16,21-20-16,0-1 0,21 21 15,0-21-15,0 22 0,0-22 0,21 0 16,0 0-16,0 21 0,0-20 16,22-1-16,-1 0 0,0 21 0,-21-21 15,22 1-15,-1-1 0,0 0 0,-20 21 16,20-21-16,0 1 16,-21-1-16,1 0 0,-1 21 0,0-21 0,0 1 15,-21 20-15,0-21 0,0 0 16,0 0-16,0 22 0,-21-22 15,0 0-15,-22 0 0,22 0 0,-21 1 16,-22-1-16,22-21 0,-21 21 16,20-21-16,-20 0 0,-1 0 0,22 0 15,-22 0-15,22 0 0,0-21 16,-1 21-16,1-21 0,0-1 0,21-20 16,-22 21-16,22 0 0,0-22 0,0 1 15,21 0-15,0-1 0,0 22 16,0-21-16,0 21 0,0-22 0,0 22 15,0 0-15,21 0 0,0 21 16,0 0-16,0 0 0,1 0 16,-1 0-16,0 0 0,0 0 15,0 21-15,0 0 0,1 22 0,-1-22 16,0 21-16,-21-21 0,21 22 0,0-22 16,0 21-16,1 0 0,-1-20 15,-21 20-15,21-21 0,0 21 0,21-20 16,-20-1-16,-1 0 0,21 0 15,-21 0-15,22-21 0,-22 21 0,21-21 16,0 0-16,-20 0 0,20 0 16,0 0-16,1 0 0,-1 0 0,0 0 15,1-21-15,-1 0 0,21 21 0,-20-21 16,-1 0-16,0 0 16,1-22-16,-1 22 0,-21 0 0,0 0 15,1-22-15,-1 22 0,-21 0 16,0 0-16,0 0 0,0 0 0,0-1 15,0 1-15,-21 21 0,-1 0 0,1-21 16,-21 21-16,0 0 16,20 21-16,1 0 0,21 1 15,-21-1-15,0 0 0,21 21 16,-21-21-16,21 22 0,0-22 0,0 0 16,0 21-16,0-20 0,0 20 15,0-21-15,0 0 0,21 0 0,0-21 16,0 22-16,0-1 0,1-21 15,20 0-15,-21 0 0,21 0 16,-20 0-16,20 0 0,0 0 0,-21 0 16,22-21-16,-1-1 0,0 1 0,-20 0 15,20 0-15,-21 0 0,21-22 16,-20 22-16,-1-21 0,0 0 0,0-1 16,0 1-16,-21-22 0,0 22 15,0 0-15,0-22 0,0 22 0,0 0 16,0-22-16,0 22 0,0-1 0,0 1 15,0 0-15,0-1 16,0 22-16,0-21 0,0 21 0,0 0 16,0-1-1,-21 44 1,21-1-16,-21 0 0,21 0 16,0 21-16,0-20 0,-21 20 0,21 0 15,-21 22-15,21-22 0,0 22 0,0-22 16,-22 21-16,22 1 0,-21-22 15,21 22-15,0-1 0,0-20 0,0-1 16,0 0-16,0 1 0,21-1 16,1-21-16,-1 0 0,-21 0 15,21 1-15,0-1 0,21-21 0,-20 0 16,-1 0-16,0 0 0,21 0 16,-21 0-16,22 0 0,-22-21 0,21 21 15,-21-22-15,22 1 0,-1 0 0,-21-21 16,0 21-16,1-1 0,20-20 15,-42 21-15,21 0 0,0-22 0,-21 22 16,0 0-16,0 0 0,0 0 16,0 0-16,0-1 0,-21 22 15,0 0-15,0 0 16,0 0-16,-1 22 0,22-1 16,-21 0-16,21 0 0,-21 0 15,21 0-15,-21 22 0,21-22 16,0 21-16,0-21 0,0 1 0,0 20 15,0-21-15,0 0 0,0 0 0,21 1 16,0-1-16,0-21 16,1 0-16,-1 0 0,0 0 0,21 0 15,-21 0-15,1 0 0,20 0 16,0-21-16,-21 21 0,22-22 0,-22 1 16,21 0-16,-21 0 0,1 0 0,20-22 15,-21 22-15,0 0 0,0-21 16,-21-1-16,22 22 0,-1-21 0,-21 21 15,0 0-15,0-1 16,21 1-16,-21 0 0,21 21 31,-21 21-31,0 0 0,0 1 16,0-1-16,0 0 0,0 0 0,0 21 16,0-20-16,0-1 0,0 21 15,0-21-15,0 0 0,-21 1 0,21-1 16,0 0-16,-21 0 0,21 0 0,0 0 15,0 1-15,0-44 32,0 1-17,21 0 1,0-21-16,-21 21 0,21-1 0,0-20 16,1 0-16,-22 21 0,21-22 15,0 22-15,0 0 0,0 0 0,-21 0 16,21-1-16,1 1 0,-1 0 0,0 21 15,0 0-15,0 0 16,-21 21-16,21 0 0,1-21 16,-22 22-16,0-1 0,0 0 15,0 21-15,21-21 0,-21 1 0,21-1 16,-21 0-16,0 21 0,0-21 0,21 1 16,0-1-16,0 0 0,1 0 15,-22 0-15,21 0 0,0-21 16,0 22-16,21-22 0,-20 0 0,-1 0 15,0 0-15,21 0 0,-21 0 16,22 0-16,-1 0 0,-21-22 0,85-41 16,-85 42-16,22-22 15,-22 22-15,0-21 0,0 21 16,0-22-16,0 22 0,-21-21 0,0 21 16,22 0-16,-22-1 0,21 22 15,-21 22 1,0-1-1,0 21-15,0-21 0,0 0 16,0 22-16,0-22 0,0 0 16,0 21-16,0-20 0,0-1 15,0 0-15,0 0 0,0 0 0,0 0 16,0 1-16,21-22 0,0 0 16,0 0-16,0 0 15,1 0-15,-1 0 0,0 0 0,-21-22 16,21 22-16,0-21 0,0-21 0,1 21 15,-1 0-15,-21-22 0</inkml:trace>
  <inkml:trace contextRef="#ctx0" brushRef="#br0" timeOffset="29512.81">13504 2815 0,'0'0'0,"-21"0"0,21 21 0,-21-21 16,0 22-16,0-1 0,21 0 16,0 0-16,0 0 0,0 0 0,0 1 15,0-1-15,0 0 0,0 0 16,21-21 0,0 0-16,0 0 0,0 0 15,0 0-15,-21-21 0,22 21 16,-1-21-16,-21 0 0,0-1 15,21 1-15,-21 0 0,0 0 0,0 0 16,0 0-16,0-1 0,0 1 16,0 0-16,0 0 0,-21 21 0,0 0 15,-1 0-15,1 0 16,0 0-16,0 0 0,21 21 0,-21 0 16,0 0-16,-1-21 0,22 22 0,0-1 15,-21 0-15,21 0 0,-21 0 16,21 0-16,0 1 0,0-1 15</inkml:trace>
  <inkml:trace contextRef="#ctx0" brushRef="#br0" timeOffset="30939.63">14055 3112 0,'0'0'0,"-22"0"31,1 0-31,0 21 31,21 0-31,-21 21 0,21-21 0,0 22 16,0-22-16,0 21 0,0-21 0,0 22 15,0-1-15,0-21 0,0 0 16,21 1-16,-21-1 0,21 0 0,0 0 16,1-21-16,-1 0 15,0 0-15,0 0 0,0 0 0,22 0 16,-22 0-16,0 0 0,21-21 0,-21 21 16,22-21-16,-22 0 0,21-1 15,-21-20-15,1 21 0,20 0 0,-21-22 16,-21 22-16,21-21 0,-21 21 15,21 0-15,-21-22 0,0 22 0,0 0 16,0 0-16,0 0 16,-21 21-1,0 21-15,21 0 0,0 0 16,0 0-16,0 22 0,0-22 16,0 21-16,0-21 0,0 22 15,0-22-15,0 21 0,0-21 0,21 0 16,0 1-16,1-1 0,-1 0 15,0-21-15,0 0 0,0 21 0,0-21 16,1 0-16,20 0 0,-21 0 0,0 0 16,22-21-16,-22 0 0,0 21 15,21-21-15,-21-22 0,1 22 0,-1 0 16,0-21-16,-21 20 0,0-20 16,0 21-16,0-21 0,0 20 0,0-20 15,0 21-15,0 0 0,0 0 16,0-1-1,0 44 1,0-1-16,0 0 16,0 21-16,0-21 0,0 1 0,0 20 15,0-21-15,0 21 0,0-20 0,0-1 16,0 21-16,-21-21 0,21 0 16,0 1-16,0-1 0,0-42 46,0-1-46,0 1 16,0-21-16,0 21 0,0 0 16,0-22-16,21 22 0,-21-21 15,0 21-15,21-22 0,0 22 0,0-21 16,1 21-16,-1-1 0,0 1 16,0 0-16,0 21 0,0 0 0,1 0 15,-1 0-15,0 0 0,0 0 16,0 21-16,0 0 0,1 1 0,-22-1 15,0 0-15,21 0 0,-21 0 0,21 22 16,-21-22-16,0 0 0,0 21 16,0-21-16,0 1 0,0-1 0,0 0 15,0 0-15,0 0 0,0 0 16,0 1-16,-21-22 16,21-22-1,0 1-15,0 0 16,0-21-16,0 21 0,0-22 15,0 22-15,0-21 0,21-1 16,0 1-16,0 0 0,0 21 0,22-22 16,-22 22-16,21-21 0,1 21 0,-22-1 15,21 22-15,0 0 0,1 0 16,-22 0-16,21 0 0,-21 0 0,1 22 16,20 20-16,-21-21 0,0 21 15,-21 1-15,21-1 0,1 0 16,-22 1-16,21-22 0,-21 21 0,0 1 15,0-1-15,0-21 0,0 0 16,0 22-16,0-22 0,0 0 0,0 0 16,0 0-16,0 0 0</inkml:trace>
  <inkml:trace contextRef="#ctx0" brushRef="#br0" timeOffset="32091.96">18034 2223 0,'0'0'0,"0"-22"16,0 1-1,0 0-15,0 0 16,-21 21 15,21 21-31,-21 0 0,-1-21 16,22 21-16,-21 22 0,21-22 16,0 0-16,0 21 0,-21 1 0,21 20 15,-21-20-15,21 20 0,0 1 16,0-1-16,0 1 0,-21-1 0,21 1 15,-21 20-15,21-20 0,-22 20 16,22-20-16,0 21 0,-21-1 16,21-20-16,-21 20 0,21-20 0,-21 21 15,21-22-15,-21 1 0,21 20 16,0 1-16,0 0 0,-21-1 0,21 1 16,-22 0-16,1 20 0,21-20 15,0 21-15,-21 0 0,0 0 0,21 21 16,-21-22-16,0 1 0,-1 0 0,22 0 15,-21 21-15,0-21 0,21 0 16,-21 21-16,0-22 0,0 1 0,21 21 16,-22 0-16,1 0 0,0 0 0,0 0 15,21 0-15,-21 0 16,0 0-16,-1 21 0,1-21 0,0 22 16,0-1-16,0 0 0,0 0 0,-22 0 15,1 170-15,0-170 16,20 21-16,-20-21 0,21 22 0,-21-1 15,20 0-15,-20 1 0,21-1 0,-21-21 16,20 22-16,-20-1 0,21 0 0,-21 1 16,20-1-16,-20 0 0,21 1 15,0-1-15,-22 0 0,22 1 0,-21-1 16,21 21-16,-22-20 0,22-1 16,-21 22-16,0-22 0,20 0 0,-20 22 15,0-22-15,-1 22 0,1-22 16,0 21-16,-1-20 0,22-1 0,-21 0 15,21 1-15,-22-1 0,22 0 16,0 1-16,0-1 0,0 0 0,0-20 16,-1-1-16,22 21 0,-21-21 0,0 0 15,21 1-15,-21-1 0,21 0 16,-21 0-16,0 0 0,21 0 0,-22-21 16,1 22-16,21-22 0,-21 21 0,0-21 15,0 21-15,0-21 0,-1 21 16,1-21-16,21 21 0,-21-21 0,0 0 15,-43 21-15,22 1 0,21-22 16,0-22-16,21-41 0,-21-64 16,-1 0-16,1 0 0,0 0 15,-21 0-15,21 0 0,-1 0 0,1 0 16,0 0-16</inkml:trace>
  <inkml:trace contextRef="#ctx0" brushRef="#br0" timeOffset="33138.37">19685 2307 0,'21'0'0,"-21"-21"16,0 42 15,0 0-31,0 1 15,0 20-15,0 21 0,0 1 16,0-1-16,0 1 0,0-1 16,0 1-16,0-1 0,-21 1 0,0-1 15,0-20-15,-1 20 0,22-20 0,-21-1 16,0 0-16,21 1 0,-21-1 16,21-21-16,0 0 0,0 0 0,0-42 46,0 0-46,0 0 0,0 0 16,0 0-16</inkml:trace>
  <inkml:trace contextRef="#ctx0" brushRef="#br0" timeOffset="33662.11">19516 2413 0,'0'0'0,"0"-42"15,0 21-15,0-1 0,0 1 16,0 0-16,42 0 0,-21 0 0,0 0 16,22-1-16,-1 1 0,0 21 15,1-21-15,-1 0 0,0 21 0,1 0 16,-1 0-16,0 0 0,1 21 16,-1 0-16,0 0 0,1 1 0,-22-1 15,0 21-15,-21 0 16,0 1-16,0-1 0,0 0 0,-21 1 15,0 20-15,-22-20 0,1-1 16,0-21-16,-1 21 0,-20 1 0,20-22 16,-20 0-16,21 0 0,-22 0 0,22 1 15,-1-22-15,22 0 0,-21 0 16,21 0-16,0 0 0,-1 0 0,1 0 16,0 0-16,21-22 0,0 1 15,0 0-15,0 0 0,21 21 31,22 0-31,-22 0 0,0 0 0,21 0 16,-21 21-16,22 0 16,-22 0-16,21 22 0,-21-22 0,22 0 15,-22 21-15,0-20 0,0-1 0,0 21 16,1-21-16,-1 22 0,-21-22 16,21 0-16,0 0 0,-21 0 0,21 0 15,-21 1-15,0-1 0,21-21 16,1 0-16,-1 0 15,0 0-15,0 0 0,0-21 16,-21-1-16,21 1 0,1 0 16,-22 0-16,21 0 0</inkml:trace>
  <inkml:trace contextRef="#ctx0" brushRef="#br0" timeOffset="34022.24">20256 2985 0,'0'0'16,"0"21"-16,0 0 16,22-21-16,-1 0 0,0 0 15,0 0-15,0 0 0,0 0 0,1-21 16,-1 21-16,21-21 0,-21-1 16,0 22-16,22-21 0,-22 0 0,0 0 15,0 21-15,-21-21 0,0 0 16,0-1-16,0 1 0,0 0 15,-21 0-15,0 21 0,0 0 0,0 0 16,-22 0-16,22 0 0,-21 0 16,21 0-16,-22 21 0,22 0 0,0 0 15,-21 22-15,20-22 0,22 0 16,-21 21-16,0-20 0,21 20 0,0-21 16,0 0-16,0 0 0,0 1 15,0-1-15,0 0 0,0 0 0,21 0 16,0-21-16,1 0 0,-1 0 0,0 0 15,0 0-15,21 0 0,-20 0 16,20-21-16,0 21 0,1-21 16</inkml:trace>
  <inkml:trace contextRef="#ctx0" brushRef="#br0" timeOffset="34529.94">21272 2900 0,'0'0'0,"0"-21"0,0 0 15,0-1-15,-21 1 0,0 0 16,0 0-16,0 0 0,0 21 16,-1-21-16,1 21 0,0 0 0,-21 0 15,21 0-15,-1 0 0,1 21 16,0 0-16,0 0 0,0 0 16,0 0-16,-1 22 0,22-22 15,0 21-15,-21-21 0,21 22 0,0-22 16,0 0-16,0 21 0,0-20 0,0-1 15,0 0-15,0 0 0,21-21 16,-21 21-16,22-21 0,-1 0 0,0 0 16,0 0-16,0 0 0,0 0 15,1-21-15,20 21 0,-21-21 0,0 0 16,22 0-16,-22-1 0,0 1 16,0 0-16,21 0 0,-20-21 0,-22 20 15,21-20-15,-21 21 0,21 0 0,-21 0 16,0-1-16,-21 44 31,0-1-15,21 21-16,0-21 0,-22 0 15,1 1-15,21 20 0,0-21 0,0 0 16,0 0-16,0 1 0,0 20 16,0-21-16,0 0 0,0 0 15,21-21-15,1 22 0,-1-22 16,0 0-16,0 0 0,0 0 15,0 0-15,22-22 0,-22 1 0,21 21 16,-21-21-16,1 0 0,20 0 16</inkml:trace>
  <inkml:trace contextRef="#ctx0" brushRef="#br0" timeOffset="34950.54">21907 2900 0,'64'-64'15,"-64"43"-15,0 0 16,0 0-16,0 0 15,-21 21-15,0 0 16,-1 0-16,1 0 0,0 0 16,0 0-16,0 21 0,0-21 0,-1 21 15,1 0-15,0 0 0,0 1 16,0-1-16,0 0 0,21 0 16,-22 0-16,22 0 0,0 1 0,0-1 15,0 0-15,22 0 16,-1-21-16,0 21 0,0-21 0,0 0 15,0 0-15,1 0 0,-1 0 0,0 0 16,0 21-16,0-21 0,0 0 16,1 0-16,-1 22 0,-21-1 15,0 0-15,0 0 16,-21 0-16,-1-21 16,1 0-16,0 21 0,-21-21 0,21 0 15,-1 0-15,-20 22 16,0-22-16,21 0 0,-1 0 0,1 0 15,-21 0-15,21 0 0,0 0 16,21-22-16,-22 22 0,1-21 16,21 0-1,0 0 1,21 0-16,1 21 0,-1 0 0,0-21 16,0 21-16</inkml:trace>
  <inkml:trace contextRef="#ctx0" brushRef="#br0" timeOffset="35724.29">22415 2836 0,'0'0'0,"0"-21"15,-21 21 1,0 0-16,0 21 0,0-21 15,0 22-15,21-1 0,-22 0 0,-20 42 16,42-41 0,0-1-16,0 0 0,0 0 0,0 0 15,0 0-15,0 1 16,0-1-16,0 0 16,21-21-16,0 0 15,1 0-15,-1 0 16,0 0-16,-21-21 15,0 0-15,0-1 16,0 1-16,0 0 0,0 0 16,0-21-16,0 20 0,0 1 0,21 0 15,0 0-15,0 0 0,-21 0 16,22 21-16,-1-22 0,0 1 0,21 0 16,-21 21-16,1 0 0,20 0 15,0 0-15,-21 0 0,22 0 16,-22 21-16,21-21 0,-21 21 0,1 1 15,-1-1-15,0 0 0,-21 0 16,21 21-16,-21-20 0,0-1 0,0 0 16,0 0-16,0 0 0,0 0 15,-21 1-15,0-1 0,0 0 0,21 0 16,0 0-16,-22-21 0,1 21 0,0 1 16,21-44 15,0 1-16,0 0-15,0 0 0,21 0 16,0 0-16,1-22 0,-1 22 0,0-21 16,0 21-16,21-22 0,-20 1 15,20 0-15,-21 20 0,21 1 0,-20-21 16,20 21-16,-21 21 0,21 0 16,-20 0-16,-1 0 0,0 21 0,0-21 15,0 42-15,-21-21 0,21 1 16,-21 20-16,0-21 0,0 0 0,0 22 15,0-22-15,0 0 0,0 21 0,0-21 16,-21 1-16,21-1 0,-21 0 16,21 0-16,0 0 0,0 0 15,0 1 1,0-44 0,0 1-1</inkml:trace>
  <inkml:trace contextRef="#ctx0" brushRef="#br0" timeOffset="35863.21">23347 3154 0,'21'0'62,"0"0"-46</inkml:trace>
  <inkml:trace contextRef="#ctx0" brushRef="#br0" timeOffset="38555.98">444 4339 0,'0'0'0,"-42"-21"15,21 0-15,0 21 16,21-21-16,-21 21 15,42 0 17,0 0-17,0 0-15,0 0 0,0 0 16,22 0-16,-1 0 0,0 0 16,1 0-16,-1 0 0,0 0 0,22 0 15,-22 0-15,22 0 0,-22 0 16,22 0-16,-1 0 0,1 21 0,-1-21 15,22 0-15,-1 0 0,-20 21 16,21-21-16,20 0 0,-20 0 0,0 21 16,-1-21-16,22 0 0,0 0 15,0 0-15,21 0 0,0 21 0,0-21 16,0 0-16,0 0 0,0 0 16,0 0-16,21 0 0,-21 0 0,21 0 15,-21 0-15,21 0 0,1 0 16,-1 0-16,0 0 0,0 0 15,0 0-15,22 0 0,-22 0 0,0 0 16,21 0-16,-21 0 0,22 0 0,-1 0 16,-21 0-16,22 0 0,-1 0 15,21 0-15,-20 0 0,-1 0 0,0 0 16,22 0-16,-22 0 0,22 0 16,-22 0-16,22 0 0,-22 0 0,21 0 15,-20 0-15,20 0 0,1 22 0,-22-22 16,0 0-16,22 0 0,-22 21 15,22-21-15,-1 21 0,1-21 16,-1 0-16,1 21 0,-22-21 0,22 0 16,-1 21-16,-21-21 0,1 0 15,-1 21-15,22-21 0,-22 0 0,0 22 16,1-22-16,-1 0 0,0 21 0,1 0 16,-1-21-16,0 0 0,-21 21 15,22-21-15,-1 0 0,-21 0 0,0 21 16,22-21-16,-22 0 0,21 0 0,-21 0 15,1 0-15,20 0 0,-21 0 16,21 0-16,-20 0 0,20 0 0,-21 0 16,0 0-16,22 0 0,-22 0 0,21 0 15,297 0 1,-318 0-16,0 0 0,21 0 16,-20 0-16,-1 0 0,0 0 0,0 0 15,-21 0-15,21 0 0,-21 0 16,21-21-16,-21 21 0,22 0 0,-22 0 15,0 0-15,0-21 0,0 21 16,0 0-16,0 0 0,0 0 0,21-21 16,-21 21-16,-21 0 0,21 0 0,-22-21 15,22 21-15,0 0 0,-21 0 16,21-22-16,0 1 0,0 21 0,-21 0 16,21-21-16,-21 21 0,21 0 15,-21-21-15,21 21 0,-21-21 16,21 21-16,0 0 0,-22-21 0,1-1 15,21 22-15,-21 0 0,0 0 16,0-21-16,21 21 0,-21 0 0,-1 0 16,1-21-16,-21 21 0,21 0 0,-22 0 15,-20-21-15,21 21 0,-1 0 16,1 0-16,-22-21 0,22 21 0,0-21 16,-22 21-16,22 0 0,0 0 15,-1 0-15,-20 0 0,20 0 0,-20 0 16,21 0-16,-22 0 0,1 0 0,-1 0 15,1 0-15,-1 0 16,1 0-16,-1 0 0,-21 0 0,1 0 16,-1 21-16,0-21 0,1 0 15,-22 0-15,0 0 0,0 0 0</inkml:trace>
  <inkml:trace contextRef="#ctx0" brushRef="#br0" timeOffset="38674.97">24913 4276 0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4:07:39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5588 1058 0,'0'22'79,"-21"-22"-79,21 21 0,-21 0 15,21 0-15,0 0 0,0 0 16,0 1-16,0 20 0,0-21 0,0 21 15,-22-20-15,22 20 16,0-21-16,0 21 0,0 1 0,0-1 16,0 22-16,0-22 0,0 0 15,0 22-15,-21-1 0,21 1 0,0-1 16,0-20-16,0 20 0,0 1 16,-21-1-16,21 1 0,-21 20 0,21-20 15,0-1-15,-21 22 0,0-22 16,21 1-16,-22 21 0,22-22 0,0 1 15,-21-1-15,21 1 0,-21-1 16,21 1-16,-21-1 0,21 1 0,0-1 16,0 1-16,-21-22 0,21 21 15,0-20-15,0 20 0,-21-20 16,21-22-16,0 21 0,0-21 0,0 0 16,0 1-16,0-44 31,0-20-31,0 21 0,0-43 15,21 22-15,0-21 0</inkml:trace>
  <inkml:trace contextRef="#ctx0" brushRef="#br0" timeOffset="568.17">5757 1228 0,'-21'0'31,"21"-21"-31,-21 21 188</inkml:trace>
  <inkml:trace contextRef="#ctx0" brushRef="#br0" timeOffset="3292.16">9038 466 0,'-21'0'0,"0"0"0,0 0 16,21-21-16,21 21 46,0-22-46,21 22 0,1 0 16,-1 0-16,0 0 0,1-21 0,20 21 16,-21 0-16,22 0 0,21 0 15,-22-21-15,22 21 0,-22 0 0,22 0 16,0 0-16,-22 0 0,22 0 16,-22 0-16,1 0 0,-22 0 15,0 0-15,1 0 0,-1 0 0,-21 0 16,0 0-16,1 0 0,-22 21 15,-22 0 1,1-21-16,-21 0 16,21 0-16,-22 0 0,1 22 15,0-22-15</inkml:trace>
  <inkml:trace contextRef="#ctx0" brushRef="#br0" timeOffset="3700.44">9631 466 0,'-21'0'0,"21"21"0,0 0 16,0 0-16,0 0 15,0 1-15,0-1 0,0 0 0,0 0 16,0 21-16,21 1 0,0-1 16,0 22-16,0-22 0,-21 21 0,21 1 15,1-22-15,-22 22 0,21-1 16,-21-20-16,21 20 0,-21-21 0,0 22 15,0-22-15,0 1 0,0-1 16,-21 0-16,0 1 0,-1-1 0,-20 0 16,21 1-16,-21-22 0,-1 0 15,22 0-15,-21 0 0,-1-21 0,1 0 16,0 0-16,21 0 0,-22 0 16,1-21-16,0 0 0,20 0 0,-20-22 15,0 22-15,21-21 0,-22 0 16,22 20-16,-21-20 0,21 0 15,-1 21-15,1-22 0,0 1 0,21 21 16,0 0-16,0-22 0,0 22 16,0 0-16,21 21 0,0-21 0,1 0 15,-1 21-15,21 0 0,0 0 16,1 0-16,-22 0 0,21 0 0,22 0 16</inkml:trace>
  <inkml:trace contextRef="#ctx0" brushRef="#br0" timeOffset="4248.12">10414 1334 0,'0'0'0,"21"-22"16,0 22-16,-21-21 0,0 0 16,0 0-16,0 0 0,0 0 15,-21-1-15,21 1 0,-21 0 16,0 0-16,-22 21 0,22 0 15,0 0-15,0 0 0,-21 0 0,20 0 16,-20 21-16,21 0 0,-21 0 16,20 22-16,1-22 0,0 21 0,-21 1 15,21-1-15,21 0 0,-22 1 16,22-1-16,0 0 0,0-21 16,0 22-16,0-1 0,0-21 0,22 0 15,-22 1-15,21-1 0,0 0 16,0-21-16,0 0 0,0 0 0,22 0 15,-22 0-15,0-21 0,21 21 16,-20-21-16,-1-22 0,21 22 0,-21 0 16,0-21-16,1 20 0,-1-20 15,0 0-15,0-1 0,-21 22 0,0-21 16,21 0-16,-21 20 0,0-20 16,0 21-16,0 0 0,0 42 31,0 0-16,0 0-15,0 22 0,21-22 0,-21 21 16,0 0-16,0-20 0,0 20 16,22-21-16,-22 21 0,21-20 0,0 20 15,-21-21-15,0 0 0,21 0 16,0 1-16,0-22 0,-21 21 0,22-21 16,-1 0-16,0 0 0,0 0 15,0-21-15,0-1 0,1 1 16,-22 0-16,21 0 0,-21-21 15,21 20-15</inkml:trace>
  <inkml:trace contextRef="#ctx0" brushRef="#br0" timeOffset="4475.99">10858 1249 0,'0'0'0,"0"-21"16,22 42 15,-22 0-15,21 0-16,-21 0 0,21 1 0,-21-1 15,21 21-15,-21-21 0,0 0 0,21 22 16,-21-22-16,0 0 0,0 21 16,0-20-16,0-1 0,0 0 0,0 0 15,0 0-15,0 0 16,0 1-16,21-22 16,-21-22-1,22 1-15,-1 0 16</inkml:trace>
  <inkml:trace contextRef="#ctx0" brushRef="#br0" timeOffset="4683.85">11366 1207 0,'0'0'16,"-21"21"0,0 0-1,0 0-15,0 0 0,0 0 16,-1 1-16,1-1 0,0 0 15,0 0-15,-21 21 0,20-20 0,1-1 16,0 0-16,0 0 0,21 0 16,0 0-16,-21 1 0,42-22 31,0 0-31</inkml:trace>
  <inkml:trace contextRef="#ctx0" brushRef="#br0" timeOffset="5148.35">11642 1291 0,'0'0'0,"0"-21"15,21 0-15,-21 0 16,0 0 0,-21 21-16,-1 0 0,1 0 15,0 0-15,0 0 16,0 21-16,21 0 0,-21 0 0,-1 0 15,1 0-15,0 1 0,21-1 16,-21 0-16,21 21 0,-21-21 0,21 1 16,-21-1-16,21 0 0,0 0 15,0 0-15,0 0 0,21-21 32,0 0-32,0 0 0,0 0 15,0-21-15,1 0 0,-1 0 0,0 0 16,0 0-16,0-1 0,-21 1 15,21 0-15,-21 0 0,22 0 0,-22 0 16,0-1-16,0 1 0,21 21 16,-21 21-1,0 1-15,0-1 0,0 0 16,21 0-16,-21 0 0,0 0 0,0 1 16,21 20-16,0-21 0,-21 0 15,21 0-15,1 1 0,-1-1 0,0-21 16,0 21-16,0-21 0,0 0 15,1 21-15,20-21 0,-21 0 16,0 0-16,22 0 0,-22-21 0,0 21 16</inkml:trace>
  <inkml:trace contextRef="#ctx0" brushRef="#br0" timeOffset="5708.67">14330 741 0,'0'0'0,"0"-21"0,0-22 0,0 22 0,0-21 16,0 21-16,-21 0 0,-1-22 15,1 22-15,0 0 0,-21 0 0,-1 0 16,1 21-16,0 0 0,-1 0 16,1 0-16,-21 0 0,20 21 0,1 0 15,-22 21-15,22-21 0,-21 43 16,20-22-16,1 22 0,-22 20 0,22 1 16,0-21-16,21 20 0,-22 1 15,22 0-15,0-22 0,21 22 16,0-22-16,0 1 0,0-1 0,0 1 15,21-22-15,0 0 0,0 1 16,22-1-16,-22-21 0,21 0 0,1 1 16,-1-1-16,21 0 0,-20-21 15,20 0-15,-20 0 0,20 0 0,1-21 16,-1 0-16,1-1 0,-1-20 16,1 21-16,-22-21 0,0 20 0</inkml:trace>
  <inkml:trace contextRef="#ctx0" brushRef="#br0" timeOffset="6099.62">14457 1334 0,'0'0'16,"-43"-64"0,22 64-16,0 0 0,0 0 15,0 21-15,0 0 0,-1 1 16,1-1-16,0 0 0,0 21 0,21 1 16,-21-1-16,0-21 0,21 21 0,0 1 15,0-1-15,0 0 0,0-20 16,0 20-16,21-21 0,0 0 0,0 0 15,21 1-15,-20-22 0,20 0 16,-21 0-16,21 0 0,1 0 0,-1 0 16,0-22-16,-20 1 0,20 0 15,0 0-15,-21 0 0,1-22 0,-1 22 16,0-21-16,-21 0 0,21 20 16,-21-20-16,0 0 0,0 21 15,-21-22-15,0 22 0,0 0 0,-1 0 16,1 0-16,0-1 0,-21 22 15,21 0-15,-22 0 0,22 0 0,-21 22 16,21-1-16,-22 0 0,22 0 16,0 0-16,21 0 0,0 22 0,0-22 15,0 0-15,0 21 0,0-20 0,0-1 16,0 0-16,21 0 0,0 0 16,0 0-16,1-21 0,-1 0 0,21 0 15,-21 0-15,22 0 16</inkml:trace>
  <inkml:trace contextRef="#ctx0" brushRef="#br0" timeOffset="6556.35">15113 1312 0,'0'0'16,"0"-21"-16,-21 42 16,21 1-1,-21-1-15,21 0 0,0 0 16,0 0-16,0 0 0,-22 1 0,22 20 15,0-21-15,0 0 0,0 22 16,-21-22-16,21 0 0,0 0 16,0 21-16,0-20 0,0-1 0,0 0 15,0 0-15,0-63 47,0 21-47,0-1 16,0-20-16,21 21 0,1-21 0,-22-1 15,21 22-15,0-21 0,0 21 16,21-22-16,-20 22 0,20 0 0,-21 0 16,21 21-16,1-21 0,-1 21 15,-21 0-15,22 0 0,-1 0 16,-21 21-16,21-21 0,-20 21 16,-1 0-16,0 0 0,0 22 0,-21-22 15,0 0-15,0 21 0,0-21 0,0 22 16,0-22-16,0 21 0,-21-21 15,0 1-15,0-1 0,21 0 0,0 0 16,0 0-16,0 0 16,21-42-1,0 21-15,0-21 0,0 0 16</inkml:trace>
  <inkml:trace contextRef="#ctx0" brushRef="#br0" timeOffset="6836.15">16150 1376 0,'0'0'0,"21"-21"0,0 0 16,-21-1-16,0 1 0,0 0 16,0 0-1,-21 21-15,0 0 0,0 0 0,0 0 16,0 21-16,-1 0 0,1 0 16,0 1-16,0 20 0,0 0 0,0-21 15,-1 22-15,1 20 0,0-20 16,0-1-16,0 0 0,21 1 0,0-1 15,0-21-15,0 21 0,0-20 16,21-1-16,0 0 0,0-21 0,0 21 16,22-21-16,-22 0 0,21 0 15,1 0-15,-22-21 0,21 21 16,0-21-16,1 0 0,-22-1 0,21-20 16,-21 21-16,22-21 0,-22-1 15</inkml:trace>
  <inkml:trace contextRef="#ctx0" brushRef="#br0" timeOffset="7183.96">16446 1397 0,'0'0'0,"-21"42"16,21-20-1,0-1 1,0 0-16,0 0 0,21-21 16,1 21-16,-1-21 15,21 0-15,-21 0 0,0 0 16,1 0-16,20 0 0,-21-21 15,21 21-15,-20-21 0,20 0 0,-21 0 16,0-1-16,0 1 0,1 0 0,-22 0 16,21 0-16,-21 0 0,0-1 15,0 1-15,-21 21 0,-1 0 16,1 0-16,-21 0 0,21 0 16,0 0-16,-22 21 0,22 1 15,0-1-15,-21 0 0,20 21 16,1-21-16,21 1 0,-21 20 0,21-21 15,0 21-15,0-20 0,0-1 0,0 21 16,0-21-16,0 0 0,21-21 16,0 22-16,1-1 0,-1-21 0,0 0 15,21 0-15,-21 0 0,22 0 16,-1 0-16</inkml:trace>
  <inkml:trace contextRef="#ctx0" brushRef="#br0" timeOffset="7471.67">17230 1376 0,'0'0'0,"0"-21"16,0 42 0,0 0-16,0 0 15,0 0-15,0 1 0,-22-1 16,22 21-16,-21-21 0,0 22 0,21 20 16,-21-21-16,21 1 0,0 20 15,-21 1-15,21-22 0,-21 22 0,21-1 16,0 1-16,0-1 0,0 1 0,0-1 15,0-21-15,0 22 0,0-1 16,0-20-16,0-1 0,0 0 0,0 1 16,0-22-16,0 21 0,0-21 0,0 1 15,0-44 1,0 1 0,0 0-16,0 0 0,0-21 0,21-1 15,-21 1-15,0 0 0</inkml:trace>
  <inkml:trace contextRef="#ctx0" brushRef="#br0" timeOffset="7735.83">17187 1588 0,'0'0'0,"0"-64"0,21-42 15,1 85-15,-22 0 16,21 0-16,0 21 0,0-21 16,21 21-16,-20-22 0,20 22 0,-21 0 15,21 0-15,-20 22 16,20-1-16,-21 0 0,0 0 0,0 0 15,-21 0-15,0 22 0,0-1 16,0-21-16,-21 22 0,-21-22 0,21 21 16,-22-21-16,1 22 0,0-22 0,-1 0 15,1 0-15,21-21 0,-21 21 16,20 0-16,1-21 0,0 0 0,21-21 31,21 0-31,-21 0 0,43-21 16,-22-1-16,0 1 0</inkml:trace>
  <inkml:trace contextRef="#ctx0" brushRef="#br0" timeOffset="7979.99">18246 593 0,'0'0'15,"0"21"-15,-22 0 0,1 21 16,0 1-16,0-1 0,-21 0 15,20 22-15,1-1 0,-21 1 0,21 21 16,0-43-16,-1 21 0,1 1 16,0-22-16,0 22 0,0-22 0,21-21 15,-21 22-15,21-1 16,0-21-16,0 0 0,0 0 0,0 1 16,0-1-16,21-21 15,0 0-15,0-21 0,21-1 16,1 22-16</inkml:trace>
  <inkml:trace contextRef="#ctx0" brushRef="#br0" timeOffset="8308.36">18478 1312 0,'0'0'0,"22"0"0,-1-21 15,-21 0 1,-21 21 0,-1 0-16,1 0 0,0 0 15,0 21-15,0-21 0,0 21 16,-1-21-16,1 22 0,0-1 15,21 0-15,0 0 16,21-21-16,0 21 0,1-21 16,-1 21-16,0 1 0,0-22 15,21 21-15,-20-21 0,-1 21 0,-21 0 16,21 0-16,-21 0 16,0 1-16,0-1 0,-21 0 15,0-21-15,-22 21 0,22-21 16,-21 21-16,21-21 0,-22 21 0,1-21 15,21 0-15,0 0 0,-1 0 0,1 0 16,0 0-16,21-21 16,0 0-16,0 0 15,0 0-15,0 0 0,0-22 16,0 22-16</inkml:trace>
  <inkml:trace contextRef="#ctx0" brushRef="#br0" timeOffset="8489.26">17949 1016 0,'0'0'16,"-21"0"0,42 0-16,0 0 15,1 0-15,20 0 0,0 0 16,1 0-16,-1 0 0,21-21 16,1 21-16,-1 0 0,1-21 0,-1 21 15,-20-21-15,20-1 0,-20 22 16,-1-21-16,-21 21 0,21 0 0</inkml:trace>
  <inkml:trace contextRef="#ctx0" brushRef="#br0" timeOffset="9123.9">19897 974 0,'0'0'0,"0"-43"0,21 1 0,-21 0 0,21 21 15,-21-22-15,0 22 0,0 0 16,0 42 0,0 0-16,0 22 15,-21 20-15,0-21 0,21 22 0,-22-1 16,1 1-16,0-1 0,0 1 15,0 21-15,21-22 0,-21 1 0,21-22 16,0 21-16,0-20 0,0 20 16,0-20-16,0-22 0,21 21 0,0-21 15,0 0-15,21 1 0,-20-22 16,20 0-16,-21 0 0,21 0 16,1 0-16,-22-22 0,21 1 0,1 0 15,20-21-15,-21-1 0,1 1 16,-1 0-16,0-22 0,-20 1 0,20-1 15,-21 1-15,0-22 0,0 22 16,1-22-16,-22 21 0,0 1 0,0 21 16,0-1-16,0 1 0,0 21 15,0 0-15,0-1 0,0 44 32,0-1-32,0 21 0,0-21 15,0 0-15,0 22 16,0-22-16,0 0 0,0 21 0,0-20 15,0 20-15</inkml:trace>
  <inkml:trace contextRef="#ctx0" brushRef="#br0" timeOffset="9522.64">20913 1482 0,'0'0'0,"42"0"15,-21 0-15,-21-21 16,21 21-16,-21-22 0,0 1 0,21 0 15,-21 0-15,22 21 0,-22-21 0,0 0 16,0-1-16,-22 22 16,-20 0-16,21 0 0,-21 0 15,-1 22-15,22-22 0,-21 21 16,-1 0-16,1 0 0,21 0 0,0 0 16,21 1-16,0-1 0,0 0 15,0 0-15,21 0 0,21 0 0,-21 1 16,22-1-16,-1-21 0,-21 21 15,22 0-15,-1 0 0,0 0 0,-21-21 16,1 22-16,-1-1 0,0 0 0,0 0 16,-21 0-1,-21-21-15,0 21 0,-22-21 16,22 0-16,-21 0 16,0 0-16,20 0 0,-20 0 0,21 0 15,0 0-15,0 0 0,-1 0 0,22-21 16,0 0-16,22 0 15,-1 0-15,0 21 0,0-21 16,0-1-16,22 1 0</inkml:trace>
  <inkml:trace contextRef="#ctx0" brushRef="#br0" timeOffset="9812.46">21294 1588 0,'0'0'0,"21"0"0,0 0 0,21 0 15,-21 0-15,22 0 0,-22 0 16,0 0-16,21 0 0,-20-22 0,-1 22 15,21-21-15,-21 21 0,0-21 16,1 0-16,-22 0 0,0 0 16,0-1-16,0 1 15,-22 21-15,1 0 0,0 0 0,0 0 16,-21 0-16,20 0 0,-20 0 16,21 0-16,-21 21 0,20 1 0,1-1 15,0 0-15,0 0 0,21 0 0,0 0 16,0 1-16,0-1 0,0 0 15,0 0-15,0 0 0,0 0 0,21 1 16,0-22-16,0 21 16,1-21-16,20 21 0,0-21 0,-21 0 15,22 0-15,-1 0 0,0 0 16,22 0-16,-22-21 0</inkml:trace>
  <inkml:trace contextRef="#ctx0" brushRef="#br0" timeOffset="10338.79">22352 1397 0,'0'0'0,"0"-21"0,0-21 16,0 20-16,0 1 16,-21 21-1,0 0-15,-1 0 0,-20 21 16,21 1-16,-21-22 0,20 42 16,-20-21-16,21 0 0,-21 22 15,20-22-15,-20 21 0,21-21 0,0 22 16,0-22-16,21 21 0,0-21 0,0 0 15,0 22-15,0-22 0,21 0 16,0 0-16,0-21 0,0 0 16,0 0-16,22 0 0,-22 0 15,0 0-15,21-21 0,-20 0 0,20 0 16,-21-22-16,21 22 0,-20-21 16,20 0-16,-21-1 0,21-20 0,-20 20 15,-1-20-15,0-1 0,0-20 16,0 20-16,0-20 0,1-1 15,-1 21-15,0-20 0,0 20 0,-21 1 16,21 20-16,0 1 0,-21 0 16,0 21-16,0-1 0,0 1 0,-21 42 31,0 22-31,0-22 0,-21 42 0,20 1 16,-20-1-16,21 1 0,-21 21 15,20-1-15,1 1 0,-21-22 0,42 1 16,0 21-16,-21-43 0,21 21 15,0 1-15,0-22 0,0 1 0,21-1 16,0-21-16,0 0 0,0 22 16,1-22-16,20-21 0,-21 21 15,0-21-15,22 0 0,-1 0 0,-21 0 16,21 0-16,1 0 0,-1-21 16,-21 0-16,22-1 0,-1 1 0,0 0 15</inkml:trace>
  <inkml:trace contextRef="#ctx0" brushRef="#br0" timeOffset="10560.67">23368 1376 0,'0'0'0,"0"21"31,0 0-31,0 0 16,0 1-16,-21-1 0,21 0 0,0 0 15,0 0-15,-21 0 0,21 1 16,0-1-16,0 0 0,0 0 0,0 0 15,0 0-15,0-42 47,0 0-47,0 0 0,0 0 0,0 0 16,0-1-16</inkml:trace>
  <inkml:trace contextRef="#ctx0" brushRef="#br0" timeOffset="10683.6">23347 1291 0,'0'0'0,"0"-21"16,0-21-16,0 21 15,0-1-15,21 22 47,0 22-31</inkml:trace>
  <inkml:trace contextRef="#ctx0" brushRef="#br0" timeOffset="11128.34">23834 1270 0,'0'0'0,"0"21"16,0 0-16,0 1 15,0-1-15,0 0 16,0 0-16,0 0 16,0 0-16,-22 1 0,22-1 0,0 0 15,-21 0-15,21 0 16,0 0-16,0 1 0,-21-22 15,21 21-15,-21-21 16,21-21 0,0-1-1,0 1-15,0 0 0,0 0 16,0 0-16,21-22 0,0 1 16,22 0-16,-1-1 0,0-20 15,1 21-15,-1-22 0,21 22 0,-20-1 16,20 1-16,64 0 15,-63 42-15,-1 0 0,1 0 0,-22 21 16,0 0-16,1 21 0,-22 1 16,0-1-16,-21 0 0,0 1 0,0-1 15,0-21-15,0 22 0,-21-1 0,-21-21 16,20 21-16,1-20 0,0-1 16,0 0-16,0 0 0,0 0 0,-1 0 15,1-21-15,21 22 0,-21-22 16,0 0-16,0 0 15,0 21-15,-1-21 0,1 0 0</inkml:trace>
  <inkml:trace contextRef="#ctx0" brushRef="#br0" timeOffset="11812.46">18203 2434 0,'21'0'16,"1"0"0,-1 0-16,0-21 0,0 21 15,21-21-15,-20 0 0,20 21 0,-21-21 16,21-1-16,1 22 0,-22-21 15,0 0-15,0 0 0,0 21 0,-21-21 16,0 0-16,-21-1 16,-21 22-16,0-21 0,-22 21 0,1 0 15,-1 0-15,1 0 0,-22 21 16,21 1-16,1-1 0,21 0 0,-22 0 16,22 0-16,21 0 0,-1 22 15,22-22-15,0 21 0,0 1 16,0-22-16,22 21 0,20 0 0,-21-20 15,21 20-15,1 0 0,-1-21 16,0 22-16,22-22 0,-22 21 0,1-21 16,-1 22-16,-21-22 0,0 21 0,0-21 15,-21 1-15,0-1 0,0 0 16,-21 0-16,-21 0 0,0 0 0,-1 1 16,-20-1-16,-1-21 0,1 21 15,-1-21-15,1 0 0,20 0 0,1 0 16,0 0-16,-1-21 0,1 0 0,21 21 15,0-22-15,21-20 0,0 21 16,0 0-16,0-22 0,0 22 16,0-21-16,0 0 0,42 20 15,-21-20-15,0 0 0,1-1 0,20 22 16,0-21-16,1 21 0</inkml:trace>
  <inkml:trace contextRef="#ctx0" brushRef="#br0" timeOffset="12164.26">18457 2773 0,'0'0'0,"0"42"0,21 22 16,-21-43-16,22-21 0,-22 21 15,21-21-15,0 0 16,0 0-16,0 0 0,0 0 16,1 0-16,20 0 0,-21-21 15,0 0-15,22 0 0,-22-1 0,0 1 16,0 0-16,0-21 0,-21 21 0,0-22 15,0 22-15,0 0 0,0 0 16,0 0-16,-21 21 0,-21 0 0,21 0 16,-1 0-16,-20 21 0,0 0 15,21 0-15,-22 21 0,22-20 0,0 20 16,0 0-16,21 1 0,0-22 0,0 21 16,0-21-16,0 22 0,0-22 15,0 21-15,0-21 0,21 0 0,0 1 16,0-22-16,0 21 15,1-21-15,20 0 0,-21 0 0,0 0 16,22 0-16,-22 0 0,21-21 0,0-1 16,1 1-16,-1 0 0,-21 0 15</inkml:trace>
  <inkml:trace contextRef="#ctx0" brushRef="#br0" timeOffset="12400.37">19367 2117 0,'0'0'0,"0"-21"15,0-1-15,0 1 0,0 42 16,0 1-16,0-1 16,0 21-16,-21-21 0,21 43 15,-21-22-15,0 22 0,21-1 0,-21 1 16,0-1-16,-1 1 0,1-1 16,0 1-16,0-22 0,0 21 0,21-20 15,-21-22-15,21 21 0,0-21 0,0 22 16,0-22-16,21-21 15,0 0 1,0-21-16,0 21 0,22-21 16</inkml:trace>
  <inkml:trace contextRef="#ctx0" brushRef="#br0" timeOffset="12745.17">19473 2709 0,'0'0'0,"0"22"0,-21-1 16,21 0-16,0 0 15,0 0-15,21-21 32,0 0-32,1 0 0,-1 0 15,21 0-15,-21 0 0,0 0 0,1-21 16,-1 21-16,21-21 0,-21 0 16,-21 0-16,21 21 0,-21-22 0,0 1 15,0 0-15,0 0 16,0 0-16,-21 0 0,0 21 0,0 0 15,0 0-15,-22 0 0,22 0 0,-21 21 16,0 0-16,20 21 0,-20-21 16,21 1-16,0 20 0,0-21 0,-1 21 15,22-20-15,0-1 0,0 21 16,0-21-16,0 0 0,22-21 0,-1 22 16,0-1-16,0-21 0,21 0 0,-20 0 15,20 0-15,0 0 0,1 0 16,-1-21-16,0 21 0,1-22 0,-1 1 15</inkml:trace>
  <inkml:trace contextRef="#ctx0" brushRef="#br0" timeOffset="13164.44">20066 2625 0,'0'0'0,"-21"0"16,21 21-1,0 0-15,-21 0 16,21 0-16,0 1 0,0-1 0,-22 21 15,22-21-15,0 0 0,0 1 0,0 20 16,0-21-16,0 0 0,0 0 16,0 1-16,0-1 15,0 0 1,0-42 0,0 0-1,22-1-15,-22 1 0,21 0 16,-21-21-16,21 21 0,-21-22 0,21 1 15,0 0-15,0-1 0,1 22 16,-1-21-16,21 21 0,-21-1 0,0 1 16,1 0-16,-1 21 0,0 0 0,0 0 15,-21 21-15,21 0 0,-21 1 16,21 20-16,-21-21 0,0 21 0,0-20 16,0 20-16,0-21 0,0 21 15,0-20-15,0-1 0,0 21 0,0-21 16,-21 0-16,21 1 0,0-1 15,-21-21-15,21 21 0,0 0 16,21-21 0,0 0-16,1-21 15</inkml:trace>
  <inkml:trace contextRef="#ctx0" brushRef="#br0" timeOffset="13357.33">20828 2688 0,'0'0'0,"0"21"31,0 1-31,0-1 0,-21-21 16,21 21-16,0 0 0,0 0 15,0 0-15,0 1 0,-21-1 0,21 0 16,0 0-16,0 0 16,0 0-16</inkml:trace>
  <inkml:trace contextRef="#ctx0" brushRef="#br0" timeOffset="13516.35">20913 2434 0,'0'0'0,"-22"-21"15,1 21-15,21 21 31,0 0-15</inkml:trace>
  <inkml:trace contextRef="#ctx0" brushRef="#br0" timeOffset="14543.77">21188 2646 0,'0'0'0,"0"21"0,0 0 0,0 0 16,-21 1-16,21-1 0,0 0 16,0 0-16,-22 0 0,22 0 15,-21 1-15,21-1 0,0 0 0,0 0 16,0 0-16,0 0 0,0 1 16,0-1-16,0 0 0,21-21 15,1 21-15,-1-21 0,0 0 16,21 0-16,-21 0 0,1 0 15,20 0-15,-21-21 0,21 0 16,1 21-16,-22-21 0,21-1 0,-21 1 0,22-21 16,-22 21-16,0 0 15,0-22-15,0 22 0,-21 0 0,0-21 16,0 20-16,0 1 0,-21 21 16,0 0-1,0 21-15,21 1 0,0-1 16,-21 0-16,21 0 0,-21 0 15,21 0-15,0 1 0,0-1 0,0 0 16,0 0-16,0 0 0,21-21 16,0 21-16,0-21 0,0 22 15,0-22-15,1 0 0,-1 0 16,0 0-16,0 0 0,0 0 0,0 0 16,1 0-16,-1-22 0,0 1 15,-21 0-15,21 0 0,-21 0 0,21 0 16,0-1-16,-21 1 0,0-21 15,0 21-15,22 0 0,-1-22 0,-21 22 16,0 0-16,0 42 31,0 0-31,0 0 0,0 1 16,0-1-16,0 21 0,0-21 16,0 0-16,-21 1 0,21-1 15,0 0-15,-22 0 0,22 0 0,0 0 16,0 1-16,0-44 47,0 1-32,0 0-15,0 0 0,22 0 0,-1-22 16,-21 22-16,21-21 0,0 21 0,0-22 16,0 22-16,1 0 0,-1 0 15,0 0-15,0 0 0,21 21 0,-20 0 16,-1 0-16,21 0 0,-21 21 15,0 0-15,1 0 0,-1 0 16,0 0-16,-21 1 0,0-1 0,21 0 16,-21 0-16,0 0 0,0 0 15,0 1-15,0-1 0,0 0 0,0 0 16,-21-21 0,0 0-1,0 0-15,21-21 16,-22 0-16,22 0 0,0-1 15,0 1-15,0-21 0,0 21 0,22-22 16,-1 1-16,0-21 0,21 20 16,-21-20-16,22 20 0,-1 1 0,22 0 15,-22 21-15,21-1 0,-20 1 16,20 21-16,1 0 0,-22 21 16,0 1-16,1-1 0,-1 21 0,0 0 15,-20 1-15,-22-1 0,0 0 16,0 1-16,0-1 0,0 0 0,0-20 15,0 20-15,0-21 0,-22 0 0,1 22 16,0-43-16,0 21 0,0 0 16,-22-21-16,22 0 0,-21 21 0,0-21 15,-1 21-15</inkml:trace>
  <inkml:trace contextRef="#ctx0" brushRef="#br0" timeOffset="15928.23">9144 2286 0,'0'0'0,"21"0"16,21 0-16,1 0 0,-1 0 0,22 0 15,20 21-15,-20-21 0,42 21 16,-1-21-16,22 22 0,0-22 0,0 0 16,22 21-16,20-21 0,0 0 15,22 0-15,-1 0 0,22 0 16,0 0-16,-1 0 0,22 0 0,0 0 16,0 0-16,0 0 0,-1-21 15,22-1-15,-21 22 0,0-21 0,0 21 16,0-21-16,-22 21 0,1 0 15,0-21-15,-22 21 0,1 0 0,-22 0 16,-21 0-16,-21 0 0,-21-21 0,0 21 16,-21 0-16,-22 0 15,-21 0-15,1 0 0,-22 0 0,0 0 0</inkml:trace>
  <inkml:trace contextRef="#ctx0" brushRef="#br0" timeOffset="16805.84">17865 3641 0,'0'0'0,"-22"0"0,1 0 15,0 0-15,21-21 16,21 21 15,0 0-31,22 0 16,-1 0-16,0 21 0,22-21 0,-1 0 16,22 0-16,0 21 0,-1-21 15,22 0-15,21 21 0,-21-21 0,21 0 16,0 0-16,21 21 0,0-21 15,22 21-15,-22-21 0,21 0 16,1 0-16,-1 0 0,21 0 0,-20 0 16,20 0-16,1 22 0,-1-22 15,22 0-15,-22 0 0,1 0 0,21 0 16,-1 0-16,1 0 0,0 0 16,-1 0-16,-20 21 0,20-21 0,-20 0 15,-1 0-15,1 0 0,-22 0 16,-21 0-16,1 0 0,-22 21 0,0-21 15,0 0-15,-43 0 0,22 0 16,-42 0-16,20 0 0,-41 0 16,-1 0-16,0 0 0,-21 0 0,1 0 15,-44-21-15,1 21 16</inkml:trace>
  <inkml:trace contextRef="#ctx0" brushRef="#br0" timeOffset="17576.34">20743 2138 0,'21'0'0,"1"0"0,-1 0 0,21 0 16,22 0-16,-1 21 0,1-21 15,-1 0-15,43 0 0,0 0 0,0 0 16,21 0-16,21 0 0,-21 0 0,42 0 15,-21 21-15,22-21 0,20 0 16,-21 0-16,1 0 0,20 0 0,-20 21 16,20-21-16,-21 0 0,1 0 15,-1 0-15,-21 0 0,0 0 0,1 0 16,-1 0-16,-21 0 16,0 0-16,0 0 0,-43 0 0,22 0 15,-42 0-15,20 0 0,-41 0 16,-1 0-16,0 0 0,-20 0 0,-1 0 15,0 0-15,0 0 16,-42 0 15,0 0-31,0 0 0,-1 0 0,1 22 16,-21-22-16,0 0 0,-1 0 16,1 21-16</inkml:trace>
  <inkml:trace contextRef="#ctx0" brushRef="#br0" timeOffset="18542.72">2222 4911 0,'22'0'16,"-1"0"-1,0 0-15,42 0 0,-20 0 16,20 0-16,1 0 0,20-21 16,-20 21-16,21 0 0,-1 0 15,-20-22-15,20 22 0,-20 0 0,21 0 16,-22-21-16,22 21 0,-22 0 15,1 0-15,-22 0 0,22 0 0,-22 0 16,-21 0-16,0 0 0,-42 21 31</inkml:trace>
  <inkml:trace contextRef="#ctx0" brushRef="#br0" timeOffset="18932.52">2984 4953 0,'0'0'0,"-21"0"16,21 21 0,0 0-16,0 1 0,0 20 15,0-21-15,0 0 16,21 22-16,1-1 0,-22 0 0,21 1 16,-21-1-16,21 21 0,-21-20 15,21 20-15,-21-20 0,0 20 0,0 1 16,0-22-16,0 21 0,0-20 15,0 20-15,-42-20 0,21-1 16,-1-21-16,1 21 0,0-20 16,-21-1-16,-1 0 0,1 0 0,0 0 15,-22-21-15,1 0 0,-1 0 16,1 0-16,-1 0 0,1 0 0,-1-21 16,22 0-16,-22 0 0,22 0 15,0-1-15,21 1 0,-22-21 0,22 21 16,0-22-16,0 1 0,21 0 15,0-1-15,0 22 0,0-21 16,0 0-16,21 20 0,0 1 0,21-21 16,1 42-16,-1-21 0,0 0 15,22 21-15,-22 0 0,22 0 0,-1 0 16</inkml:trace>
  <inkml:trace contextRef="#ctx0" brushRef="#br0" timeOffset="19431.91">3662 5673 0,'0'0'0,"42"-21"16,-42-1-16,0 1 0,0 0 0,0 0 16,-42 0-16,21 0 15,-22 21-15,22 0 0,-21 0 16,-1 0-16,1 0 0,0 0 15,-1 0-15,1 21 0,0 21 0,21-21 16,-22 22-16,22-1 0,0-21 16,-21 21-16,20 1 0,22-1 0,0 0 15,-21 1-15,21-1 0,0-21 16,0 0-16,0 1 0,0-1 0,21 0 16,1-21-16,-1 0 15,0 0-15,21 0 0,-21 0 0,1 0 16,-1-21-16,21 0 0,-21-1 0,22 1 15,-22-21-15,0 21 0,0-22 16,0 22-16,0-21 0,1 0 16,-22 20-16,0 1 0,0-21 15,0 21-15,0 42 32,0 0-32,0 0 0,21 0 0,-21 22 15,0-1-15,0-21 0,21 22 16,-21-22-16,21 21 0,0-21 0,-21 0 15,0 1-15,21-1 0,-21 0 16,22-21-16,-22 21 0,21-21 16,0 0-16,0 0 0,0-21 15,-21 0 1,21 0-16</inkml:trace>
  <inkml:trace contextRef="#ctx0" brushRef="#br0" timeOffset="19631.8">3852 5609 0,'0'0'0,"0"-21"0,21 21 0,1 0 16,-22 21 0,0 0-16,0 1 0,21-1 15,-21 0-15,21 0 0,-21 21 0,0-20 16,0-1-16,0 21 0,0-21 16,0 22-16,0-22 0,0 0 0,0 0 15,0 0-15,21 0 16,-21 1-16,21-22 15,0 0-15,1-22 16</inkml:trace>
  <inkml:trace contextRef="#ctx0" brushRef="#br0" timeOffset="19827.68">4191 5652 0,'0'0'0,"-21"0"31,0 21-31,-1 0 0,1 0 0,0 0 15,0 0-15,0 1 0,0-1 16,-1 21-16,1-21 0,-21 0 16,21 22-16,0-22 0,21 0 15,-22 21-15,22-20 0,-21-1 0,21 0 16,21-21 0</inkml:trace>
  <inkml:trace contextRef="#ctx0" brushRef="#br0" timeOffset="20237.98">4657 5673 0,'0'0'0,"-22"0"0,1 0 0,0 0 0,0 0 15,0 0-15,0 0 0,-22 0 16,22 21-16,0 0 0,0 0 0,-22 0 15,22 1-15,0 20 0,0-21 16,0 0-16,21 22 0,0-22 0,0 21 16,0-21-16,0 0 0,0 1 15,0-1-15,21-21 16,0 0-16,0 0 0,0 0 16,1 0-16,20-21 0,-21-1 15,0 1-15,0 0 0,22 0 0,-22 0 16,0-22-16,0 22 15,0 0-15,-21 0 0,0 0 0,22 0 16,-1 21-16,-21 21 31,0 0-31,0 0 0,21 0 0,-21 0 16,21 1-16,-21 20 0,0-21 16,0 0-16,21 0 0,0 1 0,1-22 15,-1 21-15,0-21 0,0 0 0,0 0 16,22 0-16</inkml:trace>
  <inkml:trace contextRef="#ctx0" brushRef="#br0" timeOffset="20755.5">6181 5038 0,'0'0'0,"21"-43"0,-21 22 16,0-21-16,0 21 0,-21 0 0,-1-1 16,1 1-16,-21 21 0,21 0 15,-22 0-15,1 0 0,0 21 16,-1 1-16,1-1 0,0 21 15,-22 0-15,22 22 0,0-1 0,-22 1 16,22 21-16,-22-1 0,22-20 16,0 20-16,20 1 0,-20 0 0,21-22 15,21 22-15,0-43 0,0 22 0,0-22 16,21-21-16,0 22 0,22-22 16,-1 0-16,0-21 0,22 0 0,-1 0 15,-20 0-15,20 0 0,1 0 16,-1-21-16,-21 0 0,22-1 0,-22 1 15,22-21-15,-22 21 0,0-22 0</inkml:trace>
  <inkml:trace contextRef="#ctx0" brushRef="#br0" timeOffset="21138.29">6329 5482 0,'0'0'0,"-21"0"0,-1 21 0,1 1 15,0-1-15,0 21 0,0-21 0,0 22 16,-1-1-16,1 0 0,0 1 0,21-1 15,-21 0-15,0 1 0,21-1 16,0-21-16,0 21 0,0 1 0,0-22 16,0 0-16,0 0 0,21-21 15,0 21-15,0-21 0,0 0 16,22 0-16,-1-21 0,-21 0 16,22 0-16,-1 0 0,0 0 15,1-1-15,-1-20 0,-21 21 0,21-21 16,-20-1-16,-1 22 0,-21-21 0,0-1 15,0 1-15,0 21 0,-21-21 16,-1 20-16,-20-20 0,21 21 0,-21 21 16,-1 0-16,22 0 0,-21 0 15,21 0-15,-22 0 0,22 21 0,0 21 16,0-20-16,0 20 0,21-21 16,0 21-16,0 1 0,0-22 0,0 21 15,0-21-15,0 1 0,21 20 0,0-42 16,0 21-16,0 0 15,0-21-15,1 0 0,20 0 0,-21 0 16,21-21-16</inkml:trace>
  <inkml:trace contextRef="#ctx0" brushRef="#br0" timeOffset="21573.06">6943 5482 0,'0'21'16,"0"1"-1,0-1-15,0 0 0,0 0 0,0 21 16,-22-20-16,22 20 0,0-21 16,0 21-16,0 1 0,0-22 15,0 0-15,0 21 0,0-20 0,-21-1 16,21 0-16,0 0 0,-21-21 16,21 21-16,0-42 31,0 0-31,0 0 15,0 0-15,0-22 0,0 22 0,0-21 16,0-1-16,0 1 0,21 0 16,0 21-16,1-22 0,-1 1 0,0 21 15,0 0-15,21 21 0,-20 0 16,-1 0-16,0 0 0,21 0 0,-21 0 16,1 21-16,-1 0 0,0 0 15,0 21-15,-21-20 0,0 20 0,21-21 16,-21 0-16,0 22 0,0-22 15,0 0-15,0 21 0,0-21 0,0 1 16,-21-1-16,21 0 0,-21 0 16,42-21 15,-21-21-31,21 0 0,0 0 16</inkml:trace>
  <inkml:trace contextRef="#ctx0" brushRef="#br0" timeOffset="21812.92">7705 5546 0,'0'0'16,"0"-21"-16,0-1 0,0 1 15,-22 21-15,1 0 0,0 0 16,0 0-16,0 0 0,0 0 0,-1 21 16,1 1-16,0 20 0,0 0 15,0-21-15,21 22 0,0-1 0,0 0 16,0-20-16,0 20 0,0-21 15,0 0-15,0 22 0,21-43 16,0 21-16,0 0 0,0-21 0,1 0 16,20 0-16,-21 0 0,21 0 15,1 0-15,-1-21 0,-21 0 0,22-1 16,-1 1-16,0 0 0</inkml:trace>
  <inkml:trace contextRef="#ctx0" brushRef="#br0" timeOffset="22171.78">7980 5588 0,'0'0'0,"0"21"0,0 0 0,0 1 15,0-1-15,21 0 16,0-21-16,21 0 16,-20 0-16,-1 0 0,0 0 15,21 0-15,-21-21 0,22 0 0,-22-1 16,0 22-16,21-21 0,-20 0 15,-1 0-15,-21 0 0,0 0 0,21-1 16,-21 1-16,0 0 0,0 0 16,-21 0-16,0 21 0,-1 0 15,1 0-15,0 0 0,0 0 0,0 0 16,0 21-16,-1 0 0,1 0 0,0 0 16,0 1-16,21 20 0,0-21 15,0 21-15,0-20 0,0 20 16,0-21-16,0 0 0,21 0 15,0 22-15,0-43 0,1 21 0,-1 0 16,21-21-16,-21 0 0,22 0 0,-1 0 16,-21 0-16,21-21 0,1 21 15,-1-21-15</inkml:trace>
  <inkml:trace contextRef="#ctx0" brushRef="#br0" timeOffset="22437.67">8826 5440 0,'0'21'31,"-21"0"-31,21 0 0,-21 1 16,21 20-16,0 0 0,0 1 0,-21 20 15,21-21-15,-21 22 0,0-22 16,21 22-16,0-1 0,-22 1 0,1-1 16,0 1-16,21-1 0,0 1 0,-21 20 15,21-20-15,-21-1 0,0 22 16,21-43-16,0 22 0,0-22 0,0 1 15,0-1-15,0-21 0,0 21 0,0-20 16,21-22-16,0 0 16,0 0-16,-21-22 15,0 1-15,21-21 0,-21 21 16,0-22-16</inkml:trace>
  <inkml:trace contextRef="#ctx0" brushRef="#br0" timeOffset="22688.53">8848 5673 0,'0'0'0,"21"-64"0,0 22 0,0 0 0,0-1 16,0 22-16,1 21 0,-1 0 0,0 0 15,0 0-15,0 0 0,0 0 16,1 21-16,-1 22 0,0-22 0,0 0 16,0 21-16,-21 1 0,0-22 0,0 21 15,0 0-15,0-20 16,0 20-16,-21-21 0,0 0 0,0 22 15,0-22-15,-1 0 0,1-21 0,-21 21 16,21 0-16,0-21 0,-1 0 16,1 0-16,21-21 15,0 0-15,21 0 16,1 0-16</inkml:trace>
  <inkml:trace contextRef="#ctx0" brushRef="#br0" timeOffset="22939">9546 4911 0,'0'21'15,"0"0"-15,0 0 0,0 22 16,-21-1-16,21 0 0,-21 1 16,0-1-16,21 21 0,0 1 0,-22-22 15,1 22-15,21-1 0,-21 1 0,21-1 16,0-20-16,0 20 0,0-21 15,0 1-15,0-1 0,0-21 0,0 0 16,0 1-16,21-1 0,0 0 16,1-21-16,-1 0 0,0 0 0,21 0 15,-21 0-15,22-21 0,-22 0 16,21-1-16,1 1 0</inkml:trace>
  <inkml:trace contextRef="#ctx0" brushRef="#br0" timeOffset="23231.7">10033 5525 0,'0'0'0,"0"-22"0,-21 22 16,0 0-16,-1 0 0,1 0 16,0 0-16,0 22 0,0-1 15,0-21-15,-1 21 0,1 0 0,21 0 16,0 0-16,0 1 16,21-22-16,1 0 15,20 21-15,-21-21 0,21 21 0,-20-21 0,20 21 16,-21-21-16,0 21 0,22 0 15,-22-21-15,-21 22 0,0-1 16,0 0-16,0 0 0,0 0 16,0 0-16,-21-21 0,-1 22 0,1-1 15,-21-21-15,21 0 0,-22 0 16,22 21-16,0-21 0,0 0 0,0 0 16,0 0-16,-1-21 0,1 0 0,21-1 15,0 1-15,0-21 16,0 21-16</inkml:trace>
  <inkml:trace contextRef="#ctx0" brushRef="#br0" timeOffset="23412.6">9525 5207 0,'-21'0'16,"42"0"-1,21 0 1,1 0-16,-1-21 0,0 21 0,22 0 15,-22-21-15,22 21 0,-1-21 0,1 21 16,-1-22-16,1 22 0,-1-21 16,-21 0-16,22 21 0,-22 0 0</inkml:trace>
  <inkml:trace contextRef="#ctx0" brushRef="#br0" timeOffset="24539.47">13652 4763 0,'0'0'0,"0"-43"16,0 22-16,0 0 15,0 0-15,0 0 16,0-1-1,0 44 17,0-1-32,0 0 0,0 0 15,0 0-15,0 22 0,0-22 16,0 21-16,0 0 0,0 1 0,22 20 16,-22-20-16,0 20 0,0 1 15,0-22-15,21 21 0,-21 1 16,0-1-16,0 1 0,0-1 0,0 22 15,0-21-15,0 20 0,0 1 0,0-22 16,0 22-16,0-21 0,0 20 16,0 22-16,0-21 0,-21-1 0,21 22 15,-22-21-15,1 21 0,21-22 16,0 22-16,0-21 0,-21 21 0,21-22 16,0 22-16,-21-21 0,21 21 0,0 0 15,0-22-15,0 22 0,0 21 16,0-21-16,0 21 0,0 0 0,0 0 15,0 0-15,0 0 0,0 21 0,0 0 16,0-21-16,0 43 0,0-22 16,0 0-16,0 0 0,0 0 15,0 22-15,0-22 0,0 21 0,0-21 16,0 22-16,21-22 0,0 21 0,-21-21 16,21 22-16,1-1 0,-22 0 15,21 1-15,0-1 0,-21 0 0,21 1 16,-21-1-16,21 21 0,-21-20 0,21 20 15,-21 1-15,0-22 0,0 22 16,0-1-16,0 1 0,0-1 0,0 1 16,0-1-16,0 1 0,0-22 0,0 21 15,0-20-15,0-1 0,0 22 0,0-43 16,0 21-16,0 0 16,0-20-16,0-1 0,0 0 0,0-21 15,0 21-15,0-21 0,0-21 0,0 21 16,0-21-16,0 0 0,-21-1 15,21-20-15,-21 0 0,21-1 0,-21-20 16,21-22-16,0 22 0,0-43 16,-21 0-16,0 0 0,-1-21 15</inkml:trace>
  <inkml:trace contextRef="#ctx0" brushRef="#br0" timeOffset="25853.49">17653 4932 0,'0'0'0,"0"21"0,0 0 0,0 0 0,21-21 16,0 0-16,0 22 0,1-22 15,-1 0-15,0 0 0,0-22 16,0 1-16,0 0 0,1 0 16,-1 0-16,0 0 0,0-1 0,0 1 15,0-21-15,22 21 0,-22 0 16,-21-22-16,0 22 0,0 0 16,0 0-16,0 0 0,-21-1 15,0 22-15,-22 0 0,1 0 16,0 0-16,-1 22 0,-20-1 0,20 0 15,-20 0-15,21 0 0,-1 0 0,-20 22 16,42-1-16,-22-21 0,22 22 16,21-1-16,0 0 0,0-21 0,0 22 15,21-22-15,22 21 0,-22-21 16,21 1-16,22 20 0,-22-21 0,0 0 16,22 0-16,-22 1 0,0 20 0,1-21 15,-1 0-15,0 22 16,1-22-16,-43 0 0,0 21 0,0-21 15,0 22-15,-21-22 0,-22 21 0,1-21 16,-22 1-16,1-1 0,-22 0 16,22 0-16,-22-21 0,0 0 0,22 0 15,-22 0-15,22 0 0,-1-21 16,22 0-16,-22 0 0,22-1 0,0-20 16,-1 21-16,22-21 0,-21-1 0,21 1 15,0-22-15,-1 1 0,22-1 16,0 1-16,0-1 0,0-20 0,0 20 15,43 1-15,-1 20 0,0 1 16,22 21-16,-1 0 0,22 21 16,-21 0-16,20 0 0,-20 21 0,20 21 15,-41 1-15,20-1 0,-20 0 16,-1 1-16,0 20 0,-21-21 0,1 1 16,-1 20-16,0-20 0,-21-1 15,0-21-15,0 21 0,21-20 0,0 20 16</inkml:trace>
  <inkml:trace contextRef="#ctx0" brushRef="#br0" timeOffset="26240.27">18373 5249 0,'42'0'16,"-21"0"15,-21-21-31,0 0 16,0 0-16,21 21 15,-21-21-15,21 21 0,-21-21 0,0-1 16,0 1-16,0 0 0,0 0 0,0 0 16,-21 0-16,0 21 15,0 0-15,0 0 0,0 0 0,-1 0 16,1 0-16,0 21 15,0 0-15,21 0 0,0 21 0,-21-20 16,21 20-16,0-21 0,0 0 0,0 22 16,0-22-16,0 21 0,0-21 15,0 0-15,0 1 0,21-1 16,0 0-16,0-21 0,0 0 0,1 0 16,-1 0-16,0 0 0,0 0 15,0-21-15,22 0 0,-22 21 0,0-22 16,21-20-16,-21 21 0,1 0 15</inkml:trace>
  <inkml:trace contextRef="#ctx0" brushRef="#br0" timeOffset="26487.13">18859 4466 0,'0'0'0,"0"-42"0,0 0 16,0 20-16,0 44 15,0-1-15,0 21 16,0-21-16,0 22 0,0 20 15,0 1-15,0-22 0,0 43 0,0-22 16,0 1-16,0-1 0,0 1 16,-21-1-16,21 1 0,-21-22 0,21 21 15,-21-20-15,21-1 0,0-21 0,0 22 16,0-22-16,0 0 0,0 0 16,21-21-16,0 0 15,0 0-15,1 0 0,-1-21 0,0 0 16,0 0-16,0-1 0</inkml:trace>
  <inkml:trace contextRef="#ctx0" brushRef="#br0" timeOffset="26831.93">19113 5144 0,'0'21'16,"0"0"0,22-21 15,-1 0-16,0 0-15,0-21 0,0 0 16,22 21-16,-22-22 0,0 1 0,0 0 16,21 0-16,-20 0 0,-22 0 0,21-1 15,-21 1-15,0 0 16,-21 21-16,-1 0 16,-20 21-16,21 0 0,0 1 15,-22 20-15,22-21 0,0 21 0,0-20 16,0 20-16,0-21 0,21 21 0,-22-20 15,22 20-15,0-21 16,0 0-16,0 0 0,0 1 16,22-1-16,-1-21 0,0 0 0,0 0 15,0 0-15,22 0 0,-1 0 16,-21 0-16,21 0 0,1-21 0,-1-1 16,0 1-16,1 0 0,-1 0 0</inkml:trace>
  <inkml:trace contextRef="#ctx0" brushRef="#br0" timeOffset="27244.64">19812 4974 0,'0'0'0,"0"21"16,0 1-1,0-1-15,0 21 16,0-21-16,0 0 0,0 1 16,0-1-16,0 0 0,0 0 0,0 0 15,-21 0-15,21 1 0,0-1 0,-21 0 16,-1-21 15,22-21-15,0 0-1,0-1-15,0 1 0,0-21 0,22 21 16,-22-22-16,21 22 0,0-21 16,0 21-16,0-22 0,0 22 0,1 0 15,-1 0-15,21 21 0,-21 0 16,22 0-16,-22 0 0,21 0 15,-21 0-15,22 21 0,-22 0 0,21 0 16,-21 1-16,0-1 0,-21 21 0,0-21 16,0 22-16,0-22 0,0 0 15,0 21-15,0-21 0,-21 1 0,0-1 16,0 0-16,21 0 16,0-42-1,21 0 1,0 0-16,0-1 15</inkml:trace>
  <inkml:trace contextRef="#ctx0" brushRef="#br0" timeOffset="27428.54">20616 4974 0,'0'0'0,"21"0"0,-21 21 0,0 1 16,0-1-16,0 0 0,22 0 15,-22 0-15,0 0 0,0 1 16,0-1-16,0 0 0,0 0 0,0 0 15,0 0-15,-22-21 0,22 22 0,0-1 16,0 0 0,0-42-1,0 0-15,22-1 0</inkml:trace>
  <inkml:trace contextRef="#ctx0" brushRef="#br0" timeOffset="27580.45">20722 4741 0,'0'0'0,"0"-21"0,-21 21 16,0 0 0,21 21 15,0 1-31,0-1 16,21 0-16</inkml:trace>
  <inkml:trace contextRef="#ctx0" brushRef="#br0" timeOffset="28540.14">20934 4974 0,'0'0'0,"0"21"0,0 1 16,0-1-16,0 0 0,0 0 0,0 0 16,21 0-16,-21 1 0,0-1 15,0 0-15,0 0 0,21 0 16,-21 0-16,0 1 0,0-1 0,0 0 0,21-21 15,-21 21-15,21-21 0,-21 21 16,22-21-16,-1 0 0,21 0 16,-21 0-16,0-21 15,1 0-15,-1 0 16,0 0-16,0-1 0,0-20 0,0 21 16,1 0-16,-22 0 0,0-22 0,0 22 15,0 0-15,0 0 16,-22 42-1,22 0 1,0 0-16,0 0 0,0 1 0,0-1 16,0 0-16,0 0 0,0 0 15,0 0-15,0 1 16,0-1-16,22-21 16,-1 0-16,0 0 0,0 0 15,0 0-15,0 0 0,1 0 16,-1 0-16,0-21 0,0-1 0,0 1 15,0 0-15,1 0 0,-22 0 0,0 0 16,21-1-16,-21 1 0,0 0 16,21 0-16,-21 0 0,0 42 31,0 0-31,0 0 16,0 0-16,-21 1 0,21-1 0,0 0 15,-21 0-15,21 0 0,0 0 0,0 1 16,0-1-1,-22 0-15,1 0 16,21-42 15,0 0-15,0 0-16,0-1 0,0 1 0,0 0 16,21 0-16,1-21 0,-1 20 15,-21 1-15,21 0 0,0 0 0,0 0 16,0 0-16,1-1 0,-1 22 0,0 0 15,0 0-15,0 0 0,0 0 16,1 22-16,-1-1 0,-21 0 16,21 0-16,-21 21 0,0-20 15,0-1-15,0 0 0,0 0 16,0 0-16,0 0 0,0 1 16,0-1-16,0 0 15,0-42 16,0 0-31,0-1 16,0 1-16,21 0 0,0 0 0,0 0 16,1-22-16,-1 22 0,21-21 0,-21 21 15,0-22-15,1 22 0,20 21 16,-21 0-16,0 0 0,0 0 16,1 0-16,-22 21 0,21 1 0,-21-1 15,0 0-15,21 21 0,-21-21 16,0 22-16,0-22 0,0 0 0,0 21 15,-21-20-15,21-1 0,-21 0 0,21 0 16,0 0-16,21-21 31</inkml:trace>
  <inkml:trace contextRef="#ctx0" brushRef="#br0" timeOffset="28975.88">23199 4614 0,'0'0'16,"0"-21"-16,0 42 16,0 1-1,0-1-15,0 0 0,0 21 0,0 1 16,0-1-16,-22 0 0,22 22 0,0-22 15,0 0-15,-21 1 16,21 20-16,0-20 0,0-1 0,0-21 16,0 21-16,0-20 0,0-1 0,0 0 15,21 0-15,1 0 0,-1 0 16,0-21-16,0 0 0,0 0 0,0 0 16,1 0-16,-1-21 0,0 0 0,21 0 15,-21 0-15,1 0 0,-1-22 16,0 22-16,-21-21 0,0-22 0,21 22 15,-21-22-15,21 1 0,-21-1 16,0 1-16,0-1 0,0 1 0,21 21 16,-21-1-16,22 22 0,-22 0 0,0 0 15,0 42 1,0 0 0,0 0-16,0 0 0,0 1 0,0 20 15,0-21-15,0 21 0,0-20 16</inkml:trace>
  <inkml:trace contextRef="#ctx0" brushRef="#br0" timeOffset="29353.67">24024 4932 0,'0'0'0,"21"-21"0,-21 0 15,21-1-15,-21 1 0,0 0 16,-21 21-1,0 0-15,0 21 16,0 0-16,-22 1 0,22-1 0,-21 0 16,21 0-16,0 0 0,-1 0 0,22 22 15,0-22-15,0 0 0,0 0 16,22 0-16,-1 1 0,0-22 16,0 21-16,0-21 0,0 21 15,22 0-15,-22-21 0,0 21 0,0-21 16,0 21-16,1-21 0,-22 22 0,21-22 15,-21 21 1,-21-21-16,-1 21 0,1-21 16,0 0-16,0 0 0,-21 0 0,-1 0 15,22 0-15,-21 0 0,21 0 16,-22 0-16,22 0 0,0 0 0,42-21 31,0 21-15</inkml:trace>
  <inkml:trace contextRef="#ctx0" brushRef="#br0" timeOffset="30136.09">24617 5038 0,'0'0'0,"0"-21"15,0-1 1,0 1-16,-21 21 15,-1 0-15,1 0 0,0 0 16,0 21-16,-21 1 0,20-1 16,1 0-16,0 0 0,-21 0 0,21 22 15,-1-22-15,1 0 0,0 0 16,0 0-16,21 0 0,0 1 16,0-1-1,21-21 1,0 0-16,0 0 0,1 0 0,-1-21 15,0 21-15,21-22 0,-21 1 16,22 0-16,-22 0 0,0 0 0,21 0 16,-20-1-16,20-20 0,-21 21 0,0 0 15,0 0-15,-21-1 0,0 1 16,22 21-16,-22 21 16,0 1-16,-22-1 15,22 0-15,0 0 0,-21 0 16,21 0-16,-21 1 0,21-1 0,0 0 15,0 0-15,21 0 16,0 0-16,1-21 0,-1 22 16,21-22-16,-21 0 0,22 21 0,-1-21 15,0 0-15,1 0 0,-1 0 0,21 0 16,-20 0-16,-1 0 0,0-21 16,1-1-16,-1 22 0,-21-21 0,22 0 15,-22-21-15,21 21 0,-21-22 0,-21 22 16,0-21-16,0-1 0,0 22 15,0 0-15,0 0 0,-21 0 0,0 21 16,-21 0-16,20 0 0,-20 0 16,0 0-16,21 21 0,-22 0 0,1 0 15,0 0-15,20 1 0,-20-1 16,21 0-16,0 0 0,0 0 0,21 0 16,0 1-16,0-1 15,0 0-15,21-21 0,0 21 16,0 0-16,0 0 0,0 22 15,-21-22-15,22 21 0,-1 1 0,-21-1 16,21 21-16,-21 1 0,0-1 0,0 1 16,0-1-16,0 1 0,0-1 15,0 22-15,0-21 0,0-1 0,0 1 16,0-22-16,0 21 0,0-20 0,0-1 16,0 0-16,0 1 0,0-22 15,-21 21-15,0-42 0,-1 21 0,22 1 16,-21-22-16,21-22 15,0 1 1,0 0-16</inkml:trace>
  <inkml:trace contextRef="#ctx0" brushRef="#br0" timeOffset="30507.88">25844 5355 0,'0'-21'16,"22"21"-16,-22-21 15,21 21-15,0 0 0,0-21 0,0 21 16,0-21-16,1-1 0,-1 1 0,0 0 16,0 0-16,-21 0 15,0 0-15,0-1 0,0 1 0,0 0 16,-21 21-1,0 0-15,0 0 0,-1 0 0,1 21 16,0 0-16,-21 1 0,21-1 0,-1 0 16,1 21-16,0-21 0,0 1 15,21-1-15,-21 21 0,21-21 16,0 0-16,0 1 0,0-1 0,21 0 16,0-21-16,0 21 0,0-21 15,22 0-15,-1 21 0,-21-21 0,22 0 16,-1 0-16,0 0 0,-21 0 0,22 0 15,-1 0-15,-21-21 0,0 21 16</inkml:trace>
  <inkml:trace contextRef="#ctx0" brushRef="#br0" timeOffset="31488.8">2180 6752 0,'0'0'0,"-42"21"0,-1-21 16,65 0 15,-1 0-31,0 0 0,21 0 0,1 0 0,20 0 16,1 0-16,20 0 15,1 0-15,0 0 0,-1 0 0,22 0 16,0 0-16,21 0 0,0 0 16,21 0-16,-21 0 0,21 0 0,22 0 15,-22 0-15,42 0 0,-20 0 0,20 0 16,1 0-16,20 0 0,-20 0 15,20-21-15,1 21 0,0 0 0,-22-21 16,22 21-16,-22 0 0,1-21 0,-1 21 16,-20 0-16,-22 0 0,0-21 15,0 21-15,-42 0 0,0 0 16,-21 0-16,-22 0 0,1 0 0,-22 0 16,0 0-16,-21 0 0,1 0 15,-22-21 1</inkml:trace>
  <inkml:trace contextRef="#ctx0" brushRef="#br0" timeOffset="32480.08">16658 5969 0,'0'0'0,"21"0"0,0 0 0,22 0 0,-22 0 15,21 0-15,1 0 0,-1 0 16,21 0-16,1 0 0,-22 0 0,43 0 16,-22 0-16,22 0 0,0 0 0,21 0 15,-22 0-15,22 0 0,-21 0 16,21 21-16,21-21 0,0 0 0,0 0 16,0 0-16,21 21 0,0-21 0,21 0 15,1 0-15,-1 0 0,21 0 16,1 0-16,-1 0 0,22 0 0,0 0 15,-1 0-15,22 0 0,-21 0 16,21 0-16,-22 0 0,22 0 16,0 0-16,0 0 0,0 0 0,0 0 15,-22 0-15,22-21 0,-21 21 16,-1 0-16,1 0 0,0 0 0,-22 0 16,-20 0-16,20 0 0,-21 0 0,-20 0 15,20 0-15,-42 0 0,0 0 16,0 0-16,-21 0 0,-22 0 0,1 0 15,0 0-15,-1 0 0,-20 0 16,-1 0-16,-20 0 0,-1 0 0,0 0 16,-20 0-16,-1 0 0,0 0 0,0 0 15,-42 0 17,0 0-32,0 0 0,-1 0 15,1 0-15,0 0 16</inkml:trace>
  <inkml:trace contextRef="#ctx0" brushRef="#br0" timeOffset="32586">25717 5990 0,'0'0'0,"-21"0"0,0 0 15,0 0 17,0 0-32,0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4:08:39.1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9567 402 0,'0'-21'0,"21"21"16,-21-21-1,0 0-15,0 0 31,0-1 141,0 44-140,0-1-32,0 0 0,0 21 15,22-21-15,-22 22 0,0 20 16,0-20-16,0 20 0,0 1 15,0 20-15,0-20 0,-22 20 0,22-20 16,-21 21-16,0-22 0,0 1 16,0-1-16,0 1 0,-1-1 0,-20 1 15,21-1-15,0 1 0,0-22 16,-1 21-16,1-20 0,0-1 0,0-21 16,0 22-16,0-22 0,21 0 15,0 0-15,0 0 16,0-42-1,0 0-15,0 0 16,0 0-16,0-1 0,0 1 16</inkml:trace>
  <inkml:trace contextRef="#ctx0" brushRef="#br0" timeOffset="399.3">8805 1693 0,'0'0'0,"-21"22"0,0-1 15,21 0-15,0 0 0,0 0 16,0 0-16,0 22 0,0-22 0,0 0 15,21 21-15,0-20 0,22-1 16,-22 0-16,21 0 0,0 0 0,1 0 16,-1 1-16,0-1 0,22-21 15,-22 0-15,22 0 0,-22 0 0,22 0 16,-22 0-16,21 0 0,1-21 0,-1 21 16,-20-22-16,20 1 15,1 0-15,-22 0 0,22 0 0,-22 21 16,0-21-16,-21-1 0,22 1 15,-22 0-15,0 0 0,0 0 0,0 0 16,-21-1-16,0 1 0,0 0 0,0 0 16,0 0-16,0 0 15,-21-1-15,0 1 0,0 0 0</inkml:trace>
  <inkml:trace contextRef="#ctx0" brushRef="#br0" timeOffset="751.09">9165 677 0,'0'0'0,"0"-21"0,0 0 0,0-21 15,0 21-15,0-1 0,0 1 0,21 0 16,0 21-16,22-21 0,-1 0 15,0 0-15,1-1 0,20 22 0,1-21 16,-1 0-16,1 21 0,-1-21 16,1 0-16,20 21 0,-20-21 0,-1 21 15,1-22-15,-22 22 16,22 0-16,-22 0 0,0-21 0,-20 21 16,20 0-16,-21 0 0,0 0 15,-21 21 32,21 1-31</inkml:trace>
  <inkml:trace contextRef="#ctx0" brushRef="#br0" timeOffset="1639.81">11409 635 0,'0'0'16,"0"-21"-16,0 0 0,-21 0 15,-1-1 1,1 22-16,0 0 16,0 0-16,0 0 0,0 0 0,-1 0 15,1 0-15,0 22 0,-21-1 16,-1 0-16,22 0 0,-21 21 0,0 1 16,-1 20-16,1 1 0,0-1 15,-1 1-15,1-1 0,0 22 0,20-22 16,-20 1-16,21-1 0,21 1 0,-21-1 15,21-20-15,-21 20 0,21 1 16,0-22-16,0 22 0,0-22 0,0 0 16,0 1-16,0-1 0,0-21 15,21 21-15,0-20 0,0-1 16,0 0-16,0 0 0,1 0 0,-1-21 16,21 0-16,0 0 0,-20 0 15,20 0-15,21 0 0,-20 0 0,-1 0 16,22-21-16,-1 0 0,-21 0 15,22-22-15,-22 22 0,22-21 0,-22 0 16,22-1-16,-22 1 0,21 0 0,-20-22 16,-1 1-16,0 20 0,1-20 15,-1-1-15,0 1 0,-20-1 0,-1 1 16,0-1-16,-21 1 16,0-22-16,0 43 0,0-22 0,-21 1 0,0 20 15,-22 1-15,1 0 16,0 21-16,-1-1 0,1 1 0,-22 0 15,1 0-15,-1 21 0,1 0 0,-1 0 16,1 0-16,-1 21 0,22 0 16,0-21-16,-1 21 0,22 1 0,0-1 15,0 21-15,21-21 0,0 0 16,0 22-16,0-1 0,21 0 0,0 1 16,22-1-16,-22 0 0,21 1 15,0-1-15,1 0 0,-1 22 0,0-22 16,1 22-16,-1-22 0,-21 22 15,22-1-15,-1-21 0,-21 22 0,0-1 16,0 1-16,1-1 0,-22 1 16,0-22-16,0 22 0,0-22 15,0 22-15,0-22 0,-22 0 0,1 1 16,0 20-16,-21-21 0,21 1 16,-1-1-16,-20-21 0,21 22 0,0-22 15,0 21-15,-1-21 0,1 0 0,0-21 16,21 22-16,-21-22 0,21-22 31,0 1-31,0 0 0,0 0 16,0 0-16,0 0 0,-21-1 15</inkml:trace>
  <inkml:trace contextRef="#ctx0" brushRef="#br0" timeOffset="2192.51">8170 2371 0,'-21'0'0,"42"0"0,-63 0 0,21 0 16,42 0 15,0 21-16,21-21-15,-20 0 0,41 0 0,-21 21 16,22-21-16,21 0 0,20 21 16,1-21-16,21 0 0,0 21 15,21-21-15,1 0 0,-1 22 0,21-1 16,0-21-16,1 21 0,-1-21 16,-21 21-16,22-21 0,-22 0 0,21 0 15,-21 21-15,0-21 0,-21 0 0,0 0 16,0 0-16,-42 0 0,21 0 15,-21 0-15,-22 0 0,1 0 0,-22 0 16,21 0-16,-41 0 0,20 0 16,-21 0-16,0 0 0,0 0 0,-42 0 47,-21 0-47,21 0 0,0 0 15,-22 0-15</inkml:trace>
  <inkml:trace contextRef="#ctx0" brushRef="#br0" timeOffset="2671.82">7937 2519 0,'-21'0'16,"42"0"0,1 0-1,20 0-15,0 21 0,22-21 16,-1 0-16,1 21 0,-1 0 0,22-21 15,0 22-15,20-22 0,1 21 0,0-21 16,21 0-16,-21 0 16,21 21-16,0 0 0,0-21 0,0 0 15,0 0-15,21 0 0,0 21 16,-21-21-16,21 0 0,-21 0 0,0 0 16,22 0-16,-22 0 0,0 0 0,-22 0 15,22 0-15,-21 0 0,-21 0 16,21 0-16,-22 0 0,-20 0 0,21 0 15,-22 0-15,1 0 0,-22 0 16,21 0-16,-20 0 0,-22 0 0,21 0 16,-21 0-16,1 0 0,-1 0 0</inkml:trace>
  <inkml:trace contextRef="#ctx0" brushRef="#br0" timeOffset="2815.73">11938 2709 0,'0'0'0,"-42"0"16,20 0 0</inkml:trace>
  <inkml:trace contextRef="#ctx0" brushRef="#br0" timeOffset="3808.37">1439 3408 0,'0'0'0,"0"21"62,0 0-46,0 0-16,0 22 0,0-22 16,0 21-16,0 1 0,0-1 15,0 0-15,-21 1 0,21 20 16,-21-21-16,21 22 0,0-1 0,-21-20 15,0 20-15,21-20 0,-22-1 16,22 0-16,0 1 0,0-22 16,-21 21-16,21-21 0,-21 0 0,21 1 15,0-1-15,0-42 32</inkml:trace>
  <inkml:trace contextRef="#ctx0" brushRef="#br0" timeOffset="4423.64">1884 4043 0,'0'0'0,"21"0"15,-21-21-15,0 0 0,21-1 16,-21 1 0,0 0-16,0 0 15,-21 21 16,21 21-15,-21 0-16,21 0 0,0 1 16,0-1-16,0 0 15,0 0-15,21 0 16,0-21 0,0 0-16</inkml:trace>
  <inkml:trace contextRef="#ctx0" brushRef="#br0" timeOffset="5199.21">3492 3598 0,'43'0'16,"-22"0"-16,0 0 16,0 0-16,0 0 0,1 0 0,-1 0 15,21 0-15,-21-21 0,22 0 16,-22 21-16,0-21 0,21 0 0,-21 0 15,1-1-15,-1 1 0,21-21 16,-21 21-16,0-22 0,-21 22 16,22-21-16,-22 0 0,21 20 0,-21-20 15,0 21-15,0-21 0,0 20 16,0 1-16,0 0 0,0 0 0,-21 21 16,-1 0-16,1 0 15,0 0-15,0 21 0,21 0 0,-21 22 16,21-1-16,-21 0 0,21 22 15,-22-1-15,22 1 0,0-1 16,0 1-16,0-1 0,0 1 0,0-1 16,0 1-16,0-1 0,0 1 15,0-1-15,0 1 0,0-22 0,0 22 16,0-22-16,0 21 0,-21-20 0,0-22 16,0 21-16,21-21 0,-21 22 15,0-22-15,-1 0 0,1 0 0,-21-21 16,21 21-16,-22-21 0,1 0 15,0 0-15,-1 0 0,22 0 0,-21 0 16,0-21-16,20 0 0,-20 0 16,21 0-16,-21 0 0,20-22 0,1 22 15,0-21-15,0 21 16,21-1-16,0-20 0,0 21 0,0 0 16,0 0-16,0-1 0,21 1 15,0 0-15,0 0 0,1 21 0,20-21 16</inkml:trace>
  <inkml:trace contextRef="#ctx0" brushRef="#br0" timeOffset="5748.28">4170 3895 0,'0'21'16,"0"0"-1,0 0-15,0 0 0,0 1 0,0 20 16,0-21-16,0 21 0,0-20 0,0 20 16,0-21-16,0 21 0,0 1 15,0-22-15,-21 0 0,21 21 0,0-20 16,-22-1-16,22 0 0,0 0 15,0 0-15,0 0 16,-21-21-16,21-21 31,0 0-31,0 0 0,0 0 0,0 0 16,0-22-16,0 22 0,0-21 16,0-22-16,21 22 0,1 0 0,-1-22 15,0 22-15,0-1 0,21 1 0,1 21 16,-1-21-16,0 20 0,1 1 15,-1 0-15,0 21 0,1 0 0,-1 0 16,0 21-16,1 0 0,-22 1 16,21-1-16,-21 0 0,-21 21 0,0 1 15,0-1-15,0 0 0,0 1 16,0-1-16,0 0 0,-21-21 16,0 22-16,21-1 0,-21-21 0,21 0 15,-21 1-15,21-1 0,-21 0 16,42-42-1,0 0 1,0-1-16,0 1 0,0-21 16</inkml:trace>
  <inkml:trace contextRef="#ctx0" brushRef="#br0" timeOffset="6023.98">5228 3323 0,'0'0'0,"0"43"0,0 41 15,0-20-15,-21-1 0,21-20 16,-21 20-16,21 1 0,-21-1 0,21 22 16,0-22-16,-22 1 0,1-1 15,0 1-15,21-22 0,0 22 0,-21-22 16,21 0-16,0-21 0,0 22 0,0-22 15,0 0-15,0 0 0,21-21 16,0 0 0,0-21-16,1 0 0,-1 0 15,0-22-15,0 22 0</inkml:trace>
  <inkml:trace contextRef="#ctx0" brushRef="#br0" timeOffset="6221.86">5038 3937 0,'0'0'0,"-43"0"16,22 0-16,42 0 15,0 0-15,1-21 16,-1 21-16,0 0 16,0 0-16,0-21 0,0 0 0,22 21 15,-22 0-15,21 0 0,1-22 0,-1 22 16,-21 0-16,21 0 0,1 0 15,-22-21-15</inkml:trace>
  <inkml:trace contextRef="#ctx0" brushRef="#br0" timeOffset="6608.49">5588 3958 0,'0'0'15,"-21"0"-15,21-21 31,0 0-31,21 21 16,0 0-16,0 0 0,0 0 16,1 0-16,-1 0 0,21 21 15,-21 0-15,0 0 0,1 1 0,-1-1 16,0 21-16,0-21 0,0 22 16,0-22-16,-21 21 0,22-21 0,-22 22 15,0-22-15,0 21 0,0-21 0,0 0 16,0 1-16,-22-1 0,22 0 15,-21-21-15,21 21 0,0-42 32,0 0-17,0 0-15,0-1 0,0-20 0,0 21 16,0-21-16,21-1 0,1 1 16,-1 21-16,0-22 0,0 1 0,0 0 15,0 21-15,1-1 0,-1 1 0,21 0 16,-21 0-16,0 0 0,1 21 15,-1 0-15,0 0 0,0 0 0,0 0 16</inkml:trace>
  <inkml:trace contextRef="#ctx0" brushRef="#br0" timeOffset="7034.91">6604 4001 0,'0'0'0,"-42"-22"15,20 22 1,1 0-16,0 22 0,0-1 16,0 0-16,0 0 0,-1 0 0,1 22 15,0-1-15,0-21 0,0 21 16,0 1-16,21-22 0,0 21 15,0 1-15,0-22 0,0 0 0,0 0 16,0 0-16,0 0 0,21 1 0,21-22 16,-21 0-16,22 0 0,-22 0 15,21 0-15,0 0 0,1-22 0,-1 1 16,0 0-16,1 0 0,-1-21 0,-21 20 16,22 1-16,-22-21 0,0 0 15,0-1-15,-21 22 0,0-21 0,0-1 16,0 1-16,-21 21 0,0 0 15,0 0-15,-22-1 0,1 22 0,21 0 16,-22 0-16,1 0 0,21 0 16,-21 0-16,-1 0 0,1 22 15,21-1-15,0-21 0,-1 21 0,1 0 16,0-21-16,0 21 0</inkml:trace>
  <inkml:trace contextRef="#ctx0" brushRef="#br0" timeOffset="8179.25">7662 4212 0,'0'0'0,"0"-21"0,0-21 16,21 21-16,-21-22 0,0 22 15,0-21-15,0 21 0,-21-1 16,21 1-16,-21 0 0,0 21 0,-21 0 15,20 0-15,1 0 0,-21 0 16,0 0-16,-1 0 0,1 42 0,0-20 16,-1 20-16,1 0 0,0 1 15,-1-1-15,22 0 0,-21 22 0,21-22 16,21 0-16,0 1 0,0-1 0,0 0 16,0 1-16,0-22 0,21 0 15,0 0-15,0 0 0,0 1 0,0-1 16,1-21-16,-1 0 0,21 0 15,-21 0-15,0 0 0,1-21 0,20-1 16,-21 1-16,21 0 0,-20 0 0,20-21 16,0 20-16,-21-41 0,22 21 15,-22-1-15,21-20 0,-21-22 16,1 22-16,-1-1 0,0 1 0,0-22 16,0 21-16,-21-20 0,0 20 0,21 1 15,-21-1-15,22 22 0,-22-22 16,0 43-16,0 0 0,0 0 0,0 0 15,-22 42 1,1 0-16,21 21 0,0 1 0,0-1 16,-21 22-16,21-22 0,0 21 15,0-20-15,-21 20 0,21 1 0,0-1 16,0 1-16,0-22 0,0 22 0,0-22 16,0 21-16,0-20 15,0-1-15,0 0 0,0-20 0,0 20 16,21-21-16,0 0 0,0 0 0,1-21 15,-1 22-15,0-22 0,21 0 16,-21 0-16,22 0 0,-1-22 0,-21 22 16,22-21-16,-1 0 0,0 0 0,-21-21 15,22 20-15,-22 1 0,0-21 16,0 0-16,0-1 0,-21 1 0,0 0 16,22 20-16,-22-20 0,0 21 0,0 0 15,0 0-15,0-1 16,0 44-1,-22-22-15,22 21 16,0 21-16,-21-21 0,21 22 0,-21-22 16,21 21-16,0 0 0,0-20 0,0 20 15,0 0-15,0-21 0,0 1 16,0-1-16,0 21 0,0-21 16,21 0-16,0-21 0,1 0 0,-1 0 15,0 0-15,0 0 0,21 0 16,-20 0-16,-1 0 0,21-21 0,-21 0 15,0 0-15,22-21 0,-22 20 16,0 1-16,21-21 0,-20 0 16,-1 20-16,-21-20 0,21 0 0,-21 21 15,0-1-15,21 1 0,-21 0 0,0 42 32,-21-21-32,0 21 15,21 1-15,-21-1 0,21 21 0,0-21 16,0 0-16,-22 1 0,22-1 15,0 21-15,0-21 0,0 0 0,0 1 16,0-1-16,0 0 0,0 0 0,22 0 16,-1-21-16,0 0 15,0 0-15,0 0 16,22 0-16,-22 0 0,0 0 0,21 0 16,-21-21-16,22 0 0</inkml:trace>
  <inkml:trace contextRef="#ctx0" brushRef="#br0" timeOffset="8411.12">9250 3979 0,'0'0'0,"0"-21"0,-21 21 15,-1 0-15,1 0 16,0 21-16,0 1 0,0-1 0,21 21 16,-21-21-16,-1 22 0,1-22 0,21 21 15,0 0-15,0-20 16,0 20-16,0-21 0,0 21 0,0-20 15,0-1-15,0 0 0,21 0 0,1 0 16,-1 0-16,0 1 0,21-22 16,-21 0-16,1 0 0,20 0 0,-21 0 15,21 0-15,-20-22 0,20 1 0,0 0 16,-21 0-16</inkml:trace>
  <inkml:trace contextRef="#ctx0" brushRef="#br0" timeOffset="8682.94">9969 3281 0,'0'0'0,"-21"-21"0,0 0 0,21-1 0,-21 1 15,0 21-15,0 0 16,-1 21-16,1 1 0,21 20 0,-21 0 16,21 1-16,-21-1 0,21 21 15,0-20-15,0 20 0,-21 1 0,21-1 16,-21 1-16,21-22 0,-22 22 0,22-1 15,0 1-15,-21-1 0,0 1 16,0-1-16,21-21 0,0 1 0,-21-1 16,21 0-16,0 1 0,0-22 0,0 0 15,0 0-15,0 0 0,21-21 16,0 0-16,0 0 16,0 0-16,22 0 0,-22-21 0,21 0 15</inkml:trace>
  <inkml:trace contextRef="#ctx0" brushRef="#br0" timeOffset="9579.29">10350 3937 0,'0'21'16,"0"0"-16,-21 1 0,21-1 0,-21 0 16,0 0-16,0 21 0,21-20 0,-21 20 15,-1 0-15,1-21 0,21 22 16,0-22-16,-21 21 0,21-21 15,0 1-15,0 20 0,0-21 0,0 0 16,0 0-16,21 1 0,0-22 16,1 0-16,-1 0 0,0 0 15,21 0-15,1 0 0,-22-22 0,21 1 16,0 0-16,1 0 0,-1 0 0,0-22 16,1 1-16,-22 21 0,0-21 15,0-1-15,0 1 0,1 0 0,-22 20 16,21-20-16,-21 21 0,0 42 31,0 0-31,-21 22 16,-1-22-16,22 0 0,0 21 0,0-21 15,-21 22-15,21-22 0,0 0 16,0 0-16,0 0 0,0 1 0,0-1 16,0 0-16,0 0 0,21 0 15,1-21 1,-1 0-16,0 0 0,0 0 15,-21-21-15,21 0 0,-21 0 0,21 0 16,-21-1-16,0 1 0,0 0 16,0-21-16,0 21 0,0-1 0,0-20 15,0 21-15,-21-21 0,21 20 0,-21 1 16,21 0-16,0 0 16,0 0-16,0 0 15,21 21-15,0 0 0,1 0 0,20 0 16,-21 0-16,0 0 15,0 0-15,1 0 0,20 21 0,-21-21 16,0 21-16,0 0 0,1 0 0,-1 0 16,0 1-16,-21-1 0,0 0 15,21 0-15,-21 0 0,0 0 0,21 1 16,-21-1-16,0 0 0,0 0 0,0 0 16,0 0-16,0 1 15,-21-1-15,0-21 16,0 21-16,0-21 15,-1 0-15,22-21 16,0 0 0,0-1-16,0 1 0,0 0 0,22-21 15,20-1-15,-21 1 0,0 0 0,22-1 16,-1 1-16,-21 0 0,21 21 16,1-22-16,-1 22 0,0 0 0,-20 0 15,20 21-15,-21 0 0,0 0 0,22 21 16,-22 0-16,-21 0 0,21 0 15,-21 1-15,21 20 0,-21 0 16,0-21-16,0 22 0,0-1 0,0-21 16,0 22-16,-21-22 0,0 21 15,21-21-15,-21 0 0,21 1 0,0-1 16,-22 0-16,22 0 0,-21-21 0,21 21 16,-21-21-16,21-21 31,0 0-31</inkml:trace>
  <inkml:trace contextRef="#ctx0" brushRef="#br0" timeOffset="9763.2">11197 3620 0,'0'0'0,"-21"0"0,0 0 16,0 0-16,21-22 15,-22 22-15,1 0 16,0 0 0</inkml:trace>
  <inkml:trace contextRef="#ctx0" brushRef="#br0" timeOffset="9963.08">9842 3789 0,'0'0'0,"-21"21"0,0-21 15,42 0 1,0 0-16,1 0 0,20 0 16,0 0-16,22 0 0,-1 0 0,1-21 15,-1 21-15,1 0 0,-1 0 16,1 0-16,-1-21 0,-20 21 0</inkml:trace>
  <inkml:trace contextRef="#ctx0" brushRef="#br0" timeOffset="10495.97">13716 3366 0,'0'0'0,"0"-22"16,0-20-16,0 0 0,0 21 0,0-1 15,0-20-15,0 21 0,0 0 16,0 0-16,-21 21 15,0 0-15,21 21 16,0 0-16,-22 0 0,1 21 0,21 22 16,-21-22-16,21 22 0,-21-1 15,0 1-15,21-1 0,-21 22 0,-1-22 16,1 1-16,21-1 0,-21 1 0,0-1 16,21 1-16,0-22 0,-21 22 15,21-22-15,-21 0 0,21-20 0,0 20 16,0-21-16,0 21 0,0-20 0,0-1 15,21-21-15,0 0 16,0 0-16,0-21 16</inkml:trace>
  <inkml:trace contextRef="#ctx0" brushRef="#br0" timeOffset="10854.76">13991 3852 0,'-21'0'15,"0"22"1,0-1-16,21 0 0,-22 0 0,1 21 16,0-20-16,0 20 0,21 0 0,-21-21 15,21 22-15,-21-1 0,21-21 16,0 22-16,0-22 0,0 21 16,0-21-16,0 0 0,0 1 0,0-1 15,21-21-15,0 0 0,21 0 16,-21 0-16,22 0 0,-1 0 0,0-21 15,1-1-15,-1 1 0,0-21 0,22 21 16,-22-22-16,-21 22 0,22-21 16,-22 0-16,0-1 0,-21 1 0,0 0 15,0-1-15,0 1 0,-21 21 0,0 0 16,0-1-16,-1 1 0,-20 21 16,0 0-16,21-21 0,-22 21 0,1 0 15,0 0-15,-1 0 0,1 0 0,0 0 16,-1 0-16,22 0 15,-21 0-15,-1 0 0,22 0 0,-21 0 16</inkml:trace>
  <inkml:trace contextRef="#ctx0" brushRef="#br0" timeOffset="11051.72">13144 3789 0,'85'-21'16,"-64"21"-16,22-21 15,-1-1-15,0 22 0,22-21 16,-22 21-16,0-21 0,1 0 16,20 21-16,-20-21 0,-1 21 0,0-21 15,22 21-15,-22 0 0,0 0 16,1 0-16,-1-22 0,0 22 0,1 0 16,-22-21-16,21 21 0</inkml:trace>
  <inkml:trace contextRef="#ctx0" brushRef="#br0" timeOffset="11550.9">16510 3048 0,'0'0'0,"0"-21"0,0-21 16,0 63-1,0 0 1,0 0-16,-21 43 0,0-22 0,-1 21 16,1 22-16,0-21 0,-21 20 0,21 1 15,-22 0-15,1-1 0,21-20 16,-22 20-16,1 1 0,21 0 0,-21-22 15,-1 1-15,22-1 0,-21 1 16,21-22-16,-1 0 0,1-20 16,0-1-16,21 0 0,0 0 0,21-42 31,0 0-31,1 0 0,-1-22 16,0 1-16,0 0 0</inkml:trace>
  <inkml:trace contextRef="#ctx0" brushRef="#br0" timeOffset="11787.72">16489 3133 0,'0'0'16,"21"-43"-16,-21-41 15,0 105 1,0 21-16,0 1 0,0 20 16,0 1-16,0 20 0,0 1 0,0-22 15,0 22-15,-21 0 0,21-22 16,0 22-16,0-22 0,-21 1 0,21-1 15,0 1-15,0-1 0,0-20 0,0-1 16,0 0-16,-22-20 0,22-1 16,0 0-16,-21 0 0,21 0 0,-21-21 15,0 0 1,0-21-16</inkml:trace>
  <inkml:trace contextRef="#ctx0" brushRef="#br0" timeOffset="12350.99">15811 3958 0,'0'0'0,"22"0"31,-1 0-31,0 0 0,21 0 16,-21 0-16,22 0 0,-1 0 0,0 0 16,22 0-16,-22 0 0,22-21 15,-1 21-15,1-21 0,-1 0 0,1 21 16,-1-21-16,1-1 0,-22 1 15,22 21-15,-43-21 0,21 0 0,-21 21 16,0 0-16,1 0 0,-22 21 31,0 0-31,0 0 16,0 22-16,-22-22 0,22 21 0,0 1 16,0-1-16,0 0 0,0 1 0,-21-1 15,21-21-15,0 21 0,0 1 16,0-22-16,0 0 0,0 0 0,0 0 15,21-21-15,1 0 16,-1 0-16,21 0 0,-21 0 16,0-21-16,1 0 0,20 0 0,-21 0 15,21-22-15,-20 1 0,20 0 16,-21-1-16,0 1 0,0 0 16,1-1-16,-1 1 0,-21 0 0,0-1 15,21 22-15,-21-21 0,21 21 16,-21 42-1,0 0-15,0 0 16,0 22-16,-21-1 0,21-21 16,-21 43-16,21-22 0,-21 0 0,21 1 15,0-1-15,0-21 0,0 21 0,0-20 16,0 20-16,0-21 16,21 0-16,0-21 0,0 21 0,0-21 0,0 0 15,22 0-15,-22 0 0,21 0 16,-21-21-16,22 0 0,-1 0 15,-21-21-15,0-1 0,22 1 0</inkml:trace>
  <inkml:trace contextRef="#ctx0" brushRef="#br0" timeOffset="12627.84">17949 3027 0,'0'0'15,"0"-42"-15,0-1 0,0 22 0,0 0 16,0 42-16,0 0 15,-21 0-15,0 22 0,21 20 0,-21-20 16,21 41-16,-21-20 16,-1-1-16,1 22 0,0 0 0,21-22 15,-21 1-15,0-1 0,21 22 0,0-22 16,-21-20-16,21 20 0,-22 1 16,22-22-16,0 21 0,0-20 0,0-1 15,0-21-15,0 22 0,0-22 0,0 0 16,0 0-16,22-21 15,20 0-15,-21 0 0,0 0 16,0-21-16,22 0 0,-22 0 16,21-1-16</inkml:trace>
  <inkml:trace contextRef="#ctx0" brushRef="#br0" timeOffset="12995.54">18246 3768 0,'0'0'0,"0"21"16,0 0-16,0 0 0,-22 0 15,1 1-15,0 20 0,21-21 0,0 21 16,-21 1-16,0-22 0,0 21 0,21 1 16,0-22-16,0 21 0,0-21 15,0 0-15,0 1 0,0-1 0,0 0 16,21-21-16,0 0 16,0 0-16,0 0 0,22 0 0,-22-21 15,21 0-15,0-1 0,-20 1 0,20 0 16,-21-21-16,21-1 0,-20 1 15,-1 0-15,-21-1 0,0 1 16,0 0-16,0 21 0,-21-22 0,-1 22 16,1 0-16,0 21 0,-21 0 0,21 0 15,-22 0-15,1 0 0,21 21 16,0 0-16,-22 0 0,22 1 0,0-1 16,0 0-16,0 21 0,21-21 15,0 1-15,0 20 0,0-21 0,0 0 16,21 0-16,0 1 0,21-1 0,-21 0 15,22-21-15,-22 0 0,21 0 16,1 0-16,-1 0 0,0 0 16</inkml:trace>
  <inkml:trace contextRef="#ctx0" brushRef="#br0" timeOffset="13596.01">18859 3852 0,'0'22'15,"0"-1"-15,0 21 16,0-21-16,0 22 0,0-22 0,-21 21 16,21 0-16,-21-20 0,21 20 15,0-21-15,0 21 0,0-20 0,0-1 16,0 0-16,0 0 0,0 0 0,0 0 16,0-42 15,21 0-31,0 0 15,-21 0-15,22 0 0,-1-22 0,0 1 16,-21 21-16,21-22 0,0 1 16,0 0-16,1-1 0,-1 22 0,0 0 15,0 0-15,0 0 0,0 21 0,1 0 16,-1 0-16,0 21 16,-21 0-16,21 0 0,-21 22 15,0-22-15,0 21 0,0-21 0,0 22 16,0-22-16,0 21 0,21-21 15,-21 0-15,0 22 0,0-22 0,0 0 16,0 0-16,0 0 0,21-21 16,1 0-1,-1 0-15,0-21 16,0 0-16,0 0 0,0 0 0,1 0 16,20-22-16,-21 1 0,21 0 15,-20 20-15,20-20 0,-21 0 0,21 21 16,-20-1-16,-1 1 0,0 21 15,0 0-15,0 0 0,-21 21 16,0 1-16,0-1 16,0 21-16,0-21 0,0 22 15,0-22-15,0 0 0,0 21 0,0-21 16,0 1-16,0 20 0,0-21 0,0 0 16,0 0-16,0 1 0,0-1 15,21-21-15,1 21 0,-1-21 0,21 0 16,-21 0-16,22 0 0,-22 0 0,21 0 15,0 0-15</inkml:trace>
  <inkml:trace contextRef="#ctx0" brushRef="#br0" timeOffset="15346.93">20468 4085 0,'0'0'0,"0"-84"16,0 62-16,0 1 15,-21 0-15,0 21 0,0 0 16,-1 0-16,1 0 0,0 0 15,0 21-15,0 0 0,0 1 0,-22-1 16,22 21-16,0-21 0,-21 22 16,20-1-16,1-21 0,0 21 0,0 1 15,21-22-15,0 21 0,-21-21 0,21 1 16,0-1-16,0 0 0,0 0 16,0 0-16,21-21 0,0 21 15,0-21-15,0 0 0,1 0 0,-1 0 16,21-21-16,-21 21 0,0-21 15,22 0-15,-22 0 0,21 0 16,-21-22-16,1 22 0,-1-21 0,21-1 16,-21-20-16,0 21 0,1-1 0,-22 1 15,21 21-15,0 0 0,-21-1 16,0 1-16,0 42 16,0 1-1,0-1-15,0 21 0,0-21 0,0 22 16,-21-1-16,21-21 0,0 21 0,0-20 15,0 20-15,0-21 0,0 0 16,0 0-16,0 1 0,21-1 16,0 0-16,0 0 0,0-21 15,1 0-15,20 0 0,-21 0 0,21 0 16,-20 0-16,20 0 0,-21-21 16,21 0-16,1 0 0,-22-22 0,21 1 15,-21 0-15,22-1 0,-22-20 16,21-1-16,-21 1 0,1-1 0,-1-20 15,0 20-15,0-21 0,-21 22 0,21-22 16,-21 22-16,0-1 0,0 1 16,0 20-16,0 1 0,0 0 0,0 21 15,0-1-15,0 1 0,-21 21 16,0 0-16,0 0 16,21 21-16,-21 1 0,-1-1 0,1 21 15,21 0-15,0 22 0,0-22 16,-21 22-16,21-22 0,0 22 0,-21-1 15,21-21-15,0 22 0,0-1 16,0 1-16,0-22 0,0 22 0,0-1 16,0-20-16,-21-1 0,21 0 0,0 1 15,0-22-15,0 21 0,0-21 16,0 0-16,21 1 0,0-1 0,0-21 16,0 0-16,1 0 15,20 0-15,-21 0 0,0 0 16,0 0-16,22-21 0,-22-1 0,0 1 0,21 0 15,-20-21-15,20-1 0,-21 1 16,21 0-16,-20-1 0,20 1 16,-21 21-16,0 0 0,0 0 0,-21-1 15,0 44 1,0-1-16,0 0 0,0 21 16,0-21-16,0 1 0,-21 20 0,21-21 15,-21 21-15,0-20 0,21-1 16,0 0-16,0 21 0,0-21 15,0 1-15,0-1 16,21-21-16,0 0 16,0 0-16,1 0 0,-1 0 0,0 0 15,0-21-15,21-1 0,-20 22 0,20-21 16,-21-21-16,21 21 0,-20-22 16,20 22-16,-21-21 0,0 0 0,0-1 15,1 22-15,-1-21 0,0 21 16,-21 42-1,0 0-15,0 0 16,0 0-16,-21 22 0,0-1 16,-1-21-16,22 21 0,-21-20 0,21 20 15,-21-21-15,21 0 0,0 0 16,0 1-16,0-1 0,0 0 0,21 0 16,0-21-16,1 0 15,-1 0-15,0 0 16,0 0-16,0 0 0,0-21 15,-21 0-15,0 0 0,22-1 0,-22 1 16,21 0-16,-21-21 0,0 21 16,0-22-16,0 1 0,0 21 0,0-22 15,-21 1-15,-1 21 0,1 0 16,21 0-16,-21 21 0,0 0 0,21-22 16,-21 22-16,42 0 46,0 0-46,21 0 16,-20 0-16,20-21 0,-21 21 0,21 0 16,1 0-16,-22 0 0,21 0 0,1 0 15,-22 0-15,21 0 0,-21 0 16,0 0-16,1 21 0,-1 1 0,-21-1 16,0 0-16,0 0 0,0 0 0,0 22 15,0-22-15,0 21 0,0-21 16,0 0-16,0 1 0,0 20 0,0-21 15,-21 0-15,21 0 0,-22 1 16,1-1-16,21 0 16,-21 0-16,0-21 0,21 21 15,-21-21-15,21-21 32,0 0-17,0 0-15,0 0 0,21-22 16,0 22-16,0-21 0,22-1 0,-22 1 15,21 0-15,0-1 0,1 1 0,-1 0 16,22 21-16,-22-22 0,0 22 16,1 0-16,20 0 0,-21 21 15,1 0-15,-1 0 0,0 0 0,-20 0 16,20 0-16,-21 0 0,0 21 16,-21 0-16,0 0 0,0 0 0,0 22 15,0-1-15,0-21 0,-42 22 16,21-22-16,0 21 0,-1-21 0,1 22 15,0-22-15,0 0 0,21 0 0,0 0 16,-21 0-16,21 1 16,21-22-1,0 0-15,0 0 0,0 0 16,1-22-16,-1 1 0,0 21 0,21-21 16,-21-21-16,1 21 0,-1-1 0,0-20 15,0 21-15,0-21 16,0-1-16,1 1 0,-1 0 0,0-1 15,-21 1-15,0 0 0</inkml:trace>
  <inkml:trace contextRef="#ctx0" brushRef="#br0" timeOffset="15560.86">22902 3366 0,'0'0'15,"-42"0"-15,-22-22 16,43 22-16,0 0 0,0 0 0,0 0 16,21 22 15,0-1 0</inkml:trace>
  <inkml:trace contextRef="#ctx0" brushRef="#br0" timeOffset="15791.73">21272 3535 0,'0'0'0,"-42"0"0,21 0 0,0 0 15,42 0 1,21 0-16,1-21 0,-1 21 0,21 0 15,1-21-15,21 21 0,-1 0 16,1-22-16,0 1 0,-22 21 0,22 0 16,-22-21-16,1 21 0,-22 0 15,22 0-15,-43-21 0,21 21 0,-21 0 16,0 0-16,-21-21 0</inkml:trace>
  <inkml:trace contextRef="#ctx0" brushRef="#br0" timeOffset="16039.59">19516 3090 0,'0'0'0,"-22"0"0,-20 0 15,21 0-15,0 0 0,0 0 0,-1 22 63</inkml:trace>
  <inkml:trace contextRef="#ctx0" brushRef="#br0" timeOffset="16267.97">18182 3302 0,'0'0'0,"0"21"0,42-21 31,-20 0-31,20 0 0,0 0 0,22 0 16,-22 0-16,22 0 0,-1 0 15,-21 0-15,22 0 0,-22-21 0,1 21 16,-1 0-16,0 0 0,-21 0 16,1 0-16</inkml:trace>
  <inkml:trace contextRef="#ctx0" brushRef="#br0" timeOffset="17396.36">3937 4995 0,'0'0'0,"-21"0"0,21-21 16,21 21 15,0 0-31,0 0 0,22 0 15,-22 0-15,42 0 0,-20 0 0,20 0 16,1 0-16,20 0 0,1 0 16,21 0-16,0 0 0,-1 0 15,22 0-15,0 0 0,0 0 0,22 0 16,20-21-16,0 21 0,1 0 0,-1-21 16,21 21-16,1 0 0,-1 0 15,22-21-15,0 21 0,21 0 0,-1 0 16,1-21-16,21 21 0,0 0 15,0 0-15,0-22 0,21 22 0,22 0 16,-22 0-16,21 0 0,1 0 0,-1 0 16,0 0-16,22 0 0,-22 0 15,0 0-15,22 0 0,-1 0 0,1 0 16,-1 22-16,1-22 0,-1 0 0,1 21 16,-22-21-16,43 0 15,-22 21-15,-20-21 0,20 21 0,1-21 16,-22 21-16,0-21 0,1 21 15,-1-21-15,0 22 0,-20-22 0,-1 21 16,0-21-16,-21 21 0,0-21 0,0 0 16,0 21-16,-21-21 0,0 0 15,-1 0-15,-20 21 0,0-21 0,-22 0 16,1 0-16,-1 0 0,-42 21 16,22-21-16,-43 0 0,21 0 15,-21 22-15,-21-22 0,0 0 0,-1 0 16,-20 21-16,0-21 0,-22 0 0,1 0 15,-22 0-15,0 0 0,1 0 16,-22 0-16,0 0 0,0 0 0</inkml:trace>
  <inkml:trace contextRef="#ctx0" brushRef="#br0" timeOffset="17543.79">22161 5165 0,'-21'0'15,"0"0"1,21 21 0,-21-21-1,21 21-15,-21-21 16,0 21-16,-1-21 0,1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14:20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826 0,'0'-22'15,"0"1"1,0 0 0,0 0-16,0 0 15,0 0 1,0-1-16,0 1 15,21 0-15,-21 0 16,0 0 0,0 42 46,0 0-62,0 0 0,0 0 0,0 22 16,0-22-16,0 21 0,0-21 15,0 22-15,0-1 0,0 0 16,0-20-16,0 20 0,-21 0 16,21 1-16,0-22 0,0 21 0,0-21 15,-21 22-15,21-22 0,0 0 16,0 21-16,0-21 0,0 1 0,0-1 16,0 0-16,21-21 15,-21 21-15,21-21 16,0 0-16,1-21 15,-1 0-15,0 0 16,0-1-16,0 1 16,-21 0-16,21-21 0,1 21 15,-22-1-15,21-20 0,0 0 16,-21 21-16,21-22 0,-21 1 0,21 21 16,0-22-16,-21 22 0,22-21 15,-1 21-15,-21 0 0,21-1 0,-21 1 16,0 0-16,21 21 0,0-21 15,0 21-15,1 21 32,-22 0-32,21 0 15,-21 1-15,0-1 0,0 21 16,0-21-16,0 22 0,0-22 16,0 21-16,0-21 0,0 22 0,0-22 15,0 21-15,0-21 0,0 0 16,0 1-16,21-1 0,0 0 15,0 0 1,0-21-16,1 0 0,-1 0 16,0 0-16,0 0 0,-21-21 15,21 21-15,0-21 0,1 0 0,-1-1 16,-21 1-16,21 0 0,-21-21 16,21 21-16,-21-22 0,0 1 0,0 0 15,0-1-15,0 1 16,0 0-16,0 20 0,0-20 0,0 21 15,0 0-15,0 0 0,0-1 16,0 1-16,-21 0 31,21 42 1</inkml:trace>
  <inkml:trace contextRef="#ctx0" brushRef="#br0" timeOffset="636.17">3662 402 0,'0'0'0,"-21"0"47,21 21-47,0 1 15,-22-1-15,22 0 0,0 0 0,0 0 16,0 22-16,0-22 0,0 21 16,0 0-16,0 1 0,0-22 15,0 21-15,0 1 0,0-1 16,0 0-16,0 1 0,0-1 0,0 0 15,0-21-15,0 22 0,-21-22 16,21 21-16,0-21 0,0 1 0,0-1 16,0 0-16,0 0 15,0-42 32,0 0-47,0 0 0,0-1 16,0-20-16,0 21 0,0 0 0,0-22 15,21 22-15,-21-21 16,22 0-16,-1 20 0,0-20 0,0 21 16,0-21-16,0 20 0,1 1 15,-1 0-15,21 0 0,-21 21 0,0 0 16,1-21-16,-1 21 0,0 0 16,0 0-16,0 21 0,0 0 0,1 0 15,-22 0-15,21 1 0,-21-1 16,0 0-16,0 21 0,0-21 0,0 1 15,0 20-15,0-21 0,0 21 16,0-20-16,0-1 0,0 0 16,0 0-16,0 0 0,0 0 0,-21 1 15,21-1-15,0 0 16,0 0 0,0-42 15,21 0-31,-21 0 15</inkml:trace>
  <inkml:trace contextRef="#ctx0" brushRef="#br0" timeOffset="1604.9">4381 720 0,'0'0'15,"0"-21"-15,0 42 32,0 0-17,-21-21-15,21 21 0,-21 21 0,21-20 16,-21-1-16,21 21 0,0-21 16,0 22-16,0-22 0,0 0 0,0 21 15,0-21-15,0 1 0,0-1 16,0 0-16,21 0 0,0 0 15,0-21-15,1 21 0,-1-21 16,0 0-16,0 0 0,21 0 0,-20 0 16,-1 0-16,21 0 0,-21-21 15,0 21-15,22-21 0,-22 0 0,0 0 16,0 0-16,0-1 0,1 1 0,-1-21 16,-21 21-16,0 0 0,21-22 15,0 22-15,-21 0 0,0 0 0,0-22 16,0 22-16,21 0 0,-21 0 15,0 0-15,0 0 16,0-1-16,0 44 63,0-1-63,0 0 0,0 0 15,0 0-15,0 0 0,0 22 0,0-22 16,0 21-16,21 1 0,-21-22 0,0 21 15,0 0-15,0 1 0,0-1 16,0 0-16,0 1 0,0 20 0,0-20 16,0-1-16,0 21 15,0-20-15,0 20 0,0-20 0,0 20 0,0 1 16,0-1-16,0-21 0,0 22 16,0-1-16,0-20 0,-21 20 15,21-20-15,0 20 0,0-21 0,-21 1 16,21 20-16,-21-20 0,21-1 15,-21 21-15,21-20 0,-21-1 0,-1 0 16,22 1-16,0-1 0,-21 0 0,0-20 16,21-1-16,-21 0 0,21 0 15,0 0-15,0 0 0,-21-21 0,0 0 16,-1 0-16,1-21 16,0 0-16,21 0 15,-21 0-15,0 0 0,0-22 0,-1 1 16,1 0-16,0-1 0,0 1 15,21-22-15,-42 22 0,20-21 16,22-1-16,-21 22 0,21-22 0,0 1 16,0-1-16,0 22 0,21-22 0,1-20 15,-22 41-15,0-20 0,0 42 16,0-22-16,21-20 0,21 21 0,-21-22 16,22 22-16,-22-1 0,21 1 15,0 0-15,1-1 0,-22 22 0,21 0 16,-21 0-16,1 0 0,-1 0 0,0-1 15,0 1-15,21 0 0,-20 21 16,-1-21-16,0 21 0,0 0 16,0 0-1,0-21 17</inkml:trace>
  <inkml:trace contextRef="#ctx0" brushRef="#br0" timeOffset="4015.33">6900 614 0,'21'0'15,"-21"-21"-15,22 21 0,-1-21 16,0-1-16,0 1 0,-21 0 15,21 0-15,-21 0 0,0 0 16,0-1-16,-21 22 16,0 0-1,-21 0-15,20 0 0,-20 0 0,21 22 16,-21-1-16,-1-21 0,22 21 16,-21 0-16,21 0 0,-22-21 0,22 21 15,0 1-15,0-1 0,0 0 0,21 0 16,0 0-16,0 0 15,0 1-15,0-1 16,0 0-16,21 0 16,0 0-16,0 0 0,0-21 15,0 22-15,1-1 16,20 0-16,-21 0 0,0 0 0,0 0 16,1 1-16,20-1 0,-21 0 15,0 0-15,0 21 0,1-20 0,-1-1 16,-21 0-16,0 0 0,0 0 0,0 0 15,0 22-15,0-22 0,0 0 16,-21 0-16,-1 0 0,1 1 0,0-1 16,0 0-16,0-21 0,-22 21 15,22 0-15,0-21 0,-21 0 0,21 0 16,-22 0-16,22 0 0,-21 0 16,21 0-16,-22 0 0,22 0 0,0-21 15,-21 0-15,20 0 0,1 0 16,0-22-16,0 22 0,0-21 15,0 21-15,-1-22 0,22 1 0,-21 0 16,21 20-16,0-20 0,0 21 16,0-21-16,0 20 0,0 1 0,0 0 15,21 21 17,1 0-32,-1 21 0,-21 0 15,21 1-15,0-1 0,0 21 0,-21-21 16,21 0-16,1 22 0,-1-22 15,0 0-15,-21 21 0,21-20 0,0-1 16,0 0-16,1 0 0,-1 0 16,0 0-16,21-21 0,-21 22 15,1-22-15,20 0 0,0 0 0,-21 0 16,22 0-16,-1 0 0,-21 0 16,22 0-16,-1 0 0,0-22 0,-21 22 15,22-21-15,-1 0 0,-21 0 16,22 0-16,-22 0 0,0-1 0,0 1 15,0 0-15,0-21 0,1 21 16,-22-22-16,0 22 0,0 0 0,0-21 16,21 20-16,-21 1 0,0 0 15,0 0-15,0 0 0,0 0 16,-21 21-16,-1 0 16,1 0-16,0 0 15,0 21-15,0 0 0,21 0 0,0 21 16,-21-20-16,21-1 0,-22 21 15,22-21-15,0 22 0,0-22 0,0 0 16,0 21-16,0-21 0,0 1 16,0-1-16,0 0 0,0 0 0,0 0 15,22-21-15,-1 21 0,0-21 16,0 0-16,0 0 0,22 0 16,-22 0-16,0 0 0,21 0 0,-21 0 15,22 0-15,-1-21 16,0 0-16,1 21 0,-1-21 0,-21 0 15,22-22-15,-1 22 0,-21 0 16,21-21-16,-20-1 0,-1 1 0,0 0 16,0-1-16,0 1 0,0-21 0,-21 20 15,0-20-15,0 20 0,0-20 16,0 21-16,0-1 0,0 1 0,0 0 16,0 20-16,0-20 0,0 21 15,0-21-15,0 20 0,0 1 0,0 0 16,-21 21-16,0 0 15,0 0-15,21 21 16,0 0-16,0 1 16,0 20-16,0 0 0,0-21 0,0 22 15,0-1-15,0 22 0,0-22 0,0 0 16,0 22-16,0-22 0,0 0 16,0 22-16,0-22 0,0 1 0,0-1 15,0 0-15,0 1 0,0-1 16,0-21-16,0 21 0,0-20 0,0-1 15,21 0-15,0 0 0,0 0 16,1-21-16,-1 0 0,21 21 16,-21-21-16,0 0 0,22 0 0,-22 0 15,0-21-15,21 0 0,-20 21 16,-1-21-16,21 0 0,-21 0 16,0-22-16,1 22 0,-1 0 15,0 0-15,-21-22 0,21 22 0,-21 0 16,21 0-16,-21 0 0,0-22 0,0 22 15,0 0-15,0 0 0,0 0 16,0 0-16,-21 21 16,0 0-16,0 0 15,0 21-15,21 0 16,-22 0-16,22 0 0,-21 0 16,21 1-16,0-1 0,0 21 15,0-21-15,0 0 0,0 22 16,0-22-16,0 0 0,0 0 0,0 0 0,0 1 15,0-1-15,21-21 0,1 21 16,-1 0-16,0-21 16,0 21-16,0-21 0,0 0 0,1 0 15,-1 0-15,0 0 0,0 0 16,0 0-16,0-21 0,1 0 0,-1 21 16,21-21-16,-21 0 0,-21-22 0,21 22 15,1 0-15,-1-21 0,0 20 16,-21 1-16,21-21 0,-21 21 0,21 0 15,-21-1-15,0 1 16,0 0-16,0 0 16,0 42 15,0 0-31,0 0 0,-21-21 0,21 43 16,0-22-16,0 0 0,-21 0 15,21 0-15,0 1 0,0-1 0,0 21 16,0-21-16,0 0 0,0 1 15,0-1-15,0 0 0,0 0 16,0 0-16,0 0 16,-21-21-16,0 0 31,21-21-15,0 0-1,0 0-15,0 0 0,0 0 16,0-1-16,0 1 0,0 0 15,21 0-15,0-21 0,0 20 0,-21 1 16,21 0-16,0 0 0,1 0 16,-1 0-16,0-1 0,0 1 0,0 0 15,0 21-15,1-21 0,-1 21 0,0 0 16,0 0-16,0 0 0,0 0 16,1 21-16,-22 0 0,21 0 15,-21 1-15,21 20 16,-21-21-16,0 0 0,0 0 0,0 22 15,0-22-15,0 0 0,21 0 0,-21 0 16,0 22-16,0-22 16,0 0-16,0 0 0,0 0 15,0 1-15,0-44 63,21 1-48,0 21-15</inkml:trace>
  <inkml:trace contextRef="#ctx0" brushRef="#br0" timeOffset="4348.1">9525 889 0,'0'21'47,"0"0"-47,0 1 0,0-1 16,0 0-16,0 0 0,0 0 16,0 0-16,0 22 0,0-22 15,0 0-15,-21 0 0,21 0 0,0 1 16,0-1-16,-21 0 0,21 0 0,0 0 15,0 0-15,0 1 16,0-1 0,0-42 15,21-1-31,0 1 16,-21 0-16</inkml:trace>
  <inkml:trace contextRef="#ctx0" brushRef="#br0" timeOffset="4725.88">9588 635 0,'0'0'0,"-42"-21"16,21 21-16,0 0 15,0 0-15,21 21 16,0 0-1,0 0-15,0 1 16,21-22 0,0 0-1,0 0-15,0 0 16,0-22-16,-21 1 16,22 21-16,-22-21 0,0 0 15,0 0-15,0 0 16,-22-1-16,1 22 0,0-21 15,0 21 1,0 0-16,21 21 16,0 1-1,0-1-15,0 0 16,0 0 0,0 0-16</inkml:trace>
  <inkml:trace contextRef="#ctx0" brushRef="#br0" timeOffset="6316.11">10118 1058 0,'0'-21'0,"0"0"16,0 0-16,0 0 15,0 0-15,0-1 16,0 1-16,0 0 16,0 0-16,0 0 0,-22 21 31,1 0-31,0 0 15,21 21-15,-21-21 16,21 21-16,0 0 0,0 0 16,-21 22-16,21-22 0,0 0 0,-21 21 15,21-20-15,0 20 16,0-21-16,0 0 0,0 0 0,0 22 16,0-22-16,0 0 0,0 0 0,0 0 15,0 1-15,21-1 16,0-21-16,0 0 0,-21 21 0,21-21 15,0 0-15,1 0 0,-1 0 16,0 0-16,0 0 0,0 0 0,0 0 16,1-21-16,-1 0 0,0 21 0,0-22 15,0 1-15,0-21 0,1 21 16,-1 0-16,0-22 0,0 22 0,-21-21 16,21 21-16,-21-22 0,21 1 15,-21 21-15,0 0 0,0-22 16,0 22-16,0 0 0,0 0 15,0 42 17,0 0-17,0 21-15,0-20 0,0-1 16,0 0-16,0 21 0,0-21 16,0 22-16,0-22 0,0 0 0,0 21 15,0-20-15,22-1 0,-22 0 16,21 0-16,-21 0 0,0 0 0,21-21 15,0 22-15,0-22 0,0 0 0,1 0 16,-1 0-16,0 0 16,0 0-16,0 0 0,22 0 0,-22 0 15,0 0-15,0-22 0,0 22 0,22-21 16,-22 0-16,0-21 0,0 21 16,0-22-16,22 22 0,-43-21 0,21-1 15,0 1-15,-21 0 0,21 21 16,-21-22-16,0 22 0,0 0 0,0 0 15,0 0-15,0-1 16,-21 44 0,21-1-16,-21 0 15,21 0-15,0 21 16,0-20-16,0 20 0,0-21 0,0 21 16,0-20-16,0 20 0,0-21 0,0 21 15,0-20-15,0-1 0,0 0 16,0 0-16,0 0 0,0 0 0,0 1 15,0-1-15,0 0 16,0-42 15,0 0-15,0-1-16,0 1 0,0 0 0,0 0 16,0-21-16,21-1 0,0 22 0,-21-21 15,21 21-15,0-22 16,1 1-16,-22 21 0,21 0 0,0-22 15,0 22-15,0 21 0,0-21 16,1 0-16,-1 21 0,0 0 16,0 0-16,0 0 0,0 0 0,1 21 15,-22 0-15,21 0 0,0 0 16,-21 1-16,21 20 0,-21-21 0,0 0 16,0 0-16,21 22 0,-21-22 15,0 0-15,0 0 0,0 0 0,0 22 16,0-22-16,0 0 0,0 0 15,0 0-15,0 1 16,0-44 31,0 1-47,0 0 0,0 0 0,0 0 16,0 0-16,0-22 0,0 22 15,0-21-15,21-1 0,-21 1 0,22 21 16,20-21-16,-21-1 0,0 22 15,22-21-15,-1 21 0,-21-1 0,21 1 16,1 21-16,-22 0 0,21 0 0,1 0 16,-22 0-16,21 21 0,-21 1 15,0-1-15,1 0 0,-1 0 0,-21 21 16,0-20-16,21 20 0,-21-21 16,0 21-16,0-20 0,0 20 15,0-21-15,0 0 0,0 0 0,0 22 16,0-22-16,0 0 15,-21 0-15,21 0 0,0 1 16,-21-22-16,21-22 31</inkml:trace>
  <inkml:trace contextRef="#ctx0" brushRef="#br0" timeOffset="7096.54">13568 169 0,'0'0'0,"0"-21"0,21 21 0,-21-21 0,0 0 15,0 0 1,-21 42 31,0 21-47,-1-21 15,1 22-15,0 20 0,0-20 16,-21 20-16,-1 1 0,22 20 0,-21-20 16,-22 20-16,22 1 0,0 0 15,-1-1-15,1 1 0,-22 0 0,22-1 16,21-20-16,-21-1 0,-1 1 0,22-22 16,0 22-16,-21-22 0,20 0 15,1 1-15,0-22 0,21 21 0,-21-21 16,21 1-16,-21-1 0,21 0 0,0 0 15,0-42 32,0 0-47,21 0 16,0-1-16,-21 1 0,21 0 0,0 0 16,1 0-16,-1 0 0</inkml:trace>
  <inkml:trace contextRef="#ctx0" brushRef="#br0" timeOffset="8109.78">14055 614 0,'0'0'0,"0"-21"0,0 0 16,0-1-16,-22 22 31,1 22-16,21-1-15,-21 0 0,21 0 16,0 21-16,-21-20 0,0 20 0,21 0 16,-21 22-16,21-22 0,-22 0 0,1 22 15,0-22-15,0 1 16,0-1-16,0 0 0,21 1 0,-22-1 0,1-21 16,0 0-16,21 0 0,0 1 15,0-1-15,-21 0 0,21 0 16,0-42 15,0 0-31,0 0 16,0-1-16,21 1 0,-21 0 0,21-21 15,0 21-15,-21-22 0,22 1 16,-1-22-16,0 22 0,0 0 0,21-22 16,-20 22-16,-1 0 15,21-1-15,-21 1 0,0 0 0,22-1 0,-22 22 16,0 0-16,0-21 0,0 20 15,1 1-15,-1 21 0,0-21 16,0 21-16,0 0 16,0 21-16,-21 0 15,0 1-15,0 20 0,0-21 0,0 21 16,0 1-16,0-1 0,0 0 0,0 22 16,0-22-16,0 1 0,0-1 15,0 0-15,0 1 0,0-1 0,0-21 16,0 21-16,0-20 0,0-1 15,-21 21-15,21-21 0,0 0 16,-21 1-16,21-1 16,0-42 15,0-1-15,0 1-16,0 0 15,0 0-15</inkml:trace>
  <inkml:trace contextRef="#ctx0" brushRef="#br0" timeOffset="8331.65">13885 1101 0,'0'-21'16,"21"21"-1,1 0-15,-22-22 16,21 22-16,21 0 0,-21 0 0,0-21 15,1 21-15,20 0 0,-21 0 0,0 0 16,0 0-16,1-21 0,-1 21 16,0 0-16,0 0 0,0 0 0,0 0 15,1 0 1,-1 0-16</inkml:trace>
  <inkml:trace contextRef="#ctx0" brushRef="#br0" timeOffset="9051.62">14922 1080 0,'22'0'0,"-22"-22"16,21 1-16,-21 0 0,0 0 15,0 0 1,0 0-16,0-1 16,0 1-16,0 0 0,-21 0 15,-1 0-15,1 0 0,0 21 16,0 0-16,0 0 0,0 0 16,-1 0-16,1 0 0,0 0 15,0 0-15,0 21 0,0 0 0,-1 0 16,1 0-16,0 0 0,-21 1 15,21 20-15,-1-21 0,1 21 0,0 1 16,0-22-16,21 21 0,0-21 16,-21 22-16,21-22 0,0 0 15,0 0-15,0 0 0,0 1 0,0-1 0,21 0 16,0-21 0,0 0-16,0 0 0,1 0 0,-1 0 15,21 0-15,-21 0 0,0-21 0,22 0 16,-22 21-16,21-22 0,1 1 15,-1-21-15,-21 21 0,21 0 0,1-22 16,-22 1-16,21 0 0,-21-1 0,1 1 16,20-22-16,-21 22 0,0-21 15,0 20-15,-21-20 0,22-1 0,-22 22 16,21 0-16,-21-22 0,0 22 16,0 21-16,0-22 0,0 22 15,0 0-15,0 0 0,-21 0 0,-1 21 16,1 0-16,0 21 15,21 0-15,-21 0 0,21 0 16,-21 0-16,21 22 0,0-1 16,0 0-16,0 1 0,0-1 0,0 0 15,0 22-15,0-22 0,0 1 16,0-1-16,0 21 0,0-20 0,0-22 16,0 21-16,0 1 0,0-22 0,0 21 15,0-21-15,0 0 0,0 1 16,21-1-16,0-21 0,-21 21 0,21-21 15,0 0-15,1 0 0,-1 0 16,0 0-16,0 0 16,0 0-16,0 0 0,1-21 0</inkml:trace>
  <inkml:trace contextRef="#ctx0" brushRef="#br0" timeOffset="9509.44">15536 804 0,'0'22'47,"0"-1"-47,0 0 0,0 0 16,0 0-16,0 0 0,0 1 15,0-1-15,0 0 0,0 21 0,21-21 16,-21 1-16,0-1 0,0 0 0,0 0 15,0 0-15,0 0 0,0 1 16,0-1-16,0 0 0,22 0 0,-22 0 16,21-21-1,0 0 1,0 0-16,0-21 16,0 0-16,-21 0 15,22 0-15,-1-1 0,0-20 16,0 21-16,-21-21 0,21-1 0,0 1 15,1 21-15,-1-22 0,0 22 16,-21-21-16,21 21 0,0 0 0,-21-1 16,21 1-16,1 21 15,-22-21-15,21 21 16,-21 21 15,-21-21-15,21 21-16,-22-21 0</inkml:trace>
  <inkml:trace contextRef="#ctx0" brushRef="#br0" timeOffset="10175.44">16446 1037 0,'0'0'15,"22"0"-15,41-21 16,-42 21-16,0-21 0,1 0 16,-22 0-16,21-1 0,-21 1 15,0 0-15,0 0 0,0 0 16,0-22-16,-21 22 0,-1 0 0,1 0 15,0 0-15,0 21 16,-21 0-16,20 0 0,1 0 0,-21 0 16,21 0-16,-22 0 0,22 0 0,-21 0 15,0 21-15,20 0 0,-20 21 16,21-20-16,-21 20 0,20-21 0,1 21 16,0 1-16,21-1 0,-21-21 15,21 22-15,0-22 0,0 21 16,0-21-16,0 0 0,21 1 0,0-1 15,0 0-15,1-21 0,20 0 16,-21 21-16,0-21 0,0 0 0,22 0 16,-22 0-16,0 0 0,21 0 0,-20-21 15,-1 0-15,0 21 0,21-21 16,-21-1-16,1 1 0,-1 0 0,-21 0 16,21-21-16,-21 20 0,21-20 15,-21 21-15,0-21 0,0-1 0,0 22 16,0-21-16,0 21 0,0-1 15,0 1-15,0 0 16,0 42 0,0 0-16,0 1 15,0-1-15,0 0 0,0 21 0,0-21 16,0 22-16,0-22 0,0 21 16,0-21-16,0 1 0,0 20 0,0-21 15,21 0-15,-21 0 0,21-21 0,-21 22 16,0-1-16,22-21 0,-1 0 15,0 0-15,0 0 0,0 0 16,0 0-16,1 0 16,-1-21-16,0 21 0</inkml:trace>
  <inkml:trace contextRef="#ctx0" brushRef="#br0" timeOffset="10715.29">16933 826 0,'0'0'0,"0"-22"0,0 1 16,21 85-16,-21-43 16,0 0-1,-21-21-15,21 21 0,0 0 0,0 1 16,0-1-16,0 0 0,0 0 16,0 0-16,0 0 0,0 1 0,0-1 15,0 0-15,0 0 0,0 0 16,0 0-1,-21-21 1,0 0 0,21-21-1,0 0-15,0 0 0,0 0 16,0 0-16,0-1 0,0 1 0,0 0 16,0-21-16,0 21 0,21-22 15,0 22-15,0 0 0,1-21 0,-1 20 16,0 1-16,0 0 0,0 0 15,0 21-15,1-21 0,-1 21 0,0-21 16,21 21-16,-21 0 0,1 0 16,-1 0-16,0 21 0,0 0 15,0 0-15,-21 0 0,0 0 0,21 22 16,-21-22-16,0 0 0,0 21 16,0-20-16,0 20 0,0-21 0,0 0 15,0 0-15,0 1 0,0-1 0,0 0 16,0 0-16,0 0 15,0 0-15,0 1 16,22-44 15,-22 1-31,21 21 16,0-21-16,-21 0 16,21 0-16</inkml:trace>
  <inkml:trace contextRef="#ctx0" brushRef="#br0" timeOffset="11064.67">17780 360 0,'0'21'16,"0"0"-16,-21 0 15,21 1-15,0 20 0,0-21 16,0 0-16,0 22 15,-21-22-15,21 21 0,0 0 0,-22-20 16,22 20-16,0 0 0,0-21 0,0 22 16,-21-1-16,21-21 0,0 22 15,-21-22-15,21 21 0,0-21 0,0 0 16,0 22-16,0-22 0,0 0 16,0 0-16,0 0 0,0 1 15,0-1-15,21-21 16,0 0-16,1 0 15,-1 0-15,0 0 16,0-21-16,-21-1 16,21 22-16,0-21 0,-21 0 0,22 0 15,-1 0-15,-21 0 0</inkml:trace>
  <inkml:trace contextRef="#ctx0" brushRef="#br0" timeOffset="11307.53">17716 699 0,'0'0'0,"22"-22"47,-1 22-47,0 0 0,0 0 16,0 0-16,0 0 0,1 0 15,-1 0-15,0 0 0,0 0 0,0 0 16,0-21-16,1 21 0,-1 0 15,0 0-15,0 0 0</inkml:trace>
  <inkml:trace contextRef="#ctx0" brushRef="#br0" timeOffset="12127.66">18690 995 0,'0'0'0,"42"0"15,-20-21-15,-1 0 16,-21-1-16,0 1 16,21 21-16,-21-21 0,0 0 0,0 0 15,0 0-15,0-1 16,0 1-16,-21 0 0,21 0 16,-21 0-16,21 0 0,-22 21 0,1-22 15,0 22-15,0 0 0,0 0 16,0 0-16,-1 0 0,1 0 0,-21 22 15,21-1-15,-22 0 0,22 0 0,0 0 16,-21 22-16,21-22 0,-22 21 16,22 0-16,0 1 0,0-22 0,21 21 15,0 1-15,-21-22 0,21 21 16,0-21-16,0 0 0,0 1 0,0-1 16,21 0-16,0 0 15,0-21-15,0 0 0,0 0 16,1 0-16,-1 0 0,0 0 0,0 0 15,0-21-15,22 0 0,-22 21 16,0-21-16,21-1 0,-21 1 0,1 0 16,-1-21-16,0 21 0,0-1 0,0-20 15,0 21-15,-21-21 0,0 20 16,22 1-16,-22 0 0,21 0 0,-21 0 16,0 42 15,-21 0-31,21 0 15,0 0-15,-22 22 0,22-22 0,0 0 16,0 0-16,0 22 16,0-22-16,0 0 0,0 0 0,0 0 15,0 0-15,0 1 0,22-1 16,-1 0-16,0-21 0,0 0 16,21 0-16,-20 0 0,-1 0 15,0 0-15,21 0 0,22-21 16,-22 0-16</inkml:trace>
  <inkml:trace contextRef="#ctx0" brushRef="#br0" timeOffset="12935.7">19558 762 0,'0'0'16,"0"-21"-16,0 0 0,-21 0 0,0-1 15,-1 22-15,1 0 0,0-21 16,0 21-16,0 0 0,-22 0 0,22 0 15,-21 0-15,21 21 0,0 1 0,-22-22 16,22 21-16,0 21 0,0-21 16,0 0-16,-1 22 0,1-22 0,0 21 15,21-21-15,0 22 0,0-22 16,0 0-16,0 0 0,0 0 0,0 1 16,0-1-16,21 0 0,0-21 15,1 0-15,-1 0 0,0 0 16,0 0-16,0 0 0,22 0 15,-22 0-15,0-21 0,0 0 16,0 21-16,0-22 0,1 1 0,-1 0 16,0 0-16,0 0 0,0-22 0,0 22 15,-21 0-15,22 0 0,-1-21 16,-21 20-16,21 1 0,-21 0 16,0 0-16,21 21 0,-21 21 46,0 0-46,0 0 0,0 22 16,0-22-16,-21 21 0,21 1 0,0-1 16,0 0-16,0 1 15,-21 20-15,21-21 0,-21 1 0,21-1 16,0 22-16,0-22 0,0 0 0,-22 1 16,22-1-16,-21 0 0,21 22 15,-21-22-15,21 0 0,0 1 0,0 20 16,-21-20-16,21-1 0,-21 0 15,21 22-15,-21-22 0,21 0 0,0 1 16,0-1-16,0 0 0,0 1 0,0-1 16,0-21-16,0 22 0,0-1 0,0 0 15,0-21-15,0 22 0,0-22 16,0 0-16,0 0 0,0 0 16,0 1-16,-22-22 31,1-22-31,0 1 0,0 0 0,0 0 15,0 0-15,-1-22 0,1 22 0,21-21 16,-21 0-16,0-1 0,0 1 16,0 0-16,21-1 0,0-20 0,0 20 15,0-20-15,0 21 0,0-22 0,0 1 16,0-1-16,21 22 0,0-22 16,0 1-16,0 20 0,-21 1 0,21 0 15,1-1-15,20 1 0,-21 21 16,0-21-16,0 20 0,1 1 0,-1 0 15,0 0-15,0 0 0,0 0 16,0-1-16,1 22 0,-1-21 16,0 0-16,0 21 0,0-21 0,-21 0 15,21 0-15</inkml:trace>
  <inkml:trace contextRef="#ctx0" brushRef="#br0" timeOffset="13371.45">19833 1016 0,'0'-21'15,"21"0"1,0 0 0,1 21-16,-22-22 0,21 22 15,0-21-15,0 0 0,0 0 16,0 0-16,-21 0 0,0-1 15,0 1-15,0 0 16,-21 21 15,0 0-31,0 0 16,21 21-16,-21-21 16,21 21-16,-21 1 0,21-1 0,0 0 15,-22 0-15,22 21 0,-21-20 16,21-1-16,-21 21 0,21-21 0,0 0 15,0 1-15,0-1 0,0 0 0,0 0 16,0 0-16,0 0 0,0 1 16,21-22-16,0 21 0,1-21 0,-1 0 15,0 0-15,0 0 0,0 0 16,0 0-16,22 0 0,-22 0 0,0-21 16,0 21-16,22-22 0,-22 22 15,0-21-15,21 0 0,-21 0 16,1 0-16</inkml:trace>
  <inkml:trace contextRef="#ctx0" brushRef="#br0" timeOffset="13792.7">20574 826 0,'0'0'0,"21"-22"0,0 1 15,-21-21 1,0 21-16,0 0 16,-21 21-16,0 0 15,0 0-15,0 0 0,-1 0 0,1 21 16,0 0-16,0 0 15,0-21-15,0 21 0,21 0 0,0 1 16,0-1-16,-22 0 0,22 0 16,0 0-16,0 0 0,0 1 15,0-1-15,0 0 0,0 0 16,0 0-16,22-21 0,-1 21 16,0 1-16,0-22 0,0 0 0,0 21 15,1-21-15,-1 0 0,0 0 16,21 21-16,-21-21 0,1 0 0,-1 0 15,0 21-15,0-21 16,-21 21-16,0 0 16,0 1-16,-21-1 15,0-21-15,0 0 16,-1 0-16,1 21 0,-21-21 16,21 0-16,0 0 0,-1 21 15,1-21-15,0 0 16,0 0-16,0 0 15,0 0-15,21-21 16</inkml:trace>
  <inkml:trace contextRef="#ctx0" brushRef="#br0" timeOffset="15099.46">3217 1947 0,'-21'0'16,"0"-21"-16,0 21 0,21-21 15,-21 21 1,42 0 31,0 0-32,0 0-15,0 0 0,0 0 16,1 0-16,20 0 0,-21 0 0,21 0 16,1 0-16,-1 0 0,0 0 15,22 0-15,-22 0 0,22 0 16,-1 0-16,1 0 0,-1 0 16,1 0-16,20 0 0,-20 0 0,21 0 15,-1 0-15,1 0 0,21 0 0,0 0 16,-22 0-16,22 0 0,21 0 15,-21 0-15,0 0 0,0 0 0,21 0 16,0 0-16,0 0 0,-22 0 16,22 0-16,0 0 0,0 0 0,0 0 15,0 0-15,22 0 0,-1 0 0,-21 0 16,21 0-16,0 0 0,0 0 16,0 0-16,1 0 0,-1 0 0,0 0 15,0 0-15,0 0 0,0 0 16,-21 0-16,22 0 0,-1 0 15,0 0-15,-21 0 0,0 0 0,0 0 16,-21 0-16,21 0 0,-21 0 16,-1 0-16,22 0 0,-42 0 0,21 0 15,0 0-15,-22 0 0,1 0 0,0-21 16,-1 21-16,-20 0 0,21 0 16,-22 0-16,1 0 0,-1 0 0,-21 0 15,22 0-15,-22 0 0,1 0 0,-1 0 16,-21 0-16,0 0 0,0 0 15,1 0-15,-1 0 0,-21-21 32,0 0-1,0-1-15</inkml:trace>
  <inkml:trace contextRef="#ctx0" brushRef="#br0" timeOffset="16388.16">13187 1842 0,'0'0'16,"21"0"15,0 0-15,0 0-16,0 0 0,1 0 15,-1 0-15,0 0 0,0 0 16,0 0-16,0 0 0,22 0 15,-22 0-15,21 0 0,1 0 0,-1 0 16,0 0-16,1 0 0,20 0 0,1 0 16,-1 0-16,1 0 0,-1 0 15,22 0-15,-22 0 0,22 0 0,0 0 16,-1-22-16,-20 22 0,20 0 16,1 0-16,21 0 0,-21 0 0,20-21 15,1 21-15,-21 0 0,21 0 0,0 0 16,-1 0-16,1 0 0,0 0 15,0 0-15,0 0 0,0 0 0,-1 0 16,1 0-16,21 0 16,-21 0-16,0-21 0,0 21 0,-22 0 15,22 0-15,0 0 0,-21 0 0,21 0 16,-1-21-16,-20 21 0,21 0 16,-21 0-16,-1 0 0,22 0 0,-21-21 15,-22 21-15,22 0 0,0 0 16,-1 0-16,1 0 0,0 0 0,-1 0 15,1-21-15,-22 21 0,22 0 0,0 0 16,-22 0-16,1 0 0,-1 0 16,1 0-16,-1-22 0,1 22 0,-1 0 15,-20 0-15,20 0 0,1 0 16,-22 0-16,21 0 0,1 0 16,-22 0-16,22 0 0,-22 0 0,22 0 15,-1 0-15,-21 0 0,1 0 16,-1 0-16,0 0 0,1 0 0,-22 0 15,21 0-15,-21 0 0,1 0 16,-1 0-16,0 0 0,0 0 0,0 0 16,0 0-1,1 0-15,-1 0 32</inkml:trace>
  <inkml:trace contextRef="#ctx0" brushRef="#br0" timeOffset="16496.09">20151 1715 0,'0'0'0,"-22"0"0,1 0 16,0 0-1,0 0-15,21-22 0,-21 22 0</inkml:trace>
  <inkml:trace contextRef="#ctx0" brushRef="#br0" timeOffset="112663.02">1376 3239 0,'0'-22'16,"0"1"-1,0 0 1,0 0-1,0 0 1,0 0-16,0-1 16,0 1-1,0 42 17,0 1-17,0-1-15,0 0 0,0 0 0,0 21 16,0 1-16,0-1 0,0 0 15,0 1-15,0-1 0,0 0 16,0 1-16,0-1 0,0-21 0,0 22 16,0-1-16,0-21 15,0 21-15,0-20 0,-21-1 0,21 0 16,0 0-16,-22 0 0,22 0 16,0 1-16,0-1 0,0-42 62,0-1-62</inkml:trace>
  <inkml:trace contextRef="#ctx0" brushRef="#br0" timeOffset="113383.83">1736 3641 0,'0'21'32,"21"-21"-1,0 0-31,0 0 16,-21-21-1,0 0-15,0-1 16,0 1-1,-21 21 17,0 0-17,21 21-15,0 1 16,0-1 15,0-42 16,0-1-31,-21 22 62,-1 0-78</inkml:trace>
  <inkml:trace contextRef="#ctx0" brushRef="#br0" timeOffset="119330.36">3238 3408 0,'0'-21'16,"0"0"0,0-1-16,0 1 15,0 0-15,0 0 16,0 0-16,0 0 0,0-1 15,0 1-15,0 0 16,0 0-16,0 0 0,0 0 16,0-1-16,0 1 15,0 0 1,0 42 31,0 0-32,0 1-15,0 20 0,0-21 16,0 21-16,0 1 0,0 20 0,0-20 16,0-1-16,0 0 0,0 22 15,0-22-15,0 0 0,0 1 16,0-1-16,0 0 0,0 1 16,0-1-16,0-21 0,0 22 0,0-22 15,0 21-15,0-21 0,0 0 16,0 1-16,0-1 0,0 0 0,0 0 15,0-42 17,0 0-32,0 0 15,0-22-15,0 22 0,0 0 0,0 0 16</inkml:trace>
  <inkml:trace contextRef="#ctx0" brushRef="#br0" timeOffset="119769.11">3217 3048 0,'0'0'0,"21"0"47,1 0-47,-1-21 0,0 21 15,0 0-15,21 0 0,-20 0 0,20 0 16,0-21-16,1 21 0,-1 0 15,0 0-15,-21 0 0,22 0 0,-1 0 16,-21 0-16,22 0 0,-22 0 16,0 0-16,0 0 0,0 0 0,0 0 15,-42 0 48,0 0-63,0 21 0,0-21 15</inkml:trace>
  <inkml:trace contextRef="#ctx0" brushRef="#br0" timeOffset="120119.42">3238 3577 0,'0'0'0,"22"0"31,-1 0-31,0 0 0,21 0 16,-21 0-16,1 0 0,20 0 0,-21 0 15,21 0-15,-20 0 0,-1 0 16,21 0-16,-21 0 0,0 0 16,1-21-16,-1 21 15,0 0-15</inkml:trace>
  <inkml:trace contextRef="#ctx0" brushRef="#br0" timeOffset="120716.08">3789 3577 0,'0'-21'31,"21"0"-15,0 21-16,0 0 16,0-21-16,1 21 0,-1 0 0,0 0 15,0 0-15,0 0 16,0 0-16,1 21 15,-1-21-15,-21 21 0,21 0 16,-21 0-16,21 1 16,-21-1-16,0 0 0,0 0 0,0 0 15,0 0-15,0 1 0,0-1 16,0 0-16,0 0 0,0 0 0,0 0 16,-21 1-16,0-1 0,21 0 15,0 0-15,-21-21 16,21 21-16,-22-21 0,22-21 31,0 0-15,0 0-16,0 0 15,0-1-15,0 1 0,0 0 0,0 0 16,0 0-16,22 0 0,-1-1 16,0-20-16,-21 21 0,21 0 0,0 0 15,0 21-15,1-22 0,-1 1 16,0 0-16,0 21 0,0-21 0,0 0 15,1 21-15,-22-21 16</inkml:trace>
  <inkml:trace contextRef="#ctx0" brushRef="#br0" timeOffset="121207.31">4424 3768 0,'21'0'31,"0"0"-31,0 0 16,0 0-16,1 0 0,-1 0 15,0-21-15,0 21 0,0-22 16,0 22-16,1-21 0,-1 0 0,0 21 16,0-21-16,0 0 0,-21 0 15,0-1-15,0 1 16,0 0-16,0 0 15,-21 21-15,0 0 16,0 0-16,0 0 0,-1 0 16,1 0-16,0 0 15,0 21-15,0 0 0,0 0 0,-1 1 16,1 20-16,21-21 16,-21 0-16,21 0 0,-21 1 0,21-1 15,0 0-15,0 0 0,0 0 16,0 0-16,0 1 0,21-1 15,0 0-15,0-21 16,1 0-16,-1 0 0,0 0 16,0 0-16,0 0 0,0 0 15,1 0-15,20 0 0,-21-21 16,0 21-16,22-21 0</inkml:trace>
  <inkml:trace contextRef="#ctx0" brushRef="#br0" timeOffset="121683.06">5143 3683 0,'0'21'15,"22"-21"32,-1 0-47,0 0 16,0 0-16,0 0 0,-21-21 15,21 0-15,1 21 0,-1-21 0,0 0 16,0-1-16,-21 1 16,0 0-16,0 0 15,-21 21 1,0-21-16,0 21 0,-1 0 15,1 0-15,0 0 0,0 0 0,0 0 16,0 21-16,-1-21 0,1 21 16,21 0-16,-21 0 0,0 1 15,0-1-15,21 0 0,0 0 0,0 0 16,0 22-16,0-22 0,0 0 16,0 0-16,0 0 0,0 0 15,0 1-15,21-22 0,0 21 16,0-21-16,-21 21 0,21-21 0,1 0 15,-1 0-15,0 0 0,0 0 16,0 0-16,0 0 0,1 0 0,-1 0 16,0 0-16,-21-21 0,21 21 0,0-21 15</inkml:trace>
  <inkml:trace contextRef="#ctx0" brushRef="#br0" timeOffset="123083.79">7472 3704 0,'21'-21'16,"0"21"-16,-21-21 0,21 21 0,-21-21 15,0 0-15,21 21 0,-21-22 16,22 1-16,-22 0 0,0 0 15,0 0-15,0 0 0,0-1 16,0 1-16,0 0 0,0-21 0,-22 21 16,1-1-16,0 1 0,0 0 15,-21 0-15,20 0 0,1 0 0,0 21 16,0 0-16,0 0 0,0 0 16,-22 0-16,22 0 0,0 0 15,-21 21-15,20 0 0,-20 21 16,21-21-16,-21 22 0,20-22 0,-20 21 15,21 1-15,0-1 0,0 0 0,-1 1 16,22-1-16,0 0 0,0 1 16,0-1-16,0-21 0,0 21 0,22-20 15,-1-1-15,21 0 0,-21 0 16,0 0-16,22-21 0,-22 0 0,21 0 16,-21 0-16,22 0 15,-22 0-15,21 0 0,1-21 0,-22 0 0,21 0 16,0 0-16,1-1 0,-1 1 15,-21 0-15,22 0 0,-22-21 16,21 20-16,-21-20 0,0 21 0,-21-21 16,0 20-16,22-20 0,-22 21 15,0 0-15,0-22 0,0 22 0,0 0 16,0 0-16,-22 21 16,1 0-16,21 21 15,0 0-15,-21 0 0,21 1 0,0-1 16,0 0-16,0 21 0,0-21 15,0 22-15,0-22 0,0 0 0,0 0 16,0 0-16,21 1 0,-21-1 16,21 0-16,1-21 0,-1 21 15,0-21-15,0 0 0,0 0 0,0 21 16,1-21-16,20 0 0,-21 0 16,0 0-16,22 0 0,-22-21 0,0 21 15,0-21-15,21 0 0,-20 0 16,-22-1-16,21 1 0,0 0 0,0 0 15,-21 0-15,0 0 0,0-22 16,0 1-16,0 21 16,0 0-16,0-1 0,0 1 0,0 42 31,0 1-15,0-1-1,0 0-15,0 0 0,0 21 0,0-20 16,0-1-16,0 0 0,0 21 0,0-21 15,0 1-15,0-1 0,0 0 16,-21 0-16,21 0 0,0 0 0,0 1 16,0-44 31,0 1-32,0 0-15,0 0 0,0 0 0,0 0 16,21-1-16,-21 1 0,21 0 15,-21-21-15,21 21 0,1-1 16,-1 1-16,0 0 0,0 0 0,0 0 16,0 0-16,1 21 0,-1 0 15,21 0-15,-21 0 0,0 0 0,22 0 16,-22 21-16,0 0 0,0 0 16,0 0-16,1 0 0,-1 1 0,-21 20 15,0-21-15,0 0 0,0 22 16,0-22-16,0 0 0,0 0 0,0 0 15,-21 0-15,21 1 0,-22-1 0,22 0 16,0-42 31,0 0-47</inkml:trace>
  <inkml:trace contextRef="#ctx0" brushRef="#br0" timeOffset="123748.59">9419 3577 0,'0'0'0,"0"-21"0,0 0 15,-21 0-15,0 0 16,0-1-16,-1 22 0,1 0 16,0 0-16,-21 0 0,21 0 15,-1 0-15,-20 0 0,21 0 0,-21 0 16,-1 22-16,22-1 0,-21 0 0,21 0 16,-22 0-16,22 0 0,0 22 15,0-22-15,21 0 0,-21 21 0,21-20 16,-22-1-16,22 0 0,0 21 15,0-21-15,0 1 0,0-1 16,0 0-16,0 0 0,0 0 0,22-21 16,-1 21-16,0-21 0,0 0 15,0 0-15,0 0 0,22 0 0,-22 0 16,0 0-16,21 0 0,-20-21 16,20 0-16,0 0 0,-21 0 0,22 0 15,-22-22-15,0 22 0,21-21 0,-20-1 16,-1 1-16,0 0 0,0-1 15,0-20-15,0 21 0,1-22 0,-1 1 16,0 20-16,-21-20 16,0 20-16,21-20 0,-21 21 0,21 20 0,-21-20 15,0 21-15,0 0 16,0 0-16,0-1 0,0 1 0,-21 21 16,0 21-1,21 1-15,-21 20 0,21-21 16,0 21-16,-21 1 0,21 20 0,-22-20 15,22 20-15,0 1 0,0-22 16,0 21-16,0-20 0,0-1 0,0 0 16,0 1-16,0-1 0,0-21 15,0 22-15,0-22 0,0 0 16,22 0-16,-1 0 0,0 0 0,0-21 0,0 0 16,22 0-16,-22 0 15,21 0-15,0 0 0,-20 0 0,20 0 16,0-21-16</inkml:trace>
  <inkml:trace contextRef="#ctx0" brushRef="#br0" timeOffset="124583.89">12086 2773 0,'0'0'0,"21"-21"0,-21 0 15,0-1-15,0 1 0,0 0 16,0 0-16,-21 21 16,0 0-16,0 0 0,0 0 15,-1 0-15,-20 0 0,21 0 0,-21 21 16,20 21-16,-20-20 0,0 20 16,21-21-16,-22 21 0,22 1 15,-21 20-15,21-20 0,-1 20 0,-20-21 16,42 22-16,-21-1 0,21-20 15,0 20-15,0-20 0,0-1 0,0 0 16,0 1-16,0-22 0,21 21 16,0-21-16,0 0 0,1 1 0,-1-1 15,21 0-15,-21-21 0,22 0 0,-1 0 16,0 0-16,22 0 0,-22 0 16,22-21-16,-22 0 0,21-1 0,1 1 15,-1 0-15,-20 0 0,20-21 16,-20-1-16,-1 1 0,0 0 15,-21-1-15,22 1 0,-43-22 0,21 22 16,-21 0-16,0-1 0,0-20 16,0 21-16,-21-1 0,0-20 0,-1 20 15,-20 1-15,0 0 0,-1-1 16,1 1-16,-21 21 0,20 0 0,-20 0 16,20-1-16,-20 22 0,21 0 15,-1 0-15,1 0 0,0 22 0,-1-1 16,1 0-16,21 21 0,-22-21 0,22 22 15,21-1-15,0 0 0,0-20 16,0 20-16,0 0 0,0-21 0,0 22 16,21-22-16,1 0 15,-1 0-15,21 0 0,0 1 0,-20-22 16,20 0-16,21 0 0,-20 0 0</inkml:trace>
  <inkml:trace contextRef="#ctx0" brushRef="#br0" timeOffset="124983.66">12912 2540 0,'0'0'0,"-22"21"16,1 43-1,0-22-15,21 0 0,-21 1 0,21-1 16,0 0-16,0 22 0,0-22 0,-21 22 16,21-1-16,-21 1 0,21-1 15,-22 22-15,22-22 0,0 22 0,-21-21 16,0-1-16,0 22 0,21-22 0,0 1 16,-21 20-16,0 1 0,21 0 15,-22-22-15,1 22 0,21 0 16,-21-22-16,0 22 0,0-22 0,0 1 0,-1-1 15,22-20-15,-21 20 16,21-21-16,-21-20 0,21 20 0,0-21 16,0 0-16,0 0 0,-21-21 15,21-21 1,0 0 0,0 0-16,21-21 0,-21-1 0,21 1 15,0 0-15</inkml:trace>
  <inkml:trace contextRef="#ctx0" brushRef="#br0" timeOffset="125323.47">12763 3239 0,'0'0'0,"0"-43"0,0-20 15,0 42-15,22-1 0,-1 1 16,0 21-16,0-21 0,21 21 0,-20 0 15,20 0-15,0 0 0,-21 0 0,22 0 16,-22 0-16,21 0 0,-21 21 16,1 0-16,-1 1 0,0-1 0,-21 0 15,0 0-15,0 0 16,0 0-16,0 22 0,-21-22 0,0 0 16,-22 0-16,22 0 0,-21 1 0,-1-1 0,1 0 15,0 0-15,21-21 16,-22 21-16,22-21 0,-21 21 0,21-21 15,-1 0 1,44 0 15,-1 0-31,0-21 0,0 21 16</inkml:trace>
  <inkml:trace contextRef="#ctx0" brushRef="#br0" timeOffset="126147.99">13271 3344 0,'0'22'0,"22"-22"15,-1 0 1,0 0-16,0 0 16,0 0-16,0 0 0,1 0 0,-1 0 15,0-22-15,0 22 0,0-21 0,22 21 16,-22-21-16,0 0 0,21 0 15,-21 0-15,1-1 0,-1 1 0,0 0 16,-21 0-16,0 0 16,0 0-16,0-1 15,-21 22 1,0 0-16,-1 0 0,1 0 16,0 22-16,0-22 0,0 21 0,0 0 15,-1 0-15,1 21 0,0-20 16,21-1-16,0 0 0,0 21 0,0-21 15,0 1-15,0-1 0,0 0 0,0 0 16,21 0-16,0 0 16,1-21-16,-1 0 0,0 0 0,0 0 15,0 0-15,22 0 0,-22 0 16,21 0-16,-21 0 0,22-21 16,-1 21-16,-21-21 0,21 0 0,-20 0 15,-1 0-15,0-1 0,0 1 16,0 0-16,-21 0 0,0-21 0,0 20 15,0 1-15,0 0 16,0 0-16,0 42 31,0 0-31,0 0 16,-21 1-16,21-1 0,-21 0 0,21 0 16,0 0-16,0 0 0,-21 1 15,21-1-15,0 0 0,-21 0 0,21 0 16,0 0-16,0 1 15,-22-22 1,22-22 15,0 1-31,0 0 16,0 0-16,0 0 0,0-22 16,22 22-16,-1-21 0,0 21 15,0-22-15,21 22 0,-20-21 0,20 21 16,21 0-16,-20-1 0,-1 1 0,0 21 15,1 0-15,-1 0 0,0 0 16,-20 0-16,-1 0 0,0 21 0,0 1 16,-21-1-16,0 21 0,0-21 15,0 22-15,0-22 0,0 0 16,-21 21-16,21-21 0,-21 1 0,0 20 16,-1-21-16,22 0 0,-21-21 15,21 21-15,-21 1 0,0-1 16,0-21-1</inkml:trace>
  <inkml:trace contextRef="#ctx0" brushRef="#br0" timeOffset="129187.45">15515 3027 0,'64'-21'16,"-43"0"-16,0-1 0,0 22 15,0-21-15,0 0 0,1 0 0,-1 0 16,0 0-16,0-1 0,0 1 0,0-21 16,-21 21-16,0 0 0,0-1 15,0 1-15,0-21 0,0 21 0,-21 0 16,0-1-16,-21 22 15,21 0-15,-22 0 0,1 0 0,0 0 16,-1 22-16,1-1 0,-22 0 16,22 21-16,0-21 0,21 1 0,-22-1 15,22 0-15,0 21 0,21-21 16,0 1-16,0-1 0,0 0 0,0 0 16,0 0-16,21 0 15,0 1-15,0-1 0,1 0 16,-1 0-16,21 0 0,-21 0 0,0 1 15,1-1-15,20 21 0,-21-21 0,-21 0 16,21 22-16,-21-22 0,0 0 16,0 0-16,0 22 0,-21-22 0,-21 0 15,21 0-15,-22 0 0,1 0 16,0 1-16,-22-1 0,22-21 0,-1 0 16,1 0-16,0 0 0,-1 0 15,22 0-15,-21 0 0,21 0 0,0 0 16,-22-21-16,43-1 0,-21 1 0,0 0 15,0 0-15,21-21 16,0 20-16,0-20 0,0 21 0,0-21 16,0 20-16,0 1 0,0 0 15,0 0-15,0 0 0,0 0 0,21 21 32,0 21-32,-21 0 15,21 21-15,0-21 0,1 22 16,-22-22-16,0 0 0,21 21 15,-21-20-15,21 20 0,-21-21 0,0 0 16,21 0-16,-21 1 0,21-1 0,0 0 16,1-21-16,-22 21 0,42-21 15,-21 0-15,0 0 0,0 0 16,22 0-16,-1 0 0,0 0 0,1 0 16,-1-21-16,0 0 0,1 0 15,-1-1-15,0 1 0,1 0 0,-22 0 16,21 0-16,-21 0 0,1-1 15,-1 1-15,0 0 0,0 0 0,0 0 16,-21 0-16,21-1 0,-21 44 47,0-1-31,-21 0-16,0 0 0,0 0 0,0 22 15,21-22-15,-21 0 0,21 0 16,-22 0-16,22 0 0,0 22 0,0-22 15,0 0-15,0 0 16,0 0-16,22 1 0,-1-22 16,0 0-16,0 0 0,0 0 0,0 0 15,1 0-15,-1 0 0,21-22 16,-21 22-16,0-21 0,22 0 0,-22 0 16,0 0-16,0 0 0,0-1 15,1 1-15,-1 0 0,-21-21 16,0 21-16,21-22 0,-21 22 0,0-21 15,0 21-15,0-22 0,-21 22 16,0 0-16,-1 0 0,1 0 0,0-1 16,0 22-16,0 0 0,0 0 15,-1 0-15,1 0 0,0 0 16,0 22-16,0-1 0,0 0 0,-1 0 16,1 0-16,21 22 0,0-22 15,-21 21-15,21-21 0,0 22 0,-21-22 16,21 0-16,0 21 0,0-21 15,0 1-15,0-1 0,0 0 0,0 0 16,21-21-16,0 21 0,0 0 16,1-21-16,-1 0 0,0 0 15,0 0-15,0 0 0,22 0 0,-22 0 16,21 0-16,-21-21 0,22 0 16,-22 0-16,21 0 0,-21 0 0,22-1 15,-1 1-15,-21 0 0,0 0 0,22 0 16,-22-22-16,0 22 0,0 0 15,0-21-15,0 21 0,1-1 0,-22 1 16,21 0-16,-21 42 47,0 0-31,-21 1-16,21-1 0,-22 0 0,22 0 15,0 0-15,0 0 0,-21 22 16,21-22-16,0 0 0,0 0 0,0 0 15,0 1-15,0-1 16,0 0-16,21-21 0,-21 21 16,22-21-16,-1 0 0,0 0 0,0 0 15,0 0-15,0 0 0,1 0 16,-1 0-16,0-21 0,0 21 0,0-21 16,0 0-16,1-1 0,-1 1 15,0 0-15,-21 0 0,21 0 16,0-22-16,-21 22 0,0 0 0,21 0 15,-21-21-15,22 20 0,-22 1 16,21 21-16,-21-21 0,0 0 0,0 42 47,0 0-47,0 0 0,0 1 16,-21-1-16,21 21 0,-22-21 15,22 0-15,-21 1 0,21-1 0,0 21 16,0-21-16,0 0 0,0 1 15,0-1-15,0 0 0,0 0 16,21 0-16,1-21 16,-1 0-16,0 0 0,0 0 15,21 0-15,-20 0 0,-1 0 16,0-21-16,0 21 0,21-21 16,-20 0-16,-1 0 0,21-1 0,-21 1 15,0 0-15,1 0 0,-1-21 0,-21 20 16,0-20-16,0 21 0,0 0 15,0 0-15,0-1 0,0 1 0,0 0 16,-21 21-16,-1 0 16,1 0-1,42 0 32,1 0-47,-1 0 16,0 0-16,0 0 0,0-21 0,0 21 15,1 0-15,-1 0 0,0 0 16,0 0-16,-21 21 47,0 0-47,0 0 0,0 1 0,0-1 16,0 0-16,0 21 15,0-21-15,0 1 0,0-1 16,0 0-16,0 0 0,0 0 0,0 0 15,0 1-15,21-1 16,0-21-16,-21 21 0,22-21 0,-1 21 16,0-21-16,0 0 0,0 0 15,0 0-15,1 0 0,-1 0 16,0 0-16,0-21 0,0 0 0,0 0 16,1-1-16,-1 1 0,0-21 15,0 21-15,0-22 0,0 22 16,-21-21-16,22 21 0,-1-22 0,0 22 15,-21 0-15,21 0 0,-21 0 0,21 21 16,-21-21-16,21 21 16,1 0-16,-22 21 31,0 0-31,0 0 16,0 0 15,21-42 0,-21 0-15,0 0-1,0 0-15,0-1 16,-21 22 15,21 22-15,-22-22-16,22 21 0,-21 0 15,0 0-15,21 0 16,0 0-16,0 1 0,0-1 0,0 0 16,-21 0-16,21 21 0,0-20 15,0-1-15,0 0 0,0 0 16,0 0-16,0 0 0,0 1 16,0-1-16,21-21 0,0 0 15,-21 21-15,21-21 0,1 0 0,-1 0 16,0 0-16,0 0 0,21 0 15,-20 0-15,-1 0 0,21 0 16,-21-21-16,0 21 0,22-21 16,-22-1-16,21 22 0,-21-21 0,1 0 15,-1 0-15,0 0 0,21-22 0,-42 22 16,21 0-16,1 0 0,-1-21 16,-21 20-16,0 1 0,21 0 0,-21 0 15,0 0-15,0 0 0,0-1 16,-21 22-1,0 0-15,-1 0 16,1 22-16,0-22 0,0 21 16,0 0-16,0 0 0,-1 0 15,22 0-15,0 22 0,-21-22 16,21 0-16,-21 0 0,21 0 0,0 22 16,0-22-16,0 0 0,0 0 15,0 0-15,21-21 0,0 22 0,1-1 16,-1-21-16,0 0 0,0 0 0,0 0 15,22 0-15,-22 0 0,21 0 16,-21 0-16,0 0 0,1 0 0,-1 0 16,0-21-16,-21-1 15,21 1-15</inkml:trace>
  <inkml:trace contextRef="#ctx0" brushRef="#br1" timeOffset="139710.29">3281 4466 0,'-21'0'16,"-1"0"-16,1 0 31,0 0-31,0 0 16,0 21-16,0-21 0,-1 0 15,1 0-15,0 0 16,0 0 0,21 22 30,21-22 1,0 0-47,0 0 0,1 0 16,-1 0-16,0 0 16,0 0-16,0 0 0,0 0 0,22 0 15,-22 0-15,0 0 0,21 0 16,-20 0-16,20 0 0,0 0 15,-21 0-15,22 0 0,-1 0 16,0 0-16,1 0 0,-22 0 0,21 0 16,1 0-16,-1 0 0,0 0 15,1 0-15,-1 0 0,0 0 0,-21 0 16,22 0-16,-1 0 0,0 0 16,1 0-16,-1 0 0,0 0 0,1 0 15,-1 0-15,0 0 0,1 0 16,-1 0-16,0 0 0,1 0 0,-1 0 15,0 0-15,1 0 0,-1 0 16,0 0-16,-20 0 0,20 0 16,0 0-16,-21 0 0,22 0 0,-22 0 15,0 0-15,21 0 0,-20 0 16,-1 0-16,0 0 0,0 0 16,0 0-1,-42 0 63,0 0-78,0 0 16,0 0-16,-1 0 0</inkml:trace>
  <inkml:trace contextRef="#ctx0" brushRef="#br1" timeOffset="140587.82">3260 4593 0,'-22'0'16,"1"0"-1,0 0 1,0 0 0,0 0-1,0 0 1,42 0 62,0 0-78,0 0 16,0 0-16,0 0 15,1 0-15,-1 0 0,21 0 0,-21 0 16,0 0-16,22 0 0,-22 0 15,0 0-15,21 0 0,-20 0 0,20 0 16,0 0-16,1 0 0,-22 0 16,21 0-16,0-21 0,22 21 0,-22 0 15,1 0-15,-1 0 0,0 0 16,1 0-16,-22 0 0,21 0 0,0 0 16,1 0-16,-1 0 0,0 0 15,1 0-15,-1 0 0,0 0 0,22 0 16,-22 0-16,1 0 15,20 0-15,-21 0 0,22 0 0,-22 0 16,1 0-16,-1 0 0,0 0 0,1 0 16,-22 0-16,21 0 0,0 0 15,-20 0-15,-1 0 0,0 0 0,0 0 16,0 0-16,0 0 0,1 0 16,-1 0-1</inkml:trace>
  <inkml:trace contextRef="#ctx0" brushRef="#br1" timeOffset="145167.26">1990 5419 0,'-22'0'0,"1"0"16,21-21 15,0-1-15,0 1-16,21 21 15,-21-21-15,22 21 0,-1 0 16,-21-21-16,21 21 0,0 0 16,0 0-16,0 0 15,1 0-15,-1 0 0,0 0 0,0 21 16,0 0-16,-21 0 15,21 1-15,-21-1 0,0 0 0,0 21 16,0-21-16,0 1 0,0 20 16,0-21-16,0 21 0,0-20 0,0-1 15,0 0-15,0 0 0,0 0 16,0 0-16,0 1 0,0-1 16,-21-21 30,21-21-46,0-1 16,0 1-16,0 0 0,0 0 16,0-21-16,0 20 0,0 1 0,21-21 15,-21 21-15,22 0 0,-1-22 16,0 22-16,0 0 0,21 0 0,-20 0 16,-1-1-16,21 22 0,-21-21 15,22 0-15,-22 21 0,0 0 0,21 0 16,-21 0-16,22 0 0,-22 21 15,0 0-15,0-21 0,0 22 0,1-1 16,-22 0-16,0 0 16,21 0-16,-21 22 0,0-22 0,0 0 15,0 0-15,0 0 0,0 0 16,0 1-16,0-1 0,0 0 0,0 0 16,0 0-1,0-42 16,0 0-15,0 0-16</inkml:trace>
  <inkml:trace contextRef="#ctx0" brushRef="#br1" timeOffset="145646.98">3090 5334 0,'0'0'0,"-21"21"63,0 0-63,0 1 0,21-1 16,-21 0-16,21 0 0,0 0 0,0 22 15,-22-22-15,22 0 0,0 21 16,0-21-16,0 1 0,0-1 15,0 0-15,0 0 0,0 0 16,0 0-16,0 1 0,22-1 16,-1-21-16,0 0 15,0 0-15,0 0 0,0 0 16,1 0-16,-1 0 0,0 0 16,0 0-16,0 0 0,0-21 0,1-1 15,-1 1-15,0 0 0,0 0 16,-21-21-16,21 20 0,0-20 0,-21 21 15,0-21-15,0-1 0,0 22 0,0-21 16,0 21-16,0-22 0,0 22 16,0 0-16,0 0 0,-21 0 15,0 21-15,0 0 0,0 0 16,0 0-16,-1 0 0,1 0 0,0 0 16,0 0-16,21 21 0,-21 0 15,0-21-15,-1 21 0,22 0 0,-21 0 16,21 1-16,0-1 15,0 0-15</inkml:trace>
  <inkml:trace contextRef="#ctx0" brushRef="#br1" timeOffset="146235.57">4487 5292 0,'0'0'0,"0"-43"16,0 22-16,0 0 15,0 0 1,0 42 15,0 0-31,0 0 0,0 1 16,0-1-16,0 0 0,0 21 15,0 1-15,0-1 0,0 0 0,0 1 16,0-1-16,0 0 0,0 22 16,0-22-16,0 0 0,0 22 0,0-22 15,0 1-15,0-1 0,0 0 0,0 1 16,0-1-16,0-21 0,0 21 15,0-20-15,0-1 0,0 0 0,0 0 16,0 0-16,-21-21 0,21-21 47,0 0-47,0 0 0,-21 0 16,21-1-16,0 1 0,-21 0 0,21-21 15,0 21-15</inkml:trace>
  <inkml:trace contextRef="#ctx0" brushRef="#br1" timeOffset="146583.38">4339 5461 0,'0'0'16,"0"-21"-16,-21 0 0,21-22 16,0 22-16,0 0 0,0 0 0,0 0 15,0 0-15,0-1 16,0 1-16,21 0 0,0 21 15,0-21-15,1 0 0,20 21 0,-21 0 0,21-21 16,1 21-16,-1 0 16,0 0-16,1 0 0,-1 0 0,0 21 15,1-21-15,-1 21 0,-21 0 16,0 0-16,1 0 0,-1 1 0,-21-1 16,0 0-16,0 0 0,0 0 0,-21 0 15,-1 1-15,1-1 0,-21 0 16,21 0-16,-22-21 0,22 21 0,0 0 15,-21-21-15,21 0 0,-1 22 16,1-22-16,0 0 0,21-22 47,21 22-47</inkml:trace>
  <inkml:trace contextRef="#ctx0" brushRef="#br1" timeOffset="147196.53">5376 5249 0,'0'0'0,"21"0"16,-21-21-16,0 0 0,0 0 15,0 0 1,0 0-16,-21 21 15,0 0-15,0 0 16,0 0-16,0 0 0,-1 0 16,1 0-16,0 21 0,21 0 15,-21-21-15,0 21 0,0 0 0,-1 22 16,1-22-16,0 0 0,21 21 0,-21-21 16,0 1-16,21 20 0,-21-21 15,21 0-15,0 0 0,0 1 0,0-1 16,0 0-16,0 0 15,21-21-15,0 0 16,0 0-16,0 0 0,0 0 16,1-21-16,-1 0 0,0 21 15,0-21-15,0-1 0,0 1 0,1 0 16,-1 0-16,0 0 0,0 0 16,-21-1-16,21 1 0,0 0 0,-21 0 15,0 0-15,22 0 0,-22-1 16,21 22-16,-21-21 0,21 21 0,-21 21 47,0 1-47,0-1 15,0 0-15,0 0 0,0 0 16,0 0-16,0 22 0,0-22 0,0 0 16,0 0-16,0 0 0,0 1 0,0-1 15,21 0-15,0 0 16,-21 0-16,21-21 0,1 0 15,-1 0-15,0 0 16,0 0-16,0 0 16,0-21-16,1 0 15,-22 0-15,21 0 0</inkml:trace>
  <inkml:trace contextRef="#ctx0" brushRef="#br1" timeOffset="147985.07">6011 5186 0,'0'0'0,"0"-21"32,0 42-1,-21 0-31,21 0 16,0 0-16,-21-21 0,21 22 0,0-1 15,0 0-15,0 0 16,0 0-16,0 0 0,0 1 0,0-1 15,0 0-15,0 0 0,21-21 16,0 21-16,0-21 16,1 0-16,-1 0 0,0 0 15,0 0-15,0 0 0,0 0 16,1-21-16,-1 0 0,0 21 0,0-21 16,0 0-16,-21-1 0,21 1 0,-21 0 15,22 0-15,-22 0 0,21 0 16,-21-1-16,0 1 0,0 0 15,21 0-15,-21 0 16,0 0 0,0 42 15,0 0-31,0 0 16,0 0-16,0 22 0,0-22 15,0 0-15,0 0 0,0 21 0,21-20 16,-21-1-16,0 21 0,0-21 0,21 22 15,-21-1-15,21 0 0,-21 1 16,0-1-16,0 0 0,22 1 16,-22-1-16,0 0 0,0 1 0,0-1 15,0 0-15,0 1 0,0-1 0,0-21 16,0 21-16,0 1 0,0-1 16,-22-21-16,22 22 0,0-1 15,0-21-15,0 0 0,-21 0 0,21 1 16,-21-1-16,21 0 0,0 0 0,-21-21 15,0 0 1,0 0-16,21-21 16,-22 0-16,22 0 15,-21-1-15,21-20 0,0 21 16,0-21-16,0-1 0,0 1 0,0 0 16,0-1-16,0-20 0,0 20 0,0 1 15,0-21-15,0 20 0,0-20 16,21 20-16,1 1 0,-1-21 15,-21 20-15,21 1 0,0 0 0,0 20 16,0-20-16,1 21 0,-22 0 16,21 0-16,0-1 0,0 22 0,-21-21 15,21 21-15,0 0 16,-21 21 0,0 1-16,0-1 15</inkml:trace>
  <inkml:trace contextRef="#ctx0" brushRef="#br1" timeOffset="161841.1">720 6985 0,'0'-21'109,"0"0"-77,0 0-1,0 42 31,0 0-62,0 0 16,0 21-16,0 1 0,0-1 0,0 0 16,0 22-16,0-1 0,0 1 15,0-1-15,0 1 0,0-1 16,0 1-16,0-22 0,0 22 16,0-1-16,0-20 0,0-1 15,-22 21-15,22-20 0,-21-1 0,21-21 16,-21 22-16,21-22 0,0 0 15,0 0-15,0 0 0,0-42 32,0 0-32,0-21 15,0 20-15,0-20 0,0 0 16,0-1-16,0 1 0,0 0 16</inkml:trace>
  <inkml:trace contextRef="#ctx0" brushRef="#br1" timeOffset="162207.89">656 7112 0,'0'0'0,"-21"-21"0,0 21 16,0-21-16,21 0 0,0-1 0,0 1 16,0 0-16,0 0 15,21 0-15,0 21 0,0-21 16,0-1-16,22 1 0,-1 21 0,-21-21 15,21 21-15,1 0 0,-1 0 16,-21 0-16,22 21 0,-1 0 0,-21 1 16,0-1-16,0 0 15,-21 21-15,0 1 0,0-1 16,-21 0-16,0 1 0,0-1 0,-21 0 16,20-21-16,-20 22 0,21-22 15,-21 21-15,20-21 0,1 1 0,0-1 16,0-21-16,0 0 0,21 21 15,-21-21-15,21-21 16,0 0 0,21-1-16,0 1 15,0 0-15,0 21 0,0-21 0,1 0 16,20 0-16,-21-1 0</inkml:trace>
  <inkml:trace contextRef="#ctx0" brushRef="#br1" timeOffset="162608.69">1122 7091 0,'0'-21'15,"0"0"-15,0-1 0,21 1 16,0 21-16,0 0 16,0-21-16,1 21 0,20-21 15,-21 21-15,21 0 0,1 0 0,-1 21 16,-21-21-16,22 21 0,-1 0 15,-21 1-15,0-1 0,0 21 16,1-21-16,-22 22 0,0-22 16,0 21-16,0-21 0,0 22 0,0-22 15,-22 0-15,1 21 0,21-21 16,-21-21-16,21 22 0,-21-1 0,0-21 31,21-21-31,0-1 0,0 1 16,0 0-16,0-21 0,0 21 15,0-22-15,0 22 0,0-21 0,0 21 16,21-22-16,-21 22 0,0 0 16,21-21-16,0 20 0,0 22 15,1-21-15,-22 0 0,21 21 16,0 0-16,0 0 16,0 0-16,0 0 15</inkml:trace>
  <inkml:trace contextRef="#ctx0" brushRef="#br1" timeOffset="163083.51">2053 6985 0,'0'-21'15,"-21"21"16,0 0-31,0 0 16,-1 21-16,1 0 16,0 0-16,21 1 0,-21-1 15,21 0-15,0 21 0,-21-21 0,21 22 16,0-22-16,0 0 0,0 21 16,0-20-16,0-1 0,0 0 0,0 0 15,21 0-15,-21 0 16,21-21-16,0 0 0,0 0 0,1 0 15,-1 0-15,0 0 0,0 0 16,0 0-16,0 0 0,1-21 0,-1 0 16,0 0-16,0 0 0,0 0 15,0-1-15,-21-20 0,22 21 0,-22-21 16,0 20-16,0-20 0,0 21 16,0 0-16,-22-22 0,1 22 0,0 0 15,0 0-15,0 21 0,0-21 16,-1 21-16,1 0 0,0 0 15,0 0-15,21 21 16,-21-21-16,21 21 0,-21 0 16,21 0-16,0 1 0,0-1 15,0 0-15,21 0 16,0-21-16</inkml:trace>
  <inkml:trace contextRef="#ctx0" brushRef="#br1" timeOffset="163512.26">2667 7006 0,'0'-21'16,"0"42"30,0 0-46,0 1 0,0-1 16,0 0-16,0 0 0,0 21 0,0-20 16,0 20-16,0 0 0,0 1 0,0 20 15,0-21-15,0 1 0,0 20 16,0-20-16,0 20 0,0 1 0,0-22 16,0 21-16,0 1 0,0-22 15,0 22-15,0-1 0,0-20 16,0-1-16,0 21 0,0-41 0,-21 20 15,21 0-15,-21-21 0,21 22 16,0-22-16,-22 0 0,22 0 16,-21-21-16,0 0 15,21-21-15,0 0 16,-21 21-16,21-21 0,0 0 0,0-1 16,0 1-16,0 0 0,0 0 15,0 0-15,0 0 0,0-22 0,0 22 16,0-21-16,0-1 0,0 1 15</inkml:trace>
  <inkml:trace contextRef="#ctx0" brushRef="#br1" timeOffset="163727.69">2625 6837 0,'0'0'0,"0"-21"0,-22 21 15,22 21 48,22-21-63,-1 0 16,0 0-16</inkml:trace>
  <inkml:trace contextRef="#ctx0" brushRef="#br1" timeOffset="164091.5">3006 7133 0,'0'0'0,"21"0"16,0 0-1,0 0-15,0 0 16,0-21-1,1 0-15,-1 0 0,0 0 16,-21-1-16,21 1 16,-21 0-16,0 0 0,0 0 15,0 0-15,-21 21 16,0 0-16,0 0 0,-1 0 16,1 21-16,0-21 0,0 21 15,0 0-15,0 0 0,-1 22 0,22-22 16,0 0-16,0 21 0,0 1 15,0-22-15,0 21 0,0-21 16,0 0-16,0 1 0,0-1 0,22 0 0,-1 0 16,-21 0-16,21 0 15,0-21-15,0 0 0,0 0 0,1 0 16,20 0-16,-21 0 0,0-21 16,22 21-16</inkml:trace>
  <inkml:trace contextRef="#ctx0" brushRef="#br1" timeOffset="164623.64">3641 6964 0,'0'-21'0,"-22"21"31,1 0-31,0 0 16,0 21-16,0 0 15,0 0-15,-1 0 0,22 1 0,0 20 16,-21-21-16,21 0 0,0 22 15,-21-22-15,21 0 0,0 0 0,0 21 16,0-20-16,0-1 0,0 0 16,21-21-16,0 21 0,1-21 0,-1 0 15,0 0-15,0 0 0,0 0 0,0 0 16,1 0-16,-1 0 0,0-21 16,21 0-16,-21 0 0,1-1 0,20 1 15,-21-21-15,0 21 16,0-22-16,1 1 0,-1 0 0,0 21 0,-21-22 15,0 1-15,21 0 0,-21-1 16,0 1-16,0 0 0,0-1 16,0 22-16,0 0 0,0 0 0,0 0 15,0-1-15,0 44 16,0-1 0,0 0-16,0 21 0,0-21 15,0 22-15,0-1 0,-21 0 0,21 1 16,0-1-16,0 0 0,-21 1 0,21-1 15,0 0-15,0 1 0,0-1 16,0-21-16,0 22 0,0-22 0,0 0 16,21 0-16,0 0 0,0-21 15,0 0-15,1 0 16,-1 0-16,0 0 0,0 0 0,0 0 16,0-21-16,1 0 0,-1 0 15,0 0-15,-21-1 0,21-20 0,0 21 16,-21-21-16</inkml:trace>
  <inkml:trace contextRef="#ctx0" brushRef="#br1" timeOffset="164820.13">3958 6943 0,'0'21'16,"21"-21"15,0 0-31,1 0 0,-1 0 15,0 0-15,0 0 0,21 0 16,-20 0-16,-1 0 0,0 0 0,0-21 16,0 21-16,22 0 0,-43-21 0,21 21 15,0-22-15</inkml:trace>
  <inkml:trace contextRef="#ctx0" brushRef="#br1" timeOffset="165348.09">5969 6625 0,'0'0'0,"-21"-21"16,21 0-16,-21 21 16,-1 0-16,1 0 0,0 0 0,-21 0 15,21 0-15,-1 0 0,-20 0 0,21 21 16,-21 0-16,20 0 16,-20 22-16,21-22 0,0 21 0,-22 1 15,22-22-15,0 21 0,0 0 16,21 1-16,0-1 0,0 0 0,0 1 15,0-22-15,0 21 0,0 1 0,0-22 16,0 21-16,0-21 0,21 0 16,0 1-16,0-1 0,1-21 0,-1 21 15,21-21-15,-21 0 0,22 0 0,-1 0 16,-21 0-16,21-21 0,1 21 16,-1-21-16,-21-1 0</inkml:trace>
  <inkml:trace contextRef="#ctx0" brushRef="#br1" timeOffset="165779.84">6223 6943 0,'0'0'0,"0"-21"0,0-1 15,-21 22 1,0 0 0,-1 0-16,22 22 0,-21-22 0,0 21 15,21 0-15,0 0 0,-21 0 0,21 22 16,-21-22-16,21 0 0,-21 0 15,21 21-15,0-20 0,0-1 0,0 0 16,0 0-16,0 0 0,0 0 16,21 1-16,0-22 0,0 0 15,0 0-15,0 0 0,1 0 0,-1 0 16,0 0-16,21 0 0,-21-22 16,22 22-16,-22-21 0,21 0 0,-21 0 15,1 0-15,-1 0 0,0-1 0,0 1 16,0-21-16,-21 21 0,0 0 15,0-1-15,0 1 0,0-21 0,-21 21 16,0 0-16,0-1 0,0 1 16,-1 21-16,1-21 0,-21 21 0,21 0 15,0 0-15,-1 0 0,-20 0 0,21 0 16,0 21-16,0 0 16,21 1-16,-22-1 0,22 0 15,0 0-15,0 0 0,0 0 16,0 1-16,0-1 0,0 0 15,22 0 1,-1-21-16</inkml:trace>
  <inkml:trace contextRef="#ctx0" brushRef="#br1" timeOffset="166243.57">7112 6858 0,'0'0'15,"0"-21"1,0 0-16,-21 21 0,0 0 16,-22 0-16,22 0 0,0 21 15,-21-21-15,20 21 0,-20 0 0,21 0 16,-21-21-16,20 22 0,1-1 16,0 0-16,0 0 0,21 0 15,0 0-15,0 1 0,0-1 16,21-21-16,0 0 15,22 0-15,-22 21 0,21-21 0,-21 0 16,22 0-16,-1 0 0,0 0 16,-21 0-16,22 21 0,-22-21 15,21 21-15,-21-21 0,1 21 0,-1-21 16,-21 22-16,0-1 16,0 0-16,0 0 15,-43 0-15,22-21 0,0 0 16,-21 0-16,21 21 0,-22-21 15,1 0-15,21 0 0,-22 0 0,22 0 16,0 0-16,-21 0 0,21 0 0,-1 0 16,1 0-16,0 0 0,0 0 15,21-21 1,0 0 0,0 0-16,21 21 15,0-21-15,0 0 0,1 21 0,-1-22 16</inkml:trace>
  <inkml:trace contextRef="#ctx0" brushRef="#br1" timeOffset="166655.34">7620 6456 0,'0'-21'16,"-21"21"31,21 21-47,-21 0 0,-1 0 0,22 0 16,0 22-16,0-22 0,-21 21 15,21 1-15,-21-1 0,21 0 0,0 1 16,0-1-16,-21-21 0,21 21 0,-21 1 15,21-1-15,0-21 0,0 22 16,0-1-16,-21-21 0,21 21 16,0-20-16,0 20 0,0-21 15,0 0-15,0 0 0,21-21 0,0 22 16,-21-1-16,21-21 0,0 0 0,0 0 16,1 0-16,-1 0 0,0 0 15,0 0-15,0 0 0,0-21 0,1-1 16,-1 22-16,0-21 0,0 0 0,0-21 15,0 21-15,1-1 0,-1-20 16,0 21-16</inkml:trace>
  <inkml:trace contextRef="#ctx0" brushRef="#br1" timeOffset="166935.16">7472 6816 0,'0'0'0,"-21"0"0,42 0 31,0 0-31,0-21 0,21 21 16,1 0-16,-22 0 0,21-22 15,1 22-15,-1 0 0,0 0 0,1-21 16,-1 21-16,-21 0 0,21 0 16,-20 0-16,-1 0 0,0 0 0,0 0 15,0 0-15,0 0 16,-42 0 15,0 0-31,0 0 0,0 0 16,0 0-16,-1 0 15,1 0-15</inkml:trace>
  <inkml:trace contextRef="#ctx0" brushRef="#br1" timeOffset="167889.55">3556 8403 0,'0'0'0,"21"0"15,-21-21 1,0 0 0,0 42 15,0 0-16,0 0-15,0 1 0,0 20 16,0-21-16,-21 0 0,21 0 0,0 22 16,0-22-16,-21 0 0,21 0 0,-21 0 15,21 1-15,0-1 0,0 0 16,0 0-16,0 0 0,-22-21 0,22 21 16,22-21-1,-1-21 1,-21 0-16,21 21 0,0-21 15</inkml:trace>
  <inkml:trace contextRef="#ctx0" brushRef="#br1" timeOffset="168347.29">4085 8403 0,'0'0'0,"0"-21"0,21 21 15,-21-21-15,-21 21 31,0 0-31,0 0 0,0 0 16,-22 21-16,22-21 0,0 21 16,0 0-16,0 1 0,-1-1 0,1-21 15,0 21-15,21 0 0,0 0 16,0 0-16,0 1 0,0-1 16,21-21-1,0 0-15,1 0 0,-1 0 16,0 0-16,0 0 0,0 0 0,0 0 15,1 21-15,-1-21 0,0 0 16,0 0-16,0 0 0,0 21 0,1 0 16,-22 0-1,0 1-15,0-1 16,-22-21-16,1 21 16,0-21-16,0 21 0,0-21 15,0 0-15,-1 0 0,-20 0 0,21 0 16,0 0-16,0 0 0,-1 0 0,1 0 15,0 0-15,0 0 0,0-21 16,0 21-16,21-21 0,-22 21 16,22-21-16,0-1 15,0 1-15,0 0 16,0 0-16,0 0 0,0 0 16,0-1-16</inkml:trace>
  <inkml:trace contextRef="#ctx0" brushRef="#br1" timeOffset="168539.18">3577 8107 0,'0'0'0,"0"-21"16,21 42 30,0-21-30,1 0-16,-22 21 16</inkml:trace>
  <inkml:trace contextRef="#ctx0" brushRef="#br1" timeOffset="169165.18">5016 8467 0,'0'0'0,"-21"0"16,0-43-16,21 22 15,0 0 1,0 0-16,0 0 0,21 21 15,0-21-15,1 21 16,-1-22-16,0 22 0,0 0 0,0 0 16,0 0-16,22 0 0,-43 22 0,21-1 15,0 0-15,0 0 0,-21 0 16,0 0-16,0 22 0,0-22 0,0 21 16,0-21-16,0 22 0,-21-22 15,0 21-15,0-21 0,0 1 0,-1-1 16,22 0-16,0 0 0,-21-21 15,21-21 17,0 0-32,0 0 15,21-1-15,-21-20 0,22 21 16,-1 0-16,-21 0 0,21-22 0,0 22 16,0 0-16,-21-21 0,21 20 15,1 1-15,-1 0 0,0 0 0,0 0 16,0 0-16,0 21 15,1 0 1</inkml:trace>
  <inkml:trace contextRef="#ctx0" brushRef="#br1" timeOffset="169536.21">5503 8573 0,'0'0'15,"21"0"-15,-21 21 0,22-21 0,-1 0 32,0 0-32,0 0 0,0-21 15,0 21-15,22-22 0,-22 22 0,0-21 16,0 0-16,22 0 0,-22 21 16,0-21-16,-21 0 0,21-1 0,-21 1 15,0 0-15,0 0 16,-21 21-1,0 0-15,0 0 0,-1 0 0,-20 0 16,21 0-16,0 0 0,0 21 0,-1 0 16,-20 0-16,42 1 0,-21-1 15,0 0-15,21 0 0,-21 21 0,21-20 16,0-1-16,0 0 0,0 0 0,0 0 16,0 0-16,21 1 0,0-22 15,0 21-15,0-21 0,22 0 16,-22 0-16,0 0 0,21 0 15,1 0-15,-22 0 0,21-21 0,0 21 16,-20-22-16,20 22 0</inkml:trace>
  <inkml:trace contextRef="#ctx0" brushRef="#br1" timeOffset="171215.61">6604 8361 0,'0'-21'15,"-21"21"1,0 0-16,-1 0 0,1 0 16,0 0-16,-21 0 0,21 0 0,-1 0 15,1 21-15,-21 0 0,21 0 16,0 0-16,-1 1 0,1-1 16,0 0-16,21 0 0,0 0 0,-21 0 15,21 1-15,0-1 0,0 0 16,0 0-16,0 0 0,0 0 0,0 1 15,0-1-15,21-21 16,0 21-16,0-21 16,1 0-16,-1 0 0,0 0 15,0-21-15,0 21 0,0-21 16,1-1-16,-1 1 0,0 21 0,0-21 16,0-21-16,0 21 0,22-1 0,-22-20 15,-21 21-15,21-21 0,0-1 16,0 1-16,-21 0 0,0-1 15,0 1-15,22 0 0,-22-1 0,0 1 16,0 21-16,0-22 0,0 22 16,0 0-16,0 42 31,0 0-31,0 1 0,0 20 16,0-21-16,0 21 0,0 1 0,0-22 15,0 21-15,0 1 0,0-22 16,0 21-16,0 0 0,0-20 0,0 20 15,0-21-15,-22 21 0,22-20 0,0-1 16,0 21-16,0-21 16,0 0-16,0 1 0,22-1 15,-1 0-15,0-21 0,0 0 0,0 0 16,0 0-16,1 0 0,-1 0 16,21 0-16,-21 0 0,0 0 0,22-21 15,-22 0-15,0-1 0,21 22 0,-20-21 16,-1 0-16,0 0 0,-21 0 15,21 0-15,-21-22 0,21 22 0,-21 0 16,0 0-16,0 0 0,21-1 0,-21 1 16,0 0-16,0 0 0,0 0 15,0 42 17,0 0-17,0 0-15,0 0 0,0 1 0,-21-1 16,21 0-16,0 0 0,-21 0 0,21 0 15,0 1-15,0-1 0,0 0 16,0 0-16,0 0 0,21-21 16,0 21-16,1-21 15,-1 0-15,0 0 0,0 0 16,0 0-16,0 0 16,1 0-16,-1-21 0,0 0 0,0 21 0,0-21 15,0 0-15,-21 0 0,22-1 16,-1 1-16,0 0 0,-21 0 15,0 0-15,0 0 0,21-1 0,-21 1 16,21 0-16,-21 0 0,0 42 31,0 0-15,0 0-16,0 1 0,0-1 16,0 0-16,0 0 0,0 0 0,0 0 15,0 1-15,0-1 0,0 0 16,21 0-1,1-21-15,-1 0 0,0 0 16,0 0-16,0 0 0,0 0 0,1 0 16,-1 0-16,0-21 15,0 21-15,0-21 0,0 0 0,1-1 16,-1 1-16,0 0 0,0 0 0,0 0 16,0 0-16,1-1 0,-1 1 15,0 0-15,-21 0 0,21 21 0,-21-21 16,21 21-16,-21 21 31,0 0-15,0 0-1,21-21 17,1-21-1,-22 0-31,0 0 15,0 0-15,0-1 16,0 1 0,-22 21-16,1 0 15,0 0-15,0 0 16,0 21-16,0 1 0,21-1 16,0 0-16,-22 0 0,22 0 0,-21 0 15,21 1-15,0 20 0,0-21 16,0 0-16,0 0 0,0 1 15,0-1-15,0 0 0,21 0 16,-21 0-16,22 0 0,-1-21 16,0 0-16,0 22 0,21-22 0,-20 0 15,-1 0-15,21 0 0,-21 0 0,22 0 16,-22 0-16,21-22 0,-21 1 16,0 21-16,22-21 0,-22 0 0,0 0 15,0 21-15,0-21 0,-21-22 0,0 22 16,22 0-16,-22 0 0,0 0 15,0-22-15,0 22 0,0 0 0,0 0 16,0 0-16,0-1 0,-22 22 16,1 22-1,0-1 1,21 0-16,0 0 0,-21 0 16,21 0-16,0 1 0,0 20 15,0-21-15,0 0 0,0 0 0,0 1 16,0-1-16,21 0 0,0-21 15,0 21-15,1-21 16,-1 21-16,0-21 0,0 0 0,0 0 16,0 0-16,1 0 0,-1 0 0,0 0 15,0 0-15,0 0 0,0-21 16,22 21-16,-22-21 0,0 0 16,0 21-16</inkml:trace>
  <inkml:trace contextRef="#ctx0" brushRef="#br1" timeOffset="171876.25">9207 8255 0,'0'0'0,"-21"-21"16,0 0-16,0 21 16,21-21-16,-21 21 0,0-22 0,-1 22 15,1 0 1,0 0-16,0 0 0,21 22 15,-21-1-15,0-21 0,-1 21 0,1 0 16,0 0-16,0 0 0,21 1 16,-21 20-16,21-21 0,-21 0 0,21 0 15,0 1-15,0-1 0,0 0 0,0 0 16,0 0-16,0 0 16,21-21-16,0 0 0,-21 22 15,21-22-15,0 0 0,0 0 0,1 0 16,-1 0-16,0 0 0,0 0 15,0 0-15,0-22 0,1 22 0,-1-21 16,0 0-16,0 0 0,-21 0 16,21 0-16,0-1 0,-21-20 15,22 21-15,-22-21 0,0-1 0,0-20 16,21 20-16,-21 1 0,0 0 0,21-22 16,-21 22-16,0 21 0,0-22 15,21 1-15,-21 21 0,21 0 0,-21-22 16,0 22-16,0 0 0,0 0 15,-21 21 17,0 21-32,0 0 15,21 0-15,0 1 0,0-1 0,-21 21 16,21 0-16,0-20 0,-22 20 16,22 0-16,0 1 0,0-1 15,0 0-15,0 1 0,0-1 0,0-21 16,0 21-16,0 1 0,0-22 0,0 0 15,0 21-15,0-20 0,22-1 16,-1-21-16,0 21 0,-21 0 0,21-21 16,0 0-16,0 0 0,1 0 0,-1 0 15,21 0-15,-21 0 0,0 0 16,1 0-16,-1 0 0,0 0 0,0 0 16,0-21-16,0 21 0,1-21 0,-1 0 15,0 21-15,0-22 0,0 1 16,-21 0-16</inkml:trace>
  <inkml:trace contextRef="#ctx0" brushRef="#br1" timeOffset="209617.33">11620 4043 0,'0'0'0,"-21"0"16,0 0-16,0 0 16,0 0 31,42 0 15,0 0-46,0 0-1,0 0-15,1 0 0,-1 0 16,0 0-16,0 0 16,0 0-16,0 0 0,1 0 15,-1 0-15,0 0 0,0 0 16,0 0-16,0 0 0,1 0 0,20 0 15,-21 0-15,0 0 0,0 0 16,22 0-16,-22 0 0,21 0 0,-21 0 16,22 0-16,-22 0 0,0-21 0,21 21 15,-20 0-15,-1 0 0,21 0 16,-21 0-16,0 0 0,22 0 16,-22 0-16,0 0 0,21 0 15,-20 0-15,-1 0 0,21 0 0,-21 0 16,0 0-16,22 0 0,-22-21 15,21 21-15,-21 0 0,22 0 0,-22 0 16,21 0-16,1 0 0,-22 0 16,21 0-16,-21 0 0,22 0 0,-1 0 15,-21 0-15,21 0 0,1 0 16,-1 0-16,0 0 0,-20-22 0,20 22 16,0 0-16,-21 0 0,22 0 15,-22 0-15,21 0 0,-21 0 0,22 0 16,-22 0-16,0 0 0,21 0 15,-20 0-15,20-21 0,-21 21 16,21 0-16,-20 0 0,20 0 0,0 0 16,-21 0-16,22 0 0,-1 0 15,0-21-15,1 21 0,-1 0 0,0 0 16,1 0-16,-1 0 0,-21 0 16,22 0-16,-1 0 0,0 0 0,1-21 15,-1 21-15,-21 0 0,21 0 0,1 0 16,-22 0-16,21 0 0,-21 0 15,22 0-15,-22 0 0,21 0 16,-21-21-16,22 21 0,-1 0 0,0 0 16,-20 0-16,20 0 0,0 0 15,-21 0-15,22 0 0,-1 0 0,-21 0 16,22 0-16,-1 0 0,0-21 16,1 21-16,-1 0 0,21 0 0,1 0 15,-22 0-15,22 0 0,-1 0 16,-20 0-16,-1-22 0,21 22 0,-20 0 15,-22 0-15,21 0 0,1 0 0,-1 0 16,-21 0-16,21 0 0,1 0 16,-1-21-16,0 21 0,1 0 0,20 0 15,-20 0-15,20 0 0,-21 0 16,22 0-16,-22-21 0,22 21 16,-22 0-16,0 0 0,1 0 0,-1 0 15,0 0-15,-20 0 0,20 0 16,-21 0-16,0 0 0,22-21 0,-22 21 15,0 0-15,0 0 0,21 0 16,-20 0-16,-1 0 0,0-21 0,21 21 16,-21 0-16,22 0 0,-1 0 15,0 0-15,1 0 0,20 0 0,-20 0 16,20 0-16,1 0 0,-22 0 0,21 0 16,-20 0-16,-1 0 0,0 0 15,-20 0-15,20 0 0,-21 0 16,21 0-16,-20 0 0,20-21 15,0 21-15,-21 0 0,22 0 0,-1 0 16,0 0-16,1 0 0,-22 0 16,21 0-16,1 0 0,-1 0 0,-21 0 15,0 0-15,22 0 0,-22 0 0,0 0 16,0 0-16,0 0 0,0 0 16,1 0-1,-44 0 110,22-22-125</inkml:trace>
  <inkml:trace contextRef="#ctx0" brushRef="#br1" timeOffset="211643.97">13208 4509 0,'21'0'16,"-21"-22"-16,0 1 31,0 0 1,0 0-17,21 0 1,-21 0-1,0-1 17,0 44 30,0-1-46,0 0-1,0 0-15,0 0 0,0 0 16,0 1-16,0-1 0,0 0 0,0 0 16,0 0-16,0 22 0,0-22 15,0 0-15,0 0 0,0 21 0,0-20 16,0 20-16,0-21 0,0 0 16,0 0-16,0 22 0,0-22 0,0 0 15,0 0-15,0 0 0,0 1 16,0-1-16,0 0 15,0 0 1,-21-21 31,21-21-31,0 0-1,0 0 1,0-1-1,0 1-15</inkml:trace>
  <inkml:trace contextRef="#ctx0" brushRef="#br1" timeOffset="213424.98">13631 4953 0,'21'0'0,"-21"21"78,0 0-63,0 1-15,0-1 16,22-21 31,-1 0-31,0-21-1,-21-1-15,0 1 16,0 0-16,0 0 15,0 0 1,-21 21 0,0 21-1,21 0-15,0 0 16,-22-21-16,22 21 0,0 1 16,0-1-1,0 0 1,22-21-1,-1 0 1,-21-21 0</inkml:trace>
  <inkml:trace contextRef="#ctx0" brushRef="#br1" timeOffset="-213341.27">15176 4509 0,'0'-22'0,"-21"1"16,21 0-1,-21 0 1,21 0-16,0 0 16,0-1-1,21 22 17,-21 22-32,21-1 15,1-21-15,-22 21 0,21 0 0,-21 21 16,21-20-16,0-1 0,0 21 15,-21-21-15,21 22 0,1-22 0,-1 21 16,-21 0-16,21 1 0,0-22 16,0 21-16,-21 1 0,0-22 15,21 0-15,-21 21 0,22-21 0,-22 1 16,0-1-16,0 0 0,21 0 16,0 0-1,-21-42 16,0 0-31,21 0 0,-21 0 0,0-1 16,0-20-16</inkml:trace>
  <inkml:trace contextRef="#ctx0" brushRef="#br1" timeOffset="-212980.47">15790 4339 0,'0'0'0,"21"0"16,-21-21-16,0 42 47,0 0-47,-21 1 0,21-1 0,-21 0 15,0 0-15,21 21 16,0-20-16,-21 20 0,0-21 0,-1 21 15,22 1-15,-21-22 0,0 21 0,0 1 16,0-1-16,21-21 0,-21 21 16,-1-20-16,22 20 0,0-21 0,-21 0 15,21 0-15,-21 1 0,21-1 0,-21 0 16,42-21 31,0-21-47,-21 0 15,21 21-15</inkml:trace>
  <inkml:trace contextRef="#ctx0" brushRef="#br1" timeOffset="-212644.64">15981 4657 0,'0'21'31,"21"0"-15,-21 0-16,0 0 0,0 1 16,0-1-16,0 0 0,0 0 0,0 0 15,0 0-15,0 1 0,0-1 16,0 0-16,0 0 0,0 0 0,0 0 15,0 1-15,0-1 16,0 0 0,0-42 15,0 0-31,0-1 0,0 1 16,0 0-16,0 0 0,0 0 0</inkml:trace>
  <inkml:trace contextRef="#ctx0" brushRef="#br1" timeOffset="-212408.75">16087 4509 0,'-22'0'16,"44"0"62</inkml:trace>
  <inkml:trace contextRef="#ctx0" brushRef="#br1" timeOffset="-211917.47">16277 4741 0,'0'22'16,"21"-22"-16,0 0 15,1 0-15,-1 0 16,0 0-16,0 0 0,0-22 16,0 22-16,1-21 0,-1 21 15,0-21-15,0 0 0,0 0 16,0 0-16,-21-1 16,0 1-1,-21 21 1,0 0-16,0 0 15,0 0-15,0 0 0,-1 0 16,1 0-16,0 0 0,21 21 0,-21 1 16,0-22-16,0 21 0,21 0 15,0 0-15,0 0 0,-22 0 0,22 1 16,0-1-16,0 0 0,0 0 0,0 0 16,0 0-16,0 1 0,0-1 15,0 0-15,0 0 0,0 0 0,0 0 16,22-21-16,-22 22 0,21-22 15,0 0-15,0 0 0,0 21 16,0-21-16,1 0 0,-1 0 16,0 0-16,0 0 0,0-21 15,0 21-15,1-22 0,-1 1 0,0 0 16,0 21-16,0-21 0</inkml:trace>
  <inkml:trace contextRef="#ctx0" brushRef="#br1" timeOffset="-211005.47">16997 4572 0,'0'0'0,"-21"0"47,-1 0-47,22 21 16,0 0-16,0 1 0,0-1 15,0 0-15,-21 0 0,21 0 0,0 0 16,0 1-16,0-1 0,0 21 16,0-21-16,0 0 0,0 1 0,0-1 15,0 0-15,0 0 0,0 0 16,0 0-16,21-21 16,1 0 15,-1 0-31,-21-21 0,21 0 15,0 0-15,0 0 0,-21 0 16,0-1-16,21-20 0,1 21 16,-22 0-16,21 0 0,-21-1 0,21 1 15,0 21-15,-21-21 0,0 0 16,21 21-16,0 0 0,-21-21 0,22 21 16,-1 0-1,-21 21 1,0 0-1,0 0-15,0 0 0,21 1 16,-21-1-16,0 0 16,21 0-16,-21 0 0,21 0 0,-21 1 0,0-1 15,0 0-15,21 0 0,1 0 16,-22 0-16,0 1 16,21-1-16,0-21 0,0 0 15,0 0 1,0 0-16,1 0 15,-1 0-15,0-21 0,0 21 0,-21-22 16,21 1-16,0 0 0,1 0 16,-22 0-16,21 0 0,0-1 0,-21-20 15,0 21-15,21-21 0,-21 20 16,21 1-16,-21-21 0,0 21 16,0 0-16,0-1 0,0 1 0,0 0 0,0 0 15,0 0-15,-21 21 16,0-21-16,0 21 0,0 0 15,-1 0-15,1 0 0,0 0 32,21 21-17,21-21 1,0 0 0,1 0-16,-1 0 0,0 0 0,0 0 15,0 0 1,0-21-16,1 21 0,-1-22 0,0 1 15,0 21-15,0-21 16,0 21 0,-21-21-16,22 21 31,-22 21 0</inkml:trace>
  <inkml:trace contextRef="#ctx0" brushRef="#br1" timeOffset="-209396.91">13229 5906 0,'0'-22'16,"21"1"-1,-21 0-15,21 21 16,-21-21-16,0 0 16,22 21-16,-1 0 15,-21-21-15,21 21 16,0 0-16,0 0 16,0 0-16,1 0 15,-1 21-15,-21 0 0,21 0 16,-21 0-16,21 0 0,-21 1 0,0 20 15,0-21-15,0 21 0,0-20 16,0-1-16,0 21 0,0-21 0,-21 0 16,0 22-16,0-22 0,-22 0 0,22 21 15,-21-20-15,21-1 0,-22 0 16,1 0-16,21 0 0,0 0 0,-22 1 16,22-22-16,0 0 0,0 0 15,0 0-15,-1-22 16,22 1-16,-21 0 15,21 0-15,0 0 0,0 0 16,0-1-16,0 1 0,0 0 16,0 0-16,0 0 0,0 0 0,0-1 15,21 22-15,1-21 0,-1 21 16,0-21-16,0 21 0,0 0 16,0 0-16,1 0 0,-1 0 15,0 21-15,0 0 0,0 1 16,0-1-16,1 0 0,-22 0 15,21 0-15,-21 0 0,21 1 16,-21-1-16,21-21 0,-21 21 16,0 0-16,21 0 0,0 0 15,-21 1 1,22-22 0</inkml:trace>
  <inkml:trace contextRef="#ctx0" brushRef="#br1" timeOffset="-209184.75">13737 6223 0,'21'0'15,"0"0"1,1 0 15,-1 0-15,0 0-16,0 0 15</inkml:trace>
  <inkml:trace contextRef="#ctx0" brushRef="#br1" timeOffset="-208313.2">15473 6202 0,'21'0'16,"-21"-21"-1,0 0-15,21 21 0,-21-22 16,21 1-16,-21 0 16,0 0-16,0 0 0,0 0 15,0-1-15,-21 1 16,0 0-16,0 21 16,0 0-16,-1-21 0,-20 21 0,21 0 15,0 0-15,0 0 0,-22 0 16,22 21-16,-21-21 0,21 21 0,-1 0 15,-20-21-15,21 22 0,0-1 0,0 0 16,-1 0-16,1 0 0,21 0 16,0 1-16,-21 20 0,21-21 0,0 0 15,0 0-15,0 22 0,0-22 0,0 0 16,0 0-16,0 0 0,21 1 16,0-1-16,1-21 0,-1 0 15,0 0-15,0 0 0,21 0 16,-20 0-16,-1-21 0,21-1 15,-21 22-15,22-21 0,-1 0 0,-21 0 16,21 0-16,1 0 0,-22-22 16,21 22-16,-21 0 0,22-21 0,-22 20 15,0-20-15,-21 21 0,21-21 0,-21-1 16,21 22-16,-21-21 0,0-1 16,22 22-16,-22 0 0,0-21 0,0 21 15,0-1-15,0 1 0,0 0 16,0 42-1,0 0 1,0 1-16,0-1 16,0 21-16,0-21 0,-22 22 0,22-22 15,0 21-15,0 0 0,-21-20 0,21 20 16,0-21-16,-21 21 0,21-20 16,0-1-16,0 21 0,0-21 0,0 0 15,0 1-15,0-1 0,0 0 0,0 0 16,0 0-16,21-21 15,0 0 1,1 0-16,-1 0 16,0-21-16,0 21 0,0-21 0,0 0 15</inkml:trace>
  <inkml:trace contextRef="#ctx0" brushRef="#br1" timeOffset="-207825.04">16087 6011 0,'0'-21'0,"-22"21"47,22 21-47,-21-21 0,21 22 0,0-1 16,-21 0-16,0-21 0,21 21 16,0 0-16,0 0 0,-21 1 0,21-1 15,0 0-15,0 0 0,0 0 0,0 0 16,0 1-16,0-1 0,0 0 15,21 0-15,0-21 16,-21 21-16,21-21 0,0 0 0,1 0 16,-1 0-16,0 0 0,0 0 0,0 0 15,0 0-15,1 0 0,-1-21 16,0 0-16,0 0 0,0 0 0,0 21 16,1-43-16,-22 22 0,0 0 15,21 0-15,-21 0 0,0-22 0,0 22 16,0 0-16,0-21 0,0 20 0,-21 1 15,-1 0-15,1 21 0,21-21 16,-21 21-16,0 0 0,0 0 0,0 0 16,-1 0-16,1 0 0,0 21 0,0-21 15,0 21-15,0 0 16,21 1-16,-22-1 0,1-21 0,0 21 16,21 0-16,0 0 0,0 0 0,-21 1 15,21-1-15,0 0 16,0 0-16,21-21 0,0 0 15,0 0-15,1 0 0,-1 0 16,21 0-16,-21 0 0,0 0 16,22 0-16</inkml:trace>
  <inkml:trace contextRef="#ctx0" brushRef="#br1" timeOffset="-207194.4">16722 5990 0,'0'0'0,"21"0"32,-21 21-17,0 1-15,0-1 0,0 0 16,0 0-16,0 0 0,0 0 16,-21 1-16,21-1 0,-22 0 0,22 0 15,0 0-15,0 0 0,0 1 0,-21-22 16,21 21-16,0 0 0,0 0 15,21-21 1,1 0 0,-1 0-16,0-21 15,0 0-15,0 21 0,-21-21 0,21-1 16,1 1-16,-1 0 0,0 0 0,-21 0 16,21 0-16,0-1 0,0 1 15,-21 0-15,22 21 0,20-42 16,-42 63 15,0 0-31,0 0 16,0 0-16,0 1 0,0-1 15,0 0-15,0 0 0,0 0 16,0 0-16,0 1 0,0-1 16,21-21-16,0 21 15,0-21-15,1 0 0,-1 0 0,0 0 16,0 0-16,0 0 0,0-21 0,1 21 15,-1-21-15,0-1 0,0 22 16,0-21-16,0 0 0,-21 0 0,22 0 16,-22 0-16,0-1 0,0 1 0,0 0 15,0-21-15,0 21 0,-22-1 16,1 1-16,0 0 0,0 21 16,0-21-16,21 0 0,-21 21 15,-1 0 1,22 21-16,0 0 0,0 0 15,0 0 1,0 1-16,22-22 16,-1 0-16,0 0 0</inkml:trace>
  <inkml:trace contextRef="#ctx0" brushRef="#br1" timeOffset="-206699.82">17759 5969 0,'0'0'0,"0"-21"16,-21 21 0,21 21 15,0 0-31,0 0 0,0 1 16,0-1-16,0 0 0,-22 0 0,22 0 15,0 0-15,0 1 0,0-1 16,0 0-16,-21 0 0,21 0 15,0 0-15,-21 1 0,21-1 16,0-42 31,0-1-47,0 1 16,0 0-16,0 0 0,0 0 0,0 0 15,0-1-15,21-20 0,0 21 0,1 0 16,-1-22-16,0 22 0,0 0 15,0 0-15,0 0 0,22 0 0,-1-1 16,-21 22-16,22 0 0,-1 0 0,-21 0 16,21 0-16,-20 22 0,-1-22 15,0 21-15,0 0 0,0 0 0,-21 21 16,0-20-16,0-1 0,0 0 16,0 0-16,0 0 0,0 0 15,-21 1-15,21-1 0,-21-21 0,21 21 16,-21 0-16,0-21 15</inkml:trace>
  <inkml:trace contextRef="#ctx0" brushRef="#br1" timeOffset="-205673.52">18436 6160 0,'0'0'0,"0"21"15,-21-21-15,42 0 32,0 0-17,0-21-15,1 21 0,-1-22 0,21 1 16,-21 0-16,22 0 0,-22 0 15,21-22-15,-21 22 0,22-21 16,-22 21-16,0-22 0,21 1 0,-21-21 16,1 20-16,-22 1 0,0 0 15,21-22-15,-21 43 0,0-21 0,0-1 16,0 22-16,0 0 0,0 0 0,-21 21 31,-1 0-31,1 21 0,0-21 16,21 42-16,-21-21 0,0 22 15,21-1-15,0 0 0,-21 1 0,21-1 16,-22 0-16,1 22 0,21-22 0,-21 1 16,21-1-16,0 0 0,0 1 15,-21-1-15,21-21 0,0 0 0,0 22 16,0-22-16,0 0 0,21-21 0,0 21 16,0-21-16,1 0 0,-1 0 15,0 0-15,0 0 0,21 0 16,-20 0-16,20 0 0,-21-21 0,21 21 15,-20-21-15,-1 0 0,21-1 0,-21 1 16,22-21-16,-22 21 0,0 0 16,0-22-16,0 22 0,0 0 0,1 0 15,-22 0-15,0-1 0,0 1 16,21 21-16,-21 21 31,0 1-31,0-1 0,-21 0 16,21 0-16,0 0 0,0 22 0,0-22 15,-22 0-15,22 0 0,0 0 16,0 0-16,0 1 0,0-1 16,0 0-16,0 0 0,22 0 15,-1-21-15,0 0 16,0 0-16,0 0 0,22 0 0,-22 0 16,0 0-16,0 0 0,21 0 0,-20-21 15,-1 0-15,21 0 0,-21 0 16,0-1-16,-21 1 0,22-21 0,-22 21 15,21-22-15,-21 22 0,0-21 0,0 21 16,0-22-16,0 22 0,-21-21 16,-1 21-16,1 0 0,0 21 0,0-22 15,0 22-15,-22 0 0,22 0 0,0 0 16,-21 0-16,21 22 16,-1-1-16,-20 0 0,21 0 0,0 0 15,0 22-15,21-22 0,-22 0 0,22 21 16,-21-21-16,21 1 15,0 20-15,0-21 0,0 0 0,0 0 0,0 1 16,21-1-16,1 0 0,-1-21 0,0 21 16,21-21-16,-21 0 0,22 0 15,-22 21-15,21-21 0,1 0 0,-22 0 16</inkml:trace>
  <inkml:trace contextRef="#ctx0" brushRef="#br1" timeOffset="-205125.32">20383 5884 0,'0'0'16,"-63"-42"-16,63 21 16,-21 21-16,0 0 0,-1 0 0,1 0 15,0 0-15,0 0 16,0 0-16,0 21 0,-1 0 15,1 0-15,0 1 0,0 20 16,0-21-16,-22 0 0,43 0 0,-21 22 16,0-22-16,0 0 0,21 0 15,0 0-15,0 1 0,0-1 16,0 0-16,0 0 16,21-21-16,0 0 0,0 0 15,1 0-15,-1 0 0,0 0 16,0 0-16,0 0 0,0 0 0,1-21 15,20 0-15,-21 21 0,0-21 0,0-1 16,1 1-16,-1 0 0,0 0 16,-21 0-16,21 0 0,-21-22 0,21 22 15,-21 0-15,0 0 0,0 0 16,0-1-16,0 1 16,0 42-1,0 1 1,0-1-16,0 0 0,0 0 15,0 0-15,0 0 0,0 1 0,0-1 16,0 0-16,0 0 0,0 21 16,0-20-16,0-1 0,21 0 15,1 0-15,-22 0 0,21-21 0,0 21 16,0-21-16,0 22 16,22-22-16,-22 0 0,0 0 0,0 0 15,21 0-15,-20 0 0,-1 0 16,21-22-16</inkml:trace>
  <inkml:trace contextRef="#ctx0" brushRef="#br1" timeOffset="-204463.27">21209 5863 0,'0'0'0,"0"-21"0,0 0 0,0 0 15,0 0-15,-21-1 16,0 22-16,-1-21 15,1 21-15,0 0 0,0 0 16,0 0-16,0 0 0,-1 0 16,1 21-16,0 1 0,0-1 0,0 0 15,0 0-15,-22 0 0,22 0 16,0 1-16,0-1 0,21 21 16,0-21-16,-21 0 0,21 1 0,0-1 15,0 0-15,0 0 0,0 0 16,0 0-16,21-21 0,0 22 0,0-22 15,0 0-15,0 21 0,1-21 0,-1 0 16,0 0-16,0 0 0,0 0 16,0 0-16,1 0 0,-1 0 0,0 0 15,0-21-15,0-1 0,0 22 0,1-21 16,-1 0-16,0 0 0,0-21 16,0 20-16,0-20 0,-21 0 0,22-1 15,-1 1-15,0-21 0,0 20 16,-21-20-16,21 20 0,0-20 15,1 21-15,-1-1 0,0-20 0,-21 42 16,0-22-16,21 1 0,-21 21 16,21 0-16,-21-1 0,0 1 0,0 0 15,-21 21 1,0 0-16,0 0 0,0 21 16,-1 0-16,1 1 0,21-1 15,0 0-15,-21 21 0,21 1 16,0-1-16,-21 0 0,21 1 0,0-1 15,0 21-15,0-20 0,0-1 16,0 22-16,0-22 0,0 0 16,21-21-16,0 22 0,-21-1 0,21-21 15,1 0-15,-1 1 0,0-1 0,0 0 16,0 0-16,22-21 0,-22 0 16,0 21-16,0-21 0,21 0 0,-20 0 15,-1 0-15,0 0 0,0 0 0,0 0 16,0-21-16,1 0 0,-1 21 15,0-21-15,0 0 0,0-1 0,-21 1 16,21 21-16</inkml:trace>
  <inkml:trace contextRef="#ctx0" brushRef="#br1" timeOffset="-203176.8">13293 7281 0,'0'0'0,"-22"0"0,1 0 16,0 0-1,21-21 17,0 0-32,0 0 15,21 21-15,-21-21 0,21 21 0,1-21 16,20 21-16,-21 0 0,0 0 16,0-22-16,22 22 0,-22 0 0,0 0 15,0 0-15,0 0 0,1 22 16,-1-1-16,-21 0 0,0 0 15,0 0-15,0 22 0,0-22 0,-21 21 16,-1-21-16,-20 22 0,21-22 16,0 21-16,-22-21 0,1 0 0,21 22 15,-21-22-15,20-21 0,1 21 0,0 0 16,0-21-16,0 21 16,21-42 15,21 0-31,0 0 15,0 21-15,-21-21 0,21 21 0,1-21 16,-1 21-16,0-22 0,0 22 16,21-21-16,-20 21 0,-1 0 15,0 0-15,0 0 0,0 0 0,0 0 16,1 0-16,-1 21 0,0-21 16,0 22-16,-21-1 0,0 0 15,0 0-15,0 0 0,0 0 16,0 1-16,0-1 0,0 0 15,-21 0-15,0 0 0,-22-21 0,22 21 16,-21 1-16,21-1 0,-22 0 0,1-21 16,0 21-16,-1-21 0,22 0 15,-21 0-15,0 21 0,-1-21 0,22 0 16,-21 0-16,21 0 0,-22 0 0,22-21 16,0 0-16,0 21 0,0-21 15,-1 21-15,1-21 0,0-1 16,0 1-16,21 0 0,0 0 15,0 0-15,0 0 16,21 21 0,0-22-1,0 22-15,1 0 0,-1 0 0</inkml:trace>
  <inkml:trace contextRef="#ctx0" brushRef="#br1" timeOffset="-202809.63">13864 7620 0,'0'0'0,"0"21"16,21-21 31,0 0-32,-21-21 1,0 0 0,-21 21 15,0 0-31</inkml:trace>
  <inkml:trace contextRef="#ctx0" brushRef="#br1" timeOffset="-201745.24">15240 7197 0,'0'-21'16,"0"42"15,0 0-31,0 0 0,-21 0 16,21 0-16,-21 1 0,21 20 0,0-21 15,0 21-15,0-20 0,-22 20 16,22-21-16,0 21 0,-21-20 0,21 20 16,0-21-16,-21 0 0,21 0 15,0 1-15,0-1 0,0 0 16,0-42 15,21 0-15,-21-1-16,21 1 0,-21 0 15,0 0-15,0-21 0,22 20 0,-1 1 16,-21-21-16,21 21 0,-21-22 16,21 22-16,0 0 0,0-21 0,-21 21 15,22-1-15,-1 1 0,0 21 16,0-21-16,0 21 0,0 0 0,22 0 15,-1 0-15,-42 21 16,21 0-16,0 1 0,1-1 16,-1 0-16,-21 0 0,0 21 0,21-20 15,-21-1-15,0 21 0,21-21 0,-21 0 16,0 1-16,0-1 0,0 0 16,0 0-16,0 0 0,0 0 15,0-42 32,0 0-47,0 0 0,0 0 0,0 0 16,0-1-16,0 1 15,21 0-15,0-21 0,-21 21 0,22-22 16,-1 22-16,0 0 0,21-21 16,-21 20-16,22 1 0,-22 0 0,21 21 15,1-21-15,-22 21 0,21 0 0,0 0 16,-20 0-16,20 21 0,-21 0 15,0 0-15,0 1 0,-21-1 0,0 21 16,0-21-16,0 22 0,0-22 0,0 0 16,0 21-16,-21-21 0,0 1 15,0-1-15,21 0 0,-21 0 0,21 0 16,-21 0-16,-1 1 0,44-22 47,-1-22-47</inkml:trace>
  <inkml:trace contextRef="#ctx0" brushRef="#br1" timeOffset="-201308.97">16595 7366 0,'0'-21'15,"-22"21"16,22 21-31,-21 0 16,0 0-16,0 1 0,21-1 16,-21 0-16,21 21 0,-21-21 15,21 1-15,-22-1 0,22 21 0,0-21 16,0 0-16,0 1 0,0-1 0,0 0 16,22-21-16,-1 21 15,0-21-15,0 0 0,0 0 0,0 0 16,1 0-16,-1 0 0,0 0 0,0 0 15,21-21-15,-20 0 0,-1 21 16,0-21-16,0-1 0,0 1 16,0 0-16,-21-21 0,0 21 0,0-1 15,0-20-15,0 21 0,0-21 16,0 20-16,0 1 0,-21 0 0,0 0 16,0 0-16,0 0 0,0 21 0,-43 0 15,43 0-15,0 0 16,0 0-16,-1 21 0,1 0 0,0 0 15,21 0-15,0 0 0,-21 1 16,21-1-16,0 0 0,0 0 0,0 0 16,0 0-16,21-21 0,0 22 15,0-22-15</inkml:trace>
  <inkml:trace contextRef="#ctx0" brushRef="#br1" timeOffset="-200515.24">17526 7451 0,'0'0'0,"0"-64"15,0 43-15,-21 21 0,0-21 16,-1 21-16,1 0 0,0-21 0,0 21 16,0 0-16,0 0 0,-1 0 15,1 0-15,0 21 0,-21 0 0,21-21 16,-1 21-16,-20 0 0,21 22 0,0-22 15,-22 0-15,22 21 0,0-20 16,0 20-16,21-21 0,0 0 16,0 22-16,0-22 0,0 0 0,0 0 15,0 0-15,0 0 16,21 1-16,0-22 0,22 0 0,-22 0 16,0 0-16,21 0 0,1 0 0,-22 0 15,21 0-15,0-22 0,1 1 16,-22 21-16,21-21 0,1 0 0,-22-21 15,21 20-15,-21 1 0,22-21 0,-22 0 16,0 20-16,0-41 0,-21 21 16,21-1-16,0 1 0,-21-22 0,0 22 15,0 0-15,22-1 0,-22 1 16,21 0-16,-21 21 0,0-22 16,0 22-16,0 0 0,0 0 15,0 42 1,0 0-1,-21 0-15,21 0 0,0 22 0,0-22 16,0 21-16,0 1 0,0-1 0,0 0 16,0 1-16,0-1 0,0 0 15,0 1-15,0-1 0,0-21 16,0 21-16,0-20 0,0-1 0,0 0 16,21 0-16,0 0 0,0-21 0,-21 21 15,21-21-15,0 0 0,1 0 16,-1 0-16,0 0 0,0 0 0,0 0 15,0 0-15,1 0 0,-1-21 16,0 0-16,0 0 0,0 0 16,0 0-16,-21-1 0,22 1 15,-22 0-15,0 0 0,0 0 0,0 0 16,0-1-16,0 44 31,0-1-31,-22 0 16,22 0-16,0 0 0,0 0 0,0 1 15,-21-1-15,21 0 16,0 0-16,0 0 0,0 0 0,0 1 16,21-22-1,1 0 1,-1-22 0,0 22-16,-21-21 0,0 0 0,21 0 15</inkml:trace>
  <inkml:trace contextRef="#ctx0" brushRef="#br1" timeOffset="-200341.33">18203 7112 0,'0'0'0,"-21"0"16,0 0 0,42 0 46</inkml:trace>
  <inkml:trace contextRef="#ctx0" brushRef="#br1" timeOffset="-198788.7">18351 7535 0,'0'0'0,"0"22"16,22-22 0,-1 0-16,0 0 0,0 0 15,0 0-15,22 0 0,-1-22 0,-21 1 16,21 21-16,1-21 0,-1 0 16,22 0-16,-22 0 0,0-1 0,1 1 15,-1 0-15,0-21 0,-21 21 0,22-22 16,-22 22-16,0-21 0,0-1 15,0 22-15,-21-21 0,0 21 0,0-22 16,0 22-16,0 0 0,0 0 16,0 0-16,-21 0 0,21-1 15,-21 1-15,0 21 0,0 0 16,0 0 0,21 21-16,-22-21 0,22 22 0,-21 20 15,0-21-15,21 0 0,-21 22 0,0-1 16,21 0-16,-21 1 0,-1 20 15,22-21-15,-21 22 0,21-22 0,-21 22 16,0-22-16,21 22 0,0-22 0,0 21 16,-21-20-16,21 20 0,-21-20 15,21 20-15,0-21 0,-22 1 0,22-1 16,0 0-16,0 1 0,0-1 16,0 0-16,0 1 0,0-22 15,0 21-15,0-21 0,0 1 0,22-1 16,-1 0-16,0-21 0,0 21 0,0-21 15,0 0-15,1 0 0,20 0 16,-21 0-16,0 0 0,0-21 0,22 0 16,-22 0-16,0-1 0,0 1 0,0 0 15,1 0-15,-1-21 0,0 20 16,-21-20-16,21 0 0,-21-1 0,0 1 16,0 0-16,0-1 0,0 1 15,-21 0-15,0-1 0,0 1 0,-22 21 16,22-21-16,0 20 0,0 1 15,0 0-15,-1 21 0,1 0 0,0-21 16,0 21-16,0 0 0,42 0 47,0 0-47,0 0 16,0 0-16,22 0 0,-1-21 0,-21 21 15,22-21-15,-1-1 0,0 22 0,22-21 16,-22 0-16,0 21 0,1-21 15,-1 0-15,-21 0 0,22-1 0,-22 22 16,0-21-16,0 0 0,0 0 16,-21 0-16,21 21 15,-21-21-15,0 42 47,0 0-47,0 0 0,0 0 16,0 0-16,0 1 15,0-1-15,0 0 0,0 0 16,22-21-16,-22 21 0,21-21 16,0 0-16,0 0 0,0 0 15,0 0-15,1 0 0,-1 0 0,0 0 16,0 0-16,21 0 0,-20-21 16,-1 21-16,0-21 0,0 0 15,0 21-15,0-21 0,1-1 0,-1 1 16,-21 0-16,0 0 0,21 0 15,-21 0-15,21-1 0,-21 1 0,21 0 16,-21 0-16,0 0 16,0 42 15,0 0-31,0 0 16,0 0-16,0 1 0,0 20 0,0-21 15,-21 21-15,21-20 0,0 20 0,-21 0 16,21 1-16,0-1 15,0-21-15,0 21 0,0 1 0,0-1 16,0 22-16,0-22 0,0 0 0,0 22 16,0-22-16,0 22 0,0-22 15,0 21-15,-21 1 0,21-22 0,0 1 16,0 20-16,-21-21 0,-1 1 0,22-1 16,0 0-16,-21-20 0,0 20 0,0 0 15,21-21-15,-21 1 0,21-1 16,0 0-16,-21 0 0,-1 0 0,1-21 15,0 0-15,0 0 16,0 0-16,21-21 16,0 0-16,-21 0 0,21 0 15,-22-1-15,22-20 0,0 0 0,0-1 16,0 1-16,0 0 0,0-22 0,22 1 16,-1-1-16,0 1 0,0-1 15,0 1-15,0-1 0,22 1 0,-22 20 16,21 1-16,-21 0 0,22-1 0,-22 1 15,21 21-15,-21 0 0,1 0 16,20-22-16,-21 43 0,0-21 0,22 0 16,-22 21-16,0 0 0,-21-21 0,21 21 15,0-21-15</inkml:trace>
  <inkml:trace contextRef="#ctx0" brushRef="#br1" timeOffset="-188008.92">1164 11049 0,'0'0'0,"-21"0"0,-21 0 15,20 0-15,1 0 0,0 0 16,0 0-16,0 0 0,0 0 0,-1 0 16,1 0-1,42 0 63,1 0-62,-1 21-16,0-21 0,0 0 0,21 0 16,1 0-16,-1 0 15,22 0-15,-22 0 0,21 0 0,1 0 16,-1 0-16,1-21 0,21 21 15,-22 0-15,1 0 0,-1-21 0,1 21 16,-1 0-16,1 0 0,-1 0 16,1-21-16,-1 21 0,1 0 0,-1 0 15,1-21-15,-1 21 0,1 0 16,-1 0-16,-21 0 0,1 0 0,-1 0 16,0 0-16,-20 0 0,20 0 15,-21 0-15,0 0 16,-21-22 15,-21 22 0,0 0-31,0 0 0,0-21 16,-1 21-16,1 0 16,0 0-16,21-21 0,-21 0 15,0 21-15</inkml:trace>
  <inkml:trace contextRef="#ctx0" brushRef="#br1" timeOffset="-187541.61">2434 10689 0,'0'0'0,"-21"-21"16,21 42 30,0 0-46,21-21 0,0 22 16,0-22-16,-21 21 0,22-21 16,20 21-16,-21-21 0,0 21 0,22-21 15,-22 0-15,21 21 0,-21-21 16,22 0-16,-1 0 0,-21 21 16,21-21-16,-20 0 0,-1 0 0,21 0 15,-21 0-15,0 0 0,1 0 16,-1 22-16,0-22 15,-21 21 1,0 0-16,-21-21 0,0 21 16,-1 0-16,1 0 0,0 1 0,0-1 15,-21 0-15,-1 21 0,1-21 16,21 22-16,-22-1 0,1 0 0,0 1 16,21-1-16,-22-21 0,22 22 15,-21-22-15,21 21 0,21-21 16,-22 0-16,22 1 0,-21-1 15,21 0-15,0 0 0,0 0 0,0 0 16,21-21 15,1-21-15,-1 21-16</inkml:trace>
  <inkml:trace contextRef="#ctx0" brushRef="#br1" timeOffset="-186545.28">4276 10351 0,'0'21'32,"-22"-21"-32,22 21 0,0 0 15,0 0-15,0 0 16,0 1-16,22-1 0,-1-21 0,-21 21 15,21 0-15,0-21 0,0 21 16,0-21-16,1 0 0,-1 21 0,0-21 16,0 0-16,21 0 0,-20 0 15,-1 0-15,21 0 0,-21 0 0,0 0 16,1 0-16,-1-21 0,0 21 0,0-21 16,0 21-16,0-21 0,1 0 15,-22 0-15,0-1 0,0 1 16,0 0-16,-22 0 15,1 21-15,0-21 0,0 21 16,-21-21-16,-1 21 0,22 0 16,-21 0-16,-1 0 0,22 21 15,-21 0-15,0-21 0,20 21 0,1 21 16,-21-20-16,21-1 0,0 0 16,-1 21-16,22-21 0,0 1 0,0 20 15,0-21-15,0 0 0,0 22 0,0-22 16,0 0-16,0 0 0,0 0 15,22 0-15,-1-21 0,0 22 0,0-22 16,0 21-16,0-21 0,1 0 0,20 0 16,-21 0-16,0 0 0,22 0 15,-22 0-15,0 0 0,64 0 16,-64 0 0,0 0-16,-21-21 15,-21 21 1,0 0-16,-1 0 0,1 0 15,-21 0-15,21 0 0,-22 0 0,1 0 16,21 0-16,-21 0 0,-1 21 0,22 0 16,-21-21-16,21 21 0,-22 0 15,22 0-15,0 1 0,0-1 0,21 0 16,0 0-16,-21 0 0,21 0 0,0 1 16,0-1-16,0 0 0,0 0 15,0 0-15,0 0 0,21 1 0,0-22 16,-21 21-16,21 0 0,0-21 15,0 0-15,1 21 0,-1-21 16,0 0-16,0 0 0,0 0 0,0 0 16,1 0-16,-1 0 0,21-21 15,-21 0-15,22 0 0,-22 21 0,21-22 16,-21 1-16</inkml:trace>
  <inkml:trace contextRef="#ctx0" brushRef="#br1" timeOffset="-185981.6">5207 10816 0,'0'-42'16,"-21"42"-16,21-21 0,-21 21 16,-1 0-16,1 0 0,0-21 15,0 21-15,0 0 0,0 0 16,-1 0-16,22 21 0,-21 0 15,0-21-15,21 21 0,0 0 0,0 0 16,-21 1-16,21 20 0,0-21 0,0 0 16,0 0-16,0 22 0,0-22 15,0 0-15,0 0 0,0 22 0,0-22 16,0 0-16,21 0 0,-21 0 16,21 0-16,0-21 15,1 0-15,-1 0 0,0 0 16,0 0-16,0-21 0,0 21 15,1-21-15,-1 0 0,-21 0 16,21 0-16,0-1 0,0 1 0,0 0 16,1-21-16,-22 21 0,0-1 0,21 1 15,-21-21-15,0 21 0,21 0 16,-21-1-16,0 1 0,0 0 0,0 0 16,0 42 15,0 0-31,0 0 15,0 1-15,0-1 0,0 0 0,0 0 16,0 0-16,0 0 0,0 22 16,0-22-16,0 0 0,0 0 0,0 0 15,0 1-15,0-1 16,0 0-16,0 0 0,0 0 16,42-21-1,-21 0-15,1 0 16,-1 0-16,-21-21 0,21 21 0,0-21 15,0 0-15</inkml:trace>
  <inkml:trace contextRef="#ctx0" brushRef="#br1" timeOffset="-185453.3">6075 10753 0,'0'0'0,"0"-21"15,0-1-15,-21 22 16,-1 0 0,1 0-16,0 0 0,0 0 0,0 0 15,0 0-15,-1 22 0,1-1 0,-21-21 16,21 21-16,0 0 16,-1 0-16,1 0 0,0-21 0,0 22 15,21-1-15,0 0 0,0 0 16,0 0-16,21 0 15,0-21 1,0 0-16,1 0 0,-1 22 0,0-22 16,21 0-16,-21 0 0,1 0 15,-1 0-15,0 21 0,0-21 0,0 0 16,0 0-16,1 0 0,-1 21 0,0-21 16,-21 21-16,0 0 15,0 0-15,0 1 16,-21-1-16,0 0 0,-1-21 15,1 21-15,-21 0 0,21-21 0,0 21 16,-22-21-16,22 0 16,0 22-16,0-22 0,0 0 0,-22 0 15,22 0-15,0 0 0,0 0 0,0 0 16,-1 0-16,1 0 16,21-22-1,0 1 1,0 0-1,21 21-15,1-21 16,-1 21-16,-21-21 0,21 21 16,0-21-16</inkml:trace>
  <inkml:trace contextRef="#ctx0" brushRef="#br1" timeOffset="-184625.07">6435 10816 0,'0'0'0,"21"-21"0,-21 0 15,-21 42 32,-1 0-47,22 0 16,0 1-16,0-1 0,0 0 0,-21 0 15,21 0-15,-21 0 16,21 1-16,0-1 0,0 0 0,0 0 16,0 0-16,0 0 0,21-21 15,0 22-15,1-22 16,-1 0-16,0 0 0,0 0 0,0 0 16,0 0-16,1-22 0,-1 22 15,0-21-15,0 0 0,0 21 0,0-21 16,1 0-16,-22 0 0,21-1 15,0 22-15,-21-21 0,0 0 0,21 0 16,-21 0-16,21 21 0,-21-21 16,0-1-16,0 1 15,0 42 32,0 1-47,0-1 0,0 0 16,-21-21-16,21 21 0,0 0 0,0 0 15,0 1-15,0 20 0,0-21 16,-21 0-16,21 22 0,0-1 0,0-21 16,0 21-16,0 1 0,0-1 15,0 0-15,0 1 0,0-1 16,0 0-16,0-20 0,0 20 0,0 0 16,0 1-16,0-22 0,0 21 0,21 0 15,-21-20-15,0 20 0,0-21 0,0 21 16,0 1-16,0-22 0,-21 21 15,21-21-15,-21 1 0,21 20 0,-21-21 16,-1 0-16,22 0 0,-21 1 0,0-1 16,0-21-16,21 21 0,-21-21 0,0 0 15,-1 0 1,1 0-16,0 0 0,0-21 16,0 0-16,21-1 15,-21 1-15,21-21 0,0 21 0,0-22 16,0 1-16,0 0 0,0-1 15,0 1-15,0 0 0,0-22 0,0 22 16,0 0-16,0-1 0,21 1 0,0 0 16,0 20-16,0-20 0,0 0 15,1-1-15,-1 22 0,0-21 0,0 21 16,0-22-16,22 22 0,-22-21 0,0 21 16,-21 0-16,21-1 0,0 1 15,0 0-15,-21 0 0,22 0 16,-22 0-16</inkml:trace>
  <inkml:trace contextRef="#ctx0" brushRef="#br1" timeOffset="-184144.91">8086 10075 0,'0'0'0,"0"-21"15,-22 21-15,1 0 16,21 21 0,-21 1-16,21-1 15,0 0-15,-21 0 0,21 21 0,0-20 16,-21 20-16,21 0 0,0 1 16,0-1-16,0 0 0,0 1 15,0-1-15,0 0 0,0 1 0,-21-1 16,21 0-16,0 1 0,0-1 0,0-21 15,0 0-15,0 22 0,0-22 16,0 0-16,0 0 0,0 0 16,0 0-16,0-42 31,0 0-15,0 0-16,21 0 0</inkml:trace>
  <inkml:trace contextRef="#ctx0" brushRef="#br1" timeOffset="-183692.32">8361 10499 0,'0'0'0,"0"21"31,0 0-15,-21 0-16,21 0 15,-22 22-15,22-22 0,0 0 0,-21 0 16,21 22-16,0-22 0,0 0 0,0 0 16,0 0-16,0 0 0,0 1 15,0-1-15,0 0 0,0 0 16,0 0-16,21-21 0,1 21 0,-1-21 16,0 0-16,0 0 0,0 0 15,0 0-15,1 0 0,-1 0 16,0 0-16,0 0 0,-21-21 0,21 0 15,0 21-15,1-21 0,-1 0 0,-21 0 16,0-1-16,0-20 0,0 21 16,0 0-16,0-22 0,0 22 0,0 0 15,0 0-15,0 0 0,0 0 16,-21-1-16,-1 1 0,1 21 16,0-21-16,0 21 15,0 0-15,0 0 0,-1 0 16,1 0-1,0 0-15,0 0 16,0 0 0,0 0-16</inkml:trace>
  <inkml:trace contextRef="#ctx0" brushRef="#br1" timeOffset="-183416.48">7853 10372 0,'0'0'0,"-21"0"16,42 0-1,0 0-15,0 0 0,21 0 0,-20 0 16,20-21-16,0 21 0,1 0 16,-1 0-16,0-22 0,1 22 0,-1 0 15,0 0-15,1 0 0,-1-21 16,-21 21-16,0 0 0,22 0 0,-22 0 15,0 0-15,0 0 16,0 0 0</inkml:trace>
  <inkml:trace contextRef="#ctx0" brushRef="#br1" timeOffset="-181892.94">10372 10202 0,'0'0'0,"21"-21"15,-21 0-15,21 0 0,0 0 16,-21 0-16,0-1 0,0 1 15,0 0-15,0 0 16,-21 0-16,0 21 16,0 0-16,-1-21 15,1 21-15,0 0 0,0 0 16,0 0-16,-22 0 0,22 0 0,-21 21 16,21 0-16,-22-21 0,1 21 0,0 21 15,-1-20-15,1-1 0,21 21 16,-21 0-16,20 1 0,-20-1 0,21 0 15,0 1-15,21-1 0,0 22 16,-21-22-16,21 0 0,0 1 0,0-1 16,0 0-16,0-21 0,0 22 0,21-22 15,0 0-15,-21 0 0,21 0 0,0 1 16,0-1-16,1-21 16,-1 21-16,21-21 0,-21 0 0,0 0 15,1 0-15,20 0 0,-21 0 0,21 0 16,-20 0-16,-1 0 0,21-21 15,-21 0-15,22 21 0,-22-22 0,0 1 16,0 0-16,0 0 0,0 0 0,1 0 16,-1-1-16,0 1 0,0-21 15,-21 21-15,0 0 0,0-22 0,0 22 16,0-21-16,0 21 0,0-1 0,0 1 16,0 0-16,0 0 0,0 0 15,0 42 16,0 0-15,0 0-16,0 0 0,21 1 0,-21 20 16,0-21-16,0 0 0,0 22 0,0-22 15,0 21-15,0-21 0,0 0 16,0 1-16,21-1 0,-21 0 0,22 0 16,-22 0-16,0 0 0,21-21 0,0 22 15,0-22-15,0 0 16,0 0-16,1 0 0,-1 0 15,0-22-15,0 22 0,0-21 0,0 0 16,22 21-16,-22-21 16,0 0-16,0 0 0,0-1 0,1 1 15,-1-21-15,-21 21 0,21 0 0,-21-1 16,21-20-16,-21 21 0,0 0 16,0 0-16,0-1 0,0 1 15,0 0-15,0 42 31,0 0-31,0 1 16,0-1-16,0 0 0,0 0 0,0 0 16,0 0-16,0 1 0,0-1 15,0 0-15,0 0 0,0 0 0,0 0 16,0 1-16,0-1 0,0 0 0,0 0 16,21-21-16,0 0 15,1 0-15,-1 0 0,0 0 16,0 0-16,0 0 0,0 0 0,1 0 15,20 0-15,-21 0 0,0-21 0,22 0 16,-22 21-16,21-21 0,-21-1 16,0 1-16,1 0 0,-1 0 0,0 0 15,0-22-15,0 22 0,0 0 0,-21 0 16,0 0-16,0 0 0,0-1 16,-21 22-1,21 22 1,-21-1-16,0-21 15,21 21-15,0 0 0,0 0 0,0 0 16,0 1-16,0-1 0,0 0 16,0 0-16,0 0 0,0 0 0,21-21 15,-21 22-15,21-1 0,-21 0 16,21-21-16,-21 21 0,0 0 16,0 0-16,-21-21 31,21 22-31,-21-22 0,0 0 0,0 0 15,0 0-15,-1 0 0,1 0 16,0 0-16,0 0 16,21-22-1,-21 22-15,21-21 16,0 0-16,0 0 0,0 0 16,0 0-16,21-1 0,0 1 15</inkml:trace>
  <inkml:trace contextRef="#ctx0" brushRef="#br1" timeOffset="-181556.62">11959 9885 0,'0'0'0,"0"-21"15,-21 21 1,21 21-16,0 0 15,0 0-15,-21 0 0,21 1 16,-21 20-16,21-21 0,0 21 0,-22 1 16,22-1-16,0 0 0,-21 1 0,21-1 15,-21 0-15,21 1 0,-21-1 16,21 0-16,0 1 0,-21-1 0,21 0 16,-21-20-16,21 20 0,0-21 0,0 21 15,0-20-15,0-1 16,-22 0-16,22 0 15,22-21 1,-1 0 0,-21-21-16,21 0 0,0 21 0,0-21 15,0-22-15,1 22 0</inkml:trace>
  <inkml:trace contextRef="#ctx0" brushRef="#br1" timeOffset="-181120.72">12192 10351 0,'0'-22'15,"0"44"17,0-1-17,-21-21-15,21 21 0,-21 0 16,21 0-16,-22 0 0,22 1 0,0 20 16,0-21-16,0 0 0,0 0 0,0 1 15,0-1-15,0 0 0,0 0 0,0 0 16,0 0-16,0 1 15,22-1-15,-1-21 0,0 0 0,0 21 16,0-21-16,0 0 0,1 0 0,20 0 16,-21 0-16,0 0 0,0 0 15,1 0-15,-1-21 0,0 0 0,0-1 16,0 22-16,0-21 0,-21-21 16,0 21-16,22 0 0,-22-22 0,0 22 15,0-21-15,0 21 0,0-22 16,0 22-16,0 0 0,-22 0 0,1 0 15,0-1-15,0 22 0,0 0 16,0 0-16,-1 0 16,1 22-16,0-22 0,0 21 0,0 0 15,0-21-15,-1 21 0,1-21 16,21 21 0,-21-21-16,0 0 15,21-21-15,0 0 16</inkml:trace>
  <inkml:trace contextRef="#ctx0" brushRef="#br1" timeOffset="-180891.78">11811 10202 0,'-21'0'15,"42"0"-15,0 0 16,0 0-16,22 0 0,-1 0 0,0 0 15,1 0-15,-1 0 0,0 0 16,22 0-16,-22 0 0,0 0 0,1 0 16,-22 0-16,21 0 0,-21 0 15,22 0-15,-22 0 0,0 0 0,0 0 16</inkml:trace>
  <inkml:trace contextRef="#ctx0" brushRef="#br1" timeOffset="-179865.33">12827 10351 0,'0'0'15,"21"-22"-15,0 1 16,-21 42 15,0 1-15,0-1-16,0 0 0,0 0 15,0 21-15,0-20 0,0-1 0,0 0 16,0 21-16,0-21 0,0 1 0,0-1 16,0 0-16,0 0 0,0 0 15,0 0-15,0 1 16,-21-22-16,21 21 0,0-42 47,0-1-47,0 1 15,0-21-15,0 21 0,0 0 16,21-1-16,-21 1 0,0-21 16,21 21-16,1-22 0,-22 22 0,21-21 15,0 21-15,0 0 0,0-1 0,0 1 16,1 0-16,20 21 0,-21 0 16,21 0-16,-20 0 0,-1 0 0,21 0 15,-21 0-15,0 21 0,1 0 16,-1 1-16,0-1 0,0 0 15,0 21-15,-21-21 0,0 1 0,0 20 16,0-21-16,0 21 0,0-20 0,0-1 16,0 0-16,0 0 0,0 0 15,0 0-15,0 1 0,0-1 16,-21-21-16,0 0 16,21-21 15,0-1-31,0 1 15,0-21-15,0 21 0,0 0 0,0-1 16,21-20-16,0 21 0,0-21 16,-21 20-16,22-20 0,-1 21 0,0 0 15,0 0-15,0-1 0,0 1 0,22 21 16,-22 0-16,0 0 0,0 0 16,0 0-16,1 0 0,-1 0 0,0 21 15,0 1-15,0 20 0,0-21 0,-21 0 16,0 0-16,22 22 0,-22-22 15,0 0-15,0 0 0,0 22 0,0-22 16,0 0-16,0 0 0,0 0 16,0 0-16,-22 1 15,1-22 1,21-22 15,0 1-15,0 0-16,21 21 0,1-21 0</inkml:trace>
  <inkml:trace contextRef="#ctx0" brushRef="#br1" timeOffset="-179593.53">14033 10329 0,'0'22'47,"0"-1"-47,0 0 15,0 0-15,0 0 0,0 0 16,0 1-16,0 20 0,0-21 0,0 0 16,0 0-16,0 1 0,0-1 15,0 0-15,0 0 0,0 0 16,0 0 0,0-42 30,0 0-46,0 0 0,22 0 16</inkml:trace>
  <inkml:trace contextRef="#ctx0" brushRef="#br1" timeOffset="-179229.74">14182 10054 0,'0'0'16,"-22"0"-16,1 0 15,0 0-15,0 0 16,21 21-16,0 1 16,0-1-1,21-21 1,0 0-16,0 0 16,1 0-16,-1 0 0,0-21 15,0 21-15,-21-22 16,0 1-1,0 0-15,0 0 16,-21 21-16,0 0 16,0 0-16,-1 0 15,1 21-15,0 0 0,21 0 16,-21 1-16,0-1 16,21 0-16,-21 0 15,21 0-15,0 0 16,21-21-16,0 0 15,-21 22-15,21-22 0</inkml:trace>
  <inkml:trace contextRef="#ctx0" brushRef="#br1" timeOffset="-178231.43">14499 10308 0,'0'21'0,"21"-21"47,0 0-47,1 0 0,-1 0 16,0 0-16,0 0 0,0 0 15,0 0-15,1 0 0,-1 0 0,0 0 16,0-21-16,0 21 0,0 0 15,1-21-15,-1 21 16,-42 0 15,-1 0-15,1 21-16,0 0 0,0 1 16,0-22-16,0 21 0,-1 0 15,1 21-15,0-21 0,-21 1 0,21-1 16,-1 21-16,1-21 0,0 0 0,-21 1 15,21 20-15,-1-21 0,1 0 16,0 0-16,0 1 0,0-22 0,0 21 16,21 0-16,-22 0 0,44-42 62,-1 0-62,0 21 0,0-21 16,-21-1-16,21 1 0,0 0 15,1 21-15,-1-21 0,0 21 0,0-21 16,-21 0-16,21 21 0,0 0 0,1 0 16,-1 0-1,0 0-15,-21 21 16,21-21-16,-21 21 0,0 0 16,0 0-16,21 0 15,0 1-15,1-1 16,-22 0-16,21-21 0,0 21 15,0-21-15,0 0 16,0 21-16,1-21 0,20 0 0,-21 0 16,0 0-16,22 0 0,-22 0 0,21 0 15,-21 0-15,22-21 0,-22 21 16,21-21-16,-21 0 0,22 0 0,-22 21 16,21-22-16,-21-20 0,22 21 0,-22 0 15,0 0-15,0-22 0,0 22 16,-21 0-16,0 0 0,0 0 0,0-1 15,0-20-15,0 21 0,0 0 16,0 0-16,-21-1 16,0 22-1,0 0-15,0 0 0,21 22 0,-22-22 16,1 21-16,0 0 0,21 0 16,0 0-16,-21 0 0,21 1 0,-21 20 15,21-21-15,0 0 0,0 0 16,0 1-16,0-1 0,0 0 0,0 0 15,0 0-15,21 0 0,0-21 16,0 22-16,0-22 16,1 0-16,-1 0 0,0 0 15,0 0-15,0 0 0,0 0 0,1 0 16,-1-22-16,0 22 16,0-21-16,0 21 15,-21-21-15,0 0 0,21 21 16,-21-21-16,22 21 15</inkml:trace>
  <inkml:trace contextRef="#ctx0" brushRef="#br1" timeOffset="-174413.51">17272 10202 0,'0'-21'0,"21"21"47,-21-21-47,21 21 0,0 0 0,1-21 15,-1 21 1,-21-21-16,0 0 0,21 21 0,-21-22 16,0 1-16,0 0 15,0 0-15,0 0 16,-21 0-16,0 21 0,21-22 0,-22 22 16,1 0-16,0 0 0,0-21 0,0 21 15,0 0-15,-1 0 0,-20 0 16,21 21-16,0 1 0,0-1 0,-1-21 15,1 42-15,0-21 0,0 0 16,21 1-16,0-1 0,0 0 0,0 0 16,0 0-16,0 0 0,0 1 15,0-1-15,0 0 0,21 0 16,0 0-16,0-21 0,1 0 16,-1 21-16,21-21 0,-21 0 0,0 0 15,1 0-15,20 0 0,-21 0 16,0 0-16,0 0 0,1 0 0,-22-21 15,-22 21 17,1 0-32,0 0 0,-21 0 15,21 0-15,-22 0 0,22 21 0,-21 1 16,21-1-16,-22 0 0,22 0 16,0 0-16,0 0 0,0 22 15,-1-22-15,1 0 0,21 0 0,0 0 16,0 1-16,0-1 0,0 0 15,0 0-15,0 0 0,21-21 16,1 21-16,20-21 16,-21 0-16,0 0 0,0 0 15,1 0-15,20 0 0,-21-21 0,21 21 16,1-21-16,-22 21 0,21-21 0,-21 0 16,1 21-16,20-21 0,-21-1 15,0 1-15,0 0 0,-21 0 16,22 0-16,-22 0 15,0-1 1,-22 44 0,22-1-1,-21 0-15,21 0 0,-21 0 16,0 22-16,21-22 0,0 0 0,0 21 16,-21-21-16,21 22 0,-21-22 0,21 0 15,-22 21-15,22-20 0,0-1 16,0 0-16,0 0 0,0 0 0,0 0 15,0 1-15,0-1 16,0-42 31,22-1-47,-1 1 0</inkml:trace>
  <inkml:trace contextRef="#ctx0" brushRef="#br1" timeOffset="-173349.11">19029 10118 0,'0'-21'16,"21"-1"-16,-21 44 62,0-1-62,0 0 0,0 21 16,0-21-16,0 1 0,0 20 0,0 0 16,0-21-16,0 22 0,0-22 15,0 21-15,-21-21 0,21 22 16,0-22-16,0 0 0,0 0 0,0 0 16,0 1-16,-21-22 15,21-22 16,0 1-31,0 0 0,0 0 16,0 0-16,0 0 0,0-1 16,0-20-16,0 21 0,0-21 0,0 20 15,21-20-15,0 21 0,-21-21 0,21 20 16,0-20-16,0 21 0,1 0 16,20 0-16,-21-1 0,0 22 15,0-21-15,1 21 0,20 0 0,-21 0 16,0 0-16,0 21 0,1 1 15,-1-1-15,0 0 0,-21 0 0,21 0 16,-21 22-16,21-22 0,-21 0 0,0 21 16,0-21-16,0 1 0,0 20 15,0-21-15,0 0 0,0 0 0,0 1 16,-21-1-16,0 0 0,21-42 47,0 0-47,0-1 15,0 1-15,0 0 16,0 0-16,0 0 0,21-22 0,-21 22 16,21 0-16,0-21 0,1 21 0,-1-1 15,0-20-15,0 21 0,21 0 16,-20 0-16,20-1 0,-21 22 0,21 0 16,-20 0-16,-1 0 0,21 0 0,-21 0 15,0 0-15,-21 22 0,0-1 16,22 0-16,-22 0 0,0 0 0,0 0 15,0 22-15,0-22 0,0 0 0,0 21 16,0-20-16,0-1 16,-22 0-16,22 0 0,0 0 0,0 0 0,0 1 15,0-1-15,0 0 16,0 0 0,0-42 15,0 0-16,22 0-15,-1-1 0</inkml:trace>
  <inkml:trace contextRef="#ctx0" brushRef="#br1" timeOffset="-172217.6">19050 10202 0,'0'22'15,"21"-22"17,0 0-32,0 0 15,1 0-15,20 0 0,0 0 16,1 0-16,-1 0 0,0-22 0,1 22 15,20 0-15,-21 0 0,1-21 0,20 21 16,-20 0-16,-1 0 0,-21 0 16,21 0-16,-20 0 0,-1 0 0,0 0 15,-42 0 17,0 0-32,-1 0 0,1 0 15,0 0-15,-21 0 16,21 0-16,-1 0 0,1 0 15,0 21-15,-21-21 0,21 0 0,-1 0 16</inkml:trace>
  <inkml:trace contextRef="#ctx0" brushRef="#br1" timeOffset="-172017.71">19092 10329 0,'0'0'15,"21"0"16,1 0-31,20 0 0,-21 0 0,21 0 16,-20 0-16,20 0 0,0 0 16,1 0-16,-1-21 0,0 21 0,1 0 15,-1 0-15,-21 0 0,0-21 0,0 21 16,1 0-16,-1 0 0,0-21 16,0 21-1</inkml:trace>
  <inkml:trace contextRef="#ctx0" brushRef="#br1" timeOffset="-170909.4">21082 9673 0,'0'0'0,"0"-21"16,0 0-16,-64-21 16,64 20-16,-21 1 0,0 21 0,0-21 15,0 21-15,0-21 0,-22 21 0,22 0 16,0 0-16,0 0 0,-22 21 0,22 0 16,-21 0-16,21 1 15,0 20-15,-1 0 0,-20 1 0,21-1 16,0 0-16,0 1 0,-1 20 0,1-21 15,0 1-15,0-1 0,21 0 16,0 1-16,0-1 0,0 0 0,0-20 16,0 20-16,0-21 0,0 21 0,0-20 15,0-1-15,21 0 0,0-21 16,22 21-16,-22-21 0,0 0 0,21 0 16,-21 0-16,22 0 0,-22 0 15,21 0-15,-21-21 0,22 0 16,-1 0-16,-21-1 0,22 1 0,-22 0 0,21 0 15,-21 0-15,0-22 0,1 22 16,-22 0-16,21 0 0,0-21 16,-21 20-16,0 1 0,0 0 0,21 0 15,-21 42 17,-21-21-32,21 21 0,0 0 15,-21 1-15,21-1 0,-21 0 16,21 0-16,-22 0 0,22 22 0,0-22 15,0 0-15,0 0 0,0 0 0,0 0 16,0 1-16,0-1 16,22 0-16,-1-21 15,0 0-15,0 0 16,0 0-16,0 0 0,1-21 16,-1 21-16,0-21 0,-21-1 0,21 1 15,0 0-15,0 0 0,1 0 0,-22 0 16,21-1-16,-21 1 0,21 0 15,0 0-15,-21 0 0,0 0 0,0-1 16,0 1-16,0 42 47,0 1-47,0-1 0,0 0 0,0 0 0,-21 0 16,21 0-16,0 1 0,-21-1 15,21 0-15,0 0 0,0 0 16,0 0-16,0 1 0,0-1 0,21 0 15,0-21-15,0 0 16,0 21-16,1-21 0,-1 0 16,21 0-16,-21 0 0,0-21 0,22 0 15,-22 21-15,0-21 0,21-1 16,-20 1-16,20 0 0,-21 0 0,0 0 16,0 0-16,1-1 0,-22-20 0,0 21 15,0 0-15,0 0 16,0-1-16,0 1 0,-22 21 15,1 0 1,0 0-16,21 21 0,0 1 16,0-1-16,0 0 0,0 0 15,0 0-15,0 0 0,0 1 0,0-1 16,0 0-16,21 0 0,0 0 16,-21 0-16,22 1 0,-22-1 15,0 0-15,0 0 31,-22-21-31,1 0 0,0 0 0,0 0 16,0 0-16,0 0 0,21-21 16,-22 21-1,22-21-15,0 0 0,0-1 16,0 1-16,22 0 0,-1 0 16</inkml:trace>
  <inkml:trace contextRef="#ctx0" brushRef="#br1" timeOffset="-170573.59">22373 9398 0,'0'0'0,"-21"0"0,-21 0 15,20 0-15,22 21 16,-21 0-16,21 1 0,-21-1 15,0 21-15,21 0 0,-21 1 0,21 20 16,0-20-16,-21 20 0,21-21 0,-22 1 16,22 20-16,-21-20 0,21-1 15,0 0-15,0 1 0,-21-1 0,21-21 16,-21 21-16,21-20 0,-21 20 0,21-21 16,0 0-16,0 0 0,0 1 15,0-1-15,0 0 16,21-42-1,0 0 1,0 21-16,0-22 0,1 1 0,-1 0 16,21-21-16</inkml:trace>
  <inkml:trace contextRef="#ctx0" brushRef="#br1" timeOffset="-170205.8">22521 9991 0,'0'0'0,"0"21"16,-21 0-1,0 0-15,21 0 0,-21-21 16,0 22-16,-1-1 0,22 0 16,-21 0-16,0 0 0,21 0 15,0 1-15,0-1 0,0 0 0,0 0 16,0 0-16,0 0 16,21-21-16,0 0 0,1 0 0,20 0 15,-21 0-15,0 0 0,22 0 0,-1 0 16,-21 0-16,21-21 0,-20 0 15,-1 21-15,0-21 0,0 0 0,0 0 16,0 21-16,-21-22 0,0 1 0,0 0 16,0 0-16,0-21 0,0 20 15,-21 1-15,0 0 0,0 21 16,0 0-16,0-21 0,-1 21 0,1 0 16,0 0-16,0 0 15,0 0-15,0 0 0,-1 0 0,1 0 16,0 21-16,0-21 0,0 0 15,0 0 1,-1 0-16</inkml:trace>
  <inkml:trace contextRef="#ctx0" brushRef="#br1" timeOffset="-169988.93">21971 9864 0,'0'0'0,"21"0"31,21 0-31,-20 0 0,-1-21 16,21 21-16,0 0 0,1 0 0,-1 0 15,0 0-15,22 0 0,-22 0 16,1 0-16,-1 0 0,-21-22 0,21 22 16,-20 0-16,-1 0 0,0 0 0,0 0 15,0 0-15</inkml:trace>
  <inkml:trace contextRef="#ctx0" brushRef="#br1" timeOffset="-168964.91">23220 10033 0,'0'0'0,"0"-21"16,21 21-16,-21 21 31,0 0-15,0 0-16,0 1 16,0-1-16,0 0 0,0 0 0,0 0 15,-21 0-15,21 1 0,-21-1 16,21 0-16,0 0 15,-22 0-15,1-21 16,21-21 31,0 0-47,0 0 0,0 0 16,0-1-16,0 1 15,0 0-15,0 0 0,0 0 0,21 0 16,-21-1-16,22 1 0,-1 0 15,0 0-15,21 0 0,-21 0 0,1 21 16,20 0-16,0 0 0,-21 0 0,22 0 16,-22 0-16,0 21 0,21-21 15,-20 21-15,-1 0 0,0 21 16,-21-20-16,0-1 0,0 0 0,0 0 16,0 0-16,0 0 0,0 1 15,0-1-15,0 0 0,0 0 0,0 0 16,-21-21-16,0 0 15,-1 0 1,22-21 0,0 0-16,0 0 15,0 0-15,0-1 16,22 1-16,-1 0 0,0-21 0,-21 21 16,21-1-16,21 1 0,-20 0 0,-1 0 15,21 0-15,-21 21 0,22 0 16,-22-21-16,21 21 0,-21 0 0,22 0 15,-22 21-15,0 0 0,0 0 16,0 0-16,-21 0 0,0 1 16,0-1-16,0 0 0,0 21 0,0-21 15,0 1-15,0-1 0,-21 0 16,21 0-16,-21 0 0,0-21 16,21 21-16,0-42 46,21 21-46,0-21 16,-21 0-16</inkml:trace>
  <inkml:trace contextRef="#ctx0" brushRef="#br1" timeOffset="-168736.04">24299 9970 0,'0'0'0,"0"21"16,0 0-16,0 0 15,0 0-15,0 0 16,0 1-16,0-1 0,0 0 0,0 0 16,0 0-16,-21 0 0,21 1 0,0-1 15,-21 0-15,21 0 16,0 0-16,0-42 47,0 0-47,0 0 15</inkml:trace>
  <inkml:trace contextRef="#ctx0" brushRef="#br1" timeOffset="-168557.14">24299 9864 0,'0'0'0,"0"-21"0,0-22 16,0 22-1,0 42 32,0 0-47,21 1 16,1-22-1,-1 21-15</inkml:trace>
  <inkml:trace contextRef="#ctx0" brushRef="#br1" timeOffset="-167989.41">24680 10012 0,'21'0'16,"1"0"-16,-1 0 15,0 0-15,0 0 16,0 0-16,0 0 16,1 21-1,-22 0-15,0 0 0,0 1 16,0-1-16,0 0 0,-22 0 15,1 0-15,0 0 0,-21-21 0,21 22 16,-22-1-16,22 0 0,-21-21 0,21 21 16,-1 0-16,1-21 0,0 0 15,0 0-15,42 0 32,0 0-17,0 0-15,1 0 0,-1 0 0,21 0 16,-21 0-16,0 0 0,1 0 0,20 0 15,-21 0-15,0 0 0,22 21 16,-22 1-16,0-1 0,21-21 0,-21 21 16,1 21-16,-1-21 0,0 1 0,0-1 15,0 21-15,-21-21 0,0 0 16,0 22-16,0-22 0,0 21 0,-21-21 16,0 22-16,-21-22 0,20 0 0,-20 21 15,0-20-15,-1-1 0,1 0 0,0 0 16,-1-21-16,1 21 0,0-21 15,-1 0-15,1 0 0,0 0 16,-1 0-16,1 0 0,0 0 0,-1 0 16,22-21-16,-21 21 0,21-21 0,0 0 15,-1 0-15,1-1 0,0 1 16,21 0-16,0-21 0,0 21 0,0-22 16,0 22-16,0 0 0,0-21 0,0 20 15,0-20-15,42 21 0,-20 0 16,-1-22-16,0 22 0,21-21 0</inkml:trace>
  <inkml:trace contextRef="#ctx0" brushRef="#br1" timeOffset="-167467.69">25527 10012 0,'0'0'0,"0"-42"15,0 20-15,0 1 0,0 0 16,-21 0-16,0 0 0,-1 21 16,1 0-16,0 0 0,0 0 15,0 0-15,-22 0 0,22 0 0,-21 21 16,21-21-16,-22 21 0,22 0 16,-21 0-16,21 22 0,0-22 15,-1 0-15,1 21 0,21-20 0,0-1 16,0 0-16,0 0 0,0 0 0,0 0 15,0 1-15,21-22 0,1 21 16,-1-21-16,0 21 0,0-21 0,0 0 16,0 0-16,1 0 0,20 0 0,-21 0 15,0-21-15,0 0 0,1 21 16,20-22-16,-42 1 0,21 0 0,0 0 16,0 0-16,1 0 0,-22-22 0,0 22 15,0 0-15,0 0 0,0 0 16,0-1-16,0 1 0,0 42 31,0 1-15,0-1-16,0 0 0,0 21 0,0-21 15,0 1-15,0-1 0,0 0 0,0 0 16,0 0-16,0 0 0,0 1 0,21-1 16,0 0-16,-21 0 15,21-21-15,0 0 0,0 0 16,1 0-16,-1 0 0,0 0 15,-21-21-15,21 0 0,0 0 16</inkml:trace>
  <inkml:trace contextRef="#ctx0" brushRef="#br1" timeOffset="-166180.91">26098 9377 0,'0'0'0,"0"-21"15,-21 21 1,0 0-16,0 21 0,21 0 16,-21 0-16,0 22 0,-1-1 0,22 0 15,-21 1-15,0-1 0,0 21 16,21-20-16,0 20 0,-21-20 0,0-1 16,21 0-16,-22 1 0,22-1 15,0-21-15,0 21 0,0-20 16,0-1-16,0 0 0,0 0 0,0 0 15,0 0-15,0 1 0,22-22 16,-1 0-16,0 0 16,0 0-16,0 0 0,22 0 15,-22-22-15,0 22 0,0-21 0,0 0 16,0 0-16,1 0 0,-1 0 16,0-1-16,0-20 0,0 21 0,0 0 15,-21 0-15,0-1 0,22 1 16,-22 42 15,0 1-31,-22-1 0,22 0 16,-21 0-16,21 0 0,0 0 15,-21 1-15,21-1 0,0 0 0,-21 0 16,21 0-16,0 0 0,0 1 16,0-1-16,21-21 15,0 0-15,0 0 0,1 0 0,-1 0 16,0 0-16,0 0 0,0 0 15,0 0-15,1 0 0,-1-21 0,0-1 16,0 1-16,0 21 0,-21-21 16,21 0-16,1 0 0,-22-22 0,0 22 15,0 0-15,21 0 0,-21 0 16,21 0-16,-21 42 31,0 0-31,0 0 16,0 0-16,-21 0 0,21 1 0,-21-1 15,21 0-15,0 0 0,0 0 16,0 0-16,0 1 0,0-1 16,0 0-16,0 0 0,0 0 15,21-21 1,0 0-16,0 0 0,0 0 16,0 0-16,1 0 0,-22-21 15,21 21-15,-21-21 0,0 0 16,0 0-16,0-1 0,0 1 15,0 0-15,0 0 0,0 0 0,-21 0 16,-1-1-16,22 1 0,-21 21 16,21-21-16,-21 21 0,0 0 15,21-21 17,21 21-17,0 0-15,22 0 16,-22 0-16,0 0 0,0 0 15,0 0-15,0 0 0,1 0 0,-1 0 16,0 0-16,0 0 0,0 0 16,-21 21-16,21-21 0,-21 21 15,0 0-15,22-21 0,-22 22 0,0-1 16,0 0-16,0 0 16,0 0-16,0 0 0,-22 1 15,1-1-15,21 0 16,-21 0-1,21 0 1,0-42 15,0 0-15,0 0-16,21 0 16,0-1-16,-21 1 0,22 0 15,-1 0-15,0 0 0,0-22 0,0 22 16,22 0-16,-22 0 0,21-21 0,-21 42 15,0-22-15,22 1 0,-22 21 16,0 0-16,0 0 0,0 0 0,-21 21 16,22 1-16,-22-1 15,0 0-15,0 0 0,0 0 0,0 0 16,0 1-16,0 20 0,0-21 0,-22 0 16,1 0-16,21 1 15,0-1-15,0 0 0,-21-21 16,21 21-16,0 0 0,-21-21 0,0 0 31,21-21-15,0 0-1,0 0-15</inkml:trace>
  <inkml:trace contextRef="#ctx0" brushRef="#br1" timeOffset="-165977.03">27051 9504 0,'0'0'0,"-21"0"0,0-21 0,21 0 15,-22 21 1,1 0 0,21 21-1,-21-21 1,0 0-16</inkml:trace>
  <inkml:trace contextRef="#ctx0" brushRef="#br1" timeOffset="-165729.72">25950 9652 0,'0'0'0,"-21"0"15,0 21-15,42-21 32,0 0-32,22 0 0,-22 0 15,21 0-15,0 0 16,1 0-16,-1 0 0,-21 0 0,22 0 0,-22 0 16,21-21-16,-21 21 0,0 0 15,-42 0 16,0 0-31,0 0 0</inkml:trace>
  <inkml:trace contextRef="#ctx0" brushRef="#br1" timeOffset="-164893.14">9292 11684 0,'0'0'0,"21"-21"16,-21 0-16,21 21 15,-21-21-15,0-1 16,0 1-1,-21 21-15,0-21 0,0 21 16,0-21-16,0 21 0,-1 0 16,1 0-16,-21 0 0,21 0 0,-22 0 15,1 21-15,0 0 0,-1 0 0,1 1 16,0-1-16,21 0 0,-64 42 16,64-41-16,0 20 0,-22 0 15,43-21-15,-21 22 0,21-1 0,0 0 16,0 1-16,0-1 0,0-21 15,0 22-15,21-22 0,0 21 0,1-21 16,-1 0-16,0 1 0,0-1 16,0-21-16,22 0 0,-1 21 0,-21-21 15,21 0-15,1 0 0,-22 0 16,21-21-16,1 21 0,-22-21 0,21-1 16,0 1-16,-20 0 0,20 0 15</inkml:trace>
  <inkml:trace contextRef="#ctx0" brushRef="#br1" timeOffset="-164454.39">9546 11790 0,'0'0'0,"-21"21"16,0-21 0,21 21-16,-21 0 0,21 1 0,0-1 15,-22 21-15,22-21 0,-21 0 16,21 22-16,-21-22 0,21 21 0,0-21 15,0 1-15,0 20 0,0-21 16,0 0-16,0 0 0,0 1 16,0-1-16,21-21 0,0 0 0,1 0 15,-1 0-15,0 0 0,0 0 16,0 0-16,0 0 0,22-21 0,-22 21 16,0-22-16,0 1 0,22 0 0,-22 0 15,0 0-15,0-22 16,0 22-16,-21 0 0,0 0 0,0-21 15,0 20-15,0 1 0,0 0 0,0-21 16,-21 21-16,0-1 0,-21-20 16,20 21-16,1 21 0,0 0 15,-21 0-15,21 0 0,-1 0 0,1 0 16,0 0-16,0 0 0,0 21 16,0 0-16,-1-21 0,22 21 0,0 1 15,-21 20-15,21-21 0,0 0 0,0 0 16,0 1-16,0-1 0,0 0 15,21 0-15,22 0 16,-22-21-16,0 0 0,21 0 16</inkml:trace>
  <inkml:trace contextRef="#ctx0" brushRef="#br1" timeOffset="-164016.83">10435 11748 0,'0'0'16,"-21"0"-16,0 0 0,-22 0 16,22 0-16,0 21 0,0 0 15,0-21-15,0 21 0,-1-21 0,1 21 16,21 0-16,0 1 16,0-1-16,0 0 0,0 0 15,0 0-15,0 0 16,21 1-16,1-22 0,-1 21 15,0-21-15,21 21 0,-21-21 0,1 21 16,-1 0-16,0-21 0,0 21 0,0-21 16,0 22-16,1-22 0,-22 21 15,0 0-15,0 0 0,0 0 16,-22 0-16,1-21 16,-21 0-16,21 0 0,-22 22 15,22-22-15,-21 0 0,21 0 0,-22 0 16,22 0-16,-21 0 0,21 0 15,0-22-15,-1 22 0,1-21 0,0 0 16,0 21-16,0-21 0,21 0 16,-21 21-16,21-21 0,0-1 0,0 1 15,0 0-15,21 21 16,0-21-16,0 21 16,0-21-16,22 0 0,-22 21 0,0-22 15</inkml:trace>
  <inkml:trace contextRef="#ctx0" brushRef="#br1" timeOffset="-163681.14">10880 11430 0,'0'0'0,"0"21"16,-22 0-1,22 1-15,-21 20 0,21-21 16,0 21-16,-21 1 0,21-1 0,-21-21 16,0 43-16,21-22 0,0 0 0,-21 1 15,21-1-15,-22 0 0,22 1 16,0-1-16,0 0 0,0 1 0,0-22 16,0 21-16,0-21 0,0 1 15,0-1-15,22-21 0,-1 21 16,0-21-16,0 0 0,0 0 15,0 0-15,1 0 0,-1 0 0,0-21 16,0 0-16,0 21 0,-21-22 0,21 1 16,1 0-16,-1 0 0,-21-21 15,0 20-15,0 1 0</inkml:trace>
  <inkml:trace contextRef="#ctx0" brushRef="#br1" timeOffset="-163457.25">10689 11896 0,'0'0'0,"-21"0"16,42 0-1,0 0-15,0 0 0,1 0 16,20 0-16,-21 0 0,21 0 0,-20 0 16,20-21-16,0 21 0,-21-22 15,22 22-15,-1 0 0,-21-21 0,0 21 16,22 0-16,-22 0 0,0-21 0,0 21 15,0 0-15,-21-21 16,22 21-16</inkml:trace>
  <inkml:trace contextRef="#ctx0" brushRef="#br1" timeOffset="-162957.42">12658 11832 0,'0'0'0,"0"-21"0,21 0 0,-21 0 15,0 0-15,-21 42 47,21 0-47,-22-21 16,22 42-16,-21-21 0,21 1 15,-21 20-15,21-21 0,0 21 0,-21-20 16,0 20-16,21-21 0,0 21 0,0-20 16,-21-1-16,21 0 0,0 0 15,-22-21-15,22 21 0,0 0 0,22-21 31,-1-21-15,0 21-16,0-21 0,0 0 16</inkml:trace>
  <inkml:trace contextRef="#ctx0" brushRef="#br1" timeOffset="-162552.48">13166 11790 0,'0'0'0,"-22"0"15,1 0 1,0 0-16,0 0 0,0 0 0,-22 0 16,22 21-16,-21 0 0,21 0 0,0-21 15,-1 22-15,-41 41 16,63-42-16,-21-21 16,21 21-16,0 1 0,21-1 15,0-21-15,0 0 16,22 0-16,-22 0 0,0 0 0,21 0 15,-21 0-15,22 0 0,-22 21 0,21-21 16,-21 21-16,1-21 0,-1 21 16,0-21-16,-21 21 0,0 1 15,0-1-15,0 0 0,-21-21 16,0 21-16,-22 0 0,22-21 16,0 21-16,-21-21 0,-1 0 0,22 22 15,0-22-15,-21 0 0,20 0 0,1 0 16,0 0-16,0 0 15,0 0-15,0-22 16,21 1-16,0 0 16,0 0-16,0 0 15,0 0-15,0-1 0,0-20 0</inkml:trace>
  <inkml:trace contextRef="#ctx0" brushRef="#br1" timeOffset="-162353.59">12552 11578 0,'0'0'0,"21"0"63,0 0-63,0 0 15,0 0-15,1 0 0</inkml:trace>
  <inkml:trace contextRef="#ctx0" brushRef="#br1" timeOffset="-161745.43">14753 11853 0,'0'0'0,"-21"-21"0,21 0 0,0 0 15,0 0-15,0 0 16,0-1-16,21 22 0,-21-21 0,21 0 16,0 0-16,1 21 0,-1-21 15,21 21-15,-21 0 0,0-21 0,22 21 16,-22 0-16,21 0 0,1 0 0,-22 0 15,21 21-15,0-21 0,-20 21 16,-1 21-16,21-21 0,-42 1 0,21 20 16,-21-21-16,0 21 0,0 1 15,0-22-15,0 21 0,-21-21 16,0 22-16,0-22 0,0 0 0,-1 0 16,1 0-16,0 1 0,0-22 0,0 0 15,21 21-15,-21-21 0,21-21 16,0-1-1,0 1-15,0 0 0,21-21 16,0 21-16,0-22 0,0 22 16,0-21-16,1 21 0,-1-22 0,0 22 15,21 0-15,-21-21 0,1 20 16,20 1-16,-21 0 0,0 0 16,0 0-16,1 21 0,-1-21 0,0 21 15,0 0-15</inkml:trace>
  <inkml:trace contextRef="#ctx0" brushRef="#br1" timeOffset="-161368.64">15600 11896 0,'0'0'0,"0"21"0,21 0 15,-21 0-15,21-21 16,0 0-16,0 0 0,1 0 15,-1 0-15,0 0 0,0-21 16,0 21-16,22-21 0,-22 0 16,0 0-16,0 21 0,21-22 0,-20 1 15,-1 0-15,0 0 0,-21 0 16,0 0-16,0-1 0,0 1 16,-21 21-16,0 0 15,-1 0-15,-20 0 0,21 0 0,0 0 16,0 0-16,-1 0 0,1 21 15,0 1-15,0-1 0,0 0 0,0 0 16,-1 21-16,22-20 0,0-1 0,0 0 16,0 21-16,0-21 15,0 1-15,0-1 0,0 0 0,0 0 16,22-21-16,-1 0 0,0 21 16,0-21-16,0 0 0,22 0 15,-22 0-15,21 0 0,-21 0 0,22-21 16,20 21-16,-21-21 0</inkml:trace>
  <inkml:trace contextRef="#ctx0" brushRef="#br1" timeOffset="-159047.33">16764 11726 0,'0'-21'0,"0"42"0,0-63 0,0 21 15,-21 0-15,0 21 16,-1 0-16,1 0 0,0 0 15,0 0-15,0 0 0,-22 0 0,22 0 16,0 21-16,-21 0 0,21 0 16,-1 0-16,-20 1 0,21-1 0,-21 0 15,20 21-15,1-21 0,0 22 0,21-1 16,0-21-16,0 22 0,0-22 16,0 0-16,0 0 0,0 21 0,21-42 15,0 22-15,1-1 0,-1-21 0,21 0 16,-21 0-16,0 0 15,22 0-15,-22 0 0,21 0 0,1 0 16,-22-21-16,21-1 0,0 22 0,-20-42 16,-1 21-16,21 0 0,-21-22 15,0 22-15,1-21 0,-1 0 0,-21 20 16,0-20-16,21 0 0,-21-1 0,0 1 16,0 0-16,0-1 0,0 1 15,0 0-15,0-1 0,0 22 0,0-21 16,0 21-16,0 0 0,0 42 31,0 21-15,0-21-16,0 0 15,-21 22-15,21-1 0,0-21 0,0 22 16,0-1-16,0 0 0,0-21 0,0 22 16,0-1-16,0-21 0,0 22 15,0-22-15,0 21 0,0-21 0,0 0 16,21 1-16,0-1 0,-21 0 0,21 0 15,0 0-15,1-21 0,-1 0 16,0 0-16,0 0 0,21 0 16,-20 0-16,-1-21 0,0 21 0,21-21 15,-21 0-15,1 0 0,20-1 16,-21-20-16,0 21 0,-21 0 0,21-22 16,-21 22-16,22 0 0,-22 0 15,0 0-15,0 0 0,0-1 16,0 1-16,-22 42 31,22 1-15,0-1-16,-21 0 0,21 0 0,0 0 15,0 0-15,0 1 0,0 20 0,0-21 16,0 0-16,0 0 0,0 1 16,0-1-16,0 0 0,0 0 0,21-21 15,1 21-15,-1-21 0,0 0 16,0 0-16,0 0 0,0 0 15,1 0-15,-1 0 0,0-21 16,0 0-16,0 0 0,0 0 0,1-1 16,-1 1-16,0 0 0,-21 0 15,0-21-15,0 20 0,21 1 0,-21 0 16,21 0-16,-21 0 0,0 42 47,0 0-47,0 0 0,0 0 0,0 1 15,0-1-15,0 0 0,0 0 16,0 0-16,0 0 0,0 1 0,0-1 16,21 0-16,1 0 0,-22 0 15,21 0-15,0-21 0,0 22 16,0-22-16,0 0 0,1 0 16,-1 0-16,0 0 0,0 0 0,0 0 15,22 0-15,-22-22 0,0 1 16,0 0-16,0 0 0,0 0 0,1 0 15,-1-22-15,-21 22 0,21 0 0,0-21 16,-21 20-16,21-20 0,-21 21 16,0 0-16,0 0 0,21-1 0,-21 1 15,22 21-15,-1 0 16,0 21 15,-21 1-31,0-1 0,0 0 16,0 0-16,0 0 15,0-42 48,0 0-63,0 0 16,0 0-1,-21 21-15,0-22 16,-1 22-1,1 22 1,0-1-16,0 0 16,21 0-16,0 0 0,0 0 15,-21 1-15,21-1 0,0 21 0,0-21 16,0 0-16,0 1 0,0-1 16,0 0-16,0 0 0,0 0 0,0 0 15,0 1-15,21-1 0,0 0 16,0-21-16,0 21 0,1-21 15,-1 0-15,0 0 0,0 0 0,21 0 16,-20 0-16,20-21 0,-21 0 0,21 21 16,1-21-16,-22-1 15,21 1-15,-21 0 0,1-21 0,20 21 16,-21-1-16,0-20 0,0 21 0,1-21 16,-22 20-16,0 1 0,0 0 15,0 0-15,0 0 0,0 0 0,-22 21 31,1 0-31,0 0 16,0 0-16,21 21 0,-21 0 0,0-21 16,21 21-16,-22 0 0,22 0 0,0 1 15,0-1-15,-21 0 16,21 0-16,0 0 0,0 0 0,0 1 0,0-1 16,0 0-16,21 0 0,-21 0 15,0 0-15,22-21 0,-1 22 16,0-1-16,0-21 0,0 21 15,0-21-15,22 0 0,-22 0 0,0 0 16,21 0-16,-20 0 0,20 0 16,0 0-16,-21 0 0,22 0 0,-1 0 15,0-21-15,1 0 0,-22 21 0,21-22 16,1 1-16,-1 0 0,-21 0 16,21 0-16,-20 0 0,20-1 0,-21 1 15,-21 0-15,21 0 0,-21 0 16,0 0-16,0-1 0,0 1 15,0 0-15,-21 21 16,21-21-16,-21 21 0,0 0 0,0 0 16,-1 0-16,1 0 0,0 0 15,0 0-15,0 0 0,0 0 16,21 21-16,-22 0 0,1-21 0,21 21 16,0 1-16,0-1 0,-21 0 15,21 0-15,-21 0 0,21 0 16,0 1-16,0-1 0,0 0 15,0 0-15,21 0 16,0-21-16,0 0 0,1 21 16,-1-21-16,0 0 0,0 0 15,0 0-15,0 0 0,1 0 16,-22-21-16,21 21 0,0-21 16,0 0-16,0 0 0,-21 0 0,21-1 15,1 1-15,-22-21 0,0 21 0,21-22 16,-21 22-16,21-21 0,0 0 15,-21-1-15,21 22 0,-21-21 16,21-1-16,1 1 0,-22 21 0,21 0 0,-21-22 16,0 22-16,0 0 15,21 0-15,-42 42 32,21 0-32,-21 0 15,21 1-15,-22-1 0,22 0 16,0 0-16,0 0 0,0 22 15,-21-22-15,21 0 0,-21 0 0,21 0 16,0 22-16,0-22 0,0 0 0,0 0 16,0 21-16,0-20 0,0-1 15,0 0-15,0 0 0,0 0 0,0 0 16,0 1-16,21-22 0,0 21 16,1-21-16,-1 0 15,0 0-15,0 0 0,0 0 16,0 0-16,1 0 0,-1 0 15,0 0 1,0-21-16,-21-1 16,21 22-16,-21-21 15,0 0-15</inkml:trace>
  <inkml:trace contextRef="#ctx0" brushRef="#br1" timeOffset="-158865.43">19897 11980 0,'0'0'0</inkml:trace>
  <inkml:trace contextRef="#ctx0" brushRef="#br1" timeOffset="-152493.41">21484 10943 0,'0'0'0,"-21"0"0,0 21 0,0-21 15,-1 0 1,1 0-16,0 0 16,0 0-16,0 0 15,42 0 79,0 0-94,0 0 0,0 0 16,1 0-16,20 0 0,-21 0 0,21 0 15,-20 0-15,20 0 0,0 0 16,1 0-16,-1 0 0,0 0 0,1 0 15,-1 0-15,0 0 0,1 0 16,-1 0-16,0 0 0,22 0 0,-22 0 16,0 0-16,22 0 0,-1 0 0,1 0 15,-22 0-15,43 0 16,-22 0-16,1 0 0,-1 0 0,22 0 0,0 0 16,-22 0-16,22 0 0,-22 0 15,22 0-15,-21 0 0,20 0 16,-20 0-16,20 0 0,1 0 0,0 0 15,-1 0-15,1 0 0,0 0 16,21 0-16,-22 0 0,1 0 0,21 0 16,-22 0-16,22 0 0,-21 0 0,21 0 15,0 0-15,-1 0 0,-20 0 16,0 0-16,-1 0 0,1 22 0,0-22 16,-22 0-16,1 0 0,-1 0 15,-20 0-15,20 0 0,-21 0 16,22 0-16,-22 0 0,1 0 0,-1 0 15,-21 0-15,21 0 0,-20 0 16,20 0-16,-21 0 0,0 0 0,0 0 16,-21-22-16,22 22 15,-44 0 17,1 0-32,0 0 0,0 0 15,0 0-15,-22 0 0,1 0 0,0 0 16,-1 0-16,-20 0 0</inkml:trace>
  <inkml:trace contextRef="#ctx0" brushRef="#br1" timeOffset="-151505.66">21780 11049 0,'0'0'15,"-21"0"-15,0 0 16,0 0-16,0 0 15,0 0-15,-1 0 0,1 0 16,0 0 0,0 0-16,0 0 0,0 0 15,-1 21 17,44-21-1,-1 21-16,0-21-15,0 0 16,0 0-16,-21 22 0,21-22 16,1 0-16,-1 0 0,21 0 15,-21 0-15,22 0 0,-1 0 16,0 0-16,1 0 0,-1 0 0,0 0 16,22 0-16,-22 0 0,22 0 15,-1 0-15,1 0 0,-1 0 0,1 0 16,20 0-16,-20 0 0,20 0 15,1 0-15,0 0 0,-1 0 0,1 0 16,0 0-16,-1 0 0,1 0 16,0 0-16,-1 0 0,1 0 0,0 0 15,21 0-15,-22 0 0,1 0 16,0 0-16,-1 0 0,-20 0 16,20 0-16,-20 0 0,21 0 0,-22 0 15,1 0-15,20 0 0,-20 21 16,-1-21-16,1 0 0,-1 0 0,1 0 15,-1 0-15,1 0 0,-1 0 16,1 0-16,-22 0 0,0 0 0,1 0 16,-1-21-16,0 21 0,1 0 0,-1 0 15,-21 0-15,22-22 0,-22 22 16,21 0-16,-21 0 0,0 0 0,22 0 16,-22 0-16,0 0 0,0 0 15,0 0-15,1 0 0,-1 0 16,-21-21-16,21 21 15,-42 0 64,0 0-79,-1 0 15,1 0-15,0 0 0</inkml:trace>
  <inkml:trace contextRef="#ctx0" brushRef="#br1" timeOffset="-148604.55">1143 13991 0,'21'0'15,"0"-21"1,0 0-16,1 0 0,-1 0 0,-21-1 15,21 1-15,0 0 16,0 0-16,-21 0 16,21 0-16,-21-1 0,0 1 0,0 0 15,0 0-15,0 0 16,-21 21-16,21-21 0,-42-1 0,21 1 16,0 21-16,-1-21 0,-20 21 15,21 0-15,-21 0 0,-1 0 16,22 0-16,-21 0 0,-1 0 0,22 0 15,-21 21-15,0 0 0,20 22 16,-20-22-16,0 21 0,-1 1 16,22-1-16,-21 0 0,0 22 0,20-22 15,1 22-15,0-22 16,0 21-16,21-20 0,-21 20 0,21 1 16,0-1-16,0-20 0,0 20 0,0-21 15,0 1-15,21-1 16,0 0-16,0-20 0,22 20 0,-22-21 15,0 21-15,21-20 0,-21-22 16,22 21-16,-22 0 0,21-21 16,-21 0-16,22 0 0,-22 0 0,21 0 15,1-21-15,-1 0 0,0-1 16,22-20-16,-22 21 0,0 0 16,1-22-16,-22 22 0,21-21 15,-21 21-15,1-22 0,-1 1 16,0 21-16,-21-21 0,0 20 0,0-20 15,0 21-15,0 0 0,0 0 16,0-1-16,0 44 31,0 20-15,-21-21-16,21 0 16,0 22-16,0-22 0,0 21 15,0-21-15,0 0 0,0 22 0,0-22 16,0 0-16,0 0 0,0 0 15,0 1-15,0-1 0,21-21 16,0 21-16,0-21 16,0 0-16,1 0 0,-1-21 0,-21 0 15,21 21-15,0-22 16,0 1-16,0 0 0,1 0 0,-1-21 16,0 20-16,-21 1 0,0 0 15,21-21-15,-21 21 0,0-1 16,21 1-16,-21 0 0,0 0 0,0 0 15,0 0-15,0 42 47,21 0-47,-21 0 0,0 0 16,0 0-16,22 1 0,-22 20 16,0-21-16,0 0 0,0 0 0,0 22 15,0-22-15,0 0 0,21 0 16,-21 0-16,21-21 0,-21 22 15,21-22-15,0 0 0,0 0 0,1 0 16,-1 0-16,0 0 0,0 0 16,0 0-16,0-22 0,1 22 0,20-21 15,-21 0-15,0 0 0,22-21 16,-22 20-16,21 1 0,-21-21 0,0 0 16,22 20-16,-22-20 0,-21 21 15,21 0-15,-21 0 0,0-1 0,0 1 16,-21 21-1,0 0-15,0 21 16,-1-21-16,1 22 16,21-1-16,0 0 0,0 0 0,0 0 15,0 0-15,0 1 0,0-1 16,0 0-16,21 0 0,1 0 0,-1 0 16,0 1-16,0-1 0,0 0 15,0-21-15,-21 21 0,22 0 16,-1 0-16,-21 1 15,-21-22 1,-1 0-16,1 0 16,0 0-16,-21 0 0,21 0 15,-1 0-15,-20 0 0,21-22 16,0 22-16,0 0 0,-1 0 16,1 0-16,21 22 31,21-22-31,1 21 15,-1 0-15,0-21 0,21 0 16,-21 0-16,22 0 0,-22 0 0,21 0 16,-21 0-16,22 0 0,-1 0 15,0-21-15,1 0 0,-1-1 16,0 22-16,1-21 0,-1-21 16,0 21-16,1 0 0,-22-22 0,21 22 15,-21-21-15,1-1 0,-1 1 0,0 0 16,0-1-16,0 1 0,0 0 15,-21-1-15,0 1 0,0-21 0,0 20 16,0 1-16,0 0 0,0 20 16,0-20-16,0 0 0,0 21 0,0-1 15,0 1-15,0 42 32,0 22-32,-21-22 15,21 21-15,0-21 0,0 22 16,0-1-16,0 0 0,0 1 0,0-22 15,0 21-15,0 1 0,0-1 16,0 0-16,0-21 0,0 22 16,0-22-16,0 21 0,0-21 0,0 22 15,0-22-15,21 0 0,1 0 16,-22 0-16,21-21 0,0 22 0,0-22 16,0 0-16,0 0 15,1 0-15,-1 0 0,0-22 0,0 1 16,0 21-16,0-21 0,1 0 15,-22 0-15,21 0 0,0-1 0,0-20 16,-21 21-16,0 0 16,0 0-16,0-1 0,0 1 0,0 0 0,0 0 15,0 42 17,0 0-32,0 0 0,0 1 15,0-1-15,0 0 0,0 0 16,-21 21-16,21-20 0,0-1 0,0 0 15,0 0-15,0 0 0,0 0 16,21 1-16,-21-1 0,21-21 0,0 0 16,1 21-16,-1-21 0,0 0 15,21 0-15,-21 0 0,1 0 0,-1-21 16,21 0-16,-21 21 16,0-22-16,1 1 0,-1 0 0,0 0 15,-21-21-15,0 20 0,0 1 16,0 0-16,0-21 0,0 21 0,0-1 15,-21 1-15,0 0 0,-1 0 0,1 0 16,0 21-16,0 0 0,0 0 16,0 0-16,-1 0 0,1 0 0,-21 0 15,21 0-15,0 0 0,-1 21 16,1-21-16,0 21 0,21 0 0,-21 0 16,21 1-1,-21-22 16,21-22-31</inkml:trace>
  <inkml:trace contextRef="#ctx0" brushRef="#br1" timeOffset="-148361.7">2794 14055 0,'-21'0'16,"42"0"-1,0 0 1,0 0-16,0 0 0,1 0 0,20 0 16,-21 0-16,21 0 15,-20 0-15,20 0 0,-21 0 0,21 0 16,-20-21-16,20 21 0,-21 0 16,0 0-16,0 0 0,1 0 0,-1 0 15,0 0-15</inkml:trace>
  <inkml:trace contextRef="#ctx0" brushRef="#br1" timeOffset="-147395.42">3683 14161 0,'0'-22'0,"21"22"46,-21 22-46,0-1 16,21 0-16,-21 0 0,0 0 0,0 0 16,0 1-16,0-1 0,0 0 15,0 21-15,0-21 0,0 1 16,0-1-16,0 0 0,0 0 0,0 0 16,0 0-16,0 1 15,-21-44 16,21 1-31,0 0 0,0 0 16,0 0-16,0 0 0,0-1 16,0 1-16,21-21 0,-21 21 0,21-22 15,1 22-15,-1 0 0,0 0 16,0-21-16,0 42 0,0-22 0,1 1 16,-1 21-16,0 0 15,0 0-15,0 0 0,0 0 0,-21 21 16,22-21-16,-1 22 0,-21-1 0,0 0 15,0 0-15,21 21 0,-21-20 16,0-1-16,0 21 0,0-21 0,0 0 16,0 1-16,0-1 0,0 0 15,0 0-15,0 0 0,0 0 16,0-42 15,0 0-31,0 0 16,0 0-16,0 0 0,0-1 0,0-20 15,0 21-15,0 0 16,21 0-16,0-22 0,-21 22 0,21 0 16,1-21-16,-1 20 0,0 1 0,0 21 15,0-21-15,0 21 0,22 0 16,-22 0-16,0 0 0,21 0 0,-20 21 16,-1-21-16,0 21 0,0 1 15,0-1-15,0 21 0,-21-21 0,0 0 16,0 22-16,0-22 0,0 21 15,0-21-15,0 22 0,-21-22 0,21 0 16,-21 0-16,21 0 16,0 1-16,0-44 31,0 1-31,0 0 16,0 0-16,0 0 0,0 0 0</inkml:trace>
  <inkml:trace contextRef="#ctx0" brushRef="#br1" timeOffset="-147153.56">4805 14076 0,'21'0'15,"-21"21"17,0 0-32,0 0 0,0 1 0,0-1 15,-21 0-15,21 0 0,0 0 16,0 22-16,-21-22 0,21 0 0,-22 0 15,1 0-15,21 0 0,0 1 0,0-1 16,-21 0-16,21 0 0,21-42 47,-21 0-47,0 0 0,21-22 16,1 22-16</inkml:trace>
  <inkml:trace contextRef="#ctx0" brushRef="#br1" timeOffset="-146829.41">4826 13885 0,'0'-21'16,"0"42"-16,-21-42 0,0 21 15,-1 0 1,22 21-16,0 1 0,0-1 16,0 0-16,0 0 15,22-21 1,-1 0-16,0 0 15,0 0-15,0-21 0,-21 0 16,0 0-16,21-1 16,-21 1-16,0 0 15,0 0-15,-21 0 0,0 21 16,0 0-16,0 0 16,0 0-16,-1 0 0,1 0 15,0 0-15,21 21 0,0 0 16,0 0-16,0 0 0,0 1 15,0-1-15,21 0 16,0 0-16,1-21 0,-1 0 16</inkml:trace>
  <inkml:trace contextRef="#ctx0" brushRef="#br1" timeOffset="-146237.34">5122 14097 0,'0'0'0,"0"21"0,0 0 0,0 1 16,21-22 0,1 0-16,-1 0 0,0 0 15,0 0-15,0 0 0,0 0 0,1 0 16,-1 0-16,0 0 0,21-22 16,-21 22-16,22-21 0,-22 21 0,21-21 15,-21 21-15,-21-21 0,22 21 16,-22-21-1,-22 21-15,1 0 16,-21 21-16,21 0 16,0 0-16,-1 0 0,-20 1 0,21-1 15,0 21-15,-22-21 0,22 22 16,0-22-16,-21 21 0,21 0 0,-1-20 16,1 20-16,0-21 0,0 0 15,0 0-15,21 1 0,-21-22 0,21-22 47,0 1-47,0 0 0,21 0 0,0 0 16,-21 0-16,21-1 15,0 1-15,-21 0 0,0 0 0,21 0 16,1 0-16,-22-1 0,21 22 16,0 0-16,0 0 15,0 22-15,0-1 16,-21 0-16,22 0 15,-1 0-15,-21 0 0,21 1 0,0-1 16,0 0-16,0 0 0,1-21 16,-1 21-16,0 0 0,21-21 0,-21 22 15,1-22-15,20 0 0,-21 0 16,21 0-16,-20 0 0,20 0 0,0 0 16,1 0-16,-1 0 0,-21-22 15,21 1-15,1 21 0,-1-21 0,-21-21 16,22 21-16,-22-1 0,0 1 15</inkml:trace>
  <inkml:trace contextRef="#ctx0" brushRef="#br1" timeOffset="-144486.25">6202 14224 0,'0'-21'16,"0"0"-16,-21 105 0,42-126 0,-21-21 0,0 41 15,-21 1-15,-1 0 0,1 0 0,0 21 16,0-21-16,0 21 16,0 0-16,-1 0 0,1 0 0,0 0 15,21 21-15,-21-21 0,0 21 16,0 0-16,21 0 0,-22 1 15,22-1-15,-21 21 0,21-21 0,0 22 16,0-22-16,0 0 0,0 21 16,0-21-16,0 1 0,0-1 0,0 0 15,0 0-15,0 0 0,21-21 16,1 0-16,-1 0 16,0 0-16,0 0 0,0-21 0,0 21 15,-21-21-15,22 0 0,-1 0 16,0-1-16,0-20 0,-21 21 0,0 0 15,21 0-15,-21-22 0,21 22 0,-21 0 16,0 0-16,0 0 16,0-1-16,0 1 15,0 42 1,0 1-16,0-1 16,0 0-16,0 0 0,0 0 15,0 22-15,0-22 0,0 0 16,0 21-16,0-21 0,0 1 0,22-1 15,-1 0-15,-21 0 0,21-21 0,0 21 16,0-21-16,0 0 0,1 0 16,-1 0-16,0 0 0,0-21 15,0 0-15,0 21 0,22-21 16,-22 0-16,0-22 0,0 22 16,0 0-16,1-21 0,-1 20 0,0-20 15,-21 0-15,21 21 0,-21-22 16,21 1-16,-21 0 0,0-1 0,0 1 15,0 0-15,0-1 0,0 22 0,0-21 16,0 21-16,0-1 0,0 1 16,0 0-16,-21 42 15,21 0 1,-21 1-16,0-1 0,21 21 0,0-21 16,0 22-16,-21-1 0,21 0 0,-22 1 15,22-1-15,0-21 0,0 21 16,0 1-16,0-1 0,0 0 15,0-20-15,0 20 0,0-21 16,0 21-16,0-20 0,0-1 0,22 0 16,-1 0-16,-21 0 0,21-21 0,0 0 15,21 0-15,-20 0 0,-1 0 16,0 0-16,0 0 0,0-21 0,0 21 16,1-21-16,-1 0 0,0 0 0,0-1 15,0 1-15,0 0 0,1-21 16,-1 21-16,0-1 0,-21 1 0,21-21 15,-21 21-15,0 0 0,21-1 16,-21 1-16,0 42 31,0 1-31,0-1 0,0 0 16,0 0-16,0 0 0,0 0 16,0 1-16,0-1 0,0 21 0,0-21 15,0 0-15,0 1 0,0-1 16,0 0-16,21-21 0,1 21 0,-1-21 15,0 21-15,0-21 0,0 0 0,0 0 16,1 0-16,20 0 0,-21-21 16,0 0-16,0 0 0,1 0 0,-1-1 15,0 1-15,0 0 0,0 0 16,0 0-16,-21 0 0,0-1 0,0 1 16,22 0-16,-22 0 0,0 0 15,0 42 16,0 0-31,0 0 16,0 0-16,0 22 16,0-22-16,0 0 0,0 0 0,0 0 15,0 1-15,0-1 0,0 0 16,0 0 0,21-21-16,0 0 0,0 0 15,0 0-15,0 0 16,1-21-16,-1 21 0,-21-21 0,0 0 15,21-1-15,-21 1 0,0 0 16,0 0-16,0 0 0,0 0 16,0-1-16,0 1 0,-21 0 0,21 0 15,-21 21-15,-1-21 0,1 21 0,0 0 16,0 0-16,0 0 0,0 0 16,-1 0-16,44 0 46,-1 0-46,0 0 0,0 0 16,0 0-16,22 0 0,-22-21 16,0 21-16,21 0 0,-21 0 0,1 0 15,-1 0-15,0 0 0,0 0 16,0 0-16,0 0 0,1 0 16,-1 0-1,-21 21-15,0 0 0,0 0 16,0 0-16,0 0 15,0 1-15,0-1 0,0 0 0,-21 0 16,21 0-16,-22 0 0,1 1 0,21-1 16,0 0-16,-21-21 0,21 21 15,-21 0-15,21 0 0,0 1 16,0-44 31,0 1-47,0 0 0,0 0 0,0 0 15,21-22-15,0 22 0,0-21 16,1 21-16,-1-22 0,0 22 0,0-21 16,0 21-16,22 0 0,-22-1 0,21 1 15,-21 0-15,22 0 0,-22 21 16,21 0-16,-21 0 0,0 0 0,1 0 16,-1 0-16,0 21 0,-21 0 15,21 0-15,-21 1 0,0-1 16,0 0-16,0 0 0,0 0 0,0 0 15,0 1-15,0-1 16,0 21-16,-21-21 0,21 0 0,0 1 16,0-1-16,-21 0 0,0 0 15,21 0-15,0-42 47,-22 0-31,1 0-16,21 0 0</inkml:trace>
  <inkml:trace contextRef="#ctx0" brushRef="#br1" timeOffset="-144276.22">7874 13695 0,'0'0'0,"-21"0"0,-22-21 15,22 21-15,21 21 47,0 0-31</inkml:trace>
  <inkml:trace contextRef="#ctx0" brushRef="#br1" timeOffset="-144021.4">6540 14076 0,'0'0'0,"-21"0"0,21 21 16,21-21-1,1 0-15,-1 0 0,21-21 16,0 21-16,1-21 0,-1 21 16,0 0-16,1 0 0,-1-21 0,0 21 15,-20 0-15,20 0 0,-21 0 0,0 0 16,0 0-16,-21-22 16,22 22-16</inkml:trace>
  <inkml:trace contextRef="#ctx0" brushRef="#br1" timeOffset="-143317.64">9250 14224 0,'0'-21'16,"-21"21"15,-1 0-31,1 0 16,0 0-1,42 0 17,0 0-32,1 0 0,20 0 15,-21 0-15,21 0 0,22 0 0,-22 0 16,22 0-16,-1 0 0,22 0 15,0 0-15,-22 0 0,22 0 0,-1 0 16,1 0-16,-21 0 0,-1 0 16,1 0-16,-1 0 0,-21 0 15,1 0-15,-1 0 0,-21 0 0,0 0 16,1 0-16,-1 0 0,-42 0 47,-1 0-47,1 0 0,0 0 15,0 0-15,0 0 16,0 0-16,-1 0 0,1 0 0,-21 0 16,21 0-16,0 0 0,-22 0 0</inkml:trace>
  <inkml:trace contextRef="#ctx0" brushRef="#br1" timeOffset="-142945.85">9313 14245 0,'0'0'0,"-21"0"0,0 0 0,0 21 16,0-21-16,-1 0 0,1 0 15,0 0-15,21 22 16,21-22 0,0 0-16,22 0 15,-1 0-15,0 0 0,1 0 0,-1 0 16,22 0-16,-1 0 15,1 0-15,-1 0 0,22 0 0,-22 0 16,22 0-16,0 0 0,-22 0 16,22 0-16,-22 0 0,1 0 0,-1 0 15,-20-22-15,-1 22 0,0 0 0,1 0 16,-1 0-16,-21 0 0,0 0 16,0 0-16,1 0 15,-22-21 1,0 0 15,0 0-15</inkml:trace>
  <inkml:trace contextRef="#ctx0" brushRef="#br1" timeOffset="-142433.15">10266 13907 0,'0'21'32,"0"0"-32,21-21 15,0 21-15,21 0 0,-20 0 16,-1 1-16,0-22 0,21 21 0,-21 0 15,22-21-15,-1 21 0,-21 0 16,22-21-16,-1 0 0,0 21 0,-21-21 16,22 0-16,-22 0 0,21 0 0,-21 0 15,1 0-15,-1 0 0,0 0 16,0 0-16,-21 22 16,-21-22-1,0 0 1,0 21-16,-1-21 0,1 21 0,0-21 15,0 21-15,0 0 0,0 0 0,-22 1 16,22-1-16,0 0 0,-21 0 16,20 21-16,-20-20 0,21 20 0,-21-21 15,-1 21-15,22-20 0,-21 20 0,21-21 16,-22 0-16,22 22 0,0-22 16,0 0-16,21 0 0,-21-21 0,21 21 15,-22 0-15,1 1 16,42-22 31,1-22-32,-1 1-15</inkml:trace>
  <inkml:trace contextRef="#ctx0" brushRef="#br1" timeOffset="-104842.29">11769 13674 0,'-22'0'15,"22"-21"-15,-21 21 16,21-22-1,-21 1-15,21 0 16,0 42 31,0 0-31,0 1-16,0-1 0,0 0 15,0 0 1,0 0-16,21 0 0,0-21 15,1 22-15,-1-22 16,0 0-16,0 0 0,0 0 0,0 0 16,1 0-16,-1-22 0,0 22 15,0-21-15,21 0 0,-20 0 0,20-21 16,-21 20-16,0 1 0,0 0 16,1 0-16,-1 0 0,-21 0 15,0-1-15,21 1 0,-21 0 16,0 0-16,0 0 0,0 0 15,0 42 32,0 0-47,0 0 0,0 0 16,0 0-16,0 22 0,0-22 16,0 21-16,0 1 0,0-22 0,-21 21 15,21 0-15,0 1 0,0-1 16,0-21-16,0 22 0,0-1 0,0-21 15,0 21-15,0-20 0,0 20 0,0-21 16,0 0-16,0 0 16,0 1-16,0-1 0,0 0 0,0 0 15,0 0-15,0 0 0,0 1 16,-21-22-16,-1 0 0,1 0 16,0 0-16,0 0 0,0 0 0,0 0 15,-1 0-15,-20-22 0,21 1 16,-21 0-16,20 21 0,1-21 0,-21 0 15,21 0-15,0-1 0,-1 22 16,1-21-16,0 21 0,0-21 0,21 42 63,0 0-63,21 1 15,0-1-15,0 0 0,1 0 16,-1-21-16,0 21 0,0 0 15,21-21-15,-20 22 0,20-22 16,-21 0-16,21 0 0,1 0 0,-1 0 0,0 0 16,1 0-16,-1 0 0,0 0 15,1-22-15,-22 1 0,21 21 0,-21-21 16,22 0-16,-22 0 0,0 0 16,0-1-16,0 1 0,1 0 0,-22 0 15,0 0-15,0 0 0,0-1 0,21 1 16,-21 0-16,0 0 15,0 42 32,0 0-47,0 0 0,0 1 16,0-1-16,0 0 0,0 0 16,0 0-16,0 0 0,0 1 15,0-1-15,0 0 0,-21 0 0,21 0 16,0 0-16,0 1 15,0-44 32,0 1-47,0 0 0,0 0 16,0 0-16,21 0 0,0-1 16,-21 1-16,21-21 0,0 21 0,0 0 15,-21-1-15,22 1 0,20 0 16,-21 0-16,0 0 0,0 0 0,1 21 15,-1 0-15,0 0 0,0 0 0,0 0 16,-21 21-16,21-21 16,-21 21-16,22 0 0,-22 0 0,0 0 15,0 1-15,0-1 0,0 0 16,0 0-16,0 0 0,0 0 0,0 1 16,0-1-16,21 0 0,-21 0 15,21-21-15,0 21 16,0-21-16,0 0 0,1 0 0,-1 0 15,0 0-15,0 0 0,0 0 0,0 0 16,22 0-16,-22 0 0,0-21 16,0 0-16,0 21 0,1-21 0,-1 0 15,0-1-15,0-20 0,-21 21 16,21 0-16,0-22 0,-21 1 0,0 21 16,22-21-16,-22-1 0,21 1 0,0 21 15,-21-22-15,0 22 0,0-21 16,21 21-16,-21 0 0,0-1 15,0 1-15,0 0 0,0 0 16,0 0-16,-21 42 31,21 0-31,0 0 0,0 0 16,-21 22-16,21-22 0,-21 21 0,21-21 16,-22 22-16,22-1 0,0-21 15,0 22-15,0-1 0,0-21 0,0 21 16,0-20-16,0-1 0,0 21 0,0-21 15,0 0-15,0 1 16,0-1-16,22 0 0,-1-21 0,0 21 0,0 0 16,0-21-1,0 21-15,1-21 0,-1 0 16,0 0-16,0 0 0,0 0 16,0 0-16,-21-21 0,22 0 15,-1 21-15,-21-21 0,21 0 0,-21 0 16,21-1-16,-21 1 0,21 0 15,-21 0-15,0 0 16</inkml:trace>
  <inkml:trace contextRef="#ctx0" brushRef="#br1" timeOffset="-104581.45">13441 13864 0,'-21'0'15,"21"21"1,21-21 0,0 0-16,0 0 0,21 0 15,-20 0-15,-1-21 0,0 21 16,21 0-16,-21 0 0,1-21 0,-1 21 16,21 0-16,-21 0 0,0-21 15,1 21 1</inkml:trace>
  <inkml:trace contextRef="#ctx0" brushRef="#br1" timeOffset="-103616.93">14055 14034 0,'0'21'32,"21"-21"46,0 0-63,0 0-15,0-21 0,0 21 16,1-22-16,-1 22 0,-21-21 16,21 0-16,0 21 0,-21-21 0,21 0 15,-21 0-15,0-1 16,0 1 0,-21 21-1,0 0-15,0 0 0,0 21 16,-1-21-16,1 22 0,0-1 0,0 0 15,0 0-15,0 0 0,21 0 16,0 1-16,0-1 0,0 0 0,0 0 16,0 0-16,0 0 0,0 1 15,0-1-15,21 0 16,0 0-16,0-21 0,0 0 16,0 0-16,1 0 0,-1 0 15,21 0-15,-21 0 0,22 0 0,-1-21 16,0 21-16,-21-21 0</inkml:trace>
  <inkml:trace contextRef="#ctx0" brushRef="#br1" timeOffset="-100693.5">14944 13928 0,'0'0'0,"0"-43"16,0 22-16,-22 21 15,1 0-15,0 0 0,0-21 16,0 21-16,0 0 0,-1 0 0,-20 0 15,21 0-15,0 21 0,-22 0 16,22 1-16,0-1 0,0 0 16,0 0-16,0 0 0,21 0 0,0 1 0,0-1 15,0 0-15,0 0 16,0 0-16,0 0 0,0 1 0,0-1 16,21-21-16,0 0 0,0 21 0,0-21 15,0 0-15,1 0 0,-1 0 16,0 0-16,0 0 0,21-21 0,-20 21 15,-1-21-15,0-1 0,0 22 0,0-21 16,-21 0-16,21 0 0,-21 0 16,22 0-16,-22-1 0,21 1 0,-21 0 15,0 0-15,0 0 16,0 0-16,0 42 47,0 0-47,0 21 15,0-21-15,0 1 0,0 20 16,0 0-16,0 1 0,0-1 0,0 0 16,0 22-16,0-1 0,0 1 0,0-1 15,21 22-15,-21-22 0,0 1 16,0-1-16,0 22 0,0-21 0,0 20 16,0-20-16,0 20 0,0-20 0,0 21 15,0-22-15,0 1 0,0-22 0,0 21 16,-21-20-16,21-1 0,0 0 15,-21-20-15,-1 20 0,1-21 0,0-21 16,21 21-16,-21-21 0,0 0 16,0 0-16,-1 0 0,1-21 15,0 0-15,-21 0 0,21 0 0,-1-1 16,1 1-16,0-21 0,21 0 0,0-1 16,0 1-16,0-22 0,0 1 15,0-1-15,0 1 0,42-22 0,-20 22 16,20-22-16,0 0 0,1 1 0,20-1 15,1 0-15,20 1 0,-20-1 16,20 0-16,-20 1 0,-1 20 16,1 1-16,-1-1 0,-20 22 0,-1 0 15,-21-1-15,0 22 0,-21 0 16,0 0-16,0 0 0,-21 21 16,0 0-16,0 0 0,0 0 15,0 0-15,-1 21 0,-20 0 0,42 0 16,-21 0-16,21 0 0,0 1 15,0-1-15,0 0 0,0 0 16,21 0-16,0 0 0,0 1 0,-21-1 16,22-21-16,-1 21 0,0 0 15,0-21-15,0 21 0,-21 0 0,21 1 16,-21-1 0,22-21-1,-1 0 1,0 0-1,0-21-15,0-1 0,0 22 16,-21-21-16,22 0 0,-1 0 0,0 0 16,0-22-16,0 22 0,22-21 15,-22 21-15,21-22 0,0 22 0,1-21 16,-1 21-16,0 0 0,1-1 16,-1 1-16,-21 21 0,22 0 0,-22 0 15,0 0-15,0 0 0,0 0 0,-21 21 16,21 1-16,-21-1 15,22-21-15,-22 21 0,21 0 0,-21 0 16,0 0-16,0 1 0,21-1 0,-21 0 16,21-21-16,-21 21 15,0-42 32,0 0-47,0 0 16,-21-1-16,21 1 15,-21 0-15,0 0 0,21 0 0,-22 0 16,1-1-16,0 22 0,0-21 16,0 21-16,0 0 0,-1 0 15,1 0-15,0 0 0,0 0 16,-21 21-16,42 1 0,-43-1 16,43 0-16,-21 0 0,0 0 0,0 22 15,21-22-15,-21 0 0,21 0 0,0 21 16,0-20-16,0-1 0,0 0 15,0 0-15,0 0 0,0 0 0,21 1 16,0-1-16,0-21 16,0 0-16,0 0 0,1 0 15,-1 0-15,0 0 0,21-21 0,-21-1 16,1 1-16,-1 0 16,0 0-16,0 0 0,0 0 0,0-1 0,1-20 15,-1 21-15,-21 0 0,0-22 16,0 22-16,21 0 0,-21 0 15,0 0-15,0 0 16,0 42 0,-21 0-16,21 0 15,0 0-15,0 0 0,0 1 0,0-1 16,0 0-16,0 0 0,0 0 16,0 0-16,0 1 0,0-1 0,0 0 15,21-21-15,0 21 0,0 0 16,0-21-16,1 0 15,-1 0-15,0 0 0,0 0 0,0 0 0,0 0 16,1 0-16,-1-21 0,21 21 16,-21-21-16,0 0 0,1 0 15,-1-22-15,0 22 0,0-21 0,0-1 16,0 1-16,1-21 0,-1 20 16,0 1-16,0-22 0,-21 22 0,21-21 15,-21 20-15,21 1 0,-21 21 0,0-22 16,0 22-16,0 0 0,0 0 15,-21 21 1,0 21 0,21 0-16,-21 22 0,21-22 0,0 21 15,-21 0-15,0 1 0,21-1 0,-22 0 16,22 1-16,0-1 0,0 0 16,-21 1-16,21-1 0,0-21 0,0 22 15,0-22-15,0 21 0,0-21 16,21 0-16,1 1 0,-1-1 0,0 0 15,0-21-15,0 0 0,0 0 16,1 0-16,-1 0 0,0 0 16,0 0-16,0-21 0,22 21 0,-22-21 15,0-1-15,-21 1 0,21 0 0,0 0 16,-21 0-16,21 0 0,-21-1 16,0 1-16,0 0 0,0 0 15,0 0-15,0 42 31,0 0-31,0 0 0,0 0 16,0 1-16,0-1 0,0 0 16,0 0-16,0 0 0,0 0 0,0 1 15,0-1-15,22-21 0,-1 21 16,0-21-16,0 0 16,0 0-16,0 0 0,1 0 0,-1 0 15,0 0-15,0 0 0,0 0 0,0-21 16,22 21-16,-43-21 0,21-1 15,0 1-15,0 0 0,-21 0 16,0 0-16,0-22 0,0 22 0,21 0 16,-21 0-16,0 0 15,0 0-15,0 42 16,0 0-16,0 0 16,0 0-16,0 0 0,0 1 15,0-1-15,-21 0 0,21 0 0,0 0 16,0 0-16,0 1 0,0-1 15,-21 0-15,21 0 16,0 0-16,21-42 47,-21 0-47,21 0 0,1 0 16,-1-1-16,0 1 0,0 0 15,0 0-15,0-21 0,1 20 0,20-20 16,-21 21-16,21 0 0,-20 0 0,-1-1 15,0 22-15,0 0 0,0 0 16,0 0-16,-21 22 0,0-1 16,0 0-16,0 0 15,0 0-15,0 0 0,0 1 16,0-1-16,0 0 0,0 0 0,0 0 0,0 0 16,0 1-16,0-1 0,22 0 15,-1 0-15,0 0 16,0-21-16,0 0 0,0 21 0,22-21 15,-22 0-15,0 0 0,21 0 16,-20 0-16,20 0 0,0-21 0,1 21 16,-22-21-16,21 0 0,-21 0 0,22 0 15,-22-1-15,0 1 0,0 0 16,0-21-16,-21 21 0,0-1 0,0-20 16,0 21-16,0 0 0,0 0 0,-21-1 15,0 1-15,0 0 0,0 21 16,-1 0-16,-20 0 0,21 0 0,0 0 15,0 21-15,-22 0 16,22-21-16,0 22 0,0-1 0,0 0 16,21 0-16,0 0 0,-22-21 0,22 21 15,0 1-15,0-1 16,22 0-16,-1-21 16,0 0-16,0 0 0,0 0 0,22 0 15,-22 0-15,0 0 16,0 0-16,0 0 0,0-21 15,1 21-15,-22-21 16,0 42 15,0 0-31,0 0 0,0 0 16,0 0-16,-22 1 16,22 20-16,0 0 0,0 1 0,0-1 15,0 0-15,0 22 0,0-1 0,22 1 16,-1-22-16,-21 22 0,21-1 15,0 1-15,-21-1 0,21 22 0,-21-22 16,0 1-16,21-1 0,-21 1 0,0-1 16,0 1-16,0-1 0,0-20 15,0-1-15,0 0 0,0-21 0,0 22 16,0-22-16,-21 0 0,21 0 16,-21-21-16,0 0 15,0 0-15,21-21 16,-21 21-16,21-21 15,-22 0-15,22 0 0,-21-1 0,21 1 16,0-21-16,0 21 0,-21-22 16,0 1-16,21-21 0,-21 20 0</inkml:trace>
  <inkml:trace contextRef="#ctx0" brushRef="#br1" timeOffset="-100457.85">18161 13547 0,'0'0'0,"-21"0"16,21-21-16,-21 21 0,21-22 0,-22 22 46,1 0-46,0 0 16,0 0-16</inkml:trace>
  <inkml:trace contextRef="#ctx0" brushRef="#br1" timeOffset="-100240.45">16933 13653 0,'0'0'0,"-21"0"0,-21 21 16,42 0-16,21-21 31,0 0-31,21 0 0,-20 0 16,20 0-16,0 0 0,1-21 16,-1 21-16,0 0 0,1 0 15,20-21-15,-21-1 0,1 22 0,-1 0 16,-21-21-16,22 21 0</inkml:trace>
  <inkml:trace contextRef="#ctx0" brushRef="#br1" timeOffset="-98109.41">19981 14012 0,'0'0'0,"21"-21"31,1 21-15,-22-21-16,21 0 0,0 0 0,-21-22 15,42 22-15,-21-21 0,1 0 0,-1-1 16,21-20-16,-21 20 0,22 1 15,-22 0-15,0-22 0,0 22 0,0 21 16,-21-22-16,0 22 0,0 0 16,0 0-16,-21 21 0,0 0 0,-21 0 15,20 0-15,-20 0 0,21 21 0,0 0 16,0-21-16,-1 21 0,1 1 16,21-1-16,0 21 0,0-21 15,0 22-15,21-22 0,1 21 16,-1-21-16,21 22 0,-21-22 0,22 21 15,-22-21-15,21 22 0,-21-22 0,22 0 16,-22 21-16,0-21 0,-21 1 16,0-1-16,0 0 0,0 0 0,-21 0 15,-22-21-15,22 0 0,-21 21 16,21-21-16,0 0 0,-22 0 16,22 0-16,-21 0 0,21 0 0,-1-21 15,1 21-15,0-21 0,0 0 16,0 0-16,21 0 0,0-1 15,0 1-15,0 0 16,21 42 15,-21 0-31,21-21 0,-21 22 16,0-1-16,21-21 0,0 21 16,1 0-16,-22 0 0,21-21 0,0 21 15,0-21-15,-21 22 0,21-22 16,0 0-16,1 0 0,20 0 0,-21 0 15,0 0-15,22 0 0,-1 0 0,-21 0 16,21 0-16,1-22 0,-1 1 16,0 0-16,1 0 0,-1 0 15,-21 0-15,22-22 0,-22 22 0,0-21 16,0-1-16,0 1 0,0 21 16,-21-21-16,22 20 0,-22-20 0,0 21 15,0 0-15,0 0 0,0-1 16,-22 22-1,1 0-15,21 22 0,-21-1 0,0 0 16,0 0-16,21 0 0,-21 22 16,21-22-16,-22 21 0,22 0 0,0-20 15,0 20-15,0-21 0,0 21 0,0-20 16,0-1-16,0 0 0,22 0 16,-1 0-16,0 0 0,0-21 15,0 0-15,0 22 0,1-22 0,-1 0 16,21 0-16,-21 0 0,0 0 15,22-22-15,-22 1 0,21 0 0,-21 0 16,22-21-16,-22-1 0,0 22 16,21-42-16,-20 20 0,-1-20 0,21 20 15,-21-20-15,0-1 0,1 22 0,-1-21 16,0 20-16,21-20 0,-42 20 16,21 1-16,1 0 0,-1 21 0,-21-22 15,0 22-15,0 42 31,0 0-31,0 1 0,-21 20 16,21 0-16,-22-21 0,1 22 16,0 20-16,0-20 0,21-1 0,-21 0 15,21 22-15,-21-22 0,21 0 0,0 22 16,0-22-16,0 1 0,0-22 16,0 21-16,0 0 0,0-20 0,0-1 15,0 0-15,21 0 0,0 0 16,0 0-16,0-21 0,0 0 15,1 0-15,20 0 0,-21 0 0,0-21 16,0 21-16,22-21 16,-22 0-16,0 0 0,21 0 0,-20-1 0,-1-20 15,0 21-15,0-21 0,-21 20 16,0-20-16,21 21 0,-21 0 16,0 0-16,0-1 0,0 1 0,-21 21 31,0 0-31,0 21 15,21 1-15,0-1 0,-21 0 0,21 0 16,0 0-16,0 22 0,0-22 16,0 0-16,0 0 0,0 0 0,0 0 15,21 1-15,0-1 0,0 0 0,0-21 16,0 21-16,1-21 0,-1 0 16,21 0-16,-21 0 0,0 0 0,1 0 15,-1 0-15,21 0 16,-21-21-16,0 21 0,1-21 0,-1 0 15,0-1-15,-21-20 0,0 21 0,21 0 16,-21-22-16,0 22 0,0 0 16,0 0-16,21 21 0,-21-21 0,0 0 15,0 42 1,0 0-16,0 0 16,0 0-16,0 0 0,0 1 15,0-1-15,-21 21 0,21-21 16,0 0-16,0 1 0,-21-1 0,21 0 15,0 0-15,0 0 16,0 0 0,0-42 15,0 0-31,0 0 0,0 0 16,0 0-16,21-1 0,0 1 0,0-21 15,-21 21-15,22-22 0,-1 22 16,0-21-16,0 21 0,21 0 15,-20-1-15,-1 22 0,0 0 0,0-21 16,0 21-16,0 0 0,-21 21 16,22 1-16,-22-1 0,0 0 0,21 0 15,-21 0-15,0 0 0,0 1 16,0 20-16,0-21 0,0 0 16,0 0-16,0 1 0,0-1 0,21 0 15,0 0-15,0 0 16,0-21-16,1 0 0,-1 21 0,0-21 15,0 0-15,0 0 0,0 0 0,1 0 16,-1 0-16,0-21 0,21 21 16,-21-21-16,-21 0 0,22 0 0,-1 0 15,0-1-15,-21-20 0,0 21 16,21-21-16,-21 20 0,21 1 16,-21 0-16,0 0 0,0 0 0,21 21 15,-21 21 1,0 0-16,0 0 15,0 0-15,0 22 0,0-22 0,0 0 16,0 0-16,0 0 0,0 1 16,0-1-16,0 0 0,0 0 0,0 0 15,0 0-15,22-21 0,-1 0 16,0 0 0,-21-21 15,0 0-31,21 0 0,-21 0 15,0 0-15</inkml:trace>
  <inkml:trace contextRef="#ctx0" brushRef="#br1" timeOffset="-97940.52">23262 13399 0,'-21'0'0,"-21"-22"15,20 22 1,1 0-16,0 0 15,21 22-15,0-1 32,0 0-32</inkml:trace>
  <inkml:trace contextRef="#ctx0" brushRef="#br1" timeOffset="-96849.62">23410 13610 0,'0'0'0,"-21"21"15,21 1-15,-21-22 0,21 21 0,0 0 16,0 0-16,0 21 16,0-20-16,0-1 0,0 0 0,0 0 15,0 0-15,0 22 0,0-22 16,0 0-16,0 0 0,0 0 15,0 0-15,21-21 0,0 22 0,0-22 16,1 0-16,-1 0 0,0 0 16,0 0-16,0 0 0,22 0 0,-22 0 15,0 0-15,21-22 0,-21 22 0,1-21 16,-1 0-16,0 0 0,0 0 16,0 0-16,0-1 0,-21 1 0,0-21 15,0 21-15,22 0 0,-22-1 16,0 1-16,0 42 31,0 1-15,0-1-16,0 21 0,0-21 0,0 0 15,0 1-15,0-1 0,21 0 0,0 0 16,0 0-16,0 0 16,0-21-16,1 22 0,-1-22 15,0 0-15,0 0 0,0 0 0,0 0 16,1 0-16,-1 0 0,0-22 15,0 1-15,0 21 0,0-21 0,1 0 16,-1-21-16,-21 20 16,21 1-16,-21-21 0,21 21 0,-21-22 15,0 22-15,0 0 0,0 0 0,21 0 16,-21 42 0,0 0-1,0 0-15,0 22 0,0-22 16,-21 0-16,21 0 0,0 21 0,0-20 15,-21-1-15,21 0 0,-21 0 0,21 0 16,0 0-16,0 1 16,0-1-16,-21-21 15,21-21 17,0-1-32,0 1 15,21 0-15,0 0 0,-21 0 0,21-22 16,0 22-16,0-21 0,1 21 15,-1-22-15,0 1 0,0 21 0,0 0 16,22 0-16,-22-1 0,0 1 16,0 21-16,0 0 0,0 0 15,-21 21-15,22 1 0,-22-1 0,0 0 16,0 0-16,0 21 0,0-20 16,0-1-16,0 21 0,0-21 0,0 0 15,0 1-15,0-1 0,0 0 0,0 0 16,0 0-16,0 0 15,0-42 32,21 21-47,0-21 0,0 0 16,0 0-16,0-22 0,1 22 16,20-21-16,-21 0 0,21-1 0,22 1 15,-22 0-15,1-1 0,-1 22 0,0-21 16,1 21-16,-1-1 0,-21 22 15,21 0-15,-20 0 0,-22 43 0,21-22 16,-21 0-16,0 21 0,0 1 16,0-1-16,0 0 0,0 1 15,0-1-15,0-21 0,0 22 0,0-22 16,-21 0-16,21 21 0,0-21 16,0 1-16,0-1 0,0 0 15,-22-21 16,1 0-31,0 0 0</inkml:trace>
  <inkml:trace contextRef="#ctx0" brushRef="#br1" timeOffset="-95565.06">13314 15917 0,'0'0'0,"-21"-21"0,21-42 16,0 42-16,-22-1 16,22 1-16,0 0 0,0 0 0,0 0 15,0 0-15,0-1 0,-21 22 16,21 22 0,0-1-1,0 21-15,0-21 0,0 22 16,0-1-16,0 0 0,0 1 0,0 20 15,0-21-15,0 1 0,0-1 16,0 0-16,0 1 0,0-22 0,0 0 16,0 0-16,0 0 0,0 1 0,21-44 31,1 22-31,-22-21 16,21-21-16,-21 21 0,21 0 15,-21-22-15,21 22 0,0-21 0,-21 21 16,0-22-16,0 22 0,21 0 15,-21 0-15,22 0 0,-22-1 16,21 22-16,0 22 16,-21-1-16,21 0 15,-21 0-15,0 0 0,0 0 0,21 22 16,-21-22-16,21 0 0,-21 0 16,22 0-16,-22 1 0,21-1 0,-21 0 15,21 0-15,0 0 0,0-21 16,0 0-16,1 0 0,-1 0 15,0 0-15,21-21 0,-21 21 0,22-21 16,-22-21-16,21 20 0,-21 1 16,22-21-16,-22 21 0,0-22 15,0 1-15,0 0 0,-21 21 0,0-22 16,0 22-16,0-21 0,0 21 16,0-1-16,0 1 0,0 42 31,0 1-31,0-1 0,0 0 15,0 0-15,0 0 0,0 22 0,0-22 16,0 21-16,0-21 0,0 22 16,22-22-16,-22 0 0,21 0 0,0 0 15,0 0-15,0-21 0,0 22 16,1-22-16,-1 0 0,0 0 0,0 0 16,0 0-16,0 0 0,1 0 15,-1-22-15,0 1 0,0 0 16,0 0-16,0 0 0,1 0 0,-22-1 15,21 1-15,-21-21 0,0 21 16,0 0-16,0-22 0,0 22 0,0 0 16,21 21-1,-21 21 1,0 0-16,0 0 16,0 1-16,0-1 0,0 0 0,0 21 15,0-21-15,0 1 0,0-1 16,0 0-16,0 0 0,0 0 0,0 0 15,0-42 17,0 0-32,0 0 15</inkml:trace>
  <inkml:trace contextRef="#ctx0" brushRef="#br1" timeOffset="-95393.16">14499 15600 0,'0'0'0,"0"-21"0,-21 0 15,21-1-15,-21 1 16,0 21 0,-1 0-1,22 21-15,0 1 16,0-1-16,22-21 0,-1 21 16,0-21-16,-21 21 0,21-21 0,0 0 15</inkml:trace>
  <inkml:trace contextRef="#ctx0" brushRef="#br1" timeOffset="-95121.33">15198 15515 0,'-22'-21'16,"1"0"-16,0 21 16,0 0-16,0 0 15,21 21-15,-21 0 16,21 0-16,-22 1 0,22-1 0,0 21 15,0-21-15,0 22 0,0-1 16,0 0-16,0-21 0,0 22 0,0-1 16,0 0-16,0 1 0,0-22 0,0 21 15,0-21-15,0 1 0,0-1 16,0 0-16,0 0 0,22-21 16,-1-21-1,0 21-15,-21-21 16,21 0-16,0-1 0</inkml:trace>
  <inkml:trace contextRef="#ctx0" brushRef="#br1" timeOffset="-94665.58">15473 15367 0,'0'0'0,"21"0"0,-21-21 0,21 21 16,-21 21-1,0 21-15,0-20 16,0-1-16,0 21 0,0 0 0,0 1 15,0-22-15,0 21 0,0 1 0,0-1 16,0 0-16,0 1 16,0-22-16,0 21 0,0 0 0,0-20 15,0-1-15,-21 21 0,21-21 16,0 0-16,0 1 0,0-44 31,0 1-15,0 0-16,0 0 0,21-21 0,-21 20 15,0-20-15,21 21 0,0-21 0,-21 20 16,22-20-16,-1 21 0,0 0 16,0 0-16,-21-1 0,21 1 0,0 21 15,1 0-15,-1 0 0,0 0 16,0 21-16,0 1 0,0-22 16,-21 21-16,22 0 0,-22 21 0,21-21 15,-21 1-15,0-1 0,0 21 16,0-21-16,0 0 0,0 1 0,0 20 15,0-21-15,0 0 0,0 0 16,0 1-16,-21-22 16,-1 0-1,1 0-15,0-22 16,0 1-16,0 0 0</inkml:trace>
  <inkml:trace contextRef="#ctx0" brushRef="#br1" timeOffset="-94477.68">15007 15748 0,'0'0'0,"-21"0"16,0 0-1,42 0 1,21 0-16,-21 0 0,22 0 0,-1 0 16,22 0-16,-22-21 0,21 21 0,-20 0 15,-1 0-15,0 0 0,1-21 16,-1 21-16,-21 0 0,0 0 0,1 0 15,-1-21-15,0 21 0</inkml:trace>
  <inkml:trace contextRef="#ctx0" brushRef="#br1" timeOffset="-93757.09">17166 15663 0,'0'0'0,"0"-21"0,0 0 16,0 0-16,21 0 16,0 21-16,1-21 0,-1 21 0,0 0 15,0-22-15,21 22 0,-20 0 0,-1 0 16,21 0-16,-21 22 0,0-22 16,1 21-16,-1 0 0,0 0 0,-21 0 15,0 0-15,0 1 0,0-1 16,0 0-16,-21 0 0,0 0 0,-1 0 15,1 1-15,0-1 0,-21 0 16,21 0-16,-22 0 0,22 0 16,0-21-16,-21 0 0,20 22 0,1-22 15,21-22 17,0 1-32,21 21 0,1-21 0,-1 21 15,0 0-15,21-21 0,-21 21 16,22 0-16,-1 0 0,-21 0 0,22 0 15,-1 0-15,0 21 0,-21-21 16,22 21-16,-1 0 0,-21 1 0,0-1 16,1 0-16,-1 0 0,0 21 15,-21-20-15,0-1 0,0 21 0,0-21 16,-21 0-16,0 22 0,-1-22 16,1 0-16,0 0 0,-21 0 0,21 1 15,-22-22-15,1 21 0,21-21 16,-22 0-16,1 0 0,21 0 0,-21 0 15,-1 0-15,22 0 0,-21 0 0,21-21 16,-1 21-16,1-22 0,-21 1 16,21 0-16,0 0 0,-1 0 15,22 0-15,0-1 0,0 1 16,0 0 0,0 0-16,0 0 0,22 0 0,-1-1 15,0 1-15,0 0 0</inkml:trace>
  <inkml:trace contextRef="#ctx0" brushRef="#br1" timeOffset="-93377.31">17738 15388 0,'0'0'0,"0"-21"0,0 0 15,0 0-15,0 0 16,21 21-16,-21-22 0,21 22 0,0 0 15,0 0-15,0 0 16,1 22-16,-1-1 16,0 0-16,0 0 0,0 0 0,-21 22 15,21-22-15,-21 0 0,0 21 16,22-21-16,-22 1 0,0-1 0,0 0 16,0 0-16,0 0 0,0 0 0,0 1 15,0-44 16,0 1-31,0 0 16,0 0-16,0 0 16,0 0-16,0-1 0,0 1 0,0-21 0,0 21 15,0 0-15,0-1 16,0 1-16,0 0 0,21 0 0,0 0 16,0 21-16,0-21 15,0 21-15,1 0 0,-1 0 16</inkml:trace>
  <inkml:trace contextRef="#ctx0" brushRef="#br1" timeOffset="-92810.64">18605 15388 0,'0'-21'0,"0"0"16,0 0-16,0 0 15,0-1-15,0 1 0,-21 0 0,0 21 16,0 0-16,21-21 0,-21 21 16,0 0-16,-1 0 0,1 0 0,0 21 15,0 0-15,-21 0 0,20 1 0,1 20 16,0-21-16,0 21 0,0-20 16,21 20-16,-21-21 0,21 21 0,0-20 15,0-1-15,0 0 0,0 0 16,0 0-16,0 0 0,0 1 15,21-22-15,0 0 0,-21 21 0,21-21 16,0 0-16,0 0 0,1 0 16,20 0-16,-21 0 0,0-21 0,0-1 15,1 1-15,-1 0 0,0 0 0,0 0 16,21-22-16,-42 22 0,22-21 16,-1-22-16,0 22 0,0 0 0,0-22 15,0 22-15,1-22 0,-1 22 0,-21 0 16,21-1-16,0 1 0,-21 0 15,0 21-15,0-1 0,0 1 0,0 42 32,0 1-17,0-1-15,-21 21 0,21 0 0,-21 1 16,0-1-16,21 22 0,0-22 16,0 0-16,0 1 0,0-1 0,0 0 15,0 1-15,0-1 0,0-21 16,0 0-16,0 0 0,0 1 0,0-1 15,21 0-15,-21 0 0,21-21 0,0 0 16,0 0-16,0 0 16,1 0-16,-1 0 0,0 0 0,21-21 15</inkml:trace>
  <inkml:trace contextRef="#ctx0" brushRef="#br1" timeOffset="-92352.9">19537 15579 0,'0'0'0,"0"21"16,0 0 0,0 0-16,0 0 0,-21 22 15,21-1-15,0 0 0,0 1 0,0 20 16,-22 1-16,22-22 0,0 22 15,0-1-15,-21 1 0,21-1 0,0 1 16,0-1-16,-21 1 0,0-1 16,0 22-16,0-22 0,-1 1 15,1-1-15,0 1 0,0-1 0,-21-20 16,20-1-16,1 0 0,0 1 0,0-22 16,21 0-16,0 0 0,-21-21 15,21-21-15,0 0 16,0 0-16,0-1 0,0-20 15,0 21-15,0-43 0</inkml:trace>
  <inkml:trace contextRef="#ctx0" brushRef="#br1" timeOffset="-92049.14">19156 16066 0,'0'0'16,"0"-43"-16,0-20 0,0 20 0,0 1 15,0 0-15,21-1 0,-21 22 16,21-21-16,0 21 0,22-22 0,-22 22 15,21 0-15,0 0 0,1 0 16,20 21-16,-20 0 0,20 0 0,-21 0 16,1 21-16,-1-21 0,-21 21 0,22 21 15,-22-20-15,0-1 0,-21 21 16,0-21-16,0 22 0,0-1 0,-21-21 16,-22 21-16,22-20 0,0-1 15,-21 0-15,-1 21 0,22-21 0,-21-21 16,21 22-16,-22-1 0,22-21 0,0 21 15,0-21-15,0 0 16,42 0 0,0 0-1,0 0-15,22-21 0,-22 0 16</inkml:trace>
  <inkml:trace contextRef="#ctx0" brushRef="#br1" timeOffset="-90461.5">20447 15706 0,'0'0'0,"0"-43"15,-21 22-15,0 0 0,-1 21 16,1 0-16,0 0 0,-21 0 0,21 0 16,-1 0-16,1 0 0,-21 21 15,21-21-15,0 21 0,-1 1 0,1 20 16,0-21-16,0 0 0,0 0 15,0 22-15,-1-22 0,22 21 0,0-21 16,0 1-16,0-1 0,0 0 16,0 0-16,0 0 0,0 0 0,22-21 15,-1 0-15,0 0 0,21 0 16,-21 0-16,1 0 16,-1-21-16,0 0 0,21 0 0,-21 0 15,1 0-15,-1-1 0,0-20 16,-21 21-16,21 0 0,0-22 0,-21 22 15,0 0-15,0 0 0,21 0 0,-21 0 16,0-1-16,0 44 31,0-1-31,0 0 0,0 0 16,0 0-16,0 0 0,0 1 16,-21 20-16,21-21 0,0 0 0,0 22 15,0-22-15,0 0 16,21 0-16,1 0 0,-1 0 0,-21 1 15,21-22-15,0 0 0,0 21 0,0-21 16,1 0-16,20 0 0,-21 0 16,21 0-16,-20-21 0,20-1 0,-21 1 15,21 0-15,-20 0 0,-1-21 16,0 20-16,0-20 0,0 21 0,0-21 16,1-1-16,-22 22 0,0 0 0,0-21 15,0 20-15,0 1 16,0 0-16,-22 21 0,1 0 15,0 0-15,0 0 0,21 21 0,0 0 16,0 1-16,0-1 16,0 0-16,0 0 0,0 0 0,0 0 0,21 22 15,0-22-15,0 21 16,1-21-16,-1 1 0,-21-1 0,42 0 16,-21 21-16,0-42 0,1 21 0,-1 1 15,0-22-15,0 0 0,0 0 16,0 0-16,1 0 0,-1 0 0,0 0 15,0 0-15,0 0 0,22-22 16,-22 1-16,0 0 0,0 0 0,0 0 16,0-22-16,1 1 0,-22 21 0,42-21 15,-21-1-15,0 1 0,0-22 16,1 22-16,-1 0 0,0-1 0,0 1 16,-21 0-16,21-1 0,-21 1 15,21 21-15,-21 0 0,0 0 16,0 42-1,-21 0 1,0 21-16,21-21 0,-21 1 0,0 20 16,0-21-16,21 21 0,-22 1 0,1-1 15,0-21-15,21 22 0,0-1 16,0 0-16,0 1 0,0-22 0,0 21 16,0 0-16,0-20 0,0 20 15,0-21-15,21 0 0,-21 0 16,21 1-16,22-22 0,-22 21 0,0-21 15,0 0-15,22 0 0,-22 0 16,0 0-16,21-21 0,-21-1 0,22 22 16,-22-21-16,0 0 0,0-21 15,0 21-15,1-1 0,-1 1 0,-21 0 16,21-21-16,0 21 0,-21-1 0,21 22 16,-21-21-16,0 42 31,0 1-16,0-1-15,0 0 0,0 0 16,0 0-16,0 0 0,0 1 0,0-1 16,0 0-16,21 0 15,-21 0-15,0 0 0,22-21 16,-1 0-16,0 0 0,-21 22 0,21-22 16,0 0-16,0 0 15,1-22-15,-1 1 0,-21 0 0,21 21 16,0-21-16,-21-21 0,21 20 15,0 1-15,-21 0 0,22 0 0,-1 0 16,-21 0-16,21-1 0,0 1 0,-21 0 16,21 0-16,-21 0 15,0 42 17,0 0-32,0 0 0,0 0 15,0 22-15,-21-1 0,0 0 0,21 1 16,-21 20-16,21-20 0,-21 20 15,-1 1-15,22-1 0,-21-21 0,0 22 16,0-1-16,21 1 0,-21-1 0,0 1 16,21-1-16,0 1 0,-22-1 15,1-20-15,21 20 0,0-20 0,-21 20 16,0-21-16,21 1 0,-21-1 0,21 0 16,-21 1-16,21-22 0,0 21 15,0-21-15,0 1 0,-22-1 16,22 0-16,-21-21 15,0 0-15,21-21 16,0 0-16,-21-1 0,21 1 16,-21-21-16,21 21 0,0-22 15,0 1-15,0 0 0,0-1 0,0-20 16,0-1-16,21 22 0,0-21 0,0-1 16,0 1-16,1 20 0,-1-20 15,21 20-15,-21 1 0,0-21 0,1 20 16,20 1-16,-21 0 0,0-1 15,0 1-15,1 0 0,-1-1 0,0 22 16,0-21-16,0-1 0</inkml:trace>
  <inkml:trace contextRef="#ctx0" brushRef="#br1" timeOffset="-90211.76">21336 15558 0,'0'0'0,"21"0"15,0 0 1,0 0-16,1 0 0,20 0 16,0 0-16,1-22 0,-22 22 0,21 0 15,0 0-15,1 0 0,-1 0 16,0 0-16,-20 0 0,-1 0 0,21 0 15,-21 0-15,0-21 0,1 21 16,-1 0-16</inkml:trace>
  <inkml:trace contextRef="#ctx0" brushRef="#br1" timeOffset="-88505.55">23304 15939 0,'0'0'0,"-21"21"16,21 0-16,21-21 31,1-21-31,-1 0 16,0 21-16,0-22 0,0 1 15,0 0-15,1 0 0,20-21 16,-21 20-16,0 1 0,0-21 0,1 21 16,-1-22-16,0 1 0,-21 0 0,21-1 15,-21 1-15,21 0 0,-21-1 16,0 22-16,0-21 0,0 21 0,0-22 15,0 22-15,-21 42 32,0 1-32,0 20 0,21-21 15,0 21-15,-21 1 0,-1-1 16,1 0-16,21 1 0,0-1 0,0 0 16,0-20-16,-21 20 0,21 0 15,0-21-15,0 22 0,0-22 16,0 21-16,21-21 0,0 1 0,-21-1 15,22 0-15,-1-21 0,0 0 0,0 0 16,0 0-16,0 0 0,22 0 16,-22 0-16,0 0 0,21-21 0,-20 0 15,-1-1-15,21 1 0,-21 0 16,0 0-16,1 0 0,-1-22 0,0 22 16,0 0-16,-21 0 0,21 0 0,-21 0 15,21-1-15,-21 1 0,0 42 31,-21 1-15,0-1-16,21 0 16,-21 0-16,21 0 0,0 22 0,0-22 15,0 0-15,0 0 0,0 0 16,0 0-16,0 1 0,0-1 0,0 0 16,21-21-16,0 21 0,0-21 0,1 0 15,-1 0-15,0 0 16,0 0-16,0 0 0,0 0 0,1 0 15,-1-21-15,-21 0 0,21 0 16,0-1-16,-21 1 0,21-21 0,-21 21 16,0-22-16,0 22 0,0-21 0,0 0 15,0 20-15,0 1 16,0-21-16,-21 21 0,0 0 0,0 21 16,0 0-16,-1-22 0,1 22 0,0 0 15,0 0-15,0 22 0,0-1 16,-1 0-16,-20 0 0,42 0 0,-21 0 15,0 22-15,21-22 0,-21 0 16,21 21-16,0-20 0,0-1 0,0 21 16,0-21-16,21 0 0,0 1 0,0-1 15,0 0-15,0 0 0,1 0 16,20-21-16,-21 0 0,0 0 0,0 0 16,22 0-16,-22 0 0,21 0 15,-21 0-15,22-21 0,-22 0 16,21 0-16,-21 0 0,22-1 0,-22 1 15,0 0-15,0-21 0,0 21 16,1-1-16,-1 1 0,0-21 0,0 21 16,-21 0-16,21-1 0,0 22 15,-21 22 17,-21-1-32,21 0 0,-21 0 15,21 0-15,0 0 0,0 1 16,-21 20-16,21-21 0,0 0 0,0 0 15,0 22-15,0-22 0,0 0 16,0 0-16,21 0 0,0 1 16,0-22-16,1 0 0,-1 21 15,0-21-15,0 0 0,0 0 16,22 0-16,-22 0 0,21-21 0,-21 21 16,22-22-16,-22 1 0,0 0 0,0 0 15,0 0-15,0-22 0,-21 22 16,0 0-16,0-21 0,0 21 0,0-22 15,0 22-15,0 0 0,0 0 16,-21 0-16,0-1 0,0 1 16,-21 21-16,20 0 0,1 0 0,-21 0 15,0 0-15,20 0 0,-20 0 16,21 0-16,0 21 0,0 1 0,-1-1 16,1 0-16,21 0 0,0 0 0,0 22 15,0-22-15,0 0 0,21 0 16,1 0-16,-1 0 0,21 1 0,-21-1 15,0 0-15,22-21 0,-22 0 0,0 0 16,21 0-16,-20 0 0,-1 0 16,0 0-16,21 0 0,-21-21 0,1 0 15,-1-1-15,0 1 0,0 0 16,0-21-16,0 21 0,22-22 16,-22 1-16,0 21 0,0-22 0,0 1 15,1 0-15,-1-1 0,0 1 16,0 0-16,0-1 0,-21 1 0,21 21 15,-21-21-15,22 20 0,-22 1 16,0 0-16,0 0 0,0 42 16,-22 0-1,1 22-15,0-22 0,0 21 16,0-21-16,0 22 0,-1-1 0,1 0 16,21 1-16,-21-1 0,21 0 15,0 1-15,0-22 0,0 21 0,0 0 16,0-20-16,0 20 0,21-21 15,-21 21-15,21-20 0,1-1 16,-1 0-16,0 0 0,0-21 0,0 0 16,22 0-16,-22 0 0,0 0 0,0 0 15,0 0-15,22 0 0,-22-21 16,0 0-16,0 0 0,0-1 0,0-20 16,1 21-16,-22 0 0,0-22 0,0 22 15,0 0-15,0 0 0</inkml:trace>
  <inkml:trace contextRef="#ctx0" brushRef="#br1" timeOffset="-88189.21">23135 15494 0,'42'-21'15,"-20"21"-15,20 0 0,0-21 16,1 0-16,-1 21 0,0-22 16,1 22-16,-22-21 0,21 21 0,0-21 0,-20 0 15,-1 21-15,0-21 0,0 21 16,0 0-1,0 0 1,1 0 0,-1 0-16,0 21 15</inkml:trace>
  <inkml:trace contextRef="#ctx0" brushRef="#br1" timeOffset="-87913.37">26395 15960 0,'0'21'15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22:02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953 0,'0'21'32</inkml:trace>
  <inkml:trace contextRef="#ctx0" brushRef="#br0" timeOffset="1140.28">1270 1080 0,'0'21'0,"-21"-21"78,0 0-62,21-21 0,-22-1-1,22 1-15,0 0 16,0 0 0,0 0-1,0 0 1,0-1-16,0 1 15,22 21-15,-1 0 0,0-21 16,0 0-16,0 21 16,0 0-16,1-21 0,-1 21 0,0 0 15,0 0-15,0 0 0,0 0 16,1 0-16,-1 0 0,0 0 16,0 0-16,-21 21 15,0 0-15,0 0 16,21 0-16,-21 1 15,0-1-15,0 0 0,0 0 16,0 0-16,0 0 0,0 1 0,-21-1 16,0 0-16,21 0 0,-21 0 15,0 0-15,-1 1 0,1-1 16,0 21-16,0-21 0,-21 0 0,20 1 16,1-1-16,0 0 0,0 21 15,0-21-15,0 1 0,-1-1 0,1 0 16,0 0-16,0 0 15,0 0-15,0 1 0,21-1 16,-22 0-16,1 0 0,21 0 0,-21 0 16,21 1-16,0-1 15,-21-21-15,21 21 0,0 0 32,0-42-1,0 0-16,0 0-15,0-1 16,21 1-16,0 0 0,-21 0 16,21 0-16,1 0 0,-22-1 0,21 22 15,0-21-15,0 0 16,0 21-16,0 0 0,1-21 0,-1 21 16,0 0-16,0 0 15,0 0-15,0 0 0,1 21 16,-1-21-16,-21 21 0,0 0 15,21 1-15,0-1 0,0 0 16,-21 0-16,21 0 0,1 0 0,-1 1 16,0-1-16,-21 0 15,21 0-15,0 0 0,0 0 16,1-21-16,-1 0 16,0 0-16,0 0 0,0 0 15,-21-21 1,21 21-16,-21-21 0,0 0 15,0 0-15,0 0 0,22-1 16,-22 1-16,0 0 0,0 0 0,21 0 16,-21 0-16,0-1 31,0 1 16</inkml:trace>
  <inkml:trace contextRef="#ctx0" brushRef="#br0" timeOffset="1984.8">2032 1355 0,'-21'21'31,"21"0"-31,0 0 16,0 0-1,21-21 17,0 0-17,0 0 1,-21-21 0,0 0-1,0 0-15,0 0 16,-21 21-1,0 0 1,21 21-16,0 0 16,0 0-16,0 0 15,0 1 1,21-22 0,0 0-16,0 0 15</inkml:trace>
  <inkml:trace contextRef="#ctx0" brushRef="#br0" timeOffset="4622.96">4106 847 0,'0'-21'0,"0"-1"16,0 1 0,0 0-1,0 0-15,-21 21 16,21-21-16,0 0 16,-21 21-1,21 21 32,0 0-47,0 0 0,-21 21 0,21 1 16,-21-1-16,21 0 0,0 1 15,0-1-15,0 22 0,-22-22 0,22 0 16,0 22-16,0-22 0,0 0 16,-21 1-16,21-1 0,0 0 15,0 1-15,0-1 0,-21 0 16,21 1-16,-21-1 0,21 0 0,0 1 15,0-1-15,-21-21 0,21 22 0,0-22 16,-21 0-16,21 0 0,0 0 16,0 0-16,0-42 31,0 0-15,0 0-16,0 0 15,0-22-15,0 22 0,0-21 0</inkml:trace>
  <inkml:trace contextRef="#ctx0" brushRef="#br0" timeOffset="5080.32">3831 889 0,'0'0'0,"-21"0"0,21-21 16,-21 21-16,21-21 16,0 0-16,0-1 0,0 1 15,0 0 1,0 0-16,21 0 16,0 21-16,21-21 0,-20 21 0,20-22 15,-21 22-15,21 0 0,1-21 16,-1 21-16,0 0 0,22 0 0,-22 0 15,22 0-15,-22 0 0,0 21 16,1 1-16,-1-1 0,-21 0 0,0 21 16,1 1-16,-22-1 0,0 0 15,0 1-15,-22-1 0,1 0 0,0 1 16,-21-1-16,-1 0 0,1 1 16,0-22-16,-1 21 0,1-21 15,0 22-15,-1-22 0,1 0 16,21 0-16,-21 0 0,20-21 0,1 21 15,0-21-15,0 0 0,0 0 16,0 0-16,21-21 31,0 0-31,21 0 16</inkml:trace>
  <inkml:trace contextRef="#ctx0" brushRef="#br0" timeOffset="5532.06">4974 720 0,'0'0'16,"0"-21"-16,21 21 0,-21-22 16,0 44 15,0-1-15,-21 21-16,0-21 0,21 22 15,-21-22-15,0 42 0,21-20 16,-22-1-16,1 21 0,0-20 0,0 20 15,0-20-15,0 20 0,-1-21 16,1 1-16,0-1 0,21 0 0,-21 1 16,21-1-16,-21 0 0,21 1 15,-21-1-15,21-21 0,0 0 0,0 22 16,0-22-16,0 0 0,0 0 16,21-21-16,0 21 0,0-21 15,0 22-15,0-22 0,1 0 16,-1 0-16,0 0 0,0 0 15,0-22-15,22 1 0,-22 0 0,0 0 16,0 0-16</inkml:trace>
  <inkml:trace contextRef="#ctx0" brushRef="#br0" timeOffset="6516.83">5673 1334 0,'0'-22'15,"0"1"-15,0 0 0,0 0 16,-22 21-16,1-21 0,0 21 16,0-21-16,0 21 0,0-22 15,-1 22-15,1 0 0,0 0 16,0 0-16,0 22 0,0-1 15,-1-21-15,1 21 0,0 21 16,0-21-16,0 1 0,0-1 16,21 21-16,-22-21 0,22 22 0,-21-1 15,21-21-15,0 21 0,0 1 16,0-22-16,0 21 0,0-21 0,0 1 16,0-1-16,0 0 0,0 0 15,21-21-15,1 21 0,-1-21 16,0 0-16,0 0 0,0 0 15,0 0-15,1-21 0,-1 0 0,21 21 16,-21-42-16,0 20 0,1 1 16,-1 0-16,0-21 0,0-1 0,-21 22 15,21-21-15,-21 21 0,21-22 16,-21 1-16,22 21 0,-22 0 0,0 0 16,0-1-16,0 1 0,0 0 15,0 0-15,21 21 0,-21 21 31,0 0-15,0 0-16,0 1 0,0-1 16,0 21-16,0-21 0,0 0 15,21 1-15,-21 20 0,0-21 0,0 0 16,21 0-16,-21 1 0,21 20 16,-21-21-16,0 0 0,21-21 0,1 21 15,-22 1-15,21-22 0,0 0 0,0 21 16,0-21-1,0 0-15,1 0 0,-1 0 0,0-21 16,0-1-16,0 1 0,0 0 16,1 0-16,20-21 0,-21 20 0,0-20 15,22-21-15,-22 20 16,-21 1-16,21 0 0,-21-22 0,21 22 16,-21-1-16,0 1 0,0 0 15,21-1-15,-21 1 0,0 21 0,21-21 16,-21 20-16,0-20 0,0 21 15,0 0-15,0 0 0,0-1 16,0 1-16,-21 21 16,0 21-1,21 1-15,0-1 16,0 21-16,0-21 0,0 22 0,0-1 16,0-21-16,0 21 0,0 1 15,0-1-15,-21 0 0,21 1 0,0-1 16,0 0-16,0 1 0,0-22 15,0 21-15,0 1 0,0-22 0,0 0 16,0 21-16,0-21 0,0 1 0,0-1 16,0 0-16,0 0 0,0 0 15,0 0-15,21-21 0,0 0 16,0 0 0,1 0-1,-1-21-15,0 0 0,-21 0 16,21 0-16,0 0 0,0-1 0,-21 1 15,22 0-15</inkml:trace>
  <inkml:trace contextRef="#ctx0" brushRef="#br0" timeOffset="6776.24">6159 1164 0,'0'0'0,"-21"0"0,42 0 47,1 0-47,-1 0 0,0 0 0,0 0 15,21 0-15,-20 0 0,20-21 16,-21 21-16,21 0 0,-20 0 0,-1-21 16,21 21-16,-21 0 0,0 0 15,1 0-15,-1 0 16</inkml:trace>
  <inkml:trace contextRef="#ctx0" brushRef="#br0" timeOffset="8240.42">6794 1609 0,'22'0'31,"-1"0"-31,0 0 16,0 0-16,0 0 0,0-21 0,1 21 16,-1-22-16,0 1 0,21 21 0,-21-21 15,1 0-15,20 0 0,-21 0 16,21-1-16,-20-20 0,20 21 0,-21-21 16,0 20-16,0-20 0,1 0 15,-1-1-15,-21 1 0,0 0 0,0-1 16,0 1-16,0 21 0,0-21 15,0-1-15,0 22 0,0 0 16,0 0-16,-21 0 0,-1 21 0,1 0 16,0 0-16,0 0 15,0 21-15,0 0 0,-1 0 16,1 0-16,0 22 0,0-1 0,0 0 16,0 1-16,-1 20 0,22-21 15,-21 1-15,21 20 0,-21 1 0,0-22 16,21 22-16,0-1 0,-21 1 15,21 20-15,-21-20 0,21-1 0,-22 1 16,22-1-16,0 1 0,-21-1 16,0 22-16,0-22 0,21 1 0,-21-1 15,0 1-15,-1 21 0,22-22 0,-21 1 16,0-1-16,21 1 16,0-1-16,-21 1 0,0-22 0,21 21 15,0-20-15,0-1 0,0 0 0,0 1 16,0-1-16,0-21 0,0 22 15,0-22-15,21 0 0,0-21 0,0 0 16,0 0-16,1 0 0,-1 0 16,0 0-16,0-42 0,0 20 15,0 1-15,22-21 0,-22 21 0,0-22 16,21 1-16,-20 0 0,-1-22 0,0 22 16,0-22-16,0 1 0,0-22 15,1 22-15,-22-1 0,0-20 0,0 20 16,0 1-16,0-1 0,0 1 15,-22-1-15,1 22 0,-21-22 16,21 22-16,0 21 0,-22-22 0,22 22 16,-21 0-16,21 0 0,-22 0 15,22 21-15,0 0 0,0-21 0,21-1 32,21 1-17,0 21 1,21 0-16,-20-21 0,20 21 15,-21-21-15,21 0 0,1 21 16,-1-21-16,0-1 0,1 1 0,-22 0 16,21 0-16,1 0 0,-1-22 15,0 22-15,-21 0 0,22 0 16,-22 0-16,0 0 0,0-1 0,0 22 16,-21-21-16,0 0 0,0 0 15,0 0-15,-21 21 47,0 0-47,21 21 0,-21 0 0,21 0 16,-21 0-16,21 1 0,0 20 15,0-21-15,0 21 0,0-20 0,0 20 16,0-21-16,0 21 0,0-20 16,0-1-16,21 0 0,0 0 0,-21 0 15,21 0-15,0-21 16,1 0-16,-1 0 0,0 0 15,0 0-15,0 0 0,0 0 0,1-21 16,-1 0-16,0 0 0,21 0 16,-42 0-16,21-1 0,1-20 0,-1 21 15,-21-21-15,0 20 0,0-20 16,0 0-16,0 21 0,0-1 0,0-20 16,-21 21-16,-1 0 0,1 0 15,0-1-15,-21 22 0,21 0 0,-1 0 16,-20 0-16,21 0 0,0 0 15,0 0-15,-1 0 0,1 22 0,0-22 16,0 21-16,0 0 0,21 0 16,0 0-16,0 0 15,0 1-15,0-1 0,0 0 16,0 0 0,21-21-16,0 0 0,0 0 15,0 0-15</inkml:trace>
  <inkml:trace contextRef="#ctx0" brushRef="#br0" timeOffset="8692.19">8022 1461 0,'0'-22'16,"0"1"-1,0 0-15,0 0 16,21 21-16,0-21 0,1 21 16,-1 0-16,21 0 0,-21 0 15,0 0-15,1 0 0,-1 0 0,0 0 16,0 0-16,-21 21 16,21 0-16,0-21 0,-21 21 0,0 0 0,0 22 15,0-22-15,0 0 16,0 0-16,0 0 0,0 22 0,0-22 15,0 0-15,-21 0 0,21 0 0,-21 1 16,21-1-16,-21 0 16,21-42 15,0 0-31,0-1 0,0 1 16,0-21-16,0 21 0,0 0 15,0-1-15,21 1 0,-21 0 0,21-21 16,-21 21-16,21-1 0,-21 1 15,22 21-15,-1-21 0,-21 0 16,21 21-16,0 0 0,-21-21 0,21 21 16,0 0-1,1 0-15</inkml:trace>
  <inkml:trace contextRef="#ctx0" brushRef="#br0" timeOffset="9476.74">8911 1334 0,'0'-22'16,"-21"22"15,0 0-15,21 22-16,0-1 15,0 0-15,0 0 0,0 0 0,0 0 16,0 1-16,0-1 0,0 21 0,0-21 16,0 0-16,0 22 0,-21-22 15,21 0-15,0 0 0,0 0 0,0 1 16,0-1 0,0-42 15,0-1-16,0 1-15,0 0 0,0-21 16,0 21-16,0-1 0,0 1 16,0-21-16,0 21 0,0 0 0,21-22 15,0 22-15,0 0 0,0 0 16,-21 0-16,21-1 0,1 22 0,-1 0 16,0-21-16,0 21 0,0 0 15,0 0-15,1 21 0,-1-21 16,-21 22-16,0-1 0,21 0 15,0 0-15,-21 0 0,0 0 16,0 1-16,21-1 0,-21 0 0,0 0 16,0 0-16,0 0 0,0 1 0,0-1 15,0 0-15,0 0 0,0 0 16,0-42 31,0 0-47,0 0 0,0 0 15,0-1-15,0 1 0,21 0 16,1-21-16,-22 21 0,21-22 0,0 22 16,0 0-16,0-21 15,0 20-15,1 1 0,-1 0 0,0 0 16,0 21-16,0 0 16,0 0-16,1 0 0,-1 0 0,0 21 15,-21 0-15,21-21 0,0 21 0,0 1 16,-21 20-16,0-21 0,22 0 15,-22 0-15,0 1 0,0 20 0,0-21 16,0 0-16,0 0 0,0 1 16,0-1-16,0 0 0,0 0 15,0 0-15,0-42 32</inkml:trace>
  <inkml:trace contextRef="#ctx0" brushRef="#br0" timeOffset="10892.34">11409 1058 0,'0'0'0,"-21"0"0,-1 0 15,22 22-15,0-1 16,0 0-1,22-21 17,-1 0-32,0-21 0,0 21 15,0-21-15,22-1 0,-22 1 16,21-21-16,0 21 0,-20-22 0,20 1 16,0 21-16,1-21 0,-22-1 15,21 22-15,-21-21 0,0 21 16,1-22-16,-1 22 0,-21-21 0,0 21 15,0-1-15,0 1 0,-21 0 16,-1 21-16,1 0 0,0 0 16,0 0-16,0 21 15,0 0-15,-1 1 0,1-1 0,21 21 16,0-21-16,0 43 0,-21-22 16,21 22-16,0-22 0,0 21 0,0 1 15,-21-1-15,21 1 0,0-1 16,0 1-16,0-1 0,0-20 0,0 20 15,0-20-15,-21 20 0,21-21 16,-21 1-16,21-1 0,-22 0 16,22 1-16,0-22 0,-21 21 0,0-21 15,21 1-15,-21-1 0,21 0 16,-21-21-16,0 0 0,-1 0 0,1 0 16,0-21-16,0 21 15,-21-21-15,20-1 0,1-20 0,-21 21 16,21-21-16,0 20 0,-22-20 0,22 0 15,0 21-15,0-22 0,0 22 16,-1 0-16,1 0 0,21 0 0,0 42 47,0 0-47,21 0 0,1 21 0,-1-20 16,0 20-16,0 0 0,21-21 15,-20 22-15,-1-1 0,21-21 0,-21 0 16,0 22-16,22-22 0,-22 0 15,0-21-15,0 21 0,0-21 0,22 0 16,-22 0-16,0 0 0,21 0 16,-20 0-16,20-21 0,-21 21 0,21-21 15,1 0-15,-1-22 0,-21 22 0,22-21 16,-1 0-16,-21 20 0,0-20 16,22 0-16,-43-1 0,21 22 0,0-21 15,-21 21-15,21 0 16,-21-1-16,0 1 0,0 42 31,0 1-15,0-1-16,0 0 0,0 0 0,0 21 15,0-20-15,0-1 0,0 21 16,-21-21-16,21 22 0,0-22 0,0 0 16,-21 0-16,21 0 0,-21 0 15,21 1-15,0-1 0,-22-21 31,22-21-15,0-1-16,0 1 0,0 0 16,0 0-16,0-21 0,0 20 0,22-20 15,-1 21-15,-21-21 0,21 20 16,21-20-16,-21 21 0,1 0 0,20-22 16,0 43-16,1-21 0,-1 0 15,0 21-15,1 0 0,-1 0 0,0 0 16,-21 0-16,64 64 15,-64-43-15,0 0 0,-21 0 16,0 21-16,0-20 0,0 20 16,0-21-16,0 0 0,-21 22 15,0-22-15,21 0 0,-21 0 0,21 0 16,-21 0-16,0-21 0,21 22 16,0-44 15,0 1-31,0 0 15,21 0-15</inkml:trace>
  <inkml:trace contextRef="#ctx0" brushRef="#br0" timeOffset="11545.74">13335 1418 0,'0'0'0,"-21"-21"0,0 21 0,-1 0 0,-20-21 15,21 21-15,0 0 0,-22 0 16,22 0-16,-21 0 0,21 0 0,0 21 16,-22-21-16,22 21 0,0 0 15,0 1-15,0 20 0,-1-21 0,1 21 16,0-20-16,0 20 0,21-21 0,0 21 15,0-20-15,0 20 16,0-21-16,0 0 0,0 0 0,0 1 16,0-1-16,21 0 0,0-21 0,0 0 15,1 0-15,-1 0 0,21 0 16,-21 0-16,22 0 0,-1 0 0,0-21 16,-21 0-16,22-1 0,-1-20 15,0 21-15,1-21 0,-1-1 0,-21 1 16,22 0-16,-22-1 0,21 1 0,-21-22 15,0 22-15,-21-21 0,22-1 16,-22 1-16,21-1 0,-21 1 0,0-1 16,0 1-16,0-1 0,21 1 15,-21 20-15,0 1 0,21 0 16,-21-1-16,0 22 0,0 0 16,0 0-16,0 0 0,-21 21 15,0 21-15,21 0 16,-21 0-16,21 21 0,-22 1 15,1 20-15,21 1 0,0-22 0,0 43 16,-21-22-16,21 1 0,0-1 16,-21 1-16,21-1 0,0 1 0,0-1 15,0 1-15,-21-22 0,21 22 16,0-22-16,0 21 0,0-20 16,0-22-16,0 21 0,0-21 0,0 22 15,0-22-15,21-21 0,0 21 16,0-21-16,0 0 0,22 0 15,-22 0-15,0-21 0,0 0 0,0 0 16,1-1-16,-1 1 0,0-21 16</inkml:trace>
  <inkml:trace contextRef="#ctx0" brushRef="#br0" timeOffset="11960.18">13885 1545 0,'0'0'0,"0"21"16,0 1-16,0-1 15,21-21 1,1 0-16,-1 0 16,0-21-16,0 21 0,0-22 15,0 1-15,1 21 0,-1-21 0,0 0 16,0 0-16,0 0 0,0-1 0,-21 1 15,0 0-15,0 0 0,0 0 16,0 0-16,-21-1 16,-21 22-16,21 0 0,0 0 15,-22 0-15,22 22 0,-21-1 16,21 0-16,-22 0 0,22 0 0,0 0 16,0 22-16,0-22 0,21 21 15,0 1-15,0-22 0,0 21 0,0 0 16,0-20-16,0-1 0,0 0 0,21 21 15,0-42-15,0 21 0,0 1 16,0-1-16,22-21 0,-22 0 0,21 0 16,-21 0-16,22 0 0,-1 0 15,0-21-15,1 21 0,-1-22 0,0 1 16,22-21-16,-22 21 0</inkml:trace>
  <inkml:trace contextRef="#ctx0" brushRef="#br0" timeOffset="12380.56">14922 487 0,'-21'0'0,"42"0"0,-63 0 0,21 21 15,0-21-15,0 42 16,-1-20-16,1-1 0,0 21 0,21 22 15,-21-22-15,0 21 16,0 1-16,-1 21 0,22-22 0,-21 22 16,0-22-16,21 22 0,-21 0 0,0-22 15,0 22-15,-1-1 0,22 1 16,-21 0-16,0-1 0,0 1 0,0-21 16,0 20-16,-1-20 0,1 20 0,0-20 15,0-1-15,0 22 0,0-21 16,-1-1-16,1-21 0,0 22 0,0-1 15,21-20-15,-21-1 0,0 0 0,-1 1 16,22-1-16,-21-21 0,21 22 16,0-22-16,0 0 0,-21 0 0,21 0 15,21-42 17,0 0-32,1 0 0,-1-22 15,0 22-15,0-21 0,0 0 0,22-1 16,-22-20-16,21 20 0</inkml:trace>
  <inkml:trace contextRef="#ctx0" brushRef="#br0" timeOffset="12675.49">14584 1799 0,'0'0'0,"0"-42"0,0-22 0,0 22 16,0 0-16,0-1 0,0 22 0,-21 0 16,21-21-16,0 21 0,0-1 15,0 1-15,0 0 16,21 0-16,-21 0 0,21 21 15,0 0-15,21-21 0,-20 21 16,-1 0-16,0 0 0,21 0 0,-21 0 16,1 21-16,-1 0 0,0 0 15,-21 85 1,0-85-16,0 0 0,-21 22 0,0-22 16,-1 0-16,-20 21 15,21-21-15,0 1 0,0-22 0,-1 21 0,-20 0 16,21-21-16,0 21 15,0-21-15,21-21 32,0 0-32</inkml:trace>
  <inkml:trace contextRef="#ctx0" brushRef="#br0" timeOffset="13200.39">15282 1672 0,'0'0'16,"21"0"15,1-21-31,-1 21 0,0-21 0,0 0 0,0 0 16,22-1-16,-22 1 0,0 21 15,0-21-15,21-21 0,-20 21 16,-22-1-16,0 1 0,0 0 15,0 0-15,-22 0 0,1 21 16,0 0-16,0 0 0,-21 0 0,-1 0 16,22 0-16,-21 21 0,-1-21 0,22 21 15,-21 21-15,21-20 0,0-1 16,-1 21-16,1-21 0,21 22 0,-21-22 16,21 21-16,0-21 0,0 0 15,0 1-15,21 20 0,0-42 0,1 21 16,20 0-16,-21-21 0,0 0 15,22 21-15,-1-21 0,-21 0 16,21 0-16,1 0 0,-1 0 0,0-21 16,1 21-16,-1-21 0,-21 0 15,22 0-15,-22-22 0,21 22 0,-21 0 16</inkml:trace>
  <inkml:trace contextRef="#ctx0" brushRef="#br0" timeOffset="13638.83">15896 1355 0,'0'21'15,"0"0"1,0 0-16,0 0 0,0 1 16,-21-1-16,21 0 0,0 21 15,-21-21-15,21 1 0,0 20 0,0-21 0,0 0 16,-21 0-16,21 1 16,0-1-16,-22 0 0,22 0 15,0 0-15,0-42 31,0 0-15,0 0-16,0 0 0,0-1 16,0-20-16,0 21 0,22-21 0,-1 20 15,0-20-15,-21 0 0,42 21 16,-21-22-16,1 22 0,-1 0 16,21 0-16,-21 0 0,22-1 0,-1 22 15,0 0-15,-21 0 0,22 0 16,-1 22-16,-21-1 0,22 0 0,-22 0 15,0 0-15,0 22 0,-21-22 16,21 21-16,-21-21 0,0 0 0,0 22 16,0-22-16,-21 0 0,0 21 0,0-20 15,0-1-15,-1 0 0,1-21 16,0 21-16,0 0 0,0-21 16,42 0 15,0-21-31,0 0 0,0 0 0</inkml:trace>
  <inkml:trace contextRef="#ctx0" brushRef="#br0" timeOffset="14224.18">17145 1376 0,'0'0'0,"0"-21"0,0 0 16,-21 21-16,0 0 16,-1-22-16,-20 22 0,21 0 15,0 0-15,-22 0 0,22 0 16,-21 0-16,0 22 0,-1-1 0,1 0 16,0 0-16,20 0 0,-20 0 0,21 1 15,0 20-15,0-21 0,-1 21 16,22-20-16,0 20 0,0-21 0,0 21 15,0-20-15,22-1 0,-22 0 16,21 0-16,0 0 0,21 0 0,-21-21 16,1 0-16,-1 0 0,21 0 0,-21 0 15,22 0-15,-22 0 0,0 0 16,21-21-16,-21 0 0,22 0 16,-22 0-16,21 0 0,-21-22 15,22 1-15,-22 0 0,0-1 0,21 1 16,-20 0-16,-1-22 0,0 22 0,0-22 15,0 1-15,-21-1 0,0 1 16,0 20-16,0-20 0,0 21 0,0-22 16,0 43-16,0-21 0,0 20 15,0 1-15,0 42 16,-21 1-16,0 20 16,21 0-16,-21 1 0,0 20 0,21 1 15,0-1-15,0-21 0,-22 22 16,22-1-16,-21-20 0,21 20 15,0-20-15,0-1 0,0 0 0,-21 1 16,21-1-16,0 0 0,0-21 16,0 1-16,0-1 0,0 0 0,0 0 15,21-21-15,0 0 0,1 0 16,-1 0-16,0 0 0,0 0 16,0-21-16,0 0 0</inkml:trace>
  <inkml:trace contextRef="#ctx0" brushRef="#br0" timeOffset="14600.94">17526 1503 0,'0'21'0,"-21"-21"0,21 21 16,0 0 0,21-21-16,0 0 15,0 0-15,0 0 0,1 0 0,-1 0 16,21 0-16,-21-21 0,0 0 15,1 21-15,-1-21 0,0 21 0,0-21 16,0 0-16,-21-1 0,0 1 16,0 0-16,0 0 0,0 0 15,0 0-15,-21-1 0,-21 22 16,21 0-16,-1 0 0,-20 0 16,21 0-16,-21 0 0,20 22 0,1-1 15,-21 21-15,21-21 0,0 22 16,-1-22-16,22 21 0,0 0 0,0-20 15,0 20-15,0-21 0,0 21 16,0-20-16,0-1 0,22 0 0,-1 0 16,0 0-16,0 0 0,0-21 0,22 0 15,-22 22-15,21-22 0,0 0 16,1 0-16,-1 0 0,0-22 0,1 1 16,-1 21-16,0-21 0</inkml:trace>
  <inkml:trace contextRef="#ctx0" brushRef="#br0" timeOffset="15072.19">18203 1439 0,'0'0'0,"0"-21"0,0-21 16,-21 42 15,21 21-31,-21 0 0,21 0 0,0 22 16,-21-22-16,21 0 15,0 0-15,-21 22 0,21-22 0,0 0 16,0 21-16,0-21 0,0 1 15,-22-1-15,22 0 0,0 0 0,-21 0 16,21 0-16,0 1 16,-21-22-16,21-22 31,0 1-15,0 0-16,0 0 0,0 0 0,0-22 15,0 22-15,21-21 0,0 0 16,1 20-16,20-20 0,0 0 0,-21-1 15,22 22-15,-1-21 0,0 21 0,1 0 16,-1-1-16,0 22 0,1 0 16,-1 0-16,-21 0 0,0 22 0,22-1 15,-43 0-15,21 0 0,-21 21 16,21-20-16,-21 20 0,0 0 16,0-21-16,0 22 0,0-1 0,0-21 15,-21 22-15,0-22 0,21 0 16,0 21-16,-21-21 0,-1 1 15,22-1-15,22-21 32,-1-21-32,0-1 15,0 1-15,0 0 0</inkml:trace>
  <inkml:trace contextRef="#ctx0" brushRef="#br0" timeOffset="15393.08">19113 804 0,'0'0'0,"0"-42"0,0-21 16,0 84 15,0 0-31,0 0 16,0 21-16,0 1 0,-21 20 15,21 1-15,0-22 0,-21 22 0,0-1 16,0 1-16,21-1 0,-21-21 0,-1 22 15,22-1-15,-21-20 0,21-1 16,-21 22-16,21-22 0,0-21 0,0 21 16,0-20-16,0 20 15,0-21-15,0 0 0,0 0 0,0 1 16,21-22 0,0 0-16,1 0 15,-1 0-15,0-22 0,0 1 0,0 0 16,0 0-16,22 0 0,-22-22 15,0 22-15</inkml:trace>
  <inkml:trace contextRef="#ctx0" brushRef="#br0" timeOffset="15640.69">18902 1185 0,'0'0'0,"-21"0"0,21-21 16,21 21-1,0 0-15,0 0 0,0 0 16,22 0-16,-1 0 0,-21 0 0,21 0 16,1-21-16,20 21 0,-20 0 15,-1 0-15,0-21 0,1 21 0,-1 0 16,-21 0-16,21 0 0,-20 0 16,-1 0-16,0 0 0,0 0 0,-42 0 31,0 0-31,0 0 0,-22 0 15</inkml:trace>
  <inkml:trace contextRef="#ctx0" brushRef="#br0" timeOffset="16487.79">3577 2307 0,'0'0'0,"-21"0"0,0 0 0,0 0 16,-1 0-16,1 0 0,0 0 15,0 0-15,0 0 16,0 0-16,42 0 31,0 0-31,0 0 0,21 0 16,22 0-16,-22 0 0,43 21 0,-22-21 15,22 0-15,0 0 0,21 0 16,-1 0-16,1 0 0,21 0 0,21 0 16,-21 0-16,43 0 0,-22 0 15,0 0-15,21 0 0,-20 0 16,20 0-16,0 0 0,-21 0 0,22 0 16,-1 0-16,0 0 0,-20 0 15,20 0-15,-21-21 0,0 21 0,-21 0 16,0 0-16,0 0 0,-21 0 15,-21-21-15,-1 21 0,1 0 0,-43 0 16,1 0-16,-1 0 0,-21 0 0,0 0 16,1 0 15,-1 0 0</inkml:trace>
  <inkml:trace contextRef="#ctx0" brushRef="#br0" timeOffset="17272.38">11028 2350 0,'0'0'0,"-21"0"0,-1 0 16,44 0 0,20 0-1,-21 0-15,21 0 16,1 0-16,-1 0 0,22 0 0,-1 0 15,1 21-15,20-21 0,1 0 16,0 0-16,20 0 0,22 0 0,0 0 16,22 0-16,-1 0 0,0 0 0,21 0 15,1 0-15,20 0 0,-21 0 16,22 0-16,-1 0 0,22 0 0,0 0 16,-1 0-16,1 0 0,0 0 15,21 0-15,-1 0 0,1 0 0,0 21 16,0-21-16,0 0 0,0 0 15,-1 0-15,1 0 0,0 0 0,-21 0 16,-1 0-16,1 21 0,-21-21 16,-1 0-16,-21 0 0,1 0 15,-22 0-15,-42 0 0,21 0 0,-43 21 16,1-21-16,-43 0 0,22 0 16,-43 0-16,21 0 0,-20 0 0,-22-21 31,-22 21-31,1 0 0,0 0 15,0 0-15</inkml:trace>
  <inkml:trace contextRef="#ctx0" brushRef="#br1" timeOffset="76197.53">1566 3810 0,'0'0'0,"0"-21"0,0 0 0,0 0 16,0-1-16,0 1 0,0 0 15,0 0 1,0 42 15,-21 21-31,21-20 0,0-1 16,-21 21-16,21 0 0,0 1 16,0 20-16,-21-20 0,21 20 15,-21 1-15,21-22 0,-22 21 0,22-20 16,0 20-16,0-20 0,0-1 15,0-21-15,0 21 0,0-20 0,0-1 16,0 0-16,0 0 0,22-21 31,-1 0-31,0-21 0,0 21 0,0-21 16,0-22-16,1 22 0,-1-21 16,0 0-16,0 20 0,0-41 15,0 21-15,1-1 0,-22 1 16,21 0-16,0-1 0,0 22 0,-21-21 15,21 21-15,-21-1 0,21 22 16,-21-21-16,22 0 0,-1 21 16,-21 21-1,0 0-15,0 1 0,0-1 16,0 21-16,0-21 0,0 22 0,0-1 16,0 0-16,0 1 0,0-22 15,21 21-15,-21 0 0,21-20 0,-21-1 16,0 21-16,21-21 0,0 0 15,1 1-15,-1-22 16,0 0-16,0 0 0,0 0 16,22 0-16,-22 0 0,0-22 0,21 22 15,-21-21-15,22-21 0,-22 21 16,21-22-16,-21 1 0,22 0 0,-22-1 16,0 1-16,0-21 0,0 20 15,1 1-15,-1 0 0,-21-1 0,21 1 16,-21 21-16,0-22 0,0 22 15,0 0-15,21 0 0,-21 0 16,0 42 0,0 0-1,0 21 1,0-20-16,-21 20 0,21 0 0,-21 1 16,21-1-16,0 0 0,0 1 15,0-1-15,0 0 0,0 1 0,0-22 16,0 21-16,0-21 0,0 22 15,21-22-15,0 0 0,0 0 0,0-21 16,1 21-16,-1 0 0,0-21 16,21 0-16,-21 0 0,22 0 0,-22 0 15,21-21-15,-21 0 0,22 21 16,-22-21-16,21-21 0,-21 20 0,22 1 16,-22-21-16,0 0 15,0-1-15,0 1 0,1 21 0,-1-22 16,-21 1-16,0 0 0,0 21 15,0-1-15,0 1 0,0 0 0,0 0 16,-21 21 0,-1 0-16,1 0 0,0 21 0,21 0 15,-21 0-15,0 1 0,21 20 16,0-21-16,-21 21 0,21 1 0,-22-1 16,22 0-16,0 1 0,0-1 15,0-21-15,0 0 0,22 22 0,-22-22 16,21 0-16,0-21 0,0 21 15,21 0-15,-20-21 0,-1 0 16,21 0-16,0 0 0,-20 0 16,20 0-16,0 0 0,1-21 0,-1 0 15,0 0-15,1 0 0,-1 0 0</inkml:trace>
  <inkml:trace contextRef="#ctx0" brushRef="#br1" timeOffset="76624.28">5186 3831 0,'0'0'0,"21"-63"15,-21 42-15,0-1 0,0 1 16,0 0-16,-21 0 0,0 0 16,-1 21-16,1 0 0,-21 0 15,21 0-15,-22 0 0,22 0 16,-21 0-16,0 21 0,-1 0 16,1 0-16,21 0 0,-22 22 0,1-22 15,21 21-15,-21 1 0,20-1 16,1 21-16,0-20 0,21-1 0,0 0 15,0 22-15,0-43 0,0 21 16,0 1-16,0-1 0,21-21 0,0 0 16,22 1-16,-22-1 0,21 0 15,1 0-15,20-21 0,-21 0 0,1 0 16,20 0-16,-20 0 0,-1 0 0,21 0 16,-20-21-16,-1 21 0,22-21 15,-22 0-15,0-1 0,1 1 0,-1 0 16</inkml:trace>
  <inkml:trace contextRef="#ctx0" brushRef="#br1" timeOffset="77485.23">5736 3979 0,'0'0'0,"0"-21"0,0-42 15,0 42-15,0-1 0,-21 1 16,0 21-16,0 0 16,-1 0-16,1 0 0,0 0 0,-21 0 15,21 0-15,-22 21 0,22 1 16,-21-1-16,21 21 0,-22-21 0,22 22 15,0-1-15,0-21 0,0 21 0,21 1 16,0-22-16,0 21 0,0-21 16,0 1-16,0-1 0,0 0 15,0 0-15,21 0 0,0-21 16,0 0-16,0 0 0,22 0 0,-22 0 16,0 0-16,21 0 0,-21 0 0,1-21 15,20 0-15,-21 0 0,0 0 16,0-1-16,-21 1 0,22-21 0,-22 21 15,0-22-15,0 1 0,0 21 16,0 0-16,0 0 0,0-1 0,0 1 16,0 0-16,0 42 15,0 0 1,0 1-16,0-1 0,0 0 16,0 0-16,0 21 0,0-20 15,0 20-15,0-21 0,0 21 0,0-20 16,21-1-16,-21 0 0,21 0 0,0 0 15,0-21-15,22 0 0,-22 21 16,0-21-16,21 0 0,1 0 0,-22 0 16,21-21-16,-21 0 0,22 0 15,-22 0-15,0 0 0,0-1 0,0-20 16,0 21-16,1-21 0,-22-1 0,0 1 16,0 21-16,0-22 0,0 22 15,0 0-15,0 0 0,0 0 0,0 42 31,0 0-31,0 0 16,0 0-16,0 22 0,0-22 16,0 21-16,0-21 0,-22 22 15,22-22-15,0 21 0,-21-21 0,21 22 16,0-22-16,0 0 0,0 0 16,0 0-16,0 1 0,0-1 0,0 0 15,-21-21 1,21-21-1,0 0-15,0-1 16,0-20-16,0 21 0,0-21 0,0 20 16,0-20-16,21 0 15,0-1-15,1 1 0,-1 0 0,0-1 16,0 22-16,21 0 0,-20-21 16,20 42-16,0-21 0,-21-1 0,22 22 15,-1 0-15,0 0 0,-20 0 0,-1 22 16,21-1-16,-21 0 0,0 0 15,1 0-15,-1 22 0,0-22 0,-21 21 16,0-21-16,0 22 0,0-1 16,0-21-16,0 21 0,0-20 0,0-1 15,0 21-15,0-21 0,-21-21 0,21 21 16,-21 1-16,21-1 16</inkml:trace>
  <inkml:trace contextRef="#ctx0" brushRef="#br1" timeOffset="77956.44">8361 3895 0,'0'21'32,"0"21"-32,0-21 0,0 1 0,0 20 15,0-21-15,0 21 0,0 1 16,0-22-16,0 21 0,0-21 0,0 1 15,0-1-15,0 0 0,0 0 0,0 0 16,0 0-16,21-42 31,-21 0-31,21 0 16,-21 0-16</inkml:trace>
  <inkml:trace contextRef="#ctx0" brushRef="#br1" timeOffset="78317.24">8467 3450 0,'0'0'0,"-22"-21"0,-20 42 15,21 0-15,21 1 16,-21-1-16,21 0 0,0 21 16,-21-21-16,21 1 0,0-1 0,0 21 15,0-21-15,0 0 0,21 1 16,-21-1-16,21-21 0,0 0 15,0 0-15,0 0 0,1 0 16,-1 0-16,21-21 0,-21-1 16,0 1-16,1 0 0,-1 0 0,-21 0 15,0 0-15,0-22 0,0 22 16,0-21-16,-21-1 0,-1 22 0,1-21 16,0 21-16,0 0 0,0-1 15,0 1-15,-1 21 0,1 0 0,0 0 16,21 21-16,-21 1 0,21-1 15,0 21-15,-21-21 0,21 22 16,0-1-16,0-21 0,0 21 0,0 1 16,0-22-16,21 21 0,0-21 15,-21 1-15</inkml:trace>
  <inkml:trace contextRef="#ctx0" brushRef="#br1" timeOffset="78804.47">8932 3768 0,'-21'0'31,"0"21"-31,21 0 0,-21 0 16,21 0-16,0 1 0,0-1 0,0 0 16,0 0-16,0 0 15,0 22-15,0-22 0,0 21 0,0-21 16,21 22-16,-21-22 0,0 21 0,0-21 15,0 22-15,0-22 0,0 0 16,0 0-16,0 0 0,0 0 16,0-42-1,0 0 1,0 0-16,0 0 0,0 0 0,0-1 16,0-20-16,0 0 0,0-1 15,0 1-15,0 0 0,0-1 0,21 1 16,0 21-16,0-21 0,1-1 15,20 22-15,0 0 0,1 0 16,-22 0-16,21-1 0,0 22 0,1 0 16,-1 0-16,-21 22 0,22-22 15,-22 21-15,0 21 0,0-21 0,0 0 16,-21 22-16,0-1 0,0 0 16,0-20-16,0 20 0,0 0 0,0 1 15,-21-22-15,0 21 0,0-21 0,21 0 16,-21 1-16,21-1 0,0 0 15,0 0-15,21-21 16,-21-21 0,42 0-16</inkml:trace>
  <inkml:trace contextRef="#ctx0" brushRef="#br1" timeOffset="79246.22">10245 3916 0,'0'0'16,"21"-21"-16,0-43 16,-21 43-16,0 0 15,-21 21-15,-22 0 16,22 0-16,-21 0 0,0 0 16,20 0-16,-20 21 0,-21 0 0,20-21 15,1 21-15,0 1 0,20 20 16,-20-21-16,21 0 0,0 0 15,0 1-15,21-1 0,0 0 0,0 0 16,21 0-16,0-21 0,21 21 16,1-21-16,-1 22 0,0-22 15,1 21-15,-1-21 0,0 21 0,-21 0 16,22-21-16,-1 21 0,-21 0 16,0-21-16,1 22 0,-22-1 0,0 0 15,0 0-15,-22 0 0,1-21 16,-21 21-16,21-21 15,-22 0-15,1 0 0,-21 0 0,20 0 0,1 0 16,0 0-16,-1 0 0,1 0 16,-43 0-16,64 0 15,0 0-15,0-21 0,21 0 16,-21 21-16,21-21 0,0 0 16,21 0-16,0-1 15,0 1-15,0 21 0,22-21 0</inkml:trace>
  <inkml:trace contextRef="#ctx0" brushRef="#br1" timeOffset="79520.06">10689 3535 0,'0'0'0,"0"-21"0,0 0 0,0-1 0,-21 1 15,0 21 1,0 0-16,21 21 0,-22 1 15,22-1-15,-21 21 0,0 0 16,21 1-16,0-1 0,-21 0 0,0 1 16,21-1-16,0 22 0,-21-22 0,-1 0 15,22 22-15,-21-22 0,21 0 16,-21 1-16,21-1 0,0 0 16,0-20-16,0-1 0,0 21 0,21-21 15,0 0-15,1-21 16,-1 0-16,0 0 0,0 0 15,-21-21-15,21 0 0</inkml:trace>
  <inkml:trace contextRef="#ctx0" brushRef="#br1" timeOffset="79688.96">10329 3979 0,'0'0'15,"-21"0"-15,0 0 16,42 0-1,0-21-15,0 21 0,1 0 16,20 0-16,-21-21 0,21 21 0,-20 0 16,20 0-16,0-21 0,-21 21 15,22 0-15</inkml:trace>
  <inkml:trace contextRef="#ctx0" brushRef="#br1" timeOffset="80240.44">11176 4106 0,'21'0'15,"0"-21"1,0 0-16,1 0 16,-22 0-16,0 0 15,0-1-15,0 1 0,0 0 0,0 0 16,-22 0-16,1 0 15,-21-1-15,21 22 0,0 0 0,-22 0 16,22 0-16,-21 0 0,21 0 0,-22 0 16,1 22-16,21-1 0,0 0 15,-22 0-15,22 21 0,0-20 0,0 20 16,0 0-16,21 1 0,0-1 0,-22 0 16,22-21-16,0 22 0,0-22 15,0 0-15,0 0 0,22 0 16,-1 1-16,0-22 0,0 0 0,0 0 15,0 0-15,1 0 0,20 0 16,-21 0-16,21-22 0,-20 1 0,20 0 16,-21 0-16,0 0 0,22 0 15,-22-22-15,0 22 0,0-21 0,0-1 16,-21 22-16,0-21 0,21 0 0,-21 20 16,0 1-16,0 0 0,0 0 15,0 42 1,0 0-16,0 0 0,0 1 15,0-1-15,-21 0 0,21 21 16,0-21-16,0 22 0,0-22 16,0 21-16,0-21 0,0 1 0,0-1 15,0 0-15,0 0 0,0 0 16,21 0-16,1-21 0,-1 0 0,0 0 16,0 0-16,21 0 0,-20 0 15,-1-21-15,21 0 0</inkml:trace>
  <inkml:trace contextRef="#ctx0" brushRef="#br1" timeOffset="80715">11747 3725 0,'0'0'0,"0"-42"0,0 0 16,0 21-16,0-1 0,-21 44 16,21-1-1,-21 0-15,21 21 0,0 1 16,-21-22-16,0 21 0,21 22 0,-21-22 15,21 0-15,-22 1 0,22-1 16,0 0-16,0 1 0,0-1 0,0 0 16,0-21-16,0 1 0,0 20 0,0-21 15,22-21-15,-1 21 0,0-21 16,21 0-16,-21 0 16,1 0-16,-1 0 0,21 0 0,-21-21 15,0 0-15,1 0 0,20 0 16,-21-22-16,0 1 0,0 0 0,1-1 15,-1 1-15,0-22 0,-21 22 0,0-21 16,21 20-16,-21 1 0,0 0 16,0-1-16,0 22 0,21 0 0,-21 0 15,0 0-15,0 42 16,0 0-16,0 0 0,0 0 16,-21 22-16,0-22 0,21 21 0,-21 22 15,0-22-15,-1 0 0,22 1 16,0 20-16,0-21 0,-21 1 15,21-1-15,0-21 0,0 22 0,0-22 16,0 0-16,21 0 0,-21 0 16,22-21-16,-1 0 0,21 0 0,-21 0 15,22 0-15,-22 0 0,21 0 0,-21-21 16,22 0-16,-22 21 0</inkml:trace>
  <inkml:trace contextRef="#ctx0" brushRef="#br1" timeOffset="81698.84">14182 4001 0,'0'0'0,"21"0"0,0-22 0,0 22 16,21-21-16,-20 0 0,-1 0 16,21 0-16,-21 21 0,0-21 0,22-1 15,-22 1-15,0 0 0,0 0 0,-21 0 16,0 0-16,0-1 0,-21 22 15,0 0-15,-21 0 0,20 0 16,-20 0-16,-21 0 0,20 0 16,-20 22-16,20-22 0,-20 21 0,21 0 15,20 0-15,-20 0 0,21 0 0,21 1 16,0-1-16,0 0 0,0 0 16,0 0-16,21 0 0,0-21 0,22 22 15,-1-1-15,0 0 16,-21 0-16,22 0 0,20 0 0,-20-21 15,-22 22-15,21-1 0,0 0 0,-20 0 16,-1-21-16,-21 21 0,0 0 16,0 1-16,-21-1 0,-22-21 15,1 21-15,0-21 0,-22 0 16,1 21-16,-1-21 0,1 0 0,-1 0 16,1 0-16,20 0 0,1 0 0,21 0 15,0 0-15,-22-21 0,43 0 16,-21 21-16,21-21 0,0-1 15,0 1-15,21 0 16,0 21-16,1 0 16,-1-21-16,21 21 0,-21 0 0,22-21 15,-22 21-15,21 0 0</inkml:trace>
  <inkml:trace contextRef="#ctx0" brushRef="#br1" timeOffset="82068.62">14541 4106 0,'0'0'0,"22"22"16,-1-22-1,0 0-15,0 0 0,0 0 16,0 0-16,1 0 0,-1-22 16,0 1-16,21 21 0,-21-21 15,1 0-15,20 21 0,-21-21 0,0 0 16,0-1-16,-21 1 0,0 0 15,0 0-15,-21 0 16,0 21-16,0 0 0,0 0 0,0 0 16,-22 0-16,22 0 0,-21 0 15,21 21-15,-22 0 0,22 0 0,0 22 16,0-22-16,0 21 0,-1-21 16,22 22-16,0-22 0,0 0 15,0 0-15,0 21 0,0-20 0,0-1 16,22 0-16,-1 0 15,0-21-15,0 0 0,21 0 0,-20 0 16,-1 0-16,21 0 0,0-21 0,1 0 16,-1 0-16,0-1 0,1 1 15,-1-21-15,0 21 0</inkml:trace>
  <inkml:trace contextRef="#ctx0" brushRef="#br1" timeOffset="82340.34">15409 3471 0,'0'0'15,"0"-42"-15,0-43 16,0 64-16,-21 42 16,21 1-1,0 20-15,-21 0 0,0 1 0,21-1 16,-21 0-16,21 22 0,-22-22 16,1 22-16,21-1 0,-21 1 0,0-22 15,21 21-15,-21-20 0,0 20 16,21-20-16,-22-1 0,22 0 0,0-21 15,0 22-15,0-22 0,0 0 0,0 0 16,0 0 0,22-42-1,-1 21-15,0-21 0,21 0 0,-21-21 16,1 20-16,-1-20 16</inkml:trace>
  <inkml:trace contextRef="#ctx0" brushRef="#br1" timeOffset="82704.13">15494 3958 0,'0'21'16,"0"1"-16,-21-1 16,0 0-16,21 0 15,0 0-15,0 0 16,21-21-16,0 0 0,0 0 16,0 0-16,0 0 0,22 0 15,-22 0-15,0 0 0,21-21 0,-20 0 16,-1 21-16,21-21 0,-21 0 15,0 0-15,1-1 0,-1 1 0,-21 0 16,0 0-16,0 0 16,-21 21-1,-1 0-15,1 0 0,0 0 16,-21 0-16,21 21 0,-1-21 0,1 21 16,0 0-16,-21 0 0,42 22 0,-21-22 15,-1 0-15,22 21 0,-21-20 16,21-1-16,0 0 0,0 0 15,0 0-15,0 0 0,21 1 16,1-1-16,-1-21 0,0 21 0,0-21 16,21 0-16,-20 0 0,20 0 0,0 0 15,1 0-15,-1-21 0,0 0 16,1-1-16</inkml:trace>
  <inkml:trace contextRef="#ctx0" brushRef="#br1" timeOffset="83173.86">16362 3916 0,'0'-21'16,"-21"21"-16,-1 0 16,1 0-16,0 21 15,21 0-15,-21-21 0,0 21 16,21 0-16,0 1 0,0 20 16,0-21-16,-21 0 0,21 0 0,0 22 15,-22-22-15,22 0 0,0 0 16,0 0-16,-21 1 0,21-1 0,-21 0 15,21 0 1,0-42 0,0 0-1,0 0-15,0-1 0,0 1 16,0 0-16,21-21 0,0 21 16,1-22-16,-1 22 0,0-21 15,21 21-15,-21-22 0,22 22 16,-1 0-16,0 0 0,-20 0 0,20-1 15,0 22-15,1 0 0,-22 0 0,21 0 16,-21 0-16,0 22 0,1-1 16,-22 0-16,0 0 0,0 21 0,0-20 15,0 20-15,0 0 0,0-21 16,0 22-16,0-22 0,-22 21 0,1-21 16,0 1-16,21-1 0,0 0 0,-21 0 15,0 0-15,42-21 31,0-21-15,0 0-16,0 0 0,1 0 16,-1-1-16</inkml:trace>
  <inkml:trace contextRef="#ctx0" brushRef="#br1" timeOffset="83388.74">17124 3895 0,'0'21'16,"0"0"-1,-21-21-15,21 21 0,0 0 0,0 22 16,-22-22-16,1 0 0,21 21 0,-21-20 16,21-1-16,0 21 15,0-21-15,0 0 0,-21 1 0,21-1 16,0 0-16,21-21 31,-21-21-31,21 21 0,0-21 16,1-1-16,-1 1 0,0-21 15</inkml:trace>
  <inkml:trace contextRef="#ctx0" brushRef="#br1" timeOffset="83665.09">17124 3620 0,'0'0'0,"-21"0"16,-22 0-1,43 21-15,-21-21 16,21 21-16,0 0 15,21-21 1,0 0-16,1 0 0,-1 0 0,0 0 16,0 0-16,0-21 15,-21 0-15,0 0 16,0-1-16,0 1 16,-21 21-16,0-21 0,0 21 15,0 0-15,-1 0 0,22 21 16,0 0-16,-21 1 15,21-1-15,0 0 0,0 0 16,0 0-16,0 0 0</inkml:trace>
  <inkml:trace contextRef="#ctx0" brushRef="#br1" timeOffset="84116.83">17441 3852 0,'0'-21'15,"-21"21"1,21 21-16,0 1 0,-21-1 16,0 0-16,0 0 0,21 21 15,0-20-15,-22-1 0,22 21 0,0 0 16,0-20-16,0-1 0,0 21 15,0-21-15,0 0 0,0 1 0,22-22 16,-22 21-16,21-21 0,0 0 0,0 0 16,0 0-16,0 0 0,1 0 15,20 0-15,-21 0 0,0-21 0,22-1 16,-22 1-16,21 0 0,-21 0 16,0 0-16,1-22 0,-1 1 15,0 21-15,0-21 0,-21 20 0,0-20 16,0 21-16,0 0 0,0 0 15,0-1-15,-21 22 32,21 22-32,0-1 0,-21 0 0,21 0 15,-21 0-15,21 0 0,0 1 0,0-1 16,0 0-16,0 21 0,0-21 16,0 1-16,21-22 15,0 21-15</inkml:trace>
  <inkml:trace contextRef="#ctx0" brushRef="#br1" timeOffset="84779.14">18203 3958 0,'0'0'16,"0"-21"-16,0 0 0,-21 21 31,21 21-15,-21 0-16,21 0 0,0 1 15,0-1-15,-21 0 0,21 0 0,-21 21 16,21-20-16,0-1 0,0 0 0,-22 0 16,22 21-16,-21-20 15,21-1-15,0 0 0,0 0 16,0-42 15,0 0-31,0 0 16,0-1-16,0-20 15,0 21-15,21-21 0,1 20 0,-1-20 16,0 21-16,0-21 0,0 20 16,22 1-16,-22 0 0,21 0 15,-21 21-15,22 0 0,-22-21 0,0 21 0,0 0 16,0 0-16,0 0 0,1 21 16,-1 0-16,-21 0 0,0 0 15,0 1-15,0-1 0,0 0 0,0 0 16,0 0-16,0 22 0,0-22 15,-21 0-15,-1 0 0,22 0 16,-21 0-16,0-21 0,0 0 16,0 0-1,21-21 1,0 0-16,0 0 0,0 0 16,21 0-16,0-1 0,0 1 0,22-21 15,-22 21-15,21 0 0,0-22 16,1 22-16,-1 0 0,0 0 0,-20 0 15,20 21-15,-21 0 0,21 0 16,-20 0-16,-1 0 0,0 21 16,-21 0-16,0 0 0,0 21 0,0-20 15,0 20-15,0-21 0,0 21 16,-21-20-16,0 20 0,21-21 0,0 0 16,-22 0-16,1 1 0,21-1 0,-21 0 15,21 0-15,-21-21 16,0 0-1,21-21-15,0 0 0</inkml:trace>
  <inkml:trace contextRef="#ctx0" brushRef="#br1" timeOffset="85520.22">20659 3514 0,'0'0'16,"0"-21"-16,0-22 15,0 22-15,-22 0 0,22 0 0,-21 21 16,0 0-16,0 0 0,0 0 15,0 0-15,-1 0 0,-20 21 16,21 0-16,-21 0 0,-1 22 0,1-22 16,0 21-16,-1 0 0,1 1 15,21-1-15,-22 0 0,1 1 0,0 20 16,21-20-16,-22-1 0,22 21 0,0-20 16,21-1-16,0 0 0,0 1 15,0-22-15,21 21 0,0-21 0,0 1 16,22-1-16,-1 0 0,0-21 15,22 0-15,-22 0 0,22 0 0,-1 0 16,22-21-16,-22 0 0,1-1 0,21 1 16,-22-21-16,1 21 15,-1-43-15,-21 22 0,1 0 0,-22-22 16,0 22-16,0-22 0,-21 22 16,0-22-16,0 22 0,-21-21 0,0 20 15,-21-20-15,-1 20 0,1 22 16,-22 0-16,22 0 0,-21 0 0,-1 21 15,22 0-15,-22 0 0,22 21 16,0-21-16,-1 42 0,1-21 0,21 1 16,-22 20-16,22 0 0,0 1 0,0-1 15,21 0-15,0 1 0,0-22 16,0 21-16,0 0 0,0 1 0,0-1 16,21-21-16,21 22 15,-20-1-15,20-21 0,0 0 0,22 0 16,-1 1-16,-20-22 0,20 0 0,1 0 15,-22 0-15</inkml:trace>
  <inkml:trace contextRef="#ctx0" brushRef="#br1" timeOffset="85924.99">21188 3916 0,'0'0'16,"0"21"-1,0 0 1,0 0-16,0 1 15,0-1-15,0 0 0,0 21 16,-21-21-16,21 1 0,-22-1 0,22 0 16,-21 0-16,21 0 0,0 0 15,-21-21-15,21 22 0,-21-22 16,0 0-16,21-22 16,0 1-16,0 0 15,0 0-15,0-21 0,0 20 0,0-20 16,0 0-16,21-1 0,0 22 15,0-21-15,22 0 0,-22 20 0,21 1 16,0 0-16,1 0 0,-1 0 16,22 0-16,-22 21 0,21 0 15,-20 0-15,-1 0 0,0 21 0,1 0 16,-1 0-16,-21 21 0,0-20 16,-21 20-16,0 0 0,0 1 0,0-22 15,0 21-15,-42 0 0,21 1 16,0-22-16,0 21 0,-22-21 0,22 1 15,0-1-15,0 0 0,0-21 16</inkml:trace>
  <inkml:trace contextRef="#ctx0" brushRef="#br1" timeOffset="86617.38">23283 4170 0,'21'-21'31,"1"21"-31,-1-21 16,0-1-16,0 1 0,0 0 0,0 0 16,-21 0-16,0-22 0,0 22 15,0 0-15,0-21 0,0 21 0,0-1 16,0-20-16,-21 21 0,0 0 15,0 21-15,-21-21 0,20 21 0,1-22 16,-21 22-16,21 0 0,-22 0 0,1 22 16,21-1-16,-21 0 0,-1 0 15,22 21-15,-21-20 0,21 20 16,-1 0-16,-20 1 0,21-1 16,21 0-16,0 1 0,0-22 0,0 21 15,0-21-15,0 0 0,21 1 0,0-1 16,0 0-16,22-21 0,-22 0 15,21 0-15,-21 0 0,22 0 0,-1 0 16,0-21-16,1 0 0,-1 21 16,0-22-16,1-20 0,-1 21 0,0 0 15,-20-22-15,20 1 0,-21 21 16,0-21-16,-21-1 0,0 22 0,0-21 16,0 21-16,0-1 0,0 1 0,0 0 15,-21 42 1,0 0-1,21 1-15,0-1 0,0 0 0,-21 0 16,21 21-16,0-20 0,0-1 16,0 21-16,0-21 0,0 22 0,0-22 15,0 0-15,21 0 0,0-21 16,0 21-16,22 0 0,-22-21 0,21 0 16,0 0-16,1 0 0,-1 0 15,0-21-15,1 0 0</inkml:trace>
  <inkml:trace contextRef="#ctx0" brushRef="#br1" timeOffset="87667.94">24109 3895 0,'0'0'0,"0"-21"16,0-43-1,-21 64 1,-1 0-16,22 21 16,-21 0-16,0 1 0,0-1 15,21 21-15,-21-21 0,0 22 0,21-22 16,-22 21-16,1-21 0,21 0 0,-21 1 15,21 20-15,-21-42 0,21 21 16,0 0-16,-21-21 0,42-21 31,0 0-31,0 0 16,0 0-16,1-1 0,-1-20 16,0 21-16,0-21 0,0-1 15,22 22-15,-22-21 0,0 21 0,21-1 16,-21 1-16,1 0 0,20 0 15,-21 21-15,0 0 0,0 0 0,-21 21 16,22 0-16,-22 0 0,0 1 16,0-1-16,0 21 0,0-21 15,0 22-15,0-22 0,0 21 0,0-21 16,0 0-16,0 22 16,0-22-16,0 0 0,0 0 0,0 0 15,0 1-15,0-1 0,21-21 16,0 21-16,0-21 0,21 0 15,-20 0-15,20 0 0,0 0 0,1-21 16,-1 0-16,21-1 0,-20 1 16,20 0-16,-20-21 0,-1 21 0,0-1 15,1-20-15,-1 0 0,-21 21 0,0-1 16,0 1-16,1 0 0,-22 0 16,21 0-16,-42 21 31,-1 0-31,1 0 0,0 21 15,21 0-15,0 0 0,-21 0 16,21 1-16,0-1 0,0 21 16,0-21-16,0 0 0,0 1 0,0-1 15,21 0-15,0 0 0,0-21 16,22 0-16,-22 0 0,21 0 16,-21 0-16,22 0 0,-22 0 0,21 0 15,-21 0-15,1-21 0,20 0 16,-21 21-16,0-21 0,0-1 0,-21 1 15,0-21-15,22 21 0,-22 0 16,0-1-16,0 1 0,-22 21 47,22 21-47,-21 1 0,0-1 16,21 0-16,-21 21 0,0-21 0,0 22 15,21-1-15,-22 0 0,22 22 16,-21-22-16,0 22 0,21-22 0,0 22 15,-21-1-15,21 1 0,-21-22 0,21 43 16,0-22-16,-21 1 0,-1-1 16,1 1-16,21-1 0,-21 1 0,0-1 15,0 1-15,0-1 0,-1 1 0,1-1 16,-21 1-16,21-1 0,-22 1 16,1-22-16,21 0 0,-21 1 15,20-1-15,-20-21 0,21 0 0,0 0 16,0 1-16,-1-22 0,1 0 0,0 0 15,0 0-15,0-22 0,0 1 16,-1 0-16,-20-21 0,21 21 0,0-22 16,0-20-16,-1 20 0,1-20 0,21-1 15,0 1-15,0-1 0,0-20 16,21-1-16,1 0 0,-1 1 0,0-1 16,21 0-16,1 22 0,-1-22 0,0 22 15,1-1-15,-1 1 0,21 20 16,-20 1-16,20 0 0,1-1 15,-22 1-15,0 21 0,1 0 16,-1 0-16,0-1 0,-20 1 0,-1 21 16</inkml:trace>
  <inkml:trace contextRef="#ctx0" brushRef="#br1" timeOffset="89043.93">2349 6329 0,'0'-21'0,"0"0"32,22 21 46,-22-22-63,21 22 1,-21-21 15,21 21-15,-21-21-16,0 0 31,21 21-31,-21-21 16,0 0-16,0-1 15,0 1-15,0 0 16,-21 21-16,0-21 16,0 21-16,-1 0 0,1 0 15,0 0-15,0 0 0,0 0 16,0 0-16,-22 0 0,22 21 15,0-21-15,-21 21 0,20 0 16,1 1-16,0 20 0,-21-21 0,21 21 16,-1 1-16,1-1 0,21 0 15,-21 22-15,0-22 0,21 22 0,0-22 16,0 22-16,0-22 0,0 0 16,0 1-16,21-22 0,0 21 0,0-21 15,1 0-15,20 1 0,-21-1 16,21-21-16,1 0 0,-1 0 0,0 0 15,22 0-15,-22 0 0,1 0 16,-1 0-16,21-21 0,-20-1 0,20 1 16,-20-21-16,-1 21 15,21-22-15,-20 22 0,-1-21 0,0 0 16,1-22-16,-22 22 0,21-1 16,-21 1-16,-21-21 0,0 20 0,0 1 15,0 0-15,-21-22 0,0 22 0,-21 21 16,-1-22-16,1 1 0,0 21 15,-22-22-15,22 22 0,-22 21 16,1-21-16,-1 21 0,1 0 0,-1 0 16,1 21-16,21-21 0,-1 21 15,1 1-15,0-1 0,-1 21 0,22 0 16,0-20-16,0 20 0,0 21 16,21-20-16,0-1 0,0 0 15,0 22-15,0-22 0,0 1 16,0-1-16,0 0 0,0-21 0,0 22 15,21-22-15,0 0 0,0-21 16,0 0-16,22 0 0,-22 0 0,21 0 16</inkml:trace>
  <inkml:trace contextRef="#ctx0" brushRef="#br1" timeOffset="89631.85">3852 6160 0,'0'0'16,"21"-22"-16,-21 1 0,0 0 16,0 0-16,0 0 0,-21 21 15,0-21-15,0 21 16,-21 0-16,20 0 0,1 0 0,-21 0 15,0 0-15,20 21 0,-20 0 16,0 0-16,-1 0 0,22 0 0,-21 1 16,21-1-16,0 0 0,-1 21 15,1-21-15,0 22 0,21-22 16,0 0-16,0 0 0,0 0 16,0 1-16,21-1 0,0-21 15,1 21-15,-1-21 0,21 0 0,0 0 16,1 0-16,-1 0 0,0 21 15,1-21-15,-1 0 0,22 0 0,-43 21 16,21-21-16,0 21 0,-20-21 16,-1 22-16,0-1 0,-21 0 15,0 0-15,0 0 0,0 0 16,-21 1-16,0-1 0,-1-21 0,-20 21 16,21 0-16,-21 0 0,-1-21 15,1 0-15,0 21 0,-1-21 16,1 0-16,21 0 0,-22 0 0,1 0 15,21-21-15,0 0 0,-22 21 16,22-21-16,0 21 0,0-21 0,0 21 16,21-21-16,0-1 15,0 1 1,21 21 0,0 0-16,0 0 0,0 0 15,1 0-15,20 0 0,-21 0 0,0 0 16,0 0-16,1 0 0</inkml:trace>
  <inkml:trace contextRef="#ctx0" brushRef="#br1" timeOffset="93952.36">2434 8403 0,'0'-21'0,"-21"42"47,21 0-47,0 1 0,-21 20 16,21-21-16,-21 21 0,-1-20 15,22 20-15,-21 21 0,0-20 16,0 20-16,21 1 0,-21-1 0,0 1 16,-1-1-16,1 1 0,0-1 15,0 1-15,0-22 0,0 0 0,-1 22 16,1-22-16,0-21 0,21 22 16,-21-22-16,21 0 0,-21 0 0,21 0 15,0-42 16,0 0-31,0 0 0,0-21 16,0 20-16,21-20 0,0 0 16,0 21-16,0-43 0,1 22 0,-1-22 15,0 22-15,21-22 0,-21 1 16,1-1-16,-1 1 0,21-1 0,-42 1 16,21 21-16,-21-22 0,0 22 15,21-1-15,-21 1 0,0 21 0,0 0 16,0 0-16,0-1 0,22 22 15,-1 0-15,-21 22 0,21-1 16,0 0-16,0 21 0,0 1 16,1-1-16,-1 0 0,-21 1 15,21 20-15,-21-21 0,21 22 16,-21-22-16,0 22 0,0-22 0,0 0 16,0 22-16,0-22 0,0 1 15,0-1-15,0 0 0,0-21 0,0 22 16,0-22-16,0 0 0,0 21 0,21-20 15,-21-1-15,0 0 16,21-21-16,-42-21 31,0 0-15</inkml:trace>
  <inkml:trace contextRef="#ctx0" brushRef="#br1" timeOffset="94152.24">2074 9292 0,'0'-21'16,"21"21"-1,1 0-15,-1-21 16,0 21-16,0-21 0,21 21 16,-20 0-16,-1-21 0,21 21 0,-21-22 15,22 22-15,-22-21 0,21 21 16,-21-21-16,22 21 0,-22-21 15,0 21-15,0-21 0,0 21 0,0 0 16</inkml:trace>
  <inkml:trace contextRef="#ctx0" brushRef="#br1" timeOffset="94894.66">3408 9229 0,'42'0'0,"-21"0"15,0-21 1,-21-1-16,0 1 16,22 0-16,-22 0 0,0 0 0,0 0 15,0-1-15,0 1 0,0 0 0,-22 0 16,22 0-16,-21 0 0,-21-1 15,21 1-15,0 0 0,-22 0 0,22 0 16,-21 0-16,21 21 0,-22 0 16,22 0-16,-21 0 0,21 0 0,-1 21 15,-20 0-15,21 0 0,0 0 16,0 0-16,-1 22 0,22-22 16,-21 21-16,21-21 0,-21 22 0,21-1 15,0 0-15,0-20 0,0 20 16,0-21-16,0 21 0,0-20 0,0-1 15,0 0-15,0 0 0,0 0 16,0 0-16,0 1 0,21-22 16,0 0-16,1 0 0,-1 0 15,0 0-15,0 0 0,0 0 16,0-22-16,1 22 0,20-21 0,-21 0 16,0 0-16,22 0 0,-22 0 15,21-1-15,-21 1 0,22-21 0,-22 0 16,21-1-16,0 1 0,-20-22 15,-1 22-15,21-21 0,-21-1 16,0 1-16,1-1 0,-1 22 0,-21-22 16,0 22-16,0-22 0,0 22 15,0 0-15,0-1 0,0 22 0,-21-21 16,-1 21-16,1 0 0,0-1 16,0 22-16,0 0 0,0 0 0,-1 0 15,22 22-15,-21-1 0,0 0 16,0 21-16,0 1 0,21-1 0,0 0 15,-21 22-15,21-1 0,-22-20 0,22 20 16,0 1-16,0-1 0,0 1 16,0-22-16,0 0 0,0 1 0,22-1 15,-22 0-15,21 1 16,0-22-16,0 0 0,0 0 0,0 0 16,1 0-16,-1 1 0,0-22 0,0 0 15,0 0-15,22 0 0,-22 0 16,0 0-16,0 0 0,0-22 15,0 22-15</inkml:trace>
  <inkml:trace contextRef="#ctx0" brushRef="#br1" timeOffset="95310.44">3916 8996 0,'0'-21'15,"0"42"32,0 0-47,0 0 0,21 0 16,0 1-16,-21 20 0,21-21 15,-21 0-15,0 0 0,0 1 0,21-1 16,-21 0-16,0 0 0,0 0 16,0 0-16,0 1 0,22-1 0,-22 0 15,21-21 1,-21-21 15,21 0-31,0-1 0,-21-20 16,0 21-16,21 0 0,0-22 15,-21 22-15,22-21 0,-22 0 0,0 20 16,21-20-16,0 0 0,-21 21 0,0-1 16,21 1-16,0 0 0,0 0 15,1 21 1,-22 21-1,0 0-15,0 0 16,0 1-16,0-1 16,0 0-16</inkml:trace>
  <inkml:trace contextRef="#ctx0" brushRef="#br1" timeOffset="95946.08">4699 9250 0,'0'0'0,"21"0"0,0-21 0,0 21 16,1-21-16,-1 21 0,21-22 0,-21 1 16,0 0-16,-21 0 0,22 0 15,-22 0-15,21-1 0,-21 1 0,0 0 16,0 0-16,0-21 0,0 20 15,-21 1-15,-1 0 0,1 0 0,0 0 16,0 21-16,-21 0 0,20 0 0,-20 0 16,21 0-16,-21 0 0,-1 21 15,1 0-15,21 21 0,-22-20 0,1 20 16,21 0-16,0 1 0,0-1 16,21-21-16,0 21 0,0-20 0,0 20 15,0-21-15,0 0 0,21 0 0,0 1 16,0-1-16,0-21 0,0 21 15,1-21-15,-1 0 0,0 0 0,21 0 16,-21 0-16,1 0 0,-1 0 16,21 0-16,-21-21 0,0 0 15,22-1-15,-22 1 0,21 0 0,-21 0 16,1 0-16,-1 0 0,0-22 0,0 22 16,0-21-16,0-1 0,-21 1 15,0 21-15,0-21 0,0 20 0,0-20 16,0 21-16,0 0 0,0 42 31,0 0-31,0 0 16,0 0-16,0 22 0,0-22 15,0 21-15,0 1 0,0-22 0,0 21 16,0-21-16,0 22 0,0-22 0,0 0 16,0 0-16,22 0 0,-22 0 15,21-21-15,-21 22 0,21-22 16,0 0-16,0 0 0,0 0 0,1 0 15,-1 0-15,0-22 16,0 22-16,0-21 0,0 0 0,1 0 16,-1 0-16,0-22 0,0 22 0,0 0 15,-21-21-15</inkml:trace>
  <inkml:trace contextRef="#ctx0" brushRef="#br1" timeOffset="96371.83">5419 8932 0,'0'0'0,"0"-21"0,0 0 15,0 42 1,0 0-1,-22 1-15,22-1 0,0 0 0,-21 0 16,21 0-16,0 22 0,0-22 16,0 0-16,0 0 0,0 0 0,-21 0 15,21 1-15,0-1 0,0 0 16,-21 0-16,21 0 0,0-42 62,0 0-62,0 0 0,0 0 16,0-1-16,0 1 0,0-21 16,21 21-16,0-22 0,0 1 0,1 21 15,-1-21-15,0-1 0,21 22 0,-21-21 16,22 21-16,-1 21 0,-21-22 16,22 22-16,-22 0 0,0 0 0,21 0 15,-21 22-15,1-1 0,-1 0 0,0 0 16,-21 21-16,0-20 0,21 20 15,-21-21-15,0 21 0,0-20 0,0 20 16,0-21-16,0 21 0,-21-20 0,21-1 16,-21 0-16,21 21 15,0-21-15,-21-21 0,21 22 0,0-1 16,21-42 15,-21-1-31,21 22 0,0-21 0,0 0 16</inkml:trace>
  <inkml:trace contextRef="#ctx0" brushRef="#br1" timeOffset="96668.66">6244 8509 0,'0'21'0,"0"0"15,0 1-15,0-1 0,0 21 0,0-21 16,-21 22-16,21-1 0,-21 21 16,21-20-16,-21-1 0,-1 22 0,22-22 15,-21 0-15,0 1 0,21-1 0,0 0 16,0-21-16,0 22 0,0-22 16,0 0-16,0 0 0,0 0 0,0 1 15,21-22 1,0 0-16,1 0 0,-1 0 15,0 0-15,0 0 16,0-22-16,0 1 0,1 21 0,-1-21 16</inkml:trace>
  <inkml:trace contextRef="#ctx0" brushRef="#br1" timeOffset="96898.48">6096 8911 0,'0'0'15,"-21"0"-15,42 0 32,0 0-32,0 0 0,0 0 0,1 0 15,-1 0-15,0 0 16,0 0-16,0 0 0,0-21 0,1 21 16,-1 0-16,0 0 0,0-21 0,0 21 15,0 0-15,-21-21 16</inkml:trace>
  <inkml:trace contextRef="#ctx0" brushRef="#br1" timeOffset="97540.52">7175 9144 0,'0'0'0,"22"-21"16,-22 0-16,21 21 0,-21-21 15,0-1-15,0 1 0,0 0 0,0 0 16,0 0-16,0 0 0,-21-1 15,-1 1-15,1 0 0,0 0 0,0 0 16,0 21-16,0 0 0,-1 0 16,-20 0-16,21 0 0,0 0 0,-22 0 15,22 21-15,0 0 0,-21 21 16,21-20-16,-1 20 0,1-21 0,0 21 16,0 1-16,0-1 0,0-21 0,-1 22 15,22-1-15,0-21 0,0 0 16,0 0-16,0 1 0,0-1 0,0 0 15,22 0-15,-1-21 0,0 0 0,21 0 16,-21 0-16,1 0 16,20 0-16,0 0 0,-21-21 0,22 0 0,-22 0 15,21-1-15,-21 22 0,1-21 0,20 0 16,-21 0-16,0-21 16,0 20-16,1 1 0,-22-21 0,0 21 15,21-22-15,-21 22 0,0 0 0,0 0 16,0 0-16,0 0 0,0 42 31,0 0-31,0 21 16,0-21-16,0 1 0,0 20 15,0-21-15,0 0 0,0 22 0,0-22 16,0 0-16,0 0 0,0 0 0,0 0 16,21 1-16,0-1 0,0 0 15,0-21-15,1 0 16,-1 0-16,0 0 0,21 0 0,-21 0 15,1 0-15,20 0 0,-21 0 0,0-21 16,22 21-16,-22-21 0</inkml:trace>
  <inkml:trace contextRef="#ctx0" brushRef="#br1" timeOffset="98294.28">7874 9081 0,'0'0'0,"0"-22"0,0 1 0,0 0 0,0 0 15,-21 0-15,0 21 0,-1 0 16,1 0-16,0 0 0,0 0 15,0 0-15,0 0 0,-1 21 0,1-21 16,0 21-16,0 0 0,0 0 16,0 1-16,21-1 0,-22 0 15,22 0-15,-21 0 0,21 0 0,0 1 16,0-1-16,0 0 16,21-21-16,1 0 15,-1 0-15,0 0 0,0 0 16,0 0-16,0-21 0,1 21 15,-1-21-15,0-1 0,-21 1 0,21 21 16,-21-21-16,21 0 0,-21 0 16,0 0-16,0-1 0,0 1 0,0 0 15,0 0-15,0 42 47,0 0-47,0 0 0,0 1 0,0-1 16,0 0-16,0 21 0,0-21 15,0 1-15,0 20 0,0-21 0,0 21 16,0 1-16,0-22 0,0 21 0,0 22 16,0-22-16,0 0 0,0 22 0,0-22 15,0 22-15,0-1 0,21-20 16,-21 20-16,22 1 0,-22-22 0,0 21 16,0-20-16,0 20 0,0-20 15,0 20-15,0-21 0,0 22 0,0-22 16,-22 1-16,1-1 0,21 0 15,-21-21-15,21 22 0,0-22 0,-21 0 16,21 0-16,-21-21 0,21 21 0,-21-21 16,-1 0-1,1 0 1,21-21-16,0 0 0,0 0 0,0-21 16,0 20-16,0-20 0,0 0 0,0-1 15,0-20-15,0 21 0,0-22 0,0 1 16,0-1-16,0-21 15,21 22-15,1-22 0,-1 1 0,0 20 0,0 1 16,0-1-16,0 1 0,1-1 16,-1 22-16,0-1 0,0 1 15,0 21-15,0-21 0,-21 20 0,22-20 16,-1 21-16,0 0 0,-21 0 0,0-1 16,0 1-16,21 0 0,-21 0 15,21 21-15,-21-21 0,0 0 16,21 21 15</inkml:trace>
  <inkml:trace contextRef="#ctx0" brushRef="#br1" timeOffset="98910.33">8064 9081 0,'22'0'16,"-1"0"0,0 0-1,0 0 1,0 0-16,0 0 0,1 0 15,-1-22-15,0 1 16,0 21-16,0-21 0,-21 0 16,21 21-16,-21-21 0,22 0 0,-22-1 15,21 22-15,-21-21 0,0 0 0,0 0 32,-21 21-32,-1 0 15,1 0-15,0 0 0,0 21 0,0 0 16,0 0-16,-1 1 0,1-1 15,0 0-15,0 0 0,0 0 0,21 0 16,0 1-16,-21-1 0,21 21 0,0-21 16,0 0-16,0 1 15,0-1-15,0 0 0,21-21 0,0 21 16,0-21-16,0 0 0,0 0 0,1 0 16,-1 0-16,0 0 0,0 0 15,0 0-15,22 0 0,-22 0 16,0-21-16,0 0 0,0 0 0,0-1 0,1 1 15,-1 0-15,0 0 0,0 0 16,0-22-16,0 22 0,-21-21 16,22 21-16,-22 0 0,0-1 0,0 1 15,0 0-15,0 42 32,0 0-32,0 1 15,0-1-15,0 0 0,0 0 16,0 0-16,0 0 0,0 1 0,0-1 15,0 0-15,0 0 0,0 0 0,0 0 16,0 1-16,0-1 0,0 0 16,21 0-16,-21 0 0,0 0 15,0 1-15,-21-22 47,-1 0-47,1 0 16,0 0-16,0 0 0,0 0 15,0 0-15,-22 0 0,22 0 16,0 0-16</inkml:trace>
  <inkml:trace contextRef="#ctx0" brushRef="#br1" timeOffset="99646.45">2392 9991 0,'-21'0'31,"-1"0"-31,1 0 31,0 0-31,42 0 47,0 0-47,1 0 0,20 0 0,0 0 16,1 0-16,20 0 0,1 0 15,-1 0-15,1 0 0,20 0 0,-20 0 16,42 0-16,-22 0 0,22 0 0,0 0 16,0 0-16,21 0 0,0 0 15,0 0-15,21 0 0,0 0 0,0 0 16,22 0-16,-1 0 0,0 0 16,22 0-16,-1 0 0,1 0 15,-1 0-15,1 0 0,-1 0 0,572 0 16,-592 0-1,-1-21-15,-21 21 0,0 0 16,-21 0-16,0 0 0,-21 0 0,0 0 16,0 0-16,-22 0 0,-20 0 0,-1 0 15,1-22-15,-22 22 0,1 0 16,-22 0-16,0 0 0,-42 0 47</inkml:trace>
  <inkml:trace contextRef="#ctx0" brushRef="#br1" timeOffset="100340.26">9652 9208 0,'-21'0'15,"0"0"1,-1 0 0,1 0-16,42 0 46,1 0-46,-1 0 16,21 0-16,0 0 0,1 0 16,-1 0-16,22 0 0,-22 0 15,21 0-15,1 0 0,-1 0 0,1-22 16,-1 22-16,1 0 0,-1 0 0,1-21 16,-1 21-16,-20 0 0,20 0 15,-20-21-15,-1 21 0,0 0 0,-21 0 16,22 0-16,-22 0 0,0 0 0,-42 0 47,0 0-47,0 0 0,-1 0 0,1 0 15,-21 0-15,21 0 16,0 0-16,-22 0 0,1 0 0,0 0 16</inkml:trace>
  <inkml:trace contextRef="#ctx0" brushRef="#br1" timeOffset="100620.11">9673 9250 0,'0'0'15,"-21"21"-15,42-21 16,0 0-16,0 0 16,22 0-16,-22 0 0,21 0 15,1 0-15,-1 0 0,21 0 16,-20 0-16,20 0 0,-20 0 0,20-21 15,-21 21-15,1 0 0,-1 0 0,0-21 16,1 21-16,-1 0 0,0 0 16,1-21-16,-22 21 0,21 0 0,-21 0 15,1-22-15,-1 22 0,0 0 0,-21-21 16,0 0 0,0 0-1,0 0-15,0 0 0</inkml:trace>
  <inkml:trace contextRef="#ctx0" brushRef="#br1" timeOffset="101044.32">10604 8721 0,'0'0'0,"-21"0"31,21 21-31,0 0 15,21-21-15,-21 21 0,22 0 0,-1-21 16,0 22-16,21-22 0,-21 21 16,1-21-16,20 0 0,-21 21 15,21-21-15,-20 0 0,20 0 0,0 0 16,-21 0-16,22 0 0,-22 0 16,21 0-16,-21 0 0,1 0 0,-1 0 15,0 0-15,-21 21 16,-21 0-1,0-21-15,-22 21 0,22 1 0,-21-1 16,-1 0-16,1 21 0,-21-21 0,20 22 16,1-1-16,0 0 0,-1-20 15,1 20-15,21 0 0,-22 1 0,22-22 16,0 21-16,0-21 0,0 0 0,21 1 16,0-1-16,0 0 15,0 0-15,-21-21 0,21 21 16,0-42 15,0 0-31,21 21 0,-21-21 0,0 0 16</inkml:trace>
  <inkml:trace contextRef="#ctx0" brushRef="#br1" timeOffset="101994.02">12107 8467 0,'0'21'31,"21"-21"-15,1 0-16,-1 0 15,0 0-15,21 0 0,1 0 0,-22 0 16,21 0-16,0-21 0,22 21 0,-22-21 16,1 21-16,-1-22 0,21-20 15,-20 42-15,-22-21 0,21 0 16,-42 0-16,0-1 16,0 1-16,0 0 0,0 0 0,0 0 15,-42 0-15,21-1 0,-22 22 16,22 0-16,-21 0 15,21 0-15,-22 0 0,1 22 0,0-1 16,21-21-16,-22 42 0,1-21 0,21 0 16,-22 22-16,22-22 0,0 21 15,0 1-15,21-22 0,0 21 0,0-21 16,0 22-16,0-22 0,21 0 0,0 0 16,0 0-16,22 0 0,-22 1 15,21-22-15,-21 21 0,22-21 0,-22 0 16,0 0-16,21 0 0,-20 0 0,-1 0 15,0 0-15,0 0 0,0 0 16,0-21-16,-21-1 16,0 1-16,-21 21 15,0 0-15,0 0 16,-21-21-16,20 21 0,-20 0 0,0 0 16,-1 0-16,1 21 0,0 0 0,-1 1 15,-20-1-15,21 0 0,20 0 16,-20 21-16,21-20 0,0 20 0,21 0 15,-21-21-15,21 22 0,0-22 0,0 21 16,0-21-16,21 1 0,0-1 16,0 0-16,0 0 0,22 0 0,-22 0 15,21-21-15,-21 22 0,22-22 0,-1 0 16,0 0-16,1 0 0,-1 0 16,0 0-16,1 0 0,-1 0 15,0 0-15,22-22 0,-22 1 0</inkml:trace>
  <inkml:trace contextRef="#ctx0" brushRef="#br1" timeOffset="102488.73">13271 8784 0,'0'0'0,"0"-63"15,0 42-15,-21-1 16,0 1-16,0 21 0,0 0 0,0 0 16,-1 0-16,-20 0 0,21 0 0,0 0 15,-22 21-15,22-21 0,0 43 16,-21-22-16,21 0 0,-22 21 15,22-20-15,0 20 0,0 0 0,0-21 16,-1 22-16,22-22 0,0 21 16,0-21-16,0 1 0,0-1 0,0 0 15,0 0-15,0 0 0,22 0 16,-1-21-16,0 0 0,0 0 16,0 0-16,22 0 0,-22 0 0,21-21 15,-21 21-15,22-21 0,-1 0 0,-21 0 16,21 0-16,1-1 0,-22-20 0,0 0 15,21 21-15,-20-22 0,-1 1 16,-21 0-16,21-1 0,-21 22 0,21-21 16,-21 21-16,0-1 0,0 1 15,0 0 1,0 42 0,0 0-16,-21 64 15,21-43-15,-21 1 0,21-1 16,-21-21-16,21 22 0,0-1 0,-22 0 15,22-21-15,0 22 0,0-22 0,0 0 16,0 0-16,0 0 0,22 1 16,-1-22-16,0 0 0,0 21 0,0-21 15,0 0-15,22 0 0,-22 0 16,0 0-16,21-21 0,1-1 0,-22 22 0,21-21 16,1-21-16,-1 21 15,0 0-15,1-22 0</inkml:trace>
  <inkml:trace contextRef="#ctx0" brushRef="#br1" timeOffset="102840.53">14139 8678 0,'0'0'0,"21"-21"0,1 0 0,-22 0 0,0 0 16,-22 21-16,1 0 15,0 0-15,-21 0 0,21 21 16,-22 0-16,1 0 0,0 0 0,20 22 16,1-22-16,0 0 0,0 21 0,21-20 15,0-1-15,0 21 0,0-21 16,0 0-16,21 1 0,0-1 0,0 0 15,1 0-15,-1 0 0,21 0 16,-21 1-16,22-22 0,-1 21 0,-21 0 16,0-21-16,0 21 0,1-21 15,-1 0-15,-21 21 0,-21-21 16,-1 0 0,1 0-16,-21 0 0,21 0 15,-22 0-15,1 0 0,21 0 0,-21 0 16,-1 0-16,22 0 0,0 0 0,0 0 15,0 0-15,42 0 32,0 0-32,0 0 15,0 0-15,22-21 0,-22 21 16,21-21-16,0 0 0,-20 21 16</inkml:trace>
  <inkml:trace contextRef="#ctx0" brushRef="#br1" timeOffset="103520.15">14541 8763 0,'0'0'0,"22"0"0,-22 21 31,0 0-15,0 1-16,0-1 0,0 0 0,-22 21 16,22-21-16,-21 22 15,21-22-15,0 0 0,0 0 0,0 22 16,0-22-16,0 0 0,21 0 15,1 0-15,-1-21 0,0 0 16,21 21-16,-21-21 0,1 0 0,20 0 16,0 0-16,-21 0 0,22-21 0,-22 0 15,21 21-15,-21-21 0,22 0 16,-22 0-16,0-1 0,0-20 0,0 21 16,1-21-16,-22 20 0,21-20 0,-21 21 15,21-21-15,-21 20 0,0 1 16,0 0-16,0 0 0,21 21 15,-21 21 17,0 0-32,-21 0 0,21 1 0,-21 20 15,0-21-15,-1 21 0,22-20 0,-21 20 16,0 0-16,0 1 0,0-1 0,0 0 16,21 1-16,0-1 0,-22 21 15,22-20-15,0 20 0,0 1 0,0-1 16,0 1-16,0-1 0,0 1 0,0-1 15,22 22-15,-1-22 0,0 1 16,0-1-16,0 22 0,-21-21 16,21-1-16,1 1 0,-1-1 0,-21 1 0,0-1 15,0-21-15,0 22 0,0-22 0,0-21 16,0 22-16,-21-22 0,-1 0 16,1 0-16,-21-21 0,21 0 15,-22 0-15,1 0 0,0 0 0,-1-21 16,1 0-16,0 0 0,21 0 0,-1-1 15,-20-20-15,21 0 0,0-1 16,21-20-16,-21-1 0,21 22 0,0-21 16,0-1-16,0 1 0,0-1 0,0 1 15,0-1-15,21 1 0,-21-1 16,21 1-16,0-1 0,21 1 16,-20-1-16,20 22 0,0-1 0,1 1 15,-1 0-15,0-1 0,1 1 0,-1 21 16,21-21-16,-20 20 0,-1-20 15,0 21-15,1 0 0</inkml:trace>
  <inkml:trace contextRef="#ctx0" brushRef="#br1" timeOffset="103980.89">16616 8128 0,'0'0'16,"0"-21"-1,0 42-15,0 0 16,0 0-16,-21 1 0,21 20 16,-22 0-16,1 1 0,0-1 0,21 0 15,-21 1-15,0-1 0,0 21 0,-1-20 16,1-1-16,0 0 0,0 22 15,0-22-15,21 1 0,0-1 0,-21-21 16,21 21-16,-22-20 0,22-1 0,0 0 16,0 0-16,0 0 0,0 0 15,22-21-15,-1 0 0,0 0 16,0 0-16,21-21 0,-20 21 16,20-21-16,-21 0 15</inkml:trace>
  <inkml:trace contextRef="#ctx0" brushRef="#br1" timeOffset="104321.68">16870 8615 0,'0'0'16,"0"-21"-16,-21 21 31,-1 21-31,22 0 0,-21 21 16,0-20-16,21-1 0,-21 0 0,21 21 15,0-21-15,0 1 0,0-1 16,0 0-16,0 0 0,0 0 0,0 0 15,21-21-15,0 0 16,0 0-16,1 0 0,-1 0 16,0 0-16,0 0 0,21 0 0,-20-21 15,-1 0-15,0 0 0,0 0 0,0 0 16,0-22-16,-21 22 0,0 0 16,0-21-16,0 20 0,0 1 0,-21-21 15,0 21-15,0 0 0,0-1 0,0 22 16,-1-21-16,1 21 0,0-21 15,0 21-15,0 0 0,0 0 16,-1 0-16,1 0 0,0 0 16,0 0-16,0 0 15</inkml:trace>
  <inkml:trace contextRef="#ctx0" brushRef="#br1" timeOffset="104512.58">16256 8467 0,'-21'0'16,"42"0"-16,21 0 15,1 0-15,-1 0 0,0 0 16,1 0-16,-1 0 0,21 0 0,-20-21 16,20 21-16,-20 0 0,-1 0 15,0 0-15,1 0 0,-22-22 16,21 22-16,-21 0 0,0 0 0,1 0 15</inkml:trace>
  <inkml:trace contextRef="#ctx0" brushRef="#br1" timeOffset="105087.77">18902 7874 0,'0'0'15,"21"0"-15,-21-21 16,0 42 0,0 0-16,0 0 15,0 22-15,0-1 0,0 22 16,0-22-16,0 21 0,0 1 0,-21-1 15,21 22-15,-21-21 0,21-1 0,-22 22 16,22-22-16,0 22 0,0 0 16,-21-1-16,21-20 0,0 20 0,-21 1 15,21-21-15,0 20 0,0 1 0,0 0 16,0-1-16,0 1 0,0 0 16,0-22-16,-21 22 0,21-22 15,-21 22-15,21-22 0,0 1 0,0-22 16,-21 22-16,21-22 0,-22 0 0,22 1 15,-21-22-15,21 0 0,0 0 0,0-42 32,0 0-32,0 0 0,0-22 15,0 22-15,0-21 0,0-22 0,0 22 16,0-21-16,21-1 0,-21 1 0</inkml:trace>
  <inkml:trace contextRef="#ctx0" brushRef="#br1" timeOffset="105399.59">18859 8551 0,'0'0'0,"0"-42"0,0 21 0,0 0 15,22 0-15,-22-22 0,21 22 0,0 21 16,0-21-16,0 0 0,0 0 0,1 21 16,20-22-16,-21 22 0,21 0 15,1 0-15,-1 0 0,0 0 0,-20 22 16,20-1-16,-21 0 0,0 0 0,0 0 15,-21 0-15,0 22 0,0-22 16,-21 0-16,0 21 0,0-20 0,0-1 16,-22 21-16,1-21 0,21 0 0,-21 1 15,-1-1-15,22 0 16,-21 0-16,21-21 0,-1 21 0,1-21 16,21-21 15,0 0-31,0 0 15,21 21-15,1-21 0,-1-1 0</inkml:trace>
  <inkml:trace contextRef="#ctx0" brushRef="#br1" timeOffset="105748.39">19621 8530 0,'0'0'0,"22"0"0,-1 0 0,0 0 15,0 0-15,0 0 0,0-21 16,1 0-16,-1 21 16,0-21-16,0 0 0,0-1 0,0 22 15,-21-21-15,0 0 0,22 0 0,-22 0 16,-22 21 0,1 0-1,0 0-15,-21 0 0,21 21 0,-1 0 16,1 0-16,0 0 0,-21 1 15,42 20-15,-21-21 0,-1 0 0,22 22 16,0-22-16,0 21 0,0-21 16,0 0-16,0 1 0,0 20 15,0-21-15,22 0 0,-1 0 16,0-21-16,0 0 0,0 0 0,0 0 16,22 0-16,-22 0 0,0 0 15,21 0-15,-20-21 0,-1 0 0,21 0 16</inkml:trace>
  <inkml:trace contextRef="#ctx0" brushRef="#br1" timeOffset="106112.18">20066 8467 0,'0'0'0,"-21"-21"0,21-1 16,0 1 0,21 21-16,0 0 0,0 0 15,0 0-15,1 0 0,-1 0 16,0 0-16,0 0 0,0 0 0,0 21 15,1-21-15,-1 22 0,0-1 0,0 0 16,0 0-16,0 0 0,-21 22 16,0-22-16,22 0 0,-22 0 0,0 21 15,0-20-15,0-1 0,0 0 0,-22 0 16,1-21-16,21 21 0,-21 0 16,0-21-16,0 0 15,21-21 1,0 0-1,0 0-15,0 0 0,0-22 16,21 22-16,0 0 0,-21 0 0,21-21 16,0 20-16,1 1 0,-1 0 0,0 0 15,0 0-15,0 0 0,-21-1 16,21 22-16,1 0 0,-1 0 0,0 0 16,0 0-1</inkml:trace>
  <inkml:trace contextRef="#ctx0" brushRef="#br1" timeOffset="107177.51">20447 8700 0,'0'0'0,"0"21"16,0 0-16,21-21 15,0 0-15,22 0 0,-1 0 0,-21 0 16,21 0-16,22 0 0,-22-21 15,1 21-15,20-21 0,-21-1 0,22 1 16,-22 21-16,1-21 0,-1-21 0,-21 21 16,21-1-16,-20 1 15,-1-21-15,0 21 0,-21-22 0,0 22 16,0-21-16,0 21 0,0-22 0,0 22 16,-21 0-16,0-21 0,-1 21 15,1-1-15,0 22 0,0-21 0,0 21 16,0 0-16,-1 21 0,22 1 15,-21-1-15,0 0 0,21 21 16,-21 1-16,0-1 0,21 0 0,0 1 16,-21 20-16,21-21 0,-22 22 0,1-1 15,21 1-15,-21-1 0,0 1 16,21 21-16,-21-22 0,0 1 0,-1-1 16,1 1-16,0-1 0,0 1 15,0-1-15,0 1 0,-1-1 0,-20 1 16,21-1-16,0 1 0,0-1 15,-1-21-15,1 22 0,0-22 0,0 22 16,0-22-16,21 0 0,-21 1 0,21-22 16,0 21-16,0-21 0,0 1 0,0-1 15,0 0-15,21 0 0,0-21 16,0 0-16,0 0 0,22 0 0,-22-21 16,21 0-16,0 0 0,-20-1 0,20 1 15,0-21-15,1 21 0,-1-22 0,0-20 16,1 21-16,-22-22 0,21 22 15,-21-43-15,22 22 0,-22-1 16,-21 1-16,0-1 0,0-21 0,0 22 16,0-1-16,-43 22 0,22 21 0,-21-21 15,21-1-15,0 1 0,-1 21 16,22 0-16,0-1 0,-21 22 0,21-21 16,21 0-1,1 21 1,-1 0-16,0-21 0,21 21 0,-21-21 15,22 21-15,-22-21 0,21-1 16,1 1-16,-1 0 0,-21 0 0,21 0 16,1-22-16,-1 22 0,0 0 0,-20-21 15,20 21-15,0-1 0,-21 1 16,1 0-16,-1 0 0,-21 0 16,0 0-16,0-1 0,0 1 15,-21 21 1,-1 0-1,1 21-15,21 1 0,-21-1 0,0 0 16,21 0-16,-21 0 0,21 0 0,0 1 16,0 20-16,0-21 0,0 0 15,0 0-15,0 22 0,0-22 0,0 0 16,21-21-16,0 21 0,0 0 16,0-21-16,1 0 0,-1 0 0,0 0 15,0 0-15,0 0 0,22 0 16,-22 0-16,0-21 0,0 0 0,0 0 15,0 0-15,1 0 0,-22-1 16,21-20-16,-21 21 0,0-21 0,0 20 16,0-20-16,0 21 0,0 0 0,-21 0 15,-1-1-15,-20 1 0,21 21 16,0 0-16,-22 0 0,22 0 0,0 0 16,-21 0-16,21 0 0,-1 0 0,1 21 15,0 1-15,21-1 0,-21 0 16,21 0-16,0 0 0,0 0 15,0 1-15,21-1 0,0 0 0,0-21 16,22 0-16,-22 21 16,21-21-16,-21 0 0</inkml:trace>
  <inkml:trace contextRef="#ctx0" brushRef="#br1" timeOffset="107568.3">21971 8678 0,'0'0'0,"-21"-84"15,21 63-15,0-1 0,0 1 16,0 0-16,21 0 16,0 21-16,0 0 0,0-21 0,1 21 15,-1 0-15,0 0 0,0 0 16,21 0-16,-20 0 0,-1 21 16,-21 0-16,21 0 0,-21 0 0,21 1 15,-21-1-15,0 21 0,0-21 0,0 0 16,0 22-16,0-22 0,0 0 15,0 21-15,0-20 0,0-1 0,-21 0 16,0 0-16,0-21 16,21-21 15,0 0-15,0 0-16,0-1 0,0-20 15,0 21-15,21 0 0,-21-22 0,21 22 16,0 0-16,0 0 0,-21-21 0,21 20 15,1 22-15,-1-21 0,-21 0 16,21 21-16,0 0 0,0 0 16,0 0-16,1 0 15</inkml:trace>
  <inkml:trace contextRef="#ctx0" brushRef="#br1" timeOffset="108267.83">22881 8594 0,'0'0'0,"0"-21"0,-21 21 0,0 0 16,21-22-16,-21 22 0,-1-21 15,1 21-15,21 21 32,0 1-17,0-1-15,0 0 0,0 0 16,0 0-16,0 0 0,0 1 0,0-1 15,0 21-15,0-21 0,0 0 16,0 1-16,0-1 0,0 0 16,0 0-16,0 0 15,-21-21 1,0 0 0,21-21-16,0 0 0,0 0 15,0 0-15,0-22 0,0 22 0,0 0 16,21-21-16,0 20 0,0 1 15,1-21-15,-1 21 0,0-22 0,0 22 16,21 0-16,-20 0 0,20 0 16,-21 21-16,21 0 0,-20 0 0,20 0 15,-21 0-15,0 21 0,0-21 0,-21 21 16,0 0-16,22 22 16,-22-22-16,0 0 0,0 21 0,0-21 15,0 1-15,0 20 0,0-21 0,0 0 16,-22 0-16,22 1 0,0-1 15,-21 0-15,0 0 0,0-21 16,0 0 15,21-21-31,0 0 0,0 0 0,0-1 16,0 1-16,0 0 0,21-21 0,0 21 16,0-22-16,0 1 0,1 21 15,20-22-15,-21 1 0,21 21 0,-20-21 16,20 20-16,0 1 0,1 0 15,-1 0-15,0 21 0,-21 0 16,22 0-16,-22 0 0,21 21 0,-21 0 16,-21 0-16,0 1 0,22-1 0,-22 0 15,0 21-15,0-21 0,0 1 16,0-1-16,0 0 0,-22 0 0,22 0 16,0 0-16,-21 1 0,0-1 0,0 0 15,0 0-15,0-21 16,-1 21-16,1-21 0,-21 21 0,21-21 15,0 22-15</inkml:trace>
  <inkml:trace contextRef="#ctx0" brushRef="#br1" timeOffset="110358.94">10816 11388 0,'0'0'0,"21"-21"0,0 21 0,1-22 15,-1 22-15,0-21 0,0 0 0,0 0 16,0 0-16,22 0 0,-22-1 16,0 1-16,0-21 0,-21 21 0,0 0 15,0-1-15,0-20 0,0 21 0,0 0 16,-21 0-16,0-1 0,-21 22 16,-1-21-16,1 0 0,0 21 15,-22 0-15,1 0 0,-1 0 0,1 0 16,-1 0-16,1 21 0,20 0 0,-20 1 15,20-22-15,1 21 0,21 0 16,0 0-16,0 0 0,21 0 0,0 1 16,0-1-16,0 0 0,21 0 15,0 0-15,21 0 0,-21 1 0,22 20 16,-22 0-16,21-21 0,1 22 0,20-1 16,-21 0-16,1 1 0,-1-1 15,0 0-15,-20 1 0,-1-1 0,0 0 16,-21 1-16,0-22 0,0 21 0,-21 1 15,-22-1-15,1 0 0,0-21 16,-1 22-16,-20-22 0,-1 0 16,1 0-16,-1 0 0,1-21 0,-1 0 15,1 0-15,-1 0 0,1 0 0,-1 0 16,1 0-16,21-21 0,-1 0 16,1-21-16,0 21 0,-1-22 0,22 22 15,0-21-15,-21-1 0,20 1 0,1 0 16,21-1-16,-21-20 0,21 21 15,0-22-15,0 22 0,0-22 0,0 22 16,0-22-16,21 43 0,0-21 0,1 21 16,-1 0-16,21-1 0,-21 22 15,0 0-15,22 22 0,-22-1 16,0 21-16,0-21 0,22 22 0,-22-1 16,0 21-16,0-20 0,0-1 15,0 0-15,1 1 0,-1-1 0,0 0 16,-21 1-16,21-1 0,0 0 0,0 1 15,-21-1-15,22-21 0,-1 0 16,0 22-16,0-22 0,0 0 0,0-21 16,1 21-16,-1-21 0,21 0 0,-21 0 15,0 0-15,1 0 0,20 0 16,-21-21-16,21 0 0,1 0 16,-1 0-16,-21-1 0,22 1 0,-1 0 0,0-21 15,-21 21-15,22-1 16,-22-20-16,0 21 0,0 0 0,0 0 15,1-1-15,-22 1 0,0 0 16,0 42 0,0 0-1,-22 1-15,22-1 0,0 0 16,0 21-16,0-21 0,0 1 16,0-1-16,0 21 0,0-21 0,0 0 15,22 1-15,-1-1 0,0 0 16,0-21-16,0 0 0,0 0 15,22 0-15,-22 0 0,0 0 0,21 0 16,-20-21-16,-1 0 0,21-1 16,-21 1-16,0 0 0,1 0 0,20 0 15,-21-22-15,0 22 0,0 0 16,1 0-16,-22 0 0,0 0 0,21-1 16,-21 1-16,0 42 31,0 1-31,0-1 15,0 0-15,0 0 0,0 0 0,0 0 16,0 22-16,0-1 0,0-21 0,0 22 16,0-1-16,0 21 0,0-20 15,0-1-15,0 22 0,21-22 16,-21 0-16,21 22 0,-21-22 0,0 22 16,0-22-16,0 21 0,0-20 0,0 20 15,0-20-15,0 20 0,0-21 16,0 22-16,0-22 0,0 1 0,0-1 15,-21-21-15,0 21 0,21-20 0,-21-1 16,-1 0-16,1 0 0,0-21 16,0 0-16,0 0 0,0 0 15,-1 0-15,1 0 0,0-21 0,0 0 16,0-22-16,0 22 0,-1-21 16,22 0-16,0-1 0,0 1 15,0-22-15,0 1 0,0-1 0,0 22 16,0-43-16,0 22 0,22-1 0,-1 1 15,21-22-15,-21 22 0,22-22 16,-1 22-16,0-22 0,1 21 0,-1 1 16,0 21-16,1-22 0,-1 22 0,0-1 15,1 1-15,-1 0 0,-21 21 16,0-1-16,0 1 0,-21 0 0,-21 21 16,0 0-1,0 0-15,0 21 0,0-21 16,-22 21-16,22 1 0,0-1 15,0 0-15,0-21 0,-1 21 0,22 0 16,0 0-16,0 1 0,0-1 16,0 0-16,0 0 0,22-21 15,-1 21-15,0 0 0,0 1 0,21-22 16,-20 21-16,-1 0 0,21 0 0,0 21 16,-20-42-16,-1 22 15,-21-1-15,0 0 0,0 0 16,-21 0-16,-1-21 0,-20 0 15,21 0-15,0 21 0,-22-21 16,22 0-16,-21 0 0,21 0 0,0 0 16,-1 0-16,1-21 0,21 0 15,-21 21-15,21-21 0,0 0 0,0 0 16,0-1-16,0 1 0,21 0 16,0-21-16,-21 21 0,22-22 0,-1 22 15</inkml:trace>
  <inkml:trace contextRef="#ctx0" brushRef="#br1" timeOffset="110664.77">12213 10880 0,'0'0'0,"0"-21"0,-21 21 16,0 0-1,0 0 1,21 21-16,0 0 0,-22 0 15,22 21-15,-21 1 0,0-1 0,21 22 16,-21-1-16,0 1 0,0-1 16,21 1-16,-22-1 0,1 1 0,21-1 15,0 1-15,-21-22 0,21 21 0,0-20 16,0-1-16,0 0 0,0 1 16,0-22-16,0 21 0,21-21 0,-21 1 15,0-1-15,21-21 0,1 21 16,-1-21-16,-21-21 15,21 0 1,-21-1-16,21 1 0,-21 0 0</inkml:trace>
  <inkml:trace contextRef="#ctx0" brushRef="#br1" timeOffset="111660.2">12171 11726 0,'0'0'0,"0"22"16,0-1-1,21-21-15,0 0 16,0 0-16,0 0 0,1 0 16,-1 0-16,0 0 0,0 0 0,0 0 15,0-21-15,1 21 0,20-22 16,-21 1-16,0 21 0,0-21 16,1 0-16,-1 0 0,-21 0 15,21-1-15,-21 1 16,-21 21-1,0 0-15,-1 0 0,1 21 0,0 1 16,0-1-16,0 0 0,0 0 0,-1 0 16,1 0-16,0 22 0,0-22 0,0 0 15,21 0-15,0 22 0,0-22 16,0 0-16,0 0 0,0 0 0,0 0 16,21 1-16,0-22 0,0 0 15,0 0-15,1 0 0,-1 0 16,0 0-16,21 0 0,-21 0 0,1 0 15,20-22-15,0 1 0,-21 0 0,22 0 16,-1 0-16,-21 0 0,22-1 0,-22 1 16,0 0-16,0 0 0,0-21 15,0 20-15,1 1 0,-22 0 0,0 0 16,0 0-16,0 0 0,0 42 31,0 0-15,0 0-16,-22 0 0,22 0 15,0 1-15,0-1 0,-21 0 16,21 0-16,0 0 0,0 0 16,0 1-16,0-1 0,0 0 15,-21 0-15,0 0 16,21-42 31,0 0-47,0 0 0,0 0 15,0-1-15,0 1 0,21-21 0,0 21 16,-21 0-16,21-1 0,1 1 16,-1 0-16,0 0 0,0 0 0,0 0 15,0 21-15,1 0 0,-1 0 0,0 0 16,0 0-16,0 0 0,0 21 16,1-21-16,-1 21 0,0 0 15,0 0-15,0 0 0,0 1 0,-21-1 16,0 0-16,0 0 0,0 0 0,0 0 15,0 1-15,0-1 0,0 0 0,0 0 16,0 0-16,0 0 16,-21-21-16,0 0 15,21-21 1,0 0 0,0 0-16,0 0 0,0 0 15,0-1-15,21-20 0,0 21 0,1 0 16,-1-22-16,21 22 0,-21-21 0,0 21 15,22 0-15,-1-1 0,-21 1 16,22 0-16,-22 21 0,0 0 0,0 0 16,0 0-16,0 21 0,-21 0 0,0 1 15,22-1-15,-22 0 0,0 0 16,0 0-16,0 0 0,0 1 0,0-1 16,0 0-16,0 0 0,0 0 0,0 0 15,-22 1-15,22-1 0,-21 0 16,0-21-1,0 0-15,0 0 16,0 0-16</inkml:trace>
  <inkml:trace contextRef="#ctx0" brushRef="#br1" timeOffset="111920.18">11790 11282 0,'0'0'0,"21"0"15,21-21-15,-21 21 0,22-21 16,-1 21-16,0 0 0,1-22 16,20 22-16,-20 0 0,20-21 15,-21 21-15,22 0 0,-1-21 0,-20 21 16,-1-21-16,22 21 0,-22 0 0,0 0 15,-21-21-15,22 21 0,-22 0 16,21 0-16,-21 0 0,1 0 0,-1 0 16</inkml:trace>
  <inkml:trace contextRef="#ctx0" brushRef="#br1" timeOffset="112568.17">15875 11176 0,'0'0'0,"0"-21"0,0 0 0,21-22 0,-21 22 15,0 0-15,0 0 0,0 0 16,0 0-16,0-1 0,-21 1 16,0 0-16,0 21 0,-1 0 15,-20-21-15,21 21 0,-21 0 0,-1 0 16,1 0-16,-22 0 0,22 21 15,0-21-15,-22 21 0,22 0 0,-22 22 16,22-22-16,0 21 0,-22 1 16,22 20-16,21-21 0,-22 22 0,22-1 15,0 1-15,0-1 0,0-20 0,21 20 16,0-20-16,0-1 16,0 0-16,0 1 0,21-1 0,0 0 15,0-21-15,0 1 0,22-1 0,-22 0 0,21 0 16,1-21-16,-1 0 15,0 0-15,1 0 0,-1 0 0,0 0 16,1-21-16,-1 21 0,0-21 0,1 0 16,-1-1-16,0 1 0,-21 0 15,22-21-15,-1 21 0</inkml:trace>
  <inkml:trace contextRef="#ctx0" brushRef="#br1" timeOffset="112964.94">15896 11494 0,'0'0'0,"-21"0"16,0 21-1,0-21-15,21 21 16,0 0-16,-22 0 0,22 0 16,-21 1-16,21-1 0,-21 21 0,21-21 15,0 0-15,0 1 0,0 20 0,0-21 16,0 0-16,0 0 0,0 1 16,0-1-16,0 0 0,21 0 15,0-21-15,1 0 0,-1 0 0,0 0 16,0 0-16,0 0 0,22 0 15,-22 0-15,0-21 0,21 0 0,-21 0 16,22-1-16,-22 1 0,21 0 0,-21 0 16,1 0-16,-22 0 15,0-22-15,0 22 0,0 0 0,0-21 16,0 20-16,-43-20 0,22 21 0,0 0 16,-21 0-16,20-1 0,-20 22 15,0 0-15,21 0 0,-22 0 0,22 0 16,0 22-16,-21-1 0,20 0 0,22 0 15,0 0-15,-21 0 0,21 22 16,0-22-16,0 0 0,0 0 0,0 0 16,0 1-16,21-1 0,1 0 0,-1 0 15,0-21-15,0 0 0,0 0 16,22 0-16,-22 0 0,21 0 0</inkml:trace>
  <inkml:trace contextRef="#ctx0" brushRef="#br1" timeOffset="113609.57">16531 11536 0,'0'0'0,"0"-21"16,0 42 15,0 0-31,0 0 16,0 0-16,0 1 0,-21-1 0,21 0 15,0 0-15,0 0 0,0 0 16,0 1-16,-21-1 0,21 0 0,0 0 15,0 0-15,-21-21 0,21 21 16,-22-21-16,22-21 31,0 0-15,0 0-16,0 0 0,22 0 16,-1-1-16,0-20 0,0 21 15,-21-21-15,21 20 0,0 1 0,22-21 16,-22 21-16,0 0 0,0 21 0,0 0 15,22 0-15,-22 0 0,0 0 16,0 0-16,0 0 0,22 21 0,-22 0 16,0 21-16,0-21 0,-21 1 0,0-1 15,21 0-15,-21 0 16,0 0-16,0 0 0,0 1 0,0-1 16,0 0-16,0 0 0,-21-21 0,0 0 15,21 21-15,-21-21 16,0 0-16,21-21 15,0 0 1,0 0-16,0 0 16,0-1-16,21 1 0,0 0 0,0-21 15,0 21-15,1-1 0,-1-20 0,21 21 16,-21 0-16,22 0 0,-1-1 16,0 1-16,1 21 0,-22 0 0,21 0 15,-21 0-15,22 21 0,-22 1 16,0-1-16,-21 0 0,0 0 0,21 0 15,-21 0-15,0 22 0,0-22 16,0 0-16,0 0 0,-21 0 0,0 1 16,0-1-16,21 0 0,-22-21 15,22 21-15,22-21 32,-1 0-32,0 0 0,0 0 0,21-21 15</inkml:trace>
  <inkml:trace contextRef="#ctx0" brushRef="#br1" timeOffset="113947.9">17738 11515 0,'0'0'0,"0"-21"0,-22 42 31,22 0-15,0 0-16,0 0 15,-21 0-15,21 22 0,-21-22 0,21 21 16,-21-21-16,21 22 0,0-1 0,-21 22 15,21-22-15,-21 0 0,21 22 0,-22-1 16,22-20-16,0 20 0,0 1 16,0-1-16,0 1 0,0-1 15,0 1-15,0-1 0,0 1 0,-21 20 16,0-20-16,0-1 0,0 1 16,0-1-16,-1-20 0,1 20 0,0-21 15,0 1-15,-21-1 0,20 0 0,1 1 16,0-22-16,0 0 0,0 0 0,42-42 31,-21 0-15,21 0-16,0 0 0,22-1 0,-22-20 15,0 0-15,21-1 0,-21 1 0</inkml:trace>
  <inkml:trace contextRef="#ctx0" brushRef="#br1" timeOffset="114228.01">17738 11663 0,'0'0'0,"0"-64"0,0-20 16,0 41-16,21 22 15,-21 0-15,21 21 0,0 0 16,0 0-16,0 0 0,1 0 0,-1 0 16,0 0-16,0 0 0,0 21 15,0 0-15,1 22 0,-1-22 0,0 0 16,-21 21-16,0-20 0,0-1 15,0 21-15,0-21 0,0 0 16,-21 1-16,0-1 0,-1 0 0,1 0 16,0-21-16,0 21 0,0 0 0,0-21 15,-1 0-15,1 22 0,0-22 0,0 0 16,0 0 0,0 0-16</inkml:trace>
  <inkml:trace contextRef="#ctx0" brushRef="#br1" timeOffset="115228.76">18923 11642 0,'0'0'0,"0"-21"0,0-1 0,0 1 15,0 0-15,0 0 16,0 0-16,0-22 0,-21 22 0,0 0 16,-1 0-16,1 0 0,-21 0 0,21 21 15,-22 0-15,1-22 0,21 22 16,-21 0-16,-1 0 0,1 22 15,0-1-15,20 0 0,-20 0 0,21 0 16,-21 0-16,20 22 0,1-22 16,0 21-16,21-21 0,0 1 0,-21 20 15,21-21-15,0 0 0,0 0 0,0 1 16,21-1-16,0 0 16,0-21-16,1 0 0,20 0 15,-21 0-15,0 0 0,22-21 0,-22 0 16,0 21-16,21-22 0,-21 1 15,22 0-15,-22 0 0,0 0 0,0 0 16,0-22-16,1 22 0,-22 0 0,0 0 16,0-22-16,0 22 15,0 0-15,0 0 0,0 0 0,0 0 16,0 42 0,0 0-1,-22 0-15,22 21 0,0-20 0,0 20 16,0-21-16,0 0 0,0 22 0,0-22 15,0 21-15,0-21 0,0 0 0,22 1 16,-1-1-16,21 0 16,-21-21-16,0 0 0,1 0 0,-1 0 15,21 0-15,-21 0 0,0 0 0,22 0 16,-22-21-16,21 0 0,-21-1 16,22 1-16,-1 0 0,-21 0 15,22-21-15,-22-1 0,0 22 0,0-21 16,0-22-16,0 22 0,1-22 15,-1 22-15,-21-21 0,21-1 0,-21 22 16,21-1-16,-21 1 0,0 0 0,21-1 16,-21 22-16,21 0 0,-21 0 15,0 42 1,0 0-16,0 0 0,0 22 16,-21-1-16,21 0 0,-21 22 15,0-22-15,0 22 0,0-1 0,21-20 16,-22 20-16,1-21 0,21 1 0,0-1 15,0-21-15,0 22 0,0-22 16,0 0-16,0 0 0,0 0 16,21 0-16,1-21 0,-1 0 0,0 0 15,0 0-15,0 0 0,0 0 0,22 0 16,-22-21-16,0 0 0,-21 0 16,21 0-16,-21 0 0,0-1 0</inkml:trace>
  <inkml:trace contextRef="#ctx0" brushRef="#br1" timeOffset="115412.65">19240 11303 0,'0'21'16,"22"-21"0,-1 0-1,0 0-15,0 0 0,0 0 16,0 0-16,22 0 0,-22 0 0,21-21 15,-21 21-15,22 0 0,-1-21 0,-21 21 16,22 0-16,-22-21 0</inkml:trace>
  <inkml:trace contextRef="#ctx0" brushRef="#br1" timeOffset="115964.24">20066 11515 0,'0'0'0,"0"21"0,21 0 15,0-21 1,0 0-16,1 0 16,-1 0-16,-21-21 0,21 0 0,0 21 15,0-21-15,-21-1 0,21 1 16,-21 0-16,0 0 0,0 0 16,0 0-16,0-1 0,0-20 0,-21 21 15,0 0-15,0 0 0,0 21 16,0 0-16,-22 0 0,22 0 0,-21 0 15,21 0-15,-1 21 0,-20 0 0,21 0 16,0 0-16,0 22 16,-1-22-16,1 21 0,21-21 0,0 0 15,0 22-15,0-22 0,0 0 0,0 0 16,21 0-16,1 1 0,-1-1 0,21 0 16,-21-21-16,0 0 15,1 0-15,20 0 0,-21 0 0,0 0 16,22 0-16,-22-21 0,0 21 0,0-21 15,21-1-15,-20 1 0,-1 0 16,0-21-16,-21 21 0,21-22 0,-21 22 16,0-21-16,21-1 0,-21 1 0,0 21 15,0-21-15,0 20 0,0 1 16,0 0-16,-21 21 16,0 21-16,21 0 0,-21 1 15,21-1-15,0 21 0,0 0 16,0-20-16,0 20 0,0 0 0,0-21 15,0 22-15,0-22 0,0 21 0,0-21 16,0 1-16,21-1 0,0 0 0,0 0 16,0-21-16,1 0 0,-1 21 15,0-21-15,0 0 0,0 0 0,22 0 16,-22-21-16,0 0 0,21 0 16</inkml:trace>
  <inkml:trace contextRef="#ctx0" brushRef="#br1" timeOffset="118069.04">20828 10901 0,'0'0'0,"0"-42"0,0-22 15,-21 85 1,21 0-16,-21 1 0,21-1 16,-22 21-16,22-21 0,0 22 0,0-1 15,-21 0-15,21 22 0,-21-22 0,21 0 16,0 22-16,0-22 0,-21 1 15,21-1-15,-21 0 0,21-21 16,-21 22-16,21-22 0,0 0 0,0 0 16,0 0-16,-22-21 0,22 22 15,0-44 1,0 1 0,0 0-16,0 0 0,0 0 15,22-22-15,-1 22 0,0 0 16,0-21-16,0 21 0,0-1 0,1-20 15,20 21-15,-21 0 0,21 21 0,-20-21 16,-1 21-16,21 0 0,-21 0 16,0 21-16,1 0 0,-1 0 15,0 0-15,0 0 0,0 1 0,-21 20 16,0-21-16,0 0 0,0 22 16,0-22-16,0 0 0,0 0 0,0 0 15,-21 0-15,0 1 0,0-1 0,0 0 16,-1-21-16,1 0 0,0 21 15,0-21-15,0 0 0,0 0 0,-1 0 16,1 0-16,0 0 0,0-21 0,0 21 16,0-21-16,-1 0 0,22-1 15,0 1-15,0 0 16,-21 21-16,21 21 31,21-21-31,-21 21 16,22-21-16,-22 22 0,21-22 0,0 21 15,0 0-15,0-21 0,0 21 16,22-21-16,-22 0 0,0 0 16,0 0-16,22 0 0,-22 0 0,21 0 15,-21 0-15,22 0 0,-22 0 0,21 0 16,-21-21-16,0 0 0,22 21 0,-22-21 16,0-1-16,0-20 0,0 21 15,-21 0-15,22-22 0,-22 1 0,21 21 16,-21-21-16,0 20 0,0-20 0,0 21 15,0 0 1,0 42 0,0 0-16,0 0 15,-21 0-15,21 1 0,0 20 16,0-21-16,-22 0 0,22 22 0,0-22 16,0 0-16,0 0 0,0 0 0,0 0 15,0 1-15,0-1 0,22-21 0,-1 21 16,0-21-16,0 0 15,0 0-15,22 0 0,-22 0 0,0 0 16,21 0-16,-21 0 0,1-21 0,20 0 16,-21-1-16,0 1 0,0 0 15,1-21-15,-1 21 0,0-22 16,0-20-16,0 20 0,0-20 0,-21 21 16,0-22-16,22 22 0,-22-22 15,21 1-15,-21 20 0,0 1 0,0 0 16,0 21-16,0-22 0,0 22 15,0 42 1,0 22 0,-21-22-16,21 0 0,-22 21 0,1 1 15,21-1-15,0 0 0,0 1 16,-21-1-16,21 21 0,0-20 0,0-1 16,0 0-16,0-20 0,0 20 15,0 0-15,0-21 0,0 1 16,0 20-16,21-21 0,-21 0 15,21 0-15,1-21 0,-1 0 16,0 0-16,0 0 0,0 0 16,0 0-16,1-21 15,-22 0-15,21 0 0,0 0 0,0 0 16,-21-22-16,21 22 0,0-21 0,1 21 16,-22-1-16,0 1 0,21 0 15,-21 0-15,0 42 16,0 0-1,0 0-15,-21 1 16,21-1-16,0 0 0,0 0 0,-22 0 16,22 0-16,0 1 0,0-1 0,0 0 15,0 0-15,0 0 0,0 0 16,0 1-16,22-22 0,-1 0 16,0 0-16,0 0 0,0 0 15,0 0-15,1 0 0,20-22 16,-21 22-16,0-21 0,0 0 0,1 0 15,20-21-15,-21 20 0,0-20 0,0 0 16,22-22-16,-22 22 0,0-22 16,0 22-16,0-21 0,-21 20 0,22-20 15,-22 20-15,21 1 0,-21 0 16,0-1-16,0 22 0,0 0 16,0 0-16,0 0 0,0 0 0,-21 21 31,21 21-31,-22 0 0,22 0 15,-21 0-15,21 0 0,0 22 0,-21-22 16,21 21-16,-21 1 0,21-1 0,-21 0 16,21 22-16,0-22 0,0 0 15,-21 22-15,21-22 0,-22 1 0,22-1 16,0 0-16,0-21 0,0 22 0,0-22 16,0 21-16,0-21 0,0 1 15,0-1-15,22-21 0,-1 21 16,0 0-16,0-21 0,0 0 0,0 0 15,22 0-15,-22 0 0,0 0 0,0 0 16,0-21-16,1 0 0,20 0 16,-21-1-16,0 1 0,0 0 0,-21 0 15,22 0-15,-1 0 0,-21-1 16,0 1-16,0 42 31,0 1-31,0-1 16,0 0-16,0 0 15,0 0-15,0 0 16,0 1-16,0-1 16,21-21-16,0 0 15,0 0-15,0 0 0,1 0 16,-1 0-16,0 0 0,21 0 0,-21-21 16,1-1-16,-1 22 0,0-21 15,0 0-15,0-21 0,0 21 0,1-1 16,-1-20-16,0 21 0,-21 0 0,0-22 15,21 22-15,-21 0 0,21 21 16,-21-21-16,0 0 0,0 42 31,0 0-15,-21 0-16,21 0 0,-21 1 16,21-1-16,0 21 0,-21-21 0,21 22 15,-21-1-15,21 0 0,0 1 0,0-1 16,0 21-16,0-20 0,-22 20 15,22 1-15,-21-22 0,0 22 0,21-1 16,-21 1-16,0-1 0,0 1 0,-1-1 16,1-21-16,21 22 0,-21-22 15,0 22-15,0-22 0,0 0 16,-1 22-16,1-22 0,21 1 0,-21-1 16,0-21-16,0 21 0,0-20 0,-1 20 15,22-21-15,-21 0 0,0-21 16,0 21-16,0 1 0,0-22 15,21-22 1,0 1-16,0 0 16,0 0-16,21 0 0,0-22 0,0 1 15,0 0-15,0-1 0</inkml:trace>
  <inkml:trace contextRef="#ctx0" brushRef="#br1" timeOffset="118331.89">22500 11155 0,'0'0'0,"42"-21"16,-20 21-16,-1 0 15,21 0-15,-21-21 0,22 21 16,-1 0-16,0 0 0,-21-22 0,22 22 15,-22 0-15,21-21 0,-21 21 0,22 0 16,-22 0-16,0-21 0,0 21 16,0 0-16,-21-21 15,0 0-15,-21 0 16</inkml:trace>
  <inkml:trace contextRef="#ctx0" brushRef="#br1" timeOffset="118520.88">22225 10986 0,'0'0'16,"-21"0"-16,0 0 16,-1 0 30</inkml:trace>
  <inkml:trace contextRef="#ctx0" brushRef="#br1" timeOffset="120466.35">24553 10986 0,'0'21'16,"21"0"15,1-21-31,-1 0 16,0 0-16,0 0 0,21-21 16,-20 0-16,-1 21 0,21-22 0,-21 22 15,0-21-15,22 0 0,-22 0 0,0 0 16,21 0-16,-20-1 0,-22 1 15,0 0-15,0 0 0,0-21 0,0 20 16,0 1-16,-22-21 0,-20 21 16,21 0-16,-21 21 0,-1-22 15,-20 1-15,20 21 0,-20 0 0,21 0 16,-1 0-16,1 0 0,0 21 16,-1 1-16,22-1 0,0 0 0,0 21 15,21-21-15,0 22 0,0-22 0,0 21 16,21-21-16,0 22 0,0-1 15,0 0-15,1 1 0,-1-1 0,0 0 16,21 1-16,-21-1 0,1 0 0,-1 22 16,0-22-16,-21-21 0,0 22 15,0-1-15,0-21 0,0 22 16,0-22-16,-21 0 0,0 0 0,-22 0 16,22-21-16,-21 21 0,-1-21 0,22 0 15,-21 0-15,0 0 0,-1 0 16,22 0-16,-21-21 0,21 0 0,-22 21 15,22-21-15,0 0 0,0-22 0,0 22 16,-1-21-16,22 0 0,0-1 16,0 1-16,0 0 0,0-1 0,0 1 15,0 0-15,22-1 0,-1 22 0,0-21 16,-21 21-16,21 21 0,0-22 16,0 22-16,1 0 15,-22 22-15,21-22 0,-21 21 0,0 21 16,0-21-16,0 22 0,0-22 15,0 21-15,0 0 0,21 1 0,-21-22 16,0 21-16,0 1 0,21-22 0,-21 21 16,21-21-16,-21 0 0,21 1 15,1-1-15,-22 0 0,21-21 0,0 0 16,0 21-16,0-21 0,0 0 0,22 0 16,-22 0-16,21 0 0,-21-21 15,22 21-15,-1-21 0,-21 0 16,22-1-16,-1 1 0,0 0 0,-21 21 0,22-21 15,-22 0-15,0 0 16,0 21-16,-21-22 0,0 1 16,-21 21 15,0 21-31,21 1 0,-21-22 16,21 21-16,0 0 0,0 0 0,0 0 15,0 0-15,0 1 0,0-1 16,21 0-16,0 0 0,0-21 15,0 0-15,1 21 0,-1-21 0,0 0 16,21 0-16,-21 0 0,22 0 0,-22 0 16,0 0-16,21-21 0,-20 0 15,-1 21-15,0-21 0,0 0 16,-21-1-16,0 1 0,21 0 0,-21 0 16,0 0-16,21 0 0,-21-1 15,0 1-15,0 0 0,0 0 0,-21 21 31,0 21-31,21 0 16,-21 0-16,21 1 0,0 20 0,0-21 16,-21 21-16,21 1 0,-21-22 0,21 21 15,-22 1-15,22-1 0,0 0 16,0 1-16,0-1 0,0 21 0,0-20 16,0-1-16,0 22 0,0-1 0,0-21 15,0 22-15,0-22 0,0 22 16,0-22-16,0 22 0,0-22 15,0 0-15,0 1 0,-21-1 0,0 0 16,21 1-16,-21-1 0,0-21 0,0 21 16,-22-20-16,22 20 0,0-21 15,-21 0-15,20 0 0,1-21 0,0 0 16,-21 0-16,21 0 0,-1 0 0,1 0 16,0-21-16,0 21 0,0-21 0,21-21 15,0 21-15,0-22 0,0 1 16,0 0-16,21-1 0,0 1 0,0-22 15,22 1-15,-1-1 0,0 1 0,1-22 16,-1 1-16,0 20 0,1-21 16,-1 1-16,0 20 0,1-20 15,20 20-15,-21-21 0,1 22 0,-22-1 16,21 22-16,1-21 0,-1 20 0,-21 1 16,21 21-16,-20-22 0,-22 22 15,0 0-15,-22 21 16,1 21-1,0 0-15,0 1 0,0-1 16,0 0-16,21 21 0,0-21 16,0 1-16,0-1 0,0 21 0,0-21 0,0 0 15,0 1-15,0-1 16,21 21-16,-21-21 0,21 0 0,-21 1 16,0-1-16,0 0 0,0 0 15,-21-21 1,0 0-16,-1 0 15,1 0-15,0 0 0,0-21 16,0 0 0,21 0-16,0-1 0,0 1 15,0 0-15,0 0 0,0 0 0,21 0 16,0-1-16,-21-20 0,21 21 16</inkml:trace>
  <inkml:trace contextRef="#ctx0" brushRef="#br1" timeOffset="120763.75">26077 10541 0,'0'-42'16,"0"63"0,-21 0-16,0 0 15,0 0-15,0 1 0,-1 20 0,22 0 16,-21 1-16,0-1 0,0 21 15,0-20-15,0 20 0,-1-20 0,22 20 16,-21 1-16,21-22 0,-21 21 16,21-20-16,0-1 0,0 0 0,-21 1 15,21-22-15,0 0 0,0 21 0,0-20 16,0-1-16,0 0 16,0-42 15,21 0-31,0-1 15</inkml:trace>
  <inkml:trace contextRef="#ctx0" brushRef="#br1" timeOffset="121120.55">25950 11282 0,'0'21'16,"21"-21"-1,1 0 1,-1 21-16,0-21 0,0 0 15,0 0-15,0 0 0,1 0 16,-1 0-16,0-21 0,0 21 16,0-21-16,-21 0 0,21 0 15,-21-1-15,0 1 16,0 0-16,-21 21 0,0-21 16,0 21-16,0 0 0,0 0 15,-1 0-15,1 0 16,0 21-16,0-21 0,0 21 0,0 0 15,-1 1-15,22-1 0,0 0 0,0 0 16,0 21-16,0-20 0,0-1 16,0 0-16,0 0 0,0 0 0,22 0 15,-1 1-15,0-22 0,0 21 16,0-21-16,0 0 0,22 0 16,-22 0-16,0 0 0,0 0 15,0-21-15,1-1 0,-1 1 0</inkml:trace>
  <inkml:trace contextRef="#ctx0" brushRef="#br1" timeOffset="121788.16">26437 11218 0,'0'0'0,"0"-42"16,-21 63 31,21 0-47,0 1 0,0-1 15,0 0-15,0 0 0,0 0 0,0 0 16,0 22-16,-21-22 0,21 0 0,0 0 15,0 0-15,-21 1 0,21-1 16,0 0-16,0 0 16,0-42 15,0 0-15,0 0-16,0-1 0,0 1 15,0 0-15,0 0 0,21-21 16,0 20-16,0-20 0,-21 21 0,21 0 15,0-22-15,1 22 0,-1 0 0,0 21 16,0-21-16,0 21 0,0 0 16,1 0-16,-1 21 15,-21 0-15,21 0 0,-21 1 0,0-1 16,0 0-16,0 21 16,0-21-16,0 1 0,0-1 0,0 0 0,0 21 15,0-21-15,-21 1 16,21-1-16,-21 0 0,21 0 15,-22-21-15,1 0 16,21-21 0,0 0-1,0 0-15,0-1 16,21 1-16,1-21 0,-1 21 0,0-22 16,0 22-16,0-21 0,0 21 0,22-22 15,-22 22-15,21 0 0,-21 0 16,22 0-16,-22 21 0,0 0 15,0 0-15,0 0 0,1 21 0,-22 0 0,21 0 16,-21 22-16,0-22 16,0 0-16,0 21 0,0-21 0,0 22 15,0-22-15,-21 0 0,21 0 0,-22 0 16,22 1-16,0-1 0,0 0 16,-21 0-16,21 0 0,-21-21 15,0 0 1,21-21-1,-21 0 1,21 0-16</inkml:trace>
  <inkml:trace contextRef="#ctx0" brushRef="#br1" timeOffset="122127.97">25971 10837 0,'22'0'0,"20"0"0,-21 0 15,21 0-15,1-21 0,-1 21 16,0 0-16,1 0 0,-1 0 0,0-21 15,1 21-15,-1 0 0,0 0 16,1 0-16,-22 0 0,21 0 0,-21 0 16,1 0-16,-1 0 15</inkml:trace>
  <inkml:trace contextRef="#ctx0" brushRef="#br1" timeOffset="138040.12">3323 14118 0,'0'-21'0,"0"0"0,0 0 15,0 0-15,0-1 16,0 1-16,0 0 15,0 42 32,0 0-31,0 1-16,0-1 0,0 0 16,0 21-16,0 1 0,0-1 0,0 0 15,0 22-15,21-1 0,-21 1 0,0-1 16,0 1-16,0-1 0,0 1 15,0-1-15,0 1 0,0-1 0,0 1 16,0-1-16,0 1 0,0-1 16,0 1-16,0-1 0,-21-20 0,21 20 15,-21-21-15,21 1 0,0-1 16,0 0-16,0 1 0,0-22 16,0 0-16,0 21 0,0-20 0,0-1 15,21-21 1,0 0-1,-21-21-15,21-22 16,-21 22-16,0-21 0,0-1 0</inkml:trace>
  <inkml:trace contextRef="#ctx0" brushRef="#br1" timeOffset="138960.15">3365 13991 0,'-21'0'15,"21"-21"1,21 21 0,1 0-1,-1 0-15,21 0 0,-21-21 16,22 21-16,-1 0 0,0 0 0,22 0 16,-1-21-16,1 21 0,-1 0 15,1 0-15,20 0 0,-20 0 0,21 0 16,-1 0-16,1 0 0,0 0 0,-1 0 15,1 0-15,0 0 0,-1 0 16,-20 0-16,20 0 0,1 0 0,-21 21 16,-1-21-16,22 0 0,-22 21 15,1 0-15,-1-21 0,1 0 0,-1 0 16,-20 21-16,-1-21 0,0 0 16,1 0-16,-22 22 0,0-22 15,0 0-15,0 0 0,0 21 0,-21 0 16,0 0-1,0 0-15,0 0 16,0 1-16,0-1 0,0 0 16,0 0-16,0 21 15,0-20-15,0-1 0,0 21 0,0 0 16,0-20-16,0 20 0,0 21 16,0-20-16,0-1 0,0 0 0,0 1 15,0 20-15,0-20 0,0-1 0,-21 0 16,0 64-1,21-64-15,-21 1 0,21 20 0,0-20 16,-21-1-16,0 0 0,21 1 0,-22 20 16,1-42-16,0 22 0,0-1 15,0 0-15,0-21 0,-1 22 0,1-22 16,0 0-16,-21 21 0,21-20 0,-1-22 16,1 21-16,0 0 0,0-21 15,0 21-15,0-21 0,-1 0 16,1 0-16,-21 0 0,21 0 15,0 0-15,-22 0 0,1 0 0,0 0 16,-1-21-16,-20 21 0,-1-21 16,1 21-16,-1-21 0,-20 21 0,-1 0 15,-21-22-15,21 22 0,-20 0 0,-1 0 16,0-21-16,0 21 16,0 0-16,0 0 0,1 0 0,-1 0 15,21-21-15,0 21 0,22 0 0,-1 0 16,1 0-16,21 0 0,-1 0 15,22-21-15,-21 21 0,21 0 0,-1 0 16,1 0-16,42 0 31,1 0-31,-1 0 16,21 0-16,-21 0 0</inkml:trace>
  <inkml:trace contextRef="#ctx0" brushRef="#br1" timeOffset="139567.82">4127 15790 0,'0'0'15,"0"64"1,0-43-16,0 0 0,0 0 15,-21 1-15,0 20 0,0-21 0,0 21 16,0-20-16,-1 20 0,1-21 16,0 21-16,0 1 0,0-22 0,-22 21 15,22-21-15,0 22 0,-21-22 0,21 0 16,-1 0-16,1 0 0,0 1 16,0-1-16,0 0 0,0-21 0,-1 0 31,22-21-16,0 0-15,22-1 16,-1 1-16,0 21 16,-21-21-16,21 21 0,0 0 15,0-21-15,1 21 0,20 0 16,-21 0-16,0 0 0,22 0 0,-22 0 16,21 0-16,-21 0 0,22 0 15,-1 0-15,0 0 0,-21 0 0,22 0 16,-22 0-16,21 21 0,-21-21 0,22 0 15,-22 0-15,0 0 0,0 21 16,0-21-16,1 0 0,-1 0 16,-21-21-1,0 0-15,0 0 16,0 0-16,-21-22 0,-1 22 16,22-21-16,-21 21 15,0-22-15,0 1 0,0 0 0,0-1 16,-1 1-16,1 0 0,0-1 15,21 1-15,-21 21 0,0 0 0,21-1 16,0 1-16,-21 0 0,21 0 0,-22 0 16,1 0-16,21-1 15,-21 1-15,21 0 0</inkml:trace>
  <inkml:trace contextRef="#ctx0" brushRef="#br1" timeOffset="140428.18">3746 14605 0,'0'0'0,"0"-21"16,22 21-16,-22 21 15,0 0-15,0 0 0,0 22 16,0-22-16,0 0 0,0 21 0,0 1 16,0-22-16,0 21 15,0-21-15,0 22 0,-22-1 0,22-21 16,0 22-16,0-22 0,0 0 0,0 0 15,0 0-15,0 0 16,0-42 15,0 0-31,0 0 0,0 0 0,22 0 16,-1-1-16,-21 1 0,21 0 16,-21-21-16,21 21 0,-21-1 0,21 1 15,0-21-15,-21 21 0,22 21 16,-1-21-16,0 21 0,0 0 15,0 0-15,-21 21 0,0 0 16,21 0 0,-21 0-16,0 0 0,22 1 0,-22 20 15,0-21-15,0 0 0,0 0 16,0 1-16,21-1 0,-21 0 0,21-21 16,-21 21-16,21-21 0,0 0 15,0 0-15,1 0 16,-1-21-16,0 21 0,-21-21 0,21 0 15,0-1-15,0 1 0,-21 0 16,0-21-16,22 21 0,-22-22 16,0 1-16,0 21 0,0-22 15,0 1-15,0 0 0,-22 21 0,22-22 0,-21 22 16,0 0-16,21 0 16,0 0-16,-21 21 0,0 0 0,0 0 15,21 21 1,-22 0-16,22 0 15,0 0-15,0 0 0,0 1 0,0-1 16,0 0-16,0 0 16,22-21-16,-22 21 0</inkml:trace>
  <inkml:trace contextRef="#ctx0" brushRef="#br1" timeOffset="140672.07">4466 14796 0,'0'21'0,"0"0"16,0 0-16,0 0 0,0 0 15,0 1-15,0-1 16,0 0-16,0 0 0,0 0 0,0 0 16,0 1-16,0-1 15,0-42 32,0-1-47,0 1 0,0 0 16</inkml:trace>
  <inkml:trace contextRef="#ctx0" brushRef="#br1" timeOffset="140827.97">4424 14626 0,'0'0'0,"-21"0"16,21 21 15,0 1 0,0-1-15,21-21-16</inkml:trace>
  <inkml:trace contextRef="#ctx0" brushRef="#br1" timeOffset="141240">4720 14901 0,'0'0'0,"0"22"0,0-1 0,0 0 16,0 0-16,0 0 16,-21-21-16,21 21 0,0 1 15,-21-22-15,0 0 16,-1 0-1,1-22 1,21 1-16,0 0 16,0 0-16,0 0 15,0 0-15,0-1 0,0 1 16,21 21-16,1-21 0,-1 21 16,0-21-16,0 21 15,0 0-15,0 0 0,-21 21 16,22 0-1,-22 0-15,0 1 16,21-1-16,-21 0 0,0 0 16,0 0-16,0 0 15,0 1-15,0-1 0,0-42 47</inkml:trace>
  <inkml:trace contextRef="#ctx0" brushRef="#br1" timeOffset="141752.75">5059 14817 0,'0'-21'15,"-21"21"1,-1 0-16,1 0 0,0 0 15,0 21 1,0-21-16,21 21 0,0 0 0,-21 0 16,21 0-16,0 1 15,-22-1-15,22 0 0,0 0 16,0 0-16,0 0 16,22-21-1,-1 0-15,0 0 16,0 0-16,0-21 15,0 21-15,-21-21 0,22 0 16,-22 0-16,21 0 0,-21-1 0,0-20 16,21 21-16,-21-21 0,0 20 15,0-20-15,0 0 0,0 21 0,0-22 16,0 1-16,0 21 0,0-22 16,0 22-16,0 0 0,0 0 0,42 21 31,-42 21-31,0 21 15,-21-20-15,21-1 0,-21 21 16,21 0-16,0-20 0,0 20 0,0-21 16,0 21-16,0-20 0,0 20 15,0-21-15,0 0 0,0 0 0,0 1 16,0-1-16,0 0 16,21-42 15</inkml:trace>
  <inkml:trace contextRef="#ctx0" brushRef="#br1" timeOffset="142121.53">5186 14817 0,'0'21'16,"0"0"-1,0 0-15,0 0 16,0 1-1,0-1-15,0 0 16,21-21 0,0 0-1,0 0-15,0 0 16,-21-21-16,0 0 0,0-1 16,0 1-16,0 0 15,0 0-15,0 0 16,-21 0-1,0 21-15,0 0 16,0 0-16,0 21 16,21 0-1,0 0-15,0 0 16,21-21 0,0 0-1,0 0-15,0 0 0</inkml:trace>
  <inkml:trace contextRef="#ctx0" brushRef="#br1" timeOffset="142834.15">5355 14817 0,'0'21'16,"0"0"0,0 0-16,0 0 15,0 1-15,0-1 0,0 0 16,21-21 31,-21-21-32,21 21-15,-21-21 0,0-1 16,0 1-16,0 0 16,22 21-1,-22 21 16,0 0-31,21 1 16,-21-1 0,21-21-1,0 0 1,0-21 0,0 21-16,-21-22 0,0 1 15,22 21-15,-22-21 16,0 0-16,0 0 15,0 0-15,21 21 32,-21 21-17,0 0 1,0 0-16,0 0 16,0 0-1,0 1 16,21-22-31,0 0 16,0-22 15,0 1-31,-21 0 16,0 0-16,0 0 16,0 0-1,0 42 16,0 0-31,0 0 16,0 0 0,0 0-16,0 1 15</inkml:trace>
  <inkml:trace contextRef="#ctx0" brushRef="#br1" timeOffset="143408.87">7345 14139 0,'0'0'0,"0"-21"15,-21 21-15,-1 0 32,22 21-17,0 1-15,0-1 0,0 21 0,0 0 16,0 1-16,0 20 0,0 1 15,0-1-15,0 1 0,0-1 0,0 1 16,0-1-16,0 1 0,0 20 0,0-20 16,-21-1-16,21 1 15,-21-1-15,0 1 0,0-1 0,21 1 16,-21-22-16,-1 1 0,22-1 0,0 0 16,-21 1-16,21-22 0,-21 0 15,21 0-15,0 0 0,0-42 31,0 0-31,0-21 0,21 20 16,-21-20-16</inkml:trace>
  <inkml:trace contextRef="#ctx0" brushRef="#br1" timeOffset="144112.7">7366 14203 0,'0'0'0,"-21"0"0,0 0 16,42 0 15,0 0-15,21 0-16,-21 0 0,22 0 15,-1 0-15,0 0 0,22 0 0,-1 0 16,1 0-16,21 0 0,-22 0 0,22 0 15,-1 0-15,1-21 16,0 21-16,21 0 0,-22 0 0,22 0 16,-21 0-16,21 0 0,-22 0 0,1 0 15,0 0-15,-1 0 0,-20 0 16,-1 0-16,1 0 0,-22 0 0,0 0 16,1 0-16,-22 0 0,0 0 15,21 0-15,-20 0 0,-1 21 16,-21 0-16,21-21 0,-21 21 0,0 0 15,0 1-15,0-1 0,0 0 16,0 21-16,0-21 0,0 22 16,0 20-16,0-20 0,0-1 15,0 21-15,0-20 0,0-1 0,0 22 0,0-22 16,0 0-16,0 22 0,0-22 16,0 0-16,0 22 0,0-22 15,21 1-15,-21-1 0,21 0 0,-21 1 16,0-1-16,0 0 0,21 1 0,-21-22 15,0 21-15,0-21 0,0 0 16,0 22-16,0-22 0,0 0 0,0 0 16,0 0-16,-21 1 0,0-1 15,0-21-15,0 21 0,0-21 16,-22 0-16,1 21 0,-22-21 0,22 0 16,-43 0-16,1 0 0,-1 0 15,-21 0-15,0 0 0,-21 0 0,0 0 16,0 0-16,0 0 0,0 0 15,0 0-15,-21 0 0,42 0 0,1 21 16,-1-21-16,21 21 0,0-21 16,22 0-16,21 0 0,-22 22 0,43-22 15,-21 0-15,20 0 0,1 0 0,42 0 32,1 0-17,-1 0-15</inkml:trace>
  <inkml:trace contextRef="#ctx0" brushRef="#br1" timeOffset="144616.22">7853 16002 0,'0'0'0,"-21"21"0,-1 0 0,1 1 16,21-1-16,-21 0 0,0 0 15,21 0-15,-21 0 0,0 1 0,21-1 16,-22 0-16,1 0 0,0 0 16,0 0-16,0 1 0,0-1 15,21 0-15,-22 0 0,1 0 0,0 0 16,0-21-16,21 22 0,-21-22 16,0 0-16,-1 0 15,44 0 16,-1-22-31,0 22 0,0 0 16,0-21-16,22 21 0,-22 0 0,21 0 16,-21 0-16,22-21 0,-22 21 15,21 0-15,0 0 0,1 0 0,-22 0 16,21 0-16,-21 0 0,1 0 16,20 0-16,-21 0 0,0 0 15,0 0-15,-21-21 16,0 0-1,-21 0 1,0-1-16,0 1 0,0 0 0,0 0 16,-1 0-16,1-22 0,0 22 15,0 0-15,21-21 0,-21 21 0,0-1 16,21 1-16,-22 0 0,22 0 0,0 0 16,0 0-16,0-1 0,-21 1 15,21 0-15,0 0 0</inkml:trace>
  <inkml:trace contextRef="#ctx0" brushRef="#br1" timeOffset="145374.38">7916 14669 0,'0'0'16,"-21"0"0,0 21-16,21 0 0,-21 0 0,21 0 15,0 22-15,0-22 0,-21 21 0,21-21 16,0 22-16,-22-1 0,22-21 16,0 21-16,0-20 0,0 20 0,0-21 15,-21 0-15,21 0 0,0 1 16,0-1-16,0 0 0,-21-21 0,21-21 31,0 0-15,0-1-16,0 1 0,0 0 0,0 0 15,0-21-15,0 20 0,0-20 16,0 0-16,0 21 0,0-22 0,0 1 16,0 0-16,0 20 0,0-20 15,21 21-15,0 0 0,-21 0 16,22-1-16,-1 22 0,0 0 15,0 22-15,0-1 0,-21 21 16,0-21-16,21 0 0,1 22 16,-22-22-16,0 21 0,0-21 0,21 22 15,-21-1-15,0-21 0,21 0 16,-21 22-16,0-22 0,0 0 0,0 0 16,0 0-16,0 1 0,21-22 15,-21-22 1,21 1-1,-21 0-15,21 0 0,-21-21 16,0 20-16,22 1 16,-22-21-16,21 0 0,0-1 0,-21 22 15,21-21-15,0-1 0,0 22 16,1-21-16,-22 21 0,21 0 0,0-1 16,0 22-16,0 0 0,0 0 15,-21 22-15,0-1 16,22 21-16,-22-21 0,0 22 0,0-22 15,0 21-15,0-21 0,0 22 0,0-1 16,0-21-16,0 21 0,0-20 16,0 20-16,-22-21 0,22 0 15,0 0-15,0 1 0,0-1 16,0 0-16,0 0 16,0-42-1</inkml:trace>
  <inkml:trace contextRef="#ctx0" brushRef="#br1" timeOffset="145848.78">8699 14901 0,'0'0'0,"-42"-21"15,21 21-15,0 0 16,0 0-16,-1 0 0,1 0 16,0 21-16,0-21 0,0 22 0,0-1 15,-1 0-15,1 0 16,21 0-16,0 0 0,0 22 0,0-22 16,-21 0-16,21 0 0,0 0 15,0 1-15,0-1 16,21-21-16,0 0 15,1 0-15,-1 0 16,0-21-16,0-1 0,0 22 16,0-21-16,1 0 0,-22 0 0,21 0 15,0 0-15,-21-1 16,0 1-16,0 0 0,21 21 16,-21 21 15,0 0-31,0 1 15,0-1-15,0 0 16,0 0-16,0 0 0,0 0 16,0 1-16,21-1 15,-21 0 1,21-21-16,1 0 16,-1 0-16</inkml:trace>
  <inkml:trace contextRef="#ctx0" brushRef="#br1" timeOffset="146128.12">9059 14944 0,'0'0'0,"0"-21"16,-21 21 0,0 0-16,0 0 15,0 0-15,-1 21 0,1-21 16,0 21-16,0 0 0,21 0 15,0 22-15,-21-22 0,21 0 16,0 21-16,0-21 0,0 1 0,0-1 16,0 0-16,21 0 0,0-21 15,-21 21-15,21 0 0,0-21 0,1 0 16,20 22-16,-21-22 0,0 0 0,0 0 16,1 0-16,-1 0 0,0 0 15,-21-22-15,21 22 0,-21-21 16</inkml:trace>
  <inkml:trace contextRef="#ctx0" brushRef="#br1" timeOffset="152496.31">4911 14034 0,'0'0'0,"0"21"16,-22-21-1,1 0 1,21-21 15,0-1-15,21 1-16,1 21 0,-1-21 0,0 0 16,0 0-16,0-22 0,22 22 15,-1-21-15,0 0 0,1-1 16,-1 1-16,21-22 0,1 22 0,21-21 15,-22-1-15,22 22 0,-1-22 16,-20 22-16,21-22 0,-22 22 0,1 0 16,-1-1-16,-21 1 0,1 21 15,-1-21-15,-21 20 0,0 1 0,1 0 16,-1 21-16,-21-21 0,21 21 0,-21-21 16,21 21 140,-21 21-156,21-21 15,0 21-15,1 0 0,-1 22 0,21-22 16,0 21-16,1 0 0,20 1 16,1-1-16,-1 0 0,1 22 15,-1-22-15,22 22 0,0-22 0,-22 22 16,22-1-16,-1 1 0,1-22 16,0 21-16,-1-20 0,-20 20 0,21-20 15,-1-1-15,-20 0 0,-1 1 0,1-22 16,-1 21-16,-20-21 0,-1 22 15,0-22-15,-21 0 0,22 0 0,-22 0 16,-21 0-16,21 1 0,0-22 31,-21-22 1,0 1-17,0 0-15</inkml:trace>
  <inkml:trace contextRef="#ctx0" brushRef="#br0" timeOffset="193299.46">12509 16997 0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25:19.0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1016 0,'-21'0'47,"0"21"-47,-1-21 31,22-21 1,0 0-17,22 0 1,-1 21-16,-21-21 0,21-1 16,0 22-16,0-21 0,0 21 15,1 0-15,-1 0 0,0-21 16,0 21-16,21 0 0,-20 0 15,-1 0-15,0 0 0,0 21 0,0 0 16,0-21-16,-21 22 0,0 20 16,0-21-16,0 0 0,0 22 15,-21-22-15,0 21 0,-21-21 16,21 22-16,-22-22 0,1 21 16,21-21-16,-22 0 0,22 1 0,0-1 15,0 0-15,0-21 0,0 21 16,-1-21-16,1 0 0,0 0 31,21-21 0,21 0-31,0 21 16,1-21-16,-1 21 0,0 0 0,0 0 16,0-22-16,0 22 15,22 0-15,-22 0 0,0 0 0,0 0 16,22 0-16,-22 0 0,0 0 15,0 22-15,21-22 0,-20 21 16,-1-21-16,0 21 0,0 0 0,-21 0 16,0 0-16,0 1 0,0-1 15,0 0-15,-21 0 0,0 21 0,0-20 16,-1 20-16,-20-21 0,21 21 16,-21-20-16,-1-1 0,1 0 15,21 0-15,-22-21 0,22 0 0,-21 0 16,21 0-16,-22 0 0,22 0 15,-21 0-15,21 0 0,0-21 16,-22 21-16,22-21 0,0 0 16,-21-1-16,20 1 0,1 0 0,0 21 15,21-21-15,0 0 0,-21 21 16,21-21-16,-21 21 16,42 0 15,0 0-16,0-22-15,0 22 0,1 0 16,-1 0-16</inkml:trace>
  <inkml:trace contextRef="#ctx0" brushRef="#br0" timeOffset="621.16">1736 1439 0,'0'22'32,"0"-44"77,-22 22-78,1 0-15,0 0 0,21 22-16,0-1 15,0 0 16,21-21 1,-21-21-17,21 21-15,-21-21 16,0 42 62</inkml:trace>
  <inkml:trace contextRef="#ctx0" brushRef="#br0" timeOffset="3740.71">3471 783 0,'0'21'32,"0"1"-32,0-1 0,0 0 15,0 0-15,0 0 16,0 0-16,21-21 16,1 0-16,-1 0 15,0 0-15,0 0 16,0 0-16,0 0 0,1-21 15,-1 0-15,21 21 0,-21-21 16,0 0-16,1 0 0,-1-1 0,0 1 16,-21 0-16,21 0 0,-21 0 15,21 0-15,-21-1 0,0 1 16,0 42 15,-21 1-15,21-1-16,0 0 0,-21 0 0,21 21 15,0 1-15,0-1 0,0 0 16,0 1-16,-21 20 0,21-20 0,-21-1 16,-1 21-16,22-20 15,0-1-15,-21 0 0,0 1 0,21-1 16,-21 0-16,21 1 0,-21 20 16,21-20-16,-21-22 0,-1 21 0,22 0 15,-21 1-15,0-22 0,21 0 0,-21 0 16,21 0-16,-21 1 0,0-22 15,-1 0-15,1 0 0,0 0 16,0 0-16,0 0 0,0-22 16,-1 1-16,-20 0 0,21 0 0,0 0 15,0 0-15,-1-1 0,1 1 16,0 0-16,0 0 0,21 0 0,0 0 16,0-1-16,0 1 15,0 0 1,21 21-16,0-21 15,0 0-15,1 21 0,-1-21 0</inkml:trace>
  <inkml:trace contextRef="#ctx0" brushRef="#br0" timeOffset="4114.74">4191 868 0,'0'-21'16,"-21"42"15,21 0-31,0 0 0,0 22 16,0-22-16,0 21 0,-21 0 15,21 1-15,-22-1 0,22 22 0,0-22 16,-21 0-16,0 1 0,21-1 15,0 0-15,-21 1 0,0-1 0,21 0 16,-21 1-16,21-1 0,0-21 16,0 21-16,0-20 0,0-1 15,0 0-15,0 0 16,21-21 0,0 0-16,0 0 15,0-21-15,0 21 0,-21-21 0,22 0 16,-1-1-16,0-20 0,0 21 15,-21 0-15,0-22 0</inkml:trace>
  <inkml:trace contextRef="#ctx0" brushRef="#br0" timeOffset="4304.62">4043 1376 0,'21'0'31,"0"0"-15,0 0-16,0 0 0,1 0 0,-1-21 16,0 21-16,0 0 0,21-21 15,-20-1-15,-1 22 0,21-21 0,-21 21 16,0-21-16,22 0 0</inkml:trace>
  <inkml:trace contextRef="#ctx0" brushRef="#br0" timeOffset="5648.47">6392 1143 0,'21'0'0,"1"0"16,-1-21-16,0 21 0,0-21 16,0 0-16,0-1 0,22 1 0,-22 0 15,21 0-15,1 0 0,-22 0 16,21-22-16,-21 22 0,22-21 0,-22 21 16,0-1-16,0-20 0,-21 21 0,0 0 15,0 0-15,-21 21 16,0-22-16,-22 1 0,1 21 0,0 0 15,-1 0-15,-20 0 0,-1 0 16,22 0-16,-21 21 0,20 1 0,1-22 16,0 21-16,-1 21 0,1-21 15,21 0-15,0 1 0,21-1 0,0 21 16,0-21-16,0 22 0,0-22 16,21 0-16,0 21 0,0-21 0,0 22 15,22-22-15,-22 21 0,21 1 16,0-22-16,1 0 0,-1 21 0,-21-21 15,22 22-15,-22-22 0,0 21 16,0-21-16,-21 22 0,0-22 16,0 21-16,0-21 0,-21 22 0,-21-22 15,20 21-15,-20-21 0,0 1 16,21-1-16,-22 0 0,1 0 0,0-21 16,-1 0-16,1 0 0,0 0 0,-1 0 15,22 0-15,-21-21 0,21-21 16,-1 20-16,1 1 0,0-21 0,0 0 15,0 20-15,21-20 0,-21 21 16,21 0-16,0-22 0,0 22 0,0 0 16,0 0-16,0 0 0,0 0 15,21 21 1,0 0-16,0 0 16,0 21-16,-21 0 15,21 0-15,1 0 0,-1 0 0,-21 1 16,21-1-16,0 0 0,-21 21 15,21-21-15,-21 1 0,21 20 0,1-21 16,-22 0-16,0 0 0,21 1 16,0-1-16,0 0 0,-21 0 0,21-21 15,0 0-15,1 21 0,-1-21 0,0 0 16,0 0-16,0 0 0,22-21 16,-1 21-16,-21-21 0,21 0 0,-20 0 15,20-1-15,-21 1 16,21-21-16,-20 21 0,-1 0 0,0-1 15,0-20-15,0 21 0,-21 0 0,21 0 16,-21-1-16,22 22 0,-22-21 16,0 0-1,0 42 1,0 0 0,0 1-16,0-1 0,0 0 15,0 0-15,0 0 0,0 0 0,-22 1 16,22 20-16,0-21 0,0 0 0,0 0 15,0 1-15,0-1 0,22 0 16,-22 0-16,21-21 16,0 0-16,0 0 15,0 0-15,0 0 0,1-21 0,-1 0 16,0 21-16,0-21 0,0-1 0,22-20 16,-22 21-16,0 0 0,0 0 15,0-22-15,-21 22 0,21 0 0,-21 0 16,22 0-16,-22-1 0,0 1 15,0 0-15,0 42 32,0 0-17,0 1-15,0 20 0,0-21 16,0 0-16,0 0 0,0 1 16,0-1-16,0 21 0,21-21 0,0 0 15,-21 1-15,0-1 16,21-21-16,0 21 0,0-21 0,1 0 15,-1 0-15,0 0 0,0 0 16,21-21-16,-20 21 0,-1-21 16,0-1-16,0-20 0,21 21 0</inkml:trace>
  <inkml:trace contextRef="#ctx0" brushRef="#br0" timeOffset="5936.89">7705 1207 0,'-22'21'32,"22"0"-32,-21 0 0,21 21 0,0-20 15,0 20-15,0 0 0,-21 1 16,21-1-16,-21 21 0,21-20 0,-21 20 16,21 1-16,0 20 0,0-20 0,-21-1 15,21 22-15,0-21 0,0 20 16,0-20-16,-22 20 0,22-20 0,0-1 15,0 1-15,0-22 0,0 1 16,0-1-16,0 0 0,0-21 16,0 1-16,0-44 15,0 1-15,22-21 16,-22 21-16,21-22 0,-21 1 16,21-21-16</inkml:trace>
  <inkml:trace contextRef="#ctx0" brushRef="#br0" timeOffset="6230.72">7662 1355 0,'0'0'0,"0"-21"0,0-1 16,21 1-16,-21 0 0,22 21 16,-1-21-16,0 21 0,0-21 0,0 21 15,0 0-15,22 0 0,-22 0 16,21 0-16,-21 0 0,22 21 0,-22 0 15,0 0-15,-21 0 0,0 1 0,0-1 16,0 0-16,0 21 0,0-21 16,-21 1-16,0-1 0,0 21 0,-1-21 15,-20 0-15,21 1 0,0-1 16,0 0-16,-1-21 0,1 21 0,42-21 47,1-21-47,-1 21 0,0-21 15</inkml:trace>
  <inkml:trace contextRef="#ctx0" brushRef="#br0" timeOffset="6536.24">8297 1270 0,'0'-21'15,"0"42"1,0 0-1,0 0-15,0 1 0,0 20 16,-21-21-16,21 21 0,0 1 16,0-1-16,0 22 0,0-1 0,0-21 15,0 22-15,-21-1 0,21 1 0,-21-1 16,21 1-16,-21-1 0,21 1 16,0-22-16,0 22 0,-22-22 0,22 0 15,0 1-15,-21-1 0,21-21 0,0 22 16,0-22-16,0 0 0,0-42 31,21 0-15,-21-22-16,22 22 0,-1-21 15,-21-1-15,0-20 0</inkml:trace>
  <inkml:trace contextRef="#ctx0" brushRef="#br0" timeOffset="6831.48">8297 1397 0,'0'0'0,"0"-42"0,21-22 16,1 43-16,-22 0 0,21 0 16,0 0-16,0 21 0,0-22 15,0 22-15,1 0 0,-1 0 16,0 0-16,21 0 0,-21 22 0,1-22 16,-1 21-16,21 0 0,-42 0 15,21 0-15,-21 0 0,0 1 16,0-1-16,0 0 0,0 21 0,-21-21 15,0 1-15,0-1 0,0 0 0,-22 0 16,22 0-16,0 0 0,-21 1 16,20-1-16,1 0 0,0 0 0,0-21 15,21 21-15,21-21 32,0 0-32,0 0 0,1 0 15</inkml:trace>
  <inkml:trace contextRef="#ctx0" brushRef="#br0" timeOffset="7247.76">9123 1228 0,'-21'0'16,"-1"0"-1,1 0-15,0 21 0,0 0 16,21 0-16,-21 0 0,0 1 15,21-1-15,-22 0 0,22 21 0,0-21 16,0 22-16,0-22 0,-21 0 0,21 21 16,0-20-16,0-1 0,0 21 15,0-21-15,21-21 0,-21 21 16,22 1-16,-1-22 0,0 0 0,0 0 16,0 0-16,0 0 0,1 0 15,20 0-15,-21 0 0,0-22 0,0 1 16,1 0-16,-1 0 0,-21-21 15,21 20-15,-21 1 0,0-21 0,0 21 16,0-22-16,0 22 0,0 0 0,0-21 16,-21 21-16,0-1 0,-1 1 15,1 21-15,0 0 0,0 0 0,0 0 16,0 0-16,-1 0 0,1 0 16,0 0-16,0 21 0,21 1 15,-21-22-15,21 21 0,0 0 16,0 0-16,21-21 15,0 0 1,0 0-16</inkml:trace>
  <inkml:trace contextRef="#ctx0" brushRef="#br0" timeOffset="7636.37">9461 1355 0,'0'-21'0,"0"-1"0,0 1 15,0 0 1,22 21 0,-1 0-16,0 0 15,0 0-15,0 21 16,-21 0-16,21 1 0,1-1 0,-22 0 16,0 0-16,21 0 0,-21 0 0,0 1 15,0-1-15,0 21 0,0-21 16,0 0-16,0 1 0,0-1 0,-21 0 15,21 0-15,0 0 0,-22 0 0,1-21 16,21-21 15,0 0-15,0 0-16,0 0 0,0-22 16,21 22-16,-21-21 0,22 21 0,-22-22 15,0 22-15,21-21 0,0 0 16,-21 20-16,0 1 0,21-21 0,0 21 15,0 21-15,-21-21 0,22-1 0,-1 22 16,-21-21-16,21 0 0,0 21 16</inkml:trace>
  <inkml:trace contextRef="#ctx0" brushRef="#br0" timeOffset="7930.21">10287 826 0,'0'0'0,"0"-22"0,-21 22 16,0 0 0,21 22-1,0-1-15,0 0 0,-22 0 16,22 21-16,-21 1 0,21-1 0,0 0 16,-21 1-16,21-1 0,-21 0 0,0 1 15,0-1-15,21 0 0,-22 1 16,1-1-16,0 0 0,21-20 15,0 20-15,-21-21 0,0 21 0,21-20 16,0-1-16,0 0 0,0 0 16,0 0-16,21-21 15,0 0 1,21-21-16,-20 0 0,-1 0 0</inkml:trace>
  <inkml:trace contextRef="#ctx0" brushRef="#br0" timeOffset="8292.62">10541 1312 0,'0'0'0,"0"-21"0,21 21 16,-21-21-16,-21 21 31,0 0-15,0 0-16,-1 21 16,1 0-16,0-21 0,0 22 0,0-1 15,0 0-15,21 0 0,0 0 0,0 0 16,-22 1-16,22-1 15,0 0-15,0 0 0,22-21 16,-1 0-16,0 0 0,0 0 16,0 21-16,0-21 0,1 0 15,-1 0-15,0 0 0,0 0 16,-21 21-16,0 1 16,0-1-1,-21 0-15,0-21 16,0 21-16,-1-21 0,1 0 0,0 0 15,21 21-15,-21-21 0,0 0 16,0 0-16,21-21 31,0 0-31,0 0 0,0 0 16</inkml:trace>
  <inkml:trace contextRef="#ctx0" brushRef="#br0" timeOffset="8547.01">10139 931 0,'0'0'0,"21"0"31,0-21-15,21 21-16,-20 0 0,20-21 0,0 21 15,1 0-15,-1 0 0,0 0 16,-21-21-16,22 21 0,-1 0 0,-21 0 15,0 0-15,22 0 0,-22 0 16,0 0-16,0 0 31</inkml:trace>
  <inkml:trace contextRef="#ctx0" brushRef="#br0" timeOffset="9747.37">12636 1439 0,'0'-21'0,"22"21"0,-1-21 0,0 0 16,0 21-16,0-21 15,0-22-15,1 22 0,-1 0 0,0 0 16,0-21-16,-21 20 0,0-20 0,0 21 0,0 0 16,0-22-16,0 22 15,-21 0-15,0 0 0,0 21 0,-1 0 16,-20 0-16,21 0 0,-21 0 16,20 0-16,-20 21 0,0 21 0,-1-20 15,-20 20-15,21 0 0,-1 1 0,1-1 16,-22 0-16,43 1 0,-21 20 15,21-21-15,0 1 0,21-1 0,0 0 16,0 1-16,0-1 0,21-21 16,0 0-16,0 1 0,21-1 15,-20-21-15,20 0 0,0 0 0,1 0 16,-22 0-16,21-21 0,0-1 16,1 1-16,-1 0 0,0-21 0,1 21 15,-1-22-15,0 22 0,1-21 0,-1-1 16,-21 1-16,0 21 0,1-21 15,-1-1-15,-21-20 0,21 20 0,-21 22 16,0-21-16,0 0 0,0 20 0,0 1 16,-21 21-1,0 21 1,21 22-16,0-22 0,-22 21 16,22 1-16,-21-1 0,21 0 0,-21 1 15,21-1-15,0 0 0,0 1 16,0-1-16,0-21 0,0 21 15,0-20-15,21 20 0,0-21 0,1 0 16,-1-21-16,0 0 0,21 0 0,-21 0 16,22 0-16,-1 0 0,-21 0 15,22-21-15,-1 0 0,0-21 0,1 20 16,-1 1-16,0-21 0,-21 0 0,22-1 16,-22 1-16,0 0 0,21-22 15,-42 22-15,22-22 0,-1 1 0,-21-1 16,21 22-16,-21-22 15,0 22-15,0 0 0,0 21 0,0-1 16,0 1-16,0 0 0,0 0 0,0 42 31,0 0-31,-21 22 0,0-1 0,21 0 16,-22 1-16,1 20 0,21 1 16,-21-1-16,21-21 0,-21 22 0,21-22 15,0 22-15,0-22 0,0 0 0,0 1 16,0-22-16,21 21 0,0-21 15,0 1-15,22-1 0,-22-21 0,0 0 16,0 0-16,22 0 0,-22 0 0,0 0 16,21-21-16,-21-1 15,22 1-15,-22-21 0,21 21 0,1-22 16,-22 1-16,21 0 0,-21-1 0,22-20 16,-22-1-16,21 22 0,-21-21 15,-21-1-15,21 1 0,-21 20 0,0 1 16,0 0-16,0 20 0,0 1 15,0 0-15,-21 21 16,21 21-16,-21 22 0,0-1 0,0 0 16,21 22-16,0-22 0,-21 22 15,21-1-15,-22-21 0,22 22 0,0-1 16,0-20-16,0-1 0,0 22 0,0-22 16,0 0-16,0-21 0,0 22 15,0-22-15,22 0 0,-1 0 16,0 0-16,0-21 0,21 0 0,-20 0 15,20 0-15,0 0 0,-21-21 16</inkml:trace>
  <inkml:trace contextRef="#ctx0" brushRef="#br0" timeOffset="10223.79">16023 995 0,'0'0'16,"0"-42"-16,21-64 15,0 63-15,1 22 0,-1-21 0,0 21 16,0-22-16,-21 22 0,21 21 16,-21 21-1,0 1-15,0 20 16,0 0-16,0 1 0,0 20 0,-21 1 15,21-1-15,-21 1 0,21-1 0,-21 1 16,0-1-16,21 1 0,-22-22 16,1 21-16,0-20 0,0 20 0,21-20 15,0-1-15,-21-21 0,21 21 16,0-20-16,0-1 0,0 0 16,0-42 15,0 0-31,0-1 0,0 1 0</inkml:trace>
  <inkml:trace contextRef="#ctx0" brushRef="#br0" timeOffset="11031.72">15600 1270 0,'0'21'16,"21"-21"-1,0 0-15,0 21 0,22-21 16,-22 0-16,21 0 0,0 0 0,1 0 15,-1 0-15,0 0 0,22-21 16,-22 21-16,22-21 0,-1 0 16,22 0-16,-22 0 0,1-22 15,-1 22-15,-20-21 0,20-1 0,-20 1 16,-22 0-16,21-22 0,-21 22 0,-21 0 16,0-22-16,0 22 0,0-1 15,0 22-15,-21-21 0,0 21 0,0 0 16,0 21-16,-1 0 0,1 0 15,0 0-15,0 0 0,0 21 0,21 0 16,-21 21-16,-1 1 0,22-1 0,0 0 16,-21 22-16,0-1 0,0 1 15,21-22-15,0 22 0,0-1 16,-21 1-16,21-22 0,-21 21 16,-1-20-16,22-1 0,0 0 0,0 1 15,-21-1-15,21-21 0,0 22 0,-21-22 16,21 0-16,0 0 0,0 0 15,0-42 1,21 0 0,0-21-16,-21 20 15,22 1-15,-22-21 0,21 21 0,0 0 16,0-1-16,-21-20 0,21 21 0,0 21 16,1-21-16,-22 0 15,21 21-15,0 0 0,0 21 16,-21 0-1,0 0-15,0 0 0,0 0 16,0 1-16,0-1 0,0 21 0,0-21 16,0 0-16,0 1 0,21-1 15,-21 0-15,21 0 0,1-21 0,-22 21 16,21 0-16,0-21 0,0 0 0,21 0 16,-20 0-16,-1 0 0,21 0 15,0 0-15,-20 0 0,20-21 0,-21 0 16,21 0-16,1 0 0,-22 0 0,21-22 15,-21 22-15,22 0 16,-22-21-16,0-1 0,-21 22 0,0-21 16,21 21-16,-21-1 0,0 1 15,0 0-15,-21 21 0,0 0 16,0 0-16,0 0 0,21 21 0,-22 0 16,1 1-16,0-1 0,21 21 15,0-21-15,-21 22 0,21-22 0,0 0 16,0 21-16,0-21 0,0 1 0,0-1 15,21 0-15,0 0 0,0 0 16,1 0-16,20-21 0,-21 0 0,21 0 16,-20 0-16,20 0 0,0 0 0,-21 0 15</inkml:trace>
  <inkml:trace contextRef="#ctx0" brushRef="#br0" timeOffset="11612.69">18457 1185 0,'21'0'0,"1"0"15,-1 0-15,0-21 16,0 21-16,0-21 0,0 0 0,22 0 16,-22 0-16,21-22 0,-21 22 0,22-21 15,-22 21-15,21-22 0,-21 1 16,1 0-16,-22-1 0,0 22 0,0-21 15,0-1-15,0 22 16,0 0-16,0-21 0,-22 21 0,22-1 16,-21 22-16,0 0 0,0 0 15,0 0-15,0 22 0,-1-1 16,22 21-16,-21 0 0,21 22 0,0-1 16,-21 22-16,0 0 0,21-1 15,-21 1-15,21 0 0,-21-1 0,-1 22 16,1-21-16,0 21 0,0-22 0,0 22 15,0-21-15,-1 21 0,-20-22 16,21 22-16,-21 0 0,20-21 0,-20 21 16,21-22-16,-21 22 0,20-21 0,1-1 15,0-20-15,0 21 16,0-22-16,21-21 0,0 22 0,-21-43 16,21 21-16,0-20 0,-22-1 0,22-42 15,0-22 1,0 22-16,0-42 0,22 20 15,-1-20-15,0-1 0</inkml:trace>
  <inkml:trace contextRef="#ctx0" brushRef="#br0" timeOffset="11914.52">18478 1355 0,'0'0'0,"0"-21"0,43-64 16,-22 64-16,0 0 15,21-1-15,-20 1 0,20 0 0,0 0 16,-21 21-16,22 0 0,-1 0 0,0 0 16,1 0-16,-22 0 0,21 21 15,-21 0-15,1 22 0,-1-22 0,-21 21 16,0 0-16,0-20 0,0 20 16,-21 0-16,-1-21 0,-20 22 0,21-22 15,-21 21-15,20-21 0,-20 1 0,0-1 16,21 0-16,-22 0 0,22-21 15,0 21-15,0-21 0,0 0 16,42-21 15,0 0-31,0 21 0,0-21 0</inkml:trace>
  <inkml:trace contextRef="#ctx0" brushRef="#br0" timeOffset="12323.89">19367 1143 0,'0'-21'16,"-21"21"-1,0 0-15,0 0 0,0 0 0,0 21 16,-1 0-16,1 0 0,-21 1 16,21 20-16,0-21 0,-1 21 15,1 1-15,0-22 0,21 21 0,-21 1 16,21-22-16,0 21 0,0-21 0,0 22 15,0-22-15,0 0 0,0 0 16,21 0-16,0-21 0,0 0 0,1 0 16,-1 0-16,21 0 0,0 0 15,1 0-15,-1-21 0,0 21 0,1-21 16,-1 0-16,-21-22 0,22 22 0,-1 0 16,-21 0-16,0-21 15,0 20-15,-21-20 0,0 0 0,0 21 16,0-22-16,-42 22 0,21-21 0,0 21 15,-22-1-15,22 1 0,-21 0 16,21 21-16,-22 0 0,22 0 0,-21 0 16,21 0-16,0 0 0,-1 21 15,1 0-15,21 1 0,0-1 16,0 0-16,21-21 0,1 0 16,20 0-16,0 0 0,1 0 15</inkml:trace>
  <inkml:trace contextRef="#ctx0" brushRef="#br0" timeOffset="12704.44">20024 804 0,'0'0'0,"0"-21"0,-43-42 16,43 42-16,-21 21 0,0 0 15,0 0-15,0 0 16,21 21-16,-22 21 0,1 0 0,21 1 15,-21 20-15,0 1 0,21-1 16,-21 22-16,0-22 0,-1 22 0,1-21 16,-21 20-16,21 1 0,0 0 15,-1-1-15,1 1 0,0-22 0,0 22 16,0 0-16,-22-22 0,22 22 16,0-22-16,0 22 0,-21 0 0,20-1 15,1 1-15,0 0 0,-21-22 16,21 22-16,-1 0 0,1-22 0,0 22 15,0-22-15,0 1 0,0-1 0,-1-20 16,1-1-16,0 0 0,0-21 16,0 1-16,21-1 0,0-42 15,0-1-15,21 1 16,21-21-16,-21 0 0,1-1 16,20-20-16,0-1 0,1-20 15,-1 20-15,0-21 0</inkml:trace>
  <inkml:trace contextRef="#ctx0" brushRef="#br0" timeOffset="13030.62">19770 1482 0,'0'0'0,"0"-64"16,0 43-16,0 0 0,0 0 15,21 0-15,0-1 16,0 22-16,0-21 0,0 21 0,22 0 15,-22 0-15,21 0 0,-21 0 0,22 0 16,-22 21-16,21 1 16,-21-1-16,-21 0 0,0 0 0,22 0 15,-22 22-15,0-22 0,0 21 0,-22-21 16,1 0-16,0 1 0,0-1 16,0 0-16,-22 0 0,22 0 0,-21-21 15,21 21-15,-22-21 0,1 22 16,21-22-16,0 0 0,-22 0 0,22 0 15,21-22 1,21 1-16,-21 0 16,43 0-16,-22 21 0,0-42 15,21 20-15</inkml:trace>
  <inkml:trace contextRef="#ctx0" brushRef="#br0" timeOffset="13480.77">20341 1334 0,'0'0'0,"-21"0"31,21 21-15,0 0-16,-21 0 0,21 0 0,-21 0 15,21 22-15,0-22 0,0 21 16,0-21-16,0 1 0,0 20 0,0-21 16,0 0-16,0 0 0,0 1 15,21-1 1,0-21-16,0 0 0,0 0 0,0 0 15,1-21-15,-1-1 0,0 22 0,0-21 16,21-21-16,-20 21 0,-1 0 16,0-22-16,0 22 0,0-21 0,0-1 15,1 1-15,-1 0 0,-21-1 16,0 22-16,21 0 0,-21 0 0,0 0 16,0 42-1,0 0-15,0 0 16,-21 0-16,21 22 0,0-22 0,-21 21 15,21 1-15,-22-22 0,22 21 16,0 0-16,0-20 0,0 20 16,0-21-16,0 0 0,0 0 0,22 1 15,-1-1-15,0-21 16,0 0-16,0 0 0,0 0 0,22 0 16,-22 0-16,0-21 0,21-1 15,-20 1-15,20 0 0,-21-21 0,21 21 16,-20-22-16,20 1 0,-21-22 0,0 22 15</inkml:trace>
  <inkml:trace contextRef="#ctx0" brushRef="#br0" timeOffset="13704.63">21251 1058 0,'0'0'0,"21"-63"16,-21-43-16,0 64 0,0-1 15,0 1-15,0 21 0,0 0 16,-21 42 0,0 21-16,0-21 15,21 22-15,-21 20 0,0-20 0,-1 20 16,1 1-16,0-1 0,0 1 15,0-22-15,21 21 0,-21 1 0,21-22 16,-22 1-16,22-1 0,0 0 0,0 1 16,0-22-16,0 21 0,0-21 15,22 0-15,-1 1 0,0-1 0,0-21 16,0 21-16,0-21 0,1 0 16,20 0-16,-21 0 0,0 0 0,22 0 15,-1-21-15</inkml:trace>
  <inkml:trace contextRef="#ctx0" brushRef="#br0" timeOffset="14143.38">21759 1418 0,'0'0'0,"0"-42"0,0 21 0,0 0 15,0-22-15,0 22 0,0 0 0,-21 21 16,0-21-16,0 21 0,0 0 16,-1 0-16,-20 21 0,21 0 15,0 0-15,0 0 0,-22 1 0,22-1 16,0 21-16,0-21 0,-22 22 15,22-22-15,21 21 0,-21-21 0,21 22 16,0-22-16,0 0 0,0 0 16,0 0-16,0 0 0,0 1 15,21-1-15,0-21 0,1 0 16,-1 0-16,0 0 0,0 0 16,0 0-16,22-21 0,-22 21 0,0-22 15,0 1-15,21 0 0,-20-21 0,-1 21 16,0-1-16,0-20 0,-21 0 15,21 21-15,-21-22 0,21 1 0,-21 21 16,0 0-16,-21 42 31,0 0-31,21 0 0,-21 21 0,21-20 16,0-1-16,-21 21 16,21-21-16,-21 22 0,21-22 0,0 0 15,0 0-15,0 21 0,0-20 16,21-1-16,0 0 0,0-21 15,0 21-15,22-21 0,-22 0 16,0 0-16,0 0 0,21-21 0,-20 0 16</inkml:trace>
  <inkml:trace contextRef="#ctx0" brushRef="#br0" timeOffset="14490.18">22098 1397 0,'0'0'0,"0"-21"0,0-43 16,0 43-16,21 0 15,0 21-15,0 0 16,1 0-16,-1 21 16,0-21-16,0 21 0,-21 1 15,21-1-15,0 0 0,-21 0 0,0 21 16,0-20-16,0-1 0,0 21 16,0-21-16,0 0 0,0 22 0,0-22 15,0 0-15,0 0 0,0 0 0,0 1 16,0-1-16,-21-21 15,0 21-15,21-42 32,0 0-32,0-1 0,0 1 15,0 0-15,0 0 0,21-21 0,0 20 16,1-20-16,-1 0 0,0 21 16,0-22-16,0 22 0,0 0 0,1 0 15,-1 0-15,0-1 0,0 22 16,0-21-16,0 21 0,1 0 15</inkml:trace>
  <inkml:trace contextRef="#ctx0" brushRef="#br0" timeOffset="15329.7">23495 677 0,'0'0'15,"0"-21"-15,0 0 0,0 0 16,0 0-16,-21 21 16,21-21-16,0 42 15,0 0-15,0 0 16,0 21-16,0 1 0,0 20 0,-21 1 16,21-1-16,0 1 0,-22 20 15,22-20-15,0-1 0,0 1 0,-21-1 16,0-20-16,21 20 0,-21-20 0,21-1 15,0 0-15,-21 1 0,0-1 16,21-21-16,-22 0 0,22 22 0,0-22 16,-21 0-16,0-21 15,21-21 1,0 0 0,0-1-16,0 1 0,0 0 15,0-21-15,0 21 0,0-22 0,21 1 16,0 21-16,-21-22 0,22 1 15,-1 21-15,0-21 0,21 20 0,-21 1 16,22 0-16,-22 0 0,21 21 0,1 0 16,-1 0-16,0 0 0,1 0 15,-1 0-15,0 21 0,-21 0 0,22 0 16,-22 1-16,-21 20 0,0-21 16,0 0-16,0 22 0,0-22 0,0 0 15,-21 21-15,0-21 0,-1 1 16,1 20-16,-21-21 0,0 0 15,20 0-15,-20-21 0,0 22 0,21-1 16,-22-21-16,22 0 0,0 0 0,0 0 16,0 0-16,-1 0 15,22-21-15,0-1 0,0 1 16,0 0-16,22 0 16,-1 0-16,0 0 0,0-1 0,0 1 15,0 21-15</inkml:trace>
  <inkml:trace contextRef="#ctx0" brushRef="#br0" timeOffset="15732.48">24045 1207 0,'21'0'15,"1"0"-15,-1 0 16,0 0-16,0 0 15,0 21-15,0 0 0,1 0 0,-1 0 16,-21 0-16,21 1 0,-21-1 16,21 21-16,-21-21 0,0 0 0,0 1 15,0 20-15,0-21 0,0 0 0,0 22 16,0-22-16,-21 0 16,21 0-16,-21-21 0,21 21 0,0 0 15,0-42 16,0 0-31,0 0 16,0 0-16,21 0 0,0-22 16,-21 22-16,21 0 0,0-21 0,1 20 15,-22-20-15,21 21 0,0 0 16,0 0-16,-21-1 0,21 1 0,0 21 16,1-21-1,-1 21 1,0 0-16,-21 21 15</inkml:trace>
  <inkml:trace contextRef="#ctx0" brushRef="#br0" timeOffset="16192.22">24892 1249 0,'0'0'0,"0"-21"15,-21 21 1,0 0 0,-1 0-16,1 0 15,0 0-15,21 21 0,-21 0 0,0 0 16,0 0-16,-1 1 0,1 20 0,0-21 16,0 0-16,21 0 0,0 1 15,0 20-15,0-21 0,0 0 0,0 0 16,0 1-16,0-1 0,0 0 15,21 0-15,0-21 0,0 0 16,1 0-16,-1 0 0,0 0 0,0 0 16,0 0-16,22-21 15,-22 0-15,0 0 0,0-1 0,21 1 16,-20 0-16,-1 0 0,0-21 0,-21 20 16,0-20-16,0 21 0,0-21 15,0 20-15,0-20 0,0 21 0,0 0 16,-21 0-16,0-1 0,-1 22 0,1 0 15,0 0-15,0 0 0,0 0 16,-22 22-16,22-1 0,0 0 0,0 0 16,21 0-16,-21 0 0,21 1 15,-21-1-15,21 0 0,0 0 0,0 0 16,0 0-16,0 1 0,21-22 16</inkml:trace>
  <inkml:trace contextRef="#ctx0" brushRef="#br0" timeOffset="16800.63">25294 1207 0,'0'0'0,"0"-22"16,-21 22-1,21 22 1,-21-1-16,21 0 0,0 0 15,-21 21-15,21-20 0,-22-1 16,22 0-16,-21 21 0,21-21 16,0 1-16,0-1 0,0 0 0,-21 0 15,21 0-15,0 0 0,0 1 16,21-22 0,0 0-16,1 0 15,-1-22-15,0 22 0,-21-21 16,21 0-16,0 0 0,0 0 0,-21 0 15,22-1-15,-1 1 0,-21 0 0,21 0 16,-21 0-16,0 0 0,0 42 47,0 0-47,0 0 0,0 0 16,0 0-16,0 1 0,0-1 15,0 0-15,0 0 0,0 0 16,0 0-16,0 1 0,21-22 15,0 0 1,0 0-16,1 0 0,-1 0 16,0 0-16,0 0 0,0-22 0,-21 1 15,21 21-15,1-21 0,-1 0 16,0-21-16,-21 20 0,0 1 0,21-21 16,-21 21-16,0-22 0,0 22 0,0 0 15,0 0-15,0 0 16,0 0-16,0-1 0,-21 22 15,0 0 1,21 22 0,0-1-16,0 0 15,0 0 1,21-21-16,0 0 0</inkml:trace>
  <inkml:trace contextRef="#ctx0" brushRef="#br0" timeOffset="17164.53">26077 1291 0,'0'0'0,"0"-21"15,-21 21-15,0 0 16,0 0-16,0 0 0,-1 0 0,1 0 16,0 0-16,0 21 0,0 0 0,21 1 15,0-1-15,0 0 16,0 0-16,0 0 0,0 0 15,0 1 1,21-22-16,0 21 0,0-21 0,0 21 16,1 0-16,-1-21 0,-21 21 15,21-21-15,-21 21 16,0 1-16,0-1 16,-21-21-16,0 0 15,-1 0-15,1 0 0,0 0 16,0 0-16,0 0 0,0 0 0,-1 0 15,1 0-15,21-21 32,21 21-32,1-22 15,-1 1-15,0 21 0</inkml:trace>
  <inkml:trace contextRef="#ctx0" brushRef="#br0" timeOffset="17492.34">26225 1418 0,'0'-21'0,"0"0"15,0 0 1,22 21 0,-22-21-16,21 21 0,-21-22 0,0 1 15,21 0-15,-21 0 16,-21 21 15,0 0-15,-1 21-16,22 0 0,0 0 0,-21-21 15,0 22-15,21 20 0,-21-21 0,21 0 16,0 0-16,0 1 16,0-1-16,0 0 0,0 0 15,0 0-15,21-21 16,0 0-16,0 0 0,1 0 15,-1 0-15,0 0 0,0 0 0</inkml:trace>
  <inkml:trace contextRef="#ctx0" brushRef="#br0" timeOffset="17895.86">26458 1270 0,'21'0'47,"1"0"-31,-22 21-16,21 0 15,-21 1-15,0-1 0,0 0 16,0 0-16,0 0 0,0 0 16,0 1-16,0-1 15,0 0-15,0 0 0,0 0 0,0 0 16,0 1-16,-21-22 15,21 21-15,-22-21 16,1 0-16,21-21 31,0-1-31,0 1 0,0 0 16,21-21-16,1 21 16,-1-1-16,0 1 0,0-21 0,0 21 15,0-22-15,1 22 0,-1 0 0,0-21 16,0 21-16,0-1 0,0 1 15,1 0-15,-1 21 16</inkml:trace>
  <inkml:trace contextRef="#ctx0" brushRef="#br0" timeOffset="20304.48">3725 2434 0,'0'0'16,"-21"0"-16,0 0 0,0 0 15,42-21 48,0 21-63,0 0 15,0 0-15,1 0 0,-1 0 16,0 0-16,21 0 0,-21 0 0,1 0 16,20 0-16,0 0 0,-21 0 15,22 0-15,-1 0 0,0-21 0,1 21 16,-1 0-16,0 0 0,22 0 0,-22 0 16,22 0-16,-1 0 0,1 0 15,-1 0-15,1 0 0,-1 0 0,22 0 16,-22 0-16,1 0 0,21 0 15,-22-21-15,22 21 0,-22 0 0,22 0 16,-22 0-16,22 0 0,0 0 16,-1 0-16,1 0 0,0 0 15,-1 0-15,1 0 0,0-21 0,-22 21 16,22 0-16,0 0 0,-1 0 0,1 0 16,0 0-16,-1-22 0,1 22 15,0 0-15,-1 0 0,1 0 0,0 0 16,-1-21-16,1 21 0,-22 0 0,22 0 15,0 0-15,-1 0 0,1 0 16,21 0-16,-21-21 0,-1 21 0,1 0 16,0 0-16,-1 0 0,1 0 0,0 0 15,-22 0-15,22-21 0,-1 21 16,1 0-16,0 0 0,-22 0 16,22 0-16,0 0 0,-1 0 0,-20 0 15,20 0-15,1 0 0,-21 0 16,20 0-16,1 0 0,-22 0 0,22 0 15,0 0-15,-1 0 0,-20 0 0,21 0 16,-1 0-16,-20 0 0,20 0 16,-20 0-16,-1 0 0,22 0 0,-21 0 15,-1 0-15,1 0 0,20 0 0,-20 0 16,-1 0-16,22 0 0,-22 0 16,22 0-16,-21 0 0,20 0 0,-20-21 15,20 21-15,-20 0 0,21 0 16,-22 0-16,22 0 0,-22 0 15,22 0-15,0 0 0,-1 0 0,-20 0 16,20 0-16,1 0 0,0 0 0,-22 0 16,22 0-16,0 0 0,-1 0 15,-20 0-15,20 0 0,1 0 0,0 0 16,-1 0-16,1 0 0,21 0 0,-21 0 16,-1 0-16,1 0 0,0 0 15,-1 0-15,-20 0 0,20 0 0,1 0 16,0 0-16,-1 0 0,1 0 0,0 0 15,-1 0-15,-20 0 0,21 0 16,-1 0-16,1 0 0,-22 0 16,22 0-16,0 0 0,-1 0 0,-20 0 15,21 0-15,-1 0 0,1 0 0,0 0 16,-1 0-16,-20 0 0,20 0 16,1 0-16,-21 0 0,20 0 0,-20 0 15,20 0-15,-20 0 0,21 0 16,-22 0-16,22 0 0,-22 0 0,22 0 15,0 0-15,-1 0 0,-20 0 0,20 0 16,-20 0-16,-1 0 0,22 0 16,-21 0-16,-1 0 0,22 0 0,-22 0 15,22 0-15,0 0 0,-22 0 16,22 0-16,-1 0 0,-20 0 0,21-21 16,-22 21-16,22 0 0,-1 0 15,-20 0-15,21 0 0,-1 0 0,1 0 16,0 0-16,-1 0 0,1 0 15,0 0-15,-1 0 0,1 0 0,0 0 16,-22 0-16,22 0 0,-1 0 0,1 0 16,0 0-16,-1 0 0,1 0 15,0 0-15,-1 0 0,1 0 0,21 0 16,-21 0-16,-1 0 0,1 0 16,0 0-16,-1 0 0,1 0 15,0 0-15,20 0 0,-20 0 0,0 21 16,21-21-16,-22 0 0,1 0 0,0 0 15,-1 0-15,1 0 0,0 0 16,-1 0-16,1 0 0,0 0 0,-1 0 16,1 21-16,0-21 0,-1 0 15,-20 0-15,20 0 0,1 0 0,-21 0 16,20 0-16,1 0 0,0 0 0,-22 0 16,22 0-16,-1 0 0,1 0 15,0 0-15,-1 0 0,1 0 0,-21 21 16,20-21-16,-20 0 0,-1 0 15,22 0-15,-22 0 0,1 0 16,-1 0-16,22 0 0,-21 0 0,-1 0 16,1 0-16,-1 0 0,22 0 0,-43 21 15,22-21-15,-1 0 0,1 0 16,-1 0-16,-21 0 0,22 0 0,-22 0 16,1 0-16,20 0 0,-21 0 15,1 0-15,-1 0 0,0 0 0,1 0 16,-1 0-16,0 0 0,-20 0 0,20 0 15,-21 0-15,21 0 0,-20 0 16,-1 0-16,0 0 0,0 0 0,21 0 16,-20 0-16,-1 0 0,0 0 0,0 0 15,0 0-15,0 0 0,22 0 16,-22 0-16,0 0 0,0 0 16,22 0-16,-22 0 0,0 0 15,0 0-15,0 0 0,0 0 0,1 0 16,20 0-16,-21 0 0,0 0 0,0 21 15,1-21-15,20 0 0,-21 0 16,21 0-16,-20 0 0,20 0 0,0 0 16,1 0-16,-1 0 0,0 0 0,-21 0 15,22 0-15,-1 0 0,-21 0 16,22 0-16,-22 0 0,0 0 0,21 0 16,-21 0-16,1 0 0,-1 0 15,0 0-15,0 0 16,0 0-16,0 0 15,-42 0 48,0 0-63,-21-21 0,21 21 0</inkml:trace>
  <inkml:trace contextRef="#ctx0" brushRef="#br1" timeOffset="34900.67">1799 3725 0,'0'-21'31,"0"0"-15,0 0-1,0 0 1,0 0-16,0-1 16,0 1-16,0 0 31,0 42 0,0 0-31,0 1 16,0 20-16,0-21 0,0 0 0,0 22 15,0-1-15,0-21 0,0 21 16,0 1-16,0 20 0,0-20 16,0-1-16,0 0 0,-21 1 0,21-1 15,0 0-15,-21 1 0,21-22 16,0 21-16,0-21 0,0 0 0,0 1 16,0-1-16,0 0 15,0-42 32,0 0-31,0-1-16,0 1 0,0 0 15</inkml:trace>
  <inkml:trace contextRef="#ctx0" brushRef="#br1" timeOffset="35261.48">2117 4128 0,'0'21'32,"0"0"-1,21-21-31,0 0 15,-21-21 1,0 0-16,0-1 16,0 1-1,0 0 1,-21 21 0,0 0-16,21 21 15,0 0 1,0 1-1,21-22 17</inkml:trace>
  <inkml:trace contextRef="#ctx0" brushRef="#br1" timeOffset="35864.82">4233 3662 0,'0'0'0,"21"-21"0,1-22 15,-1 22 1,-21 0-16,0 0 0,0 0 16,0 0-16,0-1 0,-21 1 15,-1 21-15,1 0 16,0 0-16,0 0 0,-21 0 0,20 0 16,-20 0-16,0 21 0,-1 1 15,1-1-15,0 21 0,21-21 0,-22 22 16,1-22-16,0 21 0,20 0 15,1 22-15,0-22 0,0 1 0,0 20 16,21 1-16,-21-22 0,21 21 16,0 1-16,0-22 0,0 1 0,0-1 15,0 0-15,21 1 0,0-22 0,0 0 16,0 21-16,22-21 0,-22-21 16,0 22-16,21-22 0,-21 0 0,22 0 15,-1 0-15,-21 0 0,22 0 16,-1-22-16,-21 1 0,21 0 0,1 0 15,-1-21-15,0-1 0</inkml:trace>
  <inkml:trace contextRef="#ctx0" brushRef="#br1" timeOffset="36432.5">4868 3281 0,'0'0'0,"0"-21"0,0-22 15,-21 43-15,0 0 0,0 0 16,21 22-16,-21-1 16,21 0-16,-22 21 0,22-21 15,0 22-15,0-1 0,0 0 16,0 22-16,0-22 0,0 1 0,0-1 16,0 0-16,0 22 0,0-22 15,0 0-15,0 1 0,0-1 0,0 0 16,0 1-16,0-22 0,0 21 15,-21 1-15,21-22 0,-21 0 0,21 0 16,0 0-16,0 0 0,0 1 16,-21-22-16,21 21 0,-21-21 15,21-21 1,-21-1 0,21 1-16,0 0 0,0 0 0,0-21 15,0 20-15,0 1 0,21 0 16,-21-21-16,21 21 0,0-1 15,21 1-15,-20-21 0,20 21 0,-21 0 16,21-1-16,1 22 0,-22-21 16,21 21-16,1 0 0,-1 0 0,-21 0 15,0 0-15,22 0 0,-22 0 0,0 21 16,0 1-16,-21-1 0,0 0 16,0 0-16,0 0 0,0 22 0,0-22 15,0 21-15,0-21 0,0 22 16,0-22-16,0 0 0,0 0 0,0 0 15,-21 0-15,21 1 0,-21-22 0,21 21 16,0-42 31,0-1-47,21 1 0,0 0 16</inkml:trace>
  <inkml:trace contextRef="#ctx0" brushRef="#br1" timeOffset="36848.41">5461 3874 0,'0'-43'16,"21"43"-16,0-21 0,0 21 15,1 0-15,-1 0 16,0 0-16,0 0 0,0 0 0,0 0 15,1 0-15,-1 21 0,0 0 0,0 1 16,0-1-16,0 0 0,-21 0 16,22 0-16,-22 22 0,21-22 0,-21 0 15,0 21-15,0-21 0,0 22 16,0-22-16,0 0 0,-21 0 16,-1 0-16,22 1 0,-21-1 0,21 0 15,-21-21 1,21-21-1,0 0-15,0-1 0,0 1 16,0 0-16,0-21 0,0 21 16,0-22-16,21 22 0,-21-21 0,21 21 15,1-1-15,-22-20 0,21 21 0,0 0 16,0 0-16,0-1 16,0 1-16,1 21 0,-1 0 0,0-21 15,0 21-15,0 0 16,0-21-16</inkml:trace>
  <inkml:trace contextRef="#ctx0" brushRef="#br1" timeOffset="37368.08">6646 3789 0,'0'0'0,"-21"-21"15,0 21 1,0 0-16,0 0 0,-1 0 16,1 0-16,0 0 0,0 21 0,0 0 15,0 0-15,-1 0 0,1 1 16,0-1-16,0 21 0,0 0 0,21 1 15,-21-22-15,21 21 0,-22 1 0,22-1 16,-21 0-16,21-21 0,0 22 16,0-22-16,0 0 0,21 0 0,1 0 15,-1-21-15,0 0 0,0 22 16,0-22-16,0 0 0,22 0 0,-22 0 16,21 0-16,-21-22 0,1 1 15,20 0-15,-21 0 0,21 0 16,-20 0-16,-1-1 0,0-20 0,0 0 15,0 21-15,-21-22 0,21 1 0,-21 0 16,0-1-16,0 22 0,-21-21 16,0 21-16,0-1 0,0 1 0,0 0 15,-22 0-15,22 21 0,-21 0 0,21 0 16,-1 0-16,-20 0 0,21 0 16,0 0-16,0 21 0,-1 0 0,1 0 15,21 1-15,-21-1 16,21 0-16,0 0 0,0 0 0,0 0 15,0 1-15,21-22 16</inkml:trace>
  <inkml:trace contextRef="#ctx0" brushRef="#br1" timeOffset="38160.58">7175 3810 0,'0'21'16,"0"0"-16,-21 1 0,21-1 16,0 0-16,0 0 15,0 21-15,0-20 0,0-1 0,0 0 16,0 0-16,0 0 0,0 22 0,0-22 15,0 0-15,0 0 0,0 0 16,0 0-16,0 1 0,-21-22 16,21-22 15,0 1-31,0 0 16,0 0-16,0 0 0,0 0 15,0-22-15,0 22 0,0-21 16,0 21-16,21-22 0,-21 22 0,21 0 15,1 0-15,-1 0 0,0-1 16,0 1-16,0 0 0,0 21 0,1 0 16,20 0-16,-21 0 0,0 0 0,0 0 15,22 0-15,-22 0 0,0 21 16,0-21-16,0 21 0,1 1 0,-22-1 16,21 0-16,-21 0 0,0 0 0,0 22 15,0-22-15,0 0 0,0 0 16,0 0-16,0 0 0,0 1 0,-21-1 15,21 0-15,0 0 16,-22-21-16,22 21 16,-21-21-16,21-21 31,0 0-31,0 0 0,0 0 16,0-1-16,0-20 0,21 21 0,-21 0 15,22 0-15,-1-22 0,0 22 16,0 0-16,0 0 0,22 0 0,-22-1 15,0 1-15,21 21 0,1 0 0,-22-21 16,21 21-16,-21 0 0,22 0 16,-22 0-16,0 0 0,0 21 0,0 0 15,0-21-15,1 22 0,-22-1 16,21 0-16,-21 0 0,0 0 16,0 0-16,0 1 0,0 20 0,-21-21 15,-1 0-15,22 0 0,-21 1 0,0-1 16,0 0-16,21 0 15,0 0-15,-21-21 0,42 0 32,0-21-17,0 0-15</inkml:trace>
  <inkml:trace contextRef="#ctx0" brushRef="#br1" timeOffset="38596.33">8382 4043 0,'0'0'0,"21"0"32,0 0-17,22 0-15,-22 0 0,0-21 0,0 21 16,21-21-16,-20-1 0,-1 1 15,21 21-15,-21-21 0,0 0 0,1 0 16,-1 0-16,0-1 0,0 1 16,-21 0-16,21 0 0,-21 0 15,0 0-15,-21 21 16,0 0-16,0 0 0,0 0 0,-1 0 16,-20 0-16,21 21 0,-21 0 15,20 0-15,-20 0 0,21 22 0,0-22 16,-22 0-16,43 21 0,-21 1 15,0-22-15,21 21 0,0-21 0,0 22 16,0-22-16,0 0 0,0 0 0,0 0 16,21 0-16,0 1 15,1-1-15,-1-21 0,0 0 0,0 21 0,21-21 16,1 0-16,-22 0 0,21 0 16,1 0-16,-1 0 0,0-21 15,-21 0-15,22-1 0,-1 22 0,-21-21 16,0 0-16,22 0 0</inkml:trace>
  <inkml:trace contextRef="#ctx0" brushRef="#br1" timeOffset="39671.76">2074 5609 0,'0'0'0,"-21"0"0,0 0 16,0 0-16,0 0 0,-1 0 0,1 0 15,0 0 1,0-21-16,21 0 15,0 0-15,0 0 16,0-1-16,0 1 0,21 0 16,0 21-16,0-21 0,1 0 15,-1 21-15,21 0 0,-21 0 0,0 0 16,22 0-16,-22 0 0,0 0 16,21 21-16,-20 0 0,-1 21 0,0-20 15,0 20-15,-21 0 0,0-21 16,0 43-16,0-22 0,0 1 0,0-1 15,-21 0-15,0 1 0,-22-1 16,22 0-16,0-21 0,0 22 16,-21-1-16,20-21 0,-20 0 0,0 1 15,21-1-15,-22 0 0,22 0 16,0-21-16,0 0 0,-22 0 0,22 0 16,0 0-16,0 0 0,0 0 15,0 0-15,21-21 0,-22 0 0,22 0 16,-21-1-16,21 1 0,0-21 15,0 21-15,0 0 0,0-22 0,0 22 16,21 0-16,1 0 0,-1 0 16,0 21-16,0-22 0,0 22 0,0 0 15,1 0-15,-1 0 16,21 0-16,-21 22 0,0-22 0,1 21 16,-1 0-16,0 0 0,0 0 15,-21 0-15,21 1 0,0-1 0,-21 0 16,22 0-16,-22 0 0,0 0 15,21 1-15,0-1 0,-21 0 16,21-21 0,0 0-16,0 0 0,1 0 15,-1 0-15,0 0 16</inkml:trace>
  <inkml:trace contextRef="#ctx0" brushRef="#br1" timeOffset="39841.66">2921 5990 0,'21'0'63</inkml:trace>
  <inkml:trace contextRef="#ctx0" brushRef="#br1" timeOffset="40352.49">4678 5186 0,'0'0'15,"-21"-85"-15,21 64 16,0 0-16,0 0 0,-22 21 0,1 21 31,21 0-31,0 0 0,-21 22 16,21-1-16,0 0 0,0 1 0,0 20 15,0-21-15,0 22 0,0-1 16,0 22-16,0-21 0,-21-1 0,0 1 16,21-22-16,-21 21 0,21-20 15,0-1-15,-22 0 0,22 1 0,0-22 16,0 0-16,-21 0 0,21 0 0,21-42 47,1 0-47,-22 0 0,21 0 15</inkml:trace>
  <inkml:trace contextRef="#ctx0" brushRef="#br1" timeOffset="40604.33">4551 5249 0,'0'-42'16,"21"21"-16,0 21 15,0-21-15,0 0 0,1 21 16,20-22-16,-21 22 0,21-21 0,1 21 16,-22 0-16,21-21 15,1 21-15,-1 0 0,-21 0 0,21 0 0,-20 0 16,-1 0-16,0 0 0,0 21 16,-21 0-1,0 1-15,-21-1 16,0-21-16,0 21 15</inkml:trace>
  <inkml:trace contextRef="#ctx0" brushRef="#br1" timeOffset="40797.53">4593 5694 0,'0'0'0,"0"21"0,21-21 16,0 0-16,1 0 15,-1 0-15,0 0 0,21-21 16,-21 21-16,1 0 0,-1-21 0,21 21 16,-21 0-16,0-21 0,1 21 15,-1-22-15,0 22 0,0 0 0,0-21 16,0 21-16</inkml:trace>
  <inkml:trace contextRef="#ctx0" brushRef="#br1" timeOffset="41036.39">5249 5630 0,'0'43'15,"0"-22"-15,0 0 16,0 0-16,0 0 0,0 1 0,0-1 16,-21 0-16,21 0 0,0 0 15,0 22-15,0-22 0,0 0 0,0 0 16,0 0-16,-21-21 0,21 21 0,0 1 15,0-1 1,0-42 0,0-1-1,0 1-15</inkml:trace>
  <inkml:trace contextRef="#ctx0" brushRef="#br1" timeOffset="41204.29">5334 5419 0,'0'0'0,"0"21"63,21-21-48,0 21-15</inkml:trace>
  <inkml:trace contextRef="#ctx0" brushRef="#br1" timeOffset="41620.76">5651 5609 0,'-21'0'16,"21"-21"-16,0 0 15,21 21-15,1 0 0,20 0 16,-21 0-16,0 0 0,0 0 16,22 0-16,-22 21 0,21-21 15,-21 21-15,1 0 0,-1 1 0,0-1 16,0 0-16,0 21 0,-21-21 0,0 1 16,0-1-16,0 21 0,0-21 15,0 0-15,0 1 0,-21 20 0,0-21 16,21 0-16,-21-21 0,0 21 0,-1-21 15,1 0-15,21-21 32,0 0-32,0 0 0,0-21 15,21 20-15,-21-20 16,22 21-16,-1-21 0,0 20 0,0-20 16,-21 21-16,21-21 0,0 20 0,1 1 15,-1 0-15,0 21 0,0-21 16,0 21-16,0 0 0,1 0 15,-1 0-15,0 0 16</inkml:trace>
  <inkml:trace contextRef="#ctx0" brushRef="#br1" timeOffset="41996.55">6435 5757 0,'21'0'32,"0"0"-32,0-21 15,0 0-15,0 0 0,1 21 16,-1-21-16,0 0 0,0-1 16,0 1-16,0 0 0,1 21 0,-22-21 15,21 0-15,-21 0 16,-21 21-1,-1 0-15,1 21 0,0-21 16,0 21-16,0 0 16,0 0-16,-1 0 0,1 1 0,21-1 15,-21 21-15,21-21 0,0 0 0,0 1 16,0-1-16,0 0 0,0 0 16,0 0-16,0 0 0,21 1 15,0-22-15,1 0 0,-1 0 0,0 0 16,0 0-16,0 0 0,0 0 15,1 0-15,-1 0 0,21-22 0,-21 22 16</inkml:trace>
  <inkml:trace contextRef="#ctx0" brushRef="#br1" timeOffset="42427.64">7429 5059 0,'0'-21'0,"0"42"0,0-63 0,0 20 16,-21-20-16,0 21 0,21 0 16,0 0-16,-21 21 0,0 0 15,0 21-15,21 0 16,-22 0-16,22 21 0,-21 1 0,0-1 16,21 0-16,0 22 0,-21-1 15,0 1-15,0 21 0,-1-22 16,1 22-16,0-1 0,0-20 0,0 21 15,-22-1-15,22 1 0,0 0 0,0-1 16,0 1-16,21 0 0,-21-1 16,-1 1-16,1 21 0,0-22 0,21 1 15,-21 21-15,0-21 0,0 20 0,-1-20 16,-20 21-16,21 0 0,0-22 0,0 1 16,-1 0-16,1-22 0,21 1 15,0-1-15,0-20 0,0-1 0,21-21 16,1 0-16,-1 0 0,21-21 0,-21 0 15,22 0-15,-22-21 0,21 0 0,0-21 16,1 21-16,-1-22 16,0 1-16,1 0 0,-1-1 0,0-20 15,22 20-15,-22-20 0,1-22 0,-1 22 16,0-1-16,-21-20 0</inkml:trace>
  <inkml:trace contextRef="#ctx0" brushRef="#br1" timeOffset="43348.52">7472 6350 0,'0'0'0,"-43"-106"15,22 64-15,-21 0 0,21-1 0,-22 22 16,22 0-16,-21 0 0,21 0 0,0 21 16,-1 0-16,1-22 0,21 1 0,0 0 31,21 0-31,1 21 16,-1-21-16,21 0 0,-21 21 0,22-22 15,-22 1-15,21 0 0,0 0 16,-20-21-16,20 20 0,0-20 0,-21 21 15,22-21-15,-22 20 0,21-20 16,-21 21-16,1 0 0,-1-22 0,0 22 16,0 0-16,-21 0 0,0 0 15,-21 21 1,0 0 0,0 0-16,-1 0 0,22 21 15,-21-21-15,21 21 16,0 0-16,0 0 0,0 1 15,-21-22-15,21 21 0,0 0 0,0 0 16,0 0-16,0 0 0,0 1 16,0-1-16,0 0 0,0 0 15,21-21-15,0 21 0,1-21 16,-1 0-16,0 0 16,0 0-16,0 0 0,0-21 0,1 21 15,-1-21-15,-21 0 0,21 21 0,-21-21 16,21-1-16,-21 1 0,0 0 15,0 0-15,0 0 0,0 0 16,0-1-16,-21 22 0,0-21 0,0 0 16,-1 21-16,1-21 0,0 21 15,0-21-15,0 21 16,21-21-16,21-1 16,21 22-1,-21 0-15,1 0 0,20 0 0,-21-21 16,21 21-16,1 0 0,-1 0 15,-21 0-15,22 0 0,-1 0 0,-21 21 16,21-21-16,-20 22 0,-1-1 0,0 0 16,-21 0-16,0 0 15,0 0-15,0 1 0,0 20 16,0-21-16,0 0 0,0 0 0,0 1 16,-21-1-16,21 0 0,-21-21 15,-1 21-15,22 0 0,-21-21 0,0 0 16,0 21-16,21-42 31,0 0-31,0 0 16,21 0-16,0 0 0,0-1 0,1 1 15,-1-21-15,-21 21 0,42-22 16,-42 22-16,21 0 0,0-21 0,1 21 16,-1-1-16,0 22 0,-21-21 0,0 0 15,0 42 16,0 0-31,0 1 0,-21-1 0,21 0 16,0 21-16,-21-21 0,21 22 16,-22-22-16,22 21 0,0-21 0,0 22 15,0-22-15,0 21 0,0-21 16,22 1-16,-1-1 0,0 0 16,0-21-16,0 0 0,0 0 15,1 0-15,-1 0 0,0 0 16,0-21-16,0 21 0</inkml:trace>
  <inkml:trace contextRef="#ctx0" brushRef="#br1" timeOffset="44275.68">7324 6138 0,'21'0'0,"0"0"16,0 0 15,0 22-15,-21-1-1,21 0 1,1-21-16,-22 21 0,0 0 15,21-21-15,0 21 16,-21 1-16,21-1 16,-21 0-16,21-21 15,-21 21-15,0 0 0,0 0 16,0 1-16,21-1 16,-21 0-16,22 0 0,-22 0 15,0 0-15,0 1 16,0-1-16,21-21 0,-21 21 15,0 0-15,21 0 0,-21 0 16,0 1-16,0-1 16,0 0-16,0 0 0,0 0 15,0 0-15,0 1 0,0-1 16,0 0-16,0 0 16,0 0-16,0 0 15,0 1-15,0-1 16,0 0-16,-21 0 0,21 0 15,-21 0-15,-1 1 0,1-1 16,0 0-16,0 0 0,0 0 0,0 0 16,-22 22-16,22-22 0,-21 21 0,-1-21 15</inkml:trace>
  <inkml:trace contextRef="#ctx0" brushRef="#br1" timeOffset="45476.26">1714 7535 0,'0'-21'46,"0"0"-30,0 0 0,0 0-1,22 21-15,-1-21 16,0 21-16,0 0 0,0 0 16,0 0-16,1 0 0,-1 21 0,0 0 15,0 0-15,0 0 0,-21 0 16,0 22-16,0-22 0,0 0 0,0 21 15,-21-20-15,0 20 0,0-21 0,0 0 16,-1 22-16,1-22 0,0 0 16,0-21-16,0 21 0,0 0 0,-1-21 15,22 21 1,0-42 15,0 0-31,0 0 0,22 0 16,-1 21-16,0-21 15,0 21-15,0-22 0,0 22 0,1 0 16,-1 0-16,21 0 0,-21 0 16,0 0-16,1 0 0,-1 22 0,0-22 15,0 21-15,-21 0 0,0 21 16,0-21-16,0 1 0,0 20 0,0-21 16,0 21-16,-21-20 0,0 20 15,0-21-15,-1 0 0,1 0 0,-21 1 16,21-1-16,-22 0 0,22 0 15,-21-21-15,21 0 0,-22 0 16,22 0-16,-21 0 0,21 0 0,0 0 16,-1-21-16,1 0 0,0 0 15,0 21-15,0-22 0,0 1 0,-1 0 16,22 0-16,-21 0 0,21 0 16,0-1-16,0 1 15,0 0-15,0 0 0,21 0 16,1 21-16,-1 0 0</inkml:trace>
  <inkml:trace contextRef="#ctx0" brushRef="#br1" timeOffset="45693.13">2625 7789 0,'21'0'79</inkml:trace>
  <inkml:trace contextRef="#ctx0" brushRef="#br1" timeOffset="46297.12">4403 7197 0,'0'0'0,"0"-21"0,0-43 15,0 43-15,0 0 16,0 42 15,0 0-31,-22 21 16,22 1-16,0-1 0,0 0 0,0 1 16,0-1-16,0 22 0,0-22 15,0 0-15,0 1 0,0 20 16,0-42-16,0 22 0,0-1 0,0 0 15,0-21-15,0 1 0,0 20 0,0-21 16,0 0-16,0 0 16,0 1-16</inkml:trace>
  <inkml:trace contextRef="#ctx0" brushRef="#br1" timeOffset="46616.6">4064 7811 0,'0'0'15,"0"21"-15,-21 21 0,21-21 16,0 0-16,-21 1 0,21-1 0,0 0 16,0 0-16,0 21 0,0-20 0,21-1 15,0 0-15,0 0 0,0 0 16,0 0-16,1-21 0,-1 22 0,21-22 15,-21 0-15,22 0 0,-1 0 0,0 0 16,1 0-16,-1-22 0,0 22 16,1-21-16,-1 0 0,0 0 0,1 0 15,-1 0-15,-21-1 0,21 1 0,-20-21 16,-1 21-16,0 0 16,0-1-16,-21 1 0,0 0 0,0 0 15,0 0-15,0 0 0,0-1 16,0 1-16,0 0 15,-21 21-15,21-21 0</inkml:trace>
  <inkml:trace contextRef="#ctx0" brushRef="#br1" timeOffset="47352.18">4106 7070 0,'0'0'0,"21"0"47,1 0-47,-1-21 0,21 21 0,0 0 16,1-22-16,-1 22 0,0-21 15,22 0-15,-1 21 0,-20-21 0,-1 21 16,22 0-16,-43 0 0,21-21 0,-21 21 16,0 0-16,1 0 0,-1 0 15,-42 0 17,21 21-17,21-21 1,0 0-1</inkml:trace>
  <inkml:trace contextRef="#ctx0" brushRef="#br1" timeOffset="48028.95">5524 7070 0,'0'-21'0,"0"-1"15,0 1 1,0 0 0,-21 42 15,21 0-31,-21 1 0,0-1 16,21 0-16,0 21 0,-21 1 15,0-1-15,-1 0 0,22 22 0,-21-22 16,0 22-16,0-22 0,0 21 0,0-20 15,-1 20-15,22-20 0,0-1 16,0 0-16,0 1 0,0-1 16,0-21-16,0 21 0,0-20 0,22-1 15,-22 0-15,21 0 0,0 0 16,0 0-16,21-21 0,-20 0 0,-1 22 16,21-22-16,-21 0 0,22 0 0,-1 0 15,-21 0-15,21 0 0,-20-22 16,20 1-16,0 21 0,-21-21 0,22 0 15,-22 21-15,21-21 0,-21 0 0,1-1 16,-1 1-16,0 0 0,0 0 0,-21 0 16,0 0-16,21-1 0,-21 1 15</inkml:trace>
  <inkml:trace contextRef="#ctx0" brushRef="#br1" timeOffset="48252.82">5651 7514 0,'0'0'0,"-21"0"0,0 0 15,21 21-15,21-21 16,0 0-16,1 0 16,-1 0-16,0 0 0,0 0 0,0-21 15,0 21-15,22-21 16,-22 21-16,21-21 0,-21 21 0,1-21 15,-1 0-15,0 21 0,0-22 0,-21 1 16,21 0-16</inkml:trace>
  <inkml:trace contextRef="#ctx0" brushRef="#br1" timeOffset="48485.69">5673 7091 0,'0'0'0,"-22"0"15,22-21 1,0 0-16,22 21 16,-22-22-16,21 22 0,0 0 0,0-21 15,21 0-15,-20 21 0,-1-21 0,21 21 16,-21 0-16,0-21 0,22 21 16,-22 0-16,0 0 0,0-21 0,0 21 15,1 0-15</inkml:trace>
  <inkml:trace contextRef="#ctx0" brushRef="#br1" timeOffset="49743.97">1693 9356 0,'0'0'0,"0"-21"16,0-1-16,0 1 15,0 0 1,0 0-1,0 42 1,0 0 0,0 0-16,0 22 0,0-22 15,0 21-15,0 1 0,0-1 0,-21 0 16,0 1-16,0-1 0,0 0 16,-1 1-16,1-1 0,0-21 0,0 21 15,0-20-15,0-1 0,-1 0 16,22 0-16,-21-21 0,21-21 31,0 0-15,21 0-16,1 21 15,-1-22-15,0 1 0,0 0 0,0 0 16,0 21-16,1-21 0,-1 0 16,0 21-16,21-22 0,-21 22 0,1 0 15,20-21-15,-21 21 0,0 0 16,0 0-16,1-21 0,-1 21 0,0 0 15,0 0-15,0-21 0,0 21 16,1-21-16,-22 0 16,0-1-16,0 1 15,0 0 1,0 0-16,0 0 0,0 0 16,0-1-1,0 44 1,0-1-16,-22-21 15,22 21-15,0 21 0,0-21 0,-21 1 16,21 20-16,0-21 0,0 21 16,0-20-16,0 20 0,0-21 0,-21 21 15,21-20-15,-21-1 0,21 21 16,-21-21-16,21 0 0,0 1 0,0-1 16,0 0-1,-21-21 1,21-21-1,0 0 1</inkml:trace>
  <inkml:trace contextRef="#ctx0" brushRef="#br1" timeOffset="49935.86">2244 9694 0,'21'0'15,"0"0"32,0 0-15,0 0-32</inkml:trace>
  <inkml:trace contextRef="#ctx0" brushRef="#br1" timeOffset="50742.68">3958 9186 0,'0'22'15,"0"-1"-15,0 0 16,0 0 0,21-21-16,0 0 15,1 0-15,-1 0 16,0 0-16,0 0 0,21-21 0,-20 21 16,-1-21-16,0 21 0,0-21 15,21-1-15,-20 1 0,-1 21 0,0-21 16,0 0-16,0 0 0,-21 0 0,0-1 15,0 1 1,0 0-16,-21 0 0,0 21 0,0 0 16,0-21-16,-22 21 0,22 0 15,0 0-15,-21 0 0,20 0 16,1 21-16,-21 0 0,21 0 0,0 0 16,-22 1-16,22-1 0,0 21 15,0-21-15,21 22 0,0-22 0,0 21 16,0-21-16,0 22 0,0-22 0,0 0 15,0 21-15,0-21 0,21 1 16,0-1-16,0 0 0,0-21 16,22 0-16,-22 0 0,0 0 15,0 0-15,0 0 0,1 0 16,-1 0-16,21 0 0,-21 0 0,0-21 16,-21 0-16,-21 21 31,0 0-31,0 0 0,0 0 15,-22 21-15,22-21 0,0 21 16,-21 0-16,21 0 0,-1 0 0,-20 1 16,21 20-16,0-21 0,21 0 0,-21 22 15,21-22-15,0 0 0,0 0 16,0 0-16,0 0 0,0 1 0,21-1 16,0 0-16,0-21 0,0 0 15,22 21-15,-22-21 0,21 0 16,0 0-16,1 0 0,20-21 0,-20 21 15,-1-21-15,21 0 0,-20-1 0</inkml:trace>
  <inkml:trace contextRef="#ctx0" brushRef="#br1" timeOffset="51275.37">5143 9398 0,'0'-21'0,"0"-21"16,-21 42-16,0 0 0,0 0 15,0 0-15,0 0 16,-1 0-16,1 0 0,0 21 16,0 0-16,0 0 0,0 0 0,-1 0 15,1 1-15,21-1 0,-21 21 0,0-21 16,21 22-16,0-22 0,0 21 16,0-21-16,0 0 0,0 1 0,0-1 15,0 0-15,0 0 0,21-21 0,0 0 16,0 0-16,1 0 0,-1 0 15,0 0-15,0 0 0,21 0 0,-20 0 16,-1-21-16,21 0 0,-21 0 0,0-1 16,22 1-16,-22-21 0,21 21 15,-21-22-15,22 1 0,-22 21 16,0-21-16,21-1 0,-20 1 0,-1 0 16,-21-1-16,21 1 0,-21 21 15,21-22-15,-21 1 0,0 21 0,0-21 16,0 20-16,0 1 0,0 0 0,-21 21 31,0 0-31,0 0 0,21 21 0,-22 0 16,1 1-16,21 20 0,-21 0 0,21-21 15,0 22-15,0-1 0,0 0 16,0 1-16,0-1 0,0 0 0,0 1 16,0-1-16,0-21 0,21 22 0,0-22 15,1 21-15,-22-21 0,21 0 16,0 1-16,0-1 0,0-21 15,0 21-15,1-21 0,20 0 0,-21 0 16,21 0-16,-20 0 0,20 0 16,0-21-16,1 0 0,-1 21 0</inkml:trace>
  <inkml:trace contextRef="#ctx0" brushRef="#br1" timeOffset="51944.89">6371 9377 0,'0'-21'0,"0"42"0,0-63 15,0 20-15,0 1 0,-21 21 16,0-21-16,0 21 16,-1 0-16,1 0 0,0 0 0,0 0 15,0 0-15,-22 21 0,22-21 0,0 21 16,0 1-16,0-1 0,0 0 16,-1 0-16,1 21 0,21-20 0,0 20 15,0-21-15,0 0 0,0 0 0,0 22 16,0-22-16,0 0 15,21 0-15,1-21 0,-1 0 16,0 0-16,0 0 0,0 0 0,0 0 16,22 0-16,-22-21 0,0 0 15,0 0-15,0 0 0,1-1 16,-1 1-16,0 0 0,0 0 0,-21 0 16,0 0-16,21-22 0,-21 22 0,0 0 15,0 0-15,0 0 16,0 42 15,0 0-15,0 0-16,0 0 0,0 22 0,0-22 15,0 21-15,0-21 0,0 22 0,0-1 16,-21 0-16,21 1 0,0-1 16,0 0-16,0 1 0,0-1 15,0 0-15,0 22 0,0-22 0,0 0 16,0 1-16,0 20 0,0-20 0,0-1 15,0 21-15,0-20 0,21 20 16,-21-20-16,0-1 0,0 0 0,0 22 16,0-22-16,0-21 0,0 22 0,0-1 15,0-21-15,0 0 0,0 0 0,0 1 16,0-1-16,-21-21 16,0-21-1,21-1-15,-21 1 0,21 0 0,0 0 16,0-21-16,0-1 0,0 1 0,0-22 15,0 22-15,0-21 0,0-1 16,0 1-16,0-1 0,0 1 16,0 20-16,21-20 0,0 20 0,0-20 15,0 21-15,1-1 0,-1 1 0,0 0 16,0-1-16,0 1 0,22 0 16,-22-1-16,0 1 0,21 21 0</inkml:trace>
  <inkml:trace contextRef="#ctx0" brushRef="#br1" timeOffset="52378.04">7027 9377 0,'-21'0'16,"42"0"30,0 0-46,1-21 16,-1 21-16,0-21 0,-21-1 0,21 22 16,0-21-16,0 0 0,1 21 15,-22-21-15,0 0 0,21 0 0,-21-1 16,21 1-16,-21 0 0,-21 21 31,0 0-31,-1 0 0,1 0 0,0 0 16,0 21-16,0-21 0,-22 21 0,22 1 15,0 20-15,0-21 0,0 0 0,21 0 16,0 1-16,0 20 0,0-21 16,0 0-16,0 0 0,0 1 0,0-1 15,21 0-15,0-21 0,0 21 0,0 0 16,1-21-16,-1 0 0,21 0 16,-21 0-16,0 0 0,22 0 0,-22 0 15,0 0-15,0 0 0,0-21 0,22 21 16,-22-21-16,0 0 0,0 21 15,0-21-15,1-1 16</inkml:trace>
  <inkml:trace contextRef="#ctx0" brushRef="#br1" timeOffset="53588.14">2138 10774 0,'-21'0'0,"-1"0"16,44 0 0,-1 0-1,21 0-15,-21-21 0,0 21 16,22 0-16,-1 0 0,-21-21 0,22 21 15,-1 0-15,-21 0 0,0 0 16,22 0-16,-22 0 0,-42 0 47,-1 0-47,-20 21 0,21-21 16,0 0-16,0 0 0,-1 0 15,-20 0-15,21 0 0,0 0 0,0 0 16,-1 0-16,1 0 0,0 0 0,0 0 15,0 0-15,0 0 16,-1 0 0,1 0-16,21 21 15,0 0-15,-21 0 0,21 0 16,-21 1-16,21-1 0,-21 21 16,21-21-16,0 0 0,-21 1 15,-1 20-15,1-21 0,21 0 0,0 22 16,0-22-16,-21-21 0,21 21 15,0 0-15,0-42 32,0 0-17,0 0 1,0-1-16,21 1 0,0 21 16,1-21-16,-1 21 15,0 0-15,0-21 0,0 21 0,0 0 16,22 0-16,-22 0 0,21 0 15,1 0-15,-22 0 0,0 21 16,21-21-16,-21 21 0,1 0 0,-22 1 16,0-1-16,0 21 0,0-21 15,0 22-15,0-22 0,-22 0 0,1 21 16,0-21-16,0 1 0,0-1 0,0 0 16,-1 0-16,1 0 0,0-21 15,0 0-15,0 0 0,0 21 0,-1-21 16,1 0-16,0 0 0,0 0 15,0 0-15,0-21 0,-1 21 0,1 0 16,0-21-16,0 21 0,0 0 16,0 0-16,21-21 0,-22 21 15,22-21-15,-21 21 16,42 0 15,1-21-31,-1 21 0,0 0 16</inkml:trace>
  <inkml:trace contextRef="#ctx0" brushRef="#br1" timeOffset="53789.03">2879 11113 0,'21'0'47,"0"-22"-32</inkml:trace>
  <inkml:trace contextRef="#ctx0" brushRef="#br1" timeOffset="54495.75">4276 10626 0,'0'0'0,"0"-21"0,0-43 15,0 43-15,0 0 16,0 0-16,-22 21 15,1 21 1,0 0-16,21 0 16,-21 0-16,0 22 0,0-1 0,-1 0 15,22 1-15,-21-1 0,0 0 0,0 1 16,0-1-16,0 0 0,21 1 16,-22 20-16,22-21 0,0 1 15,0-1-15,0-21 0,0 22 0,0-22 0,0 0 16,22 0-16,-22 0 15,21 0-15,21-21 0,-21 0 0,0 0 16,22 0-16,-22 0 0,21-21 0,1 0 16,-1 21-16,0-21 0,1-21 15,-1 20-15,0 1 0,1-21 0,-1 0 16,0 20-16,1-20 0,-22 0 0,21-1 16,-21 1-16,-21 0 0,0-1 0,0 1 15,0 0-15,0-1 0,0 1 16,-21-21-16,0 20 0,-21 1 15,20 0-15,-20 20 0,0-20 0,-1 21 16,1 21-16,0 0 0,-1 0 16,1 0-16,0 0 0,21 21 0,-22 0 15,22 0-15,-21 22 0,21-1 16,-1 0-16,22 1 0,0-1 0,0 0 16,0 1-16,0-22 0,0 21 0,0 1 15,0-22-15,0 21 0,22-21 16,-1 22-16,-21-22 0,21 0 0,21-21 15,-21 21-15,1-21 0,20 0 0,0 0 16</inkml:trace>
  <inkml:trace contextRef="#ctx0" brushRef="#br1" timeOffset="54828.73">5165 10774 0,'0'0'0,"-22"0"15,1 0 1,0 0-16,21 21 16,0 0-16,0 0 0,0 1 15,0-1-15,0 0 0,0 21 16,0 1-16,0-22 0,0 42 0,0-20 16,0-1-16,0 21 0,0-20 0,0 20 15,0 1-15,0-1 16,-21 1-16,21-1 0,0-20 0,0 20 15,0 1-15,0-22 0,0 0 0,0 1 16,0-1-16,0 0 0,0-21 0,0 22 16,0-22-16,21 0 15,-21 0-15,0-42 16,0 0-16,0 0 16,0 0-16,0-1 0,0 1 15,0-21-15</inkml:trace>
  <inkml:trace contextRef="#ctx0" brushRef="#br1" timeOffset="55112.19">5122 11028 0,'0'0'15,"0"-42"-15,0-1 0,0 1 0,21 21 0,1 0 16,-1-1-16,0 1 0,0 0 16,0 0-16,0 0 0,1 21 0,20 0 15,-21 0-15,0 0 0,22 0 0,-22 0 16,0 0-16,0 21 0,0 0 15,0 0-15,-21 0 0,0 1 0,0-1 16,0 0-16,0 0 0,-21 0 0,0 0 16,0 1-16,-21 20 0,20-21 15,1 0-15,-21 0 0,21-21 16,0 22-16,-1-1 0,1-21 0,0 0 16,21-21 15,21 21-31,0-22 15,1 1-15,-1 0 0</inkml:trace>
  <inkml:trace contextRef="#ctx0" brushRef="#br1" timeOffset="55458.66">5694 10964 0,'42'0'15,"-21"0"1,0-21-1,1 21-15,-22-21 0,21 21 16,0-21-16,0 0 0,0 0 16,0-1-16,-21 1 0,0 0 15,0 0-15,0 0 0,0 0 16,-21 21-16,0 0 16,0 0-16,0 0 0,0 21 15,-22-21-15,22 21 0,0 0 16,0 21-16,21-20 0,-21-1 15,21 21-15,-22-21 0,22 0 0,0 22 16,0-22-16,0 0 0,0 0 16,22 0-16,-22 1 0,21-1 0,0-21 15,0 21-15,0-21 0,0 0 0,1 0 16,20 0-16,-21 0 0,21 0 16,-20 0-16,20 0 0,0 0 0,-21-21 15,22 0-15,-22 21 0</inkml:trace>
  <inkml:trace contextRef="#ctx0" brushRef="#br1" timeOffset="55829.61">6223 10859 0,'0'-43'15,"0"22"-15,0 0 16,21 21 0,0 0-1,0 0-15,1 0 0,-1 0 0,21 0 16,-21 0-16,0 0 0,22 21 0,-22 0 15,21-21-15,-21 21 0,1 1 16,-1-1-16,0 0 0,0 0 0,0 0 16,-21 0-16,0 1 0,0-1 0,0 0 15,0 0-15,0 0 0,0 0 0,0 1 16,-21-22-16,0 21 0,0-21 16,0 0-16,-1 0 15,22-21 1,0-1-1,0 1-15,0 0 0,0 0 0,0 0 16,0 0-16,0-22 0,22 22 0,-1-21 16,0 21-16,-21-1 0,21-20 0,0 21 15,0 0-15,1 0 0,20-1 16,-21 1-16,0 21 0,0-21 0,1 21 16,-1 0-16,0 0 0,0 0 0,0 0 15,0 0-15</inkml:trace>
  <inkml:trace contextRef="#ctx0" brushRef="#br1" timeOffset="56404.51">7556 10837 0,'0'0'0,"0"-63"16,0 42-16,0 0 0,0-1 16,0 1-16,-21 0 0,0 0 15,0 0-15,0 0 0,0-1 0,-1 1 16,-20 21-16,21 0 16,0 0-16,0 0 0,-1 21 0,1-21 15,0 22-15,0-1 0,0 0 16,0 21-16,-1-21 0,1 22 0,0-22 15,0 21-15,0-21 0,21 1 0,-21 20 16,21-21-16,0 0 0,0 0 16,0 1-16,0-1 0,0 0 0,21-21 15,0 21-15,0-21 0,0 0 16,0 0-16,1 0 0,-1 0 0,0 0 16,0-21-16,0 0 0,0 21 15,1-21-15,-1-1 0,0 1 16,0 0-16,0 0 0,0 0 0,1 0 15,-22-1-15,0-20 0,0 21 0,21 0 16,-21 0-16,0-22 0,0 22 16,0 0-16,0 42 31,0 0-31,0 0 0,0 1 0,0-1 16,0 0-16,0 0 0,0 0 15,21 0-15,-21 1 0,0-1 0,21 0 16,0-21-16,0 21 0,1-21 0,-1 0 15,0 21-15,0-21 0,0 0 0,0 0 16,1 0-16,-1 0 16,0 0-16,0-21 0,0 21 0,0-21 15,1 0-15</inkml:trace>
  <inkml:trace contextRef="#ctx0" brushRef="#br1" timeOffset="57968.28">15049 3048 0,'0'0'0,"22"0"0,-22-21 0,0 0 16,0 0-16,0-1 15,0 1 1,-22 21-1,1 0-15,0 0 0,0 0 16,0 0-16,0 21 0,-22 1 0,22-1 16,0 0-16,-21 21 0,20-21 0,-20 22 15,0 20-15,21-20 0,-22-1 16,22 21-16,-21-20 0,21 20 16,-1-20-16,22-1 0,0 0 0,0 1 0,0-22 15,0 21-15,0-21 16,22 0-16,-1 1 0,0-1 0,21 0 15,-21 0-15,1-21 0,20 0 0,-21 0 16,21 0-16,1 0 0,-1 0 16,0 0-16,1-21 0,-1 21 0,0-21 15,1 0-15,-1-1 0,0 1 0,-20 21 16,20-21-16,-42 0 0,0-21 16,0 20-16,0 1 0,0 0 0,0 0 15,0 0-15,-21 21 0,0-21 16,-22 21-16,22 0 0,-21 0 15,21 0-15,-22 0 0,1 0 0,21 21 0,-22-21 16,22 21-16,0 0 0,-21 0 16,21 0-16,21 1 0,-22-22 15,22 21-15,-21 0 0,21 0 0,0 0 16,0 0 0,21-21-16,1 0 15,-1 0-15,0 0 0,0 0 0,0 0 16,0-21-16</inkml:trace>
  <inkml:trace contextRef="#ctx0" brushRef="#br1" timeOffset="58142.18">15494 3408 0</inkml:trace>
  <inkml:trace contextRef="#ctx0" brushRef="#br1" timeOffset="58861.15">16806 3302 0,'0'0'0,"21"0"0,1 0 15,-1 0-15,0 0 0,0-21 16,0 0-16,0 0 0,1 21 0,-1-22 15,0 1-15,0 0 0,0 0 16,0 0-16,1 0 0,-1-1 0,0 1 16,-21 0-16,0 0 0,0 0 15,0 0-15,-21-1 16,-22 22-16,22 0 0,-21 0 16,0 0-16,-1 0 0,1 0 0,0 22 15,-1-22-15,1 21 0,0 0 16,-1 0-16,1 0 0,21 0 0,-22 1 15,43-1-15,0 21 0,0-21 0,0 22 16,0-22-16,22 0 0,-1 21 16,21-21-16,-21 1 0,22 20 0,-22-21 15,21 0-15,0 22 0,1-22 16,-22 0-16,21 0 0,-21 21 0,1-20 16,-1-1-16,0 0 0,-21 0 15,0 0-15,0 0 0,0 1 16,-21-1-16,-22-21 0,22 21 0,-21 0 15,0-21-15,-1 0 0,-20 21 0,20-21 16,1 0-16,-21 0 0,20 0 16,1 0-16,0-21 0,20 21 0,1-21 15,-21 0-15,42 0 0,-21-1 0,21 1 16,0 0-16,0 0 16,0 0-16,21 0 0,0-1 0,0 22 15,22-21-15,-22 21 0,21 0 0,-21 0 16,22-21-16,-22 21 15,21 0-15,-21 0 0</inkml:trace>
  <inkml:trace contextRef="#ctx0" brushRef="#br1" timeOffset="59393.84">17547 3556 0,'0'0'0,"21"0"0,0-21 15,-21 0-15,22 21 0,-22-21 0,21-1 16,-21 1-16,0 0 0,0 0 16,0 0-1,-21 0-15,-1 21 0,22-22 0,-21 22 16,0 0-16,0 0 0,0 0 16,0 0-16,-1 0 0,1 22 0,0-22 15,0 21-15,0 21 0,0-21 0,-1 0 16,1 22-16,0-22 0,0 0 15,0 21-15,21-20 0,0 20 0,0-21 16,-21 0-16,21 0 0,0 1 0,0-1 16,21-21-16,0 0 15,0 0-15,0 0 0,22 0 16,-22 0-16,0 0 0,0-21 0,21-1 16,-20 1-16,-1 0 15,21 0-15,-21 0 0,0 0 0,1-1 16,-1-20-16,0 21 0,0 0 0,0-22 15,-21 22-15,0 0 0,0 0 16,0 0-16,0 42 31,0 0-31,0 0 0,-21 0 16,21 22-16,0-22 0,0 0 0,0 0 16,0 22-16,0-22 0,0 0 15,0 0-15,0 0 0,21 0 0,0 1 16,-21-1-16,43-21 0,-22 21 0,0-21 15,0 0-15,0 0 16,22 0-16,-22 0 0,21 0 0,-21-21 16,22 21-16,-22-21 0</inkml:trace>
  <inkml:trace contextRef="#ctx0" brushRef="#br1" timeOffset="59920.58">18457 3069 0,'0'0'0,"0"-21"0,0-85 15,0 85-15,-21 0 0,21 0 16,-21 21-16,0 0 16,0 0-16,-1 21 15,1 21-15,21-21 16,0 22-16,-21-1 0,0 0 0,21 22 16,-21-1-16,0 1 0,21-22 0,-22 22 15,1-1-15,0 1 0,0-1 16,0 1-16,-22 20 0,22-20 0,0 21 15,0-1-15,-21 1 0,20 0 0,-20 20 16,21-20-16,-21 21 0,-1 0 16,1 0-16,21-22 0,-22 22 0,1-21 15,21-1-15,-21-20 0,42-1 0,0 1 16,0-22-16,0 1 0,0-1 0,0-21 16,21-21-16,0 0 0,21 0 15,1 0-15,-1-21 0,0 0 16,1 0-16,-1-22 0,21 1 0,1 0 15,-22-1-15,22-20 0,-1-1 0,-20 1 16,20-1-16,-21 1 0,1-1 16,-1-20-16,-21 20 0,0 1 0,-21-22 15,0 21-15,0 1 0,-21-1 0,0 22 16,-21-21-16,-1 20 0,1 22 16,-21-21-16,20 21 0,-20-22 0,-1 22 15,22 21-15,0-21 0,-1 0 0,22 21 16,0 0-16,0 0 0,21-21 15,0-1 1,21 22-16,0 0 0,0-21 16,0 21-16,22-21 0,-22 21 15,21-21-15,1 0 0,-1 21 0,21-21 16,-20-1-16</inkml:trace>
  <inkml:trace contextRef="#ctx0" brushRef="#br1" timeOffset="60880.3">19050 3260 0,'0'0'0,"-21"-21"15,0 21-15,-1 0 16,1 0-16,0 0 0,0 0 0,0 0 16,0 0-16,-1 0 0,1 21 0,0 0 15,-21 0-15,21 21 0,-1-20 16,1 20-16,0 0 0,0-21 0,21 22 15,0-22-15,-21 21 0,21-21 16,0 1-16,0 20 0,0-21 16,21 0-16,0-21 0,0 0 15,0 0-15,1 0 0,-1 0 16,0 0-16,0 0 0,21 0 0,-20-21 16,-1 0-16,0 0 0,0 0 0,21-1 15,-20 1-15,-1-21 16,0 21-16,0-22 0,-21 22 0,21 0 15,-21-21-15,21 21 0,-21-1 16,22 22-16,-22-21 0,0 42 31,0 1-31,0-1 16,-22 0-16,22 0 0,-21 0 0,21 22 16,-21-22-16,21 0 0,0 21 15,0-21-15,0 1 0,0-1 0,0 0 16,0 0-16,0 0 0,0 0 15,21 1-15,0-22 16,1 0-16,-1 0 0,0 0 16,0 0-16,21 0 15,-20 0-15,-1-22 0,0 22 0,21-21 16,-21 0-16,22 0 0,-22 0 0,0 0 16,0-1-16,0-20 0,1 21 15,-22 0-15,0 0 0,0-1 0,0 1 16,0 0-16,-22 21 0,1 0 15,0 0-15,0 0 16,21 21 0,0 0-16,0 1 15,21-1-15,0-21 0,-21 21 16,21 0-16,-21 0 0,22 0 0,-22 1 16,0-1-16,0 0 15,0 0-15,21 0 0,0 0 16,-21 1-16,0-1 0,21-21 15,0 0-15,0 0 0,-21 21 16,22-21-16,-1 0 0,0 0 0,0 0 16,0 0-16,0 0 0,1 0 0,-1 0 15,0-21-15,0 21 0,0-21 16,0 21-16,1-22 0,-1 1 0,0 0 16,-21 0-16,21 0 0,0-22 15,-21 22-15,21 0 0,-21 0 16,22 0-16,-22 0 0,0-1 0,21 22 15,-21 22 1,0-1 0,-21 0-16,21 0 0,-22 0 0,22 0 15,0 1-15,-21-1 0,21 0 0,0 0 16,0 0-16,0 0 0,0 1 16,0-1-16,21-21 15,-21 21-15,22-21 0,-1 0 16,0 0-16,0 0 15,0 0-15,0 0 0,1-21 0,-1 0 16,-21-1-16,21 22 0,0-21 0</inkml:trace>
  <inkml:trace contextRef="#ctx0" brushRef="#br1" timeOffset="61096.18">20193 3069 0,'0'0'0,"-42"0"16,20 0-16,22 21 47,0 1-16,0-1-31</inkml:trace>
  <inkml:trace contextRef="#ctx0" brushRef="#br1" timeOffset="62073.61">14414 5038 0,'0'21'15,"0"0"1,22 0 0,-1-21-16,0 0 15,0 0-15,0 0 0,22 0 0,-22 0 16,21 0-16,-21-21 0,0 21 16,22-21-16,-22 21 0,21-21 0,-21 0 15,1-1-15,20 22 0,-21-21 16,0 0-16,0 0 0,-21 0 15,0 0-15,0-1 32,-21 44-17,21-1-15,0 0 0,0 0 16,-21 21-16,21 1 0,0-1 16,0 0-16,-21 1 0,21-1 0,-21 22 15,21-22-15,0 0 0,0 22 16,-21-22-16,-1 0 0,22 1 0,0-1 15,0-21-15,-21 22 0,21-22 0,0 0 16,-21 0-16,21 0 0,0 0 16,0 1-16,-21-44 47,21 1-47,-21 0 0,21 0 15</inkml:trace>
  <inkml:trace contextRef="#ctx0" brushRef="#br1" timeOffset="62308.47">14457 5461 0,'21'0'31,"0"0"-31,0 0 16,0 0-16,1 0 0,-1 0 15,0-21-15,21 21 0,-21 0 0,1 0 16,20-21-16,-21 21 0,21 0 0,-20 0 16,-1 0-16,0 0 0,0 0 15,0 0-15,0-21 16</inkml:trace>
  <inkml:trace contextRef="#ctx0" brushRef="#br1" timeOffset="62496.4">15325 5355 0,'0'0'0,"21"0"47,0 0-31,-21-21-1,21 21-15,0 0 0,0 0 16</inkml:trace>
  <inkml:trace contextRef="#ctx0" brushRef="#br1" timeOffset="64073.71">16954 4911 0,'0'0'0,"22"0"16,-22-21-16,-22 42 47,1 0-47,21 0 0,-21 21 0,21-20 15,-21 20-15,0 0 0,21 1 16,-21-1-16,-1 0 0,1 1 0,0-1 15,21 0-15,-21 1 0,0-1 0,0 0 16,21-21-16,0 22 0,-22-1 16,1-21-16,21 0 0,-21 22 0,21-22 15,-21 0-15,21 0 16,0-42 0,0 0-1</inkml:trace>
  <inkml:trace contextRef="#ctx0" brushRef="#br1" timeOffset="64376.54">17018 4911 0,'0'0'0,"21"-64"16,0 64-16,0 21 31,-21 1-31,22-1 15,-22 21-15,0 0 0,21 1 0,-21-1 16,21 0-16,-21 1 0,0-1 16,0 0-16,0 1 0,0-1 0,0 0 15,0 1-15,0-1 0,0 0 0,0 1 16,0-1-16,-21-21 0,21 22 16,0-22-16,0 21 0,-21-21 0,21 0 15,0 1-15,-22-1 0,1-21 47,21-21-47</inkml:trace>
  <inkml:trace contextRef="#ctx0" brushRef="#br1" timeOffset="64996.19">16764 5546 0,'0'0'16,"-21"0"-16,42-21 31,0 21-31,0 0 0,0-22 16,22 1-16,-22 21 0,21-21 0,1 21 15,20-21-15,-21 0 0,22 21 0,-1-21 16,1 21-16,-22-22 16,22 22-16,-22 0 0,0-21 0,1 21 15,-1 0-15,-21-21 0,0 21 0,1 0 16,-1 0-16,-21 21 15,0 0-15,0 1 16,0-1-16,0 0 0,0 0 16,0 0-16,-21 22 0,21-22 15,-22 0-15,22 0 0,0 0 0,0 0 16,-21 22-16,21-22 0,-21 0 0,0 0 16,21 0-16,0 1 15,0-1-15,-21-21 16,21-21 15,0-1-15,0 1-16,0 0 0,0 0 0,0 0 15,0 0-15,21-1 0,0-20 16,-21 21-16,21-21 0,0 20 0,1-20 16,20 21-16,-21 0 0,21 0 0,-20-1 15,20 1-15,0 0 0,1 21 16,-22 0-16,21 0 0,0 0 0,-20 0 15,20 0-15,-21 21 0,0 0 0,0 1 16,1-1-16,-1 0 16,-21 0-16,0 0 0,0 0 0,0 22 15,0-22-15,0 0 0,0 0 0,0 0 16,0 1-16,-21-1 0,21 0 16,0 0-16,-22 0 0,1 0 15,21 1-15,21-44 31,1 22-15</inkml:trace>
  <inkml:trace contextRef="#ctx0" brushRef="#br1" timeOffset="66312.6">18986 5398 0,'0'-43'16,"0"22"-16,-21 0 16,0 21-16,0-21 0,0 21 0,-22-21 15,22 21-15,0 0 16,0 0-16,0 0 0,0 0 0,-1 21 16,1-21-16,0 21 0,0 0 15,0 0-15,0 0 0,-1 1 16,1-1-16,0 21 0,21-21 0,-21 0 15,21 22-15,0-22 0,0 0 0,0 21 16,0-20-16,0-1 0,0 0 16,0 0-16,21-21 0,0 21 0,0-21 15,1 21-15,-1-21 0,0 0 16,0 0-16,0 0 0,0 0 16,22 0-16,-22-21 0,0 21 0,0-21 15,0 0-15,22 0 0,-22-22 0,0 22 16,0 0-16,0-21 15,1-1-15,20 1 0,-21 0 0,0-1 16,0 1-16,-21 0 0,22-22 0,-22 22 16,21 0-16,-21-22 0,21 22 15,-21-1-15,0 1 0,0 21 0,0-21 16,21 20-16,-21 1 0,0 0 0,0 42 31,0 0-31,0 1 0,0-1 16,0 21-16,0 0 0,0-20 15,0 20-15,0 0 0,-21 1 0,21 20 16,-21-42-16,21 22 0,0-1 0,0 0 16,0 1-16,0-22 0,0 21 15,0-21-15,0 22 0,0-22 16,0 0-16,0 0 0,0 0 0,21 0 16,0 1-16,0-22 0,0 21 15,1-21-15,-1 0 0,0 0 0,0 0 16,0 0-16,22 0 0,-22 0 0,21 0 15,-21-21-15,22-1 0,-22 22 16,0-21-16,0 0 0,0 0 0,0 0 16,1 0-16,-22-22 0,21 22 0,-21 0 15,0 0-15,0 0 16,0-1-16,-21 22 0,-1 0 16,1 0-16,0 0 15,0 0 1,21 22-16,0-1 15,21-21 1,0 21-16,0 0 16,1-21-16,-1 0 0,0 21 15,0-21-15,-21 21 0,0 1 16,21-22-16,-21 21 0,0 0 16,0 0-16,0 0 0,21-21 15,-21 21-15,0 1 0,22-1 16,-1-21-1,0 0-15,-21 21 0,21-21 16,0 0-16,0 0 0,1 0 16,-1 0-16,0 0 0,0 0 0,0 0 15,0-21-15,1 21 0,-1-21 16,0-1-16,0 1 0,0 0 0,0 0 16,1 0-16,-22 0 0,21-1 15,0 1-15,0 0 0,-21 0 0,0 0 16,21 0-16,0-1 15,-42 44 17,21-1-32,-21 0 0,0 0 15,21 0-15,-21 0 0,21 1 16,-21-1-16,21 0 0,-22 0 16,22 0-16,0 0 0,0 1 0,0-1 15,0 0-15,0 0 0,0 0 16,22-21-16,-1 0 0,0 0 15,21 0-15,-21 0 0,1 0 0,-1 0 16,0 0-16,21-21 0,-21 21 0,22-21 16,-22 0-16,0 0 0,0-1 15,0 1-15,1 0 0,-1 0 16,0-21-16,0 20 0,-21 1 0,0-21 0,0 21 16,0-22-16,0 22 15,0 0-15,-21 0 0,0 0 0,0 21 16,-1 0-16,1 0 0,0 0 0,0 0 15,-21 0-15,20 0 0,1 21 16,0 0-16,0 0 0,0 0 0,0-21 16,-1 22-16,1-1 0,21 0 0,0 0 15,0 0-15,0 0 16,0 1-16,21-22 0,1 0 16,-1 0-16</inkml:trace>
  <inkml:trace contextRef="#ctx0" brushRef="#br1" timeOffset="66600.42">21103 5355 0,'-21'21'31,"21"1"-31,0-1 0,0 0 15,-21 0-15,21 0 0,0 0 0,0 1 16,-21-1-16,21 0 0,0 21 0,-22-21 16,22 1-16,0-1 0,0 0 15,0 0-15,0 0 16,0-42 15,0 0-15,22 0-16,-1 0 0</inkml:trace>
  <inkml:trace contextRef="#ctx0" brushRef="#br1" timeOffset="66756.34">21124 5228 0,'0'0'0,"0"-21"16,-21 21-1</inkml:trace>
  <inkml:trace contextRef="#ctx0" brushRef="#br1" timeOffset="67368.5">21780 5398 0,'0'-22'0,"0"44"0,0-65 16,0 22-16,0 0 15,-21 21-15,0 0 0,0 0 16,0 0-16,-22 0 0,22 0 15,0 21-15,0 0 0,0-21 16,0 21-16,-22 1 0,22-1 0,0 0 16,0 21-16,21-21 0,-21 1 0,21-1 15,0 0-15,0 0 0,0 0 16,0 0-16,0 1 0,0-1 16,0 0-16,21-21 0,0 21 0,0-21 15,0 0-15,0 0 0,1 0 16,-1 0-16,0 0 0,0 0 15,-21-21-15,21 0 0,0 21 0,22-21 16,-22-1-16,0-20 0,0 21 0,0-21 16,1 20-16,-1-20 0,0 0 15,-21-22-15,21 22 0,0-22 0,-21 22 16,0-21-16,21-1 0,1 1 0,-22-1 16,0 22-16,21-1 15,-21 1-15,0 21 0,0 0 0,0 0 16,-21 42-1,-1 0-15,1 21 16,0 1-16,21-1 0,-21 0 0,0 22 16,0-22-16,21 22 0,0-22 15,0 21-15,0-20 0,0-1 0,0 22 16,0-22-16,0 0 0,0-21 0,0 22 16,21-1-16,-21-21 0,21 0 15,0 1-15,0-1 0,-21 0 0,21-21 16,1 0-16,-1 0 0,0 0 0,0 0 15,0 0-15,0-21 0,1 0 0</inkml:trace>
  <inkml:trace contextRef="#ctx0" brushRef="#br1" timeOffset="69831.87">23347 5313 0,'0'21'16,"21"-21"-16,0 0 31,0 0-31,0-21 16,1 0-16,-1 0 16,-21-1-16,21 1 15,-21 0-15,0 0 0,0 0 0,0 0 16,0-1-16,0 1 0,0 0 15,-21 0-15,0 0 0,-1 21 16,1 0-16,0 0 0,0 0 16,-21 0-16,20 21 0,1 0 0,-21 0 15,21 0-15,0 22 0,-22-22 16,22 21-16,0-21 0,0 22 0,0-22 16,-1 21-16,22 1 0,0-22 0,0 0 15,0 21-15,0-21 0,0 1 16,0-1-16,0 0 0,22 0 0,-1-21 15,0 0-15,0 0 0,21 0 0,-20 0 16,20 0-16,-21 0 0,21 0 16,-20-21-16,20 0 0,0 0 15,-21-1-15,22 1 0,-22 0 0,21-21 16,-21 21-16,1-22 0,20 1 16,-21 0-16,0-1 0,0 1 0,1-22 15,-1 1-15,-21 21 0,21-22 0,-21 1 16,21 20-16,-21-20 0,0 20 15,0 1-15,0 0 0,21 21 0,-21-22 16,0 22-16,-21 42 31,21 22-31,0-1 0,-21 0 16,21 1-16,-21 20 0,0-21 16,21 22-16,-22-1 0,1-20 15,21 20-15,-21-20 0,21 20 0,-21-21 16,21 1-16,0-1 0,0-21 15,0 22-15,0-22 0,0 21 0,0-21 16,21 0-16,0 1 0,0-22 0,1 21 16,-1-21-16,0 21 0,21-21 15,-21 0-15,22 0 0,-22 0 0,21-21 16,-21 0-16,22 21 0,-22-22 0,21 1 16,-21 0-16,1 0 0,-1 0 15,0 0-15,-21-1 0,0-20 0,21 21 16,-21 0-16,0 0 0,0-1 0,0 1 15,0 0-15,0 0 16,-21 21-16,0 21 16,21 0-16,-21 0 15,-1 1-15,22-1 0,0 0 16,-21 0-16,21 0 0,-21 22 0,21-22 16,0 0-16,0 0 0,0 0 0,0 0 15,0 1-15,0-1 0,0 0 16,21 0-16,0-21 0,1 0 15,-1 0-15,0 0 0,0 0 0,0 0 16,22 0-16,-22 0 0,0-21 16,21 21-16,-21-21 0,1 0 15,-1-1-15,0 1 0,0 0 0,0 0 16,0 0-16,1 0 0,-1-1 16,-21 1-16,21 0 0,-21 0 0,21 0 15,-21 0-15,0-1 0,0 44 47,0-1-47,0 0 0,0 0 16,0 0-16,0 0 0,-21 1 15,21-1-15,0 0 0,0 0 0,0 0 16,0 0-16,0 1 16,0-1-16,0 0 0,21-21 15,0 0-15,0 0 16,1 0-16,-1 0 0,0 0 15,0 0-15,21-21 0,-20 21 16,-1-21-16,-21-1 0,21 1 0,0 0 16,0 0-16,0 0 0,1 0 0,-1-1 15,-21-20-15,21 21 0,-21 0 16,21 0-16,-21-1 0,0 1 0,0 0 16,21 21-16,-21 21 31,0 0-31,0 1 15,0-1-15,0 0 0,0 0 0,0 0 16,0 0-16,0 1 0,0-1 16,0 0-16,0 0 0,0 0 0,0 0 15,21 1-15,1-22 16,-1 21-16,0-21 0,0 0 16,0 0-16,0 0 0,1 0 0,-1 0 15,0-21-15,0 21 0,0-22 0,0 1 16,1 21-16,-22-21 0,21 0 15,0 0-15,0-22 0,-21 22 16,0 0-16,0 0 0,21 0 0,-21 0 0,0-1 16,0 1-16,-21 42 31,21 1-31,0-1 16,0 0-16,-21 0 0,21 0 0,-21 0 15,21 1-15,0-1 0,0 0 16,0 0-16,0 0 0,0 0 0,0 1 15,0-1-15,21 0 0,-21 0 16,21-21-16,0 0 0,0 21 16,1-21-16,-1 0 0,0 0 0,0 0 15,0 0-15,0 0 0,22 0 0,-22-21 16,0 0-16,0 0 0,0 0 16,1 21-16,-1-43 0,0 22 0,0 0 15,0 0-15,0-22 0,1 22 16,-1 0-16,0 0 0,0-21 15,0 42-15,-21-22 0,21 1 0,1 21 16,-1 0-16,0 0 16,-21 21-1,0 1-15,0-1 16,0 0-16,0 0 16,21-21 15,-21-21 0,0 0-31,0 0 16,0-1-16,0 1 15,0 0 1,-21 21 0,0 0-16,0 21 0,-1-21 15,22 21-15,-21 1 0,0-1 16,0 0-16,0 0 0,21 0 0,-21 0 15,21 1-15,-22-1 0,22 0 0,0 0 16,0 0-16,0 22 0,0-22 16,0 0-16,0 0 15,22 0-15,-1 0 0,0 1 16,0-22-16,21 0 0,-20 0 0,-1 0 16,0 0-16,21 0 0,-21 0 15,22 0-15,-22-22 0,0 1 0,21 0 16,-20 0-16,20 0 0,-21 0 0,0-1 15,0 1-15,1-21 0,-1 0 16,0 20-16,0-20 0,0 0 0,-21 21 16,0-22-16,0 22 0,0 0 15,0 0-15,0 0 0,0 42 16,-21 0-16,0 0 16,0 0-16,21 22 0,-21-22 15,21 21-15,-22-21 0,22 22 16,-21-22-16,21 21 0,0-21 0,0 0 15,0 22-15,0-22 0,0 0 16,21 0-16,1-21 0,-1 21 0,-21 1 16,21-22-16,0 0 0,0 0 0,22 0 15,-22 0-15,0 0 0,0 0 16,0 0-16,0-22 0,22 22 0,-22-21 16,0 0-16,0 0 0,-21 0 0,21 0 15,1-1-15,-22-20 0</inkml:trace>
  <inkml:trace contextRef="#ctx0" brushRef="#br1" timeOffset="70039.75">25802 4784 0,'0'0'0,"-21"0"0,0 0 0,0 0 15,-1 0 1,1 0 0,0 0-1,0 0 1</inkml:trace>
  <inkml:trace contextRef="#ctx0" brushRef="#br1" timeOffset="70936.67">16319 6477 0,'0'0'0,"0"-63"16,0 41-1,0 1-15,0 0 0,0 0 0,0 0 16,0 0 0,-21 42-1,21 0-15,-21 0 16,0 0-16,21 22 0,-21-1 16,21 0-16,-21 1 0,-1-1 0,1 21 15,21-20-15,-21 20 0,0-20 16,21-1-16,0 0 0,0 1 15,-21-1-15,21-21 0,0 21 0,0-20 16,0-1-16,0 0 0,0 0 16,21-21-16,0 0 15,0 0-15,22 0 0,-22 0 0,42 0 16,-20 0-16,-1 0 0,21 0 0,1-21 16,-1 21-16,-20 0 0,20 0 0,1-21 15,-22 21-15,22 0 0,-22 0 16,0 0-16,1 0 0,-1-21 0,-21 21 15,21 0-15,-20 0 0,-1 0 0,0 0 16,0-22-16,-21 1 31,0 0-31,0 0 16,0 0-16,-21 0 16</inkml:trace>
  <inkml:trace contextRef="#ctx0" brushRef="#br1" timeOffset="71248.5">16976 6816 0,'0'0'0,"-43"0"16,64 0 31,1 21-47,-1-21 0,0 0 15,0 0-15,0 21 0,22-21 16,-22 21-16,0-21 0,0 21 0,0-21 15,0 22-15,1-1 0,-22 0 0,0 0 16,0 0-16,0 0 0,-22 1 16,1-1-16,0 21 0,-21-21 15,21 0-15,-22 1 0,1-1 0,21 0 16,-22 0-16,1 0 0,0 0 0,21 1 16,-1-1-16,1-21 0,0 0 15,0 21-15,42-42 31,0 0-31,0-1 16,22 1-16</inkml:trace>
  <inkml:trace contextRef="#ctx0" brushRef="#br1" timeOffset="71548.7">17992 6625 0,'0'0'0,"0"-21"16,-22 21 0,1 0-16,0 0 0,0 0 15,0 21-15,0 0 0,-1 1 0,1-1 16,-21 21-16,21-21 0,-22 22 16,22-1-16,0 0 0,-21 1 0,21-1 15,-1-21-15,22 21 0,0 1 0,0-1 16,0-21-16,0 22 0,0-22 15,0 0-15,22 0 0,-1 0 0,0 0 16,0 1-16,0-22 0,22 0 0,-1 0 16,-21 0-16,21 0 0,1 0 0,-1-22 15,0 1-15,22 0 16,-22 0-16,1 0 0</inkml:trace>
  <inkml:trace contextRef="#ctx0" brushRef="#br1" timeOffset="72040.41">18457 6562 0,'0'0'0,"0"-43"0,0 1 0,-21 21 0,21 0 16,0 0-16,-21 21 0,21 21 31,0 0-31,0 0 0,0 0 16,-21 22-16,21-1 0,0 0 0,0 1 15,0-1-15,0 0 0,-21 1 16,21-1-16,0 0 0,0 1 0,-22-1 15,22-21-15,-21 21 0,21-20 16,0 20-16,0-21 0,0 0 0,0 0 16,0 1-16,0-1 0,-21-21 0,21 21 15,-21-21-15,21-21 32,0 0-32,0-1 15,0 1-15,0 0 0,21 0 16,0 0-16,0 0 0,1-1 0,-1-20 15,0 21-15,0 0 0,21 0 0,-20-1 16,20 1-16,-21 0 16,21 21-16,-20 0 0,-1 0 0,21 0 15,-21 0-15,0 0 0,1 0 0,-1 21 16,0 0-16,-21 1 0,0-1 16,0 0-16,0 0 0,0 21 0,0-20 15,0-1-15,0 0 0,0 0 0,-21 0 16,0 0-16,21 1 0,0-1 15,-22 0-15,1-21 0,21 21 0,-21-21 16,42-21 15,0 21-31,1-21 16</inkml:trace>
  <inkml:trace contextRef="#ctx0" brushRef="#br1" timeOffset="72440.17">19029 6879 0,'0'-21'15,"0"0"-15,21 21 16,0 0-16,0 0 16,0 0-16,1 0 0,-22 21 15,21-21-15,0 21 0,0 0 16,0 1-16,-21-1 15,21 0-15,-21 0 0,0 0 0,0 0 16,0 1-16,0-1 0,0 0 16,0 0-16,-21 0 0,21 0 15,-21-21-15,21 22 0,-21-1 0,0-21 16,0 0 0,21-21-1,0-1-15,0 1 16,0 0-16,21 0 0,0 0 0,-21 0 15,0-22-15,21 22 16,0 0-16,-21-21 0,0 20 0,21-20 16,1 21-16,-22 0 0,21 0 0,-21-1 15,0 1-15,21 0 0,0 0 16</inkml:trace>
  <inkml:trace contextRef="#ctx0" brushRef="#br1" timeOffset="73011.87">19833 6773 0,'0'0'0,"0"-21"16,0 0-16,0 0 16,-21 21-1,21 21 1,0 0-16,-21-21 0,0 21 0,-1 1 15,22-1-15,-21 21 0,21-21 16,-21 0-16,21 22 0,-21-22 0,21 0 16,0 0-16,0 22 0,0-22 0,0 0 15,0 0-15,0 0 0,0 0 16,21 1-16,0-1 0,0-21 0,1 0 16,-1 21-16,21-21 0,-21 0 0,0 0 15,22 0-15,-22 0 0,21 0 16,-21-21-16,22 0 0,-22 21 0,0-22 15,0 1-15,0 0 0,1-21 16,-22 21-16,0-1 0,0-20 16,0 21-16,0-21 0,0 20 0,-22-20 15,1 21-15,0-21 0,0 20 0,0 1 16,0 21-16,-1-21 0,-20 21 16,21 0-16,0 0 0,0 0 0,-1 21 15,1-21-15,0 21 0,0 1 0,21-1 16,0 0-16,-21 0 0,21 0 15,0 0-15,0 1 0,0-1 16,0 0-16,21-21 0,0 21 0,0-21 16</inkml:trace>
  <inkml:trace contextRef="#ctx0" brushRef="#br1" timeOffset="73767.77">20362 6837 0,'0'-21'16,"-21"21"0,0 0-16,21 21 15,0 0-15,0 0 16,0 0-16,0 1 0,0-1 16,0 0-16,0 0 0,0 0 0,0 0 15,0 1-15,0-1 16,0 0-16,0 0 0,0 0 0,0 0 15,0 1-15,0-1 0,0 0 32,0-42-17,0 0-15,0-1 16,0 1-16,0 0 16,0 0-16,0 0 0,0 0 0,0-22 15,0 22-15,0 0 0,21 0 0,0 0 16,-21-1-16,21 1 0,1 0 15,20 0-15,-21 0 0,0 21 16,22 0-16,-22-21 0,21 21 0,-21 0 16,0 0-16,22 0 0,-22 21 15,0 0-15,-21 0 0,21 0 0,-21 0 16,21 1-16,-21-1 0,0 0 0,0 0 16,0 21-16,0-20 0,0-1 15,0 0-15,0 0 0,0 0 0,0 0 16,0 1-16,0-1 0,0 0 15,-21-21-15,0 0 16,21-21 0,0 0-16,0-1 15,0 1-15,0 0 16,0 0-16,0 0 0,0 0 0,21-1 16,0-20-16,1 21 0,-22 0 0,21 0 15,0-22-15,0 22 0,0 0 16,0 0-16,1 21 0,-1-21 0,0 21 15,0 0-15,0 0 0,0 0 0,1 0 16,-1 0-16,0 21 0,0 0 16,0 0-16,-21 0 0,0 0 0,0 1 15,0 20-15,21-21 0,-21 0 0,0 0 16,0 1-16,0-1 0,0 0 16,0 0-16,0 0 0,-21 0 15,21 1-15,21-44 63,-21 1-63,22 21 0</inkml:trace>
  <inkml:trace contextRef="#ctx0" brushRef="#br1" timeOffset="74156.13">21336 7006 0,'0'21'16,"21"-21"0,0 0-16,0 0 15,1 0-15,-1 0 16,0 0-16,0-21 0,0 21 0,0-21 16,1 21-16,-1-21 0,0 21 0,-21-21 15,21 0-15,-21-1 0,21 1 16,-21 0-16,0 0 0,-21 0 15,0 21-15,0 0 16,0 0-16,-1 0 0,1 21 16,0 0-16,-21 0 0,21 0 0,-1 1 15,1-1-15,0 0 0,21 0 16,0 0-16,0 0 0,0 1 16,0-1-16,0 0 0,0 0 0,0 0 15,0 0-15,21 1 0,22-1 16,-22-21-16,0 0 0,0 0 15,0 0-15,22 0 0,-22 0 0,0 0 16,21 0-16,-21 0 0,1-21 0,-1 21 16,0-22-16,0 1 0,0 21 15,0-21-15</inkml:trace>
  <inkml:trace contextRef="#ctx0" brushRef="#br1" timeOffset="90520.31">14859 8700 0,'0'0'0,"-21"0"15,0 21-15,-1-21 16,1 0-16,0 0 16,0 0-16,0-21 15,0 21-15,21-22 0,0 1 16,-22 0-16,22 0 16,-21 21-16,21-21 0,0 0 15,0-1-15,0 1 0,0 0 0,0 0 16,0 0-16,0-22 0,21 22 0,1 0 15,20 0-15,-21 0 0,21 0 16,1-1-16,-22 1 0,21 0 0,22 0 16,-22 21-16,0 0 0,1 0 0,-1 0 15,-21 0-15,22 0 0,-22 21 16,-21 0-16,0 0 0,0 1 0,0-1 16,-21 21-16,-1-21 0,1 22 0,-21-1 15,0-21-15,-1 21 0,1 1 16,0-1-16,-1 0 0,1 1 15,0-1-15,-1 0 0,22 1 0,-21-1 16,21 0-16,-1 1 0,22-22 16,0 21-16,0-21 0,0 1 0,0-1 15,0 0-15,22 0 0,-1 0 16,21-21-16,-21 0 0,0 0 0,1 0 16,20 0-16,-21 0 0,21 0 15,-20 0-15,20-21 0,-21 0 0,0 21 16,0-21-16,1 0 0,-1-1 0,-21 1 15,21 21-15,-21-21 0,0-21 16,0 21-16,0-1 0,-21 1 16,0 0-16,-1 0 0,-20 0 0,21 0 15,0-1-15,-22 22 0,22 0 16,0-21-16,0 21 0,0 0 0,0 0 16,-1 0-16,-20 0 0,42 21 0,-21 1 15,0-22-15,0 21 0,-1 0 16,22 0-16,0 0 0,0 0 15,0 1-15,0-1 0,22 0 16,-1-21-16,0 0 16,0 0-16</inkml:trace>
  <inkml:trace contextRef="#ctx0" brushRef="#br1" timeOffset="91247.41">15769 8763 0,'-21'0'16,"21"21"-16,0 0 15,-21 1-15,21-1 16,-21-21-16,21 21 0,0 0 15,21-21 17,0 0-1,-21-21-31,21 21 0,-21-21 16,0 0-16,0-1 0,0 1 15,0 0 1,-21 21-1,0 0 1,0 21 0,21 0-16,0 1 15,-22-22-15,22 21 16,0 0 0,22-21 15,-1 0-16</inkml:trace>
  <inkml:trace contextRef="#ctx0" brushRef="#br1" timeOffset="91844.07">17611 8721 0,'0'0'16,"21"-21"-16,-21-1 16,0 1-16,0 42 62,0 1-62,0 20 0,0-21 16,0 0-16,-21 22 0,-1-22 0,22 21 15,-21 0-15,21-20 0,0 20 16,-21-21-16,0 0 0,21 0 0,0 1 16,0-1-16,0 0 0,0 0 0,0 0 15,0 0 1,21-21 0,0 0-16,0 0 0,1 0 0,-1-21 15,-21 0-15,21 21 0,0-21 16,0 0-16</inkml:trace>
  <inkml:trace contextRef="#ctx0" brushRef="#br1" timeOffset="92244.83">17780 8361 0,'0'0'16,"-21"0"-16,0 21 16,-1 0-16,1-21 0,21 21 0,0 1 15,-21-22-15,21 21 16,21-21 0,0 0-1,1 0-15,-1 0 0,0 0 16,-21-21-16,21 21 0,0-22 0,0 22 15,-21-21-15,0 0 16,0 0-16,0 0 16,0 0-16,-21 21 15,0-22 1,0 22-16,0 0 0,0 0 16,21 22-16,-22-1 15,22 0-15,-21 0 0,21 0 16,0 0-16,0 1 0,0-1 0,0 0 15,0 0-15,21 0 0,1 0 16</inkml:trace>
  <inkml:trace contextRef="#ctx0" brushRef="#br1" timeOffset="92616.62">18246 8678 0,'0'0'0,"-22"0"0,1 0 15,0 0-15,0 22 16,21-1-16,0 0 0,0 0 16,-21 21-16,21-20 0,-21 20 0,21 21 15,0-20-15,0-1 0,0 22 0,0-1 16,-22-21-16,22 22 0,-21-1 15,21 1-15,-21-1 0,21 1 0,-21-1 16,0 1-16,21-1 0,-21 1 0,-1-1 16,1-20-16,0-1 0,0 22 15,0-43-15,0 21 0,21 0 16,-22-20-16,22-1 0,-21 0 0,21 0 16,21-42 15,1 0-31,-1-22 0,-21 22 15,21-21-15,0 0 0,0-1 0</inkml:trace>
  <inkml:trace contextRef="#ctx0" brushRef="#br1" timeOffset="92956.92">18246 8721 0,'0'0'0,"21"-64"16,0 64-16,0-21 0,0 21 16,0-21-16,1 21 0,-1-21 15,21 21-15,0 0 0,-20 0 0,20 0 16,0 0-16,-21 0 0,22 21 0,-22 0 16,0 0-16,0 0 0,0 1 15,-21-1-15,0 21 0,0-21 0,0 22 16,-21-22-16,0 0 0,0 21 0,0-21 15,-22 1-15,22-1 0,-21 0 16,0 0-16,-1-21 0,22 21 16,-21 0-16,21-21 0,-1 0 0,1 22 15,0-22-15,21-22 32,0 1-32,21 0 0,0 21 15,1-21-15,20 0 0</inkml:trace>
  <inkml:trace contextRef="#ctx0" brushRef="#br1" timeOffset="93500.71">19262 8149 0,'0'0'0,"-22"0"15,1 0 1,21 21-16,0 1 0,0-1 0,0 21 16,0-21-16,-21 22 0,21-1 0,0 0 15,-21 1-15,21 20 0,0-21 16,0 1-16,-21-1 0,0 22 0,-1-22 16,22 0-16,-21 1 0,0-1 0,21 0 15,-21-21-15,0 22 0,21-22 16,0 0-16,0 0 0,-21-21 15,21 21-15,-22-21 16,22-21 0,0 0-1,22 0-15,-1 0 0,-21-22 0,21 22 16,0-21-16,0 0 0,0 20 0,1-20 16,20 21-16,-21 0 0,21-22 15,-20 22-15,20 0 0,0 21 0,-21-21 16,22 21-16,-1 0 0,-21 0 0,0 0 15,22 0-15,-22 21 16,0-21-16,-21 21 0,0 0 0,21 1 16,-21 20-16,0-21 0,0 0 0,0 0 15,0 22-15,-21-22 0,21 0 0,-21 0 16,0 0-16,0 1 0,-1-1 16,22 0-16,-21 0 0,0-21 15,42 0 16,0 0-31,1-21 0,-1 0 16</inkml:trace>
  <inkml:trace contextRef="#ctx0" brushRef="#br1" timeOffset="94439.97">20172 8594 0,'0'0'0,"0"-21"0,-21 21 16,-1 0-1,1 0-15,21 21 0,-21 0 0,0-21 16,0 21-16,21 0 0,-21 22 0,-1-22 16,1 0-16,0 21 0,0-21 15,0 22-15,21-22 0,0 21 16,0-21-16,0 1 0,0-1 0,0 0 15,0 0-15,0 0 0,0 0 0,21-21 16,0 22-16,0-22 16,0 0-16,1 0 0,-1 0 0,0 0 15,0 0-15,0 0 0,0 0 0,1 0 16,-1-22-16,0 1 0,0 21 16,-21-21-16,21 0 0,-21 0 0,21 0 15,-21-22-15,0 22 0,0-21 0,0 21 16,0-22-16,-21 22 0,0 0 0,21 0 15,-21 0-15,0 21 0,0 0 16,-1-22-16,1 22 0,0 0 0,0 0 16,0 0-16,0 0 15,21 22 1,21-22 0,0 0-16,0 0 15,0 0-15,22 0 0,-22 0 16,0 0-16,21-22 0,-21 22 0,22 0 15,-1-21-15,-21 21 0,22 0 0,-22 0 16,21-21-16,-21 21 0,22 0 0,-22 0 16,0 0-16,0 0 15,0 0-15,-21 21 0,21-21 16,-21 21-16,0 1 0,0-1 0,0 0 16,0 0-16,0 0 0,0 0 15,0 1-15,0-1 0,0 0 0,0 0 16,0 0-16,0 0 0,0 1 15,0-1-15,0 0 0,0 0 16,0 0 0,-21-21-1,21-21 1,0 0 0,0 0-16,0 0 15,0-1-15,0-20 0,0 21 0,21-21 16,1-1-16,-1 22 0,0-21 15,0 21-15,0-1 0,0 1 0,22 0 16,-22 0-16,0 0 0,21 21 0,-20 0 16,-1 0-16,21 0 0,-21 0 15,0 0-15,1 0 0,-1 21 0,0 0 16,-21 0-16,0 0 0,21 1 0,-21-1 16,0 0-16,0 21 0,0-21 0,0 1 15,0-1-15,0 0 0,0 0 16,0 0-16,0 0 0,-21 1 0,21-1 15,-21-21-15,21 21 0,0 0 16,0-42 31,21 0-47,-21 0 16,21-1-16</inkml:trace>
  <inkml:trace contextRef="#ctx0" brushRef="#br1" timeOffset="94876.24">21442 8763 0,'0'0'0,"0"21"16,0 0-1,21-21 1,0 0-16,0 0 0,0 0 0,1 0 15,-1 0-15,0 0 0,21-21 0,-21 21 16,1-21-16,20 21 0,-21-21 16,0 0-16,0 0 0,22 21 0,-43-22 15,21 1-15,0 0 0,-21 0 0,0 0 16,0 0 0,0-1-16,-21 22 0,0 0 0,0 0 15,-1 0-15,1 0 0,-21 0 0,21 22 16,-22-1-16,22 0 15,-21 0-15,21 21 0,0-20 0,-1 20 16,1 0-16,0-21 0,0 22 0,21-1 16,0-21-16,0 0 0,0 22 0,0-22 15,0 0-15,21 0 16,-21 0-16,21-21 0,0 0 0,1 22 16,-1-22-16,0 0 0,21 0 0,-21 0 15,1 0-15,-1 0 0,0 0 16,21 0-16,-21-22 0,1 22 15,-1-21-15,0 21 0,0-21 0,0 0 16</inkml:trace>
  <inkml:trace contextRef="#ctx0" brushRef="#br1" timeOffset="95852.29">16976 9885 0,'0'0'0,"0"-21"15,0 0 1,-22 21-1,22 21 1,0 0 0,-21 0-16,21 0 0,-21 22 0,21-22 15,0 21-15,0 0 0,0 1 0,0-1 16,-21 0-16,0 1 0,21-1 16,-21 22-16,-1-22 0,22 0 0,-21 1 15,0-1-15,21 0 0,0-21 0,0 1 16,0 20-16,0-21 0,0 0 15,0 0-15,0 1 0,21-1 16,0-21-16,1 0 16,20 0-16,-21 0 0,21 0 0,1 0 15,-1 0-15,0 0 0,22 0 16,-22 0-16,22 0 0,-1 0 16,1 0-16,-1 0 0,1 0 0,-1-21 15,-20 21-15,-1-22 0,0 22 16,1 0-16,-22 0 0,0-21 0,0 21 15,-21-21-15,0 0 16,0 0-16,-42 21 0,42-21 16,-21 21-16,-1 0 0,-20-22 15,21 22-15,0 0 0,0 0 0,-1 0 16,1-21 0,42 21-1,1 0 1,-1 0-16,0 0 0,0 0 15,0 21-15,0 1 0,1-1 0,-1 0 16,-21 0-16,0 0 16,0 0-16,0 1 0,0-1 0,0 0 15,0 0-15,-21 0 0,-1 0 0,1 1 16,-21-1-16,21 0 0,0 0 0,-22-21 16,22 21-16,0 0 0,-21-21 15,20 0-15,22 22 0,-21-22 0,0 0 16</inkml:trace>
  <inkml:trace contextRef="#ctx0" brushRef="#br1" timeOffset="96586.16">19071 10245 0,'21'0'15,"0"0"-15,1 0 0,-1-21 16,0 21-16,0-22 0,0 1 0,0 21 16,22-21-16,-22 0 15,0 0-15,0 21 0,22-21 0,-22-1 16,-21 1-16,21 21 0,-21-21 0,0 0 15,0 0-15,-21 0 16,0 21-16,-22 0 0,22 0 16,-21 0-16,-1 0 0,22 21 0,-21 0 15,0-21-15,20 21 0,-20 0 0,21 0 16,0 1-16,0-1 0,-1 0 16,22 0-16,0 0 0,0 0 15,22 1-15,-1-1 0,0 0 0,0 0 16,21 0-16,-20 0 0,20 1 15,0-1-15,1 0 0,-22 0 16,21 0-16,0 0 0,-20 1 0,-1-1 16,0 0-16,0 0 0,-21 0 0,0 0 15,0 1-15,0-1 0,-21 0 16,-21 0-16,20 0 0,-20-21 0,0 21 16,-1 1-16,1-22 0,-21 0 0,20 21 15,1-21-15,0 0 0,-1 0 16,1 0-16,21 0 0,-22 0 0,22-21 15,0-1-15,0 1 0,0 0 0,0 0 16,21 0-16,0 0 0,0-1 0,0 1 16,0 0-16,0-21 15,0 21-15,0-1 0,0 1 0,21 0 16,0 0-16,0 21 16,0 0-16,0 0 15,1 0-15,-1 0 0</inkml:trace>
  <inkml:trace contextRef="#ctx0" brushRef="#br1" timeOffset="97104.64">19833 10499 0,'0'0'0,"21"0"16,43-21-16,-64-1 15,21 22-15,-21-21 0,21 21 16,-21-21-16,0 0 0,0 0 16,0 0-16,-21 21 15,0-22-15,0 22 0,-1 0 16,1 0-16,0 0 0,-21 22 0,21-22 16,-1 21-16,1 0 0,0 0 0,-21 0 15,21 0-15,-1 22 0,22-22 16,-21 0-16,0 0 0,0 22 0,21-22 15,-21 0-15,21 0 0,0 0 16,0 0-16,21-21 16,0 0-16,0 0 0,0 0 15,1 0-15,-1 0 0,0 0 0,0 0 16,21-21-16,-20 0 0,-1 0 0,21 21 16,-21-21-16,0 0 0,1-1 0,-1 1 15,0 0-15,0 0 0,-21 0 16,0 0-16,0-1 0,0 1 0,0 42 47,0 1-47,0-1 0,-21 0 15,21 0-15,0 0 0,0 22 16,0-22-16,0 0 0,0 0 16,21 0-16,0 0 0,0-21 15,-21 22-15,43-22 0,-22 0 0,0 0 16,0 0-16,22 0 0,-22 0 0,21 0 15</inkml:trace>
  <inkml:trace contextRef="#ctx0" brushRef="#br1" timeOffset="97628.85">20743 9991 0,'0'0'0,"-21"-21"16,0-22-16,0 43 15,0 0-15,21 21 16,0 1-16,-22 20 0,22-21 16,-21 21-16,21 1 0,-21-1 0,0 0 15,21 22-15,-21-22 0,0 22 0,21-22 16,-22 22-16,1-1 0,0 1 0,0-22 16,0 21-16,0 1 0,21-22 15,-22 22-15,1-1 0,0 1 0,0-1 16,0 1-16,21-22 0,-21 22 0,21-1 15,-22 1-15,1-22 0,21 21 16,0-20-16,0-1 0,0 0 16,0 1-16,0-22 0,0 0 0,21 0 15,1 0-15,-1-21 0,0 0 0,21 0 16,-21 0-16,22-21 0,-1 21 0,-21-21 16,22 0-16,-1 0 0,0-22 0,1 22 15,-1-21-15,-21 21 0,21-22 16,-20 1-16,-1 0 0,0-1 0,-21 1 15,0 0-15,0-1 0,0 1 0,0 0 16,-21-1-16,0 1 0,-22 0 0,22-1 16,-21 22-16,-1 0 0,1 0 15,0 0-15,-1 21 0,22 0 16,-21 0-16,21 0 0,0 0 0,42 0 31,0 0-15,0 0-16,0 0 0,0 0 0,22 0 15,-22-21-15,21-1 0,-21 22 0,22-21 16,-1 0-16,0 21 0</inkml:trace>
  <inkml:trace contextRef="#ctx0" brushRef="#br1" timeOffset="98636.46">21357 10266 0,'0'0'0,"0"-21"0,-21 0 15,0-1-15,0 22 16,-1 0-16,1 0 0,0 0 16,0 22-16,0-1 15,0 0-15,-1 0 0,1 21 0,0-20 16,0-1-16,0 21 0,0 0 0,-1-20 16,22 20-16,0-21 0,0 0 15,0 0-15,0 1 0,0-1 0,0 0 16,0 0-16,22-21 0,-1 21 15,0-21-15,0 0 0,0 0 16,22 0-16,-22-21 16,0 21-16,0-21 0,0 21 0,0-21 15,1 0-15,-1-1 0,0-20 0,0 21 16,-21 0-16,0-22 0,21 22 16,-21-21-16,21 21 0,-21-22 0,0 22 15,0 0-15,0 0 0,0 42 31,0 0-31,0 0 16,0 22-16,-21-22 0,21 0 0,-21 21 16,21-20-16,0-1 0,0 21 0,0-21 15,-21 0-15,21 1 0,0-1 16,0 0-16,0 0 0,0 0 16,0 0-16,21-21 0,0 0 15,0 0-15,1 0 0,20 0 16,-21 0-16,0 0 0,0-21 15,22 0-15,-22 0 0,21 0 0,1 0 16,-22-1-16,21 1 0,-21-21 0,0 21 16,1-22-16,-1 22 0,0-21 0,0 21 15,-21 0-15,0-22 0,0 22 16,0 0-16,-21 21 16,0 0-16,0 0 0,-1 0 15,1 0 1,21 21-16,-21 0 0,21 0 15,0 1-15,0-1 0,0 0 0,0 0 16,21 0-16,0 0 0,1 1 16,-22-1-16,21-21 0,-21 21 15,21 0-15,0 0 0,-21 0 16,0 1-16,21-22 0,-21 21 0,21 0 16,-21 0-1,22-21-15,-1 0 16,0 0-1,0 0-15,0 0 0,0 0 16,1-21-16,-1 0 16,0 21-16,0-21 0,-21-1 0,21 1 15,0 0-15,1 0 0,-1 0 0,0 0 16,0-22-16,0 22 0,0 0 16,-21 0-16,22 21 0,-22 21 46,0 0-46,-22 0 0,22 0 0,0 1 16,-21-1-16,21 0 0,0 0 16,0 0-16,0 0 0,0 1 0,0-1 15,0 0-15,21 0 16,1-21 0,-1 0-16,0 0 0,0 0 15,0 0-15,0 0 0,1 0 0,-1 0 16,0 0-16,0-21 0,21 21 15,-20-21-15,-1 0 0,0-1 0,-21 1 16,21 21-16,0-21 0,0-21 0,-21 21 16</inkml:trace>
  <inkml:trace contextRef="#ctx0" brushRef="#br1" timeOffset="98976.27">22394 10012 0,'-21'21'0,"42"-42"0,-63 63 0,21-42 15,21 21-15,0 1 16,21-22 0,0 0-16,0 0 15,0 0-15,1 0 16,-22-22-16,0 1 15,0 0-15,0 0 16,0 0-16,-22 0 0,1 21 16,0 0-1,0 0-15,0 21 16,0 0 0,21 0-16,0 0 0,0 0 15,-22 1-15,22-1 0,-21 0 0,21 0 16,0 0-16,0 0 0,-21-21 0</inkml:trace>
  <inkml:trace contextRef="#ctx0" brushRef="#br1" timeOffset="116672.3">1587 13272 0,'22'21'15,"-1"-21"32,0 21 188,0 0-204,-21 0-15,21-21-16,0 0 15,1 0-15,-1 0 16,0 0-16,0 0 0,0 0 15,0 0-15,1 0 0,-1-21 16,0 21-16,0-21 0,0 0 0,0 21 16,1-21-16,-1-1 0,0 22 15,-21-21-15,0 0 0,21 21 0,-21-21 16,0 0-16,0 0 16,0-1-16,0 1 0,0 0 15,-21 21 1,0-21-16,0 21 0,-1 0 15,-20 0-15,21 0 0,0 0 16,0 21-16,-22-21 0,22 21 0,0 0 16,-21 1-16,20-1 0,1 0 15,0 0-15,0 21 0,0-20 16,0-1-16,21 21 0,0-21 0,0 0 16,0 1-16,0-1 0,0 0 15,0 0-15,0 0 0,0 0 0,0 1 16,21-1-16,0 0 0,0-21 15,0 21-15,22-21 0,-22 0 0,0 0 16,21 0-16,-21 0 16,22 0-16,-22 0 0,21 0 0,-21 0 15,1 0-15,-1-21 0,0 21 16,0-21-16,0 21 0,-21-21 0,21 21 16,-21-22-16,0 1 15,-21 21-15,0 0 16,0 0-16,0 0 0,-22 0 15,22 0-15,-21 21 0,0 1 16,-1-1-16,1 0 0,21 0 0,-22 21 16,1-20-16,0 20 0,21-21 15,-22 21-15,22-20 0,0 20 16,0-21-16,21 0 0,-21 22 16,21-22-16,0 0 0,0 0 0,0 0 15,21 0-15,0 1 0,0-1 16,0-21-16,0 0 0,1 0 15,-1 0-15,0 21 0,21-21 16,-21 0-16,1 0 0,-1 0 0,0 0 16,0 0-16,0 0 0,0-21 15,1 21-15,-1-21 0,21-1 0,-21 1 16,0 0-16</inkml:trace>
  <inkml:trace contextRef="#ctx0" brushRef="#br1" timeOffset="117252.15">2730 13526 0,'0'0'0,"0"-22"0,0 1 16,0 0-16,-21 21 16,0-21-16,0 21 0,0 0 15,0 0-15,-1 0 0,1 0 16,0 0-16,0 0 0,0 21 15,0 0-15,-1 0 0,1 1 16,0-1-16,21 0 0,0 21 0,-21-21 16,21 22-16,-21-22 0,21 21 15,0-21-15,0 22 0,0-22 0,0 0 16,0 0-16,0 0 0,0 1 16,0-1-16,21 0 0,0-21 0,0 0 15,0 0-15,1 0 0,-1 0 16,0 0-16,0 0 0,0 0 0,0-21 15,1 21-15,20-21 0,-21-1 0,0 1 16,0 0-16,1-21 0,-1 21 16,0-1-16,0-20 0,0 21 0,-21 0 15,0-22-15,0 22 16,0 0-16,0 0 0,0 0 0,0 0 16,0-1-16,0 44 31,0-1-16,0 0-15,0 0 0,0 0 0,0 0 16,0 1-16,0-1 0,0 0 16,0 21-16,0-21 0,0 1 15,0-1-15,0 0 0,0 0 0,0 0 16,21-21 46,-21-21-62,22 21 0,-22-21 16,21 0-16</inkml:trace>
  <inkml:trace contextRef="#ctx0" brushRef="#br1" timeOffset="118036.7">3577 13483 0,'0'-21'15,"0"0"1,0 0 15,0 0 0,-21 21 16,0 0-31,0 0-1,-1 0-15,1 0 16,0 21-16,0-21 16,0 21-16,0 0 15,-1 0-15,22 0 0,-21-21 0,0 22 16,21-1-16,-21 0 0,21 0 16,0 0-16,0 0 15,0 1-15,0-1 16,21-21-1,0 0-15,0 0 0,1 0 16,-1 0-16,21 0 0,-21 0 16,0 0-16,22 0 0,-22 21 0,0-21 15,0 0-15,0 0 0,1 0 16,-1 21-16,0 0 16,-21 0-16,0 1 15,0-1 1,-21 0-16,0 0 0,-1-21 0,1 21 15,0 0-15,-21 1 16,-1-22-16,22 21 0,-21-21 0,0 21 16,20-21-16,-20 0 0,21 0 0,0 0 15,-22 0-15,22 0 0,0 0 16,0 0-16,0 0 0,0 0 16,-1 0-1,22-21-15,0 0 47,22 21-47,-1 0 0,0-22 16,0 22-16,0-21 15,0 0-15,1 21 0</inkml:trace>
  <inkml:trace contextRef="#ctx0" brushRef="#br1" timeOffset="118873.24">3852 13589 0,'0'0'15,"0"-21"-15,0 0 16,0 42 31,0 0-32,0 0-15,0 0 0,0 1 0,0-1 16,0 0-16,0 0 16,0 0-16,0 0 0,0 1 0,0-1 15,0 0-15,21-21 16,1 0 0,-1 0-16,0 0 0,0 0 15,0-21-15,0 0 0,1-1 16,-1 22-16,0-21 0,0 0 0,-21 0 15,21 0-15,-21 0 0,21-1 16,-21 1-16,0 0 0,0 0 16,0 0-16,0 0 0,22-1 0,-22 1 15,0 42 32,0 1-31,0-1-16,0 21 0,0-21 15,0 0-15,0 22 0,0-1 0,0 0 16,0 22-16,0-1 0,0-20 16,0 20-16,0 22 0,0-22 0,21 22 15,-21 0-15,0-1 0,21 1 16,0 0-16,-21-1 0,0 1 16,21 0-16,0-1 0,-21 1 0,22 0 15,-22-1-15,0 1 0,0 0 0,0-1 16,0-20-16,0 21 0,0-22 15,0 1-15,0-1 0,0 1 0,-22-1 16,1-21-16,0 1 0,0-1 0,0 0 16,-22-20-16,22 20 0,0-42 15,0 21-15,0-21 0,-22 0 0,22 0 16,0-21-16,-21 0 0,21 0 0,-22-22 16,22 1-16,0-22 0,0 22 15,0-21-15,-1-22 0,22 21 16,-21-20-16,21-22 0,0 21 0,0 1 15,0-22-15,21 21 0,1 0 16,-1 1-16,0-1 0,0 22 0,0-22 16,0 21-16,1 1 0,-1-1 0,0 22 15,-21-21-15,21 20 0,0 1 16,-21 21-16,0-22 0,21 1 0,-21 21 16,22 0-16,-1 0 0,-21-1 0,0 1 15,21 0-15,0 0 0,-21 0 16,21 0-16,0 21 0,1-22 15,-1 1-15,0 0 0,0 0 0,21 0 16</inkml:trace>
  <inkml:trace contextRef="#ctx0" brushRef="#br1" timeOffset="119360.21">6032 13018 0,'0'0'0,"0"-43"16,0 22-16,0 0 0,0 0 15,0 42 17,0 0-32,-21 0 15,21 0-15,0 22 0,-21-22 0,0 21 16,0 22-16,0-22 0,21 0 15,-22 1-15,1 20 0,0-20 0,-21 20 16,21-21-16,-1 1 0,1 20 0,0-20 16,0-1-16,21-21 0,0 21 15,-21-20-15,21-1 0,0 0 0,0 0 16,21-21 15,-21-21-31,21 0 0,0 0 0,0-1 16,22 1-16,-22 0 0,0 0 15,21 0-15</inkml:trace>
  <inkml:trace contextRef="#ctx0" brushRef="#br1" timeOffset="119728.51">6244 13356 0,'0'0'0,"0"21"31,0 1-31,0-1 16,0 0-16,0 0 0,0 0 0,0 22 15,-21-1-15,21 0 0,0-21 16,-21 22-16,21-1 0,0-21 0,0 0 16,0 22-16,0-22 0,0 0 15,21-21 1,0 0-16,0 0 0,0 0 0,1 0 16,-1-21-16,0 0 0,0 21 0,0-21 15,0-1-15,1 1 0,-1-21 16,-21 21-16,0 0 0,0-22 0,0 22 15,0-21-15,0 21 0,0-1 0,0 1 16,-21 0-16,-1 0 0,22 0 16,-21 21-16,0 0 0,0 0 0,0 0 15,0 0-15,-1 0 0,1 0 16,0 21-16,0 0 16,0-21-16,0 0 0,21-21 46</inkml:trace>
  <inkml:trace contextRef="#ctx0" brushRef="#br1" timeOffset="120037.33">5800 13187 0,'-22'0'15,"44"0"1,-1 0-16,21-21 16,-21 21-16,22 0 0,-1-21 15,0 21-15,1 0 0,-22-22 0,21 22 16,0-21-16,1 21 0,-1 0 16,-21 0-16,22 0 0,-22-21 0,0 21 15,0 0-15,0 0 0,0 0 0,1 0 16,-1 0-1,0 0 32</inkml:trace>
  <inkml:trace contextRef="#ctx0" brushRef="#br1" timeOffset="120666.17">7747 13441 0,'0'0'0,"21"0"32,0 0-17,0 0-15,-21-21 0,22 21 0,-1-21 16,0-1-16,0 1 0,0 0 16,22 0-16,-22 0 0,21 0 0,-21-1 15,0-20-15,22 21 0,-22-21 0,0 20 16,21-20-16,-42 0 0,22 21 15,-1-22-15,-21 22 0,0-21 16,0 21-16,0-1 0,0-20 0,0 21 16,0 0-16,-21 0 15,-1 21-15,1 0 0,0 0 16,0 0-16,21 21 0,-21 0 0,0 21 16,21 1-16,0-1 0,-22 21 15,1 1-15,0-1 0,21 1 0,-21 21 16,21-1-16,-21 1 0,21 0 15,-21-1-15,21 22 0,0-21 0,-22-1 16,22 22-16,-21-21 0,0 21 0,21 0 16,-21-22-16,21 22 0,-21 0 0,0-21 15,-1 20-15,1-20 0,21 0 16,-21-1-16,0 1 0,0-21 16,0-1-16,-1 1 0,22-1 0,-21-21 15,21 1-15,-21-22 0,21 21 0,0-21 16,-21 1-16,21-44 31,0 1-31,21-21 0,0 21 16,0-22-16,-21 1 0,22-21 0,-1 20 15,-21-20-15,21-22 0</inkml:trace>
  <inkml:trace contextRef="#ctx0" brushRef="#br1" timeOffset="120999.83">7959 13631 0,'0'0'0,"0"-42"0,0 0 0,0 21 16,0-1-16,0 1 0,0 0 0,0 0 15,0 0-15,0 0 0,21-1 16,0 1-16,21 0 0,-21 0 0,22 0 16,-1 21-16,0 0 0,1-21 0,-1 21 15,0 0-15,-20 0 0,20 0 16,0 21-16,-21 0 0,1 0 15,-1 0-15,-21 0 0,0 1 0,0-1 16,0 21-16,0-21 0,-21 0 16,-1 22-16,-20-22 0,21 0 0,-21 0 15,20 0-15,-20 1 0,21-1 0,-21-21 16,20 21-16,-20 0 0,21-21 16,0 0-16,0 0 0,21 21 15,0-42 16,21 21-31,0-21 0,0 0 0,0 21 16,0-21-16</inkml:trace>
  <inkml:trace contextRef="#ctx0" brushRef="#br1" timeOffset="121388.52">8572 13462 0,'0'0'0,"22"0"15,-1 0-15,0 0 16,0 0-16,0 0 0,0 0 0,1 0 16,-1 0-16,0 0 0,0-21 15,0 21-15,22-21 0,-22 21 0,0-21 16,0-1-16,0 22 0,0-21 0,1 0 16,-1 21-16,-21-21 15,0 0-15,0 0 0,0-1 16,0 1-16,-21 21 0,-1 0 15,-20 0-15,21 0 0,0 0 16,0 0-16,-22 0 0,22 21 0,0 1 16,0-1-16,0 0 0,-1 0 0,1 0 15,0 22-15,21-22 0,-21 21 16,21 0-16,0-20 0,0 20 0,0-21 16,0 21-16,0-20 0,0-1 0,0 0 15,21 0-15,0 0 0,0-21 16,1 21-16,-1-21 0,0 0 0,0 0 15,0 0-15,22 0 0,-22 0 0,0 0 16,0-21-16,21 0 16,-20 21-16</inkml:trace>
  <inkml:trace contextRef="#ctx0" brushRef="#br1" timeOffset="121784.3">9313 13293 0,'21'0'32,"1"0"-32,-1 0 15,0 21-15,0-21 0,0 21 16,0 0-16,-21 0 16,22 1-16,-22-1 0,21 0 0,-21 0 15,0 21-15,0-20 0,0-1 0,0 21 16,0-21-16,0 0 0,0 22 15,0-22-15,0 0 0,-21 0 0,-1-21 16,22 21-16,-21-21 0,0 0 16,0 0-16,0-21 15,21 0 1,0 0-16,0-21 0,0 20 16,0-20-16,21 0 15,-21 21-15,21-22 0,0 1 0,-21 21 16,21-22-16,1 22 0,-1-21 0,0 21 15,0 0-15,0-1 0,0 22 16,1-21-16,-1 21 0,0 0 0,0 0 16,0 0-16,0 0 15,1 0-15,-1 0 0</inkml:trace>
  <inkml:trace contextRef="#ctx0" brushRef="#br1" timeOffset="123056.72">9991 13695 0,'21'-21'47,"0"0"-47,0 21 0,21-22 0,-20 1 16,20 0-16,-21-21 0,21 21 0,1-1 16,-1 1-16,0-21 0,1 21 15,-22-22-15,21 22 0,1-21 0,-22 21 16,21-22-16,-21 1 0,0 21 0,1-21 15,-1-1-15,-21 22 0,0-21 16,0-1-16,0 22 0,0-21 0,0 21 16,-21 0-16,-1-1 0,1 1 0,0 0 15,21 0-15,-21 21 0,0 0 16,0 0-16,21 21 0,-22 0 16,1 0-16,21 22 15,-21-1-15,21 0 0,-21 22 0,0-22 16,21 22-16,-21-1 0,-1 1 0,1 20 15,21-20-15,-21 21 0,0-1 16,21 1-16,0-22 0,-21 22 0,21 21 16,-21-21-16,-1-1 0,1 22 0,21-21 15,-21 21-15,0-1 0,0-20 0,0 21 16,-22-21-16,22-1 0,0 22 16,0-21-16,0-22 0,-1 22 0,1-22 15,21 22-15,0-43 0,0 22 0,-21-1 16,21-20-16,0-1 0,0 0 0,0 1 15,0-22-15,0 0 16,0 0-16,0 0 0,21 1 0,0-22 16,1 0-16,-1 0 0,0-22 15,21 1-15,-21 0 0,22-21 0,-1-1 16,0 1-16,-20 0 0,20-22 16,0 1-16,1-1 0,-1 1 0,0-22 15,1 22-15,-22-22 0,21 0 0,-21 1 16,0-1-16,-21 21 0,0-20 0,0-1 15,0 0-15,-21 1 0,-21 20 16,21 1-16,-22-1 0,22 1 0,-21 20 16,0 1-16,-1 21 0,22-21 15,-21 20-15,-1 1 0,22 21 16,0-21-16,0 0 0,0 21 0,21-21 16,0 0-16,21 21 15,0-22-15,0 1 0,0 21 16,22-21-16,-1 0 0,0 0 0,1 0 15,-1-1-15,0-20 0,1 21 0,20-21 16,-20 20-16,20-20 0,-21 0 16,22-1-16,-22 22 0,1-21 0,-1 21 15,0-22-15,-21 22 0,22 0 0,-22 0 16,0 0-16,-21 0 0,0-1 16,0 1-1,-21 21 1,0 21-16,21 1 15,-21-1-15,-1 0 0,1 0 0,21 0 16,0 0-16,0 22 0,0-22 0,0 21 16,0-21-16,0 22 0,0-22 15,0 21-15,0-21 0,21 1 0,1-1 16,-1 0-16,0 0 0,0-21 0,21 0 16,-20 21-16,-1-21 0,0 0 15,0 0-15,0 0 0,0-21 0,22 0 16,-22 0-16,-21 0 0,21-1 0,0 1 15,0 0-15,-21-21 16,0 21-16,0-22 0,0 1 0,0 21 16,0-22-16,0 22 0,-21-21 0,0 21 15,0 0-15,-21-1 0,20 1 16,1 21-16,-21 0 0,21 0 0,-22 0 16,22 0-16,0 0 0,0 21 0,-21-21 15,42 22-15,-22-1 0,22 0 16,-21 0-16,21 0 0,0 22 0,0-22 15,0 0-15,0 0 0,0 0 0,0 0 16,0 1-16,0-1 0,21 0 16,1-21-16,-1 21 0,0-21 0,0 0 15,0 0-15,0 0 0,22 0 16,-22 0-16,21 0 0,-21-21 16</inkml:trace>
  <inkml:trace contextRef="#ctx0" brushRef="#br1" timeOffset="123490.47">11557 13377 0,'0'-21'0,"0"0"15,0 0 17,21 21-32,0 0 15,0 0-15,1 0 16,-1 0-16,0 0 0,0 0 15,0 0-15,0 0 0,1 21 0,-1 0 16,0 0-16,-21 1 0,21-1 16,-21 0-16,0 0 0,0 0 15,0 0-15,0 1 0,0 20 0,0-21 16,-21 0-16,21 0 0,0 1 0,-21-22 16,0 21-16,21 0 0,0 0 15,-22-21-15,22-21 31,0 0-31,0 0 16,0-1-16,0 1 16,0-21-16,22 21 0,-22-22 0,0 22 15,0 0-15,21-21 0,0 21 0,0-1 16,-21 1-16,21 0 0,-21 0 16,21 21-16,-21-21 0,22 21 15,-1 0 1,0 0-16,0 0 15,0 0-15</inkml:trace>
  <inkml:trace contextRef="#ctx0" brushRef="#br1" timeOffset="124252.76">12404 13356 0,'0'0'0,"-22"0"0,1 0 16,21-21-16,-21 21 0,0 0 16,21 21 15,0 0-31,0 1 16,0-1-16,0 0 0,0 0 0,0 0 15,0 0-15,0 1 0,0-1 16,0 0-16,0 0 0,0 0 15,-21 22-15,21-22 0,0 0 0,-21 0 16,21 0-16,0-42 47,0 0-47,0 0 0,0 0 16,21-22-16,-21 22 0,21 0 0,0-21 15,0-1-15,0 22 0,-21-21 16,22 21-16,-1-1 0,0-20 0,0 21 15,0 0-15,0 21 0,1-21 0,-1 21 16,0 0 0,0 0-16,-21 21 0,0 0 15,0 0-15,0 0 0,0 0 0,0 1 16,0-1-16,0 0 0,0 0 16,0 21-16,0-20 0,0-1 0,0 0 15,0 0-15,0 0 0,0 0 0,0 1 16,-21-1-16,21 0 15,-21-21-15,21-21 47,0 0-47,0-1 0,0 1 16,0 0-16,0 0 0,21-21 0,0 20 16,0-20-16,0 0 0,1 21 15,-1-1-15,0-20 0,21 21 0,-21 0 16,1 0-16,-1 21 0,0 0 0,21-22 15,-21 22-15,1 0 0,-1 0 16,0 22-16,0-22 0,-21 21 0,0 0 16,21 0-16,-21 0 0,0 0 0,0 1 15,0-1-15,0 0 0,0 0 16,0 21-16,-21-20 0,21-1 0,0 0 16,-21 0-16,21 0 0,-21-21 0,21 21 15,-21 1-15,21-1 16,0-42 15</inkml:trace>
  <inkml:trace contextRef="#ctx0" brushRef="#br1" timeOffset="125058.4">15028 12594 0,'0'0'0,"0"-21"0,0 0 16,0 0-16,0 0 0,0-1 15,-21 22-15,0 0 16,0 0 0,21 22-16,0-1 0,0 0 15,0 21-15,0 1 0,0-1 16,0 21-16,0 1 0,0-1 0,0 1 16,0 21-16,0-22 0,0 1 0,0-22 15,0 21-15,0 1 16,0-22-16,0 1 0,0-1 0,0 0 15,-21 1-15,-1-1 0,22-21 0,-21 0 16,21 0-16,0 1 0,-21-22 16,0 0-1,21-22-15,-21 1 16,21-21-16,0 21 0,0 0 16,0-22-16,0 1 0,0 21 0,0-22 15,0 22-15,21-21 0,0 0 16,0 20-16,22-20 0,-1 21 0,-21 0 15,21 0-15,22-1 0,-22 1 16,1 21-16,20 0 0,-21 0 16,1 0-16,-1 21 0,0-21 0,1 22 15,-1 20-15,-21-21 0,0 0 0,1 22 16,-22-22-16,0 21 0,0-21 16,0 0-16,-22 22 0,1-22 0,-21 21 15,21-21-15,-22 1 0,-20-1 0,21 0 16,-1 0-16,1 0 0,0 0 15,-1-21-15,1 0 0,21 0 0,0 0 16,-1 0-16,1 0 0,0 0 0,0 0 16,21-21-1,0 0-15,0 0 0,21 0 16,21 21-16,-20-21 0,-1-1 16</inkml:trace>
  <inkml:trace contextRef="#ctx0" brushRef="#br1" timeOffset="125477.72">15600 13145 0,'0'0'15,"21"-22"-15,0 1 16,0 0-16,0 21 16,1 0-16,-1 0 15,0 0-15,0 0 0,0 21 0,0 0 16,1 1-16,-1-1 0,0 0 15,0 0-15,0 0 0,0 22 16,1-22-16,-22 0 0,0 21 0,0-21 16,0 22-16,0-22 0,0 0 0,0 0 15,0 0-15,-22 1 0,1-1 16,21 0-16,-21-21 0,21 21 16,-21-21-16,0 0 0,21-21 15,0 0 1,0 0-16,0-1 0,0 1 15,0 0-15,0-21 0,0 21 0,0-22 16,0 22-16,0-21 0,0-1 0,21 22 16,0-21-16,0 21 0,-21 0 15,21-1-15,1 1 0,-1 0 0,0 21 16,0 0-16,0 0 16,0 21 15,-21 0-31</inkml:trace>
  <inkml:trace contextRef="#ctx0" brushRef="#br1" timeOffset="125936.46">16446 13208 0,'0'-21'15,"0"0"1,-21 21-16,0 0 15,0 0-15,0 21 16,0 0-16,21 0 16,-22 0-16,22 1 0,0-1 0,0 0 15,-21 0-15,21 0 0,0 22 0,0-22 16,0 0-16,0 21 0,0-21 16,0 1-16,0-1 0,0 0 0,21 0 15,1-21-15,-1 21 0,0-21 16,0 0-16,0 0 0,0 0 15,1 0-15,-1 0 0,0 0 0,0-21 16,-21 0-16,21 0 0,0 0 0,1-1 16,-1 1-16,-21-21 0,0 21 15,21 0-15,-21-22 0,0 1 0,0 21 16,0-22-16,0 1 0,0 21 0,0-21 16,-21 20-16,0 1 0,-1 0 15,1 0-15,0 21 0,0 0 0,0 0 16,0 0-16,-1 0 0,-20 21 15,21 0-15,0 0 0,-22 1 0,22-1 16,0 21-16,0-21 0,0 22 16,21-22-16,0 0 0,0 21 15,0-21-15,0 1 0,0-1 0,21 0 16,0-21-16,21 0 0,-20 0 16,20 0-16</inkml:trace>
  <inkml:trace contextRef="#ctx0" brushRef="#br1" timeOffset="126512.06">16912 13208 0,'0'-21'0,"0"42"0,0-63 0,0 63 47,0 0-47,0 0 0,0 0 15,-21 1-15,21 20 0,0-21 0,-21 21 16,21-20-16,-21 20 0,21-21 0,0 21 15,-22-20-15,22-1 0,0 0 16,-21 0-16,21 0 0,0 0 0,21-21 31,1 0-31,-1-21 16,-21 0-16,21 0 0,0 0 0,0 0 16,-21-1-16,21 1 15,1 0-15,-1 0 0,-21-21 0,21 20 0,0 1 16,0 0-16,-21 0 0,21 21 15,1-21-15,-22 42 16,0 0 0,0 0-16,0 0 0,0 1 15,0-1-15,0 0 0,0 0 0,0 0 16,0 0-16,0 1 0,0-1 16,0 0-16,0 0 0,0 0 0,21 0 15,0-21-15,0 0 16,0 0-16,0 0 15,1 0-15,-1-21 0,0 0 16,0 0-16,0 0 0,-21 0 0,0-1 16,21 1-16,-21 0 0,22-21 15,-22 21-15,0-1 0,0-20 0,0 21 16,0 0-16,0 0 0,0-1 0,0 1 16,0 0-16,0 0 0,0 42 46,0 0-46,0 0 16,0 1-16,0-1 0</inkml:trace>
  <inkml:trace contextRef="#ctx0" brushRef="#br1" timeOffset="126928.65">17949 13293 0,'0'0'0,"0"-43"16,0 22-16,0 0 0,0 0 16,-21 21-16,0 0 15,0 0-15,0 0 0,-1 21 16,1 0-16,0 0 0,0 1 16,0-1-16,0-21 0,21 21 0,0 0 0,0 0 15,0 0-15,0 1 0,0-1 16,0 0-16,0 0 15,21-21-15,0 21 0,0 0 0,0-21 16,0 22-16,1-1 16,-1-21-16,0 21 0,-21 0 15,21-21-15,-21 21 0,0 0 16,-21-21 0,0 22-16,0-22 15,-1 0-15,1 0 0,0 0 0,0 0 16,-21 0-16,20 0 0,-20 0 15,21 0-15,0 0 0,0 0 0,-1 0 16,1 0-16,0 0 16,42 0 15,0-22-31,1 22 0,-1-21 0</inkml:trace>
  <inkml:trace contextRef="#ctx0" brushRef="#br1" timeOffset="127298.26">18182 13462 0,'21'0'15,"0"0"-15,1 0 16,-1 0-16,-21-21 16,21 21-16,-21-21 0,21 21 15,0-21-15,-21-1 0,21 22 16,-21-21-16,22 0 0,-22 0 15,0 0-15,0 0 16,-22 21 0,1 0-16,0 0 0,0 0 15,0 0-15,21 21 0,0 0 16,-21 0-16,-1 0 0,22 0 0,0 1 16,-21-1-16,21 0 0,0 21 15,0-21-15,0 1 0,0-1 16,0 0-16,0 0 0,0 0 15,21 0-15,1-21 0,-22 22 0,21-22 16,0 0-16,-21 21 0,21-21 16,0 0-16,0 0 0,1 0 0,-1 0 15,0 0-15,0 0 0,0 0 16,0-21-16</inkml:trace>
  <inkml:trace contextRef="#ctx0" brushRef="#br1" timeOffset="127692.54">18648 13377 0,'0'0'0,"0"-42"16,21 21 0,0 21-1,0 0 1,0 0-16,1 0 0,-22 21 16,21-21-16,-21 21 0,21-21 0,-21 21 15,0 1-15,0-1 0,21 0 16,-21 0-16,0 0 0,0 0 0,0 1 15,0-1-15,0 0 0,0 0 0,0 0 16,0 0-16,0 1 0,0-1 16,0 0-16,0 0 15,-21-21-15,0 0 16,0 0 0,21-21-1,0 0 1,0 0-16,0-1 0,0 1 0,21 0 15,0-21-15,0 21 0,0-22 16,22 1-16,-22 21 0,0 0 0,0-22 16,21 22-16,-20 0 0,-1 0 0,-21 0 15,21 21-15,0-22 0,0 1 16,0 21-16,-21-21 0,22 21 0,-1 0 16,0-21-16,0 21 0</inkml:trace>
  <inkml:trace contextRef="#ctx0" brushRef="#br1" timeOffset="128665.3">21421 12700 0,'0'0'0,"0"-21"0,0 0 16,-22 21-16,1-21 0,0 21 16,0-22-16,0 22 0,0 0 0,-22-21 15,22 21-15,0 0 0,0 0 0,-22 0 16,22 0-16,-21 0 0,0 21 15,-1-21-15,-20 22 0,20 20 0,-20-21 16,-1 21-16,22 1 0,-21 20 0,20-20 16,-20 20-16,20 1 0,22-22 15,-21 21-15,21-20 0,0 20 0,-1-20 16,22-1-16,0 0 0,0 1 0,0-1 16,0 0-16,0 1 15,22-22-15,-1 21 0,0-21 0,0 22 16,21-22-16,-20-21 0,20 21 0,0 0 15,1-21-15,-1 0 0,0 0 16,1 0-16,20 0 0,-21-21 0,1 21 16,-1-21-16,0 0 0,1-1 0,-1 1 15,0 0-15,-20-21 0,20 21 16,-21-1-16,0-20 0,0 21 0,1 0 16,-22 0-16,0-22 0,0 22 0,0 0 15,0 0-15,0 0 16,-22 21-16,1 0 0,0 0 0,0 0 15,0 0 1,0 21-16,21 0 0,0 0 16,0 0-16,-22 0 0,22 1 0,0 20 15,-21-21-15,21 0 0,0 22 0,0-22 16,0 0-16,0 0 0,0 0 16,21 0-16,-21 1 0,22-22 0,-1 21 15,0-21-15,0 0 0,0 0 0,0 0 16,1 0-16,-1 0 0,21-21 15,-21 21-15,22-22 0,-22 1 0,0 0 16,0 0-16,0 0 0,0-22 0,1 22 16,-22 0-16,0-21 0,0 21 15,0-1-15,0-20 0,-22 21 16,1 0-16,0 0 0,0-1 0,0 22 16,0 0-16,-22 0 0,22 0 15,0 0-15,0 0 0,0 0 0,-1 0 16,1 22-16,21-1 0,0 0 0,0 0 15,0 0-15,0 0 0,0 1 16,0-1-16,0 0 0,0 0 16,21-21-16,1 21 0,20-21 0,-21 0 15,0 0-15,22 0 0</inkml:trace>
  <inkml:trace contextRef="#ctx0" brushRef="#br1" timeOffset="129328.18">21844 13314 0,'0'-21'0,"0"42"0,0-63 16,0 20-16,0 1 16,-21 42-1,21 1-15,0-1 16,0 0-16,0 0 0,0 0 0,0 0 16,0 1-16,0-1 0,0 21 15,-21-21-15,21 0 0,0 1 0,0-1 16,-22 0-16,22 0 0,0 0 15,0 0-15,0 1 0,0-1 16,0-42 15,0-1-31,0 1 16,0 0-16,0-21 0,0 21 16,0-1-16,22-20 0,-1 21 0,-21 0 15,21-22-15,0 22 0,0 0 16,0-21-16,1 42 0,-1-21 0,0-1 15,0 22-15,0 0 0,0 0 0,1 0 16,-22 22-16,21-22 0,-21 21 16,21 0-16,-21 0 0,21 0 0,-21 0 15,0 22-15,0-22 0,21 0 0,-21 0 16,0 22-16,21-22 16,-21 0-16,0 0 0,0 0 0,0 0 15,0 1-15,0-1 0,0-42 47,0-1-47,0 1 16,22 0-16,-22-21 0,21 21 15,0-1-15,0-20 0,0 21 0,22-21 16,-22 20-16,0 1 0,21 0 0,-21 0 16,22 0-16,-22 21 15,0 0-15,0 0 0,0 0 0,-21 21 0,0 0 16,0 0-16,0 0 0,0 1 15,0-1-15,0 0 0,0 21 16,0-21-16,-21 1 0,21 20 0,0-21 16,-21 0-16,0 0 0,21 1 0,0-1 15,-21 0-15,21 0 16,-21-21-16,21 21 0</inkml:trace>
  <inkml:trace contextRef="#ctx0" brushRef="#br1" timeOffset="129900.37">22945 13166 0,'0'0'0,"0"-21"0,0-1 16,0 1-16,0 42 31,0 1-31,0-1 0,0 0 0,21 21 16,0 1-16,-21 62 15,0-41-15,21-1 0,-21 1 16,0 21-16,0-22 0,0 1 0,0-1 16,-21 22-16,0-22 0,21 1 15,-43-1-15,22 22 0,0-22 0,0 22 16,-21-21-16,20 20 0,-20-20 0,21 20 16,0-20-16,-22-1 0,22-20 0,0 20 15,0-20-15,0 20 0,0-42 16,-1 22-16,22-22 0,0 0 0,0 0 15,0-42 1,0 0-16,0-22 16,22 22-16,-22-21 0,21 0 15</inkml:trace>
  <inkml:trace contextRef="#ctx0" brushRef="#br1" timeOffset="130236.17">22818 13356 0,'0'0'16,"-22"-42"-16,22 21 15,0 0-15,0-1 0,0 1 16,0 0-16,22 0 0,-1 0 0,21 21 16,0-21-16,1 21 0,-22 0 15,21 0-15,22 0 0,-43 0 0,21 0 16,1 21-16,-22 0 0,0 0 0,0 0 15,-21 0-15,0 1 0,0 20 16,0-21-16,0 0 0,-21 0 0,0 1 16,0-1-16,-1 0 0,-20 0 15,21 0-15,0-21 0,0 21 0,-22-21 16,22 0-16,0 22 0,0-22 16,0 0-1,42 0 1,0-22-1,0 1-15</inkml:trace>
  <inkml:trace contextRef="#ctx0" brushRef="#br1" timeOffset="130692.44">23537 13229 0,'0'0'0,"-21"0"16,0 0-1,0 0-15,0 0 0,-1 0 16,1 0-16,0 0 0,0 21 0,0 1 16,0-1-16,-1-21 0,1 21 15,21 0-15,0 0 0,-21 0 0,21 1 16,-21-1-16,21 0 0,0 0 0,0 0 16,21-21-1,0 0-15,0 0 0,1 0 16,-1 0-16,0 0 0,21 0 15,-21-21-15,1 0 0,-1 21 0,0-21 16,0 0-16,0-1 0,0 1 0,1 0 16,-22 0-16,0 0 0,0 0 15,0-1-15,0 1 0,0 0 16,0 0-16,0 42 31,-22 0-31,22 22 0,0-22 0,-21 0 16,21 0-16,0 21 0,0-20 0,0-1 15,0 0-15,0 0 0,0 0 16,0 0-16,0 1 0,0-1 0,21-21 16,1 0-16,-1 0 0,0 0 15,0 0-15,0 0 0,0 0 16,1-21-16,-1-1 0,0 1 0,0 0 16,0 0-16,-21 0 0</inkml:trace>
  <inkml:trace contextRef="#ctx0" brushRef="#br1" timeOffset="130928.31">23939 12827 0,'0'0'0,"0"-42"0,0-1 0,22 1 16,-22 21-16,0 0 0,0 0 0,0 42 31,0 0-31,0 21 0,-22 1 0,22-1 16,-21 21-16,0-20 0,0 20 0,21-20 15,-21 20-15,21-21 0,-21 1 16,21 20-16,-22-20 0,22-22 0,0 21 15,0 0-15,0-20 0,0-1 16,0 21-16,0-21 0,0 0 0,0 1 16,22-22-1,-1 0-15,0 0 0,0 0 0,0 0 16,0-22-16,1 22 0</inkml:trace>
  <inkml:trace contextRef="#ctx0" brushRef="#br1" timeOffset="131316.09">24215 13250 0,'0'0'0,"0"-21"0,0 0 0,0 0 16,-22 21 0,1 0-1,0 0-15,0 21 0,0 0 16,0 0-16,-1 1 0,1-1 0,0 0 16,-21 0-16,21 21 0,-1-20 15,22-1-15,-21 0 0,21 0 0,0 0 16,0 0-16,0 1 15,21-22-15,1 0 16,-1 0-16,0 0 0,0-22 16,0 22-16,0-21 0,-21 0 15,22 0-15,-1 0 0,0 0 0,0-1 16,-21 1-16,21-21 0,0 21 0,-21 0 16,22-1-16,-22 1 15,0 42 1,0 1-1,0 20-15,0-21 0,-22 0 16,22 0-16,0 1 0,0-1 0,0 21 16,0-21-16,0 0 0,0 1 15,22-22 1,-1 0-16,0 0 16,0 0-16,0-22 0</inkml:trace>
  <inkml:trace contextRef="#ctx0" brushRef="#br1" timeOffset="131800.81">24638 12827 0,'0'0'0,"0"-42"0,0-43 16,0 64-16,0 0 0,0 42 16,0 0-16,0 0 15,-21 22-15,0-1 0,-1 0 0,22 1 16,-21 20-16,0-21 0,21 22 15,-21-22-15,0 1 0,21-1 0,0 21 16,-21-41-16,21 20 0,-22 0 0,22-21 16,0 22-16,-21-22 0,21 0 15,0 0-15,0 0 16,0-42 15,0 0-31,0 0 0,21 21 16,1-21-16,-1 0 0,-21-22 0,21 22 15,0 0-15,0 0 0,22 0 16,-22-1-16,0 22 0,0-21 0,21 21 16,-20 0-16,-1 0 0,0 0 0,0 21 15,0 1-15,0-1 16,-21 0-16,0 0 0,0 0 16,0 0-16,0 1 0,0-1 0,-21-21 15,0 21-15,0 0 16,0 0-16,0-21 0,-22 21 0,22-21 15,0 0-15,0 22 0,-22-22 0,22 0 16,0 0-16,0 0 0,0 0 16,21-22 15</inkml:trace>
  <inkml:trace contextRef="#ctx0" brushRef="#br1" timeOffset="132036.14">25167 13208 0,'-21'0'31,"0"21"-31,21 0 0,-21 1 16,-1-22-16,22 21 0,-21 21 0,21-21 15,-21 0-15,21 1 0,0-1 16,-21-21-16,21 21 0,0 0 0,-21-21 15,21 21-15,0 0 0,21-21 32,0-21-17,-21 0-15,21 0 0,0 21 0</inkml:trace>
  <inkml:trace contextRef="#ctx0" brushRef="#br1" timeOffset="132208.5">25209 12996 0,'0'0'0,"0"-42"0,0 21 0,0 0 0,0 0 16,-21 21 15,0 0-15,0 0 0,0 0-1,0 0-15</inkml:trace>
  <inkml:trace contextRef="#ctx0" brushRef="#br1" timeOffset="132404.39">23643 12891 0,'-21'0'0,"42"0"0,-84 21 15,41-21-15,22 21 16,22-21-16,20 0 0,-21 0 15,21 0-15,1 0 0,20 0 16,-20 0-16,20 0 0,1 0 16,-1 0-16,1 0 0,20 0 0,-20 0 15,20 0-15</inkml:trace>
  <inkml:trace contextRef="#ctx0" brushRef="#br1" timeOffset="133684.98">25633 12700 0,'0'-42'16,"0"63"15,0 0-31,0 0 0,-21 22 16,21-22-16,-22 21 0,1 0 15,0 1-15,0 20 0,21-20 0,-21-1 16,0 0-16,-1 1 0,1-1 16,21 0-16,0 1 0,-21-1 0,21-21 15,0 0-15,-21 22 0,21-22 0,0 0 16,0 0-16,0 0 16,21-21-16,0 0 0,0 0 0,1 0 15,-1 0-15,0 0 16,-21-21-16,21 0 0,0 21 15,0-21-15,1 0 0,-22-1 0,21 1 16,0 0-16,0 0 0,0-21 0,0 20 16,-21 1-16,22 0 0,-1 0 15,-21 42 1,0 0 0,0 0-16,-21 1 15,21-1-15,-22 0 0,22 0 0,-21 0 16,21 0-16,0 1 0,0-1 15,0 0-15,0 0 16,21 0-16,1-21 16,-1 0-16,0 0 0,0 0 15,0 0-15,0 0 0,22-21 16,-22 0-16,0 0 0,0 21 0,0-43 16,22 22-16,-22 0 0,0-21 0,0-1 15,22 1-15,-22 0 0,0-1 16,0-20-16,0 21 0,0-22 0,1 22 15,-22-22-15,0 22 0,21 0 16,-21 20-16,0-20 0,21 21 0,-21 42 31,-21 0-15,0 0-16,21 22 0,0-1 0,-22 0 16,1 1-16,21-1 0,-21 0 0,0 1 15,21-1-15,0 0 0,-21-20 16,0 20-16,21 0 0,-22-21 0,22 1 15,0 20-15,0-21 0,0 0 0,0 0 16,0 1-16,22-22 16,-22 21-16,21-21 0,0 0 15,0 0-15,0 0 0,0 0 0,1-21 16,-1 21-16,0-22 0,0 1 16,0 21-16,0-21 0,1 0 0,-1 0 15,0 0-15,-21-1 0,21 22 16,-21-21-16,0 42 31,0 1-31,0-1 0,0 0 16,0 0-16,-21 0 15,21 0-15,0 1 0,0-1 16,21-21 0,0 21-16,22-21 15,-22 0-15,0 0 0,0 0 0,21 0 16,-20 0-16,-1 0 0,0-21 15,0 21-15,0-21 0,0-1 16,1 1-16,-1 0 0,-21 0 0,21 0 16,0 0-16,-21-1 0,0 1 15,0 0 1,0 42 0,-21 0-16,21 1 15,-21-1-15,0 0 0,21 0 16,-22 0-16,1 0 0,21 22 0,-21-1 15,21-21-15,-21 22 0,0-1 0,21 0 16,-21 1-16,-1-1 0,1 0 16,21 1-16,-21 20 0,0-21 15,0 1-15,0-1 0,21 22 0,0-22 16,-22 21-16,22-20 0,0 20 0,0-20 16,0 20-16,0-21 0,0 22 15,0-22-15,22 1 0,-22-1 0,21 0 16,0 1-16,-21-22 0,0 0 0,0 0 15,-21-21 1,0-21 0,-1 0-16,1 0 0,21-1 15,0-20-15,0 21 0,-21 0 0,0-22 16,21 1-16,-21 21 0,21-21 16</inkml:trace>
  <inkml:trace contextRef="#ctx0" brushRef="#br1" timeOffset="133923.82">26204 13081 0,'0'0'0,"0"-21"0,21-21 16,-21 20-16,22 1 0,-1 0 15,21 21-15,-21-21 0,0 21 16,22-21-16,-22 21 0,0 0 0,21 0 15,-20 0-15,-1 0 0,0 0 16,0 0-16,-42 0 31,0 0-15,0-21-16,-1 21 0</inkml:trace>
  <inkml:trace contextRef="#ctx0" brushRef="#br1" timeOffset="134091.74">25929 12721 0,'0'-21'15,"-21"21"1,0 0-16,0 0 31,-1 0-31,1 0 0,0 21 16,-21-21-16</inkml:trace>
  <inkml:trace contextRef="#ctx0" brushRef="#br1" timeOffset="134601.94">17251 14351 0,'0'-21'0,"0"42"0,-21-21 16,-1 21-1,1 0-15,0 22 0,0-22 16,0 21-16,0 1 0,-1 20 0,1-21 15,0 1-15,0 20 0,0-20 0,0 20 16,-1 1-16,1-22 0,21 0 16,-21 22-16,21-22 0,0 0 0,0 1 15,0-22-15,0 21 0,21-21 16,0 1-16,1-22 0,-1 0 16,21 0-16,-21 0 0,0 0 0,22 0 15,-22 0-15,0-22 0,21 1 0,-20 0 16,-1 0-16,0 0 0</inkml:trace>
  <inkml:trace contextRef="#ctx0" brushRef="#br1" timeOffset="134787.82">16827 14859 0,'0'0'16,"22"0"15,-1 0-31,0 0 0,0 0 15,0 0-15,22 0 0,-22 0 16,21 0-16,0 0 0,-20 0 0,20 0 16,-21 0-16,21-21 0,-20 0 0,-1 21 15,21-21-15,-21 21 0</inkml:trace>
  <inkml:trace contextRef="#ctx0" brushRef="#br1" timeOffset="135128.64">17420 14859 0,'0'0'16,"0"21"-16,0 0 0,21-21 16,0 0-16,1 0 15,-1 0-15,0 0 0,0 0 16,21-21-16,-20 21 0,-1-21 16,0 21-16,0-21 0,0 0 0,0 21 15,-21-21-15,0-1 0,0 1 16,0 0-16,0 0 15,-42 21-15,21 0 0,0 0 16,0 0-16,-1 0 0,-20 21 16,21 0-16,0 0 0,0 1 0,-1-1 15,1 0-15,0 21 0,21-21 16,0 1-16,-21 20 0,21-21 16,0 21-16,0-20 0,0-1 0,0 0 15,0 0-15,0 0 0,21 0 0,0-21 16,0 0-16,22 0 0,-22 0 15,21 0-15,1 0 0,-1-21 0,0 0 16,1 0-16,20 0 0</inkml:trace>
  <inkml:trace contextRef="#ctx0" brushRef="#br1" timeOffset="135469">18246 14774 0,'0'0'0,"0"-21"0,0 0 0,-22 21 15,1 0-15,0 0 0,0 0 16,0 0-16,-22 0 0,22 0 0,0 0 15,0 21-15,0 0 0,0 1 16,21-1-16,0 0 0,0 0 0,0 0 16,0 0-16,0 1 0,0-1 15,0 0-15,21-21 0,0 21 16,0-21-16,0 21 0,0-21 0,1 0 16,-1 21-16,0-21 0,-21 22 0,21-22 15,-21 21-15,21-21 0,-21 21 0,0 0 16,0 0-16,-21-21 15,0 21-15,0-21 0,0 22 16,-1-22-16,-20 0 0,21 0 0,-21 21 16,-1-21-16,22 0 0,-21 0 15,21 0-15,-1 0 0,-20 0 0,21 0 16,21-21-16,-21-1 16,21 1-16,0 0 15,0 0-15,21 0 0,0 0 0,0-1 16,0 1-16</inkml:trace>
  <inkml:trace contextRef="#ctx0" brushRef="#br1" timeOffset="136708.87">18605 14393 0,'0'-21'15,"0"42"1,0 1-16,-21-1 0,21 0 0,-21 0 15,0 21-15,21 1 0,-21-22 16,21 21-16,0 1 0,-21-1 0,-1 0 16,22 1-16,-21-1 0,21 0 0,0 1 15,0-1-15,-21-21 0,21 21 16,0 1-16,0-22 0,0 0 0,0 0 16,0 0-16,21 1 0,0-22 15,1 0-15,-1 0 0,0 0 16,0 0-16,0 0 0,22 0 0,-22-22 15,0 1-15,0 21 0,21-21 0,-20 0 16,-1 0-16,-21 0 0,21-1 16,-21 1-16,21 0 0,-21 0 15,0 0-15,0 0 0,0 42 32,0 0-17,-21 0-15,21 0 0,-21 0 0,21 1 16,0-1-16,0 0 0,0 0 15,0 0-15,0 0 0,0 1 16,21-1-16,0-21 0,0 0 16,0 0-16,1 0 0,20 0 15,-21 0-15,21 0 0,-20 0 0,20 0 16,-21-21-16,21-1 0,-20 1 0,-1 0 16,0 0-16,0 0 0,0 0 0,-21-1 15,21 1-15,-21 0 16,0 0-16,0 0 0,0 42 31,0 0-31,-21 0 16,0 22-16,21-22 15,-21 0-15,21 0 0,-21 0 0,21 0 16,-21 1-16,-1-22 0,22 21 0,0 0 16,0-42 15,22 21-31,-22-21 15,21-1-15,0 1 0,0 0 0,0 0 16,0-21-16,1 20 0,-1 1 0,21 0 16,-21 0-16,0 0 0,22 0 15,-22-1-15,0 1 0,0 21 0,0 0 16,1 0-16,-22 21 16,0 1-1,0-1-15,0 0 0,0 0 16,0 0-16,0 0 0,0 1 0,0-1 15,0 0-15,0 0 0,0 0 0,0 0 16,0 1-16,21-1 0,0 0 16,0-21-16,0 21 0,0 0 0,1-21 15,20 0-15,-21 0 0,21 0 0,-20 0 16,20 0-16,-21 0 0,21 0 16,1 0-16,-22-21 0,0 0 0,21 21 15,-20-21-15,-1 0 0,0-22 0,0 22 16,0 0-16,-21 0 0,0-22 15,21 22-15,-21-21 0,0 21 16,0 0-16,0-1 0,0 1 0,0 0 16,-21 21-16,0 0 15,0 0-15,0 21 0,0 0 16,-1-21-16,22 22 0,-21-1 16,0 0-16,21 0 0,-21 0 0,21 0 15,0 1-15,0-1 0,0 0 16,0 0-16,0 0 15,21-21-15,0 0 16,0 0-16,1 21 0,-22 1 16,21-1-1,-21 0-15,21 0 0,-21 0 16,0 22-16,0-22 0,0 21 0,0-21 16,0 22-16,0-1 0,0 0 15,0 1-15,-21-1 0,0 21 0,-1-20 16,22-1-16,-21 22 0,0-22 0,0 0 15,0 22-15,0-22 0,-1 0 0,1 1 16,0-1-16,0 0 0,0-20 16,0-1-16,-1 0 0,1 0 0,0 0 15,0-21-15,21-21 16,0 0 0,0 0-16,0 0 0,21-1 15,0-20-15,0 0 0</inkml:trace>
  <inkml:trace contextRef="#ctx0" brushRef="#br1" timeOffset="136931.74">19854 14499 0,'-21'0'0,"0"0"16,0 0-16,0 0 15,-1 0 1,22 21 15</inkml:trace>
  <inkml:trace contextRef="#ctx0" brushRef="#br1" timeOffset="137140.49">18648 14690 0,'0'21'16,"42"-21"-1,-21 0-15,0 0 16,1 0-16,20 0 0,0 0 0,-21 0 15,22 0-15,-1 0 0,22 0 0,-22 0 16,21-21-16,1 21 0,-22 0 16,43-21-16</inkml:trace>
  <inkml:trace contextRef="#ctx0" brushRef="#br1" timeOffset="137489.41">21484 14393 0,'-21'-21'16,"0"21"-16,0 0 15,-1 21-15,22 1 0,-21-1 16,21 0-16,0 0 16,-21 0-16,21 0 0,0 1 15,0-1-15,-21-21 0,21 21 16,0 0-16,-21-21 0,21 21 16,0-42 15,0 0-16,0 0-15</inkml:trace>
  <inkml:trace contextRef="#ctx0" brushRef="#br1" timeOffset="137664.31">21463 14415 0,'21'-22'0,"0"1"16,0 21-16,1 0 16,-22 21-1,0 1 1,0-1-16,0 0 0,0 0 0,-22 0 15,1 0-15,21 1 0,-21-22 16,21 21-16,0 0 0,-21 0 0,0-21 16,0 21-16,21 0 0,-22-21 0,1 0 15,0 22-15,0-22 0</inkml:trace>
  <inkml:trace contextRef="#ctx0" brushRef="#br1" timeOffset="138736.41">762 12404 0,'0'0'0,"-21"21"16,21 0-16,0 0 15,0 0-15,21-21 47,0 0-31,-21-21-1,0 0 1,0 0-16,-21 21 31,0 0-31,0 0 16,21 21-16,0 0 16,0 22-16,0-22 0,0 0 15,0 0-15,0 21 0,0-20 0,0-1 16,0 0-16,21 0 15,0-21-15,0 21 0</inkml:trace>
  <inkml:trace contextRef="#ctx0" brushRef="#br1" timeOffset="139100.26">1122 12510 0,'-21'0'31,"42"0"16,-21-22-47,21 1 16,-21 0-16,21 21 15,-21-21-15,-21 21 16,0 0-16,0 0 16,-1 0-16,1 0 0,21 21 15,0 0 1,0 0-16,0 1 0,0-1 16,0 0-16,0 0 0,0 0 15,21-21-15,1 21 0,-22 1 0,21-22 16,-21 21-16,21-21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28:41.3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889 593 0,'0'0'0,"21"-21"0,-21-1 15,0 1 1,0 42 15,0 1-31,0-1 0,0 0 16,0 21-16,0 1 0,0-1 0,0 21 15,0-20-15,-21 20 0,21 1 16,0-22-16,-21 22 0,0-1 16,-1-21-16,22 1 0,-21-1 15,21-21-15,0 0 0,0 1 16,-21-1-16,21 0 0,0-42 31,0 0-31,0-1 16,0 1-16,21 21 15,0-21-15,1 21 0,-1 0 16,0-21-16,21 21 0,-21 0 16,1 0-16,-1 0 0,0 0 15,0 0-15,0 0 0,0-21 16,1 21-16,-1 0 0,0 0 16,0-21-16,0-1 0,0 22 0,1-21 15,-1 0-15,0 0 16,-21 0-16,0 0 0,0-1 15,0 1-15,0 0 0,0-21 0,-21 21 16,0-1-16,21 1 0,-22 0 16,1 21-16,0 0 15,21 21-15,0 0 16,-21 1-16,21-1 0,0 21 16,0-21-16,0 22 0,0-1 15,0-21-15,0 21 0,0 1 16,0-22-16,0 21 0,0-21 15,0 22-15,0-22 0,0 0 16,0 0-16,0 0 0,0 1 0,0-1 16,0 0-16,21-21 31,-21-21-31,21 21 16,0-21-16,1-1 0,-22 1 15</inkml:trace>
  <inkml:trace contextRef="#ctx0" brushRef="#br0" timeOffset="199.88">1693 1101 0,'21'0'16,"1"0"77</inkml:trace>
  <inkml:trace contextRef="#ctx0" brushRef="#br0" timeOffset="951.46">3598 995 0,'0'21'15,"21"0"-15,1-21 16,-1 0-16,0 0 15,0 0-15,0 0 0,-21-21 16,21 0-16,1 0 0,-1 0 0,0-1 16,0 1-16,0-21 0,0 21 15,1-22-15,-1 1 0,0 21 0,-21-21 16,0 20-16,0-20 0,0 21 16,0-21-16,0 20 0,0 1 0,0-21 15,0 21-15,0 0 16,-21 21-16,0 0 0,-1 21 15,1 0-15,21 0 16,0 0-16,0 22 0,0-1 0,0 0 16,0 1-16,0 20 15,0 1-15,0-22 0,0 21 0,21 1 16,-21-1-16,0 1 0,0-1 16,22-20-16,-22 20 0,0-20 0,0-1 15,0 0-15,0 1 0,0-1 16,0 0-16,0-21 0,-22 22 0,22-22 15,-21 0-15,0 0 0,0 0 16,0 1-16,-22-22 0,22 0 0,-21 0 16,0 0-16,-1 0 0,1-22 15,21 1-15,-22 21 0,1-42 0,0 21 16,-1 0-16,1-1 0,0 1 16,21 0-16,-22 0 0,22 0 15,0 0-15,0 21 0,21-22 16,0 1-16,21 21 31,0-21-31,0 21 0,22 0 16,-22 0-16,21-21 0,0 21 15</inkml:trace>
  <inkml:trace contextRef="#ctx0" brushRef="#br0" timeOffset="1315.24">4360 677 0,'0'0'0,"0"-21"16,0 42 15,-21 1-31,21-1 16,0 21-16,-21 0 0,0 1 15,21-1-15,-21 22 0,21-1 16,-22 1-16,22-1 0,-21-21 0,0 22 16,0-1-16,21 1 0,-21-22 15,21 22-15,-21-22 0,21 0 16,0 1-16,0-22 0,0 0 0,0 21 16,0-20-16,0-1 15,21-21 1,0 0-16,0-21 15,-21-1-15,21 22 0,0-21 16,1-21-16,-1 21 0,0 0 0,0-1 16,-21 1-16</inkml:trace>
  <inkml:trace contextRef="#ctx0" brushRef="#br0" timeOffset="1523.64">4064 1355 0,'21'0'16,"0"0"-1,0 0-15,1-21 0,-1 21 16,0-22-16,21 22 0,-21-21 0,22 21 16,-22-21-16,21 21 0,-21-21 15,22 21-15,-22-21 0,0 21 0,0 0 16,0-21-16</inkml:trace>
  <inkml:trace contextRef="#ctx0" brushRef="#br0" timeOffset="2888.18">6689 1016 0,'0'0'0,"21"0"0,0-21 15,0 0-15,0 21 0,0-21 0,22-1 16,-22 1-16,0 0 0,21 0 16,-20-21-16,20 20 0,-21 1 0,0-21 15,22 21-15,-22 0 16,0-22-16,0 22 0,-21-21 0,0 21 15,0-1-15,0 1 0,0 0 16,-21 0-16,0 0 0,0 0 0,-22 21 16,1 0-16,0 0 0,-1 0 15,-20 0-15,20 21 0,-20-21 0,-1 21 16,22 0-16,-21-21 0,20 21 16,1 0-16,0 1 0,-1-1 0,22 0 15,0-21-15,0 21 0,21 0 16,0 22-16,0-22 0,0 0 15,0 21-15,21 1 0,0-1 0,21 0 16,1 1-16,-22-1 0,21 21 16,1-20-16,-1-1 0,0 22 15,-21-22-15,1 0 0,-1 1 0,-21 20 16,0-21-16,0 1 0,0-1 16,-21 0-16,-1 1 0,-20-1 0,21 0 15,-21-20-15,-1 20 0,-20-21 16,20 0-16,1 0 0,0 1 0,21-22 15,-22 0-15,1 0 0,21 0 16,0-22-16,-1 1 0,1 0 0,0 0 16,0-21-16,0-1 0,0 1 15,21 0-15,-22-1 0,22 1 16,0 0-16,0-22 0,0 22 16,0-1-16,0 1 0,0 0 0,0 21 15,22-22-15,-22 22 0,21 0 16,0 0-16,0 21 0,0 0 15,0 0-15,-21 21 0,22 0 16,-1 21-16,-21-20 0,21 20 0,-21 0 16,21 1-16,-21-1 0,0 21 15,0-20-15,21-1 0,-21 0 0,21 22 16,-21-22-16,0-21 0,22 22 16,-22-22-16,21 0 0,0 0 15,0 0-15,0 1 0,22-22 16,-22 0-16,0 0 0,0 0 15,21-22-15,-20 22 0,20-21 0,-21 0 16,21 0-16,-20 0 0,-1 0 16,21-22-16,-21 22 0,0 0 0,1-21 15,-1 20-15,0 1 0,0 0 16,0 0-16,-21 0 0,0 0 0,21-1 16,1 1-16,-22 42 46,0 1-30,0-1-16,-22 21 0,1-21 0,21 0 16,0 22-16,-21-22 0,21 21 15,0-21-15,0 1 0,0-1 0,0 21 16,0-21-16,21 0 16,0-21-16,1 0 0,-1 0 15,0 0-15,0 0 0,0 0 16,0 0-16,1-21 0,-1 0 0,0 21 15,0-21-15,0 0 0,0 0 16,1-22-16,-22 22 0,21 0 0,-21 0 16,21-22-16,-21 22 0,0 0 0,0 0 15,0 0-15,21 0 16,-21-1-16,0 1 0,0 42 47,0 1-47,0-1 15,0 0-15,0 21 0,0-21 0,0 1 16,0-1-16,0 0 0,0 0 16,0 0-16,0 0 0,0 1 0,21-1 15,0-21 1,1 0-16,-1 0 0,0 0 16,0 0-16,0-21 0,0-1 15,22 1-15,-22 0 16</inkml:trace>
  <inkml:trace contextRef="#ctx0" brushRef="#br0" timeOffset="3208">7768 1249 0,'-21'0'16,"0"21"-1,0 0-15,21 0 0,0 22 16,0-22-16,0 0 0,0 21 15,0 1-15,-22-1 0,22 22 0,0-22 16,0 21-16,0 1 0,0-1 16,-21 22-16,21-21 0,0-1 15,0 22-15,0-22 0,0 1 0,0 20 16,0-20-16,0-1 0,0 1 0,0-1 16,0 1-16,0-22 0,0 1 15,0-1-15,0 0 0,0-21 0,0 1 16,21-1-16,-21 0 0,22-21 15,-22-21 1,0 0-16,0-1 0,0 1 16,0-21-16,0 0 15,0-22-15,21 1 0</inkml:trace>
  <inkml:trace contextRef="#ctx0" brushRef="#br0" timeOffset="3527.81">7683 1461 0,'0'0'0,"-21"-64"16,21 22-16,0 21 0,0-1 16,0 1-16,0 0 0,21 0 0,1 0 15,-1 0-15,21 21 0,0-22 16,1 22-16,-1 0 0,0 0 0,1 0 16,-1 22-16,0-22 0,1 21 15,-1 0-15,-21 21 0,0-21 0,1 1 16,-22 20-16,0-21 15,0 21-15,-22-20 0,1 20 0,0-21 16,0 21-16,-21-20 0,-1-1 16,22 0-16,-21 0 0,-1 0 0,22 0 15,-21 1-15,21-22 0,0 0 0,-1 21 16,1-21-16,21-21 31,21-1-31,-21 1 16,22 0-16,20 0 0,-21 0 0</inkml:trace>
  <inkml:trace contextRef="#ctx0" brushRef="#br0" timeOffset="3843.63">8403 1207 0,'0'0'0,"0"21"31,0 0-31,0 0 0,0 0 15,0 22-15,0-1 0,0 0 16,0 1-16,0 20 0,0 1 0,0-1 16,0 1-16,0 20 0,0-20 15,0-1-15,0 22 0,0-22 16,0 1-16,0-1 0,-21 22 0,21-21 16,-21-1-16,21 1 0,0-22 15,0 21-15,0-20 0,0-1 0,0 0 16,0-20-16,0-1 0,0 0 0,0 0 15,0 0-15,21-42 16,0 0 0,-21-21-16,0 20 0,21-20 15,-21 0-15,21-22 0,-21 1 0,0-1 16</inkml:trace>
  <inkml:trace contextRef="#ctx0" brushRef="#br0" timeOffset="4159.45">8445 1376 0,'0'0'0,"0"-42"0,0 20 0,0-20 0,0 21 16,0 0-16,0 0 0,22-1 15,-22 1-15,21 0 0,0 21 0,21-21 16,-21 21-16,1 0 0,20 0 16,-21 0-16,21 0 0,-20 0 0,20 21 15,-21 0-15,21 0 0,-20 1 16,-22-1-16,21 0 0,-21 21 0,0-21 15,0 22-15,0-22 0,-21 21 16,-1-21-16,1 1 0,-21 20 16,21-21-16,0 0 0,-22 0 0,22 1 15,-21-1-15,21 0 0,-1-21 16,1 21-16,0-21 0,0 0 0,42 0 47,0-21-47,22 0 0,-22 0 15,21-1-15</inkml:trace>
  <inkml:trace contextRef="#ctx0" brushRef="#br0" timeOffset="4599.82">9250 1164 0,'0'0'0,"0"-21"15,-21 21 1,-1 0-16,1 0 0,0 0 0,21 21 15,-21 0-15,0 1 0,0-1 16,21 0-16,0 0 0,-22 21 0,1-20 16,21 20-16,0 0 0,0-21 15,0 22-15,0-22 0,0 21 0,0-21 16,0 22-16,0-22 0,21 0 16,1 0-16,-1-21 0,0 21 0,0-21 15,0 0-15,22 0 0,-22 0 0,0 0 16,0 0-16,0-21 15,22 0-15,-22 0 0,0 0 0,0 0 16,-21-1-16,21-20 0,0 21 16,-21-21-16,0-1 0,0 22 0,0-21 15,0-1-15,0 1 0,-21 21 16,0-21-16,0 20 0,-21 1 0,20 21 16,1 0-16,-21 0 0,21 0 0,-22 0 15,22 0-15,0 0 0,0 21 16,0 1-16,0 20 0,21-21 0,0 0 15,0 0-15,0 1 16,0-1-16,0 21 0,0-21 0,21 0 16,0 1-16,-21-1 0,21-21 15,0 0-15,0 0 0,22 0 16,-22 0-16,0 0 0</inkml:trace>
  <inkml:trace contextRef="#ctx0" brushRef="#br0" timeOffset="5000.59">9588 1312 0,'0'0'0,"0"-21"0,22 21 0,-22-21 16,0 0-1,21 0-15,0 21 0,0-21 0,0 21 16,0 0-16,1 0 16,-1 0-16,0 0 0,0 21 15,0 0-15,-21 0 0,21 0 0,1 0 16,-22 1-16,0-1 0,21 21 15,-21-21-15,0 0 0,0 22 0,0-1 16,0-21-16,0 22 0,0-1 0,0-21 16,0 0-16,0 22 0,-21-22 15,21 0-15,0 0 0,-22-21 0,22 21 16,-21-21-16,21-21 31,0 0-31,0 0 16,0 0-16,0-1 0,0-20 15,0 21-15,0-21 0,0-1 0,21 22 16,1-21-16,-1-1 0,0 22 16,-21-21-16,21 0 0,0 20 0,0 1 15,22 0-15,-22-21 0,0 21 0,0-1 16,0 22-16,1-21 0,-1 0 16,0 0-16,0 21 0,0-21 0,0 0 15</inkml:trace>
  <inkml:trace contextRef="#ctx0" brushRef="#br0" timeOffset="5320.38">10753 572 0,'0'0'0,"-22"-22"0,-20 1 16,21 21-1,0 0-15,0 21 31,21 22-31,0-22 0,-22 21 0,22 22 16,-21-22-16,21 22 0,-21-1 0,21 22 16,-21-22-16,0 1 0,21-1 15,-21 1-15,21-1 0,-22-20 16,22 20-16,0-21 0,-21 1 16,21-1-16,0 0 0,-21 1 0,21-22 15,0 21-15,-21-21 0,21 1 0,0-1 16,0 0-16,21-21 31,0 0-31,0-21 0,-21 0 16,43-1-16,-22-20 0</inkml:trace>
  <inkml:trace contextRef="#ctx0" brushRef="#br0" timeOffset="5727.81">10985 1334 0,'0'0'0,"0"-22"16,22-20-16,-22 21 15,0 0-15,0 0 16,0-1-16,-22 22 16,1 0-1,0 22-15,0-1 0,-21 0 0,20 0 16,1 0-16,0 0 0,0 22 0,0-22 16,0 0-16,21 0 0,0 0 15,0 1-15,0-1 0,0 0 16,21-21-16,0 0 0,0 21 15,0-21-15,0 0 0,1 0 0,20 0 16,-21 0-16,21 21 0,-20-21 0,-1 0 16,0 0-16,0 21 15,0-21-15,0 22 0,-21-1 16,0 0-16,-21 0 16,0-21-16,0 21 0,0 0 15,-22-21-15,22 22 0,-21-22 0,21 0 16,0 21-16,-22-21 0,22 0 15,0 0-15,0 0 0,0 0 16,-1 0-16,22-21 31,0-1-31,0 1 0,0 0 16,0 0-16,0 0 0</inkml:trace>
  <inkml:trace contextRef="#ctx0" brushRef="#br0" timeOffset="5981.23">10393 953 0,'0'-22'16,"0"1"-16,21 0 16,0 0-16,21 21 0,1-21 15,-1 21-15,0-21 0,22 21 16,-1 0-16,-20-22 0,20 22 0,1 0 15,-22 0-15,22 0 0,-22 0 16,0 0-16,1 0 0,-22 0 0,0 0 16,0 0-16,0 0 15</inkml:trace>
  <inkml:trace contextRef="#ctx0" brushRef="#br0" timeOffset="7323.66">13060 1418 0,'0'0'0,"21"0"16,0 0-16,0 0 0,0 0 16,1 0-16,-1-21 0,0 0 15,0 21-15,0-21 0,-21 0 16,21-1-16,-21 1 0,0 0 16,0 0-16,0 0 0,-21 0 0,0-1 15,0 1-15,0 0 0,0 0 16,-22 0-16,22 21 0,0 0 15,-21-21-15,20 21 0,1 0 0,-21 0 16,21 21-16,-22 0 0,22 0 16,-21 0-16,21 0 0,0 22 0,-1-1 15,1-21-15,0 22 0,21-1 16,0 0-16,0 1 0,0-22 0,0 21 16,0 0-16,0-20 0,0-1 0,21 21 15,0-21-15,1-21 0,-1 21 16,0 1-16,21-22 0,-21 0 0,1 0 15,20 0-15,-21 0 0,21 0 16,-20-22-16,20 1 0,-21 0 16,21 0-16,-20 0 0,-1 0 0,21-22 15,-21 22-15,-21-21 0,21 21 16,1-22-16,-22 1 0,0 21 0,0-22 16,0 22-16,0-21 0,0 21 15,0 0-15,0-1 16,0 44-1,0-1-15,0 0 0,0 21 16,-22-21-16,22 1 0,-21 20 0,21 0 16,0-21-16,0 22 0,0-1 15,0-21-15,0 22 0,0-22 0,0 0 16,21 0-16,1 0 0,-1 0 16,0 1-16,0-1 0,0-21 15,0 0-15,22 0 0,-22 0 0,0 0 16,21 0-16,-20-21 0,20-1 15,-21 1-15,21 0 0,-20-21 0,20 21 16,-21-22-16,21 22 0,-20-21 0,-1-22 16,0 22-16,0 0 0,0-22 15,0 1-15,1-1 0,-1 1 0,-21-1 16,21 1-16,-21-1 0,0 1 16,0 20-16,0 1 0,0 21 15,0 0-15,0-1 0,0 1 0,0 0 16,-21 21-1,21 21-15,-21 0 0,-1 22 0,22-1 16,-21 0-16,0 1 0,21 20 16,0 1-16,-21-1 0,0 1 0,21-1 15,-21-20-15,21 20 0,0-21 16,0 22-16,0-22 0,0 1 0,0-1 16,0 0-16,0-21 0,0 22 0,21-22 15,0 0-15,0 0 0,0 0 16,0 1-16,1-22 0,-1 0 0,0 0 15,0 0-15,21 0 16,1-22-16,-22 1 0,21 0 0,1 0 16,-1 0-16,0-22 0,1 1 0,-1 0 15,0-1-15,1 1 0,-1-21 16,0-1-16,-21 22 0,22-43 0,-22 22 16,0-1-16,0 1 0,-21-1 15,0 22-15,21-1 0,-21 1 0,0 0 16,22 21-16,-22-1 0,0 1 15,0 0-15,0 42 16,0 0-16,-22 1 0,22 20 16,-21 0-16,21 22 15,0-22-15,-21 22 0,0-1 0,21 1 16,-21-22-16,21 21 0,0-20 0,0 20 16,0-20-16,0-1 0,0 0 15,0 1-15,0-22 0,0 21 0,0-21 16,0 0-16,21 22 0,-21-22 15,21 0-15,0-21 0,0 0 16,1 0-16,-1 0 0,0-21 16,0 0-16</inkml:trace>
  <inkml:trace contextRef="#ctx0" brushRef="#br0" timeOffset="7840.24">16679 550 0,'0'0'16,"21"-42"-16,-21 63 31,0 22-15,0-22-16,0 21 0,0 0 15,-21 22-15,0-1 0,0 22 16,0-21-16,0-1 0,-1 22 0,1-22 16,0 1-16,0-1 0,0 1 15,-22-22-15,43 0 0,-21 1 0,0-1 16,21 0-16,-21-20 0,21 20 15,0-21-15,0 0 0,0 0 16,-21-21 0,21-21-1,-21 0-15,-1 0 0,22 0 0</inkml:trace>
  <inkml:trace contextRef="#ctx0" brushRef="#br0" timeOffset="8823.76">15811 1249 0,'22'0'47,"-1"0"-47,21 0 0,-21-21 16,22 21-16,-1-21 0,21-1 15,-20 22-15,20-21 0,22 0 0,-22 0 16,1 0-16,21-22 0,-22 22 0,1-21 15,-1 21-15,1-22 0,-1 1 16,1 0-16,-22-1 0,0 1 16,1 0-16,-22 21 0,0-22 15,0 1-15,-21 21 0,0 0 0,0-22 16,0 22-16,-21 0 16,0 0-16,0 21 0,-1 0 0,1 0 15,0 0-15,0 21 16,21 0-16,-21 21 0,21-20 0,-21 20 15,-1 21-15,22 1 0,0-1 16,-21 1-16,0-1 0,0 22 0,0-21 16,21-1-16,0 1 0,-21-1 15,21-21-15,-22 22 0,22-22 0,-21 1 16,21-1-16,0 0 0,0 1 16,0-1-16,0-21 0,0 0 15,0 0-15,0 1 0,0-1 0,0-42 47,0-1-47,0 1 0,0 0 0,21-21 16,1 21-16,-22-22 0,21 22 15,0-21-15,0 21 0,0-1 0,0-20 16,1 21-16,-1 0 0,0 0 16,0-1-16,21 22 0,-20-21 0,-1 21 15,0 0 1,0 0-16,-21 21 15,0 1-15,0-1 0,0 0 16,0 0-16,0 0 0,0 0 16,0 1-16,0 20 0,0-21 0,0 0 15,0 0-15,0 1 0,0-1 16,0 0-16,21 0 0,0-21 0,1 21 16,-22 0-16,21-21 0,21 0 15,-21 0-15,0 0 0,1 0 0,20 0 16,-21 0-16,21 0 0,-20-21 0,20 21 15,0-21-15,-21 0 0,22 0 16,-22 0-16,0-1 0,21 1 0,-20 0 16,-1 0-16,-21-21 0,21 20 15,-21 1-15,21 0 0,-21 0 16,0 0-16,0 0 0,0-1 16,-21 22-16,0 0 15,0 0-15,-1 22 0,1-22 0,0 21 16,0 0-16,21 0 0,-21 0 15,0 0-15,21 1 0,-22-1 0,22 0 16,0 0-16,0 0 0,0 22 0,0-22 16,0 0-16,0 0 15,0 0-15,0 0 0,22-21 0,-1 22 0,0-22 16,0 0-16,0 21 0,0-21 16,1 0-16,-1 0 0,0 0 15,21 0-15,-21 0 0,1-21 0,-1 21 16,0-22-16,0 1 15,0 21-15,-21-21 0,0 0 16,21 0-16,-21 0 16,22 21-16</inkml:trace>
  <inkml:trace contextRef="#ctx0" brushRef="#br0" timeOffset="14923.42">20066 974 0,'0'0'0,"21"-21"0,0 21 0,-21-22 16,21 1-16,1 0 0,-22 0 15,21 0-15,0 0 0,0-1 0,0 1 16,0-21-16,1 21 0,-22 0 16,21-1-16,-21-20 0,21 21 0,-21 0 15,0 0-15,0-1 0,0 1 16,0 0-16,0 0 0,0 0 0,0 0 15,0-1 1,-21 22 15,0 0 1,-1 0-1,1 22-31,0-22 15,21 21-15,-21-21 0,21 21 16,0 0-16,-21 0 0,0 0 0,21 22 16,0-1-16,0 22 0,-22-1 15,22 22-15,0-1 0,0 1 16,0 21-16,0-21 0,0 20 16,0-20-16,0 21 0,0-21 0,0-1 15,-21 1-15,21 21 0,-21-43 16,21 22-16,-21 0 0,0-1 0,0 1 15,-1 0-15,1-1 0,0 1 0,0 0 16,-21-22-16,20 22 0,1-22 16,0 1-16,21-22 0,-21 0 0,0 1 15,21-1-15,-21-21 0,21 0 0,0 1 16,0-1-16,0-42 16,0-1-16,0 1 15,0-21-15,0 21 0,21-22 16,0-20-16,-21 21 0,21-22 15,-21 1-15,21-1 0,0-21 0,-21 22 16,22-22-16</inkml:trace>
  <inkml:trace contextRef="#ctx0" brushRef="#br0" timeOffset="15285.21">19918 1503 0,'0'0'0,"0"-42"0,-43-43 15,22 43-15,21 20 0,-21-20 16,21 0-16,0 21 0,0-22 0,0 22 15,0 0-15,0 0 16,21-22-16,0 22 0,1 0 0,20 0 16,-21 0-16,21 0 0,22 21 15,-22-22-15,1 22 0,20 0 0,1 0 16,-22 22-16,0-1 0,1 0 16,-1 21-16,-21-21 0,0 22 0,-21-1 15,0 0-15,0 1 0,0-1 16,-21 0-16,-21 1 0,21-1 0,-22-21 15,1 22-15,0-22 0,-1 0 16,1 0-16,0 0 0,20 0 16,1-21-16,0 0 0,0 22 0,0-22 15,21-22 1,0 1 0,0 0-16,21 0 15,0 21-15,0-21 0,-21 0 16,21-1-16,1 22 0,-1-21 15,0 0-15</inkml:trace>
  <inkml:trace contextRef="#ctx0" brushRef="#br0" timeOffset="15707.97">20510 1207 0,'0'0'0,"0"-43"15,0 22 1,22 21-16,-1-21 15,0 0-15,0 21 0,0-21 0,0 21 16,1 0-16,20 0 0,-21 0 16,21 0-16,1 21 0,-22 0 0,21 0 15,-21 0-15,1 22 0,-1-1 16,0-21-16,0 21 0,-21 1 0,0-1 16,0-21-16,0 22 0,0-22 15,0 21-15,-21-21 0,0 0 0,0 1 16,21-1-16,-22-21 0,1 0 15,21 21-15,-21-21 0,21-21 16,0 0 0,0-1-16,0 1 0,0 0 15,0 0-15,0-21 0,0-1 0,0 22 16,21-21-16,0-1 0,1 1 16,-22 0-16,21 21 0,0-22 0,0 22 15,0-21-15,0 21 0,1-1 16,-1 22-16,0-21 0,0 21 0,0 0 15,0 0-15,1 0 0,-1 0 16,-21 21 0,0 1-1,0-1-15,21-21 0</inkml:trace>
  <inkml:trace contextRef="#ctx0" brushRef="#br0" timeOffset="16144.26">21569 1080 0,'-21'0'15,"-1"0"1,1 0-16,0 21 0,0 0 16,0 0-16,0 0 0,-1 0 0,1 22 15,0-22-15,0 21 16,0-21-16,0 22 0,21-22 0,0 21 15,-22-21-15,22 1 0,0 20 16,0-21-16,0 0 0,0 0 0,22-21 16,-1 22-16,0-22 0,21 0 15,1 0-15,-1 0 0,0 0 0,1-22 16,-22 1-16,21 21 0,0-21 0,1 0 16,-22 0-16,0 0 0,0-1 15,0-20-15,1 21 0,-22 0 0,0-22 16,0 22-16,0-21 0,0 0 15,0-1-15,-22 22 0,1 0 0,0-21 16,-21 20-16,21 22 16,-1-21-16,1 21 0,0 0 0,0 0 15,0 0-15,-22 0 0,22 21 16,0 1-16,0-22 0,0 21 0,0 0 16,-1 0-16,22 0 0,-21-21 0,21 21 15,0 1 1</inkml:trace>
  <inkml:trace contextRef="#ctx0" brushRef="#br0" timeOffset="20699.78">22331 1185 0,'21'-21'15,"-21"0"1,0 0-1,-21 21-15,0 0 16,-1 0-16,1 0 16,-21 21-16,21-21 0,0 21 0,-1 0 15,1 1-15,-21-1 0,21 0 0,0 21 16,-1-21-16,1 22 0,0-22 16,0 21-16,21-21 0,0 1 0,0-1 15,0 21-15,0-21 16,21 0-16,0 1 0,0-22 15,1 0-15,20 0 0,-21 0 16,0 0-16,22 0 0,-22 0 0,21 0 16,-21-22-16,0 1 0,22 21 15,-22-21-15,0 0 0,0 0 0,0 0 16,-21-1-16,0 1 0,0 0 0,22 0 16,-22 0-16,0 0 0,0-1 15,0 1-15,0 0 0,0 0 16,0 42-1,0 0-15,0 0 16,0 1-16,0 20 16,0 0-16,0 1 0,0-1 0,0 21 15,0 1-15,0-1 0,0 1 0,0-1 16,0 1-16,0 21 0,0-22 16,0 22-16,21-1 0,-21 1 0,0 0 15,0 21-15,0-22 0,0 1 0,0 0 16,-21-1-16,-1 1 0,-20 0 15,21-22-15,0 1 0,-22-1 0,22 1 16,-21-1-16,21-21 0,-22 1 16,22-1-16,0-21 0,-21 0 0,21 1 15,-1-1-15,1-21 0,0 0 16,0-21-16,0-1 0,0 1 0,21-21 16,-22 0-16,22-1 0,0-20 15,0 20-15,0-41 0,0 20 0,22-20 16,-1-1-16,0-21 0,21 0 0,-21 0 15,22 1-15,-1-1 0,0-21 16,1 21-16,-1 0 0,22-21 0,-1 21 16,1 0-16,-1 1 0,1 20 15,20 0-15,-20 1 0,-22 20 0,22 22 16,-22-22-16,-21 43 16,0-21-16,0 21 0,-42 21 15,0 21 1,0 0-16,0 0 0,0 0 15,-1 0-15,1 22 0,21-22 0,0 0 16,0 0-16,0 0 0,0 22 16,0-22-16,21 0 0,-21 0 0,22 0 15,-1 1-15,0-1 0,0-21 16,0 21-16,0 0 0,1 0 0,-1-21 16,0 0-16,0 21 0,0-21 15,0 0-15,1 0 0,-1 0 16,-21-21-16,21 0 15,-21 0-15,21 0 0,-21 0 16,21-1-16,0 1 0,-21-21 0,22 0 0,-1 20 16,0-20-16,0 0 15,0-1-15,0 22 0,22 0 0,-22 0 16,0 0-16,0 0 0,22-1 16,-22 22-16,0 0 0,0 0 0,0 22 15,0-1-15,1 0 0,-22 0 16,21 0-16,-21 0 0,0 1 0,0-1 15,0 0-15,0 0 0,0 0 16,0 0-16,0 1 0,0-1 16,0-42 31,0-1-47,0 1 15,0 0-15,0 0 0,-21 0 0,21 0 16,-22-1-16,1-20 0,21 21 15,-21 0-15,0 0 0,0 21 0,0-22 16,-1 22-16,1 0 16,-21 0-16,21 22 0,0-1 0,-1 0 15,-20 0-15,21 21 0,0-20 16,-22-1-16,22 21 0,0 0 0,0-20 16,0 20-16,0-21 0,21 21 15,-22-20-15,22-1 0,0 21 16,0-21-16,0 0 0,22-21 0,-1 22 15,0-1-15,0-21 0,0 0 16,22 0-16,-22 0 0,21 0 0,0-21 16,-20-1-16,20 22 0,0-21 15,1 0-15,-22 0 0,21 0 0,-21 0 16,0-22-16,1 22 0,-1 0 0,0-21 16,-21 20-16,0 1 0,21-21 15,-21 21-15,0 0 0,-21 21 31,0 21-31,0 0 16,21 0-16,0 0 0,-22 0 16,22 1-16,0 20 0,-21-21 0,21 0 15,0 0-15,0 1 0,0-1 0,0 0 16,21 0-16,1 0 0,-1-21 16,0 21-16,0-21 0,0 0 0,0 0 15,22 0-15,-22 0 0,21 0 16,-21 0-16,22-21 0,-1 0 0,-21 0 15,0 0-15,1 0 0,-1-1 16,0 1-16,0-21 0,0 21 0,-21 0 16,21-22-16,-21 22 0,0 0 0,0 0 15,0 0-15,0 42 32,0 0-17,0 0-15,-21 0 0,21 0 0,-21 1 16,0-1-16,21 21 0,-21-21 15,21 0-15,0 1 0,0-1 0,-21 0 16,21 0-16,-22 0 0,22 0 16,0-42 15,0 0-15,0 0-16,0 0 0,22 0 0,-22-1 15,21 1-15,-21-21 0,21 21 16,0 0-16,0-22 0,-21 22 15,21 0-15,1 0 0,-1 0 0,0-1 16,0 22-16,0 0 16,0 0-16,1 0 0,-22 22 15,21-1-15,-21 0 0,21 0 16,-21 0-16,0 0 0,0 22 0,0-22 16,0 0-16,0 0 0,0 0 15,0 1-15,0-1 0,0 0 0,0 0 16,0 0-16,0-42 47,0 0-32,0 0-15,0 0 0,21-1 0,0-20 16,-21 21-16,21-21 0,1 20 0,-1-20 16,-21 21-16,21 0 0,0 0 15,0-1-15,0 1 0,1 0 0,20 21 16,-21 0-16,0 0 15,0 0-15,-21 21 16,0 0-16,0 1 0,0-1 16,0 21-16,0-21 0,0 0 15,0 1-15,0-1 0,0 0 0,0 0 0,0 0 16,0 0-16,0 1 16,0-1-16,0 0 0,22-21 15,-1 0 1,0 0-16,0 0 0,0 0 0,0 0 15,1 0-15,-1 0 0,21-21 0,-21 21 16,22-21-16,-22-1 0,0 1 16,0 0-16,21 0 0,-20-21 0,-22 20 15,21 1-15,0-21 0,-21 21 16,0 0-16,0-1 0,0 1 0,0 0 16,-21 21 15,21 21-31,-21 0 0,-1 1 0,22-1 15,-21 0-15,21 0 0,-21 21 16,21-20-16,-21-1 0,21 0 0,-21 0 16,0 0-16,21 0 0,-22 1 15,22-1-15,0 0 0,-21 0 16,21 0-16,0-42 31,0 0-15,0 0-16,21 21 0,1-21 15,-22-22-15,21 22 0,0 0 0,0 0 16,0-22-16,0 22 0,1 0 16,-1 0-16,0 0 0,0 0 15,0-1-15,0 22 0,1 0 0,-1 0 16,0 0 0,-21 22-16,0-1 0,0 0 15,0 0-15,0 0 0,0 0 16,0 1-16,0-1 0,0 0 0,0 0 15,0 0-15,0 0 0,0 1 0,0-1 16,0 0-16,0 0 16,21-21 15,0 0-15,-21-21-16,0 0 15,21 0-15,1-1 0,-22 1 16,21 0-16,0 0 0,-21 0 0,21 0 15,0-1-15,0 1 0,-21 0 16,22 0-16,-1 0 0,-21 0 0,21-1 16,0 22-1,-21 22 1,0-1 0,0 0-16,0 0 0,0 0 15,0 0-15,0 1 0,0-1 0,0 0 0,0 0 16,0 0-16,0 0 15,0 1-15,0-1 0,0 0 16,0 0-16,21 0 16,0-21-1,1 0-15,-1 0 0,0 0 0,0 0 16,0-21-16,0 0 16,1 21-16,-22-21 0,21 0 0,0 21 15,0-22-15,0 1 0,0 0 16,-21-21-16,22 21 0,-1-1 15,-21 1-15,0 0 0,21 21 0,0-21 0,-21 0 16,0 42 31,0 0-47,0 0 16,0 0-16,0 1 0,0-1 15,0 0-15,0 0 0,0 0 16,0 0-16,0 1 15,0-1 1,21 0-16,0-21 0,1 0 16,-1 0-16,0 0 0,0 0 15,0 0-15,0 0 0,1 0 16,-1 0-16,21 0 0,-21 0 0,0 0 0,22 0 16,-22 0-16,0 0 15,0 0-15,0 0 0,1-21 0,-1 21 16,0 0-16,0 0 0,-21-21 0,0-1 15,21 22-15,-21-21 0,21 21 16,-21-21-16,0 0 0,0 0 0,0 0 16,0-1-16,22-20 15,-22 21-15,0 0 0,0 0 0,0-1 16,0 1-16,-22 21 31,1 0-15,0 21-16,0-21 15,21 22-15,-21-1 0,0-21 0,21 21 16,0 0-16,-22 0 0,1 0 16,0 1-16,21-1 0,0 0 15,0 0-15,-21 0 0,21 22 16,0-22-16,0 0 0,0 0 0,0 0 16,0 22-16,0-22 0,0 0 15,21 21-15,-21-21 0,21 22 0,0-22 16,-21 21-16,22 1 0,-1-1 0,-21-21 15,0 21-15,0 1 0,0-1 16,0 0-16,0 1 0,0-1 0,-21 0 16,-1 1-16,1-1 15,0 0-15,0 1 0,-21-1 0,20 0 16,1-20-16,-21 20 0,21-21 0,21 0 16,-21 0-16,21 1 0,-22-22 15,22-22 16,0 1-31,0 0 16,0 0-16,22 0 0,-22-22 0,21 1 16,0 0-16,0-1 0,0 1 15</inkml:trace>
  <inkml:trace contextRef="#ctx0" brushRef="#br0" timeOffset="20916.73">25950 804 0,'0'0'15,"-84"0"-15,62 0 16,1 0 0,0 0 30,0 0-46</inkml:trace>
  <inkml:trace contextRef="#ctx0" brushRef="#br0" timeOffset="23384.72">10858 2498 0,'0'0'15,"0"-43"-15,22 22 0,-22 0 0,0 0 0,0 0 16,0 0-16,-22 42 47,1 21-47,0 0 0,0 22 16,0-22-16,0 43 0,-1-22 0,1 1 15,-21 21-15,21-22 0,-22 22 16,22-22-16,0 1 0,-21-1 0,21 1 15,-1-1-15,1-20 0,0-1 0,0-21 16,21 0-16,0 0 0,-21 1 16,0-1-16,-1-21 15,1 0-15,0-21 0,21-1 16,0 1-16,-21 0 0,21-21 16,0-1-16,-21 1 0,21 0 0,0-1 15,0 1-15,0-21 0,0 20 16,0 1-16,0-22 0,0 22 0,0 0 15,0-1-15,0 22 0,0 0 16,0 0-16,0 0 0,21 21 16,0 21-16,0 0 0,0 0 0,-21 0 15,22 22-15,-1-1 0,0 0 16,0 1-16,0-1 0,0 0 0,-21 1 16,22 20-16,-1-42 0,0 22 15,0-1-15,21-21 0,-20 0 16,20 1-16,0-1 0,1 0 0,-1-21 15,0 0-15,1 0 0,-1 0 16,0-21-16,1 0 0,20 21 0,-21-22 16,1-20-16,-22 21 0,21 0 0,1-22 15,-22 22-15,0-21 0,0 21 16,0-22-16,-21 22 0,0-21 0,0 0 16,0 20-16,0-20 0,0 21 15,-21 0-15,0 0 0,0-1 0,0 22 16,-1 0-16,1 0 0,0 0 0,0 0 15,0 0-15,0 22 0,-1-1 16,1 0-16,0 21 0,0-21 16,0 1-16,0 20 0,21-21 0,0 21 15,0-20-15,0-1 0,0 0 16,0 21-16,0-21 0,0 1 0,0-1 16,21 0-16,0-21 0,21 21 15,-21-21-15,1 0 0,-1 0 16,0-21-16,21 0 0,-21 21 0,1-21 15,-1-1-15,21-20 0,-21 21 16,0 0-16,1 0 0,-1-22 0,-21 22 16,21 0-16,-21 0 0,21 0 15,-21-1-15,0 1 0,0 42 32,0 1-17,0-1-15,0 21 0,0-21 16,0 0-16,0 1 0,0 20 0,0-21 15,0 0-15,21 0 0,0 1 16,-21-1-16,22 0 0,-1 0 0,0-21 16,0 0-16,0 0 0,0 0 15,1 0-15,20 0 0,-21-21 16,21 0-16,-20 0 0,-1-1 0,21 1 16,-21 0-16,0 0 15,1-21-15,-1 20 0,-21 1 0,21-21 16,-21 21-16,0 0 0,0-1 0,0 1 15,0 0-15,0 42 32,0 0-32,0 1 0,-21-1 0,21 21 15,-21-21-15,21 0 0,-22 22 16,22-22-16,0 0 0,0 21 0,0-20 16,0-1-16,0 0 0,-21-21 15,21 21-15,21-42 31,1 0-15,-1 0-16,-21-1 0,21 1 0,0 0 16,-21 0-16,21-21 0,0 20 0,1 1 15,-22 0-15,21 0 0,0 0 16,-21 0-16,21-1 0,0 22 0,0 0 16,1 22-1,-1-1-15,-21 0 16,0 0-16,0 0 0,21 0 0,0 1 15,-21 20-15,21-21 0,0 0 16,1 0-16,-1 1 0,0-1 0,0 0 16,0 0-16,0-21 0,22 21 0,-22-21 15,21 0-15,1 0 16,-1 0-16,-21 0 0,21 0 0,1 0 16,-1-21-16,0 0 0,1 0 0,-1 0 15,0-1-15,-20 1 0,-1-21 16,0 21-16,0-22 0,0 22 0,-21-21 15,0 21-15,0-22 0,0 22 0,0-21 16,-21 21-16,0 0 0,0-1 16,0 22-16,-1 0 0,1 0 0,0 0 15,-21 0-15,21 22 0,-1-1 16,1 0-16,-21 0 0,21 0 0,0 22 16,-1-22-16,22 0 0,0 21 0,0-21 15,0 1-15,0-1 16,0 0-16,0 0 0,0 0 15,22-21-15,-1 0 0,0 0 0,0 0 16,21 0-16,-20 0 0,-1 0 16,0 0-16,0-21 0,0 0 0,0 21 15,1-21-15,-1 0 16,-21-1-16,21 1 0,-21 0 16,0 0-16,21 0 0,-21 0 31,0 42-16,0 0-15,-21 0 16,21 0-16,0 0 16,0 22-16,0-1 0,0-21 0,0 22 15,0 20-15,0-21 0,0 1 0,21-1 16,0 22-16,-21-22 0,0 21 16,0-20-16,0-1 0,0 22 0,0-22 15,0 21-15,0 1 0,0-22 0,0 22 16,0-22-16,0 22 0,-21-22 15,0 21-15,0-20 0,0-1 0,21 0 16,-22 1-16,1-1 0,0-21 16,21 22-16,-21-22 0,0 0 0,21 0 0,-21 0 15,-1-21 1,1 0 0,0-21-16,0-21 15,21 21-15,0-1 0,0-20 16,0 0-16,0-22 0,0 22 0,0-22 15,0 1-15,0-22 0,0 22 0,21-1 16,0 1-16,0-1 0,-21 1 16,22-1-16,-1 1 0,0-1 0,21 22 15,-21 0-15,1-1 0,20 1 0,-21 0 16,21-1-16,-20 1 0,20 21 16,-21-22-16,21 22 0,-20 0 15,20 0-15,-21 0 0,0 0 0</inkml:trace>
  <inkml:trace contextRef="#ctx0" brushRef="#br0" timeOffset="25332.95">13504 3090 0,'21'-21'0,"22"-21"16,-22 21-16,0 0 0,-21-1 15,0 1-15,21 21 0,-21-21 16,0 0-16,0 42 31,0 0-15,0 0-16,0 1 0,0-1 0,0 0 15,0 21-15,0-21 0,0 22 16,0-22-16,0 21 0,0 1 0,0-22 16,0 0-16,0 21 0,0 1 15,0-22 1,0 0-16,21-21 15,-21-21-15,22 0 16,-1-1-16,-21 1 0,21 0 16,0 0-16,0-21 0,0 20 0,1-20 15,-1 21-15,0-21 0,0 20 16,0-20-16,0 21 0,1 0 0,-22 0 16,21-1-16,-21 1 0,21 0 0,0 21 15,-21 21 16,21 0-31,-21 1 0,0-1 16,0 0-16,0 21 0,0-21 16,0 22-16,0-22 0,0 21 0,21-21 15,-21 22-15,0-22 0,22 0 16,-1 0-16,0 0 0,-21 1 0,42-1 16,-21 0-16,1-21 0,-1 0 0,21 0 15,-21 0-15,22 0 0,-22 0 16,21 0-16,0 0 0,1-21 0,-22 21 15,21-21-15,1-1 0,-22 1 16,21 0-16,-21 0 0,22-21 0,-22 20 16,0 1-16,0-21 0,0 21 0,0-22 15,-21 22-15,22 0 16,-22-21-16,0 21 0,0-1 0,0 1 16,0 0-16,-22 0 0,1 0 15,0 21-15,0 0 0,0 0 16,0 0-16,-1 0 0,1 0 0,0 0 15,0 21-15,0 0 0,0 0 0,-1 0 16,1 1-16,0-1 0,0 0 16,21 21-16,-21-21 0,21 22 0,0-22 15,0 21-15,0-21 0,0 1 16,0-1-16,0 0 0,21 0 0,-21 0 16,21 0-16,0-21 0,0 0 15,1 0-15,-1 0 0,0 0 16,0 0-16,0-21 15,0 0-15,1 21 0,-1-21 0,0 0 16,0-22-16,0 22 0,0 0 16,1-21-16,-22 21 0,21-1 0,-21-20 15,21 21-15,-21 0 0,0 0 16,0-1-16,0 1 0,0 0 0,0 0 16,0 42 15,0 0-31,0 0 0,0 1 0,0-1 15,0 21-15,0-21 0,0 0 0,0 22 16,0-22-16,0 21 0,0-21 16,0 1-16,21-1 0,0 0 15,22 0-15,-22 0 0,0 0 16,21-21-16,1 22 0,-1-22 0,0 0 16,-21 0-16,22 0 0,-1 0 0,22 0 15,-22 0-15,0-22 0,1 1 16,-1 0-16,0 0 0,1 0 0,-22 0 15,21-1-15,-21-20 0,0 21 0,1-21 16,-1 20-16,-21-20 16,0 0-16,0 21 0,0-22 0,0 22 15,0 0-15,0 0 0,-21 21 0,-1-21 16,1 21-16,0 0 0,0 0 16,0 0-16,-22 0 0,22 21 0,-21 0 15,21 0-15,-22 0 0,22 0 16,0 22-16,0-22 0,0 21 0,21-21 15,0 1-15,0 20 0,0-21 0,0 0 16,0 0-16,0 1 0,21-1 16,0-21-16,0 21 0,0-21 0,1 0 15,-1 0-15,21 0 0,-21 0 16,22 0-16,-22 0 0,21-21 0,-21 21 16,22-21-16,-22-1 0,0 1 0,0 0 15,0 0-15,0 0 16,-21 0-16,0-1 0,0 1 0,0 0 15,0 0-15,0 0 0,0 0 0,0-1 16,0 44 15,0-1-31,0 0 0,0 0 16,0 21-16,-21-20 0,21 20 0,0 0 16,0 1-16,0-1 0,0 21 0,0-20 15,0 20-15,0-20 0,21 20 16,-21 1-16,22-22 0,-22 21 0,0 1 15,21 21-15,-21-22 0,0 22 0,0-22 16,0 22-16,0 0 16,0-1-16,0 1 0,-21 0 0,-1-1 15,1 1-15,0 0 0,0-22 0,0 1 16,0-1-16,-1-21 0,22 1 0,-21-1 16,21-21-16,-21 0 0,21 1 15,0-44 1,0 1-16,0 0 0,0 0 0,0-21 15,0-1-15,0 1 0,21 0 16,-21-22-16,0 1 0,21-1 0,-21 1 16,0-22-16,22 0 0,-22 1 15,0-1-15,0-21 0,0 21 0,21 1 16,0-1-16,0 0 0,-21 22 16,21-1-16,0 1 0,1-1 0,-1 22 15,0-21-15,0 20 0,0 1 16,-21 21-16,43-22 0,-43 1 0,42 21 15,-42 0-15,42-22 0,-42 22 0,43 0 16,-43 0-16,21 21 0,0-21 16,0 21-16,0 0 0,0-21 0</inkml:trace>
  <inkml:trace contextRef="#ctx0" brushRef="#br0" timeOffset="25713.1">16235 3112 0,'21'0'16,"0"0"0,0 0-16,0 0 0,-21-22 15,22 22-15,-1-21 0,0 21 0,-21-21 16,21 0-16,0 21 0,0-21 16,-21 0-16,0-1 0,0 1 15,0 0-15,0 0 16,-21 21-1,0 0-15,0 0 0,0 0 0,0 21 16,-1 0-16,1 0 16,-21 22-16,42-22 0,-21 21 0,0 1 15,21-1-15,0-21 0,0 21 0,0-20 16,0 20-16,0-21 0,0 0 16,0 0-16,21-21 0,0 22 0,0-1 15,0-21-15,0 0 16,22 0-16,-22 0 0,0 0 0,0-21 15,0-1-15,1 22 0,-1-21 0,0 21 16,0-21-16,0 21 16,-21-21-16</inkml:trace>
  <inkml:trace contextRef="#ctx0" brushRef="#br0" timeOffset="25864.02">16552 3387 0</inkml:trace>
  <inkml:trace contextRef="#ctx0" brushRef="#br0" timeOffset="27788.03">10689 3937 0,'0'0'0,"-21"0"0,0 0 0,0 0 16,-1 21-16,1-21 0,0 0 0,0 0 15,0 0-15,0 0 16,42 0 15,21 0-31,0 0 16,22 0-16,-1 0 0,1 0 0,21 0 15,20 0-15,1 0 0,0 0 16,0 0-16,21 0 0,0-21 16,0 21-16,21 0 0,0 0 0,0 0 15,22 0-15,-1-21 0,0 21 16,22-21-16,-22 21 0,22 0 0,-1 0 16,1-21-16,-1 21 0,-20 0 0,20-22 15,-21 22-15,-20 0 0,20 0 16,-21-21-16,0 21 0,0 0 0,-21 0 15,0-21-15,-21 21 0,0 0 16,-42 0-16,20 0 0,-20-21 0,-22 21 16,0 0-16,-20 0 0,20 0 0,-21 0 15,-21-21 1,-21 21 0,0 0-1,0 0-15,-1 0 0,1-21 16,-21 21-16,0 0 0,20 0 0,-41 0 15,21 0-15,-1 0 0</inkml:trace>
  <inkml:trace contextRef="#ctx0" brushRef="#br0" timeOffset="29415.2">5270 2350 0,'0'0'0,"-21"0"0,21-22 47,21 22-31,1 0-16,-1 0 0,0 0 0,21 0 16,-21 0-16,22 0 0,-1-21 15,0 21-15,1 0 0,-1 0 0,0 0 16,22 0-16,-1 0 0,-20 0 15,20 0-15,1 0 0,-1 0 16,1 0-16,-1 0 0,22 0 0,-22 0 16,22 0-16,0 0 0,-1 0 15,1 0-15,0 0 0,-1 0 0,22-21 16,-21 21-16,0 0 0,20 0 16,-20 0-16,21 0 0,0-21 0,0 21 15,-22 0-15,22 0 0,0 0 0,0 0 16,0 0-16,-1 0 0,1 0 15,0 0-15,0 0 0,0 0 0,0 0 16,21 0-16,-22 0 0,1-21 16,0 21-16,0 0 0,0 0 15,21 0-15,-21 0 0,-1 0 0,1 0 16,21 0-16,-21 0 0,0 0 16,0 0-16,-22 0 0,22-21 0,0 21 15,-21 0-15,21 0 0,-1 0 0,-20 0 16,21 0-16,-21 0 0,20 0 15,-20 0-15,21 0 0,-21 0 0,20-22 16,-20 22-16,21 0 0,0 0 16,0 0-16,-1 0 0,1 0 0,0 0 15,0 0-15,0 0 0,-22 0 0,43 0 16,-21 0-16,0 0 0,0 0 16,21 0-16,-21 0 0,0 0 15,-1 0-15,1 22 0,21-22 0,-21 0 16,21 0-16,-21 0 0,21 0 15,-21 0-15,21 0 0,-21 0 0,21 0 16,-22 0-16,22 0 0,0 0 0,0 0 16,0 0-16,-21 0 0,21 21 15,-21-21-15,21 0 0,0 0 0,-21 0 16,21 0-16,0 0 0,0 0 16,-21 0-16,21 0 0,0 0 0,-21 0 15,21 0-15,0 0 0,0 0 0,0 0 16,0 0-16,0 0 0,0 0 15,0 0-15,0 0 0,0 0 16,21 0-16,-21 0 0,0 0 16,0 0-16,-21 0 0,21 0 0,0 0 15,0 0-15,0 0 0,0-21 0,21 21 16,-21 0-16,0 0 0,0 0 16,21 0-16,-21 0 0,21 0 0,0-22 15,-21 22-15,21 0 0,-21 0 16,0 0-16,22 0 0,-22-21 0,21 21 15,-21 0-15,0 0 0,0 0 16,0 0-16,0 0 0,-21 0 0,21-21 16,21 21-16,-21 0 0,0-21 0,0 21 15,0 0-15,0 0 16,-21-21-16,21 21 0,0 0 0,21-21 16,-21 21-16,0 0 0,-21 0 15,21-22-15,-22 22 0,22 0 0,-21 0 16,21 0-16,-21 0 0,21 0 15,-21 0-15,0 0 0,0 0 0,-22 0 16,1 0-16,0 0 0,-1 0 0,1 0 16,-22 0-16,1 0 0,-1 0 15,-20 0-15,20 0 0,-20 0 0,-22 0 16,21 0-16,-21 0 0,0 0 16,1 0-1,-44 0 16,1-21-31,0 21 0</inkml:trace>
  <inkml:trace contextRef="#ctx0" brushRef="#br1" timeOffset="36895.61">1355 5122 0,'0'-21'0,"0"0"16,0 0-1,0 0-15,0 0 16,0-1-16,0 1 0,0 0 16,0 0-1,0 0-15,0 42 47,0 0-31,0 0-16,0 0 15,0 22-15,0-22 0,0 21 0,0 1 16,0-1-16,0 0 0,0 1 16,0 20-16,0-21 0,0 1 15,0 20-15,0-20 0,0 20 0,0-21 16,0 1-16,0-1 0,0 0 15,0 1-15,0-22 0,0 21 0,0-21 16,0 1-16,0-1 0,0 0 16,0 0-16,-22-21 31,22-21-15,0 0-16,-21 21 15,21-21-15,0-1 0,0 1 0,0 0 16</inkml:trace>
  <inkml:trace contextRef="#ctx0" brushRef="#br1" timeOffset="37420.12">1841 5503 0,'0'22'16,"0"-1"0,0 0-16,0 0 0,0 0 15,22 0 1,-1-21 0,0 0-1,0 0-15,-21-21 16,21 21-16,-21-21 0,0 0 15,0 0-15,0 0 16,0-1-16,-21 22 31,0 0-31,0 0 16,21 22 0,0-1-16,0 0 15,21-21 16,0 0-15</inkml:trace>
  <inkml:trace contextRef="#ctx0" brushRef="#br1" timeOffset="38015.72">3006 4657 0,'0'0'0,"42"0"47,-21 0-47,0 0 0,22 0 0,-1 0 16,21 0-16,-20 0 0,20 0 15,1 0-15,-1 0 0,1 0 16,-1 0-16,1 0 0,-1 0 15,1 0-15,-1 0 0,-20 0 0,20 0 16,-21 0-16,1 0 0,-1 0 16,0 0-16,-20 0 0,-1 0 0,0 0 15,0 21-15,-21 0 32,-21-21-32,0 0 0,0 0 0,-1 0 15,1 0-15,0 0 0,0 0 16</inkml:trace>
  <inkml:trace contextRef="#ctx0" brushRef="#br1" timeOffset="38463.42">3852 4699 0,'-21'0'0,"21"21"15,-21-21-15,21 21 16,0 1-16,-21-1 15,21 0-15,0 0 0,0 0 16,0 0-16,0 22 0,0-22 16,0 21-16,0 1 0,0-22 15,0 21-15,0 0 0,21 1 0,-21-1 16,21 0-16,-21 1 0,0-1 16,0 0-16,0-20 0,21 20 0,-21 0 15,21 1-15,-21-1 0,0 0 16,0 1-16,0-1 0,0-21 0,0 21 15,0-20-15,0 20 0,0-21 16,-21 0-16,0 0 0,0-21 0,0 22 16,0-22-16,-1 0 0,-20 0 0,21 0 15,-21 0-15,-1 0 0,22 0 16,-21 0-16,-1-22 0,22 1 0,-21 0 16,21 0-16,-22 21 15,22-21-15,0 0 0,0-1 0,21 1 16,0 0-16,0 0 15,0 0-15,0 0 16,21 21 0,0 0-16,0-22 0,1 22 0,-1 0 15,0 0-15,0 0 0,0-21 0</inkml:trace>
  <inkml:trace contextRef="#ctx0" brushRef="#br1" timeOffset="39046.36">4466 5440 0,'0'-21'0,"21"21"0,-21-21 16,0-1-16,0 1 0,0 0 15,-21 21-15,0-21 0,0 21 16,0-21-16,-1 21 0,1 0 15,0 0-15,0 0 0,0 0 0,0 0 16,-1 0-16,-20 21 0,21 0 16,0-21-16,21 42 0,-21-20 0,21-1 15,-22 21-15,22-21 0,0 22 16,0-1-16,0 0 0,0-21 16,0 22-16,0-22 0,0 21 0,0-21 15,0 1-15,0-1 0,22-21 16,-1 21-16,0-21 0,0 0 15,0 0-15,0 0 0,1 0 16,-1-21-16,0 21 0,0-21 0,0-1 16,0 1-16,1 0 0,-1-21 15,0 21-15,0-1 0,0-20 0,0 21 16,-21-21-16,22-1 0,-22 22 0,0 0 16,0-21-16,0 20 0,0 1 15,0 0-15,0 42 31,21 0-15,-21 22-16,0-22 0,0 0 0,0 21 16,0-20-16,0 20 0,0-21 15,0 0-15,21 22 0,-21-22 0,21 0 16,-21 0-16,21 0 0,-21 0 0,21 1 16,1-22-16,-1 0 15,0 0-15,0 0 16,0-22-16,0 1 15,1 21-15,-22-21 0,21 0 16</inkml:trace>
  <inkml:trace contextRef="#ctx0" brushRef="#br1" timeOffset="39288.22">4889 5334 0,'22'-21'15,"-1"21"-15,0 0 16,-21 21-16,21 0 15,0 0-15,-21 1 0,21-1 16,-21 21-16,22-21 0,-22 0 0,0 1 16,21-1-16,-21 21 0,21-21 15,-21 0-15,21 1 0,-21-1 16,0 0-16,0 0 0,0 0 16,21-21-16,-21 21 15,21-42 1,-21 0-1,22 21-15,-22-21 0</inkml:trace>
  <inkml:trace contextRef="#ctx0" brushRef="#br1" timeOffset="39511.08">5355 5207 0,'0'21'16,"0"0"-1,-21 1-15,21-1 0,-21 0 16,0 21-16,-1-21 0,22 1 0,-21 20 16,0-21-16,0 21 0,0-20 15,0 20-15,-1-21 0,1 0 0,0 0 16,0 1-16,21-1 0,0 0 16,21-21-1</inkml:trace>
  <inkml:trace contextRef="#ctx0" brushRef="#br1" timeOffset="40115.3">6138 5313 0,'0'0'16,"0"-21"-16,0 0 16,0-1-16,-21 1 0,0 21 0,0-21 15,0 0-15,-1 21 0,1-21 16,0 21-16,0 0 0,0 0 16,0 0-16,-1 0 0,1 0 0,-21 0 15,21 21-15,0 0 0,-22 0 16,22 0-16,0 1 0,-21 20 0,20-21 15,-20 21-15,21 1 0,0-22 0,0 21 16,-1 1-16,22-1 0,0-21 16,0 21-16,0-20 0,0-1 0,0 0 15,0 0-15,0 0 0,22-21 16,-1 21-16,21-21 0,-21 0 16,0 0-16,1 0 0,20-21 0,-21 0 15,21 21-15,-20-21 16,-1 0-16,21-22 0,-21 22 0,0 0 15,1-21-15,-1-1 0,0 22 0,0-21 16,0 0-16,0 20 0,-21-20 16,0 0-16,0 21 0,22-1 0,-22 1 15,0 0-15,0 42 16,0 0 0,0 1-16,0 20 0,0-21 0,0 21 15,0 1-15,0-22 0,0 21 16,0 1-16,0-1 0,21-21 0,0 21 15,0-20-15,-21-1 0,42 0 16,-20 0-16,-1-21 0,0 0 16,0 21-16,21-21 0,-20 0 0,20 0 15,-21 0-15,0-21 0,0 21 0,22-21 16,-22 21-16,0-21 0,0 0 16,0-1-16,1 1 0</inkml:trace>
  <inkml:trace contextRef="#ctx0" brushRef="#br1" timeOffset="41143.26">1566 7006 0,'0'0'0,"-21"-21"0,0 21 15,0-21-15,21 0 0,0 0 16,0-1 0,0 1-16,0 0 0,21 21 15,0-21-15,0 21 0,0 0 16,1-21-16,20 21 0,-21 0 0,21 0 15,-20 0-15,-1 21 0,21 0 16,-21 0-16,0 0 0,1 1 0,-1 20 16,0 0-16,-21 1 0,21-1 15,-21 0-15,0 1 0,0 20 0,-21-21 16,0 22-16,-22-22 0,22 1 16,-21-1-16,0 0 0,-1 1 0,1-1 15,0-21-15,-22 21 16,22-20-16,-1-22 0,1 21 0,0 0 15,-1-21-15,22 0 0,0 0 16,0 0-16,0-21 0,0 0 0,-1-1 16,22 1-16,0-21 0,0 21 15,0-22-15,0 1 0,0 0 0,0-1 16,0 22-16,0-21 0,22 0 16,-1 20-16,0 1 0,0 21 0,0 0 15,22 0-15,-22 0 0,21 0 16,-21 21-16,0 22 0,22-22 0,-22 21 15,0 1-15,21-22 0,-20 21 16,-1 0-16,0-20 0,0 20 16,0-21-16,0 21 0,1-20 15,-1-1-15,0 0 0,0 0 0,-21 0 16,21-21-16,0 0 16,1 0 15,-22-21-31</inkml:trace>
  <inkml:trace contextRef="#ctx0" brushRef="#br1" timeOffset="41328.16">2434 7366 0,'21'0'63</inkml:trace>
  <inkml:trace contextRef="#ctx0" brushRef="#br1" timeOffset="41915.33">4530 6710 0,'-22'-21'16,"1"0"-16,0 21 16,0 0-16,0-22 0,0 22 15,-1 0-15,-20 0 0,21 0 16,0 0-16,0 0 0,-22 0 0,22 0 16,-21 22-16,21-1 0,-1 0 15,-20 0-15,21 0 0,-21 0 0,20 22 16,1-22-16,0 21 0,21 1 15,0-1-15,0 0 0,0 1 0,0-1 16,0 21-16,0-20 0,0-1 0,0 22 16,0-22-16,21 0 0,0 1 15,1-22-15,-22 21 0,21-21 0,0 0 16,0 1-16,21-1 0,-20-21 16,-1 0-16,21 0 0,0 0 0,-20 0 15,20 0-15,0 0 0,1-21 16,-1-1-16,0 22 0,1-42 15,-22 21-15,21 0 0,0 0 0</inkml:trace>
  <inkml:trace contextRef="#ctx0" brushRef="#br1" timeOffset="42236.14">5313 6583 0,'0'0'0,"0"-21"0,-21-22 16,-1 43-16,22-21 16,-21 21-16,21 21 15,0 1-15,0-1 0,0 0 16,0 21-16,0 1 0,0-1 16,0 0-16,0 1 0,0-1 0,0 21 15,0-20-15,0-1 0,0 0 0,0 22 16,0-22-16,0 1 0,0 20 15,-21-21-15,21 1 0,0-1 0,0-21 16,0 22-16,-21-22 0,21 0 0,0 0 16,0 0-16,21-21 31,-21-21-31,21 0 16,0-21-16</inkml:trace>
  <inkml:trace contextRef="#ctx0" brushRef="#br1" timeOffset="42548.17">5757 6519 0,'0'0'0,"0"43"0,0 41 16,0-41-16,0 20 15,0-20-15,0-1 0,0 0 0,0 1 16,0 20-16,0-21 0,0 1 0,-21-22 16,21 21-16,-21 1 0,21-1 15,-21-21-15,21 21 0,0-20 0,0 20 16,0-21-16,0 0 0,0 0 16,0 1-16,0-44 46,0 1-46,0 0 0,0 0 16</inkml:trace>
  <inkml:trace contextRef="#ctx0" brushRef="#br1" timeOffset="42893.97">5186 6773 0,'0'0'0,"-21"0"0,-22 0 16,22 0 0,42 0-1,0 0 1,22 0-16,-22 0 16,21 0-16,1 0 0,-1 0 0,21-21 15,-20 21-15,20 0 0,-20 0 16,20-21-16,1 21 0,-22 0 0,21-21 15,1 0-15,-22 21 0,1 0 0,-1 0 16,0-21-16,1 21 0,-22 0 16,0 0-16,0 0 0,0 0 0,-42 0 47,0 0-47,0 21 0,0-21 0,-1 0 15,-20 0-15,21 0 0,0 21 16</inkml:trace>
  <inkml:trace contextRef="#ctx0" brushRef="#br1" timeOffset="43210.79">4974 7091 0,'0'21'16,"21"-21"-1,0 0-15,1 0 0,-1 0 16,21 0-16,0 0 0,1-21 0,-1 21 16,22 0-16,-22-21 0,21 21 15,1-21-15,-1 21 0,1 0 16,-1-22-16,1 1 0,-22 21 0,22 0 16,-22 0-16,0-21 0,1 21 0,-1 0 15,0 0-15,-20 0 0,-1 0 16,0 0-16,0 0 15,-42 0 17,0 0-32,0 0 0,-1 21 15</inkml:trace>
  <inkml:trace contextRef="#ctx0" brushRef="#br1" timeOffset="44271.51">1355 8700 0,'0'-22'15,"0"1"-15,0 0 16,0 0-16,21 21 15,0-21-15,0 21 16,0 0-16,0 0 0,1-21 0,20 21 16,-21 0-16,21 0 0,-20 0 15,-1 21-15,0 0 0,0 0 0,0-21 16,-21 21-16,21 22 0,-21-22 16,0 0-16,0 21 0,0-21 0,-21 22 15,-21-1-15,21-21 0,0 22 16,-22-22-16,1 21 0,21-21 15,-22 0-15,22 1 0,-21-1 16,21 0-16,-22-21 0,22 0 0,0 21 16,0-21-16,0 0 15,21-21 1,0 0 0,21 0-16,0 21 0,0-22 0,22 1 15,-22 21-15,21-21 0,-21 21 16,22 0-16,-22-21 0,21 21 0,0 0 15,-20 0-15,20 0 16,-21 0-16,21 21 0,-20-21 0,-1 21 16,0 0-16,0 1 0,-21-1 15,0 0-15,0 21 0,0-21 0,0 1 16,-21 20-16,0-21 0,0 0 16,-22 0-16,22 1 0,-21-1 0,-1 0 15,1 0-15,21 0 0,-43-21 16,22 21-16,0-21 0,-1 0 0,1 0 15,0 0-15,21 0 0,-22 0 16,1-21-16,21 21 0,0-21 0,-1 0 16,1 0-16,21 0 0,0-1 15,-21 1-15,21 0 16,0 0-16,0 0 0,0 0 16,21-1-16,0 22 0,1-21 15,-1 21-15,0-21 0,0 21 16,0 0-16,22 0 0</inkml:trace>
  <inkml:trace contextRef="#ctx0" brushRef="#br1" timeOffset="44483.39">2222 8975 0,'-21'0'31,"42"0"16,1 0-31</inkml:trace>
  <inkml:trace contextRef="#ctx0" brushRef="#br1" timeOffset="45593.41">3831 8488 0,'0'-21'16,"0"0"-16,0-1 0,0 1 15,0 42 17,0 1-32,-21 20 0,21-21 15,0 43-15,0-22 0,0 21 16,0 1-16,0-1 0,0 1 0,-21-1 16,21 1-16,0-1 0,0-20 0,0 20 15,-21-20-15,21-1 0,0 0 16,-22 1-16,22-1 0,0-21 0,0 0 15,0 0-15,0 1 16,0-44 0,22 1-1,-22 0-15,0 0 0,0-21 16</inkml:trace>
  <inkml:trace contextRef="#ctx0" brushRef="#br1" timeOffset="45915.74">3598 8636 0,'0'0'0,"0"-21"0,0 0 0,0 0 16,0-1-16,0 1 0,0 0 15,0 0-15,21 0 0,22 0 0,-22 21 16,21-22-16,-21 1 0,22 21 16,-1 0-16,0-21 0,1 21 15,-1 0-15,0 0 0,1 21 0,-1-21 16,-21 21-16,22 1 0,-22 20 15,-21-21-15,0 21 0,0-20 0,0 20 16,0 0-16,0 1 0,-21-1 0,-1-21 16,-20 21-16,21 1 0,-21-1 15,20-21-15,-20 22 0,21-22 0,0 0 16,-22 0-16,22 0 0,21 0 16,0 1-16,-21-22 0,42 0 31,0 0-31,1-22 15,-1 1-15,0 0 0,0 0 0</inkml:trace>
  <inkml:trace contextRef="#ctx0" brushRef="#br1" timeOffset="46520.45">4466 8784 0,'0'21'16,"0"1"-16,0-1 0,0 21 0,0-21 15,0 0-15,0 1 0,0 20 16,0-21-16,0 0 0,0 22 0,0-22 16,0 0-16,0 0 0,0 21 15,0-20-15,0-1 0,0 0 16,21-21-16,0 0 0,1 0 16,20 0-16,-21 0 0,21 0 15,-20-21-15,20 0 0,0-1 0,1 1 16,-22 0-16,21 0 0,-21-21 0,0 20 15,1-20-15,-1 21 0,0-21 16,-21 20-16,21-20 0,-21 21 16,0 0-16,0 0 0,0-1 0,0 1 15,0 42 1,0 1 0,0-1-16,0 0 0,0 0 0,0 0 15,0 22-15,0-22 0,0 21 16,0 0-16,0 1 0,0-1 0,0 0 15,0 1-15,21-1 0,0 0 0,-21 22 16,22-22-16,-22 22 0,0-1 16,21 1-16,-21-1 0,0-20 0,0 20 15,0 1-15,0-1 0,0-21 0,0 22 16,-21-22-16,-1 1 0,1-1 16,0 0-16,21-21 0,-21 1 15,0-1-15,0-21 16,-1 0-16,1 0 0,0-21 15,0-1-15,0-20 0,0 21 16,-1-21-16,1 20 0,0-20 0,0-21 16,0 20-16,21 1 0,0-22 0,0 22 15,0-21-15,0 20 0,0 1 16,0 0-16,21-1 0,0 1 0,21 0 16,-20-1-16,-1 1 0,21 21 0,0-22 15,-20 1-15,20 0 0,0-22 16,1 22-16</inkml:trace>
  <inkml:trace contextRef="#ctx0" brushRef="#br1" timeOffset="46796.3">5609 8361 0,'0'0'0,"-21"0"15,-21 0 1,20 0-16,1 21 0,21 0 0,-21 0 15,21 22-15,-21-22 0,21 21 0,0-21 16,0 22-16,0-1 0,0 22 0,0-22 16,0 0-16,0 22 0,0-22 15,0 0-15,0 1 0,0-1 16,0 0-16,0-20 0,0-1 0,0 21 16,0-21-16,0 0 15,21-21-15,0 0 16,0 0-16,1 0 0,-1-21 0,0 0 15,0 0-15,0 0 0,0-22 16</inkml:trace>
  <inkml:trace contextRef="#ctx0" brushRef="#br1" timeOffset="47252.03">5821 8319 0,'0'0'0,"0"21"16,0 0-16,0 0 15,0 0-15,0 22 0,0-22 0,0 21 16,0 0-16,0 1 0,0-1 16,0 0-16,21 1 0,-21-1 0,0 0 15,0 1-15,0-1 0,0 0 0,0-20 16,0 20-16,0-21 0,0 0 16,0 0-16,0 1 0,0-1 0,0-42 46,0-1-46,0 1 16,0-21-16,21 21 0,-21 0 16,21-22-16,0 1 0,-21 21 15,22-22-15,-1 1 0,0 21 0,0 0 16,0 0-16,22-1 0,-22 1 0,0 21 16,21 0-16,-21 0 0,1 0 15,-1 0-15,0 21 0,0 1 0,-21-1 16,0 21-16,21-21 0,-21 22 0,0-22 15,0 0-15,0 21 0,0-21 16,0 22-16,0-22 0,0 0 0,-21 0 16,0 0-16,21 1 0,0-1 0,-21 0 15,21 0-15,0-42 32,21 21-32,0-21 15,0 0-15</inkml:trace>
  <inkml:trace contextRef="#ctx0" brushRef="#br1" timeOffset="48016.18">6731 8678 0,'-21'0'16,"21"22"-16,-21-22 0,-1 21 0,1 0 15,21 0-15,-21 0 0,0 22 0,21-22 16,0 0-16,-21 21 15,0-21-15,21 1 0,0 20 0,-22-21 16,22 0-16,0 0 0,0 1 16,22-22-16,-1 0 15,0 0-15,0 0 0,0 0 0,0 0 16,1 0-16,-1 0 0,0-22 0,0 1 16,0 21-16,-21-21 0,0 0 15,0 0-15,0 0 0,0-1 0,0 1 16,0 0-16,0 0 0,0 0 0,-21 0 15,0-1-15,0 1 0,0-21 16,21 21-16,0 0 0,0-1 0,-22 22 16,22-21-16,0 0 0,22 0 15,-1 0-15,0 21 0,0 0 16,21-21-16,-20 21 0,20 0 16,-21 0-16,21 0 0,1 0 0,-22 0 15,0 21-15,21 0 0,-20 0 0,-1-21 16,0 42-16,-21-20 0,0-1 15,21 0-15,-21 0 0,0 21 0,21-20 16,-21-1-16,0 21 0,0-21 0,0 0 16,0 1-16,0-1 0,0 0 15,0 0-15,0 0 16,0-42 31,0 0-47,0 0 0,0 0 15,0-22-15,0 22 0,21 0 0,-21-21 16,0 20-16,22-20 0,-1 0 16,0 21-16,0-22 0,-21 22 0,42 0 15,-20 0-15,-1 0 0,0-1 0,0 1 16,0 21-16,0 0 0,1 0 16,-1 0-16,0 0 0,0 21 0,0 1 15,0-1-15,1 0 0,-22 21 16,0-21-16,0 22 0,0-22 0,21 0 15,-21 21-15,0-20 0,21 20 16,-21-21-16,0 21 0,0-20 0,0-1 16,0 0-16,0 0 0,-21 0 0,0 0 15,-1-21 1,1 0 15,21-21-31,-21 0 0,21 0 16</inkml:trace>
  <inkml:trace contextRef="#ctx0" brushRef="#br1" timeOffset="48311.71">5419 8403 0,'0'0'15,"-43"0"-15,22 0 0,0 0 0,42 0 16,0-21 0,0 21-16,22 0 0,-1-21 15,0 21-15,22 0 0,-1-21 16,1 21-16,21 0 0,-22-21 0,22-1 0,-22 22 16,1 0-16,-1 0 0,1-21 15,-1 21-15,-20 0 0,20 0 16,-42 0-16,22 0 0,-22 0 0,0 0 15,0 0-15,-21 21 16,0 1 0</inkml:trace>
  <inkml:trace contextRef="#ctx0" brushRef="#br1" timeOffset="49320.25">995 10732 0,'0'21'16,"0"0"-16,0 0 15,0 0-15,0 22 0,0-22 16,-21 21-16,21 0 0,-22 1 0,1-22 15,21 21-15,0 1 0,-21-1 16,21-21-16,-21 21 0,21-20 0,0-1 16,0 0-16,0 0 0,-21-21 15,21 21-15,21-21 32,0 0-17,0 0-15,0 0 0,1-21 16,-1 21-16,21 0 0,-21 0 0,0 0 15,22-21-15,-22 21 16,21-21-16,-21 21 0,22-21 0,-22 21 16,21-22-16,-21 1 0,1 21 15,-1-21-15,0 0 0,0 0 16,-21 0-16,0-1 0,0 1 16,0 0-16,0 0 0,0 0 15,-21 0-15,0 21 0,0-22 16,-1 22-16,1 22 15,21-1 1,0 0-16,-21 21 0,21-21 0,0 22 16,0-1-16,0 0 0,0 1 15,0-1-15,0 0 0,0 1 16,0-1-16,21-21 0,-21 22 16,0-22-16,0 21 0,0-21 0,0 0 15,0 1-15,0-1 16,0-42 15,0-1-15,0 1-16,0 0 0</inkml:trace>
  <inkml:trace contextRef="#ctx0" brushRef="#br1" timeOffset="49579.61">1990 11049 0,'0'21'63,"21"-21"-32</inkml:trace>
  <inkml:trace contextRef="#ctx0" brushRef="#br1" timeOffset="50255.48">3387 10499 0,'0'0'0,"0"-21"0,0-1 0,0 1 15,-22 21-15,1 0 16,21 43-16,0-22 0,0 21 16,0 0-16,0 1 0,0 20 0,0 1 15,0-1-15,0-20 0,0 20 16,0 22-16,0-43 0,0 22 0,0-1 15,0 1-15,0-22 0,0 0 0,0 1 16,0-1-16,0-21 0,0 0 16,0 0-16,0 1 0,0-44 47,0 1-47,0 0 0,0 0 15,0 0-15,0 0 0</inkml:trace>
  <inkml:trace contextRef="#ctx0" brushRef="#br1" timeOffset="51680.55">3069 10837 0,'0'0'0,"0"-42"0,0 21 0,0-21 16,0 20-16,0-20 0,0 21 16,21-21-16,0 20 0,1 1 0,20-21 15,-21 21-15,21 0 0,1-22 16,20 43-16,-20-21 0,-1 21 15,21 0-15,-20 0 0,20 21 0,-20 0 16,-1 1-16,0 20 0,-21 0 16,22 1-16,-22-1 0,0 0 0,-21 1 15,0-1-15,0 0 0,0 1 0,-42-1 16,21 0-16,-22 1 0,22-1 16,-21 0-16,-1-21 0,1 22 0,21-22 15,-21 0-15,-1-21 0,22 21 0,-21 0 16,21-21-16,-1 0 0,1 0 15,21-21-15,0 0 16,-21 0-16,21 0 16,0 0-16,0-1 0,0 1 15,0 0-15,21 21 0,0 0 0,1 0 16,-1 0-16,0 0 0,0 0 16,21 0-16,-20 21 0,20 22 0,-21-22 15,0 0-15,22 21 0,-22 1 0,0-22 16,0 21-16,0 0 0,0-20 15,-21 20-15,22-21 0,-1 0 0,-21 0 16,21 1-16,0-1 0,0 0 16,0-21-16,1 0 0,-1 0 15,0 0-15,0 0 0,0 0 16,0 0-16,1-21 0,20 0 0,-21-1 16,0 1-16,0 0 0,1-21 15,-1 21-15,21-1 0,-21-20 0,0 0 16,1 21-16,-1-22 0,-21 22 15,21 0-15,-21-21 0,21 20 0,-21 1 16,0 0-16,0 42 31,0 0-31,0 22 0,0-22 16,0 0-16,0 0 0,0 22 0,0-22 16,0 0-16,0 21 15,0-21-15,0 1 0,0 20 0,0-21 16,0 0-16,0 0 0,21 1 15,0-22-15,1 0 16,-1 0-16,0 0 0,0 0 0,0 0 16,0 0-16,1-22 0,-1 1 0,0 0 15,0 0-15,0 0 0,0 0 0,1-1 16,-22-20-16,21 21 0,0-21 16,-21 20-16,0-20 0,0 21 0,0 0 15,0 0-15,0-1 0,0 1 0,0 0 16,0 42 15,0 0-31,0 22 16,0-22-16,0 0 0,0 21 15,0-20-15,0 20 0,0-21 0,21 21 16,0-20-16,-21-1 0,21 0 0,1-21 16,-22 21-16,21 0 0,0-21 15,21 0-15,-21 0 0,1 0 0,-1 0 16,21 0-16,-21 0 0,0-21 0,22 0 15,-22 0-15,21 0 0,-21-1 16,1 1-16,-1-21 0,21 21 16,-21-22-16,0 1 0,1 0 0,-1-1 0,0 1 15,-21 0-15,21-22 16,-21 22-16,0 0 0,0-1 0,0 1 16,0-22-16,-21 22 0,0 21 0,0-21 15,-1 20-15,22 1 0,0 0 16,-21 21-16,0 0 0,21 21 15,-21 0-15,21 1 0,0 20 0,0 0 16,0 1-16,0-1 0,0 0 16,0 1-16,0-1 0,0 0 0,0 22 15,0-22-15,0 0 0,0 1 0,0-22 16,0 21-16,0 1 0,0-22 16,0 0-16,0 0 0,0 0 0,0 0 15,0 1-15,0-44 47,0 1-47,0 0 0,0 0 16,0-21-16,0 20 0,0 1 15,21-21-15,0 21 0,0 0 0,1-1 16,-1 1-16,0 0 0,21 0 0,-21 0 16,1 21-16,20 0 0,-21 0 0,21 0 15,-20 0-15,20 0 0,-21 0 16,21 21-16,-20 0 0,-1-21 0,0 21 15,0 0-15,0 1 0,-21-1 16,0 0-16,0 0 0,0 21 16,0-20-16,-21-1 0,0 0 0,0 0 15,0 0-15,-22 0 0,22 1 0,0-1 16,-21-21-16,20 21 0,1-21 0,0 0 16,0 21-16,0-21 0,0 0 15,-1 0-15,22-21 16,0 0-16,22 0 15,-1-1-15,0 1 16,0 0-16,21 0 0</inkml:trace>
  <inkml:trace contextRef="#ctx0" brushRef="#br1" timeOffset="52358.16">6054 10901 0,'0'0'0,"21"0"0,0 0 31,-21 21-31,0 0 16,0 0-16,0 1 0,0-1 16,0 0-16,0 0 0,0 0 15,0 22-15,0-22 0,0 0 0,0 21 16,0-21-16,0 1 0,0-1 0,0 0 16,21-21-16,0 21 0,0-21 15,1 0-15,-1 0 16,0 0-16,0 0 0,21 0 0,-20-21 15,-1 0-15,21 0 0,-21-1 0,0 1 16,22 0-16,-22 0 0,0-21 16,0 20-16,-21-20 0,21 21 0,-21 0 15,22-22-15,-22 22 0,21 0 0,-21 0 16,0 0-16,0 0 0,0 42 31,0 0-15,0 0-16,0 0 0,0 22 15,0-22-15,0 21 16,0 0-16,0 1 0,0-1 0,0 0 16,0 22-16,0-22 0,0 22 0,0-1 15,21-20-15,-21 20 0,21 1 0,0-22 16,-21 21-16,0 1 0,21-1 16,1 1-16,-22-1 0,21 1 0,-21-1 15,0 1-15,21-1 0,-21-20 0,21 20 16,-21 1-16,0-22 0,0 0 0,0 1 15,0-1-15,0 0 0,-21-20 16,0 20-16,0-21 0,-1-21 0,1 21 16,0-21-16,0 0 0,0 0 0,0 0 15,-1-21-15,1 0 0,21 0 16,0 0-16,-21-22 0,21 1 0,-21 0 16,21-1-16,-21-20 0,21 20 15,0-41-15,0 20 0,0-20 0,0 20 16,0-21-16,0 22 0,0-22 0,0 22 15,21-1-15,0 1 0,0-1 16,22 1-16,-22 20 0,0 1 0,21 0 16,-21-1-16,22 1 0,-22 0 0,21 21 15,-21-1-15,1-20 0,-1 21 16,0 0-16,0 21 0,0-21 0</inkml:trace>
  <inkml:trace contextRef="#ctx0" brushRef="#br1" timeOffset="52955.81">1503 12573 0,'0'0'0,"21"0"0,0-21 16,0 21-16,22 0 0,-22-21 0,0 21 16,21 0-16,-21 0 0,22-21 15,-22 21-15,0 0 0,0 0 0,0 0 16,1-22-16,-1 22 15,0 0-15,0 0 0,-42 0 32,0 0-17,0 0-15</inkml:trace>
  <inkml:trace contextRef="#ctx0" brushRef="#br1" timeOffset="53444.54">1376 12658 0,'0'0'0,"-21"42"0,-22 43 15,43-43-15,0-21 16,-21 0-16,21 1 0,0-1 0,-21 0 16,21 0-16,0-42 46,21 0-46,0 21 16,0-21-16,-21-1 0,22 1 0,-1 21 16,0-21-16,0 0 0,0 21 15,0-21-15,1 21 0,20 0 16,-21 0-16,21 0 0,1 0 16,-22 21-16,21-21 0,-21 21 0,22 21 15,-22-20-15,0-1 0,0 21 0,0-21 16,-21 22-16,0-1 0,0-21 15,0 21-15,0-20 0,-21 20 0,0-21 16,-21 21-16,21-20 0,-1-1 16,-20 0-16,21-21 0,0 21 0,-22 0 15,22-21-15,0 0 0,-21 0 16,21 0-16,-1 0 0,1 0 0,0 0 16,0-21-16,0 0 15,0 21-15,21-21 0,-22 0 0,22-1 16,-21 22-16,21-21 0,-21 0 15,21 0-15,0 0 0,0 0 16,0-1-16,21 22 16,0 0-16,22 0 0</inkml:trace>
  <inkml:trace contextRef="#ctx0" brushRef="#br1" timeOffset="53639.42">2265 12975 0,'0'0'0</inkml:trace>
  <inkml:trace contextRef="#ctx0" brushRef="#br1" timeOffset="54147.89">3746 12319 0,'-21'0'16,"21"21"-1,0 0-15,0 22 0,0-1 16,0 0-16,0 1 0,0 20 0,0 1 15,0-1-15,0 1 16,0-1-16,0 1 0,0-1 0,0 1 16,0-1-16,0-20 0,0-1 0,0 0 15,0 1-15,0-22 0,0 0 16,-21 21-16,21-21 0,0 1 16,0-44-1,-21 1 1,21 0-16</inkml:trace>
  <inkml:trace contextRef="#ctx0" brushRef="#br1" timeOffset="54512.4">3302 12552 0,'0'-21'0,"0"42"0,0-85 15,-21 43-15,21-21 0,0 21 0,0-22 16,0 22-16,21-21 0,0 21 15,0 0-15,22-22 0,-1 22 0,0 0 16,1 0-16,-1 21 0,0-21 16,22 21-16,-22 0 0,22 0 0,-22 0 15,0 21-15,1 0 0,-1 0 16,0 21-16,-21 1 0,1-1 0,-1 0 16,-21 1-16,0-1 0,0 22 15,0-22-15,0 21 0,-21-20 16,-1-1-16,1 22 0,0-22 0,0-21 15,-21 21-15,20 1 0,1-22 16,0 0-16,0 0 0,0 0 0,0-21 16,-1 0-16,22 22 0,0-44 47,0 1-32,22 0-15,-1 21 16</inkml:trace>
  <inkml:trace contextRef="#ctx0" brushRef="#br1" timeOffset="54899.18">4127 13081 0,'0'0'15,"22"0"-15,-1 21 0,0-21 0,0 0 16,0 0-16,0 0 15,1-21-15,-1 0 0,0 21 0,0-21 16,21 0-16,-20 21 0,-1-22 0,0 1 16,0 0-16,0 0 0,-21 0 15,0 0-15,0-1 0,0 1 16,0 0-16,0 0 0,0 0 16,-21 21-16,0 0 0,0 0 0,0 0 15,-1 0-15,1 0 0,-21 21 0,21 0 16,0 0-16,-1 22 0,22-22 15,0 21-15,-21 0 0,21 1 0,0-22 16,0 21-16,0 1 0,0-22 16,0 21-16,0-21 0,0 0 0,21 1 15,-21-1-15,22 0 0,-1-21 16,0 21-16,0-21 0,0 0 16,0 0-16,1 0 0,-1 0 0,0-21 15,21 21-15,-21-21 0,1 0 16,20 21-16,-21-22 0</inkml:trace>
  <inkml:trace contextRef="#ctx0" brushRef="#br1" timeOffset="55275.97">4805 12869 0,'0'0'0,"21"-21"15,0 21-15,0 0 16,0-21-16,1 21 0,-1 0 15,0 0-15,0 21 0,0-21 0,0 21 16,1 1-16,-1-1 0,0 0 16,0 0-16,0 21 0,0-20 0,1-1 15,-22 0-15,0 21 0,0-21 16,0 1-16,0 20 0,0-21 0,0 0 16,0 0-16,0 1 0,-22-22 0,22 21 15,-21-21-15,21-21 31,0-1-15,0 1-16,0 0 0,0 0 16,0 0-16,0-22 0,0 22 0,0-21 15,0 0-15,21-1 0,-21 22 0,22-21 16,-1 21-16,-21-22 16,21 22-16,0 21 0,0-21 0,0 21 15,1 0-15,-1 0 16,0 0-16</inkml:trace>
  <inkml:trace contextRef="#ctx0" brushRef="#br1" timeOffset="55735.7">5482 13293 0,'21'0'31,"0"0"-31,-21-21 16,22 21-16,-1-22 0,0 1 0,0 0 15,0 0-15,0-21 0,1 20 16,-1-20-16,0 0 0,0-1 0,21 1 16,-20-21-16,-1-1 0,0 22 15,0-22-15,0 22 0,0-22 0,1 22 16,-22 0-16,21-1 0,-21 1 15,0 21-15,0 0 0,0 0 16,0-1-16,0 1 0,-21 21 16,-1 0-16,1 0 0,0 21 0,21 1 15,-21-1-15,0 0 0,21 21 16,0-21-16,0 22 0,-21-1 0,21 0 16,-22 1-16,22-1 0,0 0 0,0 1 15,-21-1-15,21 22 0,0-22 16,0 0-16,0-21 0,0 22 0,0-1 15,0-21-15,21 0 0,1 1 0,-1-1 16,0 0-16,0-21 0,0 21 16,0-21-16,1 0 0,-1 0 0,0 0 15,0 0-15,0 0 0,0 0 0,1-21 16,-1 21-16,-21-21 0,21 0 16</inkml:trace>
  <inkml:trace contextRef="#ctx0" brushRef="#br1" timeOffset="56771.87">1884 14372 0,'0'0'0,"21"-21"15,-21 0-15,0 0 16,-21 21-1,0 0 1,-1 0-16,1 21 16,-21 0-16,21 0 0,0 0 0,-1 1 15,-20-1-15,21 21 0,0 0 16,-22 1-16,22-1 0,21 0 0,0 1 16,0-1-16,0 22 0,0-22 15,0 0-15,21 1 0,1-1 16,-1 0-16,21-21 0,-21 22 15,0-22-15,1 21 0,20-21 0,-21-21 16,0 22-16,0-22 0,1 0 16,-1 0-16,0 0 0,0 0 0,0 0 15,0 0-15,1-22 0,-1 1 16,-21 0-16,21 0 0,-21 0 16,21 0-16,-21-1 0,0 1 15,0 0-15,0 0 0,-21 0 0,0 0 16,0-1-16,-1 22 0,1-21 15,0 21-15,0 0 0,0 0 16,0 0-16,-1 0 0,1 0 0,0 0 16,21 21-16,-21-21 0,21 22 15,-21-1-15,21 0 0,0 0 0,0 0 16,0 0-16,0 1 0,0-1 16,0 0-16,21 0 15,0-21-15,0 0 0,0 0 16,1 0-16,-1 0 0</inkml:trace>
  <inkml:trace contextRef="#ctx0" brushRef="#br1" timeOffset="57011.74">2646 14838 0,'-21'0'109</inkml:trace>
  <inkml:trace contextRef="#ctx0" brushRef="#br1" timeOffset="58307.74">3873 14034 0,'0'0'0,"0"-22"16,0 44 15,0-1-31,0 21 0,0-21 16,-21 22-16,21-1 0,0 0 0,0 1 15,-21 20-15,21-21 0,0 22 16,0-22-16,0 1 0,0-1 0,-21 0 16,21 1-16,0-1 0,-21-21 15,21 0-15,0 22 0,0-22 16,0 0-16,-21-42 31</inkml:trace>
  <inkml:trace contextRef="#ctx0" brushRef="#br1" timeOffset="58699.66">3471 14203 0,'0'0'0,"-21"-21"0,21-43 16,0 43 0,0 0-16,0 0 0,21 0 0,22-1 15,-22 1-15,21 0 0,0 0 16,22 0-16,-22 21 0,22-21 0,-22 21 16,22 0-16,-1 0 0,1 21 0,-22 0 15,21 0-15,-20 0 0,20 22 16,-20-1-16,-1 0 0,0 1 0,-21-1 15,1 21-15,-1-20 16,-21 20-16,0 1 0,0-22 0,-21 22 0,-1-22 16,-20 0-16,0 1 0,21-1 15,-22 0-15,1-21 0,0 22 16,-1-22-16,1 0 0,0 0 0,-1 0 16,22-21-16,-21 22 0,-1-22 15,22 0-15,0 0 0,-21 0 0,21 0 16,-1 0-16,22-22 15,0 1-15,0 0 0,0 0 16,0 0-16,0 0 0,22-1 0,-1-20 16,0 21-16,0 0 15</inkml:trace>
  <inkml:trace contextRef="#ctx0" brushRef="#br1" timeOffset="59248.35">5101 14457 0,'0'0'0,"0"-21"0,21 0 0,-21-1 16,0 1-16,0 0 16,0 0-16,0 0 15,-21 0-15,0-1 0,0 22 0,0-21 16,-1 21-16,1 0 0,-21 0 15,21 0-15,-22 0 0,22 0 0,-21 0 16,21 21-16,-22 1 0,22 20 16,0 0-16,0-21 0,0 22 0,0 20 15,21-20-15,0-1 0,0 0 0,0 1 16,0-22-16,0 21 0,0-21 16,0 0-16,21 1 0,0-1 0,0 0 15,0-21-15,0 0 0,1 0 16,-1 0-16,0 0 0,0 0 15,0-21-15,0 0 0,1 21 0,20-22 16,-21 1-16,0-21 0,0 21 16,1 0-16,-1-22 0,0 1 0,0 21 15,0-22-15,-21 1 0,0 21 0,0-21 16,0 20-16,0 1 0,0 0 16,0 0-16,0 63 31,0-21-31,0 1 0,0 20 0,0-21 15,0 21-15,0 1 0,0-22 16,21 21-16,-21-21 0,22 22 0,-22-22 16,21 0-16,-21 0 0,0 0 0,21 1 15,0-22-15,-21 21 16,21-21-16,0 0 0,1 0 0,-1 0 16,0 0-16,0 0 0,0 0 15</inkml:trace>
  <inkml:trace contextRef="#ctx0" brushRef="#br1" timeOffset="59628.12">5440 14372 0,'0'0'16,"0"-21"-16,0-21 16,0 21-16,0-1 0,21 22 15,0-21-15,0 21 0,0 0 16,1 0-16,-1 0 0,21 0 15,-21 21-15,22 1 0,-1-1 0,-21 21 16,21-21-16,1 22 0,-22-22 0,0 21 16,0-21-16,0 22 0,-21-1 15,0-21-15,0 21 0,0-20 0,0 20 16,0-21-16,-21 0 0,21 0 0,-21 1 16,0-1-16,0 0 15,0-21 1,21-21-16,0 0 15,0-1-15,0 1 16,0 0-16,0-21 0,0 21 16,0-22-16,0 22 0,0-21 0,21-1 15,-21 1-15,21 0 0,0-1 16,-21 1-16,21 0 0,0 21 0,1-22 16,-1 22-16,0-21 0,-21 21 15,21-1-15</inkml:trace>
  <inkml:trace contextRef="#ctx0" brushRef="#br1" timeOffset="59975.93">6562 13674 0,'0'0'0,"-22"0"0,1 0 15,21 21-15,0 0 0,-21 0 0,21 22 16,-21-22-16,21 21 0,-21 0 0,21 1 16,-21-1-16,21 0 0,0 1 15,-22 20-15,1-20 0,21-1 0,0 0 16,0 22-16,0-22 0,0 0 0,-21 1 16,21-1-16,0 0 0,0 1 15,0-22-15,0 21 0,0-21 0,0 1 16,21-1-16,0 0 0,-21 0 15,22-21-15,-1 0 0,0 21 16,0-21-16,0 0 0,0 0 0,1 0 16,20 0-16,-21-21 0,0 0 0,0 21 15,1-21-15,20 0 0,-21-22 16,0 22-16,0 0 0</inkml:trace>
  <inkml:trace contextRef="#ctx0" brushRef="#br1" timeOffset="60257.26">6371 14055 0,'0'0'0,"-21"0"0,42 0 31,0 0-31,0-21 0,1 21 16,20 0-16,-21 0 0,21-22 0,1 1 15,-22 21-15,21 0 0,1-21 0,-22 21 16,21 0-16,0 0 0,-20-21 16,-1 21-16,21 0 0,-21 0 0,0 0 15,1 0 1,-44 0 15,1 0-31,0 21 0</inkml:trace>
  <inkml:trace contextRef="#ctx0" brushRef="#br1" timeOffset="61159.86">1990 15790 0,'0'0'0,"-22"0"15,22-21 1,-21 21-16,21 21 16,0 1-1,0-1-15,0 0 16,0 0-16,21-21 0,1 21 0,-1-21 16,0 21-16,0-21 0,0 0 15,22 0-15,-22 0 0,21 0 16,0 0-16,-20 0 0,20-21 15,-21 21-15,21-21 0,-20 21 0,-1-21 16,0 0-16,0 21 0,-21-21 16,21-1-16,-21 1 0,0 0 15,-21 21 1,0-21-16,0 21 0,0 0 16,-1 0-16,1 0 0,0 21 15,0-21-15,0 21 0,0 22 0,-1-1 16,22 0-16,0 1 0,-21 20 15,21 1-15,-21-1 0,21 1 0,-21-22 16,21 21-16,0 1 16,0-22-16,0 1 0,-21-1 0,21 0 15,0 1-15,0-22 0,0 21 16,0-21-16,0 0 0,0 1 16,0-1-16,-21-21 15,21-21 1,0-1-16,-22 22 0,22-21 15,-21 0-15</inkml:trace>
  <inkml:trace contextRef="#ctx0" brushRef="#br1" timeOffset="61383.73">1736 16362 0,'21'0'16,"0"0"-16,0 0 15,0 0-15,0 0 0,1 0 0,20 0 16,0 0-16,-21 0 0,22 0 16,-1 0-16,0-21 0,1 21 0,-1 0 15,-21-21-15,22 21 0,-22 0 16,21 0-16,-21-22 0,0 22 0,1 0 16,-22-21-1,21 0-15</inkml:trace>
  <inkml:trace contextRef="#ctx0" brushRef="#br1" timeOffset="61567.62">2773 16214 0,'21'0'16,"-21"21"-16,21-21 47</inkml:trace>
  <inkml:trace contextRef="#ctx0" brushRef="#br1" timeOffset="62057.04">4487 15558 0,'0'0'0,"0"42"15,0-21-15,0 0 16,0 22-16,0-1 0,0 21 0,0 1 16,0-1-16,0 1 0,0-1 15,0 1-15,0-22 0,0 22 0,0-1 16,0-20-16,0-1 0,0 0 0,0 1 16,0-22-16,0 0 0,0 0 15,0 0-15,0 0 0,0 1 16,0-44-1,0 1 1,0 0-16</inkml:trace>
  <inkml:trace contextRef="#ctx0" brushRef="#br1" timeOffset="62391.01">4212 15875 0,'0'0'0,"0"-42"0,0-22 15,0 43-15,21 0 16,0 0-16,1 0 0,20-1 16,0 1-16,1 21 0,20-21 0,-21 0 15,22 21-15,-1 0 0,22 0 16,-21 0-16,-22 21 0,21 0 16,-20 0-16,-1 1 0,-21 20 0,0-21 15,-21 21-15,0 1 0,0-1 16,0 0-16,-21 1 0,-21-1 0,21-21 15,-22 22-15,1-22 0,0 21 0,21-21 16,-22 0-16,22 1 0,-21-1 16,21-21-16,-1 21 0,1-21 0,21-21 31,21 0-15,1 21-16,-1-22 0,0 1 15,21 0-15,-21 0 0,22 0 0,-22 0 16</inkml:trace>
  <inkml:trace contextRef="#ctx0" brushRef="#br1" timeOffset="62651.86">5334 15685 0,'0'0'16,"0"21"-1,0 0 1,0 0-16,0 21 0,0-20 15,0 20-15,0 0 0,0 1 0,0-1 16,0 0-16,-21 1 0,21-1 16,0 0-16,-21-21 0,21 22 0,0-1 15,0-21-15,-22 0 0,22 22 16,0-22-16,0 0 0,0 0 16,22-21 15,-1-21-31,-21 0 0,21 0 0</inkml:trace>
  <inkml:trace contextRef="#ctx0" brushRef="#br1" timeOffset="62892.72">5800 15642 0,'0'0'0,"0"21"0,0 1 0,0-1 0,0 21 15,0-21-15,0 22 0,0-1 0,0 0 16,0 1-16,0-1 0,0 0 16,0 1-16,0-1 0,0-21 0,0 21 15,0-20-15,0 20 0,0-21 0,0 0 16,0 0-16,0 1 0,0-1 16,0 0-16,-22-21 15</inkml:trace>
  <inkml:trace contextRef="#ctx0" brushRef="#br1" timeOffset="63075.75">5376 16087 0,'0'0'0,"21"0"15,1 0-15,-1-21 0,0 21 16,21 0-16,-21 0 0,22-22 15,-22 22-15,21 0 0,1-21 16,-1 0-16,0 21 0,1-21 0,-1 0 16,0 21-16,1-21 0,-1-1 0,0 1 15</inkml:trace>
  <inkml:trace contextRef="#ctx0" brushRef="#br1" timeOffset="63357.59">6308 15621 0,'0'21'16,"0"0"-1,0 1-15,0 20 0,0-21 16,0 0-16,0 22 16,21-1-16,-21 0 0,0-21 0,0 22 15,0-1-15,0-21 0,0 22 16,0-22-16,0 21 0,0-21 0,0 0 15,0 22-15,0-22 0,0 0 0,-21-21 16,21 21-16,0 0 0,0 1 16,0-44 15,0 1-31</inkml:trace>
  <inkml:trace contextRef="#ctx0" brushRef="#br1" timeOffset="63657.85">6308 15769 0,'0'0'0,"0"-21"0,0 0 0,0 0 0,0 0 15,0-1-15,0 1 0,21 0 16,0 0-16,21 0 0,-21 21 16,1 0-16,-1-21 0,21 21 15,-21 0-15,22 0 0,-22 0 16,21 21-16,-21-21 0,0 21 0,1 0 0,-1 0 15,0 0-15,-21 1 16,21-22-16,-21 21 0,0 0 0,0 0 16,0 0-16,-21 0 0,0-21 0,0 22 15,-1-1-15,1 0 0,-21-21 16,21 21-16,0 0 0,-1-21 0,1 21 16,0-21-16,0 0 0,0 0 15,0 0-15,-1 0 16</inkml:trace>
  <inkml:trace contextRef="#ctx0" brushRef="#br1" timeOffset="65196.51">15960 5080 0,'-22'0'16,"1"0"-16,0 0 16,0-21-16,21 0 15,-21 21-15,0-21 0,-1-1 16,22 1-16,0 0 0,-21 0 16,21 0-16,0 0 0,0-1 15,0 1-15,0 0 0,0-21 0,0 21 16,0-1-16,21 1 0,1 0 15,-1-21-15,0 21 0,0-1 0,21 22 16,-20-21-16,20 0 0,-21 21 0,21 0 16,-20 0-16,20 0 0,-21 0 15,0 0-15,0 0 0,1 21 0,-22 0 16,0 1-16,0 20 0,-22-21 16,1 21-16,0 1 0,-21-1 15,-1 0-15,22 1 0,-21-1 0,0 0 0,-1 22 16,1-22-16,0 1 0,-1-1 15,1 0-15,21 1 0,-22-22 16,22 21-16,21-21 0,0 0 0,0 1 16,0-1-16,0 0 0,21-21 15,1 0-15,-1 21 0,0-21 0,21 0 16,-21 0-16,22 0 0,-1 0 16,0-21-16,-20 0 0,20 21 0,0-21 15,1-1-15,-1 1 0,0 0 0,1 0 16,-22 0-16,0 0 0,0-1 15,-21 1-15,0-21 0,0 21 16,0 0-16,0-1 0,-21 1 0,0 0 16,-22 0-16,22 0 0,-21 21 15,21 0-15,0 0 0,-22 0 0,22 0 16,0 0-16,-21 21 0,20 0 16,1 0-16,0 0 0,21 1 0,0-1 15,-21 0-15,21 0 0,0 0 0,0 0 16,0 1-16,0-1 0,0 0 15,21 0-15,0-21 16,0 0-16,1 0 0,20 0 16,-21 0-16</inkml:trace>
  <inkml:trace contextRef="#ctx0" brushRef="#br1" timeOffset="65419.39">16616 5017 0,'0'0'0,"21"0"125,0 0-125,0-22 16</inkml:trace>
  <inkml:trace contextRef="#ctx0" brushRef="#br1" timeOffset="65803.42">17589 4466 0,'-21'0'0,"0"0"16,21 21 0,0 1-1,0-1-15,0 21 0,0-21 0,0 22 16,-21-1-16,21 0 0,0 1 0,0-1 15,-21 0-15,21 22 0,0-22 16,0 0-16,-21 22 0,21-22 0,-22-21 16,22 22-16,0-1 0,-21-21 0,21 22 15,-21-22-15,21 0 16,-21 0-16,21 0 0,0 0 16,0-42 30,21 0-46,-21 0 16,21 0-16,0 0 0</inkml:trace>
  <inkml:trace contextRef="#ctx0" brushRef="#br1" timeOffset="66491.27">17611 4741 0,'-43'-42'16,"43"21"-1,-21 21-15,21-21 0,0 0 16,0-1-16,0 1 16,0 0-16,0 0 0,21 0 15,0 0-15,1-1 0,-1 22 0,21-21 16,-21 21-16,22 0 0,-22-21 16,21 21-16,-21 0 0,22 0 0,-22 0 15,21 0-15,-21 0 0,0 0 16,1 0-16,20 21 0,-21 0 0,-21 1 15,21-1-15,-21 0 0,21 0 0,-21 0 16,0 0-16,0 22 16,0-22-16,-21 0 0,0 0 0,0 22 15,-21-22-15,20 0 0,-20 0 16,0 0-16,21 22 0,-22-22 0,1-21 16,0 21-16,20 0 0,-20-21 0,21 0 15,0 21-15,0-21 0,-1 0 16,1 0-16,21-21 15,0 0-15,0 0 16,0 0-16,0-1 16,21 22 15,1 22-31,-22-1 0,21 0 16,-21 0-16,21 0 0,-21 22 15,0-22-15,21 0 0,0 0 0,-21 21 16,21-20-16,-21-1 0,22 0 0,-1 0 15,-21 0-15,21 0 0,0-21 16,0 22-16,-21-1 0,21-21 0,1 0 16,-1 21-16,0-21 0,0 0 0,0 0 15,0 0-15,1 0 16,-1 0-16,0 0 0,0-21 0,0 21 16,0-21-16,1-1 0,-1 1 15,0 0-15,-21 0 16,0 0-16,21 21 0,0-21 0,-21-1 15,0 1 48</inkml:trace>
  <inkml:trace contextRef="#ctx0" brushRef="#br1" timeOffset="67969.49">15198 7006 0,'0'0'0,"21"0"0,0 0 16,0 0-16,0 0 0,0 0 0,1 0 15,-1-21-15,0 21 0,0-21 0,0 0 16,0 21-16,1-21 0,-22-1 15,0 1-15,21 0 0,-21 0 0,0 0 16,0 0-16,0-1 0,0 1 16,-21 0-16,-1 0 0,1 0 15,0 0-15,0 21 0,-21 0 0,20 0 16,-20 0-16,0 0 0,21 21 16,-22 0-16,1 0 0,0 0 0,-1 0 15,22 1-15,-21-1 0,21 21 0,-1-21 16,22 0-16,-21 1 0,21-1 15,0 0-15,0 0 0,21-21 0,1 21 16,-1-21-16,0 0 0,21 0 0,-21 0 16,22 0-16,-22 0 15,21 0-15,1 0 0,-22-21 0,21 21 0,0-21 16,-20 0-16,20 21 0,-21-21 16,21-1-16,-20 22 0,-1-21 15,0 0-15,-21 0 16,0 42-1,0 0 1,-21 0-16,21 22 0,-21-22 0,-1 21 16,22 1-16,0-1 0,0 0 15,0 1-15,-21 20 0,21-21 0,0 1 16,0-1-16,0-21 0,0 22 0,0-22 16,0 21-16,0-21 15,0 0-15,-21 1 0,21-1 0,-21 0 16,0-21 15,0 0-31,-1-21 16,22 0-16,0-1 15,-21 1-15,21 0 0</inkml:trace>
  <inkml:trace contextRef="#ctx0" brushRef="#br1" timeOffset="68158.39">15663 7197 0,'0'0'0,"21"0"15,1 0 32,-1 0-16</inkml:trace>
  <inkml:trace contextRef="#ctx0" brushRef="#br1" timeOffset="68592.13">16870 6604 0,'0'-21'0,"21"21"16,0 0-16,0 0 16,0 0-16,22 0 0,-22 0 0,21-21 15,1 21-15,-1 0 0,0 0 0,22 0 16,-22 0-16,0 0 15,1 0-15,20 0 0,-42 0 0,22 0 0,-1 0 16,-21 0-16,0 0 0,1 0 16,-44 0-1,1 0-15,0 0 16</inkml:trace>
  <inkml:trace contextRef="#ctx0" brushRef="#br1" timeOffset="68947.92">17293 6668 0,'0'0'16,"0"21"-16,0 42 15,0-42-15,0 22 0,0-1 0,0-21 16,0 22-16,0-1 0,0 0 0,0 1 16,0-1-16,0 0 0,0 1 15,0-1-15,0 0 0,0 1 0,0-1 16,0 0-16,0-21 0,0 22 0,0-22 15,0 0-15,-21 21 0,0-20 16,0-1-16,-1-21 0,1 21 0,0 0 16,0-21-16,0 0 0,0 0 0,-1 0 15,1 0-15,0 0 0,0 0 16,0 0-16,0-21 0,-1 21 0,1-21 16,0 0-16,0-1 0,0 1 0,0 0 15,21 0-15,0 0 16,-22 0-16,22-22 0,0 22 0,0 0 15,0 0-15,0 0 0,0-1 0,22 1 16,-1 0-16,0 21 16,21-21-16,-21 21 0,22 0 0</inkml:trace>
  <inkml:trace contextRef="#ctx0" brushRef="#br1" timeOffset="69458.34">17949 7049 0,'0'0'0,"0"-43"15,-21 43-15,0-21 0,0 21 0,0 0 16,-1 0-16,1 0 0,0 0 16,0 0-16,0 21 0,-22 0 15,43 22-15,-42-22 0,42 21 16,-21 1-16,0-22 0,0 21 0,-1 0 15,22 1-15,0-1 0,0-21 16,0 22-16,0-22 0,0 0 0,0 0 16,0 0-16,22 0 15,-1-21-15,0 0 16,0 0-16,0 0 0,0-21 16,1 0-16,-1 21 0,0-21 0,0 0 15,0 0-15,0-22 0,1 22 16,-1 0-16,-21-21 0,21 20 0,0-20 15,-21 0-15,0 21 0,21-22 0,-21 22 16,21 0-16,-21 0 16,22 21-16,-22 21 15,0 0-15,0 0 0,0 0 16,21 22-16,-21-1 0,21-21 0,-21 22 16,0-1-16,21-21 0,0 21 15,-21-20-15,21-1 0,-21 0 16,0 0-16,22 0 0,-1 0 0,0 1 15,0-22 1,0 0-16,0 0 16,1-22-16,-1 22 0,0-21 15,-21 0-15</inkml:trace>
  <inkml:trace contextRef="#ctx0" brushRef="#br1" timeOffset="69676.21">18373 7070 0,'0'0'16,"0"-21"-16,0-1 0,0 1 15,21 42 1,-21 1-16,21-1 0,-21 0 16,21 21-16,-21-21 0,0 22 15,21-22-15,-21 21 0,21 1 0,-21-22 16,0 21-16,0-21 0,0 0 0,22 1 16,-22-1-16,0 0 0,21 0 15,-21 0-15,21-21 16,0 0-1,0 0-15,-21-21 0,21 0 16,1 0-16</inkml:trace>
  <inkml:trace contextRef="#ctx0" brushRef="#br1" timeOffset="69896.6">18902 6985 0,'-21'21'15,"-1"0"-15,1 1 0,0-1 0,0 0 0,0 21 16,0-21-16,-1 1 0,1 20 16,0-21-16,0 21 0,0-20 0,-22 20 15,43-21-15,-21 0 0,0 0 0,21 1 16,0-1-16,0 0 16,21-21-1,0 0-15,1 0 0,-1 0 0,21 0 16,-21-21-16</inkml:trace>
  <inkml:trace contextRef="#ctx0" brushRef="#br1" timeOffset="70356.38">19346 7133 0,'0'0'0,"0"-21"0,0-42 15,0 41-15,0 1 16,0 0-16,-21 21 0,0 0 15,0 0-15,0 0 16,-1 21-16,1 0 0,0 1 0,0 20 16,-21-21-16,20 21 0,1 1 15,0-1-15,0 0 0,21 1 0,0-22 16,-21 21-16,21-21 0,0 1 0,0-1 16,0 0-16,0 0 0,21-21 15,-21 21-15,21-21 0,0 0 16,0 0-16,1 0 0,-1 0 0,0-21 15,0 0-15,0 0 0,0 21 16,1-21-16,20-22 0,-21 22 0,0 0 16,0-21-16,1 20 0,-22-20 0,21 21 15,0-21-15,0 20 16,-21 1-16,0 0 0,0 42 31,0 22-31,0-22 16,0 0-16,0 0 0,0 21 0,0-20 15,0-1-15,0 0 0,0 0 0,0 0 16,0 0-16,0 1 0,0-1 16,21-21-16,0 21 0,1-21 15,-1 0-15,0 0 16,0-21-16</inkml:trace>
  <inkml:trace contextRef="#ctx0" brushRef="#br1" timeOffset="72143.75">21124 6943 0,'0'0'0,"85"-43"16,-64 22-16,0 0 0,22 0 0,-22 0 15,21 0-15,-21-1 0,22-20 0,-22 21 16,0 0-16,-21-22 16,0 22-16,0 0 0,0 0 0,0 0 15,0 0-15,-21-1 0,0 1 16,-22 21-16,22 0 0,-21-21 0,-1 21 15,1 0-15,0 0 0,21 0 0,-22 0 16,1 21-16,0 0 0,-1 1 16,22-1-16,-21 0 0,21 21 0,-1-21 15,22 1-15,0 20 0,0 0 16,0-21-16,0 22 0,22-1 0,-1-21 16,0 22-16,0-22 0,21 21 0,-20-21 15,-1 0-15,0 22 0,21-22 16,-21 21-16,1-21 0,20 22 15,-21-22-15,0 0 0,-21 0 0,0 22 16,21-22-16,-21 0 0,0 0 16,0 0-16,-21 0 0,0-21 0,-21 22 15,21-1-15,-22-21 0,1 0 16,0 0-16,-1 0 0,1 0 0,0 0 16,-1 0-16,1 0 0,0 0 0,20-21 15,-20 21-15,21-22 0,0 1 16,0 0-16,-1 0 0,22-21 0,0 20 15,0 1-15,-21-21 0,21 21 16,0-22-16,0 22 0,0 0 16,0 0-16,0 0 0,21 0 0,1 21 15,-1 0-15,0 0 16,0 0-16,0 0 0,0 21 16,1 21-16,-1-21 0,0 22 0,-21-22 15,21 21-15,0-21 0,0 22 16,-21-1-16,22-21 0,-1 0 0,0 22 15,0-22-15,0 0 0,0-21 0,1 21 16,-1 0-16,0-21 0,0 0 16,21 0-16,-20 0 0,-1 0 15,21 0-15,-21 0 0,22 0 0,-22 0 16,21-21-16,-21 21 0,22-21 0,-1 0 16,-21 0-16,21-1 0,1 1 15,-22-21-15,21 21 0,-21 0 0,1-22 16,-1 22-16,0 0 0,0 0 15,0 0-15,-21-1 0,0 1 0,21 21 16,1 0-16,-1 0 31,-21 21-31,0 1 16,0-1 0,21-21 15,-21-21 0,21-1-31,-21 1 16,0 0-16,0 0 15,0 0-15,0 0 0,-21 21 16,0 0 0,0 0-1,-1 21-15,22 0 16,0 0-16,0 0 0,-21 0 15,21 22-15,-21-22 0,21 0 0,0 21 16,0-20-16,-21 20 0,21-21 16,0 0-16,0 0 0,0 1 15,0-1-15,0 0 0,0 0 0,0 0 16,21-21-16,-21 21 16,21-21-16,0 0 0,1 0 0,-1 0 15,0 0-15,0 0 0,21 0 0,-20-21 16,-1 0-16,21 21 0,-21-21 15,22 0-15,-1 0 0,-21-1 0,21-20 16,-20 21-16,-1 0 0,0-22 0,0 22 16,-21 0-16,0-21 15,0 21-15,0-1 0,0 1 16,-21 21-16,0 0 0,0 0 16,-1 21-16,22 1 0,-21-1 15,21 0-15,0 21 0,0-21 16,0 1-16,0-1 0,0 0 15,0 0-15,21 0 0,-21 0 0,22 1 16,-22-1-16,21-21 0,0 21 0,-21 0 16,21-21-16,-21 21 0,21-21 15,0 0-15,-21 21 0,22 1 16,-1-22-16,0 0 0,0 0 16,0 0-1,0 0-15,1-22 0,-1 22 16,0-21-16,-21 0 0,21 0 0,0 21 15,0-21-15,1-22 0,-1 22 16,0 0-16,0 0 0,-21-21 0,21 20 16,-21-20-16,21 21 0,-21 0 15,0 0-15,0 42 32,0 0-32,0 21 15,0-21-15,0 1 0,0-1 0,0 21 16,0-21-16,0 0 0,0 22 15,0-22-15,0 0 0,0 0 0,0 0 16,0 1-16,0-1 0,22 0 16,-1-21-16,0 0 15,0 0-15,0 0 16,0 0-16,1 0 16,-1-21-16,-21 0 15,0-1-15,0 1 0,0 0 16,0-21-16</inkml:trace>
  <inkml:trace contextRef="#ctx0" brushRef="#br1" timeOffset="72335.63">22775 6964 0,'0'0'0,"-21"0"0,0 0 15,21 21 48,21-21-63,0 0 15</inkml:trace>
  <inkml:trace contextRef="#ctx0" brushRef="#br1" timeOffset="72699.69">23093 7176 0,'0'0'0,"0"42"0,0 43 15,0-43-15,0 0 0,0-21 0,0 22 16,0-1-16,0 0 0,0-20 15,0 20-15,0 0 0,0-21 16,0 22-16,0-1 0,0-21 0,-21 22 0,21-1 16,-22 0-16,22-21 15,0 22-15,0-1 0,-21-21 0,21 22 16,-21-22-16,21 21 0,0-21 0,0 0 16,0 1-16,0-1 0,0 0 15,0 0-15,0 0 0,0-42 47,0 0-47,0 0 16,0 0-16,0-1 0,0-20 15</inkml:trace>
  <inkml:trace contextRef="#ctx0" brushRef="#br1" timeOffset="72991.74">23093 7662 0,'0'0'0,"21"-63"0,-21 21 0,21-1 0,-21 1 16,21 0-16,-21-1 0,0 1 15,21 0-15,1 20 0,-1-20 0,-21 21 16,21 0-16,0 0 0,0-1 16,0 1-16,1 0 0,-1 21 0,0 0 15,0 0-15,0 0 0,-21 21 16,21 0-16,-21 1 0,0-1 16,0 21-16,0-21 0,0 22 15,0-22-15,0 21 0,-21-21 0,0 0 16,0 1-16,21-1 0,-21 0 15,0 0-15,-1 0 0,1-21 0,21 21 16,-21-21-16,0 0 0,0 0 0,21-21 47,0 0-47,0 0 16,21 0-16,21 0 0</inkml:trace>
  <inkml:trace contextRef="#ctx0" brushRef="#br1" timeOffset="73320.17">23939 6604 0,'-21'21'15,"21"0"1,0 22-16,-21-22 0,21 21 0,-21 1 15,21-22-15,-21 21 0,21 0 0,0 1 16,0-1-16,-21 0 0,21 1 16,-22-1-16,22 0 0,0 1 0,0-1 15,-21 0-15,21 1 0,-21-22 16,21 21-16,0-21 0,0 22 0,0-22 16,0 0-16,0 0 15,0 0-15,0 1 16,21-22-16,0 0 15,1 0-15,-1 0 0,-21-22 0,21 22 16,0-21-16,0 0 0,0 0 16,-21 0-16,22 0 0</inkml:trace>
  <inkml:trace contextRef="#ctx0" brushRef="#br1" timeOffset="73584.03">23749 7006 0,'-21'-21'0,"42"42"0,-21-42 31,21 0-31,0 21 0,0 0 16,1 0-16,20-21 0,-21 21 0,21 0 16,1 0-16,-1-21 0,-21 21 15,22 0-15,-1 0 0,-21 0 0,0 0 16,22 0-16,-22-22 0,0 22 15,0 0-15,-42 0 47,0 0-47</inkml:trace>
  <inkml:trace contextRef="#ctx0" brushRef="#br1" timeOffset="74373.45">15303 8742 0,'0'-21'0,"0"42"47,0 0-47,0 0 15,0 22-15,0-22 0,0 21 0,0 0 16,0 1-16,0-1 0,0 0 15,0 1-15,0-22 0,0 21 0,0 1 16,0-22-16,0 0 0,0 0 0,0 0 16,0 0-16,0 1 0,22-22 31,-1 0-31,0 0 16,-21-22-16,21 1 0,0 0 0</inkml:trace>
  <inkml:trace contextRef="#ctx0" brushRef="#br1" timeOffset="74768.22">15748 8742 0,'0'21'16,"0"0"0,0 0-16,0 22 0,0-22 0,0 21 15,0-21-15,0 22 0,0-1 16,0 0-16,-21-20 0,21 20 0,0-21 15,0 21-15,0-20 0,0-1 16,0 0-16,0 0 0,0 0 0,0 0 16,21-21-1,0 0-15,0 0 0,0 0 16,1-21-16,-1 21 0,0-21 0,0 0 16,0 0-16,0 0 0,22-1 15,-22 1-15,0 0 0,-21-21 0,0-1 16,21-20-16,-21 21 15,0-1-15,0 22 0,-21-21 0,0-1 16,21 22-16,-21 0 0,0 0 0,-1 21 16,1 0-16,0 0 0,0 0 15,0 0-15,0 21 16,21 0-16,0 0 0,0 22 16,0-22-16,0 0 0,0 0 15,0 0-15,0 1 0,0-1 0,21 0 16,0 0-16</inkml:trace>
  <inkml:trace contextRef="#ctx0" brushRef="#br1" timeOffset="74928.13">16425 9017 0,'21'0'15,"1"-21"32</inkml:trace>
  <inkml:trace contextRef="#ctx0" brushRef="#br1" timeOffset="75605.36">17907 8657 0,'0'-21'16,"-21"42"31,21 0-47,-21 22 0,-1-22 0,1 21 15,0 1-15,0 20 0,0-21 0,0 1 16,21 20-16,-22-20 0,1-1 16,21 0-16,-21 1 0,21-22 0,0 21 15,0-21-15,0 0 0,0 1 0,21-1 16,0 0-16,1-21 0,-1 0 16,0 0-16,0 0 0,0 0 15,22 0-15,-22 0 0,21-21 0,-21 21 16,22-21-16,-1-1 0,-21 1 0,21-21 15,1 21-15,-22 0 0,21-22 16,-21 1-16,1 0 0,-1-1 0,-21 1 16,0 0-16,0-1 0,0-20 0,0 20 15,-21 1-15,-1 0 0,1-1 16,-21 22-16,21-21 0,-22 21 0,22 0 16,-21 21-16,21 0 0,0 0 15,-22 0-15,22 0 0,0 21 0,0 0 16,0 21-16,-1-21 0,22 22 0,-21 20 15,21-20-15,0-1 0,0 0 16,0 1-16,0-1 0,21-21 16,1 21-16,-1-20 0,0-1 0,0 0 15,0 0-15,0-21 0,22 0 0,-22 0 16,21 0-16,1 0 0</inkml:trace>
  <inkml:trace contextRef="#ctx0" brushRef="#br1" timeOffset="76508.6">18838 8446 0,'0'0'0,"0"-43"0,0 1 15,0 21-15,0 0 16,0 42 0,0 0-16,0 0 0,0 21 15,0 1-15,0-1 0,0 22 0,0-22 16,0 21-16,0 1 0,0-1 0,0 1 15,-21-1-15,21-20 0,-21-1 16,21 22-16,-21-22 0,21 0 0,-21-21 16,-1 22-16,1-22 0,21 0 0,0 0 15,-21 0-15,0-21 0,0 0 16,21-21 0,0 0-16,0 0 15,0 0-15,0 0 0,0-1 16,0-20-16,21 21 0,0 0 15,21-22-15,-20 22 0,-1 0 0,21 0 16,-21 21-16,0-21 0,22 21 0,-22 0 16,21 0-16,-21 0 0,22 0 15,-22 21-15,0 0 0,0-21 0,0 21 16,-21 0-16,0 1 0,0-1 16,0 0-16,0 0 0,0 0 0,0 0 15,-21 1-15,0-1 0,0 0 0,0 0 16,-22 0-16,22-21 0,-21 21 0,0 1 15,20-22-15,-20 0 16,0 21-16,21-21 0,-22 0 0,22 0 0,0 0 16,42 0 15,0 0-15,0 0-16,1 0 0,20 0 0,-21 0 15,21 0-15,-20 0 0,20 0 0,-21 0 16,21-21-16,1 21 0,-22 0 15,21-22-15,1 1 0,-1 21 0,0-21 16,-21 0-16,22 21 0,-22-21 0,21 0 16,-21-1-16,1 1 0,-1-21 15,0 21-15,0 0 0,-21-1 0,0 1 16,0 0-16,0 0 0,-21 21 16,0 0-1,21 21 1,-21 0-16,21 0 0,0 22 0,-22-22 15,22 0-15,0 21 0,0-20 0,0 20 16,0-21-16,0 21 0,0 1 16,0-1-16,0 0 0,0 1 0,22-1 15,-22 0-15,21 22 0,-21-22 0,0 1 16,21 20-16,-21-21 0,21 22 0,-21-22 16,0 22-16,0-22 0,0 0 15,0 1-15,0-1 0,0 0 16,0 1-16,-21-1 0,0-21 0,0 22 15,21-22-15,0 0 0,-22 0 0,22 0 16,-21 0-16,0-21 16,0 0-16,0 0 0,0 0 15,-1-21-15,1 21 0,-21-42 0,42 21 16,-21 0-16,21-22 0,0 1 0,0 0 16,0-1-16,0 1 0,0-22 15,0 1-15,21-1 0</inkml:trace>
  <inkml:trace contextRef="#ctx0" brushRef="#br1" timeOffset="76712.02">19770 8763 0,'0'0'0,"0"-21"0,-22 21 15,1-21-15,21 42 47,0 0-47,21 0 0,1 0 16,-22 1-16,21-1 15,-21 0-15</inkml:trace>
  <inkml:trace contextRef="#ctx0" brushRef="#br1" timeOffset="77043.83">19960 9081 0,'0'0'0,"21"0"0,0 0 0,1 0 15,-1-22-15,0 1 16,0 0-16,0 0 0,-21 0 16,21 0-16,1-1 0,-22 1 15,0 0-15,0 0 0,-22 21 31,1 0-31,21 21 0,-21 0 16,0 0-16,0 1 0,21-1 16,-21 21-16,21-21 0,-22 22 0,22-22 15,0 21-15,-21-21 0,21 0 0,0 1 16,0-1-16,0 0 0,0 0 0,0 0 16,21 0-16,1-21 15,-1 0-15,0 0 0,0 0 0,0 0 16,0 0-16,22 0 0,-22 0 15,21-21-15,1 21 0,-1-21 0</inkml:trace>
  <inkml:trace contextRef="#ctx0" brushRef="#br1" timeOffset="77767.72">20680 8890 0,'0'0'0,"0"-21"0,0 0 0,0 0 15,0-1 1,-21 22-16,-1 0 15,22 22-15,0-1 0,-21 0 0,0 21 16,0-21-16,21 22 0,-21-22 16,21 21-16,-21 1 0,21-22 15,0 21-15,0-21 0,0 22 0,0-22 0,0 0 16,0 0-16,0 0 0,0 0 16,0 1-16,21-1 0,0-21 15,0 21-15,0-21 0,0 0 0,1 0 16,-1 0-16,21 0 0,-21 0 0,0 0 15,22 0-15,-22-21 0,21 0 16,-21-1-16,1 1 0,20 0 0,-21 0 16,0-21-16,0 20 0,1-20 0,-1 0 15,0-22-15,0 22 0,0-22 16,-21 22-16,0-21 0,0-1 0,21 22 16,-21-1-16,0 1 0,22 21 0,-22-21 15,0 20-15,0 1 0,0 0 16,0 42-1,0 0 1,-22 22-16,22-22 16,-21 21-16,21-21 0,0 43 0,-21-22 15,21 1-15,-21-1 0,21 0 0,-21 1 16,21-1-16,0 0 0,0 1 16,0-1-16,0-21 0,0 21 0,0-20 15,0-1-15,0 0 0,0 0 0,21 0 16,0-21-16,-21 21 15,21-21-15,0 0 0,1 0 0,-1 0 0,0 0 16,0 0-16,0 0 0,0 0 16,1-21-16,-1 21 0,0-21 0,0 0 15,0 0-15,0 0 0,1-1 16,-1 1-16,0 0 0,0 0 0,-21 0 16,0 0-16,21 21 0,-21-22 15,0 44 1,0-1-16,0 0 15,-21 0-15,21 0 0,0 0 0,-21 1 16,21-1-16,-21-21 0,21 21 16,0 0-16,0 0 0,0 0 15,0 1 1,21-22 15,0-22-31,0 1 0,-21 0 16,21 0-16</inkml:trace>
  <inkml:trace contextRef="#ctx0" brushRef="#br1" timeOffset="77939.14">21611 8784 0,'0'0'0,"0"-21"16,0 0 0,-21 21-16,0 0 15</inkml:trace>
  <inkml:trace contextRef="#ctx0" brushRef="#br1" timeOffset="78136.02">21061 8911 0,'-21'21'16,"42"-21"15,0 0-31,0 0 0,0 0 16,0 0-16,1 0 0,-1 0 0,0 0 15,0 0-15,0 0 0</inkml:trace>
  <inkml:trace contextRef="#ctx0" brushRef="#br1" timeOffset="78576.09">21802 8996 0,'0'-21'16,"21"0"-16,0 21 15,-21 21 1,0 0-16,21 0 0,-21 0 16,0 0-16,0 22 0,0-22 15,0 0-15,0 0 0,0 22 16,0-22-16,0 0 0,0 0 0,0 0 15,0 0-15,0 1 16,0-1-16,21-21 31,0-21-15,1-1-16,-1 22 0,-21-21 16,21 0-16,0 0 0,0 0 0,0 0 15,-21-1-15,22-20 0,-1 21 16,0-21-16,0 20 0,0 1 15,0 0-15,-21-21 0,22 42 0,-1-21 0,0-1 16,0 22 0,0 0-16</inkml:trace>
  <inkml:trace contextRef="#ctx0" brushRef="#br1" timeOffset="78943.87">22267 9144 0,'0'0'16,"0"21"-16,21-21 16,1 0-16,-1 0 0,0 0 15,0 0-15,0 0 16,0-21-16,1 0 16,-1 21-16,0-21 0,-21 0 0,21-1 15,-21 1-15,0 0 16,0 0-16,0 0 0,0 0 0,0-1 15,-21 22-15,0 0 16,0 0-16,-1 0 0,1 22 16,0-1-16,0 0 0,0 0 0,0 0 15,21 22-15,-22-22 0,22 0 0,-21 0 16,21 21-16,0-20 0,0-1 16,0 0-16,0 0 0,0 0 0,0 0 15,0 1 1,21-22-16,1 0 0,-1 0 15,0 0-15,0 0 16,0 0-16,0 0 0,1 0 0,20-22 16,-21 22-16,0-21 0</inkml:trace>
  <inkml:trace contextRef="#ctx0" brushRef="#br1" timeOffset="79407.41">23685 8636 0,'0'0'0,"-21"0"0,-21 42 16,21-20-16,-22 20 0,22-21 16,-21 21-16,21 1 0,-22-1 0,22 0 15,-21 1-15,21-1 0,0 0 16,-1 1-16,22-1 0,0-21 0,0 22 15,0-22-15,0 21 0,0-21 0,0 0 16,22 1-16,-1-1 0,21-21 0,-21 21 16,22-21-16,-1 0 0,0 0 15,1 0-15,-1 0 0,21 0 0,-20 0 16,-1-21-16,0 0 0,-20 21 0,20-22 16,0 1-16,-21 21 0,1-21 15,-1 0-15,0 0 0,0 21 16,-21-21-16,0-1 0,0 1 15</inkml:trace>
  <inkml:trace contextRef="#ctx0" brushRef="#br1" timeOffset="80483.7">15092 10583 0,'0'0'0,"21"0"0,0-21 31,-21 42 1,0 1-32,0-1 15,-21 0-15,0 0 0,0 21 16,21-20-16,0 20 0,-22-21 15,22 21-15,-21-20 0,21 20 0,0-21 16,0 0-16,0 22 0,0-22 16,0 0-16,0 0 0,21-21 31,-21-21-15</inkml:trace>
  <inkml:trace contextRef="#ctx0" brushRef="#br1" timeOffset="80748.06">15430 10456 0,'0'0'0,"22"0"16,-1 0-16,-21 22 16,0-1-16,0 21 0,0-21 0,0 22 15,0-22-15,0 21 0,0 0 16,0 1-16,0-1 0,0-21 0,0 22 15,0-22-15,0 21 0,-21-21 0,21 22 16,-22-22-16,1 0 0,21 0 0,0 0 16,0 0-16,-21-21 0,21 22 15,-21-22-15,21-22 32,21 1-17</inkml:trace>
  <inkml:trace contextRef="#ctx0" brushRef="#br1" timeOffset="80926.95">15811 10816 0,'0'21'31,"22"-21"0,-1 0-15</inkml:trace>
  <inkml:trace contextRef="#ctx0" brushRef="#br1" timeOffset="81290.13">17230 10520 0,'0'0'0,"-22"0"0,1 0 0,0-21 15,42 21 1,0 0-1,1 0-15,20-21 0,0 21 0,-21 0 16,43 0-16,-22 0 0,1 0 16,-1 0-16,21 0 0,-20 0 0,-1 0 15,0-22-15,1 22 0,-22 0 16,0 0-16,21 0 0,-20 0 16,-44 0-1,-20 0 1,21 0-16,0 0 15,0 0-15,-22 0 0</inkml:trace>
  <inkml:trace contextRef="#ctx0" brushRef="#br1" timeOffset="81535.98">17547 10456 0,'-21'0'16,"21"22"15,0-1-31,0 0 16,0 0-16,0 21 15,0-20-15,0 20 0,0-21 0,0 21 16,0 1-16,0-1 0,-21-21 0,21 22 16,-21-22-16,21 21 0,0-21 0,-22 0 15,1 22-15,21-22 0,-21 0 16,0 0-16,21 0 0,0 1 16,0-1-16,21-21 31,0 0-31,0-21 0,-21-1 0,43 1 15,-22 21-15</inkml:trace>
  <inkml:trace contextRef="#ctx0" brushRef="#br1" timeOffset="81879.89">18076 10478 0,'0'0'0,"0"-22"0,0 44 31,0-1-31,0 0 16,0 21-16,0-21 0,0 22 16,0-22-16,0 21 0,-21 1 15,21-22-15,-21 21 0,0-21 0,21 22 0,-21-22 16,-1 0-16,22 21 16,0-21-16,0 1 0,-21-1 0,21 0 15,0 0-15,0 0 0,0 0 16,0 1-16,0-1 15,21-21-15,1 0 0,-1 0 16,0 0-16,0 0 0,0 0 0,0 0 16,1 0-16,-1 0 0,0-21 0,0 21 15,0-22-15,0 22 0,1-21 16,-1 21-16,0-21 0,0 0 0,0 21 16,-21-21-16,21 0 0,1-1 15,-1 1-15</inkml:trace>
  <inkml:trace contextRef="#ctx0" brushRef="#br1" timeOffset="85009.2">18436 10541 0,'0'0'0,"0"-21"31,0 0-16,-21 21-15,0 0 16,0 0-16,-1 0 0,1 0 0,0 0 16,0 0-16,0 0 0,0 0 15,-1 21-15,1-21 0,21 21 16,-21 0-16,0-21 0,21 21 0,-21 1 16,21-1-16,-21-21 0,21 21 15</inkml:trace>
  <inkml:trace contextRef="#ctx0" brushRef="#br1" timeOffset="85499.27">18838 10562 0,'21'0'15,"-21"21"1,0 1 0,0-1-16,0 0 0,-21 0 0,21 0 15,-21 22-15,0-22 0,21 21 16,-21-21-16,0 22 0,-1-22 0,1 21 16,0-21-16,21 22 0,0-22 0,-21 0 15,21 0-15,0 0 16,0 0-16,0 1 0,0-1 0,0 0 15,21-21-15,0 21 16,0-21-16,1 0 0,-1 0 16,0 0-16,21 0 0,-21 0 0,22 0 15,-1 0-15,-21-21 0,22 0 0,-22 21 16,21-21-16,-21 21 0,22-22 0,-22 22 16,0 0-16,21-21 0,-21 21 15</inkml:trace>
  <inkml:trace contextRef="#ctx0" brushRef="#br1" timeOffset="86415.65">14626 12467 0,'0'-21'16,"0"42"46,0 0-62,0 1 0,0-1 16,0 0-16,0 21 0,0-21 15,0 22-15,-21-1 0,21 0 0,0 1 16,0-22-16,-21 21 0,21 1 0,0-22 16,0 0-16,0 21 0,0-21 15,0 1-15,0-1 0,0 0 16,0-42 31,0 0-47,21-1 0,0 22 15,0-21-15</inkml:trace>
  <inkml:trace contextRef="#ctx0" brushRef="#br1" timeOffset="86974.97">14965 12615 0,'0'0'0,"-21"-21"0,21 0 16,0 0-16,0 0 16,0 0-1,0-1-15,21 22 16,0-21-16,0 21 0,0 0 0,0 0 16,1 0-16,-1 0 0,0 0 15,0 0-15,0 0 0,22 21 0,-22 1 16,0-22-16,0 21 0,0 0 0,-21 21 15,0-21-15,21 1 0,-21-1 16,0 21-16,0-21 0,0 22 0,-21-22 16,0 0-16,-21 21 0,21-21 0,-22 1 15,1-1-15,0 0 0,20 21 16,-20-42-16,0 21 0,-1 1 16,1-1-16,21-21 0,-21 0 0,20 21 15,1-21-15,0 0 0,0 0 16,21-21 15,21 21-31,0 0 16,0 0-16,1 0 0,-1 0 0,0 0 15,0 0-15,21 0 0,-20 0 0,20 0 16,-21 0-16,21 0 0,-20 0 16,20 0-16,-21 0 0,21 0 0,-20 0 15,-1 0-15,0 0 0,21 0 0,-21 0 16,1 0-16,-1 0 15,-21-21 32,0-1-31</inkml:trace>
  <inkml:trace contextRef="#ctx0" brushRef="#br1" timeOffset="87315.88">15748 12806 0,'0'-21'62,"21"21"-62,-21-21 16,0 42 46,0 0-46,0 0 15</inkml:trace>
  <inkml:trace contextRef="#ctx0" brushRef="#br1" timeOffset="88279.37">17187 12573 0,'0'0'0,"0"-21"0,0 0 15,0 0-15,0-1 0,0 1 16,0 0-16,-21 0 0,21 0 16,0 42 15,0 21-31,0 1 0,0-1 0,0 0 15,0 22-15,0-22 0,0 22 16,0-1-16,0 1 0,0-22 0,0 0 16,0 22-16,0-22 0,0-21 0,0 22 15,0-1-15,0-21 16,0 0-16,0 0 0,0 1 0,0-1 16,21-21-1,0 0 1,-21-21-16,22 21 0,-1-22 0,0-20 15</inkml:trace>
  <inkml:trace contextRef="#ctx0" brushRef="#br1" timeOffset="88531.23">17611 12573 0,'0'0'0,"21"-42"0,-21 21 16,21-22-16,-21 22 0,21 0 0,-21 0 15,0 0-15,0 42 16,0 0-16,0 0 15,0 0-15,0 22 0,0-1 16,0 0-16,0 22 0,0-22 0,0 22 16,0-22-16,0 21 0,0-20 15,0-1-15,0 0 0,0 1 0,0-1 16,0-21-16,0 0 0,0 22 0,0-22 16,-21-21-16,21 21 0,0 0 15,-21-21 1,0 0-1</inkml:trace>
  <inkml:trace contextRef="#ctx0" brushRef="#br1" timeOffset="88722.12">17166 12975 0,'0'0'0,"21"0"15,0 0 1,1 0-16,20 0 0,-21 0 0,21 0 15,-20 0-15,20 0 0,0 0 16,1 0-16,20 0 0,-21 0 0,1 0 16,-1-21-16,0 21 0,1 0 0,-1-21 15,0 21-15,-20 0 0,20-21 16</inkml:trace>
  <inkml:trace contextRef="#ctx0" brushRef="#br1" timeOffset="89188.24">18351 12742 0,'0'0'0,"0"-21"0,0-21 16,0 21-16,0 0 15,-21 21-15,0 0 0,0 0 16,0 0-16,0 0 0,-1 0 16,1 21-16,0 0 0,0 21 15,0-21-15,0 22 0,-1-22 0,1 21 16,0 1-16,21-1 0,0 0 15,-21-21-15,21 22 0,0-1 16,0-21-16,0 0 0,0 1 0,0-1 16,0 0-16,21-21 0,-21 21 0,21-21 15,0 0-15,1 0 0,-1 0 16,0 0-16,0 0 0,0-21 0,0 21 16,1-21-16,-1 0 0,0-1 0,0 1 15,0 0-15,0 0 0,-21-21 16,0 20-16,22-20 0,-22 21 0,21-21 15,-21-1-15,0 22 0,0-21 0,0 21 16,0-1-16,0 1 16,0 0-16,0 42 15,0 0-15,0 1 0,0 20 16,0-21-16,0 21 0,0-20 16,0 20-16,21-21 0,-21 21 0,0-20 15,0 20-15,21-21 0,-21 0 0,0 0 16,0 1-16,21-1 15,-21 0-15,21-21 0,1 0 0,-1 0 16,0 0-16,0 0 0,0-21 16</inkml:trace>
  <inkml:trace contextRef="#ctx0" brushRef="#br1" timeOffset="89564.03">19029 12721 0,'0'0'16,"21"-21"-16,-21-21 0,0 21 0,0-1 0,0 1 15,-21 21 1,0 0-16,-1 21 16,-20-21-16,21 22 0,0-1 0,21 21 15,-21-21-15,21 0 0,-22 1 16,22 20-16,0-21 0,0 0 0,0 0 16,0 1-16,22-1 0,-1 0 15,0 0-15,0-21 16,0 21-16,0-21 0,22 0 0,-22 21 15,0-21-15,0 0 0,0 22 0,1-1 16,-1-21 0,-21 21-16,0 0 0,-21 0 15,-1-21-15,1 0 0,0 0 16,-21 21-16,21-21 0,-22 0 16,22 0-16,-21 0 0,21 0 0,-22 0 15,22 0-15,0 0 0,0 0 0,21-21 31,0 0-31,21 0 16,0 21-16,0-21 0,0 0 16,1-1-16</inkml:trace>
  <inkml:trace contextRef="#ctx0" brushRef="#br1" timeOffset="90195.67">19600 12383 0,'0'-22'15,"0"44"-15,0-86 0,0 43 0,0 0 0,0 0 16,-21-1-16,0 22 16,0 0-16,21 22 15,0-1-15,0 0 0,0 21 0,0 1 16,0-22-16,0 21 0,0 0 16,0 1-16,0 20 0,0-20 15,0-1-15,0 0 0,21 1 0,-21-1 16,0 0-16,0-21 0,0 22 0,0-22 15,0 0-15,0 21 0,0-20 16,-21-22-16,21 21 0,-21 0 0,21 0 16,-22-21-16,1 0 15,21-21 1,0 0-16,0 0 16,0-1-16,0 1 0,21-21 0,1 21 15,-1-22-15,0 22 0,0-21 16,0 21-16,0 0 0,22-22 15,-22 43-15,21-21 0,-21 0 0,22 21 16,-22 0-16,0 0 0,0 0 16,0 0-16,1 21 0,-22 0 0,0 0 15,0 1-15,0-1 16,-22 0 0,1-21-16,0 0 0,-21 0 0,21 21 15,-1-21-15,1 0 0,0 0 16,0 0-16,0 0 0,0 0 0,-1 0 15,1 0-15,21 21 16,0 0 0,21 1-1,-21-1-15,22-21 0,-1 21 0,-21 0 16,0 0-16,21 0 0,0 1 0,0-1 16,0 0-16,1 0 15,-1-21-15,0 0 0,0 21 16,0-21-16,0 21 0,1-21 0,-1 0 15,0 0-15,0 0 0,0 0 16,0 0-16,1 0 0,-1-21 0,0 0 16,21 21-16,-21-21 0</inkml:trace>
  <inkml:trace contextRef="#ctx0" brushRef="#br1" timeOffset="90571.45">20383 12848 0,'22'0'32,"-1"0"-32,0 0 15,0 0-15,0 0 0,0-21 16,1 21-16,-1-21 0,0 0 0,0 21 16,0-21-16,0-1 15,1 1-15,-22 0 0,21 21 0,-21-21 16,0 0-16,0 0 0,0-1 0,0 1 15,-21 21-15,-1-21 0,-20 21 16,21 0-16,0 0 0,0 0 0,-22 0 16,22 21-16,0-21 0,0 21 0,0 1 15,-1 20-15,22-21 0,-21 21 16,21-20-16,0 20 0,0-21 0,0 21 16,0-20-16,0-1 0,0 0 0,0 0 15,0 0-15,0 0 0,0 1 16,21-1-16,1-21 15,-1 0-15,0 0 0,21 0 16,-21 0-16,1 0 16,20 0-16,-21 0 0,21-21 0</inkml:trace>
  <inkml:trace contextRef="#ctx0" brushRef="#br1" timeOffset="91147.38">21124 12361 0,'0'-21'0,"0"42"0,0-63 0,21 21 16,-21 0-16,0 0 0,0 42 31,-21 0-15,21 0-16,-21 21 0,21-20 0,0 20 16,-21 0-16,21-21 0,-21 22 0,21-1 15,0 0-15,0-20 0,-21 20 16,21 0-16,0 1 0,0-22 0,0 21 15,0-21-15,0 0 0,0 22 16,0-22-16,0 0 0,0 0 0,0 0 16,0 1-16,0-1 15,21-21 1,0 0-16,0 0 16,0-21-16,22-1 0,-22 1 15,0 0-15,0 0 16,0 0-16,0-22 0,1 1 0,20 21 15,-21-21-15,0-1 0,0 1 0,1 0 16,-1-1-16,0 1 0,-21 0 16,0-1-16,21 1 0,-21 0 0,0 20 15,0 1-15,0 0 0,0 0 0,0 42 32,0 0-32,0 0 0,0 1 15,0-1-15,0 21 0,0-21 16,0 22-16,-21-1 0,21 0 0,-21-21 15,21 22-15,0-1 0,0-21 0,-21 22 16,21-22-16,0 21 16,0-21-16,0 0 0,0 1 0,0-1 15,0 0-15,0 0 0,0 0 0,0 0 16,21-21 0,0 0-1,0 0-15,0 0 16,-21-21-16</inkml:trace>
  <inkml:trace contextRef="#ctx0" brushRef="#br1" timeOffset="91363.26">21653 12996 0,'-21'0'16,"0"0"-1</inkml:trace>
  <inkml:trace contextRef="#ctx0" brushRef="#br1" timeOffset="92565.03">18838 14076 0,'0'-21'47,"21"21"-16,-21 21-31,0 0 15,0 0-15,0 0 16,0 1-16,0-1 16</inkml:trace>
  <inkml:trace contextRef="#ctx0" brushRef="#br1" timeOffset="92739">18902 14605 0,'0'21'16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32:51.3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1122 0,'0'0'0,"21"0"0,-21 21 0,0 0 31</inkml:trace>
  <inkml:trace contextRef="#ctx0" brushRef="#br0" timeOffset="2668.23">3958 974 0,'0'-21'0,"21"-1"0,-21 1 16,0 0-1,21 0-15,-21 0 0,0 0 16,0-1 0,0 1-16,0 0 0,0 0 15,0 0 1,-21 21-16,0 0 47,21 21-47,-21 0 15,21 0-15,-21 0 0,21 1 16,-21-1-16,21 21 0,0 0 16,0-20-16,0 20 0,-22 0 15,22 1-15,0-1 0,-21 0 0,21 1 16,0-1-16,0 0 0,0 1 15,0-1-15,0 21 0,0-20 16,0-1-16,0 22 0,0-22 0,0 21 16,0-20-16,0-1 0,0 22 15,0-22-15,0 0 0,0 1 0,0-1 16,0-21-16,0 21 0,0-20 16,0 20-16,21-21 0,-21 0 0,0 0 15,22 1-15,-1-1 0,0-21 16,-21 21-16,21-21 0,0 0 0,0 0 15,1 0-15,-1 0 0,0 0 16,0 0-16,21-21 0,-20 21 0,-1-21 16,21-1-16,-21 1 0,22-21 15,-1 21-15,-21-22 0,21 1 16,1 0-16,-22-22 0,21 1 0,-21 20 16,22-20-16,-22-1 0,0 1 15,0-1-15,0 1 0,1-1 0,-22 1 16,21-1-16,0 1 0,-21-1 15,0 1-15,21 21 0,0-22 0,-21 1 16,0 20-16,0 1 0,0 0 16,0 20-16,0-20 0,0 21 0,0 0 15,0 0-15,0 42 47,0 0-47,0 0 0,0 0 0,-21 22 16,21-22-16,0 21 0,0 22 15,0-22-15,-21 0 0,21 22 0,0-22 16,0 0-16,0 22 0,0-22 16,-21 22-16,21-22 0,-21 0 0,21 1 15,-22 20-15,22-20 0,0-1 16,0 0-16,0 1 0,0-1 0,0 0 16,0 1-16,0-22 0,0 21 15,0-21-15,22 22 0,-22-22 16,21 0-16,0 0 0,0-21 0,0 21 15,22-21-15,-22 0 0,21 0 16,-21 0-16,22 0 0,-1 0 0,0 0 16,1 0-16,-22-21 0,21 0 15,0 21-15,-20-42 0,20 20 0,-21 1 16,0-21-16,0 21 0,1-22 16,-1 1-16,0 21 0,-21-21 0,0-1 15,0 22-15,0-21 0,21 21 16,-21-1-16,0 1 0,0-21 0,0 21 15,0 0-15,0-1 16,0 1 0,0 42-1,0 1 1,0-1-16,0 0 0,0 0 16,0 0-16,0 22 0,0-22 15,-21 21-15,21-21 0,0 22 0,0-22 16,0 0-16,0 21 0,-21-21 15,21 1-15,0 20 0,0-21 0,-21 0 16,21 0-16,0 1 16,0-1-16,0 0 0,0-42 62,0 0-62,0-1 16,0-20-16,0 21 0,0 0 0,0-22 15,0 1-15,21 21 0,0-21 16,-21 20-16,21-20 0,0 21 0,0 0 16,1-22-16,-1 22 0,0 21 15,0-21-15,0 0 0,22 0 0,-22 21 16,21 0-16,-21 0 0,22 0 16,-22 0-16,0 0 0,21 0 0,-21 21 15,1-21-15,-1 21 0,0 0 16,-21 22-16,0-22 0,0 0 15,0 21-15,0-21 0,0 22 0,0-22 16,0 0-16,0 21 0,-21 22 16,21-43-16,0 0 15,-21 0-15,21 1 0,0-1 16,0 0-16,0 0 16,0-42 109,0 0-125,0 0 15</inkml:trace>
  <inkml:trace contextRef="#ctx0" brushRef="#br0" timeOffset="5837.54">6202 1503 0,'0'-21'15,"21"21"1,-21-21-16,0-1 16,0 1-1,0 0 17,0 42-1,0 0-31,0 1 15,0-1-15,0 0 0,0 21 16,0-21-16,0 22 0,0-1 0,0 0 16,0-20-16,0 20 0,0 0 15,0-21-15,0 1 0,0 20 16,0-21-16,0 0 0,0 0 0,0 1 16,0-1-16,21 0 15,0-21-15,0 0 16,1 0-16,-1 0 15,0-21-15,0 0 0,0-1 0,22 1 16,-22 0-16,0 0 0,0 0 0,0-22 16,0 22-16,1-21 0,-1 0 15,0 20-15,0-20 0,0 0 16,0 21-16,-21-1 0,0-20 0,22 21 16,-22 0-16,21 21 0,-21-21 15,0-1-15,0 44 31,0-1-15,0 0-16,0 0 0,0 0 16,0 22-16,0-22 0,0 21 0,-21-21 15,21 22-15,0-22 0,0 0 16,0 21-16,0-21 0,0 1 0,0 20 16,0-21-16,0 0 15,0 0-15,0 1 0,21-22 16,0 0-16,0 21 0,0-21 0,0 0 15,1 0-15,-1 0 16,21-21-16,-21-1 0,22 22 0,-1-21 16,-21 0-16,21 0 0,-20 0 15,20 0-15,-21-22 0,0 22 0,22-21 16,-22 21-16,0-22 0,-21 22 16,21-21-16,-21 21 0,21-1 0,-21 1 15,0 0-15,0 0 16,-21 21-1,0 0 1,21 21-16,-21 0 0,0 0 16,21 1-16,0 20 0,0-21 15,0 0-15,0 0 0,0 1 16,0-1-16,0 0 0,21 0 0,0 0 16,-21 0-16,21 1 0,0-1 15,-21 0-15,21 0 0,-21 0 16,0 0-16,22 1 15,-22-1-15,0 0 16,-22-21 15,1 0-15,21-21-16,0 0 0,-21 21 0,21-22 16,-21 1-16,0 0 15,0 21-15,21-21 16,0 42 15,0 0-15,0 0-16,0 1 15,0-1-15,21 0 16,0-21-16,0 21 0,0-21 16,0 0-16,1 21 0,-1-21 15,0 0-15,0 0 0,21 0 16,1 0-16,-22 0 0,21 0 15,1-21-15,-1 21 0,0-21 0,1 21 16,-1-21-16,0 0 0,1-1 16,-1 1-16,0 0 0,1 0 0,-22 0 15,0 0-15,21-1 0,-21 1 0,1 0 16,-22-21-16,21 21 0,-21-1 16,0 1-16,0 0 0,0 0 15,0 0-15,-21 21 16,-1 0-16,1 0 15,0 0-15,0 21 16,21 0-16,0 0 0,-21 0 16,21 1-16,-21-1 0,21 0 0,0 0 15,0 0-15,0 22 0,0-22 16,0 0-16,0 0 0,0 0 0,0 0 16,21 1-16,0-1 15,0-21-15,0 21 0,22 0 0,-22-21 16,21 0-16,-21 21 0,22-21 0,-22 0 15,21 0-15,0 0 0,1 0 16,-22 0-16,21 0 0,1 0 0,-22 0 16,21 0-16,0 0 0,-20 0 0,20-21 15,0 0-15,-21 0 0,22 0 16,-22-1-16,0 1 0,0 0 16,22 0-16,-22-21 0,0 20 15,-21-20-15,21 21 0,-21-21 0,0 20 16,0 1-16,0 0 0,0 0 0,0 0 15,0 0-15,-21-1 0,21 1 16,-21 21-16,0 0 0,-1 0 0,1 0 16,-21 0-16,21 0 0,0 0 15,-1 0-15,1 21 0,0-21 0,0 22 16,0-1-16,0 0 0,-1 21 0,1-21 16,0 1-16,21 20 15,-21-21-15,21 0 0,0 22 0,0-22 0,0 0 16,0 0-16,0 0 15,0 0-15,0 1 0,0-1 0,21-21 16,0 21-16,0-21 0,1 0 0,-1 0 16,0 0-16,0 0 0,0 0 15,0 0-15,1 0 0,-1 0 0,0-21 16,21 0-16,-21-1 0,1 1 0,-1 0 16,0-21-16,0 21 0,21-22 15,-20 1-15,-1-22 0,0 22 0,0-21 16,0 20-16,0-20 0,1 20 15,-22-20-15,21 21 0,-21-1 0,21 1 16,-21 0-16,0-1 0,0 1 16,0 0-16,0-1 0,0 22 15,0 0-15,0-21 0,0 20 0,0 1 16,0 42 15,-21 22-31,21-22 0,-21 21 16,21 1-16,0-1 0,-22 21 0,22-20 15,-21-1-15,21 22 0,-21-22 16,21 21-16,-21-20 0,21 20 0,0-20 16,0-1-16,0 21 0,0-20 0,0-1 15,0-21-15,0 22 0,0-22 16,0 21-16,0-21 0,21 0 0,0 1 16,0-22-16,1 0 15,-1 0-15,0 0 0,21 0 16,-21 0-16,1 0 0,-1 0 0,21-22 15,-21 22-15,0-21 0,1 0 16,20 0-16,-21 0 0</inkml:trace>
  <inkml:trace contextRef="#ctx0" brushRef="#br0" timeOffset="6761.01">12107 783 0,'0'0'0,"0"-21"15,-21 0-15,0 21 16,0 0-16,0 0 15,-1 0-15,1 0 0,0 0 16,0 21-16,0 0 0,0 0 16,-22 1-16,22 20 0,0-21 0,0 21 15,0 1-15,-1-1 0,1 22 16,0-22-16,0 0 0,21 1 0,0 20 16,-21-21-16,21 1 0,0-1 15,-21 0-15,21 1 0,0-1 16,0 0-16,0 1 0,0-22 0,21 21 15,0-21-15,0 1 0,-21 20 16,42-42-16,-20 21 0,-1 0 0,0-21 16,21 0-16,1 0 0,-22 0 15,21 0-15,0 0 0,1-21 0,-1 0 16,0 0-16,1 0 0,-1-1 0,0 1 16,1-21-16,-1 21 0,0-22 15,-20 1-15,20 0 0,-21 21 0,21-43 16,-20 22-16,-1-1 0,-21 1 15,0-21-15,0-1 0,0 1 0,0 20 16,0-20-16,0-1 0,-21 22 16,-1-22-16,-20 22 0,21 21 15,-21-21-15,20 20 0,-20 1 0,0 21 16,-1 0-16,1 0 0,0 0 16,-22 0-16,22 0 0,21 0 0,-22 21 15,1 1-15,0-1 0,21 0 16,-22 21-16,22-21 0,0 22 0,0-22 15,0 21-15,21-21 0,0 22 16,-22-22-16,22 0 0,0 0 0,0 22 16,0-22-16,0 0 0,0 0 0,22 0 15,-1 0-15,0-21 16,21 0-16,-21 0 0</inkml:trace>
  <inkml:trace contextRef="#ctx0" brushRef="#br0" timeOffset="7344.27">13314 1016 0,'0'0'0,"21"0"0,0-21 0,-21 0 0,21 21 15,-21-21-15,0-1 0,0 1 0,0 0 16,-21 21-1,0 0-15,0-21 0,-22 21 0,22 0 16,-21 0-16,0 0 0,20 0 16,-20 21-16,0 0 0,-1-21 0,1 21 15,21 22-15,-21-22 0,-1 0 16,22 0-16,-21 22 0,21-22 0,-1 21 16,1-21-16,21 0 0,0 1 15,0-1-15,0 0 0,0 0 0,0 0 16,21 0-16,1 1 0,-1-22 15,0 0-15,21 21 0,-21-21 16,22 0-16,-1 21 0,-21-21 16,22 0-16,-1 0 0,0 21 0,1-21 15,-1 0-15,-21 21 0,21-21 16,-20 21-16,20-21 0,-21 22 0,0-1 16,0-21-16,-21 21 0,0 0 15,0 0-15,-21 0 16,-21 1-16,21-1 0,-22-21 0,22 21 15,-21 0-15,0-21 0,-22 21 16,22-21-16,-22 0 0,22 0 0,0 21 16,-22-21-16,43 0 0,-21 0 0,-1 0 15,22-21-15,0 21 0,0-21 16,0 21-16,-1-21 0,22 0 16,0 0-1,0-1 1,0 1-16,22 21 15,-1 0-15,0 0 16,0 0-16,0 0 0,0 0 0,1 0 16</inkml:trace>
  <inkml:trace contextRef="#ctx0" brushRef="#br0" timeOffset="8166.8">15134 699 0,'0'0'0,"0"-22"0,0-41 15,0 42-15,0 0 16,0-1-16,0 1 0,0 42 31,-21 1-15,21 20-16,-21 0 0,21 1 15,-21-1-15,21 21 0,0 1 0,0-1 16,-22 1-16,1-1 0,21 1 16,-21-1-16,21 1 0,0-1 15,0-20-15,-21-1 0,21 0 0,0 1 16,-21-1-16,21 0 0,-21-20 15,21 20-15,0-21 0,0 0 0,0 0 16,-22-21-16,22 22 16,0-44-1,-21 1-15,21 0 0,0 0 16,0-21-16,0 20 0,0 1 16,0-21-16,0 21 0,0-22 0,0 22 15,21-21-15,1 0 0,-1 20 16,0 1-16,21-21 0,-21 21 15,22 0-15,-22-1 0,21 22 0,1 0 16,-1 0-16,0 0 0,1 0 16,-1 0-16,-21 22 0,21-1 0,-20 0 15,-1 0-15,0 0 0,-21 0 16,0 22-16,0-22 0,0 0 0,0 0 16,-21 0-16,0 1 0,-22 20 0,1-21 15,21 0-15,-22-21 0,1 21 16,0 1-16,-1-1 0,1-21 0,21 21 15,-21-21-15,20 0 0,1 0 0,0 21 16,0-21-16,0 0 16,21-21 15,21 21-31,0-21 16,0 21-16,22-21 0,-22-1 0,21 22 15,0-21-15</inkml:trace>
  <inkml:trace contextRef="#ctx0" brushRef="#br0" timeOffset="8928.82">15769 1228 0,'0'0'0,"0"-21"16,0-1-16,0 44 31,0-1-15,0 0-16,0 0 15,0 0-15,-21 0 0,21 22 0,0-22 16,-21 0-16,21 0 0,0 22 16,0-22-16,0 0 0,0 21 0,0-21 15,0 1-15,0-1 0,21 0 16,0-21-16,0 0 0,0 21 16,1-21-16,-1 0 0,21 0 0,-21 0 15,22-21-15,-1 21 16,-21-21-16,21 0 0,-20-1 0,20 1 15,-21 0-15,0 0 0,0 0 0,1 0 16,-22-1-16,21 1 0,-21 0 16,21 0-16,-21 0 0,0 0 0,0-1 15,21 22 1,-21 22 15,0-1-15,0 0-16,0 0 0,0 21 0,0-20 15,-21 20-15,21 0 0,-21 22 0,21-22 16,0 22-16,0-1 16,0 1-16,0-1 0,0 1 0,-21-1 15,21 22-15,0-22 0,-22 22 0,22-22 16,0 22-16,-21-21 0,0 20 16,0 1-16,0-22 0,0 22 0,-1-21 15,1 20-15,0-20 0,0 20 0,0-20 16,0-1-16,21 1 0,-22-22 15,1 22-15,0-22 0,0 0 0,0 1 16,21-1-16,0-21 0,-21 0 0,21 1 16,-22-22-16,22-22 31,0-20-31,-21 0 0,21-1 16,0 1-16,0-21 0,0-1 0,0-21 15,0-84-15,0 84 16,0 1-16,0-22 0,0 21 0,0 1 15,0-22-15,0 21 0,21 22 0,1-22 16,-1 21-16,0-20 0,0 20 16,0 1-16,0-1 0,22 22 0,-1-22 15,-21 22-15,22 0 0,-1-1 0,0 22 16,1-21-16,-1 21 0,0 0 16,1-1-16,-22 1 0,21 21 0,-21-21 15,0 0-15,1 21 0,-1-21 16,0 21-16</inkml:trace>
  <inkml:trace contextRef="#ctx0" brushRef="#br0" timeOffset="11312.77">18669 1143 0,'0'0'0,"-21"0"0,21-21 16,0 0-1,21 21-15,0-21 0,0-1 16,0 1-16,22 0 0,-22-21 0,21 21 16,1-22-16,-22 1 15,21 0-15,0 20 0,-20-20 0,20 0 16,-21-1-16,0 1 0,0 21 0,1-21 15,-22 20-15,0 1 0,0 0 16,-22 21-16,1 0 0,-21 0 0,21 0 16,-22 0-16,-20 0 0,21 21 15,-22 0-15,1 1 0,20-1 0,-20 0 16,20 0-16,1 0 0,0 22 16,-1-22-16,22 21 0,21 0 0,0-20 15,0 20-15,0-21 16,0 21-16,21-20 0,1 20 0,-1-21 15,21 21-15,0-20 0,-20 20 0,20-21 16,0 21-16,1-20 0,-22 20 16,21-21-16,-21 21 0,22-20 0,-22 20 15,0-21-15,-21 0 0,0 22 16,0-22-16,0 21 0,0-21 0,-21 22 16,0-22-16,-22 0 0,1 21 0,0-21 15,-22 1-15,22-1 0,-1 0 16,-20-21-16,21 0 0,-1 21 0,-20-21 15,42 0-15,-22 0 16,1 0-16,21-21 0,0 0 0,-22 0 0,43-1 16,-21 1-16,0-21 0,21 0 15,-21-1-15,21 1 0,0 0 16,0-1-16,0 1 0,0 0 0,0 20 16,0-20-16,0 0 0,21 21 15,-21-1-15,21 22 0,0-21 0,0 21 16,1 0-16,-1 21 15,0 1-15,0-1 0,0 0 16,-21 0-16,21 21 0,1-20 16,-1-1-16,-21 21 0,21 0 15,0-20-15,-21 20 0,21-21 0,0 21 0,1-20 16,-22 20-16,21-21 0,0 0 16,0 0-16,0 1 0,0-1 15,22 0-15,-22-21 0,21 0 16,-21 0-16,22 0 0,-1 0 0,0 0 15,1 0-15,-1 0 0,0-21 0,1 0 16,20-1-16,-20 1 0,-1 0 16,0 0-16,-21-21 0,22 20 0,-22 1 15,21-21-15,-42 21 0,21-22 16,-21 22-16,22-21 0,-22 21 0,0 0 16,0-1-16,0 1 0,0 0 15,-22 21 1,1 0-16,0 21 0,0-21 15,21 21-15,-21 1 0,0-1 16,21 0-16,-22 0 0,1 21 0,21-20 16,-21-1-16,21 21 0,0-21 0,0 0 15,0 1-15,0 20 0,0-21 16,0 0-16,0 0 0,0 1 16,21-22-16,0 21 15,1-21-15,-1 0 0,21 0 0,-21 0 16,22-21-16,-22 21 0,21-22 0,-21 1 15,22 0-15,-1 0 0,0 0 16,1-22-16,-1 1 0,0 0 0,1-1 16,-1 1-16,0 0 15,-21-1-15,22-20 0,-22-1 0,0 22 16,0-21-16,0-1 0,-21 1 0,0 20 16,22-20-16,-22 20 0,0 1 15,0 21-15,0-21 0,0 20 0,0 1 16,0 0-16,-22 21 31,22 21-31,-21 0 16,0 22-16,21-1 0,-21 0 0,0 1 15,0-1-15,21 22 16,-22-22-16,1 21 0,0-20 0,21 20 16,-21-20-16,0-1 0,21 21 0,0-20 15,-21-1-15,21 0 0,-22 1 16,22-1-16,0-21 0,0 22 0,0-1 15,0-21-15,22 0 0,-1 0 16,0 22-16,0-22 0,0-21 0,22 21 16,-22 0-16,21-21 0,0 0 0,1 0 15,-1 0-15,0 0 0,1 0 16,-1 0-16,0 0 0,-20-21 0,20 0 16,0 21-16,1-21 0,-22 0 15,0-22-15,0 22 0,0 0 16,0-21-16,-21-1 0,22 22 0,-22-21 15,0-1-15,0 22 0,0 0 16,0 0-16,0 0 0,-22 21 0,1 0 16,0 0-16,0 0 15,0 0-15,0 0 0,-1 0 0,22 21 16,-21-21-16,0 21 0,21 0 0,0 0 16,0 1-16,0 20 0,0-21 15,0 0-15,0 0 0,0 1 0,0-1 16,21 0-16,0 0 0,1-21 15,-1 21-15,0 0 0,21-21 16,1 0-16,-22 0 0,21 0 0,0 0 0,1 0 16,-1 0-16,-21 0 15,22 0-15,-1 0 0,-21-21 0,21 0 16,-20 21-16,-1-21 0,0 0 16,0 0-16,0-1 0,0 1 0,-21 0 15,0-21-15,0 21 0,0-1 0,0 1 16,0 0-16,0 42 31,0 0-15,0 1-16,-21-1 0,21 0 15,-21 0-15,21 0 0,-21 0 16,21 1-16,-21-1 0,21 0 16,0 0-16,0 0 0,0 0 0,-21-21 15,21 22-15,0-1 0,0 0 16,0-42 15,0 0-15,0-1-16,0 1 0,21 0 15,0 0-15,-21-21 0,21 20 16,0 1-16,0-21 0,1 21 0,-1 0 16,0-22-16,0 22 15,0 0-15,0 0 0,1 21 0,-1 0 16,0-21-16,0 21 0,0 0 0,-21 21 15,21 0-15,-21 0 16,22-21-16,-22 21 0,0 22 0,0-22 16,0 0-16,0 0 0,0 21 15,0-20-15,0-1 0,0 0 0,0 0 16,0 21-16,0-20 0,0-1 16,21 0-16,0 0 0,0-21 15,0 21-15,0-21 0,1 0 16,-1 0-16,0 0 0,0 0 0,0 0 15,0-21-15,22 0 0,-22 0 16,0 0-16,0-1 0,0 1 0,1-21 16,-1 21-16,21-22 15,-42 22-15,21-21 0,0 21 0,-21 0 16,22-1-16,-22 1 0,0 0 0,0 0 16,0 42-1,0 0-15,0 0 16,-22 1-16,22-1 0,0 0 15,-21 0-15,21 0 0,-21 0 0,21 1 16,0 20-16,0-21 0,0 0 16,0 0-16,0 1 0,0-1 15,21-21-15,0 0 0,1 0 16,-1 0-16,0 0 16,0 0-16,0 0 15,0 0-15,-21-21 0,22 21 0,-1-22 16,0 1-16,-21 0 0,21 0 15</inkml:trace>
  <inkml:trace contextRef="#ctx0" brushRef="#br0" timeOffset="11660.01">21886 1080 0,'21'0'31,"1"0"-15,-22-22-16,21 22 0,-21-21 15,0 0-15,0 0 16,0 0-16,0 0 15,-21-1-15,-1 22 16,1 0 0,0 0-1,21 22-15,-21-22 0,21 21 16,0 0-16,0 0 0,0 0 16</inkml:trace>
  <inkml:trace contextRef="#ctx0" brushRef="#br0" timeOffset="13069.75">22246 1461 0,'0'0'0,"0"-22"0,0 1 15,0 0-15,-21 0 16,21 0-16,0 0 15,0-1-15,0 44 32,0-1-17,0 0-15,0 21 16,0-21-16,0 1 0,0-1 0,-21 21 16,21-21-16,0 0 0,-21 22 15,21-22-15,0 0 0,0 21 0,0-20 16,0-1-16,0 0 15,0 0-15,21 0 0,0-21 0,0 0 16,0 0-16,0 0 0,1 0 16,-1 0-16,0 0 0,21 0 15,-21 0-15,1-21 0,20 21 0,-21-21 16,21 0-16,-20-22 0,20 22 0,-21 0 16,0-21-16,0 21 0,1-22 15,-22 22-15,0-21 0,21 21 0,-21-1 16,21 1-16,-21 0 0,0 0 15,0 0-15,0 42 32,0 0-32,0 0 0,-21 0 15,21 1-15,-21-1 0,21 0 16,-22 0-16,22 0 0,0 0 16,0 1-16,0 20 0,0-21 0,0 0 15,0 0-15,22 1 0,-1-1 16,0-21-16,0 0 0,0 21 15,0-21-15,1 0 0,-1 0 0,0 0 16,0 0-16,21 0 0,-20-21 16,20 21-16,-21-21 0,0-1 0,22-20 15,-22 21-15,0 0 0,0-22 16,-21 22-16,21-21 0,-21 21 0,21 0 16,-21-1-16,0 1 0,0 0 0,0 0 15,0 0 1,0 42-1,0 0 1,0 0-16,-21 0 0,21 1 16,-21-1-16,21 21 0,0-21 0,0 0 15,0 1-15,-21 20 0,21-21 16,0 0-16,0 0 0,-21 1 0,21-1 16,0 0-16,0 0 15,0 0-15,0 0 16,0-42 15,0 0-31,0 0 16,0-21-16,0 20 15,0 1-15,0-21 0,0 21 0,21-22 16,0 22-16,-21-21 0,21 21 0,0-22 16,1 22-16,-1-21 0,0 21 15,0 0-15,0-1 0,0 1 0,22 0 16,-22 21-16,0-21 0,0 21 15,0 0-15,1 0 0,-1 0 0,0 21 16,0-21-16,-21 21 0,0 0 16,0 22-16,0-22 0,0 0 0,0 21 15,0-20-15,0 20 0,0-21 0,0 21 16,0-20-16,0-1 16,0 21-16,0-21 0,-21 0 0,21 1 15,0-1-15,-21-21 0,21 21 0,0 0 16,-21-21-1,21-21 1,0 0 0,0 0-16,0-1 0,0 1 15,21-21-15,0 21 0,0-22 0,0 22 16,22-21-16,-22 0 0,21-1 16,0 22-16,1-21 0,-1 21 0,-21-22 15,22 22-15,-1 21 0,-21-21 16,21 21-16,-20 0 0,-1 0 15,0 21-15,0 0 0,0 0 0,-21 1 16,0 20-16,0-21 0,0 21 16,0-20-16,0 20 0,0-21 0,0 21 15,0 1-15,0-22 0,0 0 16,-21 21-16,21-20 0,-21-1 0,21 0 16,0 0-16,-21 0 0,0-21 15,21 21 1,-22-21-16,1 0 15</inkml:trace>
  <inkml:trace contextRef="#ctx0" brushRef="#br0" timeOffset="24501">3725 5059 0,'0'-21'0,"0"0"0,0-1 15,0 1 1,0 0-16,0 0 15,0 0-15,0 0 16,0-1-16,0 1 0,0 0 16,0 0-1,-21 21 17,21 21-17,-21 0-15,21 0 16,-21 1-16,21-1 0,-21 21 0,21-21 15,0 22-15,0-1 0,0 0 16,0 1-16,-22-1 0,22 0 16,0 1-16,0-1 0,0 0 0,0 1 15,0-1-15,0 0 0,0 1 16,0-1-16,22-21 0,-22 21 0,21 1 16,0-22-16,-21 21 0,21-21 15,0 1-15,0-1 0,1 21 0,-1-42 16,0 21-16,0 0 0,0 1 0,0-22 15,1 0-15,-1 0 16,0 0-16,0 0 0,0 0 0,0 0 16,1 0-16,20-22 0,-21 1 15,0 0-15,0 0 0,1 0 0,-1-22 16,0 22-16,0-21 0,0 0 16,0-1-16,1 1 0,-1 0 15,-21-1-15,0 1 0,21 0 0,-21-22 16,0 22-16,0-1 0,0 1 15,0-21-15,0 20 0,0 1 0,0 0 16,0-22-16,0 43 0,0-21 16,0-1-16,0 22 0,0 0 0,0 0 15,0 0-15,0-1 0,0 44 47,-21-22-47,21 42 0,0-21 16,-21 0-16,21 22 0,-22-1 0,22 0 15,-21 22-15,21-22 0,-21 0 16,21 1-16,0 20 0,0-20 0,0-1 16,0 0-16,0 1 0,-21-1 15,21 0-15,0 1 0,0-1 0,0-21 16,0 21-16,0-20 0,21 20 16,-21-21-16,21 0 0,0 0 0,-21 1 15,22-1-15,-1-21 0,0 21 0,0-21 16,21 0-16,64 0 15,-63 0 1,-22 0-16,21-21 0,-21 21 16,0-21-16,22-1 0,-22 1 0,0 0 15,21 0-15,-20 0 0,-1 0 0,0-1 16,0-20-16,0 21 0,-21-21 16,0 20-16,21 1 0,-21-21 0,0 21 15,0 0-15,0-1 0,0 1 0,0 0 16,0 0-16,0 0 15,0 42 17,0 0-32,0 0 0,0 0 15,0 22-15,0-22 0,-21 0 16,21 0-16,0 0 0,0 22 16,0-22-16,0 0 0,-21 21 15,21-20-15,0-1 0,0 0 0,0 0 16,0 0-16,0 0 15,0 1-15,0-1 16,0-42 31,0-1-47,0 1 16,0 0-16,0-21 0,0 21 15,21-1-15,-21 1 0,21-21 16,-21 21-16,0-22 0,22 22 15,-1-21-15,0 21 0,-21 0 0,21-22 16,0 22-16,0 0 0,1 0 0,-1 0 16,0 21-16,0-22 0,0 1 15,0 21-15,1 0 0,-1 0 0,0 0 16,0 0-16,0 0 0,0 0 16,-21 21-16,0 1 0,0-1 0,22 0 15,-22 0-15,0 0 0,0 0 16,0 1-16,0-1 0,0 0 0,0 21 15,0-21-15,0 1 0,0-1 0,0 21 16,0-21-16,0 0 0,0 1 16,0-1-16,21 0 15,-21 0-15,21-21 0,0 0 0,0 21 16,0-21-16,1 0 16,20 0-16,-21 0 0,0 0 0,0 0 15,22 0-15,-22-21 0,0 21 16,21-21-16,-20 0 0,-1 21 0,0-21 15,0-1-15,0 1 0,0 0 16,1 0-16,-22-21 0,0 20 0,21 1 16,-21-21-16,21 21 0,-21 0 0,0-1 15,0 1-15,0-21 0,0 21 16,0 0-16,0-1 0,0 44 47,0-1-32,0 0-15,0 0 0,0 0 0,0 0 16,0 1-16,0 20 0,0-21 0,0 0 16,0 0-16,-21 22 0,21-22 15,0 0-15,0 0 0,0 0 0,0 1 16,0-1-16,0 0 16,0 0-16,21-21 15,0 0 1,0 0-1,0 0-15,-21-21 16,22 21-16,-22-21 16,21 0-16,-21-1 0,0 1 15,0 0-15,0 0 0,21-21 16</inkml:trace>
  <inkml:trace contextRef="#ctx0" brushRef="#br0" timeOffset="24923.88">5842 4826 0,'0'0'0,"-21"0"0,0 0 16,-1 0-16,1 0 16,0 21-16,21 0 0,-21 1 15,21-1-15,-21 0 0,21 0 16,0 0-16,0 0 0,0 1 15,0-1-15,21-21 0,0 0 16,0 0-16,0 0 16,1 0-16,-1 0 0,0 0 15,-21-21-15,0-1 16,0 1-16,0 0 16,0 0-16,0 0 0,0 0 15,0-1-15,-21 1 0,0 21 0,-1-21 16,1 21-16,0 0 15,0 21 1,21 0-16,-21-21 0,21 22 16,0-1-16,0 0 0,-21-21 0,21 21 15,0 0-15,0 0 0,0 1 16,0-1-16,0 0 16,21-21-16,0 0 0,0 0 15,0 0-15,0 0 16</inkml:trace>
  <inkml:trace contextRef="#ctx0" brushRef="#br0" timeOffset="25700.7">6181 5292 0,'0'0'0,"-22"0"0,22-21 47,0-1-32,22 22-15,-1-21 16,0 21-16,0 0 0,0 0 15,0 0-15,1 0 0,-1 0 16,0 0-16,0 0 0,0 0 16,0 21-16,-21 1 0,0-1 0,22 0 15,-22 0-15,0 21 16,0-20-16,0-1 0,0 0 16,0 21-16,-22-21 0,1 1 15,21 20-15,-21-21 0,0 21 0,0-20 16,0-1-16,-1 0 0,1 21 0,0-21 15,0 1-15,21-1 16,21-21 15,0-21-31,-21-1 16,21 1-16,1 0 0,-22 0 0,21-21 16,0 20-16,0-20 0,-21 21 0,21-21 15,0 20-15,1 1 16,-1-21-16,0 21 0,0 0 0,0-1 15,-21 1-15,21 0 0,1 0 0,-1 0 16,-21 0-16,0-1 0,21 1 16,-21 0-16,21 21 0,-21-21 0,-21 42 47,21 0-47,-21 0 15,21 1-15,-21-1 0,21 0 16,0 21-16,0-21 0,0 22 0,0-22 15,0 21-15,0-21 0,0 22 0,0-22 16,0 0-16,0 21 0,21-20 16,0-1-16,0 0 0,-21 0 15,21-21-15,0 21 0,1 0 0,-1-21 16,0 0-16,0 0 16,0 0-16,22 0 0,-22 0 0,0 0 15,0 0-15,0 0 0,0-21 0,1 21 16,-1-21-16,0 0 0,-21 0 15,21-22-15,0 22 0,0-21 0</inkml:trace>
  <inkml:trace contextRef="#ctx0" brushRef="#br0" timeOffset="27152.44">4106 2646 0,'0'0'0,"-21"0"0,0 0 0,21 21 16,-21-21-16,0 0 15,42 0 32,0 0-47,0 0 0,0 0 16,0 0-16,1 0 0,20 0 16,0 0-16,-21 0 0,22 0 0,-1 0 15,0 0-15,22 0 0,-1 0 16,-20 0-16,20 0 0,22 0 15,-22-21-15,22 21 0,-21 0 0,20 0 16,1 0-16,0 0 0,-22 0 16,22 0-16,21 0 0,-22 0 0,1 0 15,0 0-15,20 0 0,-20 0 0,21 0 16,0 0-16,-22 0 0,22 0 16,0 0-16,0 0 0,21 0 0,-21 0 15,0 0-15,-1 0 0,22 0 16,-21 0-16,0 0 0,0 0 0,21 0 15,-21 0-15,0 0 0,21 0 0,-22 0 16,22 0-16,-21 0 0,21 0 16,-21 0-16,21 0 0,-21 0 15,21-21-15,0 21 0,0 0 0,-21 0 16,21 0-16,0 0 0,0 0 16,0 0-16,21 0 0,-21-21 0,21 21 15,-21 0-15,21 0 0,-21 0 0,21 0 16,1 0-16,-22 0 0,21 0 15,0 0-15,0 0 0,0 0 0,0 0 16,1-22-16,-1 22 0,0 0 16,0 0-16,0 0 0,0 0 0,1 0 15,20 0-15,-21 0 0,21 0 0,-20 0 16,-1 0-16,21 0 0,-21 0 16,22 0-16,-1 0 0,-21 0 15,21 0-15,1 0 0,-22 0 0,21 0 16,1 0-16,-1 0 0,0 0 15,1 0-15,-22 0 0,21 0 0,0 0 16,-20 0-16,20-21 0,-21 21 0,0 0 16,0 0-16,1 0 0,-1 0 15,0 0-15,0 0 0,0 0 0,0 0 16,1 0-16,-1 0 0,0 0 0,0 0 16,0 0-16,-21 0 0,21 0 15,-21 0-15,0 0 0,22 0 0,-22 0 16,0 0-16,0 0 0,0-21 15,0 21-15,0 0 0,-22 0 16,1 0-16,21 0 0,-21 0 0,0 0 16,0 0-16,-22 0 0,22 0 15,-21 0-15,0 0 0,-1 0 0,1 0 16,-22 0-16,22 0 0,-21 0 16,-1 0-16,1 0 0,-22 0 0,21 0 15,-20 0-15,-1 0 0,0 0 0,-20 0 16,20 0-16,-21 0 0,0-21 15,0 21-15,-21-21 63,-21 21-47,0 0-16</inkml:trace>
  <inkml:trace contextRef="#ctx0" brushRef="#br0" timeOffset="44296.61">8403 5207 0,'-21'0'16,"0"0"-1,42 0 63,0 0-78,0 0 0,22 0 16,-22 0-16,42 0 0,-20 0 16,20 0-16,1 0 0,-1 0 15,1 0-15,20 0 0,-20 0 0,20 0 16,-20 0-16,-1 0 0,1 0 16,-22 0-16,22 0 0,-22 0 0,0 0 15,22 0-15,-22 0 0,1 0 0,-22 0 16,21-21-16,-21 21 0,22 0 15,-22 0-15,0 0 0,0 0 0,0 0 16,0-21-16,1 21 0,-44 0 63,1 0-63,0 0 0,0 0 15,0 0-15,0 0 0,-1 0 16</inkml:trace>
  <inkml:trace contextRef="#ctx0" brushRef="#br0" timeOffset="44755.91">8784 5271 0,'21'0'0,"-42"0"0,0 0 16,0 0-16,0 0 0,-1 0 0,1 0 16,0 0-1,42 0 17,0 0-17,1 0-15,-1 0 0,21 0 16,0 0-16,1 0 0,-1 0 0,0 0 15,22 0-15,-1 0 0,-20 0 16,20 0-16,-20-22 0,20 22 16,-21 0-16,22 0 0,-22 0 0,1 0 0,-1 0 15,0 0-15,1 0 0,-1-21 16,0 21-16,1 0 0,-22 0 16,0 0-16,21 0 0,-21 0 0,1 0 15,-1 0-15,0-21 16,-21 0 31,-21 0-16,0 21-31</inkml:trace>
  <inkml:trace contextRef="#ctx0" brushRef="#br0" timeOffset="45336.55">9652 4784 0,'0'0'0,"-21"0"0,21-21 15,0 42 16,21 0-15,0 0-16,0-21 0,0 21 0,1 0 16,-1 1-16,0-22 0,0 21 15,0 0-15,22 0 0,-22 0 0,21 0 16,-21 1-16,22-22 0,-22 21 0,21 0 16,-21 0-16,22-21 0,-1 21 15,-21-21-15,0 0 0,22 21 0,-22-21 16,0 0-16,0 0 0,0 0 0,0 22 15,1-22-15,-1 0 16,-42 21 31,-1 0-47,1-21 0,0 21 16,0 0-16,0-21 0,-22 21 0,22-21 15,0 22-15,-21-1 0,21 0 0,-22 0 16,22 0-16,-21 0 0,21 1 15,-1-1-15,-20 0 0,21 0 0,-21 0 16,20 0-16,1 1 0,0-1 0,-21 0 16,21-21-16,-1 21 0,22 0 15,-21 0-15,0-21 0,0 22 16,21-1-16,-21-21 0,21 21 0,-21-21 16,21 21-16,-22-21 0,1 0 62</inkml:trace>
  <inkml:trace contextRef="#ctx0" brushRef="#br0" timeOffset="54304.61">12213 4932 0,'-21'0'31,"0"0"0,0 0-31,21-21 16,0 0-1,0-1-15,0 1 0,0 0 16,0 0-16,0 0 0,21 21 16,0-21-16,0-1 0,0 1 0,22 21 15,-22-21-15,0 21 0,0 0 16,21-21-16,-20 21 0,-1 0 0,21 0 16,-21 0-16,0 21 0,1 0 15,-1 0-15,21 1 0,-42 20 0,21 0 16,0 1-16,-21-1 0,22 0 15,-22 1-15,0-1 0,0-21 16,0 21-16,0 1 0,0-1 0,0-21 16,0 22-16,0-22 0,-22 0 15,22 0-15,-21 0 0,21 0 0,0 1 16,-21-22 15,21-22-31,0 1 0,-21 0 16,21 0-16,0 0 0,0 0 15,0-22-15,0 22 0,0-21 0,0-1 16,21 1-16,0 21 0,0-21 0,1-1 16,-1 1-16,0 21 15,21-22-15,-21 22 0,22-21 0,-1 42 16,0-21-16,-20 21 0,20 0 16,0 0-16,-21 0 0,1 0 0,-1 21 15,21 21-15,-21-21 0,-21 22 16,21-22-16,-21 21 0,0 1 0,0-1 15,0 0-15,0 1 0,0-1 0,0-21 16,-21 21-16,21-20 0,0 20 16,0-21-16,-21 0 0,21 0 0,-21 1 15,21-44 32,0 1-31,21 0-16,0 0 0</inkml:trace>
  <inkml:trace contextRef="#ctx0" brushRef="#br0" timeOffset="54764.35">13568 4890 0,'0'0'0,"21"0"15,-21 21 1,0 0-1,0 0-15,0 0 0,0 22 16,0-22-16,-21 21 0,21-21 0,-21 22 16,21-1-16,0-21 0,0 21 15,-22-20-15,22-1 0,0 21 0,0-21 16,0 0-16,0 1 0,0-1 16,0 0-16,0 0 0,22-21 0,-1 21 15,0-21-15,0 0 0,0 0 0,0 0 16,22 0-16,-1 0 0,-21 0 15,22 0-15,-1-21 0,-21 0 16,21 0-16,-20 0 0,20-1 0,-21-20 16,0 21-16,0-21 0,1 20 15,-22-20-15,0-21 0,0 20 0,0 1 16,0-22-16,-22 22 0,1-21 16,-21 20-16,21 22 0,0 0 0,-1 0 15,-20 0-15,21 21 0,0 0 16,0 0-16,-1 0 0,1 21 0,-21 0 15,21 0-15,0 0 0,-1 22 0,1-22 16,0 21-16,0 0 0,0-20 16,21 20-16,0-21 0,0 0 0,0 0 15,0 1-15,0-1 16,21-21-16,0 0 0,21 0 16</inkml:trace>
  <inkml:trace contextRef="#ctx0" brushRef="#br0" timeOffset="55412.98">15790 4614 0,'0'0'0,"-21"-42"0,0 21 16,0 0-16,21 0 0,-21-1 0,-1 22 16,22-21-16,-21 21 0,21 21 15,0 1 1,0-1-16,0 0 0,0 21 16,0 1-16,0-1 0,0 21 0,0 1 15,0-22-15,0 22 0,0-1 16,0 1-16,0-22 0,0 22 0,0-22 15,0 0-15,0 1 0,0-22 0,0 21 16,0-21-16,0 0 16,0 1-16,0-1 0,0 0 15,-21-21 1,21-21 0,0 0-16,-21-1 0,21 1 0,0 0 15,0 0-15,0-21 0,0 20 16,0-20-16,0 0 0,21 21 0,0-22 15,0 22-15,22-21 0,-22 21 0,21-1 16,1 1-16,-1 0 16,0 0-16,1 21 0,20 0 0,1 0 0,-22 0 15,0 0-15,1 21 0,-1 0 16,0 0-16,-21 22 0,1-22 16,-22 0-16,0 21 0,0-20 0,0 20 15,-22-21-15,1 0 0,-21 22 16,0-22-16,-1 0 0,-20 0 0,20 0 15,1 0-15,0 1 0,-1-1 16,1-21-16,21 21 0,0-21 0,0 0 16,-1 0-16,1 0 0,21-21 31,0 0-31,21 21 0,1-22 16,-1 1-16,21 0 0,-21 21 0,22-21 15</inkml:trace>
  <inkml:trace contextRef="#ctx0" brushRef="#br0" timeOffset="55820.8">16425 4932 0,'0'0'16,"21"0"-16,-21-21 0,0 0 0,22 21 16,-1-22-16,0 1 0,0 21 0,0 0 15,22 0-15,-22 0 0,21 0 16,-21 0-16,22 0 0,-1 21 0,0 1 15,1-1-15,-22 0 0,21 0 0,0 21 16,-20-20-16,20 20 16,-21-21-16,0 21 0,-21-20 0,0 20 15,0-21-15,0 21 0,0-20 0,0-1 16,-21 0-16,0 0 0,0 0 16,21 0-16,-21-21 0,-1 22 0,1-22 15,21-22 1,0 1-1,0 0-15,0 0 0,0 0 0,0 0 16,0-22-16,0 1 0,0 0 16,21-1-16,-21 1 0,22 0 0,-1 20 15,0-20-15,-21 0 16,21 21-16,0-1 0,0 1 0,1 0 16,-1 21-16,0 0 0,0 0 15,0 0-15,0 21 16,1 0-1</inkml:trace>
  <inkml:trace contextRef="#ctx0" brushRef="#br0" timeOffset="56288.53">17822 4784 0,'0'0'0,"0"-21"0,-21 21 32,0 0-32,0 0 0,0 21 0,-1 0 15,-20 0-15,21 0 0,-21 22 16,-1-1-16,1 0 0,21 1 0,-22-1 16,22 0-16,0-21 0,0 22 15,21-1-15,0-21 0,0 22 0,0-22 16,0 0-16,21 0 0,0 0 0,22 0 15,-22 1-15,21-22 16,0 0-16,-20 0 0,20 0 0,21 0 0,-20 0 16,-1 0-16,0 0 0,-20-22 15,20 22-15,0-21 0,1 0 16,-22-21-16,0 21 0,21-22 0,-21 1 16,-21 0-16,0-1 0,22 1 15,-22-22-15,0 22 0,0 0 0,-22-1 16,22 1-16,-21 21 0,0 0 15,-21 0-15,21 21 0,-1 0 0,-20 0 16,21 0-16,-21 0 0,20 21 0,-20 0 16,21 0-16,0 21 0,-22-20 15,22 20-15,0-21 0,0 0 16,0 22-16,21-22 0,0 0 0,0 0 16,0 0-16,0 0 15,21-21-15,0 22 0</inkml:trace>
  <inkml:trace contextRef="#ctx0" brushRef="#br0" timeOffset="56918.49">18563 4890 0,'0'0'0,"21"-22"15,-21 44 16,0-1-31,-21 0 0,21 21 16,-21-21-16,21 22 0,-21-22 16,0 21-16,21-21 0,0 1 0,0 20 15,-22-21-15,22 0 0,0 0 0,0 1 16,0-1-16,22-21 16,-1 0-16,0 0 15,0 0-15,0 0 0,0 0 16,1 0-16,-1-21 0,0-1 0,0 1 15,0 0-15,0 0 0,1 0 16,-1-22-16,0 22 0,0-21 0,0 21 16,0-22-16,1 22 0,-1 0 15,-21 0-15,21 21 16,-21 21 0,0 21-1,0-20-15,0-1 0,0 0 0,0 21 16,0-21-16,0 1 0,0 20 0,0-21 15,0 0-15,0 0 0,0 1 16,21-1-16,-21 0 0,21-21 0,0 21 16,1-21-16,-1 0 15,0 0-15,21 0 0,-21 0 16,1 0-16,-1-21 0,0 0 0,0 0 0,0-1 16,22-20-16,-22 21 15,0-21-15,0-1 0,0 1 0,-21 0 16,0-22-16,21 22 0,-21-1 0,0 22 15,0-21-15,0 21 0,0 0 16,-21-1-16,0 1 0,21 0 0,-21 21 16,0 0-16,0 0 15,-1 0-15,1 0 0,0 21 16,21 0-16,0 1 16,0-1-16,0 0 15,21 0-15</inkml:trace>
  <inkml:trace contextRef="#ctx0" brushRef="#br0" timeOffset="57333.25">19875 4868 0,'0'0'0,"22"-21"0,-1 0 16,-21 0-16,21 0 0,0 0 15,-21-1-15,0 1 16,-21 21-1,0 0 1,0 21-16,-1 1 0,1-22 0,0 21 16,0 0-16,0 0 0,0 0 0,21 0 15,0 1-15,0-1 0,0 0 16,0 0-16,0 0 0,21 0 16,-21 1-16,21-1 0,0-21 15,0 21-15,0 0 0,22-21 0,-22 21 16,0-21-16,-21 21 0,21 1 15,0-22-15,-21 21 0,22-21 0,-22 21 16,0 0-16,0 0 16,-22-21-16,1 0 15,0 0-15,0 21 0,-21-21 16,20 0-16,-20 0 0,0 22 0,21-22 16,-22 0-16,22 0 0,0 0 15,0 0-15,0 0 0,-1 0 0,22-22 31,22 1-15,-1 0-16</inkml:trace>
  <inkml:trace contextRef="#ctx0" brushRef="#br0" timeOffset="57720.4">20172 5080 0,'21'0'16,"0"0"0,0 0-16,0-21 0,1 21 0,-1-21 15,0 21-15,0-21 0,21-1 0,-20 22 16,20-21-16,-21 0 0,0-21 16,22 21-16,-22-1 0,0 1 0,0 0 15,-21 0-15,0 0 0,0 0 16,0-1-16,-21 22 15,0 0-15,0 0 0,-22 0 0,22 22 16,0-22-16,-21 42 16,20-21-16,-20 0 0,21 22 0,0-22 15,0 21-15,-1-21 0,1 22 16,0-22-16,21 0 0,0 0 0,0 0 16,0 0-16,0 1 0,0-1 0,0 0 15,21 0-15,0-21 0,1 21 16,-1-21-16,0 0 0,21 0 0,-21 0 15,1 0-15,20 0 0,-21 0 16,0 0-16,22 0 0,-22 0 0,0 0 16</inkml:trace>
  <inkml:trace contextRef="#ctx0" brushRef="#br0" timeOffset="58110.7">20828 4911 0,'0'0'16,"42"-64"-16,-21 43 15,1 21-15,-1-21 0,0 0 0,21 21 16,-21 0-16,22 0 0,-22 0 16,21 0-16,-21 0 0,1 0 0,-1 21 15,0 0-15,0 0 0,0 0 16,-21 1-16,0 20 0,0-21 0,0 21 16,0 1-16,0-22 0,0 21 0,0-21 15,0 22-15,-21-22 16,21 0-16,-21 0 0,0 0 0,21 1 15,-21-22-15,-1 21 16,22-42 0,0-1-1,0 1-15,0 0 16,22-21-16,-1 21 0,0-22 0,0 1 16,0 0-16,0-22 0,22 22 15,-22-1-15,21 1 0,-21 0 0,22-1 16,-1 22-16,-21 0 0,22 0 0,-22 0 15,0 0-15,0 21 16,0 0-16,0 0 0,1 0 0</inkml:trace>
  <inkml:trace contextRef="#ctx0" brushRef="#br0" timeOffset="59043.86">12785 6519 0,'-22'0'16,"22"22"-16,0-1 0,0 21 15,0-21-15,0 22 0,0-1 0,0-21 16,0 21-16,22 1 0,-22-1 16,0 0-16,0 1 0,0-1 0,0-21 15,0 22-15,0-1 0,0-21 0,0 0 16,0 22-16,0-22 16,0 0-16,0 0 0,-22-21 15,1-21 1,21 0-16,0 0 15,0-22-15,0 22 0,0-21 0,0 21 16,0-22-16,21 1 0,1 0 16,-22-1-16,21-20 0,0 20 0,0 1 15,0 0-15,22-1 0,-22 1 0,21 21 16,-21-21-16,22 42 0,-1-22 16,0 22-16,1 0 0,-1 22 0,0-1 15,1 0-15,-1 21 0,-21-21 16,21 22-16,-20-1 0,-1 0 15,-21 1-15,0-1 0,0 0 0,0 1 16,0-22-16,0 21 0,0 1 16,0-22-16,-21 21 0,21-21 0,-22 0 15,22 1-15,0-1 0,0 0 16,0-42 0,22 21-1,-1-21-15,0-22 0</inkml:trace>
  <inkml:trace contextRef="#ctx0" brushRef="#br0" timeOffset="59420.73">13843 6710 0,'0'0'0,"0"-21"0,21 0 0,-42 42 32,21 0-17,-21 0-15,0 0 0,21 0 0,-22 22 16,1-22-16,21 21 0,0 1 0,0-22 15,-21 21-15,21 0 0,-21-20 16,21 20-16,0-21 0,0 21 0,0-20 16,0-1-16,0 21 0,0-21 15,21 0-15,0-21 16,0 0-16,1 0 0,20 0 0,-21-21 0,21 0 16,-20 0-16,20 0 15,0 0-15,1-1 0,-22-20 0,0 0 16,21 21-16,-21-22 0,-21 1 0,0 0 15,0-1-15,0 1 0,0 0 16,0-1-16,0 1 0,-21 21 0,0 0 16,0-1-16,0 1 0,-22 21 15,22 0-15,0 0 0,0 0 0,0 0 16,0 21-16,-22 1 0,43-1 0,-21 0 16,21 0-16,0 0 0,0 0 15,0 1-15,21-1 0</inkml:trace>
  <inkml:trace contextRef="#ctx0" brushRef="#br0" timeOffset="61177.19">16298 7027 0,'0'-21'16,"0"0"-16,0 0 15,0 0-15,0 0 0,0-1 16,0 1-16,0 0 0,0 0 16,0-21-16,0 20 0,0-20 0,0 21 15,-21-21-15,0 20 0,-21-20 16,20 21-16,-20-21 0,21 20 16,-21 1-16,-1 21 0,1 0 0,0 0 15,-1 0-15,1 21 0,21 1 16,-22-1-16,22 21 0,-21 0 0,21 1 15,0 20-15,-1-20 0,1-1 16,21 21-16,0-20 0,0-1 0,0 0 16,0 1-16,0-22 0,21 21 0,1-21 15,-1 1-15,21-1 0,-21 0 16,0-21-16,22 0 0,-1 0 0,-21 0 16,22 0-16,-1 0 0,0-21 0,1 0 15,-1 21-15,-21-22 0,21-20 16,1 21-16,-22 0 0,21 0 15,-21-22-15,1 22 0,-1-21 0,-21-1 16,0 22-16,0-21 0,0 0 16,0-1-16,0 22 0,0-21 0,0 21 15,0-1-15,-21 22 16,21 22-16,0-1 16,0 0-16,0 0 0,0 21 0,0-20 15,0 20-15,0-21 0,0 21 16,21-20-16,0 20 0,0-21 0,-21 0 15,21 0-15,0 1 0,1-1 0,-1 0 16,0 0-16,0-21 16,0 0-16,0 0 0,22 0 0,-22 0 15,21 0-15,-21 0 0,22 0 0,-22 0 16,0-21-16,21 21 0,-20-21 16,-1 0-16,0-1 0,0 1 0,-21 0 15,21 0-15,-21 0 0,0 0 16,21-22-16,-21 22 0,0 0 0,0 0 15,0 0-15,0-1 0,-21 22 16,21 22 0,0-1-16,0 0 15,0 0-15,0 0 0,0 0 16,0 22-16,0-22 0,0 0 16,0 21-16,0-20 0,0-1 0,21 0 15,-21 0-15,22 0 0,-22 0 16,21-21-16,0 22 0,0-22 15,0 0-15,0 0 0,1 0 0,-1-22 16,0 22-16,0-21 16,0 0-16,-21 0 0,21 0 0,1 0 15,-22-1-15,21-20 0,-21 21 0,0-21 16,0 20-16,0-20 0,21 21 16,-21-21-16,0 20 0,0 1 0,21 0 15,-21 42 16,0 0-31,0 22 0,0-22 16,0 0-16,0 43 16,21-22-16,-21-21 0,0 21 0,0-20 15,21-1-15,1 0 0,-1 0 0,-21 0 16,21-21-16,0 21 0,0-21 16,0 0-16,1 0 0,-1 0 0,0 0 15,0 0-15,21-21 0,-20 0 0,-1 0 16,21 0-16,-21 0 0,0-1 15,1-20-15,-1 21 0,0-21 0,0-22 16,0 22-16,-21-22 0,0 1 16,21-1-16,-21 1 0,22-1 15,-22 1-15,21 20 0,-21-20 0,0 21 16,0-1-16,21 1 0,-21 21 16,0 0-16,0-1 0,0 1 0,0 42 31,0 22-31,0-22 0,0 21 0,-21 1 15,0 20-15,21 1 0,0-1 0,-22 1 16,1-1-16,21-21 0,0 22 16,0-22-16,0 22 0,0-22 0,0-21 15,0 22-15,0-1 0,0-21 0,21 0 16,1 0-16,-1 1 16,-21-1-16,21-21 0,0 21 0,0-21 15,0 0-15,1 0 0,-1 0 0,0 0 16,21 0-16,-21-21 0,22 0 15,-22-1-15,21 1 0,1 0 0,-22 0 16,21 0-16,0-22 0,-20 1 16,-1 21-16,21-21 0,-21 20 0,0-20 15,-21 21-15,22 0 0,-22 0 0,0 42 32,0 0-32,-22 0 15,22 0-15,-21 0 0,0 22 16,21-22-16,0 21 0,-21-21 15,21 1-15,0-1 0,0 21 0,0-21 16,0 0-16,0 1 0,21-1 16,0-21-16,0 0 0,1 0 15,-1 0-15,0 0 0,0 0 0,21 0 16,-20 0-16,20 0 0,-21-21 0,21-1 16,-20 1-16,-1 0 0,0 0 15,0 0-15,0-22 0,-21 22 0,0-21 16,0 0-16,0-1 0,0 22 15,0-21-15,-21-1 0,0 22 0,0 0 16,0 21-16,-1 0 0,1 0 16,-21 0-16,21 0 0,0 0 15,-1 21-15,1 0 0,0 1 0,-21-22 16,21 21-16,-1 0 0,1 0 0,0 0 16,21 0-16,-21-21 0,0 22 15,0-22-15</inkml:trace>
  <inkml:trace contextRef="#ctx0" brushRef="#br0" timeOffset="61372.11">17505 6604 0,'0'0'0,"21"0"31,0-21-31,0 21 15,22 0-15,-1 0 0,-21-21 0,21 0 16,22 21-16,-22 0 0,1-22 16,20 22-16,-21 0 0,22-21 0,-1 21 15,-20 0-15,20-21 0,-20 21 0</inkml:trace>
  <inkml:trace contextRef="#ctx0" brushRef="#br0" timeOffset="62176.57">19367 6858 0,'0'0'15,"0"-21"-15,0 0 0,-21 21 0,21-21 16,-21-1-16,21 1 16,-21 21-16,21 21 31,0 1-31,0-1 16,-21 21-16,21-21 0,-21 0 15,21 22-15,0-22 0,0 0 0,-22 21 16,22-20-16,-21-1 0,21 21 0,-21-21 15,21 0-15,0 1 0,0-1 16,-21-21 0,21-21-1,0-1 1,0 1-16,0 0 0,0 0 16,0 0-16,21-22 0,0 22 15,0-21-15,1 21 0,-1-22 0,0 1 16,0 21-16,21-21 0,-20 20 0,-1 1 15,21 0-15,-21 21 0,22 0 16,-22 0-16,21 0 0,-21 0 0,0 0 16,1 21-16,-1 0 0,0 1 0,0-1 15,0 21-15,-21-21 0,21 0 16,-21 22-16,0-22 0,0 0 0,0 0 16,0 22-16,0-22 0,0 0 15,0 0-15,-21 0 0,21 0 16,-21-21-16,21-21 31,0 0-31,0 0 16,0 0-16,0 0 0,0-22 0,21 22 15,0 0-15,1-21 0,-1-1 16,0 22-16,0-21 0,21-1 0,-20 22 16,20 0-16,-21-21 0,21 21 15,-20 21-15,20 0 0,-21 0 0,21 0 16,-20 0-16,-1 21 0,0 0 0,0 0 15,0 0-15,-21 22 0,0-22 16,0 21-16,0-21 0,0 22 0,0-22 16,0 0-16,0 21 0,-21-21 15,0 1-15,0-1 0,21 0 16,-21 0-16,-1 0 0,1-21 0,21 21 16,21-42 15</inkml:trace>
  <inkml:trace contextRef="#ctx0" brushRef="#br0" timeOffset="64052.79">20934 6773 0,'0'0'0,"0"-21"0,-21 0 16,-1 21-16,1-21 0,0 0 0,0 0 15,0 21-15,-22 0 0,22 0 16,0 0-16,0 0 0,0 0 0,-22 0 16,22 21-16,-21 0 0,21 0 0,-22 0 15,22 22-15,-21-22 0,21 21 16,0-21-16,-1 0 0,1 22 0,21-22 16,0 0-16,0 21 0,0-20 0,0-1 15,0 0-15,21-21 16,1 21-16,-1 0 0,0-21 0,0 0 15,21 0-15,-20 0 0,-1 0 0,21 0 16,-21 0-16,22-21 0,-22 21 16,21-21-16,-21 0 0,0 0 0,1-1 15,-1 1-15,21-21 0,-21 21 16,0-22-16,-21 22 0,22-21 0,-1 21 16,-21-22-16,21 22 0,-21 0 0,0 0 15,0 42 1,0 0-1,0 0-15,-21 1 0,21 20 16,0-21-16,0 0 0,0 22 16,0-22-16,0 0 0,0 21 0,0-21 15,0 1-15,0-1 0,21 0 16,0 0-16,0 0 0,0-21 0,22 21 16,-22-21-16,0 0 0,21 0 0,-20 0 15,20 0-15,-21 0 0,21 0 16,-20-21-16,20 0 0,0 0 0,-21 0 15,22-22-15,-22 22 0,21-21 16,-21 0-16,1-1 0,-1-20 0,21 20 16,-21-20-16,-21-1 0,21 1 15,-21-1-15,22 1 0,-22 21 16,0-1-16,21 1 0,-21 21 0,0 0 16,0-1-16,0 1 0,-21 42 31,-1 1-31,1-1 0,21 21 0,0 0 15,-21 1-15,21 20 0,-21-20 16,21 20-16,0 1 0,0-22 0,0 0 16,0 1-16,0-1 0,0 0 0,0 1 15,0-22-15,0 21 0,0-21 16,0 0-16,21 1 0,0-1 0,0 0 16,1 0-16,-1-21 0,0 0 15,0 0-15,0 0 0,0 0 16,1 0-16,20 0 0,-21 0 0,0-21 15,22 21-15,-22-21 0,0 0 16,0-22-16,21 22 0,-20 0 0,-1 0 16,0-22-16,-21 22 0,21 0 0,0 0 15,-21 0-15,0 42 32,0 0-17,0 0-15,0 0 0,-21 1 16,21-1-16,0 0 0,0 0 0,0 0 15,0 0-15,0 1 0,0-1 16,0 0-16,21 0 16,0-21-16,1 0 15,-1 21-15,0-21 0,0 0 16,0 0-16,0 0 0,1-21 0,-1 21 16,0-21-16,0 0 0,0 0 15,22-1-15,-22 1 0,0-21 0,0 21 16,0 0-16,0-22 0,1 22 0,-1-21 15,-21 21-15,21-1 0,0 1 16,-21 42 15,0 1-31,-21-1 0,0 0 16,21 0-16,0 21 0,-21-20 16,21-1-16,-22 0 0,22 0 15,0 0-15,0 0 0,0 1 0,0-1 16,0 0-16,0 0 0,0 0 0,22-21 15,-1 21-15,0-21 16,0 0-16,0 0 0,0 0 16,1 0-16,-1 0 0,0 0 15,-21-21-15,21 0 0,0 0 0,0 0 16,-21 0-16,22-1 0,-1-20 0,-21 21 16,21 0-16,-21 0 0,0-22 15,0 22-15,0 0 0,0 0 16,0 0-16,0-1 0,-21 22 15,0-21-15,-1 21 0,1 0 16,0 0-16,-21 0 0,21-21 0,-1 21 16,1 0-16,0 0 0,42 0 47,22 0-47,-22 0 15,21 0-15,-21 0 0,22 0 0,-1 0 16,0 0-16,1 0 0,-1 0 15,0 0-15,1 0 0,-1 0 0,-21 0 16,21 0-16,-20 0 0,20 0 16,-21 0-16,0 0 0,-21 21 15,0 0-15,0 1 16,0-1-16,0 0 0,0 0 16,0 0-16,0 0 0,0 1 0,-21-1 15,0 0-15,21 0 0,-21 0 0,21 0 16,0 1-16,-21-22 0,21 21 15,-22 0-15,22 0 16,-21-21 0,21-21-1,0 0 1,21 21-16,-21-21 16,22-22-16,-1 22 0,0 0 0,21-21 15,-21-1-15,1 1 0,20 0 16,-21-1-16,21 1 0,1 0 0,-1 20 15,0-20-15,1 21 0,20 0 16,-20 21-16,-22 0 0,0 0 16,0 21-16,-21 0 0,0 0 0,0 22 15,0-22-15,0 21 0,0 0 16,0 1-16,0-1 0,-21-21 0,21 22 16,0-22-16,0 0 0,0 21 0,0-21 15,0 1-15,0-1 0,0 0 16,21 0-16,0-21 15,0 0-15,1 0 0,41 0 16,-42 0-16,0-21 16,1 21-16,-1-21 0,0 0 0,0-1 15,0 1-15,0 0 0,1 0 16,-1-21-16,0 20 0,0-20 0,0 21 16,0-21-16,-21-1 0,0 22 0,22-21 15,-22 21-15,0-22 0,0 22 16,0-21-16</inkml:trace>
  <inkml:trace contextRef="#ctx0" brushRef="#br0" timeOffset="64288.65">23304 6096 0,'0'0'15,"-63"0"-15,42 0 16,42 0 15,0 0 1</inkml:trace>
  <inkml:trace contextRef="#ctx0" brushRef="#br0" timeOffset="64537.52">21526 6435 0,'0'0'0,"-21"0"0,-21 0 16,63 0-1,21 0-15,1 0 0,-1-21 16,0 21-16,22 0 0,-22-22 16,22 22-16,-22 0 0,22-21 0,-22 21 15,21-21-15,-20 21 0,-1 0 16,0 0-16,1 0 0,-1 0 0,-21 0 16,22 0-16,-22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34:56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635 0,'0'0'0,"21"0"16,-21-21-16,21 0 0,-21 0 16,0-1-16,0 1 15,0 0-15,0 0 0,0 0 16,0 0-16,0-1 16,0 44 15,0-1-16,0 0-15,0 0 0,21 21 16,-21 1-16,0-1 0,0 0 0,0 1 16,0 20-16,0 1 0,0-1 15,0 1-15,0-22 0,0 22 0,0-1 16,0 1-16,0-22 0,0 21 16,0-20-16,0-1 0,0 0 0,0 1 15,0-1-15,0 0 0,0-20 16,0-1-16,0 21 0,0-21 0,0 0 15,0 1-15,0-1 16,0-42 0,0-1-1,0 1-15,0 0 0,0 0 0</inkml:trace>
  <inkml:trace contextRef="#ctx0" brushRef="#br0" timeOffset="519.7">3429 741 0,'-42'-21'0,"84"42"0,-106-63 0,22 20 16,21 1-16,0 0 0,0 0 15,21 0-15,0 0 0,0-1 16,0 1-16,0 0 0,42 0 0,-21 0 15,21 0-15,22-22 0,-1 22 16,1 0-16,-1 0 0,22 0 0,-21 21 16,20-22-16,-20 22 0,20 0 15,-20 0-15,-1 0 0,22 22 0,-21-1 16,20 0-16,-20 21 0,-1-21 16,1 22-16,-22-1 0,22 22 0,-22-22 15,0 21-15,-21 1 16,1-1-16,20 1 0,-42-1 0,0 1 15,0-1-15,0 22 0,0-21 16,-21-1-16,-22-21 0,1 22 0,0-1 16,-22 1-16,1-1 0,-22-20 0,0 20 15,1-20-15,-22-1 0,0 0 16,21 1-16,-20-1 0,-1-21 0,0 0 16,21 0-16,1-21 0,-1 0 15,21 0-15,1 0 0,-1 0 0,1-21 16,-1 0-16,22 0 0,0 0 15,-1 0-15,1-22 0,21 22 0,0 0 16,0 0-16,-1-22 16,22 22-16,0 0 0,0 0 0,0 0 15,22 0-15,-1-1 0,0 1 16,21 0-16,1 21 0,-1-21 0,0 0 16</inkml:trace>
  <inkml:trace contextRef="#ctx0" brushRef="#br0" timeOffset="1255.79">4932 1355 0,'21'-21'15,"0"-1"1,0 22-16,0-21 0,1 0 15,-1 21-15,0 0 16,0 0-16,0 0 0,0 0 0,1 0 16,-1 21-16,21-21 15,-21 21-15,0 1 0,22 20 0,-22-21 16,0 0-16,0 22 0,-21-22 16,0 21-16,0 0 0,0 1 0,0-1 15,0-21-15,0 22 0,0-22 16,0 21-16,-21-21 0,21 0 0,-21 1 15,21-44 17,0 1-32,0 0 0,0 0 15,0-21-15,0-1 0,0 22 16,0-21-16,0-1 0,0 1 0,21 0 16,0-1-16,0 22 15,1-21-15,-22 21 0,21-22 0,21 22 16,-21 0-16,0 0 0,1 0 15,-1 21-15,0 0 0,0-21 0,0 21 16,0 0-16,-21 21 16,0 0-1,0 0 1</inkml:trace>
  <inkml:trace contextRef="#ctx0" brushRef="#br0" timeOffset="1889.73">6223 1566 0,'21'0'16,"0"-21"-16,-21 0 15,0 0-15,0 0 16,0 0-16,0-1 0,0 1 0,0-42 15,0 42-15,0-1 16,-21 1-16,0 0 0,0 0 16,0 0-16,-22 21 0,22 0 15,0-21-15,0 21 0,-22 0 0,22 0 16,0 0-16,0 21 0,-21 0 16,20 0-16,1 0 0,0 0 0,0 22 15,0-22-15,0 21 0,-1 1 16,1-1-16,0 0 0,21 1 0,-21-22 15,21 21-15,0 0 0,0 1 0,0-22 16,0 21-16,0-21 0,0 1 16,0-1-16,21 0 0,0 0 0,0-21 15,1 0-15,-1 0 0,0 0 16,21 0-16,-21 0 0,1-21 16,20 0-16,0 0 0,-21-1 15,22 1-15,-22-21 0,0 21 0,21-22 16,-20 1-16,-1 21 0,0-21 0,-21-1 15,21 22-15,-21-21 0,21 21 16,-21-22-16,21 22 0,-21 0 0,0 0 16,0 42 15,0 0-31,0 0 16,0 0-16,0 1 0,0-1 0,0 0 15,0 21-15,0-21 0,0 22 16,0-22-16,0 0 0,0 0 0,0 0 15,0 22-15,0-22 16,0 0-16,0 0 0,22-21 16,-1 21-16,0-21 15,0 0-15,0 0 0,-21-21 16,21 21-16,1-21 0</inkml:trace>
  <inkml:trace contextRef="#ctx0" brushRef="#br0" timeOffset="2550.36">6837 1334 0,'0'0'0,"0"-22"0,0 1 15,0 42 17,0 1-32,0-1 15,0 0-15,0 21 0,0-21 0,0 1 16,0-1-16,0 21 0,0-21 15,0 22-15,-21-22 0,21 0 0,0 21 16,0-21-16,0 1 0,0-1 16,0 0-16,21-21 31,0 0-15,0-21-16,0 0 0,-21-1 15,21 1-15,1-21 0,-1 21 16,0 0-16,-21-22 0,21 22 0,0 0 15,0 0-15,1 0 0,-22-1 0,21 1 16,0 0-16,0 21 0,0 0 16,0 0-1,-21 21-15,0 0 16,0 1-16,0-1 0,0 0 16,0 0-16,0 21 0,0-20 15,0-1-15,0 0 0,0 0 0,22 0 16,-22 0-16,21 1 0,-21-1 15,0 0-15,21-21 0,0 21 16,0-21-16,0 0 0,1 0 16,-1 0-16,0 0 0,0-21 15,21 0-15,-20 0 0,-1-1 0,21 1 16,-21-21-16,0 21 0,1-22 16,-1 22-16,-21-21 0,0 0 0,0 20 15,0-20-15,0 0 0,0-1 16,0 22-16,-21-21 0,21 21 0,-22 0 15,1-1-15,0 1 0,0 21 16,0 0-16,-22-21 0,22 21 0,0 0 16,0 0-16,0 0 15,21 21-15,0 0 16,0 1-16,-21-22 0,21 21 0,0 0 16,21-21-1,0 0-15,0 0 0</inkml:trace>
  <inkml:trace contextRef="#ctx0" brushRef="#br0" timeOffset="3203.98">8234 529 0,'0'0'0,"0"-21"0,-21 0 15,-1 0-15,1 21 16,0 0 0,0 0-16,0 21 15,21 0-15,0 0 0,-21 0 0,21 1 16,-22 20-16,22 0 0,-21 1 16,21 20-16,0-21 0,0 22 0,-21-1 15,21-20-15,-21 20 0,21 1 16,0-22-16,0 22 0,0-22 0,0 0 15,-21 1-15,21-1 0,0 0 16,0 1-16,0-22 0,-21 21 16,21-21-16,0 0 0,0 1 0,0-1 15,0 0-15,0 0 0,0-42 32,0-21-17,0 20-15,0 1 16,0 0-16,0 0 0,0-21 0,21 20 15,0 1-15,0-21 16,-21 21-16,21 0 0,0-22 0,1 22 0,-1 0 16,0 0-16,21 0 15,-21-1-15,22 22 0,-22-21 0,21 21 16,1 0-16,-1 0 0,0 0 0,-21 21 16,22 1-16,-1-1 0,-21 0 15,22 0-15,-22 21 0,0-20 0,0-1 16,-21 21-16,0-21 0,0 22 15,0-22-15,0 21 0,-21-21 0,0 22 16,0-22-16,-1 21 0,-20-21 16,21 0-16,-21 22 0,-1-22 0,1 0 15,0-21-15,-1 21 0,1 0 0,0-21 16,-22 0-16,22 0 0,-1 0 16,22 0-16,-21 0 0,21 0 15,0 0-15,-1-21 0,1 0 0,21 0 16,0 0-16,0 0 0,0-1 15,0-20-15,0 21 0,0 0 0</inkml:trace>
  <inkml:trace contextRef="#ctx0" brushRef="#br0" timeOffset="3936.58">9419 1249 0,'0'0'0,"21"-21"15,-21 0-15,0-1 16,0 1-16,0 0 0,0 0 16,-21 21-16,0-21 0,0 21 15,0 0-15,-1 0 0,1 0 16,0 0-16,-21 0 0,21 21 15,-1 0-15,-20 0 0,21 22 0,-21-22 16,20 21-16,-20-21 0,21 22 0,0-1 16,-22 0-16,22 1 0,0-22 15,21 21-15,0 0 0,-21-20 0,21 20 16,0-21-16,0 0 16,0 0-16,21 1 0,0-1 0,22-21 15,-22 21-15,0-21 0,21 0 16,-21 0-16,22 0 0,-22-21 15,21 0-15,1 21 0,-22-22 0,21 1 16,-21 0-16,0-21 0,1 21 16,-1-22-16,0 22 0,0-21 0,-21 21 15,0-22-15,21 22 0,-21-21 16,0 21-16,21-22 0,-21 22 16,0 0-16,0 0 0,0 0 15,0 42 1,0 0-16,0 0 15,0 21-15,0-20 0,0-1 16,0 21-16,0-21 0,0 22 0,0-22 16,0 0-16,0 21 0,0-21 0,0 1 15,22-1-15,-1 0 0,-21 0 16,21-21-16,0 21 0,0-21 0,0 0 16,1 0-16,-1 0 0,21 0 15,-21 0-15,22 0 0,-22 0 0,21 0 16,-21-21-16,22 0 0</inkml:trace>
  <inkml:trace contextRef="#ctx0" brushRef="#br0" timeOffset="4235.41">10287 1101 0,'0'0'0,"-21"-43"15,0 43-15,-1 0 0,1 0 16,0 0-16,-21 0 0,21 0 0,-1 0 15,1 22-15,-21-1 0,21 21 16,0-21-16,-1 0 0,-20 22 0,21-1 16,0-21-16,0 22 0,-1-1 15,22 0-15,0-21 0,-21 22 0,21-1 16,0-21-16,0 22 0,0-22 16,21 0-16,1 21 0,-1-21 15,0 1-15,0-22 0,21 21 0,1 0 16,-22-21-16,21 0 0,1 0 15,-1 0-15,0 0 0,1 0 0,-1 0 16,0-21-16,1 0 0,-1-1 0,-21 1 16,21-21-16,1 21 0</inkml:trace>
  <inkml:trace contextRef="#ctx0" brushRef="#br0" timeOffset="4920.02">10816 656 0,'0'0'0,"0"-42"15,0-22 1,0 43-16,-21 0 0,0 21 16,0 0-16,21 21 31,0 22-31,0-22 0,0 0 16,0 21-16,0 1 0,0 20 0,0-21 15,0 22-15,0-1 0,0-20 0,0 20 16,0 1-16,0-1 0,0-20 15,0 20-15,0-21 0,-22 1 0,1-1 16,21 0-16,-21 1 0,21-22 16,0 21-16,-21-21 0,21 1 15,0-1-15,-21 0 0,21 0 0,0-42 32,0 0-17,0 0-15,0-1 0,0 1 16,0 0-16,0-21 0,0 21 0,0-1 15,0-20-15,21 21 0,0-21 0,0 20 16,0-20-16,1 21 0,-1-21 16,21 20-16,-21 1 0,22 0 15,-1 0-15,-21 0 0,21 21 0,-20 0 16,20 0-16,-21 0 0,21 0 0,-20 0 16,-1 0-16,-21 21 15,0 0-15,0 0 0,0 0 16,0 1-16,-21-1 0,-1-21 0,1 21 15,-21 0-15,21 0 0,-22 0 16,1-21-16,0 22 0,21-22 0,-22 0 16,1 21-16,21-21 0,0 0 0,-1 0 15,1 0-15,0 0 0,0 0 16,21 21-16,0 0 16,0 0-1,0 0-15,0 1 16,21-22-16,0 21 0,0 0 0,1-21 0,-1 21 15,0 0-15,-21 0 16,42 1-16,-42-1 0,21-21 0,1 21 16,-1 0-16,0 0 0,0-21 0,-21 21 15,21-21-15,0 22 16,1-22-16,-1 0 0,0 0 16,0 0-16,0 0 15,0-22-15,1 1 0</inkml:trace>
  <inkml:trace contextRef="#ctx0" brushRef="#br0" timeOffset="5387.48">11790 1291 0,'0'0'0,"0"-21"0,0-21 16,0 21-1,-21 21-15,-1-22 16,1 22-16,0 0 0,0 0 0,0 0 16,0 0-16,-1 0 0,1 22 15,-21-1-15,21-21 0,0 21 0,-1 0 16,-20 0-16,21 22 0,0-22 16,0 0-16,-1 0 0,22 0 15,0 0-15,0 1 0,0-1 16,22-21-16,-1 21 15,0-21-15,21 0 0,-21 0 0,1 21 16,20-21-16,-21 0 0,0 0 0,22 21 16,-22-21-16,0 0 0,0 21 15,0-21-15,0 22 0,1-22 0,-22 21 16,0 0-16,0 0 16,0 0-16,-22 0 15,1-21-15,0 22 0,-21-22 16,21 21-16,-22 0 15,1-21-15,21 21 0,-22-21 0,1 21 16,0-21-16,21 0 0,-22 0 0,22 21 16,0-21-16,-21 0 0,20 0 15,1 0-15,21-21 16,0 0-16</inkml:trace>
  <inkml:trace contextRef="#ctx0" brushRef="#br0" timeOffset="6160.03">13801 1143 0,'0'0'0,"0"-21"0,0-43 16,-22 64-16,1-21 15,0 21-15,0 0 0,0 0 0,0 21 16,-1-21-16,1 22 0,0-1 0,0 0 15,0 21-15,0-21 16,-1 22-16,22-1 0,-21 0 0,21-20 16,-21 20-16,21 0 0,0 1 15,0-22-15,0 21 0,0-21 0,0 0 16,0 1-16,21-1 0,0 0 0,22 0 16,-22-21-16,21 0 0,1 0 15,-22 0-15,21 0 0,22 0 0,-22 0 16,0-21-16,1 0 0,-1 0 15,21-1-15,-20 1 0,-1 0 0,0-21 16,-20 21-16,20-22 0,-21 1 16,0 21-16,0-22 0,-21-20 0,0 21 15,0-1-15,-21-20 0,0 20 16,-21 1-16,-22 0 0,22-1 16,-22 22-16,1-21 0,-1 21 0,1 0 15,-1 21-15,1 0 0,21 0 16,-22 0-16,43 0 0,-21 21 0,20 0 15,22 0-15,0 0 0,0 0 16,0 1-16,43-1 0,-22-21 16,21 21-16,1-21 0,20 21 0,-21-21 15,43 0-15,-21 0 0,20 0 16,1 0-16,0-21 0,-1 0 0,1 0 16,0-1-16,-1-20 15</inkml:trace>
  <inkml:trace contextRef="#ctx0" brushRef="#br0" timeOffset="6655.73">15134 296 0,'0'0'0,"-21"-42"0,-43-21 15,22 41-15,21 22 16,-21 0-16,-1 0 0,22 0 16,0 22-16,-21-1 0,20 21 0,1 0 15,0 1-15,0 20 16,0-20-16,0 41 0,-1-20 0,1 20 15,0 1-15,0 0 0,0-1 16,21 1-16,-21 21 0,-1-21 0,1-1 16,0 1-16,0 0 0,0-1 0,21 1 15,0 0-15,0-1 0,0 1 16,0 0-16,0-22 0,0 22 0,0-22 16,0 1-16,0 20 0,0-20 0,0-1 15,0 1-15,0-1 0,0-20 16,0 20-16,0-20 0,0-1 0,0 0 15,0-21-15,0 22 0,0-22 0,0 0 16,0 0 0,-21-21-1,-22 0-15,22-21 16,-21 0-16,-1 0 0,-20 0 0,-1-22 16,1 1-16,-1 0 0,1-1 15,-22-20-15,22-1 0,20 1 0,-20-1 16,21 1-16,-1-22 0,22 22 0,0-22 15,21 0-15,0 22 0,0-22 16,21 22-16,0-1 0,22 1 0,-1 20 16,21 1-16,1 0 0,-1 20 15,22-20-15,0 21 0,-1 0 0,1 0 16,-21-22-16,20 22 0,-20 21 16,-1-21-16,1 0 0</inkml:trace>
  <inkml:trace contextRef="#ctx0" brushRef="#br0" timeOffset="7632.46">17357 953 0,'0'-22'32,"21"1"-17,0 0-15,0 21 0,21-21 16,-20 0-16,20 0 0,-21-1 15,21 1-15,1 0 0,-1 0 0,-21 0 16,22-22-16,-22 22 0,21-21 0,-21 21 16,0-22-16,-21 22 0,0-21 15,0 0-15,0-1 0,-21 22 0,-21-21 16,21 21-16,-43-22 16,22 22-16,-22 0 0,1 0 0,-1 21 15,-20 0-15,20 0 0,1 0 16,-22 21-16,22 0 0,20 0 0,-20 0 15,20 1-15,22 20 0,-21-21 16,21 21-16,21-20 0,0 20 0,0-21 16,0 21-16,42-20 0,-21 20 15,22 0-15,-1-21 0,0 22 0,22-1 16,-1 0-16,1 1 0,-1-1 16,-20 0-16,20 22 0,-21-22 0,22 1 15,-43-1-15,21 0 0,-20 22 16,-22-22-16,0 0 0,0 1 15,-22-1-15,-20 0 0,0-20 0,-1 20 16,-20 0-16,-22 1 0,22-22 16,-22 0-16,22 0 0,-22 0 0,0 0 15,1 1-15,20-22 0,-21 0 16,22 0-16,-22 0 0,22-22 0,-1 1 16,22-21-16,-22 21 0,22-22 0,0 1 15,-1 0-15,1-1 0,21-20 16,0-1-16,0 1 0,21-1 0,-22-20 15,22 20-15,0 1 0,0-1 16,22 1-16,-1 20 0,0 1 16,21 21-16,1 0 0,-22 0 15,21 21-15,0 0 0,1 0 0,-1 21 16,0 0-16,1 0 0,-22 21 16,0 22-16,21-22 0,-20 22 0,-1-1 15,-21 1-15,0-1 0,21-20 0,-21 20 16,21-21-16,-21 1 0,0-1 15,0 0-15,21 1 0,0-22 0,-21 21 16,22-21-16,-1 1 0,0-1 16,0-21-16,0 0 0,22 0 15,-22-21-15,0 21 0,21-22 16</inkml:trace>
  <inkml:trace contextRef="#ctx0" brushRef="#br0" timeOffset="8032.37">17589 1207 0,'0'21'16,"22"-21"15,-1 0-31,0-21 16,21 21-16,-21-22 0,1 1 15,20 0-15,-21 0 0,0 0 16,22 0-16,-22-22 0,-21 22 0,0 0 16,21 0-16,-21 0 0,0-1 15,0 1-15,-21 21 0,0 0 0,-1 0 16,1 0-16,-21 0 0,0 21 0,-1 1 16,22-1-16,-21 21 0,-1 0 15,1 1-15,21-1 0,0 0 0,-22 1 16,43-1-16,-21 0 0,21 1 15,0-1-15,0 0 0,0-20 0,21 20 16,1-21-16,-1 0 0,0 0 16,21 1-16,-21-22 0,22 0 15,-1 0-15,0 0 0,1 0 0,-1 0 16,0-22-16,22 1 0,-22 0 16,1 0-16,20-21 0,1 20 0</inkml:trace>
  <inkml:trace contextRef="#ctx0" brushRef="#br0" timeOffset="8315.71">18521 275 0,'0'0'0,"0"-42"0,0 0 16,0 20-16,-21 22 16,-1 22-16,1-1 0,21 0 15,-21 21-15,0 1 0,21-1 16,-21 21-16,0 1 0,21-1 0,-22 22 15,1-21-15,0 20 0,0 1 16,0 0-16,21-1 0,-21-20 0,-1 20 16,1-20-16,21-1 0,-21 1 15,21-22-15,0 1 0,0 20 0,0-42 16,0 22-16,0-22 0,0 21 16,0-21-16,21-21 0,0 21 0,1-21 15,-1 0-15,0 0 0,0-21 16,0 0-16,0 0 0,1 0 15</inkml:trace>
  <inkml:trace contextRef="#ctx0" brushRef="#br0" timeOffset="8703.5">18563 1207 0,'0'0'0,"0"21"0,0 0 0,0 0 16,0 0-16,0 0 15,21-21-15,0 22 0,1-22 16,-1 0 0,21 0-16,-21 0 0,0 0 0,1-22 15,-1 1-15,21 21 0,-21-21 0,0 0 16,1 0-16,-1 0 0,0-1 16,-21-20-16,0 21 0,0-21 0,0 20 15,0 1-15,0 0 0,-21 0 16,0 21-16,-1 0 0,1 0 0,0 0 15,-21 21-15,21 0 0,-22 0 16,22 1-16,0 20 0,-21-21 0,20 21 16,1 1-16,21-1 0,0-21 15,-21 22-15,21-1 0,0-21 0,0 21 16,0-20-16,21-1 0,0 0 16,1 0-16,-1-21 0,0 21 15,21-21-15,-21 0 0,22 0 0,-1 0 16,0 0-16,1 0 0,-1 0 15,0-21-15,1 21 0,-1-21 0</inkml:trace>
  <inkml:trace contextRef="#ctx0" brushRef="#br0" timeOffset="9175.92">19304 1164 0,'0'0'0,"0"-21"16,0 0-16,-21 21 15,0 21 1,-1 0-1,22 0-15,-21 22 0,21-22 0,0 0 16,0 21-16,0-20 0,0-1 0,-21 0 16,21 21-16,0-21 0,0 1 15,0-1-15,0 0 0,0 0 16,0 0-16,0-42 47,0 0-47,0 0 0,0 0 15,0-1-15,0-20 0,21 21 0,0-21 16,-21 20-16,22-20 0,-1 0 16,0-1-16,21 22 0,-21-21 0,22 21 15,-1 0-15,0-1 16,1 1-16,-1 21 0,0 0 0,1 0 16,-1 21-16,0 1 0,-20-1 0,20 0 15,-21 21-15,0 1 0,0-22 16,-21 21-16,0 0 0,0-20 0,0 20 15,0-21-15,0 21 0,0-20 16,-21-1-16,0 0 0,0 0 0,0 0 16,21 0-16,-21-21 15,21 22-15,0-44 32,0 1-32,21 0 0,0 0 15,0 0-15,0 0 0,0-22 16</inkml:trace>
  <inkml:trace contextRef="#ctx0" brushRef="#br0" timeOffset="9399.79">20278 1058 0,'0'22'16,"0"-1"-16,0 0 15,0 0-15,0 21 0,0-20 16,0 20-16,-22-21 0,22 21 15,0-20-15,-21 20 0,0-21 0,21 0 16,0 22-16,0-22 0,0 0 16,0 0-16,21-42 31,0 0-15,1 0-16</inkml:trace>
  <inkml:trace contextRef="#ctx0" brushRef="#br0" timeOffset="9776.61">20447 741 0,'0'0'0,"-21"0"0,0 0 16,-1 0-16,1 0 0,21 21 16,0 0-16,-21 0 0,21 1 0,0-1 15,0 0-15,0 0 0,0 0 16,21-21-16,0 21 0,1-21 15,-1 22-15,0-22 0,0 0 16,0 0-16,0 0 0,1 0 0,-22-22 16,21 1-16,-21 0 0,0 0 15,0 0-15,0 0 0,0-1 0,0 1 16,0-21-16,0 21 16,-21 0-16,-1-1 0,1 1 0,0 0 15,0 21-15,0 0 0,0 0 0,-1 0 16,1 0-16,0 21 0,0 0 15,21 1-15,-21-1 0,21 0 0,-21 21 16,21-21-16,0 22 0,0-1 16,-22-21-16,22 22 0,0-1 0,0-21 15,0 21-15,22-20 0,-1-1 16,0 0-16,0 0 0,0 0 0,0 0 16,22 1-16</inkml:trace>
  <inkml:trace contextRef="#ctx0" brushRef="#br0" timeOffset="10176.09">20891 1164 0,'0'21'32,"0"1"-17,-21-1-15,21 0 0,0 0 0,-21 0 16,0 22-16,21-22 0,0 0 15,0 21-15,0-21 0,0 1 0,0-1 16,0 0-16,0 0 0,0 0 0,0 0 16,0 1-16,21-22 15,0 0-15,0 0 0,1 0 16,-1 0-16,0 0 0,0 0 16,0-22-16,0 1 0,1 0 0,-22 0 15,21 0-15,0-22 0,-21 22 16,21-21-16,-21 0 0,0-1 0,0 22 15,21-21-15,-21 21 0,0-1 0,0 1 16,0 0-16,0 0 0,-21 42 31,21 0-31,0 0 16,0 1-16,0-1 16,0 0-1,21-21-15,0 0 16</inkml:trace>
  <inkml:trace contextRef="#ctx0" brushRef="#br0" timeOffset="10892.68">21526 1228 0,'0'-21'0,"0"42"47,0 0-31,0 0-16,0 0 0,0 0 15,-21 1-15,21-1 0,0 0 16,0 0-16,-21 21 0,21-20 16,0-1-16,0 0 0,0 0 15,-21 0-15,21 0 0,-21 1 16,21-44 15,0 1-15,0 0-16,0 0 0,0 0 0,0 0 15,0-1-15,0-20 0,21 21 16,0-21-16,0 20 0,-21-20 16,43 0-16,-22 21 0,0-1 0,0 1 15,0 0-15,22 0 0,-22 21 16,21 0-16,-21 0 0,22 0 0,-22 0 16,0 0-16,21 21 0,-21 0 15,1 22-15,-1-22 0,0 0 0,-21 21 16,0-21-16,0 1 0,0 20 15,0-21-15,0 0 0,0 0 0,0 1 16,0 20-16,0-21 0,0 0 16,-21 0-16,0-21 0,-1 22 15,1-22 1,0 0 0,21-22-16,0 1 0,0 0 15,0 0-15,0 0 0,21 0 0,0-22 16,1 22-16,-1-21 0,0-1 15,0 1-15,21 0 0,-20-1 0,20 1 16,0 0-16,1-1 0,-1 22 16,21 0-16,-20 0 0,20 21 0,-20 0 15,20 0-15,-21 21 0,1 0 16,20 22-16,-42-22 0,22 21 0,-1 0 16,-21 1-16,0-1 0,-21 0 15,0-20-15,0 20 0,0 0 16,0-21-16,0 22 0,0-22 0,0 21 15,-21-21-15,0 1 0,0-1 16,21 0-16,-21-21 0,21 21 0,-21 0 16,-1-21-1,1 0 1,21-21-16</inkml:trace>
  <inkml:trace contextRef="#ctx0" brushRef="#br0" timeOffset="12272.96">3789 2350 0,'0'0'0,"-21"0"0,-43 0 16,22-22-16,21 22 0,-1 0 0,1 0 15,0 0-15,0 0 0,42 0 32,21 0-17,-20 0-15,20 0 0,0 0 16,22 0-16,-22 0 0,22 0 0,-1 0 16,1 0-16,-1 0 0,22 0 15,21 0-15,-22 0 0,43 0 16,-21 0-16,21 0 0,0 0 0,0 0 15,21 0-15,-21-21 0,21 21 16,1 0-16,-1 0 0,0 0 0,0-21 16,21 21-16,1 0 0,-1 0 0,0 0 15,-20 0-15,20 0 0,21 0 16,-20 0-16,-1 0 0,22 0 0,-22 0 16,21 0-16,-20 0 0,20 0 15,1 21-15,-1-21 0,-20 0 16,20 0-16,1 0 0,-1 0 0,1 21 15,-1-21-15,1 0 0,-1 0 16,1 0-16,-1 0 0,1 22 0,-1-22 16,-21 0-16,22 0 0,-1 0 0,1 0 15,-1 21-15,1-21 0,-1 0 16,1 0-16,21 0 0,-22 0 0,22 0 16,-22 0-16,22 0 0,-22 0 15,22 0-15,-21 21 0,20-21 0,1 0 16,0 0-16,-1 0 0,-20 0 0,20 0 15,1 0-15,-21 0 0,20 21 16,-20-21-16,-1 0 0,1 0 0,20 0 16,-20 21-16,-1-21 0,1 0 15,-1 0-15,1 0 0,21 0 16,-22 0-16,1 21 0,-1-21 0,-21 0 16,22 0-16,-1 0 0,-20 0 15,20 0-15,-20 0 0,-1 22 0,0-22 16,1 0-16,-1 0 0,0 21 15,-21-21-15,22 0 0,-22 21 0,0-21 16,0 0-16,0 21 0,-21-21 16,22 0-16,-22 21 0,0-21 0,0 0 15,0 0-15,0 21 0,0-21 16,0 0-16,0 0 0,-22 22 0,22-22 16,-21 21-16,0-21 0,-21 0 15,21 0-15,-22 21 0,1-21 16,0 0-16,-22 0 0,22 21 0,-22-21 15,-20 0-15,20 0 0,-21 0 0,1 21 16,-22-21-16,0 0 0,0 0 16,0 0-16</inkml:trace>
  <inkml:trace contextRef="#ctx0" brushRef="#br0" timeOffset="157324.12">2138 3789 0,'-21'0'31,"21"-21"-31,0 0 31,0-1-15,0 1-16,0 0 16,0 0-1,0 0 1,0 42 31,0 0-47,0 0 0,0 0 15,0 1-15,21 20 0,-21-21 16,0 21-16,0 1 0,0-1 16,0 22-16,0-22 0,0 21 15,0-20-15,0 20 0,0-20 16,0-1-16,0 0 0,0 1 0,0-1 15,0 0-15,0-21 0,0 22 16,0-22-16,0 0 0,0 0 0,0 0 16,0 1-16,-21-1 0,21 0 15,0-42 32,0 0-47,0-1 16,0 1-16,0 0 0,0 0 15</inkml:trace>
  <inkml:trace contextRef="#ctx0" brushRef="#br0" timeOffset="158076.79">2603 4255 0,'-21'0'16,"21"21"15,-21-21-31,21 21 0,-21 0 16,21 0-1,0 0 1,0 1-1,21-22 17,0 0-17,-21-22 1,21 1-16,-21 0 16,0 0-1,-21 21 48,21 21-32,0 0 0</inkml:trace>
  <inkml:trace contextRef="#ctx0" brushRef="#br0" timeOffset="165094.66">4508 3662 0,'22'0'0,"-1"0"0,0-21 15,0 21-15,0-21 0,0-1 16,1 1-16,-22 0 16,21 0-16,0 0 15,-21 0-15,0-1 0,0 1 16,0 0-16,0 0 0,0 0 15,-21 0-15,0 21 16,-1 0-16,1 0 0,-21 0 0,21 0 16,-22 0-16,1 21 0,0 0 0,-1 0 15,22 0-15,-21 0 0,0 22 16,20-22-16,-20 21 0,21-21 0,0 1 16,0 20-16,21-21 0,0 0 15,0 0-15,0 1 0,0-1 0,0 0 16,0 0-16,0 0 15,21-21-15,0 21 0,0-21 0,0 0 16,22 22-16,-22-22 0,21 21 16,0 0-16,1-21 0,-22 21 15,21 0-15,1 0 0,-1-21 0,0 22 16,-21-1-16,1 21 0,-1-21 16,0 0-16,-21 22 0,0-22 0,0 0 15,0 21-15,-21-20 0,0 20 16,-22-21-16,1 21 0,21-20 0,-22-1 15,1 0-15,0-21 0,-1 21 16,1-21-16,0 0 0,21 0 0,-22 0 16,22 0-16,0 0 0,0-21 0,-22 0 15,22 0-15,0-1 0,0 1 16,21-21-16,-21 21 0,0-22 0,-1 1 16,22 21-16,-21-21 15,21-1-15,0 22 0,0 0 0,0 0 16,0 0-16,0-1 0,21 22 31,1 22-31,-22-1 16,21 0-16,-21 0 0,21 21 15,-21-20-15,21-1 0,0 21 0,-21-21 16,21 22-16,-21-22 0,22 21 16,-1-21-16,-21 0 0,21 1 0,0-1 15,0 0-15,0-21 0,22 21 16,-22-21-16,21 0 0,1 0 0,-1 0 15,0 0-15,1 0 0,-1-21 16,0 21-16,1-21 0,-1 0 16,-21-1-16,21 1 0,1-21 0,-22 21 15,21 0-15,-21-22 0,1 1 0,-1 21 16,0-22-16,-21 22 0,0-21 16,21 21-16,-21 0 0,21-1 0,-21 1 15,0 0 1,0 42-1,0 0-15,0 1 16,0-1-16,0 21 0,0-21 16,0 0-16,0 1 0,0 20 0,0-21 15,0 0-15,0 22 16,0-22-16,21 0 0,-21 0 0,0 0 16,0 0-16,22-21 0,-22 22 0,21-22 15,0 0-15,0 0 16,0 0-16,0 0 0,1 0 15,-1-22-15,0 1 0,0 0 16,0 0-16,-21 0 0,21 0 16,1-22-16,-1 22 0,-21-21 0,21 21 15,0-22-15,0 22 0,-21 0 16,0 0-16,0 0 0,21-1 0,-21 44 47,0-1-47,0 0 15,0 0-15,0 0 0,0 22 16,0-22-16,0 0 0,0 21 0,0-21 16,0 1-16,0-1 0,0 0 15,0 0-15,0 0 0,22-21 0,-1 21 16,0-21-16,0 0 0,0 0 0,0 0 16,22 0-16,-22 0 0,0 0 15,0 0-15,22 0 0,-22-21 0,0 21 16,0-21-16,0 0 0,22 0 15,-22 0-15,0-22 0,-21 22 16,21 0-16,-21-21 0,21-1 0,-21 22 16,0-21-16,0 21 0,0-22 0,0 22 15,0 0-15,0 0 0,0 0 16,0 42 15,0 0-31,0 0 16,0 21-16,0-20 0,0 20 0,0 0 15,0 1-15,0-1 0,0 0 16,0 22-16,0-22 0,0 22 16,0-22-16,0 21 0,0-20 0,0 20 15,0-20-15,0 20 0,-21-21 16,21 22-16,0-22 0,0 1 0,0-1 16,0 0-16,0 1 0,0-1 0,0-21 15,0 0-15,0 0 0,0 1 16,0-1-16,21-21 0,0 0 0,1 0 15,-22-21-15,21-1 0,-21 1 16,21 0-16</inkml:trace>
  <inkml:trace contextRef="#ctx0" brushRef="#br0" timeOffset="165395.48">6054 4085 0,'0'0'0,"-22"-21"0,22-21 0,0 21 0,-21-1 15,21 1-15,0 0 0,0 0 0,0 0 16,0 0-16,21 21 16,22-22-16,-22 22 15,0 0-15,0 0 0,22 0 0,-22 22 16,0-1-16,0 0 0,0 0 16,-21 0-16,21 0 0,-21 22 0,0-22 15,0 21-15,-42-21 0,21 22 16,0-1-16,0-21 0,-22 22 15,22-22-15,-21 0 0,21 0 0,-1 0 16,1 0-16,0-21 0,0 0 16,0 22-16,0-22 0,21-22 31,21 1-31,0 21 16</inkml:trace>
  <inkml:trace contextRef="#ctx0" brushRef="#br0" timeOffset="165699.32">6646 3895 0,'-21'0'16,"21"21"-16,-21 0 0,21 0 0,0 0 15,0 22-15,0-22 0,0 21 16,0 1-16,0-1 0,-21 21 0,21-20 15,0 20-15,-21-20 0,21 20 16,-22-21-16,22 22 0,0-22 0,0 22 16,-21-22-16,21 22 0,0-22 0,0 0 15,0 1-15,0-1 0,0 0 16,0-21-16,0 22 0,0-22 0,0 0 16,0 0-16,21-21 15,1 0 1,-22-21-16,21 0 0,-21-21 15,21 20-15,0-20 0</inkml:trace>
  <inkml:trace contextRef="#ctx0" brushRef="#br0" timeOffset="165987.79">6646 4191 0,'0'0'16,"-21"-42"-16,0-64 15,21 85-15,0-22 0,0 22 0,0 0 16,0 0-16,21 0 0,0 21 0,0-21 15,22 21-15,-22 0 16,0 0-16,21 0 0,1 0 0,-22 0 16,21 0-16,-21 0 0,1 0 0,-1 21 15,0 0-15,0 0 0,-21 0 16,0 22-16,0-22 0,0 21 0,0-21 16,-21 22-16,0-22 0,0 0 0,-1 21 15,-20-21-15,21 1 0,0-22 16,-22 21-16,22 0 0,0-21 0,0 0 15,42-21 17,0 21-17</inkml:trace>
  <inkml:trace contextRef="#ctx0" brushRef="#br0" timeOffset="166415.54">7302 3852 0,'0'0'0,"-21"22"31,21-1-15,-21 0-16,0 0 0,21 0 16,0 0-16,-21 22 0,21-22 0,-21 0 15,21 21-15,0-20 0,0 20 16,0-21-16,0 0 0,0 22 0,0-22 15,0 0-15,0 0 0,21 0 16,0-21-16,0 0 0,0 0 16,0 0-16,1 0 0,-1 0 0,0 0 15,0-21-15,0 21 0,22-21 0,-22 0 16,0 0-16,0-22 0,-21 22 16,21-21-16,-21 21 0,21-22 0,-21 1 15,0 0-15,0-1 0,0 1 16,-21 21-16,0-22 0,21 22 15,-21 0-15,0 21 0,0-21 0,-22 21 16,22 0-16,0 0 0,0 0 16,0 21-16,-1-21 0,1 21 0,0 0 15,0 1-15,0-1 0,21 0 0,0 0 16,-21 0-16,21 0 0,0 1 16,0-1-16,21-21 15</inkml:trace>
  <inkml:trace contextRef="#ctx0" brushRef="#br0" timeOffset="166836.31">7832 3852 0,'0'0'0,"0"-21"0,0 0 16,21 21-1,0 0-15,0 0 16,0 0-16,22 0 0,-22 0 0,0 0 16,0 21-16,0 0 0,0 1 15,1-1-15,-1 0 0,-21 0 0,21 0 16,-21 22-16,0-22 0,0 0 16,0 21-16,0-21 0,-21 22 15,0-22-15,-1 0 0,22 0 0,-21 0 16,0 1-16,21-44 31,0 1-15,0 0-16,21 0 0,0-21 0,1 20 15,-22-20-15,21 0 0,0 21 16,-21-22-16,21 1 0,-21 21 0,21 0 16,0-22-16,-21 22 0,0 0 15,22 0-15,-1 0 0,-21-1 16,0 1-1,21 21-15,0-21 16</inkml:trace>
  <inkml:trace contextRef="#ctx0" brushRef="#br0" timeOffset="167145.19">8657 3260 0,'0'0'16,"0"-21"-16,0-1 16,0 44-1,0-1 1,0 21-16,0-21 0,-21 22 16,21-1-16,0 0 0,0 1 0,-21 20 15,21-21-15,-21 1 0,21 20 16,0-20-16,0-1 0,0 0 0,-22 1 15,22-1-15,0 0 0,-21 1 0,21-22 16,0 21-16,0-21 0,0 0 16,0 1-16,0-1 0,0 0 15,21-21 1,1-21-16,-1 21 0</inkml:trace>
  <inkml:trace contextRef="#ctx0" brushRef="#br0" timeOffset="167563.95">9165 3725 0,'0'0'0,"0"-21"15,-21 21 1,0 0-16,0 0 16,-1 0-16,1 21 0,-21 1 0,21-22 15,-22 21-15,22 0 0,-21 0 16,21 0-16,0 0 0,-1 1 0,1-1 15,21 0-15,0 0 0,0 0 16,21 0 0,1-21-16,-1 0 0,21 0 0,-21 0 15,0 0-15,22 0 0,-1 0 0,-21 0 16,22 0-16,-22 0 0,0 0 16,21 0-16,-21 22 0,1-22 0,-1 0 15,-21 21-15,0 0 0,0 0 16,0 0-16,0 0 15,-21 1-15,-1-1 0,1-21 0,0 21 16,0 0-16,-21-21 0,20 21 0,1-21 16,0 0-16,-21 21 0,21-21 15,-1 0-15,1 0 16,0 0-16,0 0 16,0 0-16,0 0 15,21-21-15,0 0 0,0 0 16,0 0-16,0 0 0</inkml:trace>
  <inkml:trace contextRef="#ctx0" brushRef="#br0" timeOffset="167831.79">8467 3514 0,'0'-21'15,"0"-1"-15,42 22 16,-21 0-16,21-21 0,1 21 16,-1 0-16,0-21 0,1 0 0,20 21 15,-20-21-15,-1 21 0,0 0 0,1-21 16,-22 21-16,21 0 0,-21 0 16,0 0-16,1-22 0,-1 22 15,-42 0 16,-1 0-31,1 0 16</inkml:trace>
  <inkml:trace contextRef="#ctx0" brushRef="#br0" timeOffset="168663.84">10901 3408 0,'0'0'0,"21"0"0,-21-21 0,0 0 16,0-1-16,0 1 16,-21 21-16,0 0 15,-1 0-15,1 0 0,0 21 16,0 1-16,0-1 0,-22 0 16,22 21-16,0 1 0,0-1 0,-21 0 15,20 22-15,1-22 16,0 0-16,0 22 0,21-22 0,-21 22 15,21-1-15,0-20 0,-21-1 0,21 21 16,0-20-16,0-1 0,21 0 16,0-20-16,0-1 0,21 21 0,1-21 15,-1-21-15,0 21 0,1-21 0,20 0 16,1 0-16,-1 0 0,1-21 16,-1 21-16,-20-21 0,20-21 0,1 21 15,-1-1-15,-21-20 0,22 0 0,-22-1 16,-21 1-16,22 0 0,-22-1 15,0-20-15,0 21 0,-21-22 0,0 22 16,0-22-16,0 1 0,-21-1 16,-21 22-16,21-22 0,-22 22 0,1 0 15,0-1-15,-22 1 0,22 21 16,-22 0-16,22 21 0,-22 0 16,22 0-16,-21 0 0,20 21 0,-20 21 15,20-21-15,1 22 0,0-1 0,21 0 16,-1 1-16,1 20 0,0-20 15,0-1-15,21 0 0,0 22 0,0-22 16,0 0-16,0 1 0,0-1 16,0-21-16,0 22 0,21-22 0,21 21 15,-20-21-15,20 0 0,-21 1 16,21-1-16,22-21 0,-22 0 0,1 0 16,-1 0-16,21 0 0,-20 0 15,20 0-15</inkml:trace>
  <inkml:trace contextRef="#ctx0" brushRef="#br0" timeOffset="169164.18">11874 3789 0,'0'-21'16,"-21"21"0,0 0-16,0 0 0,21 21 15,0 0-15,-21 0 16,21 0-16,0 1 0,0-1 15,0 0-15,0 21 0,0-21 0,0 1 16,0-1-16,0 21 0,-21-21 0,21 0 16,0 1-16,0-1 0,0 0 15,0 0-15,0 0 0,0 0 16,0-42 15,0 0-31,0 0 16,0 0-16,0-22 0,21 22 0,0-21 15,-21 21-15,21-22 0,0 22 16,0-21-16,1 21 0,-1 0 16,0-22-16,21 22 0,-21 0 0,22 0 15,-1 21-15,-21-21 0,22 21 16,-1 0-16,0 0 0,-21 0 0,22 0 16,-22 21-16,0 0 0,0-21 0,0 21 15,-21 21-15,0-20 0,0-1 16,0 21-16,0-21 0,0 0 0,0 22 15,0-22-15,-21 0 0,0 0 16,21 0-16,-21 1 0,21-1 0,0 0 16,0 0-16,0-42 31,0 0-15,0 0-16,21-1 0,-21-20 15,21 21-15</inkml:trace>
  <inkml:trace contextRef="#ctx0" brushRef="#br0" timeOffset="170072.21">12785 3344 0,'0'0'0,"0"-42"16,0 21-16,0 42 31,-22 0-31,1 22 16,21-22-16,-21 21 0,21 0 15,0 1-15,0-1 0,-21 0 0,21 1 16,-21-1-16,21 0 0,0 22 16,0-22-16,-21 1 0,21-1 0,-22 0 15,22 1-15,0-1 0,0 0 16,0-21-16,0 22 0,0-22 0,0 0 16,22 21-16,-1-42 0,0 22 0,0-1 15,0-21-15,0 0 0,1 0 16,-1 0-16,0 0 0,0 0 0,21-21 15,-20-1-15,20 1 0,-21 0 0,0-21 16,0 21-16,22-22 0,-22 22 16,0-21-16,0-1 0,0 22 0,1-21 15,-1 21-15,-21 0 0,0-1 16,21 22-16,-21 22 31,0-1-31,0 0 16,-21 0-16,0 21 0,21-20 15,0-1-15,0 21 0,0-21 0,0 0 16,0 1-16,0-1 0,0 0 0,0 0 16,21-21-16,0 21 0,0-21 15,0 0-15,0 0 0,1 0 0,20 0 16,-21 0-16,21 0 0,-20 0 0,20-21 16,-21 0-16,0 0 15,0 0-15,22-1 0,-22 1 0,0-21 16,0 21-16,-21 0 0,21-22 0,1 22 15,-22 0-15,0 0 0,0 0 16,0-1-16,0 44 31,0 20-15,0-21-16,-22 0 0,22 22 16,-21-1-16,0 0 0,21 1 0,0 20 15,-21 1-15,21-22 0,0 21 16,-21 1-16,21-1 0,0 1 15,0-1-15,0 1 0,0 21 0,0-22 16,0 1-16,0 20 0,0-20 0,0 20 16,0-20-16,0 21 0,0-22 15,0 22-15,0-22 0,0 1 0,-21-1 16,21-20-16,-22 20 0,22-21 0,-21-20 16,0 20-16,21-21 0,-21 0 0,0-21 15,-22 0-15,22 0 16,0 0-16,0-21 0,0 0 0,0 0 15,-22-22-15,22 1 0,0 0 0,0-22 16,21 22-16,0-22 0,-21 1 16,21-1-16,0-20 0,0 20 15,0-20-15,0-1 0,21 0 0,-21 22 16,21-22-16,0 22 0,0-1 0,22 1 16,-22-1-16,21 1 0,0-1 15,1 22-15,-22-22 0,21 22 0,1 0 16,-1-1-16,0 22 0,1-21 0,-1 21 15</inkml:trace>
  <inkml:trace contextRef="#ctx0" brushRef="#br0" timeOffset="171695.61">14647 3747 0,'0'0'0,"21"-22"0,1 1 0,-22-21 16,63-43 0,-63 64-16,0 0 0,0 0 0,21 0 15,-21-1-15,0 1 0,0 42 32,0 22-32,0-22 0,0 21 15,0-21-15,0 22 0,0-1 0,-21 0 16,0 22-16,21-22 0,0 1 15,-21-1-15,0 0 0,21 1 0,0-1 16,0 0-16,0 1 0,0-22 16,0 0-16,0 0 0,0 0 15,0 0-15,0 1 0,21-22 16,0 0 0,0 0-16,-21-22 0,21 1 0,0 0 15,1-21-15,-1 21 0,0-22 0,0 1 16,0 0-16,-21-1 0,21 1 15,1 21-15,-1-22 0,0 22 0,0 0 16,-21 0-16,21 0 0,-21 0 0,21 21 16,1 0-1,-22 21-15,0 0 16,0 0-16,0 0 0,0 0 0,0 1 16,0 20-16,0-21 15,0 21-15,0 1 0,0-22 0,0 21 16,21 1-16,-21-22 0,21 0 0,0 0 15,0 0-15,-21 0 0,43-21 16,-22 0-16,0 0 0,21 0 0,-21 0 16,22 0-16,-1-21 0,0 0 0,-20 0 15,20-21-15,0 20 0,-21-20 16,22 0-16,-22-1 0,0 1 0,0 0 16,-21-1-16,21 1 0,-21 0 15,22-22-15,-22 22 0,21 0 0,-21-22 16,0 43-16,0-21 0,0 20 0,0 1 15,0 0-15,0 0 16,-21 21-16,-1 21 16,1 0-16,0 0 0,21 1 15,0 20-15,-21 0 0,21 1 16,-21-1-16,21 0 0,0 1 0,0-1 16,0 0-16,0 22 0,0-22 0,0 0 15,0 1-15,0-1 0,0 0 16,0-20-16,21 20 0,0-21 0,0 0 15,0 0-15,22 1 0,-22-1 0,21-21 16,-21 0-16,22 0 0,-1 0 16,22 0-16,-22 0 0,0-21 0,1-1 15,20 1-15,-21 0 0,1-21 16,-1 21-16,0-22 0,-20 22 16,-1-21-16,0-1 0,0 1 0,-21 21 15,0 0-15,0-22 0,0 22 0,0 0 16,0 0-16,-21 21 0,0-21 15,0 21-15,-1 0 0,1 0 0,-21 0 16,21 0-16,0 21 0,-1 0 16,1-21-16,0 21 0,0 22 0,21-22 15,-21 0-15,21 21 0,0-21 0,0 22 16,0-1-16,0-21 0,0 22 16,21-22-16,0 0 0,0 0 0,0 0 15,22 0-15,-22-21 0,0 22 16,21-22-16,1 0 0,-1 0 15,0 0-15,22 0 0,-22-22 0,1 1 16,-1 0-16,21 0 0,-20 0 0,-1-22 16,-21 1-16,22 0 0,-22-1 15,21 1-15,-21-21 0,0 20 0,1-20 16,-22 20-16,0-20 0,0-1 16,0 22-16,0-21 0,0 20 0,0 22 15,0-21-15,0 21 0,0-1 16,0 1-16,-22 21 15,22 21 1,-21 1-16,21 20 0,0-21 0,-21 21 16,21 1-16,0-1 0,0 0 15,-21 1-15,21-1 0,0 0 0,0 1 16,0-1-16,-21 0 0,21 1 0,-21-1 16,21 0-16,0 1 0,0-1 15,-22-21-15,22 0 0,0 1 0,0-1 16,-21 0-16,21 0 0,0-42 47,0 0-47,0 0 0,0-1 0,21-20 15,1 21-15,-1 0 0,0-22 16,0 22-16,21 0 0,-20 0 0,20 0 16,0 0-16,-21-1 0,22 22 15,-1 0-15,0-21 0,1 21 0,-1 0 16,-21 0-16,22 0 0,-22 21 0,0 1 15,0-22-15,0 21 0,-21 0 16,0 0-16,0 21 0,0-20 0,-21-1 16,0 21-16,-21-21 0,20 0 0,-20 1 15,0 20-15,-1-21 0,1 0 16,21 0-16,-21 1 0,-1-22 16,22 21-16,-21-21 0,21 0 0,-1 0 15,1 0-15,0 0 16,21-21-16,0-1 15,0 1-15</inkml:trace>
  <inkml:trace contextRef="#ctx0" brushRef="#br0" timeOffset="172415.85">18415 4022 0,'0'-21'0,"0"-1"0,21 22 0,0-21 16,0 21-16,1-21 0,-1 0 15,0 21-15,21-21 0,-21 0 16,1-1-16,-1 22 0,0-21 0,0 0 16,-21 0-16,0 0 0,0 0 15,0-1-15,0 1 0,-21 0 0,0 0 16,0 0-16,-1 21 0,1 0 15,-21 0-15,0 0 0,-1 0 0,1 0 16,0 21-16,-1 0 0,1 0 0,0 0 16,-1 1-16,1 20 0,0-21 15,-1 21-15,22 1 0,0 20 0,-21-20 16,20-1-16,22 0 0,0 1 16,0-22-16,0 21 0,0-21 0,22 0 15,-22 1-15,42-22 0,-21 0 16,21 0-16,-20 0 0,20 0 15,0 0-15,22 0 0,-22-22 0,0 1 16,22 0-16,-22 0 0,1-21 0,20 20 16,-21-20-16,1 0 0,-22 21 15,0-22-15,21 1 0,-42 21 0,0-22 16,0 1-16,0 21 0,0 0 16,0-22-16,0 22 0,0 0 15,-21 21-15,0 0 16,0 21-16,21 0 15,0 1-15,0-1 0,0 0 0,0 21 16,0-21-16,0 22 0,0-22 0,0 21 16,0-21-16,21 22 0,0-22 15,-21 0-15,21 0 0,1 0 0,-1 1 16,0-1-16,0-21 0,0 0 0,22 0 16,-22 0-16,0 0 0,21 0 15,-21-21-15</inkml:trace>
  <inkml:trace contextRef="#ctx0" brushRef="#br0" timeOffset="172716.24">19325 3662 0,'0'0'0,"0"-21"0,-21 21 16,0 0-16,0-21 0,-1 21 16,1 0-16,21 21 0,0 0 15,-21 0-15,21 21 0,0-20 16,0 20-16,0 21 0,0-20 0,0 20 15,-21 1-15,21-1 0,0 22 16,0-22-16,0 22 0,0-21 0,0 20 16,0-20-16,0-1 0,0 22 0,0-22 15,0 1-15,0-1 0,-21 1 16,21-1-16,0-20 0,0-1 16,0 0-16,0 1 0,0-22 0,0 0 15,0 0-15,0-42 16,21 0-1,-21 0-15,0 0 0,21-22 0,0 1 16,-21 0-16,21-22 0</inkml:trace>
  <inkml:trace contextRef="#ctx0" brushRef="#br0" timeOffset="173016.07">19325 3958 0,'0'0'0,"0"-106"15,0 85-15,0 0 16,0-21-16,0 21 0,21 21 0,0-22 15,1 1-15,-1 0 0,0 21 16,21 0-16,1 0 0,-1 0 16,0 0-16,1 0 0,-1 0 0,0 21 15,1 0-15,-22 1 0,0-1 0,0 0 16,-21 0-16,0 21 0,0-20 16,0 20-16,-21-21 0,0 21 0,-22-20 15,1 20-15,0-21 0,-1 0 16,-20 0-16,21 1 0,-1-1 0,1 0 15,0-21-15,20 0 0,-20 21 0,21-21 16,0 0-16,0 21 0,42-21 31,0-21-31,21 0 16,-21 0-16,22 21 0</inkml:trace>
  <inkml:trace contextRef="#ctx0" brushRef="#br0" timeOffset="173312.39">20108 3768 0,'0'0'16,"0"-21"-16,0-1 0,0 1 15,-21 21-15,0 0 16,0 21-16,21 1 16,0-1-16,-21 21 0,21-21 0,0 43 15,0-22-15,0 22 16,0-22-16,-22 43 0,22-22 0,0 1 15,0-1-15,0 1 0,0-1 0,0 1 16,0-1-16,0 1 0,0-1 16,-21-21-16,21 22 0,-21-22 0,21 22 15,0-22-15,0 0 0,0-20 0,0 20 16,0-21-16,0 0 0,0 0 16,0 1-16,0-44 15,21 1-15,-21 0 16,21 0-16,1-21 0</inkml:trace>
  <inkml:trace contextRef="#ctx0" brushRef="#br0" timeOffset="173671.19">20172 4043 0,'0'0'0,"0"-127"16,0 106-16,0 0 15,0-1-15,0-20 0,21 21 0,0 0 16,0 21-16,-21-21 0,21-1 15,1 22-15,20 0 0,-21 0 0,0 0 16,22 0-16,-22 0 0,21 22 0,-21-1 16,0-21-16,1 21 15,-1 21-15,0-21 0,-21 1 0,0 20 16,0-21-16,0 0 0,-21 22 0,0-22 16,-1 0-16,-20 0 0,21 0 15,-21 0-15,-1 1 0,1-22 0,21 21 16,-22-21-16,22 0 0,-21 21 15,21-21-15,0 0 0,-1 21 16,44-21 15,-1 0-31,0 0 0,0 0 16,0 0-16,22-21 0,-1 0 0,-21 21 16,21-21-16,1-1 15,-22 1-15,21 0 0,1 0 0</inkml:trace>
  <inkml:trace contextRef="#ctx0" brushRef="#br0" timeOffset="173952.03">20976 3514 0,'0'0'0,"21"-85"15,-21 64-15,0 0 16,0 0-16,-21 21 16,21 21-1,-21 0-15,21 0 0,0 0 0,-21 0 16,0 1-16,21 20 0,-22 0 15,22-21-15,0 22 0,0-1 16,0 0-16,0-20 0,0 20 0,0 0 16,0 1-16,0-22 0,0 21 15,0-21-15,0 0 0,0 22 0,22-22 16,-1-21-16,0 21 0,-21 0 0,21-21 16,0 0-16,0 0 0,1 0 15,-1 0-15,0 0 0,0-21 0,0 0 16,0 0-16,1 0 0,-1-1 0,0 1 15,0-21-15</inkml:trace>
  <inkml:trace contextRef="#ctx0" brushRef="#br0" timeOffset="174380.18">21484 3281 0,'0'0'0,"0"-21"0,0 0 0,-21-1 0,0 22 15,21-21-15,-21 21 16,21 21-1,0 1-15,0-1 0,0 0 16,0 0-16,0 21 0,0-20 0,0 20 16,0-21-16,0 0 0,0 22 0,0-22 15,0 0-15,0 0 0,0 21 16,0-20-16,0-1 16,0 0-16,-22-21 0,1 21 15,0-21 1,21-21-16,-21 0 15,21 0-15,0-1 0,0 1 0,0-21 16,0 0-16,0 20 0,21-20 16,0-21-16,22 20 0,-22 22 0,0-21 15,21-1-15,1 22 0,-1 0 16,0 0-16,1 21 0,-1 0 0,0 0 16,1 0-16,-22 21 0,21-21 0,-21 21 15,0 0-15,1 22 0,-22-22 16,0 0-16,0 21 0,0-20 0,0 20 15,0-21-15,-22 0 16,1 22-16,0-22 0,21 0 0,-21 0 16,0 0-16,0-21 0,-1 21 0,1-21 15,21 22-15,-21-22 16</inkml:trace>
  <inkml:trace contextRef="#ctx0" brushRef="#br0" timeOffset="178587.68">2455 6477 0,'-21'0'15,"0"0"1,0 0 15,0 0-31,-1 0 16,1 0-1,21-21-15,-21 0 16,21 0-16,0-1 16,0 1-16,0 0 0,0 0 15,0 0-15,0 0 0,0-1 16,0 1-16,21 0 0,0 21 0,-21-21 16,22 21-16,-1 0 0,0-21 15,0 21-15,0 0 16,0 0-16,1 21 0,-1-21 0,0 21 15,21 0-15,-21 0 0,1 22 16,-22-1-16,0-21 0,0 22 0,0 20 16,0-21-16,0 1 0,-22-1 15,1 22-15,0-22 0,0 0 0,-21 1 16,-1-1-16,1 0 0,0 1 16,-1-22-16,1 21 0,0-21 0,20 22 15,-20-22-15,0 0 16,21 0-16,-22-21 0,22 0 0,0 0 0,0 0 15,0 0-15,-1 0 16,1 0-16,21-21 0,0 0 0,0 0 16,-21-1-16,21-20 0,0 21 15,0 0-15,0-22 0,0 22 0,0 0 16,0-21-16,0 21 0,0-1 16,21-20-16,0 21 0,1 0 0,-1 0 15,0 21-15,0-22 0,0 22 16,0 0-16,22 0 0,-1 0 0,-21 22 15,22-1-15,-22 0 0,21 0 16,-21 21-16,22-20 0,-22 20 16,0-21-16,0 21 0,0-20 15,0 20-15,1-21 0,-1 0 0,-21 22 16,21-22-16,0 0 0,-21 0 0,0 0 16,21-21-16,0 21 0,1-21 15,-1 0 1,0 0-1,-21-21-15,0 0 0,21 0 16,0 0-16</inkml:trace>
  <inkml:trace contextRef="#ctx0" brushRef="#br0" timeOffset="178933.48">3027 6858 0,'0'0'0,"0"21"15,0 0 1,21-21 0,0 0-1,0 0-15,0-21 16,-21 0 0,0 0-16,0 0 15,0 0 1,-21 21-16,0 0 15,0 0-15,0 0 16,0 0 0,21 21-16,0 0 0,0 0 15,0 0 17,21-42-17,21 21-15</inkml:trace>
  <inkml:trace contextRef="#ctx0" brushRef="#br0" timeOffset="189029.94">4953 5969 0,'0'-21'0,"0"0"16,0 0-16,0-1 15,-21 22 16,21 22-15,0-1-16,0 21 0,0 0 16,0 1-16,0-1 0,0 22 0,0-22 15,-21 21-15,21 1 0,0-1 0,0-20 16,0 20-16,0-20 16,0 20-16,0-21 0,0 1 0,0-22 15,0 21-15,0-21 0,0 1 0,0-1 16,0 0-16,-22-21 0,22 21 15,-21-21 32,21 21-15,0 0-17,0 1-15,0-1 0,0 0 16,0 0-1,0 0 1,0-42 15,0 0-15,0 0-16,0 0 0,0-1 16,0 1-16,0 0 0,0-21 0,0 21 15,0-22-15,0 1 0,0 0 0,0-1 16,0-20-16,21 20 0,-21 1 15,22 0-15,20-1 0,-21 22 0,0-21 16,22 21-16,-22 0 0,21 21 16,-21 0-16,0 0 0,22 0 15,-22 0-15,0 21 0,0 0 0,0 0 16,1 0-16,-22 0 0,0 1 16,0 20-16,0-21 0,-22 0 0,22 22 15,-42-22-15,21 0 0,0 0 0,0 0 16,-1 0-16,-20 1 0,21-22 15,0 0-15,-22 21 0,22-21 0,0 0 16,0 0-16,0 0 0,0 0 0,-1 0 16,1 0-16,0-21 0,21 42 47,0 0-32,21 0-15,0 0 0,-21 0 0,22 1 16,-1-1-16,0 0 0,-21 0 0,21 0 15,0 0-15,0 1 0,1-1 16,-1 0-16,0-21 0,0 21 0,0 0 16,0-21-16,1 0 0,20 0 0,-21 0 15,0 0-15,22 0 0,-1 0 16,-21 0-16,21-21 0,1 21 0,-1-21 16,0 0-16,-20 0 0,20-1 0,0 1 15,-21 0-15,1-21 0,20 21 0,-42-22 16,21 22-16,0-21 0,-21 21 15,21-22-15,-21 22 0,0 0 16,0-21-16,0 20 0,0 1 16,-21 21-1,21 21 1,0 1-16,0-1 0,0 0 0,-21 21 16,21-21-16,0 1 0,0 20 0,-21-21 15,21 0-15,0 22 0,0-22 16,0 0-16,0 0 0,-21 0 0,21 0 15,0 1-15,-21-1 0,21 0 16,0-42 31,0 0-47,0-1 0,0 1 0,21 0 16,0 0-16,-21-21 0,21 20 0,0-20 15,22 21-15,-22-21 0,0 20 0,21-20 16,-21 21-16,1 0 0,20 0 15,-21-1-15,0 1 0,0 21 0,1 0 16,-1 0-16,0 0 0,0 21 0,0 1 16,0 20-16,-21-21 15,22 0-15,-22 22 0,0-22 0,0 21 16,0-21-16,21 0 0,-21 22 16,21-22-16,-21 0 0,0 0 15,0 0-15,21 1 0,0-1 0,-21 0 16,21-21-16,1 0 0,-1 0 15,0 0-15,0 0 0,0 0 16,0 0-16,1 0 0,-1-21 0,21 0 16,-21 21-16,0-22 0,1-20 0,-1 21 15,0 0-15,0 0 0,0-22 16,-21 22-16,0-21 0,21 21 0,-21-22 16,22 22-16,-22 0 0,0 0 15,21 0-15,-21-1 0,0 44 31,0-1-15,0 0-16,0 21 0,0-21 16,0 1-16,0-1 0,0 21 0,0-21 15,0 22-15,0-22 0,0 0 16,0 0-16,0 0 0,0 22 0,21-22 16,-21 0-16,21 0 0,0-21 15,22 0-15,-22 21 0,0-21 16,0 0-16,21 0 0,-20 0 0,20 0 15,-21-21-15,21 0 0,1 0 0,-22 0 16,0-1-16,21 1 0,-20 0 16,-22-21-16,21 21 0,-21-22 15,0 22-15,0-21 0,0-1 0,0 1 16,0 0-16,-21-1 0,-1 22 16,1-21-16,0 21 0,0-22 0,0 43 15,-22-21-15,22 21 0,-21 0 16,21 0-16,0 0 0,-22 0 0,22 21 15,0 1-15,-21-1 0,20 21 0,1 0 16,0-20-16,0 20 0,21 0 16,0 1-16,0-1 0,0-21 0,0 21 15,0 1-15,0-22 0,21 0 0,0 21 16,0-20-16,1-22 0,-1 21 16,21 0-16,-21-21 0,0 0 15,22 0-15,-22 0 0,21 0 0,-21 0 16,22 0-16,-22 0 0,21-21 15,1 0-15,-22-1 0,21 1 0,-21 0 16,22 0-16,-22 0 0,0-22 16,0 22-16,21-21 0,-42 21 0,22 0 15,-1-1-15,0 1 0,-21 0 0,0 0 16,0 0-16,21 21 0,-21 21 31,0 0-31,0 0 0,0 0 16,0 1-16,0-1 0,0 0 0,0 21 15,0-21-15,0 1 0,0 20 16,0-21-16,0 0 0,0 0 16,21 1-16,0-22 0,-21 21 0,22 0 15,-1-21-15,0 0 0,0 0 16,0 0-16,0 0 0,1 0 16,-1 0-16,0 0 0,0-21 0,0 0 15,0-1-15,1 1 0,-1 0 0,0 0 16,-21-21-16,21 20 0,-21-20 15,21 21-15,-21-21 0,0 20 0,21-20 16,-21 21-16,22 0 0,-22 0 0,0-1 16,0 44 15,0-1-31,0 0 0,0 0 16,0 0-16,0 22 0,0-22 15,0 0-15,0 21 0,0-21 0,0 1 16,0-1-16,21 0 0,-21 0 15,21 0-15,0 0 0,0 1 16,0-22-16,1 0 0,-1 0 16,0 0-16,0 0 15,0 0-15,0 0 0,1-22 16,-1 22-16,0-21 0,0 0 0,-21 0 0,21 0 16,0-22-16,-21 22 0,0-21 15,0 21-15,22-22 0,-22 1 16,0 21-16,21-21 0,-21 20 0,0 1 15,0 0-15,0 0 0,0 42 32,0 0-32,0 0 15,0 1-15,0-1 0,0 21 16,0-21-16,0 22 0,0-22 0,0 21 16,0-21-16,0 0 0,0 1 0,0-1 15,0 0-15,0 0 0,21 0 16,-21 0-16,21-21 0,0 0 0,-21 22 15,21-22-15,1 0 0,-1 0 16,21 0-16,-21 0 0,0 0 0,1-22 16,20 1-16,-21 21 0,21-21 15,-20-21-15,-1 21 0,21-22 0,-21 1 16,0 0-16,1-1 0,-1 1 16,0-22-16,0 1 0,0 21 0,-21-22 15,0 22-15,0-1 0,0 1 0,0 0 16,0 21-16,0-1 0,0 1 15,0 0-15,0 0 0,0 0 0,-21 21 16,0 0-16,0 21 16,21 0-16,-21 0 0,-1 22 15,1-22-15,21 21 0,0 0 16,-21 1-16,21-1 0,0 0 0,0 1 16,0-1-16,0 0 0,0 1 15,0-1-15,0 0 0,0-20 0,21 20 16,0-21-16,-21 0 0,22 0 0,-1 1 15,0-1-15,0 0 0,0-21 16,0 21-16,1-21 0,-1 0 16,21 0-16,-21 0 0,0 0 15,22-21-15,-22 0 0,21 0 0,-21-1 16,22 1-16,-22 0 0,0-21 0,0 21 16,0-22-16,1 22 0,-1-64 15,-21 64-15,0 0 0,21-21 16,-21 21-16,0-1 15,-21 22-15,0 0 16,-1 22-16,1-1 16,21 0-16,-21 0 0,21 0 0,0 22 15,-21-22-15,21 21 0,0-21 0,-21 0 16,21 22-16,0-22 0,0 0 16,0 0-16,0 0 0,0 1 0,21-1 15,0 0-15,0-21 0,0 21 0,1-21 16,-1 0-16,21 0 0,-21 0 0,22 0 15,-1 0-15,0 0 16,1 0-16,-1 0 0,0-21 0,1 21 16,-1-21-16,0 0 0,1-1 0,-1 1 15,0 0-15,-21-21 0,22 21 16,-22-22-16,0 1 0,0 21 0,0-22 16,-21 1-16,0 21 0,0-21 0,0 20 15,0 1-15,0 0 0,-21 21 16,0-21-16,0 21 0,-21 0 0,20 0 15,1 0-15,0 0 0,-21 21 0,21 0 16,-1 0-16,1 1 0,0-1 16,0 0-16,0 0 0,0 21 15,-1-20-15,22 41 0,0-42 16,0 0-16,0 1 0,0-1 0,0 0 16,0 0-16,0 0 15,22-21-15,-1 0 0,0 0 0,0 0 16,0 0-16,0 0 0,1-21 15,20 21-15,-21-21 0,0 0 16,0 0-16,1-22 0,20 22 0,-21-21 16,0-1-16,0 1 0,1 0 0,-1-22 15,-21 22-15,21-22 0,-21 22 16,21 0-16,-21-22 0,0 22 16,0 0-16,0-1 0,21 22 0,-21 0 0,0-21 15,21 42-15,-21-22 16,0 1-16,0 42 15,0 1-15,0-1 16,0 0-16,-21 21 0,0-21 16,21 22-16,-21-1 0,21 0 0,-21 1 15,21-1-15,-21 22 0,21-22 16,0 0-16,0 1 0,0 20 0,0-21 16,0-20-16,0 20 0,21 0 0,0-21 15,0 1-15,0 20 0,0-21 16,22-21-16,-22 21 0,21 0 0,1-21 15,-22 0-15,21 0 0,0 0 16,1 0-16,-1 0 0,0 0 0,1-21 16,-1 0-16,0 0 0,1 0 15,-1 0-15,0-1 0,-20 1 0,20-21 16,0 0-16,1-1 0,-22 1 0,21 21 16,-21-22-16,0 1 0,-21 21 15,0 0-15,0 0 0,0-1 0,0 1 16,-21 0-16,0 21 0,-21 0 0,21 0 15,-22 0-15,22 21 0,-21 0 16,-1 1-16,22-1 0,-21 21 16,0-21-16,20 0 0,-20 22 0,21-22 0,0 21 15,0-21-15,21 1 0,0 20 16,-22-21-16,22 0 0,0 0 0</inkml:trace>
  <inkml:trace contextRef="#ctx0" brushRef="#br0" timeOffset="189547.65">10710 6710 0,'43'-21'31,"-22"0"-31,0 21 0,21-22 0,-21 1 0,1 0 16,-1 0-16,0 0 0,21 0 16,-21-22-16,1 22 0,-1 0 0,-21 0 15,21 0-15,-21-1 0,21 1 16,-21 0-16,0 0 16,0 42-1,0 0 1,0 0-16,0 1 0,-21-1 0,0 21 15,21-21-15,-21 22 0,21-22 16,-22 21-16,1 0 0,0 1 0,21-1 16,-21 0-16,21 1 0,-21-1 0,21 0 15,-21 22-15,21-22 0,0 22 16,0-1-16,0 1 0,0-1 0,0 1 16,0-1-16,21 1 0,0 20 0,0-20 15,-21-1-15,21-20 0,0 20 0,1 1 16,-1-1-16,0 1 0,-21-1 15,21-20-15,-21 20 0,21-21 16,-21 1-16,0-22 0,0 21 0,0-21 16,0 1-16,0-1 0,-21-21 0,0 0 15,0 0-15,0 0 0,-22 0 16,1 0-16,21-21 0,-22-1 0,22 1 16,-21-21-16,21 21 0,0-22 0,-1-20 15,1 21-15,0-22 0,21 1 0,0-1 16,-21 1-16,21-1 0,-21-21 15,21 22-15,0-22 0,0 1 0,0-1 16,0 21-16,21 1 0,0-22 16,-21 22-16,42 20 0,-20-20 15,-1-1-15,21 22 0,-21 0 0,22-1 16,-1 1-16,-21 0 0,21 21 0,1-22 16,-22 22-16,21 0 0,-21 0 15,22 0-15,-22-1 0,0 1 0</inkml:trace>
  <inkml:trace contextRef="#ctx0" brushRef="#br0" timeOffset="189915.44">11345 6477 0,'0'0'0,"0"21"0,21-21 47,1 0-47,-1-21 0,0 21 15,0-21-15,0 0 0,0 21 16,1-21-16,-1-1 0,0 1 0,0 0 16,0 21-16,-21-21 0,0 0 15,0 0-15,0-1 0,-21 22 16,0 0-16,0 0 16,-22 0-16,22 0 0,0 22 15,0-1-15,-21 0 0,20 0 0,1 21 16,0-20-16,21 20 0,0 0 15,0-21-15,0 22 0,0-1 16,0-21-16,0 0 0,0 1 0,21-1 16,0 0-16,1 0 0,20-21 0,-21 0 15,21 21-15,-20-21 0,20 0 16,0 0-16,-21 0 0,22 0 0,-22-21 16,21 0-16,-21 0 0,22 0 0,-22-1 15</inkml:trace>
  <inkml:trace contextRef="#ctx0" brushRef="#br0" timeOffset="190636.47">13843 6477 0,'0'-21'0,"0"0"16,0 0-16,21 21 15,0-22-15,-21 1 0,21 0 0,-21 0 16,22 0-16,-1 0 0,-21-1 0,0 1 16,21 0-16,0 0 0,-21 0 15,21 0-15,-21-1 0,0 1 16,21 0-16,-21 0 15,0 42 17,0 0-32,0 22 15,22-1-15,-22 0 0,0 22 0,0-1 16,0 1-16,0 20 0,0-20 0,0 21 16,0-1-16,-22 1 0,1 0 15,0-1-15,0 22 0,21-21 0,-21-1 16,0 1-16,-1 0 0,1-1 0,21-20 15,-21 21-15,0-22 0,21 1 16,-21-22-16,21 21 0,0-20 16,0-1-16,0-21 0,-21 22 0,21-22 15,0 0-15,-22 0 0,22 0 16,0-42 0,0 0-1,0 0-15,0 0 16,0-1-16,0 1 0,0 0 15,0 0-15,22 0 0,-22 0 16,21-1-16,-21 1 0,0 0 0,0 0 16,0 0-16,0 0 0,0-22 15,0 22-15,0-21 0,0-1 0,0 1 16,0 0-16</inkml:trace>
  <inkml:trace contextRef="#ctx0" brushRef="#br0" timeOffset="191027.25">13779 6392 0,'0'0'0,"0"-42"0,0-21 15,0 41-15,0 1 0,0 0 16,0 0-16,22 0 0,-1 0 15,0-1-15,21 1 0,1 21 0,-1-21 16,0 21-16,22 0 0,-22 0 16,22 0-16,-1 0 0,-21 21 0,22 0 15,-22 1-15,-21 20 0,22-21 16,-22 21-16,-21 1 0,0-1 0,0 0 16,0 22-16,-21-22 0,-22 1 0,1-22 15,0 21-15,-1 0 0,1-20 16,0-1-16,-1 0 0,1 0 15,0 0-15,21 0 0,-1-21 0,1 0 0,0 0 16,0 0-16,0 0 16,21-21-1,0 0-15,21 0 0,0 21 16,0-21-16,0 0 0,22-1 16,-22 1-16,0 21 0</inkml:trace>
  <inkml:trace contextRef="#ctx0" brushRef="#br0" timeOffset="191459">14541 6265 0,'0'0'0,"0"-21"16,0 0-16,0 0 15,0 0-15,22 0 16,-1 21-16,0 0 0,0-22 0,0 22 15,0 0-15,22 0 0,-22 0 16,0 0-16,21 22 0,-20-1 0,-1 0 16,21 0-16,-21 0 0,0 22 0,1-22 15,-22 21-15,0 0 0,0 1 16,0-22-16,0 21 0,0-21 0,0 22 16,-22-22-16,1 0 0,21 0 0,-21 0 15,0-21 1,0 0-16,21-21 15,0 0-15,0-21 16,0 21-16,0-1 0,0-20 16,0 21-16,0-21 0,0 20 15,0-20-15,21 21 0,0-21 0,-21 20 16,21 1-16,0 0 0,1-21 0,-1 42 16,21-21-16,-21-1 0,0 1 15,1 21-15,-1 0 0,0 0 0,0-21 16,0 21-16,0 0 0,1 0 15,-1 0-15</inkml:trace>
  <inkml:trace contextRef="#ctx0" brushRef="#br0" timeOffset="191919.56">15663 6160 0,'0'0'0,"-21"0"32,0 0-32,0 0 15,0 21-15,-1 0 0,1 0 16,0 0-16,0 0 0,-21 22 16,20-1-16,22 0 0,-21-20 0,21 20 15,-21 0-15,21 1 0,0-22 16,0 21-16,0-21 0,0 0 0,21 1 15,0-22-15,22 21 0,-22-21 0,0 0 16,21 0-16,-20 0 0,20 0 0,0 0 16,1-21-16,-1 21 0,-21-22 15,21 1-15,1 0 0,-22 0 0,21-21 16,-21 20-16,1-20 0,-1 0 0,-21 21 16,0-22-16,0 1 0,0 0 15,0 20-15,-21-20 0,-1 21 0,1 0 16,0 0-16,0-1 0,-21 22 0,20 0 15,-20 0-15,21 0 16,-21 0-16,20 0 0,-20 0 0,0 0 16,21 22-16,-1-1 0,-20 0 0,21 0 15,21 0-15,-21 0 0,21 1 0,0-1 16,0 0-16,0 21 0,0-21 16,21 1-16,0-22 0,21 21 0,-20-21 15,20 0-15,0 0 0</inkml:trace>
  <inkml:trace contextRef="#ctx0" brushRef="#br0" timeOffset="192009.51">16595 6371 0,'0'0'0,"21"-21"0,0 0 16</inkml:trace>
  <inkml:trace contextRef="#ctx0" brushRef="#br0" timeOffset="195513.2">16510 6160 0,'-42'0'0,"-1"0"0,22 0 15,0 0-15,0 21 0,-22 0 0,22 0 16,-21 0-16,21 22 0,0-22 16,-1 21-16,1-21 0,21 22 0,0-22 15,0 0-15,0 21 0,0-21 0,0 1 16,21-22-16,22 21 16,-22-21-16,0 0 0,21 0 0,1 0 15,-22 0-15,21 0 0,1 0 0,-22-21 16,21-1-16,-21 22 0,0-21 15,1 0-15,-1 0 0,0-21 0,-21 20 16,21 1-16,-21 0 0,0 0 16,21 0-16,-21 0 0,0-1 0,0 1 15,0 42 17,0 1-32,0-1 15,0 0-15,-21 21 0,21-21 0,-21 22 16,21-1-16,-21 0 15,21 1-15,0-1 0,0 22 0,0-22 16,0 21-16,-21-20 0,21 20 0,0-20 16,0 20-16,0 22 0,0-22 0,0 1 15,0 20-15,0 1 0,0 0 16,0-1-16,-22 1 0,22 0 0,-21-1 16,21 1-16,0 0 0,-21 21 0,21-22 15,-21 1-15,0 0 0,21-22 16,-21 22-16,-1-22 0,1 1 0,0-1 15,0-20-15,-21-1 0,20 0 0,1 1 16,-21-22-16,21 0 0,0-21 0,-1 0 16,-20 0-16,21 0 15,0 0-15,0 0 0,-1-21 0,1-22 16,0 22-16,21-21 0,0 0 0,0-22 16,0 22-16,0-22 0,21-20 0,0 20 15,22-42-15,-22 22 0,0-22 16,21 0-16,1 0 0,-1 0 0,0-21 15,1 21-15,20 1 0,-20-22 0,-1 42 16,21-21-16,-20 0 0,20 22 16,-20-22-16,-1 21 0,0 0 0,-21 22 15,22-1-15,-22 1 0,21 21 16,-42 20-16,21-20 0,-21 21 16,-21 21-1,21 21-15,0 0 16,-21 22-16,21-22 0,-21 0 0,21 21 15,0-21-15,0 1 0,0 20 0,0-21 16,0 0-16,0 0 0,0 1 16,0-1-16,21 0 0,0 0 0,0 0 15,1-21-15,20 0 16,-21 0-16,0 0 0,22 0 16,-22 0-16,0-21 0,0 0 0,0 0 15,0 0-15,1-22 0,20 1 16,-21 0-16,0-1 0,22 1 0,-22 0 15,21-1-15,-21 22 0,0-21 16,22 21-16,-22-1 0,0 1 16,0 21-16,0 0 0,22 0 0,-22 0 15,0 0-15,0 0 0,0 21 16,1 1-16,-22-1 16,0 21-16,0-21 0,0 0 0,0 1 15,21-1-15,-21 0 0,0 0 16,0 0-16,0-42 47,0 0-47,0 0 0,0 0 15,0-1-15,0 1 0,-21 0 16,21 0-16,-22 0 0,1 0 16,0-1-16,0 1 0,0 21 15,0 0-15,-1 0 0,1 0 16,0 0-16,-21 0 0,21 21 0,-22-21 15,22 43-15,-21-22 0,21 0 0,-22 21 16,22 1-16,0-1 0,0-21 16,0 22-16,-1-1 0,22 0 0,0 1 15,0-22-15,0 21 0,0-21 0,0 0 16,0 1-16,22-1 0,-1 0 16,0-21-16,0 0 0,0 21 15,22-21-15,-1 0 0,-21 0 0,21 0 16,1-21-16,-1 0 0,-21 0 15,22-1-15,-22 1 0,21-21 0,-21 0 16,0-1-16,1 22 0,-1-42 0,0 20 16,-21 1-16,21 0 0,-21 20 15,0-20-15,0 21 0,0 0 0,-21 21 32,0 0-32,0 21 15,21 0-15,0 21 0,0-20 16,0 20-16,0-21 0,0 21 15,0 1-15,0-22 0,0 21 0,0-21 16,21 22-16,-21-22 0,21 0 0,0 0 16,0 0-16,0-21 0,1 22 15,-1-22-15,0 0 0,0 0 0,21 0 16,-20 0-16,-1 0 0,21-22 0,-21 1 16,22 0-16,-22 0 0,0 0 15,0-22-15,0 22 0,0-21 0,1 0 16,-22-1-16,0 22 0,0-21 15,0 21-15,21-22 0,-21 22 0,0 0 16,-21 42 15,-1 0-31,22 0 0,-21 1 0,21-1 16,-21 21-16,21-21 0,-21 22 0,0-1 16,21-21-16,0 0 0,0 22 15,0-22-15,-21 0 0,21 0 0,0 0 16,0 0-16,0 1 0,-22-22 15,22-22 17,0 1-32,0 0 0,0 0 15,22 0-15,-22-22 0,21 22 16,-21 0-16,21-21 0,-21-1 16,21 22-16,0 0 0,-21-21 0,21 21 15,1-1-15,-1 1 0,0 21 16,0-21-16,0 21 0,0 0 0,1 0 15,-1 0-15,0 0 0,0 0 16,-21 21-16,21 0 0,-21 1 16,0-1-16,0 0 0,0 21 0,0-21 15,0 1-15,0-1 0,0 21 16,0-21-16,0 0 0,-21 1 16,21-1-16,0-42 46,0-1-46,21 1 0,0 0 16,-21 0-16,22-21 0,-1 20 16,-21-20-16,21 0 0,0 21 0,21-22 15,-20 22-15,-1 0 0,0 0 16,0 0-16,0-1 0,0 22 0,1 0 16,-1 0-16,0 0 0,0 0 0,0 0 15,-21 22-15,0-1 0,0 0 16,0 0-16,0 0 0,0 22 0,0-22 15,0 21-15,0-21 0,0 22 0,0-22 16,0 21-16,0-21 0,0 0 16,0 1-16,0-1 0,21 0 0,1-21 15,-1 21-15,0-21 16,0 0-16,0 0 0,0 0 16,22 0-16,-22 0 0,0 0 0,21-21 15,-20 0-15,-1 0 0,21-22 16,-21 22-16,0-21 0,1-1 0,-1 22 15,21-63-15,-42 62 16,0-20-16,0 21 0,21 21 0,-21-21 16,0 0-16,-21 42 15,21 0-15,-21 0 16,0 0-16,0 22 16,21-22-16,-22 0 0,1 21 0,21-21 15,-21 22-15,0-22 0,21 0 0,-21 0 16,21 0-16,0 1 0,-21-1 15,21 0-15,-22-21 0,22-21 47,22 0-47,-1-1 16,-21 1-16,21 0 0,0-21 16,0 21-16,-21-1 0,21-20 0,1 21 15,-1 0-15,0 0 0,0-1 0,0 1 16,22 0-16,-22 0 0,0 21 15,21 0-15,-21 0 0,1 0 16,-1 0-16,0 0 0,-21 21 0,21 0 16,-21 0-16,0 22 15,0-22-15,0 0 0,0 0 0,0 0 16,0 1-16,0-1 0,0 0 0,-21 0 16,21 0-16,0 0 0,0 1 15,-21-1-15,42-42 47,-21-1-47,0 1 16,21 0-16,-21 0 15,21 0-15,-21-22 0,21 22 0,1 0 16,-1-21-16,-21 21 0,21-1 16,0 1-16,0 0 0,0 0 0,1 0 15,-1 0-15,0 21 0,0 0 0,-21-22 16,21 22-16,0 0 0,1 0 0,-1 0 15,0 22 1,-21-1-16,21 0 0,-21 0 0,0 0 16,0 0-16,0 1 0,0 20 15,21-21-15,-21 0 0,21 0 0,-21 1 16,0-1-16,22 0 0,-22 0 16,21 0-16,0 0 0,0 1 15,0-22-15,0 0 0,1 0 16,-1 0-16,0 0 0,0 0 15,0 0-15,0-22 16,1 1-16,-1 0 0,-21 0 0,0 0 16,21-22-16,0 22 0,-21 0 0,0-21 15,0 21-15,0-1 0,21 1 16,-21 0-16,0 0 0,0 42 47,0 0-47,0 0 0,-21 1 15,21-1-15,0 0 0,0 0 16,0 21-16,0-20 0,0-1 16,0 0-16,0 0 0,0 0 15,21 0 1,0-21 0,1 0-16,-1 0 0,0-21 15,-21 0-15,21 0 0,0 0 16,0 0-16,1-1 0,20 1 15,-21 0-15,0 0 0,0-21 0,22 20 16,-22 1-16,0 0 0,0 0 16,0 21-16,1-21 0,-1 21 0,0 0 15,-21 21 1,0 0-16,0 0 16,0 0-16,0 1 0,0-1 0,0 0 15,0 0-15,0 0 0,21 0 16,-21 1-16,21-1 0,-21 0 0,21 0 15,1 0-15,-1-21 0,0 21 0,0 1 16,0-22-16,0 0 0,1 0 16,-1 0-16,21 0 0,-21 0 0,0 0 15,1 0-15,-1-22 0,0 1 16,21 0-16,-21 0 0,1 0 16,-22-22-16,21 22 0,0-21 0,-21 21 15,21-22-15,-21 22 0,0 0 16,0-21-16,0 21 0,0-1 0,-21 1 15,0 21-15,0-21 0,-1 21 0,1 0 16,-21 0-16,21 0 0,0 0 16,-1 0-16,1 0 0,0 21 0,0 0 15,21 1-15,-21-1 0,21 0 16,0 0-16,0 0 0,0 22 0,0-22 16,0 0-16,0 21 0,0-21 0,0 22 15,0-22-15,21 21 0,0-21 16,-21 22-16,21-1 0,-21 0 15,0-20-15,21 20 0,-21 0 0,22 1 16,-22-1-16,0 21 0,0-20 16,0-1-16,0 22 0,0-1 0,0-21 15,0 22-15,0-22 0,-22 22 0,1-1 16,0-20-16,0-1 0,0 21 16,0-20-16,-1-1 0,1 0 0,0-20 15,0 20-15,0 0 0,0-21 16,-1 43-16,22-43 15,0 0-15,0-42 32,0 0-17,0 0-15,0 0 0,22-22 0,-22 22 16,21-21-16</inkml:trace>
  <inkml:trace contextRef="#ctx0" brushRef="#br0" timeOffset="195724.08">20468 6223 0,'0'0'0,"-21"0"16,0-21-16,0 21 0,42 0 46,0 0-46,0 0 16,0 0-16,0 0 16</inkml:trace>
  <inkml:trace contextRef="#ctx0" brushRef="#br0" timeOffset="197864.23">22818 6117 0,'0'0'0,"21"-63"16,0 42-1,0-1-15,-21 1 0,21-21 0,-21 21 0,0-22 16,21 1-16,-21 21 0,22-21 16,-22-1-16,0 1 0,0 0 15,0-1-15,0 1 0,0 21 0,0 0 16,0-1-16,0 1 0,0 0 15,-22 42 1,1 0-16,0 1 0,0 41 16,0-21-16,0 22 0,-1-1 15,1 22-15,-21-21 0,21 20 0,0-20 16,-22 20-16,22-20 0,-21 21 16,21-1-16,-22-20 0,1-1 0,0 1 15,-1-1-15,22-20 0,-21-1 16,21 0-16,-22-21 0,22 1 15,0-1-15,0 0 0,0 0 0,-1-21 16,1 0-16,0 0 0,21-21 16,-21 0-16,21-22 0,-21 22 15,21-21-15,0 0 0,0-1 0,0 1 16,0 0-16,0-22 0,0 1 16,0 20-16,0-20 0,21 20 0,-21 1 15,21 0-15,-21-1 0,0 22 0,0 0 16,21 0-16,0 21 15,-21 21-15,0 0 16,22 22-16,-22-22 0,21 21 16,-21 0-16,21 1 0,-21-1 15,0 0-15,21 1 0,-21 20 0,21-42 16,22 64-16,-43-64 16,42 22-16,-21-22 0,0 0 0,22-21 15,-1 21-15,0-21 0,1 0 0,20 0 16,1 0-16,-1 0 0,-21-21 15,22 0-15,-1 0 0,1-1 0,-1 1 16,-20 0-16,-1 0 0,0-21 16,1 20-16,-22-20 0,0 0 15,0-1-15,-21 22 0,0-21 0,0 0 16,0 20-16,-21 1 0,0 0 0,0 0 16,0 21-16,-1 0 0,1 0 15,-21 0-15,21 0 0,-22 0 0,1 21 16,21 0-16,-21 22 0,20-22 15,-20 21-15,21 0 0,-21 1 0,20-1 16,1-21-16,21 22 0,0-22 16,0 21-16,0-21 0,0 0 0,0 1 15,21-1-15,1-21 0,-1 0 0,0 21 16,21-21-16,-21 0 0,22 0 16,-22 0-16,21-21 0,-21 21 0,22-21 15,-1-1-15,-21 1 0,22 0 16,-22-21-16,0 21 0,0-1 15,0-20-15,0 21 0,-21-21 0,0 20 16,0 1-16,0 0 0,0 0 16,0 0-16,0 42 15,0 0 1,-21 21-16,21-20 16,-21-1-16,21 0 0,0 0 0,0 21 15,0-20-15,0-1 0,0 0 16,0 0-16,0 0 0,0 0 15,21-21-15,0 0 0,43 0 16,-43 0-16,0 0 16,0-21-16,1 21 0,-1-21 15,0 0-15,21 0 0,-21 0 0,1-1 16,-22 1-16,21 0 0,-21 0 16,21 0-16,-21 0 0,0-1 0,0 1 15,-21 42 16,0 1-31,-1-1 0,1 0 16,0 0-16,0 0 0,21 0 16,-21 1-16,0-1 0,21 0 0,0 0 15,-22 0-15,44-21 47,-22-21-47,21 0 0,0 0 16,0 0-16,0-1 0,0 1 15,1 0-15,-1 0 0,0 0 0,0 0 16,0 21-16,0-22 0,1 1 16,-1 21-16,0 0 15,-21 21-15,0 1 0,0-1 16,0 0-16,0 0 0,0 0 16,0 0-16,0 64 15,0-64-15,0 0 16,0 1-16,0-1 15,21 0-15,0-21 0,0 0 0,43 21 16,-43-21-16,21 0 16,1 0-16,-1 0 0,0 0 0,1 0 15,-22-21-15,21 0 0,1 21 0,-1-21 16,-21-1-16,21-20 0,-20 21 16,-1 0-16,0-22 0,0 1 0,-21 21 15,21-21-15,-21 20 0,0-20 0,0 21 16,0 0-16,0 0 0,-21 21 15,0 0-15,0 0 0,0 0 0,-22 0 16,22 0-16,0 0 0,-21 21 16,20 0-16,1 0 0,-21 0 15,21 22-15,0-22 0,-1 21 0,22-21 16,0 0-16,0 1 0,0-1 16,0 0-16,0 0 0,0 0 15,22-21-15,-1 0 0,0 0 0,0 21 16,0-21-16,0 0 0,1 0 15,-1 0-15,0 0 0,0 0 0,0 22 16,0-22-16,1 21 0,-1 0 16,0 0-16,-21 0 0,0 22 15,21-22-15,0 0 0,-21 21 0,0 1 16,0-22-16,0 21 0,0 0 16,0 1-16,0 20 0,0-20 15,0 20-15,-21-21 0,0 22 0,0-22 16,0 22-16,-1-1 0,1-20 0,-21 20 15,21-21-15,-106 107 16,84-107-16,1-21 16,0 21-16,-1-20 0,1-1 0,21 0 0,-21 0 15,-1-21-15,1 0 0,0 0 0,-1 0 16,1 0-16,21-21 0,-22 0 16,1 0-16,21-22 0,-21 22 0,20-21 15,22-1-15,0 1 0,0 0 0,0-1 16,0-20-16,0 21 0,0-1 15,22-20-15,-1 20 0,21-20 16,-21 21-16,22-22 0,-1 22 0,0-1 16,22-20-16,-22 21 0,22-1 15</inkml:trace>
  <inkml:trace contextRef="#ctx0" brushRef="#br0" timeOffset="199440.86">24638 6223 0,'0'0'0,"-21"21"47,21 0-47,-21 22 15,21-22-15,0 0 0,0 0 16,0 0-16,0 1 0,0-1 0,0 0 15,0 0-15,0 0 0,0 0 16,0 1-16,21-1 16,0-21-16,0 0 0,0 0 15,0 0-15,1 0 0,-1-21 16,0 21-16,0-22 0,0 1 0,0 0 16,1 21-16,-1-21 0,0 0 15,0 0-15,0-1 0,0 1 16,-21 0-16,22 0 0,-22 0 15,0 42 17,-22 0-32,22 0 15,-21 0-15,21 22 0,0-22 16,0 0-16,0 21 0,0-20 0,0-1 16,0 0-16,0 0 0,0 0 0,64 43 31,-43-64-31,0 21 0,0-21 0,0 0 0,1 0 15,20 0-15,-21 0 16,21 0-16,-20 0 0,20-21 0,0 0 16,-21 21-16,1-22 0,20 1 0,-21 0 15,0-21-15,0 21 0,1-22 16,-1 22-16,0-21 0,0 21 0,-21-22 16,21 22-16,-21-21 0,0 21 0,0-1 15,0 1-15,0 0 0,-21 21 16,0 0-16,0 0 15,0 0-15,-22 21 0,22 0 0,0 1 16,0-1-16,0 0 16,-1 0-16,1 21 0,0-20 0,21 20 15,-21-21-15,21 0 0,0 0 16,0 1-16,0-1 0,0 0 0,0 0 16,0 0-16,21 0 0,0-21 15,0 0-15,1 0 0,-1 0 16,0 0-16,0 0 0,0 0 15,0-21-15,1 21 0,-1-21 0,0 0 16,0 0-16,0 0 16,-21-22-16,21 22 0,1 0 0,-1-21 0,-21 20 15,21 1-15,-21 0 0,0 0 16,0 0-16,0 0 16,0 42 15,0 0-31,0 0 0,0 0 0,0 0 15,-21 1-15,21-1 0,0 0 0,0 0 16,0 0-16,0 22 0,0-22 16,0 0-16,0 0 0,0 0 15,21 0-15,0 1 0,0-22 16,22 0-16,-22 0 0,21 0 16,0 0-16,1 0 0,41 0 15,-41 0-15,-22 0 0,21-22 16,1 1-16,-1 0 0,-21 0 0,21 0 15,-20-22-15,-1 22 0,0-21 16,0 0-16,-21 20 0,0-20 16,0 21-16,0 0 0,0 0 0,-21-1 15,0 22-15,0 0 0,-22 0 16,22 0-16,-21 22 0,-1-22 16,1 21-16,21 0 0,0 0 0,0 21 15,-1-20-15,22-1 0,0 0 16,0 0-16,0 0 0,0 0 15,22-21-15,-1 0 0,0 22 16,0-22-16,21 0 0,-20 0 0,-1 0 16,0 0-16,0 0 0,21 0 0,-42-22 15,22 22-15,-1-21 0,0 0 16,-21 0-16,0 0 16,0 0-1,0 42 16,-21-21-31,21 21 0,-21 0 16,-1 0-16,22 0 0,0 1 16,-21-1-16,21 0 0,-21 21 0,21-21 15,-21 22-15,21-1 0,0 0 16,0-20-16,0 20 0,0 0 16,-21 1-16,21 20 0,0-21 0,0 22 15,-21-22-15,21 22 0,0-1 16,0 1-16,0-22 0,-22 22 0,1-1 15,21-21-15,-21 22 0,0-22 0,0 1 16,0-1-16,-1 0 0,1 1 0,0-1 16,-21 0-16,21-21 0,-1 22 15,22-22-15,-21 0 0,0 0 16,21-42 0,0 0-1,0-21-15,0 20 0,0 1 16,0-21-16,21 21 0,-21-22 0,0 1 15,0-21-15,21 20 16,1-20-16,-1-1 0,0-20 0,0 20 16,21-21-16,-20 22 0,-1-1 15,21 1-15,0-1 0,-20 22 0,20-21 16,0 20-16,-21 22 0,22-21 0,-22 21 16,21-22-16,43-20 15,-64 42-15,0-1 16,0 1-16,1 21 0,-1-21 0</inkml:trace>
  <inkml:trace contextRef="#ctx0" brushRef="#br0" timeOffset="199824.78">26564 6583 0,'21'0'31,"0"0"-31,1 0 0,-1-21 16,0 21-16,-21-21 0,21 21 16,-21-22-16,21 1 0,-21 0 15,0 0-15,0 0 16,0 0-16,0-1 16,-21 22-16,0 0 0,0 0 15,0 0-15,-1 0 0,1 22 16,21-1-16,-21 0 0,0 0 0,21 0 15,-21 0-15,21 22 0,0-22 16,0 0-16,0 0 0,0 0 0,0 1 16,0-1-16,0 0 0,0 0 0,21-21 15,0 21-15,0-21 0,0 0 16,1 0-16,-1 0 0,0 0 16,0 0-16,0 0 0,0 0 0,1 0 15,-1 0-15,0 0 0,-21-21 16,21 21-16</inkml:trace>
  <inkml:trace contextRef="#ctx0" brushRef="#br0" timeOffset="201967.73">12636 6181 0,'0'-21'31,"0"-1"-15,22 22-16,-22-21 0,21 21 16,-21-21-16,0 0 0,21 0 15,-21 0-15,21 21 0,-21-22 0,21 1 16,-21 0-16,0 0 0,0 0 16,0 0-16,0-1 0,0 1 15,0 42 16,0 1-31,0-1 0,0 0 16,0 21-16,0-21 0,0 22 0,0-22 16,0 21-16,-21-21 0,21 22 15,-21-22-15,21 21 0,0-21 0,-21 22 16,21-22-16,0 21 0,0 1 16,0-22-16,0 21 0,0-21 15,0 0-15,0 22 0,0-22 0,0 0 16,0 0-16,0 0 0,0 1 0,0-1 15,0 0-15,0 0 16,-21-21 0,-1 0-16,1 0 15,0 0 1,0 0-16,0 0 0,0 0 0,-1 0 16,1 0-16,0 0 0,0 0 31,42 0 0,0 0-31,22 0 0,-22 0 16,21 0-16,-21 0 0,22 0 0,-1 0 15,-21 0-15,21-21 0,1 21 0,-22 0 16,0 0-16,0-21 0,22 21 16,-22 0-16,0 0 15,0 0-15,-42 0 47,0 0-47,0 0 0</inkml:trace>
  <inkml:trace contextRef="#ctx0" brushRef="#br0" timeOffset="-213412.5">2138 8678 0,'-21'0'16,"-1"0"-1,1 0 1,21 22 0,-21-22-1,0 0 17,21-22-17,0 1 1,0 0-1,21 21-15,0-21 0,0 21 0,1-21 16,-1 21-16,0 0 0,0-21 16,0 21-16,0 0 0,1 0 0,-1 0 15,0 0-15,0 0 0,0 0 16,0 21-16,-21 0 16,0 0-16,0 0 0,0 22 15,0-22-15,-21 21 0,0-21 16,-21 22-16,21-1 0,-22 0 0,22-21 15,-21 22-15,21-22 0,-1 0 16,1 0-16,0 0 0,0-21 0,21 22 16,-21-22-16,0 0 15,21-22 1,0 1 0,0 0-16,0 0 0,0 0 15,21 0-15,0-1 16,0 1-16,0 21 0,0-21 0,1 21 15,-1 0-15,0 0 16,21 0-16,-21 0 0,22 0 0,-22 0 16,0 0-16,21 21 0,-20 0 15,-1 1-15,0-1 0,0 0 0,-21 21 16,0-21-16,0 1 0,0 20 16,0-21-16,0 21 0,-21-20 0,0 20 15,0-21-15,-22 0 0,22 0 16,-21 1-16,21-1 0,-22 0 0,1 0 15,21 0-15,-22-21 0,22 0 0,-21 0 16,21 0-16,-22 0 0,1 0 16,21 0-16,0 0 0,-22 0 0,22-21 15,0 21-15,0-21 16,-21 0-16,20 0 0,1-1 16,0 1-16,21 0 15,0 0-15,0 0 16,21 21-1,0-21-15,1 21 0,-1-22 16</inkml:trace>
  <inkml:trace contextRef="#ctx0" brushRef="#br0" timeOffset="-212895.98">2857 9102 0,'0'-21'32,"0"-1"-17,0 1-15,0 0 16,0 0-16,0 0 15,-21 42 32,21 0-31,-21-21-16,21 21 16,0 0-16,21-21 46,0 0-46,-21-21 16</inkml:trace>
  <inkml:trace contextRef="#ctx0" brushRef="#br0" timeOffset="-200452.87">5080 8467 0,'0'-21'16,"0"-1"-16,0 1 0,0 0 15,0 0 1,0 0-16,0 0 0,0-1 15,0 1-15,0 0 0,0 0 16,-21 21 0,0 0-16,-1 0 15,22 21-15,0 0 16,-21 0-16,0 22 0,21-22 16,0 21-16,-21 1 0,21-1 0,-21 0 15,21 1-15,-21 20 0,21-21 16,-22 22-16,22-1 0,0-20 0,0 20 15,-21-20-15,21 20 0,-21-21 16,21 1-16,0-22 0,0 21 0,0-21 16,0 1-16,0-1 0,0 0 0,-21-21 47,21-21-47,-21 0 15,21-1-15,0 1 16,0 0-16,0-21 0,0 21 15,0-1-15,0-20 0,21 0 16,0-1-16,0 22 0,0-21 0,1 0 16,20 20-16,-21 1 0,21 0 0,-20 0 15,20 0-15,-21 21 0,21 0 16,-20 0-16,-1 0 0,21 0 0,-21 21 16,0 0-16,1 0 0,-1 0 15,0 1-15,-21 20 0,0-21 0,0 21 16,0-20-16,0 20 0,0-21 0,0 0 15,0 22-15,-21-22 0,21 0 16,0 0-16,0 0 0,-21 0 0,21 1 16,-22-22-16,22-22 47,0 1-47,0 0 15,22 0-15</inkml:trace>
  <inkml:trace contextRef="#ctx0" brushRef="#br0" timeOffset="-200042.2">5694 8890 0,'0'21'0,"21"-21"31,0 0-31,0 0 16,0-21-16,1 21 0,-1-21 16,0 0-16,0 0 0,0-1 0,0 1 15,-21 0-15,0 0 0,0 0 16,0 0-16,0-1 0,-21 1 16,0 21-16,0 0 15,0 0-15,0 0 0,-1 0 16,-20 21-16,21 1 0,0-1 0,0 0 15,-1 0-15,1 21 0,0-20 16,0 20-16,21 0 0,0-21 16,0 22-16,0-22 0,0 21 0,0-21 15,0 1-15,0-1 0,0 0 16,21 0-16,0 0 0,0-21 0,1 21 16,-1-21-16,0 0 0,0 0 0,21 0 15,-20 0-15,20 0 0,-21 0 16,21-21-16,-20 0 0,20 0 0,-21 0 15,21 0-15,-20-1 0</inkml:trace>
  <inkml:trace contextRef="#ctx0" brushRef="#br0" timeOffset="-199756.36">6392 8382 0,'0'0'0,"0"-21"16,-21 0-1,0 21-15,21 21 16,-21 0-16,21 0 16,-21 0-16,21 22 0,0-1 0,0-21 15,0 22-15,-22-1 0,22 21 16,-21-20-16,21-1 0,0 0 16,-21 1-16,21-1 0,0 0 0,0-20 15,0 20-15,0-21 0,0 0 16,0 0-16,0 1 0,0-1 0,21 0 15,0-21-15,1 0 16,-1 0 0,0 0-16,0 0 0,0-21 0,0 0 15</inkml:trace>
  <inkml:trace contextRef="#ctx0" brushRef="#br0" timeOffset="-199424.55">6689 8700 0,'0'21'16,"-22"0"-16,22 0 15,-21 0-15,21 22 0,0-22 16,0 21-16,-21 0 0,0 22 0,21-22 16,0 1-16,-21 20 0,0-21 0,-1 22 15,22-1-15,-21 1 0,21-1 16,0 22-16,-21-21 0,0 20 0,21-20 15,0 20-15,0-20 0,-21-1 0,21 1 16,-21-22-16,21 22 0,0-22 16,-22 0-16,22 1 0,0-1 15,0-21-15,0 22 0,0-22 0,0 0 16,0 0-16,0-42 31,0 0-31,0 0 0,0-22 16,0 1-16,0 0 0,0-1 0,22 1 15,-1-22-15</inkml:trace>
  <inkml:trace contextRef="#ctx0" brushRef="#br0" timeOffset="-199112.77">6625 8975 0,'0'0'0,"0"-21"15,0-22-15,0 22 0,0-21 0,0 21 16,0-1-16,0 1 0,0 0 0,21 0 15,0 0-15,1 0 0,-1 21 16,0-22-16,0 22 0,0 0 0,22 0 16,-22 0-16,0 0 0,21 0 0,-21 0 15,1 22-15,-1-1 0,0 0 16,0 0-16,-21 0 0,0 22 0,0-22 16,0 0-16,0 21 0,0-21 0,-21 1 15,0 20-15,-22-21 0,22 0 16,-21 0-16,21-21 0,0 22 0,-22-1 15,22-21-15,-21 0 0,21 21 16,-1-21-16,1 0 16,21-21-1,0 0-15,21 21 16,1-22-16</inkml:trace>
  <inkml:trace contextRef="#ctx0" brushRef="#br0" timeOffset="-198671.33">7472 8869 0,'0'0'0,"0"-21"16,0 0-16,21 21 0,-21-22 0,21 1 16,-21 0-16,0 0 0,0 0 0,0 0 15,0-1-15,-21 22 16,0 0-16,0 0 0,-1 0 15,1 0-15,0 22 0,-21-1 0,21 0 16,-22 0-16,22 21 0,-21-20 16,21-1-16,21 21 0,0-21 0,0 0 15,0 1-15,0-1 0,0 0 16,21 0 0,0-21-16,0 0 0,0 21 0,0-21 15,1 0-15,-1 21 0,0-21 0,0 22 16,0-22-16,0 21 0,-21 0 15,0 0 1,-21 0 0,0-21-16,0 0 0,0 0 15,0 21-15,-22-21 0,22 0 0,0 0 16,-21 0-16,20 0 0,1 0 0,0 0 16,0 0-16,0 0 0,21-21 46</inkml:trace>
  <inkml:trace contextRef="#ctx0" brushRef="#br0" timeOffset="-197443.52">9207 8551 0,'0'0'0,"0"-21"0,22 0 16,-22 0-1,-22 21 1,1 0 0,0 21-16,0 0 15,0 0-15,0 1 0,-1-1 0,1 21 16,-21-21-16,21 22 0,0-1 0,21-21 16,-22 21-16,22 1 0,-21-22 15,21 21-15,0-21 0,0 1 0,0 20 16,21-21-16,-21 0 0,43-21 15,-22 0-15,0 0 16,21 0-16,-20 0 0,20 0 0,0 0 16,1 0-16,-1-21 0,-21 0 0,21 21 15,1-42-15,-1 20 0,0 1 16,-20 0-16,20-21 0,-21 21 0,0-22 16,-21 22-16,0-21 0,0 21 0,0-22 15,0 22-15,-21-21 0,21 21 16,-42-1-16,21 1 0,-1 0 0,1 0 15,0 0-15,0 21 0,0 0 0,-22 0 16,22 0 0,0 0-16,21 21 15,21-21 1,0 0-16,1 21 0,-1-21 16,21 0-16,-21 0 0,22 0 0,-1 0 15,0 0-15,1-21 0,-1 21 0,0-21 16,1 0-16,-1 21 0,0-22 15,1 1-15,-1 0 0,-21 21 0,0-21 16,0 0-16,1 0 0,-1 21 16,-21-22-16,0 1 0,-21 21 47,-1 0-47,22 21 15,-21 1-15,0-1 0,21 21 0,-21-21 16,21 22-16,-21-1 0,0 0 15,21 1-15,0-1 0,-22 21 0,22-20 16,0 20-16,-21 1 0,21-1 0,0 1 16,0-22-16,0 22 0,0-1 0,0 1 15,21-1-15,1 1 0,-1-1 16,0 1-16,0 20 0,0 1 0,0 0 16,1-22-16,-1 22 0,0-1 0,-21 1 15,0 0-15,0 21 0,0-22 16,0 1-16,-21 0 0,0-1 15,-22 1-15,22-22 0,-21 22 0,21-21 16,-22-22-16,22 21 0,0-20 0,0-1 16,0-21-16,-1 0 0,22 1 0,-21-1 15,0-42 1,0-1-16,21 1 0,-21-21 16,21 21-16,-21-22 0,-1 1 0,1-21 15,21-1-15,-21 1 0,0-1 16,21-21-16,0 1 0,-21-1 0,21 0 15,0 1-15,0-22 0,0 0 0,0 21 16,0-20-16,21 20 0,0-21 0,0 43 16,22-22-16,-22 21 15,21 1-15,0-1 0,1 1 0,-1 21 16,0-1-16,1-20 0,20 20 0,-20 22 16,-1-21-16,0 0 0,1 20 15,-1-20-15,0 21 0,1 0 0,-1 0 16</inkml:trace>
  <inkml:trace contextRef="#ctx0" brushRef="#br0" timeOffset="-196635.88">11515 8615 0,'0'-21'16,"0"0"-1,0-1-15,0 1 16,0 0 0,21 0-16,0 21 0,-21-21 15,21 0-15,0 21 0,0 0 0,1 0 16,-1-22-16,0 22 0,0 0 15,0 0-15,0 0 0,1 22 16,-22-1-16,21-21 0,-21 21 0,0 0 0,0 0 16,0 0-16,0 22 0,-21-22 15,-1 0-15,1 21 0,0-20 16,-21 20-16,-1-21 0,22 0 0,-21 0 16,21 1-16,-22-1 0,22-21 15,0 21-15,0-21 0,0 0 0,0 0 16,21-21-1,21 0 1,0 21-16,0-22 16,21 22-16,-20 0 0,-1 0 0,0 0 15,0 0-15,21 0 0,-20 0 16,20 0-16,-21 0 0,21 22 0,-20-22 16,-1 21-16,0 0 0,21 0 0,-21 0 15,-21 0-15,0 22 16,22-22-16,-22 0 0,0 0 0,0 22 15,-22-22-15,1 0 0,0 0 0,0 0 16,-21 0-16,20 1 0,-20-1 0,0 0 16,21-21-16,-22 21 0,22-21 15,-21 0-15,-1 0 0,22 0 0,-21 0 16,21 0-16,-22 0 0,22 0 0,0 0 16,0-21-16,0 21 0,0-21 15,-1 21-15,1-21 0,0 21 0,21-22 16,0 1-16,0 0 15,0 0-15,0 0 16,21 0 0,0 21-16,1-22 0,-1 1 0</inkml:trace>
  <inkml:trace contextRef="#ctx0" brushRef="#br0" timeOffset="-196175.63">12065 8255 0,'0'0'16,"0"-21"-16,21 21 0,-21-21 16,21 0-16,0-1 0,1 22 15,-1 0-15,0 0 0,0 0 16,0 0-16,0 0 0,1 22 15,-1-1-15,0 0 0,0 0 0,0 0 16,0 22-16,-21-22 0,0 21 0,0-21 16,0 22-16,0-22 0,0 21 15,0-21-15,0 0 0,0 1 0,0-1 16,-21 0-16,0 0 0,21 0 16,-21-21-1,0 0-15,21-21 16,0 0-16,0 0 15,0 0-15,0-1 16,0-20-16,0 21 0,21 0 0,0 0 16,0-22-16,-21 22 0,21 0 0,1-21 15,-1 20-15,-21 1 0,21 21 16,0-21-16,-21 0 0,21 21 0,0 0 16,-21-21-16,22 21 0,-1 0 15,0 21 1,0 0-1</inkml:trace>
  <inkml:trace contextRef="#ctx0" brushRef="#br0" timeOffset="-195581.1">13123 8382 0,'0'0'0,"0"-21"0,0 0 16,21 0-16,-21-1 16,0 1-16,0 0 15,0 0-15,0 0 0,-21 0 16,0 21-16,0 0 16,0 0-16,0 0 0,-1 0 15,1 0-15,0 0 0,0 21 0,-21 0 16,20 0-16,1 0 0,0 22 15,0-22-15,0 21 0,0-21 0,-1 0 16,22 22-16,0-22 0,0 0 0,-21 0 16,21 0-16,0 1 0,0-1 15,0 0-15,0 0 0,0 0 16,21-21-16,1 0 0,-1 0 16,0 0-16,0 0 0,0 0 15,0 0-15,22-21 0,-22 0 16,0 0-16,21 0 0,-20-1 0,-1 1 15,21 0-15,-21-21 0,22-1 0,-22 1 16,0 0-16,21-1 0,-21 1 16,1 0-16,-1-22 0,0 22 0,0 0 15,-21-22-15,0 43 0,21-21 16,-21 20-16,0-20 0,0 21 0,-21 21 31,21 21-15,-21 21-16,0 1 0,0-1 0,21 0 15,0 1-15,-22 20 0,22-20 0,0-1 16,-21 0-16,21 1 0,0-1 16,0 0-16,0 1 0,0-22 0,0 0 15,0 0-15,21 0 0,1 0 0,-22 1 16,21-1-16,0-21 0,0 0 16,0 0-16,0 0 0,1 0 0,-1 0 15,0 0-15</inkml:trace>
  <inkml:trace contextRef="#ctx0" brushRef="#br0" timeOffset="-195008.41">15028 8678 0,'0'0'0,"21"-21"0,-21 0 15,22-42 1,-1 63-16,-21-22 0,0 44 31,0-1-31,0 21 0,0-21 0,0 22 16,-21 20-16,21 1 0,-22-1 15,22 1-15,-21-1 0,21 1 16,-21-1-16,0 1 0,0 20 0,21-20 16,-21 20-16,-1 1 0,1 0 0,0-1 15,0 1-15,0-21 0,0 20 16,-22 1-16,22-22 0,0 1 0,0 21 16,0-22-16,-1-21 0,1 22 0,0-22 15,21 1-15,-21-1 0,0-21 0,21 21 16,0-20-16,-21-1 15,21-42 1,0-1-16,0 1 0,0-21 0,0 0 16,0-1-16,0 1 0,0-22 15</inkml:trace>
  <inkml:trace contextRef="#ctx0" brushRef="#br0" timeOffset="-194672.82">14711 8869 0,'0'0'16,"0"-42"-16,0-1 0,0 22 0,0-21 16,0-1-16,0 22 0,0-21 0,0 21 15,0 0-15,42-22 0,-21 22 0,0 0 16,22 0-16,20 0 0,-20 21 16,-1 0-16,21 0 0,1 0 0,-1 0 15,1 21-15,-22 0 0,1 21 16,20-21-16,-42 22 0,0-1 15,1 0-15,-22 1 0,0 20 0,0-20 16,-22-1-16,1 0 0,0 1 0,-21-22 16,-1 21-16,1-21 0,21 0 15,-21 1-15,-1-1 0,1 0 0,21-21 16,0 0-16,-1 21 0,1-21 0,0 0 16,42-21-1,0 21 1,1-21-16,-1 0 0,21-1 15,-21 22-15</inkml:trace>
  <inkml:trace contextRef="#ctx0" brushRef="#br0" timeOffset="-194164.6">16256 8657 0,'0'0'0,"-21"0"0,0-21 0,-1 0 16,1 0-16,0 0 0,0 21 0,0 0 16,0-22-16,-1 22 15,1 0-15,0 0 0,-21 0 0,21 22 16,-1-1-16,1 0 0,0 0 0,0 0 16,0 22-16,0-1 0,-1 0 15,1 1-15,0-1 0,21 0 0,0 1 16,0-22-16,0 21 15,0 0-15,0-20 0,0-1 0,0 0 16,21-21-16,0 0 0,1 0 16,-1 0-16,0 0 0,21 0 0,-21-21 15,1 0-15,20-1 0,-21 1 16,21 0-16,1 0 0,-22 0 16,21-22-16,-21 1 0,1 21 0,-1-21 15,0-1-15,0 22 0,0-21 16,-21 21-16,0-1 0,0 1 0,0 42 31,0 1-15,0-1-16,-21 0 0,21 21 0,0-21 15,0 22-15,0-22 0,0 0 16,0 21-16,0-20 0,0-1 0,0 0 16,21 0-16,-21 0 0,21 0 0,1-21 15,-1 22-15,0-22 0,0 0 16,0 0-16,0 0 0,1 0 0,-1 0 15,0 0-15,0 0 0,0-22 16</inkml:trace>
  <inkml:trace contextRef="#ctx0" brushRef="#br0" timeOffset="-193764.96">16849 8742 0,'0'0'0,"-22"0"0,1-42 15,21 20-15,0 1 0,0 0 16,0 0 0,21 21-16,1 0 0,-1 0 15,0 0-15,0 0 0,0 0 0,22 0 16,-22 21-16,0-21 0,21 21 0,-21 22 16,1-22-16,-1 21 0,21-21 15,-21 22-15,-21-22 0,0 21 0,0 0 16,0-20-16,0-1 0,0 21 0,0-21 15,-21 0-15,0 1 0,0-1 16,0-21-16,-1 21 0,1-21 0,0 0 16,0 0-16,0 0 0,0 0 15,-1-21-15,22 0 16,0-1-16,0 1 0,0 0 16,0 0-16,0-21 0,0 20 0,22-20 15,-1 0-15,0-1 0,0 1 16,0 0-16,0 21 0,1-22 0,20 22 15,-21 0-15,0 0 0,22 0 16,-22-1-16,21 22 0,-21-21 0,0 21 16,22 0-16,-22-21 0</inkml:trace>
  <inkml:trace contextRef="#ctx0" brushRef="#br0" timeOffset="-192793.51">17992 8107 0,'0'0'0,"0"-21"0,-22 21 0,22-21 15,-21 21-15,0 0 0,21 21 16,-21 0-16,21 0 16,-21 21-16,21-20 0,-21 20 0,21 0 15,0 1-15,-22-22 0,1 42 0,0-20 16,21-1-16,-21 0 0,0 1 15,0 20-15,-1-21 0,22 22 0,-21-22 16,21 1-16,-21-1 0,21 0 16,0 1-16,0-1 0,0-21 15,0 0-15,0 22 0,21-22 16,-21 0-16,21-21 0,1 0 0,20 0 16,-21 0-16,0 0 0,0 0 15,22 0-15,-22-21 0,21 0 0,-21-1 16,22 1-16,-22 0 0,0 0 0,21-21 15,-20 20-15,-1-20 0,0 0 16,0 21-16,0-1 0,-21 1 0,0 0 16,0 0-16,21 0 0,-21 42 31,0 0-31,-21-21 0,21 21 16,-21 0-16,21 22 0,0-22 0,-21 0 15,21 0-15,0 22 0,0-22 16,0 0-16,0 0 0,0 0 0,0 0 15,21 1-15,0-1 0,22 0 16,-22-21-16,21 0 0,-21 0 16,22 0-16,-1 0 0,0 0 0,-21 0 15,22 0-15,-1-21 0,-21 21 0,0-21 16,22-1-16,-22 1 0,0 0 16,-21 0-16,21 0 0,0 0 0,-21-22 15,22 43-15,-22-21 0,0 0 0,0 0 16,0 42 15,0 0-15,0 0-16,-22 0 0,1 1 15,0 20-15,0-21 0,0 0 0,0 22 16,-1-1-16,1 0 0,0 1 0,0-1 16,0 0-16,21 1 0,-21 20 15,-1-21-15,22 22 0,-21-1 0,0-20 16,21 20-16,-21 1 0,0-1 0,21 1 15,-21-1-15,-1 1 0,22-1 16,-21 1-16,0-1 0,0 1 0,0-1 16,0 1-16,21-1 0,-22-20 15,1 20-15,0-21 0,0 1 0,21-22 16,0 21-16,-21-21 0,0 1 0,21-1 16,-22-21-1,22-21 1,0-1-16,0 1 0,0-21 0,0 21 15,0-22-15,22 1 0,-22 0 16,21-22-16,0 22 0,21-22 0,-21 1 16,1-1-16,20 1 0,0-22 0,-21 22 15,22-22-15,-1 0 0,-21 1 0,22-1 16,-1 22-16,-21-1 0,21 1 16,-20-1-16,-1 22 0,21-1 15,-21 1-15,0 0 0,1-1 0,-1 22 16,-21 0-16,0-21 0,0 21 15,0-1-15,0 1 0</inkml:trace>
  <inkml:trace contextRef="#ctx0" brushRef="#br0" timeOffset="-192548.66">17589 8530 0,'22'-21'16,"-1"21"0,21-21-16,0 21 0,1 0 15,-1 0-15,0-21 0,22 21 0,-22 0 16,22 0-16,-1 0 0,-20 0 0,20 0 16,-21 0-16,1 0 0,-1 0 15,0-21-15,1 21 0,-1 0 0,-21 0 16,0 0-16,1 0 0,-1 0 0,0 0 15,0 0-15</inkml:trace>
  <inkml:trace contextRef="#ctx0" brushRef="#br0" timeOffset="-191052.97">19727 8890 0,'21'0'16,"1"-21"0,-1 0-16,0 0 0,0 21 15,0-22-15,22-20 0,-22 21 0,0 0 16,21-22-16,-21 22 0,1-21 15,-1 0-15,21-1 0,-21 1 0,0 0 16,1-1-16,-1 1 0,0-22 16,-21 22-16,0-21 0,21 20 15,-21 1-15,0 0 0,0-1 0,0 22 16,0 0-16,0 0 0,-21 0 0,0 21 16,0 0-16,-1 21 15,1 0-15,0 21 0,0 1 0,0-1 16,0 0-16,-1 1 0,1 20 0,0-21 15,0 22-15,0-1 0,0 1 16,-1-22-16,22 22 0,0-1 16,-21-20-16,21 20 0,0-21 0,0 1 15,0-1-15,0 0 0,21-20 16,1-1-16,-1 0 0,0 0 0,21 0 16,-21-21-16,22 0 0,-22 0 0,21 0 15,1 0-15,-1 0 0,0-21 16,-21 0-16,22 0 0,-1 0 0,0-1 15,-20 1-15,20 0 0,-21-21 0,0 21 16,0-22-16,1 22 0,-1-21 16,-21 21-16,0-1 0,0 1 0,0 0 15,0 0-15,-21 42 32,21 0-17,-22 0-15,1 1 0,21-1 0,0 21 16,-21-21-16,21 22 0,-21-22 15,21 0-15,0 21 0,0-21 0,0 1 16,0-1-16,21 0 0,0 0 16,0-21-16,1 0 0,-1 0 15,0 0-15,21 0 0,-21 0 0,1 0 16,20-21-16,-21 0 0,0 0 0,22 21 16,-22-43-16,0 22 0,0 0 15,0 0-15,-21-22 0,0 22 0,0-21 16,0 21-16,0-22 0,0 1 15,0 21-15,0 0 0,0-22 16,-21 22-16,0 0 0,0 21 16,-22-21-16,22 21 0,0 0 0,-21 0 15,21 0-15,-22 21 0,22 0 16,-21 0-16,21 1 0,-22-1 0,22 21 16,0-21-16,21 22 0,0-1 0,0-21 15,0 21-15,0-20 0,0 20 16,0-21-16,0 21 0,21-20 0,0-1 15,0 0-15,1-21 0,-1 21 0,0-21 16,21 0-16,-21 0 0,22 0 16,-1 0-16,-21 0 0,22 0 15,-1 0-15,0-21 0,1 0 0,-1 0 16,-21-1-16,21 1 0,1 0 16,-1-21-16,0 21 0,-20-22 0,20 22 15,-21-21-15,0 21 0,0-22 0,1 22 16,-1 0-16,0 0 0,-21 0 15,0 42 17,-21 0-32,0 0 15,21 21-15,-22-20 0,1-1 16,21 21-16,0-21 0,-21 22 0,21-22 0,-21 21 16,21-21-16,0 0 0,0 1 15,0-1-15,0 0 0,21 0 16,0-21-16,0 21 0,1-21 0,-1 0 15,21 0-15,-21 0 0,22 0 16,-1 0-16,0 0 0,1 0 0,-1-21 16,-21 0-16,21 21 0,1-21 0,-22-22 15,0 22-15,0 0 0,-21-21 16,0-1-16,0 22 0,0-21 0,0 0 16,0-1-16,0 22 0,0-21 0,-21 21 15,21-1-15,-42 1 16,21 0-16,-1 0 0,-20 21 0,21 0 0,-21 0 15,-1 0-15,22 0 0,-21 0 0,-1 0 16,22 0-16,-21 21 16,21 0-16,0 0 0,-1 1 0,1-1 15,21 0-15,-21 0 0,21 0 0,0 0 16,0 1-16,0-1 0,0 0 16,21 0-16,0-21 0,1 21 0,-1 0 15,0-21-15,0 0 0,0 0 0,22 0 16,-22 0-16,0 0 0,21 0 15</inkml:trace>
  <inkml:trace contextRef="#ctx0" brushRef="#br0" timeOffset="-190727.29">22267 8001 0,'0'0'0,"0"-21"0,0-21 15,0 20 1,0 44 0,0-1-16,0 21 0,0-21 15,0 22-15,-21-1 0,0 0 0,0 22 16,21-22-16,-21 0 16,-1 22-16,1-22 0,0 1 0,21 20 15,-21-21-15,0 1 0,0 20 0,21-20 16,-22-1-16,1 0 0,21 1 15,0-22-15,0 21 0,0-21 0,-21 0 16,21 1-16,0-1 0,0 0 0,0 0 16,21-21-1,0 0 1,1-21-16,-1 0 0,0 0 0</inkml:trace>
  <inkml:trace contextRef="#ctx0" brushRef="#br0" timeOffset="-190304.98">22754 8467 0,'-21'0'32,"-21"0"-32,20 0 15,1 0-15,-21 21 0,0-21 0,-1 21 16,22 0-16,-21 0 0,-1 1 15,1-1-15,21 0 0,0-21 0,0 21 16,21 0-16,0 0 0,21-21 16,0 22-16,0-22 15,0 0-15,22 0 0,-1 0 16,-21 0-16,21 0 0,1 0 0,-1 0 16,-21 0-16,22 0 0,-22 21 15,0 0-15,0-21 0,0 21 0,-21 0 16,0 0-16,0 1 15,0-1-15,0 0 0,0 0 0,-21 0 16,0 0-16,-21 1 0,20-22 16,1 21-16,0-21 0,-21 0 15,21 21-15,-1-21 0,1 0 0,0 0 16,0 0-16,0 0 0,0 0 16,-1 0-16,1 0 15,21-21 1,-21 0-16</inkml:trace>
  <inkml:trace contextRef="#ctx0" brushRef="#br0" timeOffset="-189789">19981 8255 0,'21'0'15,"1"0"-15,20 0 16,0 0-16,1 0 0,-1-21 0,0 21 15,22-21-15,-22 21 0,22 0 16,-22 0-16,21-21 0,-20 21 0,-1 0 16,0 0-16,1-22 0,-1 22 0,0 0 15,-20 0-15,-1 0 0,0 0 16,0 0-16,0 0 16,0 0 15</inkml:trace>
  <inkml:trace contextRef="#ctx0" brushRef="#br0" timeOffset="-171816.98">2011 11007 0,'0'0'0,"0"-21"16,0-1-1,0 1-15,0 0 16,0 0 0,0 42 31,0 0-47,0 0 0,0 22 15,0-1-15,0 0 16,0 22-16,-21-1 0,-1-20 0,1 20 15,21 1-15,0-22 0,-21 22 16,0-22-16,21 0 0,-21-21 0,21 22 16,0-22-16,0 0 0,0 0 15,0 0-15,0-42 32,0 0-32,0 0 15,0 0-15,0 0 16,21 21-16,0-22 0,-21 1 0,21 21 15,0-21-15,1 21 16,-1-21-16,0 21 0,0 0 16,0-21-16,0 21 0,1-21 0,-1 21 15,0 0-15,0-22 0,0 22 16,0 0-16,1-21 0,-1 21 0,0-21 16,0 21-16,0 0 15,-21-21-15,0 0 0,0 0 16,0-1-16,0 1 15,0 0-15,0 0 0,0 0 16,0 0-16,0-1 0,0 1 16,-21 0-16,21 0 0,-21 21 0,21-21 15,0 42 17,0 0-32,0 0 0,0 22 15,0-22-15,0 21 0,0 0 16,0 1-16,0-1 0,0 0 0,0 1 15,-21-1-15,21-21 0,0 22 16,0-22-16,0 21 0,-21-21 0,21 0 16,0 1-16,0-1 0,0 0 15,0 0-15,0-42 47</inkml:trace>
  <inkml:trace contextRef="#ctx0" brushRef="#br0" timeOffset="-171244.03">2942 11515 0,'0'-21'47,"0"-1"-47,-21 22 31,0 0-15,0 22 15,21-1-15,0 0-1,21-21 32</inkml:trace>
  <inkml:trace contextRef="#ctx0" brushRef="#br0" timeOffset="-169616.83">5143 10837 0,'0'0'0,"0"-21"16,0 0-16,0 0 15,0 0 1,-21 21 0,0 0 15,21 21-31,-21-21 16,21 42-16,0-21 0,-21 1 0,0 20 15,21 0-15,-22 1 0,22 20 16,-21 1-16,0-22 0,21 21 0,-21 1 15,0-1-15,21-20 0,0 20 0,-21-20 16,21-1-16,-22-21 0,22 21 16,0-20-16,0-1 0,-21 0 0,21 0 15,0 0-15,0 0 16,0-42 46,0 0-62,0 0 16,-21 21-16,21-21 0,0 0 16,0-1-1,0 1-15,0 0 16</inkml:trace>
  <inkml:trace contextRef="#ctx0" brushRef="#br0" timeOffset="-169284.74">5122 10732 0,'0'0'0,"0"-22"0,0 44 31,0-1-31,0 0 15,21 21-15,-21 1 0,22-22 0,-1 42 16,-21-20-16,21-1 0,-21 21 16,21 1-16,-21-1 0,0 1 0,0-22 15,0 22-15,0-22 0,0 0 0,0 22 16,0-43-16,0 21 16,0-20-16,0 20 0,0-21 0,0 0 15,0 0-15,0 1 0,0-44 47</inkml:trace>
  <inkml:trace contextRef="#ctx0" brushRef="#br0" timeOffset="-168663.1">4889 11451 0,'0'21'0,"22"-21"32,-1 0-32,0 0 0,0 0 0,0 0 15,22-21-15,-22 0 0,21 21 0,0-21 16,1 0-16,-1-22 0,0 22 16,1 0-16,-1 0 0,0-21 0,1 20 15,-1 1-15,0 0 0,1 0 16,-22 0-16,0 0 0,0 21 0,0 0 15,1 0-15,-22 21 32,0 0-32,0 0 0,0 0 0,0 22 0,0-1 15,0 0-15,0-21 0,0 22 16,0-1-16,0 0 0,0-20 16,0 20-16,0-21 0,0 0 0,0 0 15,0 1-15,21-1 0,-21 0 0,21 0 16,0-21-16,0 0 15,0 0-15,1 0 0,20 0 0,-21 0 16,0-21-16,0 0 0,22 21 0,-22-21 16,0-22-16,21 22 0,-20 0 15,-1-21-15,0 20 0,-21-20 0,21 21 16,-21-21-16,21 20 0,-21-20 0,21 21 16,-21 0-16,0 0 0,0-1 15,0 1 1,0 42-1,0 1-15,0-1 0,0 0 16,0 0-16,0 0 0,-21 22 0,21-22 16,0 21-16,0-21 0,0 0 0,0 22 15,0-22-15,0 0 0,0 0 16,0 0-16,21 1 0,1-1 0,-1 0 16,0 0-16,0 0 0,0-21 15,0 0-15,1 0 0,-1 0 0,0 0 16,21 0-16,-21 0 15,22 0-15,-1-21 0,0 0 0,-20 0 16</inkml:trace>
  <inkml:trace contextRef="#ctx0" brushRef="#br0" timeOffset="-167489.07">6964 11218 0,'0'0'0,"0"-21"15,0 0-15,-21 0 0,-1 21 0,22-21 16,-21 21-16,0 0 0,0 0 0,-21 0 15,20 0-15,1 0 0,0 21 16,-21 0-16,21 0 0,-1 0 16,1 1-16,0 20 0,0 0 0,0-21 15,0 22-15,-1-1 0,22-21 16,0 22-16,0-1 0,0-21 0,0 0 16,0 22-16,0-22 0,0 0 0,22 0 15,-22 0-15,21-21 0,0 0 16,0 0-16,0 0 0,22 0 15,-22 0-15,0 0 0,21 0 0,-21-21 16,1 21-16,20-21 0,-21 0 0,0 0 16,22-22-16,-22 22 0,0-21 15,0-1-15,0 1 0,-21 0 0,21-1 16,-21-20-16,22 21 0,-22-1 16,0 1-16,0 0 0,0-1 15,0 1-15,0 0 0,0-1 0,0 22 16,0-21-16,0 21 0,0-1 0,0 1 15,0 42 17,0 1-32,0 20 0,-22-21 0,22 21 15,-21 1-15,21-1 0,0 22 16,0-22-16,0 21 0,-21-20 0,21-1 16,0 0-16,0 22 0,0-22 0,0 1 15,0-22-15,0 21 0,0-21 16,0 0-16,21 22 0,0-22 15,1 0-15,-1 0 0,0-21 16,0 0-16,21 21 0,-20-21 0,-1 0 16,0 0-16,21 0 0,-21 0 15,1-21-15,20 0 0,-21 21 0,0-21 16,0 0-16,22 0 0,-22-22 0,-21 22 16,21 0-16,0-21 0,0-1 15,-21 22-15,0-21 0,0 21 0,22-1 16,-22 1-16,0 0 0,21 0 15,-21 42 1,0 0 0,0 0-16,0 1 0,0-1 15,0 0-15,0 0 0,0 0 16,0 0-16,0 1 0,0-1 0,0 0 16,0 0-16,0 0 0,21-21 0,-21 21 15,21-21-15,0 22 0,0-22 16,1 0-16,-1 0 0,0 0 15,0 0-15,0 0 0,0 0 0,1-22 16,-1 1-16,0 21 0,0-21 0,0 0 16,0 0-16,-21 0 15,22-1-15,-1 1 0,-21 0 0,0 0 0,21 0 16,-21 0-16,21-1 0,-21 1 0,21 21 31,-21 21-15,0 1-16,0-1 15,0 0-15,0 0 0,0 0 16,0 0-16,0 1 0,0-1 0,0 0 16,0 0-16,0 0 0,21 0 0,-21 1 15,22-1-15,-22 0 0,21-21 0,0 21 16,0-21-16,0 21 16,0-21-16,1 0 0,-1 0 0,0 0 15,0 0-15,0-21 0,0 21 16,1-21-16,-1 0 0,0 0 15,0-1-15,-21 1 0,21-21 16,-21 0-16,21-1 0,-21 1 0,0 0 16,0-1-16,0 1 0,0 0 15,0-1-15,0 22 0,0-21 0,-21 21 16,0-1-16,0 22 0,0 0 0,0 0 16,-1 0-16,1 0 0,-21 0 15,21 0-15,0 22 0,-22-1 0,22-21 16,0 42-16,0-21 0,21 0 0,0 1 15,-21-1-15,21 0 16,-22 0-16,22 0 0,0 0 16,0-42 15,0 0-31</inkml:trace>
  <inkml:trace contextRef="#ctx0" brushRef="#br0" timeOffset="-167289.2">7747 10859 0,'0'0'0,"-21"0"16,21 21 15,21-21 0,0 0-31,0 0 0,0 0 16</inkml:trace>
  <inkml:trace contextRef="#ctx0" brushRef="#br0" timeOffset="-166505.11">9694 11218 0,'21'0'16,"1"-21"-16,-22 0 15,0 0-15,21 0 16,-21 0-16,0-1 0,0 1 15,0 0-15,-21 0 0,21 0 16,-22 21-16,1 0 0,0-21 16,0 21-16,0 0 15,0 0-15,-1 0 0,1 21 0,0 0 16,0 0-16,0 0 0,0 0 0,-1 1 16,1-1-16,21 21 0,-21-21 15,21 22-15,-21-22 0,21 0 0,0 0 16,0 21-16,0-20 0,0-1 15,0 0-15,21-21 16,0 21-16,0-21 0,1 0 16,-1 0-16,0 0 0,0 0 0,21 0 15,-20-21-15,-1 21 0,0 0 16,0-21-16,0 21 0,0 0 16,-21-21-16,-21 21 31,0 0-31,0 21 0,0-21 15,0 21-15,-22 0 0,22 0 0,0 0 16,-21-21-16,20 22 0,1-1 0,0 0 16,0 0-16,0 0 0,21 0 15,-21-21-15,21 22 0,0-1 16,21-21 0,0 0-16,0 0 0,0 0 0,0 0 15,1 0-15,-1-21 16,21 21-16,-21-22 0,0 22 0,1-21 0,-1 21 15,0 0-15,0-21 0,0 21 16,0 0-16,1 0 16,-22 21-16,0 0 15,0 1-15,0-1 0,0 21 16,0-21-16,-22 0 0,22 1 0,-21 20 16,21-21-16,0 0 0,-21 22 15,21-22-15,-21 0 0,21 21 0,0-21 16,0 1-16,0-1 0,0 0 0,0 0 15,0 0-15,21-21 16,0 0 0,0 0-16,1 0 0,-1-21 15,21 0-15</inkml:trace>
  <inkml:trace contextRef="#ctx0" brushRef="#br0" timeOffset="-165861.84">11112 10922 0,'0'0'16,"22"-21"-16,-1 0 0,0 0 15,0 21-15,0 0 0,0 0 16,1 0-16,-1 0 0,0 0 15,0 21-15,0 0 0,-21 0 0,21 21 16,1-20-16,-1 20 0,-21 0 16,0 1-16,0-1 0,0 0 0,21 1 15,-21-1-15,0 21 0,0-20 0,0-22 16,0 21-16,0 1 0,0-22 16,0 21-16,0-21 0,0 0 0,0 1 15,0-1-15,0 0 0,21-21 31,-21-21-15,0 0-16,0-1 0,21 1 0,-21-21 16,21 21-16,1-22 0,-22 1 15,0 0-15,21-22 0,0 22 16,-21-22-16,21 1 0,0 21 0,-21-1 16,21-20-16,1 20 0,-1 1 0,-21 21 15,21-21-15,0 20 0,0 1 16,-21 0-16,21 0 0,1 21 15,-1 0 1,-21 21 0,0 0-16,0 0 0,0 1 0,0-1 15,0 0-15,-21 0 0,21 0 16</inkml:trace>
  <inkml:trace contextRef="#ctx0" brushRef="#br0" timeOffset="-165604.99">12001 11197 0,'0'0'0,"-21"0"0,0 21 0,21 1 16,-21-1-16,21 0 0,0 21 16,0-21-16,0 1 0,-21-1 15,21 0-15,0 0 0,0 0 0,-21 0 16,21 1-16,0-1 0,0 0 15,0 0-15,-22 0 0,22 0 16,0-42 31,22 0-47,-1 0 0</inkml:trace>
  <inkml:trace contextRef="#ctx0" brushRef="#br0" timeOffset="-165425.09">12107 10922 0,'0'-21'0,"0"42"47,0 0-47,0 0 16,21-21-16,1 22 15</inkml:trace>
  <inkml:trace contextRef="#ctx0" brushRef="#br0" timeOffset="-164762.47">12848 11197 0,'0'0'0,"0"-42"15,0 21-15,-21 0 16,0-1-16,0 22 0,21-21 16,-22 21-16,1 0 0,0 0 15,0 0-15,0 0 0,0 21 16,-1 1-16,1-1 0,-21 0 15,21 21-15,0-21 0,-1 22 0,1-22 16,0 21-16,21 1 0,0-22 16,-21 21-16,21-21 0,0 22 0,0-22 15,0 0-15,0 0 0,21 0 0,-21 0 16,21-21-16,0 22 0,1-22 16,20 0-16,-21 0 0,0 0 0,0 0 15,1 0-15,-1 0 0,0 0 0,0-22 16,21 1-16,-20 0 0,-1 0 0,0 0 15,0 0-15,0-22 0,0 22 16,1-21-16,-1-1 0,0 1 0,0-21 16,-21 20-16,0 1 0,21-22 15,-21 22-15,0-21 0,0 20 16,21 1-16,-21 0 0,0-1 0,0 22 16,0-21-16,0 21 0,0-1 0,0 44 46,0 20-46,0-21 0,0 0 0,0 22 16,0-1-16,0-21 0,0 21 0,-21 1 16,21-1-16,-21 0 0,21 22 15,-21-22-15,21 1 0,0-1 0,0 0 16,0-21-16,0 22 0,0-22 0,0 0 16,0 0-16,0 0 15,0 1-15,0-1 0,21-21 0,0 21 16,0-21-16,1 0 0,-1 0 15,0 0-15,0 0 0,0 0 16,0 0-16,1 0 0,-1-21 0,21 0 16,-21-1-16,0 1 0</inkml:trace>
  <inkml:trace contextRef="#ctx0" brushRef="#br0" timeOffset="-164340.72">13547 11282 0,'0'21'16,"21"-21"15,0 0-31,0 0 0,0-21 16,0 21-16,-21-21 0,22 0 15,-1 21-15,0-22 0,0 1 0,-21 0 16,21 0-16,-21 0 0,21 0 0,-21-1 15,0 1-15,0 0 16,-21 21 0,0 0-16,0 0 15,0 0-15,0 21 0,-1 0 0,1-21 16,0 22-16,0-1 0,0 0 16,0 0-16,-1 21 0,22-20 0,0-1 15,-21 0-15,21 0 0,-21 21 0,21-20 16,0-1-16,0 0 0,0 0 15,0 0-15,0 0 0,21 1 16,0-1-16,1 0 0,-1-21 16,0 0-16,0 0 0,0 0 0,0 0 15,1 0-15,-1 0 0,0 0 16,0 0-16,0 0 0,0 0 0,1 0 16,-1 0-16,0-21 0</inkml:trace>
  <inkml:trace contextRef="#ctx0" brushRef="#br0" timeOffset="-163792.02">14245 11049 0,'0'0'16,"0"-21"0,-21 21-1,0 21 1,21 0-16,-21-21 0,21 21 0,0 1 0,-22-1 15,22 21-15,-21-21 0,21 0 16,-21 1-16,21 20 0,0-21 16,0 0-16,0 0 0,0 1 0,0-1 15,0 0-15,0 0 0,0 0 0,0 0 16,21 1-16,0-1 16,1-21-16,-1 0 0,0 21 0,0-21 15,0 0-15,0 0 0,1 0 0,-1 0 16,21 0-16,-21 0 0,0-21 15,1 0-15,-1-1 0,21 1 0,-21 0 16,0 0-16,-21 0 0,22-22 0,-1 1 16,-21 21-16,21-21 0,-21-1 15,0 1-15,0 0 0,0 20 16,0-20-16,-21 21 0,0 0 0,-1 0 16,1-1-16,0 22 0,-21 0 0,21 0 15,-1 0-15,1 0 0,0 0 16,0 0-16,0 22 0,0-1 0,-1 0 15,1 0-15,21 0 0,0 0 0,-21 1 16,21-1-16,-21 0 0,21 0 16,0 0-16,0 0 0,0 1 0,0-1 15,0 0-15,0 0 16</inkml:trace>
  <inkml:trace contextRef="#ctx0" brushRef="#br0" timeOffset="-161644.56">6117 12510 0,'0'-22'16,"0"1"-1,-21 21 1,0 0 0,0 0-16,-1 0 15,1 0-15,0 0 0,0 0 16,0 0-16,0 0 0,-1 21 15,1-21-15,0 22 0,0-1 0,0 0 16,0 0-16,-1 0 0,1 0 0,0 22 16,0-1-16,21-21 15,0 22-15,0-1 0,0 0 0,0 1 16,-21-1-16,21 0 0,0 1 0,0-22 16,0 21-16,0-21 0,0 22 15,0-22-15,0 0 0,0 21 0,0-21 16,0 1-16,21-1 0,0-21 15,0 21-15,0-21 16,1 0-16,-1 0 0,0 0 0,0 0 16,0-21-16,0 21 0,1-21 0,20-1 15,-21 22-15,0-21 0,22-21 16,-22 21-16,21 0 0,-21-1 0,0-20 16,1 21-16,-1-21 0,0 20 15,-21-20-15,0 0 0,0-1 16,0 1-16,0 21 0,0-21 0,0-1 15,0 1-15,-21 21 0,0-22 0,-1 22 16,1-21-16,0 21 0,0 0 16,-21-1-16,20 1 0,1 0 0,0 21 15,-21 0-15,21 0 0,-1 0 0,1 0 16,-21 0-16,21 0 0,0 0 16,-1 21-16,1-21 0,0 21 0,0 1 15,21-1-15,-21-21 0,21 21 0,0 0 16,0 0-16,0 0 0,0 1 15,0-1-15,0 0 16,21-21-16,0 0 0,0 21 16</inkml:trace>
  <inkml:trace contextRef="#ctx0" brushRef="#br0" timeOffset="-161284.7">6435 12531 0,'0'0'0,"21"0"31,0 0-15,0 0-16,0 0 0,0 0 0,22 0 15,-22 0-15,0 0 0,21 0 0,-20 0 16,20 0-16,0 0 0,-21 0 16,22 0-16,-22 0 0,21 0 0,-21-21 15,1 21-15,20 0 0,-21 0 0,0 0 16,-42 0 31,0 0-47,0 0 0,0 0 15,-1 0-15,1 0 0,0 0 0,0 0 16,0 0-16</inkml:trace>
  <inkml:trace contextRef="#ctx0" brushRef="#br0" timeOffset="-160992.86">6752 12531 0,'-21'0'15,"21"21"-15,0 0 16,0 0 0,0 0-16,0 1 0,0-1 15,0 21-15,0-21 0,0 22 0,0-22 16,0 21-16,0-21 0,0 22 16,0-22-16,0 21 0,0-21 0,0 22 15,0-22-15,0 0 0,0 0 0,0 0 16,-21 0-16,21 1 0,0-1 15,0 0 1,21-42 15</inkml:trace>
  <inkml:trace contextRef="#ctx0" brushRef="#br0" timeOffset="-160636.7">7387 12573 0,'-21'0'16,"0"0"-16,21 21 15,0 0-15,0 1 0,0-1 0,0 21 16,0-21-16,0 22 0,0-22 0,0 21 16,0 0-16,0-20 0,-21 20 15,21-21-15,-22 21 0,22-20 0,0 20 16,-21-21-16,21 0 0,0 0 0,0 1 16,0-1-16,0 0 0,-21 0 15,21 0-15,0-42 63,0 0-63,0 0 0,0 0 0</inkml:trace>
  <inkml:trace contextRef="#ctx0" brushRef="#br0" timeOffset="-160248.91">7260 12573 0,'0'0'0,"0"-21"0,0 0 15,0 0 1,21 21-16,-21-22 0,21 1 16,1 21-16,-1 0 0,0 0 15,0 0-15,21 0 0,-20 0 0,-1 0 16,0 0-16,0 0 0,0 0 0,0 21 15,1-21-15,-22 22 16,21-1-16,-21 0 0,0 0 16,0 0-16,0 0 0,0 1 15,-21-1-15,-1 0 0,1 0 16,0 0-16,0 0 0,0 1 0,0-1 16,-1 0-16,-20 0 0,21 0 15,0-21-15,0 21 0,-1-21 16,22 22-1,0-44 32</inkml:trace>
  <inkml:trace contextRef="#ctx0" brushRef="#br0" timeOffset="-159552.8">5588 14034 0,'21'-22'0,"0"22"0,-21-21 0,21 21 16,1-21-16,-22 0 0,21 0 16,-21 0-16,0-1 15,-21 1-15,-1 21 16,1 0-16,0 0 16,0 0-16,-21 0 0,20 0 0,-20 0 0,0 21 15,21 1-15,-22-22 0,1 21 16,21 0-16,0 0 0,-22 21 15,22-20-15,0-1 0,-21 21 0,20 0 16,1-20-16,0 20 0,0 0 16,21 22-16,0-22 0,0 0 0,0 1 15,0-1-15,0 0 0,0 1 16,0-22-16,21 21 0,0-21 0,22 1 16,-22-1-16,0 0 0,21 0 0,1-21 15,-1 0-15,0 0 0,1 0 16,-1 0-16,0 0 0,1 0 0,-1 0 15</inkml:trace>
  <inkml:trace contextRef="#ctx0" brushRef="#br0" timeOffset="-158804.95">6181 14182 0,'0'0'0,"-22"-21"0,-83 21 15,83 0-15,1 21 16,-21-21-16,21 21 0,-22 0 0,22 21 16,0-20-16,0 20 0,0-21 0,0 21 15,-1 1-15,22-1 16,0-21-16,0 22 0,0-22 0,0 21 0,0-21 16,0 0-16,0 1 0,0-1 0,22-21 15,-1 21-15,0-21 16,21 0-16,-21 0 0,1 0 0,20 0 15,-21 0-15,0-21 0,22 0 0,-22 21 16,0-22-16,21 1 0,-21 0 16,1 0-16,-1-21 0,0 20 0,0 1 15,-21 0-15,0-21 0,0 21 0,0-1 16,0 1-16,0 0 0,0 0 16,0 0-16,0 42 31,0 0-31,0 0 0,0 0 15,0 22-15,0-22 0,0 0 16,0 0-16,0 0 0,0 1 16,0-1-16,21 0 0,0 0 0,1 0 15,-1-21-15,0 0 0,-21 21 0,42-21 16,-21 0-16,1 0 0,-1 0 16,0 0-16,0-21 0,21 0 0,-20 21 15,-1-21-15,21 0 0,-21 0 0,0-1 16,22-20-16,-22 21 0,0 0 15,0-22-15,-21 22 0,0-21 0,0 21 16,0 0-16,0-1 0,0 1 16,0 0-16,0 0 15,0 42 1,0 0-16,0 22 16,0-22-16,0 0 0,0 21 15,0 1-15,0-1 0,0 0 0,-21 1 16,21-1-16,0 0 0,0 22 0,-21-22 15,21 0-15,0 22 0,0-22 16,0 1-16,-21 20 0,21-21 0,-21 1 16,21-1-16,-22 0 0,22 1 0,0-1 15,0 0-15,0-20 0,0-1 16,0 0-16,0 0 0,22-42 31,-22 0-31,0 0 16,21-22-16,0 22 0,-21-21 15</inkml:trace>
  <inkml:trace contextRef="#ctx0" brushRef="#br0" timeOffset="-158498.12">6773 14330 0,'0'0'0,"0"-21"0,0 0 15,0-1-15,0 1 0,0 0 16,21 0-16,1 0 0,-1 21 15,21 0-15,-21-21 0,0 21 16,22 0-16,-22 0 0,21 0 0,-21 0 16,1 21-16,20-21 0,-21 21 15,-21 0-15,21 0 0,-21 22 0,0-22 16,0 0-16,0 21 0,-21-21 0,0 1 16,0 20-16,0-21 0,-1 0 15,-20 0-15,21 1 0,-21-1 0,20 0 16,1 0-16,0 0 0,0-21 0,0 0 15,0 0-15,21-21 32,21 0-32,0-21 15,0 20-15,0 1 0</inkml:trace>
  <inkml:trace contextRef="#ctx0" brushRef="#br0" timeOffset="-158220.77">7429 13758 0,'0'22'15,"0"-1"-15,0 0 16,0 0-16,0 0 0,0 22 16,0-1-16,0 0 0,0 1 0,0-1 15,0 0-15,0 1 0,-21-1 16,21 0-16,0 1 0,0-1 0,0-21 15,0 21-15,0-20 0,0 20 0,0-21 16,0 0-16,0 0 0,0 1 16,0-1-16,21-21 31,1-21-31,-22-1 0,21 1 16,-21 0-16</inkml:trace>
  <inkml:trace contextRef="#ctx0" brushRef="#br0" timeOffset="-158040.87">7281 14182 0,'0'0'0,"21"0"32,1 0-32,-1 0 0,0 0 15,0 0-15,0 0 0,0 0 0,1-21 16,20 21-16,-21 0 0,0-22 15,22 22-15,-22-21 0,21 21 0</inkml:trace>
  <inkml:trace contextRef="#ctx0" brushRef="#br0" timeOffset="-157761.03">8107 13949 0,'0'0'0,"-43"0"15,22 0-15,0 0 0,0 0 16,0 21-16,0-21 0,21 21 16,-22-21-16,1 21 0,21 1 15,0 20-15,-21-21 0,0 0 0,21 0 16,-21 22-16,21-22 0,-21 21 16,21-21-16,0 22 0,0-22 0,0 0 15,0 0-15,0 22 0,0-22 16,21 0-16,0 0 0,0-21 15,0 0-15,0 0 0,1 0 16,-1 0-16,21 0 0,-21 0 0,22-21 16,-22 0-16,21 0 0,0-1 0</inkml:trace>
  <inkml:trace contextRef="#ctx0" brushRef="#br0" timeOffset="-157239.3">8467 13610 0,'0'-63'16,"0"126"-16,-22-126 0,1 63 15,21 21 1,0 0-16,0 21 16,0-20-16,0 20 0,0 0 0,0 1 15,0-1-15,0 0 0,0 1 16,0-22-16,0 21 0,0 0 0,0 1 15,0-1-15,0 0 0,0-20 0,0 20 16,0-21-16,0 21 16,0-20-16,0-1 0,0 0 0,0 0 15,0 0-15,0 0 0,0 1 16,0-44 15,0 1-31,0 0 0,0 0 16,0 0-16,0 0 0,0-1 0,0 1 15,21-21-15,1 21 0,-1-22 0,-21 22 16,21-21-16,21 21 0,-21 0 16,1-1-16,20 1 0,-21 21 0,0 0 15,22 0-15,-22 0 0,0 0 0,0 0 16,0 0-16,0 21 0,1 1 16,-22-1-16,21 0 0,-21 21 15,0-21-15,0 1 0,0-1 0,0 0 16,0 21-16,0-21 0,-21 1 0,21-1 15,-22 0-15,1 0 16,21 0-16,0 0 0,-21-21 16</inkml:trace>
  <inkml:trace contextRef="#ctx0" brushRef="#br0" timeOffset="-156587.86">5440 15409 0,'-21'0'16,"-1"0"-16,1 0 0,21 22 0,0 20 15,0 0-15,0-21 0,0 22 0,0-1 16,0 0-16,0 1 0,0-1 15,0 22-15,0-22 0,0 0 16,0 1-16,0 20 0,0-21 16,0 1-16,0-22 0,0 21 0,0-21 15,0 1-15,0-1 0,0 0 0,0 0 16</inkml:trace>
  <inkml:trace contextRef="#ctx0" brushRef="#br0" timeOffset="-156016.06">5122 15515 0,'0'0'0,"0"-21"0,43-42 16,-22 41-16,21 1 15,-21 0-15,22 21 0,-1 0 16,0 0-16,1 0 0,-1 0 0,0 0 15,22 21-15,-22 0 0,0 1 0,-20-1 16,20 21-16,-21-21 0,0 0 16,-21 22-16,0-22 0,0 21 0,0-21 15,-21 22-15,-21-22 0,21 21 0,-22-21 16,22 22-16,-21-22 0,-1 0 16,22 0-16,0 0 0,-21-21 15,21 22-15,-1-22 0,1 0 16,21-22-1,0 1-15,0 0 16,21 21-16,1-21 0,-1 0 16,0 21-16,0 0 0,21-21 0,1 21 15,-1 0-15,0 0 0,1 0 16,-1 0-16,0 21 0,1 0 0,-1 0 16,0 0-16,-20 22 0,20-22 0,-21 0 15,0 21-15,-21-21 16,0 22-16,0-22 0,0 21 0,-21 1 0,0-22 15,-21 0-15,20 21 0,-20-21 16,0 1-16,21-1 0,-22 0 16,1 0-16,0-21 0,-22 21 0,22-21 15,-1 0-15,1 0 0,0 0 16,-1 0-16,1 0 0,21 0 0,-21-21 16,20 21-16,1-21 0,0 0 0,0 0 15,0-1-15,0-20 0,-1 21 16,22 0-16,-21-22 0,21 22 0,0 0 15,0 0-15,0 0 0,0 0 16,21-1-16,1 22 0,-1-21 16,0 0-16,21 21 0</inkml:trace>
  <inkml:trace contextRef="#ctx0" brushRef="#br0" timeOffset="-155477.02">6583 15748 0,'0'0'0,"-21"0"0,-1 0 0,-20 0 15,21 0-15,0 0 0,0 0 0,-22 0 16,22 0-16,0 0 0,0 21 0,21 0 15,-21 1-15,21-1 0,-22 21 16,22 0-16,-21 1 0,21-22 0,0 21 16,0 1-16,0-1 0,0 0 15,0 1-15,0-22 0,0 21 0,0-21 16,0 0-16,0 1 0,21-22 16,1 0-16,-1 0 0,0 0 15,0 0-15,0 0 0,22-22 16,-22 1-16,0 0 0,0 0 0,0 0 15,0-22-15,1 22 0,-1-21 16,0 21-16,0-22 0,0 1 16,-21 21-16,0-21 0,0-1 15,0 22-15,0 0 0,0 0 0,0 0 16,0-1-16,0 44 16,0-1-1,0 0-15,0 0 0,0 21 0,0-20 16,0 20-16,0 0 0,0-21 0,0 22 15,0-1-15,21-21 0,-21 0 16,22 22-16,-22-22 0,21 0 0,0 0 16,-21 0-16,21-21 15,0 0-15,0 0 16,1 0-16,-1-21 0,0 0 16</inkml:trace>
  <inkml:trace contextRef="#ctx0" brushRef="#br0" timeOffset="-155096.72">7006 15833 0,'0'0'16,"42"-21"0,-20 21-16,-1 0 15,0 0-15,0 0 0,0 0 0,0 21 16,1-21-16,-1 21 0,21 0 0,-21 0 15,0 0-15,1 22 0,-1-22 16,0 0-16,0 21 0,-21-20 0,0-1 16,0 21-16,0-21 0,0 0 15,0 1-15,0 20 0,-21-21 0,0 0 16,0 0-16,21-42 47,0 0-47,0 0 0,0 0 15,0 0-15,0-22 0,0 22 16,0-21-16,0-1 0,21 1 0,0 0 16,-21-1-16,21 22 0,0-21 15,-21 21-15,21-22 0,1 22 0,-1 0 16,0 0-16,0 0 0,0 21 0,0-21 16,-21-1-16</inkml:trace>
  <inkml:trace contextRef="#ctx0" brushRef="#br0" timeOffset="-154304.18">8467 15515 0,'0'0'0,"-22"-21"0,22 0 16,-21 0-16,0 21 0,0 0 0,0 0 15,0 0-15,-1 0 0,1 0 0,0 0 16,0 21-16,0 0 0,0 21 16,-1-20-16,1 20 0,0-21 15,0 21-15,0 1 0,21 20 0,-21-20 16,-1-1-16,22 0 0,-21 22 15,21-22-15,0 0 0,0 1 0,0-1 16,0-21-16,0 22 0,0-22 16,0 0-16,0 0 0,0 0 0,21 0 15,1-21-15,-1 0 0,0 0 0,0 0 16,21 0-16,-20 0 0,-1 0 16,21 0-16,-21-21 0,22 0 0,-22 0 15,21 0-15,-21 0 0,22-1 0,-22 1 16,21 0-16,-21-21 15,0 21-15,22-22 0,-22 22 0,0-21 0,0-1 16,-21 22-16,0 0 0,21 0 16,-21 0-16,0 0 0,0 42 31,-21 0-31,0 0 16,21 0-16,0 0 0,-21 22 15,21-22-15,-21 0 0,0 21 0,21-20 16,0 20-16,0-21 0,0 0 0,0 0 15,0 1-15,0-1 0,0 0 16,0 0-16,21-21 16,0 21-16,0-21 0,0 0 0,0 0 15,1 0-15,20 0 0,-21-21 16,21 0-16,-20 21 0,20-21 0,-21 0 16,0-1-16,0 1 0,22 0 0,-43-21 15,21 21-15,-21-22 0,21 22 16,-21-21-16,0-1 0,0 22 0,0-21 15,-21 21-15,0 0 0,0-1 0,-1 1 16,1 21-16,0 0 0,-21 0 16,21 0-16,-1 0 0,-20 0 0,21 0 15,0 21-15,0 1 0,-1-1 0,1 0 16,21 0-16,-21 0 16,21 0-16,0 1 0,0-1 0,0 0 15,0 0-15,0 0 0,21 0 16,0-21-16,1 0 0,20 0 15</inkml:trace>
  <inkml:trace contextRef="#ctx0" brushRef="#br0" timeOffset="-153436.68">9694 15833 0,'0'0'0,"0"-21"0,0-1 15,0 1-15,0 0 0,0 0 16,-21 21-16,0-21 0,21 0 0,-21 21 16,0 0-16,-1 0 0,1 0 0,0 0 15,-21 0-15,21 21 0,-1 0 16,1 0-16,0 0 0,0 0 0,0 1 16,0 20-16,-1-21 0,1 21 0,21-20 15,0 20-15,-21-21 0,21 0 16,0 22-16,0-22 0,0 0 0,0 0 15,0 0-15,0 0 0,21-21 0,0 22 16,1-22-16,-1 0 16,0 0-16,0 0 0,0 0 15,0 0-15,1 0 0,20-22 0,-21 1 16,0 0-16,0 0 0,22 0 16,-22 0-16,0-22 0,0 1 0,0 21 15,1-22-15,-1 1 0,0 0 0,-21-1 16,0 1-16,0 0 0,0-1 15,0 1-15,21 0 0,-21-22 0,0 22 16,0 21-16,0-22 0,0 1 0,21 21 16,-21-21-16,0 20 0,0 1 15,0 42 1,0 1-16,0 20 16,0-21-16,0 0 15,0 0-15,0 22 0,0-1 0,0-21 16,0 22-16,-21-22 0,21 21 0,0-21 15,0 22-15,-21-1 0,21-21 0,0 21 16,0-20-16,0 20 0,0-21 16,0 21-16,0-20 0,0-1 0,0 21 15,0-21-15,0 0 0,21 1 16,0-1-16,0-21 0,1 0 16,-1 0-16,0 0 0,0 0 0,21 0 15,-20 0-15,20 0 0,0-21 0,-21-1 16,22 1-16,-1 21 0,-21-21 15,22 0-15,-22 0 0,0 0 16,0-22-16,21 22 0,-20 0 0,-1 0 16,-21 0-16,21-1 0,-21 1 15,21 0-15,-21 0 0,0 0 0,0 0 16,-21 21-16,0 0 16,0 0-16,21 21 15,-22 0-15,22 0 0,0 0 0,-21 0 16,0 1-16,21-1 0,-21 0 0,21 0 15,0 0-15,0 0 0,0 1 16,0-1-16,0 0 0,0 0 0,0 0 16,0 0-16,0 1 15,21-22 1,0 0-16,0 0 16,22 0-16,-22 0 0,0-22 15,0 22-15,0-21 0,1 0 16,20 0-16,-21 0 0</inkml:trace>
  <inkml:trace contextRef="#ctx0" brushRef="#br0" timeOffset="-150668.43">5927 16976 0,'21'0'16,"0"-21"-1,0 21-15,0 0 0,0-22 16,-21 1-16,22 21 0,-1-21 15,0 21-15,-21-21 0,21 0 0,0 21 16,-21-21-16,21-1 0,-21 1 0,0 0 16,0 0-16,0 0 15,0 0 1,-21 21 0,0 0-16,0 0 0,21 21 15,0 0-15,-21 0 16,21 21-16,0 1 0,0-22 0,0 21 15,0 1-15,0-1 0,0 0 16,0 1-16,0-1 0,0 0 16,21 1-16,-21-1 0,0 0 0,0 1 15,0-22-15,0 21 0,0-21 16,0 22-16,0-22 0,0 21 0,0-21 16,0 0-16,0 22 0,-21-43 15,0 21-15,21 0 0,-22-21 0,1 0 16,0 0-16,0 0 0,0 0 15,0 0-15,-1-21 0,1 0 0,-21 0 16,21-1-16,-22 1 0,22 0 16,0 0-16,-21 0 0,21-22 0,-1 22 15,1 0-15,0 21 0,0-21 16,21 42 15,0 0-31,21 0 16,0 1-16,0-1 0,1 0 0,-1 0 15,21 21-15,-21-20 0,22-1 16,-22 0-16,21 0 0,0 0 0,-20-21 16,20 21-16,0-21 0,-21 0 15,22 0-15,-22 0 0,0 0 0,21 0 16,-20 0-16,-1-21 0,21 0 16,-21 0-16,0 0 0,1 0 0,-1-1 15,0-20-15,0 21 16,0-21-16,-21 20 0,0-20 0,0 21 15,0 0-15,0-22 0,0 22 16,0 0-16,0 0 0,0 42 31,0 0-15,21 22-16,-21-22 0,0 0 0,0 0 16,0 21-16,0-20 0,0 20 15,0-21-15,0 21 0,0-20 16,0-1-16,0 0 0,0 0 15,0 0-15,0 0 0,0 1 0,0-44 47,0 1-47,22 0 16,-22-21-16,0 21 0,21-1 0,-21-20 16,21 21-16,0-21 0,-21 20 15,21-20-15,-21 21 0,21 0 0,1 0 16,-1-1-16,0 1 0,0 21 0,0 0 15,0 0-15,1 0 16,-1 0-16,0 0 0,0 0 16,-21 21-16,21 1 0,0-1 15,-21 0-15,22 0 0,-1 21 0,-21-20 16,21-1-16,0 21 0,-21-21 16,21 0-16,0 1 0,-21-1 0,22 0 15,-1 0-15,-21 0 0,21-21 0,0 0 16,0 0-16,0 0 15,1 0-15,-1 0 0,0-21 0,0 21 16,21-21-16,-20 0 0,-1 0 16,0-1-16,0 1 0,0-21 0,-21 21 15,21 0-15,1-1 0,-22 1 16,21 0-16,-21 0 0,0 0 16,21 21-16,-21-21 0,0 42 31,0 0-16,0 0-15,0 0 16,0 0-16,0 1 0,0-1 0,0 0 16,0 21-16,0-21 0,0 1 15,0-1-15,0 0 0,0 0 0,21 0 16,0-21-16,0 21 0,1-21 16,-1 22-16,0-22 0,0 0 0,21 0 15,-20 0-15,20 0 0,0 0 16,1 0-16,-1 0 0,0-22 0,1 22 15,-1-21-15,0 0 0,1 0 16,-1 0-16,-21 0 0,21-1 16,-20-20-16,20 21 0,-21-21 0,0 20 15,-21 1-15,0-21 0,0 21 16,21 0-16,-21-1 0,0 1 0,0 0 16,-21 21-16,0 0 15,0 0-15,0 0 0,0 0 16,-1 21-16,1 0 0,0-21 0,0 22 15,0 20-15,-22-21 0,22 0 16,0 0-16,0 22 0,21-22 16,0 0-16,-21 0 0,21 0 0,0 1 15,0-1-15,0 0 0,0 0 0,0 0 16,21-21 0,0 0-16,0 0 15,0-21-15,1 21 0,-1-21 16,0 0-16,0 21 0,-21-21 15,21-1-15,0 1 0,1 0 0,-1 0 16,-21 0-16,21 0 0,0-1 16,-21 1-16,21 21 0,0 0 15,1 0 1,-22 21 0,21 1-16,-21-1 0,0 0 15,0 0-15,0 0 16,0 0-16,0 1 0,21-1 0,0 0 15,0 0-15,0 0 16,1-21-16,-1 21 0,0-21 0,0 0 16,21 0-16,1 0 0,-22 0 15,21 0-15,-21 0 0,22 0 0,-1-21 16,-21 21-16,22-21 0,-22 0 0,21 0 16,-21 0-16,0-1 15,22 1-15,-22 0 0,-21 0 0,21 0 0,0-22 16,-21 22-16,0 0 0,0 0 15,0 0-15,0 0 0,-21 21 16,0 0 0,0 0-16,0 0 15,21 21-15,-22 0 0,1 0 0,21 0 16,0 0-16,-21 1 0,0-1 0,21 0 16,0 0-16,0 0 15,0 0-15,0 1 16,21-22-1,0 0-15,0-22 16,-21 1-16,22 21 0,-1-21 16,0 0-16,0 21 15,0-21-15,0 21 16,-21 21 0,0 0-1,0 0-15,0 0 0,0 1 0,0 20 16,0 0-16,0 1 0,-21-1 15,0 0-15,0 1 0,21-1 0,-21 21 16,0-20-16,-1 20 0,1 1 16,21-22-16,-21 22 0,0-1 0,21 1 15,-21-1-15,0 1 0,-1-22 0,1 21 16,21-20-16,-21-1 16,0 0-16,0 1 0,0-22 0,-1 0 15,22 0-15,-21 0 0,21 1 16,-21-22-16,21-22 15,0 1-15,0 0 0,0 0 0,0 0 16,0-22-16,0 1 0,0-21 16,21-1-16,0 22 0,1-43 0,-1 22 15,0-1-15,21 1 0,-21-1 16,22 1-16,-1-1 0,-21 1 0,22 20 16,-1-20-16,0 20 0,-21 1 15,22 0-15,-1-1 0,0 1 16,-20 21-16,20-21 0,-21 20 0,21-20 15,-20 21-15,20-21 0</inkml:trace>
  <inkml:trace contextRef="#ctx0" brushRef="#br0" timeOffset="-149972.83">9461 17293 0,'0'21'15,"22"-21"1,-1 0 15,0 0-31,0-21 16,0 21-16,-21-21 0,0 0 15,21 21-15,-21-21 0,22 21 16,-22-21-16,-22 21 31,1 0-31,0 21 16,0 0-16,21 0 0,-21-21 15,21 42-15,-21-20 0,21-1 16,-22 0-16,22 0 0,0 0 0,0 0 16,0 1-16,0-1 0,0 0 15,0 0-15,22-21 0,-1 0 16,0 21-16,0-21 0,0 0 16,0 0-16,1 0 15,-1 0-15,0-21 0,21 21 0,-21-21 16,1 0-16,-1 0 0,21-1 15,-21 1-15,0 0 0,22 0 0,-22 0 16,0 0-16,0-1 0,0 1 0,1 0 16,-1 0-16,0 0 0,-21 0 15,0-1-15,0 1 16,-21 42 0,0-21-16,-1 22 15,1-1-15,21 0 0,-21 0 0,0 0 16,21 0-16,0 1 15,0-1-15,0 0 0,0 0 16,21 0-16,0-21 16,0 0-16,1 0 0,-22 21 15,21-21-15,0 0 0,0 0 0,0 22 16,0-22 0,-21 21-1,-21 0 16,0 0-31,0-21 0,0 0 16,0 21-16,-1-21 16,22 21-16,-21-21 0,0 0 15,0 0-15,0 0 16,21-21 0,0 0-16</inkml:trace>
  <inkml:trace contextRef="#ctx0" brushRef="#br0" timeOffset="-144489.15">18224 11028 0,'0'0'0,"22"0"15,-1 0 79,0 0-94,0-21 16,0 21-16,0 0 0,1 0 15,-1-21-15,0 21 0,0-22 16,0 22-16,0-21 0,1 21 0,-1-21 15,0 0-15,-21 0 16,-21 21 15,0 0-31,-1 0 0,1 0 16,0 21-16,0 0 16,21 0-16,-21 0 0,21 22 0,0-22 15,0 21-15,0 1 0,0-1 16,0 0-16,0 1 0,0-1 15,0 0-15,0 1 0,0-22 0,0 21 16,0 0-16,0-20 0,0 20 0,0-21 16,0 0-16,0 0 0,-21 1 15,-1-1-15,1 0 0,0 0 0,0 0 16,0-21-16,0 21 0,-1-21 0,1 0 16,-21 0-16,21 0 0,0 0 15,-1 0-15,1 0 0,-21 0 0,21-21 16,0 0-16,-1 21 0,1-21 15,21 0-15,-21 0 16,21-1-16,0 1 0,0 0 16,0 0-16,0 0 0,21 0 15,0-1-15,22 22 0,-22-21 16,21 0-16</inkml:trace>
  <inkml:trace contextRef="#ctx0" brushRef="#br0" timeOffset="-143893.6">19410 11451 0,'0'0'0,"42"-21"16,-21 0-1,0 0-15,1 0 16,-22-1-16,0 1 0,0 0 0,0 0 15,0 0-15,0 0 0,0-1 16,0 1-16,0 0 0,0 0 0,-22 0 16,1 0-16,0-1 0,0 22 0,0 0 15,-22 0-15,22 0 0,0 0 16,-21 22-16,21-22 0,-1 21 0,-20 21 16,21-21-16,0 22 0,-22-1 0,22-21 15,0 21-15,0 1 16,0-1-16,0 0 0,21-20 0,0 20 15,0-21-15,0 0 0,0 22 0,0-22 16,0 0-16,21 0 16,0-21-16,0 0 0,0 0 0,0 0 15,1 0-15,-1 0 0,0 0 0,21-21 16,-21 0-16,1 21 0,20-21 16,-21-1-16,0 1 0,22 0 0,-22 0 15,0-21-15,0 20 0,-21 1 0,21-21 16,-21 21-16,21-22 0,-21 22 15,0 0-15,0 0 0,0 0 0,0 0 16,0 42 0,0 0-1,0 21-15,0-21 0,0 1 0,0 20 16,0-21-16,0 21 0,0-20 0,0-1 16,0 21-16,0-21 0,22 0 15,-22 1-15,21-22 0,-21 21 0,21 0 16,0-21-16,0 0 0,0 0 0,1 21 15,-1-21-15,0 0 0,0 0 16,21 0-16,-20-21 0,-1 0 0,0 21 16,0-21-16</inkml:trace>
  <inkml:trace contextRef="#ctx0" brushRef="#br0" timeOffset="-143244.97">19981 11303 0,'0'21'31,"-21"0"-15,21 1-16,0-1 0,-21 0 0,21 0 16,0 0-16,0 0 0,0 1 15,0-1-15,0 0 0,0 0 0,0 0 16,0 0-16,-21-21 0,21 22 0,0-1 16,0 0-16,-21-21 31,21-21 0,0 0-31,0-1 0,0 1 16,0 0-16,0 0 0,0 0 0,0-22 15,0 22-15,0-21 0,0 21 16,21 0-16,0-22 0,-21 22 0,21 0 16,0 21-16,0-21 0,1 21 0,-1 0 15,0 0-15,0 0 0,0 0 16,0 21-16,1 0 0,-1 0 0,0 0 15,0 1-15,0-1 0,0 21 0,-21-21 16,0 0-16,0 1 16,0-1-16,0 0 0,0 0 0,0 0 0,0 0 15,0 1-15,0-1 16,0-42 31,0-1-47,0 1 0,22 0 15,-1 0-15,0 0 0,21-22 16,-21 22-16,1-21 0,20 21 0,0-22 16,1 22-16,-22 0 0,21 0 0,0 0 15,1 21-15,-22 0 0,0 0 16,0 0-16,0 21 0,1 0 16,-22 0-16,0 22 0,0-22 0,0 0 0,0 21 15,0-21-15,0 1 16,0-1-16,-22 0 0,1 21 0,0-42 15,21 21-15,-21 1 0,0-1 0,21 0 16,-21-21-16,21 21 0,21-21 31</inkml:trace>
  <inkml:trace contextRef="#ctx0" brushRef="#br0" timeOffset="-142821.22">21484 10943 0,'0'0'0,"0"-21"0,0 0 16,0 0-16,21 0 15,0 21-15,-21-22 0,22 22 16,-1 0-16,-21 22 16,0-1-16,0 0 15,0 21-15,0 1 0,0-1 0,0 21 16,0-20-16,0-1 0,-21 22 15,-1-22-15,1 21 0,21-20 0,-21-1 16,0-21-16,0 22 0,0-22 0,21 21 16,0-21-16,0 0 0,-22 1 15,22-1-15,22-21 47,-1-21-47,0-1 0,-21 1 16</inkml:trace>
  <inkml:trace contextRef="#ctx0" brushRef="#br0" timeOffset="-142309.52">21442 11113 0,'0'0'0,"0"-43"0,-21 1 16,21 21 0,0 0-16,0-1 0,0 1 0,0 0 15,21 0-15,0 0 0,0 0 0,0 21 16,0-22-16,22 1 15,-1 0-15,-21 21 0,22 0 0,-1 0 16,0 0-16,1 0 0,-1 21 0,0 0 16,-21 1-16,22-1 0,-22 0 15,0 21-15,-21-21 0,0 22 0,0-22 16,0 21-16,0-21 0,-42 22 16,21-1-16,-22-21 0,1 0 0,0 1 15,-1-1-15,1 0 0,0 0 0,-1-21 16,1 21-16,21-21 0,-22 0 15,22 0-15,0 0 0,0 0 16,21-21 0,0 0-16,0 0 15,21 0-15,-21-1 0,21 22 16,0 0-16,1 0 0,-1 0 0,0 0 16,0 22-16,0-1 15,-21 0-15,21 21 0,-21-21 0,22 1 16,-1 20-16,-21-21 0,21 0 0,0 22 15,-21-22-15,21 0 0,0 0 16,1 0-16,-1 0 0,0 1 16,0-22-16,0 21 0,0-21 15,1 0-15,-1 0 0,0 0 0,0 0 16,0 0-16,0 0 0,1 0 0,-1 0 16,0 0-16,0 0 0,0-21 15,0 21-15,1-22 0,-1 1 16,0 0-16,0 0 0,0-21 0</inkml:trace>
  <inkml:trace contextRef="#ctx0" brushRef="#br0" timeOffset="-141896.75">22437 11218 0,'0'22'16,"0"-1"0,0 0-16,-22 0 0,1 0 0,21 0 15,-21 1-15,21-1 0,-21 0 0,21 21 16,0-21-16,0 1 15,0-1-15,0 0 0,0 0 16,0 0-16,0 0 0,21 1 16,0-22-16,0 0 0,1 21 15,-1-21-15,0 0 0,0 0 0,0 0 16,0 0-16,22 0 0,-22 0 0,0 0 16,21-21-16,-20-1 0,-1 22 15,0-21-15,0 0 0,0 0 0,0 0 16,-21-22-16,0 22 0,0 0 0,0-21 15,0-1-15,0 22 0,-21-21 16,0 21-16,0-22 0,0 22 0,0 0 16,-1 21-16,-20 0 0,21-21 15,0 21-15,-22 0 0,22 0 16,0 21-16,-21 0 0,21 0 0,-1 1 16,1-1-16,21 0 0,0 0 15,-21 0-15,21 0 0,0 1 0,0-1 16,0 0-16,0 0 0,21 0 15,0-21-15,1 0 0,-1 0 16,0 0-16,21 0 0,-21 0 0,22 0 16</inkml:trace>
  <inkml:trace contextRef="#ctx0" brushRef="#br0" timeOffset="-141329.08">23177 10901 0,'0'-21'0,"0"42"0,0-63 0,0 20 16,-21 22-16,21-21 0,-21 21 0,0 0 16,21 21-16,0 1 15,-21-1-15,21 0 0,-21 0 16,21 21-16,0-20 0,0 20 0,0 0 16,0 1-16,-22-1 0,22 0 15,0 1-15,0-1 0,0 0 0,0 1 16,0-1-16,0 0 0,0-21 15,0 22-15,0-22 0,0 0 16,0 0-16,0 0 0,0 1 0,0-1 16,0 0-16,0-42 47,0 0-47,0-1 15,0 1-15,0 0 0,22 0 16,-1 0-16,0-22 0,0 22 0,0-21 15,0 21-15,1-22 0,-1 22 0,21 0 16,-21 0-16,22 0 16,-22 21-16,0 0 0,21 0 0,-21 0 0,1 0 15,-1 0-15,-21 21 0,21 0 0,-21 0 16,0 0-16,0 1 16,0-1-16,0 0 0,0 21 0,0-21 15,-21 1-15,0-22 0,21 21 0,-22 0 16,-20 0-16,21 0 0,0-21 15,0 21-15,-22-21 0,22 0 0,0 22 16,-21-22-16,20 0 0,1 0 0,0 0 16,0 0-16,21 21 0,-21-21 15,42-21 17,0 21-32,0-22 15,22 1-15,-22 21 0</inkml:trace>
  <inkml:trace contextRef="#ctx0" brushRef="#br0" timeOffset="-140893.33">23982 11176 0,'-21'0'16,"-1"0"-1,1 21-15,0 0 0,0-21 0,0 22 16,0-1-16,-1 21 0,1-21 15,0 0-15,0 1 0,0 20 16,0-21-16,-1 0 0,1 0 0,21 1 16,0 20-16,-21-21 0,21 0 0,0 0 15,0 1-15,0-1 16,21 0-16,0-21 16,1 0-16,-1 0 0,0 0 0,0 0 15,0 0-15,0 0 0,22 0 16,-22 0-16,0-21 0,0 0 0,0-1 15,1 22-15,-1-21 0,0-21 0,0 21 16,0 0-16,0-22 0,-21 22 16,0-21-16,0 21 0,0-22 15,0 22-15,0-21 0,0 21 0,-21-1 16,0 1-16,0 21 16,0 0-16,0 0 0,-1 0 0,1 0 15,0 0-15,0 0 0,21 21 0,-21-21 16,21 22-16,-21-22 0,21 21 15,0 0-15,21-21 16,0 0-16,0 0 16,0 0-16</inkml:trace>
  <inkml:trace contextRef="#ctx0" brushRef="#br0" timeOffset="-140504.54">24405 10837 0,'0'0'0,"0"-21"0,0 0 15,0 42 17,0 0-32,0 1 0,0 20 15,-21-21-15,21 0 0,-21 22 16,21-22-16,0 21 0,-21-21 15,-1 22-15,22-1 0,0 0 0,-21-21 16,0 22-16,0-1 0,0 0 16,21-20-16,0 20 0,-21-21 0,21 0 15,-22 0-15,22 22 0,0-22 16,-21-21-16,21 21 0,0 0 0,0 0 16,0 1-16,21-22 15,1 0-15,-1 0 16,0 0-16,0 0 0,0 0 15,0 0-15,1 0 0,-1-22 0,0 1 16,0 21-16,0-21 0,0 0 16,1 0-16,-1 0 0,21-1 15,-21 1-15</inkml:trace>
  <inkml:trace contextRef="#ctx0" brushRef="#br0" timeOffset="-140212.53">24151 11049 0,'0'0'0,"0"-21"16,21 21-16,0 0 16,1 0-16,-1 0 15,21 0-15,-21 0 0,0 0 0,22 0 16,-22 0-16,21 0 0,-21 0 0,1 0 15,-1 0-15,21 0 0,-21 0 16,0 0-16,1 0 0,-1 0 16,0 0-1</inkml:trace>
  <inkml:trace contextRef="#ctx0" brushRef="#br0" timeOffset="-139032.2">18881 12764 0,'21'0'31,"0"0"-31,0 0 16,0-22-16,0 1 0,22 0 15,-1 0-15,0 0 0,1 0 0,-22-1 16,21 1-16,1 0 0,-22-21 0,0 21 15,0-1-15,0 1 0,-21-21 16,0 21-16,0 0 0,0-1 16,0 1-16,0 0 0,-21 0 0,0 0 15,0 0-15,0-1 0,-1 22 16,1 0-16,0 0 0,0 0 16,0 22-16,0-1 0,21 0 0,-22 21 15,1-21-15,0 43 0,21-22 16,0 22-16,-21-1 0,21 1 0,-21-1 15,0 22-15,21-22 0,-22 22 0,1-21 16,21 20-16,-21-20 0,21 20 16,0-20-16,0-1 0,-21 1 15,21-1-15,0 1 0,0-22 0,0 22 16,0-22-16,0 0 0,0 1 16,0-1-16,0 0 0,0-20 0,0-1 15,0 0-15,0 0 0,21-21 16,0 0-16,0 0 15,1 0-15,-1-21 0,0 0 0,21 0 16,-21-1-16,1-20 0,20 0 0,0-1 16,-21 1-16,1-21 0,20 20 0,-21 1 15,-21-22-15,0 22 0,0-21 16,0 20-16,0 1 0,-21 0 16,0-1-16,-22 1 0,1 0 0,21 20 15,-21 1-15,-1 0 0,1 0 16,0 21-16,20 0 0,-20 0 0,21 0 15,0 0-15,0 0 0,-1 0 0,44 0 47,-1 0-47,0 0 0,0-21 16,0 21-16,22-21 0,-22-1 0,21 1 16,0 21-16,1-42 0,-1 21 0,0 0 15,-20-1-15,20 1 0,0 0 16,-21 0-16,22 0 0,-22 0 15,-21-1-15,21 22 0,-21 22 32,0-1-17,0 0-15,0 0 16,-21 0-16,21 0 0,0 1 16,0-1-16,0 0 0,0 0 15,0 0-15</inkml:trace>
  <inkml:trace contextRef="#ctx0" brushRef="#br0" timeOffset="-138857.3">19494 12637 0,'0'-43'16,"-21"43"-1,21 21 32,21-21-47,-21 22 0,22-22 0,-1 0 16,0 21-16</inkml:trace>
  <inkml:trace contextRef="#ctx0" brushRef="#br0" timeOffset="-138016.84">19918 12891 0,'0'0'0,"-21"21"0,21 21 16,-22-42-1,22 21-15,-21-21 0,21 21 16,-21-21-1,21-21 32,0 0-47,0 0 0,0 0 16,0 0-16,21-1 0,-21 1 16,21 0-16,1 0 0,-22 0 0,0 0 15,21 21-15,0 0 0,-21-22 0,21 22 16,-21 22-1,0-1-15,21 0 0,-21 0 16,0 0-16,0 0 0,0 1 16,0-1-16,0 0 0,0 0 15,0 0-15,21 0 0,1 1 16,-22-1-16,21-21 16,0 0-16,0 0 0,0 0 15,0 0-15,1 0 0,-1 0 16,0 0-16,21 0 0,-21-21 15,22 21-15,-22-22 0,21 1 0,1 0 16,-22 0-16,0 0 0,0 0 0,0-1 16,0 1-16,-21 0 0,22-21 15,-22 21-15,0-1 0,0 1 0,0 0 16,0 0-16,-22 21 0,1 0 0,0 0 16,0 0-1,0 0-15,0 0 0,-1 0 0,1 21 16,-21 0-16,21-21 0,0 43 0,-1-22 15,1 0-15,0 0 0,0 0 16,21 0-16,0 1 0,0-1 16,0 0-16,21-21 15,0 0-15,0 0 0,1 0 16,-1 0-16,0 0 0,21 0 0,-21 0 16,1 21-16,-1-21 0,0 0 0,0 21 15,0-21-15,0 21 0,1 1 16,-22-1-16,0 0 0,0 0 15,0 21-15,0-20 0,0 20 0,0-21 16,0 21-16,0 1 0,-22-1 16,22 0-16,-21 1 0,0-1 0,0 0 15,21 1-15,-21-1 0,0 0 0,-1 1 16,22-1-16,-21 0 0,0-20 0,0-1 16,21 21-16,-21-21 15,21 0-15,-21-21 16,21-21-1,0 0-15,0 0 16,21 0-16,0-22 0,-21 1 0,21 0 16,0-1-16</inkml:trace>
  <inkml:trace contextRef="#ctx0" brushRef="#br0" timeOffset="-137667.93">20764 12933 0,'0'-21'0,"22"0"16,-22-1-1,21 22-15,0-21 0,0 0 0,0 0 16,0 0-16,1 0 16,-22-1-16,21 1 0,0 0 15,-21 0 1,-21 21-1,0 0-15,-1 21 0,1-21 16,0 21-16,0 0 0,0 1 0,0 20 16,-1-21-16,22 0 0,0 22 15,-21-22-15,21 0 0,0 0 0,0 21 16,0-20-16,0-1 16,0 0-16,21 0 0,1-21 15,-1 0-15,0 0 0,0 0 16,0 0-16,0 0 0,1 0 0,-1 0 15,0-21-15,0 21 0</inkml:trace>
  <inkml:trace contextRef="#ctx0" brushRef="#br0" timeOffset="-137328.59">21103 12742 0,'0'-21'16,"0"0"-16,21 21 15,0 0-15,1 0 0,-1 0 16,0 0-16,0 0 0,-21 21 16,21 0-16,0 1 0,-21-1 0,0 0 15,22 21-15,-22-21 0,0 1 16,0-1-16,0 21 0,0-21 16,0 0-16,0 1 0,-22-1 15,1-21-15,21 21 0,0-42 47,0 0-47,0-1 0,0 1 16,0 0-16,0-21 0,0 21 15,0-1-15,21-20 0,1 21 0,-22-21 16,21 20-16,0 1 0,-21 0 0,21-21 16,0 42-16,0-21 15,1-1-15,-1 22 0</inkml:trace>
  <inkml:trace contextRef="#ctx0" brushRef="#br0" timeOffset="-136772.89">22204 12954 0,'0'0'16,"-21"0"0,21-21-1,21 0 1,0 0-16,0-1 0,0 1 0,0 0 15,1-21-15,-1 21 0,0-1 16,0-20-16,0 21 0,0 0 0,1-22 16,-22 22-16,21 0 0,-21-21 15,0 21-15,0-1 0,0 1 16,0 42 0,0 1-1,0 20-15,-21-21 0,21 43 16,-22-22-16,1 21 0,21 1 0,0-1 15,0 1-15,-21-1 0,0 1 0,21-1 16,-21 1-16,0-1 0,21 1 16,-22-1-16,1 1 0,21 21 0,-21-22 15,0 1-15,0-1 0,21 1 16,-21-1-16,-1 1 0,22-22 0,0 0 16,0 22-16,0-22 0,0 0 15,0-20-15,0 20 0,0-21 0,0 0 16,0 0-16,22-42 15,-1 0 1,0 0-16,0 0 0,0-22 0,22 1 16</inkml:trace>
  <inkml:trace contextRef="#ctx0" brushRef="#br0" timeOffset="-136433.08">22458 13123 0,'0'0'0,"0"-21"0,0-21 0,-21 21 15,21 0-15,0-1 0,0-20 16,0 21-16,0 0 0,21 0 0,0-1 16,0-20-16,0 21 0,22 0 0,-22 21 15,21-21-15,0-1 0,1 22 16,-1 0-16,-21 0 0,22 0 0,-1 0 16,-21 22-16,0-1 0,0 0 15,-21 0-15,0 0 0,0 0 0,0 22 16,0-22-16,-21 0 0,0 0 0,-21 0 15,21 1-15,-1-1 0,-20 0 16,0 0-16,21 0 0,-1 0 0,-20-21 16,21 22-16,0-22 0,0 0 15,21 21 1,21-21 0,0-21-1,0 21-15,0-22 16,22 22-16,-22 0 0,0-21 0</inkml:trace>
  <inkml:trace contextRef="#ctx0" brushRef="#br0" timeOffset="-135139.92">22987 13102 0,'0'0'0,"21"0"32,0 0-32,0 0 15,1-21-15,-1 0 16,0 21-16,-21-21 0,21 0 15,0-1-15,0-20 0,1 21 0,-22 0 16,21-22-16,-21 22 0,21-21 0,-21 21 16,0 0-16,0-1 0,0 1 15,-21 21 1,0 21-16,21 1 16,-22-1-16,22 0 0,0 0 0,0 0 15,0 0-15,0 1 0,0 20 0,0-21 16,0 0-16,0 0 15,0 1-15,0-1 0,22 0 16,-1 0-16,-21 0 0,21-21 0,0 21 16,-21 1-16,21-22 0,0 0 15,1 0-15,-1 0 16,0 0-16,0 0 0,0 0 16,0 0-16,1 0 0,-1-22 15,0 22-15,-21-21 0,21 0 0,0 21 16,0-21-16,1 0 0,-22 0 0,0-22 15,0 22-15,0 0 0,0 0 16,0 0-16,0-1 0,0 1 16,0 42 15,0 1-31,0-1 0,-22 0 0,22 0 16,0 0-16,0 0 0,-21 1 0,21-1 15,0 0-15,0 0 0,0 0 16,0 0-16,21 1 0,1-22 15,-22 21-15,21-21 0,0 0 0,0 0 16,0 0-16,0 0 16,22 0-16,-22 0 0,0-21 0,0 21 15,22-22-15,-22 1 0,0 21 0,0-21 16,-21 0-16,21 0 0,-21 0 16,21-1-16,-21 1 0,0 0 15,0 0-15,0 0 0,0 0 0,0 42 31,0 0-15,0 0-16,-21 0 0,21 0 16,-21 1-16,21-1 0,0 0 15,0 0-15,-21 0 0,21 0 0,0 1 16,-21-22-16,21 21 16,21-42 15,0-1-16,0 1-15,0 0 16,1 0-16,-1 0 0,-21-22 16,21 22-16,0 0 0,0-21 0,0 21 15,-21-1-15,22 1 0,-1 0 16,0 21-16,0 0 16,-21 21-1,0 0-15,0 1 0,0-1 0,0 0 16,0 21-16,0-21 0,0 1 0,0-1 15,0 0-15,0 0 0,0 0 16,21 0-16,-21 1 0,21-22 0,1 21 16,-1-21-16,0 21 0,0-21 15,0 0-15,0 0 0,1 0 16,-1 0-16,0-21 16,0 21-16,0-21 0,0 21 0,-21-22 15,22 1-15,-1 0 0,-21-21 0,0 21 16,21-22-16,0 1 0,-21 21 15,21-43-15,-21 22 0,0 0 0,21-1 16,-21 1-16,22 0 0,-22-1 16,0 1-16,0 21 0,21 0 0,-21-22 15,0 22-15,21 0 0,-21 42 32,0 0-32,0 0 0,0 1 0,0-1 15,-21 21-15,21-21 0,-21 22 16,21-1-16,0-21 0,0 21 15,-22 1-15,22-1 0,-21-21 0,21 22 16,-21-1-16,21-21 0,0 21 0,0-20 16,0 20-16,0-21 0,0 0 0,0 0 15,0 1-15,0-1 16,0 0-16,21 0 16,0-21-16,1 0 0,-1 0 15,0 0-15,0 0 16,0 0-16,0-21 0,1 0 0,-1 21 0,0-21 15,0-1-15,0 1 0,0 21 16,-21-21-16,22 0 0,-22 0 16,21 0-16</inkml:trace>
  <inkml:trace contextRef="#ctx0" brushRef="#br0" timeOffset="-134909.05">24553 12785 0,'21'-21'15,"1"21"-15,-1 0 0,0-22 16,21 1-16,-21 21 0,1 0 0,-1-21 16,21 21-16,-21-21 0,22 21 15,-22 0-15,0-21 0,0 0 0,21 21 16,-20 0-16,-22-22 0,21 22 0,0-21 15</inkml:trace>
  <inkml:trace contextRef="#ctx0" brushRef="#br0" timeOffset="-134677.66">23622 12510 0,'-21'0'0,"0"0"16,21 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44:32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3873 635 0,'0'0'0,"22"-21"47,-22 0-47,21 21 15,-21-21-15,21-1 16,0 1-16,-21 0 15,0 0-15,0 0 16,0 0 0,0-1-16,-21 22 15,0-21-15,0 21 0,-1 0 16,-20 0-16,21 0 0,-21 0 0,20 0 16,-20 0-16,0 0 0,-1 21 15,1-21-15,-21 22 0,20-1 0,1 0 16,0 21-16,-1-21 0,-20 22 15,20-1-15,1 0 0,0 1 16,21-1-16,-22 22 0,22-1 0,0 1 16,0-1-16,0 1 0,21-22 15,-22 21-15,22 1 0,0-22 0,0 22 16,0-22-16,0 0 16,0 1-16,22-1 0,-1 0 0,0 1 15,0-22-15,0 21 0,0-21 16,1 1-16,20 20 0,-21-42 0,21 21 15,-20 0-15,20-21 0,0 0 16,1 0-16,-1 0 0,0 0 0,1-21 16,-1 0-16,0 21 0,1-42 15,-1 20-15,0 1 0,1 0 0,-1-21 16,-21 21-16,21-22 0,1 1 0</inkml:trace>
  <inkml:trace contextRef="#ctx0" brushRef="#br0" timeOffset="474.72">4381 1058 0,'0'0'0,"-21"0"15,0 0 1,0 0-16,0 0 0,0 22 0,-1-22 16,1 21-16,0 21 0,0-21 15,0 0-15,0 22 0,-1-22 0,22 21 16,-21-21-16,21 22 0,-21-22 15,0 21-15,21-21 0,0 1 16,0 20-16,0-21 0,0 0 16,0 0-16,0 1 0,0-1 0,0 0 15,21 0-15,0-21 0,0 21 16,1-21-16,-1 0 0,0 0 0,0 0 16,21 0-16,-20 0 0,20-21 15,-21 0-15,21 21 0,-20-21 0,20 0 16,-21-1-16,21-20 0,-20 21 0,-1 0 15,0-22-15,0 1 0,0 21 16,-21-21-16,0 20 0,0-20 0,0 0 16,0 21-16,-21-22 0,0 22 15,0 0-15,0 0 0,-1 0 16,-20 21-16,21 0 0,0 0 16,-22 0-16,22 0 0,0 0 0,0 0 15,-21 21-15,20 0 0,1 0 16,0 0-16,21 0 0,-21 1 0,21-1 15,-21 0-15,21 21 0,0-21 16,0 1-16,0-1 0,0 0 16,21-21-16,0 0 0,21 0 15,-20 0-15</inkml:trace>
  <inkml:trace contextRef="#ctx0" brushRef="#br0" timeOffset="1266.79">5038 1122 0,'-22'0'16,"1"0"0,21 21-1,0 0-15,-21 0 16,21 1-16,0-1 0,0 0 0,-21 21 15,21-21-15,0 1 0,0-1 16,0 0-16,0 0 0,0 0 16,0 0-16,0 1 15,0-1-15,0 0 0,0 0 16,0-42 31,0 0-47,0 0 15,0-1-15,0 1 0,0 0 16,0 0-16,0-21 0,0 20 16,0 1-16,0 0 0,21 0 0,0 0 15,0 0-15,1-1 0,-1-20 16,0 42-16,0-21 0,0 0 16,0 0-16,1-1 0,-1 22 0,21 0 15,-21 0-15,22 0 0,-22 0 16,21 22-16,-21-1 0,22-21 0,-22 21 15,0 0-15,0 21 0,-21-20 16,0-1-16,0 0 0,0 0 0,0 0 16,0 0-16,0 1 0,0-1 15,0 0-15,0 0 0,-21 0 0,0 0 16,21 1-16,-21-22 16,-1 0-16,1 0 15,21-22 1,0 1-1,0 0-15,0 0 0,21 0 0,1 0 16,-22-1-16,21-20 0,0 21 16,21 0-16,-21 0 0,1-1 0,20-20 15,-21 42-15,21-21 0,1 0 16,-22 21-16,21 0 0,1 0 0,-22 0 16,0 0-16,0 21 0,21 0 15,-20 0-15,-22 22 0,21-22 16,-21 0-16,0 0 0,0 0 0,0 0 15,0 22-15,-21-22 16,21 0-16,-22 0 0,1 0 0,0 1 16,21-1-16,-21 0 15,21 0 1,0-42 0,21 0-16,-21 0 15</inkml:trace>
  <inkml:trace contextRef="#ctx0" brushRef="#br0" timeOffset="1722.17">6689 339 0,'0'0'0,"0"-21"0,-43-22 16,22 22-1,0 21-15,0 0 16,0 21-16,21 0 0,-22 1 16,22 20-16,0-21 0,0 21 15,0 1-15,-21-1 0,21 22 0,-21-1 16,21 1-16,-21-1 0,21 1 16,-21 20-16,0 1 0,21-22 0,-22 22 15,1 0-15,21-1 16,-21 1-16,21 0 0,-21 21 0,0-1 15,21-20-15,-21 21 0,-1 0 0,1 0 16,0 21-16,0-22 0,0 22 16,0-21-16,-22 0 0,22 0 0,21-21 15,-21-1-15,0 1 0,21-22 0,0 1 16,-21-1-16,21-20 0,0-1 16,0 0-16,0 1 0,0-22 0,0 0 15,0 0-15,0 0 0,0 1 0,21-22 31,0-22-31,0 1 0,0 0 16,0-21-16,1-1 0,-1 1 0,0 0 16,0-22-16,0 1 0,0-1 15,1 1-15</inkml:trace>
  <inkml:trace contextRef="#ctx0" brushRef="#br0" timeOffset="2100.94">6329 1291 0,'0'0'0,"0"-21"0,-21-64 16,21 64-16,0-21 0,0 21 15,0-22-15,0 1 0,21 0 16,0 21-16,0-1 0,0 1 16,0 0-16,22 0 0,-22 0 0,21 21 15,1 0-15,-1-21 0,0 21 16,-21 0-16,22 0 0,-1 0 0,-21 21 15,0 0-15,22 0 0,-22 0 16,-21 0-16,0 1 0,0 20 0,0-21 16,0 21-16,-21 1 0,0-22 15,-1 21-15,-20 1 0,0-22 0,-1 21 16,1-21-16,21 0 0,-21 1 16,-1-1-16,1 0 0,21 0 15,0 0-15,-1-21 0,1 0 0,21 21 16,21-21 15,1 0-31,-1-21 0,0 0 16,0 21-16,21-21 0,-20 0 0,20 0 15,0-1-15</inkml:trace>
  <inkml:trace contextRef="#ctx0" brushRef="#br0" timeOffset="2534.71">7133 889 0,'0'0'0,"0"-21"0,-21 21 32,0 0-32,0 21 15,-1 0-15,1 0 0,0 22 16,21-22-16,-21 21 0,0-21 0,0 22 16,21-1-16,0-21 0,0 22 15,0-22-15,0 21 0,0-21 0,0 0 16,0 1-16,0-1 0,0 0 0,21 0 15,0-21-15,0 21 0,21-21 16,-20 0-16,-1 0 0,0 0 16,0 0-16,0-21 0,22 21 15,-22-21-15,0 0 0,0 0 16,0-1-16,-21 1 0,21-21 0,-21 0 16,22-1-16,-22 22 0,0-21 15,0-1-15,0 1 0,0 0 0,0-1 16,-22 22-16,1 0 0,0 0 15,-21 0-15,21 21 0,-1 0 0,-20 0 16,21 0-16,-21 21 0,20-21 16,1 21-16,-21 0 0,21 22 0,0-22 15,-1 0-15,22 0 0,0 21 16,0-20-16,0 20 0,0-21 0,0 0 16,0 0-16,22 1 0,-1-1 15,0-21-15,0 0 0,21 0 16,-20 0-16</inkml:trace>
  <inkml:trace contextRef="#ctx0" brushRef="#br0" timeOffset="3070.4">7535 995 0,'0'0'0,"0"-21"16,-21 42 15,0 0-31,21 0 15,0 0-15,0 22 0,0-22 0,0 0 16,0 21-16,0-20 0,0 20 16,0-21-16,0 0 0,0 0 15,0 22-15,0-22 0,0 0 0,-21 0 16,21 0-16,0 1 0,0-1 16,-21-21-16,21 21 15,-22-42 16,22 0-31,-21-1 0,21 1 16,0 0-16,0-21 0,0 21 16,0-22-16,0 1 0,21 21 0,1-22 15,-1 1-15,0 0 0,21 21 0,-21-22 16,22 22-16,-22 0 16,21 0-16,1 0 0,-22-1 0,21 22 15,0 0-15,-20 0 0,20 22 16,-21-22-16,21 21 0,-20 21 0,-1-21 15,-21 0-15,21 22 0,-21-22 16,0 21-16,0 1 0,0-22 0,0 21 16,0-21-16,0 22 0,-21-22 0,0 0 15,21 0-15,-22 0 0,1 0 16,21 1-16,-21-1 0,21 0 0,-21-21 16,0 21-16,21-42 46,0 0-46,0 0 0,21-1 0,0 1 16,0 0-16</inkml:trace>
  <inkml:trace contextRef="#ctx0" brushRef="#br0" timeOffset="3485.25">8297 1164 0,'0'0'0,"0"21"0,0 1 16,21-22 15,1 0-15,-1-22-16,0 22 0,0-21 0,0 0 15,0 21-15,-21-21 0,22 0 16,-1 0-16,0-1 0,-21 1 0,0 0 15,0 0-15,0 0 0,0 0 16,-21 21 0,0 0-16,-22 0 0,22 0 15,0 21-15,0 0 16,0 21-16,-1-21 0,1 1 0,0 20 16,0 0-16,21-21 0,0 22 0,-21-22 15,21 21-15,0-21 0,0 1 16,0 20-16,0-21 0,0 0 15,0 0-15,0 1 0,21-22 16,0 0-16,0 0 0,0 0 0,1 0 16,-1 0-16,21 0 0,-21 0 0,22-22 15,-1 22-15,0-21 0</inkml:trace>
  <inkml:trace contextRef="#ctx0" brushRef="#br0" timeOffset="3966.08">8911 1058 0,'0'-21'0,"-21"21"32,0 0-32,0 21 15,21 1-15,0-1 0,-22 0 16,22 0-16,-21 21 0,21-20 16,0-1-16,0 0 0,0 0 0,0 0 15,0 0-15,-21 1 0,21-1 0,0 0 16,0 0-16,0 0 15,0-42 32,0 0-47,0 0 16,0 0-16,0-1 0,21 1 16,-21-21-16,21 0 0,1 20 0,-1-20 15,0 21-15,0-21 0,0 20 0,0-20 16,22 21-16,-22 0 0,0 21 15,21-21-15,-20 21 0,-1 0 0,21 0 16,-21 0-16,0 0 0,1 21 16,-1 0-16,0 0 0,-21 0 15,0 22-15,0-22 0,0 0 0,0 21 16,0-21-16,0 22 0,-21-22 16,0 0-16,21 21 0,0-20 0,-22-1 15,1 0-15,0 0 0,21 0 16,0 0-1,0-42 1,21 0 0,-21 0-16</inkml:trace>
  <inkml:trace contextRef="#ctx0" brushRef="#br0" timeOffset="4281.89">9694 402 0,'0'0'0,"0"-21"0,-21 21 15,0 21-15,21 0 16,0 1-16,0-1 0,0 21 0,-21 0 16,21 1-16,0-1 0,0 22 15,-21-22-15,21 21 0,0 1 0,-22-22 16,22 22-16,0-22 0,0 0 0,-21 22 15,21-22-15,-21-21 16,21 22-16,-21-1 0,21-21 0,0 0 16,0 1-16,0-1 0,0 0 0,0 0 15,0 0-15,0 0 16,21-21 0,0 0-16,0-21 15,1 0-15,-1 21 0,0-21 16</inkml:trace>
  <inkml:trace contextRef="#ctx0" brushRef="#br0" timeOffset="4722.64">10075 1143 0,'0'0'0,"0"-21"16,21 0-16,1 21 16,-22-21-16,0-1 0,0 1 15,0 0-15,0 0 16,0 0-16,-22 21 15,1 0 1,0 21-16,0 0 0,0 0 16,0 0-16,-1 1 0,1-1 0,-21 0 15,21 0-15,21 0 0,0 0 0,-21 1 16,21-1-16,0 0 16,0 0-1,21-21-15,-21 21 0,21-21 16,0 0-16,0 0 0,0 21 15,1-21-15,-1 0 0,0 22 16,0-22-16,0 0 0,-21 21 16,0 0-1,0 0-15,0 0 0,-21 0 16,0-21-16,0 22 0,0-22 16,-1 21-16,1-21 0,0 21 15,0-21-15,0 0 0,0 0 0,-1 0 16,1 0-16,0 0 31,21-21-15,0 0-16,0-1 0,0 1 15,0 0-15</inkml:trace>
  <inkml:trace contextRef="#ctx0" brushRef="#br0" timeOffset="4998.49">9419 826 0,'0'-22'15,"0"1"1,21 21 0,0 0-16,1-21 0,20 21 0,0 0 15,1-21-15,-1 21 0,21-21 16,-20 21-16,20 0 0,-20-21 0,20 21 15,-21-22-15,1 22 0,-1 0 0,-21-21 16,22 21-16,-22 0 16,-21-21-16,0 0 31</inkml:trace>
  <inkml:trace contextRef="#ctx0" brushRef="#br0" timeOffset="5686.2">11747 339 0,'0'0'0,"22"-21"0,-22-1 16,21 1-16,-21 0 0,0 0 0,0 0 16,0 0-16,-21 21 31,-1 21-15,1 21-16,-21-21 0,21 22 15,0 20-15,-22 1 0,1-1 0,21 22 0,-22-1 16,1 1-16,0 21 15,-22 0-15,1 0 0,20-1 0,-41 1 16,20-21-16,1 21 0,20-22 16,-20 1-16,21-21 0,-1-1 0,22 1 15,-21-22-15,21 0 0,-1 1 0,1-22 16,21 0-16,0 0 0,0 0 16,0-42 15,21 0-16,1-21-15,-1 20 0,0 1 0,0-21 16</inkml:trace>
  <inkml:trace contextRef="#ctx0" brushRef="#br0" timeOffset="6870.04">11938 1334 0,'0'0'0,"-21"0"0,21 21 16,21-21 15,0-21-31,21 21 0,-20-22 0,20 1 16,0 0-16,1 0 0,-1 0 15,0-22-15,22 22 0,-22-21 0,0 0 16,22-1-16,-22-20 0,22 20 0,-22 1 16,0-21-16,1 20 0,-1-20 15,0-1-15,-20 22 0,-22 0 0,0-22 16,0 22-16,0-1 0,0-20 16,0 21-16,-22 20 0,1-20 0,0 21 15,-21 0-15,21 0 0,-1 21 16,1 0-16,0 0 0,-21 0 0,21 21 15,-1 0-15,-20 21 0,21 1 16,0-1-16,-22 21 0,22 1 16,-21-1-16,21 22 0,-22 21 0,1-21 15,21 20-15,-21-20 0,-1 21 16,22 0-16,0 0 0,0-1 0,0 1 16,-1 0-16,22 0 0,0 0 0,0 0 15,0-1-15,-21 1 0,0 0 16,0 0-16,21-21 0,-21 20 0,0-20 15,21 0-15,0-1 0,-22-20 0,22-1 16,-21 1-16,21-1 0,0 1 0,0-22 16,0 22-16,0-22 0,0-21 15,0 22-15,0-22 0,21 0 16,1 0-16,-1-21 0,0 0 0,0 0 16,0 0-16,0-21 0,1 0 15,20-22-15,0 1 0,-21 0 0,22-22 16,-1 1-16,0-1 0,1-20 0,-1-1 15,0 0-15,1 1 0,-1-22 0,-21 21 16,0 0-16,-21 1 0,0-1 16,0 0-16,-21 1 0,0-1 0,-21 22 15,-1-22-15,1 21 0,-21 1 0,-1 21 16,1-1-16,-1 1 0,-21 0 16,22 20-16,-1 1 0,1 21 0,-1 0 15,22 0-15,-21 0 16,41 0-16,-20 0 0,21 0 0,21-21 15,21 0 1,0 0-16,22 21 16,-1-21-16,21-1 0,1 1 0,-1 0 15,1 0-15,21-21 0,-22-1 16,22 1-16,-1 0 0,1-1 0,-21 1 16,20-22-16,1 22 0,-22-21 15,1 20-15,21-20 0,-43 20 0,21-20 16,-20 21-16,-1-1 0,0 1 0,1 0 15,-22-1-15,0 22 0,-21 0 16,0 0-16,0 0 0,-21 21 16,-21 0-16,20 21 15,1 0-15,0 0 0,0 21 16,0-20-16,21 20 0,-21 21 0,21-20 16,0 20-16,0-20 0,0 20 15,0 1-15,0-22 0,0 21 0,0-20 16,0 20-16,0-20 0,0-1 15,0-21-15,0 21 0,0-20 0,0 20 16,0-21-16,0 0 0,0 0 16,21-21-16,0 0 15,0 0-15,0 0 0,0 0 16,1 0-16,-1-21 0,21 0 0</inkml:trace>
  <inkml:trace contextRef="#ctx0" brushRef="#br0" timeOffset="7369.75">13652 1080 0,'0'0'0,"22"-22"0,-1-20 15,-21 21-15,0 0 0,0 0 16,0-1-16,0 1 16,-21 21-16,-1 0 0,1 0 15,0 0-15,0 0 0,0 0 16,-22 21-16,22 1 0,0-1 0,-21 0 15,21 21-15,-1-21 0,-20 22 16,21-1-16,0-21 0,0 22 0,21-1 16,0 0-16,-22-21 0,22 1 0,0 20 15,0-21-15,0 0 0,0 0 16,22 1-16,-1-22 0,0 0 16,21 0-16,-21 0 0,1 0 15,20 0-15,-21-22 0,21 1 16,1 0-16,-22 0 0,21-21 0,-21 20 15,22-20-15,-22 21 16,0-21-16,0-1 0,0 22 0,-21-21 16,22-1-16,-22 22 0,0 0 0,0 0 15,0 0-15,-22 21 16,1 21 0,0 21-16,21-21 0,0 1 15,-21 20-15,21-21 0,-21 21 0,21-20 16,0-1-16,0 21 0,0-21 0,0 0 15,0 1-15,0-1 0,0 0 16,21 0-16,0-21 0,0 21 0,0 0 16,1-21-16,-1 0 0,21 0 15,-21 0-15,0-21 16,1 0-16,20 21 0,-21-21 0</inkml:trace>
  <inkml:trace contextRef="#ctx0" brushRef="#br0" timeOffset="7733.59">14203 1016 0,'0'0'16,"0"-21"-16,0 42 47,0 0-47,21 0 0,-21 1 16,0-1-16,0 21 0,21-21 0,-21 0 15,0 22-15,0-22 0,21 21 16,-21-21-16,0 1 0,0 20 15,0-21-15,0 0 0,0 0 16,0 1-16,21-22 16,1 0-16,-22-22 15,21 1-15,0 0 0,0 0 16,-21 0-16,21 0 0,0-1 0,-21-20 16,22 0-16,-1 21 0,-21-22 15,21 1-15,0 21 0,-21-22 0,21 22 16,0 0-16,1 0 0,-22 0 15,0 0-15,21 21 0,0 0 16,0 21 0,-21 0-1,21-21-15,-21 21 0</inkml:trace>
  <inkml:trace contextRef="#ctx0" brushRef="#br0" timeOffset="9047.81">14986 1037 0,'0'0'0,"0"-21"16,0-21-16,-21 42 15,0 0-15,-1 0 16,1 0-16,0 21 16,0 0-16,0 0 15,21 0-15,-21 1 0,-1 20 0,22-21 16,0 0-16,-21 22 0,0-22 0,21 21 15,0-21-15,0 0 0,0 1 16,0-1-16,0 0 0,0 0 16,21-21-16,0 0 0,1 0 0,-1 0 15,0 0-15,0 0 0,0 0 16,22 0-16,-22 0 0,0 0 0,21-21 16,-21 0-16,1 21 0,-1-21 15,0-1-15,21-20 0,-42 21 16,21 0-16,-21-22 0,22 1 0,-22 21 15,0-21-15,0-1 0,0 22 16,0-21-16,-22 21 0,1-1 0,0 1 16,0 21-16,0 0 0,0 0 0,-1 0 15,-20 0-15,21 0 0,-21 21 16,20 1-16,1-1 0,-21 21 0,21-21 16,0 22-16,21-22 0,0 21 15,-22 0-15,22-20 0,0-1 0,0 21 16,0-21-16,0 0 0,22 1 15,-1-1-15,0 0 0,0-21 16,0 21-16,0-21 0,1 0 0,-1 0 0,21 0 16,-21 0-16,22 0 0,-22 0 15,21-21-15,0 21 0,-20-21 16,20 0-16,-21-1 0,21 1 0,-20 0 16,-1 0-16,21 0 0,-21-22 0,0 22 15,1 0-15,-22 0 0,21 0 16,-21 0-16,21-1 0,-21 1 0,0 42 47,0 1-47,0-1 0,-21 0 15,21 0-15,-21 21 0,21-20 0,0-1 16,0 0-16,0 0 0,0 0 16,0 0-16,0 1 0,0-1 0,0 0 15,0 0-15,21-21 0,0 0 16,0 0-16,0 0 15,0 0-15,1 0 0,-1 0 16,0-21-16,0 21 0,0-21 16,-21 0-16,21-1 0,1 1 0,-1 0 15,-21 0-15,21 0 0,0 0 0,-21-1 16,0 1-16,21 0 0,-21 0 16,21 0-16,1 21 15,-22-21-15,0 42 31,0 0-31,0 0 0,0 0 16,0 0-16,0 1 0,0-1 0,0 0 16,0 0-16,0 0 0,0 0 15,0 1-15,0-1 0,0 0 0,0 0 16,0 0-16,21 0 16,0-21-16,0 0 15,0 0-15,0 0 0,1 0 0,-1 0 16,0 0-16,0-21 0,0 0 0,0 0 15,1 0-15,-1 0 16,0-1-16,-21 1 0,21 0 0,0 0 16,-21 0-16,0 0 0,21-1 0,-21 1 15,22 0-15,-22 0 0,0 0 16,-22 21 15,22 21-31,0 0 16,-21-21-16,21 21 0,-21 0 15,42-21 17,0 0-17,1 0-15,-1 0 16,-21-21-16,21 21 0,-21-21 0,21 0 16,0 21-16,-21-21 0,21 0 15,-21 42 16,0 0-31,0 0 16,0 0-16,0 0 0,0 1 16,0-1-16,0 0 0,0 0 15,0 0-15,0 0 0,0 1 16,-21-1 0,0-21-16,21 21 15,-21-21-15</inkml:trace>
  <inkml:trace contextRef="#ctx0" brushRef="#br0" timeOffset="10118.94">17399 1058 0,'0'0'0,"21"-42"0,21-21 16,-20 41-16,-22-20 16,21 0-16,-21-1 0,21 22 0,-21-21 15,0 21-15,0 0 16,0-1-16,-21 22 16,0 0-16,-1 0 0,1 22 0,0-1 15,-21 0-15,21 0 0,-22 21 16,22 1-16,0 20 0,0-20 0,0 20 15,-1-21-15,22 1 0,0 20 16,0-20-16,0-1 0,0-21 0,0 21 16,0-20-16,0-1 0,22 0 15,-1-21-15,21 0 0,-21 0 0,22 0 16,-22 0-16,21 0 0,0 0 0,1-21 16,-1 0-16,0-1 0,1 1 15,-22 0-15,21 0 0,-21-21 16,1 20-16,-1-20 0,0 0 0,-21-1 15,0 1-15,0 0 0,0-1 16,-21 1-16,0 0 0,-22-1 0,22 1 16,-21 21-16,21-21 0,-22 20 15,22 1-15,0 21 0,0 0 0,0-21 16,42 21 0,0 0-16,0 0 0,21 0 15,1 0-15,-1 0 0,0 0 0,1-21 16,20 21-16,1-21 0,-22 21 15,22-21-15,-1-1 0,1 1 16,-1 0-16,-21 0 0,22 0 0,-22 0 16,1-22-16,-1 22 0,-21 0 15,0-21-15,-21 20 0,0 1 0,0 0 16,0 0-16,-21 0 0,0 0 16,0 21-16,0 0 0,-22 0 0,22 0 15,-21 0-15,-1 21 0,22 0 16,-21 0-16,0 21 0,20 1 0,-20 20 15,21 1-15,0-1 0,0 1 0,-1-1 16,1 22-16,0 0 0,21 20 16,0-20-16,0 0 0,0-1 0,-21 1 15,21 21-15,0-21 16,0 20-16,-21-20 0,21 21 0,0 0 16,-21-22-16,-1 22 0,1 0 0,0 0 15,0 21-15,0-21 0,-22 21 0,1-21 16,0-1-16,21 1 0,-22 0 15,1 0-15,0 0 0,-1-22 0,1 1 16,0 0-16,-1-1 0,22-20 0,-21-1 16,-1-20-16,22 20 0,0-20 15,-21-22-15,21 0 0,-1 0 0,1 0 16,0-21-16,0 0 0,-21 0 0,20-21 16,1-21-16,-21 21 0,21-22 15,-22 1-15,22 0 0,-21-22 0,21 1 16,0-1-16,-1-21 0,1 22 15,0-22-15,0 1 0,21-1 0,0 0 16,0 1-16,0-1 0,0 21 0,0-20 16,21 20-16,0-20 0,0 20 15,-21 1-15,22-1 0,-1 22 0,0-22 16,21 1-16,-21 20 0</inkml:trace>
  <inkml:trace contextRef="#ctx0" brushRef="#br0" timeOffset="12365.31">19706 889 0,'0'0'15,"21"-21"-15,22 0 16,-1 0-16,-21-1 0,21 1 0,-20 0 0,20 0 15,0 0-15,1-22 0,-1 22 16,0-21-16,1 0 0,-1 20 0,0-20 16,1 0-16,-22-1 0,0 1 0,0 0 15,0 21-15,-21-22 0,0 22 16,0-21-16,-21 21 0,0 21 16,0 0-16,-22 0 0,-20 0 15,21 21-15,-22 0 0,1 0 16,-1 0-16,-21 22 0,22-1 0,-1-21 15,1 21-15,-1 1 0,22-1 16,0-21-16,21 22 0,-1-1 0,22-21 16,0 21-16,0-20 0,22 20 15,20-21-15,0 21 0,1-20 0,-1 20 16,21 0-16,-20-21 0,20 22 16,-20-1-16,-1 0 0,0 1 0,1-22 15,-1 21-15,0 1 0,-21-1 0,1 0 16,-22 1-16,0-22 0,0 21 15,0 0-15,-43-20 0,22 20 16,-21-21-16,-1 0 0,1 22 16,0-43-16,-1 21 0,-20 0 0,21-21 15,-1 0-15,-20 0 0,20 0 0,1 0 16,0 0-16,-1-21 0,1 0 16,21-1-16,-21 1 0,20 0 0,1-21 15,0 21-15,0-22 0,0 1 16,0 0-16,21-1 0,0 1 0,0 0 15,0 20-15,0-20 0,0 21 0,0-21 16,0 20-16,21 22 16,0 22-1,-21-1 1,21 0-16,0 21 0,0-21 0,-21 22 16,22-22-16,-1 21 0,-21 1 0,21-22 15,0 21-15,0 0 0,0-20 16,1-1-16,-1 21 0,0-21 0,0 0 15,21 1-15,-20-1 0,20 0 16,0-21-16,1 0 0,-1 0 0,0 0 16,1 0-16,-1 0 0,21 0 0,-20 0 15,20-21-15,-20 0 0,20-1 16,1 1-16,-1 0 0,-21-21 0,1 21 16,-1-1-16,0-20 0,1 21 15,-22-21-15,0-1 0,-21 22 16,0-21-16,0 21 0,0-22 0,0 22 15,0 0-15,-21 21 16,0 0-16,0 0 0,-1 0 16,1 21-16,0 0 0,0 0 15,0 22-15,21-22 0,-21 0 0,21 21 16,-22-20-16,22 20 0,0-21 0,0 21 16,0-20-16,0-1 0,0 0 15,0 0-15,22 0 0,-1 0 0,0 1 16,0-22-16,21 0 0,-20 0 15,20 0-15,-21 0 0,21 0 0,1 0 16,-1 0-16,-21-22 0,22 22 16,-1-21-16,0-21 0,1 21 15,-22 0-15,21-22 0,-21 1 0,22 0 16,-22-1-16,0-20 0,0-1 16,0 1-16,0-1 0,1-20 0,-1 20 15,0-21-15,0 22 0,0-1 0,0 1 16,1-1-16,-1 1 0,0-1 15,0 22-15,-21 0 0,21 21 0,-21-1 16,0 1-16,0 0 16,0 42-16,0 0 15,-21 22-15,0-1 16,0 0-16,0 1 0,-1-1 0,1 22 16,21-22-16,-21 21 0,0 1 0,0-1 15,0 1-15,-1-1 0,1 1 16,21-1-16,0 1 0,0-1 0,-21-20 15,21 20-15,0-20 0,0-1 16,0-21-16,0 21 0,0-20 0,0 20 16,21-21-16,0 0 0,1-21 15,-1 21-15,0-21 0,21 0 0,-21 0 16,22 0-16,-1 0 0,0 0 16,1-21-16,-1 0 0,0 0 15,1 0-15,-1 0 0,0-1 0,1 1 16,-1-21-16,0 0 0,-20 20 0,-1-20 15,0 0-15,0 21 0,0-22 16,-21 22-16,0 0 0,0 0 0,0 0 16,-21 21-1,0 0-15,-21 21 0,20 0 0,-20 0 16,21 0-16,-21 0 0,20 1 0,1 20 16,0-21-16,0 21 0,21-20 15,-21 20-15,21-21 0,0 0 0,0 22 16,0-22-16,0 0 0,21 0 15,0 0-15,0-21 0,0 21 0,22-21 16,-22 0-16,0 0 0,21 0 16,1 0-16,-22 0 0,21 0 15,1 0-15,-1 0 0,-21-21 0,21 0 16,1 0-16,-1 0 0,-21 0 16,0-1-16,22 1 0,-22-21 0,0 21 15,0-22-15,-21 22 0,0-21 0,21 21 16,-21 0-16,0-1 15,0 44 1,0-1 0,0 0-16,-21 21 0,21-21 0,0 1 15,-21-1-15,0 21 0,21-21 16,-21 0-16,21 1 0,-21-1 16,21 0-16,0 0 0,0 0 15,0-42 16,21 0-31,0 21 16,-21-21-16,21 0 0,0-1 16,-21-20-16,21 21 0,1 0 0,-1-22 15,0 1-15,0 21 0,0-21 0,0 20 16,22 1-16,-22 0 0,0 0 16,0 21-16,0 0 0,1 0 0,-1 0 15,0 0-15,0 21 16,-21 0-16,0 0 0,0 1 0,0-1 15,0 0-15,0 21 0,0-21 0,0 1 16,0-1-16,0 21 0,21-21 16,-21 0-16,21 1 0,-21-1 0,0 0 15,22 0-15,-1 0 0,0-21 0,-21 21 16,21-21-16,0 0 0,0 0 16,1 0-16,-1 0 0,21 0 0,-21 0 15,0 0-15,1 0 0,20-21 16,-21 0-16,0 0 0,0 0 15,22 0-15,-22-1 0,0-20 0,0 21 16,0 0-16,-21-22 0,22 22 16,-1 0-16,-21 0 0,0 0 0,0 42 31,0 0-31,0 0 16,0 0-16,0 1 0,0-1 0,-21 0 15,21 0-15,0 0 0,-22 0 16,22 1-16,0-1 0,0 0 15,22-21 1,-1 0 0,0 0-16,0 0 0,0 0 15,0-21-15,1 0 0,-1-1 16</inkml:trace>
  <inkml:trace contextRef="#ctx0" brushRef="#br0" timeOffset="12703.48">23410 762 0,'0'0'0,"-42"0"0,21 21 15,0 0-15,-22 1 0,22-1 0,21 0 16,-21 0-16,21 0 0,0 0 16,0 1-16,0-1 15,21-21-15,0 0 16,0 0-16,1 0 0,-1 0 15,0 0-15,0-21 0,0-1 16,-21 1-16,21 0 16,-21 0-16,0 0 0,0 0 0,0-1 15,0 1-15,0 0 0,0 0 0,0 0 16,-21 21-16,0 0 16,0 0-16,0 21 0,0 0 15,-1 0-15,1 0 0,0 1 16,21 20-16,-21-21 0,0 0 0,21 22 15,-21-22-15,21 0 0,0 0 16,0 0-16,0 0 0,0 1 16</inkml:trace>
  <inkml:trace contextRef="#ctx0" brushRef="#br0" timeOffset="13871.32">23812 1122 0,'0'0'0,"-21"0"15,0 21 1,0-21 0,21 21-16,-21 0 0,21 1 0,0-1 15,-21 0-15,-1 0 0,22 21 16,-21-20-16,21-1 0,0 0 0,0 21 15,0-21-15,0 1 0,0-1 16,0 0-16,0 0 0,0 0 16,21 0-16,1-21 0,-1 0 0,0 0 15,0 0-15,0 0 0,22 0 16,-22 0-16,0-21 0,21 0 0,-21 21 16,22-21-16,-22 0 0,0 0 0,21-1 15,-20 1-15,-1-21 16,0 21-16,0 0 0,-21-1 0,0 1 15,21 0-15,-21 0 16,-21 42 0,21 0-16,0 0 15,-21 1-15,21-1 16,0 0-16,0 0 0,0 0 0,0 0 16,0 1-16,0-1 0,21 0 15,0-21 1,0 21-16,1-21 15,-1 0-15,0 0 0,0 0 0,0 0 16,0-21-16,1 0 0,-1 0 16,0 21-16,-21-43 0,21 22 15,0 0-15,-21 0 0,21-22 16,-21 22-16,0-21 0,22 21 0,-22 0 16,21-1-16,-21 1 0,0 42 31,0 1-31,-21-1 15,21 0-15,-22 0 0,22 0 16,0 22-16,0-22 0,-21 0 0,21 0 16,-21 0-16,21 22 0,0-22 15,0 0-15,0 0 0,0 0 16,-21 0-16,21 1 0,0-1 16,0-42 15,0-1-31,0 1 15,0 0-15,0 0 0,21-21 16,-21 20-16,21 1 0,0-21 16,-21 21-16,22-22 0,-1 22 0,0-21 15,0 21-15,0 0 0,0-1 16,1 22-16,-1-21 0,0 21 0,0 0 16,0 0-16,0 21 15,1 1-15,-22-1 0,21-21 16,-21 42-16,0-21 0,0 0 0,0 1 15,0-1-15,0 0 0,0 21 0,0-21 16,0 1-16,0-1 0,0 0 16,-21 0-16,21 0 0,-22-21 15,22 21-15,-21-21 16,21-21 0,0 0-1,0 0-15,0-21 16,21 20-16,1 1 0,-1-21 0,0 21 15,0-22-15,21 1 0,-20 0 16,20 21-16,-21-22 0,21 1 16,1 21-16,-1 0 0,-21-1 0,22 1 15,-22 21-15,21 0 0,-21 0 16,0 0-16,1 21 0,-1 1 0,0-1 16,-21 0-16,0 0 0,0 21 0,0 1 15,0-22-15,0 21 0,0 1 16,0-22-16,0 21 0,-21 0 0,0-20 15,-1-1-15,1 21 0,0-21 16,0 0-16,0 1 0,0-1 0,-1 0 16,1-21-16,0 0 15,0 0 1,0 0-16</inkml:trace>
  <inkml:trace contextRef="#ctx0" brushRef="#br0" timeOffset="16063.86">3471 2053 0,'0'0'0,"21"0"46,1 0-30,-1 0-16,0 0 0,0 0 16,21 0-16,1 0 0,-1 0 15,0 0-15,1 0 0,20-21 16,-20 21-16,20 0 0,1 0 0,-1 0 16,-21 0-16,22-21 0,-1 21 0,22 0 15,-21 0-15,-1 0 0,22 0 16,-1 0-16,-20 0 0,21 0 0,-1-21 15,1 21-15,0 0 0,-1 0 16,1 0-16,0 0 0,-1 0 0,1 0 16,0 0-16,20 0 0,-20 0 0,0 0 15,-1 0-15,1 0 0,0 0 16,21 0-16,-22 0 0,1 0 0,0 0 16,-1 0-16,22 0 0,-21 0 15,21 0-15,-22 0 0,22 0 0,-21 0 16,-1 0-16,22 0 0,-21 0 15,21-21-15,0 21 0,-22 0 16,22 0-16,0 0 0,-21 0 0,20 0 16,-20-22-16,21 22 0,-21 0 0,20 0 15,-20 0-15,21-21 0,-21 21 16,20 0-16,1 0 0,0-21 0,-21 21 16,21 0-16,-22 0 0,22-21 0,0 21 15,0 0-15,0 0 0,-1-21 16,1 21-16,0 0 0,0 0 0,-21-21 15,20 21-15,1 0 0,0 0 0,0 0 16,0 0-16,0-22 16,-1 22-16,1 0 0,0 0 0,0 0 15,0 0-15,0 0 0,-1 0 0,1 0 16,0 0-16,0 0 0,0 0 16,0 0-16,-1 0 0,1 0 0,0 0 15,-21 0-15,21 0 0,-1 0 0,1 0 16,0 0-16,0 0 0,21 0 15,-42 0-15,20 0 0,1 0 0,0 0 16,0 0-16,0 0 0,0 0 0,-1 0 16,1 0-16,0 0 15,0 0-15,-21 0 0,20 0 0,1 0 0,0 0 16,-21 0-16,21 0 0,-1 0 16,1 0-16,0 0 0,0 0 15,-21 0-15,20 0 0,-20 0 0,21 0 16,-21 0-16,-1 0 0,22 0 0,-21 0 15,21 0-15,-22 0 0,22 0 16,-21 0-16,-1 0 0,22 0 0,-21 0 16,0 0-16,-1 0 0,1 0 0,21 0 15,-22 0-15,1 0 0,0 0 16,-1 0-16,1 0 0,0 0 16,-1 0-16,1 0 0,0 0 15,-1 0-15,1 0 0,0 0 0,-1 0 16,22 0-16,-21 0 0,0 0 0,-1 0 15,1 0-15,0 22 0,-1-22 16,-20 0-16,20 0 0,-20 0 0,21 0 16,-1 0-16,-20 0 0,20 0 0,-20 0 15,21 21-15,-1-21 0,-20 0 16,20 0-16,1 0 0,-21 0 0,20 0 16,1 0-16,-22 0 0,22 0 0,0 0 15,-1 0-15,1 0 0,0 0 16,-1 0-16,1 0 0,0 0 15,-1 0-15,-20 0 0,21 21 16,-22-21-16,22 0 0,-1 0 0,-20 0 16,21 0-16,-22 0 0,22 0 0,-1 0 15,-20 0-15,21 0 0,-1 21 16,-20-21-16,20 0 0,-20 0 0,21 0 16,-22 0-16,22 0 0,-1 0 0,-20 0 15,21 0-15,-1 0 0,1 0 16,0 0-16,-22 0 0,22 0 0,-22 0 15,22 0-15,-22 21 0,1-21 16,-1 0-16,22 0 0,-21 0 0,-1 0 16,22 0-16,-22 0 0,1 0 15,-1 0-15,22 0 0,-22 0 16,1 0-16,-1 0 0,1 0 0,-1 0 16,-20 0-16,20 0 0,1 0 0,-22 0 15,22 0-15,-22 0 0,21 0 16,-20 0-16,20-21 0,-20 21 0,-1 0 15,21 0-15,-20 0 0,-1-21 16,0 21-16,1 0 0,-1 0 0,0 0 16,-20-21-16,-1 21 0,0 0 0,0 0 15,0 0-15,-21 21 63,0 0-48,0 0 1</inkml:trace>
  <inkml:trace contextRef="#ctx0" brushRef="#br0" timeOffset="87314.73">741 3471 0,'0'0'0,"0"-21"0,0 0 16,0 0-16,0 0 0,0 0 16,0-1-16,0 1 0,0 0 15,0 0-15,-21 21 0,21 42 32,0-21-17,0 1-15,0 20 0,0 0 16,0 1-16,0-1 15,0 21-15,0-20 0,0-1 0,0 22 16,0-22-16,0 21 0,0-20 16,0-1-16,0 0 0,0 1 0,-22-1 15,22 0-15,0 1 0,0-22 16,0 21-16,0-21 0,0 1 0,0-1 16,0 0-16,0-42 46,0 0-46,0-1 0,22 1 16</inkml:trace>
  <inkml:trace contextRef="#ctx0" brushRef="#br0" timeOffset="87679.44">1122 3895 0,'0'0'0,"0"21"16,0 0-1,21-21 1,0 0-16,0 0 16,0 0-1,-21-21-15,0 0 16,22 21-16,-22-21 0,0-1 15,-22 1 1,1 21 0,0 0-16,0 0 15,0 0-15,21 21 16,-21-21-16,21 22 16,0-1-1,21-21 1,0 0-16,0 0 15</inkml:trace>
  <inkml:trace contextRef="#ctx0" brushRef="#br0" timeOffset="90146.09">2921 3514 0,'21'0'31,"0"0"-15,0-21 0,1-1-16,-22 1 0,21 21 15,0-21-15,0 0 0,0 0 16,0 0-16,-21-1 0,22 1 0,-1 0 16,0 0-16,0-21 0,0 20 15,-21 1-15,0 0 0,0-21 0,0 21 16,0-1-16,0 1 0,0-21 15,-21 21-15,0 0 0,0 21 0,0-22 16,-22 22-16,22 0 16,-21 0-16,-1 0 0,1 22 0,0-22 15,-1 21-15,1 21 0,0-21 16,-1 22-16,22-1 0,-21 0 0,21 1 16,0-1-16,21 0 0,0 1 15,0-1-15,0-21 0,0 21 0,0 1 16,0-22-16,0 21 0,21-21 15,0 1-15,0-1 0,0 0 0,22 0 16,-22 0-16,0 0 0,21 1 16,-21-1-16,22 0 0,-22-21 15,21 21-15,-21 0 0,1 0 0,-1 1 16,21-22-16,-21 21 0,-21 0 16,21 0-16,-21 21 0,0-20 15,0-1-15,0 0 0,0 21 0,0-21 16,-21 22-16,0-22 0,0 21 15,0-21-15,-22 1 0,22 20 0,-21-21 16,0 0-16,-1-21 0,1 21 0,0-21 16,20 0-16,-20 0 0,0 0 15,-1 0-15,1-21 0,0 0 0,-1 0 16,22-21-16,-21 20 16,21-20-16,-22 0 0,22-1 0,0 1 15,21 0-15,0-1 0,0 22 0,0-21 16,0 21-16,0 0 15,0-1-15,0 1 0,0 0 0,21 0 16,0 21-16,1 0 0,-1 0 16,0 0-16,0 0 0,0 21 15,0 0-15,1 0 0,-1 1 16,0-1-16,-21 0 0,21 0 0,0 21 16,-21-20-16,21 20 0,1-21 15,-1 21-15,0-20 0,0-1 0,0 21 16,0-21-16,1 0 0,-1 1 15,0-1-15,0 0 0,21 0 0,-20 0 16,20-21-16,-21 0 0,21 0 16,-20 0-16,20 0 0,0 0 15,1 0-15,-1 0 0,0-21 0,1 21 16,-1-21-16,0 0 0,-21 0 16,22-22-16,-1 22 0,-21 0 0,22 0 15,-22-22-15,0 22 0,0 0 16,-21 0-16,0 0 0,21 0 0,-21-1 15,0 1-15,0 0 16,0 0-16,0 0 0,0 0 16,0-1-1,-21 22-15,0 0 16,0 0 0,0 0-16,-1 22 15,22-1-15,-21 0 0,21 0 0,0 0 16,0 0-16,-21 1 0,21-1 15,0 21-15,0-21 0,0 0 0,0 1 16,0 20-16,0-21 0,0 0 16,0 0-16,0 1 0,0-1 0,42 0 15,-20-21-15,-1 0 16,0 0-16,0 21 0,0-21 0,0 0 16,1 0-16,20 0 15,-21 0-15,0-21 0,22 0 0,-22 21 16,0-21-16,0-1 0,21 1 0,-20-21 15,-1 21-15,0-22 0,0 22 16,0-21-16,0 0 0,1-1 0,-1 1 16,0-22-16,0 22 0,0 0 15,-21-22-15,21 22 0,-21-22 0,0 22 16,0-21-16,22-1 0,-22 22 16,21-1-16,-21 1 0,0 0 0,0 21 15,0-22-15,0 22 0,0 0 16,0 0-16,-21 21 15,-1 0-15,22 21 16,-21 0-16,21 0 0,-21 0 16,0 22-16,21-1 0,0 0 0,-21 1 15,21-1-15,0 0 0,-21 22 16,21-22-16,0 1 0,0-1 0,0 21 16,0-20-16,0-1 0,0 0 15,0 1-15,0-1 0,0 0 0,0 1 16,0-1-16,0 0 0,0-20 15,0 20-15,21-21 0,0 0 0,-21 0 16,21 1-16,0-1 0,0 0 0,1 0 16,-1-21-16,0 0 15,21 0-15,-21 0 0,1 0 16,-1 0-16,21-21 0,-21 21 16,0-21-16,22 0 0,-22-1 0,0 1 15,0 0-15,22 0 0,-22-21 0,-21 20 16,21-20-16,0 21 0,-21-21 15,21 20-15,-21 1 0,0-21 0,0 21 16,0 0-16,0-1 0,0 1 16,0 0-16,-21 21 15,0 0-15,0 0 16,21 21-16,-21 0 0,-1 1 16,22-1-16,0 21 15,-21-21-15,21 0 0,0 1 16,0 20-16,0-21 0,0 0 0,0 0 15,0 22-15,0-22 0,0 0 16,21 0-16,-21 0 0,22-21 16,-1 0-16,0 22 0,0-22 15,0 0-15,0 0 0,1 0 0,20 0 16,-21 0-16,21-22 0,-20 22 0,-1-21 16,21 0-16,-21 0 0,0 0 15,1 0-15,-1-1 0,0-20 0,0 21 16,0 0-16,0-22 0,1 22 15,-22 0-15,0 0 0,21 0 0,-21 0 16,21-1-16,-21 1 16,0 42 15,0 1-31,0-1 16,0 0-16,-21 0 0,21 0 15,-21 0-15,21 1 0,0-1 0,0 0 16,-22 21-16,22-21 0,-21 1 15,21-1-15,-21 0 0,21 0 16,0 0-16,0 0 0,0 1 0,0-1 16,0-42 31,0-1-32,0 1-15,0-21 0,0 21 16,21 0-16,0-22 0,1 22 15,-1-21-15,0 21 0,0-22 0,0 22 16,0-21-16,22 21 0,-22-1 0,0 1 16,21 0-16,-20 21 0,-1 0 15,0 0-15,0 0 0,0 0 0,0 0 16,1 0-16,-1 0 0,-21 21 16,0 0-16,21 1 0,-21-1 15,0 0-15,0 0 0,0 0 0,0 22 0,0-22 16,0 0-16,0 21 15,0-21-15,-21 1 0,21-1 0,0 0 16,0 0-16,0 0 0,0 0 16,0-42 46</inkml:trace>
  <inkml:trace contextRef="#ctx0" brushRef="#br0" timeOffset="90438.93">5969 3916 0,'0'0'0,"-21"63"16,0-41-16,21-1 0,-22 21 15,22-21-15,0 0 0,0 1 0,-21 20 16,21-21-16,0 0 0,0 0 0,-21-21 16,21 22-16,0-1 0,21-42 46,-21-1-30</inkml:trace>
  <inkml:trace contextRef="#ctx0" brushRef="#br0" timeOffset="90774.61">5905 3662 0,'0'0'0,"0"21"16,0 0-16,22-21 31,-1 0-31,0 0 16,0 0-1,-21-21-15,21 21 0,-21-21 0,0 0 16,0 0-1,-21 21 1,0 0 0,0 0-1,21 21-15,0 0 16,0 0-16,0 0 31</inkml:trace>
  <inkml:trace contextRef="#ctx0" brushRef="#br0" timeOffset="91878.25">6413 3852 0,'0'0'16,"-21"-21"-16,21 0 15,-21 21-15,0 0 31,0 0-15,21 21-16,0 0 0,0 1 16,0-1-16,0 0 0,0 0 0,0 0 15,0 0-15,0 22 0,0-22 0,0 0 16,0 21-16,0-20 0,0-1 16,0 0-16,0 0 0,0 0 0,21 0 15,0-21-15,0 0 16,0 0-16,1 0 0,-1 0 15,0 0-15,0 0 0,0 0 0,0-21 16,1 0-16,-1 21 16,21-21-16,-21 0 0,0 0 0,1-1 15,-22-20-15,21 21 0,0 0 0,0 0 16,-21-1-16,0-20 0,0 21 16,21 0-16,-21 0 0,0-1 15,0 1 1,-21 42-1,21 1 1,0-1-16,0 0 16,0 0-16,0 0 0,0 0 0,0 1 15,0-1-15,0 0 0,0 0 16,0 0-16,0 0 0,0 1 16,0-1-16,106-21 15,-64 21-15,-42 0 0,21-21 16,1 0-1,-1-21-15,-21 0 0,21 0 16,0 21-16,0-22 0,0 1 0,-21 0 16,22 0-16,-1 0 0,-21 0 15,0-1-15,21 1 0,-21 0 0,21 0 16,-21 0-16,0 0 0,0-1 0,0 1 31,0 42-15,0 1-1,-21-22-15,21 21 0,0 0 16,-21 0-16,21 21 0,0-20 0,0-1 16,0 0-16,-21 0 0,21 0 0,0 0 15,0 1-15,-22-1 0,22 0 16,0 0-16,0 0 16,0-42 30,0 0-30,0 0-16,0 0 0,0-22 16,0 22-16,22 0 0,-22 0 0,21-22 15,0 22-15,0-21 0,0 21 16,0 0-16,1-1 0,-1 1 0,0 0 16,21 0-16,-21 21 0,22 0 0,-22 0 15,21 0-15,-21 0 0,1 0 16,20 0-16,-21 21 0,0 0 0,0 0 15,-21 1-15,0-1 16,0 0-16,0 0 0,0 0 16,0 0-16,0 1 0,0-1 0,-21 21 0,0-21 15,21 0-15,-21-21 0,0 22 16,21-1-16,-43-21 16</inkml:trace>
  <inkml:trace contextRef="#ctx0" brushRef="#br0" timeOffset="92106.12">7429 4191 0,'0'-21'15,"0"0"-15,22 0 0,-1-1 16,-21 1-16,21 0 0,0 0 16,0-21-16,0 20 0,1-20 0,20 21 15,-21-21-15,0 20 0,0 1 0,1 0 16,20 0-16,-21 0 16,0 21-16,0 0 0,1 0 0,-1 0 15,0 0-15,0 21 0,-21 0 16,21 0-16,0 0 15,-21 1-15,0-1 0,0 0 0,0 21 16,0-21-16,0 1 0,0-1 0,0 0 16,0 0-16,0 0 0,0 0 15,0 1-15,0-1 0</inkml:trace>
  <inkml:trace contextRef="#ctx0" brushRef="#br0" timeOffset="92150.1">7853 4233 0,'0'0'0,"-21"0"15</inkml:trace>
  <inkml:trace contextRef="#ctx0" brushRef="#br0" timeOffset="93366.35">9842 3239 0,'22'-22'16,"-44"44"-16,65-65 0,-22 22 15,-21 0-15,0 0 0,0 0 0,0-1 16,0 1-16,0 0 0,0 0 0,0 0 16,0 0-16,-21-1 15,0 1-15,-1 0 0,1 21 0,-21-21 16,0 21-16,20 0 0,-20 0 15,0 0-15,-1 0 0,1 0 16,0 21-16,-1 0 0,1 0 0,0 22 16,-22-22-16,22 21 0,0 1 15,-22-1-15,22 21 0,-1-20 0,1 20 16,0 1-16,-1-1 0,22 1 16,-21-1-16,21 1 0,0-1 0,-1 1 15,1-1-15,0 1 0,21-1 0,0 1 16,0-22-16,0 0 0,0 22 15,21-22-15,0-21 0,22 22 0,-22-22 16,21 0-16,1 0 0,-1 0 0,0 1 16,1-22-16,-1 0 15,0 0-15,1 0 0,20 0 0,-21 0 16,1 0-16,-1-22 0,0 1 0,22 0 16,-22 0-16,1 0 0,20-22 15,-21 22-15,1-21 0,20 21 0,-20-22 16,-22 1-16,21 21 0,-21-21 15,22-1-15,-22 22 0,0-21 0,0 21 16,-21-1-16,0 1 0,0 0 0,0 0 16,0 0-16,-21 21 31,0 0-31,0 0 0,-1 0 0,1 21 16,0 0-16,21 21 0,-21-20 15,0-1-15,0 21 0,21 0 16,0-20-16,-22 20 0,22 0 0,0 1 15,-21-22-15,21 21 0,0-21 16,0 22-16,0-22 0,21 0 0,1 0 16,-1 0-16,0-21 0,0 21 0,0-21 15,0 0-15,22 0 0,-22 0 16,21 0-16,-21 0 0,22 0 0,-1 0 16,-21-21-16,22 0 0,-22 21 15,21-21-15,-21-21 0,0 20 0,1 1 16,-1-21-16,0 0 0,-21 20 0,0-20 15,0 0-15,0-1 0,0 1 16,0 0-16,0-1 0,-21 22 16,0-21-16,-1 21 0,1 0 0,-21-1 15,21 22-15,0 0 0,-22 0 16,22 0-16,-21 0 0,21 0 0,-1 0 16,1 22-16,0-1 0,0 0 0,0 0 15,21 0-15,0 0 0,-21 1 16,21-1-16,0 0 0,0 0 0,0 0 15,0 0-15,0 1 0,0-1 16,0 0-16,21-21 16,0 21-16,0-21 0,0 0 0,22 0 15,-22 0-15,0 0 0,0 0 16,0 0-16</inkml:trace>
  <inkml:trace contextRef="#ctx0" brushRef="#br0" timeOffset="93882.55">10604 3852 0,'0'0'0,"0"-21"15,0 0-15,0 0 0,0 0 16,22 0-16,-1-1 15,0 22-15,0-21 0,0 21 16,0 0-16,1-21 0,20 21 0,-21 0 16,21 0-16,-20 0 0,20 21 0,-21-21 15,0 21-15,22 1 0,-22-1 16,0 21-16,-21-21 0,21 0 0,-21 22 16,21-22-16,-21 21 0,0-21 0,0 22 15,0-22-15,0 21 0,0-21 16,0 1-16,-21-1 0,21 0 0,-21 0 15,21 0-15,0 0 16,0-42 15,0 0-31,0 0 0,0 0 16,0 0-16,0-1 0,0-20 16,0 21-16,0-21 0,21 20 0,0 1 15,0-21-15,-21 21 0,22 0 16,-1-22-16,-21 22 0,21 0 0,0 21 15,-21-21-15,21 0 0,0 21 0,1 0 16,-22-22-16,21 22 16,0 0-16,0 0 15,0 0 1,0 0 0</inkml:trace>
  <inkml:trace contextRef="#ctx0" brushRef="#br0" timeOffset="94354.29">11493 4001 0,'0'0'0,"22"21"15,-1-21-15,0 0 0,0 0 16,0 0-16,0 0 0,1 0 15,-1 0-15,0-21 0,0 21 16,0-22-16,0 22 0,1-21 0,-1 0 16,0 21-16,0-21 0,0 0 0,-21 0 15,21-1-15,-21 1 16,0 0-16,0 0 0,0 0 16,0 0-16,-21 21 0,0 0 15,0 0-15,0 0 0,0 0 16,-1 0-16,1 0 0,-21 0 0,21 21 15,0-21-15,-1 21 0,1 21 16,0-21-16,0 1 0,21 20 16,0-21-16,-21 21 0,21-20 0,-21 20 15,21-21-15,0 21 0,0-20 16,0 20-16,0-21 0,0 0 0,21 0 16,-21 1-16,21-1 0,0 0 0,0-21 15,-21 21-15,21-21 0,1 0 16,20 0-16,-21 0 0,0 0 0,0 0 15,1 0-15,-1 0 0,0 0 0,21 0 16,-21-21-16,1 0 0,-1 21 16,0-21-16,0-1 0,0 1 0,22 0 15,-22 0-15,0 0 0</inkml:trace>
  <inkml:trace contextRef="#ctx0" brushRef="#br0" timeOffset="99627.12">762 5715 0,'-21'0'0,"21"21"16,-21-21-1,-1 0-15,1 0 31,0 0-31,0 0 16,21-21-16,-21 0 16,21 0-16,-21 21 15,21-21-15,0-1 0,0 1 16,0 0-16,0 0 0,0 0 16,21 21-16,0-21 0,0-1 0,0 1 15,0 21-15,1 0 16,-1 0-16,0 0 15,0 0-15,0 0 0,0 0 16,1 21-16,-22 1 0,21-1 0,0 0 16,0 21-16,-21-21 0,0 22 15,0-1-15,0 0 0,0 1 16,0-1-16,0 0 0,0 1 0,0-1 16,0 0-16,-21 1 0,0-1 15,0 0-15,-1 1 0,1-22 0,0 21 16,0-21-16,-21 22 0,20-22 15,1 0-15,-21 0 0,21 0 16,-22 1-16,22-1 0,-21-21 0,21 21 16,-22-21-16,22 0 0,-21 0 15,21 0-15,-22 0 0,22 0 16,0-21-16,0 0 0,0-1 16,0 1-16,-1 0 0,22-21 0,0 21 15,0-22-15,0 22 0,0-21 16,0 21-16,0-22 0,0 22 0,0 0 15,22 0-15,-1 0 0,0-1 16,0 1-16,0 21 0,0 0 16,22 0-16,-22 0 0,21 0 0,1 0 15,-22 0-15,21 21 0,-21 1 16,22-1-16,-22 0 0,0 0 16,0 0-16,0 0 0,0 1 15,1 20-15,-1-21 0,0 0 0,0 0 0,-21 1 16,21-1-16,-21 0 15,21 0-15,1 0 0,-22 0 0,0 1 16,21-22-16,0 21 16,0-21-1,0 0 1,-21-21-16,0-1 0</inkml:trace>
  <inkml:trace contextRef="#ctx0" brushRef="#br0" timeOffset="99865.98">1376 6075 0,'-43'0'31,"86"0"31,-22 0-46</inkml:trace>
  <inkml:trace contextRef="#ctx0" brushRef="#br0" timeOffset="102625.62">3344 5546 0,'0'0'0,"21"-21"16,1-1-16,-1 1 0,0 21 0,0 0 16,0-21-16,22 0 0,-22 21 15,21-21-15,0 0 0,-20-1 0,-1 1 16,0 0-16,-21-21 0,0 21 0,21-1 15,0 1-15,0-21 0,-21 21 16,22 0-16,-22-22 0,0 22 0,0 0 16,0 0-16,0 0 0,-22-1 15,1 22-15,0 0 0,0 0 16,0 0-16,-22 0 0,22 0 16,-21 22-16,21-1 0,-22 0 0,1 0 15,21 21-15,0-20 0,-22 20 16,22-21-16,0 21 0,0-20 0,21 20 15,0 0-15,0-21 0,21 22 0,-21-22 16,0 21-16,0-21 0,0 22 16,0-22-16,0 21 0,21-21 0,0 22 15,1-22-15,-1 0 0,0 21 16,21-20-16,-21-1 0,1 21 0,20-21 16,-21 0-16,0 1 0,22 20 15,-22-21-15,0 0 0,0 0 16,0 1-16,-21-1 0,21 0 0,-21 21 15,0-21-15,0 1 0,0-1 16,-21 0-16,0 0 0,0-21 0,0 21 16,-22 0-16,22-21 0,-21 0 15,0 22-15,20-22 0,-20 0 0,0 0 16,-1 0-16,1 0 0,21-22 0,-21 1 16,-1 21-16,22-21 0,-21 0 15,21-21-15,-1 20 0,1 1 0,0-21 16,0 0-16,0-1 0,0 22 15,-1-21-15,1-1 0,21-20 16,0 42-16,0-22 0,0 1 16,0 21-16,0-21 0,0 20 0,0 1 15,0 0-15,21 21 16,1 21-16,-22 0 16,21 1-16,-21-1 0,0 21 15,21-21-15,0 22 0,-21-1 0,21-21 16,-21 21-16,0 1 0,0-22 0,21 21 15,1-21-15,-22 1 0,21 20 16,0-21-16,0 0 0,0 0 0,0 1 16,1-1-16,-1 0 15,0 0-15,0-21 0,21 21 0,-20-21 16,20 0-16,-21 0 0,21 0 16,1 0-16,-22 0 0,21 0 0,1 0 15,-1 0-15,0-21 0,1 21 0,-22-21 16,21 0-16,0 0 0,-20-1 15,20 1-15,-21 0 0,0 0 0,0 0 16,1-22-16,-1 22 0,-21-21 16,0 21-16,0 0 0,0-22 0,0 22 15,0 0-15,0 0 0,0 0 0,0-1 16,0 1-16,-21 21 31,-1 0-31,22 21 16,-21 1-16,0-1 0,0 21 15,21-21-15,0 0 0,-21 22 0,0-22 16,21 21-16,-22-21 0,22 1 16,0 20-16,0-21 0,0 0 0,0 0 15,0 1-15,0-1 0,0 0 16,22 0-16,-1 0 0,0-21 0,-21 21 16,21-21-16,0 0 0,0 0 0,1 0 15,-1 0-15,21 0 0,-21 0 16,0 0-16,1 0 0,20-21 0,-21 21 15,21-21-15,-20 0 0,20 0 0,-21 0 16,21-22-16,-20 22 16,20-21-16,-21-1 0,0 1 0,43-106 31,-43 106-31,-21-22 0,0 1 0,21 20 0,0-20 16,-21-1-16,0 22 0,0 0 0,21-22 15,-21 22-15,0-1 0,22 22 16,-22-21-16,0 21 0,0 0 0,0-1 15,0 1-15,0 0 0,-22 21 32,1 0-32,0 0 0,21 21 15,-21 0-15,0 22 0,21-22 16,0 21-16,0 1 0,-21-1 0,21 0 16,-22 1-16,22-1 0,0 21 15,0-20-15,0-1 0,-21 22 0,21-22 16,0 0-16,0 22 0,0-22 0,0 0 15,0 1-15,0-22 0,0 21 16,0 1-16,21-22 0,-21 0 0,0 0 16,22 21-16,-1-42 0,0 22 15,-21-1-15,21 0 0,0-21 0,0 21 16,1-21-16,-1 0 0,0 0 16,0 0-16,21 0 0,-20 0 0,-1 0 15,0 0-15,0 0 0,0 0 16,22 0-16,-22-21 0,0 21 0,0-21 15,0 0-15,22-1 0,-22 1 16,0 0-16,0 0 0,-21 0 0,21 0 16,0-1-16,1 1 0,-22-21 0,0 21 15,0 0-15,0-22 0,21 22 16,-21 0-16,0 0 0,0-22 0,0 22 16,0 0-16,0 0 15,-21 21-15,-1 0 0,1 0 16,0 0-16,0 21 15,0 0-15,0 22 16,21-22-16,-22 0 0,22 0 16,0 21-16,0-20 0,0-1 0,0 21 15,0-21-15,0 0 0,0 1 16,0 20-16,0-21 0,0 0 0,22-21 16,-22 21-16,21 1 0,0-22 15,-21 21-15,21-21 0,0 0 0,0 0 16,1 0-16,-1 0 0,0 0 0,0 0 15,0 0-15,0 0 0,22-21 16,63-43 0,-85 43-16,0 0 0,0 0 0,0-1 15,0 1-15,1 0 16,-22 0-16,21-21 0,0 20 0,-21 1 16,0 0-16,0 0 0,21 21 0,-21-21 15,0 0-15,21 21 0,-21-22 16,0 44 15,0-1-31,0 0 16,0 0-16,0 0 0,0 0 15,-21 1-15,21 20 0,0-21 16,-21 0-16,21 0 0,0 1 0,0-1 16,0 0-16,-21-21 0,21 21 0,0 0 15,-21 0 1,21-42 31,0 0-47,21 0 15,-21 0-15,21 0 0,-21-1 16,21-20-16,0 21 0,-21 0 16,21 0-16,1-22 0,-1 22 0,0 0 15,0 0-15,0 0 0,22-1 0,-22 1 16,0 0-16,0 21 0,0-21 15,0 21-15,1 0 0,-1 0 16,0 0-16,0 0 0,-21 21 16,21 0-16,-21 0 0,21-21 15,-21 22-15,0 20 0,0-21 0,0 0 16,0 0-16,0 1 0,0-1 16,0 21-16,0-21 0,0 0 0,0 1 15,0-1-15,0 0 0,0 0 16,22-21-16,-1 21 15,0-21-15,0 0 16,0 0-16,0 0 0,1 0 16,-1 0-16,-21-21 0,21 0 15,0 21-15,21-85 16,-20 64-16,-1 0 16,-21 0-16,21-22 0,-21 22 15,21 0-15,-21 0 0,0 0 0,21 0 16,-21-1-16,0 1 15,0 42 1,0 1 0,0-1-16,0 0 15,0 21-15,0-21 0,0 1 0,0-1 16,0 0-16,0 0 0,0 0 0,0 0 16,0 1-16,0-1 15,0 0-15,0 0 16,21-21-16,1 0 15,-1 0 1,0 0-16,0 0 0,0 0 16,0-21-16,1 21 0,-22-21 15,21 0-15,-21-1 16,21 1-16,-21 0 0,0 0 16</inkml:trace>
  <inkml:trace contextRef="#ctx0" brushRef="#br0" timeOffset="102891.07">6519 5461 0,'0'-21'16,"0"0"15,21 21 32,1 0-48</inkml:trace>
  <inkml:trace contextRef="#ctx0" brushRef="#br0" timeOffset="104268.42">7070 5652 0,'0'0'0,"0"-22"0,21 22 16,-21-21 0,0 42 15,0 1-31,0-1 15,0 0-15,-21 0 0,21 0 0,0 0 16,0 22-16,0-22 0,0 0 16,0 21-16,0-20 0,0 20 15,0-21-15,0 0 0,0 0 0,0 1 16,0-1-16,0 0 0,0 0 16,21-21-16,0 0 0,0 21 15,0-21-15,0 0 0,1 0 16,-1 0-16,0-21 0,0 21 15,0-21-15,0 21 0,1-21 16,-1 0-16,0-1 0,0 1 0,-21 0 16,21 0-16,0 0 0,1 0 15,-22-22-15,0 22 0,21 0 16,-21-21-16,21 20 0,-21 1 0,0 0 16,0 0-16,0 0 0,0 42 31,0 0-16,0 0-15,0 0 0,0 1 0,0 20 16,0-21-16,0 0 0,0 0 16,0 1-16,0-1 0,0 0 0,0 0 15,0 0-15,0 0 0,0 1 16,21-22-16,0 0 0,-21 21 0,21-21 16,1 0-16,-1 0 0,0 0 0,0 0 15,0 0-15,0-21 16,1-1-16,-1 22 0,0-21 15,0 0-15,0 0 0,-21 0 0,21 0 16,1-1-16,-22 1 0,0 0 0,0 0 16,0-21-16,21 20 0,-21 1 15,0 0-15,0 0 0,-21 42 47,21 0-47,0 0 16,0 1-16,0-1 0,0 0 0,0 0 15,0 21-15,0-20 16,0-1-16,0 0 0,0 0 16,0 0-16,0 0 0,0 1 15,-22-22-15,22-64 63,0 43-48,0 0-15,0 0 0,0-1 0,0-20 16,22 21-16,-22 0 0,21-22 16,0 22-16,0-21 0,-21 21 15,21 0-15,0-1 0,1 1 0,-1 0 16,0 21-16,0 0 0,0 0 16,0 0-16,64 21 15,-64 0-15,0 1 0,-21 20 16,22-21-16,-22 0 0,0 0 15,0 22-15,0-22 0,0 0 0,0 0 16,0 0-16,0 1 0,0-1 0,0 0 16,0 0-16,-22-21 15,22 21-15,-21-21 16,21-21 15,0 0-31,0 0 16,0 0-16,21-1 0,1 1 15,-22 0-15,21 0 0,0-21 0,0 20 16,0-20-16,0 21 0,1-21 16,20 20-16,-21 1 0,21-21 0,-20 42 15,20-21-15,0 0 0,-21 21 0,22 0 16,-22 0-16,0 0 0,21 21 16,-20 0-16,-22 0 0,21 0 0,-21 0 15,21 1-15,-21 20 0,0-21 0,0 0 16,0 0-16,0 22 0,0-22 15,0 0-15,0 0 0,0 0 16,0 1-16,0-1 0,-21-21 0,21 21 16,0 0-16,0 0 15</inkml:trace>
  <inkml:trace contextRef="#ctx0" brushRef="#br0" timeOffset="104946.65">10245 5207 0,'0'0'0,"-22"-21"0,22 0 0,0 0 16,0-1-16,-21 22 16,21-21-16,-21 21 15,21 21 1,-21 1-16,21-1 0,0 21 0,0-21 15,0 22-15,-21-1 0,21 0 16,0 22-16,-21-22 0,21 22 0,0-22 16,-22 21-16,22-20 0,-21 20 15,21-20-15,-21-22 0,21 21 16,0 0-16,0-20 0,0-1 0,0 0 16,0 0-16,0 0 0,0-42 62</inkml:trace>
  <inkml:trace contextRef="#ctx0" brushRef="#br0" timeOffset="105297.96">10562 5186 0,'0'-21'15,"0"42"-15,0-21 32,0 21-32,-21 0 15,21 22-15,0-22 0,-21 21 16,21 0-16,0 1 0,0 20 15,0-20-15,-21-1 0,21 21 0,-22-20 16,22-1-16,-21 22 0,21-22 0,0 0 16,-21-21-16,21 22 0,-21-22 15,21 0-15,0 0 0,0 0 0,0 1 16,0-1-16,0-42 31,0-1-15,0 1-16,0 0 0,0 0 15</inkml:trace>
  <inkml:trace contextRef="#ctx0" brushRef="#br0" timeOffset="105753.7">10456 5292 0,'0'0'0,"0"-21"15,0-1-15,0 1 16,21 21 0,1 0-16,-1-21 0,0 0 0,0 21 15,0 0-15,0 0 0,1-21 0,20 21 16,-21 0-16,21 0 0,-20 0 16,20 0-16,0 0 0,1 21 15,-1 0-15,-21 0 0,21 0 0,1 1 16,-1-1-16,-21 0 0,0 21 15,22 1-15,-22-22 0,0 21 0,-21 0 16,0 1-16,0-22 0,0 21 0,0 1 16,0-22-16,0 21 0,-21-21 15,0 22-15,-22-22 0,22 21 0,-21-21 16,0 0-16,-1 1 0,-20-1 0,20 0 16,-20 0-16,21 0 0,-1 0 15,1 1-15,0-22 0,-1 21 0,1-21 16,21 0-16,0 0 0,-1 0 0,1 0 15,0 0-15,0 0 16,0 0-16,21-21 16,0-1-1,0 1-15,0 0 16,0 0-16,0 0 0,21 21 16,0-21-16</inkml:trace>
  <inkml:trace contextRef="#ctx0" brushRef="#br0" timeOffset="106222.43">11642 5271 0,'0'0'0,"0"-22"15,0 1-15,-22 42 47,22 1-47,-21-1 0,21 21 16,-21-21-16,21 22 0,-21-1 16,0 0-16,21 1 0,-21-1 0,-1 0 15,22 1-15,0-1 0,-21 0 16,21-21-16,0 22 0,0-22 15,0 21-15,0-21 0,0 1 0,0-1 16,0 0-16,21-21 0,1 21 0,-1-21 16,21 0-16,-21 21 15,0-21-15,1 0 0,-1 0 0,21 0 16,-21 0-16,0-21 0,22 21 0,-22-21 16,21 21-16,-21-21 0,1 21 15,-1-21-15,0 21 0,0-22 0,0 1 16,0 21-16,1-21 0,-22 0 15,21 0 1,-21 0-16,21 21 0,-21-22 16,0 1-16,0 0 15</inkml:trace>
  <inkml:trace contextRef="#ctx0" brushRef="#br0" timeOffset="106508.27">11684 5673 0,'0'0'0,"0"-21"16,21 21 0,0 0-16,0 0 0,1-22 15,-1 22-15,0 0 0,21-21 0,-21 21 16,1 0-16,-1-21 0,0 21 15,21-21-15,-21 21 0,1 0 0,-1-21 16,0 21-16,0-21 0,0 21 16,-21-22-16,0 1 15,0 0 1,0 0-16</inkml:trace>
  <inkml:trace contextRef="#ctx0" brushRef="#br0" timeOffset="106826.08">11620 5292 0,'0'-21'16,"22"21"-1,-1 0-15,0 0 16,0-22-16,21 22 0,-20-21 0,-1 21 16,21 0-16,-21-21 0,22 21 15,-22 0-15,0 0 0,21-21 0,-21 21 16,1 0-16,-1 0 0,0-21 0,0 21 16,0 0-16,0 0 15,-21-21 32</inkml:trace>
  <inkml:trace contextRef="#ctx0" brushRef="#br1" timeOffset="-159364.34">13568 5694 0,'0'0'0,"-21"0"0,-1 0 15,44 0 48,-1 0-63,0 0 0,0 0 0,21 0 16,-20 0-16,20-21 0,21 21 15,-20-21-15,20 21 0,1-22 0,-1 22 16,22-21-16,-22 0 0,1 0 0,-1 21 15,1-21-15,-1 0 0,1 21 16,-1-22-16,-20 1 0,20 0 0,-20 0 16,20 21-16,-21-21 0,22 0 15,-22-1-15,22 22 0,-1-21 0,-20 0 16,20 21-16,-21 0 0,1-21 0,-1 21 16,0 0-16,1 0 0,-1 0 15,-21-21-15,22 21 0,-22 0 16,0 0-16,0 0 0,0 0 15,0 0-15,-21-21 16,0-1 15,0 1 1</inkml:trace>
  <inkml:trace contextRef="#ctx0" brushRef="#br1" timeOffset="-158997.23">15261 5165 0,'21'21'31,"0"-21"-31,1 0 0,-1 0 0,0 21 16,0-21-16,0 0 0,0 0 0,1 0 16,-1 0-16,0 21 0,0-21 15,0 0-15,0 0 16,1 0-16,-22 21 16,0 1-1,0-1-15,0 0 16,0 0-16,-22-21 0,22 21 15,-21 0-15,0-21 0,0 22 0,0-1 16,0 0-16,-1 0 16,1-21-16,0 21 0,0-21 0,0 0 15,21 21-15,-21-21 0,-1 0 0,1 0 16,0 0-16,0 22 0</inkml:trace>
  <inkml:trace contextRef="#ctx0" brushRef="#br1" timeOffset="-158319.45">13568 5906 0,'0'42'16,"21"-21"-16,0-21 15,0 21-15,0-21 0,1 21 16,-1-21-16,21 22 0,0-1 0,1-21 15,20 21-15,-20 0 0,20 0 0,1-21 16,-1 21-16,22 1 0,-22-22 16,1 21-16,-1 0 0,1 0 0,-22-21 15,22 21-15,-22 0 0,21 1 16,-20-22-16,-1 21 0,0 0 16,1-21-16,-22 21 0,21-21 0,-21 0 15,1 0-15,20 21 0,-21-21 16,0 0-16,0 0 15,-21-21 1,-21 21 0,0 0-16,0-21 0,0 21 0,0 0 15,-1 0-15,1 0 0,0 0 0,21-21 16,-21 21-16,21-21 31,21 21-31,0 0 0,0 0 16,1 0-16,-1 0 15,0 0-15,0 0 0,0 21 0,0-21 16,1 21-16,-1-21 0,-21 21 0,0 0 16,0 0-16,0 1 0,0-1 15,0 0-15,0 0 0,-21 0 0,-1 0 16,1 1-16,-21-1 0,21 0 0,0 0 16,-1 0-16,-20 0 0,21-21 15,0 22-15,0-22 0,-1 0 0,22-22 31</inkml:trace>
  <inkml:trace contextRef="#ctx0" brushRef="#br1" timeOffset="-157742.27">16912 4805 0,'0'0'0,"0"-42"15,-21 42-15,21-22 0,-21 22 16,0 0-16,-1-21 16,1 21-16,0 0 0,0 0 15,0 0-15,0 21 0,-22 1 16,22-1-16,0 0 0,0 0 0,-22 21 16,22 1-16,0-1 0,0 0 0,21 22 15,-21-22-15,21 1 0,-21 20 16,21-21-16,0 1 0,0-1 0,0-21 15,0 22-15,0-22 0,0 21 16,0-21-16,21 0 0,0 1 16,0-22-16,0 21 0,0-21 0,22 0 15,-22 0-15,21 0 0,-21 0 16,22-21-16,-22-1 0,21 22 0,-21-21 16,22 0-16</inkml:trace>
  <inkml:trace contextRef="#ctx0" brushRef="#br1" timeOffset="-157211.56">17293 4593 0,'0'-21'16,"-21"21"-16,21 21 15,-21 0-15,21 1 16,0-1-16,0 0 0,0 21 15,0 1-15,0-1 0,0 0 0,0 22 16,0-22-16,0 22 0,0-22 0,0 0 16,0 1-16,-21-1 0,21 0 15,-22 1-15,22-22 0,0 21 0,0-21 16,0 0-16,0 1 0,-21-22 0,21 21 16,0-42 30,0-1-46,0 1 0,0 0 16,0 0-16,0 0 0,21 0 0,1-22 16,-22 22-16,21-21 0,0 21 15,0-1-15,21 1 0,-20 0 0,-1 0 16,21 0-16,-21 0 0,22 21 16,-22 0-16,21 0 0,-21 0 0,22 0 15,-22 0-15,0 21 0,0 0 0,0 0 16,0 0-16,-21 22 15,0-22-15,0 0 0,0 21 0,0-21 0,0 1 16,0-1-16,0 21 0,-21-21 16,21 0-16,-21 1 0,0-22 15,21 21-15,0 0 0,0-42 47,0 0-47,21-1 16</inkml:trace>
  <inkml:trace contextRef="#ctx0" brushRef="#br1" timeOffset="-156806.79">17843 5080 0,'0'-42'15,"0"21"-15,22-1 16,-1 22-16,0 0 0,-21-21 15,21 21-15,0 0 0,0 0 16,1 0-16,20 0 0,-21 21 0,0-21 16,22 22-16,-22-1 0,0 21 0,21-21 15,-21 0-15,1 22 0,-1-22 16,0 21-16,-21-21 0,0 1 0,0-1 16,0 0-16,0 0 0,0 0 15,0 0-15,0 1 16,-21-22-1,21-22 1,0 1-16,0 0 16,0 0-16,0 0 0,0 0 0,0-1 15,0 1-15,0-21 0,0 21 16,21-22-16,-21 22 0,21 0 0,-21-21 16,21 21-16,0-1 0,1 1 15,-22 0-15,21 0 0,0 21 0,0-21 16,0 21-16,0 0 0,1 0 0,-1 0 15,0 0 1,0 0-16</inkml:trace>
  <inkml:trace contextRef="#ctx0" brushRef="#br1" timeOffset="-156375.14">18923 4911 0,'0'-21'15,"-21"21"1,0 0 0,-1 0-16,1 21 15,0 0-15,0 0 0,0 21 16,21-20-16,-21-1 0,-1 21 0,1 0 16,21-20-16,0-1 0,0 21 15,0-21-15,0 0 0,0 1 0,0-1 16,0 0-16,21 0 0,1-21 15,20 0-15,-21 0 0,0 0 16,22 0-16,-22 0 0,21 0 0,0-21 16,-20 21-16,-1-21 0,21 0 15,-21-1-15,0 1 0,1 0 0,-22-21 16,0 21-16,0-22 0,0 1 0,0 21 16,0-22-16,0 1 0,0 21 15,-22-21-15,1 20 0,0 1 16,0 0-16,0 21 0,0 0 15,-1 0-15,1 0 0,0 0 0,0 21 16,0-21-16,0 21 0,-1 1 16,22 20-16,-21-21 0,21 0 0,0 0 15,0 22-15,0-22 0,0 0 0,21-21 16,1 21-16,-1-21 0</inkml:trace>
  <inkml:trace contextRef="#ctx0" brushRef="#br1" timeOffset="-155690.52">19431 4974 0,'-21'0'31,"0"0"-31,21 21 16,0 1-16,0-1 0,0 0 0,0 0 15,0 0-15,0 22 16,0-22-16,0 0 0,0 0 0,0 0 15,0 0-15,0 1 0,0-1 16,0 0-16,0 0 16,-22 0-16,1-21 31,21-21-15,0 0-16,0 0 15,0 0-15,0-22 16,0 22-16,21 0 0,1-21 0,-1 20 15,0-20-15,21 21 0,-21 0 0,22-22 16,-22 22-16,21 21 0,1-21 16,-1 21-16,-21 0 0,21 0 0,-20 0 15,20 21-15,-21-21 0,0 21 16,0 1-16,1 20 0,-1-21 0,-21 0 16,0 22-16,0-22 0,0 0 0,0 21 15,0-21-15,0 1 0,0-1 16,0 0-16,0 0 0,0 0 15,0 0-15,-21-21 0,21-21 47,0 0-47,0 0 16,21 0-16,0 0 0,0-1 0,0-20 16,0 21-16,1-21 0,-1 20 0,0-20 15,21 0-15,-21 21 0,22-1 16,-1 1-16,-21 0 0,22 0 15,-22 21-15,21 0 0,-21 0 0,0 21 16,1 0-16,-22 0 0,0 1 16,0-1-16,0 0 0,0 21 0,0-21 15,0 1-15,0-1 0,-22 21 16,22-21-16,0 0 0,-21 1 0,21-1 16,-21-21-16,21 21 0,0 0 0,0 0 15,21-21 16,-21-21-31</inkml:trace>
  <inkml:trace contextRef="#ctx0" brushRef="#br1" timeOffset="-155302.7">20680 5101 0,'0'0'0,"-21"0"0,21 21 16,-22-21-16,22 22 15,22-22 1,-1 0-16,0 0 0,21 0 16,-21 0-16,1 0 0,-1-22 0,21 22 15,-21 0-15,0-21 0,1 21 16,-1-21-16,21 0 0,-21 21 0,-21-21 16,21 0-16,-21-1 0,22 1 15,-22 0-15,0 0 0,-22 21 16,1 0-16,0 0 15,0 0-15,-21 0 0,20 0 16,-20 21-16,21 0 0,0 22 0,-22-22 16,22 21-16,0-21 0,0 22 15,21-22-15,0 0 0,-21 21 0,21-21 16,0 1-16,0-1 0,0 0 16,21 0-16,0 0 15,0-21-15,0 0 0,1 0 0,-1 0 16,0 0-16,0 0 0,0 0 0,0 0 15,22 0-15,-22 0 16,0 0-16,-21-21 0</inkml:trace>
  <inkml:trace contextRef="#ctx0" brushRef="#br1" timeOffset="-154190.34">16171 6710 0,'0'0'0,"-21"21"16,42-21 0,0 0-1,1 0-15,-1 0 0,21-21 16,0 21-16,1-21 0,-1 0 0,0-22 16,1 22-16,20 0 0,-20-21 0,-1 20 15,0-20-15,-21 0 0,22 21 16,-22-22-16,0 22 0,0-21 0,0 21 15,-21-1-15,0-20 0,0 21 16,0 0-16,0 0 0,-21-1 16,0 22-16,0-21 0,0 21 0,0 0 15,-1 0-15,1 0 0,0 0 16,-21 0-16,21 0 0,-1 21 0,22 1 16,-21 20-16,0 0 0,0 1 0,21 20 15,-21 1-15,21-1 0,-21 22 16,21-22-16,-22 22 0,22 0 0,0-22 15,-21 22-15,21-1 0,-21 22 16,21-21-16,0 0 0,0-1 0,0 1 16,-21 0-16,21-1 0,0 1 0,-21-22 15,21 1-15,0 21 0,0-22 16,0-21-16,0 22 0,-21-22 16,21 1-16,0-1 0,0 0 0,0-21 15,0 1-15,0-1 0,21-21 16,0 0-16,0 0 0,0 0 15,0-21-15,1-1 0,-1 1 0,21-21 16,-21 0-16,22-1 0,-22-20 0,21 20 16,-21-20-16,0-1 0,-21 22 0,0-21 15,0-1-15,0 1 0,0-1 16,0 1-16,-42-1 0,21 1 0,0-1 16,-22 1-16,1 20 0,21 1 0,-21 21 15,-1-22-15,22 22 16,0 0-16,-21 21 0,42-21 0,-22 21 15,22-21 1,22 21 0,-1 0-16,0-21 0,0 21 15,21-22-15,-20 22 0,-1-21 0,21 0 16,0 21-16,-20-21 0,20 0 16,0 0-16,1-1 0,-22 1 0,21 0 15,0 0-15,-20 21 0,20-21 0,-21 0 16,0 21-16,0-22 0,-21 44 47,0-1-47,0 0 15,0 0-15,0 0 0,0 0 0,-21 1 16,21-1-16,-21 0 0,21 0 16,0 0-16,21-42 46</inkml:trace>
  <inkml:trace contextRef="#ctx0" brushRef="#br1" timeOffset="-153994.91">17103 6604 0,'0'0'0,"-22"0"15,22-21-15,-21 21 16,21 21 31,21-21-47,1 0 0,-22 21 16</inkml:trace>
  <inkml:trace contextRef="#ctx0" brushRef="#br1" timeOffset="-153578.15">17399 6795 0,'-21'0'16,"0"0"-16,21-22 16,0 1-1,0 0-15,21 21 16,0-21-16,21 21 0,-21 0 15,1 0-15,-1 0 0,0 0 16,21 0-16,-21 0 0,1 21 0,-1 0 16,0-21-16,0 21 0,0 1 15,0-1-15,-21 0 0,0 0 0,0 0 16,0 0-16,0 1 0,0-1 16,0-42 30,0-1-46,0 1 16,0 0-16,0 0 16,0 0-16,0 0 0,22-1 15,-1 1-15,0 0 16,0 0-16,0 0 0,0 0 16,1 21-1,-1 0-15,0 0 16,0 0-16</inkml:trace>
  <inkml:trace contextRef="#ctx0" brushRef="#br1" timeOffset="-153190.37">18034 6879 0,'0'0'0,"0"21"15,21-21 17,0 0-17,-21-21-15,21 0 0,1 21 16,-1-21-16,0 0 0,0 21 16,-21-21-16,21 21 0,-21-22 0,0 1 15,-21 21 16,0 0-31,0 0 16,0 21-16,-1 1 16,22-1-16,0 0 0,0 0 15,-21-21-15,21 21 0,0 0 16,0 1-16,0-1 0,0 0 16,21-21-1,-21 21-15,22-21 0,-1 0 16,0 0-1,0 0-15</inkml:trace>
  <inkml:trace contextRef="#ctx0" brushRef="#br1" timeOffset="-151758.72">18478 6943 0,'22'0'15,"-1"0"-15,0 0 16,0-21-16,-21-1 0,21 22 16,0-21-16,1 0 0,-1 0 0,21 0 15,-21 0-15,0-1 0,22-20 16,-22 0-16,0-1 0,0 22 0,0-21 16,-21 0-16,0 20 0,0-20 15,0 21-15,0 0 0,0 0 0,0-1 16,0 1-16,-21 21 15,0 0-15,0 0 16,0 0-16,0 21 0,-1 1 16,22 20-16,-21 0 0,0 1 0,21-1 15,-21 0-15,0 22 0,21-1 16,0-20-16,-21 20 0,-1 1 0,22-22 16,-21 21-16,21 1 0,0-1 0,-21 22 15,0-21-15,0-1 0,21 22 16,-21-22-16,-1 22 0,1 0 15,-21-1-15,21 1 0,0 0 0,-1-1 16,-20-20-16,21 20 0,0-20 0,0 21 0,-1-43 16,22 21-16,0 1 15,-21-22-15,21 1 0,0-22 0,0 21 16,0-21-16,0 0 0,0 1 0,21-22 16,1 0-16,-1 0 0,0-22 15,0 1-15,21 0 0,-20-21 16,20 21-16,0-22 0,1-20 0,-1 20 15,0-20-15,1-1 0,-1 1 0,0-22 16,-21 22-16,1-22 0,-1 22 0,-21-1 16,0-21-16,0 22 0,0-1 15,0 1-15,-21-1 0,-1 22 0,1-21 16,0 20-16,-21 22 0,21-21 16,-1 21-16,1-22 0,0 43 15,0-21-15,0 0 0,21 0 0,0 0 16,0-1-16,0 1 15,21 21-15,0-21 16,0 0-16,22 21 0,-22-21 0,21 0 16,-21 21-16,22-22 0,-22 1 0,21 0 15,0 0-15,-20 0 0,20 0 16,-21-1-16,21 1 0,-20 0 0,-1 0 16,0 0-16,21 0 0,-21-1 0,1-20 15,-22 21-15,21 0 16,-21 0-16,21-1 0,-21 1 15,0 0-15,-21 21 32,0 21-32,21 0 15,0 1-15,0-1 0,0 0 16,-22 0-16,22 0 0,0 0 0,0 1 16,0-1-16,0 0 0,0 0 0,0 0 15,0 0-15,22 1 16,-1-22-1,0 0-15,0 0 0,0 0 16,0 0-16,1-22 16,-1 22-16,0-21 0,-21 0 0,0 0 15,0 0-15,0 0 0,0-1 16,-21 1-16,0 0 16,-1 0-16,22 0 0,-21 21 0,0-21 15,0-1-15,21 1 0,0 0 16,0 0-1,21 0-15,0 21 16,0 0-16,1-21 0,-1 21 0,21-22 16,-21 22-16,22 0 0,-1 0 15,-21 0-15,21 0 0,-20 0 0,-1 22 16,21-1-16,-21-21 0,0 21 16,1 0-16,-22 0 0,21 0 15,-21 1-15,21-1 0,-21 21 0,0-21 16,0 0-16,0 1 0,0-1 0,0 0 15,-21 0-15,0-21 0,-1 21 16,22 0-16,-21-21 0,21 22 16,-21-22-16,21-22 31,21 1-15,0 0-16,1 0 0,-1 0 15,0 0-15,0-22 0,0 22 16,0-21-16,1 21 0,-1-22 15,0 22-15,0 0 0,0 0 0,0 0 16,1-1-16,-22 1 0,0 0 16,21 21-16,-21 21 31,0 0-31,0 1 0,0-1 0,0 0 16,-21 21-16,21-21 0,0 1 0,0 20 15,0-21-15,-22 0 0,22 22 16,0-22-16,0 0 0,0 0 0,0 0 15,0 0-15,22-21 16,-22 22-16,21-22 16,0 0-16,0 0 15,-21-22-15,21 22 0,-21-21 16,21 21-16</inkml:trace>
  <inkml:trace contextRef="#ctx0" brushRef="#br1" timeOffset="-151558.8">20108 6816 0,'0'21'31,"-21"-21"-31</inkml:trace>
  <inkml:trace contextRef="#ctx0" brushRef="#br1" timeOffset="-135651.2">4995 7324 0,'0'-21'16,"0"-1"-16,0 44 46,0 20-46,-21-21 0,21 0 0,0 22 16,0-1-16,-21 0 0,21 1 16,0-1-16,0 0 0,0 22 0,0-22 15,-21 22-15,21-22 0,0 21 16,-21-20-16,21 20 0,0-20 0,0-1 16,-22 0-16,22 1 0,-21-22 0,21 21 15,0-21-15,0 0 0,0 1 16,-21-22 15,21-22-31,0 1 0,-21 0 16,21 0-16,0 0 0,0 0 0,0-1 15</inkml:trace>
  <inkml:trace contextRef="#ctx0" brushRef="#br1" timeOffset="-135106.55">4614 7514 0,'0'0'0,"0"-21"0,43-42 16,-22 20-16,21 22 0,0-21 16,-20 21-16,20-22 0,0 22 0,1 0 15,-1 0-15,0 0 16,1-1-16,-1 22 0,-21 0 0,21 0 15,-20 0-15,-1 22 0,0-1 16,0 0-16,0 21 0,-21 1 0,0-1 16,0 0-16,0 22 0,0-22 0,-21 22 15,0-22-15,0 21 0,0-20 16,-22-1-16,22 0 0,0 1 0,-21-22 16,20 21-16,-20-21 0,21 1 15,0-1-15,-22 0 0,22-21 0,0 0 16,0 0-16,0 0 15,0 0-15,21-21 16,0 0-16,0-1 16,21 22 15,0 0-31,0 0 0,0 22 0,0-22 16,1 21-16,20 0 0,-21 0 15,0 21-15,0-20 0,1-1 0,-1 21 16,0-21-16,0 0 0,0 22 15,-21-22-15,21 0 0,1 0 0,-22 0 16,21 1-16,-21-1 0,0 0 0,21-21 16,0 21-16,0-21 15,0 0 1,1 0-16,-22-21 16,0 0-16,0 0 15</inkml:trace>
  <inkml:trace contextRef="#ctx0" brushRef="#br1" timeOffset="-134710.78">5376 8107 0,'43'0'15,"-22"0"1,0 0-16,0 0 15,0 0-15,0-21 0,1 0 0,-1-1 16,0 22-16,21-21 0,-21 0 16,1 0-16,-22 0 0,21 0 0,-21-1 15,21 1-15,-21 0 16,-21 21-16,0 0 16,-1 0-16,1 0 0,0 0 0,0 21 15,0 0-15,0 1 0,-22-1 16,22 0-16,0 0 0,0 21 0,0-20 15,21-1-15,0 21 0,-22-21 0,22 22 16,0-22-16,0 0 0,0 0 16,0 0-16,0 0 0,0 1 15,22-1-15,-1-21 0,-21 21 0,21-21 16,0 0-16,0 0 0,0 0 16,1 0-16,20 0 0,-21 0 0,0 0 15,22 0-15,-22-21 0,0 21 0,21-21 16</inkml:trace>
  <inkml:trace contextRef="#ctx0" brushRef="#br1" timeOffset="-134399.96">6117 7853 0,'0'0'0,"-21"21"31,21 0-31,0 0 16,-21 22-16,21-22 0,0 0 0,-21 21 16,21-20-16,0 20 0,0-21 15,0 21-15,0-20 0,0-1 0,0 21 16,0-21-16,0 0 0,0 1 0,0-1 16,0 0-16,0 0 15,21-21-15,0 21 0,0-21 16,0 0-16,0 0 0,1 0 15,-1-21-15,21 0 16,-21 0-16,0 0 0,1-1 0,-1 1 16,0 0-16,0 0 0,0 0 0,0-22 15</inkml:trace>
  <inkml:trace contextRef="#ctx0" brushRef="#br1" timeOffset="-133990.62">6583 7916 0,'0'22'15,"0"-1"1,-21 0-16,-1 0 0,22 21 16,-21-20-16,21-1 0,-21 0 0,21 21 15,0-21-15,-21 1 0,21 20 16,0-21-16,0 0 0,0 0 0,0 1 16,0-1-16,21 0 0,0-21 15,0 0-15,1 0 0,-1 0 16,0 0-16,0 0 0,21 0 0,-20 0 15,-1-21-15,21 21 0,-21-21 0,22-1 16,-22 1-16,0 0 0,0 0 16,0-21-16,0 20 0,1 1 0,-22-21 15,0 21-15,0 0 0,0-22 0,0 22 16,0-21-16,-22 21 16,1-1-16,0 1 0,0 21 0,0-21 15,0 21-15,-1 0 0,1 0 0,0 0 16,0 0-16,0 21 0,0-21 15,-1 21-15,22 1 0,-21-1 0,0 0 16,21 0-16,-21 0 0,21 0 0,0 1 16,0-1-16,0 0 0,0 0 15,0 0-15,21-21 16,0 0-16,0 0 0,1 0 16</inkml:trace>
  <inkml:trace contextRef="#ctx0" brushRef="#br1" timeOffset="-133590.7">7091 7938 0,'0'0'16,"0"-22"-16,0 1 0,0 0 16,0 0-1,21 21-15,0 0 0,0 0 16,0 0-16,1 0 0,-1 0 15,0 0-15,0 0 0,21 0 16,-20 21-16,-1 0 0,0 0 0,0 1 16,0-1-16,-21 0 0,0 21 15,21-21-15,-21 1 0,0 20 16,0-21-16,0 0 0,0 22 0,0-22 16,-21 0-16,21 0 0,-21 0 15,21 0-15,0 1 0,-21-22 16,0-22 15,21 1-31,0 0 0,0 0 0,0 0 16,0 0-16,0-22 0,0 22 0,0 0 15,0-21-15,21 20 0,0-20 16,-21 21-16,21 0 0,0-22 0,1 22 16,-1 0-16,-21 0 15,21 21-15,0 0 0,0-21 16</inkml:trace>
  <inkml:trace contextRef="#ctx0" brushRef="#br1" timeOffset="-132899.08">8234 7980 0,'0'0'0,"0"-21"0,0-22 15,-21 22-15,-1 21 0,1 0 16,0-21-16,0 21 0,0 0 0,0 0 15,-22 0-15,22 0 16,0 0-16,0 0 0,0 21 0,-1 0 16,1 1-16,0-1 0,21 0 0,-21 0 15,0 0-15,0 22 0,21-22 16,0 0-16,0 21 0,0-21 0,0 1 16,0-1-16,0 0 0,0 0 0,0 0 15,0 0-15,0 1 16,21-22-16,0 0 0,0 0 15,0 0-15,0 0 0,1 0 0,-1 0 16,0 0-16,0-22 0,0 1 16,0 0-16,22 0 0,-22 0 0,0 0 15,0-1-15,0-20 0,1 21 16,-1-21-16,0-1 0,0 1 16,0 0-16,-21-1 0,21 1 0,-21 0 15,0-1-15,22 1 0,-22 0 0,0-1 16,0 1-16,0 0 0,0-1 15,0 22-15,0-21 0,0 21 0,0-1 16,-22 1-16,1 21 16,0 21-16,21 1 15,0 20-15,0-21 0,-21 21 0,21 1 16,0-1-16,0 22 0,0-22 0,0 0 16,0 22-16,0-22 0,0 0 15,0 22-15,0-22 0,0 1 16,0-1-16,21 0 0,-21-21 0,0 22 15,0-22-15,21 0 0,-21 0 16,21 0-16,-21 1 0,22-22 16,-1 0-16,0 0 0,0-22 15</inkml:trace>
  <inkml:trace contextRef="#ctx0" brushRef="#br1" timeOffset="-131894.66">9567 7768 0,'0'0'0,"21"0"0,1-21 0,-1 0 16,0 0-16,-21 0 16,21 21-16,-21-22 0,0 1 0,0 0 15,0 0-15,0 0 16,-21 0-16,0 21 15,0 0-15,-1 0 0,1 0 0,-21 0 16,21 0-16,0 0 0,-1 21 16,-20 0-16,21-21 0,0 21 0,0 0 15,-1 22-15,1-22 0,0 0 16,21 21-16,0-21 0,0 1 0,0 20 16,0-21-16,0 0 0,0 0 0,0 22 15,0-22-15,0 0 0,21 0 16,0-21-16,1 21 0,-1-21 0,0 0 15,0 22-15,0-22 0,0 0 0,22 0 16,-22 0-16,0 0 16,0 0-16,0 0 0,-21-22 0,22 22 15,-22-21 1,-22 21-16,1 0 16,0 0-16,0 0 0,0 0 0,0 21 15,-1 1-15,-20-22 0,21 21 16,0-21-16,0 21 0,-1 0 0,1-21 15,0 21-15,0 0 0,21 1 16,0-1-16,0 0 16,0 0-16,21-21 15,0 0 1,0 0-16,1 0 16,-1 0-16,0 0 0,0 0 0,21 0 15,-20-21-15,-1 21 0,21-21 0,-21 21 16,22-21-16,-22 21 0,0 0 15,0 0-15,0 0 0,-42 21 32,0 0-32,0 0 15,0 0-15,21 0 0,-22 1 0,1 20 16,21-21-16,-21 21 0,21-20 16,0 20-16,0-21 0,0 0 0,0 22 15,0-22-15,0 0 0,-21 0 0,21 0 16,0 0-16,0 1 15,0-1-15,0 0 0,0 0 0,21-21 32,0 0-32,0-21 15,1 21-15,-1-21 0</inkml:trace>
  <inkml:trace contextRef="#ctx0" brushRef="#br1" timeOffset="-131547.37">10964 7345 0,'0'21'16,"-21"0"-16,21 22 0,-21-22 0,21 21 15,-21 0-15,0 1 0,21 20 16,-22-20-16,1-1 0,0 0 0,21 1 16,-21 20-16,0-21 0,0 1 15,-1-1-15,22-21 0,0 22 0,-21-22 16,21 21-16,0-21 0,0 0 16,0-42 30,0 0-46,0 0 0,0-21 16,0 20-16,21 1 0</inkml:trace>
  <inkml:trace contextRef="#ctx0" brushRef="#br1" timeOffset="-131106.27">10710 7599 0,'0'0'0,"0"-21"0,0 0 0,0-1 0,0 1 16,0 0-16,21 21 15,1-21-15,-1 0 0,0 0 0,0-1 16,21 1-16,-20 0 0,20 0 0,0 0 16,-21 0-16,22 21 0,-1 0 15,0 0-15,1 0 0,-22 0 0,21 0 16,-21 21-16,22 0 0,-22 0 16,0 0-16,-21 22 0,0-22 0,0 0 15,0 21-15,0-21 0,-21 22 0,0-22 16,-22 21-16,1-21 0,0 1 15,-22 20-15,22-21 0,-22 0 0,22 0 16,-21-21-16,20 22 0,1-22 16,21 0-16,0 21 0,-1-21 0,1 0 15,0 0-15,0 0 16,42 0 0,0 21-1,22 0-15,-22-21 0,0 21 16,21 0-16,-21-21 0,1 22 0,20-1 15,-21 0-15,0 0 0,0 0 0,1-21 16,-1 21-16,0 1 0,0-1 16,0-21-16,0 21 0,1-21 15,-22 21-15,21-21 0,0 0 16,0 0 0,0-21-16,-21 0 15</inkml:trace>
  <inkml:trace contextRef="#ctx0" brushRef="#br1" timeOffset="-130731.47">11324 7916 0,'21'0'0,"0"0"15,1 0-15,-1 0 16,-21-21-16,21 21 0,0-21 16,0 21-16,0 0 0,-21-21 0,22 21 15,-1 0-15,0-21 0,0 21 16,0-21-16,0-1 0,1 22 15,-1-21-15,0 0 0,-21 0 16,0 0-16,0 0 16,-21 21-1,0 0-15,-22 0 16,22 0-16,-21 0 0,21 21 0,-22 0 16,22 0-16,-21 0 0,21 0 0,-1 22 15,1-22-15,21 21 0,0-21 16,-21 1-16,21 20 0,0-21 0,0 0 15,0 0-15,0 1 0,0-1 0,0 0 16,21 0-16,0 0 16,1-21-16,20 0 0,-21 0 15,0 0-15,22 0 0,-22 0 0,21 0 16,0 0-16,-20-21 0,20 21 0,0-21 16,-21 0-16,22 0 0</inkml:trace>
  <inkml:trace contextRef="#ctx0" brushRef="#br1" timeOffset="-130390.53">12128 7726 0,'0'0'0,"0"21"47,0 0-47,0 0 0,0 1 16,0-1-16,0 0 0,0 21 15,0-21-15,0 22 0,0-1 0,0 0 16,0 1-16,-21-1 0,21 0 0,-21 1 16,21-1-16,-21 0 0,21 22 15,-21-22-15,0 1 0,21-1 0,0 21 16,0-20-16,-22-1 0,1 0 0,21 1 16,-21-1-16,21 0 0,0 1 0,0-22 15,-21 21-15,21-21 0,0 1 16,0-1-16,-21 0 0,21 0 15,0 0-15,0-42 32,0 0-32,0-21 15,0 20-15,0-20 0,0 21 0</inkml:trace>
  <inkml:trace contextRef="#ctx0" brushRef="#br1" timeOffset="-130058.72">12044 7768 0,'0'0'0,"21"0"16,0-21-16,0 0 0,0 21 0,22 0 16,-22-21-16,0 21 0,0 0 0,0 0 15,22 0-15,-22 0 0,0 0 16,0 21-16,0 0 0,-21 0 15,22 0-15,-22 1 0,0-1 0,0 0 16,0 21-16,0-21 0,-22 1 16,1-1-16,0 21 0,0-21 0,0 0 15,0 1-15,-22-1 0,22 0 0,0 0 16,0-21-16,0 21 16,-1-21-16,1 0 0,0 0 15,21-21 16,0 0-31,21 0 0,-21 0 0,21-1 16</inkml:trace>
  <inkml:trace contextRef="#ctx0" brushRef="#br1" timeOffset="-129755.27">12552 7303 0,'0'0'0,"0"-22"0,0 1 16,0 42 15,0 1-31,0-1 0,0 21 16,0-21-16,0 22 0,0-1 16,0 0-16,0 22 0,0-22 0,0 0 15,0 1-15,0-1 0,0 0 0,0 1 16,-21-1-16,21-21 0,0 22 15,0-1-15,-22-21 0,22 0 0,0 0 16,0 1-16,-21-1 0,21 0 16,21-21-1,1 0 1,-1-21-16</inkml:trace>
  <inkml:trace contextRef="#ctx0" brushRef="#br1" timeOffset="-128461.45">13081 7726 0,'0'0'0,"0"-21"0,0 0 15,0-1-15,0 1 16,-21 21-16,0 0 16,-1 0-16,1 0 0,0 21 15,0-21-15,21 22 0,-21-1 0,0 0 16,-1 0-16,1 0 0,21 0 16,-21 1-16,0 20 0,21-21 0,-21 0 15,21 0-15,0 22 0,0-22 0,-21 0 16,21 0-16,0 0 15,0 1-15,0-1 0,0 0 16,21-21-16,0 0 16,0 0-16,0 0 15,0 0-15,1 0 0,-1-21 0,0 0 16,0-1-16,0 1 0,0 0 0,1 0 16,-1 0-16,0 0 0,-21-1 15,21 1-15,0 0 0,-21 0 0,21 0 16,-21 0-16,0-1 0,0 1 15,0 42 17,0 1-17,0-1-15,0 0 0,0 0 16,0 0-16,0 0 0,0 1 16,0-1-16,0 0 0,0 0 15,0 0-15,0 0 0,0 1 16,22-22-16,-1 0 15,0 21-15,0-21 0,0 0 0,0 0 16,1 0-16,-1 0 0,0-21 16,0-1-16,0 22 0,0-21 0,1 0 15,-1 0-15,0 0 0,0 0 0,0-1 16,-21 1-16,21 0 0,-21 0 0,22 0 16,-22 0-1,0-1 1,0 44-1,0-1-15,0 0 16,0 0-16,-22 0 0,22 0 16,0 1-16,0-1 0,0 0 15,0 0-15,0 0 16,22-21 0,-1 0-16,0 0 0,0 0 15,0 0 1,0 0-16,1-21 0,-1 0 0,0 0 15,0 0-15,0-1 0,0 1 0,1 0 16,-22 0-16,21 0 0,-21 0 16,21-1-16,-21 1 0,0 0 0,0 0 15,0 0-15,0 42 47,0 0-47,0 0 16,0 0-16,0 1 15,0-1-15,0 0 0,0 0 0,0 0 16,0 0-16,0 1 0,0-1 16,0 21-16,0-21 0,-21 22 0,21-1 15,-21-21-15,21 21 0,0 1 16,0-1-16,0 0 0,-22 1 0,22-1 16,0 0-16,-21 1 0,21-1 0,0-21 15,0 22-15,0-1 0,0 0 16,0 1-16,0-1 0,0 0 0,0 1 15,0-1-15,0 0 0,0 1 0,0-22 16,0 21-16,0-21 0,0 22 0,0-22 16,0 0-16,0 0 0,0 0 15,0 0-15,0 1 0,0-44 47,0 1-31,0 0-16,-21 0 0,21 0 0,0-22 15,0 1-15,-21 0 0,21-1 0,0 1 16,0-21-16,0 20 0,0-20 16,0-1-16,0 22 0,21-22 0,0 1 15,0 21-15,-21-22 0,22 22 0,-1-22 16,0 22-16,0-22 0,21 22 16,-20 0-16,-1-1 0,21 22 0,-21-21 15,22 21-15,-22 0 0,21-1 0,-21 1 16</inkml:trace>
  <inkml:trace contextRef="#ctx0" brushRef="#br1" timeOffset="-72070.39">22183 7197 0,'-22'0'0,"1"-21"0,0 21 16,0 0-1,0 0-15,0 0 0,-1 21 0,-20 0 16,21 0-16,0 21 0,0-20 15,-1 20-15,1 0 0,0 1 16,0-1-16,0 0 0,0 22 0,-1-22 16,1 22-16,21-22 0,-21 21 15,21 1-15,-21-1 0,21-20 16,0 20-16,0 1 0,0-1 0,0-20 16,21 20-16,0-21 0,0 1 15,22-1-15,-1-21 0,0 22 0,1-22 16,20 0-16,-20 0 0,20 0 0,1 0 15</inkml:trace>
  <inkml:trace contextRef="#ctx0" brushRef="#br1" timeOffset="-71846.52">23368 7641 0,'0'-42'16,"-21"0"-16,0-1 0,-1 1 15,-20-22-15,0 22 0,-1-21 0,1 20 16,-21 1-16,-1 0 0,1-1 16,-22 22-16,0 0 0,1 0 0,-1 0 15,0 21-15,1 0 0,20 0 0,1 21 16,-22 0-16,21 0 0,1 21 16,21 1-16,-22 20 0,22-20 0,-1 20 15,1 1-15</inkml:trace>
  <inkml:trace contextRef="#ctx0" brushRef="#br1" timeOffset="-71706.6">22204 8107 0,'21'0'16,"0"-21"-16</inkml:trace>
  <inkml:trace contextRef="#ctx0" brushRef="#br1" timeOffset="-70886.7">22521 7218 0,'0'0'0,"-21"0"16,0 0-16,0 0 0,0 0 0,-22 0 15,22 0-15,0 0 0,-21 0 0,-1 0 16,22 0-16,-21 0 0,21 21 16,-22 0-16,1 0 0,21 1 15,-22 20-15,1-21 0,21 21 0,-21 1 16,20 20-16,-20-20 0,21-1 16,0 21-16,0-20 0,-1 20 0,1-20 15,21 20-15,0-21 0,0 1 0,0 20 16,0-20-16,0-1 0,21 0 15,1 1-15,-1-1 0,0 0 0,21-21 16,-21 22-16,22-22 0,-1 0 0,-21 0 16,43 0-16,-22 1 15,22-1-15,-22 0 0,21-21 0,22 0 0,-21 0 16,20 0-16,-20 0 0,20 0 16,1-21-16,-21 0 0,-1-1 15,1 1-15,-1-21 0,1 21 0,-22-22 16,0 1-16,1 0 0,-1-22 0,-21 22 15,0-22-15,0 1 0,-21-1 16,0 1-16,0-1 0,0 1 0,0-1 16,-63-63-16,42 43 15,-22 20-15,22 1 0,-42 20 0,20-20 16,1 21-16,-21-1 0,-1 22 0,1 0 16,-22 0-16,21 0 0,1 21 15,-22 0-15,22 0 0,-1 21 0,1 21 16,-1-21-16,22 22 0,0 20 15,-1-21-15,1 22 0,0-22 16,20 22-16,-20-1 0,21 1 0,0-22 16,21 22-16,0-22 0,0 0 0,0 22 15,-43-22 1</inkml:trace>
  <inkml:trace contextRef="#ctx0" brushRef="#br1" timeOffset="-70853.72">21971 8149 0,'0'0'0,"21"0"0,0 0 15</inkml:trace>
  <inkml:trace contextRef="#ctx0" brushRef="#br1" timeOffset="-69790.32">22564 7662 0,'0'0'0,"-22"0"0,1 0 15,0 0-15,0 0 16,0 0-16,0 0 0,-1 22 16,1-1-16,0 0 15,0 0-15,0 0 0,21 0 0,-21 22 16,21-22-16,-22 0 0,22 0 16,0 0-16,0 1 0,0-1 0,0 0 15,0 0-15,0 0 0,22-21 16,-1 0-16,0 0 0,0 0 0,0 0 15,0 0-15,22 0 0,-22-21 0,0 21 16,0-21-16,22 0 0,-22 0 16,0-1-16,0 1 0,0 0 0,-21-21 15,0 21-15,0-1 0,0-20 0,0 21 16,0 0-16,-21 0 0,0-1 16,0 1-16,-22 21 0,22 0 15,-21 0-15,21 0 0,-22 0 0,22 0 16,-21 0-16,21 21 0,0 1 15,-1-1-15,1 0 0,0 21 0,0-21 16,21 1-16,0-1 0,0 21 0,0-21 16,0 0-16,0 1 0,0-1 15,0 0-15,21 0 0,0 0 0,0-21 16,1 21-16,-1-21 0,0 0 0,21 0 16,-21 0-16,1 0 0,20 0 15,-21-21-15,21 0 0,-20 21 0,-1-21 16,0 0-16,0 0 0,0-1 15,-21 1-15,0-21 0,0 21 16,0 0-16,0-1 0,-21 1 0,0 0 16,0 0-16,-22 0 0,22 0 0,0 21 15,-21 0-15,21 0 0,-22 0 16,22 0-16,0 0 0,0 21 0,0 0 16,-1 0-16,22 0 0,0 0 15,0 1-15,0-1 0,0 0 0,0 0 16,0 0-16,0 0 0,0 1 0,22-1 15,-1 0-15,0-21 16,0 0-16,0 0 0,0 0 0,22 0 16,-22 0-16,0 0 0,0-21 0,0 21 15,22-21-15,-22-1 16,-21 1-16,21 0 0,-21 0 0,0 0 16,0 0-16,0-22 0,0 22 0,-21-21 15,0 21-15,0-1 0,-1 1 16,1 0-16,0 21 0,0 0 0,0 0 15,0 0-15,-1 0 0,22 21 0,-21 0 16,21 1-16,-21-1 0,21 0 16,0 0-16,0 0 0,0 0 0,0 1 15,0-1-15,21 0 0,0 0 0,1 0 16,-1 0-16,0-21 0,0 22 16,0-22-16,22 0 0,-22 0 0,0 0 15,21 0-15,-21-22 0,1 22 16,-1-21-16,0 0 0,0 0 15,-21 0-15,21 0 0,-21-22 0,0 22 16,0 0-16,0-21 0,-21 20 0,0 1 16,0 21-16,-22 0 0,22 0 15,0 0-15,0 0 0,0 0 0,0 0 16,-1 21-16,1 1 0,21 20 0,0-21 16,-21 0-16,21 0 0,0 1 15,0-1-15,0 0 0,0 0 0,0 0 16,21 0-16,0-21 0,1 22 0,-1-1 15,0-21-15,0 0 0,0 0 16,22 0-16,-22 0 0,0 0 16,0 0-16</inkml:trace>
  <inkml:trace contextRef="#ctx0" brushRef="#br1" timeOffset="-26328.41">16700 9038 0,'0'-21'15,"0"0"1,-21 21 0,21-21-1,-21 21 1,21 21 15,0 0-15,0 0-16,0 22 15,0-22-15,0 0 0,0 0 0,0 21 16,0 1-16,0-22 0,0 21 0,21 1 16,-21-1-16,0 0 0,0 1 15,0-1-15,0 21 0,0-20 0,0-1 16,0 0-16,0 1 0,0-1 15,0-21-15,0 22 0,-21-1 16,21-21-16,0 0 0,0 0 0,0 1 16,0-1-16,0 0 0,0 0 15,0-42 17,0 0-32,0 0 15,0-1-15,0 1 0,0 0 16,0 0-16,21-21 0</inkml:trace>
  <inkml:trace contextRef="#ctx0" brushRef="#br1" timeOffset="-25306.49">16764 9038 0,'21'0'125,"0"0"-110,0 0-15,1 0 16,-1 0-16,0 0 0,21 0 0,1 0 16,-1 0-16,21 0 0,1 0 0,-1 0 15,1 0-15,21 0 0,-1 0 16,1 0-16,0 0 0,-22 0 0,22 0 16,-22-21-16,1 21 0,-1 0 15,1 0-15,-22 0 0,0 0 0,1 0 16,-22 0-16,21 0 0,-21 0 0,1 0 15,-1 0-15,0 0 0,0 0 16,0 0 0,-21 21 15,0 0-31,0 1 0,0-1 16,0 0-16,0 0 15,0 0-15,0 0 0,0 1 0,0-1 16,0 0-16,0 0 0,0 0 0,0 0 15,0 1-15,21 20 0,-21-21 16,0 0-16,22 0 0,-22 22 0,21-22 16,-21 0-16,0 21 0,0-20 0,0-1 15,0 21-15,0-21 0,0 0 16,0 1-16,0-1 0,0 0 16,0 0-16,0 0 0,0 0 0,0 1 15,0-1-15,0 0 16,0 0-16,0 0 15,-21-21-15,21 21 16,-22-21-16,1 0 16,0 0-16,0 0 0,0 22 15,0-22-15,-1 0 0,1 0 0,0 0 16,-21 0-16,-1 0 0,1 0 16,-21 21-16,-1-21 0,-21 0 0,1 0 15,-1 0-15,-21 0 0,0 0 0,22 0 16,-22 0-16,21 0 15,1 0-15,20 0 0,1 0 0,-1 0 16,1 0-16,-1 0 0,22-21 0,-22 21 16,22 0-16,21 0 0,-22 0 15,22 0-15,0-22 0,0 22 0,42 0 63,0-21-63,0 21 15,1-21-15,-1 21 16</inkml:trace>
  <inkml:trace contextRef="#ctx0" brushRef="#br1" timeOffset="-24542.93">17081 9335 0,'0'21'47,"0"0"-32,22-21 32,-1 0-47,0 0 16,0-21-1,-21 0 1,-21 21 0,0 0-1,0 0-15,-1 0 16,22 21-16,0 0 16,-21-21-16,21 21 15,0 0-15,0 0 16,21-21-1,1 0 1,-1 0-16,0 0 0,0 0 16</inkml:trace>
  <inkml:trace contextRef="#ctx0" brushRef="#br1" timeOffset="-24131.12">17632 9377 0,'0'21'0,"0"0"31,21-21-15,0 0 0,0 0-1,-21-21-15,0 0 16,0 0 0,-21 21-1,0 0 1,0 0-16,0 0 31,21 21-15,0 0-1,0 0 1</inkml:trace>
  <inkml:trace contextRef="#ctx0" brushRef="#br1" timeOffset="-23747.22">17208 9694 0,'0'0'0,"-21"0"16,21 22-16,0-1 0,0 0 15,0 0 1,21-21-16,1 0 0,-1 0 16,0 0-16,0 0 0,21 0 15,-20 0-15,-1 0 0,0 0 0,21 0 16,-21-21-16,1 0 0,-1 21 0,0-21 16,0 21-16,0-22 0,0 22 15,-21-21-15,22 21 94,-1 0-78</inkml:trace>
  <inkml:trace contextRef="#ctx0" brushRef="#br1" timeOffset="-23302.45">19219 9144 0,'0'0'0,"0"-42"16,0 63 15,0 0-15,0 0-16,0 22 15,0-22-15,0 21 0,0 0 0,0-20 16,0 20-16,0 0 0,0 1 0,0-1 16,0 0-16,0 1 0,-21-1 15,21 0-15,0-21 0,0 22 0,0-22 16,0 0-16,0 0 0,0 0 0,0 1 16,0-1-1,21-21-15,0 0 16,-21-21-16,22 21 0,-1-22 15,0 1-15,-21-21 0,21 21 0,0-22 16,0 1-16</inkml:trace>
  <inkml:trace contextRef="#ctx0" brushRef="#br1" timeOffset="-22754.5">19367 9229 0,'0'0'0,"0"-21"0,0-1 16,-21 1-16,21 0 0,0 0 15,43 21 1,-22 0-1,0 0-15,21 0 0,22 0 0,-22-21 16,22 21-16,-1 0 0,22 0 16,-22 0-16,1-21 0,20 21 0,-20 0 15,-1-22-15,1 22 0,21 0 16,-22 0-16,1-21 0,-1 21 16,1 0-16,-22 0 0,21 0 0,-20 0 15,-1 0-15,-21 0 0,22 0 16,-22 0-16,0 0 0,-21 21 0,0 1 15,0-1-15,0 0 16,0 0-16,0 0 0,0 0 0,0 1 16,0-1-16,-21 21 0,21-21 0,-21 0 15,21 1-15,0 20 0,0-21 16,0 21-16,0-20 0,0 20 0,0-21 16,0 21-16,21-20 0,0 41 0,-21-21 15,21-20-15,-21-1 0,0 0 16,0 0-16,0 0 0,0 0 15,0 1-15,0-1 0,0 0 0,0 0 16,-21 0-16,0-21 16,0 21-16,-1-21 0,1 0 0,-21 22 15,0-22-15,-1 0 0,-20 0 0,20 0 16,-20 0-16,-22 0 0,1 0 16,-1 0-16,-21 0 0,0 0 0,0 0 15,1 0-15,-1 0 0,21 0 0,0 0 16,22 0-16,-1 0 0,22 0 15,0 0-15,-1 0 0,22 0 16,0 0-16,0 0 0,0 0 0,0 0 0,21-22 16,0 1-16,0 0 15,21 0 1,0 0-16,0 21 0</inkml:trace>
  <inkml:trace contextRef="#ctx0" brushRef="#br1" timeOffset="-22162.64">19494 9081 0,'-21'0'16,"0"0"-1,0 0-15,0 0 0,21-22 16,-21 22-16,-1-21 0,1 21 0,0-21 16,0 0-16,0 0 0,0 0 15,21-1-15,0 1 0,-22-21 0,22 21 16,0-22-16,0 1 0,0 21 0,0-21 16,0-1-16,0 1 0,0 21 15,0-22-15,0 22 0,0-21 0,0 21 16,0 0-16,0-1 15,22 22-15,-22 22 16,0-1-16,21 0 0,0 0 0,0 21 16,-21-20-16,21 20 15,0 21-15,1-20 0,-22-1 0,21 0 16,0 1-16,0-1 0,-21 0 0,0 1 16,21-22-16,0 0 0,-21 21 15,0-20-15,0-1 0,22 0 16,-22 0-16,21-21 0,0 0 15,0 0 1,0 0-16,0 0 0,1 0 0,-1 0 16</inkml:trace>
  <inkml:trace contextRef="#ctx0" brushRef="#br1" timeOffset="-21794.85">20468 9165 0,'0'-21'47,"0"0"-47,0 0 16,0-22-16,0 22 15,0 0-15,21-21 0,0-1 0,1 1 16,-1 0-16,0-1 0,0 1 0,0 0 16,22-1-16,-22 22 0,0 0 15,0 0-15,0 0 0,0 21 0,1 0 16,-22 21-16,0 0 16,0 21-16,0-20 0,0 20 15,0 0-15,0 1 0,0-22 0,0 21 16,-22 0-16,1 1 0,21-22 15,-21 21-15,0-21 0,0 1 16,21-1-16,-21 0 0,21 0 0,-22 0 16</inkml:trace>
  <inkml:trace contextRef="#ctx0" brushRef="#br1" timeOffset="-21422.56">19770 9419 0,'0'21'0,"-22"-21"31,22-21 16,22 21 0,-1 0-47</inkml:trace>
  <inkml:trace contextRef="#ctx0" brushRef="#br1" timeOffset="-21230.67">20278 9440 0,'0'22'79</inkml:trace>
  <inkml:trace contextRef="#ctx0" brushRef="#br1" timeOffset="-13831.41">17378 10139 0,'0'0'0,"21"0"0,-21-21 0,21 0 16,-21-1 15,-21 22-15,21 22-1,-21-22-15,-22 21 0,22 0 16,-21 0-16,0 0 0,-1 22 16,-20-22-16,20 21 0,1 0 0,0 1 15,-1-1-15,1 0 0,0-20 0,21 20 16,-1-21-16,1 21 0,0-20 15,0-22-15,21 21 0,-21 0 0,21-42 47,0 0-31,0-1-16,21 22 0,0-21 16,0 0-16,0 21 0,1-21 15,-1 21-15,0-21 0,0 21 16,0-21-16,22-1 0</inkml:trace>
  <inkml:trace contextRef="#ctx0" brushRef="#br1" timeOffset="-13526.59">17632 10224 0,'0'0'0,"0"-22"0,0 1 16,21 21-16,0-21 15,0 21-15,0 0 16,1 21-16,-1-21 0,0 21 16,0 1-16,0-1 0,0 0 0,1 21 15,-1-21-15,21 22 16,-21-22-16,22 21 0,-22-21 0,21 22 16,0-22-16,-20 0 0,-1 0 15,21 0-15,-21 1 0,0-1 0,1 0 16,-1-21-16,-21 21 0,21-21 15,-42 0 17,0 0-32,21-21 15</inkml:trace>
  <inkml:trace contextRef="#ctx0" brushRef="#br1" timeOffset="-12771.03">18330 10986 0,'64'0'16,"-64"-22"-16,21 22 0,0-21 15,0 21-15,-21-21 16,21 0-16,-21 0 0,0 0 16,0-1-1,-21 22-15,0 0 0,0 0 16,0 0-16,-22 0 0,1 0 0,21 0 15,-21 0-15,-1 22 0,22-22 0,-21 21 16,21 0-16,-1-21 0,1 21 16,0 0-16,0 0 0,0-21 0,21 22 15,0-1-15,21-21 32,0 0-17,0 0-15,0 0 0,1-21 0,-1 21 16,0-22-16,21 22 0,-21-21 15,1 21-15,-1-21 0,0 21 0,0 0 16,0 0-16,0 0 16,-21 21-1,0 0 1,0 1-16,0-1 0,0 0 0,0 0 16,0 0-16,0 22 0,-21-22 15,21 0-15,-21 0 0,21 0 0,-21 0 16,21 1-16,0-1 0,0 0 15,21-21 17,0-21-17,-21 0-15,21 21 0</inkml:trace>
  <inkml:trace contextRef="#ctx0" brushRef="#br1" timeOffset="-12331.28">18754 11007 0,'0'0'0,"0"-21"0,21-1 16,-21 1-16,0 0 15,0 0-15,0 0 16,0 0 0,-21 21-16,-1 0 15,1 0-15,0 0 0,0 0 16,0 21-16,0-21 0,21 21 0,-22 0 15,1-21-15,21 21 0,-21 0 16,21 1-16,0-1 16,21-21-1,0 0 1,1 0-16,-1 0 0,0-21 16,0 21-16,0-22 0,0 22 15,1 0 1,-1 0-16,-21 22 15,0-1 1,0 0-16,0 0 0,0 0 0,0 0 16,0 1-16,0-1 15,0 0-15,0 0 0,0 0 0,-21-21 16,21 21-16,-22 1 0,22-1 16,0-42 15</inkml:trace>
  <inkml:trace contextRef="#ctx0" brushRef="#br1" timeOffset="-11881.49">19135 10943 0,'0'0'0,"21"-21"0,0 21 16,-21-21-16,21 21 15,-21-21-15,-21 0 16,0 21 0,0 0-16,-1 0 0,1 0 15,0 0-15,0 0 0,0 0 16,0 0-16,-1 21 0,1-21 0,21 21 15,-21 0 1,42-21 15,0 0-31,1 0 16,-1 0 0,0 0-16,-21 21 0,21 0 15,0-21-15,-21 22 0,0-1 0,0 0 16,0 0-16,0 0 15,0 0-15,0 1 0,0-1 16,0 21-16,0-21 0,0 0 0,-21 1 16,21-1-16,-21-21 0,21 21 15,-21-21-15</inkml:trace>
  <inkml:trace contextRef="#ctx0" brushRef="#br1" timeOffset="-9713.68">21336 10181 0,'0'-21'15,"21"21"1,-21-21 0,21 21-1,-21-21 1,21 21 109,1 0-78,-22-21 62,0-1-46,0 1-32,0 0 0,-22 21 0,1 0-31,0 0 0,0 0 16,-21 0-16,20 0 16,1 0-16,0 0 0,0 0 0,0 21 15,0-21-15,-1 21 0,1 1 16,0-22-16,21 21 0,-21 0 0,0 0 16,21 0-16,-21 0 0,21 1 0,0-1 15,0 0-15,0 0 16,21-21-1,0 0-15,0 0 0,0 0 16,0 0-16,1 0 0,-1-21 16,0 0-16,21 21 0,-21-21 0,1 21 15,-1-22-15,21 1 0,-21 0 0,0 21 16,-21-21-16,22 21 0,-1-21 16,-21 42 30,0 21-46,0-21 0,0 22 0,-21-22 0,-1 21 16,22 1-16,-21-1 0,21-21 16,0 21-16,-21-20 0,0 20 15,21-21-15,-21 0 0,21 0 0,0 1 16,-21-1-16,21 0 0</inkml:trace>
  <inkml:trace contextRef="#ctx0" brushRef="#br1" timeOffset="-9330.81">21802 10245 0,'0'0'0,"21"0"15,21-43-15,-21 22 16,-21 0-16,21 0 0,-21 0 15,0 0-15,0-1 16,-21 22 0,0 0-16,-21 0 15,21 0-15,-1 22 0,1-1 16,0-21-16,0 21 0,0 0 0,0-21 16,21 21-16,-22-21 0,22 21 15,22-21 1,-1 0-1,0 0-15,0 0 0,0 0 16,0 0-16,1 0 16,-1 0-16,0 0 15,0 22-15,-21-1 0,0 0 16,0 0-16,0 0 0,0 22 16,0-1-16,0-21 0,-21 21 0,0 1 15,0-22-15,-1 0 0,22 21 0,-21-20 16,21-1-16</inkml:trace>
  <inkml:trace contextRef="#ctx0" brushRef="#br1" timeOffset="-8126.87">19389 11176 0,'0'0'0,"-22"0"16,1 0-16,42-21 31,1 0-31,-1 0 16,21-1-16,0 1 0,1 0 0,-1 0 15,22 0-15,-1-22 0,1 22 16,-1-21-16,1 0 0,20 20 0,-20-20 16,20 21-16,-20 0 0,21 0 15,-1-22-15,-20 43 0,-1-21 0,1 0 16,-1 21-16,-20 0 0,-1-21 16,0 21-16,1 0 0,-22 0 0,0 0 15,0 0-15,-42 0 63,0 0-63,0-21 15,21-1 1,-22 22-16</inkml:trace>
  <inkml:trace contextRef="#ctx0" brushRef="#br1" timeOffset="-7874.48">20680 10499 0,'21'0'31,"0"0"-31,0 0 16,0 0-16,1 0 0,-1 0 15,0 0-15,21 0 0,-21 0 0,1-21 16,-1 21-16,0 0 15,-21 21 1,0 0-16,-21 0 0,0 0 0,-1-21 16,1 43-16,-21-22 0,0 0 0,-1 0 15,1 0-15,0 0 0,-22 1 16,22-22-16,-22 21 0,22 0 0</inkml:trace>
  <inkml:trace contextRef="#ctx0" brushRef="#br1" timeOffset="-7462.72">19727 10795 0,'21'-21'16,"-21"0"-16,0 42 47,0 0-47,-21 0 16,0 0-16,0 1 15,0-1-15,0 0 0,-1 0 0,-20 21 16,21-20-16,0-1 0,-22 0 0,22 0 15,0 0-15,21 0 0,21-21 32,0 0-17,1-21-15,-1 21 0,0 0 16,0-21-16,0 21 0,0 0 0,1 0 16,-1 0-16,0 0 31</inkml:trace>
  <inkml:trace contextRef="#ctx0" brushRef="#br0" timeOffset="12353.58">847 10245 0,'-22'-21'31,"1"21"0,21-22-15,0 1 15,0 0-15,0 0 0,21 21-1,1-21-15,-1 0 16,0 21-16,0 0 15,0 0-15,0 0 0,1 0 16,-1 0-16,0 0 16,0 21-16,0 0 0,0 0 15,-21 0-15,0 0 0,0 1 16,0 20-16,0-21 0,0 21 16,-21 1-16,21-22 0,-21 21 15,0 1-15,0-1 0,0-21 0,-1 21 16,1-20-16,0-1 0,0 0 15,0 0-15,0 0 0,-1-21 16,22 21-16,-21-21 0,0 0 31,21-21-15,0 0 0,0 0-16,21 21 0,0-21 0,1 0 15,-1 21-15,0-22 16,0 22-16,0 0 0,0-21 0,1 21 15,-1 0-15,0 0 0,0 0 16,0 0-16,22 0 0,-22 0 16,0 21-16,0 1 15,0-1-15,0-21 0,-21 21 0,0 0 16,0 21-16,0-20 0,0-1 16,0 0-16,0 0 0,-21 21 0,0-20 15,0 20-15,0-21 16,-22 0-16,22 0 0,0 1 0,-21-1 0,21 0 15,-22 0-15,22-21 16,-21 21-16,21-21 0,-22 0 0,22 0 16,-21 0-16,21 0 0,-22 0 15,22 0-15,-21 0 0,21-21 0,-22 0 16,22 21-16,0-21 0,0 0 16,-22 21-16,22-22 0,0 1 0,21 0 15,-21 21-15,21-21 16,0 0-1,21 21 1,0 0 0,0-21-16,1 21 0,-1 0 15,0-22-15</inkml:trace>
  <inkml:trace contextRef="#ctx0" brushRef="#br0" timeOffset="12769.41">1693 10626 0,'21'0'0,"1"0"16,-1 0-16,-21-21 15,21 21-15,-21-22 16,0 1-16,0 0 16,-21 21 15,0 0-31,-1 0 0,1 0 15,0 21-15,0 0 16,21 1-16,-21-1 16,0 0-1,21 0-15,0 0 16,0-42 15</inkml:trace>
  <inkml:trace contextRef="#ctx0" brushRef="#br0" timeOffset="15416.89">4466 10351 0,'0'0'0,"0"21"16,21-21 15,0-21-31,1-1 0,-1 1 15,0 21-15,0-21 0,0 0 0,22 0 16,-22 0-16,0-1 0,0-20 16,21 21-16,-20 0 0,-22 0 0,21-1 15,-21 1-15,21 0 16,-21 0-16,0 0 0,0 0 0,0-1 16,-21 22-16,-22 0 0,22 0 0,-21 0 15,0 0-15,-1 0 0,-20 22 16,20-1-16,-20 0 0,21 0 0,-1 0 15,-20 0-15,42 1 0,-22-1 16,1 0-16,21 0 0,0 0 0,21 0 16,0 1-16,0-1 0,0 0 0,0 0 15,0 0-15,0 0 0,21 1 16,0-1-16,21 0 0,-21 0 0,1 0 16,20 0-16,0 22 15,-21-22-15,22 0 0,-1 0 0,0 0 16,1 22-16,-22-22 0,21 0 0,-21 0 15,22 22-15,-22-22 0,-21 0 16,0 21-16,0-21 0,0 22 0,0-22 16,-21 21-16,0 1 0,-22-22 15,1 21-15,0 0 0,-1-20 0,-20-1 16,20 21-16,1-42 0,0 21 0,-1-21 16,1 0-16,0 0 0,-1-21 15,22 21-15,-21-42 0,21 21 0,-22-1 16,22-20-16,-21 21 0,21-21 15,-22 20-15,22-20 0,0 0 16,0 21-16,0-22 0,0 1 0,21 21 16,0 0-16,0-22 0,-22 22 15,22 0-15,0 0 0,22 21 32,-1 0-32,0 21 0,0-21 0,0 21 15,0 0-15,1 22 0,-1-22 0,0 0 16,0 0-16,21 0 0,-20 0 15,-1 1-15,0-1 0,0 0 0,21 0 16,-20 0-16,-1 0 0,0-21 16,21 22-16,-21-22 0,22 21 0,-1-21 15,0 0-15,-20 0 0,20 0 16,0 0-16,1 0 0,-1 0 0,0-21 16,1-1-16,-1 22 0,0-21 15,1 0-15,-1 0 0,0 0 0,1 0 16,-22-1-16,21 1 0,-21-21 15,0 21-15,1-22 0,-22 22 0,0 0 16,0-21-16,0 21 0,0-1 0,0 1 16,0 0-16,0 0 0,0 0 15,-22 21 1,1 0-16,21 21 0,-21-21 16,0 21-16,0 0 0,21 22 15,-21-22-15,-1 0 0,1 21 0,21-21 0,0 22 16,-21-1-16,21-21 15,0 22-15,0-22 0,0 0 0,0 21 16,0-21-16,0 1 0,0-1 0,21-21 16,0 21-16,1 0 0,-1-21 15,0 0-15,0 0 0,0 0 0,0 0 16,22 0-16,-22 0 0,0 0 0,21-21 16,-20 0-16,20 0 0,-21-1 15,21 1-15,1 0 0,-1-21 0,-21 21 16,22-22-16,-1 22 0,-21-21 15,0-1-15,0 1 0,1 0 16,-1-1-16,0 1 0,-21 0 0,21-22 16,-21 22-16,0 0 0,0-1 15,0 1-15,0 21 0,0-22 0,0 22 16,0 0-16,0 0 0,0 0 16,0 0-16,-21 21 15,0 0-15,0 0 16,21 21-16,-22 0 0,22 0 0,-21 0 15,0 22-15,21-22 0,0 21 16,0 0-16,-21 1 0,0-1 0,21 22 16,-21-22-16,21 0 0,0 22 15,-22-22-15,22 0 0,0 1 16,0-1-16,0 0 0,0-20 0,0 20 16,0-21-16,22 0 0,-1 0 15,-21 1-15,21-1 0,0-21 0,0 21 16,22-21-16,-22 0 0,21 0 0,-21 0 15,22 0-15,-22 0 0,21 0 16,0 0-16,1-21 0,-1 21 0,-21-21 16,22-1-16,-1 1 0,0 0 0,-21 0 15,22 0-15,-22 0 0,0-1 16,0-20-16,0 21 0,1 0 16,-22 0-16,0-1 0,0 1 0,0 0 0,0 0 15,0 0-15,0 0 16,-22 21-16,1 0 15,0 0-15,0 0 0,0 0 0,21 21 16,-21-21-16,-1 21 0,1 0 16,21 0-16,0 0 0,0 1 0,-21-1 15,21 21-15,0-21 0,0 0 0,0 22 16,0-22-16,0 0 0,0 0 16,0 0-16,0 1 0,21-1 0,-21 0 15,21 0-15,1 0 0,-1-21 0,0 0 16,0 21-16,21-21 0,-20 0 15,-1 0-15,0 0 0,21 0 0,-21-21 16,22 21-16,-22-21 0,21 0 16,-21 0-16,22 0 0,-22-1 15,0 1-15,21 0 0,-20 0 0,-1-21 16,-21 20-16,21 1 0,-21 0 0,21-21 16,-21 21-16,0-1 0,0 1 15,0 0-15,0 42 31,0 0-15,0 1-16,0-1 0,0 0 16,-21 0-16,21 0 0,-21 0 0,21 1 15,0 20-15,0-21 0,0 0 0,-21 0 16,21 1-16,0-1 16,-22-21-16,22 21 0,0 0 0,0 0 15,0-42 16,0 0-15,0 0-16,22 0 0,-22-1 0,21 1 16,0 0-16,-21 0 0,21 0 15,0-22-15,0 22 0,1 0 0,-1 0 16,0 0-16,0 0 0,0-1 0,0 1 16,1 0-16,-1 21 0,0-21 15,0 21-15,0 0 0,0 0 0,1 0 16,-1 0-16,0 0 0,-21 21 15,0 0-15,0 0 0,0 1 0,0-1 16,0 21-16,0-21 0,0 22 16,0-22-16,0 0 0,0 21 0,0-21 15,0 1-15,0-1 0,0 0 0,0 0 16,21-21-16,-21 21 0,21-21 16,0 0-16,1 0 0,-1 0 15,0 0-15,0 0 0,0-21 0,0 21 16,1-21-16,-1 0 0,0 21 15,0-21-15,0-1 0,0 1 16,1 0-16,-22-21 0,21 21 0,0-1 16,-21 1-16,21 0 0,-21 0 0,0 0 15,21 0-15,-21-1 16,0 44 0,0-1-16,0 0 15,0 0-15,0 0 16,0 0-16,0 1 0,0-1 0,0 21 15,0-21-15,0 0 0,0 1 16,0-1-16,0 0 0,21 0 16,1-21-16,-22 21 15,21-21 1,0 0-16,0 0 16,0-21-16,-21 0 0,21 21 15,1-21-15,-22 0 0,0-1 0,0-20 16,21 21-16,-21 0 0</inkml:trace>
  <inkml:trace contextRef="#ctx0" brushRef="#br0" timeOffset="15764.58">7451 10456 0,'0'0'0,"-22"43"15,22-22 1,22-21 0,-1 0-16,-21-21 15,21 21-15,-21-21 0,0-1 16,0 1-16,0 0 16,0 0-16,0 0 0,0 0 15,-21 21 1,0 0-16,-1 0 15,22 21-15,0 0 16,0 0 0,0 0-16,0 0 0,0 1 15,0-1-15,0 0 0,0 0 16,22-21-16,-22 21 0,21-21 16,0 21-16,0 1 0</inkml:trace>
  <inkml:trace contextRef="#ctx0" brushRef="#br0" timeOffset="17073.35">7789 10668 0,'0'0'0,"0"-21"0,0 0 16,0 0-1,0 42 17,0 0-17,-21 0-15,21 0 0,0 0 16,0 1-16,-21-1 0,21 0 0,0 0 16,0 0-16,0 0 0,0 22 15,0-22-15,0 0 0,0 0 16,0 0-16,0 1 15,21-22-15,0 21 0,0-21 16,1 0-16,-1 0 16,0 0-16,0 0 0,0-21 0,0 21 15,1-22-15,-1 1 0,0 0 0,21 21 16,-21-42-16,1 21 0,-22-1 0,21 1 16,0 0-16,0-21 0,-21 21 15,0-1-15,21 1 0,-21 0 0,21 0 16,-21 0-16,0 0 0,0 42 47,0 0-47,0 0 0,0 0 15,-21 0-15,21 1 0,0 20 16,0-21-16,0 0 0,0 0 0,0 1 16,0-1-16,0 0 0,0 0 0,0 0 15,21 0-15,1-21 0,-1 0 16,-21 22-16,21-22 0,0 0 15,0 0-15,0 0 0,1 0 0,-1 0 16,0 0-16,0-22 0,0 22 0,0-21 16,1 0-16,-1 0 0,0 0 15,0 0-15,-21-22 0,21 22 0,0 0 16,-21-21-16,22 20 0,-22 1 16,21 0-16,-21 0 0,0 0 0,0 0 15,0 42 16,0 0-31,0 0 16,-21 0-16,21 0 0,-22 1 16,22-1-16,0 0 0,0 0 0,0 0 15,0 0-15,-21 1 0,21-1 0,0 0 16,0 0-16,-21 0 16,21 0-16,0 1 15,0-44 32,0 1-31,0 0-16,0 0 0,0 0 0,21 0 15,-21-1-15,0 1 0,21-21 16,1 21-16,-1 0 0,-21-1 0,21 1 16,0 0-16,-21 0 0,21 0 0,0 21 15,1 0-15,-22-21 0,21 21 0,0 0 16,0 0-1,0 21-15,-21 0 0,0 0 16,21 0-16,1 0 16,-22 1-16,0-1 0,0 0 15,0 0-15,0 0 0,0 0 0,0 1 16,0-1-16,0 0 0,0 0 16,21-21-1,-21 21-15,21-21 16,0-21 15,0 0-31,-21 0 0,21 0 16,1-1-16,-22 1 0,21 0 0,0-21 15,0 21-15,-21-1 0,21-20 0,0 21 16,1 0-16,-1 0 16,0-1-16,0 1 0,0 0 0,0 21 15,1 0-15,-1 0 0,0 0 16,0 21-1,-21 0-15,0 22 0,0-22 16,0 0-16,0 0 0,0 0 0,0 1 16,0 20-16,0-21 0,0 0 0,0 0 15,0 1-15,0-1 0,0 0 16,0 0-16,0 0 0,0 0 16,21-21 15,0 0-16,-21-21-15,22 0 16,-1 0-16,0 0 0</inkml:trace>
  <inkml:trace contextRef="#ctx0" brushRef="#br0" timeOffset="18747.27">10604 10181 0,'0'0'0,"22"0"0,-22-21 15,21 0 1,-21 0-1,0 42 17,0 0-32,-21 0 15,21 22-15,0-1 0,-22 0 0,22 1 16,-21-1-16,0 21 0,21-20 0,-21-1 16,21 22-16,0-22 0,-21 0 15,0 1-15,-1-1 0,22 0 0,0-21 16,0 1-16,-21-1 0,21 0 0,0 0 15,0 0-15,-21-21 16,21-21 0,0 0-1,21 0-15,-21 0 16,21-1-16,-21-20 0</inkml:trace>
  <inkml:trace contextRef="#ctx0" brushRef="#br0" timeOffset="19247.21">10456 10351 0,'0'-22'0,"0"44"0,0-65 0,0 22 0,-21-21 16,21 21-16,0-1 0,0 1 0,0 0 15,0-21-15,0 21 0,21-1 16,0 1-16,-21 0 0,43 0 16,-22 0-16,0 0 0,0 21 0,22 0 15,-1 0-15,0 0 0,1 0 16,-1 0-16,0 0 0,1 21 0,-1 0 15,0 21-15,-21-21 0,1 22 0,-1-22 16,-21 21-16,0 1 0,0-1 16,-43-21-16,22 21 0,-21 1 0,21-1 15,-22 0-15,1 1 0,0-22 0,-1 0 16,1 21-16,0-20 0,-1-22 16,22 21-16,-21 0 0,21-21 0,0 0 15,-1 0-15,1-21 16,21 0-16,0-1 15,0 1-15,21 21 16,1 0 0,-1 0-16,0 0 15,0 21-15,0 1 0,22-1 0,-22 0 16,0 0-16,0 0 0,0 0 0,0 1 16,22-1-16,-22-21 0,-21 21 15,21 0-15,0 0 0,0-21 0,1 21 16,-1-21-16,0 22 0,0-22 15,0 0-15,0 0 16,1 0-16,-1 0 16,0 0-16,0 0 15,0 0-15,0-22 0,1 1 0,-1 21 16,0-21-16</inkml:trace>
  <inkml:trace contextRef="#ctx0" brushRef="#br0" timeOffset="19646.98">12023 10202 0,'0'0'0,"0"-21"0,0 0 16,0 0-16,-22 21 15,1-21-15,0 21 0,0 0 0,0 0 16,-22 0-16,22 0 0,0 0 15,-21 0-15,21 0 0,-22 21 0,22 0 16,-21 0-16,21 0 0,-22 22 0,22-1 16,0 0-16,-21 1 0,20-1 15,1 0-15,21 22 0,0-22 0,-21 1 16,21-22-16,0 21 0,0 0 0,0-20 16,0-1-16,21 0 0,0 0 15,1 0-15,-1 0 0,21-21 16,-21 0-16,22 22 0,-1-22 0,0 0 15,1 0-15,-1 0 0,0 0 16,1 0-16,-1 0 0,0-22 0,1 1 16,-1 21-16,0-21 0,1 21 0,-1 0 15,-21-21-15,0 21 0,0 0 0,1-21 16,-1 21-16,-21-21 0,0-1 16,0 1-16,0 0 15</inkml:trace>
  <inkml:trace contextRef="#ctx0" brushRef="#br0" timeOffset="78088.66">10520 12361 0,'-21'0'0,"42"0"63,0 0-32,0-21-31,0 21 0,0-21 0,1 0 15,-1 21-15,21-21 0,-21 0 0,0 21 16,22-22-16,-22 1 0,0 21 16,-21-21-16,21 0 0,-21 0 15,0 0-15,0-1 16,0 1-16,-21 0 16,0 21-16,0 0 0,0-21 15,-1 21-15,-20 0 0,21 0 16,0 0-16,-22 0 0,22 21 0,0-21 15,-21 21-15,21 0 0,-1 1 16,-20-1-16,21 0 0,0 0 16,0 0-16,-1 0 0,1-21 0,0 22 15,21-1-15,0 0 0,-21 0 16,21 0-16,0 0 0,0 1 16,0-1-16,0 0 15,0 0-15,0 0 0,21-21 0,-21 21 16,21 1-16,0-22 0,1 21 0,-1 0 15,0 0-15,0-21 0,0 21 16,22 0-16,-22-21 0,0 22 0,21-1 16,-21 0-16,1 0 0,20 0 15,-21 0-15,0 1 0,-21-1 0,0 0 16,21 0-16,-21 0 0,0 0 16,0 1-16,-21 20 0,0-21 15,0 0-15,0 0 0,-22 1 0,22-1 16,-21 0-16,0 0 0,-1-21 15,1 21-15,0-21 0,20 0 0,-20 0 16,0 0-16,-1 0 0,1 0 0,0-21 16,-1 0-16,1 0 0,0 0 15,-1-1-15,1 1 0,0-21 0,21 21 16,-1 0-16,1-22 0,0 22 16,0 0-16,21-21 0,0 20 0,0 1 15,0 0-15,0 0 16,0 0-16,21 21 0,-21-21 0,21-1 15,0 22-15,1 0 0,-1-21 0,0 21 16,0 0-16,0 0 0,0 0 0,1 0 16,-1 0-16</inkml:trace>
  <inkml:trace contextRef="#ctx0" brushRef="#br0" timeOffset="78728.89">11261 12848 0,'0'0'0,"21"-21"0,0 0 16,0 21-16,0-21 0,0 0 15,-21-1-15,0 1 0,0 0 16,0 0-16,0 0 0,-21 0 15,0-1-15,0 22 0,0-21 16,0 21-16,-22 0 0,22 0 0,-21 0 16,21 0-16,-22 0 0,1 0 15,0 0-15,-1 21 0,22-21 0,-21 22 16,21 20-16,-22-21 0,22 21 16,0-20-16,0 20 0,0-21 15,-1 21-15,22 1 0,0-22 0,0 21 16,0-21-16,0 1 0,0-1 0,0 0 15,0 0-15,22 0 16,-1-21-16,0 0 0,0 0 0,0 0 16,0 0-16,22 0 0,-22 0 15,21-21-15,-21 0 0,22 21 0,-1-21 16,-21 0-16,22-1 0,-1-20 0,-21 21 16,21 0-16,-20-22 0,-1 1 15,21 21-15,-42-21 0,21 20 16,0 1-16,-21 0 0,22 0 0,-22 0 15,0 0-15,0 42 32,0 0-17,0 0-15,0 0 0,0 22 0,0-22 16,-22 0-16,22 21 0,0-21 0,0 22 16,0-22-16,0 0 0,0 0 15,0 0-15,0 1 0,0-1 0,0 0 16,22-21-16,-22 21 0,21-21 0,0 0 15,0 0-15,0 0 16,0 0-16,-21-21 16,22 21-16,-1-21 0,0 0 0,-21-1 15,21 1-15</inkml:trace>
  <inkml:trace contextRef="#ctx0" brushRef="#br0" timeOffset="79485.45">11747 12637 0,'0'0'0,"0"21"0,0 42 15,-21-42-15,21 1 16,0-1-16,0 0 0,0 0 0,0 0 16,0 0-16,0 1 0,0-1 0,-21 0 15,21 0-15,0 0 0,0 0 16,0 1-16,0-1 15,-21-21 17,0-21-17,21-1 1,0 1-16,-21 0 0,21 0 0,0 0 16,0 0-16,0-1 0,0 1 0,0 0 15,0-21-15,21 21 16,0-1-16,0 1 0,0 0 0,0 0 15,1 0-15,-1 21 0,0-21 0,21-1 16,-21 22-16,1 0 0,20 0 16,-21 0-16,21 0 0,-20 0 0,-1 0 15,21 22-15,-21-1 0,0-21 16,1 21-16,-22 0 0,21 0 0,-21 0 16,0 1-16,0-1 0,0 0 0,0 0 15,0 0-15,0 22 0,0-22 16,0 0-16,-21 0 0,21 0 15,-22-21 1,1 0 0,21-21-1,0 0-15,0 0 16,0 0-16,0-22 16,0 22-16,0 0 0,21 0 0,1-22 15,-1 22-15,0 0 0,21 0 16,-21 0-16,1 0 0,-1-1 0,21 22 15,-21 0-15,0-21 0,22 21 0,-22 0 16,0 0-16,0 0 0,-21 21 16,21 1-16,-21-1 0,22-21 15,-22 21-15,21 21 0,-21-21 0,0 1 16,0-1-16,0 0 0,0 0 16,0 0-16,0 0 0,0 1 0,0-1 15,0 0-15,0 0 16,0 0-16,-21-21 0,-1 0 15,22 21-15,0-42 32,0 0-17,0 0-15,0 0 0</inkml:trace>
  <inkml:trace contextRef="#ctx0" brushRef="#br0" timeOffset="79897.5">12721 12848 0,'0'21'0,"21"-21"16,0 0-16,1 0 0,-1 0 15,0-21-15,0 0 0,0 21 16,0-21-16,1 0 0,-1 0 0,21 21 15,-21-22-15,0 1 0,1 0 16,-22 0-16,21 0 0,-21 0 16,0-1-16,0 1 15,-21 21 1,-1 0-16,1 0 0,0 0 0,0 21 16,-21-21-16,20 22 0,1-1 0,0 0 15,-21 0-15,21 0 0,21 22 16,-22-22-16,22 21 0,-21-21 0,21 0 15,0 1-15,0 20 0,0-21 16,0 0-16,0 0 0,0 1 0,21-22 16,1 21-16,-22 0 0,21-21 0,0 0 15,0 0-15,0 0 0,0 0 16,1 0-16,20 0 0,-21 0 16,0 0-16,0-21 0,1 21 0,20-21 15,-21-1-15</inkml:trace>
  <inkml:trace contextRef="#ctx0" brushRef="#br0" timeOffset="80677.05">13970 12002 0,'-21'0'0,"42"0"0,-63 21 0,20 0 16,1 0-16,0 21 0,-21-20 15,21 20-15,-1 0 0,1 1 0,0-1 16,-21 0-16,21 22 0,-1-22 16,1 22-16,0-22 0,0 21 0,0 1 15,21-22-15,0 22 0,0-22 0,0 22 16,0-22-16,0 0 0,0-21 16,21 22-16,0-22 0,0 0 15,0 0-15,22 0 0,-22 1 0,21-22 16,-21 0-16,22 0 0,-1 0 15,-21 0-15,22 0 0,-1 0 0,0-22 16,1 1-16,-1 0 0,0 0 0,22-21 16,-22-1-16,0 1 0,1 0 15,-1-22-15,0 22 0,1-22 0,-22 22 16,0-22-16,0 1 0,0 21 16,-21-22-16,0 1 0,0-1 0,0 22 15,-21-22-15,0 22 0,0 0 16,-21-1-16,20 1 0,-20 21 0,0 21 15,-1 0-15,1 0 0,0 0 16,-1 0-16,22 0 0,-21 42 16,0-21-16,20 0 0,-20 22 0,21-1 15,0 0-15,0 1 0,21-1 16,0 0-16,-22 1 0,22-1 0,0 0 16,0 1-16,0-1 0,0 0 15,0-20-15,0 20 0,0 0 0,22-21 16,-1 22-16,0-22 0,0 0 0,21 0 15</inkml:trace>
  <inkml:trace contextRef="#ctx0" brushRef="#br0" timeOffset="81339.21">14605 13060 0,'0'0'0,"21"0"31,0 0-31,-21-21 0,21 21 0,-21-21 16,22-1-16,-1 1 0,0 0 0,0 0 15,-21-21-15,21 20 16,0-20-16,1 0 0,-1-1 0,0 22 16,-21-21-16,0 21 0,21-22 15,-21 22-15,0 0 0,0 0 16,-21 21-16,0 0 0,0 0 15,-1 0-15,1 21 0,0 0 16,0 0-16,0-21 0,21 22 0,0-1 16,0 0-16,0 0 0,0 0 15,0 0-15,0 1 0,0-1 16,0 0-16,0 0 0,21 0 16,0 0-16,-21 1 0,0-1 15,21 0-15,-21 0 0,21 0 16,-21 0-16,22 1 0,-22-1 15,0 0-15,21 0 16,0 0 0,0-21-1,0 0-15,0 0 16,1 0-16,-22-21 0,21 0 0,0 0 16,0 0-16,0-1 0,0 1 15,1 0-15,-22 0 0,21 0 0,0-22 16,-21 22-16,0 0 0,21 0 15,0 0-15,-21 0 0,21 21 16,-21 21 15,0 0-31,0 0 0,0 0 0,0 0 16,0 1-16,0-1 0,0 0 16,0 0-16,0 0 0,0 0 15,0 1-15,22-22 31,-22-22-15,0 1-16</inkml:trace>
  <inkml:trace contextRef="#ctx0" brushRef="#br0" timeOffset="81505.09">15219 12594 0,'0'21'79</inkml:trace>
  <inkml:trace contextRef="#ctx0" brushRef="#br0" timeOffset="82217.1">15684 12933 0,'0'0'0,"22"0"0,-1-21 15,-21 0-15,21 21 0,-21-22 0,21 1 16,-21 0-16,0 0 15,0 0-15,0 0 0,0-1 0,0 1 16,0 0-16,-21 21 0,0-21 16,0 21-16,-1 0 15,1 0-15,-21 21 0,21-21 0,-22 21 16,22 0-16,-21 1 0,21 20 16,0-21-16,-1 0 0,1 0 0,21 1 15,0-1-15,0 0 0,0 0 0,0 0 16,0 0-1,21-21-15,1 0 16,-1 0-16,0 0 0,0-21 0,0 21 16,0-21-16,1 0 0,-1 21 15,-21-21-15,21 21 0,0-21 0,0-1 16,0 1 0,-21 42 30,0 1-46,0-1 16,0 21-16,0-21 0,0 0 16,0 22-16,0-22 0,0 21 0,22-21 15,-22 22-15,0-1 0,0 0 0,0 1 16,0-1-16,0 0 0,0 1 16,21-1-16,-21 0 0,0 1 15,0-1-15,0 0 0,0 1 0,0-1 16,0-21-16,0 22 0,-21-22 0,-1 21 15,1-21-15,0 0 0,0 1 16,-21-1-16,-1 0 0,22 0 0,-21 0 16,-1-21-16,1 0 0,0 0 15,-1 0-15,1 0 0,21 0 0,-21-21 16,20 0-16,-20 0 0,21 0 0,0-22 16,0 1-16,-1 21 0,1-22 15,21 1-15,-21 0 0,21-1 0,0 22 16,0-21-16,0 21 0,0-22 0,21 22 15,0-21-15,1 21 0,-1 0 16,0-1-16,21-20 0,-21 21 0,22-21 16,-22 20-16,21-20 0</inkml:trace>
  <inkml:trace contextRef="#ctx0" brushRef="#br0" timeOffset="82464.95">16023 12742 0,'0'22'15,"0"-1"-15,0 0 16,0 21-16,0-21 0,0 1 0,0-1 16,0 0-16,0 0 0,0 0 15,0 0-15,0 1 0,0-1 0,0 0 16,0-42 31,0 0-47,0-1 0</inkml:trace>
  <inkml:trace contextRef="#ctx0" brushRef="#br0" timeOffset="82655.84">16023 12594 0,'0'0'0,"0"21"47,21 1-31,0-22-1</inkml:trace>
  <inkml:trace contextRef="#ctx0" brushRef="#br0" timeOffset="83078.8">16298 12848 0,'0'0'0,"0"43"0,0-1 15,0-21-15,0 0 16,0 0-16,0 1 0,0-1 15,0 0-15,-21-21 0,21 21 0,-21-21 16,21 21 0,-21-21-16,21-21 15,0 0 1,0 0-16,0 0 16,0-1-16,0 1 0,0-21 0,0 21 15,0-22-15,21 22 0,-21-21 16,42 0-16,-21 20 0,1-20 0,20 21 15,-21 0-15,21 0 0,1 21 0,-22-22 16,21 22-16,-21 0 0,1 0 16,20 0-16,-21 0 0,-21 22 0,21-22 15,-21 21-15,21 21 0,-21-21 0,0 0 16,0 1-16,0 20 0,0-21 16,0 0-16,0 22 0,0-22 0,0 0 15,0 0-15,0 0 0,0 0 16,-21 1-16,21-1 15,-21-21-15,21 21 0,-21-21 16</inkml:trace>
  <inkml:trace contextRef="#ctx0" brushRef="#br0" timeOffset="83616.72">17716 12171 0,'0'0'0,"0"-21"0,0 42 31,0 0-15,0 0-16,0 0 0,0 22 0,0-1 15,0 0-15,0 1 0,-21 20 16,21-20-16,-21 20 0,0 1 0,21-1 16,0 1-16,-21-22 0,0 21 0,21-20 15,-22-1-15,22 0 16,0-20-16,0-1 0,0 21 0,0-21 15,0 0-15,0-42 32,0 0-17,0 0-15,0-21 0,0 20 16,0-20-16</inkml:trace>
  <inkml:trace contextRef="#ctx0" brushRef="#br0" timeOffset="83969.52">17378 12298 0,'0'0'0,"-21"-21"0,21-43 15,0 43-15,0 0 16,21 0-16,21 0 0,-21-1 0,22 1 16,-1 0-16,0 0 0,1 0 0,20 0 15,-21-1-15,1 22 0,20 0 16,-20 0-16,-1 0 0,0 0 0,1 22 15,-1-1-15,-21 21 0,0 0 16,0-20-16,-21 20 0,0 21 0,0-20 16,0-1-16,-21 0 0,0 1 15,0 20-15,0-20 0,0-22 0,-22 21 16,22 0-16,0 1 0,0-22 16,0 0-16,-1 0 0,1 0 15,0 1-15,21-1 0,0 0 0,0 0 16,21-21 31,0-21-47</inkml:trace>
  <inkml:trace contextRef="#ctx0" brushRef="#br0" timeOffset="84401.05">18309 12573 0,'-21'21'0,"0"0"15,0 1-15,21-1 0,-22 0 16,1 0-16,21 21 0,0-20 0,0-1 16,-21 21-16,21-21 0,0 0 15,0 1-15,0 20 0,0-21 0,0 0 16,0 0-16,0 1 0,21-1 15,0-21-15,1 0 0,-22 21 16,21-21-16,0 0 0,0 0 0,0 0 16,0 0-16,22-21 0,-22 0 15,0 21-15,21-22 0,-20 1 16,-1-21-16,21 21 0,-21-22 0,-21 22 16,21-21-16,-21 0 0,0-1 15,0 1-15,0 21 0,0-22 0,0 22 16,-21-21-16,0 21 0,0 0 0,0 21 15,0 0-15,-1-22 0,1 22 16,0 0-16,0 0 0,0 22 0,0-22 16,21 21-16,-22 0 0,1 0 0,0 0 15,0 0-15,21 1 16,0-1-16,-21 0 0,21 0 0,0 0 16,0 0-16,21-21 15</inkml:trace>
  <inkml:trace contextRef="#ctx0" brushRef="#br0" timeOffset="84929.25">19071 12023 0,'-21'21'16,"21"0"-16,-21 0 0,21 22 16,0-22-16,-21 21 0,-1 0 15,1 1-15,21 20 0,-21-20 0,0-1 16,21 21-16,-21-20 0,0 20 0,21-20 16,-22 20-16,22-21 0,0 1 15,0-1-15,0 0 0,0 1 0,0-22 16,0 0-16,0 0 0,0 0 15,0 1-15,0-1 0,22-21 16,-1 0-16,0 0 0,0 0 16,0 0-16,0 0 15,-21-21-15,22-1 0,-1 1 0,0 0 16,0 0-16,0 0 0,0-22 0,1 22 16,-1 0-16,0 0 0,0 0 15,-21 0-15,0-1 0,21 22 0,-21 22 31,0-1-31,0 0 16,0 0-16,0 0 0,0 0 0,0 1 16,0-1-16,0 0 0,-21 0 15,21 0-15,0 0 0,0 1 16,0-44 31,0 1-32,0 0-15</inkml:trace>
  <inkml:trace contextRef="#ctx0" brushRef="#br0" timeOffset="85125.14">19262 12594 0,'0'21'93,"21"-21"-93,0 0 0,0 22 16,0-22-16,0 0 0</inkml:trace>
  <inkml:trace contextRef="#ctx0" brushRef="#br0" timeOffset="86066.12">19727 12615 0,'-21'0'15,"0"0"1,0 0-16,0 0 0,-1 22 16,1-22-16,0 21 0,0 0 15,0 0-15,0 0 0,21 0 0,-22 1 16,22 20-16,-21-21 0,21 0 15,0 22-15,0-22 0,0 0 0,0 0 16,0 0-16,0 0 0,21 1 0,1-22 16,-1 21-16,0-21 15,0 0-15,0 0 0,22 0 16,-22 0-16,0 0 0,21 0 16,-21 0-16,22 0 0,-1-21 0,-21-1 15,22 1-15,-22 21 0,21-21 0,-21 0 16,0 0-16,1-22 0,-1 22 15,0 0-15,0 0 0,-21 0 0,21 0 16,-21-1-16,0 1 16,0 42-1,0 1 1,-21-1-16,0 0 16,21 0-16,0 0 0,0 0 0,0 22 15,0-22-15,0 0 16,0 0-16,0 0 0,0 1 15,21-22-15,0 0 0,0 0 16,1 0-16,-1 0 0,0 0 16,21 0-16,-21 0 0,1 0 0,20 0 15,-21-22-15,0 22 0,22-21 0,-22 0 16,0 0-16,-21 0 0,21 0 16,0-1-16,0 1 0,-21 0 0,0 0 15,0 0-15,22 21 0,-22-21 16,0-1-16,21 22 0,-21-21 15,0 42 17,0 1-32,0-1 15,0 0-15,0 0 0,0 0 16,0 0-16,-21 22 0,21-22 0,0 21 16,0-21-16,-22 22 0,22-1 0,0-21 15,0 22-15,0-1 0,0 0 16,0 1-16,0-1 0,0 0 0,0 1 15,0-1-15,0 0 0,-21 1 0,21-1 16,-21 0-16,0 1 0,21-1 16,-21 0-16,0 1 0,21-1 15,-22 0-15,1 1 0,21-22 0,-21 21 16,21-21-16,0 0 0,-21 1 0,21-1 0,-21 0 16,21 0-1,-21-21 1,21-21-16,0 0 0,0 0 15,0-1-15,0-20 16,0 21-16,0-21 0,0-1 0,0 1 16,21-22-16,-21 22 0,21-21 0,0 20 15,0-20-15,-21 20 0,43 1 16,-22-21-16,0 20 0,0 1 0,0 21 16,22-22-16,-22 22 0,21-21 0,-21 21 15,22 0-15,-22-1 0,21 1 16,-21 0-16,0 21 0,1-21 0,-1 21 15,0 0-15,0-21 0,0 21 16</inkml:trace>
  <inkml:trace contextRef="#ctx0" brushRef="#br0" timeOffset="91349.71">5609 13949 0,'0'0'0,"-42"-21"16,21 21-16,-1 0 15,1 0-15,0 0 0,-21 0 0,21 0 16,-1 0-16,-20 0 0,21 0 16,0 0-16,-22 0 0,22 21 0,0-21 15,-21 21-15,21 0 0,-22-21 0,22 21 16,0 1-16,0-22 0,-22 21 15,22 0-15,0 0 0,0 0 0,0 0 16,-22 1-16,22-1 0,0 0 16,0 0-16,0 21 0,0-20 0,-1 20 15,22-21-15,-21 21 0,0-20 16,21 20-16,0 0 0,-21-21 0,21 22 16,-21-22-16,21 21 0,0 1 15,-21-22-15,21 21 0,0-21 16,0 22-16,0-22 0,0 0 0,0 21 15,0-21-15,0 22 0,0-22 16,0 21-16,0-21 0,21 1 0,0 20 16,0-21-16,0 21 0,-21-20 15,21-1-15,1 0 0,-1 21 0,0-21 16,-21 1-16,21-1 0,0 21 16,0-21-16,1 0 0,-1 1 0,0-1 15,0 0-15,0 21 0,0-21 0,1 1 16,-1-1-16,0 0 15,0 0-15,21 0 0,-20 0 0,-1 1 16,0-1-16,0 0 0,21 0 16,-20 0-16,20 0 0,-21-21 0,21 22 15,1-1-15,-22-21 0,21 21 0,1-21 16,-1 21-16,0-21 0,1 21 16,-1-21-16,0 0 0,1 21 0,-1-21 15,-21 0-15,21 0 0,1 0 16,-1 0-16,0 0 0,-20 0 0,20 0 15,0 0-15,-21 0 0,22 0 0,-22 0 16,21-21-16,-21 0 0,22 21 16,-22-21-16,21 21 0,-21-21 0,1 0 15,20 21-15,-21-22 0,21 1 16,-20 21-16,20-21 0,-21 0 16,0 0-16,22 0 0,-22-1 0,21 1 15,-21 0-15,0 0 0,1 0 0,20 0 16,-21-1-16,0 1 0,0-21 15,-21 21-15,22 0 0,-1-22 0,-21 22 16,21-21-16,-21-1 0,0 22 16,0-21-16,0 0 0,21-1 0,-21 22 15,21-21-15,-21-1 0,0 22 16,0-21-16,0 0 0,21 20 16,-21-20-16,0 21 0,22-21 0,-22 20 15,0-20-15,0 21 0,0-21 0,0 20 16,0-20-16,0 21 0,0-21 15,0 20-15,0-20 0,0 0 0,0 21 16,0-22-16,0 22 0,-22-21 16,1 21-16,0-1 0,21 1 0,-21 0 15,21 0-15,-21 0 0,0 0 0,-1-1 16,1 1-16,0 21 0,0-21 16,0 0-16,0 21 0,-1-21 0,1 0 15,0 21-15,0-22 0,0 22 16,0-21-16,-1 0 0,-20 21 15,21-21-15,0 21 0,-22-21 0,22 21 16,0 0-16,0-21 0,0 21 16,-22 0-16,22-22 0,0 22 0,0 0 15,0 0-15,0 0 0,-22 0 16,22 0-16,0 0 0,0 0 0,0 0 16,-1 0-16,1 0 0,0 0 0,0 0 15,0 0-15,0 0 0,-1 0 16,1 0-16,0 0 0,0 0 0,0 0 15,0 0-15,-1 0 0,1 0 16,0 0-16,0 0 0,0 0 16,0 0-16,-1 0 15,1 0-15,0 22 0,0-22 0,0 0 16,0 0-16,-1 21 0,1-21 16,0 0-16,-21 21 0,21-21 15,-1 0-15,1 21 0,0-21 0,-21 21 16,21-21-16,-22 21 0,22-21 15,-21 22-15,21-1 0,-22 0 0,1-21 16,21 21-16,-22 0 0,22 0 16,-21 1-16,21-1 0,0 0 15,-1 0-15</inkml:trace>
  <inkml:trace contextRef="#ctx0" brushRef="#br0" timeOffset="92545.09">5376 14563 0,'0'0'16,"0"21"-16,-21 0 0,0 21 15,21-20-15,0-1 0,0 0 0,0 0 16,0 0-16,0 22 0,-21-22 16,21 0-16,0 0 0,0 0 15,0 0-15,0 1 0,0 20 0,0-21 16,0 0-16,0 0 0,21 1 15,-21-1-15,21 0 0,-21 0 0,21 0 16,0 0-16,1 1 0,-22-1 0,21 0 16,0 0-16,0 0 0,0 0 15,0-21-15,1 0 0,-1 22 0,0-22 16,0 0-16,0 0 0,0 0 16,22 0-16,-22 0 0,0 0 0,0 0 15,0 0-15,1-22 0,20 22 0,-21-21 16,0 21-16,0-21 0,1 21 15,-1-21-15,0 21 0,0-21 16,43-22 0,-43 22-16,-21 0 0,21 0 0,0 21 15,0-21-15,0 0 0,1-1 0,-22 1 16,21 0-16,0 0 0,-21 0 16,0 0-16,21-1 0,0 1 0,-21 0 15,0-21-15,0 21 0,0-1 0,0 1 16,0 0-16,0 0 0,0-21 15,0 20-15,0 1 0,0 0 0,-21-21 16,0 21-16,0-1 16,0 1-16,21 0 0,-22 0 0,1 0 0,-21 0 15,21-1-15,0 22 0,-1-21 16,-20 21-16,21-21 0,0 21 16,-22-21-16,22 21 0,-21 0 0,21 0 15,0 0-15,-22 0 0,22 0 16,0 0-16,-21 0 0,20 0 0,1 21 15,-21-21-15,21 21 0,0-21 16,-1 21-16,-20-21 0,21 22 0,0-1 16,0-21-16,-1 21 0,22 0 15,-21-21-15,0 21 0,21 0 16,-21 1-16,21-1 0,0 0 0,0 21 16,0-21-16,-21 1 15,21-1-15,0 0 0,0 21 0,0-21 16,0 1-16,0-1 0,0 21 15,21-21-15,-21 0 0,21 22 0,-21-22 16,21 0-16,0 21 0,-21-20 16,22-1-16,-1 0 0,-21 0 0,21 0 15,0 0-15,-21 1 0,21-1 16,0 0-16,1-21 0,-1 21 16,0-21-16,0 0 0,0 0 0,0 0 0,1 0 15,-1 0-15,0 0 0,21 0 16,-21 0-16,1-21 0</inkml:trace>
  <inkml:trace contextRef="#ctx0" brushRef="#br0" timeOffset="96861.62">4911 12975 0,'0'0'0,"-22"0"15,1 0-15,0 0 0,42 0 63,0 0-63,1 0 0,20 21 15,-21-21-15,21 0 0,-20 0 16,20 0-16,0 0 0,1 22 0,-22-22 16,21 0-16,22 0 0,-22 0 15,0 0-15,1 21 0,-1-21 0,0 0 16,-21 0-16,22 0 0,-22 0 15,0 21-15,0-21 0,0 0 0,-21 21 16,0 0 0,-21-21-16,0 0 15,0 0-15,0 0 0,0 0 0</inkml:trace>
  <inkml:trace contextRef="#ctx0" brushRef="#br0" timeOffset="97305.01">5228 13081 0,'0'21'32,"0"0"-32,0 1 15,0-1 1,0 0-16,0 0 0,0 0 0,21 0 15,-21 1-15,21-1 16,-21 0-16,0 0 0,0 0 0,0 22 16,0-22-16,0 0 0,0 0 15,0 21-15,0-20 0,0-1 0,0 21 16,0-21-16,0 22 0,-21-22 16,21 0-16,-21 0 0,0 0 0,21 0 15,-21 1-15,0-22 0,-1 0 16,22 21-16,-21-21 0,0 0 0,0 0 15,0 0-15,0 0 0,21-21 16,-22-1-16,1 22 0,0-21 0,0 0 16,0 0-16,0 0 0,21 0 15,-22-1-15,1 1 0,21 0 16,0 0-16,0 0 16,0 0-1,21 21 1,1 0-16,-1 0 15,0 0-15</inkml:trace>
  <inkml:trace contextRef="#ctx0" brushRef="#br0" timeOffset="98772.95">6265 13145 0,'0'0'0,"21"0"0,-21-22 15,0 1 1,0 0-1,-21 21 1,0 0-16,0 0 16,0 0-16,0 0 0,-1 21 0,1-21 15,0 21-15,0 1 0,-21-22 0,20 21 16,1 0-16,0 0 0,0-21 16,0 21-16,0 0 0,-1 1 0,22-1 15,0 0-15,0 0 0,-21 0 16,21 0-16,0 1 0,0-1 15,21 0 1,1-21 0,-1 0-16,0 0 0,0 0 0,0 0 15,0 0-15,1 0 0,-1 0 16,0 0-16,0 0 0,0 0 0,0 21 16,1-21-16,-1 0 0,0 0 15,0 0-15,0 21 16,0-21-16,-21 21 0,22 1 15,-22-1 1,0 0-16,0 0 16,0 0-16,0 0 15,0 1-15,-22-22 0,22 21 0,-21 0 16,0 0-16,0-21 0,0 21 16,0 0-16,-1-21 0,1 22 15,0-22-15,0 0 0,0 21 0,-22-21 16,22 0-16,-21 0 0,21 0 15,-22 0-15,22 0 0,-21 0 0,21 0 16,-22 0-16,22 0 0,-21 0 16,21 0-16,0 0 0,-1 0 15,1-21-15,0 21 0,21-22 16,-21 22 15,0 0 454,0 0-329,-1 0-78,1 0-62,0 0-16,0 0 0,0 22 15,0-22-15</inkml:trace>
  <inkml:trace contextRef="#ctx0" brushRef="#br0" timeOffset="104081.5">13420 14626 0,'0'-21'31,"-22"21"-15,1 0-16,0 0 15,0-21-15,0 21 0,0 0 0,-1 0 16,-20 0-16,21-21 0,-21 21 0,-1 0 16,22 0-16,-21 0 0,-22-21 15,22 21-15,0 0 0,-22 0 0,1 0 16,-1 0-16,1-22 0,-1 22 0,1 0 16,-22 0-16,0 0 0,1-21 15,-1 21-15,0 0 0,1-21 0,-1 21 16,0-21-16,1 21 15,20-21-15,-21 21 0,1-21 0,-1 21 16,0 0-16,-20-22 0,-1 22 0,0 0 16,0-21-16,0 0 0,22 21 15,-22 0-15,21 0 0,0-21 0,-20 21 16,20 0-16,0 0 0,1 0 16,-22-21-16,21 21 0,0 0 0,22 0 15,-22 0-15,22-21 0,-22 21 0,43 0 16,-22 0-16,1-22 0,20 22 15,-20 0-15,21 0 0,-1-21 0,1 21 16,0 0-16,-1 0 16,22 0-16,-21-21 0,21 21 0,-22-21 15,22 21-15,0 0 0,0 0 0,0-21 16,-1 21 0,1-21-16,0 21 109,21-22-109,-21 22 0,0 0 16,0 0-1,-1 0-15,1 0 16,0 0-16,0 0 0,0 0 0,0 0 15,-1 0-15,1 0 0,0 0 16,0 0-16,0 0 0,0 0 16,-1 0-16,1 0 0,0 0 15,0 0 1,0 0-16,0 0 16,42 0 46</inkml:trace>
  <inkml:trace contextRef="#ctx0" brushRef="#br0" timeOffset="104633.2">9334 13589 0,'0'0'0,"-21"21"0,0 0 0,-21 1 0,21-1 15,-22 21-15,1-21 0,0 22 0,-22-22 16,22 21-16,-22-21 0,22 22 16,-22-22-16,1 0 0,21 0 0,-22 0 15,22 0-15,-1-21 0,1 22 16,0-22-16,21 0 0,-1 21 0,-20-21 16,21 0-16,0 0 15,0 0-15,-1 0 16,22 21-16,22 0 47,-1-21-47,21 21 15,-21 0-15,22-21 0,-1 22 0,0-1 16,22 0-16,-22 0 0,0 21 0,22-20 16,-22-1-16,22 0 0,-22 0 15,0 0-15,1 0 0,-1 22 0,0-43 16,1 21-16,-22 0 15,0 0-15,0 0 0,0 1 0,1-22 16,-1 21-16,-21 0 0,21-21 16,-21 21-16,0 0 15,0 0-15,0 1 16</inkml:trace>
  <inkml:trace contextRef="#ctx0" brushRef="#br0" timeOffset="133213.15">5567 13822 0,'-21'0'0,"42"0"0,-64 0 0,22 0 16,0 0-16,0 0 0,0 0 0,0 0 15,-1 0-15,1 0 0,0 0 16,-21 21-16,21 0 0,-1-21 0,1 21 16,21 1-16,-21-1 0,0 21 15,0-21-15,0 0 0,21 22 0,-22-1 16,1 0-16,21 1 0,-21-1 0,0 22 16,0-1-16,21 1 0,-21-1 15,-1 1-15,1 20 0,21-20 0,-21-1 16,21 1-16,-21-1 0,21 22 15,0-22-15,-21 1 0,0 21 16,21-22-16,-22 1 0,22-1 0,0-21 16,0 22-16,-21-22 0,21 1 15,0-1-15,-21 0 0,21 1 0,0-22 16,0 21-16,0-21 0,0 0 16,0 1-16,0-1 0,0 0 0,0 0 15,0-42 16,0 0-31,0 0 0,0-1 0,0 1 16,0 0-16,0-21 0,0 21 16,21-22-16</inkml:trace>
  <inkml:trace contextRef="#ctx0" brushRef="#br0" timeOffset="133982.7">5376 14034 0,'0'0'0,"21"0"16,64-43-1,-64 43-15,22-21 0,-22 21 16,21 0-16,0 0 0,1 0 0,-1 0 15,22 0-15,-1 0 0,1 0 0,-1 0 16,1 0-16,-1 0 0,22 0 16,-22 0-16,22 0 0,0 21 0,-1-21 15,1 0-15,0 0 0,-1 0 16,-20 21-16,20-21 0,-20 0 0,-1 0 16,1 22-16,-22-1 0,22-21 0,-22 21 15,0-21-15,-20 21 16,20 0-16,-21 0 0,0-21 0,0 22 15,1-1-15,-1 21 0,-21-21 0,0 22 16,21-22-16,-21 21 0,0 0 16,0-20-16,0 20 0,0 0 0,0 1 15,0-1-15,0 21 0,0-41 16,-21 41-16,0-21 0,21-20 0,-22 20 16,1 0-16,0 1 0,0-1 0,21 0 15,-21 1-15,0 20 0,-1-21 16,22 1-16,-21-1 0,0 0 0,0 1 15,21-1-15,-21 0 0,21 1 16,-21-22-16,-1 21 0,22 1 16,0-22-16,-21 0 0,0 21 0,21-21 15,-21 1-15,0 20 0,0-21 0,-1 0 16,1 0-16,-21 1 0,21-1 16,-22 0-16,1 0 0,0-21 0,-22 21 15,1 0-15,-1-21 0,1 0 16,-22 22-16,0-22 0,1 0 0,-1 0 15,-21 0-15,0 0 0,1 0 0,-1 0 16,0 0-16,21 0 0,-21 0 16,22 0-16,20 0 0,1 0 0,-1-22 15,1 22-15,20 0 0,-20 0 16,21 0-16,-1-21 0,22 21 16,-21 0-16,21 0 0,-1 0 0,1 0 15,0 0-15,42 0 31,0 0-15,22 21-16,-22-21 0,21 0 0,1 0 16,-1 0-16,0 0 0,22 22 0,-22-22 15,22 0-15</inkml:trace>
  <inkml:trace contextRef="#ctx0" brushRef="#br0" timeOffset="134561.32">6350 15917 0,'0'0'0,"0"43"16,0-22-16,0 0 0,-21 0 15,0 0-15,-1 22 0,1-22 16,0 21-16,-21 1 0,21-22 0,-22 21 16,22 0-16,-21 1 0,-1-1 0,-20 0 15,21 1-15,-22 20 0,22-20 16,-22-1-16,22 0 0,-22 1 0,22-1 15,-21 0-15,20-21 0,1 22 16,0-22-16,20 0 0,-20 0 0,21 0 16,0-21-16,0 0 15,21-21 1,0 0 0,21 0-16,0 0 15,21 0-15,1-1 0,-1 1 0,0 0 16,1 0-16,20 0 0,1 0 0,-22-1 15,21 1-15,1 0 0,-1 0 16,1 21-16,-22-21 0,22 21 0,-1 0 16,-20 0-16,20 0 0,-21 0 0,22 0 15,-22 0-15,22 21 0,-22-21 16,0 21-16,1 0 0,-1 0 16,0 1-16,-20-22 0,-1 21 0,21-21 15,-21 0-15,-21 21 0,21-21 16,1 0-16,-22-21 15,0 0 1,0-1-16,0 1 0,0 0 0,0 0 16,-22-21-16,1 20 0,0 1 0,0-21 15,0 21-15,0-22 0,21 22 16,-22 0-16,1 0 0,0 0 0,21 0 16,0-1-16,-21 1 0,0 0 15,0 21 1,21-21-16,0 0 15</inkml:trace>
  <inkml:trace contextRef="#ctx0" brushRef="#br1" timeOffset="213899.92">24723 15812 0,'0'0'0,"-22"0"16,1 0-16,0 0 0,0 0 15,-21 0-15,20-22 16,1 22-16,0 0 0,0-21 16,0 0-16,0 21 0,-1-21 0,22 0 15,-21 0-15,21-1 0,0 1 16,0 0-16,0-21 0,0 21 0,0-22 16,0 22-16,21 0 0,1-21 0,20 20 15,-21 1-15,21 0 0,-20 0 16,20 21-16,0 0 0,-21-21 15,22 21-15,-22 0 0,21 0 0,-21 0 16,1 21-16,-1 0 0,-21 0 16,0 0-16,0 1 0,0-1 0,-43 0 15,22 21-15,0 1 0,-21-22 0,-1 21 16,1 0-16,0 1 0,-1-1 16,1 0-16,21 1 0,-21-1 0,20 0 15,22 1-15,0-22 0,0 21 0,0-21 16,0 22-16,0-22 0,0 0 15,22 0-15,-1 0 0,0 1 0,0-22 16,0 21-16,0-21 0,22 0 0,-22 0 16,0 0-16,21 0 15,-20 0-15,20-21 0,-21 21 0,0-22 16,0 1-16,22 0 0,-22 0 0,0 0 16,-21-22-16,0 22 0,0-21 15,0 21-15,0-22 0,0 22 0,-21-21 16,-21 21-16,-1 0 0,22-1 0,-21 1 15,-1 21-15,1 0 0,0 0 16,21 0-16,-22 0 0,22 0 0,0 0 16,0 21-16,0 1 0,21-1 0,0 0 15,0 21-15,0-21 0,0 1 16,0-1-16,0 0 0,0 0 0,21 0 16,0 0-16,0-21 0,0 0 15,22 0-15</inkml:trace>
  <inkml:trace contextRef="#ctx0" brushRef="#br1" timeOffset="214251.73">25358 15600 0,'-22'63'15,"-570"318"-15,1206-825 0,-636 529 0,22-64 0,0 0 16,22-21 0,-1 0-1,0 0-15,-21-21 16,21 21-16,-21-21 0,21-1 0,-21 1 16,0 0-16,0 0 15,0 0-15,-21 21 0,0-21 16,0 21-16,0 0 15,-1 0-15,22 21 0,-21-21 16,0 21-16,21 0 0,0 0 16,0 0-16,0 1 15,21-22 1,0 0-16</inkml:trace>
  <inkml:trace contextRef="#ctx0" brushRef="#br1" timeOffset="214558.69">26162 15007 0,'-21'0'0,"0"0"0,-1 0 16,1 21-16,21 1 0,-21-1 15,0 21-15,0-21 0,21 22 16,-21 20-16,-1-21 0,1 22 0,0-22 15,0 22-15,0-1 0,0 1 0,-1-22 16,1 22-16,0-1 0,0 1 16,0-22-16,0 21 0,21-20 0,-22 20 15,22-20-15,-21-1 0,21-21 0,-21 21 16,21-20-16,0-1 0,0 21 0,0-21 16,0 0-16,21-21 31,-21-21-31,21 0 0,1 0 15,-1 0-15</inkml:trace>
  <inkml:trace contextRef="#ctx0" brushRef="#br1" timeOffset="-214636.2">26247 15939 0,'0'0'0,"-22"21"0,22 0 0,-21 0 15,21 0 1,21-21 15,1-21-31,-1 0 16,-21 0-16,0 0 0,0-1 16,0 1-16,0 0 0,0 0 15,0 0-15,0 0 16,0 42-1,0 0 1,-21 0-16,21 0 16,0 0-16,-22-21 0,1 22 0,0-1 15,0-21-15</inkml:trace>
  <inkml:trace contextRef="#ctx0" brushRef="#br1" timeOffset="-214204.45">23770 16616 0,'0'0'0,"-42"0"0,21 21 16,42-21 0,0 0-1,21 0-15,22 0 0,-1 0 0,1 0 16,-1 0-16,22 0 0,0 0 0,20 0 16,-20 0-16,21 0 0,0 0 15,0 0-15,-1 0 0,1-21 0,0 21 16,0 0-16,0-21 0,0 0 0,-22 21 15,22 0-15,-21-22 0,-22 22 16,1 0-16,-1-21 0,-20 21 0,-1 0 16,0 0-16,-21 0 0,1 0 0,-22-21 15,-22 21 1,1 0-16,0 0 0,-21 0 16,21 0-16,-22 0 0,1 0 0,0 21 15,-1-21-15,1 0 0,0 0 16,-22 21-16</inkml:trace>
  <inkml:trace contextRef="#ctx0" brushRef="#br1" timeOffset="-213902.62">24193 16891 0,'0'0'0,"-21"0"0,0 21 15,42-21 1,0 0-16,1 0 15,20 0-15,0 0 0,22 0 16,-22-21-16,22 21 0,20-21 0,-20 0 16,20 21-16,-20-21 0,21-1 0,-1 22 15,-20-21-15,-1 0 0,22 0 16,-22 21-16,-20-21 0,20 0 0,-20 21 16,20-22-16,-21 1 0,1 21 0,-22-21 15,21 21-15,-21 0 0,1 0 16,-1-21-16,-21 0 47,-21 21-47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0T03:54:30.0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2900 1164 0,'0'0'0,"0"-21"0,0 0 15,0 0-15,0 0 16,0-1-16,0 1 0,0 0 15,0 0-15,0 0 16,0 42 15,0 0-15,0 0-16,0 0 0,-21 22 0,-1-1 0,22 0 16,-21 1-16,0 20 15,0-20-15,0 20 0,0-21 0,-1 22 16,-20-1-16,21 1 0,0-1 15,0 1-15,-22-22 0,22 22 16,0-22-16,0 0 0,0 1 0,21-22 16,0 0-16,-22 0 0,22 0 15,-21-21-15,21-21 32,0 0-32,0 0 0,0 0 15,0 0-15,21 21 16,1-22-16,-22 1 0,21 0 0,0 21 15,0-21-15,0 0 0,0 21 16,22-21-16,-22 21 0,21-22 0,-21 1 16,22 21-16,-22-21 0,21 21 15,-21 0-15,22-21 0,-22 21 0,21 0 16,-21-21-16,1 21 0,20-21 16,-21 21-16,0-22 0,0 22 15,1-21-15,-1 21 0,0-21 0,-21 0 16,21 0-16,0 0 15,-21-1-15,0 1 0,0 0 16,0 0-16,0 0 0,0 0 0,0-1 16,0 1-16,0 0 15,0 42 17,-21 0-17,21 22-15,-21-22 0,21 21 16,0 1-16,0-1 0,-21 0 0,21 1 15,-21 20-15,21-21 0,-22 1 16,22 20-16,-21-20 0,21-1 0,0 0 16,0-21-16,0 22 0,-21-1 15,21-21-15,-21 0 0,21 22 16,0-22-16,0 0 0,0 0 16,0 0-16,0-42 46,0 0-46,0 0 0,0 0 16,0 0-16,0-1 0</inkml:trace>
  <inkml:trace contextRef="#ctx0" brushRef="#br0" timeOffset="347.8">3662 1969 0,'21'0'16,"0"0"-16,0 0 16,0-22-1,-21 1 1,0 0-16,0 0 0,-21 0 31,0 21-31,0 0 16,21 21-16,-21 0 15,21 0-15,0 0 16,-21-21-16,21 22 16,0-1-1,21-21 1,0-21-1</inkml:trace>
  <inkml:trace contextRef="#ctx0" brushRef="#br0" timeOffset="1352.48">7218 1355 0,'21'0'0,"-21"-21"0,21 21 16,-21-22-16,21 22 16,0-21-16,1 21 0,-1-21 0,0 0 15,0 0-15,21 0 0,-20-1 16,20-20-16,-21 21 0,21-21 0,1 20 15,-22-20-15,21 0 0,-21-1 16,1 1-16,20 0 0,-42-1 0,21 1 16,-21 0-16,0-1 0,0 22 15,0-21-15,0 21 0,-21 0 0,-21-1 16,20 1-16,-41 0 0,21 21 16,-1 0-16,1 0 0,-22 0 15,22 0-15,0 0 0,-1 0 16,-20 21-16,21 0 0,-1 1 0,1-1 15,0 0-15,-1 0 0,1 21 16,0-20-16,-1 20 0,22 0 0,0 1 16,21-1-16,0 0 0,0 1 15,0-1-15,0 0 0,0 1 0,21-1 16,-21 0-16,42 1 0,-20-1 16,-1 0-16,0 1 0,0-1 0,21 0 15,-20 22-15,-1-22 16,0 0-16,0 1 0,0 20 0,0-20 15,1-1-15,-1 0 0,-21 1 16,0-1-16,0 0 0,0 1 0,0-1 16,0 0-16,-21-21 0,-1 22 15,-20-1-15,21-21 0,-21 0 0,-22 1 16,22-1-16,-22 0 0,1 0 16,-1 0-16,22-21 0,-22 0 0,1 0 15,-1 0-15,22 0 0,-21-21 0,20 0 16,1 0-16,0-22 0,20 22 15,-20-21-15,21 0 0,0-1 0,0 1 16,-1-22-16,22 22 16,-21-21-16,21-1 0,0 22 0,0-1 15,0 1-15,0 0 0,0 21 16,21-22-16,1 22 0,-1 0 0,0 21 16,0-21-16,0 21 15,0 0-15,1 0 0,-1 0 0,0 21 16,0-21-16,21 21 0,1-21 15,-1 21-15</inkml:trace>
  <inkml:trace contextRef="#ctx0" brushRef="#br0" timeOffset="1780.23">7535 2053 0,'21'0'0,"1"0"15,-1 0-15,0 0 16,0-21-16,0 0 0,0 0 0,1 0 16,20-1-16,-21-20 0,0 21 15,0 0-15,1-22 0,-1 1 16,0 21-16,-21-21 0,0 20 0,0 1 15,0 0-15,-21 21 16,0 0-16,-22 0 0,22 0 16,-21 21-16,-1 0 0,1 1 0,0 20 15,21 0-15,-22 1 0,1-1 16,21 0-16,0 1 0,-22-1 0,43 0 16,-21-21-16,21 22 0,0-22 0,0 21 15,0-21-15,0 1 0,0-1 16,21-21-16,0 21 0,22-21 15,-22 0-15,0 0 0,21 0 16,1 0-16,-22 0 0,21-21 16,1 0-16,20-1 0,-21 1 15,1-21-15,-1 21 0,0-22 0</inkml:trace>
  <inkml:trace contextRef="#ctx0" brushRef="#br0" timeOffset="2152.56">8636 614 0,'0'0'0,"-21"42"0,0 1 16,-22 20-16,22 1 0,0 20 15,0 1-15,0-22 0,-1 22 0,1 0 16,0-1-16,0 1 0,0 0 16,0-1-16,-1-20 0,22 21 0,-21-22 15,0 1-15,21-1 0,-21 1 16,21-1-16,0-21 0,-21 1 0,21-1 16,-21-21-16,21 22 0,0-22 0,0 0 15,0 0-15,0 0 0,0 0 16,21-42 31,0 0-47,0 0 0,-21 0 0,21 0 15,0-1-15</inkml:trace>
  <inkml:trace contextRef="#ctx0" brushRef="#br0" timeOffset="2552.33">8551 2053 0,'0'21'15,"0"1"-15,21-22 16,1 0-16,-1 0 16,0 0-16,0 0 15,21-22-15,-20 1 0,-1 0 0,21 21 16,-21-21-16,0 0 0,22 0 0,-22-22 15,0 22-15,0 0 0,-21 0 16,0 0-16,0-1 0,0 1 0,0 0 16,0 0-16,-21 21 15,0 0-15,-21 0 0,20 0 0,1 21 16,-21 0-16,21 0 16,-22 22-16,1-22 0,21 21 0,0-21 15,0 22-15,-1-22 0,1 21 16,0 1-16,21-22 0,-21 0 0,21 0 15,0 21-15,0-20 0,0-1 16,0 0-16,21-21 0,0 0 16,22 0-16,-22 0 0,0 0 0,21 0 15,1 0-15,-22 0 0,21 0 16,0-21-16,1 0 0,-22-1 0,21 1 16</inkml:trace>
  <inkml:trace contextRef="#ctx0" brushRef="#br0" timeOffset="3083.44">9271 1778 0,'0'0'0,"-21"0"15,0 0 1,21 21-16,-22-21 0,22 21 16,0 1-16,0-1 0,-21 21 0,21-21 15,0 0-15,-21 1 0,21 20 16,0-21-16,0 0 0,0 0 0,0 22 15,-21-22-15,21 0 0,-21 0 16,21 0-16,0 1 16,0-1-16,-21-21 0,21 21 15,0-42 17,0 0-17,0-1-15,0 1 0,0 0 16,0 0-16,0-21 0,21 20 0,-21 1 15,21-21-15,0 0 0,0 20 16,22-20-16,-22 21 0,0-21 0,21 20 16,-21 1-16,22 0 0,-1 0 15,-21 0-15,22 21 0,-22 0 16,0 0-16,21 0 0,-21 21 16,-21 0-16,22 0 0,-22 0 0,21 1 15,-21-1-15,0 21 0,0-21 0,0 22 16,0-22-16,-21 21 0,-1-21 15,1 0-15,0 22 0,21-22 0,-21 0 16,21 0-16,-21 0 0,21 1 16,-21-1-16,21 0 0,21-42 47,0 21-32,0-21-15,0-22 16,0 22-16</inkml:trace>
  <inkml:trace contextRef="#ctx0" brushRef="#br0" timeOffset="3347.84">9991 1757 0,'0'0'0,"0"21"16,0 0-16,0 0 0,-22 1 0,22 20 15,-21-21-15,21 21 0,0-20 16,0-1-16,-21 21 0,21-21 0,-21 0 16,21 1-16,-21-1 0,21 0 15,0 0-15,0 0 0,0 0 16,21-21 15,-21-21-15,21 0-16,0 0 0,-21 0 15</inkml:trace>
  <inkml:trace contextRef="#ctx0" brushRef="#br0" timeOffset="3707.65">10139 1566 0,'0'0'16,"42"-21"-16,-21 21 0,-21-21 16,0 0-16,21 21 0,-21-21 15,0 0-15,0-1 0,0 1 16,0 0-16,-21 21 15,0-21-15,0 21 16,0 0-16,0 0 0,-1 0 16,1 21-16,0-21 0,0 21 0,21 0 15,-21 1-15,21-1 0,-21 0 0,21 0 16,0 0-16,0 22 0,0-22 16,0 0-16,0 0 0,0 21 0,21-20 15,0-1-15,0 0 16</inkml:trace>
  <inkml:trace contextRef="#ctx0" brushRef="#br0" timeOffset="4168.1">10414 1799 0,'0'0'0,"0"21"31,0 1-15,0-1-16,0 0 0,-21-21 16,21 21-16,-21 21 0,21-20 0,-22-1 15,22 0-15,0 0 0,0 0 0,0 0 16,0 22-16,0-22 16,0 0-16,0 0 0,0 0 15,0 1-15,22-22 16,-1 0-16,0 0 15,0 0-15,0 0 0,0 0 0,1 0 16,-1-22-16,0 1 0,0 21 16,0-21-16,22-21 0,-22 21 0,-21-1 15,21 1-15,0-21 0,-21 21 16,21-22-16,-21 22 0,0 0 0,0 0 16,0 0-16,0 0 0,-21 21 46,21 21-46,-21 0 16,0 0-16,21 0 0,0 0 16,0 1-16,0-1 0,21-21 31,0 0-31,0 0 0</inkml:trace>
  <inkml:trace contextRef="#ctx0" brushRef="#br0" timeOffset="4880.2">11112 1842 0,'0'0'0,"0"-22"0,0 44 47,0-1-47,-21-21 0,0 21 0,21 0 16,-21 21-16,0-20 0,21-1 15,-21 0-15,-1 21 0,22-21 0,0 1 16,-21-1-16,0 0 0,21 0 15,-21 21-15,0-20 0,21-1 16,0 0-16,0 0 0,0 0 16,0-42 15,0 0-15,0 0-16,0 0 15,0-1-15,0 1 0,0-21 0,21 21 16,0 0-16,0-22 0,-21 22 0,21-21 15,1 21-15,-1-1 0,21-20 16,-21 21-16,0 21 0,1-21 0,20 0 16,-21 21-16,0 0 0,0 0 15,1 0-15,-1 0 0,0 21 0,0 0 16,-21 0-16,0 0 0,21 0 16,-21 1-16,0-1 0,21 0 0,-21 21 15,0-21-15,0 1 0,0-1 16,0 0-16,0 0 0,0 0 15,-21 0-15,21 1 0,-21-22 0,21 21 16,-21 0-16,0-21 16,0 0-1,21-21-15,0 0 16,0-1-16,0 1 0,0 0 16,21 0-16,0-21 0,0 20 15,0-20-15,0 0 0,1 21 0,-1-22 16,0 1-16,0 21 0,21 0 15,-20-22-15,20 22 0,-21 21 0,21-21 16,-20 21-16,20 0 0,0 0 16,1 21-16,-22 0 0,0 0 15,21 1-15,-42-1 0,21 21 0,-21-21 16,0 22-16,0-22 0,0 21 16,0-21-16,0 22 0,-21-22 0,21 21 15,-21-21-15,0 0 0,21 1 0,0-1 16,-21 0-16,21 0 0,-21 0 15,-1 0-15</inkml:trace>
  <inkml:trace contextRef="#ctx0" brushRef="#br0" timeOffset="5908.28">13568 931 0,'0'0'0,"-21"43"0,-43 105 16,64-106-16,-21 22 0,0-1 15,0 1-15,-1 20 0,1-20 16,0 21-16,0-22 0,21 22 0,-21-22 16,21 1-16,-21-1 0,-1-20 15,22 20-15,0-21 0,0 1 16,0-22-16,0 0 0,0 21 0,0-20 16,0-1-16,22-42 31,-1-1-31,0 1 0,0 0 15,0 0-15,0-21 0,1 20 0,-1-20 16,0 0-16,0-1 0,21-20 0,-20 21 16,-1-22-16,0 22 0,0-22 15,0 22-15,0 21 0,1-22 0,-1 22 16,-21 0-16,21 21 16,0 0-16,-21 21 15,21 0-15,-21 22 16,21-1-16,-21 0 0,0 1 0,0-1 15,0 0-15,0 1 0,0-1 0,0 0 16,0 1-16,0-1 0,0 0 16,0-20-16,22-1 0,-22 21 0,21-21 15,0-21-15,0 21 0,0-21 16,0 22-16,22-22 0,-22 0 0,21 0 16,1 0-16,-1-22 0,21 1 0,-20 0 15,-1 0-15,22-21 0,-22-1 16,0 1-16,1 0 0,20-22 0,-21 1 15,1-1-15,-22 1 0,21-22 16,-21 21-16,1-20 0,-1 20 16,-21-20-16,0 20 0,0 1 15,0-22-15,0 21 0,0 1 0,-21 21 16,-1-1-16,1 1 0,0 21 16,0 0-16,0-1 0,0 22 0,-1 0 15,1 0-15,0 22 0,0 20 16,0-21-16,0 21 0,-1 1 0,1-22 15,0 21-15,21 1 0,0-1 16,0 0-16,-21-21 0,21 22 0,0-22 16,0 21-16,0-21 0,0 1 0,21 20 15,0-21-15,0 0 16</inkml:trace>
  <inkml:trace contextRef="#ctx0" brushRef="#br0" timeOffset="6319.06">14711 1969 0,'0'21'16,"21"-21"0,0 0-16,0 0 0,0 0 15,1-21-15,-1-1 0,21 22 0,-21-21 16,0 0-16,1 0 15,-1-21-15,0 20 0,0 1 0,0-21 16,0 21-16,-21 0 0,0-1 16,0 1-16,0 0 0,-21 21 15,0 0-15,-21 0 16,21 0-16,-1 21 0,-20 0 0,21 22 16,0-22-16,-22 0 0,22 21 0,0-20 15,0 20-15,0 0 0,21-21 16,0 22-16,-21-22 0,21 0 0,0 21 15,0-20-15,0-1 0,0 0 16,0 0-16,21 0 0,0-21 16,0 0-16,0 21 0,0-21 15,1 0-15,20 0 0,-21 0 16,21 0-16,1-21 0,-1 0 0,0 21 16,1-21-16,-1-21 0,0 20 15,1-20-15</inkml:trace>
  <inkml:trace contextRef="#ctx0" brushRef="#br0" timeOffset="6915.71">15727 847 0,'-21'21'15,"21"0"1,-22 21-16,22-20 0,0 20 0,0 0 15,-21 1-15,21 20 0,-21-21 0,21 22 16,-21-22-16,21 22 0,0-1 16,0-20-16,-21 20 0,0 1 0,-1-1 15,22 1-15,-21-22 0,0 21 16,21-20-16,-21-1 0,0 0 0,21 1 16,0-22-16,-21 21 0,21-21 0,-22 1 15,1-1-15,21 0 0,0 0 16,0-42 15,0 0-31,0-22 16,0 22-16,21 0 0,1 0 15,-1-21-15,-21 20 0,21-20 16,0 0-16,0 21 0,22-22 0,-22 22 16,0-21-16,21 21 0,-21-1 15,1 1-15,20 21 0,-21 0 0,21 0 16,-20 0-16,20 0 0,-21 0 15,0 0-15,22 21 0,-22 1 0,0-1 16,0 0-16,0 21 0,0-21 16,-21 22-16,0-22 0,0 21 0,0-21 15,0 22-15,0-22 0,-21 21 16,-21-21-16,21 1 0,-22 20 16,1-21-16,0 0 0,-1 0 0,22-21 15,-21 22-15,0-22 0,20 21 0,-20-21 16,21 0-16,0 0 0,0 0 15,-1 0-15,1 0 0,0 0 0,0 0 16,21-21 0,0-1-16,21 1 15,0 0-15,22 0 16,-22 0-16,21 0 0</inkml:trace>
  <inkml:trace contextRef="#ctx0" brushRef="#br0" timeOffset="7303.5">16806 783 0,'0'0'0,"-21"21"0,21 1 16,0 62-16,-21-41 16,0 20-16,21 1 0,0-1 0,-21 1 15,-1-1-15,22 1 0,-21-1 16,0 22-16,21-22 0,0 1 0,0 20 16,-21-20-16,21-22 0,-21 22 0,21-1 15,-21-20-15,21-1 0,0 0 16,0-21-16,-22 22 0,22-22 0,-21 21 15,21-21-15,-21-21 0,21 22 16,0-1-16,21-21 31,0 0-31,1-21 16,-1 21-16,0-43 0,0 22 0,0 0 16,-21-21-16</inkml:trace>
  <inkml:trace contextRef="#ctx0" brushRef="#br0" timeOffset="7744.24">16319 1037 0,'0'0'16,"-42"-42"-16,0 21 0,21 0 0,-1-1 16,1 1-16,21-21 0,0 21 15,0 0-15,21-1 0,1 1 16,-1 21-16,0-21 0,21 21 15,-21 0-15,22 0 0,-1-21 0,0 21 16,22 0-16,-1 0 0,-20 0 16,41 0-16,-20 21 0,-1-21 0,22 21 15,0 0-15,-1 1 0,1 20 16,0 0-16,-22 1 0,22-1 0,-22 0 16,1 1-16,-22 20 0,1-21 15,-22 22-15,0-22 0,-21 22 16,0-1-16,0-20 0,0 20 15,-21 1-15,0-22 0,-22 21 0,1-20 16,-22 20-16,1-20 0,-1 20 16,1-21-16,-1 1 0,1-1 0,-22-21 15,22 22-15,-22-22 0,22 0 0,-22 21 16,21-21-16,1 1 0,-1-22 16,1 21-16,21-21 0,-1 0 0,22 0 15,-21 0-15,21 0 0,-1 0 0,1 0 16,0-21-1,21-1-15,0 1 0,0 0 16</inkml:trace>
  <inkml:trace contextRef="#ctx0" brushRef="#br0" timeOffset="8495.46">17801 1926 0,'0'-21'0,"0"0"16,0 0-16,0 0 16,0-1-16,21 1 15,0 0-15,-21 0 0,22 0 16,-1 21-16,-21-21 0,21-1 16,0 22-16,0 0 0,0 0 0,1 0 15,-1 0-15,0 0 0,21 0 16,-21 22-16,1-1 0,-1 0 0,0 0 15,-21 21-15,0 1 0,21-22 16,-21 21-16,0 1 0,0-22 0,0 21 16,-21-21-16,21 22 0,-21-22 15,0 0-15,-1 0 0,1 0 16,0-21-16,0 21 0,21 1 0,-21-22 16,0 0-16,-1 0 15,22-22 1,0 1-1,0 0-15,0 0 0,22 0 0,-1 0 16,0-1-16,-21-20 0,42 21 0,-21 0 16,1-22-16,-1 22 0,0 0 15,0 0-15,0 0 0,0 0 16,1-1-16,-1 1 0,0 21 16,0 0-16,0 0 15,0 0 1,1 0-1,-22 21 1,21-21-16</inkml:trace>
  <inkml:trace contextRef="#ctx0" brushRef="#br0" timeOffset="8763.79">18754 1757 0,'0'21'0,"0"0"16,0 0-16,0 1 0,0-1 15,-22 0-15,22 0 0,-21 21 0,0-20 16,21-1-16,0 21 0,0-21 16,-21 0-16,21 1 0,-21-1 0,21 0 15,0 0-15,0 0 16,21-21 15,-21-21-31,21 0 16,0 0-16</inkml:trace>
  <inkml:trace contextRef="#ctx0" brushRef="#br0" timeOffset="8957.69">18775 1545 0,'0'0'0,"0"-21"16,-21 0 0,21 42 31,0 0-32,0 0-15,21 1 16</inkml:trace>
  <inkml:trace contextRef="#ctx0" brushRef="#br0" timeOffset="9383.51">19071 2011 0,'0'0'0,"21"63"16,-21-41-16,0-1 0,0 0 15,0 0-15,0 0 0,21-21 16,1 0-1,-1 0 1,0-21 0,0 21-16,-21-21 0,21 0 0,0 0 15,-21-1-15,22 1 0,-1-21 0,0 21 16,-21-22-16,21 22 0,0-21 16,0 21-16,1-22 0,-1 22 0,-21 0 15,21 0-15,-21 0 0,21 0 16,-21 42 15,0 0-15,0 0-16</inkml:trace>
  <inkml:trace contextRef="#ctx0" brushRef="#br0" timeOffset="9775.28">19516 1990 0,'0'0'0,"21"0"0,0 0 0,0 0 15,0 0-15,0 0 0,1 0 0,-1-21 16,0 21-16,0-22 0,0 22 16,0-21-16,1 0 0,-1 21 0,0-21 15,0 0-15,0 0 16,0-1-16,-21 1 0,0 0 0,0 0 15,0 0-15,0 0 16,-21 21 0,0 0-16,0 21 0,0 0 15,0 0-15,-1 0 0,1 0 0,0 22 16,0-22-16,0 21 0,0-21 16,-1 22-16,22-22 0,0 21 0,0-21 15,0 1-15,0-1 0,0 0 0,0 0 16,0 0-16,22-21 15,-1 21-15,0-21 0,0 0 0,0 0 16,22 0-16,-22 0 16,21 0-16,-21 0 0,22 0 0,-22-21 15,21 21-15,-21-21 0</inkml:trace>
  <inkml:trace contextRef="#ctx0" brushRef="#br0" timeOffset="10209.03">20256 1842 0,'0'0'0,"-21"-22"16,21 1-16,0 0 15,0 0-15,21 0 16,1 21 0,-1 0-16,0 0 0,0 0 0,0 0 15,0 0-15,22 0 0,-22 0 16,0 0-16,0 21 0,0 0 0,1 0 15,-1 0-15,0 1 0,-21 20 16,0-21-16,0 0 0,0 22 0,0-22 16,0 0-16,0 21 0,0-21 15,0 1-15,-21-1 0,0-21 0,21 21 16,-22 0-16,1-21 0,21 21 16,-21-21-16,0 0 0,0 0 15,0 0 1,21-21-1,0 0-15,0 0 0,0 0 16,0-22-16,21 22 0,0 0 0,0-21 16,0-1-16,0 1 0,1 21 15,20-22-15,-21 1 0,21 0 0,1 21 16,-22-1-16,21 1 0,-21 0 16,1 0-16,-1 0 0,21 21 0,-21 0 15</inkml:trace>
  <inkml:trace contextRef="#ctx0" brushRef="#br0" timeOffset="10736.25">19135 1736 0,'0'21'15,"0"0"-15,0 0 16,0 0-16,0 22 0,-22-22 16,22 0-16,0 0 0,0 22 15,0-22-15,0 0 0,0 0 0,0 0 16,0 0-16,0 1 0,0-1 15</inkml:trace>
  <inkml:trace contextRef="#ctx0" brushRef="#br0" timeOffset="11584.47">11303 4530 0,'-21'0'0,"0"0"15,42 0 32,0 0-47,0 0 0,0 0 16,22 0-16,-1 0 0,0 0 0,1 0 15,-1 0-15,0 0 0,22 0 16,-22 0-16,0 0 0,22 0 0,-22 0 16,1 0-16,-1 0 0,0 0 0,-21 0 15,1 0-15,-1 0 0,0 0 16,-21 21-16,-21-21 16,0 0-16,-1 0 15,-20 0-15,21 21 16,0-21-16</inkml:trace>
  <inkml:trace contextRef="#ctx0" brushRef="#br0" timeOffset="11980.24">11578 4593 0,'0'0'0,"0"21"15,0 1 1,0-1-16,-21 0 15,21 0-15,0 0 0,0 22 0,0-22 16,0 21-16,0 0 16,0 1-16,0-1 0,0 0 0,0 1 15,0-1-15,0 0 0,0 1 0,-21-1 16,21 0-16,0 1 0,0-1 16,0 0-16,0-20 0,-21 20 0,-1-21 15,1 0-15,21 22 0,-21-22 16,0 0-16,0 0 0,0-21 0,-1 21 15,1-21-15,0 0 0,0 0 0,0 0 16,0-21-16,-1 21 0,1-21 16,0 0-16,0 0 0,0-1 0,0-20 15,-1 21-15,1 0 0,0-22 0,0 22 16,0 0-16,0-21 16,21 21-16,0-1 0,0 1 0,0 0 15,0 0-15,0 0 0,0 0 16,21 21-16,0-22 0,0 22 15,0 0-15,0-21 0</inkml:trace>
  <inkml:trace contextRef="#ctx0" brushRef="#br0" timeOffset="13157.62">12404 4720 0,'0'0'0,"-22"43"0,22-22 16,-21 21-16,0 22 0,0-22 0,0 21 15,0-20-15,-1-1 0,1 22 16,0-22-16,0 0 0,0 1 0,21-22 16,-21 21-16,-1-21 0,22 22 0,-21-22 15,21 0-15,-21-21 0,21 21 16,0-42 15,0 0-15,21 0-16,-21-1 0,21 1 0,1 0 15,-22-21-15,21 21 0,0-22 0</inkml:trace>
  <inkml:trace contextRef="#ctx0" brushRef="#br0" timeOffset="13411.47">12488 4657 0,'0'0'16,"21"0"-16,1 0 0,-1 0 16,21 21-16,-42 0 0,21 0 0,0 22 15,1-1-15,-1 0 0,0 1 0,-21-1 16,0 0-16,0 1 0,21-1 16,-21-21-16,0 21 0,0 1 0,0-1 15,0-21-15,0 0 0,0 22 16,0-22-16,0 0 0,0 0 0,-21 0 15,0-21-15,21 22 0,-21-1 16,-1-21 0,1 0-1,0-21-15,0-1 16</inkml:trace>
  <inkml:trace contextRef="#ctx0" brushRef="#br0" timeOffset="13603.36">12213 5207 0,'21'-21'15,"0"21"1,1-21-16,-1 21 0,0 0 0,0-21 16,21 21-16,-20 0 0,20-22 0,-21 22 15,21 0-15,-20-21 16,20 21-16,-21-21 0,21 0 0,-20 21 15,-1-21-15,21 21 0</inkml:trace>
  <inkml:trace contextRef="#ctx0" brushRef="#br0" timeOffset="14097.08">13589 4847 0,'0'0'16,"21"-21"-16,0 0 0,-21 0 16,-21 21-1,0 0-15,0 0 0,-22 0 16,22 0-16,-21 21 0,0 0 0,-1-21 16,1 21-16,0 0 0,-43 43 15,64-43-15,0 0 16,21 0-16,0 1 0,0-1 15,0 0-15,21 0 16,0-21-16,0 21 0,0-21 0,0 21 16,22-21-16,-22 22 0,21-1 15,-21-21-15,22 21 0,-22-21 0,0 21 16,21 0-16,-42 0 0,22-21 16,-1 22-16,-21-1 0,0 0 15,0 0-15,0 0 0,-21 0 16,-22-21-16,22 22 0,-21-1 0,-1-21 15,1 0-15,0 21 0,-1-21 16,1 0-16,0 0 0,21 0 0,-22 0 16,1 0-16,21 0 0,0 0 0,-1-21 15,1 21-15,0-21 0,0-1 16,0 1-16,21 0 0,0 0 16,0 0-16,21 0 15,21 21-15,-21-22 0,1 1 16,20 21-16,0-21 0,1 21 15</inkml:trace>
  <inkml:trace contextRef="#ctx0" brushRef="#br0" timeOffset="14573.33">14097 4847 0,'0'0'0,"0"-21"0,-21 21 31,0 21-31,-1-21 0,1 21 16,21 1-16,-21-1 0,0 21 15,0-21-15,0 22 0,-1-1 16,1-21-16,0 21 0,21-20 0,-21 20 16,0 0-16,21-21 0,-21 1 0,21-1 15,0 0-15,0 0 0,0 0 16,0 0-16,0 1 0,21-22 0,0 0 15,0 0-15,0 0 0,22 0 0,-22 0 16,0 0-16,21 0 0,1-22 16,-1 22-16,-21-21 0,21 0 0,1 0 15,-1 0-15,0 0 0,-20-22 16,-1 22-16,0-21 0,0-1 16,-21 1-16,0 0 0,0-1 0,0 1 15,0 0-15,-21-1 0,0 1 16,0 21-16,-1 0 0,-20 0 0,21-1 15,-21 22-15,20 0 0,-20 0 0,21 0 16,-21 22-16,20-1 0,1 0 16,0 0-16,0 21 0,0-20 0,0 20 15,21 0-15,-22 1 0,22-1 16,0-21-16,0 21 0,0-20 0,0-1 16,22 21-16,-1-42 0,0 21 0,21-21 15,1 0-15</inkml:trace>
  <inkml:trace contextRef="#ctx0" brushRef="#br0" timeOffset="14832.18">14817 4868 0,'0'0'0,"0"-21"0,0-21 16,-22 63 15,22 0-31,0 0 0,0 22 0,-21-22 15,0 21-15,21 1 0,-21-1 16,21-21-16,-21 21 0,21 1 16,0-22-16,0 21 0,-21-21 0,21 22 15,0-22-15,-22 0 0,22 0 16,0 0-16,22-21 31,-1 0-31</inkml:trace>
  <inkml:trace contextRef="#ctx0" brushRef="#br0" timeOffset="15112.04">14838 4805 0,'0'0'0,"0"-21"0,0-22 16,21 43-1,0 22-15,0-1 16,-21 0-16,21 0 0,1 0 0,-22 22 15,21-22-15,0 21 0,21 0 0,-21-20 16,1 20-16,-1-21 0,0 0 16,0 22-16,0-22 0,0 0 0,1 0 15,-1 0-15,-21 0 0,21 1 0,0-1 16,0 0 0,0-21-16,1 0 15,-1 0-15,-21-21 16,21 0-16,0 21 15,0-43-15,0 22 0,1 0 0,-1-21 16</inkml:trace>
  <inkml:trace contextRef="#ctx0" brushRef="#br0" timeOffset="15332.91">15684 4509 0,'0'0'0,"0"-22"0,0 44 15,-21 20 1,21-21-16,-21 21 0,0-20 15,21 20-15,-21 21 0,0-20 0,-1-1 16,1 0-16,21 22 0,-21-22 16,0 1-16,0-1 0,21 0 15,0 1-15,-21-22 0,-1 21 0,22-21 16,0 0-16,0 1 0,0-1 16,0 0-16,0 0 0,0 0 0</inkml:trace>
  <inkml:trace contextRef="#ctx0" brushRef="#br0" timeOffset="20431.66">17780 4763 0,'0'21'16,"-21"-21"31,0 0-32,-1-21-15,22-1 16,0 1-16,0 0 15,0 0-15,0 0 0,0 0 16,22-1-16,-1 1 0,0 0 16,0 0-16,0 0 0,0 21 0,1-21 15,-1-1-15,0 22 0,0 0 16,0 0-16,0 0 0,1 0 0,-1 0 16,0 0-16,0 22 0,-21-1 15,0 0-15,21 21 0,-21 1 16,0-1-16,0 21 0,0-20 0,-21 20 15,0 1-15,-21-1 0,-1 1 16,1-1-16,-22-20 0,22-1 0,-21 0 16,-1 1-16,1-1 0,-1-21 15,22 0-15,-22 0 0,22 1 0,0-22 16,-1 21-16,1-21 0,0 0 0,20 0 16,1 0-16,0 0 0,0 0 15,0-21-15,21-1 0,0 1 0,0 0 16,0 0-16,0 0 0,0-22 15,0 22-15,0-21 0,0 0 0,0-1 16,0 22-16,21-21 0,0-1 0,0 22 16,0 0-16,1 0 0,-1 21 15,0 0-15,0 0 0,0 0 16,22 0-16,-22 21 0,0 21 16,21-20-16,-21-1 0,1 21 0,-1 0 15,0-20-15,0 20 0,0-21 0,0 0 16,1 22-16,-1-22 0,0 0 15,0 0-15,0 0 0,0 0 0,1-21 16,-1 22-16,0-22 16,0 21-16,0-21 0,0 0 15,1 0-15,-1 0 0,0-21 0,21 21 16,-21-22-16,1 1 0,20 0 16,-21 0-16</inkml:trace>
  <inkml:trace contextRef="#ctx0" brushRef="#br0" timeOffset="21235.21">18436 4847 0,'21'0'0,"-42"0"0,42-21 0,-21 0 0,-21 21 31,0 21-31,0-21 0,0 42 16,-1-20-16,1 20 0,21-21 15,-21 21-15,0 1 0,0-1 16,0 0-16,-1-20 0,1 20 0,21 0 15,-21-21-15,21 22 0,-21-22 16,21 0-16,0 0 0,0 0 0,21 1 16,0-22-16,0 0 15,1 0-15,-1 0 0,0 0 16,21-22-16,-21 1 0,22 21 0,-22-21 16,21 0-16,-21 0 0,22 0 0,-22-22 15,-21 22-15,21 0 0,-21-21 16,0 20-16,0-20 0,0 21 0,0-21 15,0 20-15,-21 1 0,0 0 16,21 0-16,-21 0 0,-1 21 16,1 0-16,0-21 0,0 21 15,21-22 1,21 22-16,0 0 16,0 0-16,22-21 0,-22 21 15,21 0-15,1-21 0,-1 0 0,0 21 16,1 0-16,-1-21 0,0 21 15,1 0-15,-1 0 0,-21 0 0,21 0 16,-20 0-16,20 0 0,-21 21 16,0 0-16,-21 0 0,0 22 0,0-22 15,0 0-15,0 21 0,0-21 16,0 22-16,-21-1 0,0-21 16,21 22-16,-42-22 0,20 21 0,22-21 15,-21 0-15,0 1 0,21 20 16,0-21-16,0 0 0,0 0 15,0 1-15,21-22 16,0 0-16,1 21 0,-1-21 0,0 0 16,21 0-16,-21 0 0,22-21 0,-1-1 15,-21 1-15,22 21 0,-1-21 16,0-21-16,1 21 0,-22-1 0,21-20 16,-21 0-16,0-1 0,-21 1 15,0 0-15,0-1 0,0 1 0,0 0 16,-21-1-16,0 1 0,0 21 15,0 0-15,-22 0 0,22-1 16,-21 22-16,0 0 0,20 0 0,-20 0 16,21 0-16,-21 0 0,20 0 15,1 22-15,0-1 0,0 0 0,21 0 16,0 0-16,0 22 0,-21-22 0,21 0 16,0 0-16,0 0 0,0 0 15,0 1-15,21-1 0,0-21 16,0 0-16,0 0 0,1 0 15,20 0-15,-21 0 0,21 0 0</inkml:trace>
  <inkml:trace contextRef="#ctx0" brushRef="#br0" timeOffset="21851.5">20024 4657 0,'0'21'0,"-22"21"16,1-21-16,0 22 0,21-1 0,-21 0 15,0 1-15,0-1 16,-1 0-16,1 1 0,0-1 0,0 0 16,0-20-16,0 20 0,-1-21 0,1 21 15,0-20-15,0-1 0,0-21 16,21 21-16,0-42 47,21 0-47,0 21 0,0-22 0,0 22 15,1 0-15,-1-21 0,0 21 16,0 0-16,0 0 0,0 0 0,1 0 16,-1 0-16,0 0 0,0 0 15,0 0-15,0 0 0,1 0 16,-1 0-16,21 0 0,-21 0 0,0-21 0,1 21 15,-1-21-15,0 21 16,0-21-16,0 21 0,-21-21 0,21-1 16,-21 1-16,0 0 15,0 0-15,0 0 0,0 0 0,0-1 16,0 1-16,0 0 0,0 0 16,-21 42-1,21 0-15,-21 0 0,21 1 16,-21 20-16,0 0 0,0-21 15,21 22-15,-22-1 0,1 0 0,21 1 16,-21-1-16,0-21 0,21 22 16,-21-1-16,21-21 0,0 0 15,-21 22-15,21-22 0,0 0 0,-22 0 16,22 0-16,0 0 0,0 1 0,0-1 16,0-42 15,0-1-16,0 1-15</inkml:trace>
  <inkml:trace contextRef="#ctx0" brushRef="#br0" timeOffset="23227.26">6413 2604 0,'0'0'0,"0"21"0,22 0 16,-1-21-1,0 21-15,0-21 16,21 0-16,-20 21 0,20-21 16,0 0-16,1 21 0,-1-21 15,21 22-15,1-22 0,-1 0 0,1 21 16,21-21-16,-22 21 0,22-21 0,-1 21 16,1-21-16,21 21 0,0-21 15,0 0-15,-1 21 0,1-21 0,0 22 16,21-22-16,0 0 0,0 21 0,0-21 15,21 0-15,-21 0 0,21 21 16,1-21-16,20 0 0,-21 0 0,21 21 16,22-21-16,-22 0 0,1 0 15,20 21-15,1-21 0,-1 0 0,-21 21 16,22-21-16,-1 0 0,22 22 16,-21-22-16,-1 0 0,22 21 15,-1-21-15,-20 21 0,42-21 0,-43 0 16,22 21-16,0-21 0,-1 0 0,22 21 15,-21-21-15,-1 21 0,1-21 16,0 22-16,-1-1 0,1-21 0,0 21 16,-1 0-16,1-21 0,0 21 15,-1 0-15,1 1 0,-21-22 0,20 21 16,-20 0-16,20-21 0,-20 21 0,21 0 16,-22-21-16,1 21 0,-1-21 15,1 22-15,-1-1 0,1-21 16,-1 21-16,-21-21 0,22 0 15,-22 0-15,1 21 0,-22 0 0,0-21 16,0 0-16,-21 21 0,0-21 0,0 0 16,-21 0-16,0 22 0,0-22 15,-22 0-15,1 0 0,-22 0 0,1 0 16,-1 0-16,-20 0 0,-1 0 16,-21 0-16,0 0 0,-42 0 31,0 0-31,-21 0 0,-1 0 0,-20 0 15,-22-22-15</inkml:trace>
  <inkml:trace contextRef="#ctx0" brushRef="#br0" timeOffset="24139.62">8043 2773 0,'0'0'16,"-21"0"-16,0 0 0,0 0 0,0 0 16,21 21 77,21-21-93,0 0 0,0 0 16,0 0-16,0 0 16,1 0-16,-1 21 0,0-21 0,21 0 15,1 0-15,-1 21 0,0 1 0,1-22 16,20 0-16,1 21 0,-1-21 16,1 0-16,20 21 0,1-21 0,21 0 15,-22 21-15,22-21 0,21 0 16,-21 0-16,21 21 0,21-21 0,0 0 15,1 0-15,-1 21 0,21-21 0,0 0 16,22 0-16,-22 22 0,22-22 16,-1 21-16,1-21 0,20 0 0,1 21 15,0-21-15,-1 0 16,1 21-16,21-21 0,0 21 0,-22-21 16,22 21-16,0-21 0,0 22 0,0-22 15,0 21-15,-1-21 0,1 21 16,21-21-16,-21 21 0,0-21 0,0 21 15,21-21-15,-21 21 0,-22-21 16,22 22-16,-21-1 0,-1-21 0,1 21 16,-21-21-16,-1 21 0,-21-21 15,22 0-15,-22 21 0,1-21 0,-22 0 16,-21 21-16,0-21 0,0 0 0,-21 0 16,-22 22-16,1-22 0,0 0 15,-22 21-15,-21-21 0,22 0 16,-43 0-16,21 21 0,-20-21 15,-1 0-15,-21 21 0,-21-21 32,-1 0-32,1 0 0</inkml:trace>
  <inkml:trace contextRef="#ctx0" brushRef="#br0" timeOffset="77024.02">6985 2815 0,'-21'0'47,"0"0"-32,-1 0 17,1 0-17,0 0 1,0 0-16,0 0 15,0 0-15,-1 0 16,1 0-16,0 0 0,0 0 16,0 0-16,0 0 0,-1 0 15,1 0-15,0 0 0,0 0 0,0 21 16,-22-21-16,22 0 0,0 0 16,0 0-16,0 0 0,0 0 0,-1 0 15,1 0-15,0 0 0,0 0 16,0 0-16,0 0 15,-1 0-15,1 0 0,0 0 16,0 0-16,0 0 0,0 0 16,-1 0-16,1 0 0,0 0 15,21-21-15,-21 21 0,0 0 16,0 0-16,-1-21 0,1 21 0,0-21 16,0 21-16,0-21 15,0 21-15,-1-21 16,1-1-16,0 22 15,0-21-15,0 21 0,0 0 16,21-21-16,-22 21 0,1-21 0,0 21 16,21-21-16,-21 21 0,0-21 15,0-1-15,-1 1 0,1 0 16,0 21-16,21-21 0,-21 0 16,0 21-16,0-21 0,21-1 0,-22 1 15,1 0-15,21 0 16,-21 0-16,21 0 0,-21-1 0,21 1 15,-21 0 1,21 0-16,-21 0 0,21 0 0,-22-1 16,22 1-16,0 0 0,0 0 15,0 0-15,-21 0 0,21-1 0,0 1 16,-21 0-16,21 0 0,0 0 16,0 0-16,0-1 0,0-20 0,0 21 15,0 0-15,0 0 0,0-1 16,0-20-16,0 21 0,0 0 15,0-22-15,0 22 0,0-21 0,0 21 16,21-22-16,-21 22 0,0 0 16,0-21-16,21 21 0,-21-22 0,22 22 15,-1 0-15,-21-21 0,0 20 16,21 1-16,-21-21 0,21 21 16,-21 0-16,0-1 0,0 1 0,21 0 15,-21 0-15,21 0 0,-21 0 16,22-1-16,-22 1 0,0 0 15,0 0-15,21 0 0,0 21 0,-21-21 16,21-1-16,0 1 16,0 0-16,1 21 0,-1-21 0,0 0 15,21 0 1,-21-1-16,1 22 0,-1-21 0,0 0 16,21 21-16,-21-21 0,1 0 15,-1 21-15,21-21 0,-21-1 0,22 22 16,-22-21-16,21 0 0,-21 0 15,22 0-15,-1 21 0,0-21 0,1-1 16,-1 1-16,0 21 0,1-21 16,20 0-16,-21 0 0,22 21 0,-22-21 15,1-1-15,20 22 0,-21-21 16,22 21-16,-22-21 0,1 0 0,20 21 16,-21-21-16,1 21 0,-1-21 15,0 21-15,1 0 0,-1-22 16,-21 22-16,22 0 0,-1 0 15,0-21-15,1 21 0,-22-21 0,21 21 16,0 0-16,1 0 0,-22-21 16,21 21-16,1 0 0,-22 0 0,21 0 15,0-21-15,-20 21 0,-1 0 16,21 0-16,-21 0 0,0 0 0,1-21 16,20 21-16,-21 0 0,21 0 15,-20 0-15,20-22 0,0 22 0,1-21 16,20 21-16,-21-21 0,22 21 15,-1-21-15,1 21 0,21-21 0,-22 0 16,22 21-16,-1-22 16,1 22-16,0-21 0,-1 0 0,-20 21 15,21 0-15,-22 0 0,1 0 0,20 0 16,-20 0-16,-1 0 0,22 0 16,-22 0-16,22 0 0,-21 0 0,20 0 15,-20 0-15,20 0 0,-20 0 16,-1 0-16,1 0 0,-1 0 0,22 0 15,-21 0-15,-1 0 0,1 0 0,-1 0 16,22 0-16,-22 0 0,1 0 0,20 0 16,-20 0-16,-1 0 0,1 0 15,-1 0-15,1 0 0,-22 0 0,22 0 16,-22 0-16,22 0 0,-22 0 16,21 0-16,1 0 0,-1 0 15,-20 0-15,20 0 0,1 0 0,-1 0 16,22 0-16,-22 0 0,1 0 0,-1 0 15,-20 0-15,20 0 0,1 0 0,-22 0 16,22 0-16,-1 0 0,-21 0 16,22 0-16,-1 0 0,-20 0 0,20 0 15,1 0-15,-1 0 0,-20 0 0,20 0 16,1 0-16,-1 0 0,1 0 0,-22 0 16,21 0-16,-20 0 0,20 0 0,-20 0 15,-1 0-15,21 0 0,-20 0 16,20 0-16,1 0 0,-22 0 15,22 0-15,-1 0 0,1 0 0,-1 0 16,1 0-16,-1 0 0,1 0 0,-22 0 16,21 0-16,-20 0 0,20 0 0,-20 0 15,20 0-15,-21 0 0,1 0 0,-1 0 16,22 0-16,-22 0 0,21 0 16,1 0-16,-22 0 0,22 0 0,-1 0 15,1 0-15,-1 0 0,1 0 0,-22 0 16,22 0-16,-22 0 0,21 0 0,-20 0 15,20 0-15,-20 0 0,-1 0 0,0 0 16,1 0-16,20 0 0,-21 0 16,1 0-16,-1 0 0,0 0 15,1 0-15,-1 0 0,-21 0 0,22 0 16,-1 0-16,0 0 0,1 0 0,-1 0 16,0 0-16,1 0 0,-1 0 0,0 0 15,-21 0-15,22 0 0,-1 0 16,0 0-16,-20 0 0,20 0 0,0 0 15,-21 0-15,22 0 0,-1 0 0,0 0 16,22 0-16,-22 0 0,1 0 0,-1 0 16,21 0-16,-20 0 0,20 0 0,-20 0 15,20 0-15,-21 0 0,1 0 16,20 0-16,-20 0 0,-1 0 0,21 0 16,-20 0-16,-1 0 0,0 0 15,1 0-15,-1 0 0,0 0 0,1 0 16,-1 0-16,22 0 0,-22 0 0,0 0 15,22 0-15,-22 0 0,22 0 0,-22 0 16,21 0-16,-20 0 0,20 0 16,-20 0-16,-1 0 0,21 0 0,-20 0 15,-1 0-15,0 0 0,1 0 0,-1 0 16,-21 0-16,22 0 0,-1 0 0,0 0 16,1 0-16,-22 0 0,21 0 15,0 0-15,1 0 0,-1 0 0,0 0 16,-20 0-16,20 0 0,0 0 0,1 0 15,-22 0-15,21 0 0,0 0 16,-20 0-16,20 0 0,0 0 16,-21 0-16,22 0 0,-22 0 0,0 0 15,21 0-15,-20 0 0,-1 0 0,21 0 16,-21 0-16,0 0 0,22 0 0,-22 0 16,21 0-16,-21 0 0,1 0 15,20 0-15,-21 0 0,21 0 0,-20 0 16,20 0-16,0 0 0,-21 0 0,22 0 15,-1 0-15,-21 0 0,22 0 16,-22 0-16,21 0 0,0 0 16,-20 0-16,20 0 0,-21 0 0,21 0 0,-20 0 15,-1 0-15,21 0 16,-21 0-16,22 0 0,-22 0 0,0 0 16,21 0-16,-21 0 0,1 0 15,-1 21-15,0 0 0,21-21 0,-21 22 16,1-1-16,-1 0 0,0-21 15,0 21-15,0 0 0,0-21 0,1 21 16,-1 1-16,0-22 0,0 21 16,0 0-16,0-21 0,1 21 0,-22 0 15,21 0-15,0-21 0,21 22 0,-21-1 16,1-21-16,-1 21 0,0 0 16,0 0-16,0-21 0,0 21 0,1 1 15,-1-1-15,0-21 16,0 21-16,-21 0 0,21 0 0,0-21 15,1 21-15,-1 1 0,0-1 16,0 0-16,0 0 0,0 0 16,1 0-16,-1 1 15,-21-1-15,21-21 0,0 21 0,-21 0 16,0 0-16,21 0 0,-21 1 16,21-1-16,-21 0 0,22 0 0,-22 0 15,0 0-15,0 1 16,0-1-16,21 0 0,-21 0 0,0 0 0,0 0 15,0 1-15,21-1 16,-21 0-16,0 0 0,0 0 0,0 0 16,0 1-16,0-1 0,21 0 0,-21 0 15,0 0-15,0 0 0,0 1 16,0-1-16,0 0 0,21 0 0,-21 0 16,0 0-16,0 1 15,0-1-15,0 0 0,0 0 0,0 0 16,21-21-16,-21 21 0,0 1 15,0-1-15,0 0 0,0 0 0,0 0 16,0 0-16,0 1 16,0-1-16,0 0 0,0 0 15,0 0-15,0 0 0,0 1 16,0-1-16,0 0 0,0 0 16,0 0-16,0 0 15,0 1-15,0-1 0,0 0 16,0 0-16,0 0 0,0 0 15,0 1-15,-21-22 16,21 21-16,0 0 0,-21 0 16,21 0-16,0 0 15,0 1-15,0-1 16,0 0-16,0 0 16,-21-21-16,21 21 0,0 0 15,-21 1-15,21-1 16,0 0-1,0 0-15,-21 0 16,21 0-16,-22 1 16,22-1-16,0 0 15,-21-21-15,21 21 0,-21 0 16,21 0-16,-21 1 16,0-1-16,21 0 15,-21 0 1,-1 0-16,22 0 15,-21-21-15,0 22 16,21-1-16,-21-21 16,21 21-16,-21-21 15,21 21-15,-21-21 16,21 21-16,-22-21 16,22 21-16,-21-21 15,21 22-15,-21-22 16,21 21-16,-21-21 15,21 21-15,-21 0 32,0-21-17,21 21-15,-22-21 16,22 21 0,-21-21-16,0 22 15,21-1 32,-21-21-31,21 21-1,-21-21 17,21 21-17,-21-21 32,21 21-31,0 0 15,-22-21-15,22 22-1,-21-22 1,21 21 31,-21-21-16,0 21-15,0-21-1,0 0 1,21 21-16,-22-21 0,1 0 31,0 0-31,21 21 0,-21-21 0,0 21 31,0-21-31,21 22 32,-22-22-17,1 0 1,21 21-1,-21-21 17,21 21-1,-21-21-31,0 0 16,0 21-1,-1-21-15,1 0 16,0 0-16,0 0 0,0 0 15,0 21-15,-1-21 0,1 0 0,0 0 16,0 0-16,-21 21 0,20-21 0,-20 0 16,0 0-16,-1 0 0,1 0 15,0 0-15</inkml:trace>
  <inkml:trace contextRef="#ctx0" brushRef="#br0" timeOffset="100971.69">2307 7070 0,'0'0'0,"-21"0"0,0 0 0,0 0 15,-1 0 1,1 0-16,42 0 63,1-21-63,-1 21 0,21 0 15,-21 0-15,0-22 0,22 22 16,-22 0-16,21 0 0,-21-21 0,22 21 15,-22-21-15,21 21 0,-21 0 16,1 0-16,-1 0 0,0-21 0,0 21 16,0 0-16,-21 21 47,-21-21-47,0 0 0,0 21 15,-22-21-15,22 0 0,-21 0 16,21 21-16,-22-21 0,22 0 15</inkml:trace>
  <inkml:trace contextRef="#ctx0" brushRef="#br0" timeOffset="101640.36">2053 7070 0,'0'0'0,"-21"0"15,0 21 1,21 0 15,-21 0-31,21 0 16,0 1-16,0-1 15,0 0-15,0 0 0,0 21 0,0-20 16,0-1-16,0 0 0,0 0 16,0 0-16,0 22 0,-22-22 0,22 0 15,0 0-15,-21 0 0,21 0 16,0 1-16,0-1 0,0 0 15,0 0 1,0-42 31,0 0-31,0 0-16,0-1 0,21 1 15,1 0-15,-1 0 16,0 21-16,-21-21 0,21 0 0,0 21 15,22-22-15,-22 22 0,0 0 16,21 0-16,-21 0 0,22 0 0,-22 0 16,0 0-16,21 0 0,-20 0 15,-1 22-15,0-22 0,21 21 0,-21 0 16,-21 0-16,22 0 0,-1 22 16,-21-22-16,0 0 0,0 0 15,0 21-15,0-20 0,0 20 0,-21-21 16,-1 0-16,1 22 0,0-22 15,0 0-15,0 0 0,0 0 0,-22 0 16,22 1-16,0-1 0,-21-21 16,20 21-16,-20-21 0,21 0 0,-21 0 15,20 0-15,-20 0 0,21 0 16,-21 0-16,20 0 0,-20 0 0,21-21 16,0 21-16,0-21 0,-1 21 15,22-22-15,-21 22 16,21-21-16,0 0 15,0 0 1,21 21-16,1-21 16,-1 21-16</inkml:trace>
  <inkml:trace contextRef="#ctx0" brushRef="#br0" timeOffset="102391.92">3048 7493 0,'-21'0'47,"21"21"-47,0 0 16,-21-21-16,21 22 15,0-1 1,0 0 0,21-21-16,0 0 15,0 0 1,0 0 0,-21-21-16,0 0 15,0-1-15,0 1 16,0 0-1,-21 21 1,0 0 0,21 21-1,0 0 1,-21-21 15,0 0-15,-1 0 15,22 22-15</inkml:trace>
  <inkml:trace contextRef="#ctx0" brushRef="#br0" timeOffset="105481.9">5694 6054 0,'0'0'0,"0"-21"0,0-1 16,-21 44 15,-1-1-31,1 0 0,0 21 0,-21 1 16,-1-1-16,22 21 0,-21 1 16,0-1-16,-1 22 0,1 0 0,21-1 15,-22 22-15,1-21 0,21 0 16,-21 20-16,20-20 0,1 0 0,0-1 15,21 1-15,0 0 0,0-22 0,0 1 16,0-1-16,0 1 0,0-22 16,0 0-16,0 1 0,0-1 0,0-21 15,0 0-15,0 1 0,21-22 32,-21-22-32,21 1 15,-21-21-15,0 21 0,0-22 0,0 1 16,22 0-16,-22-22 0,0 1 15,21-1-15,-21 1 0</inkml:trace>
  <inkml:trace contextRef="#ctx0" brushRef="#br0" timeOffset="105783.43">5588 6308 0,'21'-21'0,"21"-22"15,-20 22-15,-1 21 16,0 0-1,0 21-15,0 0 0,-21 22 16,21-1-16,1 0 0,-1 22 0,-21-1 16,21 1-16,0-1 0,-21 22 15,0-21-15,0 20 0,0 1 0,0 0 16,0-22-16,0 22 0,0-1 0,0-20 16,0 21-16,0-22 0,0-21 15,0 22-15,0-22 0,0 1 0,0-1 16,0-21-16,-21 0 0,21 0 0,0 1 15,0-1-15,-21-21 0,0 0 32,-1 0-32,1 0 0,0-21 15,0-1-15,0 1 0,0 0 16</inkml:trace>
  <inkml:trace contextRef="#ctx0" brushRef="#br0" timeOffset="105999.4">5101 7514 0,'0'0'0,"-21"0"16,42 0-16,0 0 15,22 0-15,-22 0 0,0 0 16,21 0-16,1 0 0,-1-21 16,21 0-16,-20 21 0,20-21 15,1 21-15,-1-21 0,22-1 0,-22 1 16,1 21-16,-1-21 0,1 0 15,-1 0-15,-20 0 0,20 21 0,-20-22 16,-1 1-16,-21 0 0,21 0 0</inkml:trace>
  <inkml:trace contextRef="#ctx0" brushRef="#br0" timeOffset="106323.2">6583 7006 0,'0'21'31,"0"1"-31,0-1 16,-21 0-16,21 21 0,0 1 0,0-1 15,0 0-15,0 22 0,0-22 0,0 22 16,0-22-16,0 21 0,0 1 0,0-22 16,21 22-16,-21-1 0,0 1 15,0-1-15,0 1 0,0-1 0,0 1 16,0-1-16,0-20 0,0 20 0,0-21 15,0 22-15,-21-22 0,21 1 16,0-22-16,0 21 0,0-21 16,0 22-16,0-22 0,0 0 15,0-42 1,0 0 0,0-1-16,0 1 0,0-21 15,-22 0-15,22-1 0</inkml:trace>
  <inkml:trace contextRef="#ctx0" brushRef="#br0" timeOffset="106649.02">6392 7493 0,'-21'-42'0,"42"84"0,-42-105 0,0 41 16,21 1-16,0-21 0,0 21 16,0 0-16,0-1 0,21 1 0,0 0 15,0 0-15,1 0 0,-1 0 16,21 21-16,0-22 0,1 1 0,-1 21 15,0 0-15,22-21 0,-22 21 0,1 0 16,20 0-16,-21 0 0,-20 21 16,20-21-16,-21 43 0,0-22 0,-21 0 15,0 21-15,0-21 0,0 22 0,-42-1 16,21 0-16,0-20 0,-22 20 16,22-21-16,-21 21 0,-1-20 0,22-1 15,-21 0-15,21 0 0,0 0 0,-22 0 16,22-21-16,21 22 15,-21-22-15,0 0 0,42 0 32,0 0-32,21-22 0,-20 1 15,20 21-15</inkml:trace>
  <inkml:trace contextRef="#ctx0" brushRef="#br0" timeOffset="106939.6">7345 7218 0,'0'0'0,"0"21"16,0 0-16,0 22 15,0-22-15,-21 21 0,21-21 16,0 22-16,0-1 0,0 21 0,0-20 16,0-1-16,0 22 0,0-22 0,0 21 15,0-20-15,0 20 0,-22 1 0,22-22 16,0 22-16,0-22 0,0 21 15,0-20-15,-21-1 0,21 0 0,-21 1 16,21-1-16,0 0 0,0-20 0,0-1 16,0 21-16,0-21 0,0 0 15,-21-21-15,21-21 16,0 0 0,0 0-16,0-21 0,0 20 15</inkml:trace>
  <inkml:trace contextRef="#ctx0" brushRef="#br0" timeOffset="107263.42">7175 7662 0,'0'0'0,"0"-42"0,0-64 15,0 85-15,0-21 0,0 21 16,0-22-16,0 22 0,22-21 0,-22 21 16,42-1-16,-21-20 0,0 21 0,22 0 15,-1 21-15,-21-21 0,21 21 16,1 0-16,-1 0 0,0 0 15,1 0-15,-1 21 0,-21 0 0,22 0 16,-22 21-16,0-20 0,-21 20 0,0-21 16,0 21-16,0-20 0,0 20 15,-21 0-15,0-21 0,-1 22 0,1-1 16,-21-21-16,21 0 0,-22 22 0,22-22 16,-21 0-16,21 0 0,0 0 0,-1 1 15,1-22-15,21 21 0,-21-21 16,42 0-1,0-21-15,1 21 16,-22-22-16,21 1 0,0 0 16,21 0-16</inkml:trace>
  <inkml:trace contextRef="#ctx0" brushRef="#br0" timeOffset="107515.27">8149 7260 0,'0'21'32,"-21"1"-32,21 20 0,0-21 15,0 0-15,0 22 0,-21-1 0,21-21 16,0 21-16,-21-20 16,21 20-16,0-21 0,0 0 0,0 22 15,0-22-15,-22 0 0,22 0 16,0 0-16,22-21 31,-22-21-31,21 0 16,0 0-16,-21 0 0,21-1 0</inkml:trace>
  <inkml:trace contextRef="#ctx0" brushRef="#br0" timeOffset="107891.06">8255 6964 0,'0'0'0,"-42"0"16,20 0-16,1 21 15,21 0-15,0 0 0,0 1 16,0-1-16,0 0 16,21 0-1,1-21-15,-1 0 16,0 0-16,-21-21 0,21 21 0,0-21 15,0 0-15,-21-1 0,0 1 0,22 21 16,-22-21-16,0 0 0,0 0 0,0 0 16,0-1-16,-22 1 15,1 21-15,0 0 16,0 0-16,0 0 0,21 21 16,-21-21-16,-1 22 0,22-1 0,0 0 15,0 0-15,0 0 16,0 0-16,0 1 0,0-1 15,0 0-15,0 0 0,0 0 16,22 0-16,-1 1 16,0-1-16,0 0 0</inkml:trace>
  <inkml:trace contextRef="#ctx0" brushRef="#br0" timeOffset="109280.26">8721 7260 0,'0'0'0,"-22"-21"16,-20-21-16,42 21 15,0-1-15,0 1 0,0 42 32,0 1-17,0-1-15,0 0 0,0 0 0,0 21 16,0-20-16,0 20 0,0-21 16,0 21-16,0 1 0,0-22 0,0 21 15,0 1-15,0-22 0,0 21 0,0-21 16,0 0-16,0 1 0,0-1 0,0 0 15,0 0-15,0 0 0,21-21 16,0 0-16,1 0 0,-1 0 0,0 0 16,0 0-16,0 0 0,0 0 15,22-21-15,-22 0 0,21 0 0,-21 0 16,22-22-16,-22 22 0,21-21 16,-21 21-16,1-22 0,-1 1 0,0 0 15,-21-1-15,0 1 0,21 0 0,-21 20 16,0-20-16,0 21 0,0 0 15,0 0-15,0-1 0,0 1 0,-21 42 32,21 1-17,0-1-15,0 21 0,-21-21 16,21 0-16,0 1 0,0 20 0,0-21 16,0 0-16,0 22 0,0-22 15,0 0-15,21 0 0,-21 0 0,21 0 16,0 1-16,-21-1 0,21 0 15,1-21-15,-1 21 0,0-21 0,0 0 16,0 0-16,0 0 0,1 0 0,-1 0 16,0 0-16,0 0 0,0-21 0,0 0 15,1 0-15,-1-1 16,-21 1-16,0 0 0,21 0 0,-21 0 16,21 0-16,-21-1 0,0 1 0,0 0 15,0 0-15,0 0 0,0 0 16,0-1-16,0 44 31,0-1-15,0 0-16,0 0 0,-21 0 15,21 0-15,0 1 0,0-1 0,-21 0 16,21 0-16,0 0 0,-21 0 16,21 1-16,0-1 0,0 0 0,0 0 15,0 0-15,0 0 0,0 1 16,0-1-1,0-42 17,0-1-32,0 1 15,0 0-15,0-21 0,21 21 16,0-1-16,0-20 0,-21 21 0,21-21 16,0-1-16,1 22 0,-1 0 0,-21-21 15,21 20-15,0 1 0,0 0 0,0 0 16,1 21-16,-1 0 0,-21-21 0,21 21 15,0 0-15,0 0 16,-21 21-16,21-21 0,-21 21 0,0 0 16,22 0-16,-22 1 0,21-1 15,-21 0-15,0 21 0,0-21 0,0 1 16,0-1-16,0 0 16,0 0-16,0 21 0,0-20 0,0-1 15,0 0-15,0 0 0,0 0 16,0 0-16,0 1 0,0-1 15,0-42 32,0-1-47,0 1 0,0 0 16,0 0-16,0 0 0,0 0 0,21-22 16,0 22-16,0 0 0,-21-21 15,21 20-15,1-20 0,-1 21 16,0-21-16,21 20 0,-21 1 0,22 0 15,-22 0-15,21 0 0,-21 0 0,22 21 16,-22 0-16,0 0 0,0 0 16,0 0-16,1 0 0,-1 21 0,0-21 15,0 21-15,-21 0 0,0 0 0,0 22 16,0-22-16,0 0 0,0 0 0,0 21 16,0-20-16,0-1 0,0 0 15,0 21-15,0-21 0,0 1 0,0-1 16,0 0-16,0 0 0,0 0 0,0 0 15,-21 1-15,21-1 0,0 0 16,-21-21-16,21 21 16,-21-21-16</inkml:trace>
  <inkml:trace contextRef="#ctx0" brushRef="#br0" timeOffset="109983.32">11578 7408 0,'0'0'0,"-21"0"0,-43 0 16,43 0-16,0 0 0,42 0 47,0 0-47,1 0 16,20 0-16,0-21 0,1 21 0,20 0 15,1 0-15,-1 0 0,1 0 0,20 0 16,1 0-16,0 0 0,-22 0 0,22 0 15,-1 0-15,1 0 0,-21 0 16,-1 0-16,22 0 0,-22-21 0,1 21 16,-1 0-16,-20 0 0,-1 0 0,0 0 15,1 0-15,-22 0 0,0 0 16,-42 0 15,0 0-31,-1 0 0,1 0 0,-21 0 16,21 0-16,0 0 0,-22 0 15,22 0-15,-21 0 0,21 0 0</inkml:trace>
  <inkml:trace contextRef="#ctx0" brushRef="#br0" timeOffset="110372.61">11536 7430 0,'-43'21'16,"43"0"-1,22-21 1,-1 0-16,0 0 0,0 0 16,21 0-16,1 0 0,-1 0 0,0 0 15,22 0-15,-22 0 0,22 0 16,20 0-16,-20 0 0,-1 0 0,1 0 15,21 0-15,-22 0 0,1-21 0,-1 21 16,-21 0-16,22 0 16,-1-21-16,-20 21 0,-1 0 0,0 0 0,1 0 15,-22 0-15,0 0 0,0 0 16,0-22-16,-42 22 47,21-21-32,-21 21-15,21-21 16</inkml:trace>
  <inkml:trace contextRef="#ctx0" brushRef="#br0" timeOffset="110851.45">12615 7006 0,'0'0'0,"-21"0"15,21 21 17,21-21-17,0 22-15,1-22 0,-1 21 16,0 0-16,21-21 0,-21 21 0,22 0 15,-1-21-15,-21 21 0,22 1 0,-1-22 16,0 21-16,1-21 0,-1 21 16,-21-21-16,21 0 0,-20 21 0,-1-21 15,0 0-15,0 0 0,0 21 0,0-21 16,-21 21 0,-21 1-16,0-1 15,0-21-15,-21 21 0,-1-21 0,1 21 16,0 0-16,-22 0 0,22 1 0,-1-1 15,-20 21-15,21-21 0,-1 0 16,-20 22-16,20-22 0,1 0 16,0 0-16,21 22 0,-22-22 0,1 0 15,21 0-15,0 0 0,-1-21 0,-20 21 16,42 1-16,-21-22 0,0 21 16,42-42 15,0-1-16</inkml:trace>
  <inkml:trace contextRef="#ctx0" brushRef="#br0" timeOffset="115331.8">14626 6498 0,'0'0'0,"0"-21"16,0 42 15,-21 0-31,0 1 0,21-1 16,-21 21-16,-1 0 0,22 1 0,-21 20 15,0-20-15,0 20 0,0-21 16,0 22-16,-1-1 0,-20-20 0,21 20 15,0-20-15,0-1 0,-1 0 0,22 1 16,-21-22-16,21 0 0,-21 0 16,21 0-16,0 0 0,0-42 31,0 0-31,21 0 16,0-21-16,-21 20 0,0-20 0,22 0 15,-22 21-15,21-22 0,0 1 16</inkml:trace>
  <inkml:trace contextRef="#ctx0" brushRef="#br0" timeOffset="115579.66">14626 6519 0,'0'0'0,"0"-21"0,21 21 0,0 0 16,1 21 0,-1 1-16,-21-1 0,0 0 15,0 21-15,21 1 0,0-1 16,-21 0-16,21 1 0,-21-1 0,0 21 15,0-20-15,0-1 0,0 0 0,0 22 16,0 21-16,0-43 16,0 0-16,0-21 0,0 22 0,0-22 15,0 0-15,0 0 0,0 0 0,-21-42 47,21 0-47,-21 0 16</inkml:trace>
  <inkml:trace contextRef="#ctx0" brushRef="#br0" timeOffset="116156.33">14393 7133 0,'21'-21'32,"1"21"-32,-1-21 15,0 21-15,21 0 0,-21-21 16,22 21-16,-1-21 0,-21 21 0,22-22 15,-1 1-15,0 21 0,1-21 0,-1 21 16,0-21-16,22 0 16,-22 21-16,-21 0 0,22-21 0,-1 21 15,-21 0-15,0 0 0,22 0 0,-22 0 16,0 0 0,-21 21-16,0 0 0,0 0 0,0 0 15,0 0-15,0 1 0,0 20 0,0-21 16,0 21-16,-21-20 0,0-1 15,-1 21-15,22-21 0,-21 0 0,0 22 16,0-22-16,21 0 0,-21 0 16,0-21-16,21 21 15,0-42 1,0 0 0,0 0-16,21 0 0,0-22 0,0 22 15,-21-21-15,21 21 0,0-22 16,1 1-16,-1 21 0,0-21 0,21 20 15,-21 1-15,22 0 0,-1 0 16,-21 0-16,22 21 0,-1 0 0,-21 0 16,21 0-16,-20 0 0,-1 0 0,21 21 15,-42 0-15,21 0 0,-21 0 16,21 1-16,-21-1 0,0 0 0,0 21 16,0-21-16,0 1 0,-21 20 0,0-21 15,21 0-15,-21 0 16,0 22-16,21-22 0,-21 0 0,-1 0 15,22 0-15,22-21 32,-1-21-17,0 21-15,0-21 0,21 0 0</inkml:trace>
  <inkml:trace contextRef="#ctx0" brushRef="#br0" timeOffset="117360.54">16383 7006 0,'0'0'0,"-21"-21"15,0 0 1,-1 21-16,1 0 0,0 0 0,0 0 16,-21 0-16,20 0 0,1 0 15,0 0-15,0 21 0,-21 0 16,20 0-16,1 1 0,0 20 0,0-21 15,0 21-15,0 1 0,21-1 0,0-21 16,-22 22-16,22-1 0,0-21 16,0 21-16,0-20 0,0-1 0,0 0 15,0 0-15,22-21 0,-1 21 0,0-21 16,0 0-16,0 0 16,0 0-16,22 0 0,-22-21 0,21 0 15,1 21-15,-22-21 0,21-22 0,0 22 16,-20-21-16,20 21 0,-21-22 15,21 1-15,-20 0 0,-1-22 0,0 22 16,0 0-16,0-1 0,-21-20 0,21 20 16,-21 1-16,22 0 0,-22-1 15,0 1-15,0 0 0,0 21 0,0-1 16,0 1-16,0 42 16,0 1-1,0-1-15,-22 0 0,1 0 0,21 21 16,-21 1-16,0-1 0,21 0 15,-21 1-15,21-1 0,0 0 16,-21 1-16,-1-1 0,22 0 0,0 1 16,0-1-16,0 0 0,-21-20 0,21 20 15,0-21-15,0 0 0,0 0 16,0 1-16,21-1 0,-21 0 0,22-21 16,-1 0-16,21 0 0,-21 0 0,22 0 15,-1-21-15,-21 0 0,21-1 16,1 1-16,-1 0 0,0 0 0,1-21 15,-22-1-15,0 22 0,21-21 0,-20-1 16,-22 22-16,0 0 0,0-21 16,0 21-16,0-1 15,-22 22-15,1 0 16,0 0-16,0 22 16,0-1-16,21 0 0,-21 0 15,21 0-15,0 0 0,0 1 16,21-1-16,-21 0 0,21 0 15,0 21-15,-21-20 0,0-1 0,21 0 16,0 0-16,-21 0 0,0 0 0,0 1 16,22-1-16,-1 0 0,0 0 15,0-21 1,0 21-16,0-21 0,1 0 0,20 0 16,-21-21-1,0 21-15,22-21 0,-22 0 0,21 0 16,-21-1-16,22-20 0,-1 21 0,-21-21 15,21 20-15,-20-20 0,-1 21 16,0 0-16,0 0 0,0-1 0,-21 1 16,21 21-16,-21 21 31,0 1-31,-21-1 16,0-21-16,21 42 0,0-21 0,-21 0 15,21 1-15,-21-1 0,21 0 16,0 0-16,0 0 0,0 0 0,0 1 15,0-1-15,0 0 16,21-21-16,0 0 0,0 21 0,0-21 16,1 0-16,-1 0 0,0 0 15,0 0-15,21 0 0,-20-21 0,-1 21 16,21-21-16,-21 0 0,0-1 0,1 1 16,-1 0-16,-21-21 0,21 21 15,-21-22-15,0 1 0,0 0 0,0 20 16,0-20-16,0 21 0,0-21 15,0 20-15,-21 22 0,21-21 16,-21 21-16,-1 0 0,-20 0 0,21 0 0,0 21 16,0-21-16,-1 22 0,-20-1 15,21 0-15,0 0 0,0 0 16,-1 0-16,1 1 0,21-1 0,0 0 16,0 0-16,0 0 0,0 0 15,0 1-15,21-22 0,1 0 16,-1 21-16,0-21 0,0 0 0,0 0 15,22 0-15,-22 0 0,21 0 0</inkml:trace>
  <inkml:trace contextRef="#ctx0" brushRef="#br0" timeOffset="117603.95">18161 7133 0,'0'0'0,"21"0"16,0-21-16,-21 42 31,0 0-16,0 1-15,0 20 0,0-21 16,0 0-16,0 0 0,0 1 0,0 20 16,0-21-16,0 0 0,0 0 15,0 1-15,0-1 0,-21 0 16,21 0-16,0 0 16,0-42 15,0 0-31,0 0 0,21 0 0,0-1 15,-21 1-15</inkml:trace>
  <inkml:trace contextRef="#ctx0" brushRef="#br0" timeOffset="117911.55">18309 6816 0,'0'0'0,"-21"0"0,0 0 15,0 0-15,-1 0 16,22 21-1,0 0-15,22-21 32,-1 0-32,0 0 0,0 0 15,0 0-15,0 0 0,1 0 16,-22-21 0,0 0-16,0 0 15,-22 21 1,1 0-1,0 0-15,0 0 0,21 21 16,0 0-16,0 0 16,0 0-16,0 0 15,0 1-15,0-1 0,0 0 16</inkml:trace>
  <inkml:trace contextRef="#ctx0" brushRef="#br0" timeOffset="118535.19">19092 7176 0,'0'0'16,"0"-22"-16,0 1 0,0 0 0,0 0 15,0 0-15,-21 21 16,0-21-16,0-1 0,0 22 15,-1 0-15,-20 0 0,21 0 16,0 0-16,0 22 0,-1-22 0,-20 21 16,21 0-16,-21 21 0,20-21 0,-20 22 15,21-22-15,-21 21 0,20 1 16,1-22-16,0 21 0,0 0 0,0-20 16,21-1-16,0 21 0,0-21 0,0 0 15,0 1-15,21-1 0,0-21 16,0 21-16,0-21 0,1 0 0,20 0 15,-21 0-15,21 0 0,-20 0 0,20-21 16,0 21-16,-21-21 0,22-1 16,-22 1-16,21-21 0,-21 21 15,22-22-15,-22 1 0,21 0 0,-21-22 16,1 22-16,-1-22 0,0 1 0,21-1 16,-42 1-16,21-1 0,1 22 15,-1-21-15,-21-1 0,0 22 0,0-1 16,0 22-16,21-21 0,-21 21 0,0 0 15,-21 21 1,0 21-16,21 0 16,-22 21-16,1-21 0,0 22 0,0 20 15,0-20-15,0 20 0,-1-21 16,1 22-16,21-1 0,0-20 16,0 20-16,0 1 0,0-22 0,0 0 15,0 1-15,0-1 0,0 0 16,21 1-16,1-22 0,-1 0 0,0 0 15,21 0-15,-21 1 0,1-22 0,-1 0 16,21 21-16,-21-21 0,0 0 16,22 0-16,-22 0 0,21 0 0,-21-21 15,22-1-15,-1 22 0,-21-21 0,22 0 16</inkml:trace>
  <inkml:trace contextRef="#ctx0" brushRef="#br0" timeOffset="119407.92">15092 8615 0,'0'0'0,"-21"0"16,21-64-16,0 43 0,0 0 15,-22 42 17,22 0-32,0 1 15,0 20-15,0 0 0,-21 1 16,0 20-16,21 1 0,-21-22 0,21 21 16,0 1-16,-21-1 0,21-20 0,-21-1 15,21 0-15,0 1 0,-22-1 16,22 0-16,0-20 0,0-1 0,0 21 15,0-21-15,0 0 16,0 1-16,22-22 16,-22-22-1,21 1-15,-21 0 0,21 0 0</inkml:trace>
  <inkml:trace contextRef="#ctx0" brushRef="#br0" timeOffset="119877.65">15494 8700 0,'0'21'31,"0"21"-15,0-21-16,0 22 15,-21-22-15,0 21 0,-1 0 0,22 22 16,-21-22-16,0 1 0,21-1 0,-21 0 15,21 1-15,0-22 16,0 21-16,0-21 0,0 22 0,0-22 16,0 0-16,0 0 0,21-21 0,0 21 15,0-21-15,22 0 16,-22 0-16,0 0 0,0 0 0,0 0 16,22-21-16,-22 0 0,0 0 0,21 0 15,-20-22-15,-1 22 0,0-21 16,0-1-16,0 1 0,0-21 0,1 20 15,-1-20-15,-21-1 0,0 1 0,0 20 16,0 1-16,0 0 0,0 21 16,0-22-16,0 22 0,-21 21 0,-1 0 15,22-21-15,-21 21 0,0 0 16,0 0-16,0 21 0,0 0 16,-1-21-16,1 21 0,0 1 0,21-1 15,-21 0-15,0 0 0,21 0 16,0 0-16,0 1 0,0-1 15,0 0-15,21-21 16,0 21-16,21-21 0</inkml:trace>
  <inkml:trace contextRef="#ctx0" brushRef="#br0" timeOffset="120367.37">16806 8784 0,'0'0'0,"0"-21"0,0 0 0,0 0 15,-21 21 1,0 0-16,0 0 0,0 0 0,-1 0 16,-20 0-16,21 21 0,-21 0 0,-1 0 15,1 0-15,0 22 0,20-22 16,-20 0-16,21 21 0,0-20 15,0-1-15,21 0 0,0 0 0,0 0 16,0 0-16,21 1 16,0-22-16,0 21 0,0-21 0,22 21 15,-22-21-15,21 0 0,-21 21 16,22-21-16,-22 21 0,21-21 0,-21 21 16,0-21-16,1 22 0,-1-22 0,0 21 15,0 0-15,-21 0 16,0 0-16,0 0 15,-21-21-15,0 0 0,0 22 16,-1-22-16,1 0 16,-21 0-16,21 21 0,-22-21 0,22 0 15,-21 0-15,21 0 0,-22 0 0,22 0 16,0 0-16,0 0 0,0 0 16,0 0-16,-1 0 0,1 0 15,0 0 1</inkml:trace>
  <inkml:trace contextRef="#ctx0" brushRef="#br0" timeOffset="145599.24">2519 10922 0,'21'-21'0,"0"21"0,-21-21 0,21 21 15,-21-21-15,0-1 0,0 1 16,0 0-16,0 0 16,-21 21-1,0 0-15,0 0 0,0 0 16,-22 0-16,22 0 0,-21 21 0,-1 0 15,22 0-15,-21 1 0,0-1 16,-1 0-16,1 0 0,21 21 16,-22 1-16,22-1 0,0 0 15,-21 1-15,21 20 0,-1 1 0,1-1 16,21 1-16,0-1 0,0 1 16,0-1-16,0-20 0,0-1 0,0 0 15,21 1-15,1-22 0,-1 21 16,0-21-16,21-21 0,1 21 0,-1-21 15,0 22-15,1-22 0,-1 0 16,0 0-16,1 0 0,-1-22 0,0 1 16,1 0-16,-1 0 0,-21 0 15,21 0-15,-20-1 0,-1-20 0,0 21 16,0-21-16,-21-1 16,0 22-16,0-21 0,0-1 0,-21 22 15,0 0-15,-22 0 0,22 0 16,-21 21-16,0 0 0,-1 0 0,1 0 15,0 21-15,-1 0 0,1 0 16,0 0-16,-1 22 0,22-22 0,-21 21 16,21-21-16,-1 1 0,1 20 15,21-21-15,0 0 0,0 22 0,0-22 16,0 0-16,0 0 0,0 0 16,21 0-16,1-21 0,-1 0 15,0 22-15,0-22 0,0 0 16,0 0-16,22 0 0,-22 0 15,21-22-15</inkml:trace>
  <inkml:trace contextRef="#ctx0" brushRef="#br0" timeOffset="145983.01">3175 11409 0,'0'0'0,"-21"21"0,-22 21 15,43-20 1,0-44 31,0 1-32,22 21-15,-22-21 0,0 0 16,-22 21 15,22 21-15,-21-21-16,21 21 16,0 0-1,0 1 1,21-22-1,1 0-15,-1 0 0</inkml:trace>
  <inkml:trace contextRef="#ctx0" brushRef="#br0" timeOffset="146912.13">5609 10689 0,'0'0'0,"0"21"0,0 1 0,-21-22 16,21 21-16,21-21 31,0 0-31,0 0 16,1-21-16,-1-1 0,0 22 15,21-42-15,-21 21 0,22 0 0,-22-22 16,21 22-16,-21-21 0,22 21 16,-22-22-16,0 1 0,-21 21 0,0-21 15,0 20-15,0 1 0,0 0 16,-21 0-16,0 0 0,-22 21 0,1-21 16,0 21-16,-22 0 0,22 0 0,-22 0 15,1 0-15,-1 21 0,22 0 16,-21 21-16,20 1 0,1-1 15,0 0-15,20 22 0,1-22 16,0 22-16,21-1 0,0-21 0,0 22 16,0-22-16,0 1 0,21-1 0,22 0 15,-22 1-15,21-22 0,-21 21 16,22 0-16,-1-20 0,21 20 0,-20-21 16,-1 0-16,0 22 0,1-22 15,-1 21-15,-21-21 0,22 22 0,-22-1 16,-21-21-16,0 21 0,0 1 0,0-22 15,-43 21-15,22-21 0,-21 22 16,-22-22-16,22 0 0,-21 0 0,-1 0 16,22-21-16,-22 0 15,22 0-15,-22 0 0,22 0 0,0 0 16,-1-21-16,1-21 0,0 21 0,21-22 16,-22 22-16,22-21 0,-21 0 15,-1-1-15,22 1 0,0 0 0,0-1 16,0 1-16,21 21 0,0-22 15,0 22-15,0 0 0,21 0 0,0 21 16,0-21-16,0 21 0,22 0 0,-22 0 16,0 0-16,0 0 0,22 0 15,-22 0-15,0 0 0,21 0 0,-21 0 16</inkml:trace>
  <inkml:trace contextRef="#ctx0" brushRef="#br0" timeOffset="147298.91">6011 11367 0,'0'0'0,"21"0"0,22 0 16,-43-22-1,21 1-15,0 0 0,0 0 0,-21-21 16,21 20-16,1-20 0,-1 21 15,0-21-15,-21 20 0,0 1 0,0-21 16,0 21-16,0 0 0,-21 21 16,0 0-1,-1 0-15,1 0 0,0 21 0,0 0 16,0 0-16,0 21 0,-1 1 16,1-1-16,21 0 0,0 1 0,-21-1 15,21 127 1,0-126-16,0-1 0,0 0 0,0-20 15,0 20-15,21-21 0,0 0 0,1 0 16,-1-21-16,0 0 16,0 0-16,21 0 0,-20-21 15,-1 0-15,21 0 0,-21-21 0,22-1 16,-22 1-16,21 0 0,0-22 16</inkml:trace>
  <inkml:trace contextRef="#ctx0" brushRef="#br0" timeOffset="147592.01">6985 9991 0,'-42'0'16,"20"21"-16,22 0 0,-21 0 0,0 22 15,21-1-15,-21 0 0,0 22 16,0-1-16,-1 1 0,1 20 0,21 1 15,-42-21-15,21 20 0,0 1 16,-1-22-16,1 22 0,0-21 0,0 20 16,0-20-16,21-1 0,0-20 0,0-1 15,0 0-15,0 1 0,0-1 16,0-21-16,0 0 0,0 0 16,21-21-16,0 0 15,0 0-15,0-21 0,1 0 16,-22 0-16,21 0 0</inkml:trace>
  <inkml:trace contextRef="#ctx0" brushRef="#br0" timeOffset="148403.01">6879 11240 0,'0'21'0,"0"0"0,0 0 0,0 0 15,0 0-15,0 1 0,0-1 16,0 0-16,21-21 15,0 0-15,1 0 16,-1 0-16,0-21 16,0 21-16,21-21 0,-20-1 0,-1-20 15,0 21-15,21 0 0,-21-22 0,1 22 16,-22 0-16,0-21 0,21 21 16,-21-1-16,0 1 0,0 0 0,0 0 15,0 0-15,-21 21 0,-1 0 16,1 0-16,0 0 0,0 21 15,-21 0-15,20 0 0,1 22 0,0-22 16,0 21-16,0-21 0,0 22 0,-1-1 16,22-21-16,0 21 0,0-20 15,0 20-15,0-21 0,0 0 0,0 0 16,22 1-16,-1-1 16,0-21-16,0 0 0,21 0 15,-20 0-15,-1 0 0,21-21 0,0-1 16,-20 22-16,20-21 0,-21-21 15,21 21-15,1 0 0,-1-22 0,-21 22 16,22-21-16,-22 21 0,21-22 0,-21 1 16,0 21-16,1 0 0,-22-22 15,0 22-15,0 0 0,0 0 16,0 42 15,-22 0-31,22 0 0,0 0 0,-21 1 16,21-1-16,0 21 15,0-21-15,0 22 0,0-22 0,0 0 0,0 21 16,0-21-16,0 1 0,0-1 16,0 0-16,-21 0 0,21 0 15,0 0-15,-21-21 32,21-21-32,0 0 15,0 0-15,0-21 0,0 20 16,0-20-16,21 0 0,0-1 15,0 22-15,22-21 0,-22 0 0,21-1 16,1 22-16,-1 0 0,0 0 0,1 0 16,20-1-16,-21 22 15,1 0-15,-22 0 0,21 0 0,1 0 16,-22 22-16,0-1 0,0 0 0,0 0 16,-21 0-16,0 22 0,0-22 15,0 21-15,0-21 0,0 22 0,0-22 16,0 0-16,0 21 0,-21-21 0,21 1 15,0-1-15,0 0 16,21-21 15,0 0-31,1 0 0</inkml:trace>
  <inkml:trace contextRef="#ctx0" brushRef="#br0" timeOffset="149899.84">8763 11113 0,'0'0'0,"0"-22"0,21-20 16,-21 21-16,0 0 0,0 0 15,-21-1-15,21 1 0,-21 0 16,0 21-16,-1-21 0,1 21 16,0 0-16,0 0 0,0 21 15,0 0-15,-1 0 0,1 1 0,-21-1 16,21 21-16,0 0 0,-1 1 15,1-1-15,0 0 0,0 1 16,21-1-16,0 0 0,-21 1 0,21-22 16,0 21-16,0-21 0,0 1 15,0-1-15,0 0 0,21-21 16,0 0-16,0 0 0,0 0 16,1 0-16,-1-21 0,0 0 15,21-22-15,-21 22 0,22-21 0,-22-1 16,21 1-16,-21-21 0,22-1 0,-22 22 15,21-22-15,-21 1 0,1-1 16,-1 1-16,-21-22 0,0 22 16,21-1-16,-21 1 0,0-1 0,0 22 15,0-22-15,0 22 0,0 0 16,0 20-16,0 1 0,0 0 0,0 0 16,0 42-1,0 0-15,0 22 0,0-1 16,-21 21-16,0-20 0,21 20 0,0 1 15,-22-1-15,22 1 0,-21-1 16,21 1-16,-21-22 0,21 22 0,0-1 16,0 1-16,0-22 0,0 21 0,0-20 15,21-1-15,0-21 0,-21 22 16,22-22-16,-1 21 0,0-21 0,0-21 16,0 21-16,0-21 0,1 0 15,20 0-15,-21 0 0,0 0 16,22 0-16,-22-21 0,21 0 0,-21 0 15,0 0-15,22-22 0,-22 22 0,0-21 16,0 0-16,0-1 0,1-20 16,-1 20-16,-21 1 0,0 0 0,0 21 15,0-22-15,0 22 0,0 0 0,0 0 16,0 0-16,-21 21 16,-1 0-16,22 21 0,0 0 15,-21 0-15,21 0 0,0 0 16,0 1-16,0-1 15,0 0-15,0 0 0,21 0 16,1-21-16,-22 21 0,21 1 0,0-1 16,0 0-16,0 0 0,-21 0 15,21 0-15,1 1 0,-22-1 0,21 0 16,-21 0-16,21 0 0,0 0 0,-21 1 16,21-22-16,0 21 0,-21 0 15,22-21-15,-1 0 0,0 0 0,0 21 16,0-21-16,0 0 0,1 0 0,-1 0 15,0-21-15,0 0 0,0 0 16,22-1-16,-22 1 0,0 0 0,21-21 16,-21 21-16,1-22 0,-1 22 15,0-21-15,0 21 0,0-22 16,0 22-16,1 0 0,-1 0 0,-21 0 16,0-1-16,0 44 31,0-1-31,0 0 15,0 0-15,-21 0 0,21 22 0,-22-22 16,22 21-16,0-21 0,0 0 16,0 22-16,0-22 0,0 0 15,0 21-15,0-20 0,0-1 0,22-21 16,-1 21-16,0-21 16,0 0-16,0 0 0,0 0 15,1 0-15,-1 0 0,0-21 0,0 0 16,0 21-16,0-22 0,1 1 15,-1-21-15,0 21 0,-21-22 0,0 22 16,0-21-16,0 0 0,0-1 0,0 22 16,0-21-16,0 21 0,0-22 15,-21 22-15,0 0 0,-1 0 0,1 21 16,0 0-16,0 0 0,0 0 16,0 0-16,-1 21 0,1-21 15,0 21-15,0 0 0,0 0 0,0 22 16,21-22-16,0 21 0,0-21 15,0 22-15,0-22 0,0 21 0,0-21 16,0 1-16,0 20 0,21-21 16,0 0-16,0 0 0,0-21 0,22 22 15,-22-22-15,0 0 0,21 0 0,-21 0 16,22 0-16,-1 0 0,-21 0 16,22 0-16,-22-22 0,21 1 0,0 0 15,-20 0-15,20 0 0,-21 0 0,21-1 16,-20-20-16,-1 21 0,0 0 15,0 0-15,0-1 0,-21 1 0,21 21 16,-21 21 15,0 1-31,0-1 0,0 21 16,0-21-16,-21 22 0,21-22 0,0 21 16,0-21-16,0 0 0,0 1 15,0-1-15,0 0 0,0 0 0,0 0 16,0 0-16,21-21 15,1 0-15,-1 0 16,-21-21-16,21 21 0,0-21 0,0 0 16,0 0-16,1-22 0,-1 22 15,-21-21-15,21 0 0</inkml:trace>
  <inkml:trace contextRef="#ctx0" brushRef="#br0" timeOffset="150227.16">10985 10626 0,'0'0'0,"-42"0"16,21 0-16,0 0 16,0 21-16,-1-21 0,22 21 0,0 0 15,0 0-15,0 1 16,22-22 0,-1 0-16,0 0 0,0 0 15,0-22-15,0 1 16,1 21-16,-1-21 0,-21 0 0,0 0 0,0 0 15,0-1-15,0 1 16,0 0-16,-21 21 16,-22 0-16,22 0 0,0 0 15,0 0-15,0 21 0,-1 0 0,1 1 16,0-1-16,21 0 0,0 0 16,-21 0-16,21 0 0,0 1 0,0 20 15,0-21-15,0 0 0,21 0 16,0 1-16,0-1 0,1-21 15,-1 0-15</inkml:trace>
  <inkml:trace contextRef="#ctx0" brushRef="#br0" timeOffset="150895.69">11874 11091 0,'0'0'0,"0"-21"16,0 0-16,0 0 16,0 0-16,0 0 15,-21-1-15,0 1 0,0 21 16,0 0-16,-22 0 0,22 0 16,0 0-16,0 0 0,0 0 15,0 0-15,-1 21 0,1-21 0,-21 22 16,21-1-16,0 21 0,-22-21 15,22 22-15,0-22 0,0 21 0,0 0 16,-1 1-16,1-22 0,21 21 0,-21-21 16,21 22-16,0-22 0,0 0 0,0 0 15,21-21-15,0 21 0,22-21 16,-22 0-16,0 0 0,0 0 16,22 0-16,-22-21 0,21 21 0,-21-21 15,22-21-15,-22 21 0,21-1 16,0-20-16,-20 0 0,20-1 0,-21 1 15,21-21-15,-20-1 0,20 22 16,-21-22-16,0-20 0,0 20 16,-21 1-16,0-22 0,22 0 0,-22 22 15,21-22-15,-21 22 0,21 20 0,-21-20 16,0 20-16,0 1 0,0 21 16,0 0-16,0 0 0,0-1 0,-21 44 15,0-1 1,21 0-16,-22 21 0,1 1 15,0-1-15,0 21 0,0 1 0,0-1 16,-1 1-16,22-1 0,0 1 16,0-1-16,0 1 0,0-1 0,22-20 15,-1 20-15,0-20 0,21-1 16,-21 0-16,22-21 0,-1 22 0,0-22 16,-20 0-16,20 21 0,0-42 15,-21 22-15,22-1 0,-22 0 0,21-21 16,-21 0-16,1 21 0,-1-21 0,0 0 15,0 0-15,0 0 0,0 0 16,1-21-16,-1 0 0,-21 0 16,21-1-16,-21 1 0,21-21 15</inkml:trace>
  <inkml:trace contextRef="#ctx0" brushRef="#br0" timeOffset="151463.29">13906 10816 0,'0'0'15,"-21"0"-15,0 0 0,0 0 0,0 0 16,0 0 0,42 0 15,0 0-31,21 0 0,-21 0 16,22 0-16,20 0 0,-20 0 0,20 0 15,1 0-15,-1 0 0,1 0 16,-1 0-16,1 0 0,-1 0 0,-21 0 15,1 0-15,-1 0 0,0-21 0,1 21 16,-22 0-16,0 0 0,0 0 16,0 0-16,-42 0 31,0 0-15,0 0-16,0 0 0,0 0 0,-1 0 15,1 0-15,0 0 0,-21 0 16,21 0-16</inkml:trace>
  <inkml:trace contextRef="#ctx0" brushRef="#br0" timeOffset="151759.12">13695 10943 0,'0'0'0,"-21"21"16,-43-21-16,85 0 46,0 0-46,22 0 0,-22 0 0,21 0 16,1 0-16,-1 0 0,21 0 0,-20 0 16,20 0-16,1 0 0,-1-21 15,1 21-15,-1 0 0,-20 0 0,20 0 16,1 0-16,-22-21 0,0 21 0,1 0 16,-1 0-16,-21 0 0,0 0 15,0 0-15,1 0 0,-1 0 0,-21-21 16,0 0-1,0 0 1,0-1 0</inkml:trace>
  <inkml:trace contextRef="#ctx0" brushRef="#br0" timeOffset="152192.87">14541 10435 0,'0'0'0,"-21"0"16,0-21-16,21 42 31,0 0-31,0 1 16,21-1-16,0 0 0,1 0 15,-1 0-15,21 0 0,-21 1 16,0-1-16,22 0 0,-1 0 0,0 0 15,-20 0-15,20-21 0,0 22 0,-21-22 16,22 0-16,-22 0 0,21 21 16,-21-21-16,1 0 0,-1 0 0,0 21 15,0-21-15,-21 21 0,0 0 16,0 0-16,-21 1 16,0-1-16,0-21 0,-1 42 0,-20-21 15,21 0-15,-21 1 0,-1 20 0,1-21 16,0 21-16,-1 1 0,1-1 15,0 0-15,-22-20 0,22 20 16,-1 0-16,1-21 0,-21 22 0,41-22 16,-20 0-16,0 0 0,21 0 15,-1-21-15,1 22 0,0-22 0,63-22 47</inkml:trace>
  <inkml:trace contextRef="#ctx0" brushRef="#br0" timeOffset="152807.26">16785 10266 0,'-21'42'15,"0"1"-15,0-22 16,21 21-16,-22 0 0,1 1 0,21 20 16,-21-20-16,0-1 0,0 21 15,0-20-15,-1 20 0,1-20 0,0-1 16,0 0-16,0-21 0,0 22 0,-1-1 15,22-21-15,-21 0 0,21 1 16,0-1-16,0-42 31,21 21-31,1-22 16,-1 1-16,0 0 0,0-21 0,0 21 16,0-22-16,1 1 0</inkml:trace>
  <inkml:trace contextRef="#ctx0" brushRef="#br0" timeOffset="153067.64">16785 10245 0,'0'21'15,"21"0"1,-21 21-16,0 1 0,0-1 0,0 0 0,0 1 16,0-1-16,21 22 0,-21-22 15,0 21-15,0-20 0,0-1 16,0 0-16,0 1 0,0-1 0,0-21 15,0 22-15,0-22 0,0 21 0,0-21 16,0 0-16,0 1 0,0-1 16,0 0-16,-21-42 47,0 0-47,0-1 0,0 1 15</inkml:trace>
  <inkml:trace contextRef="#ctx0" brushRef="#br0" timeOffset="153625.07">16341 10964 0,'0'0'16,"-22"0"-16,44 0 31,20 0-31,-21-21 16,21 21-16,1 0 0,-1-21 15,22 0-15,-22 21 0,21-21 0,-20 0 16,20-1-16,-20 1 0,20 21 15,-21-21-15,1 0 0,20 0 0,-20 0 16,-1 21-16,-21-22 0,0 22 16,0 0-16,1 0 0,-22 22 15,0-1 1,0 0-16,0 0 0,0 0 16,0 0-16,-22 22 0,22-22 15,0 0-15,0 0 0,-21 0 0,21 1 16,-21-1-16,21 0 0,0 0 0,0 0 15,-21-21 17,21-21-17,0 0-15,0 0 16,0 0-16,0-1 0,0 1 16,0 0-16,21-21 0,-21 21 0,21-22 15,0 22-15,1 0 0,-22 0 16,21 0-16,0 21 0,0 0 0,0 0 15,0 0-15,1 0 0,20 21 0,-21-21 16,0 21-16,0 0 0,1 0 16,-1 0-16,0 1 0,0-1 0,-21 21 15,21-21-15,-21 0 0,21 1 0,-21-1 16,0 0-16,0 0 16,22 0-16,-1-21 15,0 0 1,0 0-1,0 0-15,0 0 0,22-21 16,-22 21-16,0-21 0,21 0 0</inkml:trace>
  <inkml:trace contextRef="#ctx0" brushRef="#br0" timeOffset="155719.25">18246 10668 0,'0'0'0,"0"-21"0,-22 21 0,1-21 0,0 0 15,0 21-15,0 0 0,0 0 16,-1 0-16,1 0 0,-21 0 0,21 21 16,0 0-16,-1 0 0,1 0 15,0 0-15,21 22 0,-21-22 16,0 0-16,21 21 0,-21-20 0,21 20 16,0-21-16,0 21 0,0-20 0,0-1 15,0 0-15,0 0 0,0 0 16,0 0-16,0 1 0,21-22 15,0 0-15,0 0 16,0 0-16,0 0 0,1-22 0,-1 22 16,0-21-16,21 0 0,-21 0 0,22 0 15,-22-22-15,21 1 0,-21 21 16,1-21-16,-1-1 0,21-20 0,-21 20 16,-21-20-16,21-1 0,-21 1 15,22 21-15,-22-22 0,0 22 16,0-22-16,0 43 0,0-21 0,0 21 15,0-1-15,0 1 0,0 0 0,0 42 32,0 0-32,0 1 0,-22-1 15,22 21-15,-21 0 0,21 1 0,0-1 16,0 0-16,0 1 0,0 20 16,0-20-16,0-1 0,0 0 0,0 1 15,0-1-15,0-21 0,0 21 16,0-20-16,0 20 0,0-21 15,0 0-15,21 0 0,1 1 0,-22-1 16,21 0-16,0-21 0,0 0 0,0 0 16,22 0-16,-22 0 0,0 0 15,21 0-15,-21 0 0,22-21 0,-1 0 16,-21 21-16,22-22 0,-22 1 0,0 0 16,0-21-16,0 21 0,-21-1 15,0 1-15,0 0 0,0 0 0,0 0 16,0 0-16,-21 21 15,0-22-15,0 22 0,0 0 16,-1 0-16,22 22 16,0-1-16,0 0 15,0 0-15,0 0 16,22 0-16,-1 1 0,0-1 16,0 0-16,0 0 0,0 0 15,1 0-15,-1 1 16,0-1-16,0-21 15,0 21-15,0-21 0,1 21 16,-1-21-16,0 0 16,0 0-16,0 0 15,0 0-15,1 0 0,-1 0 16,0 0-16,0-21 16,0 21-16,-21-21 0,21 0 0,1 21 15,-1-22-15,0 1 0,0 0 0,0-21 16,-21 21-16,21-1 0,1 1 15,-22 0-15,21 0 0,0 21 16,-21 21 15,0 0-15,-21-21-16,0 21 0,21 1 0,-22-1 16,22 0-16,0 0 0,0 0 15,0 0-15,0 1 0,0-1 0,0 0 16,0 0-16,22-21 15,-1 21-15,0-21 0,21 0 16,-21 0-16,1 0 16,-1 0-16,0 0 0,21-21 0,-21 0 15,1 21-15,-1-21 0,0 0 0,0-1 16,0 1-16,-21-21 0,0 21 16,0 0-16,0-22 0,0 1 0,0 0 15,0 20-15,-21-20 0,21 21 0,-21 0 16,0 0-16,0-1 0,-1 22 15,1 0-15,0 0 0,0 0 0,0 0 16,0 22-16,-1-1 0,1 0 16,0 0-16,0 0 0,0 22 15,0-22-15,-1 0 0,22 21 0,0-21 16,0 1-16,0-1 0,0 0 0,0 0 16,0 0-16,22 0 0,-1 1 15,0-1-15,0-21 0,0 0 0,22 21 16,-22-21-16,21 0 0,0 0 15,1 0-15,-1 0 0,-21 0 0,22-21 16,-1 0-16,0 21 0,-21-22 0,22 1 16,-1 0-16,-21 0 0,0 0 0,22 0 15,-22-1-15,0 1 0,0 0 16,0 21-16,1-21 0,-1 21 16,0 0-16,-21 21 31,0 0-16,0 0-15,0 1 0,0-1 0,0 0 16,0 0-16,0 0 16,0 0-16,0 1 0,21-1 0,-21 0 15,21 0-15,0-21 0,1 21 0,-1 0 16,0-21-16,0 22 0,0-22 16,0 0-16,1 21 0,20-21 0,-21 0 15,21 0-15,-20 0 0,20 0 16,-21 0-16,21 0 0,-20-21 0,20 21 15,-21-22-15,21 1 0,-20 0 16,-1 0-16,0 0 0,0-22 0,0 22 16,0-21-16,-21 21 0,22-22 15,-22 22-15,0-21 0,0 21 0,0-22 16,0 22-16,0 0 0,0 0 0,-22 21 16,1-21-16,0 21 0,0 0 15,0 0-15,0 0 0,-1 0 0,1 21 16,-21 0-16,21 0 0,0 0 0,-22 1 15,22-1-15,0 0 0,-21 21 16,20-21-16,1 1 0,0 20 0,0-21 16,21 0-16,0 0 0,-21 1 0,21-1 15,0 0-15,0 0 16,0 0-16,0 0 0,21-21 16,-21 22-16,21-22 15,0 0-15,0 0 0,1 0 16,-1-22-16,0 22 0,-21-21 0,21 0 15,0 21-15,0-21 0,1 0 0,-22 0 16,21-1-16,0-20 0,-21 21 16,21-21-16,0-1 0,0 1 0,1 0 15,-1-1-15,0-20 0,0 20 0,21-20 16,-20-1-16,20 22 16,-21-21-16,0 20 0,22 1 0,-22 0 15,21-1-15,-21 1 0,0 21 0,1-22 16,-1 22-16,0 21 0,-21-21 15,0 0-15,0 42 16,0 0-16,-21 0 16,0 1-16,-1 20 0,1-21 15,0 43-15,21-22 0,-21 21 0,0-20 16,0 20-16,-1 1 0,1-1 16,0-20-16,21 20 0,0 1 0,-21-22 15,21 0-15,0 1 0,0-1 0,0 0 16,0 1-16,0-22 0,0 0 15,0 21-15,21-21 0,-21 1 16,21-1-16,-21 0 0,21-21 0,1 21 16,-1-21-16,0 0 0,0 0 0,0 0 15,0 0-15,1 0 0,-1-21 16,21 0-16,-21 21 0,22-21 0,-1-1 16,-21 1-16,21-21 0,-20 21 0,20-22 15,-21 22-15,0-21 0,0 0 16,1 20-16,-22-20 0,0 21 0</inkml:trace>
  <inkml:trace contextRef="#ctx0" brushRef="#br0" timeOffset="156091.31">19833 10224 0,'0'0'16,"0"21"-16,0 0 0,-21-21 0,21 21 16,0 0-16,21-21 15,0 0 1,0 0-16,1 0 0,-1 0 0,0-21 15,0 21-15,-21-21 0,21 21 16,-21-21-16,21 21 0,-21-21 0,0-1 16,-21 22-1,0 0 1,0 0-16,0 0 0,0 22 16,-1-1-16,1 0 0,21 0 15,0 0-15,21-21 16</inkml:trace>
  <inkml:trace contextRef="#ctx0" brushRef="#br0" timeOffset="157028.76">23643 10097 0,'0'0'0,"21"-22"0,22-41 15,-22 63-15,0 0 0,-21-21 16,0 42-1,0 0-15,0 0 0,0 0 16,0 22-16,0-22 0,-21 21 0,0 22 16,-1-22-16,1 22 0,0-1 15,-21-21-15,21 22 0,-22-22 0,22 22 16,0-22-16,0 0 0,0 1 0,-1-22 16,1 21-16,21-21 0,-21 1 15,21-1-15,0 0 16,0-42-1,21 0 1,0-1-16,1-20 0,-1 21 0,0-21 16,0-1-16,21-20 0,-20 20 15,-1-20-15,0-1 0,0 1 0,0-1 16,-21 1-16,0-1 0,0 22 0,0-21 16,0 20-16,0 22 0,0 0 15,0 0-15,0 0 0,-21 21 0,0 0 16,0 21-16,0 0 0,-22 0 0,22 0 15,-21 22-15,-1-1 0,1 0 16,0 1-16,-1-1 0,1 21 0,0-20 16,-22 20-16,22-20 15,21-1-15,-22-21 0,1 21 0,21-20 16,0-1-16,21 0 0,0-42 31,21 0-15,0-1-16,0-20 0,0 21 0,1-21 15,-1-1-15,21 22 0,-21-21 16,0 21-16,1-1 0,20 1 0,-21 21 16,0 0-16,22 0 0,-22 0 15,0 0-15,0 21 0,0 1 0,22-1 16,-22 0-16,0 0 0,0 0 0,0 22 16,-21-22-16,21 0 15,1 0-15,-1 0 0,0 0 0,0 1 16,0-1-16,0-21 15,1 0-15,-1 0 16,0 0-16,0 0 0,21 0 0,-20-21 16,-1 21-16,0-22 0,21 1 0,-21 0 15,1 21-15</inkml:trace>
  <inkml:trace contextRef="#ctx0" brushRef="#br0" timeOffset="157335.59">24257 10308 0,'0'0'0,"0"21"0,-21 1 0,0-1 16,21 0-16,0 0 15,0 0-15,21-21 32,0 0-32,-21-21 15,21 0-15,0 0 16,-21 0-16,0-1 0,0 1 15,0 0 1,-21 21 0,0 0-16,0 0 15,0 21-15,21 0 0,0 1 16,0-1 0,21-21-16,0 0 15,0 0-15,21 0 0,-20 0 16,20 0-16</inkml:trace>
  <inkml:trace contextRef="#ctx0" brushRef="#br0" timeOffset="157799.32">24850 10160 0,'0'-21'0,"0"0"0,0 0 15,0-1 1,21 1-16,0 21 0,21-21 15,-21 21-15,22 0 0,-22 0 16,21 0-16,-21 0 0,1 0 0,20 0 16,-21 0-16,0 21 0,0-21 15,1 21-15,-1 1 0,-21 20 16,0-21-16,0 0 0,0 0 0,0 1 16,-43 20-16,22 0 0,-21-21 15,21 22-15,-43-1 0,22-21 16,0 22-16,-22-1 0,22-21 0,-22 0 15,22 22-15,0-22 0,-1 0 16,1 0-16,0-21 0,20 21 0,1 0 16,0-21-16,0 0 0,21 22 15,21-22 1,0 0-16,0 0 0,22 0 16,-1-22-16,0 22 0,22 0 0,-22 0 15,22-21-15,-1 21 0,43-21 16,-64 21-16,1 0 0,-1 0 15,0-21-15,-20 21 0,-1 0 0,0 0 16,0 0-16,-21-21 31,-21 21-31,0 0 16,0 0-16,-1 0 16</inkml:trace>
  <inkml:trace contextRef="#ctx0" brushRef="#br0" timeOffset="159095.51">22691 9906 0,'0'21'32,"0"0"-32,-22 22 0,1-22 0,-21 21 15,21-21-15,-22 22 0,1-1 0,0 0 16,-22 1-16,22 20 0,0-20 16,-22-1-16,22 0 0,-1-21 0,1 22 15,21-22-15,-21 0 16,20 0-16,1-21 0,21 21 0,21-21 47,1 0-47,20 0 0,-21 0 0,0 0 15,22 22-15,-1-1 0,0 0 0,1 0 16,-1 0-16,0 0 0,1 1 16,-1-1-16,0 0 0,1 0 0,-22 0 15,0 0-15,0 1 0,0-22 16,0 21-16,1-21 15</inkml:trace>
  <inkml:trace contextRef="#ctx0" brushRef="#br0" timeOffset="175359.93">1757 13293 0,'0'0'0,"-21"0"16,-1 0-16,1 0 31,0 0-31,21 21 16,0 0-1,0 0 1,0 0-16,21-21 0,0 22 15,1-22-15,-1 0 0,21 0 16,-21 0-16,22 0 0,-22 0 16,21 0-16,0 0 0,1 0 0,-1 0 15,0-22-15,22 22 0,-1-21 16,-20 0-16,20 0 0,1 0 0,-1 0 16,-20-1-16,-1 1 0,0-21 15,-21 21-15,22 0 0,-43-1 0,0-20 16,0 21-16,0 0 0,0 0 15,0-1-15,-21 22 16,-1 0-16,1 0 0,0 0 16,0 0-16,0 0 0,0 22 15,-1-1-15,-20 0 0,21 0 0,-21 0 16,20 0-16,1 22 0,0-1 16,-21-21-16,21 22 0,21 20 0,-22-21 15,1 22-15,0-1 0,21 1 16,0-1-16,0 1 0,-21-1 15,21 1-15,-21-1 0,21-20 0,-21-1 16,21 22-16,0-22 0,0 0 16,0-21-16,-22 22 0,22-22 15,0 0-15,0 21 0,0-20 16,0-1-16,0-42 31,0-1-15,0 1-16,0 0 0,0 0 15,0 0-15</inkml:trace>
  <inkml:trace contextRef="#ctx0" brushRef="#br0" timeOffset="175628.77">1736 14034 0,'-22'0'15,"44"0"-15,-65 0 0,64 0 31,1 0-31,20 0 16,-21 0-16,21 0 0,1 0 0,-22 0 16,42-22-16,-20 22 0,20-21 15,-20 0-15,20 21 0,1-21 16,-1 21-16,1-21 0,-22 21 0,0 0 16,1 0-16,-1 0 0,-21-21 15,0 21-15,0 0 0,1 0 16</inkml:trace>
  <inkml:trace contextRef="#ctx0" brushRef="#br0" timeOffset="175896.64">2836 13864 0,'0'0'15,"21"0"-15,22 0 16,-22 0-16,0 0 0,0 0 16,0 0-16,1 0 0,-22-21 0,21 21 15,0-21-15,0 21 16,-21-21-16,-21 21 31,0 21-31,0-21 0,-1 21 16,1-21-16,0 21 0,0 0 15,21 1-15,0-1 0,-21-21 16,21 21 0</inkml:trace>
  <inkml:trace contextRef="#ctx0" brushRef="#br0" timeOffset="177079.63">5165 13081 0,'0'0'0,"0"-63"0,0 20 0,0 1 16,0 0-16,0-22 0,0 43 0,0-21 15,0 20-15,0 1 0,0 0 16,-22 42 0,22 22-16,0-1 0,0 0 15,-21 22-15,21-22 0,0 43 16,0-22-16,0 1 0,0 20 16,-21 1-16,21 0 0,-21-1 0,21 1 15,0 0-15,-21-1 0,0 1 16,-1-21-16,22-22 0,0 21 0,0-20 15,-21-22-15,21 21 0,0-21 16,0 1-16,0-44 16,0 1-16,0 0 15,0 0-15,21-21 0,-21-1 16,22-20-16,-1-1 0,-21 1 0,21-1 16,0 1-16,-21-1 15,21 1-15,0-1 0,1 1 0,-1 20 16,-21 22-16,21-21 0,0 21 15,0 21-15,0 0 0,1 0 0,-1 0 16,0 21-16,0 0 0,0 21 16,0-20-16,1 20 0,-1 21 0,-21-20 15,21-1-15,0 22 0,0-22 16,-21 21-16,21-20 0,1-1 0,-1 0 16,21 1-16,-21-22 0,0 21 15,22-21-15,-22 1 0,21-22 0,1 0 16,-22 0-16,21 0 0,0 0 0,1-22 15,-1 22-15,-21-42 16,22 21-16,-1-21 0,-21-1 0,21 1 16,-20 0-16,-1-22 0,0 1 15,0-1-15,0 1 0,0-1 0,1 1 16,-22-1-16,21 1 0,-21-1 16,0 1-16,0-1 0,0 1 0,0 20 15,0 1-15,0 0 0,0 20 16,-21 1-16,-1 21 0,1 43 15,21-22 1,0 21-16,0 0 0,0 22 0,0-22 16,0 22-16,-21-22 0,21 22 0,0-1 15,0 1-15,0-22 16,0 21-16,0 1 0,0-22 0,0 22 16,21-22-16,-21 0 0,21 1 15,-21-22-15,22 21 0,-1-21 0,0-21 16,0 22-16,0-22 0,22 0 15,-22 0-15,0 0 0,21 0 0,-21-22 16,22 1-16,-1 0 0,-21 0 16,22-21-16,-1-1 0,-21 1 0,21 0 15,-20-1-15,20 1 0,-21 0 0,0 20 16,0-20-16,1 21 16,-22 0-16,0 0 0,21-1 0,-21 44 31,0-1-31,0 0 15,0 21-15,0-21 0,0 1 0,-21 20 16,21 0-16,0-21 0,0 22 16,0-22-16,-22 0 0,22 21 0,0-20 15,0-1-15,0 0 16,0-42 0,22 0-16,-1-1 0,-21-20 15,21 21-15,0-21 0,0-22 0</inkml:trace>
  <inkml:trace contextRef="#ctx0" brushRef="#br0" timeOffset="177407.44">7070 13018 0,'0'0'0,"-22"0"16,1 21-16,21 0 0,-21 0 16,21 0-16,0 0 0,0 1 0,0-1 15,0 0-15,0 0 16,21-21-16,0 0 15,1 0-15,-1 0 16,0-21-16,-21 0 16,21 0-16,-21-1 0,0 1 0,0 0 15,0 0-15,0 0 0,0 0 16,0-1-16,-21 1 0,0 0 0,0 21 16,-1 0-16,1 0 0,0 21 15,0 0-15,0 1 0,0 20 16,-1-21-16,22 0 0,0 22 15,-21-22-15,21 0 0,0 21 0,0-21 16,0 1-16,21-1 0,1-21 0,-1 21 16,0 0-16,21-21 0,-21 0 15,22 0-15,-22 0 0,21 0 0</inkml:trace>
  <inkml:trace contextRef="#ctx0" brushRef="#br0" timeOffset="178070.48">7599 13293 0,'0'21'32,"0"0"-32,0 0 15,0 0-15,0 1 0,0-1 0,0 0 16,0 0-16,0 0 0,-21 22 16,21-22-16,-22 0 0,22 21 0,0-21 15,-21 1-15,21-1 16,0 0-16,0 0 0,0 0 15,0-42 17,0 0-32,0 0 0,0 0 0,0-1 15,0-20-15,21 21 0,-21-21 16,22 20-16,-1-20 0,-21 0 0,21 21 16,0-1-16,0 1 0,22 0 15,-22 0-15,0 21 0,0 0 0,0 0 16,0 0-16,1 0 0,-1 0 0,0 21 15,-21 0 1,21 0-16,-21 1 0,0-1 0,0 0 0,0 0 16,0 21-16,0-20 0,21-1 15,-21 21-15,21-21 0,-21 0 16,22 1-16,-22-1 0,21-21 0,0 21 16,-21 0-16,21-21 0,0 0 15,0 0-15,1 0 0,-1 0 0,0-21 16,0 0-16,0 0 0,0-1 15,22 1-15,-22-21 0,0 21 0,0-22 16,0 22-16,1-21 0,-22 21 0,21 0 16,0-1-16,-21 1 0,0 0 15,0 42 17,0 0-17,0 1-15,0-1 0,0 21 0,0-21 16,0 0-16,0 22 0,0-22 15,0 0-15,0 0 0,0 22 0,0-22 16,0 0-16,0 0 0,0 0 16,21-21-1,0 0-15,0-21 16,1 0-16,-1 0 0,0 0 16,0-22-16,0 1 0,0 0 0,-21 20 15</inkml:trace>
  <inkml:trace contextRef="#ctx0" brushRef="#br0" timeOffset="178392.3">8488 13018 0,'0'0'0,"-21"0"0,-1 0 16,22 21-16,-21 0 0,0 0 16,21 0-16,0 0 0,0 1 15,0-1-15,0 0 16,21-21-1,0 0-15,1 0 0,-1 0 0,0-21 16,0 0-16,0 21 0,-21-22 16,21 1-16,-21 0 0,0 0 15,0 0-15,0 0 0,0-1 16,-21 22-16,0 0 0,0 0 16,0 0-16,0 0 15,-1 22-15,22-1 16,-21 0-16,21 0 0,0 0 0,0 0 15,0 1-15,0-1 0,0 0 0,0 0 16,0 0-16,0 0 16,21-21-16,1 22 0,-1-22 0</inkml:trace>
  <inkml:trace contextRef="#ctx0" brushRef="#br0" timeOffset="179504.68">8869 13272 0,'0'0'16,"0"21"15,0 0-31,0 0 0,0 0 16,0 22-16,0-22 0,0 0 16,0 21-16,0-21 0,0 22 0,0-22 15,0 21-15,0-21 0,0 1 16,0-1-16,0 0 0,0 0 15,21 0-15,0 0 0,0-21 16,0 0-16,1 0 0,-1 0 16,0 0-16,0 0 0,0-21 0,0 21 15,1-21-15,-1-21 0,21 21 0,-21-22 16,0 22-16,-21-21 0,22-1 16,-1 22-16,-21-21 0,0 0 0,21 20 15,-21 1-15,21 0 0,-21 0 16,0 0-16,21 21 0,-21 21 31,0 0-31,0 0 16,0 0-16,0 22 15,0-22-15,0 0 0,0 0 0,0 0 16,0 1-16,0-1 0,0 0 16,21 0-16,1 0 0,-22 0 0,21 1 15,0-22-15,0 0 0,-21 21 16,21-21-16,0 0 0,1 0 0,-1 0 15,21 0-15,-21-21 0,0-1 0,1 1 16,-1 0-16,0 0 0,0-21 16,0 20-16,-21-20 0,0 21 0,0 0 15,0-22-15,0 22 0,0 0 16,21 0-16,-21 0 0,0 0 0,0 42 47,0 0-47,0 0 0,0 0 15,0 22-15,-21-22 0,21 0 0,-21 21 16,21-21-16,0 22 0,-21-22 16,0 0-16,21 21 0,-21-20 0,21-1 15,0 0-15,0 0 0,0 0 16,0 0-16,0-42 47,0 0-47,0 0 0,0 0 15,0-22-15,21 22 0,0-21 16,0 0-16,-21 20 0,21-20 0,0 21 16,1 0-16,20 0 0,-21-1 0,0 1 15,0 0-15,1 21 0,-1 0 16,0-21-16,0 21 0,0 0 0,0 0 16,-21 21-16,22-21 0,-22 21 15,0 0-15,0 1 0,21-22 16,-21 21-16,0 21 0,0-21 0,0 0 15,0 1-15,0-1 0,0 0 16,0 0-16,0 0 0,0 0 0,0 1 16,0-1-16,21-42 31,-21-1-15,21 1-16,-21 0 0,21 0 0,0 0 15,1-22-15,-1 1 0,21 21 16,-21-21-16,0 20 0,22-20 0,-22 21 15,0 0-15,21 0 0,-20-1 0,-1 22 16,0 0-16,0 0 0,0 0 16,0 0-16,1 0 0,-1 0 0,-21 22 15,0-1-15,21 0 0,-21 0 16,0 0-16,0 0 0,0 1 0,0-1 16,0 21-16,0-21 0,0 0 15,0 22-15,0-22 0,0 0 16,0 0-16,0 0 0,-21 1 0,21-1 15,-21 0-15,-1-21 0,1 0 16</inkml:trace>
  <inkml:trace contextRef="#ctx0" brushRef="#br0" timeOffset="180023.49">12065 13229 0,'0'0'0,"-106"21"16,85-21-16,0 0 0,0 0 0,-1 0 15,1 0-15,0 0 16,21 22-16,42-22 15,-20 0-15,20 0 16,0 0-16,22 0 0,20 0 16,-20-22-16,21 22 0,-1-21 0,1 21 15,0-21-15,20 21 0,1 0 16,-21-21-16,21 21 0,-22 0 16,1 0-16,0-21 0,-1 21 0,-20 0 15,-22 0-15,1 0 0,-1 0 16,-21 0-16,0 0 0,-42 0 31,0 0-31,-21 21 0,20-21 16,-20 0-16,0 0 0,-1 21 0,1-21 15,0 0-15</inkml:trace>
  <inkml:trace contextRef="#ctx0" brushRef="#br0" timeOffset="180331.31">11832 13420 0,'0'0'0,"64"0"16,-43 0 0,21 0-16,0 0 0,22 0 0,-22 0 15,22 0-15,-1 0 0,22 0 0,-22 0 16,22-21-16,-21 21 0,20-22 15,-20 22-15,20 0 0,-20 0 0,21-21 16,-22 21-16,1 0 0,-1 0 16,-21-21-16,1 21 0,-1 0 15,0 0-15,-20 0 0,-1 0 0,-21-21 16,0 0 0,0 0-1,0-1-15,0 1 16</inkml:trace>
  <inkml:trace contextRef="#ctx0" brushRef="#br0" timeOffset="180713.1">12996 12975 0,'0'0'0,"-21"0"15,42 0 16,0 0-31,1 21 0,-1-21 0,21 0 16,-21 0-16,22 22 0,-1-22 16,0 0-16,1 0 0,-1 0 0,0 0 15,1 0-15,-1 0 0,0 0 16,1 0-16,-22 0 0,21 0 0,-21 0 16,0 0-16,1 0 0,-1 0 0,-21 21 15,0 0-15,0 0 16,0 0-16,-21 0 0,-1 1 15,-20-1-15,21 21 0,-21 0 0,-1-20 16,1 20-16,-22 0 0,22 1 16,-21 20-16,20-21 0,-20 1 0,20 20 15,-20-20-15,21-1 0,-1 0 16,1-21-16,0 22 0,20-22 0,1 0 16,0 0-16,0 0 0,21 1 0</inkml:trace>
  <inkml:trace contextRef="#ctx0" brushRef="#br0" timeOffset="181823.34">15134 12404 0,'0'0'0,"0"-21"0,-21-1 16,0 22 0,21 22-16,0-1 0,0 21 15,-21-21-15,21 22 16,0 20-16,0-21 0,0 22 0,0-1 15,0 1-15,0-1 0,-22 1 0,22-1 16,-21-20-16,21 20 0,0-20 16,0-1-16,0-21 0,-21 21 0,21-20 15,0-1-15,0 0 16,0-42 0,0 0-16,21-1 15,0 1-15,-21-21 0,22 0 16,-1-1-16,0 1 0,-21 0 0,21-1 15,0 1-15,0 0 0,-21-1 16,22 22-16,-22 0 0,21 0 16,-21 0-16,21 21 0,0 21 15,-21 0-15,21 21 16,-21-21-16,0 22 0,0-22 0,21 21 16,-21 1-16,0-1 0,22-21 15,-22 21-15,0-20 0,0 20 0,21-21 16,0 0-16,-21 0 0,21 1 0,0-1 15,0-21-15,1 0 16,-1 0-16,0 0 0,0 0 0,0 0 16,0 0-16,22-21 0,-22-1 0,0 1 15,21 0-15,-20-21 0,-1 21 16,0-22-16,21 1 0,-21-22 16,1 22-16,-1-21 0,0-1 15,0 22-15,-21-22 0,0 22 0,0-22 16,0 22-16,0 0 0,0 21 0,0-1 15,0 1-15,0 0 0,0 42 16,0 0 0,-21 22-16,21-1 0,-21 0 15,0 1-15,21-1 0,0 22 0,0-1 16,-22-21-16,22 22 0,0-1 16,0-20-16,0-1 0,0 0 0,0 1 15,0-1-15,0-21 0,22 0 0,-22 1 16,21-1-16,0 0 15,0 0-15,0-21 0,0 0 0,1 0 16,-1 0-16,0 0 0,21-21 0,-21 0 16,22 21-16,-22-21 0,21-22 15,-21 22-15,22 0 0,-22-21 0,21-1 16,-21 22-16,1-21 0,-1 21 16,0-22-16,-21 22 0,0 0 0,0 42 31,0 0-16,-21 0-15,21 22 0,-21-22 0,-1 0 16,22 0-16,0 0 16,-21 1-16,21-1 0,-21 0 0,21 0 15,0 0-15,0 0 16,0-42 0,21 0-16,0 0 15,1 21-15,-22-42 0</inkml:trace>
  <inkml:trace contextRef="#ctx0" brushRef="#br0" timeOffset="182171.14">16446 12615 0,'0'-21'0,"-21"21"16,0 0-16,21 21 16,-21 1-16,21-1 0,-21-21 15,21 21-15,0 0 0,0 0 0,0 0 16,0 1-16,21-22 15,0 0-15,0 0 0,0 0 16,1-22-16,-1 22 16,-21-21-16,21 0 0,-21 0 0,21 0 15,-21 0-15,0-1 0,0 1 0,0 0 16,0 0-16,-21 21 16,0 0-16,0 0 15,-1 0-15,1 0 0,0 21 16,0 0-16,0 0 0,0 1 15,21-1-15,0 0 0,-22 21 0,22-21 16,0 1-16,0 20 0,0-21 16,0 0-16,22 0 0,-1 1 0,0-22 15,0 21-15,0-21 0,0 0 16,1 0-16,-1 0 0,21 0 0</inkml:trace>
  <inkml:trace contextRef="#ctx0" brushRef="#br0" timeOffset="182594.9">16849 12954 0,'0'0'0,"0"21"0,0 43 16,0-43-16,0 0 15,0 0-15,0 0 0,0 1 16,0-1-16,0 0 0,0 0 0,0 0 16,0 0-16,0 1 0,0-1 15,-22 0 1,1-21-1,0 0-15,21-21 16,0 0-16,0-1 0,0 1 0,0 0 16,0 0-16,0 0 0,0-22 0,0 22 15,0-21-15,21 0 0,-21 20 16,21-20-16,1 21 0,20-21 0,-21 20 16,0 1-16,22 0 15,-1 21-15,-21 0 0,21 0 0,1 0 16,-22 0-16,21 0 0,1 21 0,-22 0 15,0 1-15,21-1 0,-21 21 16,-21-21-16,0 22 0,22-22 0,-22 21 16,0-21-16,0 22 0,0-22 15,-22 0-15,1 21 0,21-21 0,-21 1 16,0-1-16,21 0 0,-21 0 16,42-21-1,21 0 1,-21-21-16,22 0 0,-22 21 0</inkml:trace>
  <inkml:trace contextRef="#ctx0" brushRef="#br0" timeOffset="183131.61">18076 12891 0,'0'0'15,"0"-22"-15,0 1 0,0 0 0,-21 0 16,0 21-16,0 0 0,0 0 15,-1 0-15,1 21 0,-21-21 0,21 21 16,-22 22-16,22-22 0,-21 21 16,21-21-16,-22 22 0,22-1 0,-21 0 15,21 1-15,0-22 16,-1 21-16,1 0 0,21-20 0,-21-1 16,21 21-16,0-21 0,0 0 0,0 1 15,21-1-15,0-21 16,1 0-16,-1 0 0,0 0 0,21 0 15,-21 0-15,22-21 0,-1-1 0,-21 1 16,22 0-16,-1-21 0,0 21 16,1-22-16,-1 1 0,-21-22 0,21 22 15,-20-21-15,20-1 0,-21 1 16,-21-1-16,0 1 0,21-1 16,-21 1-16,0-1 0,0 22 0,0-1 15,0 22-15,0 0 0,0 0 16,0 0-16,-21 21 0,0 0 15,21 21-15,-21 0 0,0 0 16,-1 0-16,22 22 0,-21-1 0,0 22 16,21-22-16,-21 21 0,21 1 0,0-1 15,-21 1-15,21-22 0,0 22 16,-21-22-16,21 0 0,0 1 0,0-1 16,0 0-16,0-20 0,0-1 15,21 0-15,0 0 0,-21 0 0,21-21 16,0 0-16,22 21 0,-22-21 0,0 0 15,21 0-15,1 0 16,-1-21-16,0 0 0,1 0 0,-1 0 16,0 0-16</inkml:trace>
  <inkml:trace contextRef="#ctx0" brushRef="#br0" timeOffset="183553.54">18732 12975 0,'0'0'0,"-21"0"31,0 0-31,0 21 15,0 1-15,0-1 0,21 0 0,-22 0 16,1 0-16,21 22 0,0-22 16,0 0-16,0 21 0,-21-21 0,21 1 15,0-1-15,0 0 16,0 0-16,0 0 0,0 0 0,21 1 16,0-22-16,1 0 0,-1 0 15,0 0-15,0 0 0,0 0 16,0-22-16,1 22 0,20-21 0,-21 0 15,0 0-15,22-21 0,-22 20 0,0-20 16,-21 0-16,0-1 0,21 1 16,-21 21-16,0-21 0,0-1 0,0 22 15,0 0-15,0 0 0,-21 0 0,0 21 16,0 0 0,-1 0-16,1 0 0,0 21 0,0 0 0,0 0 15,0 21-15,-1-20 16,22 20-16,-21-21 0,0 21 0,21-20 15,0 20-15,0-21 0,0 0 0,0 0 16,0 1-16,0-1 0,0 0 16,0 0-16,21-21 0,0 0 15,1 0-15,-1 0 0,21 0 0,-21 0 16,0-21-16,22 0 0,-1 21 16</inkml:trace>
  <inkml:trace contextRef="#ctx0" brushRef="#br0" timeOffset="184043.26">19283 12996 0,'0'0'0,"21"-21"0,0 0 0,-21 0 16,21 21 0,-21 21-1,0 0-15,0 0 0,0 22 0,-21-22 16,21 21-16,0-21 0,-21 1 16,0 20-16,21-21 0,0 0 0,0 0 15,0 1-15,0-1 0,0 0 16,0 0-16,21-21 15,0 0-15,0 0 16,0 0-16,1 0 0,20-21 16,-21 0-16,21 0 0,-20-1 15,20 1-15,-21 0 0,0 0 0,22 0 16,-22 0-16,0-1 0,0 1 0,0 0 16,-21 42-1,0 0 1,0 1-16,0-1 0,0 0 15,0 0-15,0 0 0,0 0 16,0 1-16,0-1 0,0 0 16,21-21-1,1 0-15,-1 0 16,0 0-16,0 0 0,0-21 16,0 0-16,1-1 0,-1 1 0,0 0 15,0 0-15,-21-21 0,0 20 16,0-20-16,0 21 0,0-21 0,0-1 15,0 22-15,0 0 0,0 0 16,0 0-16,-21 21 0,0 0 16,0 0-16,-1 0 0,-20 0 0,21 0 15,0 0-15,-22 0 0,22 21 16,-21 0-16,21-21 0</inkml:trace>
  <inkml:trace contextRef="#ctx0" brushRef="#br0" timeOffset="184935.51">20722 13039 0,'0'0'0,"0"-21"31,21-1-31,0 1 0,1 21 16,-1-42-16,21 21 0,0 0 15,1-22-15,-1 22 0,-21-21 0,22-1 16,-1 1-16,0 0 0,1-1 15,-1 1-15,-21-21 0,0 20 0,22-20 16,-43 20-16,21-20 0,-21 21 16,0-1-16,0 1 0,0 21 0,0 0 15,0-1-15,-21 22 0,-1 0 16,1 22-16,0 20 0,0-21 16,0 43-16,0-22 0,-1 21 0,1-20 15,0 20-15,0 1 16,21-1-16,0 22 0,0-22 0,-21 1 15,21-22-15,0 22 0,0-1 0,0-20 16,0-1-16,0 0 0,0 1 16,0-22-16,0 21 0,0-21 0,0 0 15,0 1-15,0-1 0,0 0 16,-21-21-16,21-21 16,0 0-1,0-1-15,0 1 0,0 0 16,0-21-16,0 21 0,21-22 0,0 1 15,-21 21-15,42-22 0,-21 22 16,1 0-16,-1 0 0,21 0 16,-21 0-16,22 21 0,-22 0 0,21 0 15,-21 0-15,22 21 0,-22 0 16,0-21-16,0 21 0,0 0 0,-21 0 16,0 22-16,0-22 0,0 0 15,0 0-15,0 0 0,-21 1 0,0-1 16,-21 0-16,-1 0 0,22 0 0,-21 0 15,-1-21-15,1 22 0,0-22 16,21 0-16,-22 21 0,22-21 0,0 0 16,42-21 31,0 21-47,22-22 0</inkml:trace>
  <inkml:trace contextRef="#ctx0" brushRef="#br0" timeOffset="186071.9">22310 12806 0,'0'0'0,"0"-21"0,0-43 16,-22 64-16,1 0 15,0 0-15,-21 0 0,21 0 16,-1 0-16,-20 21 0,21 1 15,-21 20-15,20-21 0,-20 21 0,21 1 16,-21-22-16,-1 21 0,22 1 16,-21-1-16,21-21 0,-1 21 0,1-20 15,0-1-15,21 0 0,0 0 0,0 0 16,0 0 0,21-21-16,0 0 0,1 0 15,20-21-15,-21 0 0,21 0 16,-20 0-16,20 0 0,-21-1 0,21 1 15,-20-21-15,20 0 0,-21-1 0,0 1 16,0 21-16,1-22 16,-1 1-16,0 21 0,0 0 0,-21 0 15,21-1-15,-21 44 32,0-1-32,0 0 0,0 21 15,0-21-15,0 22 0,0-22 0,0 21 16,-21 1-16,21-22 0,0 0 0,0 21 15,0-21-15,0 1 0,0-1 16,0 0-16,21 0 0,0 0 16,1-21-16,-1 0 0,21 0 15,-21 0-15,0 0 0,22 0 0,-1-21 16,0 0-16,1 0 0,-1 0 16,0-22-16,1 22 0,-1-21 15,0-1-15,-20 1 0,20 21 0,-21-21 16,0-1-16,-21 1 0,0 0 15,0 20-15,0 1 0,-21 21 16,0 0-16,0 0 0,0 21 16,-1 1-16,1-1 0,0 21 15,0-21-15,0 22 0,0-22 0,21 21 16,0-21-16,0 22 0,0-22 16,0 0-16,0 0 0,0 21 0,0-20 15,0-1-15,21 0 0,0-21 0,-21 21 16,0 0-16,21-21 15,-21 21-15,21-21 0,-21-21 47,0 0-47,-21 21 0,21-21 16,-21 21-16,0-21 16,0 21-1,-1 0-15,22 21 16,0 0-16,0 0 15,0 0-15,0 1 32,22-22-32,-1 0 0,0 0 15,0 0-15,21 0 0,-20 0 0,20 0 16,0 0-16,-21 0 0,22-22 16,20 22-16,-20-21 0,-1 0 0,0 0 15,1 0-15,-22 0 0,21-1 0,-21-20 16,0 21-16,1 0 0,-1-22 15,0 22-15,-21 0 0,0 0 0,0 0 16,0 0-16,0-1 0,-21 22 16,0 0-1,-1 0-15,1 22 0,21-1 0,-21 0 16,0 0-16,0 0 0,21 0 16,0 1-16,0-1 0,-21 21 15,21-21-15,0 0 0,0 1 16,0-1-16,0 0 0,0 0 15,0 0-15,21-21 0,0 0 16,0 0-16,0 0 0,22 0 16,-22 0-16,21 0 0,0 0 0,1 0 15,20 0-15,-20 0 0,-1 0 16,21 0-16,-20 0 0,-1 0 0,0 0 16,1-21-16,-1 21 0,0 0 0,1 0 15,-1-21-15</inkml:trace>
  <inkml:trace contextRef="#ctx0" brushRef="#br0" timeOffset="186627.34">24299 12912 0,'0'0'0,"0"-21"0,0-1 0,0 1 0,-21 0 16,0 0-16,0 21 0,0-21 16,-1 21-16,1 0 0,0 0 0,0 0 15,-21 0-15,20 0 0,-20 0 16,0 21-16,21-21 0,-22 21 0,22 0 15,-21 0-15,21 1 0,-1 20 0,-20-21 16,21 0-16,0 22 16,0-22-16,21 0 0,0 0 0,0 21 0,0-20 15,0-1-15,0 0 16,0 0-16,0 0 0,21 0 0,0 1 16,0-22-16,21 21 0,-20-21 0,20 0 15,-21 0-15,21 0 0,1 0 16,-22 0-16,21 0 0,-21 0 0,22-21 15,-1-1-15,-21-20 0,22 21 0,-1-21 16,-21-1-16,21 1 0,-20-22 16,20 1-16,-21-22 0,21 22 0,-20-1 15,-1-20-15,0 20 0,0-21 16,-21 22-16,0-22 0,0 22 16,0-1-16,0 1 0,0 20 0,0 1 15,0 21-15,0 0 0,0 0 16,-21 42-16,0 0 0,-22 0 15,22 21-15,0 1 0,0 20 16,21-20-16,0 20 0,0 1 0,0-1 16,0-21-16,0 22 0,0-1 15,0 1-15,0-1 0,21 1 0,0-1 16,0-20-16,1-1 0,20 0 0,-21 1 16,0-1-16,0-21 0,1 0 15,-1 1-15,0-1 0,0-21 16,0 0-16,22 0 0,-22 0 0,0 0 15,21 0-15,-21-21 0,22-1 16,-22-20-16,0 21 0,0 0 0,0 0 16</inkml:trace>
  <inkml:trace contextRef="#ctx0" brushRef="#br0" timeOffset="190195.66">2222 15769 0,'0'21'0,"-21"-21"15,0 0 1,0 0-16,0 0 0,0 0 15,-1 0-15,1 0 0,0 0 16,0 0-16,0-21 0,0 0 0,-1 0 16,1 0-16,0 0 15,0-1-15,0-20 0,0 21 0,21-21 16,-22-1-16,22 1 0,0 21 16,0-22-16,0 1 0,0 0 0,22 21 15,-1-1-15,21 1 0,-21 0 16,0 21-16,22 0 0,-22 0 0,0 21 15,21 0-15,-20 22 0,-1-1 16,0 0-16,-21 1 0,0-1 0,0 0 16,0 22-16,0-22 0,-21 22 15,0-22-15,-1 0 0,1 22 16,21-1-16,-21-20 0,0 20 0,0 1 16,0-22-16,-1 0 15,1 1-15,21-1 0,0 0 0,0-20 16,0 20-16,0-21 0,0 0 15,21-21-15,1 0 0,-1 0 16,0 0-16,0 0 0,21 0 16,-20-21-16,20 0 0,-21 0 0,21-22 15,-20 22-15,20-21 0,-21 0 16,21-1-16,-20 1 0,-1 0 0,-21-1 16,0 1-16,0 0 0,0-1 15,-21 22-15,-22-21 0,22 21 0,-21-1 16,-1 1-16,22 21 0,-21 0 15,0 0-15,-1 0 0,22 0 16,-21 21-16,21 1 0,-22-1 16,22 0-16,0 0 0,0 21 15,0-20-15,21 20 0,0-21 0,0 21 16,0-20-16,0-1 0,21 0 16,0 0-16,0-21 0,21 0 0,-20 0 15,20 0-15</inkml:trace>
  <inkml:trace contextRef="#ctx0" brushRef="#br0" timeOffset="190419.53">2900 15812 0,'0'0'0,"0"-22"0,21 22 0,0 0 63,0 0-48,0 0 1,1 0-16,-1 22 0</inkml:trace>
  <inkml:trace contextRef="#ctx0" brushRef="#br0" timeOffset="192679.43">5503 15536 0,'0'0'0,"-21"0"0,0 0 16,21-21-1,0 0-15,21 0 16,0 0-16,0-22 0,22 22 16,-22-21-16,21 0 0,-21-1 15,22 1-15,-1 0 0,-21-1 0,22 1 16,-22 0-16,0-1 0,-21 22 16,0-21-16,0-1 0,0 22 0,-42-21 15,20 21-15,-20 0 0,-21 21 16,20 0-16,-20 0 0,-1 0 0,1 0 15,-1 21-15,1 0 0,-1 0 0,22 21 16,0-20-16,-1 20 0,1 0 16,21 22-16,0-22 0,-1 22 0,22-22 15,0 21-15,0-20 0,22-1 16,-1 0-16,0 1 0,21-1 16,-21 0-16,22-20 0,20 20 15,-20 0-15,20 1 0,1-22 0,-1 21 16,-21-21-16,22 22 0,-22-1 0,1-21 15,-1 21-15,-21 1 0,0-22 16,-21 21-16,0 1 0,0-22 0,-42 21 16,21 0-16,-22-20 0,1 20 15,-21-21-15,-1 0 0,1 0 0,-1 1 16,22-1-16,-22-21 0,1 0 16,20 0-16,-20 0 0,21 0 0,-22 0 15,22-21-15,-22-1 0,22 1 16,0-21-16,-22 0 0,22-1 15,-1 1-15,1 0 0,0-22 0,-1 1 16,22 20-16,-21-20 0,21 20 16,21 1-16,0 0 0,0-1 0,0 22 15,0 0-15,21 0 0,0 0 16,0 21-16,0 0 0,1 0 0,-1 21 16,21 0-16,-21 0 0,22 22 15,-22-22-15,21 21 0,-21 0 0,0 1 16,22-1-16,-22 22 0,0-22 15,0 0-15,0 1 0,1 20 0,20-21 16,-21 1-16,0-22 0,22 21 16,-22-21-16,21 1 0,-21-1 15,22 0-15,-1-21 0,0 0 16,1 0-16,-1 0 0,0 0 0,22 0 16,-22 0-16,0 0 0,22-21 0,-22-22 15,22 22-15,-1 0 0,-20-21 16,-1-1-16,21 1 0,-20 0 0,-1-1 15,-21 1-15,22 0 0,-22-1 16,0 1-16,-21 0 0,0 21 0,0-1 16,0 1-16,0 0 0,-21 21 0,0 0 15,-1 0-15,1 0 0,-21 21 16,21 0-16,-22 1 0,22-1 16,0 21-16,0 0 0,0 1 15,21-1-15,-21 0 0,21 1 0,0-1 16,0 0-16,0 1 0,0-1 0,21-21 15,0 22-15,-21-22 0,21 0 16,0 0-16,0-21 0,22 21 0,-22-21 16,21 0-16,-21 0 0,22 0 15,-1-21-15,0 0 0,1 0 0,-1 0 16,0-1-16,1-20 0,20 21 16,-20-21-16,20-1 0,-21-20 0,22 20 15,-22 1-15,22-21 0,-22 20 16,0-20-16,-20-1 0,20 22 0,-21-22 15,0 1-15,0-1 0,-21-20 16,22 20-16,-22 1 0,0-1 16,0 22-16,0 0 0,0-1 0,0 1 15,0 21-15,0 0 0,-22 21 16,1 0-16,0 0 0,0 0 16,-21 42-16,20-21 0,1 21 0,0 1 15,0-1-15,0 22 0,0-22 16,21 21-16,-22 1 0,22-1 0,0-20 15,0 20-15,0 1 0,-21-1 0,21 1 16,0-22-16,0 22 0,0-22 16,0 21-16,0-20 0,21-22 15,-21 21-15,22 1 0,-1-22 16,0 0-16,0 0 0,21-21 0,-20 21 16,20-21-16,-21 0 0,21 0 0,1 0 15,-22 0-15,21-21 0,1 21 16,-1-21-16,0 0 0,1-22 0,-1 22 15,-21 0-15,21-21 0,1-1 16,-22 22-16,0-21 0,0 0 0,0 20 16,-21 1-16,0-21 0,0 21 15,0 0-15,-21-1 0,0 22 16,0 0-16,0 0 0,0 0 0,-1 0 16,1 22-16,0-1 15,0 0-15,0 0 0,0 21 0,-1-20 16,22 20-16,-21 0 0,21-21 15,0 22-15,0-1 0,0-21 0,0 22 16,0-22-16,0 0 0,21 0 0,1 0 16,-1 0-16,21 1 0,-21-22 15,0 0-15,22 0 0,-1 0 0,0 0 16,1-22-16,-1 1 0,0 21 16,1-42-16,-1 21 0,0 0 0,1-22 15,-22 1-15,21 21 0,-21-22 16,22 1-16,-43 0 0,21-1 0,-21 22 15,21-21-15,-21 21 0,0 0 16,-21 42 15,21 0-31,-21 0 0,21 0 16,0 22-16,0-22 0,-21 0 16,21 21-16,-22-21 0,22 1 0,0-1 15,0 21-15,-21-21 0,21 0 16,-21 1-16,21-1 0,21-21 47,0-21-47,1-1 0,-22 1 15,21-21-15,0 21 0,0 0 16,0-1-16,0-20 0,-21 21 16,22 0-16,-1 0 0,0-1 0,0 1 15,-21 0-15,21 21 0,0 0 16,1 0-16,-1 0 0,0 21 15,-21 0-15,21 22 16,-21-22-16,0 0 0,21 0 16,-21 0-16,0 22 0,0-22 0,0 0 15,0 0-15,0 0 0,21 1 16,-21-1-16,22 0 0,-1 0 16,0-21-16,0 0 15,0 0-15,0 0 16,1-21-16,-1 0 0,0 0 0,0-1 15,21 1-15,-20 0 0,-1-21 0,0 21 16,0-22-16,0 22 0,0-21 16,1 21-16,-1-1 0,-21 1 0,0 0 15,21 21-15,0 0 16,-21 21-16,0 0 16,0 1-16,0-1 0,0 0 0,0 0 15,0 21-15,0-20 16,0-1-16,0 0 0,0 0 0,0 0 0,0 0 15,0 1-15,0-1 0,0 0 16,0 0-16,0 0 16,21-21-16,0 0 15,1 0-15,-22-21 0,21 0 0,0 0 16,-21 0-16,21-1 0,-21 1 16,21 0-16</inkml:trace>
  <inkml:trace contextRef="#ctx0" brushRef="#br0" timeOffset="192991.25">8721 15515 0,'0'0'0,"-43"0"15,22 21-15,0 1 0,-21 20 16,20-21-16,22 0 0,0 0 16,0 1-16,0-1 0,22 0 15,-1-21 1,0 0-16,0 0 0,0 0 15,0-21-15,1 0 0,-1-1 0,0 1 16,-21 0-16,0 0 16,0 0-16,0 0 0,0-1 0,0 1 15,-21 21-15,0 0 16,-1 0 0,1 21-16,21 1 0,0-1 15,0 0-15,-21 0 0,21 0 0,0 0 16,-21 22-16,21-22 0,0 0 15,0 0-15,0 0 0,0 1 0,0-1 16,21 0-16</inkml:trace>
  <inkml:trace contextRef="#ctx0" brushRef="#br0" timeOffset="194035.29">9059 15875 0,'0'21'31,"0"0"-31,-21 1 16,21-1-16,0 0 0,0 0 0,0 0 15,0 0-15,0 1 0,0-1 16,0 0-16,21 0 0,0-21 0,-21 21 16,22 0-16,-1-21 0,0 22 15,0-22-15,0 0 0,0 0 16,1 0-16,-1 0 0,0 0 0,0-22 15,0 1-15,0 0 0,-21 0 0,22 0 16,-1 0-16,0-1 0,0-20 16,-21 21-16,0-21 0,21 20 15,-21 1-15,21-21 0,-21 21 0,0 0 16,0 42 15,0 0-31,0 0 16,0 0-16,0 0 0,0 1 0,0 20 15,0-21-15,0 0 0,0 0 0,0 1 16,0-1-16,0 0 16,22-21-1,-1 0-15,0 0 0,0 0 16,0 0-16,0 0 0,1-21 0,-1 0 16,0-1-16,0 1 0,0 0 15,0 0-15,1 0 0,-22 0 0,0-22 16,21 22-16,-21 0 0,0 0 15,0 0-15,0-1 0,0 1 0,0 42 32,0 1-17,0-1-15,0 0 0,0 0 0,0 0 16,0 0-16,0 1 0,0 20 0,0-21 16,0 0-16,0 0 0,0 1 15,0-1-15,-21 0 0,-1 0 16,22 0-16,0 0 15,0-42 17,0 0-32,0 0 0,0 0 15,0 0-15,0-1 0,0-20 16,22 0-16,-1 21 0,0-22 0,0 1 16,0 21-16,22 0 0,-22-22 0,21 22 15,-21 0-15,22 21 0,-22 0 16,21 0-16,-21 0 0,0 0 0,22 0 15,-22 0-15,0 21 0,-21 0 16,21 0-16,-21 1 0,0 20 16,0-21-16,0 0 0,0 22 15,0-22-15,-21 0 0,0 0 0,21 0 16,-21 0-16,21 1 0,0-1 16,-21 0-16,-1 0 15,22-42 1,0 0-1,0 0-15,22-22 0,-1 22 16,0-21-16,0 21 0,21-22 16,-20 1-16,20 0 0,-21 20 0,21-20 15,1 21-15,-22 0 0,21 0 0,1 21 16,-22 0-16,21 0 0,-21 0 16,0 0-16,1 0 0,-1 21 15,-21 0-15,0 0 0,0 0 0,0 0 16,0 1-16,0-1 0,0 0 15,0 21-15,-21-21 0,21 1 0,-22-1 16,1 21-16,0-21 0,21 0 0,-21 1 16,0-1-16,0-21 0,-1 21 15,1-21-15,0 0 0,0 0 0</inkml:trace>
  <inkml:trace contextRef="#ctx0" brushRef="#br0" timeOffset="194963.7">12192 14944 0,'0'0'0,"-21"0"0,-127 0 16,105 0-16,-20 42 15,20-21-15,-20 22 0,21 20 0,-22 1 16,22-1-16,-1 1 0,1 20 16,21 1-16,0 0 0,-22-22 0,43 22 15,0-1-15,-21 1 0,21-21 0,0-1 16,0 1-16,21-1 0,1-21 16,-1 1-16,21-1 0,0-21 0,1 0 15,-1-21-15,22 0 0,-22 0 16,21 0-16,1 0 0,-22 0 0,22-21 15,-22-21-15,0 21 0,1 0 16,-1-22-16,-21 1 0,0 21 16,-21-22-16,0 1 0,0 21 0,0-21 15,-21 20-15,0 1 0,-21 0 0,-1 0 16,1 21-16,-21 0 0,20 0 16,-20 0-16,20 0 0,1 0 0,0 21 15,-1-21-15,1 21 0,21 0 16,0 1-16,0-22 0,21 21 15,21-21 17,0 0-32,0 0 0,0 0 15,22 0-15,-22 0 16,21 21-16,0 21 0,-20 1 0,20-1 16,0 0-16,-21 1 0,1-1 15,-1 21-15,0 1 0,-21-22 0,0 22 16,0-1-16,0 1 0,0 20 0,0 1 15,-21-21-15,0 20 0,-1 1 16,1 0-16,0-1 0,0 1 0,0 0 16,0-1-16,-1-20 0,1 20 15,0 1-15,0-21 0,0-1 0,21 1 16,0-22-16,-21 21 0,21-41 16,0 20-16,0-21 0,0 0 0,0-42 31,0 0-31</inkml:trace>
  <inkml:trace contextRef="#ctx0" brushRef="#br0" timeOffset="195427.1">12361 16002 0,'0'0'0,"-42"-42"16,42 21-16,-21-1 0,21 1 15,0 0-15,0-21 0,0 21 16,21 21-16,0-22 0,0 1 0,0 0 16,1 21-16,-1 0 0,21 0 0,-21 0 15,0 0-15,22 0 0,-22 0 16,0 21-16,21-21 0,-20 21 0,-1 22 15,0-22-15,0 21 0,0-21 16,-21 22-16,0-22 0,0 21 0,0 1 16,0-22-16,0 21 0,-21-21 15,0 0-15,0 1 0,21-1 16,0 0-16,-21-21 0,-1 0 16,22-21-1,0 0-15,0-1 16,0-20-16,0 21 0,0 0 0,0-22 15,0 1-15,0 0 0,22-1 16,-1 22-16,0-21 0,0 21 0,0 0 16,0-1-16,1 1 0,-1 0 15,0 0-15,0 21 0,21 0 0,-20 0 16,-1 0-16,0 0 0,0 0 16,0 0-16</inkml:trace>
  <inkml:trace contextRef="#ctx0" brushRef="#br0" timeOffset="195701.94">13356 15769 0,'0'21'16,"-21"-21"-16,21 22 0,0-1 15,0 21-15,0-21 0,0 22 16,0-22-16,0 21 0,0-21 15,0 22-15,0-22 0,0 21 0,0-21 16,0 0-16,0 1 0,0-1 16,0 0-16,0 0 0,0 0 15,0-42 17,21 0-32,-21 0 0,21 0 0,-21-1 15,0 1-15,0-21 0</inkml:trace>
  <inkml:trace contextRef="#ctx0" brushRef="#br0" timeOffset="196007.76">13462 15515 0,'-21'21'16,"21"1"-16,0-1 15,0 0-15,21-21 16,0 0-1,0 0-15,0 0 16,1 0-16,-22-21 16,21 21-16,-21-21 0,0-1 15,0 1 1,-21 0-16,-1 21 16,1 0-1,21 21-15,0 0 0,-21 1 16,21-1-16,0 0 0,0 0 0,0 21 15,0-20-15,0-1 0,0 0 16,0 0-16,21 0 0,-21 0 0,21-21 16,-21 22-16</inkml:trace>
  <inkml:trace contextRef="#ctx0" brushRef="#br0" timeOffset="196647.64">14309 15896 0,'0'0'16,"0"-21"-16,0 0 0,-22 0 0,1 0 16,0 21-16,0-22 0,0 1 15,0 21-15,-1 0 0,1-21 0,0 21 16,0 0-16,0 0 15,0 0-15,-1 21 0,1 0 0,0 1 16,0-1-16,0 0 0,0 21 0,-1-21 16,1 22-16,0-1 0,0-21 15,21 22-15,0-22 0,0 21 16,0-21-16,0 0 0,0 1 0,0-1 16,0 0-16,21 0 15,0-21-15,0 0 0,1 0 16,-1 0-16,0 0 0,21 0 15,-21 0-15,1-21 0,20 0 0,-21 0 16,21-1-16,1 1 0,-1 0 0,0-21 16,-20-1-16,20 1 0,0 0 15,1-1-15,-1 1 0,-21-21 0,21 20 16,-20-20-16,-1-1 0,0 22 16,0-22-16,0 1 0,-21-1 15,0 1-15,0-1 0,0 1 0,0 21 16,0-1-16,0 1 0,0 21 15,0 0-15,0-1 0,-21 22 16,21 43-16,-21-22 0,0 21 16,0 1-16,21-1 0,-22 21 15,1 1-15,0-22 0,21 22 0,-21-1 16,0 1-16,21-22 0,-21 22 16,21-1-16,0-21 0,0 1 0,0 20 15,0-20-15,0-1 0,0 0 0,21-21 16,0 22-16,0-22 15,0 0-15,0 0 0,1 0 0,-1-21 16,21 22-16,-21-22 0,0 0 0,22 0 16,-22 0-16,21 0 0,-21-22 15,22 1-15</inkml:trace>
  <inkml:trace contextRef="#ctx0" brushRef="#br1" timeOffset="-211973.51">4551 3069 0,'-21'0'32,"-1"0"-32,1 21 0,0-21 15,0 0-15,0 22 0,0-1 16,-1-21-16,1 0 0,21 21 15,0 0-15,-21-21 16,21 21-16,0 0 31,21-21-31,0 0 16,22 0-16,-1 0 0,0-21 16,22 0-16,-1 0 0,22 0 0,0-22 15,21 22-15,-1-21 0,22-22 16,0 22-16,22-21 0,-1-1 0,0-21 15,0 22-15,21-22 0,-20 22 16,20-1-16,-21 1 0,0-1 0,-21 1 16,0 20-16,-21-20 0,-21 21 0,-1-1 15,-20 22-15,-1-21 0,-20 21 16,-1-1-16,-21 1 0,22 0 16,-22 21-16,0-21 0,0 0 15,-42 21 16,0 0-15,0 21-16,-22 0 0,1 0 16,0 0-16,-1 1 0,-20-1 0,20 21 15,-41-21-15</inkml:trace>
  <inkml:trace contextRef="#ctx0" brushRef="#br1" timeOffset="-211440.79">4149 3725 0,'0'0'0,"-22"0"0,1 22 16,0-22 0,42 0 15,0-22-31,22 22 16,-22-21-16,42 0 0,-20 0 15,41 0-15,1-22 0,0 1 0,21 0 16,21-1-16,0 1 0,0-21 15,21-1-15,0 22 0,21-22 0,-21 1 16,1 20-16,-1-20 0,-21 21 0,21-22 16,0 22-16,-21-1 0,-21 1 15,21-21-15,-42 20 0,20 1 0,-20 21 16,-21-22-16,-1 1 0,1 21 16,-22-21-16,0 20 0,1 1 15,-1 0-15,-21 0 0,21 0 16,-20 21-16,-1-21 0,0 21 15,-42 0 32,0 21-47,-1-21 16,1 21-16,0-21 0,0 21 0,21 0 16</inkml:trace>
  <inkml:trace contextRef="#ctx0" brushRef="#br1" timeOffset="-211314.86">7324 2561 0,'0'21'16,"0"1"0,0-1-1,-22-21 1,22 21 0,-21 0-16</inkml:trace>
  <inkml:trace contextRef="#ctx0" brushRef="#br1" timeOffset="-168649.13">17992 14944 0,'0'-21'0,"0"-1"0,-22 22 16,22-21-16,-21 0 15,21 0-15,0 0 16,-21 0-16,21-1 0,0 1 15,0 0-15,0 0 16,-21 0-16,0 21 16,21-21-1,0 42 32,0 0-31,0 0-1,0 0-15,0 0 0,0 1 16,0-1-16,0 0 0,0 21 0,0-21 16,0 1-16,0 20 0,0-21 15,0 21-15,0 1 0,0-1 0,0 0 16,0 1-16,0-1 0,0 0 16,0 22-16,0-22 0,21 1 0,-21-1 15,0 0-15,0 1 0,0-22 0,21 21 16,-21 0-16,0 1 0,0-22 15,0 21-15,0-21 0,0 22 0,0-22 16,0 21-16,0-21 0,0 22 0,0-22 16,0 0-16,0 0 0,0 0 15,0 1-15,0-1 0,0 0 16,0 0 0,0-42-1,0 0-15,21 0 16,-21-1-16,0 1 0,21 0 15</inkml:trace>
  <inkml:trace contextRef="#ctx0" brushRef="#br1" timeOffset="-167573.23">17886 14732 0,'0'0'0,"0"21"16,0 0 15,21-21 0,0 0-15,0 0-16,0-21 0,1 21 0,-1 0 16,21 0-16,-21-21 0,22 21 15,-1 0-15,21 0 0,-20-21 0,20 21 16,1 0-16,-22 0 0,22 0 15,-1 0-15,1 0 0,-1 0 0,1 0 16,-1 0-16,1 0 0,-1-21 0,1 21 16,-1 0-16,1 0 0,-22 0 15,21 0-15,-20 0 0,20 0 16,-20 0-16,-1 0 0,0 0 0,-21 0 16,22 0-16,-22 0 0,0 0 15,21 0-15,-20 0 0,-1 0 16,0 0-16,0 0 15,0 0 17,-21 21-17,0 0-15,0 0 0,0 0 16,0 1-16,0-1 16,0 0-16,0 0 0,0 0 15,0 22-15,0-22 0,0 0 0,0 0 16,0 21-16,0-20 0,0 20 15,0 0-15,0-21 0,0 22 0,0-1 16,0 0-16,0 1 0,0-1 0,0-21 16,0 22-16,0-1 0,21-21 15,-21 21-15,0 1 0,22-22 0,-22 21 16,0-21-16,0 1 0,0 20 0,0-21 16,0 0-16,0 22 0,0-22 15,0 0-15,0 21 0,0-21 0,0 1 16,0-1-16,-22 0 0,22 21 15,0-21-15,0 1 0,-21-1 16,21 0-16,0 0 0,0 0 16,0 0-16,0 1 0,0-1 15,-21-21-15,21 21 16,-21-21-16,0 21 0,21 0 16,-21-21-16,-1 0 15,1 21-15,0-21 0,0 0 16,0 0-16,-22 0 0,22 0 15,-21 0-15,0 0 0,-1 0 16,-20 0-16,-1 0 0,1 0 0,-1 0 16,-20 0-16,-1 0 0,0 0 0,22 22 15,-22-22-15,0 0 16,22 0-16,-1 0 0,1 0 0,-1 0 16,22 0-16,-21 0 0,20 0 0,1 0 15,0 0-15,20 0 0,-20 0 16,21 0-16,0 0 0,0 0 0,-1 0 15,1-22-15,0 22 0,21-21 16,0 0 0,0 0-16,0 0 15,0 0-15,0-1 16,21 1-16,0-21 0</inkml:trace>
  <inkml:trace contextRef="#ctx0" brushRef="#br1" timeOffset="-167086.2">18097 15177 0,'0'0'15,"-42"0"-15,21 0 16,21-22 15,21 22-15,21 0-16,-20 0 0,20 0 0,0 0 15,22-21-15,-22 21 0,22 0 16,-1 0-16,1-21 0,-1 21 0,-21 0 16,22 0-16,-1-21 0,-20 21 15,-1 0-15,0 0 0,1 0 16,-1-21-16,0 21 0,1 0 0,-22 0 16,21 0-16,-21 0 0,1 0 15,-1 0-15,-21 21 31,-21 0-15,-1-21 0,1 21-16,0-21 15,0 21-15,0-21 0</inkml:trace>
  <inkml:trace contextRef="#ctx0" brushRef="#br1" timeOffset="-166757.09">18224 15579 0,'0'0'0,"22"0"31,-1 0-31,0 0 0,21 0 16,1 0-16,-1 0 0,0 0 0,1 0 15,-1-21-15,0 21 16,22 0-16,-22-22 0,0 22 0,1 0 16,-1 0-16,0-21 0,-20 21 0,20 0 15,-21 0-15,0 0 0,0 0 16,1 0-16,-1 0 0,0 0 16,-42 21 15,0-21-31,-1 0 15,1 22-15,0-1 16</inkml:trace>
  <inkml:trace contextRef="#ctx0" brushRef="#br1" timeOffset="-160932.75">18478 15896 0,'-21'0'46,"0"0"-30,42 0 93,0 0-109,1 0 0,20 0 0,-21 0 16,21 0-16,-20 0 0,20 0 16,-21 0-16,21 0 0,1-21 0,-1 21 15,-21 0-15,22 0 0,-22 0 0,21 0 16,-21 0-16,22 0 0,-22-21 16,0 21-16,0 0 0,0 0 15,0 0-15,1 0 0,-1 0 16,-42 0 46,-1 0-62,1 0 0,0 0 16,0 0-16,0 0 16,0 0-16,-1 0 0</inkml:trace>
  <inkml:trace contextRef="#ctx0" brushRef="#br1" timeOffset="-160461.02">18373 16044 0,'0'0'0,"0"22"31,21-22-15,0 0-16,0 0 0,0 0 15,0 0-15,1 0 0,20 0 16,-21 0-16,21 0 0,-20 0 0,20 0 15,0 0-15,-21-22 0,22 22 0,-1 0 16,0 0-16,-20 0 0,-1 0 16,21-21-16,-21 21 0,0 0 0,22 0 15,-22 0-15,0 0 0,0 0 16,-21-21-16,21 21 0,1 0 0,-1 0 16,-42 0 46,-1 0-46,1 0-16,0 0 0,0 0 0,0 21 15,0-21-15,-1 0 16</inkml:trace>
  <inkml:trace contextRef="#ctx0" brushRef="#br1" timeOffset="-160032.09">18415 16214 0,'0'21'16,"21"-21"0,0 0-16,0 0 0,1 0 15,-1 0-15,0 0 0,0 0 16,0 0-16,0 0 0,22 0 16,-22 0-16,21 0 0,-21 0 0,22 0 15,-22 0-15,21 0 0,1 0 16,-22-21-16,21 21 0,0 0 0,-20 0 15,20 0-15,-21 0 0,21 0 0,-20 0 16,-1-21-16,0 21 0,0 0 16,0 0-16,-42 0 62,0 0-46</inkml:trace>
  <inkml:trace contextRef="#ctx0" brushRef="#br1" timeOffset="-159177.2">18817 16468 0,'0'21'16,"-21"-21"-16,21 21 0,-21-21 0,0 21 0,-1 0 15,1-21-15,21 22 0,-21-1 16,0 0-16,0 0 16,0 0-16,-1 0 0,1 1 0,0-1 15,0 0-15,0 0 0,0 0 0,-1 0 16,22 1-16,-21-1 0,0 0 15,0 0-15,0 0 0,0 0 0,21 1 16,-22-1-16,1 0 16,21 0-1,21-21 32,1 0-47,-1 0 16,0-21-16,0 21 15,0 0-15,0-21 0,-21 0 0,22 21 16,-1 0-16,0 0 0,21-22 0,-21 22 16,1 0-16,-1 0 0,0-21 15,0 21-15,0 0 0,0 0 0,1 0 16,-1 0-16,0 0 0,0 0 16,0 0-16,0 0 0,1 0 15,-1 0-15,0 0 16,0 0-16,0 0 15,-21-21 64,-21 0-79,0 0 15,0 21-15,21-21 0,-21-1 0,-1 1 16,1 0-16,0 0 0,0-21 15,0 20-15,21 1 0,-21-21 0,21 21 16,-22 0-16,22-1 0,0 1 16,0 0-16,0 0 15,22 21 1,-1 0-16,0 0 16,-21 21-16,21-21 0,0 21 0,0-21 15,-21 21-15</inkml:trace>
  <inkml:trace contextRef="#ctx0" brushRef="#br1" timeOffset="-154937.14">19770 15346 0,'0'21'16,"-22"-21"0,22 21-16,-21-21 0,21 21 15,-21-21 1,0 22-16,42-22 109,0-22-109,0 22 16,1-21-16,-1 21 0,21-21 0,-21 21 16,0-21-16,22 0 0,-22 21 15,21-21-15,1-1 0,-1 1 0,0 0 16,1 0-16,20 0 0,-21 0 15,22-1-15,-1 1 0,1 0 0,-1 0 16,1 0-16,-1 0 0,1-1 0,21 1 16,-22 0-16,1 0 0,-1 0 15,22 0-15,-22-1 0,22 1 16,0 0-16,-1 0 0,-20 0 0,20 0 16,1-1-16,0 1 0,-1 0 15,-20 0-15,21 0 0,-22 0 0,1-1 16,20-20-16,-20 21 0,20 0 15,-20 0-15,21-22 0,-22 22 0,22 0 16,-22 0-16,1 0 0,-1-1 0,-20 1 16,20 0-16,-21 0 0,1 0 15,-1 0-15,-21 21 0,22-22 0,-22 1 16,0 21-16,0 0 0,0-21 16,0 21-16,-21-21 15,22 21-15,-1 0 16,-21-21-1,-21 21 48,-1 0-47</inkml:trace>
  <inkml:trace contextRef="#ctx0" brushRef="#br1" timeOffset="-154365.46">23008 14139 0,'-21'0'16,"0"0"-16,42 0 93,0 0-93,0 0 16,0 0-16,1 0 16,-1 0-16,0 0 15,-42 0 32,0 0-31,-1 0-16,22 22 0,-21-22 15,0 21-15,21 0 16,0 0 15,21-21-15,0 0-16,1 0 15,-1-21 1,-21 0 0,0 0-1,0-1-15,-21 22 16,21-21-16,-22 21 16,1 0-1,21 21-15,-21-21 16,21 22-16,-21-1 15,21 0 1,-21-21-16,21 21 16,-21-21-16</inkml:trace>
  <inkml:trace contextRef="#ctx0" brushRef="#br1" timeOffset="-153271.95">20214 15367 0,'0'0'0,"-21"0"16,0 0-1,21 21 1,0 0 0,0 1 30,0-1-30,21-21 0,0 0-16,0 0 0,0 21 0,1-21 15,20 0-15,-21 0 0,21 0 16,1 0-16,20 0 0,-20 0 0,20 0 16,-21 0-16,22 0 0,-1 0 15,1 0-15,-1 0 0,22 0 0,-21 0 16,20 0-16,1 0 0,0 0 0,-1 0 15,1 0-15,21 0 0,-22 0 16,22 0-16,0 0 0,-21 0 0,21 0 16,-1 0-16,-20 0 0,21 0 15,0 0-15,-22 0 0,1 0 16,21 0-16,-21 0 0,-22 0 0,22 0 16,-22 0-16,1 0 0,-1 0 0,1 0 15,-1 0-15,-20 0 0,-1 0 16,21 0-16,-41 0 0,20 0 0,0 0 15,-21 0-15,22 0 0,-22 0 16,0 0-16,0 0 0,0 0 0,1 0 16,-1 0-16,0-21 0,0 21 15,0 0 1,0 0 0,-21-21 30,-21 21-30,0-22 0,0 22-16,0 0 0,0 0 15,-1 0-15,1 0 0,0 0 0,0 22 16,0-22-16,0 21 0,-1-21 16,1 21-16,21 0 0,0 0 15,21-21 1,1 0-1,-1 0-15,0 0 16,0 0-16,0 0 0,0-21 16,1 21-16,-22-21 15,0 0-15,0 0 16,0-1 0,-22 22-1,1 0-15,0 0 16,0 0-16,0 0 0,0 0 0,-1 0 15</inkml:trace>
  <inkml:trace contextRef="#ctx0" brushRef="#br1" timeOffset="-152217.74">19600 15685 0,'-21'0'15,"21"-22"16,21 22-31,0 0 16,1 0-16,-1 0 16,0 0-16,0 0 0,0 0 0,22 0 15,-22 0-15,21 0 0,0 0 0,22 0 16,-22 0-16,22 22 0,-1-22 16,1 21-16,20-21 0,1 21 0,0 0 15,21-21-15,-1 21 0,-20 0 16,21 1-16,0-1 0,0 0 0,21 0 15,-22 0-15,22 0 0,0 22 0,22-22 16,-22 0-16,0 21 0,0-20 16,0-1-16,21 0 0,-21 21 0,0-21 15,0 1-15,0-1 0,0 0 16,-21 0-16,-1 0 0,-20 0 16,21-21-16,-21 22 0,-1-1 0,-20-21 15,-1 21-15,22-21 0,-43 0 16,22 0-16,-22 21 0,22-21 0,-22 0 15,-21 0-15,21 0 0,-20 0 0,20 0 16,-21 0-16,0 0 0,-42 0 47,0 0-47,0 0 0,-22 0 16,22-21-16,0 21 0,-21 0 0,21 0 15,-1 0-15,1 0 16,0 0-16,21 21 47,0 0-32,21-21-15,0 0 16,1 0-16,-1 0 16,0 0-16,0-21 15,-21 0 1,0 0-1,-21 21 1,0 0-16,0 0 16,-1 0-16,1 0 15,0 0-15,0 0 0,0 0 0</inkml:trace>
  <inkml:trace contextRef="#ctx0" brushRef="#br1" timeOffset="-151392.89">19791 15790 0,'0'0'0,"0"-21"15,0 0 1,21 42 15,0-21-15,0 21-16,22 1 0,-22-1 0,21 0 15,22 0-15,-22 21 0,21-20 0,1 20 16,-1-21-16,22 21 0,-21 1 16,20-1-16,1 0 0,0 1 0,-1 20 15,1-20-15,21-1 0,-22 0 16,22 1-16,-21-1 0,42 21 0,-21-20 15,0-1-15,-1 22 0,22-22 0,-21 0 16,0 22-16,0-22 0,0 0 16,-22 1-16,22-1 0,0 0 15,-21 1-15,21-22 0,-22 21 16,1-21-16,0 22 0,-1-22 0,-20 0 16,-1 0-16,1 22 0,-1-43 0,1 21 15,-1 0-15,-20 0 0,-1 0 16,0-21-16,1 21 0,-1 1 0,-21-22 15,21 0-15,-20 0 0,-22 21 16,21-21-16,-42-21 31,-1-1-31,1 22 16,0-21-16,0 0 16,0 21-16,0-21 0,-1 21 15,22-21-15,-21 21 0,0 0 16,0 0-1,21 21 17,0 0-17,21-21-15,0 0 0,0 0 16,1 0-16,-1 0 16,-21-21-1,0 0 1,0 0-16,-21 21 0,21-22 15,-22 1-15</inkml:trace>
  <inkml:trace contextRef="#ctx0" brushRef="#br1" timeOffset="-150637.42">24130 13547 0,'0'21'31,"0"21"-31,0-21 0,0 22 15,0-1-15,0 0 0,21 1 0,-21-1 16,21 0-16,-21 1 16,0 20-16,0-20 0,21-1 0,-21 0 0,22 1 15,-22-1-15,0 0 0,0 1 16,0-1-16,0-21 0,0 21 16,0-20-16,0-1 0,0 0 0,0 0 15,21-21 1,-21-21-1,0 0-15,0-22 0</inkml:trace>
  <inkml:trace contextRef="#ctx0" brushRef="#br1" timeOffset="-150037.27">24193 13589 0,'0'0'0,"0"-21"15,0 0 1,22 21-16,-1 0 0,0-21 0,0 21 16,0 0-16,0-22 0,22 22 15,-1-21-15,0 21 0,22-21 0,-1 21 16,1-21-16,21 21 0,-1-21 0,1 21 16,0-21-16,-1 21 0,1-22 15,0 22-15,-1 0 0,1 0 0,-22-21 16,1 21-16,-1 0 0,-20 0 15,-1 0-15,0 0 0,-20 0 16,-1 0-16,0 0 0,0 21 0,-21 1 16,0-1-16,0 0 15,0 0-15,0 21 0,0-20 0,0-1 16,0 21-16,0-21 0,0 22 16,0-1-16,0-21 0,0 21 0,0-20 15,0 20-15,0 0 0,0-21 0,0 22 16,0-22-16,0 21 0,0-21 15,0 22-15,0-22 0,0 0 16,0 0-16,0 0 0,0 1 0,0-1 0,0 0 16,0 0-16,0 0 0,0 0 15,0 1-15,-21-22 16,-21 21-16,20-21 0,-41 21 0,21 0 16,-22-21-16,1 21 0,-22 0 15,0-21-15,1 22 0,-1-22 0,-21 21 16,0-21-16,22 0 0,-22 21 15,21-21-15,22 21 0,-22-21 0,43 0 16,-22 0-16,22 21 0,-1-21 0,22 0 16,-21 0-16,21 21 0,0-21 15,21 22-15,-22-22 16,22 21 0,22-21-16,-1 0 15,21 0-15,-21 0 16</inkml:trace>
  <inkml:trace contextRef="#ctx0" brushRef="#br1" timeOffset="-149668.39">25040 14584 0,'0'0'0,"0"21"0,0 0 0,0 0 0,-21 1 15,0-1-15,21 21 0,-21-21 16,-1 0-16,22 1 0,-21-1 0,0 0 16,0 0-16,0 0 15,21 0-15,-21-21 0,-1 22 16,22-44 15,0 1-31,0 0 0,0 0 16,0 0-16,0 0 0,0-1 0,0-20 15,0 21-15,0 0 0,0 0 16,0-1-16,0-20 0,0 21 16,0 0-16,0 0 0,0-1 15,22 22 17,-1 0-17,0 22-15,-21-1 0</inkml:trace>
  <inkml:trace contextRef="#ctx0" brushRef="#br1" timeOffset="-149217.65">24765 15304 0,'0'0'0,"0"-22"16,0 1-16,0 42 31,-21 1-31,21-1 0,0 0 0,0 21 16,-21-21-16,21 22 0,0-1 16,0 0-16,0-20 0,0 20 0,-22 0 15,22-21-15,-21 1 0,21-1 0,0 0 16,0 0-16,0 0 0,0 0 15,0-42 17,0 0-17,0 0-15,0 0 0,0 0 0</inkml:trace>
  <inkml:trace contextRef="#ctx0" brushRef="#br1" timeOffset="-148757.91">24574 15177 0,'0'0'0,"43"0"16,-22-22-16,0 22 0,21-21 0,1 21 15,-1-21-15,0 21 0,1-21 0,20 21 16,-20-21-16,20 21 0,1-21 16,-22 21-16,21 0 0,1-22 15,-22 22-15,22 0 0,-1 0 0,-20 0 16,-1 0-16,0 0 0,-21 0 15,1 0-15,20 0 0,-21 22 16,0-1-16,-21 0 0,0 0 0,0 0 16,21 0-16,1 1 0,-22 20 15,21-21-15,-21 0 0,21 22 0,0 20 16,-21-42-16,21 22 16,-21-22-16,21 21 0,1-21 0,-22 0 15,0 1-15,0 20 0,0-21 0,0 0 16,0 0-16,0 1 0,-22-1 15,1 0-15,0 0 16,-21 0-16,-1-21 0,1 21 0,-21 1 16,-1-22-16,1 21 0,-1 0 15,-21-21-15,1 21 0,-1 0 0,0-21 16,1 21-16,20-21 0,1 22 0,-1-22 16,22 0-16,0 0 0,-1 21 15,22-21-15,0 0 0,-21 0 0,63 0 47</inkml:trace>
  <inkml:trace contextRef="#ctx0" brushRef="#br1" timeOffset="-148449.09">25104 15960 0,'0'0'0,"0"21"0,0 21 15,0-21-15,0 1 16,0-1-16,0 0 0,-22 0 0,22 0 16,0 0-16,0 1 0,0-1 0,-21-21 15,21 21-15,0 0 0,-21-21 16,21-21 15,0 0-31,0 0 0,0-1 16,0 1-16,0 0 0,0 0 0,0 0 15,0 0-15,-21-1 0,21-20 16,-21 0-16,21 21 16,21 21 15</inkml:trace>
  <inkml:trace contextRef="#ctx0" brushRef="#br1" timeOffset="-147977.36">24659 16425 0,'-21'-42'16,"21"21"-16,0 0 15,-21 21 1,21 21-16,0 0 0,0 0 16,0 0-16,0 1 0,0 20 15,0 0-15,0-21 0,0 43 0,0-22 16,0 1-16,0-1 16,0 0-16,0 1 0,0-1 0,0-21 0,0 21 15,-21-20-15,21-1 16,-22 0-16,22 0 0,0 0 15,0-42 17,0 0-32,0 0 0,0 0 0,0-1 15</inkml:trace>
  <inkml:trace contextRef="#ctx0" brushRef="#br1" timeOffset="-147488.48">24553 16447 0,'0'0'0,"43"0"16,-22 0-16,0 0 0,21 0 16,1 0-16,-1-22 0,21 22 0,1 0 15,-1-21-15,1 21 0,-1-21 16,1 21-16,-1-21 0,1 21 0,-1 0 16,1 0-16,-1-21 0,1 21 0,-1 0 15,1 0-15,-22 0 0,1 0 16,-22 0-16,0 0 0,0 21 0,0-21 15,-21 21-15,0 0 0,0 0 16,0 1-16,0-1 0,0 0 0,21 21 16,-21-21-16,0 1 0,0 20 15,0-21-15,0 21 0,0-20 16,0-1-16,0 21 0,22-21 0,-22 0 16,0 22-16,21-22 0,-21 0 15,0 0-15,0 0 0,0 1 0,0-1 16,0 0-16,0 0 15,-21 0-15,-1-21 0,-20 0 16,21 21-16,-21-21 0,-22 0 16,1 22-16,-1-22 0,1 0 0,-22 0 15,-21 0-15,21 0 0,-20 0 0,-1 0 16,21 0-16,0 0 16,1 0-16,20 0 0,1 0 0,20 0 15,1 0-15,21 0 0,0 0 16,0 0-16,42 0 31,0 0-31,0 0 16,21 0-16</inkml:trace>
  <inkml:trace contextRef="#ctx0" brushRef="#br1" timeOffset="-147122.77">25252 17166 0,'0'0'0,"0"21"0,0 22 15,-21-22-15,-1 0 0,1-21 0,21 21 16,-21 0-16,0 1 0,21-1 16,-21 0-16,0 0 0,-1-21 15,22 21-15,0-42 47,22 0-47,-1 0 0,-21 0 16,21-1-16,-21 1 0,0 0 15,0 0-15,0 0 0,0 0 16,0-1-16,0 1 0,-21 0 0,0 0 16,-1 21-16,22-21 15,-21 21-15,21 21 16,-21-21-1,21 21-15,0 0 0,0 0 16,0 1-16</inkml:trace>
  <inkml:trace contextRef="#ctx0" brushRef="#br1" timeOffset="-146645.29">24130 17653 0,'0'0'0,"0"-21"16,0 0-16,0 42 15,0 0 1,0 0-16,0 22 0,0-22 0,0 21 15,21 0-15,-21 1 0,0-1 16,0 0-16,0-20 0,0 20 0,0 0 16,0-21-16,0 22 0,0-22 15,0 0-15,0 0 0,0 0 16,0 1-16,0-1 16,0-42-1,0-1 1,0 1-16,0-21 15,0 21-15</inkml:trace>
  <inkml:trace contextRef="#ctx0" brushRef="#br1" timeOffset="-146129.58">24109 17590 0,'0'0'0,"21"0"15,0 0 1,21 0-16,-20 0 15,-1-22-15,21 22 0,0 0 0,1 0 16,-1-21-16,0 21 0,22-21 16,-1 21-16,1 0 0,-22 0 0,22 0 15,-1 0-15,1 0 0,-22 0 16,0 0-16,1 0 0,-1 0 0,-21 21 16,0 0-16,1 1 0,-1-22 15,0 21-15,-21 21 0,0-21 0,0 0 16,0 1-16,21 20 15,-21-21-15,0 0 0,0 22 0,21-22 16,-21 21-16,0-21 0,0 0 16,0 22-16,0-22 0,0 0 0,21 0 15,-21 0-15,0 1 0,22-1 16,-22 0-16,0 0 0,0 0 16,0 0-16,0 1 0,0-1 15,0 0-15,-22 0 16,1-21-16,0 0 0,-21 21 0,21-21 15,-43 0-15,22 0 0,-22 0 16,1 21-16,-22-21 0,0 0 0,22 0 16,-22 0-16,1 0 15,20 0-15,1 0 0,-1 0 0,22 0 16,-1 0-16,1 0 0,0 0 16,21 22-16,-1-22 0,1 0 15,21 21 1,21 0-1,1-21-15,-1 0 16,0 0-16</inkml:trace>
  <inkml:trace contextRef="#ctx0" brushRef="#br1" timeOffset="-145705.58">24553 18479 0,'0'21'15,"0"-42"-15,0 63 0,-21-21 16,21 0-16,-21-21 0,21 21 0,-21 1 16,21-1-16,-21 0 0,-1 0 15,1 0-15,21 0 0,-21 1 16,0-1-16,21 0 16,-21-21-16,21 21 15,0-42 16,0 0-31,21 21 0,0-21 0,0-1 16,0 1-16,1 21 0,-1-21 16,21 0-16,-21 21 0,22 0 0,-22-21 15,21 21-15,-21 0 0,0 0 16,1 0-16,-1-21 0,0 21 0,-21-22 31,0 1-31,0 0 16,-21 21-16,21-21 0,-21 0 15,21 0-15,-22-1 0,1 22 16,0-21 0,0 21-1,0-21-15,0 21 16,21-21-16</inkml:trace>
  <inkml:trace contextRef="#ctx0" brushRef="#br1" timeOffset="-142881.68">24680 13758 0,'0'22'15,"0"-1"-15,0 0 16,0 0-16,0 0 0,0 0 0,0 1 15,0-1-15,0 21 0,0-21 0,0 0 16,0 1-16,0-1 16,0 0-16,0 0 0,0 0 15,0 0-15,0-42 47,21 21-47,-21-21 0,22 0 0,-22 0 16,0-22-16,21 22 0,0 0 15,0 0-15,-21 0 0,21 0 16,0 21-16,1 0 0,-1 0 16,0 21-16,0 0 15,0 0-15,-21 0 0,21 0 0,1 1 16,-1-1-16,-21 0 0,21 0 16,0 0-16,0 0 0,0 1 15,-21-1-15,22-21 0,-1 0 0,0 21 16,0-21-16,0 0 15,-21-21-15,21 21 0,1-21 16,-22-1-16,0 1 0,0 0 0,0 0 16,0-21-16,0 20 0,0 1 15,0 0-15,0 0 0,0 0 16,0 0-16,0-1 0,-22 1 16,1 21-16,21-21 15,-21 21 1,21 21-1,0 0-15</inkml:trace>
  <inkml:trace contextRef="#ctx0" brushRef="#br1" timeOffset="-142664.81">25358 13970 0,'0'0'0,"21"0"0,-21 21 0,0 0 15,21 1-15,-21-1 16,0 0-16,0 0 16,0 0-1,0 0-15,0-42 47,0 0-47,0 0 16</inkml:trace>
  <inkml:trace contextRef="#ctx0" brushRef="#br1" timeOffset="-142513.89">25400 13843 0,'0'-21'15,"0"42"32,0 0-47,0 0 16,0 1-16,0-1 15,21-21-15,-21 21 0,21-21 0</inkml:trace>
  <inkml:trace contextRef="#ctx0" brushRef="#br1" timeOffset="-142197.08">25717 14034 0,'0'0'0,"0"21"15,0 0-15,0-42 79,0 0-64,22 21-15,-1 0 16,0 0-1,0 21 1,-21 0 0,0 0-1,21-21 1,0 0-16,1 0 16</inkml:trace>
  <inkml:trace contextRef="#ctx0" brushRef="#br1" timeOffset="-141005.41">24828 15367 0,'-21'42'0,"0"-20"15,21-1-15,0 0 16,0 0-16,0 0 16,0-42 30,21 0-46,0 0 0,1 0 16,-22-1-16,21 1 16,0 0-16,-21 0 0,21 21 15,0 0-15,0 0 16,1 0 0,-1 0-16,-21 21 15,21 0-15,-21 0 16,21-21-16,-21 22 0,0-1 0,0 0 15,21 0 1,0-21 0,1 0-1,-1 0-15,0 0 16,0-21-16,0 0 16,0 21-16,-21-21 0,0-1 15,22 22-15,-1-21 0,0 0 16,0 21-1,0 0 1,-21 21-16,0 0 16,21 1-16,-21-1 0,22 0 15,-1 0-15,-21 0 0,0 0 16,21-21-16,0 22 0,0-22 16,0 0-16,1 0 15,-1 0-15,0 0 0,0 0 16,0-22-16,0 1 0,1 21 15,-1-21-15,0 0 0,-21 0 0,0 0 16,21-1-16,-21 1 16,0 0-16,0 0 0,0 0 15,-21 21-15,0 0 0,0 0 16,-1 0-16,1 21 16,21 0-16,-21 0 0,0 0 15,0 1-15,21-1 0,0 0 16,0 0-16,0 0 15,21-21 1,0 0-16,0 0 16,0 0-16,1 0 0,-22-21 15,21 21-15,0 0 0,-21-21 0,21 21 16,0 0-16,-21-21 16,21 21-16,1 0 15,-1 0-15,0 21 0,0-21 16,-21 21-16,21-21 0,0 21 15,1-21-15,-1 21 0,0-21 0,-21 22 16,21-22-16</inkml:trace>
  <inkml:trace contextRef="#ctx0" brushRef="#br1" timeOffset="-139827.4">24913 16362 0,'0'0'0,"0"42"0,0-21 0,0 22 16,0-22-16,-21 0 0,0 21 0,21-20 16,-21 20-16,-1-21 0,22 0 15,-21 0-15,21 1 0,-21-1 16,0 0-16,21 0 15,0-42 17,0 0-32,0 0 15,0-1-15,0 1 0,0 0 16,21 21-16,0-21 0,0 21 16,1-21-16,-1 21 15,0 0-15,0 21 16,-21 0-16,0 0 0,0 0 15,21-21-15,-21 22 0,21-1 16,-21 0-16,22 0 16,-1-21-1,0 0-15,0 0 16,0 0-16,0 0 16,-21-21-16,22 21 0,-1-21 0,0 0 15,-21-1-15,21 1 16,0 0-16,-21 0 0,21 21 47,-21 21-47,0 0 0,0 0 15,0 1-15,0-1 0,22 0 16,-22 0-16,21-21 0,-21 21 0,21-21 31,0 0-31,0 0 16,0 0-1,1-21-15,-1 0 16,0 0-16,-21 0 16,21-1-16,0 22 15,0 0 1,1 22 0,-22-1-16,21 21 15,-21-21-15,21 0 16,-21 1-16,0-1 15,21-21-15,0 0 16,0-21 15,-21-1-31,0 1 16</inkml:trace>
  <inkml:trace contextRef="#ctx0" brushRef="#br1" timeOffset="-139664.99">25590 16637 0,'-21'0'15,"0"0"32</inkml:trace>
  <inkml:trace contextRef="#ctx0" brushRef="#br1" timeOffset="-139507.08">25273 16574 0,'-21'0'15,"0"0"1</inkml:trace>
  <inkml:trace contextRef="#ctx0" brushRef="#br1" timeOffset="-138585.39">24638 17907 0,'0'0'0,"-21"21"0,21 0 0,0 1 0,-21-1 16,21 0-16,0 0 0,0 0 15,0-42 17,0 0-32,21 0 15,0 0-15,0 21 16,-21-22-16,21 22 0,0 0 16,1 0-1,-22 22 1,21-22-16,-21 21 0,0 0 15,21-21-15,0 21 16,-21 0-16,21-21 16,0 0-1,1 0-15,-1-21 16,-21 0-16,21 21 16,-21-21-16,21 0 0,-21-1 0,0 1 15,0 0-15,0 0 0,0 0 16,0 0-16,0-1 0,0 1 0,0 0 15,21 21 1,-21 21 0,21-21-16,-21 21 15,0 1-15,0-1 0,0 0 16,0 0-16,22 0 0,-22 0 0,0 1 16,0-1-16,21 0 0,-21 0 15,21 0 1,0-21-16,0 0 15,0 0 1,-21-21-16,22 21 16,-22-21-16,0 0 15,21 21-15,-21-21 16</inkml:trace>
  <inkml:trace contextRef="#ctx0" brushRef="#br1" timeOffset="-138205.39">25717 17971 0,'0'0'0</inkml:trace>
  <inkml:trace contextRef="#ctx0" brushRef="#br1" timeOffset="-136896.7">25739 13822 0,'0'21'15,"21"-21"-15,0 0 16,0 0-16,21 0 16,-20 0-16,20 0 0,0-21 0,1 21 15,20-21-15,-21 21 0,1-21 0,20-1 16,-20 22-16,-1-21 0,0 21 16,1 0-16,-1-21 0,0 21 0,1 0 15,-22-21-15,0 21 0,0 0 16,0 0-16,-21-21 15,-21 21 1,0 0-16,0-21 16,0 21-16,-1 0 0,1 0 15,0 0 1,0 0 0,21-22 30,21 22-46,0 0 0,0 0 16,1 0-16,-1 0 0,0 22 16,-21-1-16,0 0 0,0 0 15,0 0-15,0 0 0,0 1 0,0-1 16,0 21-16,0-21 0,-21 0 16,21 1-16,-21-1 0,-1 0 0,1 0 15,0 0-15,21 0 0,-21 1 16,21-1-1</inkml:trace>
  <inkml:trace contextRef="#ctx0" brushRef="#br1" timeOffset="-136123.58">26098 15092 0,'0'0'0,"-21"0"0,0 0 15,42 0 1,22 0 0,-22 0-16,0 0 0,21 0 0,1 0 15,-1 0-15,0 0 0,1 0 16,-1 0-16,0 0 0,22 0 0,-22 0 15,22 0-15,-22 0 0,0-21 16,1 21-16,-22 0 0,21 0 16,-21 0-16,0-21 0,-21-1 31,-21 22-15,0 0-16,0 0 0,0 0 0,0 0 15,-1 0-15,1 0 0,0 0 16,21-21-1,0 0 1,21 21 0,0 0-1,1 0-15,-1 0 0,0 0 0,0 0 16,0 0-16,0 0 0,-21 21 16,0 0-1,0 1-15,0-1 16,0 0-16,-21-21 0,0 21 15,-21 0-15,21-21 0,-1 21 0,1 1 16,0-1-16,0 0 0</inkml:trace>
  <inkml:trace contextRef="#ctx0" brushRef="#br1" timeOffset="-135457.74">26035 16425 0,'0'0'15,"-21"0"-15,-64 22 16,85-1-16,0 0 15,21-21-15,0 0 16,1 21-16,20-21 0,0 0 0,1 0 16,-1 0-16,0 21 15,1-21-15,-1 0 0,0 0 0,1 0 16,-1 0-16,0 0 0,1 0 0,-1 0 16,0 0-16,-21 0 0,22 0 15,-22-21-15,0 21 0,-21-21 16,0 0-16,0 0 15,-21 21 1,0 0-16,0-22 16,-1 22-1,44 0 32,-1 22-47,0-22 0,-21 21 16,21 0-16,0 0 15,-21 0-15,0 0 0,0 1 16,-21-1-16,0 0 16,0 0-16,0 0 0,-22 22 0,22-22 15,0 0-15,-21 0 0,20 0 16,1 0-16</inkml:trace>
  <inkml:trace contextRef="#ctx0" brushRef="#br1" timeOffset="-134789.61">25315 18034 0,'-21'0'0,"42"0"0,-63 0 15,63 0 17,0 0-32,0 0 15,22 0-15,20 0 0,-20 0 0,20 0 16,1 0-16,-1 0 0,1 0 16,-1-21-16,22 21 0,-22 0 15,1-21-15,-1 0 0,-20 21 16,-1-22-16,0 22 0,1 0 0,-22-21 15,0 21-15,0 0 0,0-21 16,-21 0 0,-21 21-16,0 0 15,0 0-15,0 0 0,-1 0 0,1 0 16,42 0 15,1 0-15,-1 0-16,0 0 0,0 0 15,0 0-15,0 0 16,1 21-16,-22 0 0,0 0 16,0 1-1,0-1-15,-22 0 0,-20 0 16,21-21-16,0 21 0,0 0 16,-22-21-16,22 0 0,0 0 0,0 0 15,-22 0-15,22 0 0</inkml:trace>
  <inkml:trace contextRef="#ctx0" brushRef="#br1" timeOffset="-133880.65">27284 13272 0,'21'-22'0,"-21"1"0,0 0 16,0 0-16,0 0 0,0 0 15,-21 21-15,21-22 16,-21 22-16,-1 0 0,1 0 15,21 22-15,0-1 0,-21 0 0,0 21 16,21-21-16,0 1 16,0-1-16,0 0 0,0 21 0,0-21 15,0 1-15,0 20 0,0-21 0,21 0 16,0 0-16,-21 1 0,21-1 16,1 0-16,-1-21 0,-21 21 0,21-21 15,0 0-15,0 0 0,0 0 16,1 0-16,-1 0 15,0-21-15,-21 0 0,21 0 0,0 21 16,0-22-16</inkml:trace>
  <inkml:trace contextRef="#ctx0" brushRef="#br1" timeOffset="-133544.85">27622 13123 0,'0'22'16,"22"-1"-16,-22 21 15,0-21-15,0 0 0,0 1 16,0-1-16,0 0 0,0 0 0,0 0 16,0 0-16,0 1 15,0-1-15,0 0 0,-22-21 0,22 21 16,0-42 15,0 0-31,0 0 16,0-1-16,0 1 15,22 21-15,-1 0 0,0 0 16,0 0-16,0 0 0,0 0 16,-21 21-16,0 1 15,22-1-15,-22 0 0,21 0 0,-21 0 16,0 0-16,0 22 0,0-22 0,0 0 16,0 0-16,0 0 15,0 1-15,21-1 0,-21 0 0</inkml:trace>
  <inkml:trace contextRef="#ctx0" brushRef="#br1" timeOffset="-133053.14">26945 15028 0,'0'22'16,"0"-1"-1,21 0-15,-21 21 0,0-21 16,0 22-16,21-1 0,-21-21 0,22 22 15,-22-1-15,0-21 0,21 21 0,-21-20 16,0-1-16,0 21 0,0-21 16,0 0-16,0-42 47,0 0-47,0 0 0,0 0 0,0 0 15</inkml:trace>
  <inkml:trace contextRef="#ctx0" brushRef="#br1" timeOffset="-132888.22">27051 15050 0,'0'-22'0,"0"44"0,21-44 0,0 22 16,0 0-16,1 0 0,-1-21 15,0 21-15,0 0 0,0 0 16,0 0-16</inkml:trace>
  <inkml:trace contextRef="#ctx0" brushRef="#br1" timeOffset="-132717.33">27030 15409 0,'21'0'16,"-42"0"-16,63 0 0,-21 0 0,0 0 15,1 0-15,-1 0 0,0 0 16,0 0-16,0 0 16,0 0-16,1 0 0,-1 0 0,0 0 15,0 0-15</inkml:trace>
  <inkml:trace contextRef="#ctx0" brushRef="#br1" timeOffset="-129885.95">26882 12637 0,'-22'21'16,"1"-21"-16,0 0 16,0 0-16,0 0 15,0 0-15,21 21 16,-22-21-16,1 0 0,0 0 15,0 0 1,21 21 15,21-21 16,0 0-47,0 0 16,1 0-16,-1-21 0,0 21 0,21 0 15,1-21-15,-1 21 0,0-21 0,22 21 16,-22-22-16,22 22 0,-1-21 16,1 0-16,-22 21 0,21-21 0,1 21 15,-22 0-15,1-21 0,-1 21 0,0 0 16,1-21-16,-22 21 0,0 0 16,0 0-16,0 0 0,0 0 15,1 0 16,-44 0 79,1 0-95</inkml:trace>
  <inkml:trace contextRef="#ctx0" brushRef="#br1" timeOffset="-129372.25">26776 12848 0,'0'0'0,"21"0"31,0 0-31,0 0 16,0 0-16,1 0 0,20 0 0,0-21 16,-21 0-16,22 21 0,20-21 15,-20 0-15,-1 21 0,0-22 16,22 1-16,-22 0 0,22 21 0,-22-21 15,0 0-15,22 21 0,-22-21 16,0-1-16,-20 22 0,20 0 0,0-21 16,-21 21-16,1 0 0,-1 0 0,0-21 15,-42 21 48,0 21-63,-1-21 15,1 0-15,0 21 16,0-21-16,-21 0 0</inkml:trace>
  <inkml:trace contextRef="#ctx0" brushRef="#br1" timeOffset="-128236.92">25104 13123 0,'0'0'0,"0"22"0,-22-22 16,22 21-16,-21-21 31,0 0-15,21 21-1,21-21 79,0-21-94,1 21 0,-1-21 16,21-1-16,-21 22 0,0-21 15,22 0-15,-22 21 0,21-21 0,1 0 16,-1 0-16,0-1 0,1 22 15,-1-21-15,0 0 0,1 21 16,-22-21-16,0 21 0,21 0 0,-21-21 16,1 21-1,-44 0 79,1 0-94,0 0 0,0 0 0,21 21 16,-21-21-16</inkml:trace>
  <inkml:trace contextRef="#ctx0" brushRef="#br1" timeOffset="-127780.75">25125 13314 0,'21'0'32,"0"0"-32,0-21 0,0 21 15,1-21-15,20-1 0,-21 22 16,0-21-16,22 0 0,-1 0 0,0 0 16,1 0-16,20-1 0,-21 1 0,1 0 15,20 0-15,-20 0 0,-1 0 16,-21 21-16,21-22 0,-20 22 15,-1-21-15,0 21 16,-42 0 62,0 0-78,-1 0 16,1 0-16,0 0 0</inkml:trace>
  <inkml:trace contextRef="#ctx0" brushRef="#br1" timeOffset="-126784.33">25442 12912 0,'-21'0'32,"21"-21"-1,0-1-15,0 1-16,0 0 0,0 0 15,0 0-15,0 0 0,0-22 16,21 22-16,-21-21 0,21-1 0,1 1 15,-22 0-15,21-1 0,0 1 16,0-21-16,21-1 0,-20 22 16,20-22-16,0 1 0,1-1 0,-1 22 15,0-22-15,22 22 0,-22 21 16,22-21-16,-1 20 0,-21 1 0,22 0 16,-22 0-16,22 21 0,-22 0 15,22-21-15,-22 21 0,0 0 0,22 0 16,-22 0-16,0 0 0,1 21 0,-22-21 15,21 21-15,-21-21 0,1 21 16,-1-21-16,0 21 0,-21 1 16,0-1-16,21-21 15,-21 21-15,0 0 16,0 0-16,-21-21 31,0 0 16,21 21 47,0 1-94,21-1 15,0 0-15,-21 0 0,21 21 0,0-20 16,1 20-16,-1-21 0,0 21 16,0 1-16,0-22 0,-21 0 0,21 21 15,1-20-15,-1-1 0,0 0 16,0 0-16,-21 0 0,21-21 0,0 21 16,-21 1-16,0-1 0,0 0 15,0 0 1,0 0-16,0 0 15,0-42 48,-21 21-47,0 0-16,0 0 0,0 0 15,0-21-15,-1 21 16</inkml:trace>
  <inkml:trace contextRef="#ctx0" brushRef="#br1" timeOffset="-126317.58">26945 12531 0,'-21'0'15,"0"-21"-15,0 21 16,42 0 31,0 21-31,0-21-16,-21 21 0,21-21 15,0 0-15,1 21 0,-1-21 0,0 0 16,-21 21-16,21-21 15,0 0-15,-21 21 16,21-21 15,-21-21-15,22 0-16,-22 0 16,21 0-16,0 0 0,-21-1 15,0 1-15,21 0 0,0 0 0,0 0 16,-21 0-16,0-1 15,22 22-15,-22-21 0,21 21 0,-42 0 63,-1 21-63,1-21 16,-21 22-16</inkml:trace>
  <inkml:trace contextRef="#ctx0" brushRef="#br1" timeOffset="-125641.46">25379 12637 0,'0'-22'15,"21"1"1,0 21 15,-21 21-15,0 1-1,21-1-15,-21 21 0,21-21 0,-21 22 16,0-22-16,0 21 0,22-21 16,-22 22-16,0-22 0,21 0 0,-21 0 15,0 0-15,0 0 16,21-21-1,0 0-15,0-21 16,0 0-16,1 0 16,-1 0-16,0 0 0,-21-22 15,21 22-15,0 0 0,0 0 16,-21 0-16,0-1 0,22 1 0,-1 0 16,-42 21 30</inkml:trace>
  <inkml:trace contextRef="#ctx0" brushRef="#br1" timeOffset="-125084.39">25548 12891 0,'0'-22'16,"0"1"0,0 0-16,0 0 0,0 0 0,0 0 15,0-1-15,0 1 0,0-21 16,0 21-16,21-22 0,0 1 0,-21 0 16,22-1-16,-1 1 0,0 0 0,21-1 15,-21 1-15,22 0 0,-1-1 16,0 1-16,22 0 0,-22-1 15,22 1-15,-22 21 0,0-21 16,22 20-16,-22 1 0,22 0 0,-22 0 16,0 0-16,22 0 0,-22 21 0,22 0 15,-22 0-15,22 0 0,-1 0 16,1 0-16,-22 0 0,21 0 0,1 21 16,-22-21-16,1 21 0,20-21 15,-21 21-15,-20 0 0,20 0 0,-21 1 16,0-1-16,0 0 0,1 21 0,-22-21 15,21 22-15,-21-22 0,0 0 16,0 21-16,0-20 0,21-1 0,-21 0 16,21 21-16,-21-21 15,0 1-15,0-1 0,21-21 16,-21 21-16,21-21 16,-21 21-1,0-42 48,-21 21-48,0 0-15,0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3EA3-BD2E-407C-B48C-946E921D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A2175-48DA-4E90-ADCF-09B6E66CF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E2F9-D909-4514-87AF-3EAFC337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427A-9EF4-447E-A35C-4C8B93E4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68CE-BB09-43AB-83B8-EA119DDD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7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A80B-4E94-44CA-BD32-2C1AB82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C0AA-8793-4C48-BC0A-EB3B610D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C9FC-2361-4A42-A8C9-8B8912E5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12AF-7F66-4679-A1D7-E120E38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F67B-B855-435D-9105-3D21C0D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52696-69AD-4EF5-B86B-CB24EACCC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40BD9-A812-4FBD-87A6-CC5B09E2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69E1-EC14-4954-90B0-7D6C829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99AC-4E36-488C-A49F-11E2C4F5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E111-48D5-4FDE-B0F0-E3391784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EE7-87F9-4D5B-ADA3-B68F3F5C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7ED7-D810-4217-87A8-669FBAB7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6919-AB62-40E6-91BF-9DE0568A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5A8A-45AE-406B-ADA1-F97AF5DB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41EA-1D20-4BB1-818D-8081A9D7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2514-4DD8-44C2-82C1-8A34A73E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8F88-6DEB-443E-9BA6-BA63E21C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76DA-1B95-4C79-B3E2-491CC6D0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502B-79B4-431C-AE82-AAF678A9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F6FA-5825-4915-B7B2-CB672B44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2D27-84C1-447A-A383-CC8E7DAD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BC88-310D-4105-80BB-9150064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E38F0-433F-4C0A-953B-069D96F1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338F6-9464-4587-A604-6DB88D5F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9CB9-7B4E-48D7-BAAE-E10A0E89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0351-BE74-44DE-8F61-AF07DA8D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6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93-1EF8-4CB2-A7D5-A17265CC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60CE-5C51-4BA2-B4A6-575D2FCE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F428-ED80-4AF7-BA1E-0A6339EF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FFEAA-EB9C-42FC-9BCD-8D82E2759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06B7F-D96A-4C6F-B0C6-E772FB87E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5688-C47C-412D-BCE1-827B1CCD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31796-2F0E-40F9-A11C-C7B96F3E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CFD42-1E58-4C2A-A0D4-6C8E6C4F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7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62A3-8CA5-4C37-8D78-8CC4546D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9BBAE-C954-4BF0-A744-10026C93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63500-F0F0-4B42-BBC0-16FD42CD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16D28-C3EB-41E5-AB76-78DEA541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7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D95DA-31DA-4F7C-B5AD-4C6307C4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47EBA-E3E9-4EF7-80DA-E019853E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D661D-D601-4E87-BCC4-216FC3A5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04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6C2C-DE0B-474A-90F6-4176ED4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BE6C-9D9B-4808-8DDB-35AC3CD4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BCBD-48DD-402B-8EFB-C2A50EB7E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AF92-42A0-45FD-A282-4F619640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C315-140B-4D49-849D-D2A35CC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4414-854E-44F4-9859-8857BDE7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3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F3DD-1D92-44AE-963F-D71A73AE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67D69-A76C-4B25-B729-CE89AB45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C3BE3-E4BE-4DD8-8031-56D80818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3A90-F8B4-4D29-BDAB-623B26CE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91250-20F0-43AD-8CE7-72A94329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D0D1C-1EDD-4232-BFC1-AB14EC1B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DAAE-CEA9-443D-97D2-D246D5F4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18B4-B43B-4D2F-8192-AC8F7BB7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814C-4CCF-4DEA-A30C-857BCA368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8B3F-2044-4492-8545-05FFE0DFF4D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2A5D-F6A9-4996-831B-F89DE0D4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DCB0-A4B3-49A8-9167-C5E96B2B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8ABE-E70B-44B8-BC71-B2B243928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3869A4-77F8-4E22-9091-4D0B31484525}"/>
                  </a:ext>
                </a:extLst>
              </p14:cNvPr>
              <p14:cNvContentPartPr/>
              <p14:nvPr/>
            </p14:nvContentPartPr>
            <p14:xfrm>
              <a:off x="159840" y="91440"/>
              <a:ext cx="983808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3869A4-77F8-4E22-9091-4D0B31484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2080"/>
                <a:ext cx="98568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35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442E8-B32A-44BB-B97A-4CFD8E49180B}"/>
                  </a:ext>
                </a:extLst>
              </p14:cNvPr>
              <p14:cNvContentPartPr/>
              <p14:nvPr/>
            </p14:nvContentPartPr>
            <p14:xfrm>
              <a:off x="122040" y="129600"/>
              <a:ext cx="984528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442E8-B32A-44BB-B97A-4CFD8E491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20240"/>
                <a:ext cx="986400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79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AB2433-D300-4647-AA42-9E38499B2E45}"/>
                  </a:ext>
                </a:extLst>
              </p14:cNvPr>
              <p14:cNvContentPartPr/>
              <p14:nvPr/>
            </p14:nvContentPartPr>
            <p14:xfrm>
              <a:off x="723960" y="137160"/>
              <a:ext cx="871740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AB2433-D300-4647-AA42-9E38499B2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27800"/>
                <a:ext cx="87361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62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81F806-BEC5-4240-BE8F-29665A4B4CB0}"/>
                  </a:ext>
                </a:extLst>
              </p14:cNvPr>
              <p14:cNvContentPartPr/>
              <p14:nvPr/>
            </p14:nvContentPartPr>
            <p14:xfrm>
              <a:off x="464760" y="99000"/>
              <a:ext cx="7993800" cy="179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81F806-BEC5-4240-BE8F-29665A4B4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89640"/>
                <a:ext cx="801252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BD389D-851C-403D-80B3-2850A5E0FB9B}"/>
                  </a:ext>
                </a:extLst>
              </p14:cNvPr>
              <p14:cNvContentPartPr/>
              <p14:nvPr/>
            </p14:nvContentPartPr>
            <p14:xfrm>
              <a:off x="175320" y="30600"/>
              <a:ext cx="963972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BD389D-851C-403D-80B3-2850A5E0F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1240"/>
                <a:ext cx="965844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2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C5A0C-F7E1-48A9-8434-FE4DC49971B7}"/>
                  </a:ext>
                </a:extLst>
              </p14:cNvPr>
              <p14:cNvContentPartPr/>
              <p14:nvPr/>
            </p14:nvContentPartPr>
            <p14:xfrm>
              <a:off x="365760" y="175320"/>
              <a:ext cx="936540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C5A0C-F7E1-48A9-8434-FE4DC4997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65960"/>
                <a:ext cx="93841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9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6A7A1-C980-453E-8792-9C577869E58A}"/>
                  </a:ext>
                </a:extLst>
              </p14:cNvPr>
              <p14:cNvContentPartPr/>
              <p14:nvPr/>
            </p14:nvContentPartPr>
            <p14:xfrm>
              <a:off x="221040" y="198000"/>
              <a:ext cx="943380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6A7A1-C980-453E-8792-9C577869E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945252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0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BF2DEC-5A99-4C00-8994-8FA2538D8647}"/>
                  </a:ext>
                </a:extLst>
              </p14:cNvPr>
              <p14:cNvContentPartPr/>
              <p14:nvPr/>
            </p14:nvContentPartPr>
            <p14:xfrm>
              <a:off x="281880" y="152280"/>
              <a:ext cx="921312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BF2DEC-5A99-4C00-8994-8FA2538D8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42920"/>
                <a:ext cx="92318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6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49FA8F-C18D-4892-A30D-37B95C435361}"/>
                  </a:ext>
                </a:extLst>
              </p14:cNvPr>
              <p14:cNvContentPartPr/>
              <p14:nvPr/>
            </p14:nvContentPartPr>
            <p14:xfrm>
              <a:off x="1302840" y="182880"/>
              <a:ext cx="741492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49FA8F-C18D-4892-A30D-37B95C435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173520"/>
                <a:ext cx="743364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39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C50037-6B73-4AC2-B60F-564E3BE41FB4}"/>
                  </a:ext>
                </a:extLst>
              </p14:cNvPr>
              <p14:cNvContentPartPr/>
              <p14:nvPr/>
            </p14:nvContentPartPr>
            <p14:xfrm>
              <a:off x="601920" y="60840"/>
              <a:ext cx="9052920" cy="672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C50037-6B73-4AC2-B60F-564E3BE41F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51480"/>
                <a:ext cx="9071640" cy="67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12D661-37A5-43F7-8921-25AEABD23C95}"/>
                  </a:ext>
                </a:extLst>
              </p14:cNvPr>
              <p14:cNvContentPartPr/>
              <p14:nvPr/>
            </p14:nvContentPartPr>
            <p14:xfrm>
              <a:off x="68400" y="68760"/>
              <a:ext cx="9388440" cy="602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12D661-37A5-43F7-8921-25AEABD23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9400"/>
                <a:ext cx="940716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15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C4-6E94-4DE2-AA42-5E8F0E70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D62B-0EDE-4E5D-BB55-4BDC45CDD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766E2B-7E4F-4BF5-9EB3-F4F6D6972417}"/>
                  </a:ext>
                </a:extLst>
              </p14:cNvPr>
              <p14:cNvContentPartPr/>
              <p14:nvPr/>
            </p14:nvContentPartPr>
            <p14:xfrm>
              <a:off x="601920" y="0"/>
              <a:ext cx="941112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766E2B-7E4F-4BF5-9EB3-F4F6D6972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-9360"/>
                <a:ext cx="942984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1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2021-04-20T04:16:59Z</dcterms:created>
  <dcterms:modified xsi:type="dcterms:W3CDTF">2021-04-20T04:20:14Z</dcterms:modified>
</cp:coreProperties>
</file>