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3:21:17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1185 0,'0'-21'0,"0"0"16,0 0-16,0 0 15,-21 0 1,0 21-16,21-22 0,-21 22 0,0 0 15,-1 0-15,22-21 0,-21 21 16,0 0-16,0 0 0,0 0 16,0 0-16,-1 0 15</inkml:trace>
  <inkml:trace contextRef="#ctx0" brushRef="#br0" timeOffset="848.61">1990 1249 0,'21'0'46,"-21"-21"-46,21 0 32,-21-1-32,0 1 15,0 0 1,0 0-16,-21 21 16,0 0-16,21-21 15,-22 21-15,1 0 16,0 0-16,0 0 0,0 0 15,0 0-15,-1 0 0,1 0 16,0 21-16,0 0 0,0-21 16,0 21-16,-1 0 0,-20 1 0,21-1 15,0 0-15,-22 0 0,22 0 16,-21 0-16,21 22 0,0-1 16,-22-21-16,22 22 0,0-1 0,-21 21 15,20-20-15,1 20 0,21-20 16,0 20-16,0-21 0,0 1 15,0-1-15,0 0 0,0 1 0,21-1 16,1-21-16,20 22 16,-21-22-16,21 0 0,-20 0 0,20 0 15,0 0-15,1-21 0,-22 22 16,21-22-16,0 0 0,1 0 16,-22 0-16,21 0 0,-21-22 0,22 22 15,-22-21-15,21 0 0,-21 0 16,1 0-16,20 0 0,-21-22 0,0 22 15,22-21-15,-22-1 0,21 1 16,-21-21-16</inkml:trace>
  <inkml:trace contextRef="#ctx0" brushRef="#br0" timeOffset="1504.01">2434 762 0,'0'0'15,"0"-21"-15,-21 21 16,21 21 0,-21 0-1,21 0-15,0 1 16,0 20-16,0 0 0,0 1 0,0-1 15,0 21-15,0-20 0,0 20 16,0 1-16,0-22 0,0 22 16,0-1-16,0 1 0,0-1 0,-21 1 15,21-22-15,0 21 0,0 1 16,-22-22-16,22 22 0,-21-22 0,21 0 16,0-20-16,0 20 0,0-21 15,0 0-15,0 0 0,0 1 16,-21-22-16,21-22 31,0 1-31,0 0 16,0 0-16,0 0 0,0-22 15,0 1-15,0 21 0,0-21 16,21-1-16,0 1 0,1 0 0,-1-1 16,21 1-16,-21 21 0,22 0 15,-22-22-15,21 22 0,-21 21 0,22-21 16,-22 21-16,0 0 0,0 0 15,21 0-15,-20 0 0,-1 21 0,0-21 16,0 42-16,-21-20 0,21-1 16,-21 21-16,21 0 0,-21 1 15,0-22-15,0 21 0,0 1 0,0-1 16,0-21-16,0 21 0,0-20 16,0-1-16,0 0 0,0 0 15,0 0-15,0 0 16,0-42 31,0 0-47,0 0 15</inkml:trace>
  <inkml:trace contextRef="#ctx0" brushRef="#br0" timeOffset="2288.3">3111 1545 0,'0'-21'15,"-21"21"-15,21-21 32,21 21-17,-21-21-15,22 21 16,-1 0-16,0 0 0,0 0 15,0 0-15,0 0 0,1 0 0,-1 0 16,21 0-16,-21 0 0,0 21 16,22 0-16,-22 0 0,0 0 15,0 22-15,0-22 0,-21 21 0,0 1 16,0-1-16,0 0 0,0-21 16,0 22-16,0-1 0,0-21 0,0 22 15,-21-22-15,21 0 0,-21 0 16,21 0-16,-21 0 0,21 1 15,-21-22-15,21-22 32,0 1-32,0 0 15,0 0-15,0-21 0,0-1 0,0 22 16,0-21-16,21-1 0,0 1 16,0 0-16,-21-1 0,21 1 0,1 0 15,-1 21-15,-21-22 0,21 22 16,0 0-16,0 0 0,-21 0 0,21 21 15,-21-22-15,22 22 16,-1 0 0,-21 22-1,0-1-15,0 0 16,0 0 0,0 0-16</inkml:trace>
  <inkml:trace contextRef="#ctx0" brushRef="#br0" timeOffset="2860.25">4127 1524 0,'0'0'0,"0"-21"15,0 0 1,-21 21 15,0 0-31,0 0 0,0 0 16,0 21-16,-1 0 0,1 0 15,0 0-15,0 1 0,0 20 16,21 0-16,-21 1 0,-1-22 16,22 21-16,-21 0 0,21 1 0,0-1 15,0 0-15,0-20 0,0 20 16,0-21-16,0 0 0,0 0 15,21 1-15,1-1 0,-1-21 0,0 21 16,21-21-16,-21 0 0,1 0 16,20 0-16,-21 0 0,21 0 0,-20-21 15,20 21-15,0-21 0,-21-1 16,22 1-16,-22 0 0,21 0 0,-21-21 16,1 20-16,-1-20 0,0 0 15,-21-1-15,0 1 0,0 0 0,0-1 16,0 1-16,-21 0 0,0 21 15,-1-22-15,1 22 0,-21 0 16,21 0-16,-22 21 0,22 0 16,-21-21-16,21 21 0,0 0 0,-22 0 15,22 0-15,0 21 0,0 0 16,0-21-16,-1 21 0,1 0 16,21 22-16,0-22 0,0 0 0,-21 0 15,21 21-15,0-20 0,0-1 16,0 0-16,0 0 0,21 0 0,-21 0 15,21 1-15,1-1 0,-1-21 16,0 0-16,0 0 0,0 0 0,0 0 16</inkml:trace>
  <inkml:trace contextRef="#ctx0" brushRef="#br0" timeOffset="3724.59">4720 1609 0,'0'0'0,"0"-21"16,0-1-16,0 1 16,0 42 31,0 1-47,0-1 0,0 0 15,0 21-15,0-21 16,0 1-16,0 20 0,0-21 0,0 21 15,0-20-15,0 20 0,0-21 16,0 0-16,0 0 0,0 1 0,0-1 16,0 0-16,0 0 0,0 0 15,0 0-15,0-42 32,0 0-17,0 0-15,0 0 0,0 0 16,0-1-16,0-20 0,0 21 0,0-21 15,0-1-15,0 22 16,0-21-16,21-1 0,-21 1 0,21 21 16,1-21-16,-1 20 0,0 1 15,21 0-15,-21 0 0,1 0 0,-1 0 16,21 21-16,-21 0 0,0 0 16,1 0-16,-1 0 0,0 0 0,21 0 15,-21 0-15,-21 21 0,22 0 16,-1 21-16,0-21 0,0 1 0,-21 20 15,0 0-15,0-21 0,0 22 16,0-1-16,0-21 0,0 22 0,0-22 16,0 21-16,0-21 0,0 0 15,0 22-15,-21-22 0,21 0 0,-21 0 16,21 0 0,0 1-16,0-44 31,0 1-16,0 0-15,0 0 0,0-21 0,0 20 16,0-20-16,21 21 0,-21-21 16,21-1-16,0 1 0,-21 0 0,21-1 15,1 1-15,-1 0 0,21 20 16,-21 1-16,0-21 0,22 21 16,-22 21-16,21-21 0,-21 21 0,22 0 15,-1 0-15,-21 0 0,22 0 16,-22 21-16,0 0 0,21 0 15,-21 0-15,-21 0 0,22 22 0,-22-22 16,0 21-16,0-21 0,0 22 16,0-1-16,0-21 0,0 22 0,0-22 15,0 0-15,0 0 0,-22 0 16,22 0-16,-21 1 0,21-1 0,-21-21 16,21 21-16,0-42 46,0 0-46,0-1 0,0 1 0,21 0 16,0-21-16</inkml:trace>
  <inkml:trace contextRef="#ctx0" brushRef="#br0" timeOffset="4160.35">6075 1715 0,'0'0'0,"21"0"16,0 0-16,0 0 0,0 0 16,1-22-16,-1 1 0,0 0 15,0 0-15,0 0 0,0 21 0,1-21 16,-22-1-16,21 1 0,0 0 15,-21 0-15,0 0 0,0 0 16,-21 21 0,0 0-16,-1 0 0,1 0 15,0 0-15,0 0 0,0 0 16,21 21-16,-21 0 0,-1 0 0,1 0 16,0 22-16,21-22 0,0 21 15,0-21-15,0 22 0,0-22 0,0 21 16,0-21-16,0 22 0,0-22 15,0 0-15,0 0 0,0 0 16,0 0-16,21 1 0,0-22 16,1 0-16,-1 0 0,0 0 15,0 0-15,0-22 0,0 1 16,1 0-16,-1 0 0,0 0 16,0 0-16</inkml:trace>
  <inkml:trace contextRef="#ctx0" brushRef="#br0" timeOffset="4735.87">7302 974 0,'0'0'0,"0"-43"0,0 1 16,0 21-16,0 0 16,0 0-16,0-1 15,0 44 1,0-1-16,0 0 15,0 21-15,0 1 0,0-1 0,0 21 16,0-20-16,0 20 0,0 1 16,0-1-16,0 1 0,0-1 0,-21 22 15,0-22-15,21 1 0,-21-1 16,21 1-16,-21-22 0,21 1 0,0-1 16,-21 0-16,21-21 0,0 1 15,0-1-15,0 0 0,0-42 31,0 0-31,0-1 16,0-20-16,0 0 0,0-1 16,0 1-16</inkml:trace>
  <inkml:trace contextRef="#ctx0" brushRef="#br0" timeOffset="5352.45">7154 1037 0,'0'0'16,"-21"-21"-16,0 0 0,21 0 0,-21 0 0,21-1 15,0 1-15,0 0 0,0-21 16,0 21-16,0-1 0,42 1 0,-21 0 16,0-21-16,22 21 0,-1-1 15,0 1-15,1 21 0,20-21 16,1 0-16,-1 21 0,1 0 16,-1 0-16,-20 21 0,20 0 0,-21 0 15,1 22-15,-1-22 0,-21 42 16,-21-20-16,0 20 0,0 1 0,-42-1 15,21-20-15,-43 20 0,22 1 16,-22-22-16,1 21 0,-1-20 0,1-22 16,-1 21-16,22 1 0,-21-22 15,20 0-15,22 0 0,-21-21 0,21 0 16,-1 0-16,1 0 16,21-21-16,21 0 15,1 0-15,-1-1 16,0 1-16,21 0 0,1 0 0,-1 0 15,0 0-15,22-22 0,-22 43 16,22-21-16,-1 0 0,1 21 0,-1 0 16,1 0-16,-1 0 0,-21 21 15,1 0-15,-1 0 0,0 1 0,-20-1 16,-1 21-16,0-21 0,-21 22 16,0-1-16,0 21 0,0-20 0,-21-1 15,0 0-15,-22 22 0,1-22 16,0 1-16,-1-1 0,1 0 0,-22-21 15,22 22-15,0-22 0,-22 0 16,22 0-16,0-21 0,-1 0 16,1 0-16,0 0 0,20 0 15,1 0-15,-21 0 0,21 0 0,0-21 16,-1 0-16,1 0 0,21 0 16,0-1-16,0 1 0,-21 0 0,21 0 15,0 0-15,0 0 0,21-1 16,0 1-16,-21 0 0,22 0 15,-1 0-15,21 21 0,-21-21 0,22-1 16,-1 1-16</inkml:trace>
  <inkml:trace contextRef="#ctx0" brushRef="#br0" timeOffset="5801.62">8255 1503 0,'0'0'0,"0"-21"16,21 0-16,-21-1 0,0 1 16,21 0-16,0 21 15,1-21-15,-1 21 0,0-21 16,0 21-16,0 0 0,0 0 16,22 0-16,-22 21 0,0-21 0,21 21 15,-20 0-15,20 22 0,-21-22 16,0 0-16,0 21 0,1 1 15,-22-22-15,0 21 0,0 0 0,0 1 16,0-22-16,0 21 0,-22-21 16,1 22-16,21-22 0,-21 0 0,0-21 15,21 21-15,-21-21 0,0 0 16,21-21 0,0 0-16,0 0 0,0 0 15,0-1-15,0-20 0,0 0 0,0-1 16,0 1-16,0 0 0,0-1 15,21 1-15,0 0 0,0 21 0,0-22 16,0 22-16,1-21 16,20 21-16,-21-1 0,0 1 0,22 21 15,-22-21-15,21 21 0,-21 0 0,0 0 16,1 0-16,-1 0 0,0 0 16,0 0-16,0 0 0,0 21 0,1-21 15</inkml:trace>
  <inkml:trace contextRef="#ctx0" brushRef="#br0" timeOffset="6264.37">9377 1397 0,'0'0'0,"-21"0"32,-1 0-32,1 0 15,0 21-15,0-21 0,0 21 16,21 1-16,-21-1 0,-1 0 15,22 21-15,0-21 0,-21 22 0,21-1 16,0 0-16,0 1 0,0-22 16,0 21-16,0-21 0,0 22 0,21-22 15,1 0-15,-1 0 0,0-21 0,0 21 16,0-21-16,22 0 0,-22 0 16,21 0-16,-21 0 0,22-21 0,-22 0 15,21 21-15,-21-21 0,22-21 16,-22 20-16,0-20 0,0 21 15,0-21-15,0-1 0,-21-20 16,0 20-16,0 1 0,0 0 0,0-1 16,-21 1-16,-21 21 0,21-21 15,-22 20-15,22 1 0,-21 21 0,0 0 16,20 0-16,-20 0 0,0 0 16,-1 21-16,22 1 0,-21-1 0,21 0 15,0 21-15,-1 1 0,1-22 0,0 21 16,21 0-16,0 1 0,0-1 15,0 0-15,0-20 0,21 20 0,0-21 16,1 0-16,-1 0 16,21 1-16,0-1 0,-20-21 0,20 0 15,0 0-15,1 0 0,-1 0 16</inkml:trace>
  <inkml:trace contextRef="#ctx0" brushRef="#br0" timeOffset="6868.15">10054 1503 0,'0'0'0,"0"-21"0,21 0 0,-21-1 16,0 1-16,0 0 16,0 42-1,0 0-15,0 1 0,0-1 16,0 21-16,0-21 0,0 22 16,0-1-16,0-21 0,0 21 15,0 1-15,0-1 0,0-21 0,0 22 16,0-22-16,0 0 0,0 0 15,0 0-15,21-21 0,-21 21 16,22-21-16,-1 0 0,0 0 16,0 0-16,0-21 0,0 0 0,1 0 15,-1 0-15,0 0 0,0-1 16,0-20-16,0 0 0,1-1 0,-1 22 16,-21-21-16,21 0 0,0 20 15,-21 1-15,0-21 0,21 42 16,-21-21-16,21 21 0,-21 21 31,0 0-31,0 0 0,0 0 0,-21 22 16,21-1-16,0-21 0,0 22 15,0-1-15,0 0 0,0-21 0,0 1 16,0 20-16,0-21 0,0 0 16,21 0-16,1-21 0,-1 0 15,21 0-15,-21 0 0,0 0 0,22-21 16,-22 0-16,21 21 15,-21-21-15,22 0 0,-22-22 0,21 22 16,-21-21-16,1 0 0,-1-1 16,0-20-16,0 20 0,-21 1 0,21 0 15,-21-1-15,0 1 0,0 0 0,0 21 16,-21-22-16,0 22 0,0 21 16,0-21-16,-22 21 0,22 0 0,0 0 15,0 0-15,-22 21 0,22 0 16,0-21-16,0 21 0,0 1 0,0-1 15,21 0-15,0 0 0,0 0 16,0 0-16,0 1 0,0-1 0,21-21 16,0 21-16,21-21 0</inkml:trace>
  <inkml:trace contextRef="#ctx0" brushRef="#br0" timeOffset="7289.25">11430 1418 0,'0'0'0,"0"-21"0,21-21 16,-21 21-16,0-1 16,0 1-16,0 0 15,-21 21-15,0 0 16,0 0-16,-1 21 0,1 0 0,-21-21 16,21 22-16,0-1 0,21 0 15,0 0-15,-22 0 0,22 0 16,0 1-16,0-1 0,0 0 15,22-21-15,-1 21 0,-21 0 0,21 0 16,0-21-16,0 22 0,0-1 0,1 0 16,-1 0-16,0 0 0,0 0 15,-21 1-15,21-1 0,-21 0 16,0 0 0,0 0-16,-21-21 15,0 0-15,0 0 16,0 0-16,-1 0 0,1 0 0,-21 0 15,21 0-15,0 0 0,-22 0 16,22 0-16,0 0 0,0 0 16,0 0-16,-1 0 0,1 0 0,21-21 31,0 0-31,21 21 0,1-21 16,-1 0-16,21 21 0</inkml:trace>
  <inkml:trace contextRef="#ctx0" brushRef="#br0" timeOffset="7641.29">11663 1588 0,'0'0'0,"21"0"16,0-22-16,0 22 0,0-21 0,1 21 15,-22-21-15,21 0 0,0 0 16,0 0-16,0 21 0,0-22 0,-21 1 15,22 0-15,-22 0 0,21 0 0,0 0 16,-21-1-16,0 1 16,-21 21-1,0 21 1,-22 1-16,22-1 0,0 0 0,21 0 16,-21 21-16,0-20 0,-1 20 15,22-21-15,0 21 0,0-20 16,0 20-16,0-21 0,0 0 0,0 22 15,0-22-15,22 0 16,-1 0-16,0-21 0,0 0 0,21 0 16,-20 0-16,20 0 0,-21 0 15,21 0-15,1 0 0,-22 0 0,21-21 16</inkml:trace>
  <inkml:trace contextRef="#ctx0" brushRef="#br0" timeOffset="8044.16">12382 1439 0,'0'0'0,"-21"-42"16,0 21-16,21 0 0,0 0 16,0-1-16,0 1 15,21 0-15,0 21 0,1-21 16,-1 21-16,21 0 0,-21 0 0,22 0 16,-1 0-16,-21 0 0,21 21 15,1 0-15,-22 0 0,21 1 0,-21-1 16,1 21-16,-1-21 0,0 22 15,-21-22-15,0 21 0,0-21 0,0 22 16,0-22-16,-21 0 0,0 21 0,-1-21 16,1 1-16,0-1 15,21 0-15,-21-21 0,0 21 0,0 0 16,21-42 0,0 0-1,0 0-15,0 0 0,0-1 0,0-20 16,0 0-16,21 21 0,0-22 15,0 1-15,0 0 0,22-1 0,-22 1 16,21 0-16,-21-1 0,22 22 16,-1-21-16,0 21 0,1-1 0,-22 1 15,21 0-15,-21 21 0,22-21 16,-22 21-16,0 0 0,0 0 16</inkml:trace>
  <inkml:trace contextRef="#ctx0" brushRef="#br0" timeOffset="9032.46">2117 2900 0,'0'0'0,"-22"0"15,22-21-15,-21 21 0,0 0 16,21-21-16,0-1 31,21 22-15,0 0-16,1 0 16,20-21-16,0 21 0,1 0 0,20 0 15,1-21-15,-1 21 0,22 0 16,-1 0-16,-20-21 0,21 21 0,-1 0 15,1 0-15,0 0 0,-1 0 16,22-21-16,0 21 0,21 0 16,0 0-16,0-21 0,0 21 15,42 0-15,-21-22 0,43 1 0,-1 21 16,22-21-16,-21 21 0,41-21 0,-20 21 16,0 0-16,21-21 0,-22 21 15,22-21-15,0 21 0,0-22 0,0 22 16,-1-21-16,1 21 0,0-21 15,0 21-15,-21-21 0,20 21 0,1-21 16,0 21-16,-21-21 0,21 21 16,-1-22-16,-20 22 0,0-21 0,-1 21 15,-20 0-15,21-21 0,-22 0 16,1 21-16,-22 0 0,0 0 16,-21-21-16,1 21 0,-1 0 0,0 0 15,-21 0-15,0-21 0,-21 21 16,0 0-16,-22 0 0,1 0 0,-22 0 15,1 0-15,-1 0 0,-20 0 16,-1 0-16,0 0 0,-20 0 0,-1 0 16,0 0-16,-42 0 31,0 0-31,-1 0 0,1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4:34:10.16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2244 0,'-21'0'31,"0"0"-31,0 0 16,21-21-16,-21 21 0</inkml:trace>
  <inkml:trace contextRef="#ctx0" brushRef="#br0" timeOffset="815.63">2138 1503 0,'0'-21'0,"0"0"16,0-1-16,0 1 15,21 0-15,-21 0 0,0 0 16,0 0-16,0-1 15,0 1-15,0 0 0,0 0 0,0 0 16,0 0-16,0-1 16,0 1-1,0 42 17,-21 1-32,21-1 0,-21 0 0,21 21 0,-22-21 15,22 22-15,0-1 16,0 0-16,-21 22 0,21-1 0,-21 1 15,21 21-15,0-22 0,0 22 16,-21-22-16,0 22 0,0-22 0,21 1 16,0-1-16,-22 1 0,22-1 15,-21 1-15,21-22 0,-21 1 16,21-1-16,0 0 0,0 1 0,0-22 16,0 21-16,0-21 0,0 0 15,0 1-15,0-44 31,0 1-15,0 0-16,0-21 0,0 21 0,0-22 16,0 1-16,0 0 0,0-1 15,0 1-15,0 0 0</inkml:trace>
  <inkml:trace contextRef="#ctx0" brushRef="#br0" timeOffset="1439.34">1926 1376 0,'0'0'0,"0"-42"16,0 20-16,0 1 15,0 0-15,0 0 0,21 0 16,0 21-16,-21-21 0,22 21 0,-1-22 15,0 22-15,0 0 0,0 0 16,22 22-16,-22-1 16,0 21-16,21-21 0,1 22 0,-1-1 15,0 0-15,1 22 0,-1-1 16,-21 22-16,21-22 0,1 22 0,-22-21 16,0 20-16,0 1 0,0-22 15,1 22-15,-1-21 0,0-1 16,0 1-16,-21-1 0,0 1 15,21-1-15,-21-21 0,0 1 0,21-22 16,-21 21-16,0-21 0,0 1 16,0-1-16,0-42 31,0-1-31,0-20 0,0 21 16,0-21-16,22-22 0,-22 22 15,21-22-15,-21-20 0,0 20 0,21-21 16,0-20-16,0-1 15,0 21-15,22-21 0,-22 0 0,0 22 16,21-1-16,1 0 0,-1 22 16,-21-22-16,22 43 0,-1-22 0,-21 22 15,21 21-15,-20-21 0,-1 20 16,0 1-16,0 21 0,-21-21 0,21 21 16,-21 21 30,0 0-30,-21 1-16,0-22 0,21 21 0,-21 0 16,21 21-16,-21-21 15,21 1-15,0-1 0,0 0 0</inkml:trace>
  <inkml:trace contextRef="#ctx0" brushRef="#br0" timeOffset="2192.89">3492 2265 0,'0'0'0,"22"0"0,-22-21 15,21 0-15,0-1 16,0 1-16,0 0 16,0 0-16,-21 0 0,0 0 15,22-1-15,-22 1 0,0-21 0,0 21 16,0 0-16,0-22 15,0 22-15,0-21 0,-22 21 0,1-1 0,0 1 16,0 0-16,-21 0 0,20 21 16,-20 0-16,0 0 0,-1 21 15,1 21-15,0-20 0,-1 20 16,1 0-16,0 22 0,-1-22 0,22 22 16,-21-22-16,21 21 0,21-20 15,0 20-15,0-20 0,0 20 0,0-21 16,0 1-16,0-22 0,0 21 15,0-21-15,21 1 0,0-1 0,-21 0 16,21-21-16,0 0 0,22 0 16,-22 0-16,0 0 0,0-21 15,22 0-15,-22-1 0,21 1 16,-21-21-16,22 21 0,-22-22 0,21 1 16,-21 0-16,22-1 0,-22-20 0,0 21 15,0-1-15,-21 1 0,21 0 16,-21-1-16,21 1 0,-21 21 0,0 0 15,0-1-15,0 44 16,0-1 0,0 0-16,0 21 0,22-21 15,-22 22-15,21-1 0,-21-21 0,0 22 16,21-1-16,0-21 0,-21 21 16,21 1-16,0-22 0,-21 0 15,22 21-15,-1-20 0,0-1 16,-21 0-16,21-21 0,0 21 0,0-21 15,1 0-15,-1 0 16,0-21-16,0 0 16,-21 0-16,0-1 15,0-20-15,21 0 0,-21 21 0</inkml:trace>
  <inkml:trace contextRef="#ctx0" brushRef="#br0" timeOffset="2444.79">4043 2011 0,'0'0'0,"0"-21"0,21-22 16,-21 22-16,0 0 0,21 21 15,-21 21 1,21 0 0,0 22-16,-21-22 0,0 0 15,0 21-15,22-20 0,-22 20 16,21-21-16,-21 21 0,21 1 0,-21-22 16,0 21-16,0-21 0,0 22 15,0-22-15,0 21 0,0-21 0,0 1 16,0-1-16,0 0 15,21-21 1,0 0-16,-21-21 16,0 0-16,21-1 0,1 1 0,-22 0 15,21-21-15,0 21 0,0-22 16</inkml:trace>
  <inkml:trace contextRef="#ctx0" brushRef="#br0" timeOffset="2707.81">4551 1926 0,'0'0'0,"21"-21"0,-21 0 0,0 0 15,0 0 1,0 42 0,0 0-16,-21 0 15,0 0-15,-1 22 0,1-22 0,0 21 16,-21 0-16,21 1 0,-1-1 16,-20 0-16,21 1 0,0-1 0,0 0 15,-1 1-15,1-1 0,0-21 16,21 22-16,0-22 0,0 0 15,-21 0-15,21 0 0,0 0 16,21-21 0,-21-21-1,21 21-15,-21-21 0,21 0 16,1 0-16,-1 0 0,0-22 0</inkml:trace>
  <inkml:trace contextRef="#ctx0" brushRef="#br0" timeOffset="2983.65">4868 2011 0,'0'0'0,"43"-21"15,-43 42 1,0 0-16,0 0 16,0 0-16,-22 22 0,22-22 0,-21 0 15,0 21-15,21-20 0,-21 20 0,21-21 16,-21 21-16,0-20 0,21 20 15,0-21-15,0 0 0,0 0 0,-22 1 16,22-1-16,0 0 16,22-21 15,-22-21-31,21 0 0,-21-1 16,0 1-16,21 0 0,0-21 0,-21 21 15,21-22-15</inkml:trace>
  <inkml:trace contextRef="#ctx0" brushRef="#br0" timeOffset="3311.87">4995 1672 0,'0'0'0,"0"-21"0,-21 21 31,0 0-31,21 21 0,-21 0 16,21 1-16,-21-1 0,21 0 15,0 0-15,0 0 16,0 0-16,21-21 15,0 0-15,0 0 0,0 0 16,0 0-16,1-21 0,-1 0 16,-21 0-16,21 0 0,-21 0 15,0-1-15,0 1 0,0 0 16,0 0-16,-21 0 0,0 0 0,-1 21 16,1-22-16,0 22 0,0 0 15,0 0-15,0 0 0,-1 0 0,1 22 16,0-22-16,21 21 15,-21 0-15,21 0 0,0 0 0,0 0 16,0 1-16,0-1 0,0 0 16,0 0-16,21 0 0,0 0 15,0-21-15,1 22 0</inkml:trace>
  <inkml:trace contextRef="#ctx0" brushRef="#br0" timeOffset="4324.92">5503 2201 0,'21'0'16,"1"-21"0,-1 0-16,0 21 0,-21-21 0,21 0 15,0 21-15,0-21 0,1-1 0,-1 1 16,0 0-16,0 0 0,0 0 15,-21-22-15,0 22 0,0 0 16,0 0-16,0 0 0,0 0 0,-21-1 16,0 22-16,0 0 0,-22 0 15,22 0-15,-21 0 0,0 0 0,-1 22 16,1 20-16,0-21 0,-1 21 16,1-20-16,0 20 0,20 0 0,1 1 15,0-1-15,0 0 0,21 1 16,0-22-16,0 21 0,0-21 15,0 0-15,0 22 0,21-22 16,0 0-16,0-21 0,22 0 0,-22 0 16,21 0-16,-21-21 0,22 0 15,-1 21-15,-21-21 0,22-1 16,-22 1-16,21 0 0,-21 0 0,0 0 16,1 0-16,-1-1 0,0 1 15,-21 0-15,0 0 0,0 0 0,0 0 16,0-1-16,0 1 0,0 0 15,0 42 17,0 0-32,0 1 15,0 20-15,0-21 0,0 21 0,0 1 16,0 20-16,21-20 0,-21 20 16,21-21-16,-21 22 0,0 21 0,21-22 15,1 1-15,-1-1 0,-21 22 0,21-22 16,0 22-16,0 0 0,0-1 15,-21 22-15,22-21 0,-22-1 0,21 1 16,-21 0-16,0 21 0,0-22 0,0 1 16,0 0-16,0-1 0,0-20 15,0 20-15,0-20 0,0-1 0,-21 1 16,-22-22-16,22 22 0,0-22 0,-21-21 16,-1 22-16,1-1 15,0-21-15,-1 0 0,1-21 0,-22 0 16,22 0-16,-21 0 0,20 0 0,-20-21 15,20-21-15,1-1 0,0-20 16,-1-1-16,1 1 0,0-22 0,-1 1 16,22-22-16,0 21 0,0-21 0,21 0 15,0 1-15,0-1 0,0 0 16,21 0-16,0 0 0,22 22 0,-1-22 16,-21 0-16,21 21 0,22-21 15,-22 22-15,22-22 0,-22 21 0,22 1 16,-1 20-16,-21 1 0,22-1 15,-22 22-15,1-1 0,-1 1 0,0 21 16,1 0-16,-22 0 0,0-1 16,0 22-1,0 0-15,0 0 0,1 0 16</inkml:trace>
  <inkml:trace contextRef="#ctx0" brushRef="#br0" timeOffset="6287.74">6392 2159 0,'0'0'0,"21"0"0,1 0 0,-1-21 0,0 21 0,0-21 15,21 0-15,-20-1 0,-1 22 16,0-21-16,0 0 0,0 0 16,0 0-16,1 0 0,-22-1 0,21 1 15,-21-21-15,0 21 0,0 0 16,0-1-16,0 1 0,-21 0 0,-1 0 15,1 21-15,-21 0 0,21 0 16,-22 0-16,1 0 0,0 21 0,-1 0 16,1 0-16,0 1 0,-1 20 15,1-21-15,21 21 0,-21 1 0,20-1 16,1 0-16,0 1 0,0-1 16,21 0-16,0-20 0,0 20 15,0-21-15,0 0 0,0 0 0,0 1 16,21-22-16,0 0 0,0 0 15,1 0-15,-1 0 0,0 0 0,0 0 16,21 0-16,-20-22 0,20 1 16,-21 0-16,21 0 0,1 0 0,-22 0 15,21-22-15,1 22 0,-22-21 0,0-1 16,0 1-16,0 21 0,0-21 16,1-1-16,-22 22 0,0-21 0,0 21 15,0-1-15,0 1 16,0 42-1,0 22-15,0-22 16,0 0-16,0 21 16,0 1-16,0-22 0,0 21 0,0 1 15,0-22-15,0 21 0,0-21 16,0 0-16,21 22 0,0-22 0,0 0 16,0-21-16,-21 21 0,21 0 0,1-21 15,-1 0-15,0 0 0,0 0 16,21 0-16,-20 0 0,-1-21 0,21 0 15,-21 0-15,22 0 0,-22-22 16,0 22-16,21-21 0,-21 0 0,1-1 16,20-20-16,-21-1 0,0 1 0,0-1 15,-21 1-15,22-1 0,-22 1 16,21-1-16,-21 1 0,21 20 16,-21-20-16,0 21 0,0 20 15,0-20-15,0 21 0,0 0 0,0 63 31,0-21-15,0 0-16,0 22 0,-21-1 16,21 0-16,-21 22 0,21-22 0,-22 22 15,22-1-15,0 1 0,0-1 16,-21 1-16,21-1 0,0-20 0,0 20 16,0-21-16,0 1 0,0-1 15,0 0-15,0-20 0,21-1 16,-21 0-16,22 0 0,-1 0 0,-21 0 15,21-21-15,0 0 0,0 0 16,0 0-16,1 0 0,-1 0 0,0-21 16,21 21-16,-21-21 0,22 0 0,-22-21 15,21 20-15,-21 1 0,22-21 16,-22 21-16,0-22 0,0 1 0,0 0 16,1-1-16,-1 1 0,0 21 15,-21 0-15,21-22 0,-21 22 16,0 0-16,0 42 31,0 0-31,0 1 0,-21-1 0,21 0 16,0 21-16,-21-21 0,21 22 15,-21-22-15,21 21 0,0 1 0,0-22 16,0 21-16,0-21 0,0 0 0,0 1 16,0 20-16,21-42 0,0 21 15,0 0-15,0-21 0,0 0 0,22 0 16,-22 0-16,0 0 0,21 0 0,-20 0 15,20-21-15,-21 0 0,21 0 16,-20 0-16,20-1 0,-21 1 0,0 0 16,0 0-16,1-21 0,-1 20 15,0-20-15,-21 21 0,0 0 16,21 0-16,-21-1 0,0 1 0,0 42 47,0 1-47,0-1 0,0 0 15,0 0-15,0 21 0,0-20 0,0-1 16,0 0-16,0 0 0,0 21 0,0-20 16,0-1-16,0 0 15,0 0-15,21-21 0,0 0 16,1 0-16,-1 0 0,0 0 16,0 0-16,0 0 0,0-21 15,1 21-15,-22-21 0,21 0 16,0-1-16,-21 1 0,0 0 15,0 0-15,0 0 0,0-22 0,0 22 16,0-21-16,0 21 0,-21-22 0,0 22 16,-1 0-16,1 21 0,0-21 15,0 21-15,0 0 0,0 0 0,-22 0 16,22 0-16,0 0 16,0 0-16,21 21 15,21-21 1,0 0-16,0 0 0,22 0 15,-22-21-15,21 0 0,0 21 0,1-21 16,-1 21-16,0-22 16,1 22-16,-1 0 0,22 0 0,-22-21 15,0 21-15,1 0 0,-22 0 0,21 0 16,-21 0-16,0 21 0,1-21 16,-1 22-16,-21-1 0,21 0 0,-21 0 15,0 0-15,0 0 0,0 1 0,0-1 16,0 0-16,0 21 0,0-21 15,0 1-15,0 20 0,-21-21 0,21 0 16,-21 0-16,21 1 0,0 20 16,0-21-16,-22 0 0,22 0 15,0 1-15,0-1 0,0 0 16,0-42 15,0 0-15,0-1-16,0 1 0,0 0 15,22-21-15,-1 21 0,0-22 0,0 1 16,0 0-16,0-1 0,1 1 0,20 0 16,-21-1-16,21 1 0,-20 0 15,20 20-15,-21-20 0,21 21 0,1 0 16,-22 0-16,21 21 16,-21 0-16,1 0 0,-1 0 0,0 21 0,0 0 15,-21 21-15,21-21 0,-21 22 0,0-22 16,0 21-16,0 1 15,0 20-15,-21-21 0,0 1 0,0-1 16,0 0-16,-1 1 0,22-22 0,-21 21 16,21-21-16,0 22 0,0-22 15,21 0-15,1 0 0,-1-21 16,0 0-16,0 0 0,21 0 0,-20 0 16,20 0-16,0-21 0,-21 0 15,22 0-15,-1 0 0,-21-1 0,22 1 16,-22 0-16,21 0 0,-21 0 15,0-22-15,1 22 0,-22-21 0,0 21 16,0-22-16,0 1 0,0 21 16</inkml:trace>
  <inkml:trace contextRef="#ctx0" brushRef="#br0" timeOffset="6655.77">8826 1228 0,'0'0'0,"-42"0"0,21 0 0,0 21 16,0-21-16,-1 21 0,22 0 15,-21-21-15,21 21 16,21-21-1,1 0 1,-1 0-16,0 0 0,-21-21 16,0 0-16,0 0 15,0 0 1,-21 21 0,0 0-1,-1 0-15,1 0 0,0 0 16,0 21-16,-21 0 0,20 0 15,1-21-15,21 21 0,-21-21 16,0 22-16,0-1 0</inkml:trace>
  <inkml:trace contextRef="#ctx0" brushRef="#br0" timeOffset="6931.66">7281 1736 0,'0'0'0,"-21"0"0,42 0 31,0 0-31,22 0 16,-22-21-16,0 21 0,21 0 0,1-22 15,-1 22-15,-21 0 0,22-21 16,-1 21-16,0 0 0,-21 0 0,22-21 15,-1 21-15,-21-21 0,22 21 0,-22 0 16,0 0-16,0 0 0,0 0 16,0-21-16,1 21 15</inkml:trace>
  <inkml:trace contextRef="#ctx0" brushRef="#br0" timeOffset="7780.25">11007 1418 0,'0'0'0,"21"-42"16,0 21-16,0 0 15,0-1-15,0 1 0,1 0 0,-1 0 16,0 0-16,0 21 0,-21-21 16,21 21-16,-21 21 15,0 0 1,0 21-16,0-21 0,-21 22 0,0-1 15,0 0-15,0 22 0,-1-1 16,1 1-16,0-1 0,-21 1 16,21-1-16,-22 1 0,1-1 0,21 1 15,0-22-15,-1 1 0,1-1 16,0-21-16,21 21 0,-21-20 0,21-1 16,0 0-16,0-42 31,21 0-31,0-1 0,0 1 0,1 0 15,-1 0-15,0-21 0,-21-1 0,21 1 16,0-22-16,0 1 0,1-1 16,-1 1-16,0-1 0,21 1 0,-21-1 15,1 1-15,-1-1 0,21 22 16,-21-21-16,0 20 0,22 22 0,-22 0 16,0 0-16,0 0 0,0 21 15,1 0-15,-1 0 0,21 21 16,-21 0-16,0 0 0,-21 21 0,22 1 15,-1-1-15,-21 22 0,21-22 16,-21 21-16,0 1 0,0-1 0,0 1 16,0-1-16,0 1 0,0-1 15,0-20-15,0-1 0,0 0 0,0 1 16,-21-22-16,21 0 0,0 0 0,0 0 16,0 1-16,-21-22 15,-1-22 16,1 1-31,21 0 16,-21 0-16,0 0 0</inkml:trace>
  <inkml:trace contextRef="#ctx0" brushRef="#br0" timeOffset="7969.25">10922 1905 0,'0'0'0,"-21"0"0,-22 0 15,65 0 1,-1 0-16,0 0 15,0 0-15,21 0 0,1 0 0,-1 0 16,0 0-16,1-21 0,-1 21 16,22-21-16,-22 21 0,21-21 0,-20-1 15,-1 1-15,22 21 0,-22-21 16,0 0-16,1 0 0,-1 0 16,21-1-16,-20 1 0</inkml:trace>
  <inkml:trace contextRef="#ctx0" brushRef="#br0" timeOffset="8259.84">12192 1291 0,'0'0'0,"-21"0"16,0 0-16,-1 0 16,22 21-16,-21 1 0,21-1 0,0 0 15,0 21-15,0-21 0,0 22 16,-21-1-16,21 0 0,-21 22 15,21-22-15,0 1 0,0 20 0,-21-21 16,0 1-16,21-1 0,-22 0 0,22 1 16,0-22-16,0 21 0,-21-21 15,21 1-15,0-1 0,0 0 0,0 0 16,0 0-16,0-42 31,21 0-31,-21-21 16,22 20-16,-1 1 15</inkml:trace>
  <inkml:trace contextRef="#ctx0" brushRef="#br0" timeOffset="8585.77">12086 1503 0,'0'0'0,"0"-21"16,0-22-16,0 22 0,0 0 0,0 0 16,0 0-16,0 0 0,0-1 15,21 1-15,0 21 0,1-21 0,20 0 16,-21 21-16,21-21 0,1 21 15,-1 0-15,0 0 0,1 0 0,-1 0 16,0 0-16,-20 0 0,20 21 16,-21 0-16,0 0 0,0 0 0,-21 1 15,0 20-15,0-21 0,0 21 0,0-20 16,-21 20-16,0-21 16,-21 21-16,-1 1 0,1-22 0,0 0 15,-1 21-15,1-20 0,0-1 16,-1 0-16,1 0 0,0-21 0,21 21 15,-1-21-15,1 0 0,0 21 0,0-21 16,42 0 0,0 0-1,0 0-15,1 0 0,20-21 16,-21 21-16,21-21 0,1 21 0</inkml:trace>
  <inkml:trace contextRef="#ctx0" brushRef="#br0" timeOffset="8919.1">13293 1334 0,'0'0'16,"0"-22"-16,0 1 16,0 0-16,0 0 0,-22 21 0,1 0 15,0 0 1,0 0-16,21 21 15,-21 0-15,0 0 0,21 1 0,-22 20 16,1-21-16,0 21 0,0 1 16,0-1-16,0 22 0,-1-22 15,1 0-15,0 22 0,0-22 0,21 0 16,0 1-16,-21-1 0,21 0 16,0-20-16,0 20 0,0-21 0,0 0 15,0 0-15,0 1 0,21-22 0,-21 21 16,21-21-16,0 0 15,0 0-15,1 0 16,-1-21-16,-21-1 16</inkml:trace>
  <inkml:trace contextRef="#ctx0" brushRef="#br0" timeOffset="9185.85">12700 1947 0,'0'0'0,"-42"0"16,-22 64-16,43-43 15,0 0-15,21 0 16,0 1-16,0-1 0,0 0 0,0 0 16,21 0-16,-21 0 0,21-21 15,21 22-15,-20-22 0,20 0 0,-21 21 16,21-21-16,1 0 0,-1 0 16,0 0-16,1 0 0,-1 0 0,0-21 15,1 21-15,-1-22 0,0 22 16,1-21-16,-1 0 0,0 0 0,1 0 15,-22 0-15,0-1 0,21 1 16,-20 0-16,-22 0 0,0 0 0,21-22 16,-21 22-16,0 0 0,0 0 0,0-21 15,0 20-15</inkml:trace>
  <inkml:trace contextRef="#ctx0" brushRef="#br0" timeOffset="9471.87">13060 1249 0,'0'0'0,"-21"0"15,21-21 1,21 21-16,0 0 0,0 0 16,0 0-16,0-21 0,22 21 15,-22 0-15,21 0 0,-21 0 0,22 0 16,-1 0-16,-21 0 0,22 0 15,-1-22-15,-21 22 0,0 0 0,22 0 16,-22 0-16,0 0 0,0-21 0,0 21 16,0 0-16,1 0 0,-1 0 15,-42 0 17,-22 0-32,22 0 0</inkml:trace>
  <inkml:trace contextRef="#ctx0" brushRef="#br0" timeOffset="10364.07">2688 3027 0,'0'0'0,"-42"0"0,21 0 0,-1 0 16,1 0-16,0 0 0,0 0 15,0 0-15,0 0 0,-1 0 0,1 0 16,0 0-1,21-21-15,0 0 32,21 21-17,22 0-15,-22 0 0,21 0 16,22 0-16,-22-22 0,21 22 0,1 0 16,21 0-16,-1 0 0,1 0 0,21 0 15,0-21-15,21 21 16,0 0-16,0 0 0,0 0 0,21-21 15,0 21-15,21 0 0,1 0 0,-1-21 16,21 21-16,1 0 0,-1 0 16,22 0-16,0-21 0,-1 21 0,1 0 15,21 0-15,0 0 0,0 0 16,21 0-16,-22-21 0,22 21 0,0 0 16,0 0-16,0 0 0,0 0 0,22 0 15,-22 0-15,0-22 0,21 22 16,-21 0-16,-21 0 0,21 0 0,-22 0 15,22 0-15,-42 0 0,0 0 16,-1 0-16,-20 0 0,-1 0 16,1 0-16,-22 0 0,-21 0 0,1 0 15,-22 0-15,0 0 0,-22 0 16,1 0-16,-21 0 0,0 0 0,-22 0 16,-21 0-16,1 0 0,-22 0 0,-21-21 15,-21 21-15</inkml:trace>
  <inkml:trace contextRef="#ctx0" brushRef="#br0" timeOffset="11316.13">3260 2985 0,'0'0'0,"-22"0"0,-20 0 16,21 21-16,0-21 16,0 0-16,-1 0 0,1 21 15,0-21-15,0 0 0,0 0 0,21 21 16,-21-21-16,-1 0 16,22 21-16,22 0 31,-1-21-31,21 0 0,-21 0 15,22 0-15,-1 0 0,0 0 16,22 0-16,-22 22 0,43-22 0,-22 0 16,22 0-16,-22 0 0,43 0 15,-21 0-15,21 0 0,-22 0 0,43 0 16,-21 0-16,42 0 0,-21 0 0,22 0 16,-1 0-16,21 0 15,0 0-15,1 0 0,-1 0 0,0 0 16,22 0-16,21 0 0,-22 0 15,22-22-15,-1 22 0,22 0 0,-21 0 16,21 0-16,0-21 0,21 21 0,-22 0 16,22 0-16,-21 0 0,21 0 15,-21 0-15,21 0 0,0 0 0,0 0 16,0 0-16,0 0 0,0 0 0,-21 0 16,0 0-16,0 21 0,-1-21 15,1 0-15,-21 0 0,-22 22 16,22-22-16,-21 0 0,-22 0 0,0 0 15,1 0-15,-22 0 0,-21 0 16,0 0-16,0 0 0,-21 0 0,-22 0 16,1 0-16,0 0 0,-43 0 15,21 0-15,-20 0 0,-22 0 0</inkml:trace>
  <inkml:trace contextRef="#ctx0" brushRef="#br0" timeOffset="62871.91">8932 4699 0,'0'0'0,"0"-21"0,0 0 16,21 21-16,-21-21 15,22 21-15,-22-22 16,0 1 15,0 0-15,0 0-1,21 21 1,-21-21 0,0 42 46,0 0-46,0 0-16,0 0 15,0 1-15,0-1 16,0 0-16,0 0 16,0 0-16,0 0 0,0 1 0,0-1 0,0 21 15,0-21-15,0 0 16,0 1-16,0-1 0,0 0 0,0 21 15,21-21-15,-21 1 0,0 20 16,0-21-16,0 0 0,0 22 0,0-22 16,0 0-16,0 21 0,0-21 15,0 1-15,0 20 0,21-21 0,-21 0 16,0 22-16,0-22 0,0 0 0,0 0 16,0 21-16,0-20 0,0-1 15,0 21-15,0-21 0,0 0 0,0 22 16,0-22-16,0 21 0,0 1 15,0-22-15,0 21 0,0-21 0,0 22 16,0-1-16,0-21 0,0 21 16,0 1-16,0-22 0,0 21 15,0-21-15,0 22 0,0-22 0,0 21 16,0 1-16,0-22 0,0 21 0,21 0 16,-21 1-16,0-1 0,21-21 15,-21 22-15,0-1 0,0 0 0,0 1 16,0-1-16,0-21 0,0 21 0,22 1 15,-22-1-15,0-21 0,21 22 16,-21-1-16,0-21 0,0 21 0,0 1 16,0-1-16,21 0 0,-21 1 15,0-1-15,0 0 0,21 1 0,-21-1 16,0 0-16,0 1 0,0-1 16,0 0-16,0 1 0,0-22 0,21 21 15,-21 1-15,0-1 0,0 0 16,0-21-16,0 22 0,0-1 0,0 0 15,21 1-15,-21-1 0,0 0 0,0 1 16,0-1-16,22 0 0,-22 1 16,0-1-16,0 0 0,0 1 0,0-1 15,0 0-15,0-20 0,21 20 16,-21 0-16,0 1 0,0-1 16,0 0-16,0 1 0,0-1 0,0 0 0,0 1 15,0-1-15,0 0 0,0 1 0,0-1 16,0 0-16,0 1 15,0-1-15,21 0 0,-21 1 0,0-1 16,0 0-16,0 1 0,0-1 0,0 0 16,0 1-16,0-1 0,0 0 15,0 1-15,21-1 0,-21 0 0,0 1 16,0-1-16,0 0 0,0 1 0,0-1 16,0 0-16,0 1 0,0-1 0,21 0 15,-21-21-15,0 22 0,21-1 16,-21 0-16,0-20 0,0 20 0,0 0 15,0 1-15,0-22 0,0 21 16,0 0-16,22-20 0,-22 20 0,0-21 16,0 21-16,0-20 0,0-1 15,0 0-15,0 0 0,0-42 32,0 0-32,0-22 15,0 22-15,0-42 0,0 20 0,0-20 16,0-1-16</inkml:trace>
  <inkml:trace contextRef="#ctx0" brushRef="#br0" timeOffset="66027.95">9144 4593 0,'0'0'0,"-21"0"0,0 0 15,-1 0 1,1 0-16,42 0 109,1 0-93,-1 0-16,0 0 0,0 0 15,0 0-15,22 0 0,-22 0 16,0 0-16,21 0 0,-21 0 0,22 0 16,-22 0-16,21 0 0,1 0 15,-1 0-15,0 0 0,22 0 0,-22 0 16,22 0-16,-1 0 0,1 0 0,-1-21 16,1 21-16,-1 0 0,1 0 15,-1 0-15,1 0 0,-1 0 0,1 0 16,-1 0-16,1 0 0,-1 0 15,1 0-15,-22 0 0,21 0 16,1 0-16,-1 0 0,1 0 0,-1 0 16,1 0-16,21 0 0,-22 0 15,1 0-15,-1 0 0,1 0 0,20 0 16,-20 0-16,20 0 0,1 0 16,0 0-16,-1 0 0,1 0 0,0 0 15,-1 0-15,1 0 0,0 0 0,-1 0 16,1 0-16,0 0 0,21 0 15,-1 0-15,1 0 0,21 0 0,-21 0 16,21 0-16,-21 0 0,0 0 16,21 0-16,0-21 0,0 21 15,0 0-15,0 0 0,0 0 0,-21 0 16,21 0-16,0-21 0,-22 21 16,22 0-16,0 0 0,0 0 0,0 0 15,0 0-15,0 0 0,-21 0 16,21 0-16,-21 0 0,21-21 0,0 21 15,-21 0-15,0 0 0,0 0 0,-1 0 16,1 0-16,-21 0 0,0 0 16,-1 0-16,1 0 0,0 0 0,-1 0 15,1 0-15,0 0 0,-22 0 16,22 0-16,-22 0 0,22 0 16,-22 0-16,1 0 0,-1 0 0,1 21 15,-1-21-15,1 0 0,-1 0 16,-20 0-16,20 0 0,1 0 0,-22 0 15,22 0-15,-22 0 0,0 0 16,1 21-16,-1-21 0,0 0 0,-21 0 16,1 0-16,-1 0 0,0 0 15,-21 21 63,0 0-62,0 0 0,0 1-16,0-1 15,0 0-15,0 0 0,0 0 16,0 0-16,0 1 0,0-1 16,0 21-16,0-21 0,0 0 0,0 22 15,0-22-15,0 21 0,0 1 0,0-22 16,0 21-16,-21-21 0,21 22 15,0-22-15,-21 21 0,21 0 0,0-20 16,0 20-16,0-21 0,0 21 16,0 1-16,-22-22 0,22 21 0,-21 1 15,21-1-15,0-21 0,0 21 0,-21 1 16,21-1-16,0 0 16,-21 1-16,21-1 0,0-21 0,0 22 15,0-1-15,0-21 0,0 21 0,0-20 16,0 20-16,0-21 0,0 21 15,0-20-15,0 20 0,0 0 0,0-21 16,0 22-16,0-1 0,0 0 16,0 1-16,0-1 0,0 0 0,0 1 15,0-1-15,0 0 0,0 1 0,0-1 16,0 0-16,0 1 16,0-1-16,0-21 0,0 22 0,0-1 15,0 0-15,0 1 0,0-1 0,0 21 16,0-20-16,0-1 0,-21 0 15,21 22-15,0-22 0,0 1 0,-21 20 16,21-21-16,0 1 0,0 20 0,0-20 16,0-1-16,0 0 0,-22 22 15,22-22-15,0 0 0,0 22 0,-21-22 16,21 22-16,0-22 0,0 22 0,0-22 16,0 21-16,0-20 0,0-1 15,0 22-15,-21-22 0,21 0 0,0 1 16,0-1-16,0 0 0,0 22 15,0-22-15,0 0 0,0 1 16,0-1-16,0 22 0,0-22 0,0 0 16,0 1-16,0-1 0,0-21 0,0 21 15,0 1-15,0-1 0,0-21 0,0 22 16,0-22-16,0 21 0,0-21 16,0 22-16,0-22 0,0 0 0,0 21 15,0-21-15,0 1 0,0 20 0,0-21 16,0 0-16,0 0 0,0 1 15,0 20-15,0-21 0,0 0 16,0 0-16,0 1 0,0-1 16,0 0-16,-21-21 15,0 21-15,0-21 16,-1 0 0,1 0-16,0 0 15,0 0 1,0 0-16,0 0 15,-1 0-15,1 0 16,0 0-16,0 0 16,0 0-16,0 0 15,-1 0-15,1 0 0,0 0 16,0 0-16,0 0 0,0 0 16,-1 0-16,-20 0 0,21 0 0,0 0 15,0 0-15,-22 0 0,22-21 16,-21 21-16,21 0 0,-1 0 0,-20-21 15,0 21-15,21 0 0,-22 0 16,22-21-16,-21 21 0,-1 0 0,22 0 16,-21-22-16,0 22 0,-1 0 0,1 0 15,0 0-15,-22-21 0,22 21 16,-22 0-16,22 0 0,-22 0 0,1 0 16,-1 0-16,1 0 0,-22 0 0,22 0 15,-1 0-15,-20 0 0,20 0 16,1 0-16,-22 0 0,21 0 0,1 0 15,-22 0-15,22 0 0,-22 0 16,22 0-16,-1 0 0,-21 0 16,1 0-16,20 0 0,-20 0 0,-1 0 15,0 0-15,22 0 0,-22 0 0,22 0 16,-22 0-16,21 0 0,1 0 16,-1 0-16,1 0 0,-22 0 0,22 0 15,-1 0-15,1 0 0,-1 0 0,1 0 16,-1 0-16,1 0 0,-1 0 0,1 0 15,-1 0-15,1 0 0,-1 0 16,1 0-16,-1 0 0,1 0 0,-1 0 16,1 0-16,-1 0 0,1 0 0,-1 0 15,1 0-15,-1 0 16,1 0-16,-1 0 0,1 0 0,-1 0 16,1 0-16,-1 0 0,1 0 0,20 0 15,-20 0-15,-1 0 0,1-21 0,21 21 16,-22 0-16,1 0 0,20 0 15,-20 0-15,-1 0 0,1 0 0,20 0 16,-20 0-16,-1 0 0,22 0 0,-21 0 16,20 0-16,-20 0 0,20 0 15,-20 0-15,21-21 0,-22 21 0,22 0 16,-22 0-16,1 0 0,20 0 0,-20 0 16,-1 0-16,22 0 15,-21 0-15,-1 0 0,1 0 0,20 0 16,-20 0-16,-1 0 0,22 0 0,-22 0 15,22 0-15,0-21 0,-22 21 16,22 0-16,0 0 0,-1 0 0,1 0 16,0 0-16,-1 0 0,1 0 0,0 0 15,20-21-15,-20 21 0,0 0 16,-1 0-16,22 0 0,-21 0 0,0 0 16,20 0-16,-20 0 0,21 0 0,0 0 15,-22-22-15,22 22 0,0 0 16,0 0-16,0 0 0,0 0 0,-1 0 15,1 0-15,0 0 0,0 0 16,0 0-16,21-21 0,-21 21 16,-1 0-16,1 0 15,0 0 1,0-21 0,0 21-1,0 0-15,-1 0 31,1 0-31,0 0 0,0 0 16,0 0-16,0 0 16,-1 0-16,44 0 78,-1 0-78,0 0 0,0 0 15,0 0-15,0-21 0,1 0 16</inkml:trace>
  <inkml:trace contextRef="#ctx0" brushRef="#br0" timeOffset="67675.31">9631 5355 0,'-21'0'16,"-1"0"0,1 0-1,0 0 1,0 0-16,0 0 31,42 0 63,0 0-94,0 0 0,0 0 0,1 0 16,-1 0-16,21 0 0,-21 0 15,22 0-15,-1 0 0,0 0 0,-21 0 16,22 0-16,-1 0 0,0 0 15,1 0-15,-1 0 0,-21 0 0,22 0 16,-1 0-16,-21 0 0,21 0 0,1 0 16,-22 0-16,0 0 0,21 0 15,-20 0-15,-1 0 0,0 0 0,0 0 16,0 0 0,-42 0 46,0 0-62,0 0 16,0 0-16,-1 0 0,22-21 0</inkml:trace>
  <inkml:trace contextRef="#ctx0" brushRef="#br0" timeOffset="68462.94">9885 5059 0,'-21'0'78,"-1"0"-62,1 21 0,0 0-16,0-21 0,21 21 15,-21-21-15,0 22 0,-1-22 16,1 21-16,0 0 0,0 0 0,0-21 16,-22 21-16,22 0 0,0 1 0,0-22 15,0 21-15,0 0 16,-1-21-16,22 21 0,-21-21 0,0 0 15,21 21-15,-21-21 16,0 0-16,0 0 0,-1 0 16,1 0 15,21 21 0,21-21-15,1 0-16,-1 0 0,0 22 15,0-22-15,21 0 16,-20 21-16,-1-21 0,0 0 16,0 21-16,21-21 0,-20 0 0,-1 21 15,21-21-15,-21 21 0,0-21 16,1 21-16,-1-21 0,0 22 0,0-22 16,0 21-16,0-21 0,1 21 15,-1-21-15,-21 21 16,21-21-16,-42 0 78</inkml:trace>
  <inkml:trace contextRef="#ctx0" brushRef="#br0" timeOffset="69703.55">11218 5376 0,'0'0'0,"-21"-21"16,0 21 0,0 0-16,0 0 15,-1 0-15,1 0 16,0 0-16,0 0 31,42 0 0,0 0-15,0 0-16,1 0 0,-1 0 0,21 0 16,0 0-16,1 0 0,-1 0 15,0 0-15,1 0 0,-1 0 16,0 0-16,1 0 0,-1 0 0,-21 0 15,22 0-15,-1 21 0,0-21 16,-21 0-16,22 0 0,-22 0 0,21 0 16,-21 0-16,22 0 0,-22 22 0,0-22 15,0 0-15,0 0 0,1 0 16,-1 0-16,0 0 0,0 0 0,-21-22 47,-21 22-32,0 0-15,0-21 16,-1 0-16,1 21 0,0-21 0,0 21 16,0-21-16,0 21 0,-1-21 0,1 21 15,0-22-15,0 22 0,0 0 16,0-21-16,-1 21 16,1 0-1,42 0 32,1 0-47,-1 0 0,-21 21 16,21-21-16,0 0 0,0 0 15,0 22-15,22-22 0,-22 0 16,0 0-16,0 21 0,0-21 0,22 0 16,-22 0-16,0 0 0,0 21 15,0-21-15,1 0 0,-1 0 0,-21 21 16,21-21-16,0 0 15,-21 21-15,0 0 16,-21 1 0,0-22-16,0 21 15,-1-21-15,1 21 0,0-21 0,0 21 16,0-21-16,0 21 0,-1 0 16,1 1-16,0-22 0,-21 21 0,21 0 15,-1-21-15,1 21 0,21 0 16,-21-21-16,0 21 0,0-21 15,21 22-15,-21-22 16,42-22 15,0 1-15,0 0-16,21 0 0</inkml:trace>
  <inkml:trace contextRef="#ctx0" brushRef="#br0" timeOffset="71243.39">13420 4995 0,'0'0'0,"0"-21"16,0 0-1,0 0-15,-22 21 16,22-21-16,-21 21 15,0 0-15,0 0 16,0 0-16,0 0 16,-1 0-16,1 0 0,0 0 15,0 21-15,0-21 0,0 21 0,-1 0 16,1-21-16,0 21 0,0 1 16,0-1-16,0 0 0,21 21 0,-22-21 15,22 1-15,-21-1 0,21 21 16,0-21-16,-21 0 0,0 22 15,21-22-15,-21 0 0,21 21 0,0-20 16,-21 20-16,-1-21 0,22 0 16,-21 22-16,21-22 0,0 21 0,0-21 15,0 22-15,0-22 0,0 0 0,0 0 16,0 21-16,0-20 0,0-1 16,0 0-16,0 0 0,21 0 0,-21 0 15,22 1-15,-1-22 0,0 21 0,0 0 16,0-21-16,0 0 0,22 21 15,-22-21-15,21 0 0,-21 0 0,22 0 16,-22 0-16,21 0 0,1 0 16,-22 0-16,21 0 0,0 0 15,1 0-15,-22-21 0,21 21 0,1-21 16,-22 0-16,21 21 0,-21-22 0,0 1 16,22 0-16,-22 0 0,0 0 15,0 0-15,-21-1 0,21 1 0,1 0 16,-22-21-16,21 21 0,-21-22 15,0 22-15,21 0 0,-21-21 0,0 20 16,0 1-16,0 0 0,0 0 0,0 0 16,0 0-16,0-1 15,0 1-15,0 0 16,-21 21 0,21-21-16,-21 21 31,-1 0 0,1 0 0,0 0-15,0 21-16,0-21 16,21 21-16,-21-21 15,-1 0-15,22 21 0,-21-21 16,0 22-16,0-1 0,0 0 15,0-21-15,-1 21 0,22 0 16,-21-21-16,0 21 0,0-21 16,21 22-16,0-1 31,0-42 47,21-1-47,0 22-15,0 0-16,-21-21 16,22 21-16,-1 0 15,-21-21-15,21 0 0,0 21 16,0 0-16,-21-21 0,21 21 15,1-21-15,-1-1 0,0 22 16,-21-21-16,21 0 0,0 21 16,-21-21-16,21 21 15,-21-21-15,0 0 0,22 21 16,-22-22 0,21 22 30,0 0-30,-21 22-16,21-1 16,-21 0-16,21-21 0,-21 21 15,0 0-15,21 0 0,1 1 16,-1-1-16,-21 0 0,21-21 0,-21 21 16,0 0-16,21-21 15,0 21-15,0 1 0,1-22 16,-22 21-16,21-21 31,-21 21 63</inkml:trace>
  <inkml:trace contextRef="#ctx0" brushRef="#br0" timeOffset="76151.84">9207 6011 0,'0'-21'0,"-21"21"0,0 0 31,21-21-31,-21 21 15,21-21 1,-21 21 0,42 0 93,0 0-93,0 0-16,0 21 15,1-21-15,-1 0 0,0 0 0,0 0 16,0 0-16,0 21 0,1-21 0,-1 0 16,21 0-16,-21 0 0,0 0 15,22 0-15,-22 0 0,21 21 0,-21-21 16,22 0-16,-1 0 0,0 0 15,-20 0-15,20 0 0,0 0 0,22 0 16,-22 0-16,0 22 0,1-22 16,-1 0-16,22 0 0,-22 0 15,0 0-15,1 0 0,-1 0 0,0 0 16,1 0-16,-22 0 0,21 21 16,0-21-16,1 0 0,20 0 0,-20 0 15,-1 0-15,0 0 0,1 0 0,20 21 16,-21-21-16,22 0 0,-22 0 15,22 0-15,-1 0 0,-20 0 0,20 0 16,1 0-16,-22 0 0,21 0 16,1 0-16,-22 0 0,1 0 0,20 0 15,-21 0-15,22 0 0,-22 0 16,22 0-16,-22 0 0,22 0 16,-1 0-16,1 0 0,-1 0 0,1 0 15,20 0-15,-20 0 0,-1 0 0,22 0 16,-22 0-16,22 0 0,-21 0 15,20 0-15,1 0 0,-22 0 0,22 0 16,0 0-16,-1 0 0,1 0 16,0 0-16,-1 0 0,-20 0 0,21 0 15,-22 0-15,22 0 0,-1 0 0,-20-21 16,21 21-16,-1 0 0,1 0 16,0 0-16,-1 0 0,1 0 0,-22 0 15,22-21-15,0 21 16,-22 0-16,22 0 0,0 0 0,-1 0 15,-20 0-15,20-22 0,1 22 0,0 0 16,-1 0-16,-20 0 0,21 0 16,-22 0-16,22-21 0,-22 21 0,1 0 15,-22 0-15,22 0 0,-22 0 16,0 0-16,1 0 0,-1-21 0,0 21 16,1 0-16,-1 0 0,0 0 0,1 0 15,-1 0-15,21 0 0,-20 0 16,-1-21-16,22 21 0,-22 0 0,0 0 15,22 0-15,-22 0 0,0 0 16,22 0-16,-22 0 0,1 0 16,-1-21-16,0 21 0,1 0 0,-1 0 15,0 0-15,1 0 0,-22 0 16,21-21-16,-21 21 0,22 0 0,-22 0 16,21 0-16,-21-22 0,22 22 0,-1 0 15,-21 0-15,21 0 0,-20 0 16,20-21-16,-21 21 0,21 0 0,1 0 15,-22 0-15,21 0 0,1 0 16,-22 0-16,0 0 0,21 0 0,-21 0 16,1 0-16,-1 0 0,0 0 0,0 0 15,0 0 1,0 0-16,1 0 16,-1 0-16,0 0 0,0 0 15,0 0-15,0 0 16,1 0-16,-1 0 0,0 0 0,0 0 15,0 0-15,0 0 0,1 0 16,-1 0-16,0 0 0,-21-21 31,21 21 32,0 0-63,-21-21 15,21 21 1</inkml:trace>
  <inkml:trace contextRef="#ctx0" brushRef="#br1" timeOffset="83359.58">6879 4784 0,'0'0'0,"0"-21"0,0-1 0,-21 1 16,0 0-1,21 0 1,-21 42 15,21 0-31,0 0 16,0 1-16,0 20 0,0-21 15,0 21-15,0 1 0,0-1 16,0 0-16,0 1 0,0-1 16,0 0-16,0 1 0,0-22 0,0 21 15,0 1-15,0-22 0,-22 21 16,22-21-16,0 0 0,0 1 0,0-1 15,0 0-15,0 0 16,-21-21 0,21-21-1,-21 0-15,21 0 16,0-1-16,0 1 0,0-21 16,0 21-16,0 0 0,0-1 15,0 1-15,0 0 0,0 0 0,21 0 16,0-22-16,1 43 0,-1-21 15,0 0-15,21 0 0,-21 21 16,1 0-16,20 0 0,-21 0 0,21 0 16,-20 0-16,-1 0 0,0 21 15,0 0-15,0 0 0,0 1 0,1-1 16,-22 0-16,0 0 0,0 0 16,0 0-16,0 1 0,-22 20 0,1-21 15,0 0-15,-21 0 0,21 1 0,-22-1 16,22 0-16,-21 0 0,21-21 15,-22 21-15,22-21 0,-21 0 16,21 0-16,-1 0 0,1 0 16,0 0-16,0 0 0,0 0 0,0 0 15,21-21 1,0 0 0,21 0-1,0 0-15,0 21 0</inkml:trace>
  <inkml:trace contextRef="#ctx0" brushRef="#br1" timeOffset="83895.58">7493 5165 0,'0'0'0,"21"0"0,-21-43 15,0 22-15,0 0 16,0 0-16,-21 21 0,21-21 0,-21 21 16,0 0-16,-1 0 0,1 0 15,0 0-15,0 0 16,0 21-16,0 0 0,-1 0 16,1 22-16,0-22 0,0 0 0,0 21 15,21-21-15,0 22 0,-21-22 16,21 0-16,-22 0 0,22 22 0,0-22 15,0 0-15,0 0 16,22-21-16,-1 0 0,0 0 16,0 0-16,0 0 15,0 0-15,1 0 0,-1-21 0,0 0 16,0 0-16,0 21 0,0-22 0,1 1 16,-1 0-16,0-21 0,0 21 15,0-1-15,-21 1 0,0 0 0,0 0 16,0 0-16,0 0 0,0-1 15,0 44 17,-21-1-32,0 0 15,21 0-15,0 0 0,0 0 0,-21 22 16,21-22-16,-21 0 0,21 0 16,0 0-16,0 1 0,0-1 15,0 0 1,21-21-16,0 0 0,0 0 15,0 0-15,0 0 0,1-21 0</inkml:trace>
  <inkml:trace contextRef="#ctx0" brushRef="#br1" timeOffset="84193.22">8001 5017 0,'0'0'0,"0"-22"15,-21 22-15,0 0 0,-1 0 16,1 0-16,0 22 0,0-22 16,0 21-16,21 0 0,-21 0 15,21 0-15,-22 22 0,22-22 0,-21 0 16,21 21-16,0-21 0,0 1 16,0-1-16,0 21 0,0-21 15,0 0-15,0 1 0,0-1 0,0 0 16,0 0-16,0 0 15,21-21-15,1 0 0,-1 0 16,0 0-16,0 0 0,0 0 16,0 0-16,1-21 0,-1 21 15,0-21-15,0 0 0,0 0 0</inkml:trace>
  <inkml:trace contextRef="#ctx0" brushRef="#br1" timeOffset="84827.93">8318 4720 0,'0'0'0,"0"21"31,0 1-15,0 20-16,0-21 0,0 21 16,0-20-16,0 20 0,0 0 0,-21 1 15,21-1-15,0 0 0,-21-21 16,21 22-16,0-1 0,0 0 0,0-20 15,-21-1-15,21 21 0,-21-21 0,21 0 16,-21 1-16,21-1 0,0 0 16,0 0-1,0-42 17,0 0-32,0 0 15,0-1-15,0 1 16,21 0-16,-21-21 0,21 21 0,0-1 15,-21 1-15,21 0 0,0 0 0,1 0 16,-1 0-16,-21-1 0,21 22 16,0-21-16,0 0 0,0 21 0,1 0 15,-1 0 1,-21 21 0,0 0-16,0 1 15,-21-22-15,-1 21 16,1-21-16,0 21 0,0-21 0,0 0 15,21 21-15,-21-21 0,-1 21 16,1-21-16,0 0 0,0 0 0,0 0 16,21 21-1,0 1 1,21-22 0,0 21-16,0-21 0,0 21 15,1 0-15,-1-21 0,0 21 16,0 0-16,0-21 15,-21 22-15,21-1 16,1-21-16,-1 21 16,0-21-1,0 0-15,0 0 16,0 0-16</inkml:trace>
  <inkml:trace contextRef="#ctx0" brushRef="#br1" timeOffset="86215.83">11536 4191 0,'0'0'0,"-21"0"16,-1 0-16,22-21 31,0 0-15,0 0-16,22-1 0,-1 1 15,0 0-15,-21-21 0,21 21 0,0-22 16,0 22-16,1-21 0,-1 21 0,0-22 16,0 1-16,-21 0 15,0-1-15,0 1 0,0 0 0,0 20 16,0-20-16,-21 0 0,0 21 16,0-22-16,-22 22 0,22 0 0,0 0 15,0 21-15,0 0 0,-1 0 16,1 0-16,0 0 0,0 21 0,0 0 15,0 21-15,21-20 0,-22 20 16,22 0-16,0 22 0,0-22 0,0 22 16,0-1-16,0 22 0,0-22 0,0 22 15,0 0-15,0-1 0,0-20 16,0 20-16,0-20 0,0-1 0,0 1 16,0-1-16,0-20 0,22 20 15,-22-20-15,0-1 0,0-21 16,0 21-16,21-20 0,-21-1 0,0 0 15,0 0-15,0 0 0,21-21 16,-21-21 0,21 0-16,-21 0 0,21 0 0,0-22 15,-21 22-15,22-21 0,-1-1 16,-21 1-16,0 21 0,21-21 0,-21-1 16,21 1-16,-21 0 0,0-1 15,0 22-15,0-21 0,0 21 0,0-1 16,-21 1-16,0 0 0,0 0 0,-1 21 15,1 0-15,0 0 0,0 0 16,0 0-16,0 0 0,-1 0 16,1 0-16,0 0 15,42 0 1,0 0 0,1 0-16,-1 0 0,21-21 15,-21 21-15,0-21 0,22-1 0,-22 22 16,21-21-16,-21 0 0,22 0 15,-1 0-15,-21 0 0,22-1 0,-22 1 16,0 0-16,0 0 0,0 21 16,-21-21-16,21 21 0,-21-21 15,-21 21 1,0 21 0,21 0-16,-21 0 0,21 0 0,-21 0 15,0 1-15,21-1 0,0 0 16,0 21-16,0-21 0,0 1 0,0-1 15,0 0-15,0 0 0,0 0 16,21-21-16,0 0 16,0 0-16,0 0 0,22 0 15,-22 0-15,0-21 0,21 21 0,-21-21 16,1 0-16,-1 0 0,0-1 16,0-20-16,-21 21 0,0 0 0,0 0 15,0-22-15,0 22 0,0 0 16,-21 0-16,0 0 0,0-1 15,-1 1-15,1 21 0,0 0 0,0 0 16,0 0-16,0 0 0,-1 0 0,1 21 16,21 1-1,0-1-15,21 0 32,1-21-32</inkml:trace>
  <inkml:trace contextRef="#ctx0" brushRef="#br1" timeOffset="86584.48">12277 3937 0,'0'0'0,"21"-21"0,21 0 15,-21 21 1,0 0-16,1 0 0,-1 0 15,0 0-15,0 21 16,-21 0-16,0 0 0,0 0 16,0 1-16,0 20 0,0-21 0,0 0 15,0 0-15,0 1 0,0-1 16,0 0-16,-21 0 0,21 0 16,0-42 15,0 0-31,0 0 15,0 0-15,0-1 0,21 1 16,-21 0-16,0 0 0,21 0 16,0 0-16,-21-1 0,0 1 0,22 21 15,-22-21-15,21 21 0,0 0 16,-21-21-16</inkml:trace>
  <inkml:trace contextRef="#ctx0" brushRef="#br1" timeOffset="87139.61">12742 3874 0,'0'21'16,"-21"-21"-16,21 21 15,0 0-15,0 0 0,-21 0 16,21 1-16,-21-1 0,21 0 15,0 0-15,0 0 0,0 0 16,0 1-16,0-1 16,21-42 15,0-1-31,-21 1 16,21 0-16,-21 0 0,21 21 15,-21-21-15,0 0 0,0-1 16,22 1-16,-22 42 31,0 1-15,0-1-16,0 0 0,0 0 15,0 0-15,21 0 16,0-21 0,0 0-16,0 0 0,0 0 15,1 0-15,-1 0 0,0 0 16,-21-21-16,21 0 0,0 21 15,-21-21-15,0 0 0,0 0 0,0-1 16,0 1-16,0 0 16,0 0-16,0 0 0,0 0 0,-21 21 15,21-22-15,-21 22 0,0 0 32,21 22-17,0-1 1,0 0-16,21-21 15,0 21-15</inkml:trace>
  <inkml:trace contextRef="#ctx0" brushRef="#br1" timeOffset="87548.39">13250 3874 0,'0'-22'16,"-21"22"-1,0 0-15,0 0 0,0 0 16,-1 0-16,22 22 16,0-1-16,-21-21 0,21 21 0,-21 0 15,21 0-15,0 0 0,0 1 16,0-1-16,0 0 0,0 0 16,21-21-1,0 0-15,1 0 16,-1 0-16,-21-21 0,21 21 0,-21-21 15,21 0-15,-21-1 16,0 1-16,21 21 0,-21-21 0,0 0 16,0 0-1,0 42 17,0 0-32,0 0 15,0 0-15,0 1 0,0-1 16,0 0-16,21 0 15,1-21 1,-1 0-16,0 0 16</inkml:trace>
  <inkml:trace contextRef="#ctx0" brushRef="#br1" timeOffset="87879.7">13398 3874 0,'0'-22'15,"0"1"-15,22 21 16,-1 0 0,0 0-1,0 0-15,-21 21 0,0 1 16,21-22-16,-21 21 0,21 0 16,-21 0-16,0 0 0,0 0 15,0 1-15,0-1 16,-21-21 15,21-21-15,0-1-1,0 1-15,0 0 16,0 0-16,0 0 16,0 0-16,21-1 15,1 22-15,-1-21 16,0 21-16</inkml:trace>
  <inkml:trace contextRef="#ctx0" brushRef="#br1" timeOffset="88427.52">13864 3852 0,'-21'-21'0,"0"21"16,21-21 0,-21 21-16,-1 0 0,1 0 15,0 0-15,21 21 0,-21 0 16,0 1-16,0-22 16,21 21-16,0 0 0,0 0 0,-22 0 15,22 0-15,0 1 0,0-1 16,0 0-16,0 0 15,22 0 1,-1-21-16,0 0 0,0 0 16,-21-21-16,21 0 0,0 21 15,-21-21-15,22 0 0,-1-1 0,0-20 16,-21 21-16,21 0 16,-21 0-16,21-1 0,-21-20 0,21 21 15,1 0-15,-22-22 0,0 1 0,21 21 16,0-21-16,-21-1 15,0 22-15,21-21 0,-21 21 0,0-22 16,0 22-16,0 0 16,0 42-1,0 0-15,0 0 0,0 1 16,0 20-16,0-21 0,0 21 0,0-20 16,-21 20-16,21-21 0,0 21 0,0-20 15,0 20-15,-21-21 0,21 0 16,0 22-16,0-22 0,-21 0 0,21 0 15,0 0-15,0 0 0,0 1 16,0-1-16,21-21 16,0 0-16,0 0 15</inkml:trace>
  <inkml:trace contextRef="#ctx0" brushRef="#br1" timeOffset="89319.38">13462 6033 0,'0'0'0,"0"-22"0,0 1 0,0 0 0,0 0 15,0 0-15,0 0 16,0 42 15,0 0-31,0 0 16,0 0-16,0 0 0,0 1 16,0 20-16,0-21 0,0 0 0,0 0 15,0 22-15,0-22 0,0 21 16,0-21-16,0 22 0,0-1 0,0-21 15,0 22-15,0-1 0,0-21 0,0 0 16,-21 0-16,21 1 0,0-1 16,0 0-16,0-42 31,0 0-31,0-1 16,0 1-16,-21 0 0,21 0 15,0 0-15,0 0 16,0-1-16,-22 22 0,22-21 15,-21 21 1,21 21 0,0 1-16,0-1 0,0 0 15,0 0-15,0 0 0,0 0 0,0 1 16,0-1-16,0 0 16,0 0-16,21-21 15,1 0 1,-1 0-16,0-21 0,0 0 15,0 21-15,0-21 0,1-1 16,-1 22-16,-21-21 0,21 0 16,0 21-16,0-21 0,0 0 0,1 21 15,-1-21-15,0 21 0</inkml:trace>
  <inkml:trace contextRef="#ctx0" brushRef="#br1" timeOffset="89871.84">13060 7027 0,'0'0'0,"-21"-42"16,21 21-16,0 0 16,0 0-16,0-1 0,0 1 15,21 21 1,0 0-16,0 0 15,0 21-15,0 1 0,1-22 0,20 21 16,-21 21-16,0-21 0,0 0 16,1 1-16,-22 20 0,21-21 0,-21 21 15,0-20-15,0 20 0,0-21 0,0 0 16,0 22-16,0-22 16,0 0-16,-21-21 0,-1 0 15,22-21 1,0 0-16,0-22 15,0 22-15,0 0 0,0-21 0,0 20 16,0-20-16,0 21 0,22-21 16,-22 20-16,21 1 0,0 0 15,0 0-15,0 0 0,0 0 16,1 21-16,-1-22 0,0 22 0,0 0 16,0 0-16,0 0 15,1 0 1</inkml:trace>
  <inkml:trace contextRef="#ctx0" brushRef="#br1" timeOffset="90215.29">13589 7154 0,'0'0'0,"0"22"16,0 41-16,0-42 16,21-21-1,0 0 1,0-21-16,1 0 0,-1 0 15,0 21-15,0-21 0,-21-1 16,21 1-16,0 0 0,-21 0 0,0 0 16,0 0-16,0-1 0,0 1 15,0 0-15,-21 21 16,0 0-16,0 0 16,0 21-16,21 0 15,-21-21-15,-1 22 0,1-1 0,0 0 16,21 0-16,0 21 0,-21-20 0,21-1 15,-21 21-15,21-21 0,0 0 16,0 1-16,0-1 0,0 0 0,21 0 16,0-21-16,0 0 15,0 0-15,1 0 0,20 0 16,-21-21-16,0 21 0,22-21 0,-22 0 16,21-1-16</inkml:trace>
  <inkml:trace contextRef="#ctx0" brushRef="#br1" timeOffset="91479.74">14224 6752 0,'0'0'0,"-21"-21"0,-43 0 15,43 0-15,0 21 16,0 0-16,0 0 0,-1 0 16,1 21-16,21 0 0,0 0 15,0 0-15,0 22 0,-21-22 0,21 21 16,0 1-16,0-1 0,0 0 15,-21 1-15,21 20 0,0-21 0,0 22 16,0-1-16,-21 22 0,21-21 0,-21-1 16,21 22-16,-22-22 0,1 22 15,0-22-15,21 22 0,-21 0 16,0-1-16,0-20 0,21 21 0,0-43 16,-22 21-16,22-20 0,0-1 0,0 0 15,0-20-15,0 20 0,0-21 16,22-21-16,-1 0 15,21 0-15,-21 0 0,0-21 0,1 21 16,20-42-16,0 20 0,-21 1 16,22 0-16,-22-21 0,21-1 0,-21 22 15,1-21-15,20 0 0,-21-22 0,0 22 16,0-22-16,-21 22 0,0-22 0,0 22 16,0-21-16,0-1 0,0 1 15,0-1-15,0 22 0,-21-1 16,-21 1-16,21 0 0,0-1 0,-22 22 15,22 0-15,0 0 0,-21 21 16,20 0-16,-20 0 0,21 0 0,0 0 16,0 0-16,42-21 47,0 0-47,21-1 0,-21 22 15,1-21-15,-1 0 0,21 21 16,-21-21-16,0 0 0,22 0 0,-22-1 15,0 1-15,0 0 0,22 21 16,-22-21-16,-21 0 0,21 0 16,0-1-16,-21 1 0,21 0 15,0 21-15,-21-21 16,22 21 15,-22 21-31,0 0 16,0 0-16,21-21 0,-21 22 0,0-1 15,0 0-15,0 0 0,21 0 16,-21 0-16,21 1 0,0-22 16,-21 21-16,21-21 0,1 0 15,-1 0-15,0 0 0,0 0 16,0 0-16,0-21 16,1-1-16,-1 1 0,0 21 15,-21-21-15,0 0 0,21 0 0,0 0 16,-21-1-16,0 1 15,0 0-15,0 0 0,0 0 0,0 0 16,0-1 0,-21 44-1,21-1 1,-21 0-16,21 0 16,-21 0-16,21 0 0,0 1 15,0-1-15,0 0 0,0 0 0,0 0 0,0 0 16,0 1-16,21-1 15,0 0-15,0-21 16,0 0-16,1 0 0,-1 0 16,0 0-16,0 0 0,0 0 15,-21-21-15,21 0 0,1-1 0,-1 22 16,0-21-16,0 0 0,0-21 0,0 21 16,1-1-16,20 1 0,-21 0 15,0 0-15,0 0 0,1 0 0,-22-1 16,0 44 15,0-1-31,0 0 16,0 0-16,0 0 15,0 0-15,0 1 0,0-1 16,0 0-16,0 0 0,0 0 16,0 0-16,0 1 0,0-1 15,0 0-15,-22-21 16,1 0-16,21 21 15,-21-21-15,0 0 0,0 0 16,0 0-16,21-21 16,-22 21-16,22-21 0,0 0 15,0-1-15,0 1 16,22 0 0,-22 0-16,21 21 0,0-21 15,21 0-15</inkml:trace>
  <inkml:trace contextRef="#ctx0" brushRef="#br1" timeOffset="91959.17">15536 6604 0,'0'0'0,"0"-21"16,0-43 0,0 43-16,-21 21 0,21-21 15,-21 21-15,21 21 16,0 0-16,0 1 15,0-1-15,0 21 0,0-21 0,0 22 16,0-1-16,0-21 0,0 21 16,0 1-16,0-22 0,0 21 0,0-21 15,0 22-15,0-22 0,-21 21 0,21-21 16,-21 1-16,21-1 0,-22 0 16,22 0-16,0 0 0,0 0 15,0-42 16,0 0-15,0 0-16,0 0 0,22 0 0,-1-22 16,-21 22-16,42 0 15,-21 0-15,0 0 0,1-1 0,20 1 16,-21 0-16,21 21 0,-20 0 0,-1 0 16,0 0-16,21 0 0,-21 21 15,1-21-15,-22 21 0,21 1 0,0-1 16,-21 0-16,0 0 0,0 0 0,0 0 15,0 1-15,0-1 0,0 0 16,-21 0-16,21 0 0,-21 0 16,-1-21-16,22 22 0,0-44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4:36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10795 0,'21'-21'16,"0"21"-16,-21-21 15,0 0-15,21 21 0,-21-22 16,0 1-16,21 0 0,-21 0 16,0 0-16,0 0 0,0-1 0,0 1 15,0 0-15,0-21 0,0 21 16,0-1-16,0 1 0,0 0 0,0 0 16,0 0-16,0 0 0,0-1 15,-21 22-15,21-21 0,-21 21 31,21 21-31,0 22 16,0-22-16,0 21 0,0 1 16,0 20-16,0-21 0,-21 22 0,21-22 15,0 22-15,0-22 16,-21 22-16,21-22 0,0 21 0,0 1 16,0-22-16,0 22 0,0-22 15,-21 0-15,21 1 0,0-1 0,0 0 16,0-20-16,0 20 0,0-21 0,0 0 15,0 0-15,0-42 32,0 0-17,0 0-15,0 0 0,0 0 0,0-22 16,0 22-16,0-21 0,21-1 16,-21 22-16,21-21 0,0 0 0,0 20 15,-21 1-15,43 0 16,-22 0-16,0 0 0,21 0 0,-21-1 15,22 22-15,-1 0 0,-21 0 0,22 0 16,-1 0-16,0 22 0,-21-1 16,22 0-16,-22 0 0,0 0 0,0 22 15,0-22-15,-21 21 0,0 0 16,0 1-16,-21-1 0,-21-21 0,0 22 16,20-1-16,-41-21 0,21 0 15,-1 0-15,1 1 0,0-1 0,-1 0 16,1-21-16,21 0 0,-22 0 15,22 0-15,0 0 0,0 0 16,0 0-16,21-21 0,0 0 16,0-1-16,0 1 15,0 0-15,21 21 0,0-21 0,0 0 16,0 0-16,1-1 0,20 1 16</inkml:trace>
  <inkml:trace contextRef="#ctx0" brushRef="#br0" timeOffset="526.91">4360 11113 0,'0'0'0,"0"-22"16,21-41-16,-21 42 15,0 0-15,0-1 16,-21 1-16,0 0 0,0 21 0,0-21 15,-22 21-15,22 0 0,-21 0 0,0 0 16,20 0-16,-20 21 0,0 0 16,-1 0-16,22 22 0,-21-22 0,21 21 15,-22 1-15,22-1 0,0 0 16,21 1-16,0 20 0,0-21 0,0-20 16,0 20-16,0 0 0,0-21 15,0 1-15,21-1 0,0 0 16,22-21-16,-22 0 0,0 0 0,21 0 15,-20 0-15,-1 0 0,21 0 16,-21-21-16,22 0 0,-22-1 0,21-20 16,-21 21-16,22-21 0,-1-1 15,-21 1-15,0 0 0,22-1 0,-22 22 16,0-21-16,-21-1 0,0 1 0,0 21 16,0 0-16,21 0 0,-21-1 15,0 44 16,-21-1-31,21 0 0,-21 0 16,21 21-16,0 1 0,0-22 0,0 21 16,-21 1-16,21-1 0,0 0 15,0-21-15,0 22 0,0-22 0,0 0 16,21 0-16,0 0 0,0 1 0,0-22 16,0 0-16,1 0 0,20 0 15,-21 0-15,0 0 0,22 0 0</inkml:trace>
  <inkml:trace contextRef="#ctx0" brushRef="#br0" timeOffset="1343.43">5207 10922 0,'0'0'0,"0"-42"0,0-1 16,-21 22-16,0 0 0,-1 21 15,1 0-15,0 0 0,0 0 16,0 21-16,0 0 0,-1 1 15,1-1-15,0 21 0,0 0 0,21-20 16,0 20-16,-21 21 0,0-20 16,21-1-16,0 0 0,-22 1 0,22-1 15,0 0-15,0-20 0,0 20 0,22-21 16,-1 0-16,0 0 0,0 1 16,0-22-16,0 0 0,1 0 0,20 0 15,-21 0-15,21 0 0,1-22 16,-22 1-16,21 0 0,1 0 15,-1-21-15,-21-1 0,21 1 0,1 0 16,-22-22-16,21 22 0,-21-22 0,1 1 16,-1 20-16,-21-20 0,0-1 15,21 22-15,-21-21 0,0 20 0,21 1 16,-21 21-16,0-22 0,0 22 16,0 0-16,0 42 15,0 22-15,0-22 16,0 21-16,0 0 0,0 1 15,0-1-15,0 0 0,0 1 0,0 20 16,-21-20-16,0 20 0,21-21 16,-21 1-16,21-1 0,0-21 15,-22 22-15,22-22 0,-21 0 0,21 0 16,0 0-16,0 0 16,0-42-1,0 0 1,0 0-16,21 0 0,1-22 15,-1 22-15,0 0 0,0-21 0,0 21 16,0-1-16,1 1 0,-1 0 0,0-21 16,0 42-16,0-21 0,22-1 15,-22 22-15,0 0 0,0 0 16,-21 22 15,-21-22-31,-21 21 0,20 0 0,1-21 16,0 21-16,-21 0 0,21 0 15,-22 1-15,22-1 0,0 0 0,0 0 16,0-21-16,-1 21 0,22 0 0,0 1 16,0-1-16,0 0 15,22 0-15,-1 0 0,0-21 16,0 21-16,0-21 0,0 22 0,1-1 16,-1-21-16,0 21 0,21-21 15,-21 21-15,1-21 0,-1 21 16,0 0-16,0-21 0,0 0 15,0 22-15,1-22 16,-1 0-16,0-22 16,0 1-16,0 0 0,22 0 0,-22 0 15</inkml:trace>
  <inkml:trace contextRef="#ctx0" brushRef="#br0" timeOffset="1923.19">7366 11134 0,'0'0'0,"-21"0"16,-43 21-16,43-21 16,0 0-16,21 21 0,-21-21 15,21 21-15,21-21 16,0 0-16,21 21 15,-20-21-15,20 0 0,0 0 16,22 0-16,-22 22 0,22-22 16,-1 0-16,22 0 0,-22 0 0,1 0 15,20 0-15,-20 0 0,-1 0 0,-20 0 16,20 0-16,-20 0 0,-1 0 16,0 0-16,1-22 0,-22 22 15,0 0-15,0-21 0,-21 0 16,0 0-16,0 0 0,-21 0 15,0 21-15,-22-22 16,22 22-16,0 0 0,-21-21 0,21 21 16,-1 0-16,1-21 0,0 21 0,21-21 15,21 0 17,0 21-32,1 0 0,-1 0 0,21 0 15,-21 0-15,0 0 0,22 0 16,-22 21-16,0 0 0,0-21 15,0 21-15,1 0 0,-22 1 0,0 20 16,0-21-16,0 0 0,0 0 16,-22 22-16,1-22 0,0 0 0,0 21 15,0-20-15,0-1 0,-1 0 0,1 0 16,0 0-16,0 0 0,0-21 16,0 22-16,-1-22 0,22 21 15,-21-21-15,21-21 16,0-1-16,21 22 15</inkml:trace>
  <inkml:trace contextRef="#ctx0" brushRef="#br0" timeOffset="3255.26">10668 11282 0,'0'0'0,"0"-21"31,0 0-31,0-1 16,21 1-16,-21 0 0,0 0 16,21 0-16,-21 0 0,0-1 0,0 1 15,0 0-15,0 0 0,0-21 16,-21 20-16,0 1 0,-21 0 15,20 0-15,-20 0 0,21 0 0,-21-1 16,-1 1-16,1 21 0,21 0 0,-22 0 16,1 0-16,0 21 0,-1 1 15,1-1-15,21 21 0,-21 0 0,-1-20 16,22 41-16,0-21 0,0 1 0,21 20 16,0-20-16,0 20 0,0-21 15,0 1-15,0-1 0,21-21 0,0 22 16,0-22-16,0 0 0,22 0 0,-22 0 15,21-21-15,1 0 0,-22 0 16,21 0-16,0 0 0,1 0 16,-22 0-16,21-21 0,1 0 0,-1 0 15,-21 0-15,21-22 0,1 1 16,-22 0-16,21-1 0,-21 1 0,22-22 16,-22 22-16,0-21 0,0-1 15,0 1-15,1 20 0,-22-20 0,0-1 16,21 1-16,-21 20 0,21-20 0,-21 21 15,0-1-15,0 22 0,0-21 16,0 21-16,0-1 0,-21 22 31,21 22-31,-21 20 0,21-21 16,-22 21-16,22 1 0,0-1 0,-21 22 16,0-22-16,21 21 0,-21-20 15,21 20-15,0-20 0,-21 20 0,21 1 16,0-1-16,0-21 0,0 1 0,0 20 15,0-20-15,0-22 0,0 21 16,21-21-16,0 0 0,0 1 0,0-1 16,1 0-16,-1-21 0,21 0 0,-21 0 15,0 0-15,22 0 0,-22 0 16,21-21-16,-21 21 0,22-21 0,-22-1 16,21-20-16,-21 21 0,1 0 0,-1-22 15,-21 22-15,0 0 16,21-21-16,-21 21 0,0-1 0,0 1 15,0 0-15,-21 21 0,0 0 16,-1 0-16,1 0 0,0 0 16,0 0-16,21 21 0,-21-21 0,21 21 15,21-21 1,0 0 0,0 0-16,0 0 0,1 0 0,-1 0 15,21 0-15,-21 0 0,0 0 0,1 22 16,-1-22-16,0 21 0,0 0 15,0 0-15,-21 0 0,0 0 16,0 1-16,0-1 0,0 21 16,0-21-16,0 0 0,0 1 15,0-1-15,0 0 0,0 0 16,21-21 0,1 0-16,-1 0 15,0 0-15,0-21 0,0 0 16,0 0-16,-21-1 0,22 1 0,-1 0 15,0 0-15,0-21 0,0 20 16,0 1-16,-21 0 0,0-21 0,0 21 16,22 21-16,-22-22 0,0 44 31,0-1-31,0 0 16,0 0-16,0 0 0,0 0 0,-22 1 15,22-1-15,0 21 0,0-21 16,0 0-16,0 1 0,-21-1 0,21 0 15,0 0-15,0 0 16,21-21 15,-21-21-15,0 0-16,0-21 0,0 20 16,0 1-16</inkml:trace>
  <inkml:trace contextRef="#ctx0" brushRef="#br0" timeOffset="3448.15">11832 10964 0,'0'0'0,"-21"0"0,0 0 16,0 0 0,42 0 30,0 0-46,0 0 16,0 0-16</inkml:trace>
  <inkml:trace contextRef="#ctx0" brushRef="#br0" timeOffset="3899.29">12171 11197 0,'0'-21'16,"0"0"-16,0 0 0,0 0 15,0-1-15,21 22 0,0-21 16,0 21 0,0 0-16,1 0 0,-1 0 15,0 0-15,0 21 0,0 1 0,0-1 16,1 0-16,-1 0 0,0 0 15,-21 22-15,0-1 0,0-21 0,0 21 16,0-20-16,0 20 0,0-21 0,0 0 16,0 0-16,0 1 0,0-1 15,0 0-15,0-42 32,0 0-32,21 21 0,0-22 15,-21 1-15,0 0 0,21-21 0,1 21 16,-1-22-16,-21 22 0,0-21 15,21-1-15,-21 22 0,21-21 0,-21 21 16,0 0-16,21-1 0,-21 1 16,21 0-16,-21 0 0,22 21 15,-1 0 1,-21 21 0,0 0-16,21 0 15,-21 1-15</inkml:trace>
  <inkml:trace contextRef="#ctx0" brushRef="#br0" timeOffset="4243.51">12763 11367 0,'0'0'0,"0"21"15,22-21-15,-22 21 16,21-21-16,0 0 0,0 0 16,0 0-16,0 0 0,1 0 0,-1-21 15,0 0-15,0 21 0,0-22 16,0 1-16,1 0 0,-1 0 0,0 0 15,0 0-15,0-1 0,-21-20 0,0 21 16,0 0-16,0 0 0,0-1 16,0 1-16,-21 21 0,0 0 15,0 0-15,0 0 0,-1 0 0,1 21 16,0 1-16,-21-1 16,21 0-16,-1 0 0,1 21 0,0-20 15,21 20-15,-21 0 0,21-21 0,0 22 16,-21-22-16,21 0 0,0 21 15,0-20-15,0-1 0,21 0 16,0 0-16,0-21 0,0 0 16,1 0-16,-1 0 0,0 0 15,0 0-15,0 0 0,0 0 0,1-21 16,20 21-16,-21-21 0</inkml:trace>
  <inkml:trace contextRef="#ctx0" brushRef="#br0" timeOffset="4688.17">13335 11155 0,'0'0'0,"0"-21"15,0 0-15,0-1 16,21 1-16,0 21 16,0 0-16,1 0 0,-1 0 15,0 0-15,0 0 16,21 21-16,-20 1 0,-1-1 0,-21 0 0,21 0 15,0 0-15,0 22 0,-21-22 0,21 0 16,-21 21-16,0-21 0,0 22 16,0-22-16,0 0 0,0 0 15,0 22-15,0-22 0,0 0 0,-21-21 16,0 21-16,0 0 0,0-21 16,21-21 15,0 0-31,21 0 0,0 0 15,0-1-15,0-20 0,1 0 16,-1 21-16,0-22 0,0 1 0,0 0 16,0-1-16,1 22 0,-1 0 0,0-21 15,0 20-15,0 1 0,0 21 16,1 0 0,-22-21-16,0 42 31,0 0-31,-22-21 15,22 22-15,-21-22 0,0 21 16</inkml:trace>
  <inkml:trace contextRef="#ctx0" brushRef="#br0" timeOffset="9922.65">14563 11451 0,'0'-21'109,"0"0"-109,0 0 16,-22 42 31,1 0-32,21 0-15,0 0 0,0 1 16,21-22 31,1-22-32,-22 1-15,0 0 16,0 0-16,-22 21 16,22-21-16,-21 21 15,0 0-15,0 0 16,0 0-16,21 21 16,0 0-1,21-21-15,0 0 16,0 0-16,0 0 0,22 0 15</inkml:trace>
  <inkml:trace contextRef="#ctx0" brushRef="#br0" timeOffset="10450.68">15409 11007 0,'0'0'15,"0"-21"-15,0-1 16,-21 22 0,21 22-16,-21-1 15,0 0 1,21 21-16,-21-21 0,21 22 0,0-22 16,0 21-16,0 1 0,0-1 0,0 0 15,0 1-15,-22-22 0,22 21 16,-21-21-16,21 22 0,0-22 0,0 0 15,-21 0-15,21 0 0,-21 0 0,21-42 47,0 0-47,0 0 16,0-21-16,0 20 0,0-20 0,0 0 16,21-1-16,0 1 0,0 0 0,1-1 15,-1 1-15,0 0 0,21 21 16,-21-22-16,22 22 0,-1 0 15,-21 0-15,43 21 0,-22 0 16,-21 0-16,22 21 0,-22 0 16,0 0-16,0 0 0,0 22 0,-21-1 15,0-21-15,0 22 0,0-1 16,0 0-16,0 1 0,0-1 0,0-21 16,0 21-16,0-20 0,0-1 0,-21 0 15,21 0-15,-21 0 0,21 0 16,21-42 15,0 0-31,0 0 16</inkml:trace>
  <inkml:trace contextRef="#ctx0" brushRef="#br0" timeOffset="11540.61">16658 11091 0,'0'0'0,"0"-21"0,-63 0 16,41 0-16,1 21 16,0-21-16,0 21 0,0 0 15,-22 0-15,22 0 0,0 0 16,-21 0-16,21 0 0,-22 0 16,22 0-16,-21 21 0,21 0 0,-22 0 15,22 22-15,0-22 0,-21 63 16,20-41-16,22-22 0,0 21 15,0 1-15,0-1 0,0-21 0,0 0 16,0 0-16,0 1 0,0-1 0,22 0 16,-1-21-16,0 0 0,21 0 15,-21 0-15,22 0 0,-22 0 0,21 0 16,-21-21-16,22 0 0,-22-1 0,21 1 16,-21-21-16,22 21 0,-22-22 15,0 22-15,0-21 0,0 0 16,-21-1-16,0 22 0,0-21 15,0 21-15,0-22 0,0 22 0,0 0 16,0 42 15,0 0-31,0 0 0,0 1 0,-21 20 16,21 0-16,-21-21 0,21 22 0,0-1 16,0-21-16,0 22 0,0-22 15,0 21-15,0-21 0,0 0 0,21-21 16,0 22-16,1-1 0,-1-21 15,21 0-15,-21 0 0,0 0 16,1 0-16,-1-21 0,0-1 16,21 1-16,-21 21 0,1-21 0,-1-21 15,0 21-15,0-1 0,-21-20 16,21 21-16,-21-21 0,21 20 0,-21-20 16,0-21-16,0 41 15,22 1-15,-22 42 31,0 1-31,0-1 0,0 0 16,0 0-16,0 0 0,0 22 0,-22-22 16,22 0-16,0 0 0,0 21 0,0-20 15,0-1-15,22 0 16,-1 0-16,0-21 0,21 0 16,-21 0-16,1 0 0,-1 0 15,0 0-15,21 0 0,-21 0 16,1 0-16,-1-21 0,0 0 0,0 0 15,0-1-15,-21 1 0,0 0 16,21-21-16,-21 21 0,0-1 0,0-20 16,0 21-16,0 0 0,0 0 0,0-1 15,0 1-15,-21 21 16,42 0 31,1 0-47,-1 0 0,0 0 15,0 0-15,0 0 0,0 0 0,1 0 16,-1 0-16,21 0 0,-21-21 16,0 21-16,1 0 0,-1-21 0,0 21 15,0-21-15,0 21 0,-21 21 32,0 0-32,0 0 15,0 22-15,-21-22 0,21 0 0,-21 0 16,21 0-16,0 22 0,0-22 15,0 0-15,-21 0 0,21 0 0,0 0 16,0 1-16,0-1 16,21 0-1,0-21-15,0 0 16,0 0-16,1 0 0,-1 0 16,0-21-16,-21 0 0,21 21 15,0-22-15,-21 1 0,21 0 0,-21 0 16,0-21-16,22 20 0</inkml:trace>
  <inkml:trace contextRef="#ctx0" brushRef="#br0" timeOffset="11741.58">17653 10753 0,'-21'0'15,"42"0"-15,-63 0 16,20 0-16,1 0 31,21 21-15,21-21 15</inkml:trace>
  <inkml:trace contextRef="#ctx0" brushRef="#br0" timeOffset="12596.94">18330 11324 0,'-21'0'15,"21"-21"-15,0 0 16,21 0-16,0 0 16,1-1-16,20-20 0,-21 21 15,0 0-15,-21-22 0,0 22 0,21 0 16,-21 0-16,0 0 0,0 0 15,-21-1-15,0 22 0,-21 0 16,21 0-16,-22 0 0,22 0 0,-21 0 16,-1 22-16,1-22 15,21 21-15,-21 0 0,-1 0 0,22 21 16,0-20-16,0 20 0,0-21 0,-1 21 16,22-20-16,0 20 0,0-21 15,0 0-15,0 0 0,22 1 16,-1-1-16,0-21 0,0 0 15,21 0-15,-20 0 0,20 0 0,43-21 16,-64-1-16,21 1 0,0 21 16,1-21-16,-22 0 0,0 0 15,0 0-15,0-1 0,1 1 0,-22 0 16,0 0-16,0 0 0,0 0 0,0-1 16,0 1-16,0 0 15,-22 42 1,1 0-1,21 22-15,0-1 16,0 0-16,0 1 0,0-1 0,0 0 16,0 22-16,0 42 0,0-43 15,0 1-15,0-1 0,21 1 16,1 20-16,-1 1 0,0 0 16,-21-1-16,21 1 0,-21 0 0,21 105 15,-21-105-15,0 0 0,0-1 16,0-20-16,-21 20 0,0-20 0,0-1 15,0-20-15,-1-1 0,1 0 16,0-20-16,0-1 0,0 0 0,0-21 16,-22 0-16,22 0 0,-21 0 15,-1-21-15,1 0 0,0-22 0,-1 22 16,1-21-16,21-1 0,-21-20 0,20-1 16,-20 22-16,42-21 0,-21-22 15,21 21-15,0 1 0,0-22 0,0 22 16,0-22-16,0 0 0,21 22 0,0-22 15,0 22-15,1-1 0,-1-20 16,0 20-16,21 1 0,1-1 0,-22 1 16,21 20-16,0-20 0,-20 20 15,20-20-15</inkml:trace>
  <inkml:trace contextRef="#ctx0" brushRef="#br0" timeOffset="13609.84">18859 11070 0,'43'-42'16,"-22"21"-16,-21 0 0,0-1 15,0 1-15,0 0 16,0 0-16,-21 0 16,0 21-16,-1 0 0,1 0 15,0 0-15,0 0 0,0 0 16,0 0-16,-43 42 0,43-21 15,0 0-15,-22 22 0,22-1 0,0 0 16,21 1-16,-21-1 16,21 0-16,-21 1 0,21-1 0,0 0 0,0-20 15,0-1-15,0 0 0,21 0 16,0 0-16,0-21 0,0 0 16,1 0-16,-1 0 0,0 0 0,42-42 15,-41 21-15,-1 0 0,0-1 16,0 1-16,0-21 0,-21 21 0,21-43 15,1 22-15,-22 0 0,0 20 16,0-20-16,0 21 16,0 0-16,0 0 0,0-1 0,0 1 15,0 42 1,0 1 0,-22-1-16,22 0 0,0 21 0,0-21 15,0 22-15,0-22 0,0 21 0,0 1 16,0-22-16,0 0 0,22 21 15,-22-21-15,42 22 0,-21-22 16,0-21-16,0 0 0,1 0 16,-1 0-16,0 0 0,0-21 15,21 0-15,-20-1 0,-1 1 16,0 0-16,0-21 0,21-1 0,-20 1 16,-1 0-16,0-1 0,0-20 15,0 21-15,0-22 0,1 22 0,-22-85 16,21 84-16,-21-20 0,0 21 15,0-1-15,0 1 0,0 0 16,0 20-16,0 1 0,0 0 0,0 42 31,0 0-31,0 22 0,-21-1 16,21 0-16,0 1 0,0-1 0,-22 22 16,22-22-16,-21 0 15,21 22-15,0-22 0,0 0 0,0 1 16,0-1-16,0 0 0,0 1 0,0-22 15,21 21-15,1-21 0,-1 22 16,0-22-16,0 0 0,21-21 0,-20 21 16,20-21-16,-21 0 0,0 0 15,22 0-15,-22 0 0,21 0 16,-21-21-16,0 21 0,22-21 0,-22 0 16,0-22-16,21 22 0,-20 0 0,-1-21 0,-21 21 15,21-22-15,0 1 16,-21 21-16,0 0 0,0-1 0,0 1 15,0 0-15,-21 21 16,0 0-16,21 21 16,-43 22-16,22-22 0,21 0 15,0 0-15,0 21 0,0-20 0,0 20 16,0-21-16,0 0 0,0 0 16,21 1-16,1-1 0,-1 0 0,0 0 15,0-21-15,0 0 0,0 0 0,1 0 16,-1 0-16,0 0 15,21 0-15,-21 0 0,43-21 0,-43 0 16,0 0-16,0 21 0,1-22 0,-1 1 16,0-21-1,-21 21-15,0 0 0,0-22 16</inkml:trace>
  <inkml:trace contextRef="#ctx0" brushRef="#br0" timeOffset="13871.29">19325 10753 0,'0'0'16,"21"0"-1,0 0-15,1 0 0,20 0 16,0 0-16,1 0 15,-1 0-15,0-21 0,1 21 0,20 0 16,-21 0-16,1 0 0,-1-22 0,0 22 16,-20 0-16,20 0 0,-21 0 15,0 0-15,0 0 0,1 0 0,-1 0 16</inkml:trace>
  <inkml:trace contextRef="#ctx0" brushRef="#br0" timeOffset="14323.37">20807 11091 0,'0'-21'31,"0"0"-31,0 0 32,0 0-17,-21 21-15,-1 0 16,1 21-1,21 0 1,21-21 15,1 0-15,-1 0 0,-21-21 15,0 0 0</inkml:trace>
  <inkml:trace contextRef="#ctx0" brushRef="#br0" timeOffset="15423.25">21484 10372 0,'0'0'0,"0"-21"15,-21-1-15,21 1 0,0 0 16,0 0-16,0 0 0,-21 21 16,0 0-1,21 42 1,0-21-16,0 22 0,0-1 15,0 21-15,0 1 0,0-1 16,0 1-16,0-1 0,0-20 0,0 20 16,0 1-16,0-22 0,-22 22 0,1-22 15,21 0-15,-21 1 0,21-1 16,0 0-16,-21-21 0,21 1 16,0-1-16,-21 0 0,21-42 31,0 0-31,0-1 15,0 1-15,0-21 0,0 21 16,0-22-16,0 22 0,21-21 0,0 21 16,0-22-16,0 1 0,22 21 0,-22 0 15,21-22-15,1 22 0,-1 0 16,21 21-16,-20 0 0,-1 0 0,0 0 16,22 0-16,-43 21 0,21 0 0,1 1 15,-22 20-15,0-21 0,-21 21 16,0-20-16,0 20 0,0-21 15,-21 21-15,0-20 0,0 20 0,-22-21 16,1 21-16,0-20 0,-22-1 16,22 0-16,-1 0 0,1-21 0,0 21 15,-1-21-15,1 0 0,21 0 0,0 0 16,0 0-16,-1 0 0,22-21 16,0 0-16,0 0 0,0 0 15,22 21-15,-1-22 0,0 1 16,0-21-16,21 21 0,1 0 15,-1-1-15</inkml:trace>
  <inkml:trace contextRef="#ctx0" brushRef="#br0" timeOffset="15903.43">22585 10859 0,'0'0'0,"0"-22"15,0 1-15,0 0 16,-21 21-16,-1-21 15,1 21-15,0-21 0,0 21 0,-21 0 16,20 0-16,1 0 0,0 0 16,-21 0-16,21 21 0,-1 0 0,-20 0 15,21 0-15,0 1 0,0 20 0,-1-21 16,1 21-16,0-20 16,21 20-16,0-21 0,0 21 0,0-20 15,0-1-15,0 21 0,0-21 0,0 0 16,21 1-16,0-22 15,22 0-15,-22 0 0,21 0 0,-21 0 16,22-22-16,-22 1 0,21 0 0,1 0 16,-1 0-16,-21 0 0,21-1 15,1-20-15,-22 21 0,0 0 0,0-22 16,0 22-16,1-21 0,-22 21 16,0 0-16,0-1 0,0 1 0,0 0 15,0 42 1,-22 0-1,1 1-15,21-1 0,0 0 0,0 0 16,0 21-16,0-20 0,0-1 0,0 21 16,0-21-16,0 0 0,0 1 15,0-1-15,21 0 0,1 0 0,-1 0 16,0-21-16,0 0 0,0 0 0,0 0 16,22 0-16,-22 0 0,21 0 15,-21 0-15,22-21 0,-1 0 16</inkml:trace>
  <inkml:trace contextRef="#ctx0" brushRef="#br0" timeOffset="16643.09">23368 10732 0,'0'0'0,"0"-22"15,0-20-15,0 21 16,0 0-16,-21 21 0,0 0 0,-1 0 16,1 0-16,0 0 0,0 21 0,0 0 15,0 21-15,-1-20 0,1 20 16,21-21-16,-21 21 0,0 1 0,21-1 15,0-21-15,0 22 0,0-1 16,0-21-16,0 21 0,21-20 0,0 20 16,0-21-16,1 0 0,20-21 0,-21 21 15,21-21-15,1 0 0,-1 0 16,-21 0-16,22 0 0,-1-21 16,0 21-16,-21-21 0,22 0 0,-22-21 15,0 20-15,21-20 0,-20 21 16,-22-21-16,21-1 0,-21 1 0,21-22 15,-21 22-15,0-21 0,0-1 0,0 22 16,0-22-16,0 1 0,0 20 16,0-20-16,0 42 0,0-22 0,0 22 15,0 0-15,0 0 0,0 42 32,0 0-32,0 22 0,0-22 0,0 21 15,0 0-15,0 22 16,0-22-16,0 1 0,0-1 0,0 0 15,0 1-15,0-1 0,-21 0 0,21-21 16,0 22-16,0-22 0,0 0 16,0 0-16,0 0 0,0 1 15,21-22 1,0 0-16,0-22 16,0 1-16,1 0 0,20 21 15,-21-21-15,0 0 0,0 21 16,1-21-16,-1-1 0,21 22 15,-21 0-15,0-21 0,1 21 16,-44 0 15,1 0-31,0 0 0,0 21 16,0-21-16,-22 22 0,22-22 0,-21 21 16,21 0-16,0-21 0,-1 21 15,1 0-15,21 0 0,0 1 0,0-1 16,0 0-16,0 0 0,21 0 15,1 0-15,-1-21 16,0 22-16,0-1 0,0-21 0,0 0 16,1 21-16,-1-21 0,0 0 0,0 0 15,0 0-15,0 0 16,1 0-16,-1 0 0,0 0 0,0 0 16,0 0-16,0-21 0,1 0 0,-1 21 15,0-22-15</inkml:trace>
  <inkml:trace contextRef="#ctx0" brushRef="#br0" timeOffset="16943.5">25040 10541 0,'0'0'0,"0"-21"0,0 0 16,0 0-16,-21 21 15,0 0-15,0 0 16,-1 0-16,1 21 0,0 0 0,-21 0 15,21 0-15,-1 0 0,1 22 16,0-22-16,0 21 0,0 1 0,21-1 16,0-21-16,0 21 0,0 1 0,0-1 15,0-21-15,0 22 0,21-22 16,-21 21-16,21-21 0,0 22 0,0-22 16,1 0-16,-1 0 0,21-21 15,-21 21-15,0 0 0,22-21 0,-22 0 16,0 0-16,0 0 0,0 0 15,22 0-15,-22-21 0,0 0 0,0 21 16,0-21-16</inkml:trace>
  <inkml:trace contextRef="#ctx0" brushRef="#br0" timeOffset="17215.22">25569 10478 0,'0'0'16,"0"-22"-16,21 1 0,1 0 0,-1 0 0,0 21 15,0-21-15,0 21 16,0 0-16,1 0 0,-1 21 0,21 0 16,-21 0-16,0 0 0,1 22 15,20-1-15,-21 0 0,0 1 0,0-1 16,1 0-16,-22 1 0,0-1 16,0-21-16,0 22 0,0-1 15,0 0-15,0-21 0,-22 22 0,1-22 16,0 21-16,0-21 0,0 1 0,0-1 15,-1 0-15,-20 0 0,21 0 16,0 0-16,0 1 0,-22-22 0,22 21 16,-21-21-16,21 21 0,-22-21 0</inkml:trace>
  <inkml:trace contextRef="#ctx0" brushRef="#br0" timeOffset="18959.11">2984 13483 0,'0'0'0,"-21"21"16,21 1-16,0-1 0,0 0 0,0 0 16,0 0-16,0 0 15,21-21-15,1 0 16,-1 0-16,21 0 0,-21 0 15,22-21-15,-1 21 0,0-21 0,1-21 16,20 21-16,-21-1 0,22-20 16,-22 0-16,1 21 0,20-22 0,-21 1 15,1 0-15,-22-1 0,21-20 16,-21 20-16,1 1 0,-22-21 16,0 20-16,0 1 0,0-22 15,0 22-15,-22 0 0,1-1 0,-21 22 16,21-21-16,0 21 0,-22 0 15,22 21-15,0 0 0,-21 0 0,20 0 16,1 0-16,-21 0 0,21 21 16,0 0-16,-1 21 0,1 22 0,0-1 15,0 1-15,21 20 0,0 1 16,0 0-16,0 21 0,0-1 0,0 1 16,0 21-16,0-21 0,0 21 0,0-21 15,0 21-15,21-21 0,-21 21 16,21 0-16,0-21 0,-21-1 15,0 1-15,22 0 0,-22 0 16,21 0-16,-21-22 0,21 1 0,0-21 16,-21-1-16,21 1 0,0-22 15,1 0-15,-1-21 0,-21 1 0,21-1 16,0-21-16,0 0 0,0-21 0,1 21 16,-1-43-16,0 22 0,0-21 15,0-1-15,-21 1 0,21-21 0,1-1 16,-22 1-16,21-1 0,-21 1 15,0-22-15,0 21 0,0-20 16,0 20-16,0-20 0,-21-1 0,-1 21 0,-20-20 16,21 20-16,-21 1 15,-1-1-15,1 22 0,-22-22 0,22 22 16,0 21-16,-22-21 0,43 20 16,-21 1-16,21 0 0,-1 21 0,1 0 15,21-21-15,21 21 16,1 0-16,20 0 15,-21-21-15,21 21 0,1-21 16,-1 21-16,0-22 0,1 1 0,20 0 16,-20 0-16,-1 0 15,21 0-15,-20-22 0,-1 22 0,0-21 16,1-1-16,-22 22 0,21-21 16,-21 21-16,1 0 0,-1-1 0,-21 1 15,0 0-15,0 0 0,0 42 47,0 0-47,-21 0 0,21 22 16,0-1-16,0 0 0,0 1 0,0-1 15,0 0-15,0 1 0,0-22 16,0 21-16,21-21 0,-21 1 0,21-1 16,0-21-16,0 21 0,0-21 0,1 0 15,-1 0-15,0 0 16,0 0-16,0-21 0,0 21 0,1-21 15,-1-1-15,-21-20 0,21 21 16,-21 0-16,21-22 0,-21 22 0,0-21 16,0 0-16,0 20 0,-21-20 15,0 0-15,0-1 0,-1 22 0,1 0 16,-21 0-16,21 0 0,21 0 0,-21 21 16,-1 0-16,1 0 0,0 0 15,21 21 1,0 0-1,0 0-15,0 0 0,0 0 16,21-21-16,0 22 0,1-22 16,-1 21-16,21-21 0</inkml:trace>
  <inkml:trace contextRef="#ctx0" brushRef="#br0" timeOffset="19326.89">4678 13441 0,'0'0'0,"0"-21"0,21 0 16,-21-1-16,0 1 0,0 0 0,21 21 16,0-21-16,0 0 15,1 21-15,-1 0 0,0 0 16,0 0-16,0 0 0,0 21 16,22-21-16,-22 21 0,-21 0 0,21 22 15,0-22-15,-21 0 0,0 21 0,0-21 16,0 22-16,0-1 0,0-21 15,0 0-15,0 22 0,0-22 0,0 0 16,-21-21-16,21 21 16,-21-21-16,21-21 15,0 0-15,0 0 0,0 0 0,0-1 16,0 1-16,0 0 0,0-21 16,0 21-16,0-22 0,0 1 15,0 21-15,0-22 0,0 22 16,21 0-16,0-21 0,0 21 0,1-1 15,-1 1-15,0 21 0,0-21 0,0 21 16,0 0-16,1 0 16</inkml:trace>
  <inkml:trace contextRef="#ctx0" brushRef="#br0" timeOffset="19880.54">5440 13272 0,'0'0'15,"-21"63"1,21-42-16,-22 0 0,22 1 16,-21-1-16,21 21 0,-21-21 0,21 22 15,0-22-15,0 0 0,0 21 0,-21-21 16,21 1-16,0-1 16,0 0-16,21-21 15,-21-21 1,21 0-16,0-1 0,1 1 0,-22 0 15,21 0-15,0 0 0,-21 0 16,21-22-16,0 22 0,-21 0 0,21 0 16,-21 0-16,22-1 0,-22 44 31,21-1-15,-21 0-16,0 0 0,21 0 0,-21 0 15,0 1-15,0 20 0,21-21 16,0 0-16,-21 0 0,21 1 0,-21-1 15,22 0-15,-1-21 0,0 0 0,0 0 16,0 0-16,0 0 0,22 0 16,-22 0-16,0-21 0,21 0 0,-20-1 15,-1 1-15,21 0 0,-42 0 16,21-21-16,-21 20 0,21-20 0,-21 21 16,0-21-16,0 20 0,0-20 0,-21 21 15,0-21-15,0 20 16,0-20-16,0 21 0,-1 0 0,1 0 15,0 21-15,0 0 0,21-22 0,-21 22 16,21 22 0,0-1-16,0 0 0,0 0 15,0 0-15,0 0 0,21 1 16,0-1-16,0 0 0,0 0 0,-21 0 16,22-21-16</inkml:trace>
  <inkml:trace contextRef="#ctx0" brushRef="#br0" timeOffset="20996.72">6477 13208 0,'0'0'0,"-42"-42"16,20 42-16,1 0 16,0 0-16,0 0 0,0 0 15,-22 0-15,22 21 0,0 0 0,0 21 16,0-20-16,0-1 0,-1 21 15,1-21-15,0 22 0,21-1 0,0 0 16,0-21-16,0 22 0,0-22 0,0 0 16,0 0-16,0 0 0,0 1 15,21-22-15,0 0 0,1 0 16,-1 0-16,0 0 0,0 0 16,0-22-16,0 1 0,22 0 15,-22 0-15,0-21 0,0 20 0,0 1 16,-21-21-16,22 21 0,-1 0 0,-21-22 15,21 22-15,-21 0 0,0 0 16,0 0-16,0-1 0,0 1 0,21 21 16,-21 21-1,0 1-15,0-1 16,0 0-16,0 0 0,0 0 0,0 0 16,0 22-16,0-22 0,0 0 15,0 0-15,0 0 0,0 1 16,21-1-16,0 0 0,1-21 0,-1 0 15,0 0 1,0 0-16,0 0 0,0-21 16,1 21-16,-1-21 0,0-1 0,0-20 15,0 21-15,0 0 0,1 0 16,-22-22-16,21 22 0,0 0 0,0 0 16,-21 0-16,0-1 0,21 22 0,-21 22 31,0-1-31,0 0 15,0 0-15,0 0 0,0 0 16,0 1-16,0 20 0,0-21 16,0 0-16,21 0 0,1 1 0,-1-22 15,-21 21-15,21 0 0,0-21 0,0 0 16,0 21-16,1-21 0,20 0 16,-21 0-16,21 0 0,-20 0 0,-1 0 15,21-21-15,-21 21 0,0-21 0,22 0 16,-22 21-16,0-22 0,0 1 15,0 21-15,1-21 0,-22 0 0,0 0 16,0 0-16,0-1 0,0 1 16,0 0-16,-22 0 15,1 21-15,0 0 0,0 0 16,0 0-16,0 0 0,-1 21 16,1 0-16,0 0 15,21 1-15,-21-1 0,21 0 0,0 0 16,0 0-16,0 0 0,0 1 0,0-1 15,0 0-15,0 0 0,0 0 16,21 0-16,0-21 0,0 0 16,1 0-16,-1 0 0,0 0 15,0 0-15,0-21 16,0 0-16,1 0 0,-1 0 0,-21 0 16,21-22-16,0 22 0,-21-21 0,0-1 15,21 1-15,0 0 0,-21-1 16,0-20-16,0 21 0,0-22 15,22 1-15,-22-1 0,0 1 0,0-1 16,0 22-16,0-1 0,0 1 16,0 21-16,0 0 0,0 0 0,0-1 15,0 44 1,-22-1-16,22 21 0,0-21 0,0 43 16,0-22-16,-21 22 0,21-22 0,0 21 15,0 1-15,0-1 0,0-20 16,0 20-16,21-20 0,-21-1 0,0 0 15,0 1-15,22-1 0,-1-21 16,0 21-16,-21-20 0,21-1 16,0 21-16,0-21 0,1 0 15,-1-21-15,0 0 0,21 0 0,-21 0 16,22 0-16,-22-21 0,21 21 0</inkml:trace>
  <inkml:trace contextRef="#ctx0" brushRef="#br0" timeOffset="21550.98">8234 13462 0,'0'0'0,"-21"0"0,-1 21 15,44 0 1,-1-21-1,21 0-15,-21 0 0,22 0 0,-1 0 16,0 0-16,1 0 0,20 0 16,-21 0-16,22 0 0,-1 0 0,1 0 15,-1 0-15,1-21 0,-1 21 16,1 0-16,-22-21 0,1 21 0,20-21 16,-42 21-16,22 0 0,-22-21 0,0 21 15,0 0-15,-21-21 0,0-1 16,0 1-1,-21 21-15,0 0 0,-22 0 0,22-21 16,-21 21-16,21 0 0,-22 0 0,22-21 16,0 21-16,0 0 0,0 0 15,0 0-15,21-21 0,0 0 32,21 21-17,0 0-15,0 0 16,0 0-16,0 0 15,1 0-15,-1 0 0,21 21 0,-21 0 16,0-21-16,-21 21 0,22 0 0,-22 0 16,21 1-16,-21-1 0,0 0 15,0 0-15,0 21 0,0-20 0,-21-1 16,-1 0-16,1 21 0,0-21 0,0 1 16,0-1-16,0 0 0,21 0 15,-22 0-15,22 0 0,-21-21 0</inkml:trace>
  <inkml:trace contextRef="#ctx0" brushRef="#br0" timeOffset="22814.95">10795 13250 0,'0'0'0,"0"-42"15,21 21-15,-21 0 0,0 0 16,0-1-16,0 1 0,-21 0 0,0 21 16,-22-21-16,22 0 0,-21 21 15,21 0-15,-22 0 0,1 0 0,21 0 16,-21 0-16,-1 21 0,22 0 0,-21 0 15,21 0-15,-1 22 16,1-22-16,0 0 0,0 21 0,0 1 16,0-22-16,21 21 0,0-21 0,0 22 15,0-22-15,0 21 0,0-21 16,0 1-16,21-1 0,0 0 0,0-21 16,0 0-16,0 0 0,1 0 0,-1 0 15,21 0-15,-21 0 0,22-21 16,-22 0-16,21-1 0,0 1 0,-20-21 15,20 21-15,0-22 0,1 22 16,-22-21-16,21 0 0,-21-1 0,0 1 16,1 0-16,-1-22 0,0 1 0,-21 20 15,0-20-15,0-1 16,0 1-16,0 20 0,0 1 0,0-21 16,0 20-16,0 22 0,0-21 0,0 21 15,0-1-15,-21 22 16,0 0-16,-1 22 15,22-1-15,0 0 0,0 21 0,0 1 16,-21-1-16,21 21 0,0-20 16,0 20-16,0 1 0,0-22 0,0 22 15,0-1-15,0-21 0,0 22 0,21-22 16,1 1-16,-1 20 0,0-42 16,0 22-16,0-1 0,22-21 0,-22 0 15,21 0-15,-21 1 0,22-1 16,-1-21-16,-21 0 0,21 0 15,-20 0-15,20 0 0,-21-21 0,0-1 16,0 1-16,1 0 0,-1 0 0,21 0 16,-42 0-16,21-1 0,0-20 15,1 21-15,-22 0 0,0-22 0,0 22 16,0 0-16,0 0 0,0 0 0,0 0 16,0-1-16,-22 22 0,1 0 15,0 0-15,0 0 0,0 0 0,0 0 16,-1 0-16,22 22 15,-21-22-15,21 21 0,0 0 16,21-21 0,1 0-16,-1 21 0,0-21 0,0 21 15,0-21-15,0 0 0,-21 21 16,22-21-16,-1 22 0,0-22 0,0 21 16,-21 0-16,21 0 0,0 0 15,-21 0-15,0 1 16,22-1-16,-22 0 0,0 0 15,21 0-15,0-21 16,0 0 0,0 0-16,0 0 0,1 0 0,-1 0 15,0-21-15,0 21 0,0-21 16,0 0-16,1 0 0,-1-1 16,0 1-16,0 0 0,0 0 0,0 0 15,1 0-15,-22-1 0,0 1 0,21 0 16,-21 0-16,21 21 15,-21 21 1,0 0-16,0 0 16,0 1-16,-21-1 0,21 0 15,0 0-15,-21 0 0,21 0 0,0 1 16,0-1-16,0 0 0,0 0 16,0 0-1,0-42 16,0 0-31,0 0 16,0 0-16</inkml:trace>
  <inkml:trace contextRef="#ctx0" brushRef="#br0" timeOffset="23012.5">12086 12912 0,'0'-21'0,"0"42"63,21-21-63,0 0 16,1 0-16</inkml:trace>
  <inkml:trace contextRef="#ctx0" brushRef="#br0" timeOffset="23951.42">12531 13187 0,'21'0'15,"0"-21"1,0 0-16,0 21 15,0-22-15,1 22 0,-1 0 16,0 0-16,0 22 16,-21-1-16,21-21 0,-21 21 0,0 0 15,0 0-15,0 0 0,0 22 0,0-22 16,0 0-16,0 0 0,0 0 16,0 1-16,0-1 0,0 0 15,0 0-15,0 0 0,21-21 16,1 0-1,-1 0-15,0 0 0,0 0 0,0-21 16,0 21-16,1-21 0,-1 0 0,0 0 16,21-1-16,-21 1 0,1-21 15,-1 21-15,0 0 0,0-22 0,0 22 16,0 0-16,-21-21 0,22 20 0,-22 1 16,0 0-16,0 0 15,-22 21 1,1 0-16,0 21 0,0 0 15,0 0-15,21 22 0,-21-22 16,21 0-16,0 0 0,0 22 16,0-22-16,0 0 0,0 21 0,0-21 15,0 1-15,0-1 0,0 0 0,21 0 16,-21 0-16,21 0 0,0-21 16,0 22-16,0-22 0,1 0 0,-1 0 15,21 0-15,-21 0 0,0 0 16,1-22-16,-1 1 0,21 0 0,-21 0 15,0 0-15,1 0 0,-22-1 0,21 1 16,-21 0-16,21-21 0,-21 21 16,0-22-16,0 22 0,0-21 0,0 21 15,0-1-15,0 1 0,0 0 16,-21 21-16,0 0 16,21 21-1,-22 0-15,22 22 0,0-22 0,0 0 16,0 21-16,0-20 0,0 20 15,0-21-15,0 0 0,0 22 16,0-22-16,22 0 0,-1 0 0,0-21 16,0 21-16,0-21 15,0 0-15,1 0 0,-1 0 16,0-21-16,0 0 0,0 21 0,0-21 16,1 0-16,-1-1 0,-21 1 15,21 0-15,0-21 0,-21 21 16,0-1-16,21 1 0,-21 0 0,21 0 15,-21 0-15,0 42 32,0 0-32,0 0 15,0 0-15,0 1 0,0-1 16,0 0-16,0 0 0,0 0 0,0 0 16,0 1-16,22-1 0,-22 0 15,21-21 16,-21-21-15,21 0-16,-21-1 16</inkml:trace>
  <inkml:trace contextRef="#ctx0" brushRef="#br0" timeOffset="24151.43">14287 13187 0,'0'0'0,"0"21"0,0 0 15,0 0 1,0 1 0</inkml:trace>
  <inkml:trace contextRef="#ctx0" brushRef="#br0" timeOffset="25751.24">15727 12954 0,'0'0'0,"-21"-21"0,-1-43 16,1 64-16,0-21 0,0 0 15,0 21 1,0 0-16,21 21 0,0 0 0,0 22 16,0-22-16,0 21 0,0 1 15,0-1-15,0 0 0,0 1 0,0-1 16,-22 0-16,22 1 0,0-1 0,0-21 15,0 21-15,0-20 0,0-1 16,0 0-16,0 0 0,22-42 31,-22 0-31,0 0 16,21-22-16,-21 22 16,21 0-16,0-21 0,-21 20 0,0-20 15,0 0-15,21-1 0,0 22 16,1-21-16,-22 0 0,21 20 0,0 1 15,-21 0-15,21 21 0,0 0 16,0 0-16,-21 21 0,22 0 0,-1 1 16,0 20-16,-21-21 0,21 21 0,0 1 15,-21-22-15,0 21 0,21 1 16,-21-22-16,22 21 0,-1-21 0,-21 22 16,21-22-16,0 0 0,0 0 0,0 0 15,1-21-15,-1 0 16,21 0-16,-21 0 0,22 0 0,-22 0 15,21-21-15,0 21 0,1-21 0,-1 0 16,-21 0-16,22-22 0,-1 22 16,0 0-16,-21 0 0,1-22 0,-1 22 15,0-21-15,-21 21 0,21 0 0,-21-22 16,0 22-16,0 0 0,-21-21 16,0 42-16,0-22 0,-1 22 0,1 0 15,0 0-15,-21 0 0,-1 0 16,22 22-16,0-1 0,-21 0 0,21 0 15,-22 21-15,22-20 0,0 20 16,0-21-16,21 21 0,0-20 0,-21 20 16,21-21-16,0 0 0,0 22 15,0-22-15,21 0 0,0 0 16,0-21-16,0 0 0,0 0 16,1 0-16,20 0 0,-21 0 0,21-21 15,-20 0-15,-1 21 0,21-21 0,-21-1 16,0 1-16,22 0 0,-22 0 15,-21-21-15,21 20 0,0 1 0,-21-21 16,21 21-16,-21 0 0,0-1 0,0 1 16,0 42 15,0 1-31,0-1 16,0 0-16,0 0 0,0 21 15,0-20-15,0-1 0,0 0 0,0 0 16,0 0-16,0 0 0,22 1 0,-22-1 15,21 0-15,0-21 0,0 21 16,0-21-16,0 0 0,1 0 16,-1 0-16,0 0 0,0 0 0,0-21 15,22 0-15,-22 0 0,0-1 16,0 1-16,0 21 0,0-21 0,1-21 16,-1 21-16,-21-1 0,0 1 0,21 0 15,-21 0-15,0 0 16,21 0-16,-21-1 0,0 1 15,0 42 1,0 1-16,0-1 16,0 0-16,0 0 0,0 21 0,0-20 15,0-1-15,0 0 0,21 21 0,0-21 16,-21 1-16,22-1 0,-1 0 16,0-21-16,0 21 0,0-21 0,22 0 15,-22 0-15,0 0 0,21 0 0,-21 0 16,1 0-16,20-21 0,-21 21 15,0-21-15,0 0 0,1 21 16,-1-22-16,-21 1 0,0 0 0,0 0 16,21 0-16,-21 0 0,0-1 0,0-20 15,0 21-15,-21 0 16,0 0-16,-1 21 16,44 0 15,-1 0-16,0 0-15,0 0 0,0 0 16,0 0-16,22 0 0,-22 0 16,0 0-16,0 0 0,0 0 0,22 0 15,-22 0-15,0 0 0,0 0 16,0 21 0,-21 0-16,0 0 0,0 0 0,0 0 15,0 1-15,0-1 0,0 0 0,0 0 16,0 0-16,0 0 15,0 1-15,0-1 0,0 0 16,0-42 15,0 0-15,0-1-16,0 1 0,0-21 16</inkml:trace>
  <inkml:trace contextRef="#ctx0" brushRef="#br0" timeOffset="25907.15">17992 12912 0,'-43'0'16,"22"0"-16,0 0 31,21 21-31,21-21 31,0 0-15</inkml:trace>
  <inkml:trace contextRef="#ctx0" brushRef="#br0" timeOffset="26635.38">18521 13293 0,'0'0'0,"21"0"0,42 0 15,-41 0-15,-1 0 16,21 0-16,-21-21 0,0 21 0,1-22 16,-1 1-16,-21 0 0,0 0 15,0 0-15,0 0 16,-21-1-16,-1 1 0,1 21 16,0-21-16,-21 0 0,21 21 0,-22 0 15,1 0-15,0 0 0,-1 0 16,22 0-16,-21 0 0,-1 21 0,22 0 15,-21 0-15,21 1 0,0-1 0,21 0 16,0 21-16,0-21 0,0 1 16,0-1-16,0 0 0,0 0 0,0 0 15,21 0-15,0-21 0,0 0 16,21 0-16,-20 0 0,20 0 0,-21 0 16,21 0-16,-20 0 0,20 0 15,-21 0-15,0-21 0,0 0 16,1 21-16,-1 0 0,0 0 0,0 0 15,-21 21 17,0 0-32,0 1 0,0-1 0,0 21 15,0 0-15,0 1 0,0 20 16,21-20-16,-21 20 0,0 1 0,0-1 16,0 1-16,0-1 0,0 1 0,21 20 15,-21 1-15,22 0 0,-22-22 16,0 22-16,0-1 0,21 1 0,-21 0 15,21-22-15,-21 22 0,0-22 16,0 1-16,0-1 0,0 1 0,-21-22 16,0 1-16,-1-22 0,1 0 0,0 0 15,-21 0-15,21-21 0,-22 0 16,22-21-16,-21 0 0,-1 0 0,1-22 16,0 1-16,-1 0 0,1-22 0,0 22 15,-1-22-15,1 1 0,21-1 16,-21-20-16,20-1 0,22 22 0,0-22 15,-21 0-15,21 1 0,0 20 0,0-21 16,21 22-16,1-22 0,-1 22 16,21-1-16,0 1 0,1-1 0,-1 1 15,22-1-15,-1 22 0,-21 0 0,22-1 16,-22 1-16,1 0 0,20 20 16,-21-20-16,1 21 0</inkml:trace>
  <inkml:trace contextRef="#ctx0" brushRef="#br0" timeOffset="27512.54">19156 13166 0,'0'0'0,"0"-21"0,0-1 0,0 1 16,0 0-16,0 0 15,0 0-15,-21 0 0,21-1 16,-22 22-16,1 0 0,0-21 0,0 21 16,0 0-16,0 21 15,-1 1-15,1-1 0,0 0 0,0 21 16,21-21-16,-21 22 0,21-22 15,-21 21-15,21-21 0,0 1 16,0 20-16,0-21 0,0 0 0,0 0 16,0 1-16,21-22 0,0 0 15,0 0-15,0 0 0,0 0 16,1 0-16,-1-22 0,0 22 16,0-21-16,0 0 0,0 0 0,-21 0 15,0 0-15,22-1 0,-22 1 16,0-21-16,0 21 0,0 0 15,0-22-15,0 22 0,0 0 16,0 0-16,0 42 16,0 0-16,0 0 15,0 22-15,0-22 16,0 0-16,0 0 0,0 21 0,0-20 16,21-1-16,0 0 0,-21 21 0,21-21 15,0-21-15,0 22 0,1-1 16,-1-21-16,0 0 0,0 0 0,0 0 15,0 0-15,22 0 0,-22 0 0,21 0 16,-21-21-16,22-1 0,-22 1 16,21 0-16,-21 0 0,22-21 0,-22-1 15,21 1-15,-21 0 0,1-1 16,-1-20-16,0-1 0,0 22 0,-21-22 16,21 1-16,-21 21 0,21-1 15,-21 1-15,0 21 0,0 0 0,0-1 16,0 44-1,-21-1 1,21 21-16,-21-21 0,0 22 0,21-1 16,0 0-16,0 1 0,-21-1 15,21 21-15,-21-20 0,21-1 0,0-21 16,0 22-16,0-1 0,0-21 0,0 21 16,21-20-16,0-1 0,0 0 15,0 0-15,0-21 16,1 0-16,-1 0 0,0 0 0,0 0 15,0 0-15,0-21 0,1 21 16,-1-21-16,0 0 0,0-1 0,0 1 16,-21 0-16,0 0 0,21 0 0,-21 0 15,0-1-15,0 1 0,0 0 16,-21 21 0,21 21-16,-21 0 15,21 1-15,-21-1 16,21 0-16,0 0 0,0 0 15,0 0-15,0 1 0,21-1 0,0 0 0,0 0 16,1-21-16,-1 0 16,0 0-16,0 0 15,21 0-15,-20 0 0,-1 0 0,21-21 16,-21 0-16,0 0 0,1-1 0,-1 1 16,0 0-16,-21 0 0</inkml:trace>
  <inkml:trace contextRef="#ctx0" brushRef="#br0" timeOffset="27695.18">19431 12933 0,'0'0'0,"-42"0"16,20 21-16,44-21 31,20 0-31,-21 0 0,21 0 0,1 0 16,-1 0-16,22 0 0,-1 0 15,-21 0-15,22 0 0,-22-21 0,22 0 16,-22 21-16,0-21 0</inkml:trace>
  <inkml:trace contextRef="#ctx0" brushRef="#br0" timeOffset="27970.82">20913 12700 0,'-22'-21'16,"1"21"0,0 0-16,0 0 0,0 21 15,-22 0-15,22 0 0,0 22 0,0-22 16,0 21-16,0-21 0,-1 22 16,22-1-16,0 0 0,0-20 0,0 20 15,0 0-15,0-21 0,0 22 16,0-22-16,22 0 0,-1 0 0,0 0 15,0 1-15,0-1 0,0 0 16,1-21-16,20 0 0,-21 0 0,21 0 16,-20 0-16,20 0 0,-21-21 15,21 21-15</inkml:trace>
  <inkml:trace contextRef="#ctx0" brushRef="#br0" timeOffset="28251.57">21336 12679 0,'0'0'0,"0"-21"0,21-22 16,0 43-16,0 0 16,1 0-16,-1 0 15,0 0-15,0 0 0,21 22 0,-20-1 16,-1 0-16,21 21 0,-21-21 16,0 22-16,22-1 0,-22 0 15,0 1-15,0-1 0,-21 0 0,0-20 16,0 20-16,0 0 0,0-21 0,-21 22 15,-21-22-15,21 0 0,-1 0 16,1 0-16,-21 1 0,21-1 0,0-21 16,-1 21-16,1-21 0,21-21 31,0 0-15</inkml:trace>
  <inkml:trace contextRef="#ctx0" brushRef="#br0" timeOffset="28435.08">21950 13039 0</inkml:trace>
  <inkml:trace contextRef="#ctx0" brushRef="#br0" timeOffset="29554.77">23008 13081 0,'0'0'0,"0"-21"31,0 0-31,0 0 0,0-1 0,0-20 16,21 21-16,0-21 15,22-1-15,-22 1 0,0 0 0,0-1 16,22 1-16,-22 0 0,0-1 0,0 1 15,0 0-15,0-1 0,-21 1 16,0 0-16,0-1 0,0 1 0,0 0 16,0 20-16,0 1 0,0 0 15,-21 0-15,0 21 0,0 0 16,0 21-16,-22 21 0,22-20 0,0 41 16,0-21-16,-21 43 0,20-21 15,1 41-15,-21-20 0,21 21 0,0 0 16,-1 0-16,1-1 0,0 1 15,0 0-15,0 0 0,21 0 16,0 0-16,-21-1 0,21 1 0,-22 0 16,22-21-16,-21 21 0,21-22 0,0 1 15,0 0-15,0-22 0,-21 22 16,21-43-16,0 22 0,0-22 0,0-21 16,0 21-16,0-20 0,21-22 0,0 0 15,22-22-15,-22 1 16,0-21-16,21 0 0,1-1 0,-22-20 15,21 20-15,-21-20 0,22-1 0,-22 1 16,0-22-16,-21 22 0,0-1 16,0-20-16,0 20 0,0 1 0,-21-22 15,0 21-15,0-20 0,-1 20 16,-20 1-16,21 20 0,-21-20 16,20 21-16,-20-1 0,0 1 0,21 21 15,-1 0-15,1-1 0,0 1 0,0 0 16,21 0-1,21 21-15,0-21 0,22 21 16,-22-21-16,21-1 0,0 1 0,1 21 16,-1-21-16,22-21 0,-22 21 15,21-1-15,-20 1 0,-1-21 0,22 21 16,-22 0-16,-21-1 0,21 1 16,-20-21-16,-1 21 0,0 0 0,0-1 15,0 1-15,-21 42 31,0 1-31,0-1 0,-21 0 16,0 42-16,21-20 0,-21-1 16,21-21-16,0 22 0,0-22 15,0 21-15,0-21 0,0 0 0,0 1 16,0-1-16,21-21 0,0 0 16,0 21-16,0-21 0,1 0 0,-1 0 15,0 0-15,0 0 0,0-21 0,0 0 16,1 21-16,-1-22 0,0 1 15,-21 0-15,0 0 0,0 0 16,0-22-16,0 22 0,0 0 0,-21-21 16,0 21-16,-1-1 0,-20-20 15,21 21-15,0 21 0,-22-21 0,22 21 16,0 0-16,0 0 0,0 0 16,0 0-16,21 21 0,0 0 15,0 0-15,0 0 0,0 1 0,21-22 16,0 21-16,-21 0 0,42-21 15,-21 21-15,1-21 0</inkml:trace>
  <inkml:trace contextRef="#ctx0" brushRef="#br0" timeOffset="29907.4">23982 12869 0,'0'0'0,"0"-42"15,0 21-15,21 0 16,-21 0-16,0-1 0,21 1 0,0 21 15,0-21-15,-21 0 0,22 21 16,-1 0-16,0 0 0,0 0 0,0 21 16,0 0-16,1 0 0,-1 1 0,0 20 15,-21-21-15,0 21 0,21-20 16,-21 20-16,0-21 0,0 21 0,0-20 16,0-1-16,-21 0 0,0 0 0,0 0 15,21 0-15,-22-21 0,1 0 16,0 0-1,21-21 1,0 0-16,0 0 0,0 0 16,0 0-16,0-1 0,0-20 0,21 21 15,0 0-15,1-22 0,-1 22 16,0 0-16,0-21 0,0 21 0,0-1 16,1 1-16,20 0 0,-21 21 0,0-21 15,22 0-15,-22 21 0,21-21 16</inkml:trace>
  <inkml:trace contextRef="#ctx0" brushRef="#br0" timeOffset="30403.29">24659 12615 0,'0'22'16,"0"-1"-16,0 0 0,0 0 15,-21 0-15,21 22 0,0-22 0,0 0 16,0 21-16,-21-21 0,21 22 16,0-22-16,0 0 0,0 0 0,-21 0 15,21 1-15,0-1 0,21-21 31,0 0-31,0-21 16,-21-1-16,21 1 16,0 21-16,1-21 0,-22-21 0,21 21 15,0-1-15,-21 1 0,0 0 0,21 0 16,-21 0-16,21 21 16,0 0-16,-21 21 15,0 0 1,0 21-16,0-20 0,22-1 0,-22 0 15,0 0-15,21 21 0,-21-20 0,0-1 16,21-21-16,0 21 0,0 0 16,0-21-16,1 0 0,-1 0 15,21 0-15,-21 0 0,0 0 0,22 0 16,-22-21-16,0 0 0,0 21 16,0-21-16,1-1 0,-1-20 0,0 21 15,-21-21-15,0 20 0,0-20 16,0 0-16,0 21 0,0-22 15,0 1-15,-21 21 0,0-22 0,-1 22 16,1 0-16,0 0 0,0 0 16,0 21-16,0 0 0,-1 0 0,1 0 15,0 0-15,0 0 0,21 21 16,0 0-16,0 0 16,0 0-16,0 1 0,0-1 0,0 0 15,21 0-15,0 0 0,0-21 0</inkml:trace>
  <inkml:trace contextRef="#ctx0" brushRef="#br0" timeOffset="31531.26">25844 12658 0,'0'0'0,"-21"-43"16,0 43-16,0-21 15,0 21-15,-22 0 0,22 0 0,-21 0 16,21 0-16,0 21 0,-22-21 0,22 22 15,-21 20-15,21-21 0,-1 21 16,-20 1-16,21-22 0,21 21 0,-21 1 16,21-22-16,0 21 0,0-21 15,0 0-15,0 1 0,0-1 16,21 0-16,0-21 0,0 0 0,0 0 16,1 0-16,-1 0 0,0 0 15,21 0-15,-21 0 0,1-21 0,-1 0 16,0-1-16,21 1 0,-21 0 0,1 0 15,-22 0-15,21-22 0,0 22 16,-21-21-16,0 21 0,21 0 0,-21-22 16,21 22-16,-21 0 15,21 21-15,-21 21 16,0 0-16,0 0 0,0 1 0,0-1 16,0 0-16,0 21 0,0-21 15,0 1-15,0-1 0,0 0 16,0 0-16,0 0 0,0 0 0,0 1 15,22-22 1,-1 0-16,0 0 0,0 0 0,0 0 16,0-22-16,1 1 0,-1 21 15,21-21-15,-21 0 0,0 0 16,1 0-16,-1-1 0,-21 1 0,21-21 16,0 21-16,0 0 0,-21-22 15,0 22-15,21 21 0,-21-21 0,22 21 16,-22 21 15,0 21-31,0-20 0,0-1 0,0 21 16,0-21-16,0 22 0,0-22 0,0 0 15,0 21-15,0-21 0,21 1 16,0-1-16,0-21 0,0 21 0,0 0 16,1-21-16,20 0 0,-21 21 0,21-21 15,-20 0-15,20 0 0,-21 0 16,21 0-16,-20-21 0,20 21 0,-21-21 15,0 0-15,22 0 0,-22-1 0,0 1 16,0 0-16,-21 0 0,0 0 16,0-22-16,0 22 0,0 0 0,0-21 15,0 21-15,0-1 0,0 1 16,-21 0-16,0 21 0,0 0 16,-1 0-16,-20 0 0,0 0 15,21 0-15,-1 21 0,1 0 16,0 1-16,0-1 0,0 21 0,0-21 15,21 22-15,0-22 0,0 21 16,0-21-16,0 0 0,0 1 16,0-1-16,21-21 0,-21 21 0,21-21 15,0 0-15,0 0 0,0 0 0,1 0 16,-1 0-16,0 0 0,0-21 16,0 21-16,0-21 0,1-1 0,-1 1 15,0-21-15,0 21 0,0-22 16,0 1-16,1 0 0,-1-1 15,0 1-15,0-21 0,0 20 0,0 1 16,1-22-16,-1 22 0,-21 0 0,21-1 16,-21 1-16,0 0 0,0-1 15,0 22-15,0 0 0,0 0 0,0 0 16,-21 21-16,0 0 0,-1 21 16,1 21-16,0-21 0,21 22 15,-21-22-15,21 21 0,-21 1 0,21-1 16,0 0-16,0 1 0,0-1 15,0 0-15,0 22 0,0-22 0,0 0 16,0 1-16,21-22 0,0 21 16,0 1-16,0-22 0,1 0 15,-1 0-15,0 0 0,0 0 0,21 1 16,-20-22-16,20 0 0,-21 0 0,21 0 16,-20 0-16,-1 0 0,21-22 15,-21 22-15,0-21 0,1 0 0,20 0 16</inkml:trace>
  <inkml:trace contextRef="#ctx0" brushRef="#br0" timeOffset="31779.48">27813 12361 0,'-21'0'15,"0"22"-15,-1-1 16,1 0-16,21 0 0,0 21 15,-21-20-15,21 20 0,-21-21 0,21 21 16,0 1-16,0-1 0,0-21 0,0 22 16,0-1-16,0-21 0,0 0 15,0 22-15,0-22 0,0 0 0,21-21 16,0 21-16,0 0 0,1-21 0,-1 0 16,0 0-16,0 0 0,21 0 15,-20 0-15,20 0 0,-21-21 16</inkml:trace>
  <inkml:trace contextRef="#ctx0" brushRef="#br0" timeOffset="32047.43">28257 12404 0,'0'0'0,"0"-21"0,0-43 16,0 43-16,22 21 0,-1-21 15,0 21-15,0 0 0,0 0 16,0 0-16,22 0 0,-22 21 0,0 0 15,21 0-15,-20 0 0,-1 1 0,0 20 16,0 0-16,0 1 16,0-1-16,-21 0 0,0 1 0,0 20 15,0-21-15,0-20 0,0 20 0,-21 0 16,0 1-16,0-22 0,0 0 16,-22 0-16,22 21 0,0-42 0,-21 22 15,-1-1-15,1 0 0,21-21 16,-21 21-16,-1-21 0,1 21 0,0-21 15</inkml:trace>
  <inkml:trace contextRef="#ctx0" brushRef="#br0" timeOffset="33459.33">4424 15473 0,'0'0'0,"0"21"0,-21-21 15,21 21-15,-22-21 32,1 0-17,21-21 1,0 0-16,0 0 0,0 0 15,0-1-15,0 1 0,0-21 0,21 21 16,1 0-16,-1-1 0,0 1 16,21 0-16,-21 0 0,1 21 0,-1 0 15,21 0-15,-21 0 0,22 0 16,-22 42-16,21-21 0,0 22 0,-20-1 16,20-21-16,-21 22 0,0-1 0,0 21 15,1-20-15,-22-22 0,0 21 16,0 1-16,0-22 0,0 0 15,0 0-15,0 0 0,0 0 16,-22-21-16,1 0 16,0-21-16,21 0 15,0 0-15,0 0 0,0 0 16,-21-22-16,21 22 0,0-21 0,0 21 16,0-22-16,0 1 0,0-22 15,0 22-15,0 0 0,0-1 0,21 1 16,0 21-16,-21-21 0,21 20 15,1 1-15,-1 21 0,0-21 0,0 21 16,0 0 0,0 0-16</inkml:trace>
  <inkml:trace contextRef="#ctx0" brushRef="#br0" timeOffset="33787.78">5143 15579 0,'0'0'0,"22"21"0,-22 0 15,21-21-15,0 0 16,-21-21-16,21 21 16,-21-21-16,0 0 0,21-1 0,-21 1 15,21 0-15,-21 0 0,0-21 16,0 20-16,0 1 0,0-21 16,0 21-16,0 0 0,0-1 0,-21 44 31,0-1-31,0 21 0,0-21 15,0 22-15,21-1 0,0 0 0,0 1 16,0-1-16,0 0 0,0-21 16,0 22-16,0-22 0,0 0 0,21 21 15,0-42-15,0 22 0,21-22 16,-20 21-16,20-21 0,-21 0 0,21 0 16,1-21-16,-1-1 0,-21 22 15,22-21-15,-1 0 0,0-21 16,-21 21-16,22-22 0</inkml:trace>
  <inkml:trace contextRef="#ctx0" brushRef="#br0" timeOffset="34862.05">5884 14859 0,'0'0'0,"0"-21"0,-21 21 16,0 0-16,21 21 15,0 0-15,0 22 0,0-22 16,0 21-16,0 0 0,0 22 0,0-1 15,0 1-15,0 21 0,0-22 16,0 22-16,0-22 0,0 22 16,0 0-16,0-1 0,0 22 0,-21-21 15,21-1-15,-21 1 0,-1 21 16,1-21-16,0-1 0,0 22 0,21-21 16,-21 21-16,0-22 0,-1 1 0,22 0 15,0-22-15,0 1 0,0-1 16,0 1-16,0-22 0,0-21 0,22 0 15,-1 0-15,0-21 0,0 0 16,0-21-16,22 0 0,-1 0 0,-21 0 16,21-22-16,1-20 0,-1 21 15,-21-22-15,22 1 0,-22-1 16,0-21-16,-21 22 0,0-1 0,0 1 16,0-1-16,0 1 0,0-1 0,-42 1 15,20-1-15,1 1 0,-21 21 16,0-22-16,-1 22 0,1-1 0,21 22 15,-22 0-15,1-21 0,21 21 16,0 21-16,0-22 0,-1 1 0,1 21 16,21-21-16,0 0 0,0 0 15,0 0-15,21 21 16,1-22-16,20 1 0,0 0 0,-21 0 16,22-21-16,-1 20 0,0 1 15,1 0-15,-1 0 0,0 0 16,1 21-16,-22-21 0,21 21 0,-21 0 15,1 0-15,-1 0 0,0 21 16,-21 0-16,0 0 16,0 0-16,0 0 0,0 22 0,21-22 15,-21 0-15,0 0 0,0 22 16,0-22-16,0 0 0,21 0 0,0 0 16,1 0-16,-22 1 0,21-22 0,0 0 15,0 0-15,0 0 0,0 0 16,1 0-16,-1 0 0,0 0 0,0-22 15,0 22-15,0-21 16,1 0-16,20 0 0,-21 0 0,0-22 16,0 22-16,1 0 0,-1 0 0,-21-21 15,0 20-15,0 1 0,0 0 16,0 0-16,0 0 0,0 0 0,-21 21 16,-1 0-16,1 0 15,0 0-15,0 0 0,0 0 16,21 21-16,-21 0 0,21 0 0,-22 0 15,22 0-15,0 1 0,0-1 0,0 0 16,22 0-16,-1 0 0,0 0 16,0 1-16,0-22 0,0 0 15,1 21-15,-1-21 0,0 0 0,0 0 16,0 0-16,0 0 0,1 0 16,-22-21-16,21 21 0,0-22 0,21 1 15,-21 0-15,1 0 0,-1 0 16,0 0-16,21-1 0,-21-20 0,1 21 15,-1-21-15,21 20 0,-21 1 0,0-21 16,1 42-16,-1-21 0,0 21 16,0 0-16,0 0 0,0 21 15,-21 0-15,0 21 0,0-20 0,0-1 16,0 21-16,0 0 0,0-20 16,0 20-16,-21 0 0,21-21 0,-21 22 15,21-1-15,-21-21 0,21 22 16,0-22-16,0 0 0,0 0 15,0 0-15,0 0 0,0 1 0,0-44 32,0 1-32,21 0 15,0 0-15,0-21 0,1-1 0,-1 1 16</inkml:trace>
  <inkml:trace contextRef="#ctx0" brushRef="#br0" timeOffset="35279.01">7620 14965 0,'0'0'0,"0"-21"0,0-22 16,-21 43-16,0 0 16,-1 0-16,22 22 15,0-1-15,0 0 0,0 0 16,0 21-16,0 1 0,0-1 0,0 0 16,0 1-16,0 20 0,0-20 0,0 20 15,0-21-15,0 1 0,0-1 16,0 0-16,0 1 0,0-1 0,0 0 15,0-20-15,0-1 0,0 0 0,0 0 16,0 0-16,22-21 31,-1-21-15,0 0-16,-21 0 0,21 0 16,0-1-16,-21-20 0,21 21 0,1 0 15,-1-22-15,0 22 0,0 0 16,0 21-16,22 0 0,20 0 15,-42 0-15,22 42 16,-43-20-16,0-1 0,21 0 16,-21 0-16,0 21 0,0-20 0,0-1 15,0 0-15,0 0 0,0 0 0,0 0 16,-21 1-16,21-1 0,-22-21 16,22 21-16</inkml:trace>
  <inkml:trace contextRef="#ctx0" brushRef="#br0" timeOffset="35822.93">9271 15515 0,'-21'21'16,"21"1"-1,21-22 1,0 0-16,21 0 0,-20 0 0,20 0 16,-21 0-16,21 0 0,1 0 15,20 0-15,-20 0 0,-1 0 0,0 0 16,1-22-16,-1 22 0,0-21 0,1 21 15,-1-21-15,-21 21 0,0-21 16,22 21-16,-22-21 0,-21 0 16,21 21-16,-21-22 0,0 1 15,-21 21-15,0 0 16,-1-21-16,-20 21 0,21-21 16,0 21-16,0 0 0,-1 0 0,22-21 15,0 0 1,22-1-1,-1 22-15,0 0 0,0 0 16,0 0-16,0 0 16,1 0-16,-1 0 0,0 0 0,-21 22 15,21-22-15,-21 21 0,21 0 16,-21 0-16,0 0 0,0 0 16,0 22-16,0-22 0,-21 0 0,0 0 15,0 0-15,-22 1 0,22-1 16,0 0-16,0 0 0,-21 0 0,20 0 15,1-21-15,0 0 0</inkml:trace>
  <inkml:trace contextRef="#ctx0" brushRef="#br0" timeOffset="37019.57">11790 15494 0,'0'0'0,"0"-21"31,0 0-31,0 0 0,0-1 0,0 1 16,0 0-16,-21 0 0,21-21 15,0 20-15,-22-20 0,1 21 16,0-21-16,0 20 0,0 1 0,0-21 16,-1 21-16,-20 0 0,21-1 15,-21 22-15,-1 0 0,22 0 0,-21 0 16,-1 0-16,1 0 0,21 0 15,-21 22-15,-1-1 0,1 21 0,21 0 16,-22 1-16,22-1 0,0 0 0,0 1 16,21 20-16,0-20 0,0-1 15,0 0-15,21 1 0,0-22 0,0 21 16,1-21-16,-1 0 0,0 1 0,21-1 16,-21-21-16,1 0 0,20 0 15,-21 0-15,0 0 0,22 0 16,-22 0-16,21-21 0,-21-1 0,22 1 15,-22 0-15,21 0 0,-21-21 16,22 20-16,-22-20 0,21 0 0,-21-1 16,0 1-16,1-21 0,-1 20 0,0-20 15,-21-1-15,0 1 0,0 20 16,0-20-16,0-1 0,0 22 0,0 0 16,0-22-16,0 22 0,0 21 0,0-22 15,-21 22-15,21 0 0,-21 21 16,21 21-1,0 0-15,0 22 0,0-22 16,0 21-16,-22 22 0,22-22 16,0 0-16,-21 22 0,21-1 0,0-20 15,0 20-15,0 1 0,0-22 0,0 22 16,0-22-16,21 0 0,1 1 16,-1-1-16,0-21 0,0 0 0,21 0 15,-20 1-15,20-1 0,-21-21 0,0 0 16,22 0-16,-1 0 0,-21 0 15,21 0-15,-20-21 0,20-1 0,-21 1 16,0 0-16,22 0 0,-22-21 0,0 20 16,0-20-16,0 0 0,0 21 15,-21-22-15,0 1 0,0 21 16,0 0-16,0-22 0,0 22 0,-21 21 16,0-21-16,0 21 0,0 0 15,0 0-15,-1 21 0,1-21 16,21 21-16,-21 0 0,21 1 0,0-1 15,0 0-15,0 0 16,0 0-16,21 0 0,0-21 16,-21 22-16,22-22 0,-1 21 0,0 0 15,0-21-15,-21 21 16,21-21-16,0 21 0,-21 0 0,0 1 16,22-1-16,-1-21 0,-21 21 0,21 0 15,-21 0-15,21 0 16,0-21-16,0 0 15,1 0 1,-1 0-16,0-21 16,0 0-16,-21 0 0,0 0 15,21 0-15,0-1 0,-21 1 0,22-21 16,-22 21-16,0-22 0,21 22 16,0 0-16,-21 0 0,21 21 15,0 0-15,-21 21 16,0 0-16,0 0 15,0 22-15,0-22 0,0 0 0,0 0 16,0 0-16,0 1 0,0-1 16,0 0-16,0 0 0,0 0 15,0 0-15,0-42 32,0 0-17,0 0-15</inkml:trace>
  <inkml:trace contextRef="#ctx0" brushRef="#br0" timeOffset="37183.18">12848 14965 0,'0'0'0,"-21"0"0</inkml:trace>
  <inkml:trace contextRef="#ctx0" brushRef="#br0" timeOffset="38044.62">13166 15177 0,'0'-22'0,"21"22"32,0 0-17,-21 22-15,21-1 16,0 0-16,-21 0 0,0 0 16,0 0-16,0 22 0,21-22 0,-21 21 15,0-21-15,0 1 0,0-1 0,22 0 16,-22 0-16,0 0 0,0 0 0,21-21 15,0 0-15,0 0 16,0 0-16,0 0 0,1 0 16,-1 0-16,0-21 0,0 0 0,0 21 15,22-21-15,-22-21 0,0 20 16,0 1-16,21-21 0,-20 21 0,-1-22 16,-21 22-16,21 0 0,0-21 0,-21 21 15,21-1-15,-42 44 31,0-1-31,21 0 0,-21 0 16,21 0-16,0 22 0,0-22 16,0 0-16,0 0 0,0 0 0,0 0 15,0 1-15,0-1 0,0 0 16,21 0 0,0-21-16,0 0 0,0 0 0,1 0 15,20 0-15,-21 0 0,0-21 0,22 21 16,-22-21-16,21 0 0,-21 21 15,0-22-15,1 1 0,-1 0 0,0-21 16,-21 21-16,21-1 0,-21-20 0,0 21 16,0 0-16,0-22 0,0 22 15,-21 0-15,0 0 0,21 0 0,-21 21 16,-1 0-16,1 21 16,21 0-16,-21 21 0,21-20 0,-21 20 15,21-21-15,0 21 0,0 1 16,0-22-16,0 21 0,0-21 15,0 1-15,0-1 0,21 0 0,0 0 16,0-21-16,1 0 0,-22 21 16,21-21-16,0 0 0,0 0 0,0 0 15,22 0-15,-22-21 0,0 0 0,0 0 16,0 0-16,0-1 0,1 1 16,-22 0-16,21-21 0,0 21 0,0-1 15,-21-20-15,0 21 0,0 0 0,0 0 16,21-1-16,-21 1 0,0 42 31,0 1-31,0-1 0,0 0 16,0 0-16,0 0 0,0 0 0,0 1 15,0 20-15,0-21 0,21 0 16,-21 0-16,22 1 0,-1-1 16,0-21-16,0 21 0,0-21 15,0 0 1,1 0-16,-1-21 0</inkml:trace>
  <inkml:trace contextRef="#ctx0" brushRef="#br0" timeOffset="38231.53">14774 15261 0,'0'21'31,"0"1"-15,0-44 31,0 1-32,0 0-15,21 21 0</inkml:trace>
  <inkml:trace contextRef="#ctx0" brushRef="#br0" timeOffset="39731.29">16192 14901 0,'0'0'0,"-21"-21"0,-21 21 15,21 0-15,0 0 0,-1 0 16,1 0-16,21 21 0,-21 1 0,21-1 15,0 0-15,0 21 0,-21 1 16,21-22-16,-21 21 0,21 0 16,-21 1-16,21-1 0,0-21 0,0 22 0,-22-22 15,22 0-15,0 0 0,-21 0 16,21-42 0,0 0-1,0-21-15,0 20 16,0 1-16,0-21 0,0 21 0,0-22 15,21 1-15,1 0 0,-22 21 0,21-22 16,0 22-16,0 0 0,0 0 16,0 0-16,1 21 0,-1 0 0,0 0 15,0 0-15,0 21 0,22 0 0,-22 0 16,0 0-16,21 22 0,-21-22 16,1 0-16,-1 21 0,0-21 0,0 22 15,0-22-15,0 0 0,1 21 0,-1-20 16,0-22-16,0 21 15,0 0-15,0-21 0,1 0 0,-1 0 16,0 0-16,21 0 0,-21 0 0,22-21 16,-22 21-16,0-21 0,21-22 15,-20 22-15,20 0 0,-21-21 0,0 20 16,0-20-16,1 21 0,-22-21 0,0 20 16,0-20-16,0 21 0,0 0 15,-22-22-15,1 43 0,0-21 0,-21 21 16,21 0-16,-22 0 0,22 0 0,0 0 15,-21 21-15,20 1 0,1-1 16,0 0-16,0 0 0,0 21 16,21-20-16,0 20 0,-21-21 0,21 21 15,0-20-15,0 20 0,0-21 0,0 0 16,0 0-16,21 1 0,0-22 16,-21 21-16,21-21 0,0 0 0,0 0 15,22 0-15,-22 0 0,0-21 0,0 21 16,0-22-16,22 1 0,-22 0 15,0 0-15,0 0 0,0-22 0,1 22 16,-1 0-16,0 0 0,-21 0 0,0 0 16,0-1-16,21 1 0,0 21 31,-21 21-15,0 1-16,21-1 0,-21 21 15,22-21-15,-22 0 0,0 1 0,21-1 16,-21 0-16,21 0 0,0 21 15,0-20-15,0-22 0,1 0 16,-1 0-16,0 0 0,0 0 16,0 0-16,22 0 0,-22-22 0,0 1 15,0 21-15,0-21 0,0 0 0,1 0 16,-1 0-16,-21-22 0,0 22 16,21 0-16,-21 0 0,21 0 0,-21-1 15,0 1-15,0 0 16,0 42-1,0 0 1,0 22-16,0-22 0,0 0 0,0 21 16,0-20-16,0-1 0,0 21 15,0-21-15,0 0 0,21 1 0,0-22 16,-21 21-16,43-21 0,-22 0 16,0 0-16,0 0 0,0 0 0,1 0 15,-1 0-15,0-21 0,0-1 16,0 22-16,0-21 0,1 0 0,-1-21 15,0 21-15,-21-1 0,21 1 0,-21 0 16,0-21-16,0 21 16,0-1-16,0 1 0,0 0 15,0 42 17,0 0-32,0 1 0,21-1 15,0-21-15,1 0 16,-1 0-16,0 0 15,0 0-15,21 0 0,-20 0 0,-1 0 16,21-21-16,-21 21 0,0-22 0,1 22 16,20 0-16,-42 22 15,0-1 1,0 0-16,0 0 0,0 0 16,-21 0-16,0 1 0,21-1 0,0 0 15,-22 0-15,22 0 0,-21 0 16,21 1-16,0-1 0,0 0 0,0 0 15,0-42 17,0 0-32,0 0 15,0-1-15,0 1 0</inkml:trace>
  <inkml:trace contextRef="#ctx0" brushRef="#br0" timeOffset="39894.75">18203 14838 0,'0'-21'79,"21"21"-79,1 0 15,-1 0-15</inkml:trace>
  <inkml:trace contextRef="#ctx0" brushRef="#br0" timeOffset="40626.91">19008 15198 0,'0'0'15,"42"21"-15,-21-21 0,0 0 0,0 0 16,1 0-16,-1 0 0,0 0 0,21 0 15,-21 0-15,1-21 0,-1 0 0,0-1 16,-21 1-16,0 0 0,0 0 16,0 0-16,0 0 0,0-1 0,0-20 15,-21 21-15,0 0 0,-1 0 16,1-1-16,0 1 0,0 21 16,-21 0-16,20 0 0,1 0 0,0 0 15,0 0-15,0 21 0,0 1 0,-1-1 16,1 21-16,21-21 0,-21 22 15,21-1-15,-21-21 0,21 21 0,-21 1 16,21-22-16,0 21 0,0-21 0,0 1 16,0-1-16,21 0 0,0-21 0,0 0 15,0 0-15,22 0 0,-22 0 16,21 0-16,-21 0 0,1 0 0,20-21 16,-21 21-16,0-21 0,0-1 0,1 22 15,-1-21-15,0 0 16,0 0-16,-21 0 15,0 0-15,-21 21 32,21 21-32,-21 0 15,0 21-15,21-21 0,0 22 0,-22-1 16,1 22-16,21-1 0,0-21 0,0 22 16,0-1-16,0 1 0,21 21 15,1-22-15,-1 1 0,0-1 0,0 1 16,21-1-16,-20 1 0,-1-1 0,0 1 15,0-22-15,-21 0 0,0 22 16,0-22-16,0 0 0,0 1 16,-21-1-16,-21-21 0,20 22 0,-20-22 15,0 0-15,-1 0 0,1 0 0,-21-21 16,20 0-16,-20 0 0,20-21 16,-20 0-16,21 0 0,-1-22 0,22 1 15,0 0-15,0-22 0,21 22 0,0-22 16,0-20-16,0 20 0,0-20 0,0 20 15,0-21-15,21 22 0,0-1 16,0 1-16,22-1 0,-22 1 0,21-1 16,-21 22-16,22 0 0,-1-1 15,0 1-15,22 0 0,-22 21 16,0-22-16,1 22 0,20 0 0,-20-21 16,-1 20-16</inkml:trace>
  <inkml:trace contextRef="#ctx0" brushRef="#br0" timeOffset="41500.19">19812 15071 0,'0'0'0,"0"-21"32,0-1-17,0 1 1,-21 21-16,0 0 16,-1 0-16,1 0 15,0 0-15,0 0 0,0 0 0,0 21 16,21 1-16,-22-1 0,1 21 0,21-21 15,-21 22-15,21-1 0,0-21 16,0 21-16,0-20 0,0-1 0,0 0 16,0 0-16,0 0 0,21-21 15,0 0-15,1 0 0,-1 0 16,21-21-16,-21 21 0,0-21 16,1 0-16,-1 0 0,0-1 0,0-20 15,-21 21-15,21 0 0,0 0 16,1-22-16,-22 22 0,0 0 0,0 0 15,0 0-15,0-1 0,0 44 32,0-1-17,0 0-15,0 21 0,0-21 0,0 22 16,0-22-16,21 21 0,0-21 0,-21 1 16,21-1-16,0 0 0,0 0 15,-21 0-15,22-21 0,-1 0 0,0 0 16,0 0-16,0 0 0,0 0 0,1 0 15,20 0-15,-21-21 0,0 0 16,22 0-16,-22-22 0,0 22 0,21-21 16,-21 0-16,1-1 0,-1 1 15,0 0-15,0-1 0,-21 1 0,21 0 16,-21-22-16,0 22 0,0-1 16,0 1-16,0 0 0,0 21 0,0-1 15,0 1-15,0 42 16,0 1-1,0 20-15,0-21 0,0 0 0,0 22 16,0-1-16,0 0 0,0-21 16,0 22-16,0-1 0,0 0 0,0 1 15,0-22-15,0 21 0,0 1 0,0-22 16,21 0-16,1 21 0,-1-21 16,0-21-16,0 22 0,0-22 0,0 21 15,22-21-15,-22 0 0,0 0 0,21-21 16,-20-1-16,20 22 15,-21-21-15,0 0 0,0 0 0,1-21 16,-1 20-16,0 1 0,-21 0 0,0-21 16,0 21-16,0-1 0,0 1 15,0 0-15,-21 21 0,0 0 16,-1 0-16,1 21 16,21 0-16,0 1 0,0-1 15,0 0-15,0 0 0,0 0 0,0 0 16,0 1-16,21-1 0,1 0 0,-1-21 15,-21 21-15,42 0 0,-21-21 0,0 0 16,1 0-16,-1 0 16,0 0-16,21 0 0,-21 0 0,22-21 15,-22 0-15,0 0 0,0 0 0,0-1 16,1 1-16,-22 0 0,0 0 16</inkml:trace>
  <inkml:trace contextRef="#ctx0" brushRef="#br0" timeOffset="41678.54">20447 14965 0,'0'0'0,"0"42"16,21-42-16,0 0 16,22 0-16,-22 0 0,21 0 15,0 0-15,1 0 0,-1 0 0,0 0 16,1-21-16,-1 21 0,22-21 0,-22 21 15,21-21-15,1 0 0</inkml:trace>
  <inkml:trace contextRef="#ctx0" brushRef="#br0" timeOffset="41944.61">21929 14690 0,'-64'0'0,"43"0"16,0 0-16,0 21 0,-1 0 0,1 0 16,0 0-16,21 22 0,-21-22 0,21 21 15,-21-21-15,21 22 0,-21-1 16,21-21-16,0 22 0,0-22 0,0 0 16,0 21-16,0-21 0,21 1 0,0-1 15,0 0-15,0-21 0,22 21 16,-22-21-16,21 0 0,-21 0 0,22 0 15,-1 0-15,-21 0 0,0-21 0,22 0 16,-22 21-16</inkml:trace>
  <inkml:trace contextRef="#ctx0" brushRef="#br0" timeOffset="42207.46">22246 14774 0,'0'0'0,"0"-21"15,21 21-15,0 0 16,1 21-16,-1 1 15,0-22-15,0 21 0,0 0 16,22 21-16,-22-21 0,21 1 0,-21 20 16,22-21-16,-22 21 0,21-20 0,-21 20 15,0-21-15,-21 21 0,0-20 16,0 20-16,0-21 0,0 21 16,0-20-16,-21-1 0,0 0 0,-21 0 15,21 0-15,-1 0 0,1 1 0,-21-22 16,21 0-16,0 0 0,-1 0 15,1 0-15,0 0 0,21-22 16,0 1-16,0 0 16,21 0-16</inkml:trace>
  <inkml:trace contextRef="#ctx0" brushRef="#br0" timeOffset="42379.48">23029 15198 0,'0'0'0,"43"0"16,20-21-16,-42 21 15,0 0-15,-21-22 32,0 1-1,0 0-15</inkml:trace>
  <inkml:trace contextRef="#ctx0" brushRef="#br0" timeOffset="44126.65">23918 15388 0,'-21'0'16,"21"-21"-16,0 0 0,0 0 16,0 0-16,0-1 0,0-20 0,0 21 15,0-21-15,0-1 0,21 1 16,0 0-16,-21-1 0,22 1 0,-1 0 15,0 20-15,0-20 0,0 0 0,0 21 16,-21-1-16,0 1 0,0 0 16,0 42-1,-21 0 1,21 1-16,0-1 0,0 0 16,0 0-16,0 21 0,0-20 0,21-1 15,1 21-15,-22-21 0,21 0 16,0 22-16,-21-22 0,21 0 15,0 21-15,0-20 0,1-1 0,-1 0 16,0 0-16,0 0 0,0 0 0,0 1 16,1-1-16,20 0 0,-21-21 15,0 0-15,22 0 0,-22 0 0,21 0 16,-21 0-16,22 0 0,-22 0 0,0-21 16,21 21-16,-21-21 0,1-1 15,-1 1-15,0 0 0,-21-21 0,21 21 16,-21-22-16,21 22 0,-21-21 0,0 21 15,0-22-15,0 22 0,0-21 16,0 21-16,0-1 0,0 1 16,-21 0-16,0 21 0,0 0 0,0 0 15,-1 0-15,1 21 16,0 0-16,21 22 0,-21-22 16,21 0-16,-21 21 0,21-20 0,0 20 15,0-21-15,0 21 0,0-20 0,21-1 16,0 0-16,0 0 0,22 0 15,-22 0-15,0-21 0,21 0 0,1 0 16,-1 0-16,-21 0 0,21 0 0,1-21 16,-1 0-16,0 21 0,1-21 15,-1-21-15,0 20 0,-20 1 16,20-21-16,-21 21 0,0-22 0,0 1 16,1 0-16,-1-1 0,-21 1 15,0 0-15,0-1 0,21 1 0,-21 0 16,0-1-16,21 1 0,-21 21 0,0 0 15,0 0-15,0 42 16,0 0 0,-21 0-16,0 21 0,21 1 0,-21-1 15,21 0-15,0 1 0,-22 20 16,1 1-16,21-22 0,0 22 0,0-1 16,-21 1-16,21-1 0,-21 22 15,21-22-15,0 1 0,-21-1 16,21 1-16,0 20 0,0-20 0,0 21 15,0-22-15,0 22 0,0-22 0,-21 1 16,-1-1-16,22 1 0,-21-1 16,21 1-16,0-22 0,0 0 0,0 1 15,0-1-15,0-21 0,0 0 0,21-21 32,1 0-32,-1 0 0,0-21 0,0 0 15,0-21-15,22 21 0,-22-22 0,0 22 16,0-21-16,0-1 0,0-20 0,1 21 15,-22-22-15,21 22 16,-21-22-16,0 1 0,0-1 0,0 1 16,-21-1-16,-1 1 0,1-1 0,0 1 15,0-1-15,-21 1 0,20 20 16,1 1-16,21 21 0,-21-21 0,21 20 16,0 1-16,0 0 0,0 0 0,0 0 15,21 0-15,0 21 16,1-22-16,-1 1 0,0 21 0,0-21 15,21 0-15,1 0 0,-1 0 0,0-1 16,1 1-16,-1-21 0,0 21 16,1 0-16,-1-1 0,0 22 0,-20-21 15,20 21-15,-21 0 0,-21 21 47,0 1-47,0-1 16,-21 0-16,21 0 15,0 0-15,0 0 0,0 1 0,0-1 16,0 0-16,0 0 0,21 0 16,-21 0-16,21-21 0,0 22 15,1-1-15,-1-21 0,0 0 0,21 0 16,-21 0-16,1 0 0,20 0 0,-21 0 16,0 0-16,22-21 0,-22 21 15,21-22-15,-21 1 0,0 0 16,1 0-16,20 0 0,-21-22 0,0 22 15,0 0-15,-21-21 0,0 21 0,22-1 16,-22 1-16,0 0 0,0 0 16,-22 21-1,1 0-15,0 21 0,0 0 0,21 0 16,-21 1-16,0-1 0,-1 21 16,22-21-16,-21 0 0,21 1 0,0 20 15,0-21-15,0 0 0,0 0 0,21-21 16,1 22-16,-1-22 0,0 0 15,0 0-15,0 0 0,0 0 16,1 0-16,20 0 0,-21-22 0,21 1 16,-20 0-16,20 0 0,0 0 15,1 0-15,-1-1 0,-21 1 0,21 0 16,-20 0-16,-1 0 0,0 0 0,0 21 16,-21-22-16,21 22 0,-21 22 15,0-1 1,-21-21-16,21 21 0,-21 21 0,21-21 15,0 1-15,-21-1 0,21 0 16,-21 0-16,21 0 0,0 0 0,-22 1 16,22-1-16,0 0 0,0 0 15,0-42 17,0 0-32</inkml:trace>
  <inkml:trace contextRef="#ctx0" brushRef="#br0" timeOffset="44575.39">27453 14351 0,'0'0'0,"0"-21"0,0 42 32,0 0-32,-21 0 0,0 22 0,21-1 15,-21 0-15,21 1 0,0 20 16,-22-20-16,22 20 0,-21-21 0,21 1 15,-21 20-15,21-20 0,0-1 16,-21 0-16,21 1 0,-21-1 0,0-21 16,21 21-16,0-20 0,0-1 15,-22 0-15,22 0 16,0-42 0,0 0-16,0 0 15,22-1-15,-1 1 0,0-21 0,0 21 16,0 0-16,0-22 0,1 1 0,20 21 15,-21-22-15,21 22 0,1 0 16,-1 0-16,0 21 0,-20 0 16,20 0-16,-21 0 0,0 0 0,0 21 15,1 0-15,-22 22 0,21-22 16,-21 0-16,0 0 0,0 21 0,0-20 16,0-1-16,0 21 0,-21-21 0,-1 0 15,22 1-15,-21-1 0,0 0 16,0 0-16,21-42 31</inkml:trace>
  <inkml:trace contextRef="#ctx0" brushRef="#br0" timeOffset="44834.67">28660 14457 0,'0'0'16,"-43"0"-16,22 0 0,0 21 16,0 0-16,-22 22 0,22-22 0,0 21 15,21 0-15,-21 1 0,0-1 16,21 0-16,0 1 0,0-1 0,0 0 16,0 1-16,0-1 0,0 0 15,0 1-15,0-22 0,21 0 16,0 0-16,-21 0 0,21 1 0,0-1 15,1-21-15,-1 0 16,0 0-16,0 0 0,0 0 16,0 0-16,1-21 0</inkml:trace>
  <inkml:trace contextRef="#ctx0" brushRef="#br0" timeOffset="45095.42">29295 14436 0,'0'0'0,"21"0"16,0 0-16,0 0 0,0 21 15,0 21-15,1-21 0,-1 22 16,0-22-16,0 21 0,0 1 16,-21-1-16,21 0 0,1 1 0,-22-22 15,0 21-15,0 0 0,0-20 16,0 20-16,0-21 0,-22 21 0,1-20 15,0-1-15,0 0 0,-21 0 0,20 0 16,-20 0-16,0 1 0,-1-1 16,1-21-16,0 0 0,-1 21 0,1-21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3:22:43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4763 0,'21'0'63,"-21"-22"-63,21 22 0,-21-21 31,22 21-31,-22-21 16,0 0-1,21 21-15,-21-21 0,0 0 16,0-1 15,-21 22-31,-1 0 0,1 0 0,0 0 16,0 0-16,-21 0 0,20 0 15,1 0-15,0 0 0,-21 0 16,21 0-16,-1 0 0,1 0 0,-21 0 16,21 22-16,0-22 0,-1 21 15,1 0-15,-21-21 0,21 21 16,-22 21-16,1-20 16,21 20-16,0-21 0,0 0 15,-1 22-15,-20-1 0,21-21 16,0 21-16,0 1 0,-1-1 0,1-21 15,0 22-15,0-1 0,0 0 16,21 1-16,0-22 0,-21 21 0,-1 0 16,22 1-16,-21-22 0,21 21 15,0 1-15,0-22 0,0 21 16,0 0-16,0-20 0,0 20 0,0-21 16,21 0-16,1 22 0,-1-22 15,0 0-15,-21 0 16,21 0-16,0 0 0,22 1 0,-22-22 15,0 21-15,0-21 0,21 21 16,-20-21-16,20 0 0,0 0 0,1 0 16,-22 0-16,21 0 0,0-21 15,22 0-15,-22 21 0,1-22 16,-1 1-16,21 21 0,-20-21 0,-1 0 16,0 0-16,1 0 0,-22 21 15,21-22-15,-21 1 0,1 0 0,-1 21 16,0-21-16,-21 0 15,0 0-15,21-1 16,-21 1-16,0 0 16,0 0-16,0 0 0</inkml:trace>
  <inkml:trace contextRef="#ctx0" brushRef="#br0" timeOffset="872.61">1884 4382 0,'0'0'0,"-21"0"32,-1 0-17,1 0 1,21 21-16,0 0 0,0 0 16,-21 0-16,21 0 0,-21 1 0,21 20 15,0-21-15,0 21 16,0 1-16,-21-1 0,21 0 15,0 1-15,-21 20 0,21 1 0,0-22 16,0 22-16,0-22 0,-22 21 16,22-20-16,-21 20 0,21-20 0,0-1 15,0 21-15,0-20 0,-21-1 16,21 0-16,-21 1 0,21-1 16,-21 0-16,21-20 0,0 20 0,0 0 15,-21 1-15,21-22 0,-22 21 16,22-21-16,0 0 0,0 1 15,0-1-15,0 0 0,0 0 16,0-42 15,0 0-31,0 0 16,0-1-16,0 1 0,0 0 16,0-21-16,0 21 0,0-22 15,22 22-15,-22-21 0,21 21 0,-21-22 16,21 22-16,0-21 0,0-1 15,0 22-15,1 0 0,-1-21 0,21 21 16,-21-1-16,0 1 0,22 0 16,-22 21-16,0-21 0,21 21 15,-20 0-15,-1 0 0,0 0 16,0 0-16,0 0 0,0 21 16,1 0-16,-1 0 0,0 1 0,-21-1 15,0 0-15,0 0 0,0 21 16,0-20-16,0 20 0,0-21 0,0 21 15,0-20-15,0 20 0,-21-21 16,21 21-16,-21-20 0,21-1 0,-22 21 16,22-21-16,0 0 0,0 1 15,0-1-15,0 0 0,0-42 78,0 0-78,0-1 16,0 1 0,0 0-16</inkml:trace>
  <inkml:trace contextRef="#ctx0" brushRef="#br0" timeOffset="21964.49">2413 5503 0,'0'-21'15,"0"0"17,-21 0-17,21 0 1,0 0-16,0-1 16,0 1-1,21 21 1,-21-21-16,21 21 15,0 0-15,0 0 0,1 0 0,-1 0 16,0 0-16,0 21 0,0-21 16,-21 21-16,21 1 0,1-1 0,-1 0 15,0 0-15,0 0 0,-21 22 16,0-22-16,0 21 0,0-21 16,21 22-16,-21-22 0,0 21 15,0-21-15,0 22 0,0-22 0,0 21 16,0-21-16,0 0 0,0 1 15,0-1-15,0 0 0,-21 0 0,21 0 16,0-42 15,0 0-15,0 0-16,0-22 0,0 22 16,0-21-16,0 21 0,0-22 15,0 1-15,0 0 0,21-1 16,0 22-16,-21-21 0,22 0 15,-1 20-15,-21 1 0,21-21 0,0 21 16,-21 0-16,0-1 0,21 22 16,-21-21-16,21 0 0,1 21 47,-22 21-32,21-21 1,-21 21-16</inkml:trace>
  <inkml:trace contextRef="#ctx0" brushRef="#br0" timeOffset="22517.01">3196 5398 0,'0'-22'0,"-21"22"16,0 0 0,0 0-1,-1 0 1,22 22-16,-21-22 0,21 21 0,0 0 16,-21 0-16,0 0 0,21 22 15,-21-22-15,21 21 0,0-21 0,0 22 16,0-1-16,0-21 0,0 21 15,0 1-15,0-22 0,0 0 0,0 21 16,0-20-16,21-1 0,0 0 16,0-21-16,0 21 0,1-21 0,-1 0 15,0 0-15,0 0 0,0 0 16,22 0-16,-22 0 0,21 0 0,-21 0 16,0-21-16,22 0 15,-22 0-15,0-1 0,0-20 0,0 21 16,-21 0-16,0-22 0,0 1 15,0 0-15,0-1 0,0 1 0,0 0 16,0-1-16,-21 1 0,0 0 16,0 21-16,0-22 0,0 22 0,-1 21 15,1-21-15,0 21 0,0 0 16,-21 0-16,20 0 0,1 0 0,0 0 16,-21 0-16,21 21 0,-1 0 15,1 0-15,0 1 0,21-1 16,-21 0-16,21 0 0,0 0 15,0 0-15,0 1 0,0-1 16,0 0-16,0 0 16,21-21-16,0 0 0,0 0 0,1 0 15,-1 0-15,0 0 0</inkml:trace>
  <inkml:trace contextRef="#ctx0" brushRef="#br0" timeOffset="23348.78">3768 5398 0,'0'-22'16,"-22"22"0,1 0-16,21 22 15,0-1 1,0 0-16,0 0 0,0 0 0,0 0 15,0 1-15,0-1 0,0 0 16,0 21-16,0-21 0,0 22 16,0-22-16,0 0 0,0 21 0,0-20 15,21-1-15,-21 0 0,0 0 0,0 0 16,0 0-16,0 1 16,0-1-16,0-42 46,0-1-46,0 1 0,0 0 16,0 0-16,0-21 0,0 20 16,0-20-16,0 21 0,0-21 0,0-1 15,0 22-15,0-21 0,22-1 16,-1 1-16,0 21 0,0 0 0,21-22 16,-20 22-16,-1 0 0,0 21 15,0-21-15,0 21 0,0 0 0,1 0 16,-1 0-16,0 21 15,0 0-15,-21 0 0,0 1 0,21-1 16,-21 0-16,21 0 0,-21 21 16,0 1-16,0-22 0,0 21 15,0 1-15,0-22 0,0 21 0,0-21 16,0 22-16,0-22 0,0 0 16,0 0-16,0 0 0,0 0 15,0-42 16,0 0-31,0 0 16,0 0-16,0 0 0,0-1 0,0-20 16,0 21-16,0-21 0,0-1 15,0 22-15,22-21 0,-1 21 0,-21-22 16,21 22-16,0-21 0,0 21 16,0-1-16,1 1 0,-1 0 15,21 21-15,-21 0 0,0-21 0,1 21 16,20 0-16,-21 0 0,0 0 15,0 21-15,1 0 0,-1 0 0,-21 1 16,21-1-16,-21 0 0,21 0 16,-21 21-16,0-20 0,0 20 0,0-21 15,0 21-15,0 1 0,0-22 16,0 21-16,0-21 0,0 1 0,-21 20 16,21-21-16,-21 0 0,21 0 15,0 1-15,0-44 47</inkml:trace>
  <inkml:trace contextRef="#ctx0" brushRef="#br0" timeOffset="23808.21">4805 5652 0,'21'0'15,"0"0"-15,0 0 16,0 0-16,1-22 0,-1 22 0,0-21 16,0 0-16,0 21 0,0-21 15,1 0-15,20 0 0,-21-1 0,0 1 16,0 21-16,-21-21 0,22 0 15,-1 0-15,0 0 0,-21-1 0,0 1 16,0 0-16,0 0 0,0 0 0,0 0 16,0-1-1,-21 22-15,0 0 0,-1 0 0,-20 0 16,21 0-16,0 22 16,-22-1-16,22 0 0,0 0 0,-21 0 15,21 22-15,-1-1 0,1 0 0,21 1 16,0-1-16,-21 0 0,21 1 15,0-1-15,0 0 0,0-21 0,0 22 16,0-22-16,21 0 0,0 21 16,1-42-16,-1 22 0,0-1 0,0-21 15,21 0-15,1 0 0,-22 0 16,21 0-16,1-21 0,-22-1 0,21 22 16,0-21-16,-20 0 0,20-21 15,0 21-15</inkml:trace>
  <inkml:trace contextRef="#ctx0" brushRef="#br0" timeOffset="24440.66">5990 4487 0,'0'0'0,"0"-21"0,0-42 15,0 42-15,0-1 16,0 1-16,0 0 15,0 42 17,0 0-17,0 22-15,0-22 0,-21 21 16,21 22-16,0-1 0,0 1 0,-21 20 16,21-20-16,-21 21 0,21-1 0,0 1 15,0 0-15,0-1 16,-22-20-16,22 20 0,0-20 0,-21-1 15,21 1-15,0-22 0,0 22 16,0-22-16,0 0 0,0-20 0,0 20 16,0-21-16,0 0 0,0 0 15,0-42 1,0 0 0,0 0-16,0-21 15,0-1-15,0 22 0,0-42 0</inkml:trace>
  <inkml:trace contextRef="#ctx0" brushRef="#br0" timeOffset="24955.39">5355 4551 0,'0'0'0,"0"-21"15,0 0-15,0-1 0,0 1 16,21 0-16,0 0 0,1 0 16,20 0-16,-21-1 0,21 1 0,1 0 15,20 0-15,-20 0 0,20 0 16,1-1-16,-22 1 0,21 0 0,1 21 16,-1 0-16,1 0 0,-1 0 15,1 21-15,-1 22 0,1-22 16,-1 21-16,-20 0 0,20 22 0,-20-22 15,-1 22-15,0-1 0,-21 1 16,1-1-16,20 1 0,-42-1 0,0 1 16,0-1-16,0 1 0,0-1 15,0 1-15,-21-1 0,0 1 0,-1-1 16,-20-20-16,0 20 0,-1-21 16,1 22-16,-21-22 0,20 1 15,1-1-15,-22 0 0,22 1 0,0-22 16,-22 21-16,22-21 0,-22 0 15,22 1-15,0-1 0,-1 0 0,1 0 16,0-21-16,-1 0 0,22 0 16,-21 0-16,21 0 0,0 0 0,-1 0 15,1 0 1,21-21-16,0 0 0,0 0 16,0-1-16,21 22 0,1-21 15,-1 21-15,0-21 0,0 0 16,0 0-16,22 0 0</inkml:trace>
  <inkml:trace contextRef="#ctx0" brushRef="#br0" timeOffset="25485">6816 5419 0,'-43'-21'16,"43"-1"-16,0 1 15,0 0-15,0 0 16,0 0-16,21 21 16,1 0-16,-1 0 15,0 0-15,0 0 0,0 0 0,0 0 16,22 0-16,-22 21 0,0-21 15,0 21-15,0 0 0,1 22 0,-1-22 16,0 0-16,0 21 0,-21-21 0,0 22 16,0-22-16,0 21 0,0-21 15,0 22-15,0-22 0,0 0 0,0 0 16,0 0-16,0 1 0,0-1 16,0-42 30,0-1-46,-21 1 0,21 0 0,0 0 16,-21-21-16,21 20 0,0-20 16,0 0-16,0 21 0,0-22 0,0 1 15,0 21-15,0-22 0,0 22 0,21 0 16,0-21-16,0 21 0,0-1 16,1 22-16,-1-21 0,-21 0 0,21 21 15,0 0-15,0 0 16,0 0-16,1 0 15,-1 0 1</inkml:trace>
  <inkml:trace contextRef="#ctx0" brushRef="#br0" timeOffset="25840.91">7620 5249 0,'0'0'0,"0"-21"0,0 0 15,0 42 32,0 0-47,0 1 0,0 20 16,0-21-16,0 0 0,0 0 15,0 22-15,0-22 0,0 21 0,0-21 16,0 1-16,0 20 0,0-21 16,0 0-16,0 0 0,0 1 0,0-1 15,0 0-15,0 0 0,0-42 47,0 0-31,0 0-16,0-1 15,0-20-15,0 21 0</inkml:trace>
  <inkml:trace contextRef="#ctx0" brushRef="#br0" timeOffset="26278.76">7641 4720 0,'0'0'0,"0"-21"0,-21 21 16,0 0 0,0 21-16,21 0 15,0 1-15,0-1 16,0 0-16,0 0 0,0 0 0,0 0 16,21-21-16,0 0 15,0 0-15,0 0 0,0 0 16,1 0-16,-1 0 0,0 0 15,0-21-15,0 0 0,0 0 0,1 21 16,-22-21-16,0 0 0,0-1 16,0 1-16,0 0 0,0 0 0,0 0 15,-22 0-15,1 21 0,0-22 0,0 22 16,-21 0-16,20 0 16,1 0-16,0 0 0,-21 0 0,21 0 15,-1 0-15,1 0 0,0 22 16,0-1-16,0-21 0,21 21 0,-21 0 15,21 0-15,0 0 0,0 1 16,0-1-16,0 0 0,0 0 0,0 0 16,21 0-16,0 1 0,0-1 15,0 0-15,22-21 0,-22 21 0,0 0 16,0-21-16</inkml:trace>
  <inkml:trace contextRef="#ctx0" brushRef="#br0" timeOffset="26824.79">7959 5186 0,'0'-21'46,"21"21"-14,-21 21-32,21 0 15,-21 0-15,21 0 0,0 1 16,-21-1-16,0 0 0,0 21 0,21-21 16,-21 1-16,22 20 0,-22-21 0,0 0 15,0 22-15,0-22 0,21 0 16,-21 0-16,0 21 0,0-20 15,0-1-15,21 0 0,0-42 47,-21 0-47,21-1 16,-21 1-16,0-21 0,0 21 16,21-22-16,-21 22 0,22-21 0,-1 0 15,-21-1-15,0 1 0,21 21 16,0-22-16,-21 22 0,21-21 0,0 21 15,-21 0-15,0-1 0,22 22 16,-1-21-16,-21 0 0,21 21 0,0 0 31,0 0-31,-21 21 16,0 0 0,0 1-1,0-1 1</inkml:trace>
  <inkml:trace contextRef="#ctx0" brushRef="#br0" timeOffset="27288.67">8403 5440 0,'21'0'0,"0"0"16,1 0-16,-1 0 0,0 0 15,0 0-15,0 0 16,0-21-16,1 21 0,20-21 0,-21-1 16,0 22-16,0-21 0,1 0 15,-1 0-15,0 21 0,0-21 0,-21 0 16,21-1-16,-21 1 0,21 0 16,-21 0-16,0 0 0,0 0 15,-21 21-15,0 0 16,-21 0-16,21 0 0,-1 0 15,1 0-15,-21 0 0,21 21 0,0 0 16,-1 0-16,1 0 0,0 0 16,0 1-16,21-1 0,0 0 0,-21 0 15,21 0-15,0 0 0,0 1 16,0-1-16,0 21 0,0-21 16,0 0-16,21 1 0,0-1 0,-21 0 15,21 0-15,0 0 0,-21 0 16,22-21-16,-1 22 0,0-22 0,0 0 15,0 0-15,0 0 0,1 0 0,20 0 16,-21 0-16,0 0 0,0 0 16,1 0-16,20 0 0,-21 0 0,0-22 15,22 1-15,-22 21 0,0-21 16,0 0-16,0 0 0,0 0 0,1-22 16</inkml:trace>
  <inkml:trace contextRef="#ctx0" brushRef="#br0" timeOffset="27424.61">9165 5144 0,'0'0'0,"0"-22"16,-21 1-16</inkml:trace>
  <inkml:trace contextRef="#ctx0" brushRef="#br0" timeOffset="27840.5">9207 5038 0,'0'0'16,"22"0"-16,-1-21 15,0 21-15,0 0 0,0 0 16,0 0-16,1 0 0,-1 0 0,0 0 16,0 21-16,0 0 0,0-21 15,1 21-15,-1 0 0,0 0 0,0 1 16,0 20-16,0-21 0,-21 0 16,0 0-16,0 1 0,0 20 0,0-21 15,0 0-15,0 0 0,0 1 0,0-1 16,0 0-16,0 0 0,0 0 15,0 0-15,-21 1 0,21-1 0,-21-21 16,21 21-16,-21-21 0,21 21 16,0-42 15,0 0-31,0 0 16,0-1-16,0 1 0,0 0 15,21-21-15,0 21 0,0-22 0,1 22 16,-1-21-16,21-1 0,-21 22 15,22-21-15,-22 0 0,21 20 0,0-20 16,1 21-16,-1 0 0,-21-22 16,22 22-16,-1 21 0,0-21 0,-21 0 15,22 21-15,-22 0 0,0 0 0,0 0 16,0 0 0,-21 21-1,-21 0 1,0-21-16,0 21 0,0-21 15,0 22-15,-1-1 0</inkml:trace>
  <inkml:trace contextRef="#ctx0" brushRef="#br0" timeOffset="43540.41">12785 4868 0,'21'0'16,"0"0"0,0 0-1,0 0 1,-21-21-1,21 21 1,-21-21-16,0 0 16,0 0-1,0 0-15,-21 21 16,21-22-16,-21 22 0,0 0 16,21-21-16,-21 0 0,0 21 0,-1 0 15,1-21-15,0 21 0,0 0 16,0 0-16,0 0 15,-1 0-15,1 0 0,0 0 0,0 0 16,0 0-16,0 0 0,-1 21 16,1 0-16,0-21 0,21 21 0,-21 1 15,0-1-15,0 0 0,-1 0 16,22 0-16,-21 22 0,0-22 16,0 21-16,21 0 0,-21 1 0,21-1 15,-21 0-15,21-20 0,-22 20 16,22 0-16,0 1 0,0-22 0,0 21 15,0 0-15,0-20 0,0 20 0,0-21 16,0 0-16,22 22 0,-1-22 16,-21 0-16,21 0 0,0 0 0,0 0 15,0 1-15,-21-1 0,22-21 0,-1 21 16,0-21-16,0 0 0,0 0 16,0 0-16,22 0 0,-22 0 0,0 0 15,0 0-15,0 0 16,1 0-16,-1 0 0,21 0 0,-21-21 15,0 21-15,1-21 0,20 21 0,-21-22 16,0 22-16,0-21 0,1 0 16,20 21-16,-42-21 0,21 21 0,0-21 15,0 21-15,1 0 0,-22-21 0,21 21 16,0-22 0,-21 1-16,0 0 31,21 21-31,-21-21 78,0 0-62,21 21-16</inkml:trace>
  <inkml:trace contextRef="#ctx0" brushRef="#br0" timeOffset="44080.49">14330 4847 0,'0'0'0,"0"21"16,21-21 15,0 0-31,0 0 16,0 0-16,1 0 0,-1 0 15,0 0-15,0 0 0,0-21 0,0 21 16,1 0-16,-1 0 0,0-21 15,0 21-15,0 0 0,0 0 16,1 0 0,-44 0 62</inkml:trace>
  <inkml:trace contextRef="#ctx0" brushRef="#br0" timeOffset="44365.47">14393 5165 0,'0'0'0,"21"0"32,1 0-32,-1 0 15,0 0-15,0 0 0,0 0 16,-21-21-16,21 21 0,1 0 0,-1-22 16,0 22-1,-21-21-15,21 21 0,0 0 16,0 0-16,-21-21 15,0 0 1,22 0 0</inkml:trace>
  <inkml:trace contextRef="#ctx0" brushRef="#br0" timeOffset="45400.18">15600 4720 0,'0'-21'31,"0"0"-15,0 0 0,0 0-1,0-1-15,0 1 0,21 0 16,0 21-16,-21-21 15,21 0-15,0 21 0,1-21 16,-1 21-16,0 0 16,0 0-16,0 0 0,0 0 15,1 0-15,-1 0 0,0 21 16,0 0-16,-21 0 0,21 0 0,0 0 16,-21 1-16,0-1 0,0 21 15,0-21-15,0 22 0,0-1 0,0-21 16,0 21-16,0 1 0,0-22 15,0 21-15,0-21 0,0 1 16,0 20-16,0-21 0,0 0 0,0 0 16,0 1-16,0-1 0,0 0 15,0 0-15,0 0 0,0 0 16,0-42 31,0 0-47,0 0 15,0 0-15,0 0 0,0-22 0,0 22 16,0-21-16,22-1 0,-22 1 16,21 21-16,-21-21 0,21-1 0,0 1 15,0 0-15,-21 20 0,21-20 16,1 21-16,20 0 0,-21 0 16,0-1-16,0 1 0,1 0 0,-1 21 15,21 0-15,-21-21 0,0 21 16,1 0-16,-1 0 0,0 0 0,0 21 15,0 0-15,0 0 0,1 1 0,-22-1 16,0 0-16,21 0 0,-21 0 16,21 22-16,-21-22 0,0 21 0,0-21 15,0 22-15,0-22 0,0 0 0,0 21 16,0-21-16,0 1 0,0-1 16,0 21-16,0-21 0,-21 0 0,21 1 15,0-1 1,0 0-16,0 0 0,0-42 47,0 0-32,0 0-15,0-1 0,0 1 16</inkml:trace>
  <inkml:trace contextRef="#ctx0" brushRef="#br0" timeOffset="45911.91">16785 4826 0,'0'21'15,"21"-21"16,0 0-31,1-21 0,-1 21 16,0-21-16,0 21 0,0-21 16,0 0-16,1 21 0,20-22 0,-21 1 15,0 0-15,22 0 16,-22 0-16,0 21 0,0-21 0,-21-1 16,0 1-16,0 0 0,0 0 0,0 0 15,0 0-15,-21 21 16,0-22-16,0 22 0,-1 0 15,1 0-15,0 0 0,0 0 16,0 0-16,0 0 0,-1 22 0,1-22 16,0 21-16,0 0 0,21 0 0,-21 0 15,21 0-15,-21 22 0,21-22 16,-22 0-16,22 21 0,0-20 0,0 20 16,0 0-16,0-21 0,0 22 15,0-22-15,0 0 0,0 21 16,0-20-16,0-1 0,0 0 0,0 0 15,0 0-15,22 0 0,-1 1 16,0-22 0,0 0-16,0 0 0,0 0 15,1 0-15,-1 0 0,0-22 0,0 1 16,0 21-16,22-21 0,-22 0 0,0 0 16</inkml:trace>
  <inkml:trace contextRef="#ctx0" brushRef="#br0" timeOffset="46780.07">17568 4487 0,'0'0'0,"21"-42"16,-21 21 0,0 42 15,-21 0-31,21 0 0,0 1 15,0 20-15,0-21 0,0 0 16,-21 22-16,21-1 0,0 0 0,0-21 16,0 22-16,0-1 0,0 0 15,0-20-15,0 20 0,0 0 0,0-21 16,0 1-16,0 20 0,0-21 16,0 0-16,0 0 15,0 1-15,21-22 16,0-22-1,1 1 1,-22 0-16,21 0 0,0-21 0,-21 20 16,21-20-16,0 21 0,-21-21 15,21-1-15,1 22 0,-1-21 0,-21 21 16,21-1-16,0 1 0,-21 0 0,0 0 16,21 0-16,0 21 0,-21-21 15,22 21 1,-22 21-1,21-21-15,-21 21 16,0 0-16,0 0 0,0 0 0,0 1 16,0 20-16,0-21 0,0 21 15,0 1-15,0-22 0,0 0 0,0 21 16,0-20-16,21 20 0,-21-21 0,21 0 16,-21 0-16,0 1 0,21-1 15,0 0-15,1-21 0,-1 0 16,0 0-16,0 0 0,0 0 15,0 0-15,22 0 0,-22-21 16,0 0-16,0-1 0,0 1 16,1 0-16,-1 0 0,0-21 0,0-1 15,0 22-15,0-21 0,-21-1 16,0 1-16,0 0 0,0-1 0,0 1 16,0 0-16,0 21 0,0-22 15,0 22-15,0 0 0,0 0 0,-21 0 16,0-1-16,0 1 0,0 21 15,0 0 1,-1 0-16,44 0 47,-1 0-47,0 0 16,0 0-16,0 0 0,22 0 15,-22-21-15,0 21 0,0 0 0,0 0 16,0-21-16,1 21 0,-1 0 15,0 0-15,-21-21 16</inkml:trace>
  <inkml:trace contextRef="#ctx0" brushRef="#br0" timeOffset="47565.37">20722 3895 0,'21'0'16,"0"-21"-16,-21-1 15,0 1 1,0 0-16,0 0 0,0 0 16,-21 21-16,0-21 15,0 21-15,0-22 0,0 1 0,-1 21 16,1 0-16,-21-21 0,21 21 16,0 0-16,-22 0 0,22 0 0,-21 0 15,21 0-15,-22 0 0,1 21 16,0-21-16,-1 21 0,1 1 15,0-1-15,-1 0 0,1 0 0,0 21 16,-1 1-16,1-1 0,21 0 16,-22 22-16,22-22 0,-21 22 0,21-1 15,0 1-15,-1-1 0,1 1 16,0-1-16,0 1 0,0-22 0,21 22 16,0-1-16,0 1 0,0-22 0,0 21 15,21-20-15,0-1 0,0 0 16,22 1-16,-1-22 0,-21 21 0,21-21 15,1 1-15,-1-22 0,0 21 16,1-21-16,20 0 0,-20 0 16,20 0-16,-21 0 0,22 0 0,-22-21 15,22 21-15,-22-22 0,22 1 16,-22 0-16,0 0 0,1-21 0,-1 20 16,0-20-16,1 21 0,-1-21 0,0-1 15,-21 1-15,22 0 0</inkml:trace>
  <inkml:trace contextRef="#ctx0" brushRef="#br0" timeOffset="48213.11">21399 3323 0,'0'0'0,"-21"-21"0,0-21 0,0 21 0,0-1 16,0 1-16,-1 21 0,1-21 0,-21 21 15,21 0-15,0 0 16,-1 21-16,22 0 0,-21 22 16,21-1-16,0 0 0,0 1 15,0 20-15,0-20 0,0 20 0,0 1 16,21 20-16,-21-20 0,22 20 16,-22-20-16,0 21 0,0-1 0,0-20 15,0 20-15,0-20 16,0 21-16,0-22 0,0 1 0,0-22 15,0 21-15,0 1 0,-22-22 0,22 22 16,-21-22-16,0 0 0,21 1 16,0-1-16,-21-21 0,21 0 0,-21 1 15,21-1-15,-21 0 0,-1-21 32,22-21-17,0-22-15,0 22 0,0-21 16,0 21-16,0-22 0,0 1 0,0 0 15,0-1-15,22 1 0,-1 0 16,0-1-16,-21 22 0,21-21 16,21 0-16,-20-1 0,-1 22 0,21-21 15,-21 21-15,22-1 0,-1 1 0,-21 0 16,21 21-16,1 0 0,-1 0 16,-21 0-16,22 21 0,-22 0 0,0 1 15,21 20-15,-21-21 0,-21 21 16,22 1-16,-22-22 0,0 21 0,0 1 15,0-1-15,0 0 0,0 1 0,0-22 16,0 21-16,0-21 0,0 22 16,0-22-16,0 0 0,0 0 0,0 0 15,0 0-15,0 1 0,0-44 47,21 1-47,0-21 16,-21 21-16,21 0 0,0-22 15,0 22-15</inkml:trace>
  <inkml:trace contextRef="#ctx0" brushRef="#br0" timeOffset="48672.48">21992 4487 0,'-21'-42'16,"21"21"-16,0 0 15,0 0-15,21-1 16,0 22-16,0-21 16,1 21-16,-1 0 15,0 0-15,0 0 0,0 0 0,0 21 16,1-21-16,-1 22 0,0-1 16,21 0-16,-21 0 0,1 21 0,-1-20 15,-21-1-15,0 21 0,21-21 0,-21 22 16,0-22-16,0 21 0,0-21 15,0 22-15,-21-22 0,21 21 16,-21-21-16,21 0 0,0 1 0,-22-22 16,22 21-16,-21-21 0,21-21 31,0-1-31,0 1 0,0 0 16,0 0-16,21 0 0,-21-22 15,22 1-15,-22 21 0,0-21 0,21-1 16,0 1-16,0 21 0,-21-22 15,21 22-15,0-21 0,1 21 0,-22 0 16,21-1-16,0 1 0,0 21 31,0 0 1</inkml:trace>
  <inkml:trace contextRef="#ctx0" brushRef="#br0" timeOffset="49205.22">23050 4424 0,'0'0'16,"22"0"-16,-22-42 15,0 20-15,0 1 16,-22 21-1,1 0-15,0 0 0,0 0 16,0 0-16,0 0 0,-1 0 16,1 21-16,0 1 0,0-1 0,0 0 15,0 0-15,-1 21 0,1-20 0,21 20 16,-21-21-16,0 21 0,21-20 16,0 20-16,0-21 0,0 21 0,0-20 15,0 20-15,0-21 0,0 0 16,0 0-16,21 1 0,0-1 0,0 0 15,1-21-15,-1 0 0,21 0 16,-21 0-16,22 0 0,-22 0 16,0 0-16,21 0 0,-21-21 0,22 0 15,-22-1-15,0 1 0,21 0 0,-20-21 16,-1 21-16,0-1 0,-21-20 16,0 21-16,21-21 0,-21-1 0,0 1 15,0 0-15,0 20 0,-21-20 0,0 0 16,0 21-16,-1-22 0,1 22 15,0 0-15,0 21 0,0-21 0,-22 21 16,22 0-16,0 0 0,0 0 16,0 0-16,0 0 0,-1 0 0,1 21 15,0-21-15,0 21 0,21 0 16,0 0-16,-21-21 0,21 22 16,0-1-16,-21 0 0,21 0 15,0 0-15,21 0 16,0-21-16,0 0 0</inkml:trace>
  <inkml:trace contextRef="#ctx0" brushRef="#br0" timeOffset="50087.91">23643 4360 0,'-21'0'0,"0"0"16,21 22 0,0-1-1,0 0-15,0 0 0,0 0 0,0 0 16,0 1-16,0-1 0,0 0 0,0 0 16,0 0-16,0 0 0,0 1 15,0-1-15,0 0 0,0 0 0,0 21 16,0-20-16,0-1 0,0 0 15,0 0-15,0 0 0,0 0 16,0 1 0,-21-22-1,-1-22 1,22 1-16,0 0 16,0 0-16,0 0 0,0 0 0,0-22 15,0 22-15,0-21 0,0 21 16,22-22-16,-1 22 0,0-21 0,0 21 15,0-22-15,0 22 0,1 0 0,-1-21 16,21 20-16,-21 1 0,0 21 16,1-21-16,-1 21 0,0 0 0,0 0 15,0 0-15,0 0 0,1 0 16,-1 0-16,0 21 16,0 0-16,0 1 0,-21-1 0,21 0 15,-21 21-15,22-21 0,-22 1 16,0-1-16,0 21 0,0-21 0,0 0 15,0 1-15,0-1 0,0 0 0,0 0 16,0 0-16,0 0 0,0 1 16,0-1-16,-22 0 0,1 0 15,0-21-15,21-21 32,0 0-17,0 0-15,0-1 0,0 1 16,0 0-16,21 0 0,-21 0 15,21-22-15,1 22 0,-22-21 0,21 21 16,0-22-16,0 22 0,0 0 0,0-21 16,1 21-16,-1-1 0,0 1 15,0 21-15,21-21 0,-20 21 0,-1 0 16,0 0-16,0 0 0,21 0 0,-20 0 16,-1 0-16,0 21 0,0 0 15,-21 1-15,0-1 0,21 0 0,-21 0 16,0 0-16,0 0 0,0 1 0,0 20 15,0-21-15,0 0 0,0 0 16,0 1-16,0-1 0,-21 0 16,0 0-16,21 0 0,-21-21 15,21 21-15,-21-21 0,21 22 16,0-44 15,0 1-15,0 0-16,21 0 0,0 0 15,0 0-15</inkml:trace>
  <inkml:trace contextRef="#ctx0" brushRef="#br0" timeOffset="50516.62">24807 4551 0,'0'0'0,"21"0"0,1 0 15,-1 0-15,0 0 16,0 0-16,0-21 0,0 21 16,-21-21-16,22 21 0,-1-22 0,0 22 15,0-21-15,0 0 0,0 0 0,1 0 16,-1 0-16,0-1 0,-21 1 16,21 0-16,-21 0 0,0 0 0,0 0 15,0-1 1,-21 22-16,0 0 15,0 0-15,-1 0 0,-20 22 0,21-22 16,-21 21-16,20 0 0,-20 0 0,21 21 16,0-20-16,0-1 0,-1 21 15,1 0-15,0-20 0,21-1 0,0 21 16,0-21-16,0 22 0,0-22 0,0 0 16,0 0-16,0 0 0,21 0 15,0 1-15,1-22 0,-1 21 0,0-21 16,0 0-16,0 0 0,22 0 0,-22 0 15,0 0-15,0 0 0,0 0 16,0 0-16,1-21 0,-1-1 0,0 22 16,0-21-16,-21 0 0,21 0 15,0-21-15,1 20 0</inkml:trace>
  <inkml:trace contextRef="#ctx0" brushRef="#br0" timeOffset="51160.79">25823 3577 0,'0'-21'16,"0"0"-16,0 0 0,0 0 16,0-1-16,-21 1 0,21 0 0,0 0 15,0 0-15,0 0 0,0-1 16,0 44 15,0-1-31,0 21 16,0 0-16,0 1 0,0-1 0,0 22 15,0-1-15,0 1 0,0-1 0,0 22 16,0-1-16,0-20 0,0 21 16,0-1-16,0-20 0,0 20 0,0-20 15,-21-1-15,21 1 0,0-22 16,0 1-16,0 20 0,0-42 0,0 22 15,0-1-15,0-21 0,0 0 0,0 0 16,0-42 15,0 0-31,0 0 0,0-21 16,0 20-16,0-20 16</inkml:trace>
  <inkml:trace contextRef="#ctx0" brushRef="#br0" timeOffset="51448.78">25506 3620 0,'0'0'16,"-21"-22"-16,-43-20 15,64 21-15,0 0 0,-21 0 0,42-22 16,-42 22-16,0 0 0,21 0 15,0 0-15,21-1 0,-21 1 0,42 0 16,-21 0-16,1 0 0,20 21 16,-21-43-16,21 22 0,1 21 0,-1 0 15,22 0-15,-1 0 0,1 0 16,-1 0-16,22 21 0,-22 1 0,1-1 16,20 0-16,-20 21 0,-1 1 15,-20-1-15,20 0 0,-42 1 0</inkml:trace>
  <inkml:trace contextRef="#ctx0" brushRef="#br0" timeOffset="51644.66">26691 4255 0,'0'21'0,"-21"21"16,0-21-16,-22 22 0,1-1 15,21 0-15,-21 1 0,-1-1 0,-20 0 16,20 22-16,-20-22 0,21 0 0,-22 1 16,22-22-16,-22 21 0,22 1 15,0-22-15,-22 0 0,22 0 0,21 0 16,-22 0-16,1-21 0,21 0 0,0 22 15,-1-22-15,1 0 0,0 0 16,21-22 0,0 1-16,0 0 0,21 21 0,0-21 15,1 0-15,20 0 0</inkml:trace>
  <inkml:trace contextRef="#ctx0" brushRef="#br0" timeOffset="52864.35">26501 3662 0,'21'-21'0,"-21"0"31,0-1-15,0 1 0,0 0 15,0 0 16,21 21 0,0 21-16,0-21-31,-21 21 0,21 0 16,1 1-16,-1-1 0,0 0 0,-21 0 15,21 0-15,0 22 0,0-22 16,1 21-16,-1-21 0,-21 22 0,0-1 15,0 0-15,0 1 0,0-1 16,0 0-16,0 1 0,0-1 0,-21 0 16,-1 1-16,1-22 0,0 21 0,0 0 15,0 1-15,0-22 0,21 0 16,-22 21-16,1-20 0,0-1 0,0 0 16,21 0-16,-21-21 15,21 21-15,-21-21 0,-1 21 16,22-42 15,0 0-31,22 21 16</inkml:trace>
  <inkml:trace contextRef="#ctx0" brushRef="#br0" timeOffset="53448.85">27030 4170 0,'-21'-42'15,"21"20"1,0 1-16,0 0 15,21 0 1,0 21-16,0 0 16,0 0-16,0 0 0,1 0 15,-1 0-15,0 21 16,0-21-16,0 21 0,-21 22 0,21-22 16,1 0-16,-1 21 0,0 1 0,-21-22 15,0 21-15,0 0 0,0 1 16,0-22-16,0 21 0,0 1 0,0-22 15,0 21-15,0-21 0,0 22 16,-21-22-16,0 0 0,21 0 0,-22 0 16,22 0-16,-21-21 0,21 22 15,-21-22-15,21-22 16,0 1 0,0 0-16,0 0 0,0 0 15,0 0-15,21-22 0,0 22 16,1-21-16,-22-1 0,21 22 0,0-21 15,0 0-15,-21-1 0,21 22 16,0-21-16,1 21 0,-1-22 0,0 22 16,0 0-16,-21 0 0,21 21 15,0-21-15,1 21 16,-1 0 0,-21 21-1,0 0 1</inkml:trace>
  <inkml:trace contextRef="#ctx0" brushRef="#br0" timeOffset="53748.5">27813 4255 0,'0'21'16,"0"0"-16,0 0 0,0 21 0,-21-20 15,21 20-15,0-21 0,0 21 0,0-20 16,0-1-16,0 21 16,-21-21-16,21 0 0,0 22 0,0-22 15,0 0-15,0 0 0,0 0 0,0 1 16,0-1-16,0-42 47,0-1-47</inkml:trace>
  <inkml:trace contextRef="#ctx0" brushRef="#br0" timeOffset="53904.48">27834 3937 0,'-21'21'16,"-21"-21"-16</inkml:trace>
  <inkml:trace contextRef="#ctx0" brushRef="#br0" timeOffset="54041.45">27876 3789 0,'-21'0'16,"0"0"0</inkml:trace>
  <inkml:trace contextRef="#ctx0" brushRef="#br0" timeOffset="54166.38">28109 3979 0,'0'0'0,"0"22"0,0 41 16</inkml:trace>
  <inkml:trace contextRef="#ctx0" brushRef="#br0" timeOffset="54623.96">28215 4191 0,'21'0'31,"-21"21"-15,21-21-16,-21 21 0,22 1 15,-22-1-15,0 0 0,21 0 16,-21 0-16,21 22 0,-21-22 0,0 0 15,0 0-15,21 21 0,-21-20 16,21-1-16,-21 0 0,0 0 0,0 0 16,0 0-16,0 1 0,0-1 0,0 0 15,0 0-15,0 0 16,0 0-16,0-42 31,0 0-15,0 0-16,21 0 0,-21 0 15,22-1-15,-22-20 16,0 21-16,21-21 0,0-1 0,0 1 16,-21 0-16,21 20 0,0-20 15,-21 21-15,22-21 0,-1 20 0,-21 1 16,0 0-16,0 0 0,21 21 16,-21-21-16,21 21 0,-21 21 78</inkml:trace>
  <inkml:trace contextRef="#ctx0" brushRef="#br0" timeOffset="54860.41">28808 4424 0,'0'21'0,"21"-21"31,0 0-31,0 0 16,0 0-16,1 0 0,-1-21 15,21 21-15,-21-21 16,0 0-16,1-1 0,-1 1 0,0 21 0,0-21 15,0 0-15,0 0 0,-21 0 16,0-22-16</inkml:trace>
  <inkml:trace contextRef="#ctx0" brushRef="#br0" timeOffset="55076.96">29125 4128 0,'0'0'15,"-21"0"-15,0 0 0,0 0 16,0 21-16,-1-21 0,1 21 0,0 0 16,-21-21-16,21 42 0,-1-20 15,1-1-15,0 0 0,0 21 0,21-21 16,0 1-16,0 20 0,0-21 0,0 21 15,0-20-15,0-1 0,0 0 16,0 0-16,0 0 0,0 0 16,0 1-16,21-1 0,0-21 15,0 21-15,1-21 0,-1 0 16,0 0-16,0 0 0,0 0 0,22 0 16,-22 0-16,0 0 0,0 0 15,0 0-15,0-21 0,1 0 16,-1-1-16,-21 1 0</inkml:trace>
  <inkml:trace contextRef="#ctx0" brushRef="#br0" timeOffset="55528.8">29400 4149 0,'0'0'0,"0"-21"0,0-1 16,0 1-1,22 21-15,-1-21 16,0 21-16,0 0 0,0 0 16,0 0-16,1 21 0,-1-21 15,0 21-15,0 1 0,-21 20 0,21-21 16,0 0-16,1 22 0,-22-22 16,0 21-16,21 0 0,-21-20 15,21 20-15,-21 0 0,0-21 0,0 1 0,0 20 16,0-21-16,0 0 15,0 0-15,-21 1 0,21-1 0,-21 0 16,21 0-16,0 0 16,-22-21-16,22-21 15,0 0 1,0 0-16,0 0 16,0-22-16,22 22 0,-22 0 0,21-21 15,0 20-15,0-20 0,-21 21 16,21-21-16,0 20 0,-21 1 0,22-21 15,-22 21-15,21 0 0,0-1 16,0 1-16,0 0 16,0 0-16,-21 0 0,22 21 0,-1-21 15,-21-1-15,21 22 0,0-21 16,0 21-16,-21-21 0</inkml:trace>
  <inkml:trace contextRef="#ctx0" brushRef="#br0" timeOffset="56048.97">30776 3577 0,'0'0'0,"-21"-21"16,0 0-16,0 21 15,0-21-15,-1 21 16,1 0-16,0 0 16,21 21-16,-21 0 0,0 43 15,0-43-15,-1 21 0,1 0 16,21 1-16,-21 20 0,0-20 16,0 20-16,21 1 0,-21-22 0,-1 21 15,1 1-15,21-22 0,0 1 16,0-1-16,0 0 0,0 1 0,0-1 15,0 0-15,0-21 0,21 1 16,-21 20-16,22-21 0,-1 0 16,0 0-16,0-21 0,0 22 0,0-1 15,1-21-15,-1 0 0,0 0 16,0 0-16,0 0 0,0 0 0,22 0 16,-22-21-16,21-1 0</inkml:trace>
  <inkml:trace contextRef="#ctx0" brushRef="#br0" timeOffset="56520.68">31284 3598 0,'0'0'15,"0"-21"-15,0 0 16,21 21 0,1 0-16,-1 0 15,0 0-15,0 0 0,21 0 0,-20 0 16,-1 0-16,21 21 0,-21-21 16,0 21-16,1 1 0,-1 20 0,0-21 15,0 0-15,-21 22 0,0-1 16,21 0-16,-21 1 0,0-1 15,21 0-15,-21 1 0,0 20 16,0-21-16,0 1 0,0 20 0,0-20 16,0-1-16,-21 0 0,0 1 15,21-1-15,-21-21 0,0 21 0,0 1 16,21-22-16,-22 0 0,1 0 16,0 0-16,0 1 0,21-1 0,-21 0 15,0 0-15,-1-21 0,22 21 16,-21-21-16,0 0 0,0 0 31,21-21-15,0 0-16,21 0 15,0 0-15,0-1 16</inkml:trace>
  <inkml:trace contextRef="#ctx0" brushRef="#br0" timeOffset="57028.69">32554 3852 0,'0'-21'32,"0"0"-1,-21 21 47,0 21-47,21 0-15,0 1-16</inkml:trace>
  <inkml:trace contextRef="#ctx0" brushRef="#br0" timeOffset="57568.79">32554 4445 0,'-21'0'16,"0"0"0,0 0 15,0 21-16,21-42 48,21 21-63,-21-21 16,21 21-16,0 0 0,0 0 15,-21-21-15,21 21 0,1 0 0,-1 0 16,0 0-1,-21 21-15,0 0 16,0 0-16,0 0 16,0 1-16,0 20 0,0-21 0,-21 21 15,0 1-15,-1-22 0,1 21 16,0 1-16,-21-1 0,21 0 0,-22-21 16,22 22-16,-21-22 0,21 0 15,-22 0-15,22 0 0,0-21 0,0 22 16</inkml:trace>
  <inkml:trace contextRef="#ctx0" brushRef="#br0" timeOffset="61236.28">20151 5355 0,'-22'0'47,"1"0"-31,42 0 124,1 0-140,-1 0 16,0 0-16,0 0 15,0 0-15,0 0 0,1 0 0,-1 0 16,0 0-16,0 0 0,0 0 16,0 0-16,1 0 0,-1 0 0,0 0 15,0 0-15,0 0 0,22 0 0,-22 0 16,0 0-16,0-21 0,21 21 16,-20 0-16,-1 0 0,0 0 15,42 0-15,-41 0 0,-1 0 16,0 0-16,0-21 0,21 21 15,-20 0-15,-1 0 0,0 0 0,0 0 16,0 0-16,0 0 0,1 0 16,-1 0-16,0 0 0,0 0 0,0-21 15,22 21-15,-22 0 0,0 0 16,0 0-16,0 0 0,0 0 0,1 0 16,-1 0-16,0 0 0,0 0 15,0 0-15,0 0 0,1 0 16,-1 0-16,0 0 0,0 0 0,0 0 15,0 0-15,1 0 0,-1 0 0,21 0 16,-21 0-16,0-21 0,43 21 16,-22 0-16,-21 0 0,22 0 15,-22 0-15,0 0 0,64 0 16,-43 0-16,-21 0 16,0 0-16,1 0 0,20-22 15,-21 22-15,0 0 0,22 0 0,-22 0 16,0 0-16,21 0 0,1 0 0,-22 0 15,21 0-15,-21 0 16,22 0-16,-1 0 0,-21 0 0,21 0 16,1 0-16,-22 0 0,21 0 0,1-21 15,-22 21-15,21 0 16,-21 0-16,22 0 0,-1 0 0,-21 0 0,21 0 16,-20 0-16,20 0 0,-21 0 15,21 0-15,-20 0 0,41 0 16,-42 0-16,22 0 0,-22 0 15,0 0-15,21 0 0,1 0 16,-1 0-16,-21 0 0,43 0 16,-43 0-16,21 0 0,-21 0 15,22 0-15,-22-21 0,21 21 0,-21 0 16,22 0-16,-1 0 0,-21 0 16,21 0-16,1 0 0,-22 0 15,21 0-15,-21 0 0,22 0 0,-1 0 16,-21 0-16,0 0 0,22 0 15,-22 0-15,21 0 0,-21 0 0,1-21 16,20 21-16,-21 0 0,0 0 0,22 0 16,-22 0-16,0 0 0,21 0 15,-21 0-15,22 0 0,-22 0 0,21 0 16,-21 0-16,22 0 0,-22-21 16,21 21-16,-21 0 0,22 0 0,-1 0 15,-21 0-15,22 0 0,-22 0 16,21 0-16,-21 0 0,22 0 15,-22 0-15,21 0 0,0 0 0,-20 0 16,20 0-16,-21 0 0,21 0 16,-20 0-16,-1 0 0,21 0 0,-21 0 15,0 0-15,1 0 0,-1 0 0,0 0 16,21 0-16,-21 0 0,1 0 16,-1 0-16,0 0 0,0 0 0,21 0 15,-20 0-15,-1 0 0,0 0 16,0 0-16,21-21 0,-20 21 15,-1 0-15,0 0 0,0 0 16,21 0-16,-20 0 0,-1 0 16,0 0-16,0-22 0,21 22 0,-20 0 15,-1 0-15,21 0 0,0 0 16,-20 0-16,-1 0 0,21 0 16,-21 0-16,0 0 0,1-21 15,20 21-15,-21 0 0,21 0 0,-20 0 16,-1 0-16,21 0 0,-21 0 15,22-21-15,-1 21 0,-21 0 0,64 0 16,-64 0-16,21 0 0,1 0 16,-1 0-16,0 0 0,1 0 0,-1 0 15,0-21-15,-21 21 0,22 0 16,-1 0-16,0 0 0,-20 0 0,20-21 16,-21 21-16,21 0 0,-20 0 15,-1 0-15,0-21 0,0 21 16,0 0-16,0 0 0,1-22 0,-1 22 15,0 0-15,0 0 0,0-21 16,0 21-16,1 0 0,20 0 0,-21 0 16,0 0-16,0 0 0,22-21 0,-22 21 15,21 0-15,-21 0 0,22 0 16,-22 0-16,21 0 0,1 0 0,-22 0 16,21-21-16,0 21 15,-20 0-15,20 0 0,-21-21 0,21 21 16,1 0-16,-22 0 0,21 0 15,-21 0-15,22 0 0,-22 0 0,21 0 16,-21 0-16,22 0 0,-22 0 0,21 0 16,-21 0-16,22 0 0,-22 0 15,21 0-15,-21 0 0,22 0 0,-1-21 16,-21 21-16,22 0 0,-22 0 16,21 0-16,-21 0 0,22 0 0,-22 0 15,0 0-15,21-22 0,-21 22 16,1 0-16,20 0 0,-21 0 0,0 0 15,0 0-15,1 0 0,-1 0 16,21 0-16,-21 0 0,0-21 16,1 21-16,-1 0 0,0 0 0,0 0 15,0 0-15,0 0 16,1 0-16,-1 0 0,0 0 0,0 0 16,0 0-16,0 0 15,1 0-15,-1 0 16,0 0-16,0 0 0,0 0 15,0 0-15,1 0 0,-1 0 0,0 0 16,21 0-16,-21 0 16,22-21-16,-22 21 0,0 0 15,0 0-15,0 0 16,1 0-16,-1 0 0,0 0 16,0 0-16,0 0 0,0 0 0,1 0 15,-1 0-15,0 0 0,0 0 16,21 0-16,-20 0 0,-1 0 0,0 0 15,0 0-15,0 0 0,0 0 16,22 0-16,-22 0 0,0 0 0,0 0 16,0 0-16,1 0 0,-1 0 15,21 0-15,-21 0 0,0 0 16,1 0-16,-1 0 0,0 0 0,0 0 16,0 0-16,0 0 0,1 0 15,-1 0-15,0 0 0,0 0 16,0 0-16,0 0 0,1 0 15,-1 0-15,0 0 16,0 0-16,0 0 0,0 0 16,1 0-16,-1 0 15,0 0-15,0 0 0,0 0 0,0 0 16,1 0-16,-1 0 0,0 0 16,0 0-16,0 0 0,0 0 15,1 0-15,-1 0 0,0 0 16,0 0-16,0 0 15,0 0-15,1 0 0,-1-21 0,0 21 16,0 0-16,0 0 0,0 0 16,1 0-16,-1 0 0,0 0 15,0 0 1,0 0-16,0 0 16,1 0-1,-1 0-15,0 0 16,0 0-16,0 0 15,0 0-15,1 0 0,-1 0 16,0 0 0,-21-21 62,-21 21-63,0-21 1,-22 21-16,22-22 0</inkml:trace>
  <inkml:trace contextRef="#ctx0" brushRef="#br0" timeOffset="65892.49">21611 6138 0,'21'0'15,"-21"-21"1,0 0 0,0 0-1,0 0-15,0 0 16,0-1-1,0 1-15,-21 0 16,0 21 0,0 0-1,0 0-15,-1 0 0,1 0 16,0 0-16,0 0 0,0 21 0,0 0 16,-22-21-16,22 22 15,0-1-15,-21 0 0,20 0 0,1 0 16,-21 0-16,21 1 0,0-1 15,-1 21-15,1-21 0,21 0 0,-21 22 16,21-1-16,-21 0 0,21-20 0,-21 20 16,21 0-16,0 1 0,0-1 15,0-21-15,0 21 0,0-20 0,0 20 16,0-21-16,0 0 0,21 0 16,0 1-16,0-1 0,0 0 0,1 0 15,-1-21-15,21 0 0,-21 21 16,22-21-16,-22 0 0,0 0 0,21 0 15,-21 0-15,1 0 0,20 0 16,-21-21-16,21 21 0,-20-21 16,-1 0-16,0 21 0,21-21 0,-21-1 15,1 1-15,-1 0 0</inkml:trace>
  <inkml:trace contextRef="#ctx0" brushRef="#br0" timeOffset="66356.22">21929 6371 0,'0'0'0,"0"-21"16,-22 21 15,1 0-31,21 21 16,-21 0-16,0 1 0,21-1 16,-21 0-16,21 0 0,-21 21 0,-1-20 15,22-1-15,0 21 0,0-21 16,0 0-16,0 22 0,0-22 0,0 0 15,0 0-15,0 0 0,0 1 0,22-22 16,-22 21-16,21-21 0,0 0 16,0 21-16,0-21 0,0 0 0,1 0 15,-1 0-15,0 0 16,0-21-16,0 21 0,0-21 0,22-1 16,-22 1-16,0 0 0,0 0 0,-21 0 15,21-22-15,-21 22 0,22-21 16,-22 21-16,0-22 0,0 1 0,0 21 15,-22-21-15,1 20 0,0 1 16,0 0-16,0 0 0,0 0 0,-1 21 16,-20 0-16,21 0 0,0 0 15,0 0-15,-1 0 0,1 21 0,0-21 16,0 21-16,21 0 0,0 0 0,-21 1 16,21-1-16,0 0 0,0 0 15,0 0-15,0 0 0,0 1 16,0-1-16,0 0 0,21-21 15,0 0-15,0 0 0,0 0 0,22 0 16,-22 0-16,21 0 0</inkml:trace>
  <inkml:trace contextRef="#ctx0" brushRef="#br0" timeOffset="66875.97">22521 6329 0,'-21'0'16,"0"0"-16,0 0 16,21 21-16,0 0 15,-21 0-15,21 1 16,0 20-16,0-21 0,0 0 0,0 0 16,0 1-16,0-1 0,0 21 15,0-21-15,0 0 0,0 1 0,0-1 16,0 0-16,0 0 15,0 0-15,0 0 16,0-42 15,0 0-31,0 0 16,0 0-16,0-22 16,0 22-16,0 0 0,0-21 0,0-1 15,0 1-15,0 21 0,21-21 16,21 20-16,-21-20 0,0 21 0,22 0 15,-22 0-15,21 21 0,-21-22 0,22 22 16,-22 0-16,21 0 0,-21 0 16,1 0-16,20 22 0,-21-22 0,0 21 15,0 0-15,-21 21 0,0-21 16,0 1-16,0 20 0,0-21 0,0 21 16,0-20-16,0-1 0,0 21 15,-21-21-15,21 0 0,0 1 16,-21-1-16,21 0 0,-21 0 0,21 0 15,0-42 17,0 0-32</inkml:trace>
  <inkml:trace contextRef="#ctx0" brushRef="#br0" timeOffset="67392.42">23537 6265 0,'0'-21'0,"0"0"15,0 0-15,-21 21 16,0 0-16,0 0 15,0 0-15,-1 0 0,1 0 0,-21 0 16,21 0-16,0 21 0,-1-21 16,1 21-16,0-21 0,0 21 0,0 1 15,21-1-15,0 0 0,0 0 16,0 0-16,0 0 16,21 1-16,0-1 15,0 0-15,0-21 16,22 21-16,-22-21 0,0 21 0,0-21 15,22 21-15,-22-21 0,0 22 0,0-22 16,0 21-16,0-21 0,-21 21 16,0 0-16,0 0 0,0 0 15,-21 1-15,0-22 16,0 21-16,0 0 0,-22-21 0,1 0 16,21 21-16,-21-21 0,20 0 15,-20 0-15,21 0 0,-21 0 16,20 0-16,1 0 0,0 0 0,0 0 0,0-21 15,21 0 1,0 0-16,0-1 0,0 1 16,0 0-16,0 0 15,0 0-15,21 0 0,0-1 0</inkml:trace>
  <inkml:trace contextRef="#ctx0" brushRef="#br0" timeOffset="68500.77">23961 5884 0,'0'-21'0,"0"42"31,0 1-31,0-1 15,0 0-15,0 0 0,0 21 0,0-20 16,-22 20-16,22 0 0,0-21 0,0 22 16,-21-1-16,21 0 15,0 22-15,0-22 0,0 1 0,-21-1 16,21 0-16,0 1 0,0-22 16,0 21-16,0-21 0,0 0 0,0 1 15,0-1-15,0 0 0,0 0 0,21-21 16,0 0-16,1 0 15,-1 0-15,0 0 0,0 0 16,0-21-16,0 0 0,1 0 16,-1-1-16,0 1 0,0 0 0,0-21 15,0 21-15,1-22 0,-1 22 0,-21-21 16,0 21-16,21-22 0,-21 22 16,0 0-16,0 0 0,0 0 15,0-1 1,-21 22-16,0 0 0,-1 0 15,1 0-15,0 0 0,21 22 16,0-1-16,0 0 16,0 0-16,21-21 15,0 21-15,1 0 0,-1-21 16,-21 22-16,21-1 0,0-21 0,-21 21 16,0 0-16,21 0 0,-21 0 0,21 1 15,1-1-15,-22 0 16,0 0-16,0 0 0,21-21 0,-21 21 15,21 1-15,0-1 16,0-21 0,0 0-16,1 0 0,-1 0 15,0 0-15,0 0 0,0-21 16,0-1-16,1 1 0,-1 21 0,-21-21 16,21 0-16,0-21 0,0 20 15,-21 1-15,21 0 0,-21 0 0,22 0 16,-22 0-16,21-1 0,-21 1 15,21 0-15,-21 0 0,0 0 16,21 21-16,-42 21 47,21 0-47,0 0 0,0 0 16,0 1-16,0 20 0,0-21 15,0 0-15,0 0 0,0 1 0,0-1 16,0 0-16,0 0 0,0 0 15,0 0-15,21 1 0,0-22 16,0 0-16,1 0 0,-1 0 16,21 0-16,0 0 15,1 0-15,-43-22 0,21 1 16,0 21-16,0-21 0,0 0 16,-21-21-16,22 20 0,-22 1 15,21-21-15,-21 21 0,21-22 0,-21 22 16,0 0-16,0 0 0,0 0 15,0 0-15,0-1 0,-21 22 32,21 22-17,0-1-15,0 0 0,0 0 0,0 0 16,0 22-16,0-22 0,0 0 16,0 0-16,0 0 0,0 22 0,0-22 15,0 0-15,0 0 16,0 0-16,21-21 0,0 21 15,0-21-15,0 0 0,1 0 16,-1 0 0,0-21-16,-21 0 0,21 21 0</inkml:trace>
  <inkml:trace contextRef="#ctx0" brushRef="#br0" timeOffset="68796.64">25675 6181 0,'0'0'0,"-21"0"16,0 0-16,0 0 0,-1 0 0,1 0 15,0 21-15,0 0 0,0 0 16,0-21-16,21 43 16,0-22-16,-22 0 0,22 0 0,-21 0 15,21 22-15,0-22 0,0 0 0,0 0 16,0 21-16,0-20 0,0-1 15,0 0-15,21-21 0,1 21 0,-22 0 16,21-21-16,0 21 0,0-21 16,0 0-16,0 0 0,1 0 0,-1 0 15,0 0-15,0 0 0,0 0 0,22 0 16,-22 0-16,0 0 0,21-21 16,-21 0-16,22 0 0</inkml:trace>
  <inkml:trace contextRef="#ctx0" brushRef="#br0" timeOffset="69129.03">26310 5736 0,'0'0'16,"0"-21"-16,-21-21 16,21 21-16,-21-1 0,0 22 0,-1 0 15,1 0 1,0 22-16,21-1 0,0 0 0,0 21 15,-21-21-15,21 22 0,0-1 16,0 0-16,0 1 0,0-1 0,0 0 16,0 1-16,0 20 0,0-20 15,0-1-15,0 0 0,0 1 16,0-1-16,0 0 0,0 1 0,0-22 16,21 21-16,-21-21 0,0 0 15,0 1-15,0-1 0,0 0 0,21 0 16,0-21-16,1 0 15,-1 0-15,0 0 16,0-21-16,0 21 0,0-21 16,1 0-16,-1-1 0</inkml:trace>
  <inkml:trace contextRef="#ctx0" brushRef="#br0" timeOffset="69573.56">26606 6181 0,'0'0'0,"0"21"31,-21 0-15,21 0-16,0 0 15,-21 1-15,21-1 0,0 21 0,0-21 16,0 0-16,0 1 0,0-1 0,0 0 16,0 0-16,21 0 0,0 0 15,-21 1-15,22-22 0,-1 21 16,0-21-16,0 0 0,0 0 15,0 0-15,1 0 0,-1 0 16,0 0-16,0 0 0,0-21 0,0-1 16,1 1-16,-1 0 15,0-21-15,-21 21 0,0-1 0,0-20 16,0 21-16,0-21 0,0-1 16,0 22-16,0-21 0,-21 21 0,0-1 15,-1 1-15,1 0 0,0 21 0,-21 0 16,21 0-16,-1 0 0,1 0 15,0 0-15,0 21 0,0-21 0,0 21 16,-1 1-16,22-1 16,-21 0-16,21 0 0,-21 0 0,21 0 15,0 1-15,0-1 0,0 0 0,0 0 16,0 0-16,0 0 0,0 1 16,21-22-16,0 0 15,1 0-15,-1 0 0,0 0 16,0 0-16</inkml:trace>
  <inkml:trace contextRef="#ctx0" brushRef="#br0" timeOffset="70035.97">27241 6202 0,'0'-21'0,"0"0"16,0-1-1,22 22-15,-1 0 0,0-21 16,0 21-16,0 0 0,0-21 16,1 21-16,-1 0 0,0 0 15,0 0-15,0 21 0,-21 0 16,0 1-16,21-1 0,-21 0 0,22 0 16,-22 0-16,0 0 0,0 22 15,0-22-15,0 0 0,0 0 16,0 22-16,0-22 0,0 0 0,-22 0 15,22 0-15,-21-21 0,21 21 16,0 1-16,-21-22 16,21-22 15,0 1-31,0 0 16,0 0-16,0 0 0,21 0 0,-21-1 15,21-20-15,1 21 0,-1-21 0,0 20 16,-21 1-16,21-21 0,0 21 15,0 0-15,1-22 0,-1 22 0,0 0 16,0 0-16,0 21 16,-21-21-16,21-1 15,1 22-15,-22-21 16</inkml:trace>
  <inkml:trace contextRef="#ctx0" brushRef="#br0" timeOffset="70459.87">25929 5800 0,'21'0'16,"0"0"-16,22 0 15,-22 0-15,0 0 0,21 0 0,1 0 16,-1 0-16,0 0 15,-20 0-15,20 0 0,0-21 0,1 21 16,-1 0-16,0 0 0,-21-22 0,22 22 16,-22 0-16,21 0 0,-21 0 15,1 0-15,-1 0 0,0 0 0,-21-21 16,-21 21 31,0 0-47,-1 0 0,1 0 0,0 0 15</inkml:trace>
  <inkml:trace contextRef="#ctx0" brushRef="#br0" timeOffset="70980.8">23982 5990 0,'21'0'15,"0"0"1,21 0-16,-20 0 15,-1 0-15,21-21 0,-21 21 0,0 0 16,22-21-16,-22 21 0,21 0 16,-21 0-16,1-21 0,-1 21 0,0 0 15,0 0-15,0-21 0,0 21 16,1 0-16,-1-22 16,-42 22 46,-1 0-62</inkml:trace>
  <inkml:trace contextRef="#ctx0" brushRef="#br0" timeOffset="74165.19">15811 5779 0,'-21'0'16,"0"0"-16,0 0 15,21 21-15,-21-21 16,0 0-16,-1 0 16,1 0-16,0 21 0,0-21 15,0 0-15,0 0 16,-1 0 0,1 0-16,0 0 15,0 0 32,42 0 0,0 0-31,0 0-1,1 0-15,-1 0 0,0 0 16,0 0-1,0 0-15,0 0 0,1 0 16,-1 0-16,0 0 0,0 0 16,0 0-16,0 0 15,1 0-15,-1 0 0,0 0 0,21 0 0,-21 0 16,1 0-16,20 0 16,-21 0-16,0 0 0,22 0 0,-22 0 15,21 0-15,-21 0 0,22 0 0,-22 0 16,21 0-16,-21 0 0,22 0 15,-22 0-15,21 0 0,-21 0 0,22 0 16,-22 0-16,21 0 0,0 0 16,1 0-16,-1 0 0,0 0 0,1 0 15,-1 0-15,0 0 0,-20 0 16,20 0-16,0 0 0,1 0 0,-22 0 16,21 0-16,0 0 0,1 0 0,-22-21 15,21 21-15,1 0 16,-1 0-16,0 0 0,-21 0 0,22 0 15,-1 0-15,0-21 0,1 21 16,-1 0-16,0 0 0,1 0 0,-22 0 16,21-22-16,-21 22 0,22 0 15,-1 0-15,-21 0 0,0 0 0,22 0 16,-22 0-16,21-21 0,-21 21 0,22 0 16,-22 0-16,21 0 0,1 0 15,-1-21-15,0 21 0,1 0 0,-22 0 16,21-21-16,0 21 0,1 0 15,-22 0-15,21 0 0,-21 0 16,1 0-16,-1-21 0,0 21 16,0 0-16,-42 0 172,0 0-172</inkml:trace>
  <inkml:trace contextRef="#ctx0" brushRef="#br0" timeOffset="81195.82">16023 6752 0,'0'-21'0,"0"0"31,0 0-31,0 0 31</inkml:trace>
  <inkml:trace contextRef="#ctx0" brushRef="#br0" timeOffset="81904.25">16065 6710 0</inkml:trace>
  <inkml:trace contextRef="#ctx0" brushRef="#br0" timeOffset="82614.09">16065 6731 0,'22'-21'31,"-22"0"-16,0 0 1,0-1 0,0 1-1,-22 21 1,1 0 0,0 0-16,0 21 15,21 1-15,-21-22 0,0 21 0,-1 0 16,1 0-16,0 21 15,21-20-15,0-1 0,-21 0 0,21 21 16,-21-21-16,21 1 0,0 20 0,-21-21 16,21 21-16,0-20 0,0-1 15,0 21-15,0-21 0,0 0 0,0 1 16,21-1-16,0 0 0,-21 0 16,21-21-16,0 21 0,0-21 15,22 0-15,-22 0 0,21 0 0,-21 0 16,22 0-16,-22 0 0,21-21 15,1 21-15,-1-21 0,0 0 0,-21 0 16,22-1-16,-22 1 0,21 21 16,-21-21-16,1 0 0,-1 0 0,-21 0 15,0-1-15,0 1 0,0-21 0,0 21 16,0 0-16,0-1 0,0 1 16,-21-21-16,-1 21 0,1-22 0,0 22 15,0 0-15,-21 0 0,20 0 16,1 0-16,-21 21 0,21 0 0,-22-22 15,22 22-15,-21 0 0,21 0 16,0 0-16,-1 22 0,1-1 16,-21-21-16,42 21 0,-21 0 0,0 0 15,-1 0-15,22 1 0,0-1 16,-21 0-16,0 0 0,21 0 16,0 0-16,0 1 15,0-1-15,0 0 0,21-21 16,0 0-16,1 0 0,-1 0 0,0 0 15,0 0-15,21 0 0,-20 0 16,20 0-16</inkml:trace>
  <inkml:trace contextRef="#ctx0" brushRef="#br0" timeOffset="83021.88">16722 6350 0,'0'0'0,"-22"0"16,1 0-1,21 21 1,0 0-16,-21 1 0,21 20 0,0 0 16,0-21-16,0 43 0,0-22 15,0 1-15,0-1 0,0 21 16,0-20-16,0 20 0,0-20 0,0 20 15,0 1-15,0-1 0,0 1 16,0-1-16,0 1 0,21 20 0,-21-20 16,0-1-16,0 1 0,0 20 0,0-20 15,0-1-15,0 22 0,-21-21 16,21 20-16,0-20 0,-21-1 0,0 1 16,21-1-16,-21 1 0,-1-1 0,22-20 15,0 20-15,0-21 0,-21-20 16,21 20-16,0-21 0,0 0 0,0 0 15,0-42 1,0 0-16,21 21 16,-21-21-16,0-21 0,0 20 15,22-20-15,-22 0 0,21-1 0,-21 1 16</inkml:trace>
  <inkml:trace contextRef="#ctx0" brushRef="#br0" timeOffset="83432.91">16658 6985 0,'0'0'0,"0"-21"0,0 0 16,0 0-16,0-1 16,0 1-16,0 0 0,0 0 15,0 0-15,0 0 0,0-1 16,21 1-16,0 21 0,1-21 15,-1 0-15,0 21 0,0-21 0,21 21 16,-20 0-16,-1 0 0,0 0 16,0 0-16,0 0 0,0 0 0,1 21 15,-1 0-15,-21 0 0,0 0 16,0 22-16,0-22 0,0 0 16,-21 0-16,-1 0 0,1 1 0,0-1 15,0 0-15,0 0 0,0-21 16,-1 21-16,1 0 0,0-21 15,0 22-15,0-22 16,0 0 0,21 21-16,21-21 31,0 0-31,0 0 16,-21-21-16,0-1 0,21 22 15,0-21-15</inkml:trace>
  <inkml:trace contextRef="#ctx0" brushRef="#br0" timeOffset="83832.78">17081 6900 0,'22'0'0,"-1"0"15,0 0-15,-21-21 16,21 21-16,0 0 0,-21-21 0,21 21 15,1-21-15,-1 21 0,-21-21 16,21 21-16,0-21 0,0-1 16,0 1-16,-21 0 0,22 21 0,-22-21 15,0 0-15,0 0 16,-22 21 0,1 0-1,0 0-15,0 21 0,0 0 0,0-21 16,21 21-16,-22 0 0,1 0 0,21 1 15,-21-1-15,21 0 0,0 0 0,0 0 16,0 0-16,0 1 0,0-1 16,0 0-16,0 0 0,0 0 15,21-21-15,0 0 0,-21 21 16,22-21-16,-1 0 0,0 0 0,0 0 16,0 0-16,0 0 0,1 0 15,-1 0-15,0 0 0,0-21 16,0 21-16,-21-21 15</inkml:trace>
  <inkml:trace contextRef="#ctx0" brushRef="#br0" timeOffset="84284.41">17547 6773 0,'0'0'15,"0"-21"-15,0 0 16,21 0-1,0 21-15,1-21 0,-1 21 16,0 0 0,0 0-16,0 0 0,0 0 15,1 0-15,-1 21 0,-21 0 16,21 0-16,0 0 0,-21 1 16,0-1-16,0 0 0,0 0 0,0 0 15,0 0-15,0 1 0,0-1 0,0 0 16,0 0-16,-21 0 15,0-21-15,0 21 0,-1-21 16,22-21 15,0 0-31,0 0 16,0 0-16,0 0 16,0-1-16,0 1 0,0 0 15,22 0-15,-22 0 0,21 0 0,0-1 16,-21 1-16,0 0 0,0 0 0,21 21 15,0-21-15,0 21 16,-21-21-16,22 21 16,-1 0-16,0 0 31</inkml:trace>
  <inkml:trace contextRef="#ctx0" brushRef="#br0" timeOffset="84863.74">18246 6731 0,'0'-21'0,"0"0"15,0 0-15,0-1 16,0 1-16,0 0 15,-22 21-15,1 0 16,0 0-16,0 0 0,0 0 16,0 21-1,-1-21-15,1 21 0,0 1 0,21-1 16,-21 0-16,21 21 0,-21-21 0,21 1 16,-21 20-16,21-21 0,0 0 15,0 0-15,0 1 0,0-1 0,0 0 16,0 0-16,0 0 0,0 0 15,0 1-15,21-22 16,0 0-16,0 0 16,0 0-16,0 0 15,1-22-15,-1 1 0,0 0 16,0 0-16,0 0 16,-21 0-16,21-1 0,-21-20 15,22 21-15,-22 0 0,0 0 0,0-1 16,0 1-16,0 0 0,0 0 15,0 0-15,0 42 32,0 0-17,0 0-15,0 0 0,0 1 16,0-1-16,0 0 0,0 0 0,0 0 16,0 0-16,0 1 15,21-22-15,-21 21 0,0 0 0,0 0 16,21-21-16,0 0 31</inkml:trace>
  <inkml:trace contextRef="#ctx0" brushRef="#br0" timeOffset="85240.57">18648 6181 0,'0'0'0,"0"21"32,-21 0-17,21 0-15,-22 0 0,22 1 16,0 20-16,-21-21 0,21 21 0,-21 1 15,21-1-15,-21 0 0,21 1 0,0 20 16,0-20-16,0-1 0,0-21 16,-21 21-16,21 1 0,0-1 0,0-21 15,0 0-15,0 22 0,0-22 0,0 0 16,0 0-16,0 0 16,0 1-16,0-1 15,0-42 16,21-1-31,-21 1 16,0 0-16,21 0 0,0 0 16</inkml:trace>
  <inkml:trace contextRef="#ctx0" brushRef="#br0" timeOffset="85716.08">18754 6689 0,'0'21'32,"0"0"-32,0 0 0,0 0 15,0 1-15,0-1 0,0 0 16,0 0-16,0 0 0,0 0 16,0 1-16,0-1 0,0 0 0,0 0 15,0 0-15,0 0 16,21-21-1,-21 22-15,21-22 0,0 0 0,0 0 16,0 0-16,1 0 16,-22-22-16,21 22 15,0-21-15,-21 0 0,21 21 0,-21-21 16,0 0-16,21 0 0,-21-1 0,0 1 16,0 0-16,0-21 0,0 21 15,0-1-15,0 1 0,0 0 0,-21 0 16,21 0-16,-21 0 0,0-1 0,0 22 15,-1 0-15,1 0 16,0 0-16,0 0 16,21 22-16,0-1 0,-21-21 15,21 21-15,0 0 0,-21-21 0,21 21 16,0 0-16,0 1 16,0-1-1,21-21 1,0 0-16,0 0 15,0 0-15</inkml:trace>
  <inkml:trace contextRef="#ctx0" brushRef="#br0" timeOffset="86187.92">19050 6668 0,'0'-22'0,"21"22"16,0 0 0,0 0-16,1 0 15,-1 0-15,-21 22 16,21-22-16,0 21 0,-21 0 16,0 0-16,21-21 0,-21 21 15,0 0-15,0 1 0,21-1 0,-21 0 16,0 0-16,0 0 15,0 0-15,0 1 0,0-1 0,0 0 16,0 0-16,0 0 16,0 0-16,0 1 15,0-44 32,0 1-47,0 0 16,0 0-16,0 0 0,0 0 0,0-1 15,22 1-15,-22 0 0,21 0 16,-21 0-16,0 0 0,21-1 0,0 1 16,-21 0-16,0 0 0,21 21 15,0-21-15,-21 0 0,22 21 0,-22-22 16,21 1 0,-21 0-1,21 21-15</inkml:trace>
  <inkml:trace contextRef="#ctx0" brushRef="#br0" timeOffset="89484.39">18563 6287 0,'0'0'0,"-21"0"0,0 0 16,0 0-1,-1 0-15,1 0 0,0 0 16,0 0-16,0 0 0,0 0 15,-1 0-15,1 0 0,0 0 16,0 0-16,0 0 16,42 0 15,0 0-15,0 0-16,0 0 0,22 0 0,-22 0 15,21 0-15,-21 0 0,22 0 16,-1 0-16,0 0 0,1-22 15,-1 22-15,-21 0 0,22 0 0,-1-21 16,-21 21-16,21 0 0,-20 0 0,20-21 16,-21 21-16,0 0 0,0 0 15,1 0 1,-22-21 15,-22 21 16,1 0-47</inkml:trace>
  <inkml:trace contextRef="#ctx0" brushRef="#br0" timeOffset="90657.06">14203 5779 0,'-21'0'15,"-1"0"1,1 0-16,0 0 15,0 0-15,0 0 0,0 0 0,-1 0 16,1 0-16,0 0 16,0 0-16,0 0 0,0 0 15,-1 21 1,1-21-16,42 0 94,1 0-94,-1 0 0,0 0 15,21 0-15,-21 0 0,22 0 0,-1 0 16,0 0-16,1 0 0,-1-21 16,22 21-16,-22 0 0,0 0 0,1 0 15,-1-22-15,0 22 0,1 0 16,-1 0-16,-21 0 0,21-21 0,-20 21 15,20 0-15,-21 0 0,0 0 0,0 0 16,1 0-16,-1 0 16,0-21-16,-42 21 156</inkml:trace>
  <inkml:trace contextRef="#ctx0" brushRef="#br0" timeOffset="95308.7">13991 6837 0,'0'0'0,"21"0"0,0-21 15,-21 0 1,0-1-16,0 1 31,-21 21 0,0 0-31,21 21 16,-21 1-16,21-1 16,0 0-16,-21 0 0,21 0 15,0 0-15,0 22 0,0-22 16,-21 21-16,21-21 0,0 22 0,0-1 15,-22 0-15,22-20 0,0 20 16,0 0-16,0-21 0,-21 22 0,21-22 16,-21 21-16,21-21 0,-21 1 15,21-1-15,0 0 0,0 0 16,-21 0-16,21-42 31,0 0-31,0 0 16,0 0-16,0-22 15,0 22-15,21 0 0,-21-21 0,0-1 16,0 22-16,21-21 0,-21-1 16,21 1-16,0-21 0,-21 20 15,22 22-15,-22-21 0,21-1 0,-21 22 16,21 0-16,0-21 0,0 21 16,-21-1-16,0 1 0,21 0 0,1 21 15,-22-21-15,0 0 0,21 21 16,0 0-1,0 0 1,0 21-16,-21 0 0,0 0 16,21 0-16,-21 1 0,22 20 0,-1-21 15,-21 0-15,0 22 0,0-22 16,21 21-16,-21-21 0,21 22 16,-21-22-16,0 21 0,0-21 0,0 22 15,0-22-15,0 0 0,0 21 0,0-21 16,0 1-16,0-1 0,0 0 15,0 0-15,0 0 0,0 0 0,0 1 16,0-1-16,0 0 16,0 0-16,0 0 15,0-42 17,0 0-32,0 0 15</inkml:trace>
  <inkml:trace contextRef="#ctx0" brushRef="#br0" timeOffset="95652.96">13928 7324 0,'21'0'47,"0"0"-47,0-21 0,0 21 16,0 0-16,1 0 0,-1-22 0,0 22 16,0 0-16,21 0 0,-20-21 0,-1 21 15,0-21-15,0 21 0,0 0 16,0 0-16,1 0 0,-1 0 0,-21-21 31,0 0 16,21 21-47</inkml:trace>
  <inkml:trace contextRef="#ctx0" brushRef="#br0" timeOffset="95988.78">14626 7133 0,'0'21'46,"0"-42"1,21 21-31,-21-21-16,0 0 16,-21 21 15,0 0-16,0 0 1,0 0 0</inkml:trace>
  <inkml:trace contextRef="#ctx0" brushRef="#br0" timeOffset="96256.35">14838 7006 0</inkml:trace>
  <inkml:trace contextRef="#ctx0" brushRef="#br0" timeOffset="97351.81">14880 6879 0,'0'-21'0,"0"0"16,0 0 15,0 42 1,0 0-17,-21 0-15,21 0 0,-21 1 16,21-1-16,0 21 0,0-21 0,0 0 15,-21 1-15,21-1 0,0 21 16,-22-21-16,22 0 0,0 22 16,0-22-16,0 0 0,0 0 15,0 0-15,0 1 0,0-1 0,0 0 16,0 0-16,0 0 0,0 0 0,22 1 16,-1-22-16,0 21 15,0-21-15,0 0 16,0 0-16,1 0 0,-1 0 15,0 0-15,0-21 0,0-1 16,0 22-16,1-21 0,-1 21 0,0-21 16,0 0-16,0 0 0,-21 0 0,0-1 15,21 1-15,-21 0 0,22 0 16,-22 0-16,0 0 0,0-1 16,0-20-16,0 21 0,0 0 0,0 0 15,0-1-15,0-20 0,0 21 16,0 0-16,0 0 0,0-1 0,-22 1 15,22 0-15,-21 0 0,0 0 16,0 0 0,0 21-16,0 0 15,-1 0-15,1 0 16,0 0-16,0 0 0,0 0 16,0 0-16,-1 21 0,1 0 15,0-21-15,21 21 16,-21-21-16,21 21 0,0 0 15,-21 1-15,21-1 0,0 0 0,0 0 16,0 0-16,0 0 16,0 1-16,0 20 0,0-21 0,0 0 15,0 0-15,0 1 0,0-1 16,0 0-16,0 0 0,0 0 0,0 0 16,0 1-16,0-1 0,0 0 0,21-21 15,-21 21-15,21 0 0,0 0 16,0-21-16,1 0 15,-1 22-15,0-22 0,0 0 16,0 0 0,0 0-16,1-22 0,-1 22 15,0-21-15,0 21 0,0-21 0,-21 0 16,21 21-16,1-21 0,-22 0 16,0-1-16,21 1 0,0 0 0,-21 0 15,0 0-15,0 0 0,0-1 16,0 1-16,0 0 0,0 0 15,0 0-15,0 0 0,0-1 0,0 1 16,0 0-16,-21 0 0,21 0 0,-21 0 16,21-1-16,-22 1 0,1 0 15,0 0-15,21 0 0,-21 0 0,0 21 16,21-22-16,-21 22 0,-1 0 16,22-21-16,-21 21 0,0 0 15,0 0-15,0 0 0,0 0 16,-1 0-16,1 0 15,21 21-15,-21 1 0,21-1 16,-21 0-16,21 0 0,-21 0 0,21 0 16,0 1-16,0-1 0,0 0 15,-21 0-15,21 0 0,0 0 0,0 1 16,0-1-16,0 0 0,0 0 16,0 0-16,0 0 0,0 1 0,0-1 15,0 0-15,0 0 0,0 0 16</inkml:trace>
  <inkml:trace contextRef="#ctx0" brushRef="#br0" timeOffset="98036.36">14605 7070 0,'0'21'63,"21"-21"-32,0 0-16,-21-21 17,21 21-32,-21-21 15,0-1 1,-21 22 15,21 22-15,-21-22-1,21 21 1</inkml:trace>
  <inkml:trace contextRef="#ctx0" brushRef="#br0" timeOffset="99592.85">11811 6117 0,'-21'0'0,"0"0"32,-1 0-17,22 21 1,22-21 46,-1 0-46,0 0-16,0 0 0,0 0 16,0 0-16,1 0 0,-1 0 15,0 0-15,21 0 0,-21 0 0,22 0 16,-1 0-16,-21 0 0,22 0 15,-1 0-15,-21 0 0,21-21 16,-20 21-16,20 0 0,-21 0 0,0 0 16,22 0-16,-22 0 0,0 0 15,21 0-15,-21 0 0,22 0 0,-22 0 16,21-21-16,-21 21 0,22 0 0,-22 0 16,0 0-16,21 0 0,-20 0 15,-1 0-15,0 0 0,0 0 0,0 0 16,0 0-16,-42 0 125,0-21-125,0 21 0,0 0 15,0 0-15</inkml:trace>
  <inkml:trace contextRef="#ctx0" brushRef="#br0" timeOffset="100272.38">11769 6138 0,'0'0'0,"-22"0"15,44 0 95,-1 0-110,0 0 15,0 0-15,0 0 0,0 0 0,1 0 16,-1 0-16,0 0 0,21 0 0,-21 0 16,22 0-16,-22 0 15,21 0-15,1 0 0,-22 0 0,21 0 16,0 0-16,1 0 0,-22-21 0,21 21 16,-21 0-16,22-21 0,-22 21 15,21 0-15,-21 0 0,1 0 0,20 0 16,-21 0-16,0 0 0,0 0 0,1 0 15,-1 0-15,0 0 0,0-21 16,0 21-16,0 0 0,1 0 16,-1-21-1,0 21 17</inkml:trace>
  <inkml:trace contextRef="#ctx0" brushRef="#br0" timeOffset="102436.86">11028 6943 0,'0'0'0,"0"-21"16,0-1-1,0 1-15,0 0 16,-21 21 0,21-21-1,-22 21 1,22 21 15,0 0-31,0 0 0,0 1 0,0-1 16,0 0-16,0 0 0,0 0 15,0 22-15,0-1 0,0-21 0,0 21 16,0 1-16,0-1 0,-21 0 0,21 1 16,0-1-16,0 0 0,0 1 15,0-1-15,0-21 0,-21 22 16,21-22-16,-21 21 0,21-21 0,0 0 15,0 1-15,0-1 0,0 0 16,-21-21-16,21 21 16,0-42 15,0 0-15,0 0-16,0-1 15,0 1-15</inkml:trace>
  <inkml:trace contextRef="#ctx0" brushRef="#br0" timeOffset="103276.67">10943 7091 0,'0'0'16,"-21"-21"-16,21 0 16,-21 21-16,0 0 0,21-22 0,0 1 15,0 0-15,0 0 16,0 0 0,0 0-16,21-1 15,0 1-15,0 21 0,0-21 16,0 21-16,22 0 0,-22-21 0,21 21 15,-21 0-15,22 0 0,-1 0 16,-21 0-16,22 0 0,-22 0 0,21 0 16,-21 21-16,0 0 0,1 0 15,-1-21-15,0 22 0,0 20 0,-21-21 16,21 0-16,-21 0 0,0 1 0,0-1 16,0 21-16,0-21 15,-21 0-15,0 22 0,0-22 0,21 0 16,-43 0-16,22 22 0,0-22 0,0 0 15,0 0-15,-22 0 0,22 0 16,0 1-16,-21-22 0,21 21 0,-1 0 16,1-21-16,0 0 0,0 21 0,0-21 15,0 0-15,-1 0 16,1 0 0,21-21-1,0 0 1,21 21 15,1 0-31,-1 0 0,0 0 16,0 0-16,0 21 15,0 0-15,1 0 0,-1-21 16,-21 21-16,21 1 0,0-22 16,0 21-16,0 0 0,-21 0 0,22-21 15,-1 21-15,0 0 0,0-21 16,0 0-16,0 22 15,1-22-15,-1 0 0,0 0 16,0 0-16,0 0 0,0 0 16,1 0-16,-22-22 15,21 22-15,-21-21 0,21 0 16,-21 0-16,21 21 0,-21-21 16,0 0-16,21-1 0,-21 1 15,0 0-15,0 0 16,0 0-1,0 0 32,21 21-47</inkml:trace>
  <inkml:trace contextRef="#ctx0" brushRef="#br0" timeOffset="103745.18">11874 7239 0,'-21'0'0,"0"0"16,0 0-1,21 21 1,0 0-16,0 1 0,0-1 31,21-21 1,0 0-32,0 0 15,-21-21-15,0-1 0,22 22 16,-22-21-16,0 0 15,0 0 1,-22 21 0,1 0-16,0 0 31,0 21-31,21 0 16,0 0-1,0 1 1,21-22 15,0 0-31,-21-22 16,21 22-16</inkml:trace>
  <inkml:trace contextRef="#ctx0" brushRef="#br0" timeOffset="104240.82">12150 6964 0,'0'-21'0,"0"0"15,0 42 48,21 0-48,0-21-15,-21 21 0,21 0 16,-21 0-16,0 1 0,21-1 0,-21 0 16,0 0-16,21 0 0,1 0 15,-22 1-15,21 20 0,-21-21 0,0 0 16,0 0-16,21 1 0,-21 20 0,21-21 15,-21 0-15,0 0 16,0 1-16,21-1 0,-21 0 16,0 0-16,21-21 15,-21 21-15,0-42 78,0 0-78,0 0 16,0 0-16,0-1 0,0 1 16</inkml:trace>
  <inkml:trace contextRef="#ctx0" brushRef="#br0" timeOffset="104689.67">12636 6879 0,'-21'-21'16,"21"42"46,-21 0-62,21 1 16,-21-1-16,21 0 0,0 0 15,0 0-15,-21 0 0,21 22 16,-21-22-16,-1 21 0,22 1 0,0-22 16,-21 21-16,0-21 0,21 22 0,0-22 15,0 21-15,-21-21 0,21 0 16,-21 1-16,21-1 0,0 0 0,0 0 15,0 0-15,0 0 16,0-42 62,0 0-78</inkml:trace>
  <inkml:trace contextRef="#ctx0" brushRef="#br0" timeOffset="107864.43">783 6435 0,'-21'0'16,"0"0"-16,0 0 0,-1 0 16,1 0-16,0 0 0,0 0 15,0 0 1,0 0-1,42 0 64,0 0-79,0 0 0,0 0 15,0 0-15,1 0 0,20 21 16,-21-21-16,0 0 0,0 0 15,1 0-15,20 0 0,-21 21 0,21-21 16,-20 0-16,20 0 0,-21 0 16,21 0-16,1 21 0,-1-21 0,0 0 15,1 0-15,-1 0 0,0 0 16,1 0-16,-1 0 0,22 0 16,-22 0-16,0 0 0,22 0 15,-22 0-15,0 0 0,1 0 0,-1 0 16,0 0-16,1 0 0,-1 0 15,-21 0-15,22 0 0,-22 0 16,21 0-16,0 0 0,-20 0 0,20 0 16,0 0-16,-21 0 0,22 0 0,-1-21 15,0 21-15,1 0 0,-1 0 16,43 0-16,-22 0 0,-20 0 16,-1 0-16,21-21 15,-20 21-15,-1 0 0,22 0 0,-22 0 16,0 0-16,1 0 0,-1-21 15,21 21-15,-20 0 0,-1 0 0,0 0 16,1 0-16,-1-21 0,22 21 16,-22 0-16,0 0 0,22-22 0,-22 22 15,0 0-15,22 0 0,-22-21 16,22 21-16,-22-21 0,0 21 0,1 0 16,-1 0-16,22 0 0,-22-21 0,0 21 15,1 0-15,-1 0 0,0 0 16,1-21-16,-1 21 0,0 0 15,1 0-15,-1 0 0,0-21 0,1 21 0,-1 0 16,0 0-16,22-22 0,-22 22 16,0 0-16,1 0 0,-1-21 15,0 21-15,1 0 0,-1 0 16,0 0-16,1-21 0,-1 21 0,0 0 16,1 0-16,-22 0 0,21-21 0,1 21 15,-1 0-15,0 0 0,-21 0 16,22-21-16,-1 21 0,0 0 0,1 0 15,-1 0-15,0-21 0,1 21 0,20 0 16,-20 0-16,-1 0 0,0-22 16,1 22-16,-1 0 0,0 0 0,-21 0 15,22 0-15,-1 0 0,0 0 0,-20 0 16,20-21-16,-21 21 0,21 0 16,-20 0-16,20 0 0,-21 0 15,0 0-15,22 0 0,-22 0 0,0 0 16,0 0-16,0 0 0,0 0 15,1 0-15,20 0 0,-21 0 0,0 0 16,0 0-16,22 0 0,-22-21 16,0 21-16,21 0 0,1 0 0,-22 0 15,21 0-15,1 0 0,-1 0 0,-21 0 16,21 0-16,1 0 0,-1 0 16,0 0-16,-20 0 0,20 0 0,0 0 15,1 0-15,-1 0 0,-21 0 0,21-21 16,1 21-16,-1 0 15,0 0-15,22 0 0,-22 0 0,1 0 16,-1 0-16,21 0 0,-20 0 0,20-21 16,-20 21-16,-1 0 0,21 0 15,-20 0-15,20 0 0,-20 0 0,-1 0 16,0 0-16,22 0 0,-22 0 0,0 0 16,1 0-16,-1-21 0,0 21 15,1 0-15,-1 0 0,-21 0 0,22 0 16,-1 0-16,0 0 0,-21 0 0,22-22 15,-1 22-15,-21 0 0,0 0 16,22 0-16,-22 0 0,0 0 16,0-21-16,22 21 0,-22 0 0,0 0 15,0 0-15,0 0 0,0 0 16,1-21-16,-1 21 0,0 0 16,0 0-16,0 0 0,0 0 0,1 0 15,-1-21-15,0 21 16,0 0-16,0 0 0,0 0 15,1 0-15,-1 0 0,0 0 0,0 0 16,0 0-16,0 0 16,1-21-16,-1 21 0,0 0 15,0 0-15,0 0 0,0 0 16,1 0-16,-22-21 16,21 21-16,0 0 0,0 0 15,0 0 1,0 0-1,1 0 79,-22-22-63,0 1-15,0 0-16</inkml:trace>
  <inkml:trace contextRef="#ctx0" brushRef="#br0" timeOffset="112300.86">1905 7112 0,'0'-21'0,"0"0"16,0 0 0,0-1-1,0 1 1,-21 21-1,0 0-15,-1 0 16,1 0-16,0 0 0,0 0 16,0 21-16,-22-21 0,22 22 15,-21-1-15,21 0 0,-22 0 0,22 0 16,0 22-16,-21-22 16,21 21-16,-1 0 0,-20 1 0,21-1 15,21-21-15,0 22 0,-21-1 16,21 0-16,0 1 0,0-1 0,0 0 15,21-21-15,0 22 0,0-22 16,22 0-16,-22 0 0,21 0 0,-21 1 16,22-1-16,-1 0 0,0-21 15,-21 0-15,22 21 0,-1-21 0,-21 0 16,22 0-16,-22 0 0,21 0 16,-21 0-16,22-21 0,-22 21 0,0-21 15,21 0-15,-21-1 16,1 1-16,20 0 0,-21 0 0,0-21 15,22 20-15,-22-20 0,0 0 0,0-1 16,0 22-16,0-42 0,1 20 16,-1 1-16,-21 0 0,0-1 0,0 1 15,21 0-15,-21-1 0,0 22 16,0-21-16,0 21 0,0-22 0,0 22 16,0 0-16,0 0 15,-21 21 16,21 21-31,0 0 0,-21 22 16,21-22-16,-22 0 16,22 21-16,0 1 0,0-1 0,0 0 15,-21 22-15,21-22 0,-21 0 16,21 1-16,0 20 0,0-20 0,0-1 16,0 0-16,0-21 0,0 22 15,0-22-15,0 21 0,0-21 0,0 1 16,0-1-16,21 0 0,0-21 15,1 21-15,-1-21 0,0 0 0,0 0 16,21 0-16,-20 0 0,20 0 0,0 0 16,-21-21-16,22 0 0,-1 21 15,-21-21-15,22-1 0,-22 1 0,21 0 16,-21 0-16,0 0 16,22 0-16,-22-1 0,0 1 0,-21-21 15,21 21-15,-21 0 0,21-1 0,-21-20 16,0 21-16,0 0 0,0 0 15,0-1-15,0 1 0,0 0 0,0 0 16,-21 0-16,0 21 16,0 0-16,0 0 0,0 0 15,-1 21-15,1-21 16,21 21-16,-21 0 0,0 0 0,21 22 16,-21-22-16,21 0 0,-21 21 0,-1-20 15,22 20-15,0-21 0,0 21 16,-21-20-16,21-1 0,0 21 15,0-21-15,0 0 0,0 1 16,0-1-16,21 0 16,1-21-16,-1 0 15,0 0-15,0 0 0,0 0 16,-21-21-16,21 0 0,1 21 0,-1-22 16,0 1-16,-21 0 0,21 0 15,0 0-15,-21 0 0,0-1 0,21 1 16,-21 0-16,22 0 0,-22-21 15,0 20-15,21 1 0,-21 0 0,0-21 16,0 21-16,0-1 16,0 1-16,0 42 47,0 1-47,0-1 0,0 0 15,0 0-15,0 0 0,0 0 0,0 22 16,0-22-16,0 0 0,0 0 15,0 0-15,0 1 0,0-1 0,0 0 16,0 0-16,0 0 0,0 0 16,21-21-16,0 22 15,0-22-15,0 0 0,1 0 16,-1 0 0,0 0-16,0-22 0,0 22 0,0-21 15,-21 0-15,22 21 0,-1-21 16,0 0-16,0 0 0,0-1 0,0-20 15,22 21-15,-22 0 0,0-22 0,-21 22 16,21 0-16,0-21 0,1 21 16,-22-1-16,0 1 0,0 0 15,0 42 17,0 0-32</inkml:trace>
  <inkml:trace contextRef="#ctx0" brushRef="#br0" timeOffset="113044.28">3429 7578 0,'21'21'15,"0"0"-15,-21 0 16,21-21-16,-21 21 0,0 1 16,22-22-16,-22 21 0,21-21 0,-21 21 15,0 0 1,21 0 0,-42-21 15,0 0-31,-1 0 15,1 0-15,21-21 0,-21 21 16,0-21-16,21 0 16,-21 0-16,0 21 0,-1-22 15,22 44 32,0-1-31,0 0-16,0 0 0,22 0 15,-1 0 1,-21 1-16,21-22 0,0 0 16,0 21-16,0-21 15,1 0-15,-1 0 16,0 0-16,0 0 0,0 0 16,0-21-16,1 21 15,20-22-15,-21 22 0,0-21 0,22 0 16,-22 0-16,0 0 0,21 0 0,-21-1 15,1 1-15,20 0 0,-21-21 16,0 21-16,0-1 0,-21-20 0,22 21 16,-22 0-16,0 0 0,0-1 0,0 1 15,0 0-15,0 0 16,-22 21 0,22 21-1,-21-21-15,21 21 0,0 0 0,-21 1 16,21-1-16,0 0 15,0 0-15,0 0 0,0 0 16,0 1-16,0-1 0,0 0 0,21-21 16,-21 21-16,21 0 0,1 0 15,-22 1-15,21-22 16,-21 21-16,0 0 16,0 0-1,-21-21-15,-1 0 0,1 21 16,0-21-16,0 0 0,0 0 15,0 0-15,-1 0 0,1 0 16,0 0-16,0 0 16,21-21 31</inkml:trace>
  <inkml:trace contextRef="#ctx0" brushRef="#br0" timeOffset="115788.26">4212 7472 0,'-21'0'16,"21"-21"0,-21 0-1,21-1-15,0 1 0,0 0 16,0 0-16,21 21 0,0-21 15,0 21-15,-21-21 0,21 21 16,1 0-16,-1-22 0,0 22 16,0 0-16,0 0 0,0 22 15,1-22-15,-1 21 0,-21 0 16,0 21-16,21-21 0,-21 1 0,0 20 16,0-21-16,0 21 0,0-20 0,0 20 15,0-21-15,0 21 0,0-20 16,0-1-16,-21 0 0,21 0 0,0 0 15,0 0-15,0 1 16,-21-22-16,21-22 31,0 1-31,21 0 16,-21 0-16,21 0 0,0 0 16,-21-22-16,21 22 0,0-21 0,1 21 15,-22-22-15,21 22 0,0-21 0,0-1 16,0 22-16,0 0 0,1-21 15,-1 21-15,0-1 0,0 22 0,-21-21 16,21 21-16,0 0 0,1 21 16,-1 1-1,0-1-15,-21 21 0,0-21 0,0 0 16,0 22-16,21-22 0,-21 0 16,0 21-16,21-20 0,-21-1 0,0 21 15,0-21-15,21 0 0,-21 1 0,22-1 16,-22 0-16,21-21 15,-21 21-15,21-21 16,0 0-16,0 0 16,0 0-16,-21-21 15,22 21-15,-22-21 0,21 0 16,0 21-16,-21-22 0,21 1 0,0-21 16,-21 21-16,21 0 0,1-22 0,-22 1 15,21 21-15,0-22 0,0 22 16,0-21-16,0 21 0,1 0 0,-1-1 15,0 1-15,0 0 0,0 21 0,0 0 16,1-21-16,-1 21 16,0 0-16,0 0 0,0 21 0,0-21 15,1 21-15,-22 0 0,21 1 0,0-1 16,-21 0-16,21 0 0,-21 0 16,0 0-16,21 1 0,-21-1 15,0 0-15,21-21 0,-21-21 47,0 0-31,0-1-16,0 1 0,0 0 15,0 0-15,-21 0 0,0 0 16,0-1-16,21 1 0,-21 0 0,0 0 16,21 0-16,-22 21 0,1-21 15,0 21-15,0 0 16,0 0-16,0 0 0,-1 0 0,1 0 15,0 21-15,0 0 0,0 0 16,0 21-16,-1-20 0,1-1 16,0 21-16,0-21 0,21 22 0,0-22 15,-21 21-15,21-21 0,0 22 0,0-22 16,0 0-16,0 0 0,0 0 16,0 0-16,0 1 0,0-1 0,0 0 15,21-21-15,0 0 16,0 0-16,0 0 15,1 0-15,-1 0 0,0 0 16,0 0-16,0-21 0,0 21 0,1-21 16,-1-1-16,21 1 0,-21 0 0,0 0 15,1 0-15,-1-22 0,-21 22 16,21 0-16,-21-21 0,21 21 0,-21-1 16,0 1-16,0 0 0,0 0 0,0 0 15,0 0-15,0-1 16,0 44 15,-21-1-31,21 0 16,0 0-16,0 0 0,0 0 15,0 1-15,0-1 0,0 21 0,0-21 16,0 0-16,0 1 0,0-1 0,0 0 16,0 0-16,21 0 0,-21 0 15,21 1-15,0-22 0,1 0 0,-1 21 16,0-21-16,0 0 0,0 0 0,0 0 15,22 0-15,-22 0 0,0-21 16,0-1-16,22 22 0,-22-21 0,0 0 16,0 0-16,0 0 0,0 0 0,-21-22 15,22 22-15,-22-21 0,21 21 0,-21-22 16,0 22-16,0 0 16,0-21-16,21 20 0,-21 1 0,0 0 15,0 0-15,0 0 16,0 42-1,0 0-15,0 0 16,-21 0-16,21 1 0,0 20 16,0-21-16,0 0 0,0 0 15,0 1-15,0-1 0,0 21 0,0-21 16,-21 0-16,21 1 0,0-1 16,0 0-16,0 0 0,-22 0 0,22 0 15,0 1 1,0-44 31,0 1-47,0 0 15,0 0-15,22 21 0,-22-21 0,21 0 16,-21-1-16,0-20 0,21 21 0,-21 0 16,21 0-16,-21-1 0,21 1 15,0 0-15,-21 0 0,22 0 0,-1 0 16,0-1-16,0 1 0,0 0 15,0 21-15,1 0 16,-1 0-16,0 0 0,0 0 16,0 21-16,-21 0 15,21 1-15,-21-1 0,22 0 0,-22 0 16,0 0-16,0 0 0,0 1 16,0-1-16,0 0 0,0 0 0,0 0 15,0 0-15,0 1 0,0-1 0,0 0 16,0 0-16,21-21 15,-21 21-15,21-21 16,0 0 0,0 0-1,-21-21-15,0 0 16,21 0-16,1 0 0,-1-22 0,-21 22 16,21 0-16,0 0 0,0-22 15,-21 22-15,21 0 0,1 0 0,-1 0 16,0 0-16,-21-1 0,21 1 15,0 0-15,-21 0 0,21 21 0,1-21 16,-1 21 0,0 0-1,-21 21-15,0 0 16,0 0-16,0 0 0,0 1 16,0-1-16,0 0 0,0 0 15,0 0-15,0 0 0,0 1 16,0-1-16,0 0 0,0 0 0,0 0 15,0 0-15,0 1 0,21-1 16,-21 0-16,21-21 0,-21 21 16,21-21-16,1 21 0,-1-21 15,0 0-15,0 0 0,0 0 16,0 0-16,1 0 0,-1 0 0,0 0 16,0 0-16,0 0 0,0 0 15,1-21-15,-1 0 0,21 21 0,-21-21 16,0 0-16,1-1 0,-1 22 0,0-21 15,0 0-15,0 0 0,0-21 16,-21 20-16,22 1 0,-1 0 16,-21 0-16,21-21 0,-21 20 0,0 1 15,21 0-15,-21 0 0,0-21 0,0 20 16,0 1-16,0 0 16,-21 21-1,0 0-15,0 0 0,-1 0 0,1 0 16,0 21-16,0 0 0,21 1 0,0-1 15,0 0-15,-21 0 0,21 0 16,-21 0-16,21 1 0,0 20 0,0-21 16,0 0-16,0 0 0,0 22 0,0-22 15,0 0-15,0 0 0,0 0 16,0 1-16,0-1 0,21-21 16,-21 21-16,21-21 0,0 21 15,0-21-15,0 0 0,1 0 0,-1 0 16,0 0-16,0 0 0,21 0 0,-20-21 15,-1 21-15,0-21 0,21 21 16,-21-21-16,1-1 0,-1 22 0,0-21 16,0 0-16,0 21 0,0-21 0,-21 0 15,22 0-15,-22-1 16,0 1-16</inkml:trace>
  <inkml:trace contextRef="#ctx0" brushRef="#br1" timeOffset="136968.59">20193 7620 0,'0'0'0,"21"-21"16,-21 0-1,0 0 1,0-1 0,21 1-16,-21 0 15,0 0 1,0 0 0,-21 21-1,0 0 1,0 0-16,0 0 0,-1 0 15,1 21-15,0 0 16,0 0-16,0 0 0,0-21 0,-1 22 16,1-1-16,0 0 0,0 0 0,0 0 15,0 0-15,-1 1 16,1-1-16,0 0 0,0-21 0,21 21 16,-21 0-16,21 0 0,-21 1 15,21-1-15,0 0 16,0 0-16,0 0 15,0 0-15,0 1 16,21-22-16,-21 21 16,21-21-16,0 0 15,-21 21-15,21-21 16,0 21-16,1-21 0,-1 0 16,0 21-16,0-21 0,0 21 15,0 1-15,1-22 16,-1 21-16,0-21 0,0 21 15,0 0-15,0-21 0,1 21 16,-1 0-16,-21 1 16,21-22-16,-21 21 0,21 0 15,0 0-15,-21 0 16,21 0-16,-21 1 16,22-1-16,-22 0 15,0 0-15,0 0 16,0 0-16,0 1 0,0-1 15,0 0-15,0 0 16,0 0-16,-22-21 0,1 21 16,0-21-16,0 22 0,21-1 0,-21-21 15,0 21-15,-1-21 0,1 0 0,0 21 16,0-21-16,0 21 16,0-21-16,-1 0 15,1 0-15,0 0 16,0 0-1,42 0 48,0 0-47,0 0-1,1 0-15,-1 0 0,0 0 16,0 0-16,0 0 15,0 0-15,1 21 16,-1 1 0,-21-1-16,0 0 15,0 0-15,0 0 0,0 0 16,0 1-16,0-1 16,0 0-16,0 21 0,0-21 0,0 1 15,0-1-15,0 0 0,0 0 0,0 0 16,0 22-16,0-22 0,0 0 15,0 0-15,0 0 0,0 22 0,0-22 16,0 0-16,-21 21 0,21-21 16,0 22-16,0-22 0,-22 0 0,22 21 15,0 1-15,0-22 0,0 21 0,0-21 16,0 22-16,0-1 0,0-21 16,0 22-16,0-1 0,0 0 15,0-21-15,0 22 0,0-1 0,0-21 16,0 22-16,0-22 0,0 21 0,0 0 15,0-20-15,0 20 0,0-21 16,0 21-16,0 1 0,0-1 0,0 0 16,0-20-16,0 20 0,22 0 0,-22 1 15,0-1-15,21 0 0,-21 1 0,0-1 16,0 0-16,21-21 0,-21 22 16,21-1-16,-21-21 0,21 22 0,-21-22 15,0 21-15,21-21 0,1 0 0,-1 22 16,-21-22-16,21 0 15,0 0-15,0 0 0,-21 1 0,21-1 16,1 0-16,-1 0 0,0 0 0,0 0 16,0-21-16,0 22 0,1-22 0,-1 0 15,0 0-15,0 0 0,0 0 16,0 0-16,1 0 0,-1 0 0,0 0 16,0 0-16,0-22 0,0 22 0,-21-21 15,22 21-15,-22-21 0,21 21 16,-21-21-16,0 0 0,0 0 15</inkml:trace>
  <inkml:trace contextRef="#ctx0" brushRef="#br1" timeOffset="137064.53">21209 10372 0,'42'-21'0,"-21"-1"0,22-41 0</inkml:trace>
  <inkml:trace contextRef="#ctx0" brushRef="#br1" timeOffset="141488.79">21357 7726 0,'21'0'0,"-21"-21"16,21 0 0,1-1-16,-22 1 15,0 0-15,21 21 0,-21-21 0,0 0 16,0 0-16,0-1 16,0 44 30,0-1-46,0 0 0,0 21 0,-21-21 16,21 22-16,0-1 16,0 0-16,-22 1 0,1 20 0,21-20 15,-21 20-15,0 1 0,21-1 0,-21-21 16,0 22-16,-1-22 0,1 22 16,0-22-16,0 0 0,21-20 0,-21 20 15,0 0-15,-1-21 0,22 1 16,0-1-16,0 0 0,-21-21 15,0 0 1,21-21-16,0 0 16,0-1-16,0 1 0,0-21 15,0 21-15,-21 0 0,21-1 0,0-20 16,-21 21-16,21-21 16,0 20-16,0-20 0,0 21 0,0 0 15,-21-22-15,21 22 0,0 0 0,0 0 16,0 0-16,21 42 31,-21 0-15,21 0-16,0 0 0,0 1 0,-21-1 15,21 21-15,1-21 0,20 0 0,-21 22 16,0-22-16,0 0 0,22 0 16,-22 0-16,21 1 0,-21-1 0,22-21 15,-22 21-15,21-21 0,1 0 16,-22 0-16,21 0 0,0 0 15,-20 0-15,-1 0 0,21 0 0,-21 0 16,22 0-16,-22-21 0,0 0 0,0-1 16,0 1-16,0 0 0,1 0 15,-1 0-15,-21 0 0,0-22 0,21 22 16,-21-21-16,0 21 0,0-22 16,0 1-16,0 21 0,0 0 0,0-22 15,0 22-15,0 0 0,-21 21 0,21-21 16,-21 0-16,-1 21 15,1 0-15,0 0 0,0 0 0,0 21 16</inkml:trace>
  <inkml:trace contextRef="#ctx0" brushRef="#br1" timeOffset="142079.74">21653 8255 0,'0'0'0,"0"21"0,0 0 0,0 1 16,0-1-16,0 0 0,0 0 16,0 0-16,22 0 0,-1 1 0,-21-1 15,21 0-15,-21 0 0,21-21 0,0 0 16,0 21-16,1-21 15,-1 0-15,0 0 0,0 0 0,-21-21 16,21 0-16,0 21 0,1-21 0,-1 0 16,0-1-16,-21-20 0,0 21 15,21 0-15,-21-22 0,21 22 0,-21 0 16,0-21-16,0 21 0,0-22 16,0 22-16,0 0 0,0 0 15,0 0-15,0-1 0,0 1 16,0 42 15,0 1-31,0-1 0,0 0 0,0 0 16,0 0-16,0 22 0,0-22 15,0 0-15,0 21 0,0-21 0,0 1 16,21-1-16,-21 0 0,22 0 0,-22 0 16,0 0-16,21-21 0,-21 22 15,21-22-15,0 0 0,0 0 16,0 0-16,1 0 15,-1 0-15,0 0 0,0-22 16,0 1-16,0 0 0,1 0 16,-22 0-16,0 0 0,21-1 0,-21 1 15,21 0-15,-21-21 0,0 21 16,0-1-16,0 1 0,0-21 0,0 21 16,0 0-16,21-1 0,-21 1 15,0 0 1,0 42-1,0 0 1,0 1-16,0-1 0,0 0 0,0 0 16,0 0-16,0 0 0,0 22 15,0-22-15,0 0 0,21 21 16,-21-20-16,0-1 0,0 0 0,0 0 16,21-21-16,1 21 0,-22 0 0,21-21 15,0 22-15,0-22 16,0 0-16</inkml:trace>
  <inkml:trace contextRef="#ctx0" brushRef="#br1" timeOffset="142883.9">22648 8403 0,'43'-21'16,"-86"42"-16,107-63 0,-43 21 16,-21 0-16,21-1 0,0 1 15,-21 0-15,0 0 0,21-21 0,-21 20 16,22 1-16,-22 0 0,21-21 16,-21 21-16,0-1 0,0 1 15,0 0-15,0 0 16,0 42 15,-21 0-31,21 0 16,0 1-16,0-1 0,0 21 15,0-21-15,0 0 0,0 1 0,0-1 16,0 21-16,0-21 0,0 0 0,0 1 16,0-1-16,0 0 15,21 0-15,0-21 0,0 0 16,0 0-16,0 0 0,22 0 15,-1 0 1,0-21-16,-42 0 0,22 21 16,-1-21-16,0-1 0,0 1 0,0 0 15,-21 0-15,0 0 0,21 0 16,-21-1-16,22-20 0,-22 21 0,0 0 16,0 0-16,0-1 0,0 1 15,0 0 1,0 42-1,0 0 1,0 1-16,0-1 0,0 0 16,-22 0-16,22 0 0,0 0 15,0 1-15,0-1 0,0 0 0,0 0 16,0 0-16,0 0 0,0 1 16,0-1-16,0 0 0,0 0 15,0 0 1,-21-21-1,21-21 1,0 0-16,0 0 16,0 0-16,0-1 0,0-20 15,0 21-15,0 0 0,0 0 0,0-22 16,21 22-16,1 0 16,-1 0-16,0-22 0,-21 22 0,21 0 15,0 0-15,22 21 0,-22-21 0,0 21 16,0-21-16,21 21 0,-20 0 15,-1 0-15,0 21 0,0 0 0,0-21 16,0 21-16,-21 0 0,0 22 0,22-22 16,-22 0-16,0 0 0,0 21 15,0-20-15,0-1 0,0 21 0,0-21 16,0 0-16,0 1 0,0-1 0,-22 0 16,22 0-16,-21-21 0,21 21 15,0 0-15,-21-21 16,21-21 31,0 0-47,0 0 0,0 0 15</inkml:trace>
  <inkml:trace contextRef="#ctx0" brushRef="#br1" timeOffset="143241.13">23961 7874 0,'0'0'0,"0"-42"16,-22 42-16,1 0 15,0 0-15,0 0 16,0 0-16,21 21 0,0 0 15,-21 0-15,-1-21 0,1 43 0,21-22 16,0 0-16,0 0 0,0 21 16,0-20-16,0 20 0,0-21 0,0 21 15,0-20-15,0-1 0,0 21 16,0-21-16,21 0 0,-21 1 16,22-1-16,-1-21 0,0 21 0,0 0 15,0-21-15,0 0 0,1 0 0,-1 0 16,0 0-16,0 0 0,0 0 15,0 0-15,1 0 0,-1-21 0,0 0 16,0 0-16,0-1 0,0 1 0,-21-21 16</inkml:trace>
  <inkml:trace contextRef="#ctx0" brushRef="#br1" timeOffset="143479.76">24278 7535 0,'0'0'0,"-21"-21"16,0 0-16,21 42 31,0 0-31,0 1 0,0-1 16,0 0-16,0 21 0,0-21 16,0 1-16,0 20 0,0 0 0,0-21 15,0 22-15,0-1 0,0 0 0,21-20 16,-21 20-16,0 0 0,21-21 15,-21 22-15,0-22 0,0 0 0,42 0 16</inkml:trace>
  <inkml:trace contextRef="#ctx0" brushRef="#br1" timeOffset="143520.75">24278 8319 0,'0'0'15,"0"21"-15</inkml:trace>
  <inkml:trace contextRef="#ctx0" brushRef="#br1" timeOffset="143844.63">24257 8340 0,'0'0'0,"0"-21"15,0-1-15,0 1 0,-21 21 16,21-21-16,0 0 0,0 0 15,0 0-15,0-1 0,0-20 0,0 21 16,0 0-16,0 0 0,21-1 0,-21-20 16,42 21-16,-42-21 0,21 20 15,1 1-15,20 0 0,-21 21 0,0-21 16,0 0-16,1 21 0,-1 0 16,0 0-16,21 0 0,-21 0 15,1 0-15,-1 0 0,0 21 0,0-21 16,-21 21-16,21 0 0,-21 0 0,21 1 15,-21 20-15,0-21 0,0 0 16,0 22-16,0-22 0,0 21 0,0-21 16,-21 22-16,21-22 0,-21 0 0,0 0 15,21 21-15,0-20 0,-21-1 16,21 0-16,-21-21 0,21 21 16,-22-21-16,1-21 46,0 0-46</inkml:trace>
  <inkml:trace contextRef="#ctx0" brushRef="#br1" timeOffset="144692.79">22034 8107 0,'0'-21'0,"0"0"16,0-1-1,-21 22-15,21-21 0,-21 21 16,21-21 0,-21 21-16,21-21 15,-21 21-15,0 0 0,21-21 0,-22 21 16,1 0-16,0 0 16,0 0-16,0 0 0,0 0 15,-1 0-15,1 0 0,0 21 16,21 0-16,-21 0 0,0 0 0,0 1 15,-1-1-15,1 0 0,0 0 0,0 21 16,0-20-16,21 20 0,0-21 16,0 21-16,0-20 0,0-1 0,0 21 15,0-21-15,0 0 0,21 1 16,0-1-16,0-21 0,0 21 16,22-21-16,-22 0 0,0 0 0,21 0 15,-20 0-15,20 0 0,0 0 0,-21 0 16</inkml:trace>
  <inkml:trace contextRef="#ctx0" brushRef="#br1" timeOffset="146524.76">25739 7557 0,'0'0'0,"0"-22"0,0 1 0,0 0 16,0 0-16,21 0 0,-21 0 0,0-1 15,0 1-15,0 0 0,0 0 16,0 0-16,0 0 0,0-1 0,0 1 16,0 0-1,-21 21 1,21 21-16,-22-21 15,1 43-15,0-22 0,0 21 16,0-21-16,0 43 0,-1-22 0,-20 22 16,21-22-16,-21 21 0,20 1 0,-20-1 15,21 1-15,-21-1 0,20 22 16,1-21-16,0-1 0,-21 1 0,21-1 16,-1 1-16,1-22 0,0 21 0,0-20 15,0-1-15,0 0 0,-1 1 16,22-1-16,0-21 0,0 0 15,0 1-15,-21-1 0,21 0 0,0-42 32,21 0-32,-21-1 15,22 1-15,-1 0 0,0 0 0,-21-21 16,21 20-16</inkml:trace>
  <inkml:trace contextRef="#ctx0" brushRef="#br1" timeOffset="147044.87">26289 7705 0,'0'0'0,"0"-21"15,-21 21 1,0 0-1,-1 21-15,22 0 0,-21-21 0,21 21 16,0 0-16,-21 22 0,21-22 0,-21 0 16,21 21-16,0-21 0,0 22 15,0-1-15,-21-21 0,21 22 0,0-1 16,0-21-16,0 0 0,0 22 0,0-22 16,0 0-16,21 0 15,0 0-15,0-21 16,0 0-16,1 0 0,-1 0 0,0 0 15,0-21-15,0 0 0,0 0 16,1 0-16,-1-1 0,0 1 0,0 0 16,21-42-16,-20 20 0,-1 1 15,0 21-15,-21-22 0,0 1 16,0 21-16,0-21 0,0-1 0,-21 22 16,0-21-16,-1 21 0,1-1 15,-21 22-15,21-21 0,0 21 0,-22 0 16,22 0-16,-21 0 0,21 0 0,-22 21 15,22 1-15,0-22 0,0 21 16,0 21-16,-1-21 0,22 0 16,0 1-16,0-1 0,0 0 0,0 0 15,0 21-15,0-20 0,0-1 16,22 0-16,-1-21 0,0 21 0,0-21 16,0 0-16,22 0 0</inkml:trace>
  <inkml:trace contextRef="#ctx0" brushRef="#br1" timeOffset="147432.78">26966 7620 0,'-21'0'0,"21"21"16,-21-21-16,21 21 0,0 1 15,0 20-15,0-21 0,0 0 0,0 22 16,0-1-16,0 0 0,-21 1 16,21 20-16,0-21 0,0 22 0,0-1 15,0 1-15,0-1 0,0 1 0,0-1 16,0 22-16,0-21 0,0 20 16,0-20-16,0 20 0,0-20 0,-21 21 15,21-22-15,-22 22 0,1-22 0,21 1 16,0-22-16,0 22 0,0-22 15,-21 0-15,21-21 0,0 22 16,0-22-16,0 0 0,21-42 31,-21 0-31,0 0 0,21-22 0,1 22 16,-22-21-16,21-1 0,-21 1 16,0-21-16,21 20 0,-21-20 0,21-1 15,-21 1-15</inkml:trace>
  <inkml:trace contextRef="#ctx0" brushRef="#br1" timeOffset="147773.76">26903 7980 0,'0'0'0,"-21"-85"16,21 64-16,0 0 0,0 0 16,0 0-16,0-1 0,0 1 0,21 0 15,0 0-15,0 0 0,21 0 16,-20-1-16,20 1 0,-21 21 0,21 0 15,-20-21-15,20 21 0,-21 0 0,21 0 16,-20 0-16,-1 21 0,0 0 16,0 1-16,-21-1 0,0 0 0,0 0 15,0 0-15,0 22 0,0-22 0,-21 0 16,-21 0-16,20 21 16,-20-20-16,21-1 0,-21 0 0,20 0 15,-20 0-15,21 0 0,-21-21 0,20 0 16,1 22-16,0-22 0,21-22 31,0 1-15,21 21-16,0-21 0,1 0 15,-1 21-15,0-21 0,0 0 0</inkml:trace>
  <inkml:trace contextRef="#ctx0" brushRef="#br1" timeOffset="148580.35">27305 7874 0,'21'0'16,"0"0"-16,0 0 15,1 0-15,-1 0 0,0 0 16,0-21-16,0 21 0,0-21 16,1 0-16,20-1 0,-21 22 0,0-21 15,0 0-15,1 0 0,-1 0 0,0 0 16,-21-1-16,21 1 0,-21 0 15,0 0-15,-21 0 16,0 21-16,0 0 0,-1 0 0,1 0 16,0 0-16,0 21 15,0 0-15,0 0 0,21 0 0,-22 1 16,22-1-16,-21 0 0,21 0 0,0 0 16,0 0-16,0 22 0,0-22 15,0 0-15,0 0 0,0 0 0,0 1 16,21-1-16,1-21 0,-1 21 15,0 0-15,0-21 0,0 0 0,0 0 16,1 0-16,20 0 0,-21 0 0,0 0 16,0-21-16,1 0 0,-1 0 15,0 21-15,0-22 0,0 1 0,-21 0 16,0 0-16,21 0 0,-21 0 0,0-1 16,0-20-16,0 21 15,0 0-15,0 0 0,0-1 0,0 1 16,22 21 15,-1 21-31,-21 1 16,0-1-16,0 0 0,0 0 15,0 0-15,0 0 0,0 1 16,0-1-16,0 0 0,0 0 0,0 0 16,-21 0-16,21 1 0,0-1 15,-22-21 1,1 0-1,21-21 1,0-1-16,0 1 0,0 0 16,0 0-16,0 0 0,21 0 0,1-1 15,-1-20-15,-21 21 0,42-21 0,-21 20 16,0-20-16,1 21 0,20 0 16,-21 0-16,21-1 0,1 1 0,-1 21 15,-21 0-15,22 0 0,-1 0 0,-21 0 16,0 21-16,22 1 0,-22-1 15,0 0-15,0 21 0,-21-21 16,0 1-16,21 20 0,-21-21 0,0 21 16,0-20-16,0-1 0,0 0 0,-21 0 15,21 21-15,-21-42 0,21 22 16,0-1-16,0 0 0,-21-21 0,21 21 16,-21-21-16,21-21 31,0 0-31,0 0 0</inkml:trace>
  <inkml:trace contextRef="#ctx0" brushRef="#br1" timeOffset="148948.17">29400 7154 0,'0'0'0,"0"-21"0,0-21 15,0 63 17,0 0-32,0 0 15,0 1-15,0 20 16,0-21-16,0 21 0,0 22 0,0-22 15,0 1-15,0-1 0,0 0 0,0 22 16,0-22-16,-21-21 0,21 22 16,0-1-16,0-21 0,0 21 0,0-20 15,0-1-15,0 0 0,0 0 0,0 0 16,0 0 0,0-42-1,0 0 1</inkml:trace>
  <inkml:trace contextRef="#ctx0" brushRef="#br1" timeOffset="149620.62">29041 7599 0,'0'0'0,"-22"0"16,44 0-1,-1 0 1,21 0-16,-21 0 0,22 0 0,-1 0 15,0 0-15,1-21 0,20 21 0,-21-21 16,1-1-16,20 22 0,-20-21 16,-1 0-16,0 0 0,1 0 0,-1 0 15,0-1-15,-21-20 0,22 21 16,-43 0-16,0-22 0,0 22 16,0 0-16,0 0 0,0-21 0,-21 20 15,-1 1-15,1 21 16,0-21-16,0 21 0,0 0 15,21 21 1,0 0-16,0 1 0,0-1 0,0 0 16,0 21-16,0 1 0,0-1 0,0 0 15,0 1-15,0-1 0,0 0 16,0-21-16,0 22 0,0-1 0,0 0 16,0-20-16,0 20 0,0-21 15,0 0-15,0 0 0,0 1 0,0-1 16,0 0-16,0 0 0,-21 0 15,21-42 17,0 0-17,0 0-15,0 0 0,0-1 16,0-20-16,21 21 0,0-21 0,0 20 16,0-20-16,0 0 0,1-1 15,-1 22-15,21-21 0,-21 21 0,22 0 16,-22-1-16,21 1 0,-21 21 0,22 0 15,-22 0-15,21 0 0,-21 21 16,0 1-16,22-1 0,-22 0 0,-21 0 16,21 0-16,-21 22 0,0-22 15,0 21-15,0-21 0,0 0 16,0 1-16,0-1 0,0 0 0,0 0 16,-21 0-16,0 0 0,21 1 15,-21-1-15,21-42 47,21-1-47,0 1 16,-21 0-16</inkml:trace>
  <inkml:trace contextRef="#ctx0" brushRef="#br1" timeOffset="150024.51">30501 7578 0,'21'0'16,"0"0"-16,1 0 15,-1 0-15,0 0 16,0 0-16,0 0 0,0-21 16,1-1-16,-1 22 0,0-21 0,0 0 15,0 21-15,0-21 0,-21 0 16,22 0-16,-22-1 0,21 1 0,-21 0 15,0 0-15,0 0 16,0 0-16,-21 21 0,-1 0 0,1 0 16,0 0-16,0 21 0,0 0 15,-22 0-15,22 0 0,0 0 0,21 22 16,-21-1-16,0-21 0,21 22 0,-21-1 16,21-21-16,0 21 0,0-20 15,0-1-15,0 0 0,0 0 0,0 0 16,21 0-16,0-21 0,0 0 15,21 22-15,-20-22 0,-1 0 0,21 0 16,-21 0-16,22 0 0,-22 0 0,21-22 16,-21 22-16,22-21 15,-22 0-15,0 21 0,0-21 0,-21 0 16,0 0-16</inkml:trace>
  <inkml:trace contextRef="#ctx0" brushRef="#br1" timeOffset="151332.63">21272 10329 0,'-21'0'0,"21"22"15,-21-22 1,42-22 0,0 1-1,1 0-15,-1 0 0,21 0 16,-21 0-16,0-1 0,22 1 0,-22 0 15,0 0-15,21-21 0,-20 20 16,-1 1-16,0-21 0,-21 21 0,0 0 16,0-22-16,0 22 0,0 0 0,0 0 15,0 0-15,0-1 0,-42 1 16,20 21-16,1 0 0,-21 0 16,21 0-16,-22 0 0,1 0 0,21 21 15,-21 1-15,20-1 0,-20 0 16,21 0-16,0 21 0,0-20 0,21 20 15,0-21-15,0 21 0,0 1 16,0-22-16,0 21 0,0-21 0,0 1 16,21 20-16,0-21 0,0 0 0,21 0 15,-20 1-15,20-22 0,-21 21 16,21-21-16,1 0 0,-1 0 0,0 0 16,1 0-16,-1 0 0,-21 0 15,22 0-15,-1-21 0,-21-1 0,0 22 16,22-21-16,-22 0 0,0 0 15</inkml:trace>
  <inkml:trace contextRef="#ctx0" brushRef="#br1" timeOffset="152020.29">22140 9779 0,'0'21'16,"0"0"-16,0 1 15,0-1-15,0 21 0,0-21 16,0 0-16,0 43 16,0-43-16,0 21 0,-21-20 15,21-1-15,0 0 0,0 0 0,0 0 16,-21-21-16,21 21 0,0 1 0,0-44 47,0 1-47,0 0 15,0 0-15,21 0 0,0-22 16,-21 22-16,21 0 0,1-21 0,-22 21 16,21-22-16,0 22 0,0-21 0,0 21 15,-21-1-15,43 1 0,-22 0 16,0 0-16,0 21 0,0 0 16,0 0-16,1 0 0,-1 0 0,0 21 15,0-21-15,0 21 0,0 0 16,1 22-16,-22-22 0,0 0 0,0 21 15,0-20-15,0-1 0,0 21 16,0-21-16,0 0 0,0 1 0,0-1 16,0 0-16,0 0 0,0-42 47,0 0-47,0 0 0,0-1 15,0 1-15,21 0 0,0 0 16,0-21-16,0 20 0,0-20 15,22 21-15,-22 0 0,0-22 0,21 22 16,-20 0-16,20 0 0,-21 21 16,0 0-16,22 0 0,-22 0 0,0 0 15,0 21-15,0 0 0,0 0 0,-21 1 16,0-1-16,0 0 0,0 21 16,0-21-16,0 1 0,0-1 0,0 21 15,0-21-15,0 0 0,0 1 0,0-1 16,-21 0-16,21 0 15,21-42 32,-21 0-47,22 0 16</inkml:trace>
  <inkml:trace contextRef="#ctx0" brushRef="#br1" timeOffset="152373.16">23495 9631 0,'0'0'15,"-21"0"1,0 0-16,-1 21 16,22 0-16,0 0 15,0 1-15,0 20 0,0-21 0,0 21 16,0 1-16,0-1 0,0 22 0,0-22 15,0 0-15,0 22 0,22-1 16,-22 1-16,0-1 0,0 1 0,0 20 16,0-20-16,21 21 0,-21-1 0,21-20 15,-21-1-15,0 22 0,0-22 16,0-20-16,0 20 0,0 1 0,0-22 16,0 0-16,0 1 0,0-1 0,0-21 15,0 0-15,0 1 0,0-1 16,0-42-1,0-1-15,0 1 16,0-21-16,0 21 0,0-22 0,0-20 16,0 21-16,0-22 0</inkml:trace>
  <inkml:trace contextRef="#ctx0" brushRef="#br1" timeOffset="152700.91">23347 10097 0,'0'0'0,"0"-43"0,-21-41 15,21 41-15,0 22 0,0-21 16,0 21-16,21-22 0,0 22 16,0 0-16,0-21 0,22 20 0,-1 1 15,0 0-15,1 0 0,-1 0 16,0 21-16,1 0 0,-1 0 0,0 0 16,1 21-16,-1 0 0,-21 0 0,21 0 15,-20 22-15,-22-22 0,0 21 16,0-21-16,0 22 0,-22-1 0,1-21 15,0 0-15,-21 22 0,21-22 0,-22 0 16,22 0-16,-21 0 0,21 1 16,-22-22-16,22 21 0,0-21 0,-21 21 15,20-21-15,1 0 16,21-21 0,0 0-1,21 21-15,1-22 0,-1 1 0,0 0 16,0 0-16,0 0 0</inkml:trace>
  <inkml:trace contextRef="#ctx0" brushRef="#br1" timeOffset="153636.75">24236 9313 0,'0'0'0,"21"-21"0,-21 0 15,0 42 32,0 22-47,0-22 0,0 0 0,0 21 16,0 1-16,0-1 0,0 0 15,0 1-15,0 20 0,0-21 0,-21 1 16,21-1-16,0 0 0,0 1 0,0-1 16,0-21-16,0 0 0,0 22 15,0-22-15,21 0 0,0 0 16,0-21-16,0 0 0,1 0 0,-1 0 15,0 0-15,0 0 0,0-21 16,0 0-16,1 0 0,20 0 0,-21-1 16,0 1-16,0 0 0,1-21 15,-1 21-15,-21-1 0,21-20 0,-21 21 16,21 0-16,-21 0 0,0-1 16,0 1-16,0 0 0,21 21 0,-21-21 15,0 42 1,0 0-1,0 0-15,0 1 0,0-1 16,0 21-16,0 22 16,21-43-16,-21 0 0,22 0 15,-1 0-15,0-21 0,0 0 16,0 21-16,0-21 0,1 0 0,20 0 16,-21 0-16,21-21 0,-20 0 15,-1 0-15,21 21 0,-21-21 0,0 0 16,22-1-16,-22 1 0,0 0 0,-21 0 15,21 0-15,-21 0 0,21-1 16,-21 1-16,0 0 0,0 0 0,0 0 16,0 0-16,0 42 31,0 0-15,0 0-16,0 21 0,0-20 0,0 20 15,0 0-15,0 1 0,0-1 16,0 21-16,0-20 0,0 20 15,0 1-15,0-22 0,0 43 0,0-22 16,0 1-16,0-1 0,0 22 0,22-22 16,-22 1-16,21 21 0,-21-22 15,21 22-15,-21-22 0,21 1 0,0 20 16,-21-20-16,21 21 0,1-22 0,-22 1 16,21-1-16,0 1 0,-21-22 0,0 21 15,21-20-15,-21-1 0,21-21 16,-21 22-16,0-22 0,0 0 0,0 0 15,-21-21-15,0 0 16,0-21-16,0 0 16,-1 0-16,1-1 0,0-20 15,0 0-15,0-1 0,0-20 0,21-1 16,0 1-16,-22-22 0,22 22 0,0-22 16,0 0-16,0 1 0,0-1 0,0 0 15,0 1-15,0 20 0,0-20 16,22 20-16,-1 1 0,-21-1 0,21 1 15,0-1-15,0 22 0,22-1 0,-22 1 16,0 0-16,0-1 0,0 1 16,0 0-16,1 21 0,-22-22 0,0 22 15,0 0-15</inkml:trace>
  <inkml:trace contextRef="#ctx0" brushRef="#br1" timeOffset="153924.7">24024 9483 0,'0'0'0,"0"-21"16,21-1-1,0 22-15,1-21 0,-1 21 16,0-21-16,21 0 0,-21 0 0,22 21 16,-1-21-16,22-1 0,-22 1 0,0 21 15,22-21-15,-22 0 0,22 21 16,-22 0-16,0-21 0,1 21 0,-1 0 16,-21 0-16,0 0 0,0 0 0</inkml:trace>
  <inkml:trace contextRef="#ctx0" brushRef="#br1" timeOffset="154692.41">26416 9165 0,'0'0'0,"0"-21"0,-21-21 15,21 21-15,0-1 16,0 1-16,0 0 0,0 0 0,0 0 16,21 21 15,-21 21-31,21 0 0,-21 21 0,0 1 16,21-1-16,0 0 0,1 1 15,-1 20-15,-21-20 0,21 20 16,0 1-16,0-1 0,-21 1 0,0-1 0,0 1 15,21-22-15,-21 21 16,0-20-16,0-1 0,0 0 0,-21 1 16,21-22-16,-21 0 0,21 0 0,-21 0 15,0 1-15,0-22 16,-1 0-16,22-22 16,0 1-16,0 0 0,0 0 15,0-21-15,0 20 0,0-20 16,22 0-16,-22-1 0,21 1 0,0 0 15,21-1-15,-21 1 0,22 21 16,-22-21-16,21 20 0,1 1 0,-1 21 16,0 0-16,1 0 0,-22 0 15,21 0-15,0 21 0,1 1 0,-22-1 16,0 21-16,0-21 0,0 0 16,-21 22-16,0-22 0,0 21 0,0-21 15,0 22-15,-21-22 0,-21 21 0,21-21 16,-22 1-16,22 20 0,-21-21 15,0-21-15,20 21 0,-20 0 0,21-21 16,0 0-16,0 0 0,-1 0 0,1 0 16,0 0-16,0 0 0,0 0 15,21-21 1,0 0-16,0 0 16,21 21-16,0-21 0,0 21 15,0-21-15,1-1 0,20 1 16</inkml:trace>
  <inkml:trace contextRef="#ctx0" brushRef="#br1" timeOffset="155139.87">27326 9610 0,'0'0'0,"0"-21"0,0-22 16,0 22-1,21 21-15,0-21 0,1 21 16,-1 0-16,0 0 0,0 0 16,0 0-16,0 0 0,1 21 0,20 0 15,-21 0-15,0 1 0,0 20 16,1 0-16,-22-21 0,21 22 0,-21-1 16,0 22-16,0-22 0,0-21 15,0 21-15,0-20 0,0-1 16,-21 0-16,21 0 0,0 0 0,0-42 47,0 0-32,0 0-15,0-22 0,0 22 0,0 0 16,0-21-16,0-1 0,21 22 16,0-21-16,-21 0 0,21-1 0,-21 22 15,21-21-15,0 21 0,1-22 0,-22 22 16,21 21-16,0-21 0,0 0 15,0 21-15,0 0 16,1 0-16,-22 21 31,21 0-31</inkml:trace>
  <inkml:trace contextRef="#ctx0" brushRef="#br1" timeOffset="155624.59">28406 9419 0,'0'0'0,"-43"0"16,22 0 0,0 0-16,0 0 0,0 0 15,-1 21-15,1 1 0,21-1 0,-21 0 16,0 0-16,21 21 0,-21-20 15,21 20-15,0 0 0,0 1 16,-21-22-16,21 21 0,0 0 0,0-20 16,0 20-16,0-21 0,0 0 0,21 0 15,0 1-15,0-1 0,0-21 16,0 0-16,1 21 0,-1-21 0,0 0 16,0 0-16,0 0 0,22-21 0,-22 21 15,0-21-15,0-1 0,0 22 16,0-21-16,1-21 0,-1 21 0,-21 0 15,21-22-15,-21 22 0,21-21 0,-21-1 16,0 22-16,0-21 0,0 0 16,0 20-16,-21-20 0,0 0 15,0 21-15,-1-1 0,1 1 0,0 21 16,0-21-16,0 21 0,0 0 16,-22 0-16,22 0 0,0 0 0,0 0 15,0 21-15,-1-21 0,1 21 0,0 1 16,21-1-16,0 0 0,0 0 15,0 0-15,0 0 0,0 1 16,0-1-16,0 0 0,21 0 16</inkml:trace>
  <inkml:trace contextRef="#ctx0" brushRef="#br1" timeOffset="156272.59">28935 9440 0,'0'-42'15,"0"63"1,-21 0-16,21 1 16,0-1-16,-22 21 0,22-21 0,0 22 15,0-22-15,0 21 0,0 0 16,0-20-16,0 20 0,0-21 15,0 21-15,0-20 0,0-1 0,0 0 16,0 0-16,22-21 0,-1 21 16,0-21-16,0 0 15,0 0-15,0-21 0,-21 0 16,22 0-16,-1 0 0,-21-1 16,21 1-16,0 0 0,-21 0 0,21-21 15,0 20-15,-21 1 0,0-21 0,22 21 16,-1 0-16,-21-1 0,21 1 15,-21 0-15,21 21 16,-21 21 0,0 0-16,0 1 15,0-1-15,0 0 0,0 0 0,0 0 16,0 0-16,0 1 0,0-1 0,21 21 16,-21-21-16,0 0 0,0 1 15,21-1-15,1-21 0,-1 21 0,0-21 16,0 0-16,0 0 0,0 0 15,1 0-15,-1 0 0,0 0 16,-21-21-16,21 0 0,0-1 0,0 22 16,-21-42-16,0 21 0,22 0 0,-22 0 15,21-22-15,-21 1 0,0 21 16,0-22-16,0 22 0,0-21 16,0 0-16,0 20 0,0 1 0,-21 0 15,21 0-15,-22 0 0,22 0 16,-21 21-16,0 0 15,0 0-15,21 21 16,0 0-16,0 0 16,0 0-16,0 0 0,0 1 15,0-1 1</inkml:trace>
  <inkml:trace contextRef="#ctx0" brushRef="#br1" timeOffset="156727.88">30014 9398 0,'0'0'15,"21"-21"-15,-21 0 0,0 0 16,0-1-16,-21 22 16,0 0-1,0 0-15,0 0 0,0 22 16,-1-1-16,1 0 0,0 0 15,21 0-15,0 0 0,0 1 0,0-1 16,0 0 0,0 0-16,0 0 0,21 0 15,0-21-15,1 22 0,-22-1 0,21-21 16,0 21-16,0-21 0,0 21 16,0 0-16,1 0 0,-22 1 15,21-22-15,-21 21 0,0 0 16,0 0-1,-21-21-15,-1 21 16,1-21-16,0 0 0,0 0 16,0 0-16,0 0 0,-22 0 0,22 0 15,0 0-15,-21 0 0,20 0 0,1 0 16,0 0-16,0 0 0,0 0 31,21-21-31,0 0 16,0 0-1,21 21-15,0-21 0,0-1 16,0 1-16</inkml:trace>
  <inkml:trace contextRef="#ctx0" brushRef="#br1" timeOffset="157176.85">30311 9589 0,'21'0'31,"0"0"-31,0 0 0,0 0 16,0-22-16,1 22 0,-1-21 15,0 21-15,-21-21 0,21 0 0,0 21 16,0-21-16,1 0 0,-22-1 15,0 1-15,0 0 0,0 0 16,0 0-16,0 0 16,-22 21-1,1-22-15,0 22 0,0 0 16,0 22-16,0-22 0,-1 21 0,1 0 16,21 0-16,-21 0 0,21 22 15,-21-22-15,21 0 0,-21 21 0,21-21 16,0 1-16,0 20 0,0-21 0,0 0 15,0 0-15,0 1 0,21-1 16,0 0-16,0 0 0,0-21 0,1 0 16,-1 21-16,0-21 0,0 0 15,0 0-15,22 0 0,-22 0 0,0 0 16,0-21-16,0 21 0,0-21 16,1 0-16,-1 0 0,0 21 15</inkml:trace>
  <inkml:trace contextRef="#ctx0" brushRef="#br1" timeOffset="157604.78">30840 9335 0,'0'0'0,"0"-22"16,0 1-16,0 0 16,0 0-16,0 0 0,21 21 15,-21-21-15,21-1 0,0 22 16,22 0-16,-22-21 0,0 21 15,0 0-15,0 0 0,0 0 0,1 0 16,-1 21-16,0 1 0,0-1 16,0 0-16,0 21 0,1-21 0,-22 1 15,21 20-15,-21-21 0,0 21 0,0-20 16,0 20-16,0-21 0,0 21 16,0-20-16,0-1 0,-21 0 0,-1 0 15,22 0-15,-21 0 0,21 1 16,-21-22-16,21-22 31,0 1-15,0 0-16,0 0 0,0 0 0,21 0 15,-21-1-15,21 1 0,-21-21 16,22 21-16,-1-22 0,-21 22 0,21-21 16,0 0-16,-21 20 0,0 1 0,0-21 15,21 21-15,-21 0 0,0-1 16,21 1-16,-21-21 0,0 21 0,0 0 15,0-22-15,0 22 0,0-21 16,22 21-16</inkml:trace>
  <inkml:trace contextRef="#ctx0" brushRef="#br1" timeOffset="158720.65">31496 6985 0,'0'0'0,"-21"0"0,21-42 16,-21 21-16,21-1 16,-22 1-16,22 0 0,0 0 15,0 0-15,0 0 0,0-1 16,0 1-16,0 0 0,22 21 0,-1-21 15,0 0-15,0 0 0,0-1 16,22 1-16,-22 21 0,21-21 0,0 21 16,1 0-16,-1 0 15,22 0-15,-1 0 0,1 0 0,-1 0 16,22 0-16,-22 0 0,1 21 16,-1 0-16,1 1 0,-22-1 0,0 21 15,1-21-15,-22 22 0,0-22 16,0 21-16,-21 0 0,0 1 15,0-1-15,0 0 0,-21 1 0,0 20 16,0-20-16,-22 20 0,22-21 16,-21 22-16,21-1 0,0-20 0,-22 20 15,22 1-15,-21-22 0,21 22 16,-1-22-16,1 0 0,21 22 16,0-22-16,0 22 0,0-22 15,0 0-15,0 1 0,21 20 0,1-42 16,-1 22-16,0-1 0,0-21 15,21 0-15,-20 22 0,-1-43 0,21 21 16,-21 0-16,22-21 0,-22 0 16,0 0-16,0 0 0,0 0 0,0 0 15,1 0-15,-1 0 0,0-21 16,-21 0-16,0-1 16,0 1-1,-21 21-15,0 0 16,-1 21-16,1 1 15,0-1-15,0 0 0,21 21 16,-21-21-16,0 22 0,-1-1 16,1 0-16,0 1 0,0-1 0,0 22 15,0-22-15,-1 21 0,1 1 16,21-1-16,0 1 0,-21-1 0,21 1 16,0-1-16,0 1 0,0-1 15,21 1-15,-21 21 0,21-22 0,1 1 16,-1-1-16,0 1 0,0 20 15,0-20-15,0-1 0,1 1 0,-1-1 16,0 1-16,0-22 0,0 22 16,0-1-16,-21 1 0,0-1 15,0-21-15,0 22 0,0-22 0,0 22 16,0-22-16,0 0 0,-21 22 16,0-22-16,0-21 0,21 22 0,-21-1 15,0-21-15,-1 0 0,1 1 16,21-1-16,-21 0 0,0 0 0,0 0 15,0-21-15,-1 21 16,1-21-16,0 0 0,0 0 16,0 0-16,0 0 15,-1 0-15,1 0 16,21-21 0,-21 21-16,0-21 15,0 21-15,21-21 0,-21 21 16,21-21-16,-22 0 15,1 21-15,0-22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3:42:47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550 0,'0'-21'16,"21"0"-1,0 0 1,-21 0-16,0 0 16,0-1-16,21 1 15,-21 0-15,0 0 16,0 0-16,0 0 16,-21 21 46,0 21-46,21 0-16,0 0 0,-21 0 0,21 0 15,-21 1-15,21 20 0,0-21 16,0 21-16,0-20 0,-22 20 16,22 0-16,0 1 0,-21-22 0,21 21 15,0 0-15,0 1 0,0-1 16,0 0-16,0 1 0,-21-1 15,21-21-15,0 22 0,0-1 0,-21-21 16,21 0-16,0 22 0,0-22 16,0 0-16,0 0 0,0 0 15,0 0-15,0 1 16,0-1-16,21-21 31,0 0-15,-21-21-16,21-1 15,1 1-15,-1 0 16,-21-21-16,21 21 0,0-1 16,-21 1-16,21-21 0,0 21 0,1-22 15,-22 22-15,21-21 16,0 21-16,-21-22 0,21 22 0,0-21 16,-21 21-16,0 0 0,21-1 15,1 22-15,-22-21 0,21 0 16,0 21-1,0 0 1,-21 21-16,21 0 16,-21 1-16,0-1 0,0 0 15,0 0-15,0 21 0,21-20 16,-21-1-16,0 21 0,22-21 0,-22 0 16,0 22-16,0-22 0,0 0 15,0 0-15,0 0 0,0 1 16,21-1-16,0 0 15,-21 0-15,21 0 16,0-21-16,0 0 0,1 0 16,-1 0-16,0-21 15,0 0-15,0 0 0,-21 0 16,21-1-16,1 1 0,-22 0 16,0-21-16,21-1 0,0 1 0,-21 0 15,0-22-15,0 22 0,0 0 16,0-22-16,0 22 0,0-1 0,21 22 15,-21-21-15,0 0 0,0 20 16,0 1-16,0 0 0,0 0 16,0 0-16,0 0 0,0-1 15,0 1 1,0 42 31,21-21-47,-21 22 0,0-1 15,0 0 1,21-21 15</inkml:trace>
  <inkml:trace contextRef="#ctx0" brushRef="#br0" timeOffset="3084.46">2138 953 0,'0'21'47,"-21"0"-32,21 0 1,0 0-16,0 0 16,21-21-1,0 0-15,0 0 16,0 0-16,0 0 0,1 0 16,-1-21-16,21 0 0,-21 21 15,0-21-15,1 0 0,20 21 0,-21-21 16,0-1-16,0 1 0,-21 0 15,22 0-15,-22 0 0,0 0 16,0-1 0,-22 22-16,1 0 0,0-21 15,0 21-15,0 0 16,0 0-16,-1 0 0,1 0 16,0 21-16,0 1 0,0-1 0,-22 0 15,22 0-15,0 21 0,-21-20 16,21 20-16,-1-21 0,1 21 15,21 1-15,-21-22 0,21 21 0,-21-21 16,21 22-16,0-22 0,0 0 16,0 0-16,0 0 0,0 1 0,21-22 15,0 21-15,0-21 0,1 0 16,-1 0-16,0 0 0,0 0 16,0 0-16,22 0 0,-22 0 15,0 0-15,21 0 0,-21-21 0,22 21 16,-22-22-16,0 22 0,0-21 15,0 0-15,1 0 0,-1 0 0</inkml:trace>
  <inkml:trace contextRef="#ctx0" brushRef="#br0" timeOffset="3761.11">2879 445 0,'-22'0'0,"1"0"16,0 0 0,21 21-16,-21-21 0,21 21 15,0 21-15,0-21 0,0 1 0,0 20 16,0 0-16,0 1 0,-21-1 15,21 0-15,0 1 0,-21 20 0,21-21 16,0 22-16,0-22 16,0 1-16,0-1 0,-22 0 0,22-21 15,0 22-15,0-22 0,0 0 16,0 0-16,-21 0 0,21 1 0,0-1 16,0-42 15,0-1-16,0 1-15,0 0 0,0 0 16,0 0-16,21 0 0,1-1 16,-22-20-16,0 21 0,21 0 15,0-22-15,0 22 0,0 0 0,0 0 16,1 0-16,-1 0 16,0-1-16,0 1 0,0 21 0,0 0 15,1-21-15,-1 21 0,0 0 16,21 0-16,-21 0 0,1 21 0,20-21 15,-21 21-15,0 1 0,0-1 16,1 0-16,-22 0 0,0 0 0,0 0 16,0 1-16,0 20 0,0-21 15,-22 0-15,1 22 0,0-22 16,-21 0-16,21 0 0,-1 21 0,-20-42 16,21 22-16,0-1 0,-22 0 15,22-21-15,0 0 0,0 21 16,0-21-16,0 0 15,-1 0-15,1 0 16,21-21 0,0 0-16,0 0 0,0-1 15,0 1-15,0 0 16</inkml:trace>
  <inkml:trace contextRef="#ctx0" brushRef="#br0" timeOffset="4205.17">3641 360 0,'0'0'0,"-22"0"15,22 21 1,-21 0 0,21 0-16,0 1 0,0 20 15,0-21-15,0 21 0,0-20 0,0 20 16,0 0-16,-21 1 0,21-1 15,-21 21-15,21-20 0,-21-1 0,21 22 16,0-22-16,-21 0 0,-1 1 16,22-1-16,0-21 0,0 21 0,0-20 15,-21-1-15,21 0 0,0 0 16,0 0-16,0-42 47,0 0-32,0 0-15,0 0 0</inkml:trace>
  <inkml:trace contextRef="#ctx0" brushRef="#br0" timeOffset="4563.96">3196 466 0,'0'0'0,"0"-21"15,21-1-15,-21 1 16,21 21-16,22-21 0,-22 0 16,21 0-16,-21 21 0,22-21 15,-1 21-15,0 0 0,1-22 0,-1 22 16,0 0-16,1 0 0,-1 0 15,22 0-15,-22 22 0,-21-22 0,21 21 16,1 0-16,-1 21 0,0-21 16,-20 22-16,-1-22 0,21 21 15,-21 1-15,0-1 0,-21 0 16,22-21-16,-22 22 0,0-1 0,0 0 0,0 1 16,0-1-16,0 0 15,-43 1 1</inkml:trace>
  <inkml:trace contextRef="#ctx0" brushRef="#br0" timeOffset="4637.99">3577 1376 0,'-42'21'0,"21"-21"16,-22 0-16,22 0 0,0 21 15,0-21-15,0 0 0,-1 0 0</inkml:trace>
  <inkml:trace contextRef="#ctx0" brushRef="#br0" timeOffset="4721.03">3238 1397 0,'0'-21'15,"22"0"1,-1 21-16,0-21 15,0 21-15,0-22 0,0 1 0,1 21 16,-1-21-16</inkml:trace>
  <inkml:trace contextRef="#ctx0" brushRef="#br0" timeOffset="5445.99">4064 931 0,'21'22'47,"-21"-1"-31,0 0-1,0 0-15,0 0 0,0 0 16,0 1-16,0-1 0,0 0 16,-21 0-16,0 0 0,0 0 15,-1 1-15,-41 20 16,21-21-16,-1 0 0,1 0 0,0-21 15,-22 22-15,22-1 0,-1 0 16,1-21-16,0 21 0,-1-21 16,1 0-16,21 0 0,-21 0 15,20 21-15,1-21 0,0 0 0,0 0 16,21-21 15,21 0-31,0 0 16,0 0-16,22 21 0</inkml:trace>
  <inkml:trace contextRef="#ctx0" brushRef="#br0" timeOffset="5964.68">4297 889 0,'-21'-21'16,"-1"21"-16,22-21 0,0 0 31,22 21-15,-1 0-1,-21 21-15,21 0 0,0-21 16,-21 21-16,21 0 0,0 0 0,-21 1 16,0-1-16,22 21 0,-22-21 15,0 0-15,0 22 0,0-22 0,0 0 16,0 0-16,0 22 0,0-22 16,0 0-16,0 0 0,0 0 15,-22-21-15,22 21 0,-21-21 16,21-21 15,0 0-31,0 0 16,0 0-16,0 0 0,0-1 0,0 1 15,0 0-15,0-21 0,21 21 16,-21-22-16,22 22 0,-1-21 0,-21 21 16,21-1-16,0 1 0,-21 0 15,21 0-15,0 0 0,-21 0 0,22 21 16,-1 0-16,0 0 15,0 0 1</inkml:trace>
  <inkml:trace contextRef="#ctx0" brushRef="#br0" timeOffset="6128.59">4868 889 0,'0'-21'0,"0"0"16,0 0-1</inkml:trace>
  <inkml:trace contextRef="#ctx0" brushRef="#br0" timeOffset="6268.53">4826 1016 0,'0'21'15,"0"0"1,0 1-16,0-1 0,0 0 0,0 0 15,0 0-15,0 0 16,0 1-16,0-1 0,0-42 47,0-1-47</inkml:trace>
  <inkml:trace contextRef="#ctx0" brushRef="#br0" timeOffset="6476.54">4868 635 0,'0'0'0,"-21"0"16,0 0-16,0-21 16,21 42 30,21-21-46,0 0 0,0 21 16</inkml:trace>
  <inkml:trace contextRef="#ctx0" brushRef="#br0" timeOffset="6951.55">5143 1037 0,'0'21'15,"0"1"-15,0-1 16,0 0-16,0 0 0,0 0 16,0 0-16,0 1 0,0-1 15,0 0 1,22-42 15,-22 0-15,0-1-16,21 1 0,-21 0 0,21 0 15,0-21-15,-21 20 0,0-20 16,0 21-16,21-21 0,0 20 16,-21 1-16,0-21 0,22 21 15,-22 0-15,21 21 0,-21-22 0,21 1 16,0 21 0,0 0-1,-21 21 1,0 1-1</inkml:trace>
  <inkml:trace contextRef="#ctx0" brushRef="#br0" timeOffset="7380.56">5503 1058 0,'21'0'15,"1"0"-15,-1 0 16,0 0-16,-21-21 0,21 0 16,0 21-16,0-21 0,1 21 15,-22-21-15,21 0 0,0-1 0,0 1 16,-21 0-16,21 0 16,-21 0-16,0 0 0,0-1 15,0 1-15,-21 21 31,0 0-31,0 0 0,0 0 0,-1 0 16,1 0-16,0 21 16,21 1-16,0-1 0,0 0 0,-21 21 15,21-21-15,0 1 0,0 20 16,0-21-16,0 0 0,0 0 0,0 22 16,0-22-16,0 0 0,0 0 15,0 0-15,0 1 0,0-1 16,21 0-16,0-21 15,0 0-15,1 0 0,-1 0 16,0 0-16,0 0 16,0 0-16,0 0 0,1-21 15,20 21-15,-21-21 0,0-1 0</inkml:trace>
  <inkml:trace contextRef="#ctx0" brushRef="#br0" timeOffset="7621.03">6032 826 0,'0'0'0,"0"-22"16,22 1 15,-1 21-31,0 0 16,0 0-16,0 21 15,0-21-15,-21 22 0,0-1 0,22 0 16,-1 0-16,-21 0 0,0 0 16,0 1-16,0 20 0</inkml:trace>
  <inkml:trace contextRef="#ctx0" brushRef="#br0" timeOffset="8468.57">5059 931 0,'0'22'47,"0"-1"-32,0 0-15,0 0 16,0 0-16,0 0 0,0 1 15,0-1-15,0 0 16</inkml:trace>
  <inkml:trace contextRef="#ctx0" brushRef="#br0" timeOffset="20568.86">6138 826 0,'-21'0'0,"21"21"15,-21-21 17,21-21 46,0-1-63,0 1 17,0 0-1,21 42 0,-21 0-31,0 1 16,0-1-16,21-21 0,-21 21 15,21 0-15,-21 0 0,22 0 16,-22 1-16,21-1 0,-21 0 16,21 0-16,-21 0 0,0 0 0,0 1 15,0-1-15,21 0 0,-21 0 16,0 0-16,0 0 0,0 1 15,0-1-15,0 0 16,0 0-16,0 0 16,0 0-1,0-42 32,0 0-47,0 0 16,0 0-16,0 0 0,0-22 15,0 22-15,0 0 16,0 0-16,21-85 16,-21 85-16,0 0 0,0-22 15,21 22-15,-21 0 0,22 0 16,-22 0-16,0-1 16,21 22 15,-42-21-31,21 0 0</inkml:trace>
  <inkml:trace contextRef="#ctx0" brushRef="#br0" timeOffset="20660.8">6731 826 0,'63'0'16</inkml:trace>
  <inkml:trace contextRef="#ctx0" brushRef="#br0" timeOffset="21375.5">7408 487 0,'0'-42'15,"0"20"1,0 1-16,0 0 31,0 0-15,0 0-1</inkml:trace>
  <inkml:trace contextRef="#ctx0" brushRef="#br0" timeOffset="22559.88">7472 593 0,'0'-21'15,"21"21"1,0-22 0,-21 1-1,0 0-15,0 0 16,0 0-1,-21 21 17,0 0-32,0 0 0,-1 0 15,1 0-15,0 0 0,0 21 16,21 0-16,-21 0 0,0 0 0,-1 22 16,1-22-16,21 0 0,0 21 15,-21 1-15,21-1 0,-21 0 0,21 1 16,0-22-16,0 21 0,0 1 15,0-1-15,0-21 0,0 21 0,0-20 16,21-1-16,0 21 0,0-42 16,-21 21-16,22 0 0,-1-21 0,21 0 15,-21 0-15,0 0 16,1 0-16,20 0 0,-21 0 0,21-21 16,1 0-16,-22 0 0,21 0 15,-21 0-15,22-1 0,-22 1 0,0-21 16,21 21-16</inkml:trace>
  <inkml:trace contextRef="#ctx0" brushRef="#br0" timeOffset="22863.74">8043 339 0,'0'0'0,"0"-21"0,0-43 15,-21 43-15,21 0 0,-21 21 16,21-21-16,-21 21 15,21 21 1,0 21-16,0-21 16,0 22-16,0-1 0,0 0 0,0 1 15,0-1-15,0 0 0,-21 22 16,21-22-16,-22 0 0,22 22 0,0-22 16,0 1-16,-21-1 0,21 0 15,-21 1-15,21-1 0,0-21 0,0 21 16,0-20-16,0-1 0,0 0 15,0 0-15,21-21 32,0-21-32</inkml:trace>
  <inkml:trace contextRef="#ctx0" brushRef="#br0" timeOffset="24187.94">8678 699 0,'0'0'0,"21"0"0,-21-43 16,0 22-16,0 0 0,0 0 16,-21 0-16,0-1 15,0 1-15,0 21 0,0-21 0,-1 21 16,1 0-16,0 0 0,0 0 15,0 0-15,-22 0 0,22 21 0,0 0 16,0-21-16,-21 22 0,20 20 16,1-21-16,0 0 0,0 22 0,0-1 15,21 0-15,0 1 0,-21-1 16,21 0-16,0 1 0,0-22 0,0 21 16,0-21-16,0 22 15,0-22-15,21 0 0,0 0 0,0-21 16,0 0-16,0 0 0,1 0 15,-1 0-15,0 0 0,0 0 0,21-21 16,-20 21-16,20-21 0,0-22 16,-21 22-16,22 0 0,-22-21 0,21 21 15,-21-22-15,1 22 0,-1-21 16,0-1-16,-21 22 0,21-21 0,-21 21 16,0-22-16,0 22 0,0 0 0,0 0 15,0 0-15,0 0 16,-21 21-1,21 21-15,-21 0 16,21 0-16,0 0 16,-21 22-16,21-22 0,0 21 15,0 0-15,0-20 0,0 20 0,0 0 16,0-21-16,0 22 0,0-1 16,0-21-16,21 0 0,0 1 0,-21-1 15,21 0-15,21-21 0,-20 0 0,-1 0 16,0 0-16,21 0 0,-21 0 15,22 0-15,-22 0 0,21-21 0,1 0 16,-22-1-16,21 1 0,-21 0 16,0-21-16,22-1 0,-22 22 0,0-21 15,0 0-15,-21 20 0,0-20 16,21 0-16,-21 21 0,0-1 16,0 1-16,0 0 15,-21 21 1,0 21-16,21 0 15,0 1-15,-21-1 0,21 0 16,0 0-16,0 0 0,0 22 0,0-22 16,0 0-16,0 0 0,21 0 15,-21 0-15,0 1 0,21-1 0,-21 0 16,21 0-16,-21 0 0,22-21 16,-22 21-16,0 1 15,0-44 16,0 1-15,-22 21-16,1-21 0,21 0 16,-21 21-16,21-21 0,0 0 0,-21 21 15,0 0-15,0 0 16,-1 0 0,22 21-16,0 0 15,0 0-15,0 0 0,0 0 16,0 1-16,0-1 15,22 0-15,-1-21 0,0 0 16,-21 21-16,21-21 0,0 0 16,0 0-16,1 0 0,-1 0 15,0 0-15,21 0 0,-21-21 0,22 21 16,-22-21-16,21 0 0,-21-1 16,22 1-16,-1 0 0,-21-21 0,22 21 15,-22-22-15,21 22 0,-21-21 16,0-1-16,1 22 0,-1-21 0,-21 21 15,0 0-15,0-1 0,0 1 16,-21 21 0,-1 0-16,1 0 0,0 0 0,0 0 15,0 0-15,21 21 16,0 1-16,-21-1 0,21 0 0,0 0 16,0 0-16,0 0 0,0 1 15,21-1-15,0 0 0,0 21 0,0-21 16,-21 1-16,21-1 0,1 0 15,-1 0-15,-21 0 0,0 0 16,0 1-16,0-1 16,0 0-16,-21-21 0,-1 21 15,1-21-15,0 0 0,0 0 16,0 0-16,0 0 16,-1 0-1,22-21-15,0 0 16,0 0-16</inkml:trace>
  <inkml:trace contextRef="#ctx0" brushRef="#br0" timeOffset="24740.51">11091 381 0,'0'0'0,"0"-21"0,0-43 15,0 43-15,0 0 16,0 0-16,-21 21 0,0 0 31,21 21-31,0 21 16,0-20-16,0 20 0,0 0 15,0 1-15,0 20 0,0-21 0,0 22 16,0-22-16,0 22 0,-21-1 16,21-20-16,-21 20 0,21-21 0,0 1 15,0-1-15,0-21 0,0 22 16,0-22-16,0 0 0,0 0 15,0-42 17,0 0-32,0 0 0,0-1 0</inkml:trace>
  <inkml:trace contextRef="#ctx0" brushRef="#br0" timeOffset="25140.56">10604 423 0,'0'0'16,"-42"0"-16,-21-42 16,41 21-16,22 0 0,0 0 15,0-1-15,0 1 0,0 0 0,22 0 16,20 0-16,0-22 0,1 22 16,20 0-16,1 0 0,-1 0 0,22 21 15,-1 0-15,-20 0 0,21 0 16,-1 0-16,-20 21 0,20 0 0,-20 21 15,-1-20-15,-20 41 0,20-21 16,-20 1-16,-22 20 0,0-20 0,-21 20 16,0 1-16,-21-22 0,0 21 15,-22 1-15,22-1 0,-42-20 16,20 20-16,-20-20 0,-1-1 0,1 0 16,-1 1-16,1-1 0,-1-21 15,1 0-15,20 0 0,-20-21 0,21 0 16,-1 0-16,1 0 0,0 0 15,20 0-15,1 0 0,0 0 0,21-21 16,-21 0-16,21 0 0,0 0 16,0 0-16,21-1 0,0 1 0,0 0 15,1 0-15,20 0 0,-21 0 16,21-1-16</inkml:trace>
  <inkml:trace contextRef="#ctx0" brushRef="#br0" timeOffset="25436.44">11980 614 0,'0'0'0,"0"21"31,0 0-31,-21 0 16,21 22-16,0-22 0,0 0 15,-21 21-15,21-20 0,0 20 16,0-21-16,0 0 0,0 22 16,-21-22-16,21 0 0,0 0 15,0 0-15,0 0 0,0 1 16,21-44 15,-21 1-31,21 0 0,0 0 0,-21-21 16</inkml:trace>
  <inkml:trace contextRef="#ctx0" brushRef="#br0" timeOffset="25764.49">11980 402 0,'0'0'0,"-21"0"0,0 0 16,0 0-16,0 0 0,-1 0 15,22 21-15,-21-21 0,21 22 0,-21-22 16,21 21-16,0 0 15,21-21 1,0 0-16,1 0 0,-1 0 16,0 0-16,21-21 0,-21 21 0,1-21 15,-1-1-15,0 22 0,0-21 16,-21 0-16,0 0 0,0 0 16,-21 0-16,0 21 15,0 0-15,-22 0 0,22 0 16,-21 0-16,21 0 0,-1 0 0,-20 0 15,21 0-15,21 21 0,-21 0 16,21 0-16,0 0 0,0 0 16,0 1-16,0-1 15,21 0-15,0 0 0,0 0 0,0 0 16,1 1-16</inkml:trace>
  <inkml:trace contextRef="#ctx0" brushRef="#br0" timeOffset="26302.32">12658 783 0,'0'0'0,"21"-21"0,-21 0 16,0 0-16,0 0 0,0-1 15,0 1-15,0 0 0,-21 0 0,21 0 16,-22 21-16,1-21 0,0 21 15,0 0-15,0 0 0,0 0 16,-1 0-16,1 0 0,0 0 16,-21 21-16,21 0 0,-1 21 0,-20-21 15,21 22-15,-21-1 0,20 0 16,1 1-16,0-1 0,21 0 16,-21 1-16,21-22 0,0 21 0,0-21 15,0 1-15,21-1 0,0 0 16,0-21-16,1 0 0,-1 0 0,0 0 15,21 0-15,-21 0 0,22 0 16,-22-21-16,21 0 0,-21-1 0,1 1 16,20-21-16,-21 21 0,0-22 15,0 22-15,1-21 0,-1 0 0,0 20 16,-21-20-16,21 21 0,-21 0 16,0-22-16,0 22 0,0 0 15,-21 42 16,21 0-31,-21 1 0,21-1 0,0 0 16,0 21-16,0-21 0,0 1 16,0 20-16,0-21 0,0 0 0,0 22 15,0-22-15,0 0 0,0 0 16,0 0-16,0 0 0,21-21 16,0 0-16,0 0 15,0 0-15,1 0 0</inkml:trace>
  <inkml:trace contextRef="#ctx0" brushRef="#br0" timeOffset="27008.51">13293 741 0,'0'0'0,"0"-21"0,0 0 0,0-1 0,0 1 16,0 0-16,-22 0 0,1 0 15,0 21-15,0 0 0,0 0 16,0 0-16,-1 0 0,1 0 0,0 0 15,0 21-15,0 0 0,0 0 16,-1 0-16,1 1 0,0-1 0,0 21 16,0-21-16,21 22 0,0-22 15,0 21-15,0-21 0,0 22 0,0-22 16,0 0-16,0 0 0,0 0 16,21 0-16,0-21 0,0 0 15,0 0-15,22 0 0,-22 0 0,0 0 16,21 0-16,-20-21 0,-1 0 15,0 0-15,21 0 0,-21 0 0,1-1 16,-22 1-16,21-21 0,-21 21 0,21 0 16,-21-1-16,0 1 0,0 0 15,0 0-15,0 0 0,0 0 16,0 42 15,-21 0-31,21 0 0,0 0 16,0 0-16,0 22 0,0-1 15,0 0-15,0 1 0,0 20 0,-21-20 16,21 20-16,0 1 0,0-1 16,0 1-16,0 20 0,0-20 0,0 20 15,0 22-15,0-21 0,21 0 0,0-1 16,-21 1-16,0 0 0,21-1 16,0-20-16,-21 20 0,21-20 0,-21-1 15,0 1-15,0-22 0,0 1 0,0-1 16,0-21-16,0 0 0,0 0 15,-21-21-15,0 0 0,0-21 16,21 0-16,-21 0 0,0 0 0,-1-22 16,1-20-16,0 21 0,0-22 15,0 1-15,0-1 0,21 1 16,0-1-16,0 1 0,0-1 0,0-21 16,0 22-16,0-1 0,0 1 15,21-1-15,0 22 0,0-21 0,0 20 16,0-20-16,1 20 0,20 1 0,-21-21 15,0 20-15,0 1 0,22 0 16,-22-1-16,0 1 0,0 0 0,0 20 16,22 1-16,-43-21 15,21 21-15,0 0 0,0 21 0,-21-22 16</inkml:trace>
  <inkml:trace contextRef="#ctx0" brushRef="#br0" timeOffset="27443.98">13695 635 0,'0'0'0,"0"-21"0,-21 0 15,-1 0-15,22-1 16,22 22 15,-1 0-15,0 0-16,0 0 0,0 0 0,0 22 15,1 20-15,-1-21 0,0 0 0,0 22 16,-21-22-16,21 21 0,-21 0 16,21 1-16,-21-1 0,0 0 0,0 1 15,0-22-15,0 0 0,0 21 16,0-20-16,-21-1 0,21 0 16,-21-21-16,0-21 15,21 0-15,0-1 16,0-20-16,0 21 0,0-21 15,0-1-15,0 22 0,0-21 16,0-1-16,0 1 0,21 0 0,-21 21 16,21-22-16,0 22 15,1 0-15,-22 0 0,21 0 0,0-1 16,0 22-16,0 0 0,0-21 16,1 21-16,-1 0 0,0 0 15,0 0-15,-21 21 0,0 1 0,21-1 16,-21 0-16</inkml:trace>
  <inkml:trace contextRef="#ctx0" brushRef="#br0" timeOffset="28624.46">14478 889 0,'0'0'0,"21"0"0,0-42 16,0 21-16,-21-1 15,22 1-15,-22 0 0,0 0 0,21 0 16,-21 0-16,0-1 0,0 1 16,0 0-16,-21 21 0,-1-21 0,1 0 15,0 21-15,0 0 0,0 0 0,-22 0 16,22 0-16,-21 0 0,21 21 16,-22 0-16,22 0 0,-21 0 15,21 1-15,0 20 0,-1-21 0,1 21 16,21 1-16,-21-1 0,21-21 0,0 22 15,0-22-15,0 21 0,0-21 16,21 0-16,0 1 0,1-1 16,-1 0-16,0-21 0,0 0 0,21 0 15,-20 0-15,-1 0 0,21 0 16,-21 0-16,0-21 0,1 0 0,-1 21 16,0-22-16,0 1 0,0-21 0,0 21 15,-21 0-15,0-22 0,22 22 16,-22-21-16,21 21 0,-21-22 0,0 22 15,0 0-15,0 0 0,0 0 16,0 42 15,-21 0-31,21 0 16,0 0-16,-22 0 0,22 1 0,0 20 16,0-21-16,0 0 0,0 0 15,0 1-15,0 20 0,22-42 0,-1 21 16,0 0-16,0-21 0,0 0 0,22 0 15,-22 0-15,0 0 0,0 0 16,21 0-16,-20 0 0,-1-21 0,0 0 16,0 21-16,0-42 0,0 20 15,1 1-15,-22 0 0,0-21 16,0 21-16,0-1 0,0 1 0,0 0 16,0 0-16,0 0 0,0 0 15,0 42 16,0 0-31,0 0 0,0 21 16,0-20-16,0-1 0,0 0 16,0 21-16,0-21 0,0 1 0,0 20 15,0-21-15,0 0 0,0 0 0,0 1 16,0-1-16,0 0 16,-22-21 15,22-21-31,0 0 0,0-1 15,0 1-15,0 0 0,0 0 16,0-21-16,0-1 0,0 22 16,22-21-16,-1 21 0,-21-22 0,21 22 15,21-21-15,-21 21 0,1-1 16,20 22-16,-21-21 0,0 21 0,22 0 16,-22 0-16,21 0 0,-21 21 15,0 1-15,1-1 0,-1 0 0,0 0 16,-21 0-16,0 22 0,21-22 0,-21 21 15,0-21-15,0 22 16,0-22-16,0 0 0,0 0 0,0 0 16,0 0-16,0 1 0,0-1 0,-21-21 31,21-21 0,0-1-31,0 1 0,0-21 0,0 21 16,21-22-16,0 22 0,0-21 0,1 0 15,-1-1-15,21 22 0,-21-21 16,22 21-16,-1-22 0,0 43 0,1-21 16,-1 0-16,-21 21 0,21 0 15,1 0-15,-22 21 0,0 0 16,0 0-16,0 1 0,-21-1 0,22 21 16,-22 0-16,0-20 0,0 20 15,0 0-15,0-21 0,0 22 0,-22-22 16,1 21-16,21-21 0,-21 1 15,0-1-15,21 0 0,-21 0 0,21 0 16,21-42 15</inkml:trace>
  <inkml:trace contextRef="#ctx0" brushRef="#br0" timeOffset="29079.83">17187 106 0,'0'0'0,"0"-21"0,0-22 16,0 22-16,0 0 0,-21 21 62,0 21-62,0 22 0,21-1 16,-21 0-16,-1 1 0,22 20 16,-21 1-16,0-1 0,0 22 0,-21-22 15,20 22-15,1 0 0,-21-1 16,21 1-16,-22-22 0,1 22 0,21-21 15,-21-1-15,20 1 0,-20-22 0,21 21 16,0-20-16,-22-1 0,22 0 16,0 1-16,0-1 0,0 0 0,21-20 15,-21 20-15,21-21 0,-22 0 16,22 0-16,0 1 16,22-44 15,-1 1-31,-21 0 15,0 0-15</inkml:trace>
  <inkml:trace contextRef="#ctx0" brushRef="#br0" timeOffset="31208.09">17970 529 0,'0'0'0,"0"-21"47,22 21-47,-22-21 15,21 21-15,0-21 0,0 0 0,0 21 16,0-22-16,1 1 0,-1 21 16,0-21-16,0 0 0,0 0 0,0 0 15,1 21-15,-22-22 0,0 1 16,0 0-16,-22 0 16,-20 21-16,21 0 0,-21 0 15,-1 0-15,1 0 0,0 21 0,-1 0 16,1-21-16,0 21 0,-1 1 0,1-1 15,21 0-15,-22 0 0,22-21 16,21 21-16,0 0 0,0 1 0,0-1 16,0 0-1,21 0-15,1 0 0,-1 0 0,21 1 16,-21-1-16,22 0 0,-22 0 16,21 0-16,-21 0 0,22 1 0,-1-1 15,-21 0-15,0 21 0,22-21 16,-22 22-16,0-22 0,-21 21 0,0-21 15,0 22-15,0-22 0,-42 21 16,20 1-16,-20-22 0,0 0 0,-1 21 16,1-21-16,-21 1 0,20-22 0,-20 21 15,-1-21-15,1 0 0,20 0 16,-20 0-16,21 0 0,-1-21 16,1 21-16,0-43 0,20 22 15,1 0-15,0-21 0,0-1 0,21 1 16,0 0-16,0-1 0,0 1 15,0 0-15,0 20 0,0-20 0,21 0 16,0 21-16,22-1 0,-22 22 16,21 0-16,-21 0 0,22 0 0,-22 0 15,21 22-15,-21-1 0,0 21 16,1-21-16,-1 22 0,0-1 0,-21 0 16,0 1-16,0-22 0,0 21 15,0-21-15,21 0 0,-21 1 0,21-1 16,-21 0-16,21-21 15,1 0-15</inkml:trace>
  <inkml:trace contextRef="#ctx0" brushRef="#br0" timeOffset="31596.36">18267 804 0,'21'0'32,"-21"-21"-32,21 21 15,-21-21-15,21 21 0,0-21 16,1 21-16,-22-21 0,21 0 0,0-1 16,0 22-16,0-21 0,-21 0 15,0 0-15,0 0 0,0 0 0,0-1 16,0 1-16,-21 21 15,0 0-15,0 0 16,0 21-16,-1 1 0,1-1 0,0 0 16,0 0-16,21 21 0,0 1 15,-21-1-15,21 0 0,-21 1 0,21-1 16,0-21-16,0 22 16,0-1-16,0-21 0,0 0 0,0 0 15,0 1-15,21-1 0,0-21 16,0 0-16,0 0 0,0 0 0,1 0 15,20 0-15,-21-21 0,21-1 0,-20 1 16,20 0-16</inkml:trace>
  <inkml:trace contextRef="#ctx0" brushRef="#br0" timeOffset="31876.37">18902 64 0,'0'0'0,"0"-43"15,0 22-15,0 42 32,0 22-32,0-1 15,0 0-15,0 22 0,0-22 16,0 22-16,0-1 0,0-21 0,0 22 16,-21-1-16,21 1 0,-22-22 15,22 22-15,-21-1 0,21-20 0,0-1 16,-21 0-16,21 1 0,0-22 0,0 21 15,0-21-15,0 0 0,0 1 16,21-22 0,0 0-16,1-22 15,-1 1-15,0 0 0</inkml:trace>
  <inkml:trace contextRef="#ctx0" brushRef="#br0" timeOffset="32248.28">19050 741 0,'0'0'0,"-21"21"16,21 0-16,0 0 15,21-21 17,0 0-32,0 0 0,0 0 15,1-21-15,-1 0 0,0 21 16,0-21-16,21 0 0,-20 21 0,-1-21 15,-21-1-15,21 1 0,-21 0 16,-21 21 0,0 0-1,-22 0-15,22 0 0,0 0 0,0 21 16,-22 0-16,22 1 0,0-1 0,0 21 16,21-21-16,0 22 0,-21-22 15,21 0-15,0 21 0,0-21 0,0 1 16,0 20-16,0-21 15,21-21-15,0 21 0,-21 0 0,21-21 16,0 0-16,22 0 0,-22 0 16,0 0-16,21 0 0,-20 0 0,20-21 15,0 0-15</inkml:trace>
  <inkml:trace contextRef="#ctx0" brushRef="#br0" timeOffset="32717.92">19685 635 0,'0'0'0,"0"-21"16,-21 21 0,21 21-1,-21 0-15,21 0 0,0 1 16,0-1-16,0 0 0,0 21 0,0-21 16,0 22-16,0-22 0,0 0 15,0 21-15,0-20 0,-22-1 0,22 0 16,0 0-16,0 0 0,0 0 15,0-42 17,0 0-17,0 0-15,0 0 0,22 0 0,-22-22 16,0 22-16,21-21 0,0 21 16,0-22-16,-21 22 0,21-21 15,0 21-15,22-22 0,-22 22 16,0 0-16,0 21 0,0-21 0,22 21 15,-22 0-15,0 0 0,0 0 0,0 21 16,1 0-16,-22 0 0,21 0 16,0 1-16,-21 20 0,0-21 0,0 21 15,0-20-15,0 20 0,0-21 16,0 21-16,0-20 0,0 20 0,0-21 16,0 0-16,0 0 15,0 1-15,0-44 31,21 1-15,0 0-16</inkml:trace>
  <inkml:trace contextRef="#ctx0" brushRef="#br0" timeOffset="32927.8">20426 677 0,'0'22'31,"0"-1"-31,0 0 16,0 21-16,0-21 0,0 1 0,0-1 16,0 21-16,0-21 0,0 0 15,0 1-15,0-1 0,0 0 0,0 0 16,0 0-16,0 0 0</inkml:trace>
  <inkml:trace contextRef="#ctx0" brushRef="#br0" timeOffset="33235.99">20510 529 0,'-21'0'16,"0"0"-16,0 0 15,21 21 1,21-21 15,0 0-31,0 0 0,1 0 16,-22-21-16,21 0 0,-21 0 15,0 0-15,-21 21 16,-1-21 0,1 21-16,0 0 15,0 0-15,0 0 16,0 21-16,21 0 15,0 0-15,0 0 16,21 0-16,0 1 16,0-22-16</inkml:trace>
  <inkml:trace contextRef="#ctx0" brushRef="#br0" timeOffset="34347.49">20913 741 0,'0'-21'0,"0"0"15,0-1 1,-22 22 15,22 22-31,0-1 0,0 0 16,0 0-16,0 0 0,0 22 0,0-22 15,0 21-15,0-21 0,0 22 16,0-22-16,0 21 0,0-21 0,0 0 16,0 1-16,0-1 0,22 0 15,-1-21-15,0 21 16,0-21-16,0 0 0,0 0 0,1 0 16,-1-21-16,0 21 0,0-21 15,0 0-15,0-1 0,1 1 0,-1 0 16,0-21-16,0 21 0,0-22 15,0 22-15,1-21 0,-22-1 0,21 22 16,-21-21-16,0 21 0,0 0 16,0-1-16,0 1 0,-21 21 31,21 21-31,-22 1 0,22-1 16,0 0-16,-21 0 0,21 0 0,0 22 15,0-1-15,0-21 0,0 0 16,0 22-16,0-22 0,0 0 15,21 0-15,1 0 0,-1 0 16,0-21-16,0 0 0,21 0 0,-20 0 16,20 0-16,-21 0 0,21 0 15,-20-21-15,20 21 0,-21-21 0,0 0 16,0 0-16,1-22 0,-1 22 0,0-21 16,-21 21-16,0-22 0,0 22 15,0 0-15,0-21 0,0 21 0,0-1 16,0 44-1,0-1 1,0 0-16,0 0 0,0 0 16,-21 22-16,21-22 0,0 21 15,-21-21-15,21 22 0,0-22 0,0 0 16,0 21-16,0-21 0,0 1 16,0-1-16,0 0 15,0-42 16,0 0-31,0-1 16,0 1-16,0 0 0,0-21 0,0 21 16,21-22-16,0 1 0,-21 21 15,21-22-15,0 22 0,0 0 0,-21 0 16,22 0-16,-1 0 0,0 21 16,0 0-16,0 0 15,0 0-15,-21 21 0,22 0 16,-1 0-16,-21 0 0,0 22 15,0-22-15,0 0 0,0 21 0,0-21 16,0 1-16,0-1 0,0 21 16,0-21-16,0 0 0,0 1 15,0-44 17,0 1-17,0 0-15,0 0 16,0 0-16,21-22 0,-21 22 0,21-21 15,0 21-15,0-22 0,1 1 16,-1 21-16,0 0 0,0-22 0,0 22 16,22 21-16,-22-21 0,0 21 0,21 0 15,-21 0-15,1 21 0,-1 0 16,0 1-16,-21-1 0,0 21 0,0-21 16,0 22-16,0-1 0,0-21 15,0 21-15,0 1 0,0-22 0,0 0 16,0 21-16,-21-20 0,21-1 15,-21 0-15</inkml:trace>
  <inkml:trace contextRef="#ctx0" brushRef="#br0" timeOffset="35120.57">23537 466 0,'0'0'0,"21"-21"0,-21-1 0,22 1 16,-22 0-16,21 0 0,0 21 16,-21 21-1,0 21 1,-42-20-16,42 20 0,-22 0 16,1 1-16,0-1 0,-21 21 0,21-20 15,-1 20-15,1-20 0,0 20 16,0-21-16,0 1 0,0-1 0,-1 0 15,1 1-15,21-22 0,0 0 16,0 0-16,0 0 0,0 1 16,0-44-1,0 1-15,0 0 16,0-21-16,21 21 0,1-43 0,-1 22 16,0-1-16,0-20 0,0-1 15,22 1-15,-22-1 0,0 22 0,21-21 16,-21-1-16,22 22 0,-22-1 15,21 1-15,-21 21 0,1 0 0,-1 0 16,0 21-16,0 0 0,0 0 16,-21 21-16,0 0 0,21 21 0,-21 1 15,0-1-15,0 0 16,0 22-16,0-22 0,0 22 0,0-1 16,-21-21-16,21 22 0,-21-1 15,21-20-15,0-1 0,0 0 0,0 1 16,0-1-16,0-21 0,0 22 0,0-22 15,0 0-15,0 0 16,-21-21 0,0 0-16,0-21 15</inkml:trace>
  <inkml:trace contextRef="#ctx0" brushRef="#br0" timeOffset="35291.51">23283 995 0,'-21'0'15,"42"-21"1,0 21 0,1 0-16,20 0 0,-21 0 15,21 0-15,1-21 0,-1 21 0,0-22 16,1 22-16,20 0 0,-20-21 16,-1 21-16,0-21 0,1 0 0,-1 21 15</inkml:trace>
  <inkml:trace contextRef="#ctx0" brushRef="#br0" timeOffset="35640.39">24088 783 0,'0'-42'15,"0"21"1,0 0-16,0-1 16,21 22-16,0 0 15,0 0-15,0 0 16,-21 22-16,21-22 0,1 21 0,-1 21 15,0-21-15,0 22 0,0-22 16,-21 21-16,21 0 0,-21 1 0,0-22 16,22 21-16,-22-21 0,0 22 15,0-22-15,0 0 0,0 0 0,0 0 16,0 1 0,-22-22-16,22-22 15,0 1-15,0 0 16,0 0-16,0 0 0,0 0 15,0-22-15,0 1 0,22 21 0,-22-22 16,21 22-16,-21-21 0,21 21 16,0 0-16,0-1 0,0 1 0,-21 0 15,22 0-15,-1 0 0,0 21 0,0-21 16</inkml:trace>
  <inkml:trace contextRef="#ctx0" brushRef="#br0" timeOffset="35891.51">24913 635 0,'-21'-21'0,"0"21"15,0 0-15,-1 0 0,1 0 16,0 21-16,0 0 0,0 0 0,0 1 16,-1 20-16,1-21 0,0 21 15,21-20-15,0 20 0,0 0 0,0-21 16,0 22-16,0-22 0,0 21 15,0-21-15,0 1 0,21-1 0,0-21 16,1 21-16,-1-21 16,0 0-16,0 0 0,21 0 0,-20 0 15,20 0-15,-21-21 0,21 21 0,1-21 16,-1-1-16</inkml:trace>
  <inkml:trace contextRef="#ctx0" brushRef="#br0" timeOffset="36364.33">25294 339 0,'0'0'0,"0"-43"0,0-41 16,-21 63-16,21-1 0,-21 22 15,0 22-15,21-1 16,0 0-16,0 21 0,0 1 16,0-1-16,0 0 0,0 22 15,0-22-15,0 22 0,0-22 0,0 21 16,0-20-16,0 20 0,0-20 15,0-1-15,0 0 0,-22 1 0,22-1 16,0-21-16,0 0 0,0 0 16,0 1-16,0-1 0,0-42 31,0-1-31,0 1 16,0 0-16,0 0 0,0-21 0,22-1 15,-22 22-15,21-21 0,0-1 16,0 22-16,0-21 0,0 21 15,1 0-15,-1-1 0,0 1 16,21 21-16,-21 0 0,1 0 0,20 0 16,-21 0-16,0 21 0,0 1 15,-21-1-15,22 0 0,-22 0 0,0 21 16,0-20-16,0 20 0,0-21 0,0 21 16,0-20-16,-22-1 0,22 21 15,-21-21-15,21 0 0,-21 1 16,21-1-16,0-42 31,0-1-15,21 22-16,0-42 0</inkml:trace>
  <inkml:trace contextRef="#ctx0" brushRef="#br0" timeOffset="36555.23">25802 720 0,'0'0'0,"0"-21"15,0-1 1,0 44-1,0-1-15,0 0 16,0 21-16,0-21 0,0 22 0,0-22 16,0 0-16,0 21 0,0-20 0,0-1 15,0 0-15,0 0 0,0 0 16,0 0-16,-21 1 0,21-44 31</inkml:trace>
  <inkml:trace contextRef="#ctx0" brushRef="#br0" timeOffset="36707.97">25844 593 0,'0'0'0,"-42"-64"16,42 43-16,-21 0 0,0 21 16,21-21-1,21 21 16,0 0-31</inkml:trace>
  <inkml:trace contextRef="#ctx0" brushRef="#br0" timeOffset="36988.53">26331 318 0,'0'0'0,"-21"0"0,0-22 0,0 22 15,0 0 1,21 22-16,-22-1 0,1 0 16,21 21-16,0 1 15,-21-1-15,0 0 0,0 1 0,21 20 16,-21-21-16,-1 22 0,1-1 16,21-20-16,-21 20 0,21-20 0,0-1 15,0 0-15,0 1 0,0-22 16,0 21-16,0-21 0,21 0 0,0-21 15,1 22-15,-1-22 0,0 0 16,0 0-16,0 0 0,0-22 16,1 1-16,-1 0 0</inkml:trace>
  <inkml:trace contextRef="#ctx0" brushRef="#br0" timeOffset="37164.06">26035 783 0,'0'0'0,"-21"0"16,21 21 0,21-21-1,0 0-15,21 0 0,-20 0 16,-1 0-16,21 0 0,0 0 0,-20 0 16,20-21-16,0 0 0,1 21 15</inkml:trace>
  <inkml:trace contextRef="#ctx0" brushRef="#br0" timeOffset="37517.51">26564 868 0,'0'0'0,"-21"0"0,21 21 16,42-21 15,1-21-31,-22 21 15,0-21-15,0 0 0,0 21 0,0-22 16,1 1-16,-1 21 0,-21-21 16,0 0-16,0 0 0,0 0 15,-21 21 1,-1 0-16,1 0 0,0 0 16,0 0-16,0 0 0,0 21 0,-1 0 15,1 21-15,0-21 0,0 1 16,21 20-16,-21-21 0,21 21 0,0-20 15,0 20-15,0-21 0,0 0 16,0 0-16,0 1 0,21-1 0,0-21 16,0 21-16,22-21 0,-22 0 15,21 0-15,-21 0 0,22 0 0,-1 0 16,0-21-16</inkml:trace>
  <inkml:trace contextRef="#ctx0" brushRef="#br0" timeOffset="37784.21">27241 762 0,'0'0'0,"0"-21"0,0 0 0,-21 0 16,0 21-16,0 0 15,0 0-15,0 0 0,-1 21 16,1 0-16,0 0 0,21 0 16,0 22-16,-21-22 0,0 21 0,21 0 15,0-20-15,0 20 0,0-21 16,0 0-16,0 0 0,0 1 15,0-1-15,0 0 0,0 0 16,21-21-16,0 0 0,0 0 0,0 0 16,1 0-16,-1 0 0,21 0 0,-21 0 15,0-21-15,22 0 0,-22 0 16,0-1-16,21 1 0,-20-21 0,-1 0 16,0-1-16</inkml:trace>
  <inkml:trace contextRef="#ctx0" brushRef="#br0" timeOffset="38691.26">27517 720 0,'0'0'0,"0"-43"0,21-20 16,-21 21-16,21-1 0,-21-20 15,0 42-15,0-22 0,0 22 0,0 0 16,0 0-16,0 0 0,-21 42 31,0 0-31,21 0 16,-22 21-16,22 1 0,0-1 0,0 0 16,-21 1-16,21-1 0,0 0 0,0 1 15,0 20-15,0-20 0,0-1 16,0 0-16,0 1 0,0-22 0,0 21 15,21-21-15,1 0 0,-22 1 16,21-22-16,0 21 0,0-21 0,0 0 16,0 0-16,1 0 0,-1 0 15,0 0-15,0-21 0,0 21 0,0-22 16,1 1-16,-22 0 16,21-21-16,0 21 0,-21-1 0,0-20 15,0 21-15,21 0 0,-21 0 16,0-1-16,0 1 0,0 42 31,0 1-15,0 20-16,0-21 0,0 0 15,0 0-15,0 1 0,0-1 16,0 0-16,0 0 0,0 0 0,0 0 16,0 1-16,21-1 15,0-21-15,1 0 0,-1 0 16,0 0-16,0 0 15,0 0-15,0 0 0,1-21 0,-1-1 16,0 1-16,0 0 0,0 0 16,0 0-16,-21 0 0,22-1 0,-22 1 15,21 0-15,-21 0 0,0 0 16,0 42 15,0 0-31,0 0 16,0 0-16,0 1 0,0-1 15,0 0-15,0 0 0,21 0 16,0 0-16,0-21 16,-21 22-16,21-22 15,1 0-15,-1 0 16,-21-22 0,21 22-16,-21-21 0,21 0 15,-21 0-15,21 0 0,0 0 16,-21-1-16,22-20 0,-1 21 0,0 0 15,0 21-15,-21-21 0,21-1 16,0 22-16,1 0 0,-1 0 0,0 0 16,0 0-16,0 0 0,0 0 15,-21 22-15,22-22 0,-22 21 16,0 0-16,0 0 0,0 0 16,0 0-16,0 1 15,0-1-15,0 0 0,-22-21 16,1 0-1,21-21 17,0 0-32,0-1 0,0 1 15,21 0-15,1 21 0,-22-21 16,21 0-16,0 0 0,-21-1 0,21 1 16,0 21-16,-21-21 0,21 0 15,1 21-15,-1 0 0,0 0 16</inkml:trace>
  <inkml:trace contextRef="#ctx0" brushRef="#br0" timeOffset="39028.05">28871 931 0,'21'0'0,"1"0"16,-1 0-1,0-21-15,0 21 0,-21-21 0,21 21 16,0-21-16,-21 0 0,0 0 16,22 21-16,-22-22 0,0 1 15,0 0 1,-22 42 0,1 0-1,0 1-15,21-1 0,-21 0 0,0 0 16,0 0-16,21 0 0,-22 1 0,22-1 15,0 0-15,0 0 0,0 0 16,0 0-16,0 1 16,22-22-16,-1 0 15,0 0-15,0 0 0,0 0 0,0-22 16,1 22-16,-1-21 0,0 0 16</inkml:trace>
  <inkml:trace contextRef="#ctx0" brushRef="#br0" timeOffset="39289.12">27707 550 0,'0'0'0,"-21"0"16,-43 22-16,107-22 31,-22 0-31,21 0 0,1 0 16,20 0-16,-21 0 0,22 0 15,-1-22-15,-20 22 0,20 0 0,-20 0 16,-1-21-16,0 0 0,1 21 16,-22-21-16,21 21 0,-21-21 0</inkml:trace>
  <inkml:trace contextRef="#ctx0" brushRef="#br0" timeOffset="40193.03">29908 614 0,'0'0'16,"22"-21"-16,-22 0 0,0-1 15,21 22 1,0 0 15,-21 22-31,0-1 0,0 0 0,0 0 16,0 21-16,0-20 0,-21 20 15,0 0-15,-1-21 0,1 22 0,21-22 16,-21 21-16,0-21 0,21 1 16,-21-1-16,21 0 0,0 0 15,21-42 16,-21 0-31,21 21 0,0-21 16,0-1-16,22-20 0,-22 21 0,0 0 16,0 0-16,22-22 15,-22 22-15,0 0 0,0 0 0,0 0 16,0 21-16,-21 21 31,0 21-31,0-21 16,0 0-16,0 1 0,0 20 0,0-21 15,0 0-15,0 0 0,0 1 16,0-1-16,0 0 0,0 0 0,22-21 16,-1 0-16,0 0 0,0 0 15,0 0-15,22 0 0,-22 0 0,0 0 16,21-21-16,-21 0 0,1 0 16,20-1-16,-21-20 0,0 21 15,0-21-15,-21-1 0,0 22 16,0-21-16,0-1 0,0 1 0,0 0 15,0 21-15,-21-1 0,21 1 16,-21 0-16,0 0 0,0 21 0,0 0 16,-1 0-16,1 0 15,0 0-15,21 21 0,-21-21 0,21 21 16,-21 0-16,21 1 0,0-1 16,0 0-16,0 0 0,0 0 15,21-21 1,0 21-16,0-21 0,0 0 0</inkml:trace>
  <inkml:trace contextRef="#ctx0" brushRef="#br0" timeOffset="40395.91">30755 741 0,'0'-21'16,"0"0"-1,0-1 1,21 22 62</inkml:trace>
  <inkml:trace contextRef="#ctx0" brushRef="#br0" timeOffset="40696.48">31073 529 0,'0'0'0,"0"-21"0,0-21 15,0 21-15,0 42 47,0 0-47,0 21 0,0-21 16,0 22-16,-22-22 0,1 21 15,0 1-15,21-22 0,0 21 0,-21 0 16,0-20-16,21 20 0,-21-21 16,21 0-16,0 0 0,0 1 0,0-1 15,-22 0 1,22-42 0,0 0-1,22-1-15,-22 1 16,0 0-16,0 0 0,21 0 15</inkml:trace>
  <inkml:trace contextRef="#ctx0" brushRef="#br0" timeOffset="41088.37">31051 550 0,'0'0'0,"0"-21"0,0 0 16,22 0-16,-1 21 16,-21-21-16,21 21 0,0-21 0,0 21 15,0-22-15,1 22 0,20 0 16,-21 0-16,0 0 0,0 0 15,1 0-15,-1 22 0,-21-1 16,0 0 0,0 0-16,0 0 0,0 0 0,-21 1 15,-1-22-15,1 21 0,-21 0 16,21-21-16,-22 21 0,22 0 0,-21-21 16,21 0-16,0 0 0,-1 21 15,1-21-15,0 0 0,21 22 31,0-1-15,0 0-16,21 0 16,0 0-16,1 0 0,-1 1 15,-21-1-15,21 0 0,-21 0 0,21 0 16,-21 0-16,0 1 0,21-1 16,0 0-1,1-21 1,-1 0-1,-21-21-15,21 0 16</inkml:trace>
  <inkml:trace contextRef="#ctx0" brushRef="#br0" timeOffset="41276.37">31496 741 0,'0'0'15,"0"-21"1</inkml:trace>
  <inkml:trace contextRef="#ctx0" brushRef="#br0" timeOffset="41556.22">31962 466 0,'0'0'0,"-22"0"0,1 0 0,21-21 15,21 21 16,1 0-31,-1 0 0,21-22 16,-21 22-16,22 0 0,-22 0 0,21 0 16,0 0-16,-20 0 0,20 0 15,-21-21-15,0 21 0,0 0 16,1 0-16</inkml:trace>
  <inkml:trace contextRef="#ctx0" brushRef="#br0" timeOffset="41796.32">32216 402 0,'-22'0'16,"22"21"-16,-21 1 0,21-1 16,0 0-16,-21-21 0,21 21 15,0 0-15,-21 22 0,21-22 16,0 0-16,0 21 0,-21-21 15,21 1-15,-21 20 0,21-21 16,0 21-16,-22-20 0,22-1 0,0 0 16,0 0-16,-21 0 0,21 0 15,-21 1-15,0-1 0,0-21 32,0 0-32,-1 0 15</inkml:trace>
  <inkml:trace contextRef="#ctx0" brushRef="#br0" timeOffset="42576.16">23029 1863 0,'0'0'0,"-21"0"0,0 0 16,42 0 15,0 0-31,0 0 15,22 0-15,-22 0 0,21 0 0,1 0 16,-1 0-16,0-21 0,1 21 16,-1 0-16,21 0 0,-20 0 0,-1 0 15,0 0-15,-20-22 0,20 22 16,-21 0-16,0 0 0,-42 0 31,0 0-15,0 0-16,0 0 0,-1 0 0,1 0 15,0 0-15</inkml:trace>
  <inkml:trace contextRef="#ctx0" brushRef="#br0" timeOffset="42924.06">23410 1820 0,'0'0'0,"-21"0"15,21 22 17,0-1-17,0 0-15,0 0 0,0 0 16,21 0-16,-21 1 15,21-1-15,-21 0 0,22 0 0,-22 0 16,0 0-16,0 1 0,0-1 16,0 21-16,0-21 0,0 0 0,0 1 15,-22-1-15,1 0 0,0 0 16,0 0-16,0-21 0,-22 21 0,22 1 16,0-22-16,-21 21 0,21-21 0,-22 0 15,22 0-15,-21 0 0,21 0 16,-1 0-16,1-21 0,-21 21 0,21-22 15,0 22-15,-1-21 0,1 0 16,21 0-16,-21 0 0,21 0 16,0-1-1,21 22 1,0 0-16,1 0 16,-1 0-16,0 0 0,0 0 15,21 0-15,-20 0 0</inkml:trace>
  <inkml:trace contextRef="#ctx0" brushRef="#br0" timeOffset="43416.22">23834 2201 0,'0'0'0,"21"-21"0,21 21 0,-21-21 0,0 21 16,-21-21-16,0 0 0,22 21 0,-22-21 15,0-1-15,0 1 16,-22 21-16,1 0 15,0 0-15,0 0 0,0 0 16,-22 0-16,22 21 0,-21 1 0,21-1 16,0-21-16,-1 21 0,1 0 15,0 0-15,0 0 0,0 1 0,21-1 16,0 0-16,0 0 0,0 0 0,0 0 16,21-21-1,0 0-15,0 0 0,0 0 16,1 0-16,20 0 15,-21-21-15,0 21 0,0-21 0,22 0 16,-22 0-16,0 0 0,0 21 0,0-22 16,1 1-16,-1 0 0,0 0 15,-21 0-15,21 0 0,-21-1 0,0 1 16,0 42 15,0 1-31,0-1 16,0 0-16,21 0 0,-21 0 0,0 0 15,0 1-15,21-1 0,-21 0 16,0 0-16,22 0 16,-1-21-16,0 0 15,0 0-15,0 0 16,0 0-16,1-21 16,-22 0-16,21 0 0,0 0 15</inkml:trace>
  <inkml:trace contextRef="#ctx0" brushRef="#br0" timeOffset="43624.48">24278 2074 0,'0'0'0,"0"-21"0,0 0 0,0 0 16,0 0-16,0 0 0,21 42 31,-21 0-15,0 0-16,0 0 0,0 0 16,21 1-16,-21-1 0,22 0 15,-22 0-15,21 0 0,-21 0 0,0 1 16,21-1-16,0 0 15,0-21 1,0 0 0,1-21-1,-1 21-15</inkml:trace>
  <inkml:trace contextRef="#ctx0" brushRef="#br0" timeOffset="43815.92">24617 2011 0,'0'0'0,"0"-21"16,-21 42 15,-1 0-15,1 0-16,0-21 0,0 21 0,0 1 15,0-1-15,-1 0 0,1 0 0,0 0 16,0 0-16,21 1 0,-21-1 16,21 0-16,21-21 31,0 0-31</inkml:trace>
  <inkml:trace contextRef="#ctx0" brushRef="#br0" timeOffset="44260.5">25104 2032 0,'0'0'15,"21"0"-15,-21-21 0,0 0 16,0 0-16,0-1 15,-21 1-15,-1 21 0,1 0 16,0 0-16,0 0 16,0 0-16,-22 21 0,22 1 0,0-1 15,0 0-15,0 0 16,0 0-16,-1 22 0,-20-1 16,42-21-16,0 0 0,0 0 0,0 1 15,0-1-15,0 0 16,21-21-1,0 0-15,1 0 0,-1 0 16,0-21-16,0 0 0,0 21 0,0-22 16,1 1-16,-1 0 0,0 0 0,-21 0 15,21 0-15,-21-1 0,21 1 16,-21 0-16,21 21 0,-21-21 0,0 42 31,0 0-15,0 0-16,0 1 0,0-1 15,0 0-15,0 0 0,0 0 16,0 0-16,22 1 0,-1-1 0,-21 0 16,21-21-16,0 0 0,0 21 15,0-21-15,22 0 0,-22 0 0,21 0 16</inkml:trace>
  <inkml:trace contextRef="#ctx0" brushRef="#br0" timeOffset="46060.01">26225 1778 0,'0'0'0,"0"-21"0,0-21 15,0 20-15,0 1 16,0 0-16,0 0 0,0 0 15,0 0-15,0-1 0,0 44 32,0-1-32,0 0 0,-21 0 15,21 21-15,-21 1 0,0 20 16,0-20-16,0-1 0,-1 21 0,1-20 16,0-1-16,-21 0 0,21 1 0,-22-1 15,1 0-15,0-20 0,20 20 16,-20-21-16,21 0 0,-21 0 15,20-21-15,1 0 0,0 0 16,0 0-16,0 0 0,0 0 16,21-21-16,0-21 0,0 21 0,0 0 15,0-22-15,0 1 0,0 0 16,0-1-16,0 1 0,0 0 0,0-1 16,21 22-16,0 0 0,0 0 15,-21 0-15,21 21 0,0 0 0,1 0 16,-1 21-16,-21 0 15,21 0-15,-21 21 0,0-20 0,21-1 16,0 21-16,0-21 0,-21 22 0,22-22 16,-22 21-16,21-21 15,0 22-15,0-22 0,-21 0 0,21 0 16,0 0-16,22 0 0,-22 1 16,0-1-16,21-21 0,-20 0 0,20 0 15,-21 0-15,21 0 0,1 0 0,-1-21 16,-21 21-16,22-22 0,-1 1 15,0 0-15,1 0 0,-1 0 0,-21-22 16,0 22-16,0 0 0,1-21 16,-22 21-16,0-1 0,0-20 0,0 21 15,0 0-15,0 0 0,-22-1 16,1 1-16,0 21 0,0 0 16,0 0-16,0 0 0,-22 0 0,22 21 15,0 1-15,0-1 0,0 0 16,-1 0-16,1 0 0,0 0 0,0 22 15,21-22-15,0 0 0,0 0 16,0 0-16,0 1 0,0-1 0,0 0 16,21-21-16,0 21 0,0-21 15,1 0-15,-1 0 0,0 0 16,0 0-16,0-21 0,22 0 0,-22 21 16,0-21-16,21-1 0,-21 1 15,1 0-15,-1 0 0,0 0 0,-21 0 16,0-1-16,21 1 0,-21 0 15,0 0-15,0 0 0,-21 42 47,21 0-47,0 0 0,0 0 0,-21 1 16,21-1-16,0 0 0,0 0 0,0 0 16,0 0-16,0 1 0,0-1 15,21-21-15,0 0 16,0 21-16,0-21 15,1 0-15,-1 0 0,0 0 0,21-21 0,-21 21 16,1-21-16,-1-1 0,21 1 0,-21 0 16,0 0-16,1 0 15,-22 0-15,21-1 0,-21 1 0,21 21 16,-21-21-16,0 0 0,0 42 47,-21 0-47,0 0 0,-1 1 15,22-1-15,-21 0 0,0 0 16,21 0-16,0 0 16,0 1-16,21-44 47,0 1-47,1 0 15,-1 0-15,0 0 16,0 0-16,0-1 0,-21 1 0,21 0 15,1 21-15,-22-21 0,21 21 16,0 0 0,-21 21-16,0 0 0,0 0 15,0 1-15,0-1 0,0 0 16,0 0-16,0 0 0,0 0 16,0 1-16,21-1 0,0 0 15,0-21-15,1 0 0,-1 21 16,0-21-16,0 0 0,0 0 15,22 0-15,-22 0 0,21-21 16,-21 21-16,22-21 0,-1 0 0,-21 21 16,21-22-16,-20 1 0,20 0 15,-21 0-15,0 0 0,-21-22 0,0 22 16,0-21-16,0 21 0,0 0 0,0-1 16,-21-20-16,0 42 0,0-21 15,0 21-15,-1 0 0,-20 0 0,21 0 16,0 0-16,-22 0 0,22 21 15,0-21-15,0 21 0,21 0 16,0 1-16,0-1 16,0 0-16,0 0 15,21 0-15,0 0 0,-21 1 16,21-1-16,1 0 0,-1 0 16,0 21-16,0-20 0,-21 20 0,0 0 15,0-21-15,0 22 0,0-1 16,0 0-16,0 1 0,0-1 0,0 0 15,-21 1-15,0-1 0,0 0 16,21 1-16,-22-22 0,1 21 0,0-21 16,0 1-16,21-1 0,-21-21 15,21 21-15,-21-21 16,21-21 0,0 0-16,0-1 0,0 1 0,0 0 15,21-21-15,0-1 0,-21 22 16,21-42-16</inkml:trace>
  <inkml:trace contextRef="#ctx0" brushRef="#br0" timeOffset="47204.1">27961 1842 0,'0'0'0,"0"-22"0,-21 44 47,21-1-47,0 0 0,-21 0 15,21 0-15,0 0 0,-21 1 0,21-1 16,0 0-16,0 21 0,0-21 16,0 1-16,0-1 0,0 0 15,0 0-15,21-21 16,0 0-16,0 0 16,0 0-16,0 0 0,1 0 0,-1-21 15,0 0-15,0 0 0,0 21 16,0-22-16,1 1 0,-1 0 0,0 0 15,0 0-15,-21 0 0,0-1 16,21 1 0,-21 42-1,0 1-15,0-1 16,0 0-16,0 0 0,0 0 16,0 0-16,0 1 15,0-1-15,21 0 0,1 0 16,-1-21-16,0 21 0,0-21 15,21 0-15,-20 0 0,-1 0 16,21 0-16,0 0 0,-20 0 0,20-21 16,0 21-16,-21-21 0,22 0 15,-22 0-15,21-1 0,-21 1 0,1 0 16,-1 0-16,-21 0 0,0-22 16,0 22-16,0-21 0,0 21 15,0-22-15,0 22 0,-21 0 0,-1 21 16,1-21-16,0 21 0,0 0 15,-21 0-15,20 0 0,1 21 0,0 0 16,0 0-16,0 1 0,0 20 16,-1-21-16,22 0 0,0 22 0,0-22 15,0 0-15,0 0 0,0 0 16,0 0-16,0 1 0,22-22 16,-1 0-16,0 0 15,0 0-15,0 0 0,0 0 16,1 0-16,-1-22 0,0 22 0,0-21 15,0 0-15,0 0 0,1 0 16,-22 0-16,21-1 0,-21 1 16,0 0-16,0 42 31,0 0-15,-21 1-16,21-1 0,-22 0 15,22 0-15,0 0 0,0 0 0,0 1 16,0-1-16,0 0 0,0 0 15,22 0-15,-1 0 16,0-21-16,0 0 0,21 0 0,-20 0 0,20 0 16,0 0-16,1 0 15,-1 0-15,0 0 0,1 0 0,-1-21 16,0 0-16,-21 21 0,22-21 16,-22 0-16,0 0 0,0-22 0,0 22 15,-21 0-15,0-21 0,0 20 0,0-20 16,-21 21-16,0 0 0,0 0 15,0-1-15,-22 22 0,22 0 0,0 0 16,-21 0-16,21 0 0,-1 22 16,1-1-16,0 0 0,0 0 0,0 0 15,21 0-15,0 1 0,0 20 16,0-21-16,0 0 0,0 0 16,0 1-16,0-1 0,21 0 0,0 0 15,-21 0-15,21 22 0,-21-22 16,0 0-16,21 0 0,-21 21 0,0-20 15,0 20-15,0 0 0,0-21 16,0 22-16,0-1 0,-21 0 0,0 1 16,0-22-16,0 21 0,0-21 0,-1 22 15,1-22-15,21 0 0,-21 0 16,0-21-16,21 21 0,0-42 31,0 0-15,21 21-16,0-21 0,0-21 15,1 20-15,20 1 0</inkml:trace>
  <inkml:trace contextRef="#ctx0" brushRef="#br0" timeOffset="47528.02">29443 2159 0,'21'0'16,"-21"-21"-16,21 21 15,0 0-15,0-21 0,1 0 16,-1-1 0,0 22-16,0-21 0,-21 0 15,0 0-15,21 0 0,-21 0 0,0-1 16,0 1-16,0 0 16,-21 21-1,0 0-15,0 0 0,0 21 16,21 0-16,-22 1 0,1 20 0,21-21 15,-21 0-15,21 0 0,0 22 16,0-22-16,0 0 0,0 0 0,0 0 16,0 1-16,21-22 0,0 0 15,1 0-15,-1 0 16,0 0-16,0 0 0,0 0 0,0 0 0,22 0 16</inkml:trace>
  <inkml:trace contextRef="#ctx0" brushRef="#br0" timeOffset="48312.58">30480 1672 0,'0'0'0,"0"-42"0,0 21 0,0-22 0,0 22 16,0 0-16,0-21 0,0 21 16,0-1-16,0 1 15,0 42 1,0 1-16,-21-1 0,0 21 15,21 0-15,0 1 0,0-1 16,0 0-16,0 22 0,-22-22 0,22 22 16,0-22-16,0 0 0,-21 1 0,21-1 15,0-21-15,0 22 16,0-22-16,0 0 0,0 0 0,-21-21 16,21 21-16,0-42 31,0 0-31,0 0 0,0 0 15,0-1-15,21-20 0,0 21 16,-21 0-16,22-22 0,-1 22 0,0 0 16,0 0-16,0 0 0,22 0 15,-22-1-15,0 1 0,21 21 0,1 0 16,-22 0-16,21 0 0,-21 21 16,0 1-16,22-1 0,-22 0 0,-21 0 15,0 0-15,0 22 16,0-22-16,0 0 0,0 0 0,-21 21 15,0-20-15,-22-1 0,22 0 16,-21 0-16,21 0 0,-22-21 0,22 21 16,-21-21-16,21 0 0,-1 0 0,1 0 15,0 0-15,0 0 16,21-21 0,0 0-16,0 0 15,0 0-15,21 0 0,0-1 16,0 1-16</inkml:trace>
  <inkml:trace contextRef="#ctx0" brushRef="#br0" timeOffset="48528.47">31136 1820 0,'0'0'0,"0"22"16,0-1-1,0 0-15,0 0 16,0 0-16,0 0 0,-21 1 0,21-1 15,-21 0-15,21 0 0,-21 0 16,21 0-16,0 1 0,-22-22 16,22-22 15,0 1-15</inkml:trace>
  <inkml:trace contextRef="#ctx0" brushRef="#br0" timeOffset="48684.24">31115 1588 0,'0'0'0,"-21"0"15,0 0 1,21 21 0,0 0-1,0 0-15</inkml:trace>
  <inkml:trace contextRef="#ctx0" brushRef="#br0" timeOffset="49120.36">31432 1799 0,'0'0'15,"0"21"-15,0 1 0,0-1 0,0 0 16,0 0-16,0 0 0,0 0 0,0 1 15,-21-1-15,21 0 0,0 0 16,-21 0-16,21 0 16,-21-21-16,21 22 0,-21-22 15,21 21-15,0-42 32,0-1-17,0 1-15,0-21 0,0 21 16,21 0-16,0-1 0,0-20 15,0 21-15,1-21 0,-1 20 0,21 1 16,-21 0-16,22 0 0,-22 0 16,21 21-16,-21 0 0,0 0 0,22 0 15,-22 21-15,0 0 0,-21 0 16,21 0-16,-21 22 0,0-22 16,0 0-16,0 0 0,0 22 15,0-22-15,0 0 0,-21 0 0,21 0 16,-21-21-16,21 21 0,-21-21 15,0 22-15,42-44 47</inkml:trace>
  <inkml:trace contextRef="#ctx0" brushRef="#br0" timeOffset="50399.84">32343 1884 0,'0'0'0,"0"-21"0,0 0 0,0-1 16,0 1-16,-22 0 15,1 0-15,0 21 0,0-21 0,0 21 16,-22 0-16,22 0 0,0 0 16,-21 0-16,21 0 0,-22 21 0,22 0 15,0 0-15,0 0 0,-22 22 16,22-22-16,0 21 0,0-21 0,21 22 15,0-22-15,0 21 0,0-21 16,0 1-16,0-1 0,21 0 16,0 0-16,0 0 0,22-21 15,-22 0-15,21 0 0,1 0 0,-22 0 16,21 0-16,0 0 0,-20-21 16,20 0-16,-21 21 0,21-42 0,-20 20 15,-1 1-15,0-21 0,0 0 16,0-1-16,0-20 0,-21 20 0,0-20 15,22 21-15,-22-22 0,21 22 16,-21-1-16,0 1 0,0 0 16,0-1-16,0 22 0,0 0 0,0 0 15,0 42 17,-21 0-32,-1 0 0,22 1 15,-21 20-15,21 0 0,-21 1 0,21-1 16,-21 0-16,21 1 0,0 20 15,0-21-15,0 1 0,0-1 16,0 0-16,0 1 0,0-1 0,0-21 16,0 0-16,0 22 0,0-22 15,21-21-15,0 21 0,0 0 0,1-21 16,-1 0-16,0 0 16,0 0-16,0 0 0,0 0 15,1-21-15,-1 21 0,0-21 16,-21 0-16,21 21 0,0-21 0,-21-1 15,21 22-15,-21-21 0,22 0 16,-22 42 15,0 0-15,0 1-16,0-1 0,0 0 16,0 0-16,-22-21 0,22 21 15,0 0-15,22-21 47,-1-21-47,-21 0 0,21 21 16,0-21-16,0 0 0,-21 0 15,21-1-15,1 22 0,-1-21 0,-21 0 16,21 21-16,0-21 16,0 21-16,-21 21 15,0 0 1,0 0-16,0 1 15,0-1-15,0 0 16,0 0-16,0 0 0,21-21 16,1 21-16,-1-21 0,0 22 15,0-22-15,0 0 0,0 0 16,22 0-16,-22 21 0,21-21 16,1 0-16,-22 0 0,21 0 15,0 0-15,-20-21 0,20 21 0,0-22 16,-21 1-16,1 0 0,20 0 15,-21 0-15,-21 0 0,21-22 0,-21 22 16,0-21-16,0 21 0,0-22 16,0 22-16,-21 0 0,0 0 0,0 21 15,0 0-15,-1 0 0,-20 0 16,21 0-16,-21 0 0,20 21 16,1 0-16,-21 0 0,21 0 15,21 22-15,0-22 0,-21 0 0,21 21 16,0-20-16,0-1 0,0 0 0,0 21 15,21-21-15,-21 1 16,21 20-16,0 0 0,-21-21 0,0 22 16,21-1-16,-21 0 0,0 1 15,0-1-15,0 0 0,0 1 16,0-1-16,0 0 0,0 1 0,-21-1 16,0 0-16,0-20 0,0 20 15,-1 0-15,1-21 0,-21 1 0,21 20 16,0-21-16,-22 0 0,22 0 15,-21 1-15,21-1 0,-1-21 16,1 0-16,0 0 16,21-21-1,0-1-15,21 1 16,0 0-16,-21-21 0,22 21 0,-1-22 16</inkml:trace>
  <inkml:trace contextRef="#ctx0" brushRef="#br0" timeOffset="50736.52">32893 1672 0,'0'0'0,"-21"0"0,0 0 16,-1 21-1,22 1-15,0-1 32,22-21-17,-22-21-15,0-1 16,0 1-16,0 0 16,0 0-16,0 0 15,-22 21 16,22 21-31,0 0 16,0 0-16,0 0 0,0 1 16,0-1-16</inkml:trace>
  <inkml:trace contextRef="#ctx0" brushRef="#br0" timeOffset="53432.34">868 1884 0,'0'0'0,"-21"0"0,-1 0 16,1 0-1,0 0-15,0 0 16,0 0-16,0 0 15,-1 0 1,22 21 0,22-21 15,-1 0-15,0 0-16,0 0 15,0 0-15,0 0 16,1 0-16,-1 0 0,0 0 15,0 0-15,0 0 0,0 0 0,1 0 16,20 0-16,-21 0 0,0 0 16,22 0-16,-22 0 0,0 0 0,21 0 15,-21 0-15,22 0 0,-1 0 16,-21 0-16,22-21 0,-1 21 16,-21 0-16,21 0 0,1 0 0,-22 0 15,21 0-15,-21 0 0,22 0 16,-1-21-16,-21 21 0,22 0 0,-22 0 15,0 0-15,21 0 0,-21 0 16,22 0-16,-22 0 0,21 0 16,1 0-16,-22 0 0,21 0 15,0 0-15,1 0 0,-22 0 0,21 0 16,1 0-16,-1 0 0,0 0 16,1 0-16,-1 0 0,0-21 0,1 21 15,-1 0-15,-21 0 0,21 0 16,1 0-16,-1 0 0,-21 0 0,22 0 15,-22 0-15,21 0 0,-21 0 16,22 0-16,-22 0 0,21 0 0,-21 0 16,22 0-16,-22 0 0,0 0 15,21 0-15,-21 0 0,1 0 16,20-22-16,-21 22 0,21 0 16,-20 0-16,-1 0 0,21 0 0,-21 0 15,22 0-15,-22-21 0,21 21 16,0 0-16,-20 0 0,20 0 0,0 0 15,1-21-15,-1 21 0,0 0 0,22 0 16,-22 0-16,0 0 0,22-21 16,-22 21-16,1 0 0,-1 0 0,21 0 15,-20 0-15,-1 0 0,22 0 16,-22 0-16,21 0 0,-20 0 0,20 0 16,-20 0-16,20 0 0,-21 0 15,1 0-15,20 0 0,-20 0 0,-1 0 16,0 0-16,1 0 15,-1 0-15,21 0 0,-20-21 0,-1 21 16,0 0-16,22 0 0,-22 0 16,22 0-16,-22 0 0,22 0 0,-22-21 15,21 21-15,1 0 0,-22 0 16,22 0-16,-22 0 0,0 0 0,22 0 16,-22-22-16,1 22 0,-1 0 0,-21 0 15,21-21-15,-20 21 0,20 0 16,-21 0-16,21-21 0,-20 21 0,-1 0 15,0 0-15,0-21 0,0 21 16,0 0-16,1 0 16,-22-21-16,0 0 62</inkml:trace>
  <inkml:trace contextRef="#ctx0" brushRef="#br0" timeOffset="54519.65">7578 1545 0,'0'0'0,"-22"0"15,1 0-15,0 0 16,0 0-16,42 0 62,0 0-62,0 0 16,22 0-16,-22 0 0,21 0 16,-21 0-16,22 0 0,-1 0 15,0 0-15,22 0 0,-22 0 0,1 0 16,20 0-16,-21 0 0,22 0 16,-22 0-16,22 0 0,-22 0 0,22 0 15,-22 0-15,21 0 0,1 0 16,-1 0-16,1 0 0,-1 0 0,1 0 15,21 0-15,-22 0 0,22 0 16,-1 0-16,-20 0 0,21 21 0,-22-21 16,22 0-16,-22 0 0,22 0 15,-22 0-15,22 0 0,0 0 0,-22 0 16,22 22-16,0-22 0,-1 0 16,1 0-16,-22 0 0,22 0 0,84 0 15,-105 0-15,21 0 0,-1 0 16,1 0-16,21 0 15,-22 21-15,1-21 0,0 0 0,-1 0 16,1 0-16,-21 21 0,20-21 16,22 0-16,-21 0 0,-1 21 0,22-21 15,-21 0-15,21 0 0,-22 21 0,22-21 16,-21 0-16,0 0 0,20 21 16,-20-21-16,21 0 0,0 0 0,0 22 15,211-22 1,-211 0-16,-21 21 0,20-21 0,-20 0 15,21 0-15,0 0 0,-22 0 16,22 0-16,0 0 0,-21 0 16,-1 0-16,22 0 0,-21 0 0,0 0 15,-1 0-15,1 0 0,0 0 16,63 0-16,-64 0 0,-20 0 16,21 0-16,-22 0 0,1 0 0,-22 0 15,21 0-15,-20 0 0,-1 0 16,-21 0-16,0 0 0,22 0 0,-22 0 15,-42 0 32,0 0-31,21-21-16,-22 21 0</inkml:trace>
  <inkml:trace contextRef="#ctx0" brushRef="#br0" timeOffset="55499.49">17293 1566 0,'0'0'0,"-42"0"0,-1 0 0,22 0 15,-21 0-15,0 0 0,20 0 16,-20 0-16,21 0 0,0 0 0,0 0 15,-1 0-15,1 0 0,0 0 16,0 0 0,21 22-16,0-1 31,21-21-31,0 0 16,0 0-16,22 0 0,-22 21 15,21-21-15,22 0 0,-22 0 16,22 0-16,20 0 0,-20 0 0,20 0 15,1 0-15,-21 0 0,20-21 16,1 21-16,21 0 0,-22 0 0,22 0 16,-21-21-16,21 21 0,0 0 15,-1 0-15,1 0 0,0 0 16,0-22-16,0 22 0,0 0 16,21 0-16,0 0 0,0 0 0,-22 0 15,22 0-15,-21 0 0,0 0 0,0-21 16,0 21-16,0 0 0,-1 0 0,1 0 15,0 0-15,-21 0 0,-1-21 16,1 21-16,0 0 0,-22 0 0,1-21 16,-1 21-16,-20-21 0,-1 21 15,0 0-15,1-21 0,-1 21 16,-21 0-16,0 0 0,0 0 0,1 0 16,-1-22-16,0 22 15,0 0 1,0 0-1,0 0 17,1-21-17</inkml:trace>
  <inkml:trace contextRef="#ctx0" brushRef="#br0" timeOffset="56503.42">23728 1355 0,'0'0'0,"-21"0"0,-22 21 16,22-21-16,0 0 15,21 21 1,21-21 31,0 0-47,0 0 0,1 0 15,20 0-15,-21 0 0,21 0 0,1 0 16,-1 0-16,22 0 0,-22 0 16,21 0-16,1 0 0,-22 0 0,22 0 15,-1 0-15,22 0 0,-22 0 16,22 0-16,21 0 0,-21 0 0,-1 0 16,22 0-16,-21 0 0,21 0 15,-22 0-15,22 0 0,0 0 0,0 0 16,0 0-16,-1 0 0,1 0 15,0 0-15,0 0 0,-21 0 0,20 0 16,-20 0-16,0-21 0,-1 21 16,1 0-16,0 0 0,-1 0 15,22 0-15,-21 0 0,0-21 0,-1 21 16,1 0-16,0 0 0,-22 0 16,22 0-16,-22-21 0,1 21 0,-1 0 15,-20 0-15,20 0 0,-21 0 16,1 0-16,-1-22 0,-21 22 0,0 0 15,1 0-15,-1 0 0,0 0 16,-21-21 0</inkml:trace>
  <inkml:trace contextRef="#ctx0" brushRef="#br0" timeOffset="57166.14">30247 1249 0,'-21'0'16,"0"0"-1,0 0 1,-1 0-16,44 0 31,20 0-31,0 0 16,1 0-16,20 0 0,1 0 0,-1 0 15,22 0-15,-1 0 0,22 0 16,0 0-16,0 0 0,21 0 16,0 0-16,0 0 0,-21-21 15,21 21-15,-21 0 0,-1 0 0,1-21 16,-21 21-16,0 0 0,-1-22 15,1 22-15,-22 0 0,-20-21 0,-1 21 16,0 0-16,1 0 0,-22-21 16,0 21-16,-42 0 31,0 0-31,0 0 16,-1 0-16,-20 0 0,21 0 0</inkml:trace>
  <inkml:trace contextRef="#ctx0" brushRef="#br0" timeOffset="58497.07">23093 2625 0,'21'0'78,"0"0"-62,0 0-16,0 0 0,1 0 15,-1 0-15,21 0 0,-21 0 0,22 0 16,-1 0-16,0 0 0,1 0 15,-1 0-15,21 0 0,-20 0 16,20 0-16,1 0 0,-1 0 16,1 0-16,-1 0 0,22 0 0,-22 0 15,1 0-15,-1 0 0,22 0 16,0 0-16,-1 0 0,1 0 0,21 0 16,-21 0-16,20 0 0,1 21 0,-21-21 15,21 0-15,-22 0 0,22 0 16,0 0-16,0 21 0,0-21 0,0 0 15,-22 0-15,22 0 0,-21 21 16,21-21-16,-22 0 0,1 0 0,0 0 16,-1 0-16,22 0 0,0 0 15,-21 0-15,20 0 0,1 0 16,0 0-16,0 21 0,-21-21 0,20 0 16,1 0-16,-21 0 0,21 0 15,0 0-15,-22 0 0,22 0 0,-21 0 16,-1 22-16,22-22 0,-21 0 15,0 0-15,-1 0 0,1 0 0,0 0 16,20 0-16,-20 0 0,21 21 16,0-21-16,-22 0 0,22 0 0,-21 0 15,0 0-15,-1 0 0,1 0 0,0 0 16,20 0-16,-20 0 0,0 0 16,21 0-16,-22 0 0,1 0 0,0 0 15,-1 0-15,1 0 0,0 0 16,-1 0-16,1 21 0,0-21 15,-1 0-15,1 0 0,0 0 16,20 0-16,-20 0 0,0 0 0,-1 0 16,1 0-16,-21 0 0,20 0 15,-20 0-15,-1 0 0,1 0 0,-22 0 16,22-21-16,-1 21 0,1-21 16,-1 21-16,1 0 0,-22 0 0,21-22 15,1 22-15,-1 0 0,1 0 16,-22-21-16,22 21 0,-22 0 0,22 0 15,-22-21-15,0 21 0,1 0 16,20 0-16,-21-21 0,1 21 16,-1 0-16,0 0 0,-20 0 15,20-21-15,-21 21 0,21 0 16,-20 0-16,-1 0 0,0 0 0,21-21 16,-21 21-16,1 0 0,-1 0 15,0 0-15,0 0 16,0 0-1,-21-22 1,0 1 0,-21 21-16,0 0 0</inkml:trace>
  <inkml:trace contextRef="#ctx0" brushRef="#br0" timeOffset="63644.42">10456 3323 0,'0'0'0,"0"-21"31,0 0-15,-21 21-16,21-21 15,0 0-15,0-1 32,0 1-1,0 0-16,0 0 1,0 0 15,0 42 32,0 0-48,0 0-15,0 0 16,0 1-16,0-1 0,-21 0 0,21 0 16,0 0-16,0 0 0,-21 1 15,21 20-15,0-21 0,0 0 16,0 0-16,0 1 0,0-1 16,0 0-16,0 0 15,0 0-15,0 0 0,0 1 0,0-1 16,0 0-16,0 0 0,0 0 15,0 0-15,0 1 0,0-1 16,0 0-16,0 0 0,0 0 16,0 0-16,0 1 0,0-1 15,0 0-15,0 0 0,0 0 16,0 0-16,0 1 0,0-1 16,0 0-16,0 0 0,0 0 0,0 0 15,0 1-15,0-1 16,0 0-16,0 0 0,0 0 15,0 0-15,0 1 0,0-1 0,0 0 16,0 0-16,0 0 16,0 0-16,0 1 0,0-1 0,0 0 15,0 0-15,0 0 16,0 0-16,0 1 0,0-1 16,0 0-16,0 0 15,0 0-15,0 0 16,-21 1-16,21-1 15,0 0 1,0 0-16,0 0 16,0 0-1,0 1 1,0-1 15,0 0-15,0 0 15,0 0-15,0 0-1,0 1 1,0-1 15,0-42 47,0-1-78,0 1 16,0 0-16,0 0 0</inkml:trace>
  <inkml:trace contextRef="#ctx0" brushRef="#br0" timeOffset="65127.72">10435 3239 0,'21'0'109,"0"0"-93,1 0-1,-1 0-15,0 0 16,0 0-16,0 0 16,0 0-16,1 0 15,-1 0-15,0 0 0,0 0 0,0 0 16,0 0-16,1 0 0,-1 0 16,0 0-16,0 0 0,0 0 0,0 0 15,1 0-15,-1 0 0,0 0 16,0 0-16,0 0 0,0 0 0,1 0 15,-1 0-15,21 0 16,-21 0-16,0 0 0,22 0 0,-22 0 16,21 0-16,-21 0 0,22 0 15,-1 0-15,0 0 0,-20 0 0,20 0 16,0 0-16,-21 0 0,22 21 16,-22-21-16,21 0 0,1 0 0,-1 0 15,-21 0-15,21 0 0,1 0 16,-1 0-16,0 0 0,1 0 0,20 0 15,-20 0-15,-1 0 0,0 0 16,1 0-16,-1 0 0,21 0 0,-20 0 16,-1 0-16,0 0 0,1 0 15,-22 0-15,21 0 0,1 0 0,-1 0 16,0 0-16,-21 0 0,22 0 16,20 0-16,-20 0 0,-1 0 15,0 0-15,1 0 0,20 0 0,-21 0 16,1 0-16,20 0 0,-20 0 15,-1 0-15,21 0 0,-20 0 0,20 21 16,-20-21-16,20 0 0,-21 0 16,22 0-16,-22 0 0,22 21 0,-22-21 15,22 0-15,-1 0 0,1 21 16,-1-21-16,1 0 0,-1 0 0,-21 0 16,22 21-16,-1-21 0,1 0 15,-22 0-15,22 0 0,-22 0 16,0 0-16,22 22 0,-22-22 0,1 0 0,-1 0 15,21 0-15,-20 0 16,20 0-16,-20 0 0,20 0 0,-21 0 16,22 0-16,-22 0 0,22 21 15,-22-21-15,22 0 0,-22 0 0,0 0 16,22 0-16,-22 0 0,0 0 16,1 0-16,-1 0 0,-21 0 0,22 0 15,-1 0-15,0 0 0,-21 0 16,22 0-16,-1 0 0,0 0 0,-20 0 15,20 0-15,0 0 0,1 0 16,-22 0-16,21 0 0,0 0 16,1 0-16,-22 0 0,21-21 0,1 21 15,-1 0-15,0 0 0,-21 0 16,22 0-16,-1 0 0,0 0 0,1-22 16,-1 22-16,0 0 0,1 0 15,-1 0-15,0 0 0,1 0 0,-1 0 16,0 0-16,1 0 0,-1 0 15,0 0-15,1 0 0,-1 0 0,0 0 16,1 0-16,-22 0 0,21 0 16,1 0-16,-22 0 0,21 0 0,-21 0 15,22 0-15,-22 0 0,0 0 16,0 0-16,0 0 0,0 0 16,1 0-16,-1 0 0,0 0 15,0-21-15,0 21 16,0 0-16,1 0 15,-1 0-15,-21-21 47</inkml:trace>
  <inkml:trace contextRef="#ctx0" brushRef="#br0" timeOffset="66321.42">17716 3281 0,'0'21'31,"0"0"32,22-21-63,-1 0 15,0 0-15,0 0 0,0 0 16,0 0-16,1 0 0,-1 0 16,0 0-16,21 0 0,-21 0 0,22 0 15,-1 0-15,-21-21 0,22 21 16,-1 0-16,0 0 0,1 0 0,-1 0 15,0 0-15,1 0 0,-22-21 16,21 21-16,-21 0 0,22 0 16,-22 0-16,0 0 0,0 0 15,0 0-15,0 0 16,-21 21 46,0 0-46,0 0-16,-21 1 16,21-1-16,0 0 15,-21 0-15,21 0 0,0 0 16,0 1-16,0-1 0,0 0 16,0 0-16,0 21 0,0-20 15,0-1-15,0 0 0,0 0 0,0 0 16,0 22-16,0-22 0,0 0 15,0 0-15,0 21 0,0-20 0,0-1 16,0 21-16,0 0 0,0-20 16,-21 20-16,21 0 0,0-21 0,0 22 15,0-22-15,0 21 0,0 1 16,0-22-16,0 0 0,0 21 0,0-21 16,0 1-16,0-1 0,0 0 0,0 21 15,0-21-15,-21 1 0,21-1 16,0 0-16,0 0 0,-21 0 15,21 0-15,-22 1 16,22-1-16,0 0 0,0 0 16,0 0-16,0 0 0,0 1 15,0-1 1,-21-21 15,21-21-15,-21-1-16,0 1 15</inkml:trace>
  <inkml:trace contextRef="#ctx0" brushRef="#br0" timeOffset="68179.53">10477 4784 0,'0'0'0,"-21"0"0,0 0 16,0 0 0,0 0-16,21 21 15,0 0 1,-21-21-16,21 21 0,-22-21 0,22 21 15,0 1-15,0-1 16,0 0 0,0 0-16,22-21 31,-1 21-31,0-21 0,0 0 0,0 0 16,0 0-1,1 0-15,-1 0 0,0 0 0,0 21 16,0-21-16,0 0 0,22 0 15,-22 0-15,21 0 0,-21 0 0,22 0 16,-1 0-16,0 0 0,1 0 16,-1 0-16,22 0 0,-22 0 0,0 0 15,22 0-15,-22 0 0,0 0 0,22-21 16,-22 21-16,22 0 0,-22 0 16,0 0-16,22 0 0,-22 0 0,22 0 15,-1 0-15,-20 0 0,20 0 16,1 0-16,-22 0 0,21 0 0,1 0 15,-1 0-15,1 0 16,-1 0-16,1 0 0,-1 0 0,-20 0 16,20 0-16,1 0 0,-1 0 15,1 0-15,20 0 0,-20 0 0,-1 0 16,22 0-16,-21 0 0,20 0 0,1 0 16,-22 0-16,1 0 0,21 0 15,-22 0-15,1 0 0,-1 0 0,1 0 16,-1 0-16,22 0 0,-22 0 15,1 0-15,20 0 0,-20 0 0,-1 0 16,22 0-16,-21 0 0,-1 0 16,1 0-16,-1 0 0,-21 0 0,22 0 15,-1 0-15,1 0 0,-1 0 16,1 0-16,-1 0 0,22 0 16,-21 0-16,20 0 0,-20 0 0,20 0 15,-20 21-15,-1-21 0,1 0 16,-1 0-16,1 22 0,-1-22 0,1 0 15,-1 0-15,1 0 0,-22 0 16,22 21-16,-1-21 0,1 0 0,-1 0 16,1 0-16,-1 0 0,1 0 15,-1 0-15,1 0 0,-22 0 0,22 0 16,-22 21-16,0-21 0,22 0 0,-43 0 16,21 0-16,1 0 0,-1 0 15,-21 0-15,21 0 0,1 0 16,-1 0-16,0 0 0,-20-21 15,20 21-15,0 0 0,1 0 0,-1 0 16,0 0-16,1 0 0,-22-21 0,21 21 16,0 0-16,-20 0 0,20 0 15,-21 0-15,21 0 0,-20 0 0,-1 0 16,0 0-16,21 0 0,-21 0 16,1 0-16,-1 0 0,0 0 0,0 0 15,0 0-15,0 0 0,1 0 16,-1 0-16,0 0 0,21 0 15,-21 0-15,1 0 0,-1 0 0,21 0 0,-21 0 16,0 0-16,22 0 16,-22 0-16,0 0 0,0 0 0,0 0 15,1 0-15,-1 0 0,0 0 16,0 0-16,0 0 16,0 0-1,1 0 16,-22-22 32,21 22-63,0 0 16,0 0-1,0 0-15,-21-21 16,0 0-1,0 0 1,0 0-16,0 0 16,0-1-16,0 1 15,0 0-15,0 0 16,0 0-16,0 0 0,0-1 0,0 1 16,-21 0-16,21 0 0,0 0 15</inkml:trace>
  <inkml:trace contextRef="#ctx0" brushRef="#br0" timeOffset="69230.28">10774 7197 0,'0'0'0,"0"-21"15,0-1-15,0 1 16,0 0-16,0 0 16,-21 21-16,21-21 15,-22 21-15,22-21 16,0 42 31,-21 0-47,21 0 0,0 0 15,0 0-15,0 1 0,0 20 0,0 0 16,0 1-16,0-22 0,21 21 16,-21 0-16,0 1 0,0 20 0,0-20 15,22-1-15,-22 0 0,0 1 0,0-1 16,0 21-16,0-20 16,0-1-16,0 22 0,0-22 0,0 21 15,0 1-15,0-22 0,0 22 0,0-22 16,0 22-16,0-22 0,0 21 15,0-20-15,-22-1 0,22 0 0,0 1 16,0 20-16,0-20 0,0-1 16,0 0-16,0 22 0,0-22 0,-21 0 15,21 22-15,0-22 0,0 22 0,0-22 16,0 0-16,0 1 0,0-22 16,0 21-16,0-21 0,0 1 0,0-1 15,0 0-15,0-42 31,0 0-31,0-1 0,0 1 16,0 0-16,0-21 0,21-1 0,-21-20 16</inkml:trace>
  <inkml:trace contextRef="#ctx0" brushRef="#br0" timeOffset="71620.07">10774 7154 0,'0'0'0,"-21"0"16,42 0 46,0 0-62,0 0 16,0 0-16,0 0 0,22 0 16,-1 0-16,0 0 0,1 0 0,20 0 15,-20 0-15,20 0 0,1 0 16,-22 0-16,21 0 0,1 0 15,-1 0-15,1 0 0,-1 0 0,1 0 16,21 0-16,-1-21 0,1 21 16,0 0-16,-1 0 0,1 0 0,0 0 15,-1 0-15,1 0 0,21 0 16,-22 0-16,1 0 0,21 0 0,0 0 16,0 0-16,-22 0 0,22 0 15,0 0-15,-21 0 0,20 0 0,1 0 16,-21 0-16,21 0 0,0 0 15,-1 0-15,1 0 0,-21 0 0,0 0 16,20 0-16,-41 0 0,21 0 16,-1 0-16,-20 0 0,20 21 15,1-21-15,-21 0 0,20 0 0,1 0 16,21 0-16,-22 0 0,1 0 16,0 0-16,-1 0 0,1 0 0,0 0 15,-1 0-15,1 0 0,0 0 16,-1 0-16,1 0 0,0 0 0,-22 0 15,22 0-15,0 0 0,-22 0 0,22 0 16,-22 0-16,1 0 0,-1 0 16,22 0-16,-22 0 0,1 0 0,21 0 15,-22 0-15,1 0 16,-1 0-16,1 0 0,-1 0 0,1 0 16,-1 0-16,1 0 0,-22 0 15,21 0-15,-20 0 0,-1 0 0,0 0 16,1 0-16,-1 0 0,0 0 0,1 0 15,-1 0-15,-21 0 0,22 0 16,-1-21-16,0 21 0,-21 0 0,22 0 16,-22 0-16,0 0 0,21-21 15,-20 21-15,-1 0 0,0 0 0,21 0 16,-21 0-16,1 0 0,-1 0 0,0 0 16,21 0-16,-21 0 0,1 0 15,-1 0-15,21 0 0,-21 0 0,0-21 16,1 21-16,-1 0 0,21 0 15,-21 0-15,0 0 0,1 0 16,-1 0-16,0 0 0,0-21 16,0 21-1,0 0-15,-21 21 78,0 0-78,0 0 16,0 0-16,0 1 16,0-1-16,0 0 0,0 0 15,0 0-15,0 0 0,0 1 0,-21-1 16,21 21-16,0-21 0,0 22 16,-21-22-16,21 21 0,-21-21 0,21 0 15,0 22-15,-21-22 0,21 0 0,-21 21 16,-1-20-16,22 20 0,0-21 15,0 21-15,0-20 0,-21 20 0,21 0 16,0-21-16,0 22 0,-21-1 0,21 0 16,0 1-16,0-1 0,0 0 15,0 1-15,0-1 0,-21 0 0,21-20 16,0 20-16,0 0 0,0 1 16,-21-22-16,21 21 0,0 0 15,0-20-15,0 20 0,0 0 0,0 1 16,0-22-16,0 21 0,0 0 0,0-20 15,0 20-15,0-21 0,0 21 16,0-20-16,0-1 0,0 21 0,0-21 16,0 0-16,0 1 0,0-1 0,0 0 15,0 0-15,0 0 16,-21-21 46,-1 0-46,1 0-16,0 0 0,0 0 16,0 0-16,0 21 0,-1-21 0,1 0 15,-21 0-15,21 0 0,-22 0 0,1 0 16,21 22-16,-21-22 0,-1 0 16,1 0-16,0 0 0,-1 0 0,1 21 15,0-21-15,-22 0 0,22 0 0,-1 0 16,-20 0-16,21 0 0,-22 0 15,1 0-15,-1 0 0,-21 0 0,22 0 16,-1 0-16,-20 0 0,20 0 16,-20 0-16,20 0 0,1 0 0,-1 0 15,1 0-15,-22 0 0,21 0 16,1 0-16,-1 0 0,-20 0 0,20 0 16,1 0-16,-22 0 0,22 0 0,-22 0 15,21 21-15,1-21 0,-1 0 16,1 0-16,-1 0 0,1 0 0,-1 0 15,22 0-15,-21 0 0,-1 0 0,22 0 16,-22 0-16,1 0 0,-1 0 16,22 0-16,-22 0 0,1 0 0,-1 0 15,1 0-15,-1 0 0,1 0 16,21 0-16,-22 0 0,1 0 16,-1 0-16,22 0 0,-22 0 0,1 0 15,20 0-15,-20 0 0,-1 0 0,1 0 16,21 0-16,-22 0 0,1 0 15,-1 0-15,22 0 0,-22 0 0,1 0 16,20 0-16,-20 0 0,-1 0 0,1 0 16,21 0-16,-22 21 0,1-21 15,-1 0-15,1 0 0,-1 0 0,22 0 16,-22 0-16,1 0 0,20 21 0,-20-21 16,21 0-16,-1 0 0,1 0 15,-22 0-15,22 0 0,0 0 0,-1 0 16,1 0-16,0 0 0,21 0 15,-22 0-15,1 0 0,0 0 16,20 0-16,-20 0 0,0 0 0,21 0 16,-22 0-16,22 0 0,-21 0 0,21 0 15,-22 0-15,22 0 0,0 0 16,-21 0-16,20 0 0,1 0 0,-21 0 16,21 0-16,-22 0 0,22 0 0,-21 0 15,21 0-15,0 0 0,-22 0 16,22 0-16,0 0 0,0 0 0,0 0 15,-1 0-15,1 0 0,0 0 16,0 0-16,-21 0 0,20 0 0,1 0 16,0 0-16,0 0 0,-21 0 15,20 0-15,1 0 0,-21 0 0,21 0 16,0 0-16,-1 0 0,-20 0 16,21 0-16,0 0 0,0 0 0,-22 0 15,22 0-15,0 0 0,0 0 16,0 21-16,-1-21 0,1 0 0,-21 0 15,21 0-15,0 0 0,-1 0 0,1 0 16,0 0-16,0 0 0,0 0 16,0 0-16,21 22 0,-22-22 0,1 0 15,0 0-15,0 0 0,0 0 16,0 0-16,-1 0 0,1 0 16,0 0-16,0 0 0,0 0 0,0 0 15,-1 0 1,1 0-16,21 21 15,0 0 1,21-21 0,1 0-16,-1 0 15</inkml:trace>
  <inkml:trace contextRef="#ctx0" brushRef="#br0" timeOffset="72576.08">21823 7324 0,'0'-21'0,"0"-1"16,-21 22-16,21-21 0,-22-21 15,22 21 1,0 0-16,0-1 0,0 1 16,0 0-1,-21 21 16,21 21-31,0 0 16,-21 1-16,21 20 0,0-21 16,0 21-16,0 1 0,0-1 0,0 0 15,0 1-15,0 20 0,0-20 16,0 20-16,-21-21 0,21 22 0,0-22 16,-21 22-16,21-1 0,0 1 15,0-1-15,0 1 0,-21-1 0,21 1 16,-22-22-16,22 22 0,0-1 0,0-21 15,0 22-15,-21-22 0,21 1 16,0-1-16,0 0 0,-21 1 0,21-1 16,0 0-16,0-21 0,-21 22 0,21-22 15,0 0-15,0 0 0,0 0 16,0 1-16,0-1 16,0-42-1,0-1-15,0 1 16,0 0-16,0 0 0,0 0 15,0-22-15</inkml:trace>
  <inkml:trace contextRef="#ctx0" brushRef="#br0" timeOffset="74784.27">21696 7154 0,'-21'0'0,"42"0"79,0 0-79,0 0 15,21 0-15,-20 0 0,-1 0 0,21 0 16,0 0-16,-20 0 0,20 0 15,21 0-15,-20-21 0,20 21 0,-20 0 16,41 0-16,-20-21 0,20 0 16,1 21-16,0 0 0,21-21 0,-22 21 15,1-21-15,21 21 0,-22-22 0,22 22 16,-21-21-16,21 21 16,0-21-16,-1 21 0,1-21 0,0 21 15,0 0-15,0-21 0,-22 21 16,22 0-16,21-21 0,-21-1 0,0 22 15,21 0-15,-21-21 0,21 21 0,-21 0 16,-1-21-16,1 21 0,0 0 16,21-21-16,-21 21 0,21 0 0,-21 0 15,21 0-15,-21 0 0,-1 0 16,1 0-16,0 0 0,0 0 0,0 0 16,0 0-16,-1 0 0,1 0 15,-21 0-15,21 0 0,0 0 0,-22 0 16,22 0-16,-21 0 0,21 0 15,-22 0-15,22 0 0,0 0 16,-21 0-16,20-21 0,-20 21 0,0 0 16,-1 0-16,1 0 0,-21 0 15,20 0-15,-20 0 0,20 0 0,-20 0 16,-1 0-16,22-21 0,-21 21 16,20 0-16,-20 0 0,20-22 0,-20 22 15,-1 0-15,1 0 0,-1-21 0,1 21 16,-22 0-16,1 0 0,-1 0 15,0-21-15,-21 21 0,22 0 0,-22 0 16,0 0-16,0 0 16,0 0-16,1 0 0,-1 0 0,0 0 15,0 0 1,-21 21 15,0 0-31,0 1 0,0-1 16,0 0-16,0 0 0,-21 0 15,21 0-15,-21 1 0,21-1 16,-21 0-16,21 0 0,0 0 0,-22 0 16,1 22-16,0-22 0,21 21 15,0 1-15,0-1 0,-21 0 0,21 1 16,0-1-16,-21 0 0,21 22 16,0-22-16,0 0 0,0 1 15,0-1-15,0 0 0,0-20 0,0 20 16,0 0-16,0 1 0,0-22 15,0 21-15,0 0 0,0-20 0,0 20 16,0-21-16,0 21 0,0-20 0,-21 20 16,21-21-16,0 0 0,-22 22 15,22-22-15,0 0 0,-21 0 0,21 0 16,0 0-16,0 1 0,0-1 16,-21 0-16,21 0 0,-21 0 15,21 0-15,0 1 16,-21-1-16,0-21 15,21 21-15,0 0 16,-22-21-16,22 21 16,-21-21-16,21 21 15,-21-21-15,0 0 0,21 22 16,-21-22-16,0 21 16,-1-21-16,1 0 15,0 0-15,0 0 0,0 21 16,-22-21-16,22 0 0,0 0 0,-21 0 15,-1 0-15,1 21 0,0-21 16,-1 0-16,1 0 0,0 0 0,-22 0 16,22 21-16,-22-21 0,22 0 15,-21 0-15,20 0 0,-20 21 0,-1-21 16,1 0-16,-1 0 0,-20 0 0,20 22 16,-21-22-16,1 0 0,20 0 15,-20 0-15,-1 0 0,0 0 0,1 0 16,-22 0-16,21 0 0,0 21 0,1-21 15,-1 0-15,0 0 0,22 0 16,-22 0-16,1 21 0,20-21 0,-21 0 16,22 0-16,-22 0 0,22 21 0,-22-21 15,0 0-15,1 0 0,-1 0 16,0 0-16,1 21 0,-1-21 16,0 0-16,1 0 0,20 0 0,-20 21 15,20-21-15,1 0 0,-1 0 16,1 0-16,-1 0 0,22 0 0,-22 0 15,1 0-15,-1 0 0,1 0 0,-1 0 16,1 0-16,-22 0 0,22 0 16,-1 0-16,1 0 0,-22 0 0,21 0 15,1 0-15,-1 0 0,1 0 16,-1 0-16,1 0 0,-1 0 0,1 0 16,-1 0-16,22 0 0,-21 0 15,20 0-15,-20 0 0,20 0 0,1 0 16,0 0-16,-22 0 0,22 22 15,0-22-15,-1 0 0,1 0 0,21 0 16,-22 0-16,1 21 0,0-21 16,21 0-16,-22 0 0,22 21 0,-21-21 15,21 0-15,-1 0 0,1 21 0,-21-21 16,21 0-16,0 21 0,-1-21 16,1 0-16,0 21 0,0-21 0,-21 22 15,20-22-15,1 0 0,0 0 0,0 21 16,-21-21-16,20 0 0,1 0 15,0 0-15,-21 0 0,21 0 16,-1 0-16,1 0 0,0 0 0,-21 0 16,21 0-16,-1 0 0,1 0 15,0 0-15,0 0 0,0 0 0,0 0 16,-1 0-16,1 0 0,0 0 16,0 0-16,0 0 0,0 0 15,-1 0-15,1 0 16,0 0-16,0 21 15,0-21-15,0 0 16,-1 0-16,1 21 16,0-21-16,0 0 0,0 0 15,0 0-15,-1 0 16,1 0-16,0 0 16,0 0-16,0 0 31,0 0-16,-1 0 1,1 0 0,0 0-1,0 0 1,0 0-16,0 21 16,-1-21-16,1 0 15,0 0-15,21 21 31,-21-21-31,0 0 0,0-21 63,21 0-63,0 0 16,-22 21-16</inkml:trace>
  <inkml:trace contextRef="#ctx0" brushRef="#br0" timeOffset="76024.42">1376 7133 0,'0'-21'0,"-21"0"16,21 0-16,-22 21 0,1 0 15,21-21-15,-21 21 16,0 0-16,0 0 16,0 21-16,-1 21 15,1-21-15,21 22 0,-21-1 16,21 0-16,0 22 0,0-1 15,0-20-15,0 20 0,0 1 16,0 20-16,0-20 0,0-1 16,0 22-16,0-22 0,0 22 15,0 0-15,0-22 0,0 22 0,0-22 16,0 1-16,0-1 0,0 1 16,0-22-16,0 22 0,0-22 0,0 22 15,0-22-15,0 0 0,0 1 16,0-1-16,0 0 0,21-21 0,-21 1 15,0-1-15,0 0 0,0 0 16,0 0-16,0-42 31,0 0-31,0 0 16,0 0-16,0-22 16</inkml:trace>
  <inkml:trace contextRef="#ctx0" brushRef="#br0" timeOffset="77719.77">1291 7239 0,'0'0'0,"-21"-21"16,0 21-16,0 0 15,21-21 1,21 21 15,0 21-31,0-21 16,0 0-16,0 0 0,1 0 0,20 0 15,-21 0-15,21 0 0,1 0 16,-22 0-16,42 0 0,-20 0 16,-1 0-16,22 0 0,-1 0 15,1-21-15,-1 21 0,22 0 0,-1 0 16,1-21-16,21 21 0,-21 0 0,20 0 16,-20 0-16,21 0 0,0-22 15,-22 22-15,22 0 0,0 0 0,0 0 16,0-21-16,0 21 0,-1 0 15,22 0-15,-21 0 0,0 0 0,0-21 16,0 21-16,0 0 0,-1 0 16,1 0-16,21 0 0,-21 0 0,0 0 15,21-21-15,-21 21 0,0 0 0,-1 0 16,1 0-16,21-21 16,-21 21-16,21 0 0,-21 0 0,21-21 15,-21 21-15,0-22 0,-1 22 0,1 0 16,0 0-16,0 0 0,0 0 15,0 0-15,-22 0 0,1 0 0,-22 0 16,22 0-16,-43 0 0,22 0 0,-22 0 16,1 0-16,-22 0 0,21 0 15,-21 0-15,0 0 0,1 0 0,-1 0 16,0 0-16,0 0 16,0 22-1,0-22-15,1 0 16,-22 21-16,21-21 15,-21 21 1,0 0-16,0 0 16,0 0-16,0 1 0,0-1 15,0 0-15,0 0 16,0 0-16,0 22 0,0-22 0,0 0 16,0 21-16,0-21 0,0 22 15,0-1-15,0-21 0,0 22 16,0-1-16,0 0 0,0 1 0,0-1 0,0 0 15,0 1-15,0-1 0,0 0 16,0 1-16,0 20 0,0-21 0,0 1 16,0 20-16,21-20 0,-21-1 15,0 21-15,0-20 0,0-1 0,0 22 16,0-22-16,0 0 0,0 1 16,0-1-16,0 21 0,0-20 0,-21-1 15,21 0-15,-21 1 0,21-1 0,-22 0 16,22 1-16,0-1 0,0 0 0,-21 1 15,21-22-15,-21 21 0,21-21 16,0 1-16,0 20 0,0-21 0,0 0 16,0 0-16,0 1 0,0-1 15,-21-21 17,0 0-17,0 0-15,-1 0 16,1 0-16,0 0 15,0 0-15,0 0 0,0 0 0,-22-21 16,22 21-16,-21 0 0,-1 0 0,-20-22 16,21 22-16,-22 0 0,-21 0 0,22 0 15,-22 0-15,1 0 0,-1 0 16,0 0-16,1 0 0,-1 0 0,0 0 16,1 0-16,-22 0 0,21 0 0,-21 0 15,22 0-15,-22 0 0,21 0 16,-21 0-16,0 0 0,22 0 15,-43 0-15,21 0 0,-21 0 0,21 0 16,-21 0-16,21 0 0,-21 0 16,21 0-16,1 0 0,-1 0 0,0 0 15,0 0-15,0 0 0,0 0 0,22 0 16,-22 0-16,21 22 0,-21-22 16,22 0-16,-1 0 0,-21 0 0,22 0 15,-1 0-15,-21 0 0,21 0 16,1 0-16,-1 0 0,22 0 0,-22 0 15,21 0-15,1 0 0,21-22 16,-22 22-16,22 0 0,-1 0 0,1-21 16,21 21-16,-21 0 0,-1 0 15,22 0-15,0-21 0,0 21 16,0 0-16,-1 0 0,1 0 16,0-21-16,0 21 0,0 0 15,0 0 1,-1 0-1,1 0 1,0 0-16,0 0 0,0 0 16,0 0-1,-1 0-15,1 0 0,0 0 16,0 0-16,0 0 16,0 0-16,-1 0 0,1 0 0,0 0 15,0 0-15,0 0 0,21 21 16,-21-21-16,-1 0 0,1 0 15,21-21 48,0 0-63,0 0 16,0-1-1,0 1-15,0 0 16,0 0-16,0 0 0,0 0 15,0-22-15,0 22 0,0 0 0,21 0 16,-21 0-16</inkml:trace>
  <inkml:trace contextRef="#ctx0" brushRef="#br0" timeOffset="79007.35">10880 11113 0,'0'-22'31,"0"1"-15,0 0 15,-22 21-16,1-21 1,21 42 0,0 21-16,0-20 0,0 20 15,0 0-15,0 1 0,0 20 16,0 1-16,0-1 0,0 1 0,0-1 16,0 1-16,0 20 0,0-20 0,0 20 15,0-20-15,0 21 0,0-1 16,0-20-16,0-1 0,0 1 0,0-1 15,-21 1-15,0-1 0,0 1 16,21-22-16,-21 0 0,-1 1 0,1-1 16,0 0-16,0 1 0,21-22 0,0 0 15,-21 0-15,0-21 0</inkml:trace>
  <inkml:trace contextRef="#ctx0" brushRef="#br0" timeOffset="79077.66">10710 12467 0,'21'-63'15</inkml:trace>
  <inkml:trace contextRef="#ctx0" brushRef="#br0" timeOffset="79379.64">10943 11197 0,'0'0'0,"-21"0"16,21-21-16,21 21 15,0 0 1,0 0-16,1 0 15,-1 0-15,0 0 0,0 0 0,0 0 16,0 0-16,22 0 0,-22 0 16,21 0-16,1-21 0,-1 21 15,21 0-15,-41 0 0</inkml:trace>
  <inkml:trace contextRef="#ctx0" brushRef="#br0" timeOffset="79873.49">17166 11028 0,'-127'21'15</inkml:trace>
  <inkml:trace contextRef="#ctx0" brushRef="#br0" timeOffset="82619.5">11070 11049 0,'21'0'0,"0"0"16,1 0-16,-1 0 15,0 0-15,0 0 0,0 0 0,0 21 16,1-21-16,-1 0 0,21 0 16,-21 21-16,0-21 0,22 22 15,-1-22-15,0 0 0,1 0 0,-1 21 16,22-21-16,-1 0 0,1 0 0,-1 21 16,1-21-16,20 0 0,-20 0 15,-1 0-15,22 21 0,-22-21 0,1 0 16,21 0-16,-22 0 0,22 0 0,-1 0 15,1 0-15,0 0 0,-1 0 16,22 0-16,0 0 0,-21 0 0,21 0 16,-22 0-16,1 0 0,21 0 0,-22 0 15,1 0-15,21 0 0,-21 0 16,20 0-16,-20 0 0,21 0 16,0 0-16,0 0 0,-1 0 0,-20 0 15,42 0-15,-21 0 0,0 0 16,21 0-16,-21 0 0,-1 0 0,1 0 15,0 0-15,0 0 0,0 0 0,0 0 16,-1 0-16,1 0 0,0 0 16,-21 0-16,21 0 0,-22 0 0,1 0 15,0 0-15,-22 0 0,22 0 0,-1 0 16,-20 0-16,21-21 0,-22 21 16,22 0-16,-22 0 0,1 0 0,-1-21 15,1 21-15,-1 0 0,1 0 0,-1-21 16,-20 21-16,-1 0 15,21 0-15,-20-22 0,-22 22 0,21 0 16,1 0-16,-1 0 0,-21 0 0,21-21 16,1 21-16,-1 0 0,0 0 15,1 0-15,-1 0 0,0 0 0,1 0 16,-1 0-16,-21-21 0,22 21 0,-1 0 16,0 0-16,-21 0 0,22 0 15,-1 0-15,-21 0 0,22 0 0,-22 0 16,0 0-16,21 0 0,-21 0 0,1-21 15,-1 21-15,0 0 0,0 0 0,0 0 16,0 0-16,1 0 0,-1 0 16,0 0-16,0 0 0,0-21 15,0 21-15,1 0 16,-1 0 0,0 0-1,0 0 1,0 0 15,-21 21-15,0 0-1,-21 0 1,21 0-16,-21 1 0,21-1 0,0 0 16,-21 0-16,0 0 0,21 0 15,-22 1-15,22 20 0,0-21 16,0 0-16,0 22 0,-21-22 0,21 21 15,0-21-15,-21 22 0,21-1 0,0-21 16,0 21-16,0 1 0,0-1 16,0-21-16,-21 22 0,21-1 0,0 0 15,-21 1-15,21-1 0,0 0 0,0 1 16,0-1-16,0 0 0,0 1 16,-21-1-16,21 0 0,0 1 0,0-22 15,0 21-15,0-21 0,-22 22 16,22-22-16,0 0 0,0 0 0,0 0 15,0 0-15,-21 1 0,21-1 16,-21 0-16,0 0 16,21 0 15,-21-21-31,0 0 16,-1 0-1,1 0-15,0 0 16,0 0-16,0 0 15,0 0-15,-22 0 0,22 0 16,0 0-16,-21 0 0,-1 0 0,1 21 16,0-21-16,-22 0 0,22 0 0,-22 0 15,1 0-15,-1 22 0,1-22 16,-1 0-16,1 0 0,-1 0 0,1 0 16,-22 21-16,0-21 0,22 0 0,-22 0 15,-21 0-15,22 0 0,-1 0 16,0 0-16,1 0 0,-1 0 0,-21 0 15,22 0-15,-1 0 0,-21 0 0,21 0 16,-20 0-16,20 0 0,0 0 0,-21 21 16,22-21-16,-1 0 0,0 0 15,1 0-15,-1 0 0,0 0 0,1 21 16,-1-21-16,0 0 0,1 0 16,-1 0-16,22 0 0,-22 0 15,21 0-15,1 0 0,-1 0 0,1 21 16,-1-21-16,1 0 0,-22 0 0,22 0 15,-1 21-15,1-21 0,-1 0 16,1 0-16,-1 0 0,1 22 0,-1-22 16,1 0-16,20 0 0,-20 0 0,-1 0 15,22 0-15,-21 0 0,20 0 16,-20 0-16,20 0 0,-20 0 0,21 0 16,-22 0-16,22 21 0,-22-21 0,22 0 15,0 0-15,-1 0 0,-20 0 0,20 0 16,1 0-16,0 0 15,-22 0-15,22 0 0,0 0 0,-22 0 16,22 0-16,-1 0 0,-20 0 0,21 0 16,-22 0-16,22 0 0,-22 0 15,22 0-15,0 0 0,-1 0 0,1 0 16,0 0-16,20 0 0,-20 0 0,0 0 16,21 0-16,-22 0 0,22 0 15,-21 0-15,21 0 0,-22 0 0,22 0 16,0 0-16,-21 0 0,20 0 0,-20 0 15,21 0-15,0 0 0,0 0 16,-1 0-16,1 0 0,0 0 16,0 0-16,0 0 0,0 0 0,-1 0 15,1 0-15,0 0 0,0 0 16,0 0-16,0 0 0,-1 0 0,1 0 16,0 0-16,0 0 15,0 0-15,0 0 16,21 21-16,-22-21 0,1 0 15,0 0-15,0 0 0,0 21 0,0-21 16,-1 0-16,-20 0 0,21 21 16,0-21-16,0 0 0,-1 0 0,1 0 15,0 0-15,0 21 0,0-21 0,0 0 16,-1 0-16,1 0 16,42 0 30,1 0-46,-1 0 16,0 0-16</inkml:trace>
  <inkml:trace contextRef="#ctx0" brushRef="#br0" timeOffset="83548.38">6244 14753 0,'0'0'0,"-21"-21"16,0 21 15,21 21-31,-21 0 16,21 1-16,0-1 0,0 0 0,0 21 15,0 1-15,0-1 0,0 0 16,0 1-16,0 20 0,0 1 0,0-1 16,0 1-16,0-1 0,21 1 15,-21-1-15,0 1 0,0-1 0,0 1 16,0-1-16,0-21 0,0 22 0,0-1 15,0-20-15,0-1 0,0 22 16,0-22-16,0-21 0,0 21 0,0-20 16,0 20-16,0-21 15,0 0-15,0-42 32,0 0-32,0-21 15,0 20-15</inkml:trace>
  <inkml:trace contextRef="#ctx0" brushRef="#br0" timeOffset="85068.42">6159 14880 0,'0'0'0,"0"-21"0,0 0 16,-21 21 0,42-21 15,1 21-15,-1 0-16,0 0 0,21 0 15,-21 0-15,22 0 0,-22 0 16,21-21-16,1 21 0,-1 0 0,21 0 15,-20 0-15,20 0 0,1 0 16,-1 0-16,1 0 0,-1 0 16,22 0-16,-22 0 0,22 0 0,0 0 15,-1 0-15,1 0 0,0 0 16,21 0-16,-22 0 0,22 0 0,0 0 16,0 0-16,21 0 0,-21 0 0,21 0 15,21-22-15,-21 22 0,0 0 16,21 0-16,-21 0 0,0 0 0,0 0 15,0 0-15,0 0 0,0 0 0,0 0 16,0 0-16,0 0 0,0 0 16,0 0-16,0 0 0,0 0 0,0 0 15,0-21-15,21 21 0,-21 0 16,-21 0-16,21 0 0,0 0 0,-21-21 16,21 21-16,-21 0 0,-1 0 15,1 0-15,0 0 0,-21 0 0,-1 0 16,1 0-16,-21 0 0,20 0 15,-20 0-15,20-21 0,-20 21 0,-1 0 16,1 0-16,-22 0 0,22 0 16,-22 0-16,0-21 0,1 21 0,-1 0 15,-21 0-15,22 0 0,-22 0 0,0 0 16,0 0-16,0 0 16,0 0-1,-21 21-15,22 0 16,-22 0-16,0 0 15,0 1-15,0-1 16,0 0-16,0 0 0,21 0 16,-21 0-16,0 22 0,0-22 15,0 0-15,0 21 0,0 1 0,0-22 16,0 21-16,0 1 0,0-22 0,0 21 16,-21 0-16,21 1 0,0-1 15,0-21-15,-22 22 0,22-1 0,-21 0 16,21-21-16,-21 22 0,21-22 0,0 21 15,0-21-15,0 22 0,-21-22 0,21 0 16,0 0-16,-21 22 0,21-22 16,0 0-16,0 0 0,0 0 15,0 0-15,0 1 0,0-1 0,0 0 16,0 0-16,0 0 16,-21 0-16,-1-21 15,22 22-15,-21-22 16,0 0-16,0 0 15,0 0 1,0 0-16,-1 0 0,1 0 16,-21 0-16,21 0 0,0 0 0,-22 0 15,1 0-15,0 0 0,-1 0 16,1 0-16,-22 0 0,22 0 16,-21 0-16,20 0 0,-20 0 0,-1 0 15,1 0-15,-1 0 0,-20 0 16,20 0-16,-21 0 0,22 0 0,-22 0 15,1 0-15,20 0 0,-21 21 0,1-21 16,-1 0-16,22 0 0,-43 0 16,21 0-16,0 0 0,1 0 0,-22 0 15,21 21-15,1-21 0,-22 0 0,21 0 16,0 0-16,1 0 0,-1 0 16,0 0-16,-20 21 0,20-21 0,0 0 15,-21 21-15,22-21 0,-1 21 16,-21 1-16,22-22 0,-22 21 0,0-21 15,21 21-15,-42-21 0,21 21 16,1-21-16,20 21 0,-21-21 0,21 0 16,1 21-16,-1-21 0,0 0 15,22 0-15,-22 0 0,22 22 0,-22-22 16,22 0-16,-22 0 0,21 0 0,-20 0 16,20 0-16,1 21 0,-22-21 15,22 0-15,-1 0 0,1 0 0,-1 0 16,1 0-16,-1 0 0,1 0 0,-1 0 15,1 0-15,-1 0 0,1 0 16,20 0-16,-20 0 0,20 0 16,-20 0-16,21 0 0,-1 0 15,1 0-15,0 0 0,-1 0 0,22 0 16,-21 0-16,21 0 0,-1 0 0,1 0 16,0 0-16,0 0 15,0 0-15,0 0 63,-1 0-48,1 0-15,0 0 32,21 21-32,-21-21 15</inkml:trace>
  <inkml:trace contextRef="#ctx0" brushRef="#br0" timeOffset="86032.51">15790 14690 0,'-21'-21'0,"0"-1"16,21 1-1,0 42 32,0 1-31,0-1-16,0 0 0,0 21 0,0-21 15,0 22-15,0-1 0,0 0 16,0 1-16,0-1 0,0 22 0,0-22 16,0 21-16,0-20 0,0-1 0,0 22 15,0-22-15,0 0 0,0 1 16,0-1-16,0-21 0,0 21 0,0-20 15,0-1-15,0 0 0,0 0 0,0 0 16,0 0-16,21-42 47,-21 0-31,21 0-16,0 0 0</inkml:trace>
  <inkml:trace contextRef="#ctx0" brushRef="#br0" timeOffset="87827.93">15854 14563 0,'-21'0'15,"-1"0"1,44 0 15,-1 0-31,0 0 16,0 0-16,0 0 0,0 0 15,1 0-15,20 0 0,0 0 0,-21 0 16,22 0-16,-1 0 0,22 0 16,-22 0-16,21 0 0,-20 0 15,20 0-15,1 0 0,-1 0 0,1 0 16,-1 0-16,1 0 0,20 0 16,1 0-16,0 0 0,21 0 0,-1-21 15,1 21-15,21 0 0,-21 0 0,21 0 16,0 0-16,0-22 0,21 22 15,-21 0-15,21 0 0,-21-21 0,0 0 16,22 21-16,-22 0 0,21-21 0,0 21 16,0-21-16,0 21 0,-21-21 15,21 21-15,1-22 0,-22 22 0,21-21 16,0 0-16,-21 21 0,21-21 0,-21 21 16,-21-21-16,21 21 15,-21 0-15,0-21 0,-1 21 0,1 0 16,-21-22-16,0 1 0,-1 21 0,1 0 15,-22 0-15,1-21 0,-1 21 16,1 0-16,-22 0 0,22-21 0,-22 21 16,0 0-16,-20 0 0,20 0 0,-21 0 15,0 0-15,0 0 0,1 0 16,-22 21 31,0 0-47,0 0 15,0 1-15,0-1 16,0 0-16,0 21 0,21-21 0,-21 1 16,0 20-16,21-21 0,-21 21 0,0 1 15,0-22-15,0 21 0,0 1 16,0-22-16,0 21 0,21 0 0,-21 1 16,0-1-16,0 0 0,0 1 0,0-1 15,0 22-15,0-22 0,0 21 16,21-20-16,-21 20 0,0-20 0,21 20 15,1-21-15,-22 22 0,21-22 0,0 1 16,0-1-16,0 0 0,0 1 16,1-1-16,-22 0 0,21-21 15,0 22-15,0-22 0,-21 0 0,0 0 16,21 0-16,-21 1 0,0-1 0,0 0 16,0 0-16,-21-21 15,0 0-15,0 0 16,0 0-16,-1 0 0,1 0 0,-21 0 15,0 0-15,20 0 0,-20-21 16,0 21-16,-22-21 0,22 21 0,0-21 16,-22 21-16,22 0 0,-22-22 0,-20 22 15,20 0-15,1-21 0,-22 21 16,21 0-16,-20 0 0,20-21 16,-20 21-16,-1 0 0,21 0 0,-20 0 15,20 0-15,-20 0 0,-1 0 16,0 0-16,1 0 0,-1 0 0,-21 0 15,21 0-15,-20 0 0,20 0 0,-21 0 16,21 0-16,-20-21 0,20 21 16,-21 0-16,21 0 0,1 0 0,-22 0 15,21 0-15,1 0 0,-1 0 0,21 0 16,-20 0-16,20 0 0,-20 0 0,20 0 16,1 0-16,-22 0 0,21 0 15,1 0-15,-1 0 0,-20 0 0,20 0 16,1 0-16,-1 0 0,22 0 15,-22 0-15,22 0 0,-21 0 16,20 0-16,1 0 0,0 0 0,-1 0 16,1 0-16,21-21 0,-22 21 0,1-21 15,0 21-15,-1 0 0,1 0 16,0 0-16,21 0 0,-22 0 0,1 0 16,21 0-16,-22-22 0,22 22 0,-21 0 15,21 0-15,0 0 0,-1 0 0,1 0 16,0 0-16,0 0 0,0 0 15,0-21-15,-1 21 0,1 0 0,-21 0 16,21 0-16,0 0 0,-22 0 16,22 0-16,-21 0 0,21 0 15,-22 0-15,1 0 0,21 0 0,-22 0 16,22 0-16,0 0 0,-21 0 0,21 0 16,-1 0-16,1 0 0,0 0 15,0 0-15,0 0 0,0 0 0,-1 0 16,1 0-16,0 0 0,0 0 0,0 0 15,0 0-15,-1 0 0,1 0 16,0 0-16,0 0 0,0 0 0,0 0 16,-1 0-16,1 0 0,0 0 15,0 0-15,0 0 0,0 0 16,-1 0-16,1 0 0,0 0 0,0 0 16,0 0-16,0 0 0,-1 0 15,1 0-15,21 21 0,-21-21 16,0 0-16,0 0 0,0 0 0,-1 0 15,1 0-15,0 0 16,0 0 15,21-21-15,-21 21 15,21-21 47,0 0-62,0 0 0,0 0-1,21-1-15,0 1 16,0 0-16,-21 0 0,0 0 0,0 0 15,0-1-15</inkml:trace>
  <inkml:trace contextRef="#ctx0" brushRef="#br1" timeOffset="95396.35">11091 3725 0,'0'22'0,"0"-1"32,21-21-17,1 0 17,-1 0-32,0 0 0,0 0 15,0 0-15,0-21 16,1 21-16,-1-22 0,0 1 15,0 21-15,-21-21 0,21 0 0,-21 0 16,0 0 0,0-1-16,0 1 0,-21 21 15,0-21-15,0 21 16,-22 0-16,22 0 0,0 0 16,-21 0-16,21 0 0,-22 0 15,22 21-15,-21 0 0,21 1 0,-22-1 16,22 0-16,0 0 0,0 0 0,0 0 15,21 1-15,0-1 0,0 0 16,-22 0-16,22 0 0,0 0 0,0 1 16,0-1-16,22 0 15,-1 0-15,0 0 0,0 0 16,0 1-16,22-1 16,-22 0-16,0 0 0,0 0 0,0 0 15,0 1-15,1-1 0,-1 0 0,0 0 16,-21 0-16,0 0 15,0 1-15,0-1 0,0 0 0,0 0 16,-21 0-16,0 0 0,-1 1 16,-20-1-16,0 0 0,21-21 0,-22 21 15,1 0-15,0 0 0,-1-21 0,1 0 16,0 0-16,-1 0 0,1 0 16,21 0-16,-22 0 0,22 0 0,0 0 15,0-21-15,0 0 0,0 0 16,-1 0-16,1 0 0,21-1 15,0 1-15,0 0 0,0 0 0,0 0 16,0 0 0,0-1-16,21 22 15,1-21-15,-1 21 0,0-21 16,0 0-16,0 21 0</inkml:trace>
  <inkml:trace contextRef="#ctx0" brushRef="#br1" timeOffset="95844.27">11345 4212 0,'0'0'0,"21"0"15,1-21 1,-1 21-16,0-21 16,-21 0-16,21 21 15,0-21-15,0-1 0,-21 1 16,0 0-16,0 0 16,0 0-1,-21 21 1,0 0-16,0 0 15,0 0-15,0 21 0,-1 0 0,1-21 16,0 21-16,0 0 0,0 22 16,21-22-16,-21 0 0,-1 0 0,22 0 15,-21 22-15,21-22 0,0 0 16,0 0-16,0 0 0,0 1 16,0-1-16,21-21 15,1 0-15,-1 0 16,0 0-16,0 0 0,0 0 0,0 0 15,1 0-15,-1 0 0,0 0 16,0-21-16</inkml:trace>
  <inkml:trace contextRef="#ctx0" brushRef="#br1" timeOffset="96384.54">12023 4022 0,'0'0'16,"0"-21"-16,-22-1 16,1 22-16,0 0 0,0 0 0,0 0 0,0 0 15,-1 0-15,1 0 0,0 0 16,0 0-16,0 0 0,0 22 16,-1-1-16,1 0 0,21 0 0,-21 0 15,0 22-15,21-22 0,-21 21 16,21-21-16,0 22 0,0-22 0,0 0 15,0 0-15,0 0 0,0 0 16,0 1-16,0-1 0,0 0 16,21-21-16,0 0 15,0 0-15,0 0 16,1 0-16,-1-21 0,0 21 0,0-21 0,0 21 16,0-22-16,1 1 0,20 0 15,-21 0-15,0 0 0,0-22 16,1 22-16,-22 0 0,0 0 0,21 0 15,-21-22-15,0 22 0,0 0 16,0 0-16,-21 42 31,21 0-31,0 0 16,-22 1-16,22-1 0,0 21 16,0-21-16,0 22 0,0-22 0,0 0 15,0 21-15,0 1 0,0-22 16,0 0-16,0 0 15,22 0-15,-1-21 0,-21 21 16,21-21-16,0 0 16,0 0-16,0 0 0,1 0 15,-1-21-15,-21 0 0,21 21 16</inkml:trace>
  <inkml:trace contextRef="#ctx0" brushRef="#br1" timeOffset="97132.26">12404 4128 0,'0'0'0,"0"-22"47,0 1-31,0 0-1,0 0 1,21 21-16,-21-21 16,21 21-1,0 0 16,0 21-31,-21 0 16,21 0-16,-21 0 16,22-21-16,-22 22 0,0-1 15,0 0-15,0 0 0,0 0 16,0 0-16,0 1 0,0-1 16,0 0-16,0 0 0,0 0 15,0 0-15,0 1 0,0-1 16,0 0-16,0 0 15,-22-21 1,22-21 15,0 0-15,0 0-16,22-1 16,-22 1-16,21 0 0,-21 0 15,21-21-15,0 20 0,-21 1 16,21 0-16,0 0 0,-21 0 0,22 0 15,-22-1-15,21 1 0,0 21 16,0 0 15</inkml:trace>
  <inkml:trace contextRef="#ctx0" brushRef="#br1" timeOffset="97464.42">13187 4064 0,'0'0'0,"-21"-21"16,-1 21-16,1-21 15,0 21-15,0 0 0,0 0 0,0 0 16,-1 0-16,1 0 0,0 21 15,0 0-15,0 0 0,0 0 0,-1 1 16,1 20-16,21-21 16,-21 0-16,21 0 0,0 22 0,-21-22 15,21 0-15,0 0 0,0 0 0,0 1 16,0-1-16,0 0 0,21 0 16,0-21-16,0 21 0,1-21 0,20 0 15,-21 0-15,0 0 16,0 0-16,1 0 0,20 0 0,-21 0 15,21-21-15,-20 0 0,20 21 0,0-21 16</inkml:trace>
  <inkml:trace contextRef="#ctx0" brushRef="#br1" timeOffset="97976.48">13568 3725 0,'0'0'0,"0"-21"0,0 0 15,-21 21 1,21 21-16,0 0 16,0 1-16,-22-1 0,22 21 15,0-21-15,0 22 0,0-1 0,0 0 16,0 1-16,0-1 0,-21 0 0,21 1 16,0-1-16,-21 0 0,21 1 15,0-22-15,-21 21 0,21-21 0,0 0 16,0 1-16,-21-1 15,0 0-15,21 0 0,-22-21 47,22-21-47,0 0 0,0 0 16,0-1-16,22 1 16,-22-21-16,21 21 0,0 0 0,0-1 15,0-20-15,0 21 0,1 0 0,20 0 16,-21-1-16,21 1 0,-20 0 15,-1 21-15,0 0 0,21 0 0,-21 0 16,1 0-16,-1 21 16,-21 0-16,0 1 0,0-1 0,0 0 15,0 0-15,0 21 0,0-20 0,0-1 16,0 21-16,-21-21 0,21 0 16,0 1-16,-22-1 0,1 0 0,21 0 15,0 0-15,-21-21 16,21 21-16,0-42 31</inkml:trace>
  <inkml:trace contextRef="#ctx0" brushRef="#br1" timeOffset="98555.41">14457 3831 0,'0'0'16,"0"-21"-16,0 0 16,0 0-16,0 0 15,0-1-15,-21 22 0,-1 0 0,1-21 16,0 21-16,0 0 0,0 0 16,0 0-16,-22 0 0,1 21 0,0 1 15,-1-1-15,22 21 0,-21-21 16,-1 22-16,22-1 0,-21 0 0,21 22 15,21-22-15,0 0 0,-21 22 16,21-22-16,0 1 0,0-22 0,0 21 16,0 0-16,21-20 0,-21-1 0,21 0 15,0 0-15,21 0 0,-20 0 16,-1-21-16,21 0 0,-21 0 16,22 0-16,-22 0 0,21 0 0,-21 0 15,22-21-15,-22 21 0,21-21 16</inkml:trace>
  <inkml:trace contextRef="#ctx0" brushRef="#br1" timeOffset="98977.21">14605 4149 0,'0'0'15,"0"-43"-15,0 22 16,-21 21 0,0 0-16,-1 0 15,1 21-15,0 1 0,0-1 16,21 0-16,-21 21 0,0-21 15,21 1-15,0 20 0,0-21 16,0 0-16,0 0 0,0 1 0,0-1 16,0 0-16,0 0 0,21 0 15,0-21-15,0 21 0,0-21 16,0 0-16,1 0 0,-1 0 16,0 0-16,0 0 0,-21-21 15,21 0-15,0 21 0,1-21 0,-1 0 16,0 0-16,-21-1 0,0 1 15,21 0-15,-21 0 0,0 0 0,0 0 16,0-1-16,0 1 0,-21 0 16,0 0-16,0 0 0,-1 21 15,1 0-15,0-21 0,-21 21 0,21 0 16,-1 0-16,1 0 0,0 0 16,0 21-16,21 0 0,-21-21 15,21 21-15,0 0 0,0 0 16,0 1-16,21-22 15,0 0-15,0 0 0,0 0 16,1 0-16,20 0 0</inkml:trace>
  <inkml:trace contextRef="#ctx0" brushRef="#br1" timeOffset="99500.96">15155 4128 0,'0'0'16,"-21"0"-16,0 0 0,0 0 16,0 0-16,-1 0 15,22 21-15,0 0 16,0 0-16,0 0 0,0 0 0,0 1 16,0-1-16,0 0 0,0 0 0,0 0 15,0 0-15,0 1 0,0-1 16,0 0-16,-21 0 15,21 0-15,-21-21 0,21 21 16,-21-21 15,21-21-15,0 0-16,0 0 0,0 0 16,0 0-16,0-1 0,0 1 0,0 0 15,21 0-15,0 0 0,-21 0 16,43-22-16,-22 22 0,0 0 0,21-21 15,1 20-15,-1 1 0,0 0 16,1 21-16,-22-21 0,21 21 0,0 0 16,-20 0-16,-1 21 0,0 0 15,0 0-15,0 1 0,-21-1 16,0 0-16,0 21 0,0-21 0,0 22 16,0-22-16,-21 21 0,0-21 15,21 1-15,-21-1 0,0 0 0,21 0 16,-22-21-16,22 21 0,0 0 15,0-42 17,0 0-17,22 0-15</inkml:trace>
  <inkml:trace contextRef="#ctx0" brushRef="#br1" timeOffset="99868.47">16002 3874 0,'0'0'16,"-21"42"-16,-22 43 15,43-64-15,-21 21 0,0 0 16,21 1-16,-21-22 0,0 21 0,21 1 16,-21-22-16,21 21 0,-22-21 15,22 0-15,-21 22 0,21-22 0,0 0 16,0 0-16,0 0 0,0 1 16,21-22-1,1 0-15,-1 0 16,0 0-16,0 0 0,0-22 15,0 22-15,1-21 0,-1 21 0,0-21 16,-21 0-16,21 0 0,0 0 16,0-1-16,1 1 0,-22 0 15</inkml:trace>
  <inkml:trace contextRef="#ctx0" brushRef="#br1" timeOffset="100064.54">15769 4149 0,'21'0'31,"0"0"-15,1 0-16,-1 0 0,0 0 16,0 0-16,0 0 0,22-21 15,-22 21-15,0 0 0,0-22 0,21 1 16,-20 21-16,-1 0 0</inkml:trace>
  <inkml:trace contextRef="#ctx0" brushRef="#br1" timeOffset="100496.7">16256 4170 0,'21'0'16,"0"0"0,0 0-16,1 0 15,-1-21-15,0 21 0,0-21 16,0-1-16,0 1 16,-21 0-16,0 0 15,0 0-15,-21 21 31,0 0-31,0 0 0,0 0 16,0 0-16,-1 0 16,1 21-16,21 0 0,-21 0 0,21 0 15,-21 1-15,0-1 0,21 0 16,0 0-16,0 0 0,-21 0 0,21 1 16,0-1-16,0 0 0,0 0 0,0 0 15,0 0-15,0 1 0,0-1 16,21-21-16,0 21 15,0-21-15,0 0 16,0 0-16,1 0 0,-1 0 0,21 0 16,-21 0-16,0-21 0,1 0 0,20 21 15</inkml:trace>
  <inkml:trace contextRef="#ctx0" brushRef="#br1" timeOffset="100775.3">16700 4085 0,'0'0'0,"0"-21"16,22 21 15,-1 21-15,0-21-16,-21 21 0,0 1 16,21-1-16,-21 21 0,21-21 15,-21 0-15,21 1 0,-21-1 0,0 0 16,22 0-16,-1 0 0,-21 0 15,0 1-15,21-1 16,-21 0-16,0 0 16,0-42 15,21 0-31</inkml:trace>
  <inkml:trace contextRef="#ctx0" brushRef="#br1" timeOffset="101032.24">16997 4085 0,'-21'-21'31,"-1"21"-31,1 0 0,0 21 16,0 0-16,0-21 15,21 22-15,-21-1 0,-1 0 0,1 0 16,0 0-16,0 22 0,0-22 15,21 0-15,-21 0 0,-1 0 0,1 22 16,0-22-16,21 0 0,-21 0 16,21 0-16,21-21 47,-21-21-47,21 21 0</inkml:trace>
  <inkml:trace contextRef="#ctx0" brushRef="#br1" timeOffset="101415.96">17378 3768 0,'0'0'0,"-21"0"16,-1 0-16,1 0 0,0 0 15,0 21 1,0-21-16,21 21 16,0 0-16,0 0 0,-21 1 0,21 20 15,-22-21-15,22 21 0,-21 1 0,21-1 16,0-21-16,0 22 0,-21-1 16,21 0-16,-21 1 0,21-22 0,0 21 15,0-21-15,-21 0 0,21 22 16,0-22-16,0 0 0,0 0 0,0 0 15,0 1-15,21-22 16,0 21 0,0-21-16,0 0 0,1 0 15,-1 0-15,0 0 16,0-21-16,0-1 0,0 22 0,1-21 16,-22 0-16,21 0 0,0 21 0,0-21 15</inkml:trace>
  <inkml:trace contextRef="#ctx0" brushRef="#br1" timeOffset="101668.07">17145 4085 0,'21'0'0,"-42"0"0,0 0 15,21-21 1,21 21-1,0 0 1,0 0-16,0 0 0,1 0 0,-1 0 16,0 0-16,0 0 0,21 0 15,-20-21-15,-1 21 0,0 0 16,0 0-16,0-21 16,-21 0-16,0-1 15</inkml:trace>
  <inkml:trace contextRef="#ctx0" brushRef="#br1" timeOffset="102192.38">18288 3493 0,'0'0'0,"0"-22"15,-21 22 1,0 22 0,21-1-1,0 0-15,0 0 16,0 0-16,0 0 0,-22 1 0,22-1 15,-21 0-15,21 0 0,0 0 16,0 0-16,0 1 0,-21-1 0,21 0 16,0 0-16,0 0 0,0 0 15,0 1 1</inkml:trace>
  <inkml:trace contextRef="#ctx0" brushRef="#br1" timeOffset="102504.25">18034 3895 0,'-21'0'16,"21"21"-16,21-21 31,0 0-15,0 0-16,0 0 0,1 0 15,-1 0-15,0 0 16,0 0-16,21 0 0,-20 0 0,-1 0 15,0 0-15,0 0 0,0 0 16,0 0-16,-21-21 16,22 21-16,-22-21 15</inkml:trace>
  <inkml:trace contextRef="#ctx0" brushRef="#br1" timeOffset="102826.1">18076 3577 0,'0'0'0,"21"0"31,1 0-31,-1 0 16,0 0-16,-21-21 0,21 21 15,0 0-15,0 0 0,1 0 0,-1 0 16,0 0-16,0 0 0,0 0 16,0 0 15</inkml:trace>
  <inkml:trace contextRef="#ctx0" brushRef="#br1" timeOffset="103728.95">18478 3387 0,'-21'-43'16,"0"43"-16,0 0 0,0 0 16,21-21-16,-21 21 0,-1 0 0,1 0 15,0 0-15,0 0 0,0 0 16,0 0-16,-1 0 0,1 0 0,0 0 15,0 0-15,-21 0 0,20 0 16,1 0-16,0 0 0,0 0 0,0 21 16,0-21-16,-1 22 0,1-22 15,0 21-15,0 0 0,0 0 0,0-21 16,-1 21-16,1 0 0,0 1 16,21 20-16,-21-21 0,0 0 0,0 0 15,21 1-15,0 20 0,-22-21 16,1 0-16,21 0 0,-21 1 15,21-1-15,0 21 0,0-21 0,0 0 16,0 1-16,0-1 0,0 0 16,0 0-16,0 21 0,0-20 15,21-1-15,-21 0 0,21 0 16,1 0-16,-1 0 0,0 1 16,0-22-16,0 21 0,0-21 15,22 0-15,-22 0 0,0 0 16,0 21-16,0-21 0,1 0 0,20 0 15,-21 0-15,21 0 16,-20 0-16,20 0 0,-21 0 16,0-21-16,0 21 0,1-21 0,-1 21 15,0-22-15,0 22 0,0-21 16,0 0-16,1 0 0,-1 21 0,0-21 16,0 0-16,0-1 0,0 1 15,1 0-15,-1 21 0,0-21 0,0 0 16,-21 0-16,21-1 0,0 1 15,-21 0-15,0 0 0,0 0 16,0 0-16,0-1 0,0 1 16,0 0-16,0 0 0,0 0 15,0 0-15,0-1 0,0 1 0,0 0 16,0 0-16,0 0 0,0 0 16,0-1-16,0 1 0,0 0 15,0 0-15,0 0 0,0 0 16,0-1-16,-21 1 0,0 0 15,0 0-15,0 0 16,0 21-16,21-21 0,-22 21 16,1 0-16,0-22 0,0 22 0,0 0 15,0 0-15,-1 0 0,1 0 16,0 0-16,0 0 0,-21 0 0,20 0 16,1 0-16,0 0 15,0 0-15,0 0 0,0 0 16,21 22-16,-22-22 15,22 21-15,0 0 16,0 0-16</inkml:trace>
  <inkml:trace contextRef="#ctx0" brushRef="#br1" timeOffset="104751.51">18140 3514 0,'-21'0'0,"-1"0"15,1 0 1,0 0 0,0 0-16,0 0 15,0 0-15,21 21 16,-22-21 0,44 0 15,-1 0-16,0 0 1,0 0-16,0 0 0,0 0 0,1 0 16,-1 0-16,0 0 0,0 0 15,0 0-15,0 0 0,1 0 16,-1 0-16,0 0 0,0 0 0,0 0 16,0 0-1,-42 0 63,0 0-78,0 0 0,0 0 16,0 0-16,-1 0 16,1 0-16,0 0 0,0 0 15,0 0-15,0 0 0,-1 0 16,1 0-16,0 0 0,0 0 15,0 0-15,42 0 63,0 0-47,0 0-1,0 0-15,1 0 0,-1 0 0,0 0 16,0 0-16,21 0 0,-20 0 15,-1 0-15,0 0 0,0 0 0,0 0 16,0 0-16,1 0 0,-1 0 16,0 0-16,0-21 0,0 21 15,0 0 1,-42 0 62</inkml:trace>
  <inkml:trace contextRef="#ctx0" brushRef="#br1" timeOffset="124674.08">19685 3874 0,'0'21'62,"0"0"-30,0 0-17,-21-21-15,21 21 16,-21-21 0,21 21-1,-22-21 32,1 0-31,0 0-1,0 0 1,21-21-16,-21 21 16,21-21-16,-21 21 0,21-21 15,0 0 1,0 0-1,0-1-15,0 1 16,21 21-16,0 0 16,0-21-16,0 21 0,0 0 15,22-21 1,-22 21-16,0 0 0,0 0 16,0 0-16,1 0 15,-1 0-15,0 0 0,0 0 16,0 0-16,0 0 0,1 21 15,-22 0-15,21 0 16,-21 1-16,0-1 16,0 0-1,0 0-15,0 0 16,0 0-16,-21 1 16,-1-1-16,1 0 15,21 0-15,-21 0 0,0 0 16,0 1-16,0-22 0,21 21 15,-22 0-15,22 0 0,-21 0 16,0 0-16,0-21 0,0 22 16,21-1-16,0 0 0,-21-21 0,-1 21 15,1 0-15,21 0 0,-21-21 16,21 22-16,-21-1 0,0-21 0,21 21 16,0 0-16,-21-21 0,-1 21 0,22 0 15,-21-21 1,21 22-16,0-44 94,21 22-94,-21-21 15,0 0-15,22 21 0,-1-21 0,0 0 16,-21 0-16,21 21 15,0 0-15,0-22 0,-21 1 16,22 21-16,-1 0 16,0 0-1,0 0-15,0 0 16,0 0-16,1 0 16,-22 21-16,21 1 15,0-22-15,-21 21 16,21-21-16,-21 21 0,21-21 15,-21 21-15,21-21 0,1 0 32,-1 0-32,0 0 15,0 0 1,-21-21-16,0 0 16,0 0-16,21 21 15,-21-22-15,0 1 0,0 0 16,0 0-16,0 0 31,0 0 32,0-1-63,21 22 15,-21-21-15</inkml:trace>
  <inkml:trace contextRef="#ctx0" brushRef="#br1" timeOffset="125155.83">20362 3810 0,'-21'0'16,"0"0"15,21 21-31,0 0 0,0 1 16,0-1-16,0 0 0,0 21 15,0-21-15,0 1 0,0 20 16,0-21-16,0 21 0,-21-20 0,21-1 16,0 21-16,0-21 15,0 0-15,0 1 0,0-1 0,-21 0 16,21 0-16,0 0 0,0 0 0,0 1 15,0-1-15,0-42 63,0-1-63,0 1 16,0 0-16</inkml:trace>
  <inkml:trace contextRef="#ctx0" brushRef="#br1" timeOffset="125560.47">20320 3852 0,'0'0'0,"21"0"0,0-21 0,0 0 15,1 21-15,-1-21 16,0 21-16,0 0 0,0 0 0,0 0 15,1 0-15,-1 0 0,0 0 0,0 0 16,0 0-16,0 0 16,1 21-16,-1 0 0,0 0 15,0 1-15,0 20 0,-21-21 16,0 0-16,0 0 0,21 22 0,-21-22 16,0 0-16,0 0 0,0 22 15,0-22-15,0 0 0,0 0 0,0 0 16,0 0-16,0 1 0,0-1 15,0 0-15,0 0 16,0 0 0,0 0-1,-21-21 17,21-21-17,0 0 1</inkml:trace>
  <inkml:trace contextRef="#ctx0" brushRef="#br1" timeOffset="125891.53">20341 4212 0,'0'0'0,"21"0"16,0 0-1,1 0-15,-1-21 0,0 21 16,0 0-16,0 0 0,22-21 16,-22 21-16,0 0 0,0 0 0,0-21 15,0 21-15,1-21 16,-1 21-16,0 0 0,-21-22 62,21 22-46</inkml:trace>
  <inkml:trace contextRef="#ctx0" brushRef="#br1" timeOffset="126390.29">21082 3789 0,'-21'0'32,"21"21"-1,0 0-16,0 0-15,0 1 0,0-1 0,0 0 16,0 21-16,0-21 0,0 22 0,0-22 16,0 21-16,0-21 0,0 22 15,0-22-15,0 21 0,0-21 0,0 1 16,0-1-16,0 0 0,0 0 16,0 0-16,0 0 0,0 1 15,0-44 48,0 1-63,0 0 15,0 0-15,0 0 0,0 0 16</inkml:trace>
  <inkml:trace contextRef="#ctx0" brushRef="#br1" timeOffset="126760.46">21061 3852 0,'0'-21'15,"0"0"1,21 21-16,0 0 15,0 0-15,0 0 16,1 0-16,-1 21 0,-21 0 16,21-21-16,0 22 0,0-1 15,-21 0-15,21 0 0,1 0 0,-22 0 16,0 1-16,21-1 0,0-21 16,-21 21-16,21 0 0,-21 0 0,0 0 15,0 1 1,21-22-1,-21-22 17,21 1-17,-21 0-15,22 0 16</inkml:trace>
  <inkml:trace contextRef="#ctx0" brushRef="#br1" timeOffset="127472.75">21738 3747 0,'-21'0'0,"0"0"15,0 0 1,-1 0-16,1 0 15,0 21-15,0-21 0,0 21 16,0 0-16,-1 0 0,1 0 16,0 1-16,0-1 0,0 0 0,0 0 15,-1 0-15,1 0 0,0 1 16,21-1-16,-21-21 0,21 21 16,0 0-16,21-42 46,0 21-30,0-21-16,-21 0 0,22-1 0,-1 1 16,0 0-16,0 0 0,0 0 15,0 0-15,1-1 0,-1 1 0,0 0 16,0 0-16,0 21 0,0-21 16,1 0-16,-1 21 0,-21-22 0,21 1 15,-21 0 1,21 21-16,-21-21 15,21 21 17,0 21-17,-21 0 1,0 0-16,0 1 0,0-1 16,0 0-16,0 0 0,0 0 15,0 22-15,0-22 0,0 0 0,0 21 16,0-21-16,0 22 0,0-22 0,0 21 15,0-21-15,0 22 0,0-22 16,-21 21-16,21-21 0,-21 1 16,21 20-16,0-21 0,0 0 15,0 0-15,0 1 0,0-1 16,0 0-16,0-42 62,0 0-46</inkml:trace>
  <inkml:trace contextRef="#ctx0" brushRef="#br1" timeOffset="160172.82">11790 7662 0,'0'-21'15,"-21"21"1,21-21-16,-22 0 16,22 0-1,-21 21 1,0 0 15,21 21 0,0 0-31,0 0 0,0 0 16,0 1-16,0-1 0,0 0 16,0 0-16,0 0 0,0 22 0,0-22 15,0 21-15,0-21 0,21 22 16,-21-1-16,0-21 0,21 21 16,-21 1-16,0-1 0,0 0 0,0-20 15,0 20-15,0-21 0,22 21 0,-22-20 16,0-1-16,0 0 0,0 0 15,0 0-15,0 0 0,0 1 0,21-22 16,-21 21-16,21-21 47,-21-21-31,0-1-16,0 1 0,21 0 15,-21 0-15</inkml:trace>
  <inkml:trace contextRef="#ctx0" brushRef="#br1" timeOffset="160791.54">12255 7895 0,'-21'0'47,"0"0"-47,21 21 15,-21-21-15,0 22 0,0-1 16,21 0-16,-22 0 0,1 21 0,21-20 16,-21 20-16,0-21 0,0 21 0,0-20 15,-1 20-15,1-21 0,21 21 16,-21-20-16,0-1 0,21 0 0,0 0 15,-21 0-15,0 0 0,21-42 47,0 0-31,0 0-16,0 0 16,21 0-16,0-22 0,-21 22 0,21 0 15,0-21-15,-21-1 0,21 22 0,1-21 16,-1 21-16,0-22 0,-21 22 15,21 0-15,0 0 0,0 0 0,-21-1 16,22 22-16,-1 0 16,0 0-1,0 22-15,0-1 16,-21 0-16,0 21 0,0-21 16,21 1-16,-21-1 0,22 21 0,-1-21 15,-21 22-15,0-22 0,21 0 16,-21 21-16,21-21 0,-21 1 15,0-1-15,21 0 0,0 0 0,-21 21 16,22-42-16,-22 22 0,0-1 0,0 0 16,21-21-16,-21 21 0,21-21 15,0 0 1,-21-21 0,21 0-16,-21 0 15</inkml:trace>
  <inkml:trace contextRef="#ctx0" brushRef="#br1" timeOffset="161140.03">12573 7514 0,'0'21'31,"0"1"-31,-21-1 16,21 21-16,0-21 0,0 0 0,0 22 15,0-1-15,0 0 16,0 1-16,0-1 0,0 0 0,0 22 16,0-22-16,0 1 0,0 20 0,0-21 15,0 1-15,0-1 0,0-21 16,0 22-16,-21-22 0,21 0 0,0 0 15,0 0-15,0 0 0,0 1 16,0-44 15,0 1-31,0 0 16</inkml:trace>
  <inkml:trace contextRef="#ctx0" brushRef="#br1" timeOffset="161592.37">12785 8192 0,'0'0'0,"21"0"15,0 0-15,0 0 0,-21-22 16,21 22-16,0-21 0,1 0 0,20 0 16,-21 21-16,0-21 0,0 0 0,1-1 15,-1 1-15,-21-21 16,0 21-16,21 0 0,-21-1 0,0 1 16,0 0-16,0 0 0,-21 21 15,0 0-15,-1 0 16,1 0-16,-21 0 0,21 0 0,0 0 15,-1 21-15,-20 0 0,21 0 0,0 22 16,0-22-16,-22 21 0,43-21 16,-21 22-16,0-22 0,21 21 0,-21 1 15,21-22-15,0 21 0,0-21 16,0 22-16,0-22 0,0 0 16,21 0-16,0 0 0,0-21 0,0 21 15,1-21-15,20 0 0,-21 22 16,21-22-16,-20 0 0,20 0 0,-21 0 15,21 0-15,-20-22 0,20 22 0,-21-21 16,21 0-16</inkml:trace>
  <inkml:trace contextRef="#ctx0" brushRef="#br1" timeOffset="162224.42">13547 7493 0,'0'0'0,"-22"0"0,-20 0 16,21 0-1,0 0 1,21 21-16,0 0 0,0 1 0,0-1 16,0 0-16,0 21 0,0 1 15,0-22-15,0 21 0,0 0 0,0 1 16,21-1-16,-21 22 0,21-22 0,-21 43 15,0-43-15,0-21 16,0 21-16,0-20 0,0 20 16,0-21-16,0 0 0,0 0 0,0 1 15,0-1 1,0-42 15,0-1-31,0 1 16,0 0-16,0 0 0,0 0 15,0 0-15,0-1 0,0 1 0,0 0 16,0 0-16,0 0 0,0 0 16,0-1-16,21 1 0,0 0 0,-21 0 15,22 0-15,-1 0 0,0-1 16,0 1-16,0 0 16,0 21-16,1 0 0,-1 0 0,0 0 15,0 0-15,21 0 0,-20 0 0,-1 21 16,0 0-16,0-21 0,0 43 15,-21-22-15,21 0 0,1 0 0,-22 22 16,0-22-16,0 0 0,0 21 0,0-21 16,0 1-16,-22 20 0,1-21 15,-21 0-15,21 0 0,0 1 0,-22-1 16,22 0-16,-21-21 0,21 21 0,-1-21 16,-20 0-16,21 0 0,0 0 15,0 0-15,-1 0 16,22-21-1,0 0 1,0 0-16,22-1 0</inkml:trace>
  <inkml:trace contextRef="#ctx0" brushRef="#br1" timeOffset="162579.32">14224 7620 0,'0'0'0,"0"-21"0,-21 0 16,0 21-16,21 21 31,0 0-31,0 0 0,0 0 15,0 1-15,0 20 0,0-21 16,0 21-16,0 1 0,0-1 0,21 0 16,-21 1-16,0-1 0,21 0 0,-21 1 15,0-1-15,0 0 16,0-20-16,0 20 0,0-21 0,0 0 16,0 0-16,0 1 0,0-1 0,0 0 15,0-42 16</inkml:trace>
  <inkml:trace contextRef="#ctx0" brushRef="#br1" timeOffset="162976.43">13949 7768 0,'0'0'0,"-43"-21"16,43 0-1,0 0-15,0 0 16,22-1-16,-1 22 0,0-21 16,21 21-16,-21-21 0,22 21 0,-1-21 15,0 21-15,1 0 0,-1 0 16,22 0-16,-22 0 0,21 0 0,-20 0 16,-1 21-16,0 0 0,1 0 0,-1 1 15,0-1-15,1 21 0,-22-21 16,0 22-16,0-22 0,0 21 0,1 0 15,-22-20-15,0 20 0,0 0 0,0 1 16,-22-22-16,1 21 16,-21 0-16,21-20 0,-22 20 0,1-21 15,21 21-15,-21-20 0,-1-1 0,1 21 16,0-21-16,20-21 0,-20 21 16,21 1-16,0-22 0,0 0 0,-1 21 15,1-21-15,21-21 31,0-1-31,0 1 16,0 0-16,21 0 0</inkml:trace>
  <inkml:trace contextRef="#ctx0" brushRef="#br1" timeOffset="163468.17">14859 8043 0,'0'0'0,"0"-21"0,0-21 16,0 21-1,0 0-15,0-1 0,21 22 16,-21-21-16,21 21 0,0 0 15,1 0-15,-1 0 16,0 0-16,0 0 0,0 21 0,0-21 16,1 22-16,-22-1 0,21 0 0,0 0 15,-21 21-15,0-20 0,21-1 16,-21 0-16,0 21 0,0-21 0,0 1 16,0-1-16,0 21 0,0-21 0,0 0 15,-21 1-15,21-1 16,-21-21-1,21-21 1,0-1-16,0 1 0,0 0 16,0 0-16,0 0 15,0 0-15,0-22 0,0 22 0,0 0 16,0-21-16,21 20 0,-21 1 0,21 0 16,-21 0-16,0 0 0,21 0 15,-21-1-15,21 22 0,1 0 16,-1 0-16,0 0 15,0 0 1</inkml:trace>
  <inkml:trace contextRef="#ctx0" brushRef="#br1" timeOffset="163763.92">15600 7938 0,'0'-22'32,"-21"22"-17,-1 22 1,22-1-16,0 0 16,0 0-16,0 0 0,0 0 0,0 1 15,0-1-15,0 0 0,0 0 0,0 0 16,0 0-16,0 1 15,0-1-15,0 0 0,0 0 16,0 0-16,0-42 31,0 0-15,0 0-16</inkml:trace>
  <inkml:trace contextRef="#ctx0" brushRef="#br1" timeOffset="164075.74">15494 7705 0,'0'0'0,"-21"0"15,42 0 32,0 0-31,0-21-16,0-1 15,-21 1 1,0 0 0,-21 21-1,0 0 1,0 0-16,21 21 16,-21-21-16,21 21 15,21-21 16</inkml:trace>
  <inkml:trace contextRef="#ctx0" brushRef="#br1" timeOffset="164620.32">15917 7853 0,'0'-21'15,"0"42"17,0 0-32,21-21 15,-21 21-15,22 0 0,-1 1 0,-21 20 16,0-21-16,21 0 0,-21 22 16,21-22-16,-21 0 0,0 0 0,0 0 15,0 0-15,0 1 0,0-1 0,0 0 16,0 0-16,21-21 15,-21-21 1,21 0-16,1 0 16,-22-1-16,21 1 0,-21-21 15,0 21-15,21 0 0,0-22 0,-21 22 16,0-21-16,0 21 0,21-1 16,-21 1-16,0 0 0,21 0 15,-21 0-15,0 0 0,0-1 16,22 22 15,-22 22-15,21-22-16,-21 21 0,0 0 15</inkml:trace>
  <inkml:trace contextRef="#ctx0" brushRef="#br1" timeOffset="165007.94">16700 7853 0,'0'0'15,"0"-21"-15,-21 21 16,0 0 0,0 0-16,0 0 0,0 0 15,-1 0-15,1 0 0,0 21 16,0 0-16,0 0 0,0 0 16,21 1-16,0-1 0,0 0 15,0 0-15,0 0 0,0 22 0,0-22 16,0 0-16,0 0 0,0 0 15,21 0-15,0 1 0,0-22 16,-21 21-16,21-21 0,0 0 0,1 0 16,-1 0-16,0 0 0,0 0 15,0 0-15,0-21 0</inkml:trace>
  <inkml:trace contextRef="#ctx0" brushRef="#br1" timeOffset="165407.73">16870 7895 0,'0'0'0,"0"-21"16,0 0-1,0 0 1,21 21 15,0 0-31,0 0 16,0 21-16,1 0 15,-22 0-15,0 0 0,0 1 0,21-1 16,-21 0-16,0 21 0,0-21 16,21 1-16,-21-1 0,0 21 0,0-21 15,0 0-15,0 1 0,0-1 0,0 0 16,0 0-16,-21 0 16,21-42 30,0 0-46,0 0 0,0 0 16,0-22-16,21 22 0,-21-21 0,0 21 16,0-22-16,21 1 0,-21 21 15,21-22-15,-21 22 0,0-21 0,0 21 16,21 0-16,-21-1 0,22 1 0,-22 0 16</inkml:trace>
  <inkml:trace contextRef="#ctx0" brushRef="#br1" timeOffset="165885">16552 8043 0,'0'22'15,"21"-22"1,1 0 0,-1 0-16,0 0 0,0 0 15,0-22-15,0 22 0,-21-21 16,22 0-16,-1 21 0,-21-21 0,21 0 16,-21 0-16,0-1 15,0 1-15,0 0 16,-21 21-16,0 0 0,-1-21 0,1 21 15,0 0-15,0 0 0,0 0 0,0 0 16,-1 0 0,22 21-16,0 0 15</inkml:trace>
  <inkml:trace contextRef="#ctx0" brushRef="#br1" timeOffset="167319.53">17992 7387 0,'0'21'47,"0"1"-32,0-1-15,0 0 0,-22 0 16,22 0-16,0 0 0,0 22 15,0-22-15,0 0 0,0 0 0,0 22 16,0-22-16,0 0 0,0 0 0,0 0 16,0 0-16,0 1 0,0-1 15,0 0-15,0-42 63</inkml:trace>
  <inkml:trace contextRef="#ctx0" brushRef="#br1" timeOffset="167996.35">17780 7874 0,'0'21'15,"21"-21"32,0 0-47,0 0 0,1 0 16,-1 0-16,21 0 0,-21 0 16,0 0-16,1 0 0,-1 0 0,0 0 15,0 0-15,-21-21 0,21 21 16,0 0-16,1 0 0,-22-21 15,0 0 1,0 0 0,0-1-16,0 1 15</inkml:trace>
  <inkml:trace contextRef="#ctx0" brushRef="#br1" timeOffset="168395.16">17759 7408 0,'21'0'16,"0"0"-16,0 0 15,0 0-15,1 0 0,-1-21 0,0 21 16,0 0-16,0 0 0,0 0 15,1 0-15,-1 0 0,0 0 0,0 0 16,0 0-16,0 0 31,-21-21-31</inkml:trace>
  <inkml:trace contextRef="#ctx0" brushRef="#br1" timeOffset="169164.4">18076 7112 0,'-42'0'16,"21"-21"-16,0 21 0,-1 0 15,1 0-15,0 0 16,0 0-16,0 0 0,0 21 0,-1-21 16,1 21-16,0 0 0,0-21 15,0 22-15,0-1 0,-1 0 0,1 0 16,0 0-16,0 22 0,0-22 15,0 0-15,21 21 0,0-21 16,-22 22-16,22-22 0,-21 21 0,21-21 16,0 22-16,-21-22 0,21 21 0,0-21 15,0 22-15,0-22 0,0 0 16,0 21-16,0-20 0,21 20 0,-21-21 16,21 0-16,1 0 0,-22 1 0,21-1 15,0 0-15,0 0 0,-21 0 16,21 0-16,0-21 0,1 22 0,-1-22 15,0 0-15,0 21 0,0-21 0,0 0 16,22 0-16,-22 0 0,0 0 16,0 0-16,22 0 0,-22 0 15,21 0-15,-21 0 0,0-21 0,22 21 16,-22-22-16,21 1 0,-21 21 16,1-21-16,20 0 0,-21 0 0,0 0 15,0 21-15,1-22 0,-1 1 0,0 0 16,0 0-16,0 0 0,0-22 15,1 22-15,-22 0 0,21 0 0,0-21 16,-21 20-16,0 1 0,0-21 0,0 21 16,0-22-16,0 22 0,0 0 15,0-21-15,0 21 0,0-22 0,-21 22 16,0 0-16,-1 0 0,1-22 0,-21 22 16,21 0-16,-22 0 15,22 0-15,-21 0 0,0-1 0,-1 22 16,22-21-16,-21 0 0,-1 21 0,22 0 15,0-21-15,-21 21 0,21 0 16,-1 0-16,1 0 0,0 0 16,0 0-16,0 0 15,21 21-15,-21 0 0,21 0 0,-22 1 16,1-1-16,21 0 0,-21 0 0,21 0 16,-21 0-16,0 1 0</inkml:trace>
  <inkml:trace contextRef="#ctx0" brushRef="#br1" timeOffset="174525.14">1333 7726 0,'0'0'0,"-21"0"0,0 21 15,0-21-15,0 0 0,0 21 16,-1-21-1,1 0-15,42 0 47,22 0-47,-22 0 0,21 0 16,1-21-16,20 21 0,-21 0 16,22 0-16,-22-21 0,22 21 0,-22-21 15,0 21-15,1 0 0,-1 0 16,0 0-16,-20 0 0,20 0 0,-21 0 15,0 0-15,0-21 0,1 21 16,-44 0 15,1 0-15,-21 0-16,21 21 0,0-21 16</inkml:trace>
  <inkml:trace contextRef="#ctx0" brushRef="#br1" timeOffset="174795.63">1630 7747 0,'-21'0'16,"21"21"-16,0 0 16,0 1-16,0-1 15,0 0-15,0 42 16,0-20-16,21-1 0,-21 22 15,0-22-15,0 0 0,21 22 16,-21-22-16,0 0 0,0 43 16,21-43-16,-21 1 0,0-22 15,0 0-15,0 0 0,0 22 16,21-43 0,0 0-16,-21-22 15</inkml:trace>
  <inkml:trace contextRef="#ctx0" brushRef="#br1" timeOffset="175396.06">2265 8128 0,'0'0'0,"0"-21"0,0-43 15,0 43-15,-21-21 16,-1 42-16,1-21 0,0 21 16,0-21-16,0 21 0,-22 0 15,22 21-15,0 0 0,0 0 16,0 0-16,0 0 0,-1 22 15,1-1-15,0-21 0,21 22 0,0-1 16,0 0-16,0-21 0,0 22 16,0 20-16,0-42 0,0 1 15,0-1-15,21 0 0,0-21 16,1 21-16,-1-21 0,0 0 16,0 0-16,0-21 15,0 21-15,1-21 0,-1 0 16,0-1-16,-21 1 15,21-21-15,0 21 0,0 0 0,1-22 0,-1 1 16,-21 21-16,0-22 0,0 22 16,0-21-16,0 21 0,0 0 0,0-1 15,-21 22 1,21 22 0,0-1-16,0 0 0,0 21 15,0-21-15,0 22 0,0-1 16,0-21-16,0 22 0,0-22 0,0 21 15,0-21-15,0 0 0,0 1 0,21-1 16,0 0-16,0-21 0,0 21 16,0-21-16,1 0 15,-1 0-15,0-21 16,0 0-16,0 0 0,0-1 0</inkml:trace>
  <inkml:trace contextRef="#ctx0" brushRef="#br1" timeOffset="176020.32">2582 7705 0,'0'0'0,"0"21"16,0 21 0,0-21-16,0 1 0,0 20 15,0 0-15,0 22 0,0-22 0,0 0 16,0 22-16,0-22 0,0 1 15,0-1-15,21 0 0,-21-21 0,0 22 16,0-22-16,0 0 0,0 0 16,0 0-16,0 1 0,0-44 47,0 1-47,0 0 15,0 0-15,0 0 0,0 0 0,0-22 16,22 22-16,-1-21 15,0 21-15,-21-22 0,21 22 0,0-21 16,0 21-16,1-1 0,20 1 16,-21 0-16,0 21 0,0 0 0,1 0 15,-1 0-15,0 0 0,0 21 16,-21 0-16,0 1 0,0-1 16,0 0-16,0 0 0,0 0 0,0 0 15,-21 22-15,0-22 0,0-21 16,-22 21-16,22 0 0,-21 0 0,21-21 15,-1 22-15,-20-22 0,21 0 16,0 0-16,0 0 0,-1 0 16,22-22-1,22 22 17,-1 0-32,0 22 0,0-1 0,0-21 15,0 21-15,1 0 0,-1-21 0,0 21 16,0 0-16,0 1 0,-21-1 15,21-21-15,1 21 0,-1 0 0,0 0 16,0-21-16,0 21 16,0-21-16,1 0 15,-1 0-15,0-21 16,0 21-16</inkml:trace>
  <inkml:trace contextRef="#ctx0" brushRef="#br1" timeOffset="176367.24">3175 8340 0,'21'0'0,"0"0"0,0 0 16,1-21 0,-1-1-16,0 1 0,0 21 15,-21-21-15,21 0 0,0 0 16,-21 0-16,22-1 0,-22 1 15,0 0-15,0 0 0,0 0 0,0 0 16,0-1-16,-22 22 16,1 0-16,0 0 0,0 0 0,0 22 15,0-1-15,-22 0 0,22 0 16,0 0-16,21 22 0,-21-22 0,21 21 16,-21 0-16,21-20 0,0 20 15,0-21-15,0 0 0,0 0 0,0 1 16,0-1-16,21 0 0,0 0 15,0-21-15,0 0 0,0 0 16,1 0-16,20 0 0,-21 0 16,0 0-16,0-21 15</inkml:trace>
  <inkml:trace contextRef="#ctx0" brushRef="#br1" timeOffset="176808.3">3979 8065 0,'0'0'0,"-21"0"0,0 0 0,21-22 0,-21 1 15,0 21-15,-1 0 16,1 0-16,0 0 16,0 21-1,0-21-15,21 22 0,-21-1 16,21 0-16,0 0 0,0 0 0,0 0 15,0 1-15,0-1 0,0 0 16,0 0-16,0 0 0,21 0 16,0-21-16,0 22 0,0-22 15,0 0-15,1 21 0,-1-21 16,0 0-16,0 0 0,0 21 0,0 0 16,1-21-16,-1 21 0,0 0 15,-21 1 1,0-1-16,0 0 15,-42-21-15,20 21 16,1-21-16,-21 21 0,21-21 0,-22 0 16,22 0-16,-21 21 0,0-21 0,20 0 15,1 0-15,-21 0 0,21 0 16,0 0-16,-1 0 0,22-21 16,-21 21-16,21-21 0,0 0 0,0 0 15,0 0-15,21-1 16</inkml:trace>
  <inkml:trace contextRef="#ctx0" brushRef="#br1" timeOffset="177535.55">4741 7853 0,'0'0'16,"21"0"-16,1-42 15,-22 20-15,21 1 0,-21 0 0,0 0 16,0 0-16,0 0 0,0-1 0,0 1 15,0-21-15,0 21 0,0 0 16,0-1-16,-21 1 0,-22 0 16,22 21-16,0 0 0,-21 0 0,-1 0 15,1 0-15,0 0 0,-1 0 16,1 21-16,0 0 0,-1 1 0,22 20 16,-21-21-16,21 0 0,-1 0 15,1 22-15,21-22 0,0 0 0,0 0 16,0 0-16,0 22 0,21-22 0,22 0 15,-22 21-15,21-20 0,1-1 16,-22 21-16,21-21 0,0 22 16,1-22-16,-1 0 0,-21 21 15,22-21-15,-22 1 0,-21 20 0,0-21 16,0 0-16,0 0 0,0 1 0,-21-1 16,-1 0-16,-20 0 0,0 0 15,21 0-15,-22-21 0,1 0 0,0 22 16,-1-22-16,1 0 0,21 0 15,-22 0-15,22 0 0,0-22 0,0 22 16,21-21-16,-21 0 0,21 0 16,0 0-16,0 0 15,0-1-15,21 1 0,0 0 0,0 21 16,0-21-16,1 0 16,-1 0-16,0 21 0,21-22 0</inkml:trace>
  <inkml:trace contextRef="#ctx0" brushRef="#br1" timeOffset="177835.52">4889 8086 0,'0'0'0,"0"-21"16,-21 21-1,0 0 1,0 0-16,0 0 0,0 0 15,-1 21-15,1 0 0,0 0 0,21 21 16,0-20-16,-21-1 0,21 21 16,0-21-16,0 0 0,0 22 0,0-22 15,0 0-15,0 0 0,0 0 16,21 1-16,0-1 0,0-21 16,1 0-16,-1 0 0,0 0 0,0 0 15,0 0-15,0 0 0,22 0 16,-22 0-16,0-21 0,0 21 0,0-22 15,1 1-15,-22 0 0,21 0 0</inkml:trace>
  <inkml:trace contextRef="#ctx0" brushRef="#br1" timeOffset="178195.41">5122 8128 0,'-21'-21'15,"21"0"-15,21 21 47,0 0-47,1 0 16,-22 21-16,21 0 0,0-21 15,0 21-15,-21 0 0,21 22 0,-21-22 16,0 21-16,0-21 16,0 1-16,0-1 0,0 0 15,0 0-15,0 0 0,-21-21 0,21-21 47,0 0-47,0 0 0,0 0 16,0-1-16,0 1 0,0 0 15,0 0-15,0 0 0,0 0 0,0-1 16,21 1-16,0-21 0,1 21 16,-22 0-16,0-1 0,21 22 15,0-21-15</inkml:trace>
  <inkml:trace contextRef="#ctx0" brushRef="#br1" timeOffset="178612.04">5461 8297 0,'0'0'0,"21"0"0,0 0 15,0 0-15,-21-21 0,22 21 16,-1-21-16,-21 0 0,21 0 0,0 0 16,0-1-16,-21 1 15,21 0-15,-21 0 0,0 0 16,0 0-16,0-1 0,-21 22 16,0 0-16,0 0 15,0 22-15,-22-22 16,22 21-16,0 0 0,0 0 0,0 0 15,21 22-15,-21-22 0,21 0 16,-22 0-16,22 21 0,0-20 0,0-1 16,0 0-16,0 0 0,0 0 0,0 0 15,22 1-15,-1-22 16,0 0-16,0 0 0,0 0 0,22 0 16,-22 0-16,21 0 0,-21 0 15,22-22-15,-1 22 0,-21-21 16,21 0-16,-20 0 0,20 0 0,-21 0 15,0-1-15,0 1 0,1 0 0,-1 0 16,0 0-16,-21 0 0,0-1 16,0 1-16,0 0 0</inkml:trace>
  <inkml:trace contextRef="#ctx0" brushRef="#br1" timeOffset="179212.28">5969 8107 0,'0'-21'0,"-42"21"16,84 21-16,-106-42 0,43 21 16,21 21-16,-21-21 0,21 21 0,-21 0 15,0 0-15,21 1 0,-21-1 16,21 0-16,0 0 0,0 0 0,0 0 15,0 1-15,0-1 0,0 0 16,0 0-16,0 0 0,21-21 16,0 21-16,0-21 15,0 0-15,0 0 0,1 0 0,-1 0 16,21 0-16,-21 0 0,0-21 0,1 21 16,-1-21-16,0 0 0,0 0 15,0 0-15,0 21 0,1-43 16,-22 22-16,21 0 0,-21 0 15,0 0-15,0-1 16,0 1-16,0 42 31,0 1-15,0-1-16,-21-21 0,21 21 16,0 0-16,0 0 0,0 0 15,0 1-15,0-1 0,-22 0 0,22 0 16,0 0-16,-21-21 0,21 21 15,0-42 32,0 0-31,0 0-16,0 0 0,0 0 16,0-1-16,0 1 0,21 0 0,1-21 15,-1 21-15,-21-1 0,21 22 16,0-21-16,0 0 0,0 21 0,1 0 15,-1 0-15,0 0 16,-21 21-16,21 0 16,-21 1-16,0-1 0,0 0 15,0 0-15,0 0 0,0 0 0,0 1 16,0-1-16,0 0 16,-21 0-16,21 0 0,0 0 15,21-21 16,-21-21-31,21 21 0,0-21 16</inkml:trace>
  <inkml:trace contextRef="#ctx0" brushRef="#br1" timeOffset="179576.12">6625 8065 0,'-21'0'31,"0"0"-31,0 0 0,21 21 16,-22-21-16,1 21 0,0 0 16,21 0-16,0 0 0,-21 1 15,21-1-15,0 0 0,0 0 0,0 0 16,0 0-16,21-21 16,-21 22-16,21-22 0,0 0 0,1 21 15,-1-21-15,0 0 0,0 21 0,0-21 16,0 21-16,1-21 0,-22 21 15,0 0 1,0 1-16,-22-22 0,1 0 16,0 21-16,-21-21 0,21 0 15,-1 21-15,-20-21 0,21 21 0,0-21 16,0 0-16,-1 0 0,1 0 0,0 0 16,21-21 15,0 0-31,0 0 0,21-1 0,0 1 15,1 0-15</inkml:trace>
  <inkml:trace contextRef="#ctx0" brushRef="#br1" timeOffset="180091.91">6837 7747 0,'0'0'0,"0"-21"0,0 0 0,0 0 16,-21 21 15,21 21-15,0 0-16,0 0 0,0 0 0,0 22 15,0-1-15,0-21 0,0 21 0,0 1 16,0-1-16,0 0 0,0 1 16,0-1-16,-22 0 0,22 1 0,0-1 15,0-21-15,0 22 0,-21-22 0,21 21 16,-21-21-16,21 0 0,-21 1 15,21-1-15,0 0 0,0 0 16,0-42 15,0 0-31,0 0 16,0-1-16,0-20 0,0 21 16,21 0-16,0 0 0,0-22 15,1 22-15,-1 0 0,0-21 0,0 20 16,0 1-16,0 21 0,1-21 0,-1 21 15,0 0-15,0 0 16,0 21-16,-21 0 16,0 1-16,0-1 0,0 0 0,0 0 15,0 0-15,0 0 0,0 1 16,0 20-16,0-21 0,-21-21 16,21 21-16,0 0 0,-21 1 0,21-1 15,21-42 16,0-1-15,0 1-16</inkml:trace>
  <inkml:trace contextRef="#ctx0" brushRef="#br1" timeOffset="180460.09">7239 8149 0,'-21'0'15,"0"0"-15,21 21 16,0 1-16,-22-1 16,22 0-16,0 0 0,-21 0 0,21 0 15,0 1-15,-21-1 0,21 21 16,0-21-16,0 0 0,0 1 0,0-1 16,0 0-16,0 0 0,21-21 31,0 0-31,1 0 0,-1-21 15,0 0-15,-21 0 16,21-1-16,-21 1 0,21 0 16,-21 0-16,0 0 0,0 0 15,0-1-15,0 1 0,0 0 0,0 0 16,0 0-16,-21 0 0,0 21 16,21-22-16,-21 22 0,0 0 15,-1 0-15</inkml:trace>
  <inkml:trace contextRef="#ctx0" brushRef="#br1" timeOffset="180775.89">7408 7853 0,'0'0'0,"0"-21"0,0 0 15,0 42 17,0 0-17,0 0-15,0 0 0,0 0 16,0 22-16,0-1 0,0 0 0,0 1 16,0-1-16,0 0 0,0 1 0,0-1 15,0 0-15,0 1 0,0-22 16,0 21-16,0-21 0,0 1 0,0-1 15,0 0-15,0 0 0,21-21 16,1 0-16,-1 0 0,0 0 16,0 0-16,0 0 15,0-21-15,1 21 0,-22-21 16,21 0-16,-21-1 0,0 1 0,0 0 16</inkml:trace>
  <inkml:trace contextRef="#ctx0" brushRef="#br1" timeOffset="180979.94">7260 8065 0,'21'-22'32,"0"22"-32,1 0 15,-1-21-15,0 21 0,0 0 0,-21-21 16,21 0-16,0 21 0,1-21 0,-1 21 15,0-21-15,0 21 0,-21-22 16,21 1-16,-21 0 0,21 21 16</inkml:trace>
  <inkml:trace contextRef="#ctx0" brushRef="#br1" timeOffset="181320.31">7662 7154 0,'0'-21'16,"0"0"-16,0 42 46,0 0-46,0 1 0,0 20 16,0-21-16,0 21 0,0-20 16,0 20-16,-21-21 0,21 21 0,0-20 15,0-1-15,0 0 0,0 21 0,-21-21 16,21 1-16,0-1 16,0 0-1,0-42 1</inkml:trace>
  <inkml:trace contextRef="#ctx0" brushRef="#br1" timeOffset="181567.4">7493 7620 0,'0'0'15,"0"21"-15,0 0 0,0 1 16,21-22-1,0 0-15,0 0 0,1 0 16,-1 0-16,0 0 0,21 0 0,-21 0 16,1 0-16,-1 0 0,0 0 15,0 0-15,0 0 0,-21-22 0,21 1 16,1 21-16,-22-21 16,21 0-16,-21 0 15,0 0-15,0-1 16,0 1-16,-21 0 0</inkml:trace>
  <inkml:trace contextRef="#ctx0" brushRef="#br1" timeOffset="181776.62">7514 7303 0,'0'0'0,"-21"0"16,21-22-16,0 1 15,21 21-15,0-21 0,0 21 16,1-21-16,-1 0 0,21 21 0,-21-21 16,0 21-16,22-22 0,-22 22 15,0 0-15,0-21 0,0 21 0,-21-21 16,22 21-16,-22-21 16</inkml:trace>
  <inkml:trace contextRef="#ctx0" brushRef="#br1" timeOffset="182320.45">7683 6943 0,'-63'0'0,"42"0"16,0 0-16,-1 0 0,-20 0 15,21 0-15,0 0 0,-22 0 0,22 21 16,-21-21-16,21 21 0,0 0 0,-22 0 16,22 1-16,0 20 0,0-21 15,0 21-15,-22 1 0,22-1 16,21 0-16,-21 22 0,21-22 0,-21 1 16,21-1-16,0 0 0,0 1 15,0-1-15,0 0 0,21-21 0,0 22 16,0-22-16,0 0 0,1 21 0,20-20 15,-21-22-15,21 21 0,-20 0 16,20-21-16,0 0 0,-21 0 0,22 0 16,-1 0-16,0 0 0,1 0 0,-1 0 15,-21 0-15,22-21 0,-1 0 16,-21-1-16,21 1 0,-20 0 0,-1 0 16,0 0-16,21-22 0,-42 22 0,21-21 15,-21 21-15,0-22 16,0 1-16,0-21 0,0 20 0,0 1 15,-21 0-15,0-22 0,-21 22 0,21 21 16,-22-22-16,1 22 0,0 0 16,-1 0-16,1 0 0,0-1 0,-1 22 15,22 0-15,-21 0 0,21 0 16,-1 0-16,1 0 0,0 0 0,0 0 16,0 0-16,0 22 0,-1-22 0,22 21 15,-21 0-15,21 0 16,0 0-16,0 0 0,0 1 0</inkml:trace>
  <inkml:trace contextRef="#ctx0" brushRef="#br1" timeOffset="183640.27">22140 7493 0,'-21'0'16,"0"0"-1,42 0 17,0 0-32,0 0 15,1 0-15,20 0 0,0 0 0,1 0 16,-1 0-16,21 0 0,1 0 0,-22 0 15,22 0-15,-1-21 0,-20 21 16,-1 0-16,0 0 0,-21 0 0,22 0 16,-64 0 15,-1 0-31</inkml:trace>
  <inkml:trace contextRef="#ctx0" brushRef="#br1" timeOffset="184028.2">22564 7514 0,'0'21'15,"0"1"1,0-1 0,0 0-16,0 0 15,0 21-15,0-20 0,0-1 0,0 21 16,21-21-16,-21 22 0,0-1 0,0-21 15,21 21-15,-21 1 0,21-1 16,-21 0-16,0-20 0,0 20 0,0 0 16,0-21-16,0 22 0,0-22 15,0 0-15,0 0 0,-21 0 16,0 1-16,0-1 0,-1 0 0,1 0 16,0-21-16,-21 0 0,-1 0 0,22 0 15,-21 0-15,21 0 0,-22 0 16,22 0-16,0-21 0,0 21 0,0-21 15,0 0-15,-1-1 0,22 1 16,0 0-16,0 0 0,0 0 16,0 0-16,0-1 0,0 1 0,0 0 15,22 0-15,-1 0 16,0 0-16,0 21 16,0-22-16</inkml:trace>
  <inkml:trace contextRef="#ctx0" brushRef="#br1" timeOffset="184527.88">23029 7916 0,'0'0'0,"21"0"0,1-42 16,-22 21-1,0 0-15,0 0 16,-22 21-1,1 0-15,0 0 0,0 0 16,-21 42-16,20-21 16,-20 0-16,21 0 0,0 22 0,0-22 15,-1 21-15,22-21 0,-21 22 16,21-22-16,0 21 0,0-21 0,0 1 16,0-1-16,0 0 0,0 0 15,0 0-15,21-21 0,1 0 0,-1 0 16,0 0-16,0 0 0,0 0 0,0-21 15,1 21-15,-1-21 16,0 0-16,0 0 0,0-1 0,0 1 0,1-21 16,-22 21-16,0 0 0,0-22 15,0 22-15,0 0 0,0 0 16,0 0-16,0-1 0,0 1 0,0 0 16,0 42-1,0 0 1,0 1-16,0-1 0,0 0 15,0 21-15,0-21 0,0 1 16,0-1-16,0 0 0,0 0 0,21 0 16,-21 0-16,21-21 0,0 22 0,0-22 15,0 0 1,1 0-16,-1 0 16</inkml:trace>
  <inkml:trace contextRef="#ctx0" brushRef="#br1" timeOffset="184766.41">23283 7832 0,'0'0'0,"0"-21"16,0-1-16,21 22 31,1 22-31,-22-1 16,0 0-16,21 21 0,-21-21 15,0 1-15,0 20 0,21-21 16,-21 0-16,0 22 0,0-22 0,0 0 15,0 0-15,0 0 0,21 0 16,0 1-16,0-22 16,1 0-16,-1 0 15,0 0-15,0-22 0,-21 1 16,21 0-16</inkml:trace>
  <inkml:trace contextRef="#ctx0" brushRef="#br1" timeOffset="184967.71">23707 7853 0,'0'0'0,"0"-21"0,0 0 0,0-1 15,-22 22 17,1 0-32,0 22 0,0-1 15,0 0-15,0 0 0,-1 0 16,1 0-16,0 22 0,0-22 0,0 0 16,0 21-16,-1-20 0,1-1 15,21 0-15,0 0 0,0 0 0,0 0 16,21-21-1,1 0-15,-1 0 16,21-21-16</inkml:trace>
  <inkml:trace contextRef="#ctx0" brushRef="#br1" timeOffset="185424.71">24236 7747 0,'0'0'0,"-43"0"16,22 0-16,0 0 0,0 0 15,-21 0-15,20 21 0,1 0 0,-21 1 16,21-1-16,-22 0 0,22 21 0,0-21 16,0 22-16,0-22 0,0 21 15,21-21-15,0 1 0,0-1 0,0 0 16,0 0-16,0 0 15,21-21-15,0 0 16,0 0-16,0 0 0,0 0 0,22-21 16,-22 21-16,21-42 0,-21 21 15,22-1-15,-22 1 0,0 0 16,-21-21-16,21 21 0,0-1 0,-21-20 16,0 21-16,0 0 0,0 0 15,0-1-15,0 44 31,0-1-15,0 0-16,0 0 0,0 0 0,0 0 16,0 22-16,0-22 0,0 0 0,0 0 15,0 0-15,0 1 0,0-1 16,22-21-16,-1 0 16,0 0-16,0 0 0,0 0 15,0 0-15,1 0 0</inkml:trace>
  <inkml:trace contextRef="#ctx0" brushRef="#br1" timeOffset="185836.49">24998 7599 0,'0'0'0,"0"-21"16,21 0-16,-21-1 0,21-20 16,-21 21-16,0 0 0,0 0 0,0-1 15,0 1-15,-21 0 16,0 21-16,0 0 0,-1 0 0,-20 0 15,0 0-15,21 21 0,-22 0 0,1 1 16,0-1-16,-1 21 0,22-21 16,0 22-16,-21-1 0,42-21 0,0 21 15,0-20-15,0-1 0,0 21 16,0-21-16,0 0 0,21 1 0,21-22 16,-21 21-16,0 0 0,22 0 0,-1-21 15,-21 21-15,22 0 16,-22 1-16,21-1 0,-21 0 0,0 0 15,-21 0-15,0 0 0,0 1 16,0-1-16,-21 0 0,0-21 16,-21 21-16,-1-21 0,1 21 0,0-21 15,-1 0-15,1 0 0,21 0 0,-21 0 16,-1 0-16,22 0 0,-21 0 16,21 0-16,-1 0 0,22-21 0,0 0 15,0 0 1,22 0-1,-1 21-15,0-22 0,0 22 0</inkml:trace>
  <inkml:trace contextRef="#ctx0" brushRef="#br1" timeOffset="186128.55">25273 7811 0,'0'0'0,"21"-22"0,-21 1 15,0 0 1,-21 21 0,0 0-1,21 21-15,-21 0 0,-1 1 16,1-1-16,0 0 0,21 0 0,-21 0 16,0 0-16,21 22 0,-21-22 15,21 0-15,0 21 0,0-20 0,0-1 16,0 0-16,0 0 0,0 21 15,21-20-15,0-22 16,0 0-16,0 0 0,0 0 0,1 0 16,-1 0-16,0-22 0,0 22 0,0-21 15,0 0-15</inkml:trace>
  <inkml:trace contextRef="#ctx0" brushRef="#br1" timeOffset="186476.35">25463 7811 0,'0'0'0,"0"-43"16,22 43 0,-1 0-16,-21-21 0,21 21 15,0 0-15,0 0 0,0 0 0,1 0 16,-1 21-16,0 0 0,0-21 16,0 22-16,-21-1 0,21 0 0,1 0 15,-22 0-15,0 0 0,0 1 0,0-1 16,0 0-16,0 0 0,-22 0 15,1 0-15,0 1 0,0-1 16,0-21 0,21-21-1,0-1 1,0 1-16,21 0 0,-21 0 16,21 0-16,0-22 0,-21 22 15,21 0-15,1 0 0,-22 0 0,21 0 16,0 21-16,0-22 0,-21 1 15,21 21-15,0 0 0,1-21 0,-1 21 16,-21-21-16,21 21 0</inkml:trace>
  <inkml:trace contextRef="#ctx0" brushRef="#br1" timeOffset="186691.28">26056 7705 0,'0'21'16,"0"0"-16,0 0 0,-21 0 15,21 1-15,0-1 16,0 0-16,0 0 0,0 0 16,0 0-16,0 1 0,0-1 0,0 0 15,0 0-15,0 0 16,0-42 31</inkml:trace>
  <inkml:trace contextRef="#ctx0" brushRef="#br1" timeOffset="186866.26">26077 7662 0,'0'0'0,"0"-21"16,-21 0-1,0 21 1,42 0 31,0 0-47</inkml:trace>
  <inkml:trace contextRef="#ctx0" brushRef="#br1" timeOffset="187219.95">26416 7832 0,'-21'0'0,"0"-21"16,21 42 15,0 0-31,0 0 0,0 0 15,0 0-15,0 22 0,0-22 16,0 21-16,0 1 0,0-1 0,0 0 16,0 1-16,0-22 0,0 21 0,0 0 15,0 1-15,0-1 0,-22-21 16,22 22-16,0-22 0,-21 0 0,21 0 16,-21 0-16,21 0 0,-21-21 15,21-21 16,21 0-31,0 0 16,0 0-16</inkml:trace>
  <inkml:trace contextRef="#ctx0" brushRef="#br1" timeOffset="187479.87">26395 7895 0,'0'0'0,"0"-21"0,0-42 15,0 41-15,0 1 16,21 21-16,0-21 0,-21 0 0,21 21 15,0 0-15,1 0 0,-1 0 16,0 0-16,0 0 0,0 0 16,0 21-16,1 0 15,-22 0-15,0 1 0,0-1 16,0 0-16,0 0 0,0 21 0,-22-42 16,1 22-16,0-1 0,0 0 15,0 0-15,0-21 0,-1 21 0,1-21 16,0 0-1,21-21 1,21 21-16,0-21 16</inkml:trace>
  <inkml:trace contextRef="#ctx0" brushRef="#br1" timeOffset="187748.81">27009 7366 0,'0'0'0,"0"-21"0,0 42 32,0 0-32,-22 0 0,1 1 0,0 20 15,0 0-15,0 1 0,0-1 0,-1 0 16,1 1-16,21-1 0,0 0 16,-21-21-16,21 22 0,0-1 0,0 0 15,0-20-15,0 20 0,0-21 16,0 0-16,0 0 0,21 1 15,0-22-15,-21 21 0,22-21 0,-1 0 16,0 0-16,0 0 0,0-21 16,0-1-16,1 22 0,-1-21 15,-21 0-15</inkml:trace>
  <inkml:trace contextRef="#ctx0" brushRef="#br1" timeOffset="187915.76">26839 7641 0,'0'0'0,"-21"0"0,42 0 31,0 0-31,1 0 16,-1 0-16,0 0 0,21 0 0,-21 0 16,22 0-16,-22 0 0,21 0 15</inkml:trace>
  <inkml:trace contextRef="#ctx0" brushRef="#br1" timeOffset="190468.31">27495 10033 0,'0'0'0,"0"-381"16,22-21-16,-22 42 0,21 64 0,0 42 16,0 63-16,-21 22 15,0 63-15,21 0 0,-21 43 0,0-1 0,0 1 16,0 42-16,0-22 0,-21 22 16,21 0-16,-21 21 0,-21 0 0,20 0 15,1 0-15,0 0 0,-21 0 0,21 21 16,-1-21-16,1 21 0,0 0 15,0 1-15,0-1 0,21 0 0,0 0 16,0 0-16,0 0 16,0 1-16,21-1 0,0 0 15,0-21-15,0 21 0,1-21 0,-1 0 16,0 21-16,0-21 0,21 0 16,-20 0-16,-1 0 0,21 0 0,-21 0 15,0 0-15,1 0 0,-1 0 0,0 0 16,-21-21-1,-21 21-15,-22 0 0,22 0 16,0 0-16,-21 0 0,-1 0 0,22 0 16,-21 0-16,21 0 0,-22 0 15,22 0-15,0 21 0,-21 0 0,21 1 16,-1-1 0,22 0-16,0 0 15,22-21 1,-1 0-1,-21 21-15,21-21 0,0 0 16,0 0 0,-21 21 187,0 1-203,0-1 15,0 0-15,0 0 0,0 0 16,0 0 0,0 1-16,0-1 0,0 0 15,21-21 1,1 0 0,-1 0-16,0 0 0,0 0 0,21 0 15,-20 0-15,20-21 0,-21 21 16,21-21-16,1-1 0,-22 22 0,0-21 15,21 0-15,-20 21 0,-1-21 0,-21 0 16</inkml:trace>
  <inkml:trace contextRef="#ctx0" brushRef="#br1" timeOffset="190719.89">27644 7768 0,'0'0'0,"-43"0"0,43 21 31,21 1-31,1-1 16,-1-21-16,-21 21 0,21-21 0,0 21 15,0-21-15,0 21 0,1 0 0,-1-21 16,0 22-16,-21-1 0,21 0 16,-21 0-16,0 0 15,0 0 1,21-21-1,-21-21 1,0 0-16,21 21 0</inkml:trace>
  <inkml:trace contextRef="#ctx0" brushRef="#br1" timeOffset="190936.41">27940 7832 0,'0'0'0,"0"-21"0,0-1 16,-21 22-16,0 0 15,-1 0-15,1 0 16,0 0-16,21 22 0,-21-22 15,0 21-15,0 0 0,-1 0 0,1 0 16,0 0-16,0 1 0,0-1 16,0 0-16,-1 0 0,22 0 15,-21 0-15,0 1 0,21-1 0,-21 0 16,21 0-16,21-21 31,0 0-31,0-21 16,22 21-16</inkml:trace>
  <inkml:trace contextRef="#ctx0" brushRef="#br1" timeOffset="191336.21">28215 7768 0,'-21'0'16,"0"0"-16,0 0 0,-1 0 15,1 0-15,-21 0 0,21 21 0,0-21 16,-1 22-16,1-1 0,0 0 0,21 0 16,-21 0-16,21 0 15,0 1-15,0 20 0,0-21 16,0 0-16,0 0 16,21-21-16,0 22 15,0-22-15,1 0 0,-1 0 16,0 0-16,0 0 0,0 0 15,0 0-15,1 0 0,-1-22 0</inkml:trace>
  <inkml:trace contextRef="#ctx0" brushRef="#br1" timeOffset="191865.4">28363 7853 0,'0'-21'15,"0"0"-15,0-1 16,0 1-1,0 42 17,0 1-17,-21-22-15,21 21 0,-21 0 16,21 0-16,0 0 16,0 0-16,0 1 0,0-1 0,0 0 15,0 0-15,0 0 16,0 0-16,21 1 15,0-22-15,0 0 16,1 0 0,-1 0-16,0 0 0,0-22 15,0 22 1,-21-21-16,0 0 0,21 0 16,-21 0-16,22 0 0,-22-1 15,0 1-15,0 0 0,0 0 0,0 0 16,0 0-16,0-1 15,0 1-15,21 21 16,-21 21 15,0 1-31,0-1 16,0 0-16,0 0 0,0 0 0,0 0 16,0 1-16,0-1 0,0 0 15,0 0-15,0 0 0,0 0 16,21-21-16,-21 22 0,21-22 15,0 0 1,0 0-16,-21-22 16,22 22-16,-1-21 0</inkml:trace>
  <inkml:trace contextRef="#ctx0" brushRef="#br1" timeOffset="191967.34">28892 7493 0,'0'0'0,"-21"-21"16</inkml:trace>
  <inkml:trace contextRef="#ctx0" brushRef="#br1" timeOffset="192167.66">28829 7387 0,'0'21'15,"0"-42"-15,0 64 16,0-22-16,0 0 0,0 21 16,0-21-16,0 22 0,0-22 15,0 21-15,0-21 0,0 22 0,0-22 16,0 21-16,0 1 0,0-22 0,0 21 15,0-21-15,0 0 0,0 22 16,-21-22-16,21 0 0,0 0 0,0 0 16,0 1-1,21-44 17,0 1-32,-21 0 15</inkml:trace>
  <inkml:trace contextRef="#ctx0" brushRef="#br1" timeOffset="192508.34">28998 7811 0,'-21'21'16,"0"-21"-16,21 21 0,0 0 16,0 0-16,-21 0 0,21 1 15,0-1-15,0 0 0,0 0 16,0 0-16,0 0 15,21-21-15,0 0 16,0 0 0,0 0-16,-21-21 0,22 21 0,-1-21 0,-21 0 15,0 0 1,21 21-16,-21-21 0,0-1 0,0 1 16,0 0-16,0 0 0,-21 0 15,21 0-15,-21 21 0,-1 0 16,22-22-16,-21 22 0,0 0 0,0 0 15,0 22 1,21-1-16,0 0 16,0 0-16,21-21 15</inkml:trace>
  <inkml:trace contextRef="#ctx0" brushRef="#br1" timeOffset="192895.72">29400 7768 0,'0'0'0,"0"21"15,0 1 1,0-1-16,0 0 0,0 0 15,0 0-15,0 0 0,0 1 0,0-1 16,0 0-16,0 0 0,0 0 16,0 0-16,0 1 0,0-1 0,-21 0 15,21 0-15,0-42 32,0 0-17,0 0-15,0-1 16,21 1-16,-21 0 15,22-21-15,-22 21 0,0-1 0,21 1 0,0 21 16,-21-21-16,0 0 0,21 0 16,0 0-16,0-1 15,-21 1-15,0 0 16</inkml:trace>
  <inkml:trace contextRef="#ctx0" brushRef="#br1" timeOffset="193148.2">28765 7599 0,'-21'0'15,"42"0"16,1 0-31,20 0 0,-21 0 16,0 0-16,22 0 0,-22 0 0,21-21 16,-21 21-16,22 0 0,-22 0 15,0-21-15,0 21 0,0 0 0,0-22 16,1 22-16,-1-21 0,0 21 0</inkml:trace>
  <inkml:trace contextRef="#ctx0" brushRef="#br1" timeOffset="193551.97">29612 7070 0,'0'-21'16,"0"-1"-1,21 22 32,-21 22-31,0-1-16,0 0 15,0 0-15,0 0 0,0 0 0,0 1 16,0-1-16,0 0 0,0 0 16,0 0-16,-21 0 0,21 1 0,0-1 15,0 0-15,0 0 0,0 0 16</inkml:trace>
  <inkml:trace contextRef="#ctx0" brushRef="#br1" timeOffset="193740.22">29443 7366 0,'0'0'15,"21"0"32,0 0-47,0 0 16,0 0-16,1 0 0</inkml:trace>
  <inkml:trace contextRef="#ctx0" brushRef="#br1" timeOffset="193827.75">29654 7366 0,'0'0'16,"0"-21"0,22 21-1,-1-21 1,0 21-16,-21-21 15</inkml:trace>
  <inkml:trace contextRef="#ctx0" brushRef="#br1" timeOffset="194124.69">29527 7006 0,'0'0'0,"-21"0"16,0 0-16,0 0 0,42 0 47,0 0-47,0 0 0,1 0 15,-1 0-15,0 0 0,0 0 0,0 0 16,0 0-16,1-21 0,-1 21 15,0 0-15,0 0 16,-21-21 0,0 0-1</inkml:trace>
  <inkml:trace contextRef="#ctx0" brushRef="#br1" timeOffset="194752.39">29760 6773 0,'-42'0'0,"21"-21"16,0 21-16,-1 0 0,1 0 15,0-21-15,0 21 0,0 0 0,0 0 16,-1 0-16,1 0 0,-21 21 0,21 0 15,-22-21-15,22 22 0,-21-1 16,0 0-16,20 0 0,-20 0 16,21 0-16,-21 22 0,20-22 15,1 21-15,0 1 0,0-22 0,0 21 16,0 0-16,21 1 0,0-1 16,-22 0-16,22 1 0,0-1 0,0-21 15,0 22-15,22-22 0,-1 21 0,0-21 16,0 0-16,21 1 0,-20-1 15,20 0-15,-21 0 0,21-21 0,1 0 16,-1 21-16,-21-21 0,22 0 16,-1 0-16,0 0 0,1 0 0,-1 0 15,0 0-15,1 0 0,-22-21 0,21 0 16,0 21-16,-20-21 16,20 0-16,-21 21 0,21-22 0,-20 1 15,-1 0-15,0 0 0,0-21 16,0 20-16,0-20 0,1 21 0,-1-21 15,-21 20-15,21-20 0,-21 0 0,0-1 16,0 22-16,0-21 0,0 0 16,-21 20-16,0-20 0,-1 21 0,-20-21 15,21 20-15,-21-20 0,20 21 16,-20 0-16,0 0 0,21-1 0,-22 1 16,22 0-16,-21 0 0,-1 21 15,22 0-15,-21 0 0,0 0 0,20 0 16,-20 0-16,21 0 0,0 21 15,-22 0-15,22-21 0,0 21 16,0 1-16,0-1 0,0 0 0,-1 0 16,1 0-16,0 0 0,0 1 15,0-1-15,-22-21 0</inkml:trace>
  <inkml:trace contextRef="#ctx0" brushRef="#br1" timeOffset="200948.35">3704 9864 0,'0'21'32,"0"0"-17,0-42 48,21 0-48,-21 0 1,21-1-16,-21 1 0,0 0 16,0 0-16,0 0 0,0 0 15,0-1-15,0 1 16,0 0-16,0 42 47,0 0-47,0 1 15,0 20-15,0-21 0,0 0 16,0 22-16,0-1 0,0-21 0,0 21 16,0-20-16,0-1 0,0 21 15,22-21-15,-22 0 0,0 22 0,0-22 16,21 0-16,-21 21 0,0-20 16,0-1-16,0 0 15,0 0-15,0 0 16,0 0 46,-21-21-46,-1 0-16,1 0 0,0 0 16,0 0-16,0 0 0,0 0 15,-1 0-15,1 0 0,0 0 16,0 0-16,0 0 15,0 0-15,-1 0 0,44 0 63,-1 0-63,0 0 0,0 0 16,0 0-16,22 0 0,-22 0 0,21 0 15,0 0-15,-20 0 0,20 0 16,-21 0-16,21 0 0,-20 0 0,-1 0 15,0-21-15,0 21 0,0 0 0,0 0 32,-21-21 30,0 0-46,0 0-1</inkml:trace>
  <inkml:trace contextRef="#ctx0" brushRef="#br1" timeOffset="201647.84">4381 9779 0,'-21'-42'15,"0"42"-15,21-21 0,-21 21 16,0 0 0,21 21-1,0 0-15,0 0 0,0 0 16,0 0-16,0 1 0,0 20 15,0-21-15,0 0 0,0 22 16,0-22-16,0 0 0,0 21 0,0-21 16,-21 1-16,21-1 0,-22 0 15,22 0-15,0 0 0,0 0 0,0 1 16,-21-22-16,21 21 0,0 0 16,0-42 30,0 0-46,0-1 16,0 1-16,0 0 0,0 0 16,21 0-16,-21 0 0,0-22 0,0 22 15,0 0-15,22 0 0,-22-22 16,21 22-16,-21 0 0,0 0 16,21-21-16,0 20 0,0 1 0,0 0 15,1 0-15,-1 0 0,0 0 0,0 21 16,0-22-16,0 22 0,1 0 15,20 0-15,-21 0 0,0 0 0,0 0 16,1 22-16,-1-1 0,0 0 0,-21 0 16,0 0-16,21 0 0,-21 22 15,0-22-15,21 0 0,-21 21 0,0-20 16,0-1-16,0 21 0,0-21 16,0 0-16,0 1 0,0-1 15,0 0-15,0 0 0,0 0 16,0-42 46,-21 21-46,21-21-16,-21 21 0</inkml:trace>
  <inkml:trace contextRef="#ctx0" brushRef="#br1" timeOffset="201943.96">4254 10075 0,'0'0'0,"22"0"16,-1 0-1,0 0-15,0 0 0,0 0 0,0-21 16,1 21-16,20 0 0,-21-21 15,21 21-15,-20-21 0,-1 21 16,21 0-16,-21 0 0,0-21 0,1 21 16,-1 0-16,0 0 0,0 0 15</inkml:trace>
  <inkml:trace contextRef="#ctx0" brushRef="#br1" timeOffset="202314.88">5080 9716 0,'0'0'15,"-21"0"-15,21 21 32,0 0-17,0 0-15,0 0 0,0 0 16,0 1-16,0-1 0,0 21 0,0-21 15,0 0-15,0 1 0,0-1 16,0 21-16,0-21 0,0 0 16,0 1-16,0-1 0,0 0 15,-21-21-15,21 21 0,0-42 47,0 0-47,0 0 16</inkml:trace>
  <inkml:trace contextRef="#ctx0" brushRef="#br1" timeOffset="202608.36">5038 9716 0,'0'0'0,"21"0"46,0 21-46,0 0 0,0-21 16,0 21-16,-21 0 0,22 0 16,-1 1-16,0-1 0,-21 0 0,0 0 15,21-21-15,-21 21 0,21 0 16,-21 1-16,0-1 0,0 0 16,0 0-1,0-42 16,0 0-15,0 0-16,0-1 16</inkml:trace>
  <inkml:trace contextRef="#ctx0" brushRef="#br1" timeOffset="203179.42">5355 9631 0,'0'21'31,"0"0"-31,-21-21 0,21 21 16,-21 1-16,21-1 0,-21 0 0,21 0 16,0 0-16,0 0 0,-22-21 0,22 22 15,-21-1-15,21 0 0,0 0 16,-21-21-16,21 21 15,0-42 32,21 0-47,-21 0 0,0 0 16,0-1-16,21 22 0,1-21 16,-22 0-16,21 0 0,-21 0 0,21 0 15,0-1-15,-21 1 16,21 21-16,0 0 0,-21-21 15,22 21-15,-1 0 16,0 0 0,-21 21-16,0 0 0,0 1 15,21-1-15,-21 0 0,0 0 0,0 0 16,0 22-16,0-22 16,0 0-16,0 0 0,0 21 0,0-20 15,0-1-15,0 0 0,0 21 0,0-21 16,0 1-16,0-1 15,0 0-15,0 0 0,0 0 16,0-42 62</inkml:trace>
  <inkml:trace contextRef="#ctx0" brushRef="#br1" timeOffset="207484.41">19156 8340 0,'0'-21'47,"0"-1"-31,0 1-1,0 0-15,0 0 16,0 0 0,0 0-16,0-1 15,0 1 1,-21 21-16,21 21 31,0 1-31,0-1 16,0 0-16,0 0 0,0 0 15,0 22-15,0-22 0,0 0 0,0 21 16,0-21-16,0 1 0,0 20 16,0-21-16,0 0 0,0 0 15,0 1-15,0-1 0,0 0 0,0 0 16,0 0-16,0 0 0,0 1 16,0-44 30,21 1-30,-21 0-16,0 0 16</inkml:trace>
  <inkml:trace contextRef="#ctx0" brushRef="#br1" timeOffset="207880.19">19410 8213 0,'0'0'0,"0"-21"0,0-1 16,0 1-1,0 42 16,0 1-15,0-1-16,0 0 16,0 0-16,21 43 0,-21-43 15,0 21-15,0-21 0,0 0 0,0 22 16,0-22-16,0 0 0,0 0 16,0 0-16,-21 1 0,21-1 0,0 0 15,0 0-15,0 0 0,-21-21 16,21-21 31,21 21-47,-21-21 0,21 0 15,0 0-15</inkml:trace>
  <inkml:trace contextRef="#ctx0" brushRef="#br1" timeOffset="208535.51">19748 8213 0,'0'21'15,"0"0"1,0 0-16,0 0 0,0 1 0,0-1 16,0 21-16,0-21 0,0 0 0,0 1 15,0-1-15,0 0 0,0 0 16,-21 0-16,21 0 0,0 1 0,0-1 16,-21 0-16,21 0 15,0-42 32,0 0-31,0 0-16,0-1 15,0 1-15,0 0 0,0 0 0,0 0 16,0 0-16,0-1 0,0 1 0,0 0 16,0 0-16,0 0 0,0 0 15,0-1-15,21 1 0,0 0 16,-21 0-16,22 0 0,-1 21 15,0-21-15,0-1 0,0 22 16,0-21-16,1 21 0,-1 0 0,0 0 16,0 0-16,0 0 0,0 0 15,1 0-15,20 21 0,-21 1 0,0-1 16,-21 0-16,21 0 0,1 0 0,-22 0 16,0 22-16,0-22 0,0 0 15,0 0-15,0 0 0,0 1 0,0-1 16,0 0-16,0 0 0,0 0 15,0 0-15,0 1 0,0-1 32,-22-21-17,1 0 1,21-21 0</inkml:trace>
  <inkml:trace contextRef="#ctx0" brushRef="#br1" timeOffset="208759.92">19706 8509 0,'0'0'0,"21"-21"16,0 21-1,1 0-15,-1 0 0,-21-21 0,42 21 16,-21 0-16,43-21 15,-22 21-15,-21-22 16,0 22-16,1-21 0,-1 21 0,0 0 16,0 0-16,0-21 0,0 21 15,-21-21-15,22 21 16</inkml:trace>
  <inkml:trace contextRef="#ctx0" brushRef="#br1" timeOffset="209071.43">20383 8192 0,'0'21'62,"0"0"-62,0 0 0,0 0 0,0 0 16,0 1-16,0-1 0,0 0 0,0 0 16,0 0-16,0 0 0,0 1 15,0-1-15,-21 0 0,21 0 0,0 0 16,0 0-16</inkml:trace>
  <inkml:trace contextRef="#ctx0" brushRef="#br1" timeOffset="209348.21">20383 8213 0,'22'0'47,"-1"21"-47,0-21 0,-21 21 0,21 0 16,0 0-16,0 1 0,1-22 15,-22 21-15,21 0 0,-21 0 0,21-21 16,-21 21-16,21 0 0,-21 1 16,0-1-1,21-21-15,-21-21 47,21 21-47,-21-22 0</inkml:trace>
  <inkml:trace contextRef="#ctx0" brushRef="#br1" timeOffset="209900.92">20849 8128 0,'-21'0'16,"0"0"0,0 21-16,-1 0 0,1-21 0,0 22 15,0-1-15,0 0 16,0 0-16,-1 0 0,-20 0 0,21 1 16,0-1-16,0 0 0,21 0 15,-22-21-15,22 21 16,22-21-1,-1 0 1,0 0-16,-21-21 0,21 0 16,0 0-16,0 21 0,1-21 0,-1-1 15,0 1-15,0 0 0,0 0 0,0 0 16,1 0-16,-22-1 0,21 1 16,0 0-16,-21 0 0,0 0 15,0 0 1,0 42 15,0 0-15,0 0-16,0 0 15,0 22-15,0-22 0,0 0 0,0 0 16,0 0-16,0 0 0,0 1 0,0-1 16,0 0-16,0 0 0,0 0 15,21 0-15,-21 1 0,0-1 0,0 0 16,21-21-16,-21 21 0,0 0 15,0 0-15,21-21 47,-21-21-15</inkml:trace>
  <inkml:trace contextRef="#ctx0" brushRef="#br1" timeOffset="213856.16">29527 9123 0,'0'21'15,"-21"-21"16,21-21 16,0 0-31,0 0-16,0-1 16,0 1-16,21 21 15,1-21-15,-1 21 0,0-21 16,0 21-16,0 0 0,0 0 15,1 0-15,-1 0 16,0 0-16,-21 21 0,21 0 16,-21 0-16,21 1 0,-21 20 0,0-21 15,0 0-15,0 22 0,0-22 16,0 0-16,0 21 0,0-21 0,-21 1 16,0-1-16,0 21 0,0-21 15,-1 0-15,-20 1 0,21-1 16,0 0-16,-22 0 0,22 0 0,-21 0 15,21-21-15,0 22 0,-22-22 16,22 0-16,0 0 0,0 0 0,0 0 16,-1 0-16,1 0 0,0-22 15,21 1-15,0 0 0,0 0 16,0 0-16,0 0 16,0-1-16,0 1 0,0 0 0,21 0 15,0 0-15,-21 0 0,22-1 0,-1 22 16,0-21-16,0 21 15,0 0-15,0 0 0,1 0 16,-1 0-16,0 0 0,0 0 0,0 0 16,0 21-16,1 1 0,-1-1 15,-21 0-15,21 0 0,0 0 0,0-21 16,-21 21-16,43 22 0,-43-22 16,21 0-16,-21 0 15,21-21-15,-21 21 0,21-21 16,0 0-16,0 0 0,1 0 15,-1 0-15,0 0 16,0-21-16,0 0 0,0 0 16</inkml:trace>
  <inkml:trace contextRef="#ctx0" brushRef="#br1" timeOffset="214483.98">30289 9059 0,'0'0'0,"0"22"31,0-1-15,0 0-16,0 0 15,0 0-15,0 22 0,0-22 0,-21 0 16,21 0-16,-21 0 0,0 0 15,21 1-15,-21-1 0,21 0 0,0 0 16,-21 0-16,-1 0 0,22 1 0,0-1 16,-21-21-1,21 21-15,0-42 47,21 0-47,-21-1 0,0 1 16,0 0-16,0 0 15,0 0-15,22 0 0,-22-1 16,0 1-16,0-21 0,21 21 0,-21 0 16,21-1-16,0-20 0,-21 21 15,0 0-15,21 0 0,0-1 0,1 1 16,-1 0-16,0 0 0,0 21 16,0-21-16,0 21 15,1 0-15,-1 0 0,0 21 16,0 0-16,0 0 0,-21 0 0,21 1 15,1-1-15,-22 0 0,0 21 16,0-21-16,21 1 0,-21 20 0,0-21 16,0 0-16,0 0 0,0 1 15,0-1-15,0 0 0,0 0 16,0 0-16,0 0 0,0 1 16,-21-22-16,21 21 15,0-42 48</inkml:trace>
  <inkml:trace contextRef="#ctx0" brushRef="#br1" timeOffset="214736.84">30120 9335 0,'0'0'0,"0"-22"16,21 22 0,0 0-16,1 0 0,-1 0 15,21 0-15,-21-21 0,0 21 16,1 0-16,20 0 0,-21 0 0,0 0 16,22 0-16,-22 0 0,0-21 15,0 21-15,0 0 0,0 0 0,1 0 16,-22-21 15,0 0-15</inkml:trace>
  <inkml:trace contextRef="#ctx0" brushRef="#br1" timeOffset="-214440.76">30882 9059 0,'0'-21'0,"0"42"47,0 1-47,0-1 16,0 0-16,0 0 0,0 0 15,0 0-15,0 1 0,0 20 0,0-21 16,0 0-16,0 0 0,-21-21 0,21 22 16,0-1-16,0 0 15,0 0-15,-21-21 0,21 21 0,0 0 16,0-42 31</inkml:trace>
  <inkml:trace contextRef="#ctx0" brushRef="#br1" timeOffset="-214148.74">30861 9059 0,'0'0'0,"0"-21"15,0 0-15,21 21 16,0 0-1,0 0-15,1 0 16,-1 21-16,0 0 0,0-21 16,-21 22-16,21-1 0,0 0 15,1 0-15,-1 0 0,0-21 0,-21 21 16,21 1-16,0-22 0,0 21 16,-21 0-16,0-42 62</inkml:trace>
  <inkml:trace contextRef="#ctx0" brushRef="#br1" timeOffset="-213557.23">31454 8975 0,'0'0'0,"-22"0"16,1 0-16,0 0 0,0 0 0,0 21 15,0-21-15,-1 21 0,22 0 16,-21 0-16,0 1 0,0-1 0,0 0 16,0 0-16,-1 0 0,22 0 15,-21-21-15,0 22 0,21-1 16,-21 0-16,21 0 15,21-21 32,0-21-47,0 21 0,-21-21 16,22 0-16,-1 21 0,0-22 0,0 1 16,0 0-16,0 0 0,-21 0 15,22 0-15,-1-1 0,0 1 0,-21 0 16,21 0-16,0 0 0,0 21 15,-21-21-15,22 42 32,-22 0-17,0 0-15,0 0 16,0 0-16,0 1 0,0-1 0,0 0 16,0 0-16,0 0 0,0 0 15,0 1-15,0 20 0,0-21 0,0 0 16,0 0-16,0 1 0,0-1 15,0 0-15,0 0 16,0 0-16,-22-21 0,22 21 16</inkml:trace>
  <inkml:trace contextRef="#ctx0" brushRef="#br1" timeOffset="-204328.5">14626 5165 0,'0'-21'31,"-21"21"-31,0 0 16,21-22-1,0 1 17,0 0-1,-21 21 16,21 21 0,0 0-47,0 1 15,0-1-15,0 0 16,-22-21-16,22 21 0,0 0 16,0 0-16,0 1 0,0-1 15,0 0-15,0 0 16,0 0-16,0 0 0,0 1 15,0-1-15,0 0 0,0 0 16,22 0-16,-22 0 0,0 1 16,0-1-16,0 0 0,0 0 15,0 0-15,0 0 16,21 1-16,-21-1 0,0 0 0,0 0 16,0 0-16,0 0 15,0 1-15,0-1 16,0 0-16,0 0 15,0 0-15,21 0 16,-21 1-16,0-1 16,0 0-16,0 0 15,0 0 1,0 0 0,0 1-16,0-1 15,0 0 1,0 0-16,0 0 15,0 0 1,0 1-16,0-1 16,0 0-1,0 0-15,0 0 16,0 0-16,0 1 16,0-1-1,0 0-15,0 0 16,0 0-16,0 0 0,0 1 15,0-1 1,0 0-16,0 0 16,0 0-16,0 0 15,0 1-15,0-1 16,0 0-16,0 0 16,0 0-16,0 0 15,0 1-15,0-1 16,0 0-16,0 0 15,0 0 1,0 0-16,0 1 16,0-1-16,0 0 15,0 0-15,0 0 16,0 0 0,0 1-1,0-1 1,0 0-1,0 0 1,0 0 0,0 0 15,0 1 0,0-1 16,0 0 16,0-42 187,0 0-250,0-1 15</inkml:trace>
  <inkml:trace contextRef="#ctx0" brushRef="#br1" timeOffset="-201580.63">14626 5080 0,'21'0'109,"-42"21"1,0-21-95,21 21-15,0 1 0,-21-22 16,0 21-16,-1 0 0,22 0 0,-21 0 16,0 0-16,21 1 0,-21-1 15,0 0-15,21 0 0,0 0 0,-21 0 16,21 1-16,-22-1 0,1-21 16,21 21-16,-21 0 0,21 0 0,0 0 15,-21-21-15,21 22 0,-21-1 0,21 0 16,-21 0-1,-1-21-15,22 21 16,0 0 0,-21-21 15,21 22-15,0-1 30,-21-21-46,21 21 16,-21-21 0,0 0-1,21-21 32,21 0-31,0-1-16,0 1 15,-21 0-15,21 0 16,1 0-16,-22 0 0,21 21 0,-21-22 16,21 1-16,0 0 0,-21 0 15,21 21-15,0-21 0,-21 0 0,22 21 16,-1-22-16,0 1 0,0 0 16,0 0-16,0 0 15,1 0-15,-22-1 16,21 1-16,0 0 15,0 0-15,-21 0 0,0 0 16,21-1 0,-21 1-1,21 21-15,-21-21 16,0 0 15,0 0 16,0 42 47,22-21-94,-22 21 0,0 0 15,0 0-15,0 1 16,0-1-16,21 0 16,-21 0-16,0 0 15,21 0-15,-21 1 0,0-1 16,0 0-16,0 0 0,21-21 16,-21 21-16,0 0 0,21-21 0,-21 22 15,0-1-15,0 0 0,21 0 16,-21 0-16,22 0 15,-22 1-15,0-1 0,0 0 16,21 0-16,0 0 16,-21 0-16,0 1 15,0-1-15,21-21 0,-21 21 16,21-21-16,-21 21 16,0 0-16,21-21 15,-21 21-15,0-42 110,0 0-110,0 0 15,0 0-15,-21 21 0,21-21 16,0-1-16,0 1 15,-21 0-15,21 0 0,-21 0 0,21 0 16,-21-1-16,21 1 0,0 0 16,0 0-16,-21 0 0,-1 0 15,22-1-15,0 1 0,-21 0 16,21 0-16,-21 21 16,21-21-16,-21 0 0,21-1 15,0 1-15,-21 21 16,21-21-16,-21 21 15,21-21-15,0 0 0,-22 0 16,22-1 0,-21 22-16,21-21 15,0 0-15,0 0 16,-21 21 218</inkml:trace>
  <inkml:trace contextRef="#ctx0" brushRef="#br1" timeOffset="-189700.93">19008 9017 0,'0'-21'32,"0"0"-1,-22 21 31,22 21-62,0 0 16,0 0-16,0 0 16,0 1-16,0-1 0,0 21 0,0-21 15,0 0-15,0 1 0,0 20 16,0-21-16,0 0 0,0 0 0,0 22 16,-21-22-16,21 0 0,0 0 0,0 0 15,0 1-15,0-1 16,0 0-16,0 0 15,0-42 48,0 0-47,0 0-1</inkml:trace>
  <inkml:trace contextRef="#ctx0" brushRef="#br1" timeOffset="-189324.9">18775 9335 0,'0'0'16,"21"0"31,0 0-47,0 0 16,0 0-16,1 0 0,-1 0 15,0 0-15,0 0 0,0 0 16,0 0-16,1-22 0,-1 22 15</inkml:trace>
  <inkml:trace contextRef="#ctx0" brushRef="#br1" timeOffset="-188516.44">19600 9123 0,'-21'0'0,"0"0"15,21-21 1,-21 21-16,0 0 15,21-21 1,0-1 0,0 1-16,0 0 15,21 0-15,0 21 16,0-21-16,0 21 16,0-21-16,1 21 15,-1 0-15,0 0 0,0 0 16,0 0-16,0 0 0,1 21 15,-1 0-15,-21 0 16,0 0-16,0 0 0,0 1 16,0-1-16,0 0 15,0 0-15,-21 0 0,-1 0 0,1 1 16,0-22-16,0 21 0,0 0 0,0 0 16,-1 0-16,1 0 0,0-21 15,0 22-15,0-1 0,0-21 0,-1 21 16,1-21-16,0 0 0,21 21 15,-21-21-15,21 21 16,-21-21-16,0 0 16,42 0 31,0 0-32,0 0-15,0 0 0,0 0 16,1 0-16,-1 0 0,0 0 15,0-21-15,0 21 0,0 0 0,1 0 16,-1 0-16,0 0 0,0 0 16,0 0-16,0 0 15,-21-21 63,0 0-62,22 21 0</inkml:trace>
  <inkml:trace contextRef="#ctx0" brushRef="#br1" timeOffset="-188328.38">20151 9038 0,'0'0'0,"-64"-42"15</inkml:trace>
  <inkml:trace contextRef="#ctx0" brushRef="#br1" timeOffset="-188128.69">20087 8996 0,'0'21'31,"0"0"-15,0 0-16,0 1 16,0-1-16,0 0 0,0 0 15,0 0-15,0 22 0,0-22 0,0 0 16,0 0-16,0 0 0,0 0 0,-21-21 16,21 22-16,0-1 0,-21-21 15,21 21-15,0 0 16,0-42 31,0 0-47</inkml:trace>
  <inkml:trace contextRef="#ctx0" brushRef="#br1" timeOffset="-187768.94">20066 9123 0,'0'-21'16,"0"0"-16,21 21 0,-21-22 16,0 1-16,21 21 0,0-21 15,1 21-15,-22-21 0,21 21 0,0 0 16,0-21-16,0 21 16,0 0-16,1 0 0,-1 0 15,0 0-15,0 0 0,-21 21 16,21 0-16,0 0 0,-21 0 15,0 1-15,0-1 0,22 0 16,-22 0-16,0 0 0,0 0 0,0 1 16,0-1-16,0 0 0,0 0 15,0 0-15,0 0 0,0 1 16,0-1-16,0 0 0,0 0 31,-22-21 16,22-21-47,0 0 16</inkml:trace>
  <inkml:trace contextRef="#ctx0" brushRef="#br1" timeOffset="-187432.12">20087 9292 0,'0'0'0,"21"0"47,0 0-31,1 0-16,-1 0 0,-21-21 16,21 21-16,0 0 0,0 0 0,0 0 15,1 0-15,-22-21 0,21 21 0,0 0 16,0 0-16,0 0 15,0 0-15,-21-21 16,22 21 0,-1 0 31,0 0-16</inkml:trace>
  <inkml:trace contextRef="#ctx0" brushRef="#br1" timeOffset="-187045.36">20849 9038 0,'0'0'0,"-21"-21"16,0 21-1,21 21 17,0 0-32,0 1 15,-21-1-15,21 0 0,0 0 0,0 0 16,0 0-16,0 1 0,-43-1 0,43 0 15,0 0-15,0 0 0,0 0 16,0 1-16,0-1 16,0 0-1,0 0 1,-21-21 15,21-21-15,0 0-1</inkml:trace>
  <inkml:trace contextRef="#ctx0" brushRef="#br1" timeOffset="-186736.98">20807 9059 0,'0'0'0,"-21"0"16,21-21-1,21 21 1,0 21 0,0-21-16,-21 22 15,21-22-15,0 21 0,-21 0 0,22 0 16,-1 0-16,-21 0 16,21-21-16,-21 22 15,0-1-15,0-42 78,21 21-78,-21-22 0,21 22 16</inkml:trace>
  <inkml:trace contextRef="#ctx0" brushRef="#br1" timeOffset="-186144.6">21167 8954 0,'0'0'0,"-22"21"62,22 0-62,-21 0 0,0 0 16,0-21-16,0 21 0,21 1 0,-21-1 15,-1-21-15,22 21 0,0 0 16,-21 0-16,0 0 16,42-21 31,0-21-32,1 0-15,-22 0 16,21 0-16,0 21 15,-21-21-15,21 21 0,-21-22 0,0 1 16,21 0-16,0 0 16,-21 0-1,22 21-15,-22-21 16,21 21 0,-21 21-1,0 0 1,0 0-16,0 0 15,0 0-15,0 1 0,0-1 16,0 0-16,0 0 0,0 0 0,0 0 16,0 1-16,0-1 15,0 0-15,0 0 0,0 0 16,0 0-16,0 1 0,0-1 16</inkml:trace>
  <inkml:trace contextRef="#ctx0" brushRef="#br1" timeOffset="-185348.57">18648 9779 0,'0'0'0,"-21"0"31,21-21-15,21 21 31,0 0-47,0 0 0,0 0 15,0 0-15,1 0 0,20 0 0,-21 0 16,0 0-16,22 0 0,-22 0 16,21 0-16,-21-21 0,22 21 0,-1 0 15,0 0-15,1 0 0,20 0 0,-21 0 16,22 0-16,-22 0 0,22-21 15,-1 21-15,22 0 0,-22 0 0,22-22 16,0 22-16,-1-21 0,-20 0 0,21 0 16,-1 0-16,1 21 0,0 0 15,-1 0-15,-20 0 0,20 0 0,1 0 16,-21 0-16,20 0 0,-20-21 0,-1 21 16,-20 0-16,20 0 15,-21-22-15,22 1 0,-22 21 0,1 0 16,-1-21-16,-21 21 0,21 0 0,-20 0 15,-1-21-15,0 21 0,0 0 16,0 0-16,0 0 0,-21-21 16,22 21-16,-22-21 31</inkml:trace>
  <inkml:trace contextRef="#ctx0" brushRef="#br1" timeOffset="-185271.62">21399 9483 0</inkml:trace>
  <inkml:trace contextRef="#ctx0" brushRef="#br1" timeOffset="-184664.92">19600 9927 0,'0'-21'31,"0"0"0,0 42 1,0 0-32,-21-21 0,21 21 0,0 1 15,0-1-15,0 21 0,0-21 16,0 0-16,0 1 0,0-1 0,0 21 16,0-21-16,0 0 0,0 1 0,0-1 15,-21 0-15,21 0 0,0 0 16,0 0-16,-21 1 0,21-1 15,-21-21-15</inkml:trace>
  <inkml:trace contextRef="#ctx0" brushRef="#br1" timeOffset="-184554.95">19685 10139 0,'21'-21'16</inkml:trace>
  <inkml:trace contextRef="#ctx0" brushRef="#br1" timeOffset="-183908.64">19833 9970 0,'0'-22'0,"0"1"31,0 0-15,21 21-16,0 0 0,1 0 16,-1-21-16,0 21 15,0 0-15,0 0 0,0 0 16,1 0-16,-22 21 0,21 0 16,-21 0-16,0 1 15,0-1-15,0 0 16,0 0-16,-21 0 0,21 0 15,-22 1-15,1-1 0,0-21 0,0 21 16,0-21-16,21 21 0,-21-21 16,-1 0-1,44 0 17,-22-21-32,21 21 15,0-21-15,0 21 0,0 0 16,0 0-16,-21-21 15,22 21-15,-1 0 0,0 0 16,0 0-16,0 0 0,0 0 16,-21 21-16,22-21 15,-22 21-15,0 0 0,0 0 16,0 0-16,0 1 16,0-1-16,-22 0 0,1 0 15,0-21-15,21 21 0,-21 0 16,0-21-16,0 22 0,-1-22 0,1 0 15,0 21-15,0-21 0,0 0 16,0 0-16,-1 0 0,1 0 16,0 0-16,0 0 0,0 0 15,0 0-15,-1 0 16,22-21-16,-21 21 16,21-22-1,0 1 16</inkml:trace>
  <inkml:trace contextRef="#ctx0" brushRef="#br1" timeOffset="-183520.88">20532 9885 0,'-22'0'31,"1"0"-16,21 21 1,0 0-16,0 0 16,0 1-16,0-1 0,0 0 0,0 21 15,0-21-15,0 1 0,-21-1 16,21 0-16,0 0 0,-21 0 0,21 0 16,0 1-16,0-1 0,0 0 0,-21-21 15,21 21-15,-21-21 16,21 21-16,0-42 31,0 0-31</inkml:trace>
  <inkml:trace contextRef="#ctx0" brushRef="#br1" timeOffset="-183133.2">20510 9948 0,'0'0'0,"22"0"0,-1-21 16,0 0-16,0 21 15,0 0-15,0-21 0,1 21 0,-1-21 16,0 21-16,0 0 0,0 0 16,0 0-16,1 0 0,-1 0 15,0 0-15,-21 21 0,21-21 16,-21 21-16,21 0 0,0 0 0,-21 1 15,0-1-15,0 0 16,0 0-16,0 0 0,0 0 0,0 1 16,0-1-16,0 0 0,0 0 0,0 0 15,-21 0-15,21 1 16,-21-22-16,21 21 0,-21 0 16,21 0-1,0-42 48,0 0-63</inkml:trace>
  <inkml:trace contextRef="#ctx0" brushRef="#br1" timeOffset="-182881.45">20489 10181 0,'21'0'16,"1"0"-1,-1 0-15,0 0 0,0 0 16,21 0-16,-20 0 16,-1-21-16,0 21 0,0 0 15,0 0-15,0 0 0,1-21 16,-1 21-16,0-21 31,-21 0-15,21 21-16</inkml:trace>
  <inkml:trace contextRef="#ctx0" brushRef="#br1" timeOffset="-182561.36">21251 9906 0,'-21'0'16,"0"0"-16,21 21 16,0 0-16,-21 1 15,21-1-15,-21 0 0,21 0 16,0 0-16,0 0 0,0 1 15,0-1-15,0 0 0,0 0 0,0 0 16,0 0-16,0 1 16,-22-22-16,22 21 0,0 0 15,0-42 32,0 0-31</inkml:trace>
  <inkml:trace contextRef="#ctx0" brushRef="#br1" timeOffset="-182309.41">21167 9948 0,'21'0'15,"0"0"1,0 0-16,0 0 15,0 22 1,1-1-16,-22 0 16,21-21-16,-21 21 0,21-21 0,-21 21 15,0 0 1</inkml:trace>
  <inkml:trace contextRef="#ctx0" brushRef="#br1" timeOffset="-182165.45">21611 9885 0</inkml:trace>
  <inkml:trace contextRef="#ctx0" brushRef="#br1" timeOffset="-181701.31">21505 9885 0,'-21'21'31,"42"-42"-31,-63 42 0,42 0 0,-21-21 0,0 21 16,21 1-16,-22-22 0,1 21 0,0 0 16,0-21-16,21 21 0,-21 0 15,42-21 32,0 0-31,0 0-16,0-21 0,1 21 15,-22-21-15,21 21 0,0-21 0,0 0 16,0-1-16,0 22 0,1-21 16,-1 0-16,-21 0 0,21 0 15,0 21-15,-21-21 0,21-1 0,-21 1 16,21 21-1,-21 21 17,0 1-32,0-1 15,0 0-15,0 0 0,0 0 16,0 0-16,0 1 0,0-1 0,0 0 16,0 0-16,0 0 0,0 0 0,0 1 15,0-1-15,22 0 16,-22 0-16,0 0 0,21 0 0,-21 1 15,0-1-15,0 0 16,21-21-16,-21-21 63</inkml:trace>
  <inkml:trace contextRef="#ctx0" brushRef="#br1" timeOffset="-150796.35">11536 11599 0,'0'-21'0,"0"0"16,0 0-16,21 0 15,-21 0 1,0-1-16,0 1 15,0 0-15,0 0 16,0 42 15,-21-21-15,21 21-16,0 0 16,0 1-16,0 20 0,-21-21 0,21 21 15,0-20-15,-22 20 0,22 0 0,0 1 16,0-1-16,0 0 0,0 1 15,0-1-15,0 0 0,0 1 0,0-1 16,0-21-16,0 21 0,0 1 0,0-22 16,0 0-16,0 0 0,0 0 15,0 1-15,0-1 0,0 0 16,0-42 15,0 0-15,0-1-16,0 1 0,0 0 15,0 0-15</inkml:trace>
  <inkml:trace contextRef="#ctx0" brushRef="#br1" timeOffset="-150231.68">11409 11557 0,'0'0'0,"0"-42"16,0 21-16,0-1 15,0 1-15,21 0 0,0 0 16,0 21-16,0-21 0,1 0 16,-1 21-16,21 0 0,0 0 0,1 0 15,-22 0-15,21 0 0,1 0 0,-1 21 16,-21 0-16,21 0 0,-20 21 15,-1-20-15,-21-1 0,0 21 0,0 0 16,0-20-16,-21 20 0,-1-21 0,1 21 16,-21 1-16,0-22 0,20 21 15,-20-21-15,0 22 0,21-22 0,-22 21 16,22-21-16,-21 1 0,21-22 0,-1 21 16,1-21-16,0 0 15,0 0-15,0 0 16,21-21-1,21 21 17,0 0-32,0 0 0,0 21 15,1 0-15,-1 0 16,0 0-16,-21 0 0,21 1 0,0-1 16,0 0-16,-21 0 0,22 0 15,-1 0-15,0-21 0,-21 22 0,21-1 16,0-21-16,-21 21 0,21-21 15,1 0-15,-1 0 16,0 0-16,0 0 31,-21-21-31,0 0 0,21 21 16,-21-22-16</inkml:trace>
  <inkml:trace contextRef="#ctx0" brushRef="#br1" timeOffset="-149820.41">11959 12129 0,'0'21'16,"21"-21"15,0 0-31,1 0 0,-22-21 0,42 21 16,-21-22-16,0 1 0,0 21 0,1-21 15,-1 0-15,0 0 0,0 0 16,-21-1-16,21 22 0,-21-21 16,0 0-16,0 0 0,-21 21 15,0 0 1,0 0-16,0 0 0,-1 0 0,1 21 16,-21 0-16,21 0 0,0 1 15,-22 20-15,22-21 16,0 0-16,21 22 0,0-22 0,0 0 15,0 0-15,0 0 0,0 0 0,0 1 16,0-1-16,0 0 0,21 0 0,0-21 16,-21 21-16,21-21 0,1 0 15,-1 0-15,0 0 0,0 0 0,0 0 16,0 0-16,22 0 0,-22 0 0,0 0 16,0-21-16,0 0 0,1 21 15,-1-21-15,0 0 0</inkml:trace>
  <inkml:trace contextRef="#ctx0" brushRef="#br1" timeOffset="-149088.39">12488 11980 0,'0'-21'32,"0"42"-17,0 1 1,0-1-16,0 0 15,0 0-15,0 0 0,0 0 16,0 1-16,0-1 0,0 0 0,0 0 16,0 0-16,0 0 15,0 1-15,0-1 16,0 0 0,-21-21-1,21-21 1,0 0-16,-21 21 15,21-22-15,0 1 0,0 0 0,0 0 16,0 0-16,0 0 0,0-1 16,0 1-16,0 0 0,0 0 15,21 0-15,0 0 0,0-1 0,1 22 16,-1-21-16,0 0 0,0 21 0,0 0 16,0 0-16,1 0 15,20 0-15,-21 0 0,0 0 0,0 21 16,1-21-16,-1 21 0,0 1 0,-21-1 15,0 0-15,21 0 0,-21 0 16,0 0-16,0 1 0,0-1 0,0 0 16,0 0-16,-21 0 0,21 0 15,0 1 1,-21-22-16,0 0 31,21-22-31,0 1 16,0 0-16,0 0 0,0 0 15,0 0-15,0-1 0,0 1 0,21 0 16,0 0-16,-21 0 0,21 0 16,0-1-16,0 1 0,1 0 0,20 21 15,-21-21-15,0 21 0,0-21 0,1 21 16,-1 0-16,0 0 0,0 0 16,0 0-16,0 21 0,1 0 0,-1 0 15,-21 0-15,0 1 0,21-22 0,-21 21 16,0 0-16,0 0 0,0 21 0,0-20 15,0-1-15,0 0 16,0 0-16,0 0 0,-21-21 0,21 21 16,-21-21-16,42 0 47,0-21-47</inkml:trace>
  <inkml:trace contextRef="#ctx0" brushRef="#br1" timeOffset="-148652.43">13483 11938 0,'0'-21'16,"-21"21"0,21 21-16,-21-21 0,0 21 15,21 0-15,-22 1 0,22-1 16,-21 0-16,21 0 0,0 0 0,0 0 15,0 1-15,0-1 0,0 0 0,0 0 16,0 0-16,0 0 16,0 1-16,21-22 0,1 0 15,-1 0-15,0 0 0,0 0 0,0 0 16,0 0-16,1 0 0,-1-22 16,0 22-16,0-21 0,0 21 0,0-21 15,-21 0-15,22 0 0,-22 0 0,21-1 16,-21 1-16,0 0 0,0 0 15,0-21-15,0 20 0,0 1 16,-21 0-16,-1 0 0,1 0 0,0 21 16,0-21-16,0 21 0,-22 0 15,22 0-15,0 21 16,0-21-16,0 21 0,0 0 0,21 0 16,-22 0-16,22 1 0,0-1 15,0 0-15,0 0 0,22-21 16,-1 0-1,0 0-15,0 0 0,0 0 0,0 0 16,1 0-16</inkml:trace>
  <inkml:trace contextRef="#ctx0" brushRef="#br1" timeOffset="-148348.4">13928 11621 0,'0'0'0,"0"-22"0,0 44 47,-22-1-47,22 0 16,0 21-16,0-21 0,0 1 16,0-1-16,0 21 0,0-21 0,0 22 15,0-22-15,0 21 0,0 0 0,0-20 16,0-1-16,0 21 0,0-21 15,0 0-15,0 1 0,0-1 0,0 0 16,0 0-16,0 0 0,22-21 16,-1 0-1,0 0 1,0-21-16,-21 0 0</inkml:trace>
  <inkml:trace contextRef="#ctx0" brushRef="#br1" timeOffset="-147917.12">14097 12086 0,'0'0'0,"0"21"16,0 1-16,21-22 15,0 0-15,0 0 16,1 0-16,-1 0 0,0 0 15,0 0-15,0-22 0,0 22 16,1-21-16,-1 0 0,0 21 0,-21-21 16,21 0-16,0 21 0,-21-21 0,0-1 15,0 1-15,0 0 16,-21 21 0,0 0-16,0 0 0,0 0 15,-1 0-15,1 21 0,0 0 16,0-21-16,0 22 0,0-1 0,21 0 15,-22 0-15,22 21 0,0-20 0,0-1 16,0 0-16,0 0 0,0 0 16,0 0-16,0 1 0,22-1 15,-1 0-15,0-21 0,0 0 16,0 0-16,0 0 0,1 0 0,-1 0 16,0 0-16,21 0 0,-21 0 15,1 0-15,-1-21 0,0 21 0,0-21 16,0-1-16,0 22 0,1-21 0,-1 0 15,-21 0-15,21 0 0</inkml:trace>
  <inkml:trace contextRef="#ctx0" brushRef="#br1" timeOffset="-147729.16">13801 11705 0,'21'0'0,"21"0"16,-42-21-16</inkml:trace>
  <inkml:trace contextRef="#ctx0" brushRef="#br1" timeOffset="-147621.2">14372 11599 0,'85'-21'16,"-170"42"-16,212-63 0,-106 42 0,0-21 15,1 21-15,-1 0 0,0-21 16,-21 0 15</inkml:trace>
  <inkml:trace contextRef="#ctx0" brushRef="#br1" timeOffset="-147572.25">14563 11557 0</inkml:trace>
  <inkml:trace contextRef="#ctx0" brushRef="#br1" timeOffset="-146668.66">13885 11705 0,'-21'0'0,"0"0"15,0 21-15,0-21 0,-1 0 0,1 22 16,0-22-16,-21 0 0,21 21 15,-1-21-15,1 0 0,21 21 0,-21-21 16,42 0 15,0 0-31,1 0 0,20 0 16,-21-21-16,21 21 0,1-21 0,20 21 16,-20-22-16,-1 1 0,21 21 15,1-21-15,-22 21 0,22-21 0,-22 0 16,0 21-16,22-21 0,-43 21 15,21-22-15,1 22 0,-22 0 16,0 0-16,0-21 0,0 21 16,-42 0 15,0 0-15,0 0 15,21 21-31,0 1 15</inkml:trace>
  <inkml:trace contextRef="#ctx0" brushRef="#br1" timeOffset="-145841.2">14774 11748 0,'21'-43'15,"1"22"-15,-22 0 16,0 42 31,0 0-47,0 0 15,-22 1-15,22-1 0,0 21 0,0 0 16,-21 1-16,21-1 0,0 0 16,0 1-16,0 20 0,-21-20 0,21-22 15,0 21-15,-21 0 0,21-20 0,0-1 16,0 0-16,0 0 0,0 0 15,21-21 17,0-21-32,-21 0 0,21 0 15,-21 0-15,22-1 0,-22 1 16,21 0-16,0-21 0,-21 21 0,21-22 16,-21 22-16,21-21 0,-21 21 15,21-22-15,1 22 0,-22 0 0,0 0 16,21 21-16,-21-21 0,21 21 0,0 0 31,-21 21-31,21-21 16,-21 21-16,0 0 0,0 0 0,0 22 15,0-22-15,0 21 0,0-21 0,0 22 16,21-22-16,-21 0 0,22 21 16,-22-21-16,0 1 0,21-1 0,0-21 15,-21 21-15,21 0 0,0-21 0,0 0 16,1 0-16,20 0 0,-21 0 15,0 0-15,22-21 0,-22 0 0,21 21 16,-21-21-16,0-1 0,22 1 0,-22-21 16,0 21-16,0-22 0,-21 22 15,0-21-15,21 0 0,-21-1 0,0 1 16,0 0-16,0-1 0,0 22 16,-21-21-16,21-1 0,-21 22 0,0 0 15,0 0-15,0 0 0,-1 21 16,1 0-16,0 0 0,0 0 15,0 0-15,0 0 0,21 21 16,0 0-16,0 0 16,0 0-16,0 1 0,0-1 15,0 0-15,21 0 16,0-21-16,0 0 16,0 21-16</inkml:trace>
  <inkml:trace contextRef="#ctx0" brushRef="#br1" timeOffset="-145456.89">15748 12150 0,'0'0'15,"21"0"-15,0 0 16,0 0-16,-21-21 15,22-1-15,-1 22 0,0-21 16,-21 0-16,0 0 0,21 0 16,-21 0-16,0-1 0,0 1 15,-21 21 1,0 0 0,0 0-16,-1 0 0,1 21 15,0 1-15,0-1 0,0 0 16,21 0-16,0 0 0,-21 0 0,21 1 15,0-1-15,0 0 0,0 0 16,0 0-16,0 0 0,0 1 0,21-1 16,0 0-16,0-21 0,0 0 15,0 21-15,1-21 16,-1 0-16,0 0 0,0 0 0,0 0 16,22 0-16,-22-21 0,0 0 15</inkml:trace>
  <inkml:trace contextRef="#ctx0" brushRef="#br1" timeOffset="-144888.4">16319 11642 0,'0'0'0,"-21"-21"16,0 21-1,21 21 16,0 0-31,0 0 0,0 0 0,0 0 16,0 1-16,0-1 0,0 0 16,0 21-16,0-21 0,0 22 0,0-22 15,0 21-15,0-21 0,0 22 0,0-22 16,0 0-16,-21 0 0,21 0 0,0 1 16,-21-1-16,21 0 0,0 0 15,0 0-15,0-42 47,0 0-47,0 0 16,0 0-16,0-1 0,0 1 0,0 0 15,0 0-15,21 0 0,-21 0 16,21-22-16,0 22 0,0 0 0,1 21 16,-1-21-16,0 0 0,0 21 0,21 0 15,-20 0-15,-1 0 0,0 0 16,0 0-16,0 0 0,0 21 0,1 0 15,-1-21-15,0 21 0,0 0 0,-21 22 16,0-22-16,0 0 0,0 0 0,0 0 16,0 0-16,0 1 0,0-1 15,-21 21-15,0-42 0,0 21 0,-22 0 16,22 1-16,0-1 0,-21-21 16,20 21-16,1-21 0,-21 0 15,21 21-15,0-21 0,-22 0 0,22 0 16,0 0-16,0 0 0,0 0 15,21-21-15,0 0 16,0 0-16,0-1 16,21 22-16</inkml:trace>
  <inkml:trace contextRef="#ctx0" brushRef="#br1" timeOffset="-144349.45">16933 11663 0,'0'0'0,"0"-21"16,0 42 15,0 0-31,0 0 16,0 0-16,-21 1 0,21 20 0,0 0 16,0 1-16,-21-1 0,21 0 15,0 1-15,0-22 0,0 21 16,0 0-16,0 1 0,0-22 0,0 0 15,0 21-15,0-20 0,0-1 16,0 0-16,0-42 31,0 0-15,0-1-16,0 1 0</inkml:trace>
  <inkml:trace contextRef="#ctx0" brushRef="#br1" timeOffset="-143964.83">16764 11705 0,'0'0'0,"0"-21"0,-21 0 16,21 0-16,0 0 16,21-1-16,0 1 0,0 21 15,0 0-15,22-21 0,-22 21 0,21 0 16,1 0-16,-1 0 0,0 0 15,1 0-15,-1 0 0,21 21 0,-20 0 16,-1 1-16,0 20 0,-20-21 0,20 0 16,-21 22-16,-21-1 15,0-21-15,0 21 0,0 1 0,0-1 16,-21 0-16,0 1 0,-22-22 0,1 21 16,21-21-16,-21 22 0,-1-22 15,1 0-15,0 0 0,-1 0 0,1 1 16,0-22-16,20 21 0,1-21 0,-21 0 15,21 0-15,0 0 16,-1 0-16,22-21 31,22 21-31,-1-22 16,-21 1-16,21 21 0,0 0 0,0-21 16,0 21-16</inkml:trace>
  <inkml:trace contextRef="#ctx0" brushRef="#br1" timeOffset="-143497.09">17484 12002 0,'0'0'0,"0"-22"0,0 1 15,0 0-15,0 0 16,21 21 0,0 0-1,0 21-15,0-21 0,0 21 0,-21 0 16,22 1-16,-1-1 0,-21 0 16,0 0-16,0 21 0,0-20 0,0-1 15,0 0-15,0 0 0,0 0 0,0 0 16,0 1-16,0-1 0,0 0 15,0 0-15,-21-21 16,21-21 15,0 0-31,0 0 0,0-1 16,0 1-16,0-21 0,0 21 16,0 0-16,21-1 0,-21-20 0,0 21 15,21 0-15,-21 0 0,21-1 16,0 1-16,-21 0 0,21 21 0,-21-21 15,22 21-15,-1 0 32,-21 21-32,0 0 15</inkml:trace>
  <inkml:trace contextRef="#ctx0" brushRef="#br1" timeOffset="-143227.25">17907 11959 0,'0'21'31,"0"1"-15,0-1-16,0 0 0,0 0 15,0 0-15,0 0 0,0 1 16,0-1-16,0 0 0,0 0 15,0 0-15,0 0 16,0 1 0,0-44 15,0 1-31</inkml:trace>
  <inkml:trace contextRef="#ctx0" brushRef="#br1" timeOffset="-143041.29">17907 11853 0,'-21'-21'15,"0"21"-15,-1 0 16,22 21 31,22-21-32,-1 22-15</inkml:trace>
  <inkml:trace contextRef="#ctx0" brushRef="#br1" timeOffset="-142601.52">18097 11980 0,'0'0'0,"-21"0"0,21 22 32,0-1-32,0 0 15,21 0-15,1 0 16,-1 0-16,-21 1 16,0-1-16,0 0 0,0 0 15,21 0-15,-21 0 0,0 1 16,21-44 46,0 1-62,-21 0 0,0 0 16,0 0-16,21 0 0,-21-1 0,22 1 16,-22 0-16,0 0 0,0 0 15,21 0-15,-21-1 0,21 1 0,-21 0 16,21 21-1,0 0 1,-21 21 0,0 0-16,0 1 15,0-1 1</inkml:trace>
  <inkml:trace contextRef="#ctx0" brushRef="#br1" timeOffset="-142253.43">18415 12129 0,'21'0'31,"-21"-22"-31,21 22 16,-21-21-16,0 0 15,21 21-15,-21-21 0,0 0 16,-21 21 15,0 0-15,0 21-16,21 0 0,-21-21 15,21 21-15,-21 0 0,21 1 0,0-1 16,0 0-16,0 0 0,0 0 16,0 0-16,0 1 15,0-1-15,0 0 16,21-21-16,0 0 15,0 0-15,0 0 16,0 0-16,1 0 16,-1-21-16,0 0 0</inkml:trace>
  <inkml:trace contextRef="#ctx0" brushRef="#br1" timeOffset="-141826.5">18648 12023 0,'0'-21'16,"21"21"31,0 0-32,0 21-15,-21 0 16,0 0-16,21-21 0,-21 21 15,22 0-15,-22 1 0,0-1 0,0 0 16,0 0-16,0 0 0,0 0 16,0 1-16,0-1 15,0 0-15,0 0 32,-22-21-17,22-21 1,0 0-16,0 0 15,0-1-15,0 1 0,0 0 16,0 0-16,0 0 16,0 0-16,0-1 0,22 1 15,-22 0-15,21 21 0,-21-21 0,21 21 16,-21-21-16,0 0 0,0-1 16,21 22-16,-21-21 0,21 0 15</inkml:trace>
  <inkml:trace contextRef="#ctx0" brushRef="#br1" timeOffset="-140843.04">18627 11155 0,'21'0'0,"-21"-21"63,0 0-47,-21 21-1,-1 0-15,1 0 16,0 0-16,0 0 15,0 0-15,0 0 0,-1 21 0,1 0 16,0 0-16,0-21 0,21 21 0,-21 0 16,0 22-16,21-22 0,-22 0 15,22 0-15,0 0 0,0 22 16,0-22-16,0 0 0,0 0 0,0 0 16,0 1-16,22-22 0,-1 21 15,0-21-15,0 0 0,0 0 16,0 0-16,1 0 0,-1 0 0,0 0 15,0 0-15,0 0 0,0 0 0,1 0 16,-1 0-16,0 0 0,-21-21 16,21 21-16,-21-22 0,0 1 15,0 0-15,0 0 16,0 0-16,0 0 16</inkml:trace>
  <inkml:trace contextRef="#ctx0" brushRef="#br1" timeOffset="-140133.39">18711 10986 0,'-42'-22'16,"21"1"-16,0 21 0,-1-21 0,1 21 15,0 0-15,21-21 0,-42 21 16,21 0-16,-1 0 0,1 0 16,0 0-16,0 0 0,-21 0 0,20 0 15,-20 21-15,21-21 0,-21 21 0,20 0 16,1-21-16,-21 22 0,21-1 16,0 0-16,-22 0 0,22 0 0,21 0 15,-21 22-15,0-22 0,21 21 16,-21-21-16,21 22 0,0-1 0,0-21 15,0 22-15,0-22 0,0 21 0,0-21 16,0 0-16,0 22 0,0-22 16,0 0-16,21 0 0,0 0 0,0 1 15,0-1-15,0 0 0,1 0 16,20-21-16,-21 21 0,0-21 16,22 0-16,-22 21 0,21-21 15,-21 0-15,22 0 0,-1 0 0,-21 0 16,21 0-16,1 0 0,-1 0 0,0 0 15,-20 0-15,20-21 0,0 21 16,-21-21-16,22 0 0,-1 21 0,-21-21 16,0 0-16,22-1 0,-22 1 0,0 0 15,0 0-15,0 0 0,-21-22 16,22 22-16,-22 0 0,0-21 0,0-1 16,0 22-16,0-21 0,0 21 0,0-22 15,0 22-15,0-21 0,0 21 16,0 0-16,-22-22 0,1 22 15,0 0-15,0 0 0,0 0 0,-22-1 16,22 1-16,0 21 0,-21-21 16,21 0-16,-22 21 0,1 0 0,0-21 15,20 21-15,-20 0 0,0 0 0,-1 0 16,22 0-16,-21 0 0,0 0 16,-1 0-16,22 0 0,-21 21 0,21 0 15,-22-21-15,22 21 0,0-21 0,0 21 16,0 1-16,-1-22 0,1 21 15,21 0-15,-21 0 0,21 0 16,-21-21-16,21 21 0,-21 1 0,21-1 16,-21 0-16</inkml:trace>
  <inkml:trace contextRef="#ctx0" brushRef="#br1" timeOffset="-136944.75">6244 9525 0,'0'-21'16,"0"0"0,0 0-1,0 42 32,0 0-31,0 0-16,0 0 0,0 0 15,0 1-15,0-1 0,0 0 16,0 0-16,0 0 0,0 0 0,0 1 16,0-1-16,0 0 15,0 0-15,0 0 0,-21 0 16,21 1 0,0-1-1</inkml:trace>
  <inkml:trace contextRef="#ctx0" brushRef="#br1" timeOffset="-136616.74">6286 10075 0,'0'22'16,"0"-1"-16,0 0 15,0 0 1,0 0-16,0 0 16,0 1-16,0-1 15,0 0-15,0 0 16,0 0-16,0 0 0,0 1 15,0-1-15,0 0 16,0 0-16,0 0 31</inkml:trace>
  <inkml:trace contextRef="#ctx0" brushRef="#br1" timeOffset="-136272.95">6350 10795 0,'0'42'16,"0"-20"-16,21-22 15,-21 21-15,0 0 16,0 0-16,0 0 16,0 0-16,0 1 15,0-1-15,0 0 16,0 0-16,0 0 0,0 0 16,0 1-16,0-1 0,0 0 15,0 0-15,0 0 16,0 0-16,0 1 0,0-1 15,0 0-15,0 0 16</inkml:trace>
  <inkml:trace contextRef="#ctx0" brushRef="#br1" timeOffset="-136001.1">6413 11599 0,'0'22'16,"0"-1"0,0 0-1,0 0-15,0 0 16</inkml:trace>
  <inkml:trace contextRef="#ctx0" brushRef="#br1" timeOffset="-135401.15">6519 11875 0,'0'0'0,"-21"21"0,21 0 15,0 0 1,21-21 0,0 0-1,1 0-15,-1 0 0,0 0 16,0 0-16,0 0 16,0 0-16,1 0 0,20 0 0,-21 0 15,0 0-15,22 0 0,-22 0 0,0 0 16,21 0-16,-21 0 0,1 0 15,-1 0-15,21 0 0,-21-21 0,0 21 16,1 0-16</inkml:trace>
  <inkml:trace contextRef="#ctx0" brushRef="#br1" timeOffset="-135167.68">7472 11938 0,'0'0'0,"0"21"0,42-21 16,-21 0-16,0 0 15,1 0-15,-1 0 16,0 0-16,21 0 0,-21 0 0,1 0 16,-1 0-16,0 0 0,0 0 15,0 0-15,0-21 0,1 21 0,-1 0 16,0 0-16,0 0 0,0 0 0,0-21 15</inkml:trace>
  <inkml:trace contextRef="#ctx0" brushRef="#br1" timeOffset="-134964.72">8424 11896 0,'0'0'0,"21"0"0,1 0 15,-1 0-15,0 0 16,0 0-16,0 0 16,0 0-16,1 0 15,-1 0-15,0 0 16,0 0-16,0 0 0,0 0 16,1 0-16</inkml:trace>
  <inkml:trace contextRef="#ctx0" brushRef="#br1" timeOffset="-134480.79">9229 11896 0,'0'0'0,"21"0"0,21 21 16,-21-21-16,0 21 16,1-21-16,-1 0 15,0 0-15,0 0 16,0 0-16,0 0 15,1 0-15,-1 0 0,0 0 16,0 0-16,0 0 16,0 0-16,1 0 0,-1 0 15,0 0-15,0 0 0,0 0 16,0-21 0,1 21-1,-1 0-15,0 0 0,0 0 16,0 0-1,0 0-15,1 0 0,-1 0 16,0 0-16,0 0 16,0 0-16,0 0 0,-21-21 15,22 21-15,-1 0 0,0 0 16,0 0-16,0 0 16,0 0-16,1 0 15,-1 0-15,0 0 16,0 0-16,0 0 15,0 0-15,1-21 16,-1 21 0,0 0-16,0-22 15,0 22-15,0 0 16</inkml:trace>
  <inkml:trace contextRef="#ctx0" brushRef="#br1" timeOffset="-134310.33">10414 11853 0,'42'0'15,"43"0"16,-212 0-31,275 0 0,-127 0 16,0 0-16,1 0 16,-1 0-16,21 0 0,-21 0 0,0 0 15,22 0-15,-22 0 0,0 0 0,21 0 16,-20 0-16,-1 0 0,0 0 16,0 0-16,-21-21 15,0 0-15</inkml:trace>
  <inkml:trace contextRef="#ctx0" brushRef="#br1" timeOffset="-133124.67">6244 9419 0,'0'0'0,"0"-21"0,21 21 16,0 0-16,-21 21 62,0 0-62,-21-21 16,21 22-16,-21-1 0,0 0 0,0 0 16,21 0-16,0 0 0,-21 22 15,-1-22-15,1 0 0,21 0 0,0 0 16,0 1-16,-21-1 0,21 0 16,-21 0-16,21 0 15,0-42 48,21 21-63,-21-21 15,21 0-15,-21 0 0,21-1 0,-21 1 16,0 0-16,22 0 0,-1-21 0,-21 20 16,0 1-16,21 0 15,-21-21-15,21 21 0,-21-1 16,0 1-16,21 0 0,0 21 15,1 21 17,-1 0-17,-21 1-15,21-1 0,0 0 0,-21 0 16,21 0-16,0 22 0,1-22 0,-22 0 16,21 0-16,0 0 0,0 22 15,0-22-15,0 0 0,-21 0 16,22 0-16,-1-21 15,0 0-15,0 0 16,0 0-16,0-21 31</inkml:trace>
  <inkml:trace contextRef="#ctx0" brushRef="#br1" timeOffset="-132249.45">14922 9377 0,'0'21'62,"0"0"-46,0 0-16,0 1 16,0-1-16,0 0 0,0 0 15,0 0-15,0 0 0,0 1 16,0-1-16,0 0 0,0 0 15,0 0-15,0 0 0,0 1 16,0-1-16,0 0 16,0 0-16</inkml:trace>
  <inkml:trace contextRef="#ctx0" brushRef="#br1" timeOffset="-132021.27">14922 10012 0,'0'0'0,"0"21"0,0 0 16,0 0-1,0 1 1,0-1 0,0 0-1,0 0-15,0 0 16,0 0-1,0 1 1,-21-22-16</inkml:trace>
  <inkml:trace contextRef="#ctx0" brushRef="#br1" timeOffset="-131752.49">14944 10499 0,'0'0'16,"0"21"-16,0 0 0,0 0 16,0 0-1,0 1 1,0-1 0,0 0-1,0 0 1,0 0-1,21-21 1,-21 21 0,21-21-16</inkml:trace>
  <inkml:trace contextRef="#ctx0" brushRef="#br1" timeOffset="-131584.66">14986 10774 0,'0'21'15,"0"-42"-15,0 63 0,0-21 16,0 1-16,0-1 15,0 0 17,0 0-17</inkml:trace>
  <inkml:trace contextRef="#ctx0" brushRef="#br1" timeOffset="-131436.74">14986 11007 0,'0'0'0,"-21"0"0,21 21 16,0 0-1,0-42 32,0 0-31,0 0-16</inkml:trace>
  <inkml:trace contextRef="#ctx0" brushRef="#br1" timeOffset="-130609.36">14880 9335 0,'0'21'46,"0"0"-46,0 0 16,-21 0-16,0 0 0,21 1 16,-21 20-16,21-21 0,-22 21 0,1 1 15,0-22-15,21 21 0,-21 1 16,0-22-16,0 21 0,21-21 16,0 0-16,-22 1 0,22-1 0,-21 0 15,21 0-15,0 0 16,0-42 15,0 0-31,0 0 0,0 0 16,0-1-16,21 1 0,1 0 15,-22-21-15,21 21 0,-21-22 0,21 22 16,-21-21-16,21 21 0,-21-22 16,0 22-16,21 0 0,-21 0 0,21 0 15,-21-1-15,0 1 16,22 0-16,-1 21 15,-21-21-15,0 0 0,21 21 16,0 0 0,0 0-16,0 0 15,1 21-15,-1 0 0,0 0 16,-21 0-16,21 1 0,0 20 16,0-21-16,-21 21 0,22-20 0,-1 20 15,0-21-15,0 21 0,0-20 16,-21 20-16,21-21 0,1 0 0,-22 0 15,0 1-15,21-1 0,0 0 0,-21 0 16,21 0-16,-21 0 16,21-21 15</inkml:trace>
  <inkml:trace contextRef="#ctx0" brushRef="#br1" timeOffset="-129794.58">19135 11980 0,'-22'22'15,"44"-22"32,-1 0-31,0 0-16,0 0 0,0 0 0,0 0 16,22 0-16,-22 0 0,0 0 0,21 0 15,-20 0-15,-1 0 0,0 0 16,0 0-16,0 0 0,22 0 15,-22 0-15</inkml:trace>
  <inkml:trace contextRef="#ctx0" brushRef="#br1" timeOffset="-129605.4">19854 12002 0,'0'0'16,"21"0"-16,1 0 0,-1 0 0,0 0 15,0 0-15,0-22 16,0 22-16,1 0 15,-1 0-15,0-21 0,0 0 16,0 21-16,0 0 0,1 0 16,-1-21-16,0 21 0,0 0 15,0 0-15,0-21 0,1 21 16,-1 0-16</inkml:trace>
  <inkml:trace contextRef="#ctx0" brushRef="#br1" timeOffset="-129400.45">20764 11896 0,'43'0'16,"-22"0"-1,0 0-15,0 0 0,0 0 16,1 0-16,-1 0 16,21 0-16,-21 0 15,0 0-15,1 0 0,-1 0 0,0 0 16,0 0-16,0 0 0,0 0 0,1-21 15,-1 21-15,0 0 0,21 0 16,-21-22-16,22 22 0</inkml:trace>
  <inkml:trace contextRef="#ctx0" brushRef="#br1" timeOffset="-129188.56">21865 11811 0,'0'0'0,"42"0"0,-20 0 0,-1 0 15,0 0-15,0 0 0,0 0 16,0 0-16,1 0 15,-1 0-15,0 0 16,0 0-16,0 0 0,0 0 16,1 0-16,-1 0 0,0 0 15,0 0-15,0 0 0,0 0 16,1 0-16,-1 0 16,0 0-16,0 0 0,0 0 15,0 0-15,1 0 0,-1 0 0,0 0 16</inkml:trace>
  <inkml:trace contextRef="#ctx0" brushRef="#br1" timeOffset="-128994.92">22818 11811 0,'0'0'0,"21"0"16,0 0-16,0 0 16,0 0-16,0 0 15,1 0-15,-1 0 0,0 0 16,0 0-16,0 0 15,0 0-15,1 0 16,-1 0-16,0-21 16,0 21-16,0 0 0,0 0 15,1-21-15</inkml:trace>
  <inkml:trace contextRef="#ctx0" brushRef="#br1" timeOffset="-128777.18">23601 11748 0,'21'0'0,"-42"0"0,63 0 0,-21 21 0,0-21 16,1 0-16,-1 0 16,0 0-16,-21 21 0,21-21 0,0 0 15,0 0-15,1 0 16,-1 0 0,0 0-16,0 0 15,0 0-15,0 0 16,1 0-16,-1 0 15,0-21-15,0 21 16,0 0-16</inkml:trace>
  <inkml:trace contextRef="#ctx0" brushRef="#br1" timeOffset="-128577.3">24257 11748 0,'0'0'0,"21"0"0,0 0 16,0 0-16,1 0 0,-1 0 0,0 0 15,0 0-15,0 0 0,0 0 16,1 0-16,-1 0 15,0 0-15,0 0 16,0 0 0,0 0-1,1 0-15,-1 0 16,0 0-16,0 0 16,-21-22-16,21 22 0,0 0 15</inkml:trace>
  <inkml:trace contextRef="#ctx0" brushRef="#br1" timeOffset="-128384.39">24998 11726 0,'0'0'15,"21"0"-15,0 0 16,-21 22-16,21-22 62,0 0-62,-21-22 16,0 1-16,22 0 16</inkml:trace>
  <inkml:trace contextRef="#ctx0" brushRef="#br1" timeOffset="-127644.61">25167 9208 0,'0'-22'16,"0"1"-16,21 21 15,-21 21 32,0 1-31,0-1-16,0 0 0,0 0 16,0 0-16,0 0 0,0 1 0,0-1 15,0 0-15,0 0 0,-21 0 16,21 0-16,-21 1 0,21-1 0,0 0 15,0 0-15,0 0 0,0 0 0,-21 1 16,21-1-16</inkml:trace>
  <inkml:trace contextRef="#ctx0" brushRef="#br1" timeOffset="-127448.72">25125 9864 0,'0'0'0,"0"21"0,0 0 0,0 0 16,0 0-16,0 1 15,0-1-15,21 0 16,-21 0-16,0 0 16,0 0-1,0 1-15,0-1 16,0 0-16,0 0 16,0 0-1</inkml:trace>
  <inkml:trace contextRef="#ctx0" brushRef="#br1" timeOffset="-127237.39">25209 10583 0,'0'0'0,"0"22"0,22-1 0,-22 0 15,21-21-15,-21 21 16,0 0-16,21 0 15,-21 1 1,0-1-16,0 0 16,0 0-16,0 0 15,0 0-15</inkml:trace>
  <inkml:trace contextRef="#ctx0" brushRef="#br1" timeOffset="-126988.39">25315 11134 0,'0'42'15,"0"-84"-15,0 105 0,0-42 16,0 1-16,0-1 0,0 0 16,0 0-1,0 0 1,0 0-1,0 1 1,0-1 15</inkml:trace>
  <inkml:trace contextRef="#ctx0" brushRef="#br1" timeOffset="-126753.42">25315 11536 0,'0'0'0,"0"21"16,0 0-1,0 0 1,0 1 0,-21-22-16,21 21 31,0 0 16</inkml:trace>
  <inkml:trace contextRef="#ctx0" brushRef="#br1" timeOffset="-126629.48">25273 11705 0,'0'-21'0,"0"42"0,0-42 63,0 0-63</inkml:trace>
  <inkml:trace contextRef="#ctx0" brushRef="#br1" timeOffset="-125373.03">25231 8996 0,'-22'0'15,"1"0"17,0 0-17,21 21-15,-21-21 0,21 21 0,0 0 16,-21-21-16,0 22 16,-1-1-16,22 0 0,-21-21 0,0 42 15,0-21-15,0 1 0,21-1 0,-21 0 16,-1 0-16,1 21 0,0-20 15,0-1-15,0 0 0,0 0 0,-1 0 16,22 0-16,-21-21 0,21 22 0,-21-1 16,21 0-1,0-42 32,21 0-47,0 21 0,-21-22 16,22 22-16,-22-21 0,21 0 0,0 0 15,0 0 1,-21 0-16,21-1 0,0 1 0,-21 0 16,22 0-16,-1 0 0,-21 0 0,0-22 15,21 22-15,0 0 0,0 0 16,-21 0-16,0-1 0,0 1 16,21 0-16,-21 0 31,22 21-16,-1 0-15,0 0 16,-21 21-16,21-21 16,-21 21-16,21-21 0,-21 21 0,0 1 15,21-22-15,-21 21 0,22 0 16,-1 0-16,0 0 16,-21 0-16,0 1 0,21-1 0,0 0 15,0 0-15,-21 0 0,22 0 0,-1 1 16,0-1-16,-21 0 0,21 0 15,-21 21-15,21-20 0,0-1 0,-21 0 16,22 0-16,-1 21 0,-21-20 0,21-1 16,0 0-16,-21 0 15,21 0-15,0 0 16,1-21-16,-22 22 78,0-1-47</inkml:trace>
  <inkml:trace contextRef="#ctx0" brushRef="#br1" timeOffset="-119209.54">6816 15388 0,'21'-21'47,"0"21"-31,-21-21-1,0 0-15,21 0 0,-21-1 16,0 1-1,-21 21 1,0-21-16,0 21 0,-1 0 16,1 0-16,-21 0 0,21 21 0,0-21 15,-22 21-15,22 1 0,-21-1 0,21 21 16,-1-21-16,-20 22 0,21-1 16,21 0-16,-21-21 0,21 22 0,0-1 15,0 0-15,0 1 0,0-22 16,0 21-16,0 1 0,0-22 15,21 0-15,0 0 0,0 0 0,0 0 16,1 1-16,20-22 0,-21 0 16,0 0-16,22 0 0,-22 0 0,21 0 15,-21 0-15,22 0 0,-22 0 16,21-22-16,-21 1 0,0 0 0,22 0 16,-22 0-16,0 0 0,0-1 0</inkml:trace>
  <inkml:trace contextRef="#ctx0" brushRef="#br1" timeOffset="-118688.84">7239 15134 0,'0'0'0,"0"-21"0,0 0 16,-21 0 0,0 21-16,21 21 15,0 0-15,0 21 16,0-20-16,0 20 0,0 0 0,0 1 15,0-1-15,0 0 0,0 1 0,0-1 16,0 0-16,0 1 0,0-22 16,0 21-16,0 0 0,0-20 0,0 20 15,0-21-15,0 0 0,0 0 16,0 1-16,0-1 0,-22-21 0,22 21 16,-21 0-1,21-42 16,0 0-31,0 0 0,0-1 16,0-20-16,0 21 0,21 0 16,1 0-16,-22-22 0,21 22 0,0 0 15,0-21-15,0 20 0,0 1 16,22 0-16,-22 0 0,0 0 0,21 21 16,-20 0-16,-1 0 0,0 0 0,0 0 15,-21 21-15,21 0 0,-21 0 16,21 0-16,-21 1 0,0-1 0,0 21 15,0-21-15,0 0 16,0 1-16,0 20 0,0-21 0,0 0 16,-21 0-16,21 1 0,-21-22 0,21 21 15,0 0-15,0 0 16,0-42 15,0 0-31</inkml:trace>
  <inkml:trace contextRef="#ctx0" brushRef="#br1" timeOffset="-118272.99">7747 15579 0,'0'-21'16,"0"-1"-1,0 1-15,0 0 16,21 21-16,0 0 16,0 0-16,1 0 0,-1 0 15,0 21-15,0-21 16,-21 21-16,21 1 0,0-1 0,-21 0 16,22 0-16,-22 0 0,0 0 0,0 22 15,0-22-15,0 0 0,0 0 16,0 0-16,0 1 0,-22-1 0,22 0 15,-21-21-15,21 21 0,0-42 32,0 0-17,0 0-15,0-1 0,0 1 16,0 0-16,0 0 0,0 0 0,0 0 16,21-22-16,-21 22 0,22 0 0,-22 0 15,0 0-15,21-1 0,0 1 16,-21 0-16,0 0 0,21 21 15,0 0-15,0 0 16</inkml:trace>
  <inkml:trace contextRef="#ctx0" brushRef="#br1" timeOffset="-117784.41">8276 15515 0,'0'0'0,"0"-21"0,-21 21 31,0 0-31,0 0 16,21 21-1,-22 0-15,22 1 0,-21-1 0,21 0 16,0 0-16,0 0 0,0 0 0,0 22 15,0-22-15,0 0 0,0 0 16,0 0-16,0 1 0,0-1 0,21 0 16,1 0-1,-1-21-15,42 0 16,-42 0-16,1 0 0,-1-21 0,0 0 16,0 0-16,21 21 0,-20-22 15,-1 1-15,0 0 0,-21 0 0,0 0 16,0 0-16,0-1 0,0 1 0,0-21 15,0 21-15,-21 0 0,21-1 16,-21 1-16,-1 0 0,-20 0 0,21 0 16,0 21-16,0 0 0,-1 0 15,1 0-15,0 0 0,0 0 0,0 0 16,0 21-16,-1 0 0,1 0 0,0-21 16,21 21-16,0 1 0,0 20 15,0-21-15,0 0 16,21-21-16,0 0 15,1 0-15,-1 0 0,0 0 16</inkml:trace>
  <inkml:trace contextRef="#ctx0" brushRef="#br1" timeOffset="-117077.24">8721 15515 0,'0'21'16,"0"1"0,0-1-16,0 0 15,21 0-15,-21 0 0,0 0 16,0 1-16,21-1 0,-21 0 16,0 0-16,0 0 15,0 0-15,0-42 63,0 0-63,0 0 15,0 0-15,0 0 0,0-1 16,0 1-16,0 0 0,0 0 16,0 0-16,21 0 0,0-1 15,0 1-15,1 0 0,-1 0 0,0 0 16,0 21-16,0 0 0,22 0 0,-22 0 15,0 0-15,0 0 0,0 0 16,-21 21-16,21 0 0,-21 0 0,22 0 16,-22 1-16,0-1 0,0 0 0,0 0 15,0 0-15,0 0 0,0 1 16,-22-1-16,22 0 0,-21 0 16,0 0-16,21-42 46,0 0-46,0 0 16,0 0-16,21-1 0,-21 1 16,21 0-16,-21 0 0,22 0 0,-1 0 15,0-1-15,0 1 0,-21 0 0,21 0 16,0 21-16,1 0 0,-1 0 16,0 0-16,0 0 0,0 21 15,-21 0-15,21-21 0,-21 21 0,22 1 16,-22-1-16,0 0 0,0 0 15,0 0-15,0 0 0,0 1 0,0-1 16,0 0-16,0 0 16,0 0-16,-22-21 0,22 21 15,0-42 32</inkml:trace>
  <inkml:trace contextRef="#ctx0" brushRef="#br1" timeOffset="-116692.3">9483 15642 0,'21'0'31,"0"0"-15,0 0-16,0 0 15,0 0-15,1-21 0,-1 21 16,-21-21-16,21 0 0,0 21 0,0-21 16,-21-1-16,21 1 0,-21 0 15,0 0-15,0 0 16,0 0-16,-21 21 16,0 0-16,0 0 0,0 0 15,0 21-15,-1 0 0,22 0 16,-21 0-16,21 0 0,-21 1 15,21-1-15,-21 0 0,21 0 0,0 0 16,0 0-16,0 1 0,0-1 16,0 0-16,0 0 0,0 0 15,21-21-15,0 0 0,-21 21 0,21-21 16,1 0-16,-1 0 16,0 0-16,0 0 0,0-21 15,0 0-15,1 21 0</inkml:trace>
  <inkml:trace contextRef="#ctx0" brushRef="#br1" timeOffset="-116121.49">10435 15155 0,'0'0'0,"-21"-21"15,0 0-15,0 21 16,21-21-16,-22 21 16,1 21-1,21 0-15,0 0 0,0 1 0,0-1 16,0 21-16,0-21 0,0 22 16,0-1-16,0 0 0,0 22 0,0-22 15,0-21-15,21 22 0,-21-1 0,22 0 16,-22-21-16,0 1 0,0-1 15,0 0-15,21 0 0,-21 0 0,21-21 16,-21 21-16,0-42 31</inkml:trace>
  <inkml:trace contextRef="#ctx0" brushRef="#br1" timeOffset="-115720.77">10181 15388 0,'-42'-21'16,"84"42"-16,-84-63 0,21 21 0,21 0 16,-22 21-16,22-22 0,0 1 15,0 0-15,0 0 0,0 0 16,0 0-16,22 21 0,-1-22 16,21 1-16,0 21 0,-20 0 15,20-21-15,21 21 0,-20 0 16,20 0-16,-20 21 0,20 0 0,1 1 15,-22-1-15,21 0 0,-20 21 16,-1 1-16,0-22 0,1 21 0,-22 0 16,-21-20-16,0 20 0,0 0 0,0-21 15,0 22-15,-42-22 0,20 21 16,-20-21-16,0 1 0,-1 20 0,22-21 16,-21 0-16,0 0 0,-1-21 0,1 22 15,21-1-15,-22-21 0,22 0 16,-21 0-16,21 0 0,0 0 15,-1 0-15,1 0 0,0 0 0,21-21 16,0-1 0,0 1-16,0 0 15,21 21-15,0-21 0,1 21 0,-1-21 16,0 21-16,0-21 0,0-1 16</inkml:trace>
  <inkml:trace contextRef="#ctx0" brushRef="#br1" timeOffset="-115304.89">10943 15515 0,'0'-21'16,"21"21"-16,-21-21 15,21 21-15,1-21 0,-1 21 16,0 0-16,0 0 0,0 0 15,0 21-15,1 0 16,-1 0-16,-21 0 0,0 1 0,21-1 16,-21 0-16,0 0 0,0 0 0,0 0 15,0 1-15,0-1 0,0 0 16,0 0-16,0 0 0,0 0 16,0 1-16,-21-22 15,21-22 1,0 1-1,0 0-15,0 0 0,0 0 16,0 0-16,0-22 0,0 22 16,21 0-16,-21 0 0,21 0 0,0-1 15,-21 1-15,21 0 0,1 0 16,-1 21-16,-21-21 0,21 21 16,0 0-16,0 0 15,-21 21-15,21-21 16,-21 21-16</inkml:trace>
  <inkml:trace contextRef="#ctx0" brushRef="#br1" timeOffset="-115057.03">11557 15515 0,'-21'0'31,"21"21"-31,0 1 16,0-1-16,0 0 16,0 0-16,0 0 0,-21 0 0,21 1 15,0-1-15,0 0 16,0 0-16,0 0 16,0-42 15</inkml:trace>
  <inkml:trace contextRef="#ctx0" brushRef="#br1" timeOffset="-114861.12">11472 15409 0,'0'0'0,"-21"-21"15,0 21-15,42 0 63,0 0-63,0 21 15,1-21-15,-1 0 16</inkml:trace>
  <inkml:trace contextRef="#ctx0" brushRef="#br1" timeOffset="-114492.33">11726 15515 0,'0'21'15,"0"1"1,0-1 0,0 0-16,0 0 15,21-21-15,-21 21 0,0 0 16,22-21-16,-22 22 0,0-1 15,0 0-15,0 0 16,21-21 15,-21-21-15,21 21-16,-21-21 0,0 0 16,21-1-16,-21 1 0,21 0 15,-21 0-15,0 0 0,0 0 16,0-1-16,21 22 0,-21-21 0,22 0 15,-1 21 32</inkml:trace>
  <inkml:trace contextRef="#ctx0" brushRef="#br1" timeOffset="-114147.48">12001 15663 0,'0'0'0,"22"0"0,-22-21 16,21 0 0,-21 0-16,21 21 0,-21-21 0,0 0 15,0-1-15,0 1 16,-21 21 15,0 0-31,-1 21 0,22 1 16,-21-22-16,0 21 0,21 0 15,-21 0-15,21 0 0,0 0 0,0 1 16,0-1-16,0 0 0,0 0 16,21-21-16,0 21 0,0 0 15,1-21-15,-1 0 16,0 0-16,0 0 0,0 0 0,0 0 0,1 0 15,-1 0-15,0 0 0,0 0 0,0-21 16</inkml:trace>
  <inkml:trace contextRef="#ctx0" brushRef="#br1" timeOffset="-113796.86">12361 15515 0,'0'0'0,"0"-21"15,21 21 17,1 0-32,-22 21 15,21 0-15,0-21 0,-21 22 16,0-1-16,21-21 0,-21 21 0,21 0 16,-21 0-16,0 0 15,0 1-15,0-1 16,0 0-16,0 0 0,-21-21 15,21-21 32,0 0-47,0 0 16,0-1-16,0 1 0,21 0 0,0 0 16,-21 0-16,0 0 0,0-1 15,22 1-15,-22 0 0,21 0 0,-21 0 16,21 21-16,-21-21 0,0-1 15</inkml:trace>
  <inkml:trace contextRef="#ctx0" brushRef="#br1" timeOffset="-113469.46">12869 14880 0,'0'0'16,"0"-21"-1,-21 21-15,0 0 0,0 0 16,0 0-16,-1 0 0,1 21 16,0 0-16,0 1 0,21-1 15,-21 0-15,21 0 0,-21 0 0,21 22 16,0-22-16,0 21 0,0-21 0,0 0 15,0 1-15,0-1 0,0 0 16,0 0-16,21 0 0,-21 0 0,21-21 16,-21 22-16,21-22 0,0 21 0,0-21 15,1 0-15,-1 0 16,0 0-16,0-21 0,0-1 16</inkml:trace>
  <inkml:trace contextRef="#ctx0" brushRef="#br1" timeOffset="-112956.66">12933 14732 0,'0'0'0,"-43"0"0,-20-21 16,21 21-16,-1 0 0,22 0 16,-21 0-16,-1 0 0,22 0 15,-21 21-15,0-21 0,20 21 0,-20 0 16,21 1-16,0-1 0,0 0 15,-1 21-15,22-21 0,0 22 16,0-1-16,0-21 0,0 22 0,0-1 16,22 0-16,-1-21 0,0 22 0,21-1 15,-21-21-15,1 22 0,-1-22 16,21 0-16,-21 0 0,22 0 0,-1 0 16,0 1-16,1-22 0,-22 21 0,21-21 15,0 0-15,1 0 0,-1 0 16,0 0-16,-20 0 0,20 0 0,0-21 15,-21-1-15,22 1 0,-22 0 0,0 0 16,0 0-16,0 0 0,1-22 16,-1 22-16,-21-21 0,0-1 15,0 22-15,0-21 0,0 0 0,0-22 16,0 22-16,-21-1 0,-1 1 16,1 0-16,0-1 0,-21 1 0,-1 0 15,1 21-15,0-1 0,-22 1 0,22 0 16,-22 0-16,22 21 0,-21 0 15,20 0-15,1 21 0,0-21 0,20 21 16,-20 0-16,21 22 0,-21-22 0,20 21 16,1-21-16,0 22 0,0-1 15,0-21-15,21 22 0,0-1 0,0-21 16,0 21-16,0-20 0,0-1 0,0 0 16,21 0-16,0 0 15</inkml:trace>
  <inkml:trace contextRef="#ctx0" brushRef="#br1" timeOffset="-112228.27">16785 14965 0,'-21'-42'16,"0"20"-16,21 1 0,0 0 15,0 0-15,0 0 16,0 0-16,0 42 31,0 0-31,0 0 0,0 21 16,0-20-16,0 20 0,0 21 0,0-20 16,0 20-16,0-20 0,0-1 15,0 21-15,0-20 0,0-1 0,0 0 16,0 1-16,0-22 0,0 0 15,0 21-15,0-20 0,0-1 16,0 0-16,21-21 16,0 0-1,-21-21-15,0 0 16,0-1-16,0 1 0</inkml:trace>
  <inkml:trace contextRef="#ctx0" brushRef="#br1" timeOffset="-112001.39">16764 14986 0,'0'0'0,"-21"-21"16,21 0-1,0 0 1,21 21-16,0 0 0,0 0 16,0-22-16,22 22 0,-22 0 15,21-21-15,1 21 0,-1 0 0,21-21 16,-20 21-16,-22 0 0,21 0 0,-21 0 15,22 0-15,-22 0 0,-42 21 32,0-21-17</inkml:trace>
  <inkml:trace contextRef="#ctx0" brushRef="#br1" timeOffset="-111805.33">16849 15304 0,'0'0'0,"0"42"16,0-21-16,21-21 15,0 0 1,0 0-16,0 0 0,0 0 16,1 0-16,-22-21 0,21 21 15,0-21-15,0 21 0,0-21 16,0 21-16</inkml:trace>
  <inkml:trace contextRef="#ctx0" brushRef="#br1" timeOffset="-111537.48">17335 15282 0,'0'22'15,"-21"-1"-15,21 0 0,0 0 16,-21 0-16,21 0 16,0 1-16,0-1 0,0 0 15,-21 0-15,21 0 0,0 0 0,0 1 16,0-1-16,0 0 16,0 0-16,21-21 46,0-21-46</inkml:trace>
  <inkml:trace contextRef="#ctx0" brushRef="#br1" timeOffset="-111347.58">17357 15177 0,'0'0'0,"-22"-22"16,1 1-16,42 21 62,1 0-62,-1 0 0,0 0 16,0 0-16,0 21 0</inkml:trace>
  <inkml:trace contextRef="#ctx0" brushRef="#br1" timeOffset="-110946.55">17632 15325 0,'0'0'0,"-21"0"0,21-21 32,0-1-17,21 22-15,-21-21 0,21 21 16,0 0-16,0 0 0,0 0 0,22 21 15,-22 1-15,0-22 0,0 21 0,0 0 16,1 0-16,-1 0 0,-21 0 16,0 1-16,0-1 0,0 0 15,0 0-15,0 0 0,0 0 0,-21 1 16,21-1-16,-22 0 0,1-21 16,0 21-16,0-21 15,0 0 1,21-21-16,0 0 15,0 0-15,0-1 0,21 1 16,0 0-16,-21 0 0,21 0 16,0 0-16,-21-1 0,22 1 15,-1 0-15,0 0 0,0 0 0,0 21 16,0-21-16,1-1 0,-1 22 0,0 0 16,0-21-16,0 21 15,0 0-15</inkml:trace>
  <inkml:trace contextRef="#ctx0" brushRef="#br1" timeOffset="-110576.66">18182 15431 0,'0'0'0,"0"21"0,-21 0 16,21 0-16,0 0 16,21-21-1,0 0 1,0 0-1,1 0-15,-1-21 0,0 21 0,0-21 16,21 0-16,-20 0 0,-1 21 0,0-22 16,0 1-16,0 0 0,0 0 15,1 0-15,-22 0 0,0-1 16,0 1-16,0 0 0,-22 21 16,1 0-1,-21 0-15,21 0 0,0 0 0,-1 21 16,-20 0-16,21 1 0,0-1 0,0 0 15,-1 21-15,22-21 0,0 1 16,0-1-16,0 0 0,0 0 0,0 0 16,0 0-16,0 1 0,0-1 15,22-21-15,-1 21 0,0-21 16,21 0-16,-21 0 0,1 0 16,-1 0-16,21 0 0,-21 0 0,22-21 15,-1 21-15</inkml:trace>
  <inkml:trace contextRef="#ctx0" brushRef="#br1" timeOffset="-109361.06">19092 14986 0,'0'0'16,"-21"-21"-16,-42-64 16,63 43-16,-22 21 0,1 0 0,0 21 15,21-22-15,-21 1 0,0 42 31,21 1-31,0 20 0,0-21 16,0 21-16,0 1 0,-21-1 16,21 0-16,0 22 0,0-1 0,0-20 15,0 20-15,0 1 0,-22-1 0,22 1 16,-21-1-16,21 22 0,0-22 16,0 1-16,-21-1 0,21 22 0,-21-21 15,0 20-15,21-20 0,0 20 0,-21-20 16,-1-1-16,22 1 15,-21-1-15,21 1 0,0-22 0,0 22 16,0-22-16,0 0 0,0 1 0,0-22 16,0 0-16,0 0 0,0 0 0,21-21 15,1 0-15,-1 0 16,0-21-16,0 0 0,0-21 0,0 21 16,22-1-16,-22-20 0,0 0 0,21-1 15,-20 1-15,-1 0 0,0-22 16,0 22-16,-21-22 0,0 1 0,0-1 15,0 22-15,0-21 0,0-1 0,0 22 16,0-1-16,-21 1 16,0 0-16,0-1 0,-1 22 0,1 0 15,-21 0-15,21 0 0,0 0 0,-1 21 16,22-22-16,-21 22 16,21-21-16,21 0 15,1 0 1,-1 21-16,0-21 0,21 21 15,-21-21-15,1-1 0,20 1 0,0 0 16,-21 0-16,22 0 0,-22 0 0,21-1 16,-21 1-16,1 0 0,-1 0 15,0 21-15,0-21 0,-21 0 16,-21 21 15,0 21-31,0 0 0,-1-21 0,22 21 16,-21 0-16,21 0 0,-21 1 0,21-1 15,0 0-15,0 0 0,0 0 16,0 0-16,0 1 0,0-1 0,21 0 16,0-21-16,1 21 0,-1 0 0,0-21 15,0 0-15,0 0 0,0 0 16,1 0-16,-1 0 0,0 0 0,0 0 16,0 0-16,0-21 0,1 0 15,-22 0-15,0 0 16,0-1-16,-22 1 15,1 0-15,0 0 0,0 21 0,0-21 16,0 0-16,-1-1 0,1 22 16,0-21-16,0 21 0,21-21 0,0 0 15,0 0-15,21 0 16,0 21 0,0-22-16,22 22 0,-22 0 0,21 0 15,-21 0-15,22 0 0,-22 0 0,21 0 16,-21 0-16,22 0 0,-22 22 15,0-1-15,0 0 0,0 0 0,-21 0 16,22 0-16,-22 1 0,0-1 0,0 0 16,0 0-16,-22 0 15,1 0-15,0 1 0,21-1 16,-21-21-16,21 21 0,-21-21 0,42 0 47,0-21-47,0 21 0,0-21 15,-21-1-15,22 1 0,-1 0 16,-21 0-16,0 0 0,21-22 0,0 22 16,-21 0-16,0 0 0,0-21 0,21 42 15,-21-22-15,0 1 0,0 42 32,0 1-32,-21-1 0,21 0 15,0 0-15,0 0 0,0 0 16,0 22-16,0-22 0,0 0 0,0 0 15,0 0-15,0 1 0,0-1 0,0 0 16,21-21-16,0 0 0,-21 21 16,22-21-16,-1 0 0,0 0 15,0 0-15,0-21 0,0 21 16</inkml:trace>
  <inkml:trace contextRef="#ctx0" brushRef="#br1" timeOffset="-108829.23">19854 14817 0,'0'0'0,"21"-21"16,-21 42 31,0 0-47,0 0 15,0 21-15,0 1 0,0-22 0,0 42 16,-21-20-16,21-1 0,0 22 0,0-22 15,0 0-15,0 22 0,0-22 16,-21 0-16,21 1 0,0-1 0,0-21 16,0 22-16,0-22 0,0 0 0,0 0 15,0 0 1,21-21-16,0 0 0,-21-21 16,22 21-16,-22-21 0,21 0 15</inkml:trace>
  <inkml:trace contextRef="#ctx0" brushRef="#br1" timeOffset="-108492.49">19748 15007 0,'0'0'0,"-21"-21"0,-42-42 16,63 41-16,0 1 16,0 0-16,0 0 0,0 0 15,21 0-15,0 21 0,21 0 16,-20 0-16,20 0 0,0 0 0,1 0 15,-1 0-15,21 0 16,-20 21-16,-1 0 0,22 0 0,-22 21 0,0-20 16,1 20-16,-1 0 0,-21 1 15,0-1-15,0 0 0,-21 1 16,0-1-16,0 0 0,-21 1 0,0-1 16,-21 0-16,21-21 0,-22 22 0,1-22 15,0 0-15,20 21 0,-20-20 16,0-22-16,21 21 0,-22 0 0,22-21 15,0 0-15,0 21 0,0-21 0,-1 0 16,22-21 15,22 21-31,-1-21 0</inkml:trace>
  <inkml:trace contextRef="#ctx0" brushRef="#br1" timeOffset="-108080.8">20299 15431 0,'0'-22'15,"0"1"-15,0 0 0,0 0 16,21 21-16,0-21 0,-21 0 16,21 21-16,0-22 0,1 22 0,-1 0 15,0 0-15,0 0 0,0 0 16,0 0-16,1 22 0,-22-1 0,21 0 15,0 0-15,-21 0 0,21 0 16,-21 1-16,0-1 0,0 0 0,0 0 16,0 0-16,0 0 0,-21 1 15,21-1-15,-21-21 0,21 21 0,-21-21 16,21 21-16,0-42 31,0 0-15,21 0-16,-21-1 0,0 1 15,21 0-15,0-21 0,0 21 16,-21-1-16,21 1 0,-21 0 0,22 0 16,-22 0-16,21 0 0,0 21 0,-21-22 15,0 1 1,21 21-16,0 0 0,0 0 16</inkml:trace>
  <inkml:trace contextRef="#ctx0" brushRef="#br1" timeOffset="-107856.35">20913 15261 0,'0'21'0,"0"1"15,0-1 1,-22-21-16,22 21 0,-21-21 0,21 21 16,0 0-16,0 0 15,0 1-15,0-1 0,0 0 0,0 0 16,0 0-16,0 0 15,0 1-15,0-1 16,0-42 15,0-1-15</inkml:trace>
  <inkml:trace contextRef="#ctx0" brushRef="#br1" timeOffset="-107688.45">20828 15219 0,'0'0'0,"-21"-21"0,21 0 16,0-1 0,0 44 31,21-22-32,0 21-15,0 0 0,0-21 16</inkml:trace>
  <inkml:trace contextRef="#ctx0" brushRef="#br1" timeOffset="-106852.72">21167 15346 0,'0'21'46,"0"0"-46,0 0 16,0 1-16,0-1 16,0 0-16,0 0 15,0 0-15,0 0 0,0 1 16,21-22-16,0 0 31,0 0-15,0-22-16,-21 1 15,21 0-15,1 0 0,-1 0 0,-21 0 16,0-1-16,21 1 0,0 0 16,-21 0-16,0 0 0,0 0 0,0-1 15,0 44 17,0-1-17,0 0-15,0 0 0,-21 0 0,21 0 16,0 22-16,0-22 15,0 0-15,0 0 16,0 0-16,0 1 0,0-1 16,21-21-16,0 21 15,0-21-15,1 21 0,-1-21 16,0 0-16,0 0 0,0 0 0,0 0 16,1 0-16,-1 0 0,0 0 0,-21-21 15,21 0-15,0 0 0,-21-1 16,0 1-16,0 0 15,0 0-15,0 0 0,0 0 16,-21 21-16,0 0 0,0 0 16,0 0-1,-1 21-15,22 0 16,0 0-16,0 0 16,0 0-16,0 1 0,0-1 15,22-21-15,-22 21 0,21-21 16,0 0-16,0 0 15,0 0-15,0 0 0,1 0 16,-22-21-16,21 21 0,0-21 0,0-1 16,-21 1-16,21 21 15,-21-21-15,0 0 0,21 0 0,-21 0 16,22-1-16,-22 1 0,0 42 47,0 1-47,0-1 15,21 0-15,-21 0 16,0 0 0,21-21-1,0 0 1,-21-21-16,0 0 0</inkml:trace>
  <inkml:trace contextRef="#ctx0" brushRef="#br1" timeOffset="-106489.16">21865 14647 0,'0'0'16,"-21"-21"-16,0 0 15,0 0-15,-1 21 16,1-21-16,0 21 0,0 0 16,0 0-1,0 21-15,-1-21 0,1 21 0,0 0 16,21 0-16,-21 1 0,0-1 0,21 0 16,-21 21-16,21-21 0,0 1 15,0-1-15,0 0 0,0 0 0,0 0 16,0 0-16,21 1 0,0-1 15,0-21-15,0 21 0,0-21 16,1 0-16,-1 0 0,0 0 0,21 0 16,-21 0-16,1 0 0,-1 0 0,0 0 15,0-21-15,0 21 0</inkml:trace>
  <inkml:trace contextRef="#ctx0" brushRef="#br1" timeOffset="-105904.66">21865 14309 0,'0'0'0,"-42"-21"0,21 21 0,-1 0 0,-20-22 16,21 22-16,-21 0 0,-1 0 0,1 0 15,21 0-15,-22 0 0,1 0 16,0 0-16,21 22 0,-22-1 15,22 0-15,-21 0 0,21 0 0,-1 22 16,1-22-16,0 21 0,0 0 16,0 1-16,21-1 0,-21 0 0,21 1 15,0-1-15,0 0 0,0 1 0,0-1 16,0 0-16,21-20 0,0 20 16,-21-21-16,21 21 0,0-20 0,0-1 15,22 21-15,-22-21 0,0 0 0,0 1 16,22-22-16,-1 21 0,-21 0 15,21-21-15,1 0 0,-22 0 0,21 0 16,1 0-16,-1 0 0,0-21 0,1 0 16,-1 21-16,-21-22 15,21 1-15,1 0 0,-22 0 0,0-21 16,21 20-16,-20 1 0,-22 0 0,21-21 16,-21 21-16,21-22 0,-21 22 15,0-21-15,0 21 0,0-22 0,0 1 16,-21 0-16,0-1 0,-1 1 0,1 0 15,0-1-15,0 1 0,-21 0 16,20-1-16,-20 22 0,21-21 0,-21 21 16,20-1-16,-20 1 0,21 21 15,-21-21-15,20 21 0,-20-21 0,21 21 16,-21 0-16,20 0 0,-20 0 0,21 0 16,0 21-16,0 0 15,-1 0-15,1-21 0,0 22 0,21-1 16,-21 0-16,21 0 0,-21 0 0,21 0 15,-21 1-15,21-1 0,0 0 16</inkml:trace>
  <inkml:trace contextRef="#ctx0" brushRef="#br1" timeOffset="-103544.54">10901 14711 0,'0'21'47,"-21"0"-16,42-21 110,0-21-125,0 21-16,-21-21 0,21 21 15,0-21-15,1 21 0,-22-21 16,21 21-16,0-22 0,0 1 16,0 21-16,0-21 0,1 0 15,-1 0-15,0 21 0,-21-21 16,21-1-16,0 1 0,0 0 0,1 0 15,-22 0-15,21 0 0,0-1 16,0-20-16,0 21 0,0 0 16,1 0-16,-22-1 0,21 1 0,0 0 15,0 0-15,0 0 0,-21 0 16,21-1-16,1 1 0,-1 0 0,0 0 16,0 0-16,0-22 0,0 22 15,22 0-15,-22-21 0,21 21 0,1-22 16,-1 22-16,0-21 0,1 21 0,-1-22 15,0 22-15,1-21 0,-22 21 16,21-22-16,0 22 0,-20-21 0,20 21 16,0-1-16,-21-20 0,22 21 15,-22 0-15,21 0 0,-21-22 0,22 22 16,-22 0-16,21 0 0,-21 0 16,22-1-16,-22 1 0,0 0 15,0 0-15,0 0 0,1 0 0,-1-1 16,0 1-16,0 0 15,0 21-15,-21-21 0,21 0 16,1 21-16,-1 0 16,-21-21-16,0-1 0,21 22 0,0 0 15,-21-21-15,21 21 0,-21-21 16,21 0-16,1 21 16,-22-21-16,0 0 31,21 21-31,-21-22 15,21 22-15,-21-21 16,0 0 0,0 0 62,-21 21-31,0 0-47,21 21 15,-22-21-15,1 21 0,0-21 0,0 21 16,0-21-16,0 22 0,-22-1 16,22-21-16,-21 21 0,21 0 0,-22-21 15,22 21-15,-21 0 0,21 1 16,-22-22-16,22 21 0,0-21 0,0 0 15,0 21-15,-1-21 0,1 0 16,21 21-16,-21-21 16,42 0 46,0 0-46,1 0-16,-1-21 0,21 21 15,-21-21-15,0 0 0,1 21 16,-1-22-16,21 22 0,-21-21 0,0 0 16,1 21-16,20-21 0,-21 21 15,0-21-15,0 21 0,1 0 0,-1-21 16,0 21-16,0 0 0,-21-22 16,21 22-16,-21-21 0,21 21 15,1-21 1,-1 21-1,0 0 32,-21 21-47,0 0 16,0 1-16,0-1 16,0 0-16,0 21 0,0-21 0,21 1 15,-21 20-15,0-21 0,0 21 16,0-20-16,0 20 0,0-21 0,0 21 15,0-20-15,0-1 0,0 21 0,0-21 16,0 0-16,0 1 0,0-1 16,0 0-16,0 0 0,0 0 15,0 0-15,0 1 16,0-1-16,-21-21 0,21 21 16,-21-21-1,21-21 1,0 0-16,0-1 15</inkml:trace>
  <inkml:trace contextRef="#ctx0" brushRef="#br1" timeOffset="-102452.77">16446 12785 0,'0'0'0,"0"-21"0,0-1 16,0 1-1,0 0-15,0 0 16,0 0-16,0 0 15,0-1 17,0 44-17,0-1 1,0 0-16,0 0 16,0 21-16,0-20 0,0-1 0,0 21 15,0-21-15,-21 22 0,21-1 0,-21-21 16,21 21-16,0-20 0,0-1 0,0 21 15,-21-21-15,21 0 0,0 1 0,-21-1 16,21 0-16,0 0 16,0 0-16,0 0 15,-21-21 1,21-21 15,0 0-31,0 0 16,21 21-16,-21-21 0,0 0 15,0-1-15,21 1 0,-21-21 0,21 21 16,-21 0-16,21-22 0,-21 22 0,0-21 16,0 21-16,0-22 0,0 22 0,0 0 15,21 0-15,-21 0 0,0-1 16,0 1-16,22 21 31,-22-21-31,21 21 16,0 0-16,0 0 15,0 0-15,0 0 16,1 0-16,-1 0 16,0 21-16,0 0 0,0-21 15,0 22-15,1-1 0,-1 0 0,-21 0 16,21 0-16,0 0 0,0 1 0,0-1 16,1 0-16,-1 0 0,0 0 0,0-21 15,0 21-15,0-21 0,-21 22 0,22-22 16,-1 21-16,0-21 0,0 0 31,-42 0 16,0 0-47,0-21 16,-1 21-1</inkml:trace>
  <inkml:trace contextRef="#ctx0" brushRef="#br1" timeOffset="-101473.03">16531 12742 0,'0'0'0,"0"-21"16,0 0-1,0 42 17,0 0-17,0 1-15,21-1 0,-21 0 16,21 0-16,1 0 0,-22 0 0,0 1 15,21-1-15,0 0 0,-21 0 16,21 0-16,0 22 0,-21-22 0,21 0 0,1 0 16,-22 21-16,21-20 0,0-1 15,0 21-15,-21-21 0,21 22 16,0-22-16,1 21 0,-1-21 0,0 22 16,0-22-16,0 21 0,0 0 0,1 1 15,-1-1-15,0 0 0,21 1 0,-21-1 16,22-21-16,-22 22 0,21-1 0,-21 0 15,22-21-15,-22 22 0,21-22 0,-21 21 16,22-21-16,-22 1 0,0 20 0,0-21 16,22 0-16,-22 0 0,0 22 0,0-22 15,-21 0-15,21 0 0,0 0 16,-21 1-16,0-1 0,22 0 16,-22 0-16,21-21 0,-21 21 15,21-21 32,0 0 0,0 0-31,-21 21-1,21-21 1,-21 22 78,22-22-79,-22 21 1,21-21-16,-21 21 15,21-21-15,-21 21 0,21-21 16,-21 21-16,21-21 16,0 21-16,1-21 0,-22 22 15,21-22-15,-21-22 125,0 1-109,0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3:58:38.0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6117 15579 0,'21'0'15,"-21"21"32,21-21-31,-21 21 93,0 0 16,0 0-78,-21 1 16,0-22-63,0 0 15,0 0 1,0 0-16,21 21 16,-22-21-16,1 0 15,0 0-15,0 0 16,21 21-16,-21-21 15,0 0-15,-1 0 0,1 0 16,0 21-16,0-21 16,0 0-16,0 0 0,-1 21 15,1-21-15,0 0 0,0 0 16,0 0-16,0 0 16,-1 0-16,1 21 15,0-21-15,0 0 0,0 0 16,0 0-16,-1 0 15,1 0-15,0 0 0,0 0 0,0 0 16,0 0-16,-1 0 16,1 0-16,0 0 0,0 0 0,0 0 15,0 0-15,-1 0 16,1 0-16,21 22 16,-21-22-16,0 0 0,0 0 0,0 0 15,-1 0 1,1 0-1,0 0-15,0 0 16,0 0 0,0-22-1,-1 22-15,1 0 16,0 0 0,0 0-16,0 0 0,0 0 15,-1 0 1,1 0-16,0-21 15,0 21 1,0 0-16,0 0 16,-1 0-16,1 0 0,0 0 15,0 0-15,0 0 16,0 0-16,-1 0 16,1 0-16,0 0 0,0 0 15,0 0 1,0 0-16,-1-21 0,1 21 15,0 0-15,0 0 16,0-21-16,0 21 0,-1 0 16,1 0-16,0-21 0,0 21 15,0 0-15,0-21 0,-1 21 16,1 0-16,0-22 16,0 22-16,0 0 15,0-21-15,-1 21 0,1 0 16,21-21-16,-21 21 15,0 0-15,21-21 0,-21 21 16,21-21-16,-21 21 0,21-21 16,-22 21-16,1 0 15,21-22-15,0 1 16,-21 21-16,0-21 16,21 0-1,-21 21 1,0 0-1,21-21-15,-22 21 0,22-21 16,-21 21-16,0 0 16,0-22-16,0 1 15,0 21-15,-1 0 0,22-21 0,-21 21 16,0 0-16,0-21 16,0 21-16,0 0 0,-1 0 0,22-21 15,-21 21-15,0 0 0,0-21 16,0-1-16,0 22 0,-1-21 0,1 21 15,0-21-15,0 21 0,0-21 16,0 21-16,-1 0 0,1-21 16,0 0-16,0 21 0,0-22 0,0 22 15,-1-21-15,1 21 0,0-21 16,0 0-16,0 21 0,0-21 0,-1 21 16,1-21-16,0 21 0,0-22 15,0 22-15,21-21 0,-21 21 0,-1-21 16,1 21-16,0-21 0,0 21 15,21-21-15,-21 21 0,0-21 0,-1-1 16,1 22-16,0 0 0,21-21 16,-21 0-16,0 21 0,0-21 0,-1 0 15,1 21-15,0-21 16,0-1-16,0 1 16,0 0-16,-1 21 0,1-21 15,21 0-15,-21 21 0,0-21 16,0 21-16,21-22 0,-21 1 0,-1 21 15,1-21-15,0 0 0,0 0 16,0 21-16,0-21 0,-1-1 0,1 1 16,0 21-16,0-21 0,0 0 15,0 0-15,-22 0 0,22 21 0,0-22 16,0 1-16,0 0 0,-1 0 16,1 21-16,0-21 0,0 0 0,0-1 15,0 1-15,-1 21 16,1-21-16,21 0 0,-21 0 0,0 21 15,0-21-15,0-1 0,-1 1 16,1 21-16,0-21 0,0 0 0,21 0 16,-21 21-16,0-21 0,-1-1 15,1 1-15,0 0 0,0 0 0,0 0 16,0 0-16,-1-1 0,1 1 16,0 0-16,0 0 0,0 0 0,0 0 15,-1-1-15,1 1 0,0 0 16,0 0-16,0 0 0,0 0 15,-1-1-15,1 1 0,0 0 16,0 0-16,0 0 0,0 0 0,-1-1 16,1 1-16,0 0 0,0 0 15,0 21-15,0-21 0,-1 0 16,1-1-16,0 1 0,0 0 0,0 0 16,0 0-16,-1 0 15,22-1-15,-21 22 0,0-21 0,21 0 16,-21 0-16,0 0 0,21 0 15,-21-1-15,21 1 0,-22 0 16,22 0-16,-21 0 0,21 0 16,-21-1-16,21 1 15,-21 0-15,21 0 0,-21 0 16,0 0-16,21-1 0,0 1 0,-22 0 16,22 0-16,-21 0 15,0 0-15,21-1 0,-21 1 16,21 0-16,-21 0 0,0 0 15,21 0 1,-22-1-16,1 22 0,21-21 16,-21 21-16,21-21 0,-21 0 15,0 0-15,0 0 16,-1-1 0,22 1-16,0 0 15,-21 21-15,21-21 0,0 0 0,-21 21 16,21-21-16,0-1 15,0 1-15,-21 0 16,21 0-16,-21 0 16,21 0-16,0-1 15,0 1-15,0 0 16,0 0-16,0 0 16,0 0-16,0-1 15,0 1-15,0 0 0,0 0 16,-21 0-16,21 0 15,-22-1 1,22 1 0,0 0-16,0 0 15,0 0-15,0 0 0,0-1 16,-21 1-16,21 0 16,0 0-16,0 0 15,-21 21-15,21-21 0,0-1 16,0 1-16,0 0 15,-21 0-15,21 0 16,-21 0-16,21-1 0,0 1 16,0 0-16,0 0 15,-21 0-15,21 0 16,-22-1-16,22 1 0,0 0 16,0 0-16,0 0 0,0 0 15,0-1-15,0 1 0,0 0 16,0 0-16,-21 0 0,21-22 15,0 22-15,0 0 0,-21 0 0,21 0 16,0 0-16,-21-1 0,21 1 16,0-21-16,0 21 0,0 0 0,0-1 15,0 1-15,-21 0 0,21 0 16,0-21-16,0 20 0,0 1 0,0 0 16,-21-21-16,21 21 0,0-1 15,0-20-15,0 21 0,0 0 0,0-22 16,0 22-16,0-21 15,0 21-15,0-22 0,-22 22 0,22-21 16,0 21-16,0 0 0,0-1 16,0-20-16,-21 21 0,21 0 0,0 0 15,0-1-15,0 1 0,0-21 16,0 21-16,0 0 0,0-1 0,0 1 16,0 0-16,0 0 0,0 0 15,0-22-15,0 22 0,0 0 0,0 0 16,0 0-16,0-22 0,0 22 15,0 0-15,0 0 0,0-21 16,0 20-16,0 1 0,0 0 16,0 0-16,0-21 0,0 20 0,0 1 15,0 0-15,0 0 0,21-21 16,-21 20-16,0 1 0,0 0 0,0 0 16,0 0-16,22 0 0,-22-22 15,0 22-15,0 0 0,0 0 16,0 0-16,0-1 0,21-20 0,-21 21 15,0 0-15,21 0 0,-21-1 16,0 1-16,0-21 0,0 21 0,0 0 16,21-1-16,-21 1 0,0 0 15,21 0-15,-21 0 0,0-22 0,0 22 16,0 0-16,21 0 16,-21 0-16,22 0 0,-22-1 0,0 1 15,0 0-15,21 0 16,-21 0-16,0 0 0,21-1 0,-21 1 15,0 0-15,0 0 0,0 0 16,0 0-16,0-1 16,0 1-16,0 0 0,0 0 0,0 0 15,0-22-15,0 22 0,0 0 16,0 0-16,21 0 0,-21-22 0,0 22 16,0 0-16,0 0 0,21 0 15,-21-22-15,0 22 0,0 0 16,0-21-16,0 21 0,21-1 15,-21 1-15,0 0 0,22 0 0,-22 0 16,0 0-16,0-1 0,0 1 16,21 0-16,-21-21 0,21 21 15,0-1-15,-21 1 0,0 0 0,0-21 16,21 21-16,-21-1 0,21 1 16,-21-21-16,0 21 0,22 0 0,-1-1 15,-21-20-15,21 21 0,-21-21 16,21 20-16,0 1 0,-21-21 15,0 21-15,21 0 0,1-1 16,-22-20-16,21 21 0,0 0 0,0 0 16,-21-1-16,21 1 0,0 0 15,-21-21-15,22 21 0,-1-1 0,0 1 16,-21 0-16,21 0 0,0 0 16,-21 0-16,21-1 0,1 1 15,20-42-15,-21 42 0,0-22 16,0 22-16,-21 0 0,22 0 15,-1 0-15,0-1 0,-21 1 0,21 0 16,0 0-16,-21 0 0,21 0 16,1-1-16,-22 1 0,21 0 0,-21 0 15,21 0-15,0 21 16,-21-21-16,21-1 16,0 22-16,1 0 0,-22-21 15,21 21-15,0-21 16,0 0-16,0 21 0,0-21 0,1 21 15,-1-21-15,0 21 16,0-22-16,0 22 0,0-21 0,1 21 16,-1-21-16,0 21 0,0-21 15,0 0-15,22 21 0,-22-21 0,0-1 16,21 1-16,1 0 0,-22 0 16,21 0-16,-21 0 0,22-1 15,-1 1-15,-21 0 0,21 0 0,-20 0 16,20 0-16,0-1 0,1 1 15,-1 0-15,-21 0 0,21 21 16,1-21-16,-1 0 0,0-1 0,1 1 16,-1 0-16,0 21 0,1-21 15,-1 0-15,0 21 0,1-21 0,-22 21 16,21-22-16,1 1 0,-22 21 16,21-21-16,-21 21 0,22-21 0,-22 21 15,0 0-15,21-21 0,-21 21 16,1-21-16,-1 21 0,0-22 15,0 22-15,0 0 0,0-21 0,22 21 16,-22 0-16,0-21 0,0 21 16,0 0-16,22-21 0,-22 21 0,0 0 15,21-21-15,-20 0 0,20 21 16,0-22-16,-21 22 0,22-21 0,-1 0 16,0 21-16,1-21 0,20 21 15,-20-21-15,-1 0 0,0 21 0,1-22 16,-1 1-16,0 21 0,1-21 0,-1 0 15,0 21-15,1-21 16,-1 0-16,0 21 0,22-22 0,-22 22 16,22-21-16,-22 0 0,21 21 0,1-21 15,-1 21-15,-20-21 0,20 0 16,1 21-16,-1-22 0,1 22 16,-22-21-16,22 21 0,-22-21 0,0 21 15,1 0-15,-1-21 0,0 21 16,1 0-16,-1-21 0,-21 21 0,21 0 15,-20 0-15,-1 0 0,0-21 0,0 21 16,0 0 0,0 0-1,1 0 17,-1 0-32,-21-22 0,21 22 15,0 0 1,0 0-16,-21-21 0,21 21 0,1 0 15,-1-21-15,0 21 0,0 0 16,0 0-16,0 0 0,1-21 16,-1 21-16,0 0 0,0 0 15,0 0-15,0 0 0,1 0 0,-1 0 16,-21-21-16,21 21 0,0 0 16,0 0-16,0 0 0,1 0 0,-1 0 15,0 0-15,21 0 0,-21 0 16,1-21-16,-1 21 0,0 0 15,0 0-15,0 0 0,0 0 0,22 0 16,-22 0-16,0 0 16,0 0-16,22-22 0,-22 22 0,0 0 15,0 0-15,21 0 0,-20 0 0,20 0 16,-21 0-16,21-21 0,-20 21 16,20 0-16,-21 0 0,0 0 0,22 0 15,-22 0-15,21-21 0,-21 21 0,22 0 16,-22 0-16,21 0 0,-21 0 15,22 0-15,-22 0 0,21-21 0,-21 21 16,22 0-16,-22 0 0,0 0 16,0 0-16,21 0 0,-20 0 0,-1 0 15,0 0-15,21-21 0,-21 21 0,1 0 16,20 0-16,-21 0 16,21 0-16,-20 0 0,20 0 0,-21 0 15,21 0-15,-20 0 0,20 0 0,-21 0 16,21-21-16,-20 21 0,20 0 15,-21 0-15,21 0 0,-20 0 0,20 0 16,-21-22-16,21 22 0,-20 0 16,-1 0-16,0 0 0,0 0 0,21 0 15,-20 0-15,-1-21 0,0 21 0,0 0 16,0 0-16,0 0 16,1 0-16,-1 0 0,0 0 0,0-21 0,0 21 15,0 0-15,1 0 0,-1 0 16,0 0-16,0-21 0,0 21 15,22 0-15,-22 0 0,0 0 0,21 0 16,-21 0-16,1-21 0,-1 21 16,21 0-16,-21 0 0,0 0 0,22 0 15,-22 0-15,0-21 0,21 21 0,-20 0 16,-1 0-16,0 0 0,0 0 16,0-22-16,0 22 0,22 0 0,-22 0 15,0 0-15,0 0 0,0 0 16,22-21-16,-22 21 0,0 0 15,21 0-15,-20 0 0,-1 0 0,21-21 16,-21 21-16,22 0 0,-22 0 16,21 0-16,0 0 0,-20 0 0,20 0 15,-21 0-15,0 0 0,0 0 0,22-21 16,-22 21-16,0 0 0,0 0 16,0 0-16,1 0 0,-1 0 0,21 0 15,-21 0-15,0 0 0,1-21 16,-1 21-16,0 0 0,0 0 0,0 0 15,0 0-15,1 0 0,-1 0 0,0-21 16,0 21-16,0 0 0,0 0 16,1 0-16,-1 0 0,0 0 15,0-22 1,0 22-16,0 0 0,1 0 16,-1 0-16,-21-21 15,21 21 16,-42 0 32,0 0-47,-1 0-16,1 0 15,21-21 1,-21 21-16,21-21 15,-21 0-15</inkml:trace>
  <inkml:trace contextRef="#ctx0" brushRef="#br0" timeOffset="1548.07">9652 3895 0,'-21'0'0,"42"0"78,0 0-62,0 21-16,0-21 16,-21 21-16,22-21 0,-1 21 15,0 0-15,0 1 0,0-22 16,0 21-16,1 0 0,-1-21 16,0 21-16,0-21 0,0 21 0,22-21 15,-22 0-15,0 21 0,0-21 16,21 0-16,-20 22 0,-1-22 15,0 0-15,0 0 0,0 0 0,0 21 16,1-21-16,-1 0 16,0 0-16,0 0 0,0 0 15,0 0-15,1 0 16,-1 0-16,0 0 16,0 0-16,-21 21 15,21-21-15,-21 21 47,0 0 31,0 0-62,-21-21-1,0 0-15,0 0 16,21 22-16,-21-22 0,-1 21 16,1-21-16,0 0 0,21 21 15,-21-21-15,0 21 0,0-21 16,-1 21-16,1 0 0,0 1 16,0-22-16,0 21 0,0-21 15,-1 21-15,1 0 0,0-21 0,0 21 16,21 0-16,-42-21 0,42 22 15,-22-1-15,1-21 0,0 21 0,0 0 16,0-21-16,0 21 0,-1-21 0,22 21 16,-21 1-16,0-22 0,0 21 0,0-21 15,21 21-15,-21-21 16,-1 0-16,22 21 0,-21-21 16,0 0-1,21 21 1,-21-21 78,21 21-79,21-42 79,0 0-94,0 21 16,-21-21-16,22 21 0,-1-21 0,0 21 15,0-21-15,0 21 0,0-22 0,1 22 16,-1-21-16,0 0 0,0 21 15,0-21-15,0 21 0,1-21 0,-1 21 16,0-21-16,0 21 0,0 0 0,0-22 16,1 22-16,-1-21 0,0 21 15,0-21-15,0 21 0,0-21 16,1 0-16,-1 21 0,0-21 16,0-1-1,0 1-15,-21 0 16,21 21-16,-21-21 15,0 0 1,22 21 0,-22-21-1,21 21-15,0-22 63,-42 22-1,0 0-62</inkml:trace>
  <inkml:trace contextRef="#ctx0" brushRef="#br0" timeOffset="7141.61">4000 3810 0,'0'-21'0,"0"0"16,0 0-1,0-1-15,0 1 16,-21 21 0,21-21-1,0 42 63,0 0-78,0 1 16,21-1-16,-21 0 16,22 0-16,-22 0 0,0 0 0,0 1 15,0-1-15,0 21 0,0-21 16,0 0-16,21 22 0,-21-22 15,0 0-15,0 21 0,21-20 16,-21-1-16,0 0 0,0 0 0,0 21 16,21-20-16,-21-1 15,21-21-15,-21 21 0,0 0 16,0 0 0,21-21-16,1 0 46,-1 0-46,0-21 16,0 0-16,0 0 16,0 0-16,1-1 0,-1 1 15,21 0-15,-21 0 0,0 0 16,22 0-16,-1-1 0,-21-20 16,22 21-16,-1-21 0,0 20 15,1-20-15,-1 21 0,21-21 0,-20 20 16,20-20-16,-20 21 0,-1-21 0,21 20 15,-20-20-15,-1 21 0,0-21 16,1 20-16,-1 1 0,0-21 0,1 21 16,-1 0-16,-21-1 0,22-20 15,-1 21-15,0 0 0,-21 0 0,22-1 16,-1 1-16,-21 0 0,0 21 16,1-21-16,-1 0 0,0 21 0,0 0 15,0-21-15,-21 42 125,0 0-109,0 0 15</inkml:trace>
  <inkml:trace contextRef="#ctx0" brushRef="#br0" timeOffset="25367.92">4593 3048 0,'0'0'0,"0"-21"0,-21 21 16,0 0-1,0-21-15,-1 21 16,1 0-16,21 21 78,0 0-62,21 0-16,1-21 15,-22 21-15,21-21 0,0 22 16,0-1-16,0 0 0,0 0 0,1 0 16,-1 0-16,0 1 0,21-1 15,1 21-15,-22 0 0,21-20 0,0 20 16,1 0-16,-1 1 0,0-1 15,22 0-15,-22 1 0,1-1 16,-1 0-16,0 1 0,1-1 16,-1-21-16,0 21 0,-21-20 0,22 20 15,-1-21-15,-21 0 0,22 0 16,-22 22-16,21-22 0,-21 0 0,0 0 16,1 0-16,-1 1 0,0-22 15,0 21-15,0 0 0,-21 0 0,21 0 16,1 0-16,-22 1 15,21-22-15,-21 21 0,21-21 16,-21-21 31,-21-1-16,0 22-31,-1 0 0,1 0 16,0 0-16,0 0 0,0 0 15</inkml:trace>
  <inkml:trace contextRef="#ctx0" brushRef="#br0" timeOffset="35688.12">19897 4699 0,'0'0'0,"-22"0"16,1 0-16,0 0 15,0 0-15,0 0 16,0 0-16,-1 0 16,1 0-1,21 21 110,21-21-109,1 0-16,-1 0 16,0 0-16,0 0 15,0 0-15,0 0 0,1 0 16,-1 0-16,0 0 0,0 0 0,0 0 15,0 0-15,1 0 0,20 0 16,-21 0-16,21 0 0,-20 0 0,20 0 16,-21 0-16,21 0 0,-20 0 15,20 0-15,0 0 0,1 0 0,-1 0 16,0 0-16,1 0 0,-1 0 0,0 0 16,1 0-16,-22 0 0,21 0 15,0 0-15,1 0 0,-22 0 0,21 0 16,1 0-16,-22 0 15,21 0-15,-21 0 0,22 0 0,-22 0 16,21-21-16,-21 21 0,0 0 0,1 0 16,-1 0-16,0 0 0,0 0 15,0 0-15,0 0 0,1 0 0,-1 0 16,0 0-16,0 0 0,0 0 16,0 0-16,1 0 15,-1 0 1,-42 0 46,-1 0-62,1 0 16,0 0-16</inkml:trace>
  <inkml:trace contextRef="#ctx0" brushRef="#br0" timeOffset="36655.73">19960 4826 0,'0'0'0,"-21"0"0,0 0 16,0 0-16,-1 0 16,1 0-1,0 0-15,0 0 16,0 0-1,0 0 1,42 0 47,0 0-48,0 0-15,0 0 16,0 0-16,1 0 0,-1 21 15,0-21-15,0 0 0,0 0 16,0 0-16,1 0 0,20 0 0,-21 0 16,0 0-16,22 0 0,-22 0 15,21 0-15,0 0 0,-20 0 0,20 0 16,0 0-16,1 0 16,-1 0-16,0 0 0,1 0 0,-1 0 15,0 0-15,1 0 0,-1 0 16,0 0-16,1 0 0,-1 0 0,0 0 15,-21 0-15,22 0 0,-22 0 16,21 0-16,-21 0 0,1 0 0,-1 0 16,21 0-16,-21 0 0,0 0 15,1 0-15,-1 0 0,0 0 0,0 0 16,0 0-16,0 0 16,1 0-16,-1 0 0,0 0 15,0 0-15,0 0 16,0 0-16,1-21 15,-1 21-15,0 0 16,0 0 0,-21-21 93,-21 21-93,0 0-16</inkml:trace>
  <inkml:trace contextRef="#ctx0" brushRef="#br0" timeOffset="64303.86">6117 15177 0,'21'0'78,"-21"21"-62,21-21 15,-21 21-31,0 0 31,0 0-15,0 0 31,0-42 46,-21 21-61,21-21-32,0 0 31,-21 21-31,0 0 15,21-21 1,-21 21-16,21-21 16,-21 21-1,21-22-15,-22 22 16,1 0-16,21-21 16,-21 21-1,21-21-15,-21 21 31,21-21-31,-21 21 16,21-21-16,-21 21 16,21-21-16,-22 21 15,22-22 1,-21 22-16,0 0 16,0-21-1,0 21 1,0 0-16,21-21 15,-22 21-15,1 0 16,21-21-16,-21 21 16,0-21-16,0 21 15,0 0 1,21-21-16,-22 21 16,1 0-16,21-22 0,-21 22 0,0 0 15,21-21-15,-21 21 0,0 0 16,21-21-16,-22 21 15,1 0-15,0-21 0,0 21 16,0 0 0,21-21-16,-21 21 0,-1 0 15,22-21-15,-21 21 16,0 0-16,21-22 16,-21 22-16,0-21 15,21 0-15,-21 21 0,21-21 16,-22 21-1,1-21-15,0 21 16,21-21 0,-21 21-1,21-22-15,-21 22 16,21-21-16,0 0 16,-21 21-1,21-21-15,-22 21 16,1-21-1,0 21 1,21-21 0,-21 21-1,21-22 1,-21 22-16,21-21 16,-21 0-1,-1 21 1,22-21-16,0 0 15,-21 21 1,0-21-16,0 21 16,21-22-16,0 1 31,-21 21-31,0-21 16,21 0-1,-22 0-15,1 0 16,21-1-1,-21 1-15,0 21 16,21-21-16,-21 0 16,0 21-1,21-21-15,-22 21 0,22-21 0,-21 21 16,21-22-16,-21 1 16,0 0-16,21 0 15,-21 0-15,21 0 16,-21 21-16,21-22 0,0 1 15,0 0-15,-22 21 0,22-21 16,-21 0-16,21 0 16,-21-1-16,21 1 15,0 0-15,0 0 0,-21 21 16,21-21-16,0 0 0,-21-1 16,21 1-16,0 0 0,0 0 15,0 0-15,0 0 16,0-1-16,0 1 0,-21 0 15,21 0-15,0 0 16,0 0-16,0-1 16,0 1-16,-22 0 15,22 0-15,0 0 16,0 0-16,0-1 16,0 1-16,0 0 15,0 0-15,0 0 16,0 0-1,0-1-15,0 1 16,0 0-16,0 0 16,0 0-16,0 0 0,22 21 15,-22-22-15,0 1 0,0 0 16,21 0-16,-21 0 16,0 0-16,0-1 15,21 22-15,-21-21 0,21 0 16,-21 0-16,0 0 0,21 21 15,-21-21-15,0-1 16,21 1-16,-21 0 0,22 21 16,-22-21-16,0 0 0,0 0 15,21 21-15,-21-22 16,21 22-16,-21-21 0,0 0 16,21 21-16,-21-21 15,21 0-15,-21 0 16,21 21-16,1-22 15,-22 1-15,21 0 16,0 21-16,-21-21 0,21 0 16,0 21-1,0-21-15,-21-1 16,22 22-16,-1-21 16,-21 0-16,21 0 15,0 21-15,-21-21 16,0 0-16,21-1 15,0 1-15,-21 0 16,22 21 0,-22-21-16,21 21 0,-21-21 0,21 21 15,-21-21-15,21-1 0,-21 1 16,21 21-16,0-21 0,-21 0 16,22 0-16,-1 0 15,-21-1-15,21 22 0,-21-21 16,0 0-16,21 0 0,0 0 15,-21 0-15,21 21 16,-21-22-16,22 1 0,-1 0 0,0 21 16,0-21-16,0 0 0,0 0 0,-21-1 15,22 22-15,-1-21 16,0 21-16,-21-21 0,21 0 0,0 21 16,-21-21-16,21 21 0,1-21 15,-1-1-15,0 1 0,0 21 16,0-21-16,0 0 0,1 0 0,20 21 15,-21-21-15,0-1 0,22 1 16,-22 0-16,0 0 0,21 0 0,-21 0 16,1-1-16,20 1 0,-21 0 15,0 0-15,22 0 0,-22 0 0,0-1 16,0 1-16,0 0 0,0-21 0,1 21 16,-1-1-16,21 1 0,-21 0 15,0-21-15,22 21 0,-22-1 16,21 1-16,-21-21 0,22 21 0,-1 0 15,0-1-15,1 1 0,-1 0 16,22-21-16,-22 21 0,0-1 0,22 1 16,-22-21-16,0 21 0,22 0 15,-22-22-15,1 22 0,-1 0 0,0-21 16,22 20-16,-22-20 0,0 0 0,1 21 16,-1-22-16,0 22 0,1-21 15,-1 21-15,22-22 0,-22 22 16,0 0-16,1 0 0,-1-22 0,0 22 15,1 0-15,-1 0 0,21 0 0,-41 0 16,20-1-16,0-20 0,1 21 16,-1 0-16,-21 0 0,21-1 15,-20 1-15,20-21 0,-21 21 0,21 0 16,-20-1-16,-1 1 0,21 0 0,-21-21 16,22 21-16,-1-1 0,-21 1 15,21 0-15,-20-21 0,20 21 16,0-1-16,-21 1 0,22 0 0,-1 0 15,-21 0-15,22 0 0,-22-1 16,21 1-16,-21 21 0,22-21 0,-1 0 16,-21 0-16,0 21 0,22-21 15,-22-1-15,21 1 0,-21 21 0,0-21 0,22 0 16,-22 21-16,0-21 0,0 0 16,0-1-16,22 22 0,-22-21 15,0 0-15,0 21 0,0-21 0,-21 0 16,22 21-16,-1-21 0,0-1 15,0 22-15,21-21 0,-20 0 0,-1 0 16,0 21-16,0-21 0,21 0 0,-20-1 16,-1 1-16,21 0 0,-21 21 15,0-21-15,22 0 0,-22 21 0,0-21 16,21-1-16,-20 1 16,-1 21-16,21-21 0,0 0 15,1 0-15,-22 0 0,0 21 0,0-22 16,0 1-16,1 21 0,-1-21 15,0 21-15,0 0 0,0-21 16,22 21-16,-22-21 0,0 21 0,0-21 16,0-1-16,0 22 15,1-21-15,-1 21 0,0 0 16,0-21-16,0 21 16,0-21-16,1 21 0,-1-21 15,0 21-15,0-21 0,0 21 16,-21-22-1,21 22-15,1 0 0,-1-21 16,0 21-16,-21-21 0,21 21 16,0 0-16,-21-21 0,21 21 15,1 0-15,-1 0 0,-21-21 0,21 21 16,0 0-16,-21-21 16,21 21-16,0 0 0,1-22 15,-1 22-15,0-21 16,0 21-1,0-21 1,-21 0 31,-21 21 0,0 0-47,21-21 0,-21 21 15,0 0-15,-1 0 0,1 0 0,0 0 0,0 0 16,0 0-16,0-21 0,-1 21 16,-20 0-16,21 0 0,-21-22 0,20 22 15,-20 0-15,21 0 0,-21 0 16,20 0-16,-41-21 16,42 21-16,-22 0 0,22 0 0,0 0 15,0-21-15,0 21 16,0 0-16,-1 0 15,44 0 79,-1 0-94,0 0 0,0 0 16,0 0-16,0 0 0,1 0 15,20 0-15,-21 0 16,0 0-16,22 0 0,-22 0 0,21 0 16,0 0-16,1 21 0,-22-21 15,21 0-15,1 0 0,-22 0 0,21 0 16,-21 0-16,22 0 0,-22 21 16,21-21-16,-21 0 0,0 0 0,1 0 15,-1 0-15,0 0 0,0 0 16,0 0-16,0 0 15,1 0 1,-22-21 15,-22 21 1,1 0-17,0 0-15,0 0 0,0 21 16,0 1-16,-1-1 15,1 0-15,0 0 0,0 0 0,0 0 16,-43 22-16,43-1 16,0-21-16,-43 43 15,1-22-15,21 0 16,-1 1-16,22-22 16,0 21-16,-43 22 15,43-43-15,-21 21 0,42-21 16,-21 1-16,0-1 0,-1 21 15,22-21-15,0 0 16,-21 1-16,0-22 16,21 21-16,0-42 47,0-1-47,0 1 0,21 21 15,0-21-15,-21 0 0,22 0 16,-1-22-16,0 22 0,21-42 15,22-1-15,-43 43 16,21 0-16,1-43 16,-1 43-16,0-21 0,1 0 15,-22 42-15,0-22 0,0 1 16,0 0-16,0 21 16,1 0-16,-22-21 15,21 21-15,0-21 16,0 21 31</inkml:trace>
  <inkml:trace contextRef="#ctx0" brushRef="#br0" timeOffset="75159.59">8551 7705 0,'0'0'0,"0"-21"16,0-1-1,0 1-15,0 0 16,0 0 0,0 0-1,0 0-15,0-1 16,0 1-16,0 0 15,0 0 17,0 0 140,0 0-141,0-1 31,-21 22-15,0 0-16,21 22 16,0-1-47,0 0 16,0 0-16,0 0 0,0 0 16,0 1-16,0-1 0,0 0 15,0 0-15,0 0 16,21 0-16,-21 1 0,0-1 0,21 0 15,-21 0-15,0 0 0,0 0 16,21 1-16,-21-1 0,0 0 16,22 0-16,-22 0 0,0 0 15,0 1-15,0-1 0,0 0 16,0 0-16,0 0 0,0 0 16,21 1-16,-21-1 0,0 0 15,0 0-15,21 0 0,-21 0 16,0 1-1,0-1 1,21-21-16,-21 21 16,21-21-1,-21 21 1,21-21 15,1 0-15,-1 0-1,0 0 1,0-21 0,0 21-16,-21-21 0,21 21 0,1-21 0,-22-1 15,21 22-15,0-21 0,0 0 16,0 0-16,0 0 0,1 0 16,-1-1-16,0 1 0,0 0 0,0 0 15,0 0-15,1 0 0,20-1 16,-21 1-16,0 0 0,0 0 0,1 0 15,-1 21-15,0-21 0,21-1 0,-21 1 16,1 0-16,20 0 0,-21 0 16,21 0-16,22-22 0,-22 22 15,-21 0-15,22 0 0,-1 0 16,0-1-16,1 1 0,-22 0 0,21 0 16,1 0-16,-22 0 0,21-1 15,0 1-15,-20 0 0,20 21 16,-21-21-16,21 0 0,1 0 0,-22-1 15,21 1-15,-21 0 0,22 0 16,-22 0-16,21 0 0,-21-1 0,22 1 16,-22 0-16,0 21 0,0-21 0,0 0 15,1 21-15,-1-21 0,0-1 16,0 22-16,0-21 0,0 21 0,1-21 16,-1 21-16,0-21 15,0 21-15,0 0 0,-21-21 0,21 21 16,1 0-16,-1-21 0,0 21 15,0 0 1,-21-22-16,21 22 16,0 0-16,-21-21 15,-21 21 48,21 21-63,-21-21 0,0 0 15,0 22-15,0-22 0,-1 21 0,1-21 16,0 21-16,-21-21 0,21 21 0,-1 0 16,1-21-16,0 21 0,-21 1 15,21-22-15,-1 21 0,-20 0 16,21 0-16,-21 0 0,20 0 0,-20 1 16,0-1-16,21 0 0,-22 0 15,1 0-15,0 0 0,-1 1 0,1-1 16,0 0-16,-1 0 0,-20 0 15,20 0-15,1 1 0,0-1 0,21 0 16,-22 0-16,1-21 0,21 21 16,-22 0-16,22 1 0,0-22 0,0 21 15,-21 0-15,20-21 0,1 21 0,0 0 16,0-21-16,0 21 0,-22-21 16,22 22-16,0-22 0,0 21 15,0-21-15,0 21 0,-1-21 0,1 21 16,0 0-16,0-21 15,0 0-15,21 21 0,-21-21 0,-1 0 16,1 22-16,0-22 16,0 0-16,21 21 0,-21-21 15,0 0-15,21 21 0,-22 0 16,1-21-16,0 0 0,0 21 16,0-21-1,0 0-15,21 21 16,-22-21-16,22 22 15,-21-22-15,21 21 0,-21-21 0,0 0 16,21 21 0,-21 0-1,0-21 1,21 21 0,-22-21-1,1 21-15,21 1 31,-21-22-15,0 21 15,21-42 126,0-1-157,0 1 15,0 0-15,0 0 0,0 0 0,0 0 16,0-1-16,0-20 0,0 21 15,0 0-15,0 0 0,0-22 16,0 22-16,0 0 0,0 0 0,-21-22 16,21 22-16,0 0 0,-21 0 0,21 0 15,0 0-15,0-1 0,0 1 16,0 0-16,-22 0 0,22 0 0,-21 0 16,21-1-16,0 1 15,0 0 1,0 42 31,21 0-32,1 1-15,-22-1 16,21 0-16,-21 0 0,21 0 16,-21 0-16,21 1 0,-21-1 15,0 0-15,0 0 0,21 0 0,-21 0 16,0 1-16,21-1 0,-21 0 15,0 0-15,0 0 0,0 0 0,0 1 16,0-1-16,0 0 0,0 0 0,22 0 16,-22 0-16,0 1 15,0-1-15,0 0 0,0 0 0,0 0 16,0 0 0,0 1-1,0-1 1,21-21 31,-21-21-16,21 21-15,-21-22-16,21 1 15,0 0 1,0 0-16,1 0 15,-1 21-15,-21-21 0,21 21 16,0-22-16,0 22 0,0-21 0,22 21 16,-22 0-16,0-21 0,0 21 0,0 0 15,1-21-15,-1 21 0,0 0 16,0 0-16,0-21 0,0 21 16,1 0-16,-44 0 62,1 0-46,0 0-16,0 21 0,0-21 15,0 21-15,-1-21 0,-20 21 16,21 0-16,0-21 0,-22 22 0,22-1 16,0 0-16,-21-21 0,21 21 15,-1 0-15,1-21 0,0 21 16,0-21-16,0 22 0,0-22 0,-1 21 15,1 0-15,0-21 16,21 21-16,-21-21 16,21 21-1,-21-21-15,0 21 16,-1-21 0,1 0 30,42 0 1,1 0-47,-1 0 0,0-21 16,0 21-16,0-21 0,22 21 16,-22-21-16,0 0 0,21 0 0,1-1 15,-1 1-15,0 0 16,-21 0-16,22 0 0,-1 21 0,-21-21 15,0-1-15,1 22 0,-1 0 0,0-21 16,-21 42 62,-21 1-78,0-22 0,-1 21 16,1 0-16,0-21 0,0 21 0,0 0 15,0 0-15,-1 1 0,1-22 0,21 21 16,-21 0-16,0-21 16,21 21-16,0 0 0,-21-21 0,0 21 15,21-42 48,21 21-63,0-21 0,0 21 0,0-21 15,-21 0-15,21 0 0,1 21 16,-1-22-16,0 1 0,0 21 0,0-21 16,0 21-16,-21-21 15,0 42 17,-21-21-17,0 21-15,0-21 0,21 21 16,-21-21-16,21 22 0,-21-1 15,-1-21-15,22 21 16,-21-21-16,0 21 16,0-21-1,0 0-15,21-21 63,0 0-48,0 0 1,21-1-16,0 22 0,-21-21 16,21 21-16,0-21 0,1 0 15,-1 21-15,0 0 0,0-21 16,0 21-16,0 0 0,-21-21 16,22 21-16,-1 0 15,-21 21 32</inkml:trace>
  <inkml:trace contextRef="#ctx0" brushRef="#br0" timeOffset="87079.19">8699 8234 0,'22'0'16,"-1"0"-1,0 0 1,0 0-16,-21-21 16,21 21-16,-21-21 15,21 21-15,1 0 16,-44 0 78,1 0-94,42 0 93,1-22-93,-22 1 16,21 21-16,0 0 16,0 0-1,-21-21 1,0 42 15,0 0-15,-21-21-16,0 0 15,21 22-15,-21-22 0</inkml:trace>
  <inkml:trace contextRef="#ctx0" brushRef="#br0" timeOffset="102875.24">19854 10456 0,'-21'0'0,"0"0"16,0 0-1,0 0-15,-1 0 16,1 0-16,0 22 16,0-22-1,0 0 1,42 0 31,0 21-32,0-21-15,0 0 0,1 0 16,-1 0-16,0 0 0,0 0 0,0 0 16,22 0-16,-22 0 0,0 0 15,21 0-15,-21 0 0,22 0 0,-22 0 16,21 0-16,1 0 0,-22 0 0,21 21 15,0-21-15,1 0 0,-1 0 16,-21 0-16,22 0 0,-1 0 16,0 0-16,1 0 0,-22 0 0,21 0 15,-21 0-15,0 0 0,22 0 16,-22 0-16,0 0 0,0 0 0,0 0 16,22 0-16,-22 0 0,0 0 15,0 0-15,0 0 0,1 0 16,-1 0-16,0 0 15,-42 0 95,0 0-95,-1 0-15</inkml:trace>
  <inkml:trace contextRef="#ctx0" brushRef="#br0" timeOffset="103676.05">19812 10583 0,'-21'0'16,"0"0"-16,-1 0 16,1 0-1,0 0 1,0 0-1,21 22 1,21-22 47,0 0-48,0 0-15,1 0 16,-1 0-16,0 0 15,0 0-15,0 0 0,0 0 16,1 0-16,-1 0 0,21 0 0,-21 0 16,0 0-16,22 0 0,-22 0 15,21 0-15,-21 0 0,22 0 0,-1 0 16,0 0-16,-20 0 0,20 0 0,0 0 16,1 0-16,-22 0 0,21 0 15,0 0-15,1-22 0,-1 22 0,0 0 16,-20 0-16,20-21 0,0 21 15,-21 0-15,22 0 0,-22 0 16,0 0-16,0 0 0,0 0 0,1 0 16,-1 0-16,0 0 15,-21-21 1,21 21 15,-42 0 32,0 0-48,0 0-15</inkml:trace>
  <inkml:trace contextRef="#ctx0" brushRef="#br0" timeOffset="119683.87">19897 10605 0,'0'21'31,"-22"-21"16,1 0-32,0 0-15,0 0 16,0 0 0,0 0-16,-1 0 31,1 0-31,0 0 15,0 0 1,0 0-16,0 0 16,-1 0-16,1-21 0,0 21 15,0 0-15,0 0 16,0-22-16,-1 22 16,1 0-16,21-21 0,-21 21 0,0 0 15,21-21-15,-21 21 0,0-21 16,-1 0-16,22 0 15,-21 21-15,0-22 16,0 22-16,21-21 16,0 0-16,-21 21 15,21-21 1,-21 21-16,-1 0 16,22-21-16,0 0 15,-21 21-15,0-22 16,21 1-1,0 0-15,0 0 16,0 0 0,-21 0-16,21-1 15,0 1-15,0 0 16,0 0-16,0 0 16,0 0-1,0-1-15,0 1 31,0 0-15,0 0-16,21 21 16,-21-21-16,21 21 15,0-21-15,1-1 16,-1 22-16,0 0 16,-21-21-16,21 21 0,0 0 15,-21-21-15,21 21 0,1 0 16,-22-21-16,21 21 0,-21-21 15,21 21-15,0 0 16,0 0-16,-21-21 0,21 21 16,1 0-16,-1 0 0,0-22 15,0 22-15,0 0 16,0 0-16,1 0 0,-1 0 16,0 0-16,0-21 15,0 21-15,0 0 0,1 0 16,-1 0-16,0 0 15,0 0-15,0 0 16,0 0-16,1 0 16,-1 0-16,0 0 0,0-21 15,0 21-15,0 0 16,1 0-16,-1 0 16,0 0-16,0 0 15,0 0 1,0 0-16,1 0 0,-1 0 15,0 0-15,0 0 16,0 0-16,0 0 0,1 0 16,-1 0-16,0 0 0,0 0 15,0 0-15,0 0 0,1 0 0,-1 0 16,0 0-16,0 0 0,0 0 16,0 0-16,1 0 0,-1 0 15,0 0-15,0 0 16,0 0-16,0 0 0,1 0 0,-1 0 15,0 0-15,0 0 0,0 0 16,0 0-16,1 0 0,-1 0 16,0 0-16,0 0 15,0 0-15,0 0 0,1 0 16,-1 0-16,0 0 0,0 0 0,0 0 16,0 0-16,1 0 15,-1 0-15,0 0 0,0 0 16,0 0-16,0 0 15,1 0-15,-1 21 16,0-21-16,0 0 16,0 0-1,0 0-15,1 0 0,-1 0 16,0 0 0,0 0-1,0 0-15,-21 21 0,21-21 0,1 0 16,-1 0-16,0 0 15,0 0-15,0 0 16,0 0-16,1 0 0,-1 0 16,0 0-1,0 0-15,-21 22 16,21-22-16,0 0 16,1 0-16,-1 21 15,0-21-15,0 0 16,0 21-1,0-21-15,-21 21 16,22-21-16,-1 0 16,-21 21-16,0 0 15,21-21-15,-21 22 16,21-22 0,-21 21-16,0 0 15,0 0-15,0 0 16,0 0-1,0 1-15,0-1 16,0 0 0,0 0-1,0 0-15,-21-21 0,21 21 16,-21-21-16,21 22 0,-21-1 16,-1-21-1,22 21-15,-21 0 0,21 0 16,-21-21-16,21 21 0,-21-21 15,0 22-15,0-1 16,-1-21-16,1 21 16,0-21-16,21 21 15,-21-21-15,0 0 0,21 21 0,-21-21 16,-1 0-16,1 21 0,0 1 16,0-22-1,0 21-15,0-21 0,-1 21 16,1-21-16,0 21 0,0-21 15,0 0-15,21 21 0,-21-21 16,-1 0-16,1 0 0,21 21 0,-21-21 16,0 22-16,0-22 0,0 0 15,-1 0-15,1 21 16,0-21-16,0 0 16,0 0-16,0 0 0,-1 0 15,1 0-15,0 0 0,0 0 16,0 0-16,0 0 0,-1 0 15,1 0-15,0 0 0,0 0 0,0 0 16,0 0-16,-1 0 16,1 0-16,0-21 15,0 21-15,0 0 0,0 0 16,-1 0-16,1 0 16,0 0-16,0 0 15,0 0-15,21-22 16,-21 22-16,-1 0 15,1 0-15,0 0 16,0 0 0,0 0-1,0 22 1,-1-22 15,1 0-31,0 0 16,0 0-1,0 0 1,21-22-16,-21 22 0,21-21 0,-22 21 16,1-21-16,0 21 15,0 0 1</inkml:trace>
  <inkml:trace contextRef="#ctx0" brushRef="#br0" timeOffset="122500.88">656 17018 0,'0'0'0,"0"-21"31,0 0-31,0 0 0,21-1 16,-21 1-16,0 0 16,0 0-16,0 0 0,0 0 15,0-1-15,0 1 0,0 0 16,0 0-16,21 21 15,-21-21-15,0 42 32,0 0-17,0 0-15,0 0 0,0 22 0,-21-1 16,21 0-16,-21 1 0,21 20 16,0-20-16,-21-1 0,21 21 0,-21-20 15,21 20-15,0 1 0,0-22 16,0 22-16,0-22 0,0 0 15,0 1-15,0-1 0,21 0 0,0-21 16,0 1-16,-21-1 0,21 0 16,22-21-16,-22 0 0,0 0 15,21 0-15,-20-21 0,20 0 0,-21-1 16,21 1-16,1-21 16,-22 0-16,21 20 0,-21-20 15,22 0-15,-22-1 0,0-20 0,0 21 16,0-1-16,-21 1 0,0 0 15,22-1-15,-22 1 0,0 0 16,0 20-16,0-20 0,0 21 0,0 0 16,0 0-16,0-1 15,0 44 32,0-1-47,0 0 0,0 0 16,0 0-16,21 0 15,-21 1-15</inkml:trace>
  <inkml:trace contextRef="#ctx0" brushRef="#br0" timeOffset="122907.51">1524 17145 0,'0'0'0,"0"-21"16,-21 21 0,21 21-1,0 0-15,0 0 16,0 22-16,0-22 0,0 21 16,-21-21-16,21 22 0,0-1 0,0 22 15,0-22-15,0 21 0,0 1 16,0-1-16,-22 22 0,22-21 15,-21-1-15,0 22 0,21-1 0,-21-20 16,21 21-16,-21-1 0,21 1 16,0 0-16,0-1 0,0-20 15,0-1-15,0 1 0,-21-1 16,21 1-16,0-22 0,0 0 16,0 1-16,0-22 0,0-42 46,0-22-30,0 22-16,0-42 0,0 20 16,0-20-16,21-22 0</inkml:trace>
  <inkml:trace contextRef="#ctx0" brushRef="#br0" timeOffset="123284.39">1545 17293 0,'0'0'0,"0"-21"0,-21-42 16,21 41-16,0 1 15,0 0-15,0 0 0,0 0 16,0 0-16,21 21 16,0-22-16,0 22 0,1 0 15,-1-21-15,21 21 0,-21 0 0,0 0 16,22 0-16,-22 0 0,0 0 15,0 0-15,0 21 0,1 1 0,-1-1 16,-21 0-16,0 0 16,0 0-16,0 22 0,0-22 0,-21 0 15,-1 21-15,1-21 0,0 22 16,0-22-16,0 0 0,-22 21 0,22-20 16,0-1-16,0 0 0,0 0 15,0-21-15,21 21 0,0-42 47,0 0-47,0 0 16,21 0-16</inkml:trace>
  <inkml:trace contextRef="#ctx0" brushRef="#br0" timeOffset="123794.31">2244 17124 0,'0'0'0,"21"0"0,0-21 0,0 0 16,0-1-16,-21 1 0,21 21 15,-21-21-15,22 0 0,-22 0 16,-22 21-1,1 0-15,0 0 0,0 0 16,0 0-16,0 21 0,-22 0 0,22 0 16,-21 0-16,21 1 15,-1-1-15,-20 21 0,21-21 0,0 22 16,0-22-16,21 0 0,0 21 16,0-21-16,0 1 0,0-1 15,0 21-15,0-21 0,21 0 16,0 1-16,0-22 15,21 0-15,-20 21 0,-1-21 0,21 0 16,0 0-16,1 0 0,-1 0 0,0-21 16,1-1-16,-1 22 0,0-21 15</inkml:trace>
  <inkml:trace contextRef="#ctx0" brushRef="#br0" timeOffset="124287.26">2963 17103 0,'0'-21'0,"0"-1"0,-21 1 16,0 21-1,0 0-15,0 0 0,-22 0 0,22 0 16,0 21-16,0 1 0,-22-22 16,22 42-16,0-21 0,-21 0 0,21 0 15,-1 22-15,1-22 16,0 0-16,0 21 0,21-20 0,0-1 15,0 0-15,0 21 0,0-21 16,0 1-16,21-22 16,0 0-16,0 0 15,1 0-15,20 0 0,-21 0 16,0-22-16,22 1 0,-22 0 0,0 0 16,21 0-16,-21 0 0,1-1 15,-1 1-15,0 0 0,0 0 0,0 0 16,0 0-16,-21-1 0,0 1 15,0 0-15,0 0 0,0 42 47,0 0-47,0 0 0,0 1 16,0-1-16,0 0 0,0 21 0,0-21 16,0 1-16,0-1 0,-21 0 15,21 0-15,0 0 0,0 0 0,0 1 16,0-1-16,21-21 15,1 0 1,-1-21-16,0 21 0,0-22 16,0 1-16,0 0 0</inkml:trace>
  <inkml:trace contextRef="#ctx0" brushRef="#br0" timeOffset="124704.69">3492 17103 0,'0'0'0,"0"-21"16,22 21-16,-22-22 15,-22 22-15,1 0 16,-21 0-16,21 22 16,0-22-16,-1 21 0,1-21 0,0 21 15,0-21-15,0 21 0,0 0 16,-1-21-16,22 21 0,-21 1 16,21-1-16,0 0 15,0 0 1,21-21-16,1 0 0,-1 21 15,0-21-15,0 21 0,21-21 16,-20 22-16,-1-22 0,0 21 0,0-21 16,0 21-16,0 0 15,-21 0-15,0 0 16,0 1-16,-21-22 0,0 21 16,0-21-16,-21 21 0,20 0 0,1-21 15,0 0-15,0 0 16,-21 0-16,20 0 0,1 0 0,0 0 15,0-21-15,0 21 0,21-21 16,-21 0-16,21-1 0,0 1 16,0 0-1,0 0-15,21 0 16,0 0-16,0-1 16,21 22-16,-20-21 0</inkml:trace>
  <inkml:trace contextRef="#ctx0" brushRef="#br0" timeOffset="126095.37">4000 16722 0,'0'-21'0,"0"42"0,-21-64 15,0 43 1,21-21-16,-21 21 0,0 0 15,0 0-15,21 21 16,-22-21-16,22 22 0,-21 20 0,0 21 16,21-41-16,-21 20 15,21 0-15,-21 1 0,0-1 0,21 64 16,0-64-16,-22 0 16,22 1-16,0-22 0,-21 21 15,21 1-15,0-22 0,0 0 0,0 21 16,0-21-16,0 1 0,21-1 15,1 0-15,-1-21 16,0 0-16,0 0 0,0 0 16,0 0-16,1-21 0,-1 0 15,0-1-15,0 22 0,0-21 0,-21 0 16,21 0-16,1 0 0,-1 0 16,-21-1-16,0 1 0,0 0 0,21 0 15,-21 42 16,0 0-31,0 0 16,0 1-16,-21-1 16,21 0-16,0 0 0,0 0 0,0 0 15,0 22-15,0-22 0,0 0 16,21 0-16,0 0 16,0-21-16,0 0 0,22 0 15,-22 0-15,0 0 0,0 0 16,22-21-16,-1 0 0,-21 0 15,0 0-15,0 0 0,-21-1 16,22 1-16,-1 0 0,-21 0 0,21 0 16,-21 0-16,0-1 0,0 1 15,0 0-15,0 42 47,0 0-47,-21 1 0,21-1 16,-21 0-16,-1 0 0,22 0 15,0 0-15,0 1 0,-21-22 0,21 21 16,-21 0-16,21 0 0,0 0 16,21-42 15,-21 0-31,21 0 16,1 0-16,-1-1 15,0 1-15,0 0 0,0 0 16,0 0-16,1 0 0,-1-1 15,0 1-15,0 21 0,0 0 32,-21 21-17,0 1-15,0-1 0,0 0 16,0 0-16,0 0 0,0 0 16,0 1-16,0-1 0,0 0 15,0 0-15,0 0 0,0 0 16,21 1-16,1-22 0,-1 0 15,0 21-15,0-21 0,21 0 0,-20 0 16,20 0-16,0 0 0,1 0 16,-1 0-16,0-21 0,1-1 15,-22 1-15,21 21 0,-21-21 0,22 0 16,-22 0-16,0-22 0,-21 22 16,0 0-16,21 0 0,-21 0 0,0-22 15,0 22-15,0 0 0,0 0 16,0 0-16,-21 21 0,0 0 15,0 0-15,-1 0 0,1 0 16,0 0-16,0 0 0,0 21 16,0 0-16,-1 0 0,1 0 0,0 1 15,21-1-15,-21 0 16,21 0-16,-21 0 0,21 0 16,0 1-16,0-1 0,0 0 15,21 0 1,0-21-16,0 21 0,0 0 15,1 1-15,-22-1 16,0 0-16,21 21 0,0 22 16,-21-22-16,0-21 15,0 22-15,0 20 0,0-21 0,0 1 16,0 20-16,0-20 16,0 20-16,0-21 0,0 22 0,0-1 0,-21 1 15,21-22-15,-21 22 16,-22-22-16,22 0 0,0 22 0,0-22 15,-22-21-15,22 22 0,-21-22 16,21 0-16,-22 0 0,1 0 0,0-21 16,21 0-16,-22 0 0,1 0 15,0 0-15,20-21 0,-20 0 16,21 0-16,0 0 0,-22-64 16,22 22-16,21-1 0,0 1 15,0-1-15,0 1 0</inkml:trace>
  <inkml:trace contextRef="#ctx0" brushRef="#br0" timeOffset="126507.79">4741 16743 0,'-21'0'0,"21"21"15,-21-21 1,21 21-16,0 0 0,0 1 16,0-1-1,21-42 16,-21-1-31,0 1 16,0 0 0,0 0-1,-21 21 1,0 0 15,0 21-31,-1-21 16,22 21-16,-21-21 15,21 21-15,-21-21 16</inkml:trace>
  <inkml:trace contextRef="#ctx0" brushRef="#br0" timeOffset="126793.64">3789 17060 0,'0'0'0,"21"0"31,0 0-31,0-21 16,0 21-16,1 0 0,20-21 15,-21 21-15,0 0 0,22 0 0,-22-21 16,0 21-16,0 0 0,0 0 15,0 0-15,1 0 0,-1 0 16,0 0 15,0 0-31</inkml:trace>
  <inkml:trace contextRef="#ctx0" brushRef="#br0" timeOffset="127440.14">6223 17314 0,'-21'0'0,"0"0"16,42 0 31,0 0-32,0 0-15,21 0 0,-20 0 16,20 0-16,-21 0 0,21-21 0,1 21 16,20 0-16,-20 0 0,-1 0 15,0 0-15,22 0 0,-22 0 0,0 0 16,22 0-16,-22 0 0,1 0 16,-22 0-16,21 0 0,0 0 15,-20 0-15,-1 0 0,0 0 0,0 0 16,0 0-1,-42 0 17,0 0-32,0 0 0,0 0 15,-1 0-15,1 0 0,0 0 16,-21 0-16,21 0 0</inkml:trace>
  <inkml:trace contextRef="#ctx0" brushRef="#br0" timeOffset="127799.86">6202 17399 0,'0'21'16,"21"-21"-16,0 0 15,21 0-15,-20 0 0,-1 0 16,0 0-16,21 0 16,1 0-16,-1 0 0,0 0 0,1 0 15,-1 0-15,0 0 0,1 0 16,-1 0-16,0 0 0,1 0 0,-1 0 16,-21 0-16,21 0 0,1 0 15,-22 0-15,0 0 0,0 0 0,0-21 16,1 21-16,-1 0 0,0 0 15,-42-21 17,0 21-17</inkml:trace>
  <inkml:trace contextRef="#ctx0" brushRef="#br0" timeOffset="128311.56">7006 16933 0,'0'22'16,"0"-1"-16,0 0 15,21 0-15,0-21 16,1 21-16,-1 0 0,0-21 0,0 22 16,0-1-16,0-21 0,1 21 15,20-21-15,-21 0 0,0 21 0,22-21 16,-22 0-16,0 0 0,21 21 16,-21-21-16,1 0 0,-1 0 0,0 0 15,0 0-15,0 0 0,0 0 16,-21 21-16,22-21 0,-22 22 15,-22-1 1,1-21-16,0 21 16,0 0-16,-21 0 0,20 0 0,1 1 15,0-1-15,-21 0 0,21 21 16,-22 1-16,1-22 0,21 21 0,-22 0 16,1 1-16,0-1 0,-1-21 15,1 22-15,21-22 0,-21 0 0,20 21 16,-20-21-16,21 1 0,0-22 15,21 21-15,-21 0 0,-1-21 16,44 0 0,-1 0-1,0-21 1,0 0-16,21-1 0</inkml:trace>
  <inkml:trace contextRef="#ctx0" brushRef="#br0" timeOffset="131788.03">8932 17018 0,'0'0'0,"0"-21"16,0 0-16,0 0 0,0-1 0,0 1 16,0 0-16,0 0 0,0-21 15,0 20-15,0 1 0,0 0 0,0 0 16,0 0-16,0 63 31,0-21-31,0 22 0,0-1 16,0 0-16,0 1 0,0-1 15,0 21-15,0-20 0,0 20 0,0-20 16,-21-1-16,21 0 16,-21 1-16,0-1 0,21 0 0,-21 1 15,21-22-15,-22 0 0,22 0 16,0 0-16,0 0 0,0-42 31,0 0-31,0 0 0,22-21 0,-1 20 16,0 1-16,0-21 0,0 21 0,22-22 15,-22 22-15,0-21 0,21 21 16,-21-22-16,22 22 0,-22 0 0,0 0 16,21 21-16,-20 0 0,-1 0 15,0 0-15,0 21 0,0 0 16,-21 0-16,21 1 15,-21 20-15,0-21 0,0 0 0,0 22 16,0-22-16,0 21 0,0 0 0,0-20 16,22 20-16,-22-21 0,0 0 15,0 0-15,0 1 0,21-1 0,0-21 16,0 0-16,0 0 16,0 0-16,22 0 0,-22-21 0,0-1 15,21 1-15,1 0 0,-1-21 16,-21 21-16,22-22 0,-1 1 0,-21 0 15,21-1-15,-20-20 0,-22 20 16,0 1-16,0-21 0,0 20 16,0 1-16,0 0 0,-22-1 15,1 1-15,-21 21 0,21 0 0,0-1 16,-1 22-16,1 0 0,0 0 16,0 0-16,0 22 0,0-1 0,-1 0 15,1 0-15,0 0 0,21 22 0,0-22 16,0 0-16,0 21 0,0-21 15,0 1-15,0-1 0,0 0 0,0 0 16,21 0-16,0 0 0,1-21 16,-1 0-16,0 0 0,21 22 0</inkml:trace>
  <inkml:trace contextRef="#ctx0" brushRef="#br0" timeOffset="132140.29">9885 17420 0,'0'0'15,"0"21"-15,0 22 0,21-43 16,-21 21-16,21-21 16,0 0-16,0 0 0,1 0 15,-1 0-15,0 0 0,0-21 0,0 21 16,22-21-16,-22-1 0,0 1 0,0 0 16,21 0-16,-20 0 0,-22 0 15,21-1-15,-21 1 16,0 0-1,-21 21-15,-1 0 0,1 0 0,0 0 16,0 21-16,0 0 0,-22 1 16,22-1-16,0 21 0,21-21 15,-21 0-15,21 1 0,0-1 16,0 0-16,0 0 0,0 0 0,0 0 16,0 1-16,0-1 0,21-21 31,0 0-31,0 0 0,1 0 0,-1 0 15,21-21-15,-21-1 0,0 1 0,1 0 16,20 0-16</inkml:trace>
  <inkml:trace contextRef="#ctx0" brushRef="#br0" timeOffset="132624.19">10583 17039 0,'0'0'0,"0"-42"0,0-22 15,0 43-15,0 0 16,0 42 15,0 0-31,0 1 0,0 20 0,-21-21 16,21 21-16,0 1 0,0-1 15,-21 0-15,21 1 0,0-1 0,0 0 16,0 1-16,-21-1 16,21-21-16,-21 22 0,21-22 0,-22 21 15,22-21-15,0 0 0,0 1 16,-21-1-16,21-42 31,0-1-31,0-20 0,21 21 16,-21 0-16,22 0 0,-1-22 15,0 22-15,0 0 0,0 0 0,0 0 16,22-1-16,-22 1 0,21 0 16,-21 21-16,22 0 0,-22 0 0,0 0 15,21 0-15,-20 0 0,-1 0 16,0 21-16,-21 0 0,0 1 15,0-1-15,0 0 0,0 0 0,0 0 16,-42 0-16,20 1 0,-20 20 16,21-21-16,-21 0 0,-1 0 0,1 1 15,0-22-15,20 21 0,-20 0 16,21-21-16,0 0 0,0 0 0,-1 0 16,22-21-1,0 0 1,22-1-16,-1 1 0,0 0 15,21 0-15</inkml:trace>
  <inkml:trace contextRef="#ctx0" brushRef="#br0" timeOffset="132916.07">11303 17018 0,'0'0'0,"0"-21"0,0 42 31,0 0-15,-21 0-16,21 22 0,0-22 15,0 0-15,-21 21 0,21-20 16,0 20-16,0 0 0,-22-21 16,22 22-16,-21-22 0,21 21 15,0-21-15,-21 22 0,21-22 0,0 0 16,-21 0-16,21 0 0,0 1 15,0-44 17,0 1-32,0 0 0,0 0 0,0 0 15</inkml:trace>
  <inkml:trace contextRef="#ctx0" brushRef="#br0" timeOffset="133236">10985 17145 0,'0'0'0,"0"-42"0,-42-22 15,42 43-15,0 0 0,0 0 0,0 0 16,21-1-16,0 22 16,22-21-16,-22 0 0,21 21 0,1 0 15,-1 0-15,21 0 0,-20 0 16,20 0-16,1 21 0,-22 0 0,22 1 16,-22-1-16,0 21 0,1-21 15,-1 22-15,-21-1 0,0-21 0,-21 21 16,0 1-16,0-22 0,0 21 15,-21-21-15,-21 22 0,-1-22 16,22 0-16,-21 21 0,0-20 0,-22-1 16,22 0-16,-1 0 0,22 0 15,-21-21-15,0 21 0,20 1 0,1-22 16,0 0-16,0 21 0,0-21 16,21-21-1,21-1 1,0 1-16,21 21 0</inkml:trace>
  <inkml:trace contextRef="#ctx0" brushRef="#br0" timeOffset="133639.76">11896 17336 0,'0'0'0,"-22"0"0,22-22 15,0 1-15,0 0 16,22 21 0,-1 0-16,21 0 15,-21 0-15,22 0 0,-22 0 0,21 21 16,-21-21-16,0 21 0,1 1 16,-1-1-16,0 0 0,-21 0 15,0 0-15,0 0 0,0 1 16,0-1-16,-21 0 0,0 0 15,-1 0-15,1-21 0,0 21 0,0-21 16,0 0-16,0 0 0,-1 0 16,22-21-1,0 0-15,0 0 16,0 0-16,0 0 0,22-22 0,-1 22 16,0 0-16,-21 0 0,21 0 15,0-1-15,0-20 0,22 21 0,-22 0 16,0 21-16,21-21 0,-20-1 15,-1 22-15,0 0 0,21-21 16,-21 21-16,1 0 0</inkml:trace>
  <inkml:trace contextRef="#ctx0" brushRef="#br0" timeOffset="133871.7">12573 17187 0,'0'22'0,"0"-1"16,0 0-1,-21 0-15,21 0 16,0 0-16,-21 1 0,21-1 0,0 0 16,0 0-16,0 0 15,0 0-15,0 1 0,-22-22 0,22 21 16,0 0-16,0 0 16,22-21-1,-1-21 1,-21 0-16,0 0 0,21-1 15,0 1-15</inkml:trace>
  <inkml:trace contextRef="#ctx0" brushRef="#br0" timeOffset="134176.62">12679 16955 0,'0'0'16,"-21"-22"-16,-22 22 15,22 0-15,0 0 0,21 22 16,-21-22-16,21 21 0,0 0 15,0 0-15,0 0 16,21-21 0,0 0-1,0 0-15,0 0 0,1-21 0,-1 21 16,-21-21-16,21 21 0,-21-21 0,21 0 16,-21-1-16,-21 22 31,0 0-31,0 0 15,-1 0-15,1 0 0,21 22 16,-21-1-16,21 0 16,0 0-16,0 0 15</inkml:trace>
  <inkml:trace contextRef="#ctx0" brushRef="#br0" timeOffset="134655.71">12933 17251 0,'-64'-21'16,"64"0"-16,0-1 15,21 22 1,1 0 0,-1 0-16,0 0 0,-21 22 15,21-1-15,0 0 0,0 0 0,-21 0 16,22 0-16,-22 1 0,0 20 16,0-21-16,0 0 0,0 0 0,0 1 15,0-1-15,0 0 0,0 0 0,0-42 47,0 0-47,0-22 16,21 22-16,0 0 0,-21 0 15,21 0-15,0-22 0,-21 22 16,21-21-16,1 21 0,-1 0 0,-21-1 16,21 1-16,0 0 0,-21 0 0,21 0 15,0 21-15,1 0 16,-1 0-16,0 0 15,-21 21-15,0 0 16,0 0-16,0 0 16,0 1-16</inkml:trace>
  <inkml:trace contextRef="#ctx0" brushRef="#br0" timeOffset="134987.69">13420 17420 0,'42'0'15,"-21"0"1,0 0-16,0-21 0,1 0 16,-1 21-16,0-21 0,0 0 15,0-1-15,0 1 0,-21 0 16,22 0-16,-22 0 16,-22 21-1,1 0-15,0 0 16,0 0-16,0 21 0,0 0 15,-1 0-15,1-21 0,0 21 0,0 1 16,0-1-16,21 0 0,0 0 16,0 0-16,0 0 0,0 1 0,0-1 15,0 0-15,21-21 0,0 21 0,0-21 16,0 0-16,1 0 0,-1 0 16,21 0-16,-21 0 0,22 0 15,-22 0-15,21-21 0,-21 21 16,0-21-16,1 0 0,-1-1 0</inkml:trace>
  <inkml:trace contextRef="#ctx0" brushRef="#br0" timeOffset="135325.5">13949 17209 0,'0'0'0,"21"-43"16,0 43-16,0 0 0,0 0 15,1 0-15,-1 0 16,0 0-16,0 0 0,0 21 15,-21 1-15,21-1 16,1 0-16,-22 0 0,21-21 0,-21 42 16,21-20-16,-21-1 0,0 0 0,0 0 15,0 0-15,0 0 0,0 1 16,-21-22-16,0 21 0,-1 0 0,1-21 16,0 0-1,21-21 1,0 0-16,0-1 15,0 1-15,0 0 0,21 0 0,-21 0 16,21-22-16,1 22 0,-1 0 0,0 0 16,0 0-16,0 0 0,0-1 15,1 1-15,20 21 0,-21-21 16,0 21-16,0-21 0,1 21 0,-1 0 16</inkml:trace>
  <inkml:trace contextRef="#ctx0" brushRef="#br0" timeOffset="136495.26">15981 17399 0,'21'0'15,"0"0"-15,0-21 0,0 0 16,1 0-16,-1 21 15,-21-22-15,0 1 0,21 0 0,-21 0 16,0-21-16,0 20 0,0 1 16,0 0-16,-21 0 0,0 21 15,-1-21-15,1 21 0,-21 0 0,21 0 16,-22 0-16,22 21 0,0 0 16,-21 0-16,21 0 0,-22 1 0,22-1 15,-21 21-15,21 0 0,-1-20 0,1 20 16,0-21-16,21 21 0,-21 1 15,21-22-15,0 0 0,0 0 0,0 0 16,21 1-16,0-1 0,0-21 16,22 0-16,-22 0 0,0 0 0,21 0 15,1 0-15,-1-21 16,-21-1-16,22 1 0,-1 0 0,0-21 16,1 21-16,-1-22 0,0 1 15,1 0-15,-22-1 0,0 1 0,0 0 16,0-1-16,0-20 0,-21 20 0,0-20 15,0 21-15,0-22 0,0 22 16,0-1-16,0 22 0,0-21 0,0 21 16,0 0-16,0 42 15,-21 0 1,21 0-16,-21 21 0,21 1 0,0-1 16,-21 0-16,0 1 0,21 20 15,-21-20-15,21-1 0,-22 21 16,22-20-16,-21-1 0,21 0 15,0 1-15,0-1 0,0 0 0,0 1 16,0-22-16,0 21 0,21-21 16,1 1-16,-1-22 0,0 21 0,0-21 15,0 0-15,22 0 0,-22 0 0,0 0 16,21-21-16,-21-1 0,22 1 16,-22 0-16,21 0 0,-21-21 15,1 20-15,-1-20 0,0 21 0,0 0 16,-21-22-16,0 22 0,0-21 15,0 21-15,0 0 0,-21 21 16,0 0 0,0 0-16,21 21 15,0 0 1,21 0-16,0 0 0,0 0 16,0 1-16,0-1 15,1 0-15,-22 0 0,21 0 0,-21 0 16,0 1-16,0-1 0,0 0 0,0 0 15,0 0-15,0 0 16,21-21 15,0-21-31,0 0 16,0 0-16,1 0 0,-1 0 16,0-1-16,0 1 0,0 0 0,0 0 15,1 0-15,-1 0 0,0-1 0,0 1 16,0 21-1,-21 21 1,0 1-16,0-1 16,0 0-16,0 0 0,0 0 0,0 0 15,-21 1-15,21-1 0,0 0 16,0 0-16,0 0 16,0-42 15,0 0-31,0 0 15</inkml:trace>
  <inkml:trace contextRef="#ctx0" brushRef="#br0" timeOffset="136668.16">17060 17103 0,'0'0'0,"-21"0"15,0 0 1,0 0-1,42 0 17,0 0-32,0 0 15,-21 21-15</inkml:trace>
  <inkml:trace contextRef="#ctx0" brushRef="#br0" timeOffset="137096.35">17420 17293 0,'-21'0'15,"21"-21"-15,0 0 16,0 0 0,21 0-1,0 21-15,0 0 0,1 0 16,-1 0-16,-21 21 0,21 0 15,0 0-15,0 0 0,0 0 0,-21 1 16,0-1-16,0 0 0,0 0 0,0 0 16,0 22-16,0-22 0,0 0 15,0 0-15,0 0 0,0 0 0,0 1 16,22-44 15,-1 1-15,-21 0-16,21 0 0,0 0 15,-21 0-15,21-22 0,0 22 0,1 0 16,-1-21-16,0 20 0,0 1 16,-21 0-16,21-21 0,0 21 0,-21-1 15,22 22-15,-22-21 0,21 21 16,-21 21 0,0 1-1</inkml:trace>
  <inkml:trace contextRef="#ctx0" brushRef="#br0" timeOffset="137411.85">17928 17441 0,'0'0'0,"21"0"16,0 0-16,1 0 0,-22-21 16,21 21-16,0-21 15,0 0-15,0 0 0,-21 0 0,0-1 16,21 1-16,-21 0 0,0 0 15,0 0-15,-21 21 16,0 0 0,0 0-1,0 21-15,21 0 0,-21 21 0,21-20 16,-22-1-16,22 0 16,0 0-16,0 21 0,0-20 0,0-1 15,0 0-15,0 0 0,0 0 16,0 0-16,22 1 0,-1-1 15,0-21-15,0 0 0,0 0 16,0 0-16,1 0 0,20 0 16,-21-21-16,0-1 0,0 22 0</inkml:trace>
  <inkml:trace contextRef="#ctx0" brushRef="#br0" timeOffset="137752.12">18330 17293 0,'0'0'0,"0"-21"0,0 0 15,21 21-15,1-21 16,-1 21-16,0 0 16,0 0-16,0 0 0,0 0 15,1 21-15,-1 0 16,0 21-16,-21-20 0,0-1 16,21 0-16,-21 21 0,0-21 15,0 1-15,0-1 0,0 21 0,0-21 16,0 0-16,-21 1 0,0-1 15,0-21-15,-1 0 16,1 0-16,21-21 31,0-1-31,0 1 0,0 0 0,0 0 16,0-21-16,21 20 0,1-20 16,-1 21-16,0 0 0,0-22 0,0 22 15,0 0-15,1-21 0,20 21 0,-21-1 16,0 1-16,0 21 0,22-21 15,-22 0-15,0 0 0</inkml:trace>
  <inkml:trace contextRef="#ctx0" brushRef="#br0" timeOffset="138252.17">19791 17209 0,'21'0'31,"0"0"-31,0 0 0,0 0 0,-21-22 16,43 22-16,-22 0 0,0 0 16,0 0-16,0-21 0,1 21 0,-1 0 15,0 0-15,0 0 0,-42 0 31</inkml:trace>
  <inkml:trace contextRef="#ctx0" brushRef="#br0" timeOffset="138412.15">19854 17357 0,'0'0'0,"0"21"0,0 0 0,0 0 15,21-21 16,1 0-31,20 0 16,-21 0-16,21 0 0,-20-21 0,20 0 16,0 0-16,1 0 0,-1 21 0</inkml:trace>
  <inkml:trace contextRef="#ctx0" brushRef="#br0" timeOffset="139080.46">21421 17145 0,'-22'-42'15,"22"21"-15,0-1 0,0 1 16,0 0-16,0 42 47,0 0-47,0 1 15,0-1-15,0 21 0,0-21 0,0 0 16,0 1-16,-21-1 0,21 21 16,0-21-16,-21 0 0,21 1 0,0-1 15,-21 0 1,0 0-16,21-42 31,-21 21-15,21-21-16,0 0 0,0-1 0,0 1 15,0 0-15,0 0 0,21-21 16,0 20-16,-21-20 0,42 21 0,-21-21 16,1 20-16,20-20 0,-21 21 15,21 0-15,1 0 0,-1-1 0,0 22 16,1 0-16,-1 0 0,0 0 16,1 22-16,-22-1 0,21 0 15,-21 0-15,1 21 0,-22-20 0,0 20 16,0 0-16,0-21 0,0 22 15,0-22-15,0 0 0,-22 21 0,22-20 16,-21-1-16,0 0 0,0 0 16,42-42 31,-21 0-47,21 0 0</inkml:trace>
  <inkml:trace contextRef="#ctx0" brushRef="#br0" timeOffset="139476.03">22310 17187 0,'0'0'0,"0"22"15,21-22 1,0 0-16,0 0 0,0 0 15,0-22-15,1 22 0,20-21 16,-21 0-16,0 21 0,0-21 0,-21 0 16,0 0-16,0-1 0,0 1 15,0 0-15,0 0 16,-21 21-16,0-21 0,0 21 0,0 0 16,0 0-16,-22 0 0,22 0 15,0 21-15,0 0 0,0 0 0,-1 0 16,1 1-16,0 20 0,0-21 0,21 21 15,0-20-15,0-1 0,0 21 16,0-21-16,0 0 0,0 1 0,0-1 16,0 0-16,21 0 0,0-21 15,22 0-15,-22 21 0,0-21 0,21 0 16,1 0-16,-1 0 0,0 0 16,1-21-16,-1 0 0,0 21 0,1-21 15,20 0-15,-21-1 0</inkml:trace>
  <inkml:trace contextRef="#ctx0" brushRef="#br0" timeOffset="139991.74">23029 17039 0,'0'0'0,"0"-42"16,0 63 15,0 0-31,0 0 0,0 1 0,-21-1 16,0 21-16,21-21 0,-21 0 15,21 22-15,0-22 0,-21 0 0,21 0 16,-22 0-16,22 1 0,0-1 15,0 0-15,0 0 0,22-21 32,-1 0-32,0 0 15,0-21-15,0 0 0,0 21 0,1-21 16,-1-1-16,0 1 0,0 0 16,0 0-16,0 0 0,1 0 0,-1 21 15,-21-22-15,21 22 16,-21 22-1,0-1-15,0 0 16,0 0-16,0 0 0,-21 0 0,21 1 16,0-1-16,0 0 0,0 0 15,0 0-15,0 0 0,21 1 16,0-22-16,0 0 0,22 0 16,-22 0-16,21 0 0,-21 0 15,22 0-15,-1 0 0,0-22 0,1 1 16,-22 0-16,21 0 0,-21 0 15,0 0-15,1-22 0,-22 1 0,0 21 16,0-22-16,0 1 0,0 0 16,-22 21-16,1-22 0,0 22 0,0-21 15,0 21-15,0 21 0,-1-22 16,1 22-16,0 0 0,0 0 0,0 22 16,21-1-1,0 0 1,21-21-16,0 0 0</inkml:trace>
  <inkml:trace contextRef="#ctx0" brushRef="#br0" timeOffset="140480.66">24850 16574 0,'0'0'0,"21"-22"0,0 22 15,0-21-15,0 21 0,0-21 0,1 0 16,-1 21-16,0-21 0,-21 0 0,0-1 16,21 1-16,-21 0 15,0 0-15,0 0 0,-21 21 16,0 0-16,0 0 16,-22 0-16,22 0 0,-21 0 0,-1 21 15,1 0-15,0 0 0,-1 22 0,1-22 16,0 21-16,21 22 0,-1-22 15,1 21-15,21 1 0,0-22 0,0 22 16,0-1-16,0-20 0,21 20 16,22-21-16,-22 1 0,21-22 0,1 21 15,-1-21-15,21 1 0,1-1 16,-1 0-16,1-21 0,-1 0 0,1 0 16,-1 0-16,1 0 0,-1-21 15,-20 0-15,20-1 0,-20 1 16,-1-21-16</inkml:trace>
  <inkml:trace contextRef="#ctx0" brushRef="#br0" timeOffset="140968.92">25908 16235 0,'0'0'16,"0"-42"-16,0-1 0,0 22 0,0-21 0,0 21 16,0-1-16,0 44 15,-21-1-15,21 21 16,-21-21-16,-1 22 0,1 20 15,21-21-15,-21 1 0,0 20 16,0 1-16,0-1 0,-1 1 0,1-1 16,21 1-16,-21-1 0,0 1 15,0-1-15,0 1 0,21-22 0,-22 0 16,1 1-16,21-1 0,-21-21 16,21 0-16,0 1 0,-21-1 15,0-21 1,21-21-16,0-1 15,0 1-15,0 0 0,0 0 0,0-21 16,21-1-16,0 1 0,0 0 16,0-1-16,22 1 0,-22 0 0,21-1 15,1 22-15,-1-21 0,21 21 16,-20-1-16,-1 22 0,0 0 16,1 0-16,-1 22 0,-21-1 15,0 0-15,1 21 0,-1 1 0,-21-1 16,0 0-16,0-21 0,0 22 0,0-1 15,0 0-15,-21-20 0,21-1 16,-22 21-16,1-21 0,0 0 0,0 1 16,21-1-16,-21-21 15,42 0 17,0 0-32,-21-21 0,21-1 0,0 1 15,1 0-15</inkml:trace>
  <inkml:trace contextRef="#ctx0" brushRef="#br0" timeOffset="141319.74">26289 16849 0,'0'0'0,"0"-21"0,0-22 15,0 22-15,0 0 16,21 0-16,0 0 16,0 21-16,1 0 0,-1 0 15,0 0-15,0 0 0,0 21 16,22 0-16,-22 0 0,0 0 15,0 22-15,0-1 0,0-21 16,1 21-16,-22 1 0,0-1 0,0-21 16,0 22-16,0-22 0,0 0 15,-22 0-15,1 0 0,21 0 0,-21-21 16,0 22-16,0-22 0,21-22 31,0 1-31,0 0 0,0 0 16,21 0-16,0-22 0,0 22 15,-21-21-15,21 0 0,1-1 0,-1 1 16,21 0-16,-21 20 0,0-20 16,22 0-16,-22 21 0,21-1 0,-21 1 15,22 0-15,-22 21 0,0 0 16,0 0-16,0 0 0,1 0 16</inkml:trace>
  <inkml:trace contextRef="#ctx0" brushRef="#br0" timeOffset="141675.53">27114 16785 0,'0'21'0,"-21"1"0,0-22 0,21 21 15,-21 0-15,0 0 0,0 0 16,-1 0-16,22 1 0,0-1 0,-21 0 16,21 0-16,0 0 15,0 0-15,0 1 0,0-1 0,0 0 16,21 0-16,1-21 15,-1 0-15,21 0 0,-21 0 0,22 0 16,-1 0-16,0 0 0,1 0 0,-1-21 16,-21 0-16,21 21 0,-20-21 15,-1-22-15,0 22 0,-21-21 0,0 21 16,0-22-16,0 1 0,0 0 16,-21-1-16,0 1 0,-1 21 0,1 0 15,0-1-15,-21 1 0,21 21 16,-22 0-16,22 0 0,0 0 0,0 21 15,0-21-15,-1 22 16,22 20-16,0-21 0,0 0 0,0 0 16,0 22-16,0-22 0,22 0 15,-1-21-15,0 21 0,0 0 0</inkml:trace>
  <inkml:trace contextRef="#ctx0" brushRef="#br0" timeOffset="142307.4">27749 16722 0,'0'0'0,"0"-21"0,0-1 16,0 44 15,0-1-31,0 0 0,-21 21 0,0-21 16,21 22-16,-21-22 0,21 0 15,0 21-15,-21-20 0,0-1 0,21 21 16,-22-21-16,1 0 0,21 1 15,0-1-15,-21-21 0,21-21 32,0-1-17,0 1-15,0-21 16,21 21-16,-21 0 0,21-22 0,1 22 16,-1-21-16,0-1 0,0 1 0,0 21 15,0-21-15,1 20 16,20 22-16,-21-21 0,0 21 0,0 0 15,1 0-15,-1 0 0,0 21 16,0 1-16,-21-1 0,0 0 0,21 0 16,-21 21-16,0-20 0,0 20 15,0-21-15,0 21 0,0-20 0,-21-1 16,21 0-16,0 0 0,-21 0 0,0 0 16,0-21-16,-1 0 15,22-21 16,0 0-31,0 0 0,0 0 16,22 0-16,-1-1 0,0-20 16,21 21-16,-21-21 0,22 20 0,41-62 15,-41 63-15,-1-1 16,22 1-16,-22 21 0,0 0 0,-21 0 16,22 0-16,-22 0 0,0 21 0,-21 1 15,0 20-15,0-21 0,0 0 16,0 22-16,0-22 0,-21 21 0,0-21 15,-22 0-15,22 1 0,0-1 16,21 0-16,-21 0 0,0-21 0,0 21 16,42-42 15</inkml:trace>
  <inkml:trace contextRef="#ctx0" brushRef="#br0" timeOffset="142632.2">28596 16828 0,'21'0'15,"0"0"1,1 0-16,-1 0 16,0 0-16,0 0 0,0 0 15,0 0-15,1-22 0,20 22 0,-21-21 16,0 0-16,-21 0 15,0 0-15,0 0 0,0-1 0,0 1 16,-21 21-16,0 0 16,0 0-16,0 0 0,-1 0 0,1 21 15,0 1-15,0-1 0,0 0 16,21 21-16,-21-21 0,21 22 0,0-22 16,0 0-16,0 21 0,0-20 15,0-1-15,0 0 0,0 0 0,21-21 16,0 21-16,0-21 0,0 0 15,0 0-15,1 0 0,20 0 0</inkml:trace>
  <inkml:trace contextRef="#ctx0" brushRef="#br0" timeOffset="142907.2">29591 16277 0,'0'0'0,"0"-21"0,0-21 0,0 21 15,0-1-15,-21 44 16,0-1 0,21 21-16,-22 0 0,22-20 15,0 41-15,0-21 0,-21 22 0,0-22 16,21 22-16,-21-1 16,0 1-16,21-22 0,-21 22 0,-1-22 15,22 21-15,-21-20 0,21-22 16,0 21-16,-21-21 0,0 1 0,0-1 15,21 0-15,-21 0 0,21-42 32,0 0-32</inkml:trace>
  <inkml:trace contextRef="#ctx0" brushRef="#br0" timeOffset="143225.51">29231 16425 0,'0'0'0,"0"-42"16,0-21-16,0 20 0,0 1 15,21 0-15,0 20 0,1 1 0,20-21 16,-21 42-16,21-21 0,-20 21 16,20 0-16,0 0 0,22 0 0,-22 21 15,0 0-15,22 0 0,-22 22 16,1-1-16,20 0 0,-21 22 0,1-22 16,-1 22-16,-21-1 0,0 1 15,-21-1-15,0 1 0,0-1 0,-21 1 16,0-1-16,-21-21 0,-1 1 0,1-1 15,21 0-15,-21 1 16,-1-22-16,1 0 0,0 0 0,-1-21 16,1 0-16,21 21 0,-22-21 15,22 0-15,0 0 0,0 0 0,21-21 32,0 0-32,21 0 0,21 0 15,-20 0-15,-1 21 0</inkml:trace>
  <inkml:trace contextRef="#ctx0" brushRef="#br0" timeOffset="143584.17">29993 16912 0,'21'-63'16,"-21"42"-16,21-1 0,1 1 15,-1 0-15,0 21 16,0 0-16,21 0 0,-20 0 0,-1 0 15,0 0-15,21 21 0,-21 0 16,1 1-16,-22-1 0,21 21 0,-21-21 16,0 22-16,0-22 0,0 21 15,0-21-15,0 0 0,0 22 0,-21-22 16,-1-21-16,22 21 0,-21 0 16,0-21-16,0 0 0,0 0 0,0 0 31,21-21-31,0 0 15,0 0-15,0 0 0,21-1 16,0-20-16,0 21 0,21-21 0,-20 20 16,20-20-16,-21 0 0,21 21 15,-20-22-15,20 22 0,-21 0 0,0 0 16,22 0-16,-22-1 0,0 22 16,0 0-16,0-21 0,0 21 0</inkml:trace>
  <inkml:trace contextRef="#ctx0" brushRef="#br0" timeOffset="143796.18">30776 16658 0,'0'21'15,"0"1"-15,-21-22 0,0 21 16,21 21-16,-21-21 0,21 0 16,-21 22-16,-1-1 0,22-21 0,-21 22 15,21-22-15,0 0 0,-21 0 16,21 0-16,0 0 0,-21 1 0,21-1 15,0-42 32,0-1-47</inkml:trace>
  <inkml:trace contextRef="#ctx0" brushRef="#br0" timeOffset="143980.21">30713 16531 0,'0'0'0,"0"-42"16,0 21 0,21 21 15,0 21-15,0-21-16,-21 21 0,21-21 15,-21 21-15,22-21 0,-22 21 16,21 1-16</inkml:trace>
  <inkml:trace contextRef="#ctx0" brushRef="#br0" timeOffset="144320.1">30967 16701 0,'21'0'0,"0"21"15,-21 0 1,0 0-16,0 0 0,0 22 15,21-22-15,-21 0 0,0 0 16,0 21-16,0-20 0,0-1 16,0 0-16,0 0 0,0 0 15,0 0-15,0 1 0,-21-1 16,21-42 15,0-1-31,21 1 16,0 0-16,1 0 0,-1 0 0,0 0 15,0-22-15,0 22 0,0-21 16,22 21-16,-22-1 0,0 1 0,0 0 16,0 0-16,1 0 0,-1 21 15,0-21-15,0 21 32</inkml:trace>
  <inkml:trace contextRef="#ctx0" brushRef="#br0" timeOffset="144663.97">31369 16870 0,'0'0'0,"21"0"31,0 0-31,0 0 16,1 0-16,-1 0 0,0-21 15,21 21-15,-21 0 0,1-21 0,-1-1 16,0 22-16,-21-21 15,21 21-15,-21-21 16,-21 21 0,0 0-16,0 0 0,-1 0 0,1 0 15,0 0-15,-21 21 0,21-21 16,-1 21-16,1 1 0,0 20 16,0-21-16,0 0 0,21 0 0,0 1 15,0-1-15,0 0 0,0 0 16,0 0-16,0 0 0,0 1 15,21-22-15,0 0 16,0 0-16,0 0 16,1 0-16,-1 0 0,0-22 15</inkml:trace>
  <inkml:trace contextRef="#ctx0" brushRef="#br0" timeOffset="145040.79">31708 16764 0,'0'0'15,"21"-21"-15,0-21 16,-21 20-16,21 22 0,0 0 0,-21-21 16,21 21-16,1 0 0,-1 0 15,0 0-15,0 0 0,0 0 16,0 21-16,1 1 0,-22-1 16,0 0-16,0 21 0,0 1 15,0-22-15,0 21 0,0 0 0,0 1 16,-22-22-16,22 21 0,-21-21 15,0 22-15,21-22 0,0 0 0,-21 0 16,0 0-16,21-42 31,0 0-15,0 0-16,0 0 0,0-22 16,21 22-16,0 0 0,0-21 0,0-1 15,1 22-15,-1-21 0,0 21 16,0-22-16,0 22 0,-21 0 15,21 0-15,1 0 0,-1 21 16,0-21-16,0 21 0,0 0 16,0 0-16,1 0 15</inkml:trace>
  <inkml:trace contextRef="#ctx0" brushRef="#br0" timeOffset="145303.21">32448 16637 0,'0'0'0,"0"-42"16,0 21-1,0 42 1,-21 0 0,0 0-16,0 0 0,0 22 15,0-22-15,-1 21 0,1-21 0,0 22 16,0-1-16,0-21 0,0 21 15,-1-20-15,22 20 0,0-21 0,-21 0 16,21 0-16,0 1 0,0-1 16,21-21-16,1 0 0,-1 0 15,0 0-15,21 0 0,-21 0 0</inkml:trace>
  <inkml:trace contextRef="#ctx0" brushRef="#br0" timeOffset="145612.1">32766 16658 0,'0'0'0,"0"-42"0,0 21 16,0 0-16,0-1 0,21 22 15,0 0 1,0 0 0,1 22-16,-22-1 15,0 0-15,0 0 0,0 21 0,0-20 16,0 20-16,0-21 15,0 21-15,0 1 0,0-22 16,0 21-16,-22 1 0,1-22 0,21 0 16,-21 21-16,0-21 0,0 1 15,0-1-15,21 0 0,-22-21 16,1 21-16,21-42 31,0 0-31,0 0 0,0-1 16,0 1-16</inkml:trace>
  <inkml:trace contextRef="#ctx0" brushRef="#br0" timeOffset="145841.06">33168 16764 0,'0'0'0,"-21"-21"15,21 0 1,0 0 0,21 21 31,0 0-47,-21 21 15,0 0-15</inkml:trace>
  <inkml:trace contextRef="#ctx0" brushRef="#br0" timeOffset="146115.26">32999 17441 0,'0'0'16,"-21"0"-16,-22 22 15,22-22-15,21 21 0,-21 0 16,0 0-16,21 0 16,-21 0-16,-1 1 0,1-1 15,21 0-15,-21-21 0,0 21 0,0 0 16,0 0-16,-22 1 0,22-22 16,-21 21-16,-22 0 0,22-21 15,-22 21-15,1-21 0,-1 0 0,1 0 16,-1 0-16,-20 0 0</inkml:trace>
  <inkml:trace contextRef="#ctx0" brushRef="#br0" timeOffset="172167.92">7959 14669 0,'0'21'15,"21"-21"1,-21 21 15,21-21-15,-21 21-1,0 0 95,0 0 93,0 1-156,-21-22 15,0 0-15,-1 0-31,22-22-1,-21 22 1,0 0 0,21-21-16,-21 21 15,21-21-15,-21 21 0,0 0 0,21-21 16,-22 21-16,1-21 15,21 0-15,-21-1 16,0 22-16,21-21 0,-21 21 16,21-21-1,-21 21-15,21-21 16,-22 21-16,1-21 16,21 0-16,-21 21 15,21-22 1,-21 22-16,21-21 0,-21 0 15,21 0-15,0 0 16,-21 21-16,21-21 16,-22 21-16,22-22 0,0 1 15,0 0 1,-21 21-16,21-21 16,-21 21-16,21-21 0,0 0 15,0-1 1,0 1-16,-21 0 15,21 0 1,-21 21-16,21-21 0,0 0 16,0-1-1,0 1-15,0 0 16,0 0 0,-21 21-16,21-21 0,0 0 15,-22-1-15,22 1 16,0 0-16,0 0 15,0 0-15,-21 21 0,21-21 0,0-1 16,-21 1-16,21 0 16,0 0-16,0 0 0,0 0 15,0-1-15,0 1 0,0 0 16,0 0-16,0 0 16,0 0-16,0-1 0,0 1 15,0 0-15,0 0 16,0 0-16,0 0 0,0-1 15,0 1-15,0 0 0,0 0 16,0 0 0,0 0-1,0-1 1,0 1-16,0 0 16,0 0-1,21 0-15,-21 0 16,0-1-1,21 22-15,-21-21 16,22 21-16,-22-21 0,0 0 16,21 0-1,0 0-15,0-1 16,-21 1 0,21 0-16,-21 0 0,21 21 15,-21-21-15,22 0 16,-1 21-16,-21-22 0,21 1 0,-21 0 15,21 21-15,-21-21 16,21 21-16,-21-21 0,0 0 0,21 21 16,1-22-16,-22 1 15,21 0-15,0 0 0,0 21 16,-21-21-16,0 0 0,21 21 16,0-22-16,-21 1 0,22 21 15,-1 0-15,0-21 0,-21 0 16,21 21-16,-21-21 0,21 21 15,0 0-15,-21-21 0,22 21 0,-1 0 16,-21-22-16,21 22 0,0-21 16,0 21-16,-21-21 0,21 21 15,1-21-15,-1 21 16,-21-21-16,21 21 16,-21-21-16,21 21 0,-21-22 15,21 22-15,-21-21 16,21 21-16,-21-21 0,22 21 15,-22-21 1,21 0-16,0 21 0,-21-21 16,21 21-1,0-22-15,0 22 16,-21-21-16,22 0 0,-1 21 16,0 0-16,-21-21 0,21 21 15,0-21-15,0 21 0,1 0 16,-1-21-16,0 21 15,0 0-15,-21-22 16,21 22-16,0-21 0,1 21 16,-1-21-16,0 21 0,0 0 15,0 0-15,0-21 0,22 21 16,-22 0-16,0-21 0,0 21 0,0-21 16,1 21-16,-1 0 0,21-22 15,-21 22-15,0 0 0,1 0 0,-1-21 16,0 21-16,0 0 0,0 0 15,0-21-15,1 21 0,-1 0 16,0 0-16,0 0 0,0-21 0,0 21 16,22-21-16,-22 21 0,0 0 15,0-21-15,0 21 0,22 0 0,-22 0 16,0-22-16,0 22 16,0 0-16,1-21 0,-1 21 0,0 0 15,0 0-15,0-21 0,0 21 16,1-21-16,-1 21 0,21 0 0,-21 0 15,0 0-15,1-21 0,-1 21 16,0 0-16,0 0 0,0 0 0,0 0 16,1 0-16,-1 0 0,0 0 0,0-21 15,0 21-15,22 0 0,-22 0 16,0 0-16,0 0 0,21 0 16,-20 0-16,-1 0 0,0 0 0,0 0 15,0 0-15,0-22 0,1 22 16,-1 0-16,0 0 0,0 0 0,0 0 15,0 0-15,1 0 0,-1 0 16,0 0-16,0 0 0,-21-21 16,21 21-16,0 0 0,1 0 15,-1 0-15,0-21 16,0 21-16,0 0 16,0 0-16,1 0 15,-22-21-15,21 21 16,0 0-16,0 0 31,0 0-15,0 0-1,1 0 1,-1 0 0,0 0 30,-21-21-30,0 0 15,-21 21-15,0 0-16,-1-22 0,1 22 16,0 0-16,0 0 0,0-21 15,-22 21-15,22 0 0,0 0 0,0-21 16,0 21-16,0 0 0,-1 0 15,1-21-15,0 21 0,0-21 16,0 21-16,0 0 0,-1-21 0,1 21 16,0 0-16,0-22 0,0 22 15,0 0-15,-1 0 0,1-21 16,0 21-16,0 0 16,0-21-1,42 21 79,0 0-94,0 0 16,0 0-16,1 21 0,-1-21 15,0 0-15,0 0 0,0 21 0,0-21 16,1 0-16,20 0 0,-21 22 0,0-22 15,0 0-15,1 0 16,-1 21-16,0-21 0,0 21 0,0-21 16,0 0-16,1 21 0,-1-21 0,0 0 15,0 21-15,0-21 0,0 0 16,1 21-16,-1-21 0,0 22 16,0-22-1,0 21 1,-21 0 93,-21-21-109,0 21 16,0 0-1,0-21-15,-1 21 0,1 1 0,0-1 16,0 0-16,0 0 0,0 0 16,-1 0-16,1 1 0,0-1 0,0 0 15,-21 0-15,20 0 0,1 22 0,0-22 16,0 0-16,-21 0 0,20 0 16,1 0-16,-21 1 0,21-1 15,0 0-15,-22 0 0,22 0 0,0 0 16,0-21-16,0 22 0,-1-1 15,1 0-15,0-21 0,0 21 0,0-21 16,21 21-16,-21-21 16,21 21-1,21-42 32,0 0-47,0 0 16,21 21-16,-20-21 0,-1 0 0,21-1 15,0-20-15,-20 21 0,20 0 16,0-22-16,1 22 0,-1-21 16,0 0-16,1 20 0,-22-20 0,21 0 15,0 21-15,1-43 16,-1 43-16,-21 0 0,0 21 0,-21-21 16,22-1-16,-1 22 0,-21-21 15,21 21 1,-21-21 281,21 21-282,-21-21 1,-21 0 78,0 21-79,0 0-15</inkml:trace>
  <inkml:trace contextRef="#ctx0" brushRef="#br0" timeOffset="177528.01">8996 11070 0,'0'-21'15,"0"0"32,0 0 0,0 0 0,-21 21-47,-1-22 31,1 22 0,42 0 126</inkml:trace>
  <inkml:trace contextRef="#ctx0" brushRef="#br0" timeOffset="178520.05">8975 10964 0,'0'-21'47,"0"0"-32,0 0 1,0 0 31,0 42 15,0 0-62,0 0 16,0 0 0,0 1-16,21-1 15,-21 0-15,21-21 0,-21 21 0,0 0 16,0 0-16,0 1 0,0-1 15,21 0-15,-21 0 0,0 0 0,21-21 16,-21 21-16,0 1 0,0-1 16,21 0-16,-21 0 0,22 0 0,-22 0 15,0 1-15,0-1 0,21 0 16,-21 0 0,21 0-16,-21 0 15,0 1 1,21-22-16,-21 21 15,21-21 1,0 0 31,1 0-31,-1 0 15,0 0-31,-21-21 0,21 21 15,0-22-15,-21 1 0,21 21 16,1-21-16,-1 0 0,0 0 16,0 0-16,0-1 0,0 1 0,22-21 15,-22 21-15,21-22 0,1 22 0,-1-21 16,0 21-16,1 0 0,-1-22 16,0 22-16,1-21 0,-1 21 0,0-1 15,22-20-15,-22 21 0,0 0 16,1-22-16,-1 22 0,0 0 0,1-21 15,-1 21-15,0-1 0,1-20 0,-22 21 16,21 0-16,-21-22 0,22 22 16,-1 0-16,-21 0 0,22 0 0,-22 0 15,0-1-15,0 22 16,0-21-16,0 0 0,1 21 0,-1-21 16,0 21-16,0 0 15,-21-21-15,21 21 0,-21-21 0,21 21 16,1 0-1,-22-22 1</inkml:trace>
  <inkml:trace contextRef="#ctx0" brushRef="#br0" timeOffset="180723.06">9969 10499 0,'0'0'0,"-21"0"31,21-21-31,-21 21 16,21-22-16,-21 1 15,0 21-15,21-21 16,-21 0-16,-1 21 15,1 0-15,0 0 16,0-21 0,0 21-16,0-21 15,-1 21 1,22 21 31,0 0-47,0 0 0,22 21 15,-1 1-15,-21-1 0,21-21 0,-21 22 16,21 62-16,0-62 0,0-22 16,-21 21-16,22 1 0,-1-1 15,-21 0-15,21 1 0,0-22 0,-21 21 16,21 0-16,0 1 0,-21-22 16,22 21-16,-1-21 0,-21 22 0,0-22 15,21 0-15,0 21 0,-21-20 0,21-1 16,-21 0-16,0 0 15,21 0-15,-21 0 0,22-21 16,-44 0 47,1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3:53:48.6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381 0,'0'0'16,"0"-42"-16,0 21 15,0-1-15,0 1 0,0 0 16,0 0-16,0 0 0,21 0 15,-21-1 1,0 44 15,0-1-31,0 21 0,0-21 16,0 22-16,21-1 0,-21 0 16,0 22-16,0-22 0,0 22 15,0-1-15,0 1 0,0-1 16,0-21-16,0 22 0,0-1 15,0 1-15,0-1 0,-21-20 0,21-1 16,0 0-16,0 1 0,0-22 16,0 0-16,0 0 0,0 0 0,0 1 15,0-44 17,0 1-17,0 0-15,0 0 0,0-21 16</inkml:trace>
  <inkml:trace contextRef="#ctx0" brushRef="#br0" timeOffset="347.48">2117 889 0,'0'0'15,"0"64"-15,0-43 16,21-21 0,0 0-1,0-21 1,0 21-16,-21-22 16,0 1-16,0 0 15,0 0-15,0 0 16,-21 21-16,0 0 15,0 0-15,21 21 16,-21 0-16,21 0 16,0 0-1,21-21 1,0 0-16,0 0 16</inkml:trace>
  <inkml:trace contextRef="#ctx0" brushRef="#br0" timeOffset="1263.21">3683 593 0,'21'0'63,"0"0"-63,0 0 0,1 0 16,-1-21-16,0-1 15,0 22-15,0-21 0,0 0 0,1 0 16,-1 0-16,0 0 0,-21-1 15,21 1-15,0 0 0,-21 0 16,0 0-16,0 0 0,0-1 16,-21 22-16,0 0 0,-21 0 15,20 0-15,1 0 0,-21 0 16,0 22-16,-1-1 0,1 0 16,0 0-16,-1 0 0,1 0 15,0 1-15,20-1 0,-20 0 0,42 0 16,-21-21-16,21 21 0,0 0 15,0 1-15,0-1 0,21 0 16,0-21-16,0 21 0,1-21 16,-1 21-16,21-21 0,-21 21 15,22 1-15,-1-22 0,0 21 0,1 0 16,-1 0-16,-21 0 0,21-21 16,-20 21-16,20 1 0,-21 20 0,0-21 15,0 0-15,-21 0 0,0 22 16,0-22-16,0 21 0,-42 1 15,21-1-15,-21-21 0,-1 21 16,1 1-16,-22-22 0,22 21 0,-21-21 16,-1 1-16,22-1 0,-22 0 15,22-21-15,0 0 0,-1 0 0,1 0 16,21 0-16,-22-21 0,22 0 16,0-1-16,0 1 0,0-21 0,0 0 15,21-1-15,0 1 0,0 0 16,-22-1-16,22 1 0,0 21 15,0-22-15,22 1 0,-22 21 0,21 0 16,0 0-16,0 21 0,21 0 16,-20 0-16,-1 0 0,0 0 15,0 21-15,21 0 0,-20 0 16,-22 0-16,21 0 0,0 1 0,-21 20 16,21-21-16,-21 0 0,0 22 15,0-22-15,21 0 0,0-21 0,1 21 16,-1-21-16</inkml:trace>
  <inkml:trace contextRef="#ctx0" brushRef="#br0" timeOffset="1826.89">4149 1058 0,'0'22'0,"0"-1"31,21-21-15,0 0 0,0 0-16,0 0 15,0 0-15,1-21 16,-22-1-16,21 22 0,0-21 16,0 0-16,0 0 0,-21 0 0,0 0 15,21-1-15,-21 1 0,0 0 16,0 0-16,0 0 0,0 0 15,-21-1 1,0 22-16,0 0 0,0 0 0,0 0 16,-1 22-16,1-1 15,-21 0-15,21 0 0,0 21 0,-1-20 16,1 20-16,0-21 0,0 21 16,0 1-16,0-22 0,21 21 0,-22 1 15,22-22-15,0 0 0,0 0 16,0 0-16,0 0 0,0 1 0,0-1 15,0 0-15,22-21 0,-1 0 16,-21 21-16,21-21 0,0 0 0,0 0 16,0 0-16,1 0 15,-1-21-15,21 0 0,-21 21 0</inkml:trace>
  <inkml:trace contextRef="#ctx0" brushRef="#br0" timeOffset="2347.59">4847 974 0,'0'0'16,"21"-21"-16,-21-1 0,0 1 0,0 0 15,0 0-15,0 0 16,-21 21-16,0 0 0,0 0 16,0 0-16,-1 0 0,1 0 15,0 0-15,0 21 0,0 0 0,0 0 16,-1 0-16,1 22 0,0-22 15,0 21-15,21-21 0,-21 22 16,21-22-16,-21 21 0,21-21 16,0 22-16,0-22 0,0 21 0,0-21 15,0 1-15,0-1 16,21 0-16,0-21 0,0 0 16,0 0-16,0 0 0,1 0 15,20-21-15,-21 0 0,0-1 0,0 1 16,22 0-16,-22-21 0,0 21 15,0-22-15,0 1 0,1 0 0,-1 20 16,-21-20-16,0 0 0,21 21 16,-21-1-16,0 1 0,0 0 0,0 0 15,0 42 1,0 0-16,0 22 16,0-22-16,0 0 15,0 21-15,0-21 0,0 22 0,0-1 16,0-21-16,0 22 0,0-22 15,0 0-15,0 0 0,0 21 0,0-20 16,0-1-16,21 0 16,0-21-16,0 0 0,1 21 0,-1-21 15,0 0-15,0 0 16,0 0-16,0-21 0,-21 0 0,22 21 16</inkml:trace>
  <inkml:trace contextRef="#ctx0" brushRef="#br0" timeOffset="2747.36">5249 1122 0,'0'0'0,"-21"0"0,21-21 0,0 0 0,0-1 15,0 1-15,0 0 16,21 0-16,-21 0 0,21 0 16,1 21-16,-1-22 0,0 22 15,0 0-15,0 0 0,0 0 0,22 0 16,-22 22-16,0-1 15,21 0-15,-20 0 0,-1 0 0,0 0 0,0 22 16,0-22-16,-21 21 16,0-21-16,0 22 0,0-22 0,0 21 15,0-21-15,-21 22 0,0-22 16,0 0-16,21 0 0,-21 0 16,21 1-16,-22-22 0,22-22 31,0 1-31,0 0 0,0 0 15,0 0-15,22-22 0,-1 22 16,-21-21-16,21 0 0,0 20 0,-21-20 16,21 0-16,0 21 0,1-1 15,-1 1-15,-21 0 0,21 0 16,0 0-16,0 21 0,0 0 16,1 0-16,-1 0 15,0 0-15</inkml:trace>
  <inkml:trace contextRef="#ctx0" brushRef="#br0" timeOffset="3068.18">6265 1016 0,'0'0'0,"0"-21"16,0 0-16,0 0 0,0-1 0,0 1 15,-21 21-15,0 0 16,0 0-16,0 0 0,-1 21 16,1-21-16,0 22 0,0 20 15,21-21-15,-21 0 0,21 22 0,-21-22 16,21 21-16,0-21 0,0 22 16,0-22-16,0 21 0,0-21 0,0 0 15,0 1-15,21-1 0,0 0 16,0-21-16,0 0 0,0 21 15,1-21-15,-1 0 0,0 0 0,21 0 16,-21-21-16,22 0 0,-22 21 16,21-21-16,-21-1 0,22-20 0,-1 21 15,0-21-15</inkml:trace>
  <inkml:trace contextRef="#ctx0" brushRef="#br0" timeOffset="3495.49">6773 572 0,'0'0'16,"0"-22"-16,0-20 0,0 0 0,-21 21 0,0-1 15,0 1-15,0 0 0,-1 21 16,22 21 0,0 22-16,0-22 15,0 21-15,0 0 0,0 1 16,0-1-16,0 22 0,22-22 16,-22 21-16,0-20 0,0-1 0,0 22 15,0-22-15,0 0 0,0 1 0,0-22 16,0 21-16,0-21 0,0 0 15,0 1-15,0-1 0,0 0 0,-22-21 16,1 0 0,21-21-1,0-22-15,0 22 16,0 0-16,0-21 0,21-1 0,1 1 16,20 0-16,-21-1 0,21 1 15,1 21-15,-22-21 0,21 20 16,1 22-16,-1-21 0,-21 21 0,21 0 15,1 0-15,-22 0 0,21 21 16,-21 1-16,1-1 0,-1 0 0,-21 21 16,0-21-16,0 1 0,0 20 15,0-21-15,0 21 0,0-20 0,0-1 16,0 0-16,-21 0 0,-1 0 16,22 0-16,0 1 0,-21-22 0</inkml:trace>
  <inkml:trace contextRef="#ctx0" brushRef="#br0" timeOffset="4039.18">8509 720 0,'0'0'15,"21"-21"-15,0-1 0,0 22 16,1-21-16,-22 0 0,21 0 0,0 21 16,0-21-16,0 0 0,-21-1 15,0-20-15,21 21 0,-21 0 0,0 0 16,0-1-16,0 1 0,-21 0 16,0 0-16,-21 0 0,-1 21 15,22 0-15,-21 0 0,0 21 0,-1 0 16,1 0-16,0 0 0,-1 22 15,1-1-15,0 0 0,-1 1 0,22 20 16,-21 1-16,21-1 0,-1 1 16,1-1-16,21 1 0,0-1 0,0-20 15,0 20-15,0-21 0,21 1 16,1-1-16,-1-21 0,21 0 0,-21 1 16,22-1-16,-1 0 0,0-21 15,1 0-15,-1 0 0,21 0 0,-20 0 16,20-21-16,-20 0 15,20-1-15,1 1 0,-22 0 0,21 0 16,-20-21-16,20 20 0</inkml:trace>
  <inkml:trace contextRef="#ctx0" brushRef="#br0" timeOffset="4446.93">9165 826 0,'0'0'0,"0"-22"0,0-41 16,-21 63-1,0 0-15,0 0 0,-1 0 16,1 0-16,0 21 0,0 0 0,0 0 15,21 22-15,-21-1 0,-1 0 16,1 1-16,21-1 0,0 0 0,0 1 16,0-1-16,0-21 0,0 22 15,0-1-15,0-21 0,0 0 16,21 0-16,1 1 0,-1-22 0,21 0 16,-21 0-16,22 0 0,-22 0 15,21 0-15,0 0 0,-20 0 0,20-22 16,0 1-16,-21 0 0,22-21 15,-22 21-15,0-1 0,0-20 0,-21 0 16,0-1-16,0 1 0,0 0 16,0-1-16,0 1 0,-21 0 0,0 21 15,0-22-15,-22 22 0,22 0 0,-21 21 16,0 0-16,-1 0 0,1 0 16,0 0-16,-1 21 0,1 0 15,21 22-15,-22-22 0,22 21 16,21 0-16,0 1 0,0-22 0,0 21 15,0 1-15,0-22 0,21 21 16,22-21-16,-22 0 0,0 1 0,21-1 16,1-21-16,-1 0 0,0 0 15,1 0-15,-1 0 0</inkml:trace>
  <inkml:trace contextRef="#ctx0" brushRef="#br0" timeOffset="4919.67">9906 889 0,'0'0'0,"0"-21"0,0-43 16,0 43-16,0 42 31,0 1-31,0-1 0,-21 21 16,21-21-16,0 22 0,-21-22 16,21 21-16,0-21 0,0 22 0,0-1 15,0-21-15,0 21 0,0-20 0,0-1 16,0 0-16,0 0 0,0 0 15,0 0-15,0 1 0,-22-22 32,22-22-17,0 1-15,0 0 0,0 0 16,0 0-16,0-22 0,0 1 16,0 0-16,22-1 0,-1 1 0,0 0 15,0-1-15,0 1 0,22 0 16,-22-1-16,21 22 0,0 0 0,-20 0 15,20 21-15,0 0 0,-21 0 16,22 0-16,-22 21 0,0 0 0,0 0 16,0 22-16,1-22 0,-22 21 15,0 1-15,0-1 0,0 0 0,0-21 16,0 22-16,0-1 0,-22-21 0,1 22 16,21-22-16,-21 0 0,21 0 15,0 0-15,0 0 16,21-42-1,0 0 1,1-21-16,-1 21 0</inkml:trace>
  <inkml:trace contextRef="#ctx0" brushRef="#br0" timeOffset="5187.52">10880 402 0,'0'0'0,"0"-21"0,0 0 15,0 42 1,0 0-16,-22 22 16,22-22-16,-21 21 0,21 0 0,0 1 15,-21-1-15,0 0 0,0 1 16,21 20-16,-21-20 0,-1-1 0,22 21 16,-21-20-16,21-1 0,0-21 15,0 22-15,0-1 0,0-21 0,0 0 16,0 0-16,0 1 0,21-22 15,1 0 1,-1 0-16,0-22 16,0 1-16,-21 0 0</inkml:trace>
  <inkml:trace contextRef="#ctx0" brushRef="#br0" timeOffset="5363.42">10668 868 0,'0'0'0,"-21"0"0,0 0 15,-1 0-15,44 0 32,-1 0-32,21 0 15,-21 0-15,22 0 0,-22 0 0,21 0 16,0 0-16,1-21 16,-22 0-16,21 21 0,1-22 0,-22 22 0,21-21 15</inkml:trace>
  <inkml:trace contextRef="#ctx0" brushRef="#br0" timeOffset="5700.63">11303 995 0,'21'21'16,"0"-21"-1,0 0-15,1-21 0,-1 21 16,0-21-16,0 0 0,0 21 15,0-22-15,-21 1 0,22 0 16,-22-21-16,21 21 0,-21-1 0,0 1 16,0 0-16,-21 21 15,-1 0-15,1 0 16,0 0-16,0 21 0,0 0 16,0 22-16,-1-22 0,1 21 0,0-21 15,0 22-15,21-22 0,0 21 0,0-21 16,0 22-16,0-22 0,0 0 15,0 0-15,0 0 0,21 1 0,0-22 16,0 0-16,1 0 0,-1 0 16,0 0-16,0 0 0,0 0 0,0 0 15,22 0-15,-22 0 0</inkml:trace>
  <inkml:trace contextRef="#ctx0" brushRef="#br0" timeOffset="5923.51">11790 910 0,'42'-63'16,"-42"42"-16,21 21 16,0 0-16,1 0 0,-1 0 0,0 0 15,0 0-15,0 0 0,22 21 16,-43 0-16,21 0 0,0 0 0,0 0 16,-21 1-16,21 20 0,-21-21 0,0 21 15,0-20-15,0 20 16,-21-21-16,0 21 0,0-20 0,-22-1 15,22 21-15,-21-21 0,21 0 0,0-21 16,-1 22-16,1-22 0</inkml:trace>
  <inkml:trace contextRef="#ctx0" brushRef="#br0" timeOffset="6676.81">12700 826 0,'-21'0'16,"42"0"0,0 0-1,0 0-15,22 0 0,-22 0 16,21-22-16,-21 22 0,22-21 0,-1 21 15,-21-21-15,0 21 0,22-21 0,-22 21 16,0-21-16,0 21 0,0-21 16</inkml:trace>
  <inkml:trace contextRef="#ctx0" brushRef="#br0" timeOffset="20063.23">12361 868 0,'21'0'16,"1"0"218,-1 0-203,-21-21 125,21 21-156,0 0 16</inkml:trace>
  <inkml:trace contextRef="#ctx0" brushRef="#br0" timeOffset="20927.41">12509 847 0,'0'-21'94,"22"-1"-79,-22 1 1,0 0-1,-22 21 32,1 0-31,21 21-16,-21-21 0,21 21 0,0 1 16,-21-22-16,21 21 0,-21 0 15,21 0-15,-21 0 0,21 0 16,0 1-16,0-1 0,0 21 0,0-21 15,-22 0-15,22 1 0,0 20 16,0-21-16,0 0 0,0 22 0,0-22 16,0 0-16,0 0 0,0 0 15,0 0-15,0 1 0,22-1 16,-1 0-16,0-21 16,0 0-16,0 0 0,0 0 0,1 0 15,-1 0-15,0 0 0,0 0 0,0 0 16,0 0-16,1-21 0,-1 21 15,21-21-15,-21-1 0,0 1 16,1 0-16,-1 0 0,21 0 16,-21-22-16,0 22 0,1-21 0,-1 0 15,0 20-15,0-20 0,0 0 0,0-1 16,1 1-16,-1 21 0,0-21 16,-21 20-16,0-20 0,21 21 0,0 0 15,-21-22-15,0 22 0,0 0 16,0 0-16,0 0 0,21 0 0,-21-1 15,0 1-15,0 0 0,0 0 16,-21 0 0,0 21-1,0 21 1,0 0-16,21 0 16,-21 0-16,21 1 0,0 20 15,0-21-15,-22 21 0,22-20 0,-21 20 16,21 0-16,-21 1 0,21-1 15,-21 0-15,21 1 0,0-1 0,0 0 16,0-21-16,0 22 0,0-22 16,0 21-16,0-21 0,0 1 0,0-1 15,0 0-15,0 0 0,0 0 0,21-21 16,0 21-16,0-21 16,1 0-16,-1 0 15,0 0 1,0 0-16,0 0 0,0 0 15,1-21-15,-22 0 0,21 21 0,0-21 16,0 0-16,-21 0 0,21-22 16,0 22-16</inkml:trace>
  <inkml:trace contextRef="#ctx0" brushRef="#br0" timeOffset="21263.85">12848 826 0,'0'0'0,"-21"0"0,0 0 16,42-22 0,0 22-16,0 0 0,22 0 0,-1-21 15,21 21-15,1-21 0,-1 21 16,1 0-16,-1-21 0,1 21 0,-22 0 15,22 0-15,-1-21 0,-20 21 16,20 0-16,-21 0 0,1-21 0,-1 21 16,0 0-16,-20 0 0,20 0 15,-21 0-15,-42 0 47,0 0-47,0 0 16,-1 0-16,1 21 0</inkml:trace>
  <inkml:trace contextRef="#ctx0" brushRef="#br0" timeOffset="22783.38">2222 7768 0,'0'-21'0,"0"0"47,-21 21-47,0-21 15,21 0 1,0-1 0,0 1-16,0 0 0,0 0 0,0 0 15,21 0-15,-21-1 16,21 22-16,1-21 0,-1 0 15,0 21-15,0 0 0,-21-21 16,21 21-16,0 0 0,1 0 0,-1 21 16,0 0-16,0 0 0,0 1 15,0 20-15,1-21 0,-22 21 0,21 1 16,-21-1-16,0 0 0,0 1 16,0-1-16,-21 22 0,-22-22 15,22 21-15,0-20 0,-21 20 0,-1-20 16,1 20-16,0-21 0,-1 1 0,-20-1 15,20 0-15,22-20 0,-21-1 16,21 0-16,-22 0 0,22-21 16,0 0-16,0 0 0,0 0 0,0 0 15,-1-21-15,1 0 0,21 0 16,0-22-16,-21 22 0,21-21 0,0-1 16,0 1-16,0 0 0,0-1 15,0 1-15,0 21 0,21-21 16,0 20-16,1 1 0,-1 0 0,0 21 15,0 0-15,0 0 0,0 21 16,22 0-16,-22 1 0,0-1 16,0 21-16,22 0 0,-22 1 15,0-22-15,0 21 0,0 1 0,0-22 16,-21 21-16,22-21 0,-1 22 0,-21-22 16,21 0-16,-21 0 0,21 0 15,0-21-15,-21 21 16,21-21-16,1 0 15,-1 0-15,-21-21 0,21 0 16</inkml:trace>
  <inkml:trace contextRef="#ctx0" brushRef="#br0" timeOffset="22979.24">2921 8170 0,'-21'0'47,"0"0"-47,-1 0 31,1 0-31</inkml:trace>
  <inkml:trace contextRef="#ctx0" brushRef="#br0" timeOffset="23851.68">5292 7514 0,'0'0'16,"0"-84"-16,-22 62 16,22 1-16,0 0 0,0 0 0,-21 21 31,21 21-31,0 21 16,0-20-16,0 41 0,-21-21 15,21 22-15,-21-22 0,0 43 16,21-22-16,-21 1 0,-1 21 0,1-22 15,0 22-15,0-43 0,0 22 0,0-22 16,-1 0-16,22 1 0,0-22 16,0 0-16,0 0 0,0-42 31,22 0-31,-1-22 0,0 22 16,0-21-16,0 0 0,0-22 0,1 22 15,-1-22-15,0 22 0,0-22 16,0 22-16,0 0 0,1-1 15,-1 1-15,0 0 0,0 21 0,21-1 16,-20 22-16,-1 0 16,0 22-16,0-1 0,-21 21 0,0-21 15,0 22-15,0-1 0,0 0 0,21 1 16,-21-1-16,0 21 0,0-20 16,0-1-16,0 22 0,21-22 0,-21-21 15,22 21-15,-1-20 0,-21-1 16,21 0-16,21 0 0,-21-21 0,1 0 15,20 0-15,-21-21 0,21 21 0,1-42 16,-1 20-16,-21 1 0,22-21 16,-22 0-16,21-22 0,-21 1 0,22-1 15,-22 1-15,0-1 0,0-21 16,0 22-16,0-22 0,-21 1 0,0 20 16,0-21-16,0 22 0,0 21 15,0-1-15,-21 1 0,0 21 0,-21 21 16,21 0-16,-22 0 0,1 0 15,0 21-15,-1 0 0,1 0 0,21 0 16,-22 22-16,22-22 0,0 21 0,0 1 16,21-22-16,0 21 0,0-21 15,0 22-15,0-22 0,0 21 0,21-21 16,0 0-16,0 1 0,1-1 16,20 0-16</inkml:trace>
  <inkml:trace contextRef="#ctx0" brushRef="#br0" timeOffset="24203.94">6244 8128 0,'0'0'0,"0"42"15,21-42-15,0 0 16,1 0 0,-1 0-16,0 0 0,0-21 15,0 0-15,0 0 0,1 0 0,-1 0 16,21-1-16,-21 1 0,0-21 0,1 21 15,-1-22-15,0 22 16,-21 0-16,0 0 0,0 0 0,0 0 16,0-1-16,-21 22 0,-22 0 0,22 0 15,-21 22-15,21-1 0,-22 0 16,22 0-16,0 21 0,-21 1 0,21-1 16,-1 0-16,1 1 0,21-1 0,0 0 15,-21 1-15,21-1 0,0-21 16,0 22-16,0-22 0,0 0 0,21 0 15,0-21-15,1 0 0,-1 0 0,0 0 16,21 0-16,1 0 0,-1 0 16,0-21-16,1 0 0,-1 0 0,21-1 15,-20-20-15,-1 0 0,0-1 16</inkml:trace>
  <inkml:trace contextRef="#ctx0" brushRef="#br0" timeOffset="24687.88">7218 7218 0,'0'0'0,"0"-64"16,0 43-16,-21 0 16,-1 21-16,1 0 0,21 21 0,0 0 15,-21 1-15,21 20 0,-21 0 16,21 1-16,0 20 0,0 1 0,-21-22 16,21 21-16,-21 1 0,21-1 15,0 1-15,-22-1 0,1-20 16,21 20-16,-21-20 0,21-1 0,0 0 15,0 1-15,0-22 0,0 0 0,0 0 16,0 0-16,0-42 31,0 0-31,0 0 16,0-22-16,0 22 0,0 0 16,0-21-16,0 21 0,21-1 0,0-20 15,1 21-15,-22 0 0,21 0 0,0-1 16,21 1-16,-21 0 0,1 21 15,20 0-15,0 0 0,-21 0 16,22 0-16,-22 0 0,21 0 0,-21 0 16,22 21-16,-22 0 0,0 1 15,-21-1-15,0 0 0,0 21 0,0-21 16,0 1-16,-21 20 0,0 0 0,-43 22 16,22-43-16,0 21 15,-1-21-15,1 1 0,0-1 0,-22 0 16,22-21-16,21 21 0,-1-21 15,1 0-15,0 0 0,0-21 16,21 0-16,0 0 16,0-1-16,0 1 0,0 0 0</inkml:trace>
  <inkml:trace contextRef="#ctx0" brushRef="#br0" timeOffset="25018.79">8086 7112 0,'0'0'0,"0"-21"0,21-21 16,-21 20-16</inkml:trace>
  <inkml:trace contextRef="#ctx0" brushRef="#br0" timeOffset="25167.62">8149 7451 0,'0'0'0,"0"21"0,0 0 15,-21 43-15,0-22 0,0 0 0,-1 22 16,1-1-16,0-20 0,0-1 0,0 21 16,21-41-16,-21 20 0,21 0 15,0-21-15,0 1 0,21-22 31,0-22-31,0 1 16,-21-21-16,0 21 0</inkml:trace>
  <inkml:trace contextRef="#ctx0" brushRef="#br0" timeOffset="25552.15">7747 7239 0,'0'0'0,"-21"-21"0,0-43 15,21 43-15,0-21 0,0 21 16,42 0-16,-21-1 0,21 22 0,1-21 16,20 0-16,-20 21 0,20 0 0,1 0 15,-1 0-15,1 0 0,-22 21 16,21 0-16,1 22 0,-1-1 0,1 0 16,-1 1-16,-20 20 0,-1 1 15,0-1-15,-20 1 0,-22-1 16,0 1-16,0-1 0,-22 1 0,-20-1 15,21 1-15,-43-22 0,22 22 16,0-22-16,-22 0 0,22 1 0,-22-1 16,1-21-16,21 0 0,-22 0 0,22 1 15,-1-22-15,1 0 0,0 0 16,-1 0-16,22 0 0,0-22 0,0 1 16,0 21-16,21-21 0,0 0 0,0 0 15,0 0-15,0-1 16,21 1-16,21 0 15,-21 0-15,1 0 0,-1 21 0,21-21 16,-21 21-16,0-22 0,22 22 16,-22-21-16</inkml:trace>
  <inkml:trace contextRef="#ctx0" brushRef="#br0" timeOffset="26000.12">8848 7789 0,'0'-21'15,"0"0"-15,21 21 16,-21-21-16,0 0 0,21 0 0,0-1 16,0 1-16,0 0 0,1 21 15,-1 0-15,0 0 0,0 0 16,0 0-16,0 0 0,1 21 15,-1 0-15,0 1 0,0 20 0,0-21 16,-21 21-16,0-20 0,0 20 16,0-21-16,0 21 0,0 1 0,0-22 15,0 21-15,-21-21 0,21 1 0,0-1 16,-21 0-16,0 0 0,0-21 31,-1-21-15,22 0-16,0 0 0,0-1 0,0-20 15,0 21-15,0-21 0,0 20 16,22-20-16,-22 0 0,21 21 0,-21-1 16,21-20-16,0 21 0,0 0 0,0 0 15,1-1-15,-1 1 16,0 21-16,0 0 0,0 0 0,0 0 16,1 0-16,-1 0 15,0 0-15</inkml:trace>
  <inkml:trace contextRef="#ctx0" brushRef="#br0" timeOffset="26243.98">9673 7641 0,'0'21'15,"0"1"-15,0-1 16,0 0-16,0 0 0,0 0 0,-21 0 15,21 1-15,-21-1 0,21 0 0,-21 0 16,21 21-16,-22-20 0,22-1 16,0 0-16,0 0 15,0 0-15,22-21 32,-1-21-32,0 0 15,-21 0-15,21 0 0</inkml:trace>
  <inkml:trace contextRef="#ctx0" brushRef="#br0" timeOffset="26575.46">9652 7218 0,'0'0'0,"-64"0"16,43 21-1,21 0-15,0 0 0,0 1 16,0-1-16,0 0 15,21 0-15,1-21 0,-1 0 0,21 0 16,-21 0-16,0 0 0,1 0 0,-1 0 16,0 0-16,-21-21 0,21 0 15,-21 0-15,0-1 0,0 1 16,0 0-16,-21 0 0,0 0 16,0 21-16,-1 0 0,1-21 15,0 21-15,0 0 0,0 0 0,0 0 16,-1 0-16,1 21 0,0 0 0,21 0 15,-21 0 1,21 0-16,0 1 0,0-1 0,0 0 16,0 0-16,0 0 0,21 0 0,0 1 15,0-1-15,1-21 0</inkml:trace>
  <inkml:trace contextRef="#ctx0" brushRef="#br0" timeOffset="26991.23">10118 7620 0,'0'21'47,"0"0"-32,0 1-15,0-1 0,21-21 16,-21 21-16,0 0 0,21 21 0,-21-20 15,0-1-15,0 0 0,0 21 0,0-21 16,0 1-16,0-1 0,0 0 16,0 0-16,0 0 0,0-42 47,21 0-47,0 0 15,-21 0-15,0-1 0,21 1 0,-21-21 16,22 21-16,-1 0 0,-21-22 0,0 22 15,21 0-15,0-21 0,-21 20 16,0 1-16,21 0 0,-21 0 0,21 21 16,-21-21-16,22 21 15,-1 0 1,-21 21-16,0 0 16,0 0-16,0 0 15</inkml:trace>
  <inkml:trace contextRef="#ctx0" brushRef="#br0" timeOffset="27763.59">10604 7874 0,'22'0'31,"-1"0"-31,0 0 16,0-21-16,0 21 0,-21-21 15,21 0-15,1 21 0,-1-22 16,0 1-16,0 0 0,0 0 0,0 21 16,-21-21-16,0 0 0,22-1 0,-22 1 15,0 0-15,0 0 0,0 0 16,-22 21 0,1 0-16,0 0 0,0 0 15,0 21-15,0 0 0,21 0 0,-22 0 16,1 1-16,0-1 0,0 0 15,21 0-15,0 21 0,-21-20 0,21-1 16,-21 21-16,21-21 0,0 0 0,0 1 16,0 20-16,0-21 0,0 0 15,21-21-15,-21 21 0,21 1 0,0-22 16,0 0-16,0 21 0,1-21 0,-1 0 16,0 0-16,21 0 0,-21 0 0,1 0 15,20-21-15,0-1 16,-21 1-16,22 0 0,-1 0 0,-21 0 15,22 0-15,-1-1 0,-21-20 0,21 21 16,-20-21-16,-1 20 0,0-20 16,0 21-16,-21 0 0,0 0 0,0-1 15,0 1-15,-21 21 16,-21 0-16,20 0 0,1 0 0,0 0 16,0 0-16,0 21 0,21 1 15,-21-1-15,21 0 16,21-21-16,0 0 15,0 0-15,0 0 16,0 0-16,22 0 0,-22 0 0,0-21 16,21 0-16,-20 21 0,-1 0 0,0-22 15,0 22-15,0 0 0,0 0 0,1 0 16,-1 0-16,-21 22 16,0-1-1,0 0-15,0 0 0,0 0 0,0 0 16,0 1-16,0 20 0,-21-21 15,21 0-15,0 0 0,0 22 0,0-22 16,0 0-16,0 0 0,0 0 0,0 1 16,0-1-16,21 0 15,0-21-15,0 0 16,0 0-16,0 0 0,1 0 0,-1 0 16,0 0-16,0-21 0,0 0 0,22-1 15,-22 1-15,0 0 0,21 0 16,-21 0-16,22-22 0,-22 1 0</inkml:trace>
  <inkml:trace contextRef="#ctx0" brushRef="#br1" timeOffset="34943.9">4445 2688 0,'0'0'0,"21"0"15,-21-21 1,21 21-16,-21-21 16,0 0-16,21 21 15,-21-21-15,0-1 16,0 1-16,0 0 15,0 0 1,0 0-16,0 0 0,0-1 16,22 22-16,-22-21 0,0 42 62,0 1-62,0-1 16,0 21-16,0-21 0,0 22 0,0-22 15,0 21-15,0 0 0,0 1 16,0-1-16,-22 0 0,22-20 0,0 20 16,-21 0-16,21-21 0,0 22 15,0-22-15,0 0 0,0 0 0,0 0 16,-21 1-16,21-1 0,0 0 16,0 0-16,0 0 15,-21-21 32,21-21-47,0 0 16,0 0-16,0 0 15</inkml:trace>
  <inkml:trace contextRef="#ctx0" brushRef="#br1" timeOffset="35579.68">4932 2985 0,'0'21'31,"21"-21"16,0 0-47,0 0 16,0 0-1,-21-21-15,0-1 16,22 22-16,-22-21 16,-22 21 15,1 21-15,21 1-1,0-1 1,21-21 15,1 0-15,-1 0-16,-21-21 15,0-1 1,0 1-16,-21 21 47,-1 0-32,22 21 1,22-21 31</inkml:trace>
  <inkml:trace contextRef="#ctx0" brushRef="#br1" timeOffset="36873.42">5842 2794 0,'0'21'0,"-21"-21"0,21 21 16,-21-21-16,21 22 15,0-1 1,21-21 15,0 0-31,0 0 16,0 0-16,22-21 0,-22-1 15,21 1-15,0 21 0,-20-21 0,20 0 16,0-21-16,-21 20 0,22 1 16,-22 0-16,0-21 0,0 21 0,0-22 15,1 22-15,-1-21 0,-21 21 16,0-22-16,0 22 0,0 0 0,0-21 15,0 20-15,0 1 0,0 0 16,-21 0-16,-1 0 0,22 0 16,-21 21-16,0 0 15,0 21 1,0 0-16,21 0 0,0 0 16,-21 22-16,-1-22 0,22 42 15,-21-20-15,21 20 0,0 1 0,-21-22 16,0 21-16,21 1 0,-21-1 15,21 22-15,0-21 0,-21-1 0,-1 22 16,1-22-16,21 22 0,0 0 16,0-1-16,-21-20 0,21 20 0,0 1 15,-21-21-15,21 20 0,0-20 0,0 20 16,-21-20-16,21-1 0,0 1 16,0-22-16,0 1 0,0-1 0,0-21 15,0 0-15,0 0 0,21-21 16,0 0-16,0 0 15,0 0-15,1-21 0,-1 0 0,21 0 16,-21 0-16,0-22 0,1 1 16,20 0-16,-21-1 0,21 1 0,-20-21 15,-1 20-15,0-20 0,0 20 0,0-20 16,-21-1-16,0 1 0,0-1 16,0 22-16,0-21 0,-21-1 0,-21 22 15,21-22-15,-22 22 16,22 0-16,-21 20 0,-1-20 0,1 21 0,0 0 15,-1 0-15,22 21 0,-21 0 16,0-22-16,20 22 0,1 0 16,0 0-16,0 0 0,42 0 31,21 0-31,-20 0 0,-1 0 16,21 0-16,-21 0 0,22 0 15,-22 0-15,21-21 0,0 0 0,1 21 16,-1-21-16,0 0 0,1 0 15,-1-1-15,22 1 0,-22 0 0,-21-21 16,21 21-16,1-1 0,-22 1 16,0 0-16,0 0 0,0 0 15,-21 0-15,0-1 0,0 1 0,-21 42 47,21 1-47,-21-1 16,21 0-16,0 0 0,0 0 0,0 22 15,0-22-15,0 0 0,0 0 16,-21 21-16,21-20 0,0-1 0,0 0 16,0 0-16,0 0 0,0 0 15,0 1 1,21-44 15,-21 1-31,0 0 0,21 0 0</inkml:trace>
  <inkml:trace contextRef="#ctx0" brushRef="#br1" timeOffset="37276.1">6773 2328 0,'-42'0'16,"21"0"-1,21 22 1,0-1-16,0 0 0,0 0 16,0 0-16,0 0 15,21-21-15,0 0 0,0 0 16,0 0-16,1 0 0,-1 0 16,21 0-16,-21 0 0,-21-21 0,21 0 15,1 21-15,-22-21 0,21 0 16,-21 0-16,0-1 0,0 1 15,0 0-15,-21 21 0,-1-21 16,1 0-16,0 21 0,0 0 16,0 0-16,0 0 0,-1 0 15,1 21-15,0 0 16,21 0-16,-21 0 0,21 1 0,0-1 16,0 0-16,0 0 0,0 21 15,0-20-15,0-1 0,0 0 0,0 0 16,0 0-16,0 0 0,0 1 15,21-1-15</inkml:trace>
  <inkml:trace contextRef="#ctx0" brushRef="#br1" timeOffset="37791.58">7218 2731 0,'0'21'0,"-21"-21"0,21 21 32,-22-21-32,22 21 0,-21-21 0,21 21 15,0 0-15,0 1 0,-21-1 16,21 0-16,0 0 0,0 0 16,0 0-16,0 1 0,0-1 0,0 0 15,0 0-15,0 0 16,0 0-1,0-42 32,0 0-47,0 0 16,0 0-16,0 0 0,0-1 0,21-20 16,-21 21-16,21-21 0,1 20 0,-1-20 15,21 21-15,-21-21 0,0 20 16,22 1-16,-22 21 0,21 0 0,-21 0 15,1 0-15,20 0 0,-21 0 16,0 21-16,0 1 0,-21-1 0,22 0 16,-22 0-16,0 21 0,0-20 15,0 20-15,0-21 0,0 0 16,0 22-16,0-22 0,0 0 0,-22 0 16,22 0-16,-21 0 15,21 1-15,-21-22 0,21-22 31,0 1-15,0 0-16,21 21 0</inkml:trace>
  <inkml:trace contextRef="#ctx0" brushRef="#br1" timeOffset="38411.43">8149 2815 0,'0'0'0,"21"-21"0,-21 0 16,0 0-16,0 0 15,0-1-15,0 1 0,0 0 16,-21 0-16,0 0 16,0 21-16,0 0 0,-22 0 15,22 0-15,0 0 0,0 0 16,-22 0-16,22 21 0,-21 0 15,21 21-15,-22-20 0,22-1 0,0 21 16,0-21-16,0 22 0,0-22 16,21 21-16,-22-21 0,22 22 0,0-22 15,0 0-15,0 0 0,0 0 0,22 0 16,-1 1-16,0-22 0,0 0 16,0 21-16,0-21 0,1 0 0,20 0 15,-21 0-15,0 0 0,22-21 16,-22-1-16,21 22 0,-21-21 0,0 0 15,22 0-15,-22-21 0,0 20 0,0-20 16,0 21-16,1-21 0,-1-1 16,0-20-16,-21 20 0,0-20 15,21 21-15,-21-22 0,0 22 16,0-1-16,0 1 0,0 0 0,0-1 16,0 22-16,0 0 0,0 0 0,0 0 15,0 42 16,0 0-31,0 21 0,0-20 16,-21 41-16,21-21 0,0 22 0,0-1 16,-21-20-16,21 20 0,-21 1 15,21-22-15,0 0 0,0 22 0,0-43 16,0 21-16,0-20 0,0 20 16,0-21-16,0 0 0,21 0 15,0-21-15,0 0 16,0 0-16,0 0 0,1 0 0,-1-21 15,0 0-15,0 0 0,0 0 16,0 0-16</inkml:trace>
  <inkml:trace contextRef="#ctx0" brushRef="#br1" timeOffset="39335.01">9207 2434 0,'0'-21'15,"22"21"1,-22 21-1,0 0-15,21 1 16,0-22 0,0 0-16,0 0 0,0 0 15,1 0-15,-1 0 0,0 0 16,0 0-16,0-22 0,0 1 0,22 21 16,-22-21-16,21 0 15,-21 0-15,22 0 0,-22-1 0,0 1 16,0 0-16,0 0 0,-21 0 0,22 0 15,-22-1-15,0 1 0,0 0 16,-22 0-16,1 0 0,0 21 0,0 0 16,-21 0-16,20 0 0,-20 0 15,0 0-15,21 0 0,-22 21 0,1 0 16,21 0-16,-22 22 0,22-22 16,0 21-16,0-21 0,0 22 0,21-1 15,0 0-15,-21 1 0,21-22 0,0 21 16,0-21-16,0 22 0,0-22 15,21 0-15,0 0 0,0 0 16,0-21-16,0 0 0,22 21 16,-22-21-16,0 0 0,21 0 0,-20 0 15,20 0-15,-21 0 0,0-21 16,0 0-16,1 21 0,-1-21 16,-42 21-1,-22 0-15,22 0 0,0 0 16,-21 21-16,20 0 0,-20 0 0,0 1 15,21-1-15,-22 0 0,1 21 16,21-21-16,0 22 0,-1-22 0,1 21 16,0 1-16,21-22 0,0 21 15,0-21-15,0 22 0,0-22 16,0 0-16,21 0 0,0 0 0,1-21 16,20 0-16,-21 0 0,21 0 15,1 0-15,-22 0 0,21 0 0,22-21 16,-22 0-16,0-21 0,22 20 0,-22 1 15,1-21-15,20 21 0,-21-22 16,1 1-16,-1 0 0,-21-1 0,22 1 16,-1-21-16,-21-1 0,21 1 15,-20-1-15,-1 1 0,0 20 0,0-20 16,0 20-16</inkml:trace>
  <inkml:trace contextRef="#ctx0" brushRef="#br1" timeOffset="39572.94">10245 2244 0,'21'-43'0,"-64"128"0,65-127 0,-1-43 0,-21 64 15,0 0-15,0 0 0,0-1 0,0 1 16,-21 21-1,21 21-15,-22 1 16,1 20-16,21-21 0,0 21 16,0 1-16,-21 20 0,21-20 0,-21 20 15,0 1-15,21-1 0,0-21 0,-21 22 16,-1-1-16,1-20 0,21 20 16,-21-20-16,0-1 0,21 0 0,-21-21 15,21 22-15,0-22 0,0 0 16,0 0-16,0 0 0,0 1 0,21-22 31,0 0-15,0-22-16,0 22 0,1-21 0,-1-21 15,0 21-15,0 0 0</inkml:trace>
  <inkml:trace contextRef="#ctx0" brushRef="#br1" timeOffset="39959.83">10414 2858 0,'0'0'16,"0"21"-16,0 0 0,0 0 15,21-21 1,0 0 0,0 0-16,1-21 0,-1 0 0,21 21 15,-21-21-15,0-1 0,22 1 16,-22 0-16,0 0 0,0 0 0,0-22 15,1 22-15,-22 0 0,0 0 16,0 0-16,0 0 0,0-1 0,-22 22 16,1-21-16,0 21 0,0 0 0,0 0 15,0 0-15,-1 21 0,1-21 16,-21 22-16,21-1 0,0 21 0,-1-21 16,1 0-16,0 22 15,0-22-15,21 21 0,0-21 0,0 22 16,0-22-16,0 0 0,0 0 0,0 0 15,0 1-15,0-1 0,21 0 16,-21 0-16,21-21 0,0 0 0,1 21 16,-1-21-16,0 0 0,21 0 0,-21 0 15,22 0-15,-1-21 0,-21 0 16,22 21-16</inkml:trace>
  <inkml:trace contextRef="#ctx0" brushRef="#br1" timeOffset="40639.83">11218 2625 0,'0'0'0,"0"-21"0,0-1 16,-21 22-1,0 22 1,21-1-16,-21 0 0,21 0 0,0 0 16,0 0-16,0 1 0,-21 20 0,21-21 15,0 0-15,0 22 0,0-22 16,0 0-16,0 0 0,0 0 0,0 0 15,0 1-15,0-1 32,0-42-1,0-1-31,0 1 0,0 0 16,0-21-16,0 21 0,21-1 0,-21 1 15,21-21-15,0 21 0,0-22 16,0 22-16,1 0 0,-1-21 0,0 21 15,0-1-15,21 1 0,-20 21 16,-1-21-16,0 21 0,0 0 0,0 0 16,0 0-16,1 21 0,-1 0 0,0 1 15,-21-1-15,0 0 0,0 21 16,21-21-16,-21 1 0,0 20 16,0-21-16,0 0 0,0 0 0,0 22 15,0-22-15,0 0 0,-21 0 16,21 0-16,-21-21 0,21 22 15,-21-22-15,21-22 32,0 1-32,0 0 0,21 0 15,0-21-15,0 20 0,0-20 16,0 21-16,1-21 0,20-1 0,-21 22 16,21-21-16,1 21 0,-22-1 15,21 1-15,1 21 0,-1 0 0,-21 0 16,0 0-16,22 0 0,-22 21 0,0 1 15,-21-1-15,0 0 16,21 0-16,-21 0 0,0 22 0,0-22 16,0 21-16,0-21 0,0 0 0,-21 1 15,21-1-15,-21 0 0,0 0 16,21 0-16,0 0 0,-22 1 0,1-22 16,21 21-16,0-42 31,21-1-31</inkml:trace>
  <inkml:trace contextRef="#ctx0" brushRef="#br1" timeOffset="41084.15">12425 2858 0,'0'0'0,"-21"0"0,-1 0 16,44 0-1,-1 0 1,0 0-16,0-22 0,21 22 0,-20-21 16,20 21-16,0-21 0,-21 0 15,22 21-15,-1-21 0,-21 0 16,22 21-16,-22-22 0,0 1 15,0 0-15,-21 0 0,0 0 0,0 0 16,0-1-16,0 1 0,0 0 0,-21 0 16,0 0-16,0 21 0,-1 0 15,-20 0-15,21 0 0,-21 0 0,20 21 16,-20 0-16,21 21 0,0-20 16,0-1-16,-1 21 0,1-21 0,21 22 15,-21-22-15,21 21 0,0-21 0,0 0 16,0 1-16,0 20 15,21-21-15,0 0 0,1-21 0,-1 21 16,0 1-16,0-22 0,21 0 0,-20 0 16,20 0-16,0 0 0,1 0 15,-1 0-15,0 0 0,1-22 0,-1 1 16,0 21-16</inkml:trace>
  <inkml:trace contextRef="#ctx0" brushRef="#br1" timeOffset="41595.28">13398 2413 0,'0'0'0,"-21"0"0,0 0 16,0 0-1,0 0-15,21 21 0,0 0 16,0 1-16,0-1 0,0 0 0,0 21 16,0-21-16,0 22 0,0-22 15,0 21-15,0-21 0,0 22 0,0-22 16,0 21-16,0-21 0,0 1 0,0-1 15,0 0-15,0 0 0,0 0 16,0 0-16,0 1 0,-21-22 16,-1 0-16,1 0 15,21-22 1,0 1-16,0 0 16,0 0-16,0 0 0,21 0 15,1-22-15,-1 1 0,0 0 16,21-1-16,-21 1 0,22 0 0,-1-22 15,0 22-15,1-1 0,-1 1 16,0 21-16,1-21 0,20 20 0,-20 22 16,20 0-16,-21 0 0,22 0 0,-22 22 15,-21-1-15,22 0 0,-22 21 16,0 1-16,-21-1 0,0 0 0,0 1 16,0-1-16,0 0 0,0 1 15,-21-22-15,0 21 0,0 0 0,21-20 16,-22-1-16,1 0 0,0 0 15,21 0-15,-21 0 0,21 1 16,21-22 15,0-22-31,0 22 16,1-21-16,-1 0 0,0-21 0,21 21 16</inkml:trace>
  <inkml:trace contextRef="#ctx0" brushRef="#br1" timeOffset="41950.97">14626 1863 0,'0'0'0,"0"-21"0,0-22 16,0 22-16,0 0 16,-21 21-16,0 0 15,21 21 1,0 0-16,0 22 0,-21-22 15,21 21-15,0 0 0,0 1 0,0 20 16,0-20-16,0 20 0,0-21 0,0 22 16,0-1-16,0 1 0,-22-22 15,22 22-15,0-1 0,0-20 0,0 20 16,0-21-16,0 1 0,0-1 16,0-21-16,0 22 0,0-22 15,0 0-15,0 0 0,0 0 16,22-21-16,-1 0 15,0 0-15,0 0 0,0 0 16,0 0-16,-21-21 0,22 21 0,-1-21 16,0 0-16,0 0 0,0-1 15,0-20-15,22 21 0,-22-21 0</inkml:trace>
  <inkml:trace contextRef="#ctx0" brushRef="#br1" timeOffset="42247.54">14563 2244 0,'0'0'0,"-43"0"0,-20 0 16,42 0-16,-1 0 15,22-21-15,22 21 16,-1 0-16,21 0 0,-21 0 16,22 0-16,-1 0 0,0 0 0,22 0 15,-22 0-15,0 0 0,1 0 0,-1-22 16,0 22-16,1 0 0,-1 0 15,0 0-15,-20 0 0,20-21 0,-21 21 16,0 0-16,0 0 0,1 0 31,-44 21 16</inkml:trace>
  <inkml:trace contextRef="#ctx0" brushRef="#br1" timeOffset="43375.18">4339 4572 0,'-21'0'0,"0"0"0,0 0 0,-1 0 16,1 0-16,21-21 31,0 0-16,0 0-15,0-1 0,0 1 16,0 0-16,21 0 0,1 0 16,20 0-16,-21-1 0,0 1 0,22 0 15,-22 21-15,0 0 0,21 0 16,-21 0-16,1 0 0,20 0 0,-21 21 16,0 0-16,0 1 0,1 20 15,-22-21-15,0 21 0,0 1 0,0-1 16,0 0-16,0 1 0,0-1 0,-22 22 15,1-22-15,0 0 16,-21 1-16,21-1 0,-1 0 0,-20 1 16,0-1-16,21 0 0,-22-21 15,1 1-15,21 20 0,-22-21 0,1 0 16,0 0-16,21-21 0,-22 22 0,22-22 16,-21 0-16,21 0 0,-22 0 15,22 0-15,0-22 0,21 1 0,-21 0 16,21 0-16,-21 0 0,21-22 15,0 1-15,0 21 0,0-21 0,0-1 16,0 1-16,0 21 0,21-22 16,0 22-16,0 0 0,0 0 0,0 0 15,-21 0-15,22 21 16,20 0-16,-21 0 0,0 0 0,0 0 16,1 21-16,-1 0 0,0 0 0,21 0 15,-21 22-15,1-22 0,-1 21 16,0-21-16,-21 22 0,21-1 0,0-21 15,0 21-15,-21-20 0,22 20 16,-1-21-16,-21 0 0,21 0 0,-21 1 16,0-1-16,21-21 0,0 21 15,0-21 1,1 0 0,-1-21-16,0 21 15,0-21-15,-21-1 0,21 1 0,0-21 16</inkml:trace>
  <inkml:trace contextRef="#ctx0" brushRef="#br1" timeOffset="43684.13">4911 4911 0,'0'0'0,"0"21"16,0 0-16,0 0 0,0 0 15,0 1-15,0-1 16,21-21-16,0 0 0,0 0 15,0 0-15,0 0 16,1 0-16,-1-21 0,-21-1 16,21 22-16,-21-21 0,21 0 0,-21 0 15,0 0 1,-21 21-16,0-21 0,0 21 16,-1 0-16,1 0 15,0 0-15,0 21 0,21 0 16,-21-21-16,21 21 0,-21-21 0,21 21 15,0 0-15,21-21 32</inkml:trace>
  <inkml:trace contextRef="#ctx0" brushRef="#br1" timeOffset="45156.92">5969 5122 0,'0'22'16,"0"-1"0,0 0-1,21-21 1,0 0 0,0 0-16,1 0 0,20-21 0,-21 21 0,21-21 15,-20-1-15,20 1 16,0 0-16,1 0 0,-1 0 0,0 0 15,1-22-15,-1 1 0,0 21 0,1-22 16,-1 1-16,0 0 0,1-1 16,-22 22-16,0-21 0,0 0 0,-21-1 15,0 1-15,0 0 0,0-1 16,0 1-16,0 21 0,0-22 0,-21 1 16,0 21-16,21 0 0,-21 0 15,-1-1-15,1 22 0,0 0 16,0 0-16,0 22 0,0-1 0,-1 0 15,1 21-15,0 1 16,0-1-16,0 0 0,0 1 0,21 20 16,-22 1-16,22 20 0,-21-20 15,21 20-15,0-20 0,-21 21 0,21-1 16,-21-20-16,21 20 0,0 1 0,-21 0 16,21-22-16,0 22 0,0 0 15,0-22-15,0 1 0,0 20 0,0-20 16,0-1-16,0-20 0,0 20 15,0-21-15,0 22 0,0-22 0,0 1 16,21-22-16,-21 21 0,21-21 0,-21 0 16,21-21-16,0 0 15,1 0-15,-1 0 0,0-21 16,0 0-16,0 0 0,22-21 16,-22 20-16,0-20 0,0 21 15,0-21-15,0-22 0,1 22 0,-1-1 16,0-20-16,-21-64 15,0 63-15,0 22 0,-21-21 0,0-1 16,-1 22-16,-20-22 0,0 43 16,-1-21-16,1 21 0,0-1 0,-1 1 0,1 0 15,0 21-15,21 0 0,-22 0 16,22 0-16,0 0 0,0 0 16,0 0-16,42 0 31,0 0-31,0-21 15,0 21-15,0-21 0,22 21 16,-1-21-16,0-1 0,-20 22 0,41-21 16,-21 0-16,1-21 0,-1 21 15,22-1-15,-22-20 0,0 0 0,22 21 16,-22-22-16,0 1 0,-20 21 0,20-22 16,-21 22-16,0 0 0,0 0 15,-21 0-15,0 0 16,0 42-1,0 0-15,0 21 16,0-21-16,0 1 0,0-1 16,0 21-16,0-21 0,0 22 15,-21-22-15,21 0 0,0 0 0,-21 21 16,21-20-16,0-1 0,0 0 16,0 0-1,0-42 16,0 0-31,0 0 0,0-1 0</inkml:trace>
  <inkml:trace contextRef="#ctx0" brushRef="#br1" timeOffset="45360">7133 4593 0,'0'-21'15,"0"42"48,0 0-47,0 1-1</inkml:trace>
  <inkml:trace contextRef="#ctx0" brushRef="#br1" timeOffset="45895.82">7535 4720 0,'0'21'31,"0"1"-16,0-1-15,0 0 16,-21 21-16,21-21 0,0 1 16,-21 20-16,21-21 0,0 21 0,0-20 15,0 20-15,0-21 0,0 21 0,0-20 16,0-1-16,0 0 0,0 0 16,0 0-16,0 0 15,-21-21-15,21-21 16,0 0-1,0 0-15,0 0 0,0 0 16,0-22-16,0 22 0,0 0 16,0-21-16,0 20 0,0-20 0,21 0 15,0-1-15,0 22 0,22-21 16,-22 21-16,21-22 0,-21 22 16,22 0-16,-1 21 0,0-21 0,-21 21 15,22 0-15,-1 0 0,-21 0 16,22 0-16,-22 21 0,0 0 0,0 0 15,21 22-15,-42-22 0,22 21 16,-1-21-16,-21 22 0,0-1 0,0-21 16,0 22-16,0-22 0,0 0 0,0 0 15,0 0-15,0 0 0,0 1 16,0-1-16,-21-21 0,21-21 47,0-1-32</inkml:trace>
  <inkml:trace contextRef="#ctx0" brushRef="#br1" timeOffset="46488.22">8805 4826 0,'0'0'0,"0"-42"15,-21 21 1,0-1-16,0 22 16,0 0-16,-1-21 0,1 21 0,0-21 15,0 21-15,0 0 0,0 0 16,-1 0-16,-20 21 0,21 0 0,0 1 16,0-1-16,-22 0 0,22 21 0,0-21 15,0 22-15,0-1 0,-1 0 16,22-20-16,-21 20 0,21 0 0,0-21 15,0 22-15,0-22 0,0 0 0,0 0 16,21 0-16,1 1 0,-1-22 16,0 0-16,0 21 0,0-21 0,0 0 15,1 0-15,-1 0 0,21 0 16,-21-21-16,22-1 0,-22 22 16,21-21-16,-21-21 0,22 21 0,-22-22 15,21 22-15,0-21 0,-20 0 16,-1-22-16,21 22 0,-21-22 0,0 1 15,1 20-15,-1-20 0,0 21 0,-21-22 16,0 1-16,21 20 0,-21 1 16,21-22-16,-21 22 0,0 21 0,0-21 15,0 20-15,0 1 0,0 0 16,-21 42 0,0 22-16,0-22 0,0 21 15,-1 0-15,1 22 16,21-22-16,0 22 0,0-22 0,0 22 15,0-1-15,0-21 0,0 22 0,0-1 16,0-20-16,21-1 0,1 0 16,-1 1-16,-21-1 0,21-21 0,0 0 15,0 1-15,0-1 0,1 0 16,-1 0-16,0-21 0,0 0 0,0 0 16,0 0-16,1 0 0,-1-21 0,0 0 15</inkml:trace>
  <inkml:trace contextRef="#ctx0" brushRef="#br1" timeOffset="47411.86">9927 4466 0,'0'0'0,"21"0"62,0 0-46,1 0-16,-1 0 0,0 0 16,0 0-16,0 0 0,0 0 0,22 0 15,-22 0-15,21-21 0,1 0 0,-22 21 16,21-21-16,-21 0 0,22-1 16,-22 22-16,21-21 0,-21 0 0,0 0 15,1 0-15,-22 0 0,0-1 16,0 1-16,0 0 0,0 0 15,-22 0-15,-20 21 0,21 0 16,-21 0-16,-1 0 0,1 0 16,0 0-16,-22 21 0,22-21 0,-1 21 15,1 0-15,0 0 0,-1 22 16,1-22-16,21 0 0,0 0 0,0 22 16,21-22-16,0 0 0,0 21 0,0-21 15,0 1-15,0 20 0,21-21 16,21-21-16,-21 21 0,22 0 0,-22 1 15,21-22-15,0 0 0,1 0 16,-1 21-16,0-21 0,-20 0 0,20 0 16,-21 0-16,21 0 0,-20 0 15,-22-21 1,-22 21 0,1 0-16,0 0 0,-21 0 0,-1 0 15,1 0-15,-21 21 0,20 0 16,-20-21-16,20 21 0,-20 21 0,21-20 15,-22 20-15,22-21 0,21 21 16,-22 1-16,22-1 0,0 0 0,0 1 16,21-1-16,0 0 0,0-20 0,0 20 15,0-21-15,21 0 0,0 0 16,0 1-16,22-1 0,-1-21 16,0 0-16,1 0 0,-1 0 0,0 0 15,22 0-15,-22 0 0,22-21 16,-1 21-16,-21-22 0,22 1 0,-22-21 15,1 21-15,20-22 0,-21 22 0,1-21 16</inkml:trace>
  <inkml:trace contextRef="#ctx0" brushRef="#br1" timeOffset="47711.83">11049 4022 0,'0'0'0,"0"-21"16,0-1-16,0 1 0,0 0 0,-21 21 15,0 0-15,21 21 16,-22 0-16,1 1 16,21 20-16,-21 0 0,21 22 0,0-22 15,0 22-15,-21-22 0,0 21 0,21 1 16,-21-1-16,21 1 0,-22-1 16,1 1-16,21-1 0,-21 1 0,21-1 15,-21 1-15,0-1 0,21-20 16,0-1-16,0 0 0,0 1 0,0-22 15,0 21-15,0-21 0,0 1 16,0-1-16,21-42 31,0-1-31,0 1 0,-21 0 16,21 0-16,1-21 0</inkml:trace>
  <inkml:trace contextRef="#ctx0" brushRef="#br1" timeOffset="48147.82">11176 4974 0,'0'0'0,"0"21"16,21-21 15,0 0-31,0 0 0,1 0 0,-1-21 16,21-21-16,0 21 0,-20 21 15,-1-21-15,21-1 0,-21 1 16,0 0-16,1 0 0,-22 0 0,0 0 16,0-1-16,0 1 15,-22 21-15,1 0 0,0 0 16,-21 0-16,21 0 0,-1 0 0,-20 0 15,21 0-15,-21 21 0,20 1 16,1-1-16,-21 0 0,42 0 16,-21 21-16,21-20 0,-21-1 0,21 21 15,0 0-15,0-20 0,0-1 16,0 21-16,0-21 0,0 0 0,21 1 16,0-1-16,0 0 0,-21 0 0,21-21 15,0 21-15,22-21 0,-22 0 16,0 0-16,0 0 0,22 0 0,-22-21 15,21 21-15</inkml:trace>
  <inkml:trace contextRef="#ctx0" brushRef="#br1" timeOffset="48847.79">11938 4678 0,'0'0'0,"0"21"31,0 0-31,0 0 16,0 1-16,0-1 0,0 0 0,0 21 16,0-21-16,0 1 0,0 20 15,-21-21-15,21 0 0,0 0 0,0 22 16,0-22-16,0 0 0,0 0 0,0 0 16,-21 1-16,21-1 15,0 0 1,0-42-1,0 0 1,0-1-16,0 1 0,0-21 16,0 21-16,0-22 0,0 22 0,0-21 15,21 0-15,0-1 0,-21 1 16,21 21-16,0-22 0,0 22 0,22 0 16,-22 0-16,0 0 0,21 0 15,-20 21-15,-1 0 0,0 0 0,0 0 16,0 0-16,0 21 0,1 0 0,-1 0 15,0 0-15,-21 22 0,0-22 16,0 21-16,0-21 0,0 22 16,0-1-16,0-21 0,0 21 0,0-20 15,0-1-15,0 21 0,0-21 16,0 0-16,0 1 0,0-1 0,0 0 16,0-42 15,0 0-31,0-1 15,0 1-15,0 0 0,0-21 16,0 21-16,0-22 0,0 1 0,0 0 16,21-1-16,0 1 0,0 0 0,1 20 15,20-20-15,0 21 16,-21 0-16,22 0 0,-1 21 0,0 0 16,-20 0-16,20 0 0,-21 0 0,21 21 15,-20 0-15,-1 0 0,0 0 16,-21 22-16,0-1 0,0 0 0,0 1 15,0-1-15,0 0 0,0 1 0,0-1 16,-21 0-16,21-21 0,-21 22 16,-1-22-16,1 0 0,21 0 0,-21 0 15,21-42 17</inkml:trace>
  <inkml:trace contextRef="#ctx0" brushRef="#br1" timeOffset="49421.45">13187 4911 0,'0'0'0,"-21"21"0,21 0 16,0 0-1,42-21 17,-21 0-32,0 0 0,0 0 15,22-21-15,-22 0 0,21 21 0,-21-21 16,22 0-16,-22-1 0,0 1 16,0 0-16,0 0 0,1 0 0,-22 0 15,0-1-15,0 1 0,0 0 0,0 0 16,-22 21-16,1 0 15,0 0-15,0 0 0,0 0 0,-22 0 16,22 0-16,-21 21 0,21 0 16,0 0-16,-22 22 0,22-22 0,0 21 15,21 1-15,0-1 0,-21-21 0,21 21 16,0 1-16,0-1 16,0-21-16,0 0 0,0 22 0,21-22 15,0 0-15,0 0 0,0-21 0,1 0 16,20 21-16,-21-21 0,21 0 15,1 0-15,-1 0 0,0 0 0,1-21 16,-1 0-16,0 0 0,1 21 0</inkml:trace>
  <inkml:trace contextRef="#ctx0" brushRef="#br1" timeOffset="49939.16">13991 4763 0,'0'0'0,"0"-22"0,0 1 16,0 0-16,0 42 31,0 0-15,0 1-16,0-1 0,0 21 0,0-21 15,0 22-15,-21-22 0,21 21 16,0-21-16,-21 22 0,21-22 0,-21 0 16,21 0-16,0 21 0,0-20 0,-22-1 15,1 0-15,21 0 16,-21 0-16,0-21 15,21-21 17,0 0-32,0 0 15,0-22-15,21 22 0,-21-21 16,21 0-16,0-1 0,1 1 0,20 0 16,-21-1-16,21 22 0,-20-21 0,20 21 15,0-22-15,1 22 0,-1 0 16,0 21-16,1 0 0,-22 0 0,21 0 15,-21 0-15,22 21 0,-22 0 16,0 0-16,0 22 0,-21-22 0,0 21 16,21 1-16,-21-1 0,0 0 0,0 1 15,0-1-15,0 0 0,0-21 16,0 22-16,0-1 0,0-21 16,0 0-16,0 1 0,0-1 0,-21-21 15,21 21-15,0-42 31,0 0-15,0-1-16,0 1 0,0-21 16,21 21-16,0-22 0,-21 1 0,22 0 15</inkml:trace>
  <inkml:trace contextRef="#ctx0" brushRef="#br1" timeOffset="50251.75">15113 3979 0,'0'0'0,"-42"0"15,20 22-15,22-1 16,-21 0-16,0 0 0,21 21 16,-21 1-16,21-1 0,-21 22 0,0-22 15,21 21-15,0-20 0,0 20 0,-22 1 16,22-1-16,-21 1 0,21-22 15,0 22-15,0-1 0,-21-21 0,21 22 16,-21-22-16,21 1 0,0-1 0,0-21 16,0 21-16,-21-20 0,21-1 15,0 0-15,0 0 0,0 0 16,21-21 0,0 0-1,0-21-15,0 0 0,1 0 0,-1 0 16</inkml:trace>
  <inkml:trace contextRef="#ctx0" brushRef="#br1" timeOffset="50751.83">15642 4826 0,'0'0'0,"0"-21"0,0 0 0,0 0 15,0-1-15,0 1 0,0 0 0,0 0 16,0 0-16,-21 0 15,0 21-15,0 0 16,-1 0-16,1 0 0,-21 0 0,21 21 16,-22 0-16,1 0 0,21 0 15,-21 0-15,20 1 0,1-1 0,0 0 16,0 0-16,21 21 0,0-20 16,0-1-16,0 0 0,0 0 0,0 0 15,21-21-15,0 21 0,0-21 0,22 22 16,-22-22-16,21 21 0,-21-21 15,22 0-15,-1 21 0,-21-21 0,22 0 16,-1 0-16,-21 21 0,0-21 16,22 0-16,-22 21 0,0-21 15,0 21-15,-21 1 0,0-1 16,0 0-16,-21 0 16,0 0-16,0-21 15,-1 21-15,-20-21 0,21 22 0,-21-22 16,20 21-16,-20-21 0,0 0 15,21 21-15,-22-21 0,22 0 0,0 0 16,0 0-16,0 0 0,-1 0 0,1 0 16,0 0-16,0 0 0,0 0 15,0-21 1,-1 0 0,22-1-16,0 1 0,0 0 15,0 0-15,0 0 16</inkml:trace>
  <inkml:trace contextRef="#ctx0" brushRef="#br1" timeOffset="51263.95">14668 4276 0,'-21'0'15,"42"0"16,1 0-31,-1 0 0,21 0 16,-21 0-16,43 0 0,-22-21 0,22 21 16,-1 0-16,1-22 0,20 22 15,-20-21-15,20 0 0,1 21 0,-21-21 16,-1 21-16,1-21 0,-1 21 0,-21 0 16,1 0-16,-1-21 0,0 21 15,1 0-15,-22 0 0,0 0 0,0 0 16,0 0-1,-21-22 32,22 22-31,-22 22 15,-22-1-15</inkml:trace>
  <inkml:trace contextRef="#ctx0" brushRef="#br1" timeOffset="77784.66">3238 9440 0,'22'0'62,"-22"-21"-31,21 21-15,-21-21-16,0 0 0,0 0 16,0 0-16,0-1 15,0 1-15,0 0 16,0 0-16,0 0 15,0 0 1,0 42 15,0 0-15,0 0-16,0 0 0,0 0 16,0 1-16,0-1 0,0 21 15,0-21-15,0 22 0,0-1 0,0 0 16,0-21-16,0 22 0,0-1 15,0 0-15,0 1 0,0-22 0,0 21 16,0 1-16,0-22 0,0 0 0,0 21 16,-21-21-16,21 1 0,0-1 15,-22-21-15,22 21 0,0 0 16,0-42 46,0 0-46</inkml:trace>
  <inkml:trace contextRef="#ctx0" brushRef="#br1" timeOffset="79215.84">3831 9546 0,'0'-21'31,"0"42"32,0 0-48,0 1-15,0-1 16,0 0 0,0 0-16,0 0 15,0-42 48,0 0-63,0 0 15,0 0 1,0-1-16,0 1 16,0 42 15,0 1-15,0-1-16,0 0 15,0 0-15,0 0 16,21-21 15,0 0-15,1 0-1,-22-21-15,0 0 0,0 0 16,0 0 0,-22 21 15,1 0-16,0 0 1,21 21 0</inkml:trace>
  <inkml:trace contextRef="#ctx0" brushRef="#br1" timeOffset="80359.06">5863 9250 0,'0'0'0,"0"21"0,0-42 63,0 0-47,-21 0-1,0 21 1,0 0-16,-1 0 0,1 0 15,0 0-15,-21 0 0,-1 0 0,22 0 16,-21 21-16,0-21 0,-1 21 0,1 0 16,0-21-16,-1 21 0,1 0 15,21 22-15,-22-22 0,22 21 16,0 1-16,0-1 0,0 0 0,21 1 16,0-1-16,0 0 0,0 1 15,0-1-15,0 21 0,0-41 0,0 20 16,0 0-16,21-21 0,0 1 15,0 20-15,0-21 0,22-21 0,-22 21 16,21 0-16,-21-21 0,22 0 0,-1 0 16,0 0-16,1 0 0,-1 0 15,0 0-15,-20 0 0,20-21 0,0 0 16,1 0-16,-22 0 0,21 0 0,-21-1 16,22 1-16,-22-21 15</inkml:trace>
  <inkml:trace contextRef="#ctx0" brushRef="#br1" timeOffset="80695.71">6413 8954 0,'0'-43'15,"-21"22"-15,0 21 16,0 0-16,21 21 15,0 0-15,0 1 0,-21-1 16,21 21-16,0 0 0,-21-20 16,21 20-16,0 0 0,0 1 0,0-1 15,0 21-15,-22-20 0,22-1 0,-21 0 16,21 1-16,-21 20 0,21-20 16,0-1-16,0 0 0,-21 1 0,21-1 15,-21-21-15,21 21 0,0-20 0,0-1 16,0 0-16,0 0 0,0 0 15,0 0 1,21-42 0,0 0-16,0 0 15</inkml:trace>
  <inkml:trace contextRef="#ctx0" brushRef="#br1" timeOffset="81163.24">6667 9419 0,'0'0'0,"22"0"0,-22 21 47,0 1-47,-22-1 0,22 21 16,-21-21-16,21 0 0,0 22 0,-21-22 15,21 21-15,-21-21 16,21 22-16,0-22 0,0 21 0,0-21 15,0 1-15,0-1 0,0 0 0,21-21 16,0 21-16,0-21 16,1 0-16,20 0 0,-21 0 0,0 0 15,0 0-15,1 0 0,20 0 0,-21 0 16,0 0-16,0-21 0,1 0 16,-1 21-16,0-21 0,0-1 0,-21 1 15,21 0-15,0-21 0,-21 21 0,0-22 16,0 1-16,0 21 15,0-22-15,0 1 0,0 21 0,0-21 16,0 20-16,0-20 0,0 21 0,-21 0 16,0 21-16,0-21 0,0 21 15,0 0-15,-22 0 0,22 0 0,0 0 16,0 0-16,-22 0 0,22 21 0,0 0 16,0-21-16,0 21 0,0 0 15,21 0-15,0 1 0,0-1 16,0 0-16,0 0 0,0 0 15,21 0-15,0-21 16,0 0-16,0 0 0</inkml:trace>
  <inkml:trace contextRef="#ctx0" brushRef="#br1" timeOffset="81663.53">7620 9504 0,'0'0'0,"0"-21"0,0 0 16,0-1-16,-21 22 31,0 0-31,-1 0 0,1 0 16,0 0-16,0 0 0,0 0 0,0 0 15,-1 22-15,1-1 0,0 0 16,21 0-16,-21-21 0,21 42 0,-21-20 15,21-1-15,0 0 16,0 0-16,0 0 0,0 0 0,21 1 16,0-22-16,0 0 0,0 21 15,1-21-15,-1 0 0,0 0 16,21 21-16,-21-21 0,1 0 0,-1 0 16,21 21-16,-21-21 0,0 0 0,1 0 15,-22 21-15,21 0 16,-21 1-16,0-1 15,-21 0-15,-1-21 0,1 21 16,0-21-16,0 0 0,-21 21 16,20-21-16,-20 0 0,21 21 15,0-21-15,-22 0 0,22 0 0,0 0 16,0 0-16,0 0 16,0 0-16,-1 0 15,22-21-15,-21 21 0,21-21 16,0 0-16,0 0 15,0 0 1</inkml:trace>
  <inkml:trace contextRef="#ctx0" brushRef="#br1" timeOffset="82201.82">8064 9779 0,'0'21'16,"22"-21"15,-1-21-31,0 21 0,0 0 16,0-21-16,0 21 0,1-21 15,-1 21-15,0-21 0,0-1 0,0 22 16,0-21-16,1 0 0,-1 0 16,-21 0-16,21 21 0,-21-21 15,0-1-15,0 1 0,0 0 16,0 0-16,-21 21 16,0 0-1,-1 0-15,1 0 0,0 0 0,0 0 16,0 0-16,0 21 0,-1-21 15,1 21-15,0 0 0,0 22 16,21-22-16,-21 0 0,21 0 0,-21 22 16,21-22-16,0 21 0,0-21 15,0 0-15,0 1 0,0-1 0,0 21 16,21-21-16,0-21 0,-21 21 0,21 1 16,0-1-16,0 0 0,1 0 15,-1-21-15,0 0 0,0 0 16,0 0-16,0 0 0,1 0 0,-1 0 15,0 0-15,0 0 0,0 0 16,0 0-16,1 0 0,-22-21 16,21 0-16,0 0 0,0-1 15,0 1-15</inkml:trace>
  <inkml:trace contextRef="#ctx0" brushRef="#br1" timeOffset="82571.7">9440 9292 0,'0'0'0,"0"-21"0,0 0 16,0 0-1,-21 21-15,0 0 0,0 0 16,21 21-16,-21 0 16,-1 0-16,22 0 0,0 1 15,0-1-15,0 21 0,-21 0 0,21-20 16,0 20-16,0 0 0,0 1 0,-21-1 16,21 0-16,0-21 0,0 22 15,0-1-15,0-21 0,0 0 0,0 1 16,0 20-16,0-21 0,0 0 15,21-21-15,0 21 16,1-21-16,-1 0 0,0 0 0,0 0 16,0 0-16,0 0 0,1-21 0,-1 21 15,0-21-15,0 0 0</inkml:trace>
  <inkml:trace contextRef="#ctx0" brushRef="#br1" timeOffset="82883.89">9906 9250 0,'0'-64'16,"0"43"-1,21 21-15,0 0 16,-21-21-16,21 21 0,1 0 0,-1 0 16,21 0-16,-21 0 0,0 21 0,22 0 15,-22 1-15,0-1 0,0 0 16,0 21-16,1-21 0,-1 22 0,-21-22 15,0 21-15,0 1 0,0-1 0,0 0 16,0 1-16,-21-1 0,-1 0 16,22 1-16,-21-1 0,0-21 0,0 21 15,0-20-15,21-1 0,-21 0 0,-1 0 16,22 0-16,-21 0 0,21 1 16,-21-1-16,0-21 15,0 0-15,0 0 16</inkml:trace>
  <inkml:trace contextRef="#ctx0" brushRef="#br1" timeOffset="83847.7">3217 11007 0,'0'0'0,"0"-21"16,0-1-16,0 1 16,0 0-16,0 0 0,0 0 15,21 0-15,1 21 16,-1-22-16,0 22 0,0 0 0,0 0 16,22 0-16,-22 0 0,0 0 15,21 22-15,-21-1 0,22 0 0,-22 0 16,0 21-16,0 1 0,-21 20 15,0-20-15,0 20 0,0 1 16,-21-1-16,0 1 0,-21-22 0,-1 21 16,1 1-16,0-22 0,-1 1 15,-20-1-15,20 0 0,1 1 0,-21-22 16,20 0-16,1 0 0,0 0 16,20 0-16,-20-21 0,21 0 15,0 0-15,0 0 0,-1 0 0,22-21 16,0 0-16,0 0 0,0 0 0,0-22 15,0 1-15,0 0 0,0-1 0,22 1 16,-1 0-16,0-22 0,21 43 16,-21-21-16,22-1 0,-22 22 15,21 0-15,-21 21 0,22 0 0,-22 0 16,21 21-16,-21 0 0,22 1 16,-22-1-16,0 21 0,21-21 0,-20 22 15,-1-1-15,0-21 0,0 21 16,0-20-16,-21 20 0,21-21 0,1 0 15,-1 0-15,-21 1 0,21-1 0,0 0 16,-21 0-16,21-21 0,0 0 16,1 0-16,-1 0 15,0 0-15,-21-21 16,21 0-16,0 0 0,0-1 16</inkml:trace>
  <inkml:trace contextRef="#ctx0" brushRef="#br1" timeOffset="84035.45">4022 11409 0,'21'0'78,"0"0"-63</inkml:trace>
  <inkml:trace contextRef="#ctx0" brushRef="#br1" timeOffset="85002.89">6054 11409 0,'0'0'0,"21"0"0,42-42 16,-42 20-16,1 1 15,-1 0-15,0 0 0,-21 0 0,21-22 0,0 22 16,-21 0-16,21 0 0,-21-21 15,0 20-15,0 1 0,0 0 0,-21-21 16,0 21-16,0-1 0,0 1 16,0 21-16,-22-21 0,22 21 0,-21 0 15,-1 0-15,1 0 0,21 0 0,-21 21 16,-22 0-16,22 1 0,-1-1 16,1 21-16,0 0 0,-1 1 0,22-1 15,-21 0-15,21 1 0,0-1 0,21 0 16,0-20-16,0 20 0,0-21 15,0 0-15,21 0 0,0 1 16,0-1-16,21 0 0,-20-21 0,20 0 0,0 0 16,1 0-16,-1 0 15,0 0-15,1-21 0,-1 0 0,0-1 16,1 1-16,-1 0 0,-21 0 0,21 0 16,-20 0-16,-1-22 0,0 22 15,0 0-15,-21 0 0,21 0 0,-21-1 16,0 1-16,0 0 0,0 42 31,0 0-31,0 1 16,0 20-16,0-21 0,0 21 15,0 1-15,0 20 0,0-20 0,0-1 16,0 21-16,0 1 0,0-22 16,0 22-16,0 20 0,0-20 0,0-1 15,0 22-15,0-21 0,0 20 16,0-20-16,0 20 0,0-20 0,0 21 15,0-22-15,0 1 0,0-1 0,0 1 16,0-1-16,0-21 0,0 1 16,0-1-16,-21 0 0,21-20 0,-21-1 15,0 0-15,0-21 0,-1 0 16,1 0-16,0 0 0,-21-21 0,-1 0 16,22-22-16,-21 22 15,21-21-15,-22-1 0,22-20 0,0 21 16,0-22-16,21 1 0,0-1 0,0 1 15,0-1-15,0 1 0,21-22 16,0 21-16,0 1 0,1-22 0,-1 22 16,0-1-16,21 1 0,-21 20 0,22-20 15,-1 21-15,-21-22 0,22 22 16,-1-1-16,-21 22 0,21-21 0,1 21 16,-22-22-16,21 22 0,-21 0 0,1 0 15,20 0-15,-21 0 0,0-1 16</inkml:trace>
  <inkml:trace contextRef="#ctx0" brushRef="#br1" timeOffset="85671.86">6731 11324 0,'0'21'0,"21"1"16,0-22-1,0 0 1,1-22-16,-1 1 15,0 21-15,0-21 0,0 0 0,0 0 16,1 0-16,-1-1 0,0 1 0,0 0 16,0 0-16,0 0 0,1 0 15,-1-22-15,-21 22 0,21 21 16,-21-21-16,0 0 0,-21 21 16,0 0-16,-1 0 0,1 0 15,0 0-15,0 21 0,0-21 16,0 21-16,-1 0 0,1 0 0,0 22 15,0-22-15,21 0 0,0 21 0,0-20 16,0 20-16,0-21 0,0 0 16,0 0-16,0 1 0,0-1 0,0 0 15,21 0-15,0 0 0,22-21 0,-22 0 16,0 0-16,21 0 0,-21 0 16,22 0-16,-22 0 0,21-21 0,-21 21 15,22-21-15,-22 0 0,21 0 16,-21-22-16,1 22 0,20-21 15,-21 21-15,0-22 0,22 1 0,-22 0 16,0-1-16,0 1 0,0 0 0,0-1 16,1 1-16,-1 0 0,0-1 15,-21 1-15,21 0 0,0 20 0,-21-20 16,0 21-16,0 0 0,0 0 16,0 42-1,0 0-15,0 0 16,-21 0-16,0 0 0,21 22 0,0-1 15,0 0-15,0 1 16,-21-1-16,21 22 0,0-22 0,0 21 16,0-20-16,0 20 0,0-20 0,0-1 15,0 0-15,0-21 0,0 22 16,21-22-16,-21 0 0,21 0 0,0 0 16,0-21-16,1 0 0,-1 0 0,0 0 15,0 0-15,0 0 0,0 0 16,1-21-16,-1 21 0,0-21 0,0 0 15,0 0-15,0 0 0,-21-1 0,22 1 16,-1-21-16,-21 21 0,0-22 0</inkml:trace>
  <inkml:trace contextRef="#ctx0" brushRef="#br1" timeOffset="85916.75">7429 11028 0,'0'0'0,"22"0"31,-1 0-31,0 0 16,0 0-16,0-21 0,22 0 16,-22 21-16,21 0 0,0-22 15,-20 22-15,20 0 0,0-21 0,-21 21 16,22 0-16,-22 0 0,0-21 15,0 21-15,0 0 0,1 0 0,-1-21 16,0 0-16</inkml:trace>
  <inkml:trace contextRef="#ctx0" brushRef="#br1" timeOffset="86243.26">8953 10689 0,'0'0'0,"-42"-21"16,42 0-16,-42 21 0,21 0 16,-1 0-16,1 0 0,0 21 15,0 0-15,0 0 0,0 1 0,-1-1 16,1 21-16,0-21 0,0 22 0,21-1 15,0 0-15,-21 1 0,21-1 16,0 21-16,0-20 0,0-1 16,0 0-16,0-20 0,21 20 0,-21-21 15,21 0-15,0 22 0,0-22 16,22-21-16,-22 21 0,0-21 0,0 0 16,22 0-16,-22 0 0,0 0 0,21 0 15,-21-21-15,1 0 0</inkml:trace>
  <inkml:trace contextRef="#ctx0" brushRef="#br1" timeOffset="86539.65">9419 10647 0,'0'0'0,"0"-21"0,21 0 15,0-1-15,1 22 16,-1 0-16,0 0 15,21 0-15,-21 22 0,1-1 0,20 0 16,-21 0-16,0 21 0,0-20 16,22 20-16,-43-21 0,21 21 0,0 1 15,-21-22-15,21 21 0,-21 1 0,0-1 16,0-21-16,0 21 0,0 1 16,0-22-16,-21 21 0,0-21 0,0 1 15,0-1-15,-22 0 0,22 0 0,21 0 16,-21 0-16,0-21 0,0 0 15</inkml:trace>
  <inkml:trace contextRef="#ctx0" brushRef="#br1" timeOffset="87732.81">3238 12764 0,'0'0'0,"-21"0"0,0 0 15,21-22 17,0 1-32,0 0 15,21 0-15,0 21 16,1 0-16,-1-21 0,0 21 0,21 0 15,-21 0-15,1 0 0,20 0 16,-21 0-16,0 21 0,0 0 0,1 0 16,-1 0-16,-21 1 0,0 20 15,0-21-15,0 21 0,0 1 0,-21-22 16,-1 21-16,1-21 0,-21 22 16,21-22-16,0 0 0,-22 21 0,22-20 15,0-1-15,0 0 0,0-21 16,-1 21-16,1-21 0,0 0 15,21-21 17,0 0-32,0 0 0,0-1 15,21 22-15,0-21 0,1 0 16,-1 0-16,21 21 0,-21-21 0,0 21 16,22 0-16,-22 0 0,21 0 15,1 0-15,-22 0 0,21 0 0,-21 0 16,0 21-16,1 0 0,-1 0 15,0 0-15,-21 22 0,0-22 0,0 21 16,0-21-16,0 22 0,-21-22 16,-22 21-16,22-21 0,-21 1 15,0 20-15,-1-21 0,1 21 0,0-20 16,-1-1-16,1 0 0,0-21 16,20 21-16,-20-21 0,0 0 0,21 0 15,-1 0-15,-20 0 0,21 0 16,0 0-16,0-21 0,-1 0 0,22 0 15,-21-1-15,0 1 0,0 0 16,21 0-16,0 0 0,-21 0 0,21-1 16,-21 1-16,21 0 31,21 21-15,0 0-16</inkml:trace>
  <inkml:trace contextRef="#ctx0" brushRef="#br1" timeOffset="87951.76">4043 13166 0,'0'0'0,"21"0"15,0-21 63</inkml:trace>
  <inkml:trace contextRef="#ctx0" brushRef="#br1" timeOffset="88875.94">5863 13293 0,'42'0'0,"-20"0"15,-1 0-15,0 0 0,21 0 0,-21-21 16,1 21-16,-1-22 0,21 1 0,-21 0 15,22 0-15,-22 0 0,0 0 16,0-1-16,-21 1 0,0 0 0,0 0 16,0 0-16,0 0 0,-21-1 15,0 1-15,-22 0 0,1 21 0,0 0 16,-1 0-16,1 0 0,-21 0 0,-1 0 16,22 0-16,-22 21 15,1 22-15,-1-22 0,1 0 0,20 21 16,1 1-16,0-1 0,21-21 0,-1 21 15,22 1-15,0-22 0,0 21 16,0-21-16,22 1 0,-1-1 0,0 0 16,21 0-16,-21-21 0,43 0 15,-22 0-15,1 0 0,20 0 0,-21 0 16,22-21-16,-22 0 0,22 0 0,-22 21 16,0-22-16,1 1 0,-1 0 15,-21 0-15,22 0 0,-22 0 0,-21-1 16,0 1-16,21 21 0,-21-21 15,0 0-15,0 0 16,-21 21 0,0 0-1,21 21-15,0 0 0,0 21 0,0-20 16,0 20-16,0 0 0,0 1 0,0 20 16,0 1-16,0-1 0,0 1 15,0-1-15,0 1 0,0-1 16,21 22-16,-21-22 0,0 22 0,21-22 0,-21 22 15,0-21-15,0 20 0,0 1 16,0 0-16,0-22 0,-21 22 0,0-22 16,-1 1-16,1-1 0,0 1 15,0-22-15,0 0 0,0 1 0,21-22 16,-22 0-16,1-21 0,0 0 16,0 0-16,0 0 0,0-21 0,-1-21 15,1 20-15,0-20 0,0-21 0,0 20 16,21-20-16,0-22 0,-21 22 15,21-22-15,0 0 0,0 1 0,0-1 16,0 0-16,21 1 0,0-1 0,21 21 16,-21-20-16,22 20 0,-1-20 15,0 20-15,1 1 0,20-1 0,-20 1 16,-1 20-16,21 1 0,-20 0 16,-1-1-16,43 1 15,-64 21-15,21 0 0,-21-1 0,1 1 16</inkml:trace>
  <inkml:trace contextRef="#ctx0" brushRef="#br1" timeOffset="89503.88">6773 13293 0,'0'21'16,"21"-21"0,1 0-1,-1 0 1,-21-21-16,21 0 0,0 21 0,0-22 15,-21 1-15,21 0 0,1 0 16,-1 0-16,-21 0 0,21-1 16,-21-20-16,21 21 0,-21 0 0,0-22 15,0 22-15,0 0 0,0 0 0,-21 0 16,0 0-16,0 21 0,-1 0 16,1 0-16,0 0 0,0 0 0,0 21 15,0 0-15,-1 0 0,1 21 0,0-20 16,0 20-16,21 0 0,0-21 15,0 22-15,0-22 0,0 0 0,0 21 16,0-20-16,21-1 0,0 0 16,0 0-16,1-21 0,-1 21 0,21-21 15,-21 0-15,22 0 0,-22 0 16,21 0-16,0 0 0,1-21 0,-1 0 16,-21 0-16,22 0 0,-1-1 15,-21 1-15,21-21 0,-20 21 0,-1-22 16,21 1-16,-21 0 0,0-1 15,1-20-15,-1 21 0,-21-22 0,21 22 16,-21-1-16,21-20 0,-21 21 0,0-1 16,0 22-16,0-21 0,0 21 15,0-1-15,0 44 16,0-1 0,0 21-16,-21 0 0,21 1 15,-21 20-15,0-20 0,21 20 16,0 1-16,-22-22 0,22 21 0,0-20 15,-21 20-15,21-20 0,0-1 16,0 0-16,0 1 0,0-22 0,21 21 16,1-21-16,-1 0 0,0-21 15,0 22-15,0-22 0,0 0 0,1 0 16,20 0-16,-21 0 0,0 0 0,22-22 16,-22 22-16,21-21 0,-21 0 15,0-21-15,1 21 0,-1-1 0,-21-20 16</inkml:trace>
  <inkml:trace contextRef="#ctx0" brushRef="#br1" timeOffset="89695.82">7345 12954 0,'0'0'0,"-21"0"16,-1 0-16,22 21 0,22-21 31,-1 0-31,0 0 0,0 0 15,21 0-15,-20-21 0,20 21 0,0-21 16,1 21-16,-22-21 0,21 21 16,0-21-16,-20-1 0,-1 22 0,0-21 15,0 0-15</inkml:trace>
  <inkml:trace contextRef="#ctx0" brushRef="#br1" timeOffset="92187.72">8848 12531 0,'0'0'0,"0"-21"0,0-64 16,0 64-16,0 0 15,0-1-15,0-20 0,0 21 0,-22 0 16,1 21-16,0-21 0,0 21 15,0-22-15,0 22 0,-22 0 16,22 0-16,-21 22 0,21-1 0,-22 0 16,1 21-16,21-21 0,-22 22 0,1-1 15,21 22-15,-21-1 0,20 1 16,1-1-16,-21 1 0,21 20 0,21-20 16,0-1-16,0 1 0,0-1 0,0 1 15,0-22-15,0 0 0,0 1 16,21-22-16,0 21 0,21-21 0,-20 1 15,20-22-15,-21 0 0,21 0 0,1 0 16,-1 0-16,0 0 16,1-22-16,-1 1 0,0 21 0,1-21 15,-1-21-15,0 21 0,1-1 0,-1-20 16,-21 21-16,22-21 0,-22-1 16,0 22-16,0-21 0,0-1 0,-21 1 15,21 21-15,-21-21 0,0 20 0,0 1 16,0 0-16,-21 42 31,21 0-31,-21 1 16,0-1-16,21 21 0,0-21 0,0 22 15,-21-1-15,21-21 0,0 21 0,-21-20 16,21 20-16,0-21 16,0 21-16,0-20 0,0-1 0,21 0 15,0 0-15,0-21 0,0 0 16,0 0-16,1 0 0,-1 0 15,0 0-15,0 0 0,21 0 0,-20-21 16,-1 0-16,0 0 0,21-1 0,-21 1 16,1 0-16,-1 0 0,0-21 15,0 20-15,0-20 0,0 21 0,-21-21 16,0 20-16,22-20 0,-22 21 0,21 0 16,-21 0-16,0-1 15,0 44 1,0-1-1,0 0-15,0 0 0,0 0 16,-21 0-16,21 1 0,0 20 0,-22-21 16,22 0-16,0 0 0,0 1 0,0 20 15,0-21-15,0 0 16,0 0-16,0 1 0,0-1 16,22-21-16,-1 0 0,0 0 15,0 0-15,0 0 0,0 0 16,1 0-16,-1 0 0,0-21 0,21-1 15,-21 22-15,1-21 0,-1 0 16,0 0-16,21-21 0,-21 20 0,1 1 16,-1-21-16,-21 21 0,0 0 0,21-22 15,-21 22-15,0 0 0,0 0 16,0 0 0,-21 21-16,0 0 0,-1 0 15,1 0-15,21 21 16,0 0-16,21 0 15,1 0-15,-1 0 16,0 1-16,0-22 16,0 21-16,-21 0 0,21 0 0,1 0 15,-22 0-15,0 1 0,21-1 0,0 0 16,-21 0-16,21-21 0,-21 21 16,0 0-16,0 1 0,21-1 0,-21 0 15,21-21 1,1 0-16,-22 21 0,21-21 15,0 0-15,0 0 0,0 0 16,0 0-16,1-21 0,-1 21 0,0-21 16,0 0-16,0-1 0,0 1 0,1 0 15,-1 0-15,0 0 0,0-22 16,0 22-16,-21-21 0,0 0 0,21 20 16,-21-20-16,0 21 0,0-21 0,0 20 15,0 1-15,-21 0 16,0 21-16,0 0 15,0 0-15,0 0 0,21 21 16,-22-21-16,22 21 16,0 1-16,0-1 0,22 0 15,-1 0-15,-21 0 0,21 0 0,0 1 16,0-22-16,0 21 0,-21 0 16,22 0-16,-22 0 0,21 0 0,-21 1 15,0-1-15,21 0 0,0 0 16,-21 0-16,21-21 0,0 21 0,-21 1 15,22-22-15,-1 0 0,-21 21 0,21-21 16,0 0-16,0 0 0,0 0 0,1 0 16,-1 0-16,0 0 0,0 0 15,0-21-15,0-1 0,1 22 16,20-21-16,-21 0 0,0 0 0,0 21 16,1-21-16,-1-22 0,0 22 15,-21 0-15,0-21 0,0 21 0,0-1 16,0-20-16,0 21 0,0-21 0,0 20 15,0 1-15,0 0 0,0 0 16,-21 21-16,0 0 16,-1 0-16,1 21 0,21 0 0,-21 0 15,0 1-15,21-1 0,0 21 16,0-21-16,0 22 0,0-22 0,0 21 16,0-21-16,0 22 0,0-22 0,0 0 15,0 0-15,0 0 16,21 0-16,0-21 0,0 22 0,22-1 15,-22-21-15,21 0 0,-21 0 0,22 0 16,-1 0-16,-21 0 0,22 0 0,-1-21 16,-21-1-16,21 1 0,-20 0 15,-1 0-15,0 0 0,0 0 0,0-1 16,-21-20-16,21 21 0,-21-21 0,0-1 16,0 22-16,0-21 0,0-1 15,0 22-15,0 0 0,0 0 0,0 42 31,0 0-31,0 0 16,0 1-16,0 20 0,-21-21 16,21 21-16,-21-20 0,21 20 0,0-21 15,-21 21-15,21-20 0,-21-1 16,21 0-16,0 0 0,0 0 16,0-42 15,21 0-16,0 0-15,-21 0 0,21-1 0,0 1 16,1-21-16,-1 21 0,-21-22 16,21 1-16,0 21 0,21-21 0,-20-1 15,-1 22-15,0 0 0,0 0 16,0 0-16,0 21 0,1 0 16,-1 0-16,0 0 0,-21 21 15,0 0-15,0 0 0,0 21 0,0-20 16,0 20-16,0-21 0,0 0 15,0 22-15,0-22 0,0 21 0,21-21 16,-21 0-16,21 1 0,0-1 0,1-21 16,-22 21-16,21-21 0,0 0 0,0 0 15,0 0-15,22 0 0,-22 0 16,0 0-16,21 0 0,-21 0 0,1-21 16,-1 0-16,21 21 0,-21-22 0,0-20 15,1 21-15,-1 0 16,0-22-16,0 1 0,0 0 0,-21-1 15,0 1-15,21-21 0,-21 20 0,22-20 16,-22 20-16,0-20 0,0 21 16,0-1-16,0 1 0,0 0 0,21-1 15,-21 22-15,0-21 0,0 21 16,0 42 0,-21 0-1,-1 0-15,1 21 0,21 1 0,-21-22 16,0 21-16,0 22 0,21-22 15,-21 0-15,21 22 0,-22-22 16,22 1-16,0 62 0,0-62 16,0-1-16,0 0 0,0-20 15,0 20-15,0-21 0,0 0 0,0 22 16,22-43-16,-22 21 0,21 0 0,0-21 16,0 21-16,0-21 0,0 0 15,1 0-15,-1 0 0,0 0 16,0 0-16,0-21 0,0 21 0,1-21 15,-1 0-15,0 21 0,0-22 0,0 1 16,0-21-16,1 21 0,-1 0 16,-21-22-16,21 22 0,-21-21 0</inkml:trace>
  <inkml:trace contextRef="#ctx0" brushRef="#br1" timeOffset="92403.54">12213 12679 0,'0'0'0,"-21"21"0,42-21 16,0 0-1,0 0-15,1 0 0,20 0 0,-21 0 16,21 0-16,1 0 0,-22 0 16,21 0-16,-21-21 0,22 21 0,-22 0 15,21 0-15,-21-21 0,1 21 16,-1 0-16,0 0 0,0-21 15,0-1-15,0 22 0</inkml:trace>
  <inkml:trace contextRef="#ctx0" brushRef="#br1" timeOffset="93132.77">13356 12510 0,'0'0'0,"0"-22"0,42-62 15,-42 63-15,0-1 16,0 1-16,0-21 0,0 21 15,0 0-15,0-1 0,0 1 16,-21 42 0,0 1-1,21-1-15,0 21 0,-21 0 0,0 1 16,21-1-16,-21 0 0,21 1 16,0 20-16,0 1 0,-22-22 15,22 22-15,0-22 0,0 21 0,0-20 16,0-1-16,0 0 0,0 1 15,0-22-15,22 0 0,-1 21 0,0-42 16,0 22-16,0-1 0,0-21 0,22 0 16,-22 0-16,0 0 0,21 0 15,1-21-15,-22-1 0,21 1 0,-21 0 16,22 0-16,-22-21 0,0 20 0,0-20 16,0 0-16,1-1 0,-1 1 15,0 0-15,0-22 0,-21 22 0,0 0 16,0-1-16,0 1 0,0 0 0,0 20 15,21-20-15,-21 21 16,0 0-16,0 0 0,0-1 16,0 44 15,21-1-15,-21 0-16,22-21 0,-1 21 0,0 0 15,0-21 1,0 0-16</inkml:trace>
  <inkml:trace contextRef="#ctx0" brushRef="#br1" timeOffset="93807.33">14393 12383 0,'0'0'0,"0"-22"31,-21 22-31,21 22 16,0-1-16,-21-21 15,21 21-15,-21 21 0,21-21 0,-21 1 16,21 20-16,0 0 0,0 1 0,-22-22 16,22 21-16,-21 0 0,21 1 15,0-22-15,0 21 0,-21-21 0,21 22 16,0-22-16,-21 0 0,21 0 0,0 0 16,0-42 30,0 0-46,0 0 0,0 0 16,0-22-16,0 22 0,0-21 0,21 0 16,0-1-16,-21 1 0,21 0 0,1-1 15,-1 1-15,0 0 0,0-1 16,0 22-16,22-21 0,-22 21 0,21-1 16,-21 1-16,22 0 0,-1 0 0,-21 21 15,21 0-15,-20 0 0,20 0 16,-21 21-16,0 0 0,0 0 0,1 1 15,-22-1-15,0 0 0,0 21 0,0-21 16,0 1-16,0-1 16,-43 0-16,22 0 0,0 0 0,0 0 15,-22 1-15,1-1 0,21 0 0,-21 0 16,-1-21-16,1 21 0,0-21 16,-1 0-16,22 0 0,-21 0 0,21 0 15,-1 0-15,1 0 0,0 0 0,0 0 16,21-21-16,21 21 31,0 0-31,0 0 0,1 21 16,-1 0-16,21 1 0,-21-1 15,0 0-15,1 0 0,-1 21 0,0-20 0,0-1 16,0 0-16,0 21 0,1-21 16,-22 1-16,21-1 0,0 0 15,0 0-15,-21 0 16,21-21-16,0 0 15,1 0 1,-1 0-16,0-21 16,-21 0-16,21 21 0</inkml:trace>
  <inkml:trace contextRef="#ctx0" brushRef="#br1" timeOffset="94327.61">15346 12446 0,'0'0'0,"21"-42"15,-21 21 1,0-1-16,0 1 0,0 0 16,0 42-1,0 0-15,-21 1 0,21-1 16,-21 0-16,-1 21 0,1 1 0,0-1 16,0 0-16,0 1 0,0-1 15,-1 0-15,1 1 0,-21-1 0,21 0 16,0 1-16,-1-22 0,1 21 0,0-21 15,0 0-15,0 1 0,21-1 16,0 0-16,-21-21 16,21-21-1,0 0-15,21-1 16,-21 1-16,21 0 0,0 0 16,0-21-16,-21 20 0,21 1 0,-21 0 15,22 21-15,-1 0 16,-21 21-1,21 0-15,-21 1 0,21-1 0,-21 0 16,21 0-16,-21 0 0,0 0 16,21 1-16,-21-1 0,22-21 15,-22 21-15,21 0 0,0-21 0,0 0 16,0 0-16,0 0 0,1 0 0,-1 0 16,0 0-16,21 0 0,-21-21 15,-21 0-15,22 0 0,-1-1 0,0 1 16,0 0-16,-21 0 0,0 0 0,21 0 15,-21-1-15,21-20 0,-21 21 16,0 0-16,0 0 0,0-1 16,-21 22-16,0 0 15,0 0-15,-21 0 0</inkml:trace>
  <inkml:trace contextRef="#ctx0" brushRef="#br1" timeOffset="95451.81">3514 14203 0,'21'0'0,"-21"-21"0,0 42 47,-21 0-31,21 21-16,-22-20 0,1 20 0,21 0 15,0 1-15,-21-1 0,0 0 16,21-21-16,-21 22 0,0-1 16,21-21-16,-22 22 0,22-22 0,-21-21 15,21 21-15,0 0 0,0-42 47,0 0-47,21 0 16,1 21-16,20-22 0,-21 22 0,0-21 15,22 21-15,-1 0 0,-21-21 16,21 21-16,1 0 0,-1-21 0,-21 21 16,22 0-16,-22-21 0,21 0 15,-21 21-15,0-22 0,1 22 16,-1-21-16,0 21 0,-21-21 16,0 0-16,0 0 0,0 0 15,0-1-15,0 1 0,0 0 16,-21 0-16,0 0 15,-1 21-15,22-21 0,-21 21 16,0 21 0,21 0-16,0 0 0,0 0 0,0 22 15,0-1-15,0 0 0,0 1 16,0-1-16,0 0 0,0 1 0,0-1 16,0 0-16,0-21 0,0 22 0,-21-22 15,21 21-15,0-21 16,0 1-16,0-1 0,-21 0 0,21 0 15,21-21 32,-21-21-47,21 0 0</inkml:trace>
  <inkml:trace contextRef="#ctx0" brushRef="#br1" timeOffset="95662.85">4170 14563 0,'0'-21'31</inkml:trace>
  <inkml:trace contextRef="#ctx0" brushRef="#br1" timeOffset="96582.8">6583 14774 0,'0'0'0,"0"-21"15,0 0-15,0 0 16,0 0-16,0 0 0,21-1 0,0 1 16,0 0-16,0 0 0,1 0 15,20 0-15,-42-22 0,21 22 0,-21 0 16,0 0-16,0 0 0,0-1 0,0 1 15,-21 0-15,0 0 16,0 21-16,-22 0 0,1 0 0,0 0 16,-1 0-16,1 0 0,0 0 0,-1 21 15,1 0-15,0 22 0,20-22 16,-20 21-16,0-21 0,-1 22 0,22-1 16,0 0-16,0-21 0,0 22 15,21-22-15,0 0 0,0 0 0,0 0 16,0 1-16,21-22 0,0 0 0,0 0 15,0 0-15,1 0 0,-1 0 16,21 0-16,-21 0 0,22-22 0,-1 1 16,-21 21-16,21-21 0,1 0 15,-1 0-15,-21 0 0,22-1 16,-22 1-16,0 0 0,0 0 0,0 0 16,0 0-16,-21-1 0,0 1 0,0 0 15,0 42 16,0 0-15,0 1-16,-21 20 0,21-21 0,0 21 16,-21 1-16,21-1 0,0 0 0,0 1 15,0-1-15,0 0 0,0 22 16,0-22-16,0 22 0,0-22 0,0 22 16,0-1-16,0 1 0,0-22 15,0 21-15,0 1 0,0-22 0,0 22 16,0-22-16,-21 22 0,0-22 15,0 21-15,-1-20 0,-20-1 0,21 22 16,-21-22-16,20-21 0,1 21 0,-21-20 16,21-1-16,-22 0 0,22 0 15,-21-21-15,0 0 0,20 0 0,-20 0 16,0-21-16,21 0 0,-22-22 0,1 22 16,0-21-16,-1 0 0,22-1 15,0 1-15,-21-22 0,20 1 0,22-1 16,0 1-16,0-1 0,0-20 0,0 20 15,0-20-15,22 20 16,-1 1-16,0-1 0,0 22 0,21-22 16,-20 22-16,20 21 0,0-22 0,1 1 15,-1 21-15,0-21 0,1 20 16,20 1-16</inkml:trace>
  <inkml:trace contextRef="#ctx0" brushRef="#br1" timeOffset="97235.37">7006 14753 0,'0'0'0,"21"0"0,0 0 15,1 0 1,-1 0-16,0 0 0,0-21 16,21 0-16,-20 0 0,-1 0 15,0-1-15,0 1 0,21 0 0,-20 0 16,-1-21-16,0 20 0,-21-20 0,0 21 15,21-21-15,-21 20 0,0-20 16,0 21-16,0 0 0,0 0 0,-21 21 16,0 0-16,0 0 0,-1 0 0,-20 0 15,21 0-15,-21 21 0,20 21 16,1-21-16,0 22 0,0-22 0,0 21 16,21 0-16,-21 1 0,21-1 0,0 0 15,0 1-15,0-1 16,0 0-16,21-20 0,-21 20 0,21-21 15,0 0-15,0 0 0,0 1 0,1-22 16,-1 0-16,21 0 0,-21 0 16,22 0-16,-22 0 0,21 0 0,0-22 15,1 1-15,-1 0 0,0 0 0,1 0 16,-1 0-16,0-22 0,1 1 16,-1 0-16,-21-1 0,22 1 0,-22-22 15,0 22-15,0 0 0,0-22 0,0 22 16,-21-22-16,0 22 0,0 0 15,0-1-15,0 22 0,0-21 0,0 21 16,0 0-16,0-1 0,-21 44 31,21-1-31,0 0 0,-21 21 16,21 1-16,0-1 0,0 0 0,-21 22 16,0-22-16,21 22 0,-21-22 15,21 21-15,0 1 0,-22-22 0,22 1 16,0-1-16,0 0 0,0 1 0,0-22 15,0 0-15,0 0 0,22 0 16,-22 0-16,21-21 0,0 0 16,0 0-16,0 0 0,0 0 0,22 0 15,-22 0-15,0-21 0,0 0 16,0 21-16,1-21 0,-1 0 0,0-22 16,0 22-16,0 0 0,0-21 0,-21 21 15</inkml:trace>
  <inkml:trace contextRef="#ctx0" brushRef="#br1" timeOffset="97464.4">7768 14393 0,'0'0'0,"0"22"16,21-22-1,0 0-15,1 0 0,-1 0 16,0 0-16,0 0 0,21 0 15,-20-22-15,-1 22 0,21-21 0,-21 21 16,22-21-16,-1 21 0,-21-21 0,0 21 16,22-21-16,-22 21 0,0-21 15,0 21-15,0 0 0,0-22 0,1 22 16,-22-21-16</inkml:trace>
  <inkml:trace contextRef="#ctx0" brushRef="#br1" timeOffset="97987.84">9292 14012 0,'0'0'0,"0"-42"16,0 21-16,0 0 0,0 0 0,0-1 31,0 44-15,0-1-16,0 21 0,0 0 0,0-20 16,0 41-16,0-21 0,0 1 15,0 20-15,-21 1 0,21-22 16,-21 22-16,21-22 0,-21 21 0,21-20 15,0-1-15,-22 0 0,22-20 16,-21 20-16,21-21 0,0 0 0,0 0 16,0 1-16,0-1 0,0-42 47,0-1-47,0 1 0,0 0 15</inkml:trace>
  <inkml:trace contextRef="#ctx0" brushRef="#br1" timeOffset="98307.1">9229 14076 0,'0'0'0,"-22"-21"16,1-43-16,21 43 16,0-21-16,0 21 0,0-1 0,0 1 15,21 0-15,1 0 0,-1-21 16,0 20-16,0 1 0,21 21 0,1-21 15,-22 21-15,21 0 0,1 0 16,-1 0-16,0 0 0,1 21 0,-1 0 16,-21 1-16,21-1 0,-20 21 15,-1-21-15,-21 22 0,0-1 16,0-21-16,0 21 0,-21-20 0,-1 20 16,-20-21-16,21 21 0,0-20 0,-22-1 15,22 0-15,-21 0 0,21 0 16,0 0-16,-1 1 0,22-1 0,-21-21 15,42 0 17,1 0-32</inkml:trace>
  <inkml:trace contextRef="#ctx0" brushRef="#br1" timeOffset="99275.31">10118 14436 0,'0'0'0,"42"0"16,-21 0-16,0 0 0,-21-21 15,21 21-15,1-22 0,-22 1 0,21 0 16,-21 0-16,0 0 0,21 21 16,-21-21-16,21-1 0,-21 1 0,0 0 15,0 0-15,0 0 0,0 0 0,-21-1 16,0 1-16,0 21 0,-1 0 15,-20 0-15,0 0 0,21 0 16,-22 0-16,1 0 0,0 21 0,-1 1 16,1 20-16,0-21 0,-1 21 15,22-20-15,0 20 0,-21 0 0,42 1 16,-22-22-16,22 21 0,0-21 0,0 22 16,0-22-16,0 0 0,0 0 15,22 0-15,-1-21 0,0 0 16,21 0-16,-21 0 0,1 0 0,20 0 15,0 0-15,-21 0 0,22-21 16,-1 21-16,-21-21 0,22 0 0,-1 0 16,-21-1-16,21-20 0,-20 21 15,-1-21-15,0 20 0,0-20 16,0 21-16,0-21 0,1 20 0,-22 1 16,0 0-16,0 0 0,0 0 0,0 42 31,0 0-16,0 0-15,-22 0 0,22 22 0,-21-22 16,21 21-16,0 1 0,0-22 16,0 21-16,0 0 0,0-20 0,0 20 15,0-21-15,0 21 0,21-20 0,-21-1 16,43 0-16,-22 0 0,0-21 16,21 21-16,-20-21 0,20 0 0,0 0 15,1 0-15,-1 0 0,0 0 16,1 0-16,-1-21 0,0 0 15,1 0-15,-1 0 0,0-1 0,1-20 16,-22 21-16,21-21 0,-21 20 0,0-20 16,1 0-16,-1-1 0,-21 1 15,0 0-15,0-1 0,0 22 0,0-21 16,-21 21-16,-1 0 0,1-1 0,0 22 16,-21 0-16,-1 0 0,1 0 15,0 0-15,-1 22 0,1-22 0,0 21 16,-1 0-16,1 21 0,21-21 0,0 1 15,0 20-15,21-21 0,-22 0 16,22 0-16,0 1 0,0-1 16,0 0-16,22 0 0,-22 0 0,21 0 15,0 1-15,0-22 0,0 21 0,0 0 16,1 0-16,-1 0 0,0 22 16,0-22-16,0 0 0,0 21 0,-21 1 15,0-22-15,0 21 0,0 0 0,0 1 16,0 20-16,0-20 0,-21-1 15,0 21-15,-21 1 0,21-22 0,-1 22 16,1-1-16,-21-20 0,21 20 16,-22-21-16,22 1 0,-21-1 0,21 0 15,0 1-15,-1-22 0,1 0 16,21 0-16,0 0 0,0-42 31,21 0-31,1 0 16,-1-21-16,0-1 0,0 1 0,21 0 15,-20-22-15,20 1 0</inkml:trace>
  <inkml:trace contextRef="#ctx0" brushRef="#br1" timeOffset="99659.98">11472 14393 0,'21'0'0,"1"0"15,-1 0 1,0-21-16,0 21 16,0-21-16,0 0 0,1 21 15,-1-21-15,-21 0 0,21-1 16,0 1-16,0 21 0,-21-21 0,0 0 16,21 0-16,-21 0 0,0-1 0,0 1 15,0 0-15,-21 21 16,0 0-16,0 0 15,0 21-15,0 0 0,-1 1 16,1 20-16,0 0 0,0 1 16,0-1-16,0 0 0,21-21 0,0 22 15,0-1-15,0-21 0,0 22 0,0-22 16,0 0-16,0 0 0,21 0 16,0 0-16,0-21 0,0 22 0,0-22 15,1 0-15,-1 0 0,0 0 0,0 0 16,0 0-16,22 0 0,-22-22 15,0 1-15,21 0 0,-21 0 0,22 0 16</inkml:trace>
  <inkml:trace contextRef="#ctx0" brushRef="#br1" timeOffset="100319.63">13102 14203 0,'21'0'16,"0"0"-16,1-21 15,-1 0-15,0-1 0,0 1 0,21 0 16,-20 0-16,20 0 0,0 0 16,-21-1-16,22-20 0,-22 21 0,21-21 15,-21-1-15,1 22 0,-1-21 0,0-1 16,-21 22-16,0 0 0,0 0 16,0 0-16,-21 21 0,-22 0 0,22 0 15,-21 0-15,0 0 0,-1 21 16,1 0-16,0 0 0,-1 0 0,1 1 15,0 20-15,20-21 0,1 21 16,0-20-16,0-1 0,21 21 16,0-21-16,0 0 0,0 1 0,0 20 15,21-21-15,0 0 0,0 0 0,22 1 16,-22 20-16,21-21 0,1 21 16,-22-20-16,21 20 0,-21-21 0,0 21 15,1 1-15,-1-22 0,-21 21 0,0-21 16,0 22-16,-21-22 0,-1 0 15,1 0-15,-21 0 0,0 1 0,20-1 16,-41-21-16,21 0 0,-1 0 0,1 0 16,0 0-16,-1 0 0,1 0 15,0-21-15,-1-1 0,22 22 16,0-42-16,0 21 0,0 0 0,-1-22 16,1 22-16,21-21 0,-21 0 15,21-1-15,0 1 0,0 0 0,0-1 16,0 1-16,0 21 0,21-22 0,0 22 15,1 0-15,-1 0 0,0 0 16,0 21-16,0 0 0,0 0 0,1 0 16,-1 0-16,0 0 0,0 0 0,0 0 15,-21 21-15</inkml:trace>
  <inkml:trace contextRef="#ctx0" brushRef="#br1" timeOffset="102082.83">13822 14224 0,'0'0'0,"21"0"0,0-42 15,-21 21 1,0-1 0,-21 22-16,0 0 0,0 0 0,-1 0 15,1 0-15,0 22 0,0-22 0,0 21 16,0 21-16,-1-21 0,1 22 15,0-22-15,0 21 0,21 0 0,0 1 16,0-22-16,0 21 0,0-21 16,0 22-16,0-22 0,21 0 15,0 0-15,0 0 0,1-21 0,-1 0 16,0 22-16,0-22 0,0 0 0,0 0 16,1 0-16,20-22 0,-21 22 15,0-21-15,0 0 0,22 0 0,-22 0 16,0 0-16,0-1 0,0-20 0,1 21 15,-22-21-15,0 20 0,0-20 16,0 0-16,0 21 0,0-22 16,-22 22-16,1-21 0,0 21 0,0-1 15,0 1-15,0 21 0,-1 0 16,-20 0-16,21 0 0,0 0 0,0 0 16,-1 0-16,1 21 0,0 22 0,0-22 15,0 0-15,21 21 0,0 1 16,0-22-16,0 21 0,0 1 0,0-22 15,0 21-15,0-21 0,0 22 0,21-22 16,0 0-16,0 0 0,0-21 16,1 21-16,20-21 0,-21 0 0,0 0 15,22 0-15,-22 0 0,21 0 0,-21 0 16,22-21-16,-22 0 16,0 0-16,21 0 0,-21-1 0,22 1 0,-22 0 15,0-21-15,0 21 0,0-22 16,1 22-16,-1 0 0,-21-21 15,0 20-15,21 1 0,-21 0 16,0 42 0,0 0-1,0 1-15,-21-1 0,21 0 0,0 0 16,0 0-16,0 22 0,0-22 0,0 0 16,0 0-16,0 0 0,0 0 15,0 1-15,0-1 0,21-21 16,0 0-1,0 0-15,0 0 0,1 0 16,-1 0-16,0 0 0,21-21 16,-21-1-16,1 1 0,-1 21 0,0-42 15,0 21-15,0 0 0,0-1 16,1-20-16,-22 21 0,0 0 0,21 0 16,-21-1-16,21 1 0,-21 42 31,0 1-16,0-1-15,0 0 0,0 0 0,0 0 16,0 22-16,0-22 0,0 0 16,0 21-16,0-21 0,0 1 15,0-1-15,0 0 0,21 0 16,-21 0-16,21-21 0,0 0 0,1 0 16,-1 0-16,0 0 0,0 0 15,0 0-15,0 0 0,1-21 0,-1 21 16,0-21-16,0 0 0,0 0 0,0-1 15,-21 1-15,22-21 0,-1 21 16,-21-22-16,21 22 0,-21-21 0,0 21 16,21-22-16,0 22 0,-21 0 0,0 0 15,0 0-15,21 21 16,-21 21 0,0 0-16,0 0 15,0 0-15,22 1 16,-22-1-16,0 0 0,21 0 0,-21 0 15,0 0-15,0 1 0,21-1 0,0 0 16,0 0-16,0 0 0,1-21 16,-1 21-16,0-21 0,0 0 0,0 0 15,0 0-15,1 0 0,-1 0 0,0 0 16,0 0-16,0-21 0,0 0 16,-21 0-16,22 0 0,-1 0 0,0-1 15,0-20-15,0 21 0,0-21 0,1 20 16,-1-20-16,0 21 0,0 0 15,0 0-15,0-1 0,1 1 16,-1 21-16,-21 21 47,21-21-16,-21-21 0,0 0-15,-21 21 0,0-21-1,-1 21-15,1 0 16,0 0-16,21 21 16,-21-21-16,21 21 0,0 0 0,-21 1 15,21-1-15,-21 0 0,21 0 0,-22 0 16,22 0-16,0 1 0,0 20 15,0-21-15,0 0 0,0 0 0,0 1 16,0-1-16,0 0 0,0 0 0,22 0 16,-1-21-16,0 21 0,0-21 15,0 0-15,0 0 0,22 0 0,-22 0 16,21 0-16,-21 0 0,22 0 0,-22 0 16,21 0-16,-21-21 15,22 0-15,-22 0 0,0 0 0,21 0 16,-20-1-16,-1 1 0,0 0 0,0 0 15,0-21-15,0 20 0,-21 1 16,0 0-16,0 0 0,0 0 0,0 0 16,0-1-16,-21 22 15,0 22 1,21-1-16,-21 0 0,21 0 0,0 0 16,-21 22-16,21-22 0,-21 0 0,21 21 15,0-21-15,-22 1 0,22-1 0,0 0 16,0 0-16,0 0 0,0 0 15,22-21 1,-1 0-16,0 0 0,0 0 16,0 0-16,0 0 15,-21-21 1,22 21-16</inkml:trace>
  <inkml:trace contextRef="#ctx0" brushRef="#br1" timeOffset="102247.73">16404 14499 0,'0'21'0,"-21"-21"63,0 0-63,0-21 15,-1 21-15,1 0 0</inkml:trace>
  <inkml:trace contextRef="#ctx0" brushRef="#br1" timeOffset="102987.62">3408 15790 0,'0'0'0,"21"0"32,0 0-17,0-21-15,22 21 0,-22-21 16,21 21-16,0-21 0,1 0 0,20 21 15,-20-21-15,-1 21 0,0-22 0,1 22 16,-22 0-16,0 0 0,0 0 16,0 0-16,-42 0 31,0 0-31,0 0 0,0 22 0,-1-22 16,-20 0-16,21 0 0,-21 0 15</inkml:trace>
  <inkml:trace contextRef="#ctx0" brushRef="#br1" timeOffset="103423.67">3619 15706 0,'-42'0'0,"148"0"0,-170 0 0,1 21 0,21-21 0,20 0 15,1 21-15,0-21 0,21 21 16,0 0-16,-21 1 16,21-1-16,0 0 0,0 0 15,0 0-15,0 0 0,-21 1 0,21-1 16,0 0-16,0 0 0,0 0 16,0 0-16,21-42 46,0 21-30,0-21-16,0 21 0,1 0 0,-1-21 16,21 21-16,-21 0 0,22 0 15,-22 0-15,21 0 0,-21 0 16,22 0-16,-1 0 0,-21 21 0,0 0 16,22 0-16,-22 1 0,-21 20 15,0-21-15,0 0 0,0 22 0,0-22 16,0 0-16,-21 21 0,-1-21 0,1 1 15,-21-1-15,21 0 0,-22 0 16,22-21-16,-21 21 0,0-21 0,-1 0 16,1 21-16,0-21 0,20 0 15,-20 0-15,21 0 0,-21 0 0,20 0 16,1-21-16,0 21 0,0 0 16,0-21-16,0 0 15,21 0 1,21 21-1,0 0-15,0 0 0,0-21 16,0 21-16,22 0 0,-1 0 16</inkml:trace>
  <inkml:trace contextRef="#ctx0" brushRef="#br1" timeOffset="103627.54">4403 16235 0,'0'0'15,"21"0"-15,42 0 16,-42 0-16,-21-21 0,22 21 0,-1 0 16,0 0 46,0 0-62,0 0 16</inkml:trace>
  <inkml:trace contextRef="#ctx0" brushRef="#br1" timeOffset="104951.5">7556 16320 0,'0'0'0,"0"-22"15,0 1-15,0 0 16,0 0-16,0 0 0,22-22 0,-1 22 15,0 0-15,0-21 0,0-1 16,0 22-16,-21-21 0,22 21 0,-1-22 16,-21 1-16,0 21 0,0 0 15,0-22-15,0 22 0,-21 0 0,-1 21 16,1-21-16,0 21 0,-21 0 0,21 0 16,-22 0-16,1 21 0,0-21 15,-1 21-15,22 0 0,-21 22 0,-1-22 16,22 21-16,0 1 0,0-1 0,0 0 15,21-21-15,0 22 0,0-1 16,0-21-16,0 0 0,0 1 16,21-1-16,0 0 0,0-21 15,0 0-15,1 0 0,-1 0 0,21 0 16,0 0-16,-20 0 0,20-21 0,0 0 16,1-1-16,-1 1 0,0 0 15,-21 0-15,22 0 0,-22 0 0,0-1 16,0 1-16,0 0 0,-21 0 0,0 0 15,0 0 1,0 42 0,0 0-16,-21 0 0,21 0 15,-21 22-15,21-1 0,0 0 16,0 1-16,0-1 0,0 0 0,0 22 16,0-22-16,0 22 0,0-1 0,0-21 15,0 22-15,0-1 0,21 1 16,-21-1-16,0 1 0,0-1 0,0 1 15,0-22-15,0 22 0,0-1 16,0-20-16,0 20 0,0-21 0,0 1 16,-21-1-16,-21 0 0,21 1 0,-1-1 15,-20 0-15,21-20 0,-21-1 16,20 0-16,1-21 0,-21 0 0,21 0 16,0 0-16,-1 0 0,-20-21 0,21-22 15,0 22-15,0-21 16,-1 0-16,22-1 0,0 1 0,-21-22 15,21 22-15,0-21 0,0 20 16,0-20-16,21-1 0,1 1 0,20-1 16,0 1-16,1-1 0,-1 1 0,21 20 15,1-20-15,-1-1 0,1 22 16,21-21-16,-22-1 0,1 22 0,-1-22 16,1 22-16,-22 0 0,0-22 0,1 22 15,-22 21-15,0-22 0,0 22 16,-21 0-16,0 0 0,0 0 0,-21 21 15,0 0-15,0 0 16,-1 21-16,1 0 16,0 0-16,0 0 0,21 0 0,0 22 15,0-22-15,0 21 0,0-21 0,0 22 16,0-22-16,0 21 0,0-21 16,21 1-16,0-1 0,0 0 0,1 0 15,-1 0-15,0 0 0,0-21 0,21 0 16,-20 0-16,20 0 0,0 0 15,1 0-15,-1-21 0,0 21 0,1-21 16,-1 0-16,0 0 0,1-22 16,-1 22-16,0 0 0,1-21 0,-22-1 15,21 1-15,-21 0 0,22-64 16,-43 64-16,21-1 0,-21-20 16,21 20-16,-21 1 0,0 0 15,0-1-15,21 1 0,-21 21 0,21-21 16,-21 20-16,0 1 0,0 0 15,0 42 1,0 0-16,0 1 0,0-1 16,0 21-16,-21 0 0,21-20 0,-21 20 15,0 21-15,21-20 0,0-1 16,-21 0-16,21 22 0,-22-22 0,22 1 16,0-1-16,0-21 0,0 21 0,0-20 15,0-1-15,22 0 16,-1 0-16,0 0 0,0-21 15,0 0-15,0 0 0,1 0 0,-1 0 16,0 0-16,0 0 0,0 0 16,-21-21-16,21 0 0,1 0 0,-22 0 15,21-1-15,-21 1 0,0-21 0</inkml:trace>
  <inkml:trace contextRef="#ctx0" brushRef="#br1" timeOffset="105211.35">8742 15854 0,'0'21'0,"42"-21"15,-21 0 1,0 0-16,1 0 0,20 0 0,0 0 16,1 0-16,-22 0 0,21 0 15,0 0-15,1 0 0,-1-21 0,-21 21 16,22 0-16,-22 0 0,0-21 0,0 21 15,0 0-15,0 0 0,1 0 16,-22-21-16,21 21 16,0 0-1,-21-22-15</inkml:trace>
  <inkml:trace contextRef="#ctx0" brushRef="#br1" timeOffset="105595.64">9948 15685 0,'0'0'0,"-42"0"0,21 0 0,-22 0 16,22 0-16,0 0 0,0 0 15,42 0 1,0 0-16,22 0 0,-1 0 16,-21 0-16,43 0 15,-22 0-15,0-22 0,22 22 0,-22-21 0,0 21 16,22 0-16,-22 0 0,1 0 0,-1-21 15,0 21-15,1 0 16,-22 0-16,0 0 0,0 0 0,0 0 16,-42 0 15,0 0-31,0 0 0,0 21 16</inkml:trace>
  <inkml:trace contextRef="#ctx0" brushRef="#br1" timeOffset="105835.75">10372 15642 0,'0'0'0,"-22"0"16,22 21-16,-21 1 0,0-1 16,0-21-16,21 21 0,-21 0 15,0 21-15,21-20 0,0 20 16,-22 0-16,1 1 0,21-1 16,-21 0-16,21 1 0,0-1 0,-21 0 15,21-21-15,-21 22 0,21-22 0,0 21 16,0-21-16,0 1 0,-21-1 15,21 0-15,0 0 0,-22 0 0,22 0 16,22-42 15,-1 0-15</inkml:trace>
  <inkml:trace contextRef="#ctx0" brushRef="#br1" timeOffset="106067.44">10689 16044 0,'0'22'15,"0"-1"-15,0 0 16,0 0-16,-21 0 0,0 0 0,21 1 16,-21-1-16,-1 21 0,22-21 15,-21 0-15,21 1 0,-21-1 0,0 0 16,21 0-16,0 0 15,0 0-15,21-21 32,0-21-32,0 21 15,1-21-15</inkml:trace>
  <inkml:trace contextRef="#ctx0" brushRef="#br1" timeOffset="106430.77">10795 15833 0,'0'0'0,"0"-21"16,-21 21-16,0 0 15,21 21 1,-22-21-16,22 21 16,0 0-16,-21-21 0,21 21 0,0 0 15,0 1-15,21-22 16,1 0-16,-1 0 15,0 0-15,-21-22 0,21 22 16,0-21-16,-21 0 0,21 21 0,1-21 16,-22 0-16,0 0 0,0-1 15,0 1-15,0 0 0,0 0 16,-22 21-16,1 0 0,0 0 16,0 0-16,0 0 15,0 0-15,-1 0 16,22 21-16,0 0 0,0 0 15,0 1-15,0-1 16,0 0-16,22-21 0,-1 0 16,0 0-16</inkml:trace>
  <inkml:trace contextRef="#ctx0" brushRef="#br1" timeOffset="106772.45">11515 15621 0,'0'-21'15,"0"0"-15,-22 21 16,1 0-16,0 0 16,0 0-16,21 21 0,-21 0 15,21 0-15,0 0 0,-21 22 0,-1-22 16,22 0-16,-21 21 0,21-20 0,0 20 15,-21 0-15,21-21 0,-21 22 16,21-1-16,-21 0 0,21-20 0,0 20 16,0 0-16,0-21 0,0 1 0,0-1 15,0 0-15,0 0 0,0 0 16,21-21-16,0 21 16,0-21-16,0 0 0,1 0 15,-1 0-15,-21-21 0,21 21 16,0-21-16,-21 0 0,0 0 15,0 0-15</inkml:trace>
  <inkml:trace contextRef="#ctx0" brushRef="#br1" timeOffset="107423.38">11155 16023 0,'0'0'0,"21"0"15,0 0 1,0 0-16,0 0 0,1 0 15,-1 0-15,21 0 0,-21 0 0,22-21 16,-22 21-16,21-21 0,0 0 16,1 21-16,-1-21 0,0-1 0,1 1 15,-1 0-15,0 0 0,1 0 0,-1 0 16,-21-1-16,22 1 0,-1 0 0,-21 0 16,0 0-16,0 0 0,-21-1 15,0 1-15,0 0 0,0 0 0,0 0 16,0 0-16,-21 42 47,21 0-47,-21 0 0,21 0 15,-21 22-15,21-22 0,0 21 16,0-21-16,-21 22 0,0-1 0,21-21 16,-22 21-16,22 1 0,0-1 0,0-21 15,0 22-15,-21-22 0,21 21 16,0-21-16,0 22 0,0-22 0,0 0 15,21 0-15,1-21 0,-1 21 0,0 0 16,0-21-16,0 0 16,0 0-16,22 0 0,-22 0 0,21 0 0,-21 0 15,22-21-15,-22 21 0,21-21 16,1 0-16,-22 0 0,21 0 0,-21-1 16,0 1-16,1 0 0,-1 0 15,0 0-15,0-22 0,-21 22 0,21-21 16,-21 21-16,0 0 0,0-1 0,0 1 15,-21 21 1,0 0-16,0 0 0,0 21 16,-1-21-16,1 22 0,21-1 0,0 21 15,0-21-15,0 0 0,0 1 16,0-1-16,0 0 0,0 0 0,0 0 16,0 0-16,0 1 0,0-1 0,21 0 15,1-21 1,-1 0-16,0 0 0,0 0 15,0 0-15,0 0 0,1 0 0,-1-21 16,0 21-16,0-21 0,0-1 16</inkml:trace>
  <inkml:trace contextRef="#ctx0" brushRef="#br1" timeOffset="107991.46">13716 15663 0,'0'-42'15,"0"21"-15,0 0 0,0 0 16,-21 21 0,0 0-16,-1 21 15,1 0-15,21 0 0,-21 0 16,0 0-16,0 22 0,21-1 0,0 0 15,-21 1-15,21-1 0,0 0 16,-22 1-16,22-1 0,0 0 0,0-20 16,0 20-16,0-21 0,22 0 0,-1 0 15,-21 1-15,21-1 0,0 0 16,0-21-16,0 0 0,1 0 0,-1 0 16,0 0-16,0 0 0,0 0 0,22-21 15</inkml:trace>
  <inkml:trace contextRef="#ctx0" brushRef="#br1" timeOffset="108258.91">14266 15642 0,'0'0'0,"21"-21"0,1 21 16,-1 0-16,0 0 0,0 0 15,0 0-15,0 0 16,1 21-16,-1 0 0,0 1 0,0-1 15,-21 0-15,21 0 0,0 21 0,-21-20 16,0 20-16,0 0 0,0 1 0,0-1 16,0-21-16,0 21 0,0 1 15,-21-1-15,0-21 0,-21 22 16,21-22-16,-1 0 0,1 21 0,-21-21 16,21 1-16,0-1 0,-1-21 15,1 21-15</inkml:trace>
  <inkml:trace contextRef="#ctx0" brushRef="#br1" timeOffset="108824.13">17145 14139 0,'0'0'0,"0"-21"0,0 0 16,0 0-16,0 0 16,0 42 15,-21 0-31,0 0 0,-1 0 16,1 1-16,0 20 0,21 0 0,-21 1 15,21-1-15,-21 0 0,21 22 0,-21-22 16,21 0-16,0 1 0,0-1 15,0-21-15,0 22 0,0-22 0,0 0 16,21 0-16,0 0 0,0-21 0,0 0 16,0 0-16,1 0 0,20 0 15,-21 0-15,0 0 0</inkml:trace>
  <inkml:trace contextRef="#ctx0" brushRef="#br1" timeOffset="109067.9">17716 13991 0,'0'0'16,"22"-21"-16,20 0 0,0 21 15,-21 0-15,1 0 0,20 0 0,-21 0 16,0 0-16,0 0 0,1 21 0,-1 0 16,0 0-16,-21 1 0,0 20 15,0 0-15,0-21 0,0 22 0,0-1 16,0 0-16,-21 1 0,0-1 0,-1 22 15,1-43-15,-21 21 0,21 0 16,0-20-16,-22 20 0,22-21 16,0 0-16,-21 0 0,20-21 0,-20 0 15,21 0-15</inkml:trace>
  <inkml:trace contextRef="#ctx0" brushRef="#br1" timeOffset="109643.93">16700 12404 0,'22'-21'15,"-44"21"1,1 0-16,0 21 15,0 0-15,0 0 16,0 21-16,-22-20 0,22 20 0,0 0 16,0 1-16,0 20 0,-1-21 0,1 1 15,21-1-15,-21 0 0,21 1 16,0-22-16,0 21 0,0-21 0,0 22 16,21-22-16,0 0 0,1-21 0,-1 21 15,0-21-15,21 0 0,-21 0 16,22 0-16,-22 0 0,0-21 0,21 21 15</inkml:trace>
  <inkml:trace contextRef="#ctx0" brushRef="#br1" timeOffset="109935.48">17208 12319 0,'0'0'15,"22"0"-15,-1 0 16,0 0-16,0 21 16,0 0-16,0 1 0,1-1 15,-1 0-15,0 0 0,0 0 16,0 0-16,0 1 0,-21 20 0,0-21 16,0 0-16,0 22 0,0-22 0,0 21 15,0-21-15,0 22 16,0-22-16,-21 0 0,0 0 0,0 21 15,0-20-15,-22-1 0,22 0 0,-21-21 16,21 21-16,-22 0 0,22-21 16,-21 0-16,21 21 0,-22-21 0</inkml:trace>
  <inkml:trace contextRef="#ctx0" brushRef="#br1" timeOffset="112187.14">20574 1482 0,'0'0'16,"21"-21"-16,-21-1 15,0 1-15,-21 21 16,0 0-16,0 0 16,-22 0-16,22 21 0,-21 1 15,21 20-15,-22-21 0,1 21 0,0 1 16,-1 20-16,22-20 0,-21 20 15,21 1-15,-1-22 0,1 21 16,0-20-16,21 20 0,0-20 0,0-1 16,0-21-16,21 21 0,0-20 15,22-1-15,-1 0 0,0 0 0,1-21 16,20 0-16,-20 0 0,20 0 0,1 0 16,-22 0-16,0 0 0,22 0 15,-22-21-15,0 21 0,-20-21 0,20 0 16,-21-1-16,0 1 15,-21 0-15,0 0 0,0 0 16,0 0-16,-21-1 0,-21 1 16,21 0-16,-22 21 0,1 0 0,-22 0 15,22 0-15,0 0 0,-22 0 16,22 0-16,0 0 0,-1 21 0,1 0 16,21-21-16,-22 22 0,22-1 15,0 0-15,21 0 0,-21 0 0,21 0 16,0 1-16,0-1 15,21 0-15,0-21 0,0 0 16,22 0-16,-22 0 0,21 0 16,-21 0-16,22 0 0,-22 0 15</inkml:trace>
  <inkml:trace contextRef="#ctx0" brushRef="#br1" timeOffset="112406.97">21040 1969 0,'0'-22'16,"-22"22"62,22 22-78,-21-22 16,21 21-1,-21-21-15</inkml:trace>
  <inkml:trace contextRef="#ctx0" brushRef="#br1" timeOffset="113629.35">22204 1842 0,'0'21'16,"0"-42"15,21 21-16,0-22-15,0 1 0,-21 0 0,21 0 16,1 0-16,-1 0 16,0-22-16,-21 1 0,0 21 15,0 0-15,0-1 0,-21 1 16,0 0-16,-22 21 0,22 0 16,0 0-16,-21 0 0,-1 21 15,1 0-15,0 1 0,-1 20 0,1 0 16,0 1-16,-1-1 0,1 0 15,21 22-15,0-22 0,-1 0 16,22 1-16,0-1 0,0 0 16,0-20-16,22 20 0,-1-21 0,21 0 15,-21-21-15,22 21 0,-22-21 16,21 0-16,0 0 0,1 0 0,-1 0 16,0-21-16,1 21 0,-1-21 15,-21 0-15,22 0 0,-1 0 0,-21-1 16,0 1-16,0 0 0,1 0 15,-1 0-15,-21 0 0,21-1 0,-21 1 16,0 0-16,0 0 0,0 0 16,0 42 15,0 0-31,0 21 16,0-20-16,0 20 0,0 0 15,0 1-15,0 20 0,0-21 0,0 22 16,21-1-16,-21 22 0,21-21 0,0 20 15,-21 1-15,22 0 0,-22-1 16,21 1-16,-21 0 0,0 20 0,0-20 16,0 0-16,0-1 0,-21 1 15,-22 0-15,22-22 0,0 22 0,0-43 16,0 22-16,-22-22 0,22 0 0,0 1 16,0-22-16,0 0 0,-43-21 15,43 0-15,0 0 0,0 0 16,-22-21-16,1 0 0,-43-43 15,43 22-15,21 0 16,-22-1-16,1 1 0,21-22 0,0 22 16,0-21-16,21-1 0,0 1 15,0-1-15,0 1 0,21-1 0,0 22 16,0-22-16,21 22 0,-20-22 16,20 1-16,-21 21 0,21-22 0,1 1 15,20-64-15,-20 63 16</inkml:trace>
  <inkml:trace contextRef="#ctx0" brushRef="#br1" timeOffset="114275.28">22881 2032 0,'21'0'31,"0"-21"-31,1 0 16,-1 21-16,-21-21 15,21-1-15,-21 1 0,21 21 16,-21-21-16,0 0 0,21 0 16,-21 0-16,0-1 0,0 1 0,0 0 15,0 0-15,0 0 0,0 0 16,-21 21-16,21-22 0,-21 22 16,0 0-16,0 22 0,-1-1 15,1 21-15,-21-21 0,21 22 16,0-1-16,-1 21 0,1-20 15,0-1-15,21 0 0,0 1 0,0-22 16,0 21-16,0-21 0,21 1 16,0 20-16,1-42 0,-1 21 0,0 0 15,21-21-15,-21 0 0,43 0 16,-43 0-16,21 0 0,-20-21 16,20 0-16,-21 0 0,0 0 15,0-1-15,22 1 0,-22-21 0,0 21 16,0-22-16,-21 1 0,21 0 15,1-22-15,-22 22 0,0-22 16,0 1-16,21-1 0,-21 1 16,21-1-16,-21 22 0,0-21 0,0 20 15,0 1-15,0 0 0,0 20 16,0 1-16,0 0 0,0 0 0,-21 42 16,21 0-1,0 0-15,-21 22 0,21-1 0,0 0 16,0 22-16,0-1 0,0 1 15,-22-22-15,22 22 0,0-1 0,0 1 16,0-22-16,0 0 16,0 1-16,0-1 0,0 0 0,0 1 15,0-22-15,0 0 0,0 0 16,0 0-16,0 1 0,22-22 16,-1 0-16,0 0 0,0 0 15,0 0-15,0 0 0,1-22 16,-22 1-16,21 0 0,0-21 15</inkml:trace>
  <inkml:trace contextRef="#ctx0" brushRef="#br1" timeOffset="114451.25">23283 1820 0,'-42'0'16,"84"0"-16,-105 0 0,42 0 15,21-21-15,21 21 16,0-21-1,0 21-15,0 0 0,0 0 0,22-21 16,-1 21-16,-21 0 0,43-21 16,-22 0-16,0 21 0,1-22 15,-1 22-15,0-21 0,-20 21 0</inkml:trace>
  <inkml:trace contextRef="#ctx0" brushRef="#br1" timeOffset="115103.36">23961 1545 0,'0'0'0,"0"-21"0,0 0 16,0 0-16,0 0 15,0 42 17,0 0-32,0 0 0,0 21 0,0 1 15,-22-1-15,22 22 0,-21-22 16,21 0-16,-21 22 0,21-22 15,-21 0-15,21 1 0,-21-1 0,21 0 16,0-20-16,0 20 0,0-21 16,0 0-16,0 0 0,0 1 15,21-22 1,0 0-16,0-22 0,0 1 16,1 21-16,-1-21 0,0 0 15,0-21-15,0 20 0,0-20 0,22 0 16,-22-1-16,0 1 0,21-43 15,-20 43-15,-1 21 0,-21 0 16,0 0-16,21-1 0,-21 44 16,0-1-1,0 21-15,0-21 0,0 22 16,0-1-16,0-21 0,0 21 0,0 1 16,0-22-16,0 21 15,0-21-15,0 1 0,21 20 0,0-21 16,22 0-16,-22 0 15,21-21-15,0 0 0,-20 0 0,41 0 16,-21 0-16,1-21 0,-1 0 16,0 0-16,1 0 0,-1 0 15,-21-1-15,22-20 0,-1 0 0,-21-22 16,0 22-16,0-22 0,-21 1 0,0-1 16,0 1-16,0-1 0,-21 1 15,0-1-15,0 22 0,0 0 0,0-1 16,-22 1-16,22 21 0,0 0 15,-21 21-15,20 0 0,1 0 0,0 21 16,0 0-16,21 0 16,-21 0-16,21 1 0,0 20 0,-21-21 15,21 21-15,0-20 0,0 20 16,0 0-16,21-21 0,0 1 0,0 20 16,0-21-16,22 0 0</inkml:trace>
  <inkml:trace contextRef="#ctx0" brushRef="#br1" timeOffset="115352.21">25485 1651 0,'0'21'0,"-22"0"0,1 1 0,21-1 15,-21 0-15,0 21 0,21-21 16,-21 1-16,21 20 0,-21-21 0,21 21 15,0-20-15,0-1 0,-22 0 16,22 0-16,0 0 0,0 0 0,0 1 16,22-22 15,-22-22-31,21 1 0,0 0 16,-21 0-16</inkml:trace>
  <inkml:trace contextRef="#ctx0" brushRef="#br1" timeOffset="115655.05">25527 1461 0,'-64'-22'15,"43"22"-15,0 22 16,21-1 0,21-21-1,0 0-15,1 0 16,-1 0-16,0 0 0,0 0 15,0 0-15,-21-21 16,0-1-16,0 1 16,0 0-16,0 0 15,-21 21-15,0 0 0,0 0 16,0 0-16,-1 0 16,1 0-16,0 21 0,21 0 15,-21 0-15,21 1 0,0-1 16,0 0-16,0 0 0,0 0 0,0 0 15,0 1-15,21-1 0</inkml:trace>
  <inkml:trace contextRef="#ctx0" brushRef="#br1" timeOffset="116111.68">25908 1651 0,'0'21'16,"0"0"-1,-21 1-15,21-1 0,-21 0 0,21 0 16,0 21-16,-22-20 0,1-1 16,0 0-16,21 21 0,0-21 0,-21 1 15,21-1-15,-21 0 0,0 0 16,21 0-16,0 0 0,-22 1 16,22-1-16,-21-21 15,21-21 16,0-1-31,0 1 0,21-21 16,1 21-16,-1 0 16,21-22-16,-21 1 0,22 0 0,-1-1 15,0 22-15,1-21 0,-1 21 16,0-22-16,22 43 0,-22 0 0,0 0 16,-20 0-16,20 0 0,-21 21 15,0 22-15,-21-22 0,0 21 0,0 1 16,0-22-16,0 21 0,0 0 15,0-20-15,-21-1 0,0 21 16,21-21-16,0 0 0,-21 1 16,21-1-16,-21-21 15</inkml:trace>
  <inkml:trace contextRef="#ctx0" brushRef="#br1" timeOffset="117547.8">27136 1905 0,'0'0'0,"42"0"0,21 0 16,-41-21-16,-1 21 0,0-21 16,0 21-16,-21-21 0,21-1 0,-21 1 15,0 0-15,-21 0 16,0 0-16,-21 0 0,20 21 15,-20-22-15,0 1 0,-1 21 16,1 0-16,0 0 0,-1 0 16,-20 0-16,21 21 0,-1 1 15,1 20-15,0-21 0,-1 21 0,1-20 0,21 20 16,0 0-16,-1 1 16,22-22-16,0 21 0,0-21 0,0 0 15,0 22-15,0-22 0,43-21 16,-22 21-16,0 0 0,0-21 0,22 0 15,-22 0-15,21 0 0,0 0 16,1 0-16,-1 0 0,0-21 0,1 0 16,-22 0-16,21 0 0,1-1 15,-1-20-15,0 21 0,-21-21 0,22-1 16,-22-20-16,21-1 0,-21 22 16,-21-22-16,22 1 0,-22 21 0,0-22 15,21 22-15,-21-22 16,0 22-16,0 0 0,0-1 0,0 22 15,-21-21-15,-1 21 0,1 21 16,0 0-16,21 21 16,-21 0-16,0 21 0,21 1 15,0-1-15,0 0 0,0 1 0,-21 20 16,21 1-16,0-1 0,0 1 16,0-1-16,0 1 0,0-22 0,0 0 15,0 1-15,21-1 0,-21-21 16,21 21-16,-21-20 0,21-1 0,0 0 15,0-21-15,1 0 16,-1 0-16,0 0 0,0 0 16</inkml:trace>
  <inkml:trace contextRef="#ctx0" brushRef="#br1" timeOffset="117943.41">27792 1715 0,'0'0'16,"0"-22"-16,0 1 15,0 42 1,-21 1-16,-1 20 0,1-21 0,0 0 16,0 22-16,21-1 0,-21-21 15,0 21-15,21 1 0,-22-22 16,22 0-16,0 21 0,0-20 16,0-1-16,0 0 0,0 0 15,22 0-15,-1-21 0,21 0 16,-21 0-16,0 0 0,22 0 0,-22 0 15,21-21-15,-21 0 0,22 21 16,-22-21-16,0-22 0,21 22 0,-42 0 16,22-21-16,-22-1 0,21 1 15,-21 0-15,0-1 0,0 1 0,-21 0 16,-1-1-16,1 22 0,0 0 16,0 0-16,-21 0 0,20 21 15,-20 0-15,21 0 0,-21 21 16,20 0-16,1 0 0,-21 22 0,21-22 15,0 21-15,-1 0 0,22 1 16,0-22-16,0 21 0,0-21 0,0 22 16,0-22-16,43-21 0,-22 21 15,21 0-15</inkml:trace>
  <inkml:trace contextRef="#ctx0" brushRef="#br1" timeOffset="118522.54">28575 1778 0,'0'0'0,"0"-21"0,0-43 16,-21 64-1,0 0-15,-1 22 16,22-1-16,-21 0 0,21 21 16,-21-21-16,0 22 0,21-22 0,0 21 15,0-21-15,-21 22 0,21-22 16,0 21-16,0-21 0,0 1 0,0-1 15,21 0-15,0-21 16,0 0-16,0 0 0,1 0 16,-1 0-16,0 0 0,0-21 15,0 0-15,0 21 0,1-22 0,-1 1 16,0 0-16,0 0 16,0-21-16,0 20 0,1 1 0,-22 0 15,21 21-15,-21-21 0,0 42 16,0 0-1,0 0-15,0 1 16,0-1-16,0 0 0,0 21 0,0-21 16,0 1-16,0-1 0,0 0 15,21 0-15,0-21 0,0 0 16,22 21-16,-22-21 0,0 0 16,21 0-16,-21 0 0,22 0 0,-22-21 15,21 0-15,-21 21 0,1-21 16,-1 0-16,0-22 0,0 22 15,0-21-15,-21-1 0,0 22 16,0-21-16,0 0 0,0-1 0,0 1 16,0 0-16,-21-1 0,0 22 15,0 0-15,0 0 0,-1 21 0,1 0 16,0 0-16,0 0 0,0 0 16,0 21-16,21 0 0,0 0 15,0 0-15,0 1 16,21-22-16,0 0 0,21 0 0</inkml:trace>
  <inkml:trace contextRef="#ctx0" brushRef="#br1" timeOffset="118807.76">29866 1312 0,'0'0'0,"-42"-21"16,21 21-16,-1 0 15,1 0-15,0 0 16,21 21-16,-21 1 0,21 20 0,0 0 16,-21 1-16,0-1 0,21 21 15,0-20-15,0 20 0,-22 1 16,22-1-16,0 1 0,-21-22 16,21 22-16,0-22 0,0 0 0,0-21 15,0 22-15,0-22 0,0 0 16,0 0-16,0 0 0,21-21 31,1 0-31,-1-21 0,0 0 0,-21 0 16,21 0-16,0 0 0</inkml:trace>
  <inkml:trace contextRef="#ctx0" brushRef="#br1" timeOffset="119067.35">30162 1376 0,'0'0'0,"22"-42"0,-1-1 15,0 43 1,-21 21-16,0 1 0,0-1 0,0 0 16,0 21-16,0 1 0,0-1 15,0 21-15,-21 1 0,21-1 0,-21 1 16,21-22-16,-22 22 0,22-1 16,-21-20-16,0-1 0,0 0 0,21 1 15,-21-1-15,0-21 0,-1 0 16,22 0-16,0 1 0,0-1 15,-21 0-15,0-21 32,21-21-17,0 0-15</inkml:trace>
  <inkml:trace contextRef="#ctx0" brushRef="#br1" timeOffset="119239.4">29697 2011 0,'0'0'0,"-21"0"16,42 0 15,0 0-31,0 0 16,21 0-16,-20 0 0,20 0 15,0 0-15,1 0 0,-1 0 16,0 0-16,1 0 0,-1-21 0,21 21 16,-20 0-16,-1-21 0,0-1 15,1 22-15</inkml:trace>
  <inkml:trace contextRef="#ctx0" brushRef="#br1" timeOffset="121079.06">30797 1947 0,'0'0'16,"0"-21"-16,0 0 16,0 0-16,0 0 0,0 0 15,-21-1-15,0 22 16,21-21-16,-21 21 0,0 0 15,0 0-15,21 21 0,-22 1 16,-20-1-16,21 0 0,0 0 0,0 21 16,-22-20-16,22 20 0,0-21 15,0 0-15,0 22 0,-1-22 0,22 0 16,0 0-16,0 0 0,0 0 16,22-21-1,-1 0-15,0 0 0,21 0 16,-21 0-16,1 0 0,-1 0 15,0-21-15,0 21 0,0-21 16,0 0-16,1 0 0,-1 0 0,0-1 16,-21-20-16,21 21 0,-21 0 15,21-22-15,-21 22 0,0 0 16,0 0-16,0 42 16,0 0-1,0 0-15,0 1 0,0-1 0,0 0 16,0 0-16,0 0 0,0 22 15,0-22-15,0 0 0,0 0 16,21 0-16,1-21 0,-1 0 16,-21 21-16,21-21 0,0 0 0,0 0 15,0 0-15,1 0 16,20 0-16,-21-21 0,0 21 0,0-21 16,1 21-16,-1-21 0,21 0 15,-21 0-15,0-22 0,-21 22 0,22 0 16,-1-21-16,-21 20 0,21 1 15,-21 0-15,0 0 0,0 0 0,0 42 32,0 0-32,-21 0 0,21 22 15,-21-22-15,-1 0 0,22 0 16,0 0-16,-21 0 0,0 1 16,21-1-16,-21 0 0,21 0 0,0 0 31,0-42 0,21 21-31,-21-21 0,21 21 16,0-21-16,1 0 0,-1-1 15,0 1-15,0 0 0,0 0 0,22 0 16,-22 0-16,0 21 0,0-22 16,0 22-16,0 0 0,-21 22 15,22-22-15,-22 21 16,0 0-16,0 0 0,0 0 15,0 0-15,0 1 0,0-1 16,21 0-16,0-21 16,0 21-16,0-21 0,0 0 0,1 21 15,-1-21-15,0 0 0,0 0 16,0 0-16,0 0 0,1 0 0,-1 0 16,0 0-16,0-21 0,0 21 15,0-21-15,1 0 0,-1 0 0,-21-1 16,21 1-16,-21 0 0,21-21 15,-21 21-15,0-1 0,0-20 16,0 21-16,0 0 0,0 0 0,0-1 16,-21 22-1,0 0-15,0 22 0,21-1 16,-22 0-16,1 0 0,0 0 16,0 0-16,0 22 0,0-22 0,-1 0 15,22 21-15,0-20 0,0-1 16,0 0-16,0 0 0,0 0 15,0 0-15,22-21 16,-1 0-16,0 0 16,0 0-16,0 0 0,0 0 15,1-21-15,-1 21 0,0-21 16,0 0-16,-21 0 0,21-22 16,0 22-16,1-21 0,-1 0 15,-21-1-15,21 1 0,0-22 16,-21 22-16,0-21 0,0 20 0,0-20 15,0 20-15,0 22 0,0-21 16,0 21-16,0 0 0,0-1 0,0 44 47,-21-1-47,0 21 0,21-21 16,-21 22-16,21 20 0,0-21 15,0 1-15,0 20 0,0-20 0,0-1 16,0 0-16,0 1 15,0-1-15,0-21 0,0 0 0,21 22 16,0-22-16,0-21 0,0 21 16,0-21-16,1 0 0,20 0 0,-21 0 15,21 0-15,-20 0 0,20 0 16,-21 0-16,21-21 0,-20 0 16,20-1-16,-21 1 0,21-21 0,-20 0 15,-1 20-15,21-41 0,-21 21 16,0-22-16,1 22 0,20-22 15,-42 22-15,21 0 0,0-1 0,-21 22 16,21-21-16,-21 21 0,0 42 47,-21 0-47,0 0 0,21 21 16,-21-20-16,0 20 0,0 0 15,-1 1-15,22-1 0,-21 0 0,0 1 16,21-1-16,0 0 0,0 1 15,0-22-15,0 21 0,0-21 16,21 0-16,0 22 0,1-43 0,-1 21 16,0 0-16,0-21 0,0 0 15,0 0-15,22 0 0,-22 0 16,0 0-16,0 0 0,0 0 0,1 0 16,-1 0-16,0-21 15,0 0-15,0 0 0,0-1 0,-21 1 16,0 0-16,0 0 0,0-21 15,0 20-15,0 1 0,0 0 16,-21 21-16,0 0 16,0 21-16,0 0 15,0 22-15,21-22 0,0 21 0,0-21 16,0 1-16,0 20 0,0-21 16,0 0-16,0 0 0,0 1 15,0-1-15,21-21 0,0 21 0,0-21 16,0 21-1,22-21-15,-22 0 0,0 0 0,21 0 16,-21 0-16,1 0 0,20 0 16,-21 0-16,0 0 0,0 0 15,22-21-15,-22 0 0,0 21 0,0-21 16</inkml:trace>
  <inkml:trace contextRef="#ctx0" brushRef="#br1" timeOffset="122019.25">20066 3831 0,'0'0'0,"0"21"0,0 1 16,0-1-1,0 0-15,0 0 16,0 0-16,21 0 0,0 1 16,0-22-16,1 21 0,-1-21 15,21 21-15,-21-21 0,0 0 0,22 0 16,-22 0-16,21-21 0,-21 0 15,22-1-15,-1 22 0,-21-21 0,0 0 16,22 0-16,-22 0 0,0 0 16,-21-1-16,0 1 0,21 0 0,-21 0 15,0 0-15,0 0 0,0-1 16,-21 22-16,0 0 16,0 0-1,0 0-15,-1 22 0,22 20 0,0-21 16,-21 21-16,0 1 0,21-1 0,-21 22 15,21-1-15,-21 1 0,0-1 16,21 1-16,-22-22 0,1 21 0,0-20 16,21 20-16,0-20 0,-21-22 15,21 21-15,0-21 0,0 22 0,0-22 16,0 0-16,0 0 0,0-42 47,0 0-47,0 0 15</inkml:trace>
  <inkml:trace contextRef="#ctx0" brushRef="#br1" timeOffset="122215.14">20002 4487 0,'0'0'0,"-21"0"16,42 0-1,1 0-15,-1 0 16,0 0-16,21 0 0,-21 0 15,22 0-15,-1 0 0,0 0 0,1-21 16,-1 21-16,0 0 0,-20 0 16,20-21-16,0 21 0,-21-21 15,22 21-15,-22-21 0,0 0 0,0 21 16,0-22-16</inkml:trace>
  <inkml:trace contextRef="#ctx0" brushRef="#br1" timeOffset="122395.05">21061 4339 0,'0'0'0,"21"0"16,-21-21 46</inkml:trace>
  <inkml:trace contextRef="#ctx0" brushRef="#br1" timeOffset="123267.87">22310 4403 0,'0'0'0,"21"-21"32,0-1-32,-21 1 0,42 21 15,-21-21-15,1 0 0,-1-21 16,0 20-16,0 1 0,0 0 0,-21 0 16,0 0-16,0 0 0,0-1 15,-21 1-15,0 0 0,0 0 0,0 0 16,-22 0-16,22 21 0,-21 0 15,21 0-15,-22 0 0,22 21 0,-21 0 16,21 0-16,-22 0 0,22 0 16,0 22-16,0-22 0,0 21 0,21 1 15,0-22-15,0 21 0,0-21 16,0 22-16,0-22 0,0 0 0,21 0 16,0-21-16,0 21 0,0-21 15,0 0-15,22 0 0,-22 0 0,21 0 16,1 0-16,-22-21 0,21 21 15,0-21-15,-20 0 0,20 21 16,-21-21-16,0-1 0,-21 1 0,0 0 16,0 0-16,0 0 15,-21 42 17,0 0-32,21 0 0,-21 22 15,21-22-15,0 21 0,0 0 16,0 22-16,0-22 0,-21 22 0,21-1 15,0 1-15,0-1 0,0 1 0,0 20 16,0-20-16,0-1 16,0 22-16,0-21 0,0-1 0,0 1 15,0-1-15,0 1 0,-22-1 0,22 1 16,-21-1-16,0-21 0,0 22 16,0-43-16,0 21 0,-1-20 0,1-1 15,-21 0-15,21-21 0,0 0 0,-1 0 16,1 0-16,-21-21 0,21 0 15,-22-22-15,1 22 0,0-21 0,-1-22 16,-20 22-16,21 0 0,-1-22 16,22 22-16,-21-22 0,21 22 0,-1 0 15,22-1-15,0-20 0,0 20 16,0 1-16,22 0 0,20-1 16,-21 1-16,21 0 0,1-1 0,-1 1 15,0 0-15,1-1 0,20 1 0,-20 0 16,20-1-16,1 1 0,-1 0 15</inkml:trace>
  <inkml:trace contextRef="#ctx0" brushRef="#br1" timeOffset="123868.29">22987 4255 0,'0'0'0,"21"0"31,-21-22-31,21 22 15,-21-21-15,21 0 16,1 0-16,-22 0 16,21 0-16,-21-1 15,21 1-15,-21 0 0,0 0 16,-21 21-16,0 0 16,-1 0-16,1 0 0,0 0 0,0 0 15,-21 21-15,20 0 0,1 22 0,0-22 16,0 21-16,0 0 0,21 1 15,0-1-15,0 0 0,0 1 0,0-22 16,0 21-16,0-21 16,0 1-16,0-1 0,42 0 0,-21-21 15,0 0-15,22 0 0,-22 0 16,21 0-16,1 0 0,-22 0 0,21-21 16,0 0-16,1-1 0,-1 1 0,0 0 15,-20-21-15,20 21 0,-21-22 16,21 1-16,-20 0 0,-1-1 0,0-20 15,0-1-15,0 22 0,0-22 16,-21 1-16,0 21 0,22-22 0,-22 22 16,21-1-16,-21 1 0,0 0 15,0-1-15,0 22 0,0 0 16,0 42 0,0 0-16,0 22 0,-21-1 15,-1 0-15,22 1 0,0 20 16,-21-20-16,0 20 0,21 1 0,-21-1 15,21 1-15,-21-22 0,21 21 0,0-20 16,0-22-16,0 21 0,0 1 16,0-22-16,0 0 0,0 0 0,21-21 15,-21 21-15,21-21 0,0 0 16,0 0-16,1 0 0,-1 0 16,-21-21-16,21 0 15,-21 0-15</inkml:trace>
  <inkml:trace contextRef="#ctx0" brushRef="#br1" timeOffset="124055.52">23326 4233 0,'0'0'0,"-22"-21"0,22 0 16,22 0 0,-1 21-1,0-21-15,0 21 0,0-21 0,22-1 16,-1 22-16,0-21 0,1 21 15,-1 0-15,0-21 0,1 21 0,-1 0 16,-21-21-16,21 21 16,-20 0-16,20-21 0</inkml:trace>
  <inkml:trace contextRef="#ctx0" brushRef="#br1" timeOffset="124704.35">24299 3831 0,'0'0'0,"0"-42"16,-21 42 0,0 0-1,21 21-15,0 0 0,-21 22 16,21-22-16,-21 21 0,-1 22 16,22-22-16,-21 0 0,0 1 15,21 20-15,-21-21 0,21 1 0,-21-1 16,21 0-16,0-20 0,0-1 15,0 21-15,0-21 0,0 0 16,21-21 0,0-21-1,0 21-15,-21-21 0,21 0 0,1 0 16,-1-22-16,0 22 16,0-21-16,-21 21 0,21-22 0,0 1 0,1 0 15,-22 21-15,0-22 0,21 22 16,-21 0-16,0 42 31,0 0-31,0 0 16,0 22-16,0-22 0,-21 21 15,21 1-15,0-22 0,0 21 0,0-21 16,0 22-16,0-22 0,0 0 0,0 0 16,0 0-16,21 0 0,0-21 15,21 0-15,-21 0 0,22 0 0,-22 0 16,21 0-16,1 0 0,-22-21 15,21 0-15,-21 0 0,22 0 0,-22 0 16,0-1-16,0-20 0,0 21 16,0-21-16,-21-1 0,0-20 15,0 20-15,0-20 0,0 21 0,0-22 16,0 22-16,0-1 0,0 1 16,-21 0-16,0 21 0,0-22 0,21 22 15,-21 21-15,0 0 0,-1 0 16,1 0-16,0 21 15,21 0-15,0 22 16,0-22-16,0 0 0,0 21 0,0 1 16,0-22-16,0 21 0,0 1 0,21-22 15,-21 21-15,21-21 16</inkml:trace>
  <inkml:trace contextRef="#ctx0" brushRef="#br1" timeOffset="124959.84">25209 4128 0,'-21'0'15,"0"0"-15,21 21 0,0 0 0,-21 0 16,0 0-16,0 0 0,21 1 16,0-1-16,-22 0 0,22 0 15,-21 0-15,21 0 0,-21 1 16,21-1-16,0 0 0,0 0 15,0-42 17,21 0-17,0 0-15,-21-1 0,22 1 16,-1 0-16</inkml:trace>
  <inkml:trace contextRef="#ctx0" brushRef="#br1" timeOffset="125123.75">25167 3916 0,'0'0'0,"0"-21"0,0 0 16,-21 21 15,21 21 1,21-21-17,0 21-15</inkml:trace>
  <inkml:trace contextRef="#ctx0" brushRef="#br1" timeOffset="125594.55">25548 4022 0,'0'42'16,"0"-21"-1,0 0-15,0 1 0,0-1 16,0 0-16,-21 0 0,21 0 15,0 0-15,0 1 0,0-1 16,-21 21-16,21-21 0,-21-21 0,21 21 16,0 1-16,-22-1 0,22 0 15,-21-21 1,21-21 15,0 0-31,0-1 16,0 1-16,0 0 0,0-21 15,0 21-15,21-1 0,1-20 0,-1 0 16,0-1-16,0 22 0,21-21 16,-20 21-16,20-22 0,0 22 0,-21 21 15,22-21-15,-1 21 0,-21 0 0,0 0 16,22 0-16,-22 21 0,-21 0 16,0 22-16,21-22 0,-21 21 0,0-21 15,0 22-15,0-1 16,0-21-16,0 22 0,-21-22 0,0 0 0,21 0 15,0 0-15,-21 0 0,21 1 16,-22-1-16,1 0 16,0-21-1,21-21 1</inkml:trace>
  <inkml:trace contextRef="#ctx0" brushRef="#br1" timeOffset="126135.81">26416 4191 0,'0'0'15,"21"-21"-15,0 0 16,-21 0-16,0-1 0,0 1 0,0 0 16,0 0-16,0 0 0,0 0 0,0-1 15,-21 1-15,0 21 16,0 0-16,0 0 0,-1 0 0,1 0 15,-21 0-15,21 21 0,-22 1 16,1 20-16,0-21 0,21 21 0,-1 1 16,1-1-16,0-21 0,21 22 15,-21-1-15,21-21 0,0 0 0,0 0 16,0 1-16,21-1 0,0 0 16,0-21-16,1 0 0,-1 0 15,0 0-15,0 0 0,21 0 0,-20 0 16,-1 0-16,21-21 0,-21 0 15,0 21-15,1-43 0,-1 22 0,0 0 16,0-21-16,0 20 0,0-20 16,1-21-16,-1 20 0,0 1 0,-21 0 15,0-22-15,21 22 0,-21-22 16,21 22-16,-21 0 0,0-1 0,0 1 16,0 0-16,21 20 0,-21 1 0,0 42 31,-21 1-31,21 20 15,-21 0-15,0 1 0,21-1 16,-21 0-16,0 1 0,21 20 16,0-21-16,0 1 0,-22-1 15,22 0-15,0 1 0,0-1 0,0-21 16,0 22-16,0-22 0,22 0 0,-1 0 16,0-21-16,0 0 15,0 0-15,0 0 0,1 0 0,-1 0 16,0 0-16</inkml:trace>
  <inkml:trace contextRef="#ctx0" brushRef="#br1" timeOffset="126551.32">27136 4001 0,'0'0'0,"0"-22"0,0 1 16,-22 21-1,1 21 1,0 1-16,0-1 0,21 0 0,-21 0 15,0 0-15,-1 22 0,1-22 16,21 21-16,0-21 0,0 0 0,0 22 16,0-22-16,0 0 0,0 0 0,0 0 15,0 1-15,21-22 0,-21 21 16,22-21-16,-1 21 0,0-21 0,0 0 16,21 0-16,-20 0 0,-1 0 15,0 0-15,0-21 0,0 0 0,0-1 16,1 22-16,-1-21 15,0-21-15,0 21 0,0 0 0,-21-22 16,21 1-16,-21 0 0,0 20 16,0-20-16,0 0 0,0 21 0,0-1 15,-21 1-15,0 0 0,0 21 16,0 0-16,-22 0 0,22 0 0,0 0 16,0 0-16,0 21 0,-22 0 15,22 22-15,0-22 0,0 0 0,0 21 16,21-20-16,0-1 0,0 0 15,0 0-15,0 0 0,0 0 16,21 1-16,0-22 16,21 0-16</inkml:trace>
  <inkml:trace contextRef="#ctx0" brushRef="#br1" timeOffset="127127.5">27601 3979 0,'-21'22'47,"21"-1"-47,-21 0 0,21 0 0,0 0 16,0 0-16,-21 22 0,21-22 16,-21 0-16,21 0 0,0 0 0,0 1 15,0-1-15,0 0 0,0 0 16,0 0-16,21-21 15,0 0-15,0 0 16,0 0-16,0 0 16,1-21-16,-1 0 0,-21 0 0,21 0 15,0-1-15,0 1 0,0 0 16,-21 0-16,22 0 0,-1 21 16,-21 21 15,0 0-31,0 0 15,0 0-15,0 1 0,0-1 0,0 0 16,0 0-16,0 0 0,0 0 16,21 1-1,0-22-15,0 0 0,0 0 16,1 0-16,20 0 0,-21 0 16,0 0-16,0-22 0,1 22 0,-1-21 15,0 0-15,-21 0 16,21 0-16,-21-22 0,0 22 0,0 0 15,0-21-15,0 21 0,-21-22 16,21 22-16,-21-21 0,21 21 16,0-1-16,-21 1 0,-1 0 15,1 21 1,0 0 0</inkml:trace>
  <inkml:trace contextRef="#ctx0" brushRef="#br1" timeOffset="127723.4">28575 3662 0,'0'0'0,"0"-21"15,0 0-15,0-1 16,0 1-16,21 0 0,-21 0 16,21 21-16,-21 21 31,0 21-31,-21-20 0,0 20 16,0 0-16,0 1 0,21-1 0,-22 0 15,1 22-15,0-22 0,0 22 16,0-1-16,0-21 0,-1 1 0,1-1 15,0 0-15,0 1 0,21-22 0,-21 0 16,21 0-16,0 0 0,21-21 31,0 0-31,0-21 0,22 0 16,-22 0-16,0-21 0,0 20 16,0-20-16</inkml:trace>
  <inkml:trace contextRef="#ctx0" brushRef="#br1" timeOffset="127959.27">28808 3725 0,'0'0'16,"21"-42"-16,0 21 0,0 0 0,0 0 16,-21-1-16,0 44 31,0-1-31,0 0 0,0 0 16,0 21-16,0 1 0,0-1 0,0 0 15,-21 1-15,0 20 0,21-20 0,-21-1 16,21 0-16,0 1 0,0-1 15,-21-21-15,21 21 0,0-20 16,0-1-16,0 0 0,0 0 16,0-42 15</inkml:trace>
  <inkml:trace contextRef="#ctx0" brushRef="#br1" timeOffset="128147.26">28384 4128 0,'0'0'0,"-21"0"0,42 0 47,1 0-47,-1 0 0,0 0 16,21 0-16,-21 0 0,22-22 0,-22 22 15,21 0-15,1 0 0,-1 0 16,0-21-16,1 21 0,-1-21 0,0 21 15,-21 0-15</inkml:trace>
  <inkml:trace contextRef="#ctx0" brushRef="#br1" timeOffset="129128.61">29379 4043 0,'0'0'0,"21"-21"16,1 0-16,-1-1 15,-21 1 1,0 0-16,0 0 0,0 0 16,0 0-16,-21 21 0,-1-22 15,1 1-15,0 21 0,-21 0 0,21 0 16,-1 0-16,1 0 0,0 0 16,-21 0-16,21 21 0,-1 1 15,-20-1-15,21 0 0,0 21 16,0 1-16,-1-1 0,22 0 0,0 1 15,-21-1-15,21 0 0,0-21 16,0 1-16,0 20 0,0-21 0,21 0 16,1-21-16,-1 0 15,0 0-15,0 0 0,0 0 0,22 0 16,-22 0-16,0-21 0,0 21 0,0-21 16,0 0-16,1 0 0,-1-1 15,0 1-15,0 0 0,0 0 0,0-21 16,-21 20-16,0-20 0,22 21 15,-22 0-15,0 0 0,0-1 16,0 1-16,0 0 0,0 42 31,0 0-31,0 1 16,0-1-16,0 0 0,0 21 0,0-21 16,0 1-16,0-1 0,0 0 15,21 0-15,-21 0 0,21 0 0,0 1 16,0-22-16,0 21 15,1-21-15,-1 0 0,0 0 0,0 0 16,0 0-16,0 0 0,1-21 16,-1-1-16,0 1 0,0 0 0,0 0 15,0 0-15,-21 0 16,0-1-16,0-20 0,0 21 0,0-21 16,0 20-16,0 1 0,0 0 15,0 0-15,0 0 0,0 42 31,0 0-31,0 21 16,0-20-16,0-1 0,0 0 16,0 21-16,0-21 0,-21 1 0,21 20 15,0-21-15,-21 0 0,21 0 16,0 1-16,0-1 0,0-42 47,0-1-32,0 1-15,0 0 0,0 0 16,0 0-16,0-22 0,0 22 0,21-21 16,0 21-16,1-22 0,-1 22 15,0 0-15,21-21 0,-21 42 0,22-21 16,-1-1-16,-21 22 0,22 0 16,-1 0-16,-21 0 0,21 22 0,1-22 15,-22 42-15,0-21 0,0 0 16,0 0-16,1 22 0,-22-22 0,0 21 15,0-21-15,0 1 16,0 20-16,0-21 0,0 0 0,-22-21 16,22 21-16,-21 1 0,0-22 15,0 21-15,0-21 32,21-21-17,0-1-15,21 22 0,0-21 16</inkml:trace>
  <inkml:trace contextRef="#ctx0" brushRef="#br1" timeOffset="129683.17">30713 4064 0,'0'0'0,"0"-21"16,0 0-16,0 0 15,0-1-15,0 1 0,0 0 0,-21 0 16,21 0-16,-22 21 0,1-21 15,0 21-15,0 0 0,0 0 16,0 0-16,-1 0 0,22 21 16,-21 0-16,0 0 0,0 0 0,0 22 15,0-22-15,-1 21 0,1-21 16,0 22-16,21-22 0,0 0 0,0 21 16,0-21-16,0 1 0,0-1 15,0 0-15,21-21 16,0 0-16,1 0 0,-1 0 15,0 0-15,0 0 0,0 0 0,0 0 16,22 0-16,-22-21 0,0 0 16,0-1-16,0 1 0,1 0 0,-1 0 15,-21-21-15,21-1 0,0 1 16,-21 0-16,21-1 0,-21 1 0,0 0 16,0-1-16,0 1 0,0 0 15,0-1-15,0 1 0,21 0 0,-21 20 16,0-20-16,0 21 0,0 42 31,0 0-31,0 0 16,0 1-16,0 20 0,0 0 0,0 1 15,-21-1-15,21 0 0,0 22 16,0-22-16,0 0 0,0 1 0,0-1 16,0 0-16,0-20 0,0 20 15,0-21-15,21 0 0,1 0 0,-22 1 16,21-1-16,0-21 15,0 0-15,0 0 0,0 0 16,1 0-16,-1-21 16,0 21-16,0-22 0</inkml:trace>
  <inkml:trace contextRef="#ctx0" brushRef="#br1" timeOffset="129983.09">31475 3535 0,'-21'-21'16,"-1"21"-16,1 0 15,21 21-15,-21 0 0,21 0 16,-21 0-16,21 22 0,0-22 16,0 21-16,-21 1 0,21-1 15,0 0-15,-21 1 0,21-1 16,0 0-16,0 1 0,0-1 0,0 0 15,0-21-15,0 22 0,0-22 16,0 0-16,0 0 0,0 0 16,21-21 15,0 0-15,-21-21-16,21 0 0,0 0 0</inkml:trace>
  <inkml:trace contextRef="#ctx0" brushRef="#br1" timeOffset="130395.13">31750 3937 0,'0'21'0,"21"-21"15,0 0 1,0 0-16,1 0 15,-1 0-15,0-21 0,0 0 16,0 21-16,-21-21 16,0 0-16,21-1 0,-21 1 15,22 21-15,-22-21 0,0 0 16,0 0-16,0 0 16,-22 21-16,1 0 0,0 0 15,0 0-15,0 21 0,0 0 16,-1 0-16,1 0 0,0 0 0,0 22 15,21-22-15,-21 0 0,0 21 16,-1-20-16,22 20 0,0-21 0,0 0 16,0 0-16,0 1 0,0 20 15,0-21-15,0 0 16,0 0-16,22-21 0,-22 22 16,21-22-16,0 0 15,0 0-15,0 0 0,0 0 0,1 0 16,-1-22-16,21 22 0,-21-21 15,22 0-15</inkml:trace>
  <inkml:trace contextRef="#ctx0" brushRef="#br1" timeOffset="130871.65">32618 3831 0,'0'0'0,"0"-42"15,0 21-15,0 0 16,-21 21-1,-1 0-15,1 0 0,-21 0 16,21 0-16,0 0 0,-1 0 16,-20 21-16,21 0 0,0 0 0,0-21 15,-1 21-15,1 0 0,0 1 16,21-1-16,-21 0 0,21 0 16,0 0-16,0 0 0,0 1 0,21-1 15,0 0-15,0-21 16,1 21-16,20-21 0,-21 21 0,21-21 15,-20 21-15,20-21 0,-21 0 16,21 22-16,-20-22 0,20 21 16,-21-21-16,0 21 0,0-21 0,-21 21 15,0 0 1,0 0-16,-21 1 16,0-22-16,0 0 0,0 21 15,-22-21-15,1 0 0,21 0 16,-21 21-16,-1-21 0,1 0 0,21 0 15,0 0-15,-1 0 0,-20 0 16,21 0-16,0 0 0,21 21 16,-21-21-16,21-21 47,21 0-47,0 21 15,21-21-15,-21-1 0</inkml:trace>
  <inkml:trace contextRef="#ctx0" brushRef="#br1" timeOffset="131179.54">33105 3725 0,'-22'0'15,"1"0"1,21 22 0,-21-1-16,21 0 15,0 21-15,-21-21 0,21 22 0,0-22 16,0 21-16,0 1 0,0-22 16,0 21-16,0-21 0,0 22 0,0-22 15,0 0-15,0 0 0,0 0 16,0 0-16,42 1 15,-21-22-15,1 0 0,-1 0 16,0 0-16,0 0 16,0 0-16</inkml:trace>
  <inkml:trace contextRef="#ctx0" brushRef="#br1" timeOffset="131471.48">33486 3725 0,'21'-21'15,"0"21"-15,0 0 0,0 0 16,0 0-16,1 21 0,-1 1 16,-21-1-16,0 0 0,21 0 15,-21 0-15,0 0 0,0 1 16,0 20-16,0-21 0,0 21 15,-21-20-15,21-1 0,-21 0 16,-1 0-16,22 0 0,-21 0 0,0 1 16,21-1-16,-21-21 15,21 21-15,0-42 32</inkml:trace>
  <inkml:trace contextRef="#ctx0" brushRef="#br1" timeOffset="132119.38">33189 1820 0,'0'0'0,"0"-21"16,0 42 15,0 1-31,0-1 15,0 21-15,0-21 0,0 0 0,0 22 16,0-22-16,0 0 16,-21 21-16,21-20 0,0-1 0,0 0 15,0 0-15,0 0 0,0 0 16,0 1-16,21-22 0,0 21 16,1-21-16,-1 0 0,0 0 0,0 0 15,0 0-15</inkml:trace>
  <inkml:trace contextRef="#ctx0" brushRef="#br1" timeOffset="132452.5">33845 1884 0,'0'0'0,"0"21"15,0 21-15,0-20 0,0-1 0,0 0 16,0 21-16,0-21 0,0 22 16,0-22-16,0 21 0,0-21 15,0 1-15,0 20 0,0-21 16,0 0-16,-21 0 0,0 22 0,21-22 15,-21 0-15,0 21 0,0-20 16,-1-1-16,1 0 0,0 0 16,-21 21-16,21-20 0,-1-1 0,-20 0 15,0 0-15,-1 0 0</inkml:trace>
  <inkml:trace contextRef="#ctx0" brushRef="#br1" timeOffset="133847.78">20129 6583 0,'0'21'16,"-21"-21"15,0 0-31,0 0 16,21-21-1,-21 21-15,0 0 0,-1-21 16,1 0-16,0-1 15,21 1-15,-21 0 0,21 0 16,0 0-16,0 0 0,0-1 0,0-20 16,0 21-16,0 0 0,21 0 15,0-1-15,0 1 0,1 0 0,-1 0 16,21 0-16,0 0 0,-20 21 16,20 0-16,0 0 0,-21 0 0,22 0 15,-22 0-15,21 0 16,-21 0-16,-21 21 0,0 0 0,0 0 15,0 0-15,0 22 0,-21-22 0,-21 21 16,21 0-16,-22 22 0,1-22 0,0 1 16,-1 20-16,1-21 0,0 1 15,21-1-15,-22 0 0,22 1 16,0-22-16,0 21 0,21-21 0,0 1 16,0-1-16,0 0 0,21 0 15,0-21-15,21 0 0,-20 0 16,-1 0-16,0 0 0,21 0 0,1 0 15,20 0-15,-42 0 16,22-21-16,-1 0 0,-21 21 0,21-21 16,-20-1-16,-1 1 0,0 0 15,-21 0-15,0 0 0,0-22 16,-21 22-16,0 0 0,-1 0 0,-20 0 16,0 0-16,21-1 0,-22 1 15,1 21-15,0 0 0,20 0 0,-20 0 16,21 0-16,0 0 0,0 0 15,-1 0-15,1 21 0,21 1 0,-21-1 16,21 0-16,0 0 0,0 0 0,0 0 16,0 1-16,0-1 0,0 0 15,0 0-15,21-21 16,0 0-16,1 0 0,-1 0 16</inkml:trace>
  <inkml:trace contextRef="#ctx0" brushRef="#br1" timeOffset="134232.37">20913 6689 0,'0'21'16,"0"0"-1,21-21-15,0 0 16,0 0 0,0 0-1,-21-21-15,21 21 16,-21-21-16,0 0 16,-21-1-1,0 22 1,0 0-16,0 0 15,21 22 1,0-1-16,0 0 31,0 0-15,21-21 0,0 0-16</inkml:trace>
  <inkml:trace contextRef="#ctx0" brushRef="#br1" timeOffset="135215.82">22161 6477 0,'0'0'0,"0"-42"16,0 21-16,0-1 15,0 1-15,0 0 0,0 0 16,0 0-16,0 0 0,22-1 16,-1 22-1,-21 22 1,0-1-16,0 21 0,0-21 0,0 22 15,0-1-15,21 0 0,-21 1 16,0-1-16,0 0 0,0 1 0,0-22 16,0 21-16,0 0 0,0-20 15,-21-1-15,21 0 0,0 0 16,0 0-16,0 0 0,-21-21 16,21-21-1,-22 21 1,22-21-16,0 0 0,0 0 0,0-22 15,0 22-15,0-21 0,0 21 16,22-22-16,-1-20 0,0 21 0,0-1 16,0 1-16,0 0 0,1 20 15,-1-20-15,21 21 0,-21 0 0,22 21 16,-22 0-16,21 0 0,0 0 16,-20 0-16,20 21 0,-21 0 0,0 0 15,22 0-15,-22 22 0,-21-1 16,21-21-16,-21 22 0,21-1 15,-21-21-15,0 21 0,0-20 0,0 20 16,0-21-16,0 21 0,0-20 16,0-1-16,-21 0 0,0 0 15,0-21-15,-1 0 16,22-21 0,0 0-16,0 0 0,0-1 15,0 1-15,0 0 0,0-21 16,22 21-16,-1-22 0,21 22 0,-21-21 15,0-1-15,22 1 0,-22 21 16,21-21-16,1 20 0,-1 1 16,0 0-16,1 21 0,-1 0 0,-21 0 15,21 0-15,1 21 0,-22 0 16,0 1-16,21 20 0,-42-21 0,22 21 16,-22-20-16,0 20 0,0 0 15,0 1-15,0-22 0,0 21 0,0-21 16,0 0-16,-22 1 0,1-1 0,21 0 15,0 0-15,-21 0 0,0-21 16,21-21 31,21 0-47,0 0 0,0 0 0</inkml:trace>
  <inkml:trace contextRef="#ctx0" brushRef="#br1" timeOffset="136223.16">24130 6646 0,'0'-21'16,"0"0"-16,0 0 16,0 0-1,0 0-15,0-1 0,0 1 0,0 0 16,-21 0-16,21-21 0,-21 20 0,-22 1 15,22 21-15,0-21 0,-21 0 16,20 21-16,-20 0 0,0 0 0,-1 0 16,1 21-16,21 0 0,-21 0 15,-1 1-15,1-1 0,21 21 0,-22 0 16,22 1-16,0-1 0,0 0 16,21-20-16,0 20 0,-21 0 0,21-21 15,0 22-15,0-22 0,0 0 0,0 0 16,21 0-16,0-21 0,0 0 15,22 22-15,-22-22 0,21 0 16,-21 0-16,22 0 0,-1 0 0,0-22 16,-21 1-16,22 21 0,-1-21 15,0 0-15,-20 0 0,20-22 0,-21 22 16,21 0-16,-20-21 0,-1 21 16,0-22-16,0 22 0,-21-21 0,0 21 15,0-1-15,0 1 0,0 0 0,0 42 31,-21 0-15,0 1-16,21 20 0,-21-21 16,21 0-16,0 0 0,0 22 0,0-22 15,0 0-15,0 0 0,0 0 16,21 1-16,0-1 0,0 0 16,0 0-16,0-21 0,1 0 15,-1 0-15,21 0 0,-21 0 16,0 0-16,1 0 0,20-21 0,-21 0 15,0 21-15,22-21 0,-22-1 0,0 1 16,0 0-16,0 0 0,-21 0 16,0 0-16,21-22 0,-21 22 0,22-21 15,-22 21-15,0-1 0,0 1 16,0 0-16,0 0 0,0 42 31,0 0-15,0 22-16,0-22 0,0 0 0,0 0 15,-22 21-15,22-20 0,-21-1 16,21 0-16,-21 0 0,21 0 0,0 0 16,-21 1-16,21-1 0,0 0 15,0-42 17,0 0-17,0-1-15,0 1 16,0 0-16,0 0 0,0 0 0,21-22 15,0 22-15,-21-21 0,43 0 16,-22 20-16,0-20 0,21 21 0,-21-21 0,22 20 16,-1 1-16,0 21 15,1 0-15,-1 0 0,0 0 0,-20 21 16,20-21-16,-21 43 0,0-22 0,-21 0 16,0 21-16,21-20 0,-21 20 15,0 0-15,0-21 0,0 1 0,0 20 16,0-21-16,0 0 0,0 0 15,-21 1-15,21-1 0,0 0 16,-21-21-16,42-21 47,0 21-47,1-21 0,-1-1 16</inkml:trace>
  <inkml:trace contextRef="#ctx0" brushRef="#br1" timeOffset="137383.75">25633 6498 0,'0'0'0,"0"-21"0,0-21 16,0 21-16,0-1 0,0 1 0,0 0 16,0 0-16,-21 0 0,-1 21 15,1 0-15,0 0 16,0 0-16,-21 0 0,20 21 15,1 0-15,0 21 0,0-20 16,0 20-16,0-21 0,-1 21 0,1 1 16,0-22-16,21 21 0,-21 1 15,21-22-15,0 0 0,0 0 0,0 0 16,0 0-16,0 1 0,0-1 16,21-21-16,0 0 0,-21 21 0,21-21 15,1 0-15,-1 0 0,0 0 0,21 0 16,-21-21-1,1 0-15,-1 21 0,0-22 0,21 1 16,-21 0-16,1-21 0,-1 21 0,0-22 16,0 22-16,0-21 0,-21-1 15,0 22-15,21-21 0,-21 21 0,0 0 16,0-1-16,0 1 0,0 0 16,0 42-1,0 0-15,-21 1 16,21-1-16,0 21 0,0-21 0,0 0 15,0 22-15,0-22 0,0 21 0,0-21 16,0 1-16,0 20 0,21-21 16,1 0-16,-1-21 0,0 21 15,21 1-15,1-22 0,-1 21 16,0-21-16,1 0 0,-1 0 0,0 0 16,1 0-16,-1 0 0,0 0 0,1 0 15,-1 0-15,0-21 0,1-1 16,-1 1-16,-21 0 0,21 0 0,-20 0 15,-1-22-15,0 22 0,0-21 16,0 0-16,-21-1 0,0 1 0,0 21 16,0-22-16,0 1 0,0 21 15,0 0-15,0 0 0,-21-1 0,0 22 16,0 0-16,0 0 0,-1 0 0,1 0 16,0 0-16,0 22 15,0-1-15,0 21 0,-1-21 0,1 22 16,0-22-16,0 21 0,0 0 15,21-20-15,-21-1 0,21 21 0,0-21 16,0 0-16,0 1 0,0-1 16,21-21-16,0 0 0,0 0 15,0 0-15,0 0 0,1 0 0,-1 0 16,21 0-16,-21 0 0,0-21 16,1 21-16,-22-22 0,21 1 0,0 0 15,0 0-15,0 0 0,-21 0 16,21-1-16,-21 1 0,0 0 15,22 21-15,-22-21 0,-22 42 47,22 0-31,-21 0-16,0 1 0,21-1 0,0 0 16,0 21-16,-21-21 0,21 1 0,-21 20 15,21-21-15,-21 21 0,21 1 16,0-1-16,0 0 0,0 1 0,0-1 15,0 22-15,0-1 0,21-21 16,-21 22-16,21 21 0,-21-22 0,21 1 16,-21-1-16,0 1 0,0-1 0,0 1 15,0-1-15,0 1 16,0-1-16,0 1 0,-21-22 0,21 21 16,-21-20-16,0-1 0,-22 0 0,22-20 15,0-1-15,0 0 0,-22-21 0,22 0 16,-21 0-16,21 0 0,-22 0 15,1-21-15,0 0 0,21-1 0,-22 1 16,22 0-16,-21-21 0,21-1 0,-1 22 16,22-21-16,0 0 0,0-1 15,0 22-15,0-21 0,0-1 0,0 1 16,0 0-16,0-1 0,22 1 16,-1 0-16,0-1 0,0 1 0,0-21 15,0 20-15,1 1 0,-1-22 16,21 22-16,-21-21 0</inkml:trace>
  <inkml:trace contextRef="#ctx0" brushRef="#br1" timeOffset="137807.54">26860 6435 0,'0'-21'31,"22"21"-15,-1-22-16,0 22 15,0-21-15,0 21 0,0-21 16,1 21-16,-1-21 0,0 0 16,0 21-16,-21-21 0,21-1 0,0 1 15,-21 0-15,0 0 0,0 0 16,-21 0-1,0 21-15,0 0 0,0 0 16,0 0-16,-22 21 0,22-21 16,0 21-16,0 0 0,0 0 0,-1 0 15,1 22-15,21-22 0,0 0 16,0 21-16,0-20 0,0 20 16,0-21-16,0 0 0,0 0 0,0 1 15,21-1-15,1 0 0,-1 0 16,0-21-16,0 21 0,0-21 0,22 0 15,-22 21-15,0-21 0,21 0 16,-21 0-16,1 0 0,-1 0 0,0-21 16,21 21-16,-21-21 0</inkml:trace>
  <inkml:trace contextRef="#ctx0" brushRef="#br1" timeOffset="138083.43">28067 5906 0,'0'0'15,"0"-22"-15,-21 22 0,0 0 16,-1 0-16,1 0 16,0 22-16,0-1 0,21 0 15,-21 0-15,0 21 0,21 1 16,-22-22-16,22 21 0,0 1 0,0-22 15,0 21-15,0 0 0,0 1 16,0-22-16,0 21 0,0-21 0,0 22 16,0-22-16,22 0 0,-1 0 15,0-21-15,0 21 0,0-21 0,0 0 16,22 0-16</inkml:trace>
  <inkml:trace contextRef="#ctx0" brushRef="#br1" timeOffset="138427.32">28660 5884 0,'0'0'0,"0"-42"16,21 21-1,0 21-15,0 0 0,0 0 0,0 0 16,1 0-16,-1 0 0,21 21 15,-21 0-15,0 0 0,1 1 0,-1 20 16,0-21-16,-21 21 0,21 1 16,-21-22-16,0 21 0,0 1 0,0-1 15,0 0-15,-21 1 0,0-22 16,0 21-16,-1 0 0,22 1 0,-21-22 16,0 21-16,0-21 0,0 22 15,0-22-15,-1 0 0,22 0 0,-21 0 16,0 1-16,0-22 0,0 21 15,0-21-15,-1 0 16,1 0-16,0 0 16,0 0-16</inkml:trace>
  <inkml:trace contextRef="#ctx0" brushRef="#br1" timeOffset="139699.66">20235 8700 0,'0'0'0,"21"0"0,1 0 16,-1 0-16,-21-22 0,21 22 16,0 0-16,-21-21 0,21 0 15,0 0-15,1 21 0,-22-21 16,21 21-16,-21-21 0,21 21 0,-21-22 16,0 1-16,0 0 15,0 0-15,0 0 0,-21 0 16,0-1-16,-1 1 15,1 21-15,-21-21 0,21 21 0,0 0 16,-22-21-16,1 21 0,21 0 0,-22 0 16,22 0-16,-21 0 0,21 21 15,-22-21-15,22 21 0,0 0 16,0 1-16,0-1 0,21 0 16,0 0-16,0 0 0,0 0 15,0 1-15,0-1 0,0 0 0,0 0 16,21-21-16,0 0 15,0 0-15,0 0 0,22 0 0,-22 0 16,0 0-16,0 0 0,22 0 0,-22 0 16,0-21-16,0 0 0,0 21 15,0-21-15,1-1 0,-1 22 0,-21-21 16,21 0-16,-21 0 16,0 0-16,0 0 15,0-1-15,0 1 16,0 42 15,0 1-31,0-1 0,0 0 16,0 0-16,0 0 0,0 0 15,0 1-15,0 20 0,0 0 0,0-21 16,0 22-16,0-1 0,0 0 16,0 1-16,0-1 0,0 0 0,-21 1 15,21-1-15,0 0 0,0 1 16,-21-22-16,-1 21 0,22-21 0,-21 1 15,0-1-15,21 0 0,-21 0 16,0 0-16,0-21 16,-1 0-16,1 0 0,0 0 15,21-21 1,-21 21-16,21-21 0,-21 0 0,21 0 16,0-1-16,0 1 15,0 0-15,0 0 0,-21 0 0,21 0 16,0-1-16,0 1 15,-22 21-15,22-21 16,0 0 0,0 0-16,22 21 15,-1 0-15</inkml:trace>
  <inkml:trace contextRef="#ctx0" brushRef="#br1" timeOffset="139948.32">20849 8784 0,'0'0'0,"0"-21"32,-21 21-17,21-21-15,-21 21 31</inkml:trace>
  <inkml:trace contextRef="#ctx0" brushRef="#br1" timeOffset="140735.79">21590 8488 0,'0'0'0,"0"-21"16,21 21-16,-21-21 0,21 21 15,-21 21 17,0 0-32,0 0 15,0 0-15,0 22 0,0-22 0,0 21 16,-21 0-16,21-20 0,0 20 15,0 0-15,0 1 0,-21-22 0,21 21 16,0-21-16,0 22 0,0-22 0,0 0 16,0 0-16,0 0 0,0 0 15,-21-21-15,0 0 32,21-21-32,0 0 15,0 0-15,0 0 16,0 0-16,0-1 0,0-20 0,21 0 15,0 21-15,0-22 0,0 1 16,0 0-16,1 20 0,-1-20 0,21 0 16,0 21-16,1-22 0,-22 22 15,21 0-15,1 0 0,-1 21 0,0 0 16,-21 0-16,22 0 0,-22 0 16,0 21-16,0 0 0,0 21 0,1-20 15,-22 20-15,0 0 0,0 1 0,0-22 16,0 21-16,0 0 0,0 1 15,0-22-15,0 0 0,0 21 0,-22-20 16,22-1-16,-21-21 0,21 21 16,-21-21-16,21-21 47,21 0-47,0-1 0,1 1 15</inkml:trace>
  <inkml:trace contextRef="#ctx0" brushRef="#br1" timeOffset="141907.35">22966 8615 0,'0'0'0,"0"-21"0,0-22 16,0 22-16,0 0 0,-21 0 15,-1 0 1,1 21-16,0-21 0,0 21 0,-21 0 15,20 0-15,-20 0 0,0 0 16,21 0-16,-22 21 0,22 0 0,-21-21 16,21 42-16,-22-21 0,22 1 0,0 20 15,0 0-15,0 1 0,-1-1 16,1 0-16,21 1 0,-21-22 0,21 21 16,0 0-16,0-20 0,0-1 0,0 0 15,0 0-15,21 0 0,0-21 16,1 0-16,-1 0 0,0 0 15,21 0-15,-21 0 0,1 0 0,20-21 16,0 0-16,-21 21 0,22-21 16,-22 0-16,21-22 0,-21 22 0,1 0 15,20-21-15,-21 20 0,0-20 16,0 0-16,1 21 0,-1-22 0,0 22 16,0-21-16,-21 21 0,0-1 0,21 1 15,-21 0-15,0 42 31,0 0-31,0 1 0,0-1 16,0 21-16,0-21 0,0 0 16,0 22-16,0-1 0,0-21 15,0 22-15,0-22 0,0 0 16,0 21-16,21-21 0,-21 1 0,22-1 16,-1-21-16,0 21 0,0-21 0,0 0 15,0 0-15,1 0 16,-1 0-16,21 0 0,-21-21 0,0 0 15,1-1-15,-1 1 0,0 0 0,0 0 16,0-21-16,0 20 0,-21-20 16,22 21-16,-22-21 0,21 20 0,-21-20 15,0 21-15,0 0 0,0 0 16,0-1-16,0 1 0,0 0 0,21 21 16,-21-21-16,0 42 31,21 0-31,-21 0 15,0 1-15,0-1 0,0 0 0,0 0 16,0 21-16,0-20 0,0-1 16,0 21-16,0-21 0,0 0 0,0 22 15,0-22-15,21 0 0,-21 0 0,21 0 16,-21 1-16,22-1 0,-1-21 16,0 21-16,0-21 0,0 0 0,0 0 15,1 0-15,20 0 0,-21 0 16,0 0-16,0-21 0,1 21 15,-1-21-15,21-1 0,-42 1 0,21 0 16,0 0-16,-21-21 0,0 20 16,0 1-16,0-21 0,0 21 0,0 0 15,0-1-15,0 1 0,-21 0 0,0 21 16,21-21-16,-21 21 16,21-21-16,21 21 31,0 0-31,0 0 15,1 0-15,-1 0 0,21 0 0,-21 0 16,0 0-16,22 0 0,-22-21 16,0 21-16,21 0 0,-20-22 0,20 22 15,-21-21-15,0 21 0,22 0 16,-22-21-16,0 21 16,0 0-16,-21 21 31,0 0-31,-21 1 15,21-1-15,-21 0 0,21 0 0,-21 0 16,21 0-16,0 1 0,0 20 16,-22-21-16,22 0 0,0 0 0,0 1 15,0-1-15,0 0 0,0 0 16,22-21 0,-1 0-1,0 0-15,0-21 16,0 21-16,-21-21 15,21 0-15,-21-1 0,0 1 0,22 0 16</inkml:trace>
  <inkml:trace contextRef="#ctx0" brushRef="#br1" timeOffset="142111.43">24363 8255 0,'0'0'0,"-21"0"15,-1 0-15,22 21 79</inkml:trace>
  <inkml:trace contextRef="#ctx0" brushRef="#br1" timeOffset="143045">25273 8721 0,'0'0'0,"21"0"0,-21-21 16,21 21-16,0-22 15,1 1-15,-1 0 0,-21 0 16,0 0-16,21 0 0,-21-1 0,21 1 16,-21 0-16,0 0 0,0 0 15,0 0-15,-21-1 0,0 22 16,0 0-16,-1 0 0,1 0 16,-21 0-16,21 0 0,-22 22 0,22-1 15,-21 0-15,0 0 0,20 0 16,-20 0-16,21 1 0,0-1 15,-22 0-15,43 0 0,0 21 0,0-20 16,0-1-16,0 0 0,0 0 16,0 0-16,43-21 0,-22 21 0,0-21 15,21 0-15,1 0 0,-22 0 0,21 0 16,1 0-16,-1 0 0,0-21 16,1 21-16,-22-21 0,0 0 0,21 21 15,-21-21-15,1 0 0,-22-1 16,0 1-16,0 0 0,0 0 15,0 0-15,0 0 0,0-1 16,0 44 15,0-1-31,0 0 16,0 21-16,0-21 16,0 22-16,0-1 0,0 0 0,0 1 15,0-1-15,0 0 0,21 1 0,-21 20 16,0-20-16,21-1 0,-21 21 15,0-20-15,0 20 0,0 1 0,0-1 16,21 1-16,-21-1 0,0 1 0,0-1 16,0 22-16,0-22 0,-21 1 15,0-1-15,0 1 0,-1-22 0,1 22 16,-21-22-16,21 0 0,-22 1 0,22-1 16,-21-21-16,21 0 0,-22 1 0,22-1 15,0 0-15,0-21 0,0 0 16,0 0-16,-1-21 0,1 0 15,0-1-15,0 1 0,0 0 0,0-21 16,-1 21-16,22-22 0,0 1 0,-21 0 16,21-1-16,0-20 0,0 20 15,0-20-15,0-1 0,0 22 0,0-21 16,0-1-16,21 1 0,1 20 0,-1-20 16,-21 20-16,42 1 0,-21-21 15,0 20-15,22 1 0,-1 0 0,-21-1 16,22-20-16,-1 20 0,0 1 15,1 0-15,-1-1 0,0 1 16,22 0-16,-22 21 0,0-22 0</inkml:trace>
  <inkml:trace contextRef="#ctx0" brushRef="#br1" timeOffset="144123.01">26331 8615 0,'0'0'15,"21"0"-15,1 0 0,-22-21 0,21 0 16,0 21-16,-21-22 0,0 1 16,0 0-16,0 0 0,0 0 15,0 0-15,-21 21 16,-22-22-16,22 22 0,0 0 16,-21-21-16,-1 21 0,1 0 0,0 0 15,-1 0-15,1 21 0,0-21 0,-1 22 16,1 20-16,0-21 0,-1 0 15,22 22-15,0-22 0,0 21 0,21 0 16,0 1-16,0-22 0,0 21 16,0-21-16,0 22 0,21-22 0,0 0 15,22 0-15,-22-21 0,21 21 0,-21-21 16,22 0-16,-22 0 0,21 0 16,0 0-16,-20 0 0,-1-21 15,21 21-15,-21-21 0,0 0 0,1 0 16,-1 0-16,0-22 0,-21 22 15,0 0-15,21-21 0,-21 20 0,21-20 16,-21 21-16,0 0 0,21 0 16,-21-1-16,0 1 0,0 0 0,0 0 15,0 42 17,0 0-32,0 0 0,0 1 0,0-1 15,0 21-15,0 0 0,0-20 16,0 20-16,0 0 0,22-21 15,-1 22-15,-21-22 0,21 21 0,0-21 0,0-21 16,-21 22-16,21-1 16,1-21-16,-1 0 0,0 0 0,0 0 15,0 0-15,0 0 0,1-21 0,-1-1 16,0 1-16,21 0 0,-21 0 16,22-21-16,-22 20 0,21-20 0,-21 0 15,22-1-15,-22-20 0,21 21 0,-21-1 16,22-20-16,-22 20 0,0 1 15,0-21-15,0 20 0,-21 1 0,0 0 16,22-1-16,-22 1 0,0 21 16,0 0-16,0-1 0,0 1 0,0 42 31,0 1-31,0-1 16,-22 21-16,22-21 0,0 22 0,-21-1 15,21 0-15,-21 1 0,21-1 16,0 0-16,-21 1 0,21-1 0,0 0 15,0-21-15,0 22 0,0-1 16,0-21-16,0 0 0,0 22 0,21-22 16,0 0-16,0 0 0,1 0 15,-1-21-15,21 0 0,-21 0 16,0 0-16,1 0 0,-1 0 0,21-21 16,-21 0-16,0 0 0,1 21 15,20-21-15,-21 0 0,-21-22 16,21 22-16,0 0 0,-21 0 0,22 0 15,-22-1-15,0 1 0,0 0 16,0 0-16,0 0 0,-22 21 16,1 0-1,0 0-15,0 0 0,0 0 0,21 21 16,-21 0-16,21 0 0,-22 0 0,22 1 16,0-1-16,0 21 0,0-21 15,0 0-15,0 1 0,0-1 0,0 21 16,22-42-16,-1 21 0,0 0 15,-21 1-15,21-22 0,21 0 16,-20 21-16,-1-21 0,21 0 0,-21 0 16,22 0-16,-22-21 0,21 21 15,0-22-15,-20 1 0,20 0 0,-21 0 16,0 0-16,0 0 0,1-1 0,-1 1 16,0 0-16,-21 0 0,21 0 15,-21 0-15,0-1 0,0 1 0</inkml:trace>
  <inkml:trace contextRef="#ctx0" brushRef="#br1" timeOffset="144395.9">26966 8361 0,'0'0'16,"-63"0"-16,84 0 31,0 0-31,0 0 0,22 0 16,-1-21-16,0 21 0,1 0 0,20 0 15,-21-21-15,1 21 0,20 0 0,-20 0 16,-1 0-16,-21 0 0,21 0 16,-20 0-16,-1 0 0,0 0 15,0 0-15,0 0 16,-21-22-16,21 22 15</inkml:trace>
  <inkml:trace contextRef="#ctx0" brushRef="#br1" timeOffset="144747.84">28617 7959 0,'0'-21'15,"-21"42"1,0 0 0,21 0-16,-21 0 0,0 22 0,-1-22 15,1 21-15,21 0 0,0 1 16,-21-1-16,0 0 0,21 1 0,0-1 15,0 0-15,0 1 0,0-1 16,0-21-16,0 22 0,0-1 0,0-21 16,0 0-16,21 22 0,0-22 0,0 0 15,1 0-15,-1 0 16,0 0-16,0-21 0,0 0 0,0 0 16,1 0-16,-1 0 0,0 0 15,0-21-15</inkml:trace>
  <inkml:trace contextRef="#ctx0" brushRef="#br1" timeOffset="145076.89">29422 7895 0,'0'-21'0,"21"21"15,0 0-15,-21 21 16,21 0-16,0 1 0,-21-1 16,21 0-16,1 21 0,-22-21 0,0 22 15,21-1-15,-21 0 0,0 1 16,0-1-16,0 0 0,0 1 0,0-1 16,0 0-16,0 1 0,-21-1 15,21 0-15,-22 1 0,1-22 0,0 21 16,0-21-16,0 22 0,21-22 15,-21 0-15,-1 0 0,22 0 16,-21 1-16,0-22 0,0 0 16,0 0-1,0 0-15</inkml:trace>
  <inkml:trace contextRef="#ctx0" brushRef="#br1" timeOffset="145871.42">20341 10922 0,'0'0'0,"0"-21"16,0 0-16,0 0 16,21-1-1,-21 1 1,0 42 0,0 1-1,0-1-15,0 0 0,0 0 0,0 0 16,0 22-16,0-22 0,0 21 15,0 0-15,-21 1 0,21 20 0,-21-20 16,21-1-16,-21 0 0,0 1 16,21-22-16,-22 21 0,22-21 0,-21 0 15,21 1-15,-21-1 0,21 0 0,0-42 47,0 0-47,0-1 0</inkml:trace>
  <inkml:trace contextRef="#ctx0" brushRef="#br1" timeOffset="146335.17">20849 10964 0,'0'0'0,"21"-21"0,0 0 0,1 21 15,-22-21-15,0 42 47,0 0-47,0 0 0,0 1 0,-22 20 16,1-21-16,21 21 0,-21 1 0,0-1 15,21 0-15,0 1 0,-21-1 16,21 0-16,0 1 0,0-22 0,0 21 16,0-21-16,0 1 0,0-1 0,21 0 15,0-21-15,0 0 0,0 21 16,1-21-16,-1 0 0,21 0 0,-21 0 15,22-21-15,-22 0 0,21 0 0,0-1 16,-20 1-16,20-21 0,-21 21 16,0-22-16,0 22 0,-21-21 15,0 0-15,0-1 0,0 1 0,0 21 16,-21-22-16,0 1 0,0 21 16,0-21-16,0 20 0,-1 1 0,1 21 15,0-21-15,0 21 0,0 0 16,0 0-16,-1 0 0,1 0 0,21 21 15,-21 0-15,0 1 0,0-22 0,21 21 16,0 0-16,-21 21 0,21-21 16,0 1-16,-22-1 0,22 21 0,0-21 15,0 0-15,22 1 0,-1-1 16,0-21-16</inkml:trace>
  <inkml:trace contextRef="#ctx0" brushRef="#br1" timeOffset="146591.09">21929 11261 0,'21'0'16,"-21"-21"15,0-1-31,0 1 31</inkml:trace>
  <inkml:trace contextRef="#ctx0" brushRef="#br1" timeOffset="148471.66">23770 11091 0,'0'0'0,"21"0"0,0-21 16,-21 0-16,0 0 15,22 21-15,-1-21 0,-21 0 16,21-1-16,0 1 0,-21 0 16,21 0-16,-21 0 0,0 0 0,0-1 15,0 1-15,0 0 0,0 0 16,0 0-16,-21 0 0,0 21 0,0-22 16,-22 1-16,22 0 0,0 21 15,-21 0-15,21 0 0,-22 0 0,1 0 16,0 21-16,-22 0 0,22 1 0,-1 20 15,1-21-15,0 21 0,21 1 16,-1-1-16,1 0 0,0 1 16,21-1-16,0 0 0,0 1 0,0-1 15,0 0-15,0 1 0,21-22 16,0 21-16,1-21 0,-1-21 0,0 22 16,21-22-16,-21 0 0,22 0 0,-22 0 15,21 0-15,1-22 0,-1 1 16,-21 0-16,21 0 0,-20 0 0,20 0 15,-21-1-15,0 1 0,0 0 16,1-21-16,-22 21 0,0-1 0,0 1 16,0-21-16,0 21 0,0 0 0,0-1 15,0 1-15,0 0 0,0 0 16,0 0-16,0 42 31,0 0-31,0 0 16,0 22-16,0-22 0,0 21 0,0 0 15,0 22-15,21-22 0,-21 22 0,0-1 16,0-20-16,0 20 0,0 1 16,0-22-16,21 21 0,-21 1 0,0-1 15,0 1-15,0-1 0,0 1 0,0-1 16,0 1-16,0-1 0,0 1 0,0-22 16,0 22-16,0-22 0,0 0 15,0-20-15,0-1 0,0 0 0,0 0 16,21 0-16,0-21 15,0-21-15,-21 0 16,22 0-16,-1 0 0,0-1 0,0-20 16,0 0-16,0-1 0,1-20 0,-1-1 15,-21 1-15,21-1 0,0 1 0,-21-1 16,21-20-16,0 20 0,-21-20 16,22-1-16,-1 0 0,-21 1 0,21-1 15,0 0-15,-21 22 0,21-1 0,-21 1 16,21-1-16,-21 22 0,0 0 15,22 20-15,-22 1 0,0 0 16,21 0-16,-21 42 31,0 0-31,0 22 0,0-22 16,0 0-16,0 21 0,0-21 16,0 22-16,0-1 0,0 0 0,21-20 15,-21 20-15,0-21 0,21 21 0,0-20 16,-21-1-16,21 0 0,1 0 15,-1-21-15,0 0 0,-21 21 0,21-21 16,0 0-16,22 0 0,-22 0 0,0-21 16,0 0-16,0 21 0,0-21 15,22 0-15,-22-1 0,0-20 16,0 21-16,0-21 0,1 20 0,-1-20 16,0 21-16,-21-21 0,21 20 15,-21-20-15,21 21 0,-21 0 0,0 0 16,0-1-16,21 1 0,-21 42 31,0 1-31,-21-1 16,21 0-16,0 0 0,0 0 0,-21 0 15,21 1-15,0 20 0,0-21 16,0 0-16,0 22 0,0-22 0,0 0 16,21 0-16,0 0 0,-21 0 0,22 1 15,-1-22-15,0 21 0,0-21 16,0 0-16,0 0 0,1 0 15,-1 0-15,0 0 0,0-21 16,0 21-16,0-22 0,1 1 16,-1 0-16,0 0 0,0 0 0,0 0 15,0-22-15,1 22 0,-22 0 0,21-21 16,-21 20-16,21 1 0,-21 0 16,0 0-16,21 0 0,-21 42 31,0 0-16,0 0-15,0 0 0,0 1 0,0-1 16,0 0-16,0 21 0,0-21 0,0 1 16,0-1-16,0 0 0,0 0 15,0 0-15,21 0 0,0-21 0,1 22 16,-1-22-16,0 0 0,0 0 0,0 0 16,22 0-16,-22 0 0,21 0 15,0-22-15,-20 1 0,20 21 0,-21-21 16,21-21-16,-20 21 0,-1-1 0,0-20 15,0 21-15,0-21 0,0-1 16,1 1-16,-22 0 0,0-1 0,0-20 16,0 20-16,21 1 0,-21-21 15,0 20-15,0-20 0,0 20 16,0 1-16,0 0 0,0-1 0,0 22 16,0-21-16,0 21 0,0 42 31,0 21-31,0 1 15,0-1-15,0 0 0,0 1 16,0 20-16,0-21 0,0 22 0,0-22 16,21 1-16,-21-1 0,0 0 0,0 1 15,0-1-15,0 0 0,0 1 16,0-22-16,0 21 0,0-21 0,0 0 16,0 1-16,0-1 0,0 0 0,0 0 15,0 0-15,21-21 16,0 0-16,0 0 15,1 0-15,-1 0 0,0 0 16,0-21-16,0 0 0,0 0 16,1 21-16,-1-21 0,0-1 0,-21 1 15,21 0-15,0 0 0,0 0 0,-21 0 16,0-1-16,0-20 0,22 21 16</inkml:trace>
  <inkml:trace contextRef="#ctx0" brushRef="#br1" timeOffset="148694.73">26077 10668 0,'0'0'0,"21"0"32,1 0-32,-1 0 0,0 0 0,0 0 15,0 0-15,0 0 0,22-21 0,-22 21 16,0 0-16,0 0 0,0-21 15,1 0-15,-1 21 0,0 0 0,0 0 16,-21-22-16,21 22 16,-21-21-16,0 0 15</inkml:trace>
  <inkml:trace contextRef="#ctx0" brushRef="#br1" timeOffset="149051.51">25442 10647 0,'0'0'0,"-21"63"16,21-41-1,21-22 1,0 0-16,1 0 15,-1 0-15,0 0 0,-21-22 16,0 1-16,21 21 0,-21-21 0,21 0 16,-21 0-1,0 0-15,-21-1 16,0 22-16,0 0 16,21 22-1,0-1 1,0 0-16,0 0 15,21-21-15,-21 21 16,21-21-16,21 0 0,-20 0 16,20 0-16</inkml:trace>
  <inkml:trace contextRef="#ctx0" brushRef="#br1" timeOffset="149411.43">27411 10393 0,'0'0'0,"0"-21"16,0 0-16,-21 21 15,-1 0-15,1 0 0,0 0 16,0 0-16,0 0 15,0 21-15,21 0 0,-22 0 0,1 0 16,21 22-16,0-22 0,-21 21 0,21 0 16,-21 1-16,21-1 0,0 0 15,-21 1-15,21-22 0,0 21 0,0 1 16,0-22-16,0 0 0,0 0 0,21 21 16,0-20-16,0-1 15,0 0-15,1-21 0,-1 0 16,0 0-16,0 0 0,0 0 15,0 0-15,1 0 0,-1-21 16,0 21-16</inkml:trace>
  <inkml:trace contextRef="#ctx0" brushRef="#br1" timeOffset="149738.85">27792 10308 0,'0'0'0,"0"-21"0,21 0 16,0 21-16,0-21 16,0 21-16,1 0 0,-1 0 15,0 0-15,21 0 0,-21 0 0,22 0 16,-22 21-16,21 0 0,-21 0 16,22 0-16,-22 1 0,0 20 0,0 0 15,-21 1-15,21-1 0,-21 0 0,22 1 16,-22-1-16,0 0 0,0 1 15,0-1-15,-22-21 0,1 21 0,0-20 16,0-1-16,0 21 0,0-21 0,-1 0 16,1-21-16,0 22 0,0-1 15,0 0-15,0-21 16,-1 0-16,22 21 0,-21-21 16,0 0-1</inkml:trace>
  <inkml:trace contextRef="#ctx0" brushRef="#br1" timeOffset="150525.69">20743 13039 0,'0'-21'0,"0"-1"0,0 1 16,0 0 0,-21 42 15,21 0-16,-21 22-15,21-22 0,0 21 0,0 1 16,0-1-16,0 0 0,-21 1 0,21-1 16,0 0-16,0 1 0,-21 20 15,21-21-15,0 1 0,0-22 0,0 21 16,-22 1-16,22-22 0,0 0 16,-21 0-16,21 0 0,0 0 0,21-21 31,1-21-31,-22 0 0,21 0 15,0 0-15</inkml:trace>
  <inkml:trace contextRef="#ctx0" brushRef="#br1" timeOffset="150815.29">21082 13018 0,'0'0'0,"21"-22"15,-21 44 1,0-1-16,0 0 16,0 0-16,0 21 0,0-20 0,0 20 15,0 0-15,0 1 16,0-1-16,0 0 0,0 1 0,0-1 16,0 0-16,0-21 0,0 22 0,0-1 15,-21 0-15,21-20 0,0-1 16,-21 0-16,21 0 0,0 0 0,0 0 15,0-42 17,0 0-32,0 0 15</inkml:trace>
  <inkml:trace contextRef="#ctx0" brushRef="#br1" timeOffset="151091.29">21505 13441 0,'0'0'0,"0"21"0,21-21 15,1 0-15,-1 0 16,0 0 0,-21-21-16,0 0 15,0 0 1,-21 21-1,21-22-15,-21 22 0,-1 0 16,1 0-16,21 22 31,0-1-15</inkml:trace>
  <inkml:trace contextRef="#ctx0" brushRef="#br1" timeOffset="151779.82">23262 13589 0,'0'-21'15,"0"0"1,0 0-16,0-1 0,0 1 0,21 0 16,0 0-16,1 0 0,-22 0 15,42-1-15,-21 1 0,0-21 0,0 21 16,22-22-16,-22 22 0,0-21 0,21 0 16,-20-1-16,-1 22 0,-21-21 15,0-1-15,0 22 0,0 0 0,0 0 16,-21 21-1,-1 0-15,1 0 0,0 0 16,-21 0-16,21 21 0,-22 0 0,22 22 16,0-22-16,0 0 0,21 0 15,0 21-15,0-20 0,0-1 0,21 21 16,21-21-16,-21 0 0,1 1 0,20-1 16,0 0-16,-21 21 0,22-21 15,-22 1-15,21-22 0,-21 21 0,1 0 16,-1 0-16,-21 0 0,0 0 15,0 1-15,-21-1 16,-1-21-16,-20 0 0,21 0 0,-21 0 16,20 0-16,-20 0 0,0 0 15,-1 0-15,22 0 0,-21 0 16,21-21-16,0-1 0,-1 22 16,1-21-16,0 0 0,21 0 0,0 0 15,0 0-15,21-1 16,0 1-16,1 0 0,20 21 15,-21-21-15,21 0 0,1 0 0</inkml:trace>
  <inkml:trace contextRef="#ctx0" brushRef="#br1" timeOffset="152371.42">24109 12996 0,'0'0'16,"42"0"-16,-42 22 31,0-1-31,0 0 15,0 0-15,0 0 0,0 22 0,0-22 16,0 21-16,0-21 0,-21 22 0,21-22 16,0 0-16,0 21 0,0-21 15,0 1-15,0-1 0,0 0 16,0 0-16,21-21 31,0-21-31,0 0 0,1 0 16,-1-1-16,0 1 0,0 0 0,-21 0 15,21 0-15,0 0 0,1-1 16,-1 1-16,0 0 0,-21 0 16,21 0-16,0 21 15,-21 21 1,0 0-16,0 0 0,0 0 16,0 1-16,21-1 0,-21 0 15,0 0-15,22 0 0,-22 22 0,0-22 16,0 0-16,21 0 0,0 0 0,-21 0 15,21-21-15,0 22 0,0-22 16,1 0-16,20 0 0,-21 0 0,21 0 16,-20 0-16,20-22 0,-21 1 15,21 21-15,-20-21 0,20 0 16,-21 0-16,0 0 0,-21-22 0,0 22 16,0-21-16,0 21 0,0-22 15,0 1-15,0 0 0,-21-1 0,21 1 16,-21 0-16,0 20 0,-22-20 0,43 21 15,-21 0-15,0 21 0,0 0 16,21 21 0,0 21-16,0-21 0,0 1 0,0 20 15,0-21-15,0 0 0,0 22 16,0-22-16,0 0 0,0 0 0,21 0 16,0-21-16,0 0 0,1 21 15,-1-21-15,0 0 0</inkml:trace>
  <inkml:trace contextRef="#ctx0" brushRef="#br1" timeOffset="152615.28">25358 13018 0,'0'-22'0,"0"44"31,0-1-31,0 21 0,0-21 16,0 0-16,0 1 0,0-1 15,0 21-15,-22-21 0,22 0 16,-21 1-16,21-1 0,0 21 0,0-21 16,-21 0-16,21 1 15,0-1-15,0-42 32,21 21-17,-21-22-15</inkml:trace>
  <inkml:trace contextRef="#ctx0" brushRef="#br1" timeOffset="152983.32">25358 12531 0,'0'0'0,"-22"0"0,-20 0 15,21 0-15,21 21 0,-21 0 0,0 0 16,21 0-16,0 1 15,0-1-15,0 0 0,0 0 0,0 0 16,0 0-16,21-21 0,0 22 16,0-22-16,0 0 0,0 0 15,1 0-15,-1 0 0,0-22 0,0 1 16,0 0-16,-21 0 16,21 0-16,-21 0 0,0-1 15,0 1-15,0 0 0,0 0 16,-21 0-16,0 0 0,0-1 0,0 1 15,0 0-15,-1 21 0,1 0 16,0 0-16,0 0 0,0 0 16,0 21-16,21 0 0,-22-21 0,22 22 15,0-1-15,0 0 0,0 0 16,0 0-16,0 0 0,43 1 0,-22-1 16,0 0-16,0 0 0,0-21 0</inkml:trace>
  <inkml:trace contextRef="#ctx0" brushRef="#br1" timeOffset="153291.16">26098 12361 0,'0'22'31,"-21"-1"-31,0 0 15,0 0-15,21 21 0,-21 1 0,0-1 16,-1 0-16,1 22 0,0-22 16,0 22-16,0-1 0,0-20 15,-1 20-15,1 1 0,0-22 0,0 21 16,0-20-16,21-1 0,0 0 16,0-20-16,0 20 0,0-21 0,0 0 15,0 0-15,21 1 0,0-22 16,0 0-16,0 0 15,1 0-15,-1 0 0,-21-22 0,21 1 16,0 0-16</inkml:trace>
  <inkml:trace contextRef="#ctx0" brushRef="#br1" timeOffset="153511.06">25654 12975 0,'-21'21'15,"42"-21"1,0 0 0,0 0-16,22 0 0,-22 0 0,21 0 15,-21 0-15,22 0 0,-1 0 0,0-21 16,-21 21-16,22-21 0,-1 21 16,0 0-16,1-21 0,-1 21 0,-21-21 15,0 21-15,22 0 0,-22-21 16,0 21-16,0 0 0</inkml:trace>
  <inkml:trace contextRef="#ctx0" brushRef="#br1" timeOffset="154307.7">26755 12700 0,'0'0'16,"0"-21"-16,0 0 0,-22 21 15,1-21-15,0 21 0,0 0 0,0 0 16,0 0-16,-1 0 0,-20 21 16,21 0-16,0 0 0,-22 0 0,22 22 15,0-1-15,0-21 0,0 21 16,0 22-16,-1-22 0,22 1 16,-21-1-16,21 0 0,0 1 0,0-22 15,0 21-15,0-21 0,21 22 0,1-22 16,20 0-16,-21 0 0,0-21 15,22 21-15,-1-21 0,0 0 0,1 0 16,-1 0-16,0 0 0,1 0 0,-1-21 16,0 21-16,1-21 0,-1 0 15,0 0-15,-21-1 0,22 1 0,-22-21 16,0 21-16,0-22 0,0 1 0,1-21 16,-22 20-16,0-20 0,0-1 15,21 22-15,-21-22 0,0 1 16,0 21-16,0-22 0,0 22 0,0-1 15,0 1-15,21 0 0,-21 21 16,0-1-16,0 1 0,0 0 0,0 0 16,0 42-1,0 0-15,0 0 16,0 1-16,0 20 0,0 0 0,0 1 16,0-1-16,0 0 0,0 22 15,0-22-15,0 22 0,0-1 0,0-21 16,0 22-16,0-22 0,0 1 15,0-1-15,0 0 0,0-21 16,0 22-16,0-22 0,0 0 0,0 0 16,0 0-16,0 1 15,0-44 1,21 22 0,0-21-16,-21 0 0,21 0 15,-21 0-15,22-22 0,-1 22 0,0-21 16,0 21-16,0-22 0,0 1 0,1 0 15,20 21-15,-21-22 0,21 1 16,-20 21-16,20 0 0,0 21 0,-21 0 16,22 0-16,-22 0 0,0 0 15,0 21-15,0 0 0,1 21 16,-22-21-16,0 22 0,0-22 0,0 21 16,0-21-16,0 22 0,0-22 15,0 21-15,0-21 0,0 1 0,-22-1 16,22 0-16,-21 0 0,0-21 0,21 21 15,-21-21-15,0 0 16</inkml:trace>
  <inkml:trace contextRef="#ctx0" brushRef="#br1" timeOffset="154686.78">28300 12446 0,'0'0'0,"-21"-21"0,-43 21 15,43-21 1,0 21-16,21-21 31,21 21-31,21 0 0,-21 0 16,22 0-16,-1 0 0,0 0 0,22 0 16,-22-22-16,22 22 0,-1 0 15,1 0-15,-1 0 0,-20 0 0,20 0 16,1 0-16,-22 0 0,0 0 15,1 0-15,-1 0 0,-21 0 0,-42 0 32,0 0-32,-22 0 0</inkml:trace>
  <inkml:trace contextRef="#ctx0" brushRef="#br1" timeOffset="154935.76">28660 12404 0,'-22'0'0,"22"21"0,-21 0 16,21 0-16,0 0 16,-21 1-16,21 20 0,0-21 0,-21 21 15,0 1-15,21 20 0,-21-20 0,21 20 16,-22-21-16,1 22 0,21-22 16,-21 1-16,21 20 0,-21-21 0,21-20 15,-21 20-15,21-21 0,0 0 16,0 0-16,0 1 0,0-1 15,0 0-15,21-21 32,0 0-32,0-21 0</inkml:trace>
  <inkml:trace contextRef="#ctx0" brushRef="#br1" timeOffset="155331.63">29062 12869 0,'0'0'0,"0"22"32,-21-1-32,-1 0 15,1 0-15,0 21 0,0-20 0,0-1 16,21 21-16,-21-21 0,21 22 0,-22-22 16,22 0-16,0 21 0,0-21 15,0 1-15,0-1 0,0 0 0,0 0 16,0 0-16,22-21 0,-1 21 15,0-21-15,0 0 0,0 0 0,0 0 16,22 0-16,-22 0 0,0-21 0,21 21 16,-20-21-16,20 0 0,-21 0 15,0 0-15,0-1 0,1 1 16,-1 0-16,-21 0 0,0-21 0,0 20 16,0-20-16,0 21 0,0-21 15,0 20-15,-21 1 0,-1 0 0,1 21 16,0 0-16,0-21 0,0 21 15,0 0-15,-1 0 0,1 21 16,0-21-16,0 21 0,21 0 0,0 1 16,0-1-16,0 0 15,21-21-15,0 0 0,0 0 16</inkml:trace>
  <inkml:trace contextRef="#ctx0" brushRef="#br1" timeOffset="155626.73">30184 12615 0,'0'0'0,"-22"0"16,1 0-16,0 0 0,0 0 15,0 22-15,0-1 0,-1 21 0,1-21 16,21 22-16,-21-1 0,0 0 0,0 1 15,21-1-15,0 0 16,0 1-16,0-1 0,0 0 0,0 1 16,0-22-16,0 21 0,0-21 15,0 22-15,0-22 0,0 0 0,0 0 16,21 0-16,0 0 0,-21 1 0,21-22 16,0 0-16,1 21 0,-1-21 15,0 0-15,0 0 0,21 0 0,-20 0 16</inkml:trace>
  <inkml:trace contextRef="#ctx0" brushRef="#br1" timeOffset="155903.82">30734 12721 0,'0'0'0,"21"-21"15,-21 0-15,21 0 0,-21 0 0,21-1 16,1 22-16,-1 0 0,0 0 15,0 0-15,0 0 0,0 22 16,1 20-16,-1-21 0,21 21 16,-21 1-16,0-1 0,1 0 0,-1 1 15,0-1-15,0 22 0,0-22 16,-21 0-16,0 1 0,0-1 0,0 0 16,0-21-16,-21 22 15,0-22-15,0 21 0,0-21 0,-22 1 16,1-1-16,0 0 0,-22 0 0,22-21 15,-22 21-15,22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4:41:51.4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2265 9589 0,'0'0'0,"0"-22"32,0 1-32,-21 21 0,-1-21 15,22 0 17,0 42-17,0 0 1,0 0-16,0 1 0,0-1 0,0 0 15,0 0-15,0 0 0,0 22 16,0-22-16,0 0 0,0 0 16,0 0-16,0 0 15,0-42 17,0 0-32,0 0 15,0 0-15,0 0 16,0-22-16,0 22 0,0 0 0,0 0 15,-21 0-15,0-22 0,21 22 16,-21 21-16,21-21 0,0 0 16,0 0-16,-21 21 15,21 21 17,0 0-32,0 0 0,0 0 15,0 0-15,0 1 0,0-1 16,0 0-16,0 0 0,0 0 15,0 0-15,0 1 0,0-1 0,21 0 16,-21 0 0,21-21 15,-21-21-31,0 0 0,0 0 16,0-1-16,0 1 15,0 0-15,0 0 0,0 0 16,0 0-16,0-1 15,0 1-15,0 0 32,0 42-17,0 0 1,0 1-16,0-1 16,0 0-16,0 0 0,21 0 0,-21 0 15,21 1-15,-21-1 0,22 0 16,-22 21-16,0-21 0,0 1 0,21-1 15,-21 0-15,21 0 0,-21 0 16,0 0-16,0 1 0,21-1 16,-21 0-16,21 0 0,-21 0 15,0 0 1,21-21-16,-21 22 0,22-22 16,-22 21-1,21-21 16,0 0-31,0 0 16,0-21-16,0 21 0,1-22 16,-1 1-16,21 21 0,-21-21 0,22 0 15,-1 0-15,0 0 0,-21-1 16,22 1-16,20-21 0,-20 21 16,-1-22-16,0 22 0,22-21 0,-1 0 15,1 20-15,-1-20 0,1 0 16,20-1-16,-20 22 0,21-21 0,-22 0 15,1 20-15,20 1 0,-41-21 16,20 21-16,1 0 0,-22-1 0,0 1 16,-21 0-16,22 21 0,-22-21 0,0 21 15,0 0-15,0-21 16,-21 0 140</inkml:trace>
  <inkml:trace contextRef="#ctx0" brushRef="#br0" timeOffset="11032.6">1947 11261 0,'0'0'0,"0"-21"16,0-1-1,0 1 1,0 0 0,0 0-16,0 0 15,-21 21 16,21 21 1,0 0-32,0 0 0,0 0 15,21 1-15,-21-1 0,21 21 16,-21-21-16,0 22 0,22-22 16,-22 0-16,21 21 0,-21-21 15,0 1-15,0 20 0,0-21 0,21 0 16,-21 0-16,0 1 15,21-22-15,-21 21 0,0-42 32,0-1-17,0 1-15,0 0 0,0 0 16,0 0-16,0 0 0,-21-1 16,21 1-16,-21 0 0,21-21 0,-21 21 15,21-1-15,0 1 0,0 0 0,-22 0 16,22 0-16,0 0 15,0-1-15,-21 22 0,21 22 47,0-1-31,21 0-16,-21 0 0,0 0 16,0 22-16,22-22 0,-22 0 0,21 0 15,-21 0-15,0 0 0,0 1 16,0-1-16,21 0 0,-21 0 0,0 0 15,0 0-15,0 1 0,21-22 16,-21 21-16,0 0 0,0 0 31,21-21-31,-21 21 16,21-21 0,1 0-16,-1 0 46,0 0-46,0 0 16,0 0-16,0 0 16,1-21-16,-1 21 0,0-21 15,21 0-15,1 0 0,-1-1 0,21-20 16,1 21-16,-1-21 0,1-1 16,21 1-16,-22 0 0,22-1 15,-1-20-15,1 20 0,0 1 16,-1 0-16,22-1 0,-21 1 0,0 0 15,-22-1-15,22 22 0,-22-21 0,1 21 16,-22 0-16,22-22 0,-22 22 16,0 0-16,-21 21 0,22-21 0,-22 0 15,0 21-15,0-22 0,0 22 16,-21-21 0,22 21-16,-22 21 187</inkml:trace>
  <inkml:trace contextRef="#ctx0" brushRef="#br0" timeOffset="22516.62">1651 13166 0,'0'-21'16,"0"-1"-1,0 1-15,-21 21 0,21-21 16,0 0 0,0 0-16,0 42 46,0 0-30,0 0-16,0 0 0,0 1 16,0-1-16,21 0 0,-21 0 0,21 0 15,-21 22-15,0-22 0,0 0 16,0 0-16,0 0 0,0 0 16,0 1-16,21-1 0,-21 0 15,0 0-15,0-42 47,0 0-47,0 0 16,0-1-16,0 1 0,0 0 15,0 0-15,0 0 0,0 0 16,0-1-16,-21 1 0,21-21 0,-21 21 16,21 0-16,0-1 0,0 1 15,-21 21-15,21-21 0,0 0 0,-21 21 16,21 21 31,0 0-47,0 0 15,21 1-15,0-1 0,-21 21 0,21-21 16,-21 0-16,0 1 0,21-1 16,-21 0-16,21 0 0,-21 0 0,0 0 15,0 1-15,0-1 0,22-21 16,-22 21-16,0 0 0,0 0 0,21-21 15,-21 21-15,0 1 16,0-1 0,0 0-16,21 0 15,-21 0 1,21-21 15,0 0 16,0 0-47,1 0 16,-1 0-16,0-21 15,0 0-15,0 0 0,22 0 0,-22-1 16,21 1-16,0 0 0,22 0 16,-22-21-16,22 20 0,-1-20 15,22 0-15,-22-1 0,1-20 16,21 21-16,-22-22 0,22 22 0,-22-22 15,22 1-15,0 20 0,-1-20 16,22 21-16,-21-1 0,21 1 0,-22 0 16,22-1-16,-42 22 0,20-21 15,1 21-15,-22-1 0,1 1 0,-22 0 16,1 0-16,-1 0 0,-21 21 16,0 0-16,0-21 0,1 21 0,-22-22 15,21 22-15</inkml:trace>
  <inkml:trace contextRef="#ctx0" brushRef="#br0" timeOffset="35120.41">1863 16087 0,'0'0'0,"21"0"31,-21-21-31,0-1 16,0 1-1,21 21 48,-21 21-63,0 1 16,21-1-16,-21 0 0,21 0 15,0 0-15,-21 0 0,22 1 16,-22 20-16,21-21 0,0 0 0,-21 22 15,21-22-15,0 0 0,-21 21 16,21-21-16,1 1 0,-1 20 0,-21-21 16,21 0-16,0 0 0,0 1 15,0-22-15,-21 21 0,22 0 0,-1-21 16,0 21-16,0-21 16,0 0-16,0 0 0,1-21 0,20 0 15,0 0-15,1-1 0,20-20 16,1 0-16,-1-1 0,1 1 15,20-21-15,-20-1 0,20 1 16,1-1-16,21-21 0,-21 22 0,-1-1 16,1 22-16,21-21 0,-22-1 15,1 22-15,-21-1 0,20-20 0,-20 21 16,-1-1-16,1 1 0,-1 21 16,1-22-16,-22 22 0,0-21 0,1 21 15,-22 21-15,0-21 0,0 21 0,0-22 16,1 22-1</inkml:trace>
  <inkml:trace contextRef="#ctx0" brushRef="#br0" timeOffset="41812.79">18817 8721 0,'0'-21'0,"0"-1"31,0 1-15,0 0 15,0 0 0,0 42 16,0 0-31,0 0-16,0 1 0,0-1 16,21 0-16,-21 0 0,0 0 15,0 0-15,21 1 0,-21-1 0,0 0 16,22 0-16,-22 0 0,0 0 15,0 1-15,0-1 0,0 0 16,0 0 0,0-42 15,0 0-31,0 0 16,0-1-16,0 1 15,0-21-15,0 21 0,-22 0 0,22-1 16,-21-20-16,21 21 0,0 0 15,0 0-15,0-1 0,-21 22 0,21-21 16,0 0-16,0 0 16,0 42 46,0 0-62,0 0 16,0 1-16,0-1 0,0 0 15,0 21-15,0-21 0,21 1 0,-21-1 16,0 0-16,0 0 0,21 0 0,-21 0 16,0 1-16,0-1 0,0 0 15,0 0-15,0 0 0,22 0 16,-22 1-16,21-22 16,-21 21-16,0 0 0,21-21 15,-21 21-15,21-21 78,0 0-62,0 0 0,1 0-16,-1-21 15,0 21-15,21-21 0,-21 0 0,22-1 16,-1 1-16,0-21 0,22 21 15,-1-22-15,1 1 0,-1-21 0,1 20 16,21 1-16,-1-22 0,-20 1 0,20 21 16,22-22-16,-21 1 15,0-1-15,105-42 0,-84 43 16,-21-1-16,-22 22 0,22 0 0,-22-1 16,1 1-16,-22 21 0,0 0 15,1-22-15,-1 22 0,-21 0 0,22 21 16,-22-21-16,-21 0 0,21 21 15,-21-22-15,21 22 0,0-21 16</inkml:trace>
  <inkml:trace contextRef="#ctx0" brushRef="#br0" timeOffset="55214.41">18669 6689 0,'0'0'0,"-21"0"15,0-21-15,21-1 16,-22 22-16,22-21 0,-21 21 16,21-21-16,-21 0 0,21 0 15,-21 21-15,21-21 16,-21 21-16,21-22 16,0 44 46,0-1-62,0 0 0,0 0 16,0 0-16,0 0 0,21 22 15,0-22-15,-21 0 0,21 0 0,-21 22 16,0-22-16,21 0 0,1 0 0,-1 21 16,-21-20-16,0-1 0,21 0 15,0 0-15,0 21 16,-21-20-16,0-1 0,21 0 0,1 0 15,-1 0-15,-21 0 16,21-21-16,0 0 16,0 0-16,0 0 0,1 0 15,-1 0-15,0-21 0,0 0 16,21 0-16,1 0 0,-1-22 0,22 22 16,-22-21-16,21 0 0,22-1 15,-21 1-15,20-22 0,1 1 0,0 21 16,-1-22-16,1 1 0,0-1 0,-1 22 15,1-22-15,0 22 0,-22-22 16,22 22-16,-1 21 0,-20-21 0,-1-1 16,1 22-16,-1 0 0,1 0 15,-22-22-15,1 43 0,-22-21 16,21 0-16,-21 21 0,0 0 0,1-21 16,-1 21-1,-42 0 63,-1 0-78,1 21 16,0-21-16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3:56:36.3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1905 1355 0</inkml:trace>
  <inkml:trace contextRef="#ctx0" brushRef="#br0" timeOffset="111.96">1905 1376 0,'-21'-21'15,"21"0"1,0-1 15,42 1-31,-21 21 0,-21-21 16</inkml:trace>
  <inkml:trace contextRef="#ctx0" brushRef="#br0" timeOffset="287.86">1926 1820 0,'-42'0'16,"42"22"-1,-21-22-15</inkml:trace>
  <inkml:trace contextRef="#ctx0" brushRef="#br0" timeOffset="539.41">2011 1651 0,'21'0'0,"0"0"16,0 0-16,0 0 0,1 0 0,20 0 16,0 0-16,-21 0 0,22 0 15,-22 21-15,21-21 0,-21 21 0,1 1 16,20-1-16,-42 0 0,21 0 15,-21 21-15,0-20 0,0-1 0,0 0 16,0 0-16,-21 21 0,21-20 0,-21-1 16,0 0-16,-1 0 0,-20 0 15,21 0-15,0 1 0,0-1 16,-22-21-16,22 21 0,0-21 16,0 0-16,-22 0 0,22 21 0,0-21 15,0 0-15,0 0 0,0 0 16,-1 0-16</inkml:trace>
  <inkml:trace contextRef="#ctx0" brushRef="#br0" timeOffset="1332.46">1863 2074 0,'0'-21'31,"0"0"-31,0 0 16,-22 21 0,22-21-1,0 42 79,0 0-78,0 0-1,0 0-15,22-21 16,-1 22-16,0-22 0,0 0 15,0 0-15,0 0 0,1 0 16,-1 0-16,0 0 16,21 0-16,-21 0 0,1 0 15,-1-22-15,21 1 0,-21 21 0,0-21 16,22 0-16,-22 0 0,0 0 16,0-1-16,-21 1 0,0 0 0,21 0 15,-21 0-15,0 0 0,0-1 16,0 1-16,0 0 0,0 0 0,0 0 15,-21 0-15,0-1 0,0 22 16,0-21-16,0 21 0,-1 0 0,-20 0 16,21-21-16,0 21 0,0 0 15,-1 0-15,1 0 0,0 0 16,0 0-16,0 0 0,0 0 16,-1 0-1,1 0-15,21 21 16,0-42 15,0 0-15,21 21-16,1 0 0,-22-21 15,21 0-15,0 21 0,0-22 16,-21 1-16,21 0 0,0 0 0,1 21 16,-1-21-16,-21 0 15,0-1-15,0 1 0,0 0 16,0 0-16,0 0 15,-21 0-15,-1-1 0,1 22 0,21-21 16,-21 0-16,0 21 0,0 0 16,0-21-16,-22 0 0,1 21 0,21 0 15,0 0-15,-1 0 0,1 0 0,0 21 16,21 0 0,0 0-16,-21-21 0,21 21 15,-21-21-15,21 22 0,0-1 31,-21-21 1</inkml:trace>
  <inkml:trace contextRef="#ctx0" brushRef="#br0" timeOffset="1401.42">2159 1397 0,'106'0'0</inkml:trace>
  <inkml:trace contextRef="#ctx0" brushRef="#br0" timeOffset="3021.05">2794 1566 0,'21'0'16,"0"0"-1,-21 22-15,0-1 16,0 0-16,0 0 16,0 0-16,0 0 0,0 1 0,0-1 15,0 0-15,0 0 16,21-21-16,1 0 16,-22-21 15,0 0-31,0 0 15,0-1 1,-22 22-16,1 0 16,0 0-1,21 22 1,21-1 15,0-21-31,1 0 0</inkml:trace>
  <inkml:trace contextRef="#ctx0" brushRef="#br0" timeOffset="3608.03">4805 1016 0,'0'0'0,"-21"-21"0,-22 0 16,22 0-16,0 21 0,0 0 15,0 0-15,-1 0 0,1 0 0,0 0 16,42 0 15,0 0-31,22 0 0,-1 21 16,0-21-16,22 21 0,-1 0 0,-20-21 15,20 21-15,22 0 16,-22-21-16,22 22 0,-21-22 0,20 21 16,1-21-16,0 0 0,-22 21 15,22-21-15,-22 21 0,1-21 0,-1 0 16,1 0-16,-22 0 0,22 0 15,-43 0-15,21 0 0,-21 0 0,0 0 16,-42 0 0,0 0-1,-21 0-15,-1 0 0,22 0 0,-21 21 16</inkml:trace>
  <inkml:trace contextRef="#ctx0" brushRef="#br0" timeOffset="4052.01">5546 1164 0,'-22'0'15,"1"0"-15,21 21 32,0 1-32,0-1 15,0 0-15,-21 0 0,21 0 0,0 0 16,0 22-16,0-22 0,0 21 15,0 1-15,0-1 0,0 21 16,0-20-16,0 20 0,0-20 0,0 20 16,0 1-16,0-1 0,0-21 15,0 22-15,0-22 0,0 1 0,-21 20 16,21-21-16,-21 1 0,0-22 16,21 21-16,-22 1 0,1-22 0,0 0 15,-21 21-15,21-21 0,-22-21 16,22 22-16,-21-22 0,-1 0 0,1 0 15,-21 0-15,-1 0 0,22 0 0,-22-22 16,1 22-16,-1-21 0,22 0 16,0 0-16,-1-21 0,1 20 0,0 1 15,20-21-15,1 21 0,0-22 16,21 22-16,0-21 0,0 21 16,0-22-16,0 22 0,0-21 0,21 21 15,0 0-15,22-1 0,-22 22 16,21-21-16,1 21 0,-22 0 0,21-21 15,22 21-15,-22 0 0</inkml:trace>
  <inkml:trace contextRef="#ctx0" brushRef="#br0" timeOffset="4623.89">6223 1905 0,'0'0'0,"0"-21"0,0 0 16,0 0-16,0-1 0,0 1 15,-21 0-15,0 0 16,-1 0-16,1 21 0,0-21 0,0-1 16,0 22-16,0 0 0,-22 0 15,22 0-15,0 22 0,-21-1 0,20 0 16,1 0-16,0 21 0,0 1 0,0-1 15,21 0-15,0 1 0,-21-1 16,21 0-16,-22-20 0,22 20 16,0 0-16,0-21 0,0 22 15,0-22-15,0 0 0,0 0 0,22 0 16,-1-21-16,0 0 0,0 0 16,0 0-16,0 0 0,22 0 15,-22-21-15,0 21 0,0-21 0,0 0 16,1 0-16,20 0 0,-21-1 0,0 1 15,0-21-15,1 21 0,-22-22 16,21 22-16,0-21 0,-21 0 16,21 20-16,-21-20 0,0 21 0,0 0 15,0 0-15,0-1 0,0 65 32,0-22-17,0 0-15,0 0 0,0 22 0,0-22 16,0 21-16,0-21 0,0 22 0,0-22 15,0 21-15,0-21 0,0 0 16,0 1-16,0-1 0,21 0 0,0-21 16,-21 21-16,22-21 0,-1 0 15,0 0-15,0 0 0,0 0 0,0 0 16,1-21-16,-1 21 0,0-21 16</inkml:trace>
  <inkml:trace contextRef="#ctx0" brushRef="#br0" timeOffset="4872.74">6646 1842 0,'0'0'0,"0"-22"0,0-62 16,0 63-16,0 42 31,0 0-31,0 0 0,21 0 0,-21 0 16,22 22-16,-1-22 0,-21 21 15,0 1-15,0-1 0,0-21 0,21 21 16,-21 1-16,0-22 0,0 21 15,0-21-15,0 1 0,0-1 16,0 0-16,0 0 0,0 0 0,0 0 16,21-21-1,0 0 1,0 0-16,-21-21 0,22 21 0,-1-21 16</inkml:trace>
  <inkml:trace contextRef="#ctx0" brushRef="#br0" timeOffset="5120.3">7175 1778 0,'0'0'0,"0"-21"0,0 0 0,-21 42 47,0 0-47,21 0 0,-21 22 0,-21-22 15,20 21-15,1 0 0,-21-20 16,21 20-16,-22 0 0,22 1 0,-21-22 15,21 21-15,-22-21 0,22 0 0,0 1 16,21-1-16,0 0 0,0 0 16,21-21-1,0 0-15,1 0 16,20-21-16,-21 0 0</inkml:trace>
  <inkml:trace contextRef="#ctx0" brushRef="#br0" timeOffset="5666.68">7726 1905 0,'0'0'0,"21"0"0,0-63 15,0 63-15,-21-22 0,0 1 0,0 0 16,0 0-1,-21 0-15,0 21 0,0 0 0,-22 0 0,22 0 16,-21 0-16,21 0 16,-22 0-16,22 21 0,-21 0 0,-43 43 15,64-43-15,-21 21 0,21 0 16,-1-20-16,1 20 0,0 0 16,0 1-16,0-1 0,21-21 0,0 43 15,0-43-15,0 21 0,0-21 16,21 0-16,0-21 15,0 0-15,0 0 0,1 0 16,20 0-16,-21 0 0,0-21 0,0 0 16,22 0-16,-22 0 15,21 0-15,-21-1 0,22-20 0,-22 21 16,0 0-16,0-22 0,0 1 0,1 0 16,-1 21-16,0-22 0,-21 22 15,0-21-15,21 21 0,-21-1 0,0 44 31,0-1-31,0 0 16,0 21-16,0-21 0,0 22 0,0-22 16,0 21-16,0 1 0,21-22 15,-21 0-15,0 21 0,0-21 0,21 1 16,1-1-16,-1 0 0,0 0 16,0-21-16,0 0 0,0 0 15,1 0-15,-1 0 0,0 0 16,0-21-16,21 21 0,-20-21 0</inkml:trace>
  <inkml:trace contextRef="#ctx0" brushRef="#br0" timeOffset="6956.9">9652 1334 0,'0'0'0,"0"21"16,21-21 15,0 0-31,0 0 16,1 0-16,-1 0 0,-21-21 15,21 21-15,0-22 0,21 22 16,-20-21-16,-1 0 0,0 21 0,0-21 16,0 0-16,0 0 0,1 21 0,-22-22 15,0 1-15,21 0 0,-21 0 16,0 0-16,0 0 0,0-1 16,0 1-16,0 0 15,0 0 141,0 0-124,-21 0-17,21-1 1,0 1 0,-22 21-1,1 0 1,0 0-1,0 0-15,0 0 0,0 0 0,-22 0 16,22 0-16,0 0 16,0 0-16,0 0 0,-1 21 0,1-21 15,-21 22-15,21-1 0,-22 0 16,1 0-16,21 0 0,-21 22 0,-1-1 16,1 0-16,21 1 0,-22-1 0,22 0 15,0 1-15,0-1 0,0 0 16,21-21-16,0 22 0,0-1 15,0-21-15,0 22 0,21-22 16,0 0-16,21 0 0,-20 0 0,-1 0 16,21 1-16,0-1 0,1-21 0,-22 21 15,21 0-15,1 0 0,-1 0 16,0 1-16,-21-1 0,22 0 0,-22 0 16,0 0-16,-21 0 0,0 1 15,0-1-15,0 0 0,-21 21 0,0-21 16,-22 1-16,-41-1 0,41 0 15,-20 0-15,21-21 16,-22 0-16,22 0 0,-64 0 16,64 0-16,-1 0 0,22 0 0,-42-42 15,41 21-15,1-1 16,0 1-16,21 0 0,-21 0 0,21-21 16,0 20-16,0-20 0,0 21 0,0-21 15,0 20-15,21-20 0,0 21 16,0-21-16,1 20 0,-1 1 0,0 0 15,0 21-15,21 0 0,-20 0 16,-1 0-16,21 0 0,-21 0 0,0 21 16,22 0-16</inkml:trace>
  <inkml:trace contextRef="#ctx0" brushRef="#br0" timeOffset="7744.94">10414 1736 0,'0'-21'16,"0"42"-16,0-64 0,0 22 0,0 0 0,0 0 15,-21 0-15,0 0 0,-1-1 16,1 22-16,0-21 0,0 21 0,-21 0 16,20 0-16,1 21 15,-21-21-15,21 43 0,0-22 0,-1 64 16,1-43-16,21 0 15,-21 43-15,21-22 0,-21-20 16,21-22-16,0 21 0,0 1 16,21-1-16,0 0 0,22-42 15,-22 21-15,0 1 0,21-22 0,-21 0 16,22 0-16,-1 0 16,0 0-16,-20 0 0,20-22 0,0 1 0,-21 21 15,22-21-15,-1 0 0,-21 0 16,0 0-16,22-1 0,-43 1 15,21 0-15,-21-21 0,0-1 16,0 1-16,0 21 0,-21 0 0,21 0 16,-21-1-16,-64-20 15,64 42-15,0-21 16,-1 21-16,22 21 16,22 0-1,-1 0-15,0-21 16,0 22-16,0-22 0,22 21 15,-1 21-15,-21-21 0,0 0 16,-21 1-16,21-1 0,-21 0 16,22 0-16,-22 0 0,21 0 0,-21 1 15,0 20-15,0-21 16,0 0-16,21-21 16,-21 21-16,21-21 15,0 0-15,0 0 0,1-21 16,-1 21-16,0-21 0,0 0 15,0 0-15,0 0 0,1-1 0,-1 1 16,0-21-16,21 21 0,-21-22 0,-21 22 16,22 0-16,-1-21 0,-21 21 15,21 21-15,-21-22 0,0 44 32,0-1-32,0 0 0,0 0 15,0 21-15,0-20 0,0-1 0,0 21 16,-21-21-16,21 0 0,-21 1 0,21-1 15,0 0-15,0 0 0,0 0 16,0 0-16,21-21 16,0 0-1,-21-21-15,21 0 0,-21 0 16,42-21-16</inkml:trace>
  <inkml:trace contextRef="#ctx0" brushRef="#br0" timeOffset="8075.37">11324 1482 0,'-21'-21'0,"42"42"0,-63-64 0,21 43 16,-1 0-16,1 0 0,0 22 15,0-22-15,21 21 0,-21 0 16,21 0-16,0 0 0,0 0 0,0 1 16,0-1-16,21 0 15,0-21-15,21 0 0,-20 0 0,-1 0 16,0 0-16,0-21 0,21 21 15,-20-21-15,-1-1 0,-21 1 0,21 0 16,-21-21-16,0 21 16,0-1-16,0 1 0,0 0 15,-21 0-15,-22 0 0,22 0 16,0 21-16,0 0 0,-21 0 0,20 0 16,1 0-16,0 0 0,0 21 15,0 0-15,21 0 0,0 0 16,0 22-16,0-22 0,0 0 15,0 0-15,0 0 0,21 0 16,-21 1-16,21-1 0,21 0 0,-20 0 0,-1-21 16</inkml:trace>
  <inkml:trace contextRef="#ctx0" brushRef="#br0" timeOffset="8432.24">11747 1630 0,'-42'-21'0,"21"21"16,21 21 0,0 0-16,0 0 15,0 22-15,-21-22 0,21 21 0,0-21 16,0 22-16,0-1 0,0 0 16,0 1-16,-21 20 0,21-21 0,0 22 15,0-22-15,0 22 0,0-1 0,0 1 16,0-1-16,0 22 0,-22-22 0,22 1 15,-21 21-15,21-22 16,0 1-16,-21-1 0,0 1 0,0-1 16,0 1-16,-1-1 0,1 1 0,0-1 15,0-21-15,21 1 0,-21-1 0,21-21 16,-21 0-16,21 1 0,0-1 16,0-42-1,0-1-15,21-20 0,0 21 0,-21-21 16,21-1-16,0 1 0,-21 0 0,21-22 15,1 1-15,-22-1 0</inkml:trace>
  <inkml:trace contextRef="#ctx0" brushRef="#br0" timeOffset="8734.41">11642 1926 0,'0'0'0,"0"-42"0,0 0 0,0-22 0,0 43 15,0-21-15,0-1 0,0 22 0,21-21 16,-21 21-16,21-1 0,0 1 15,21 0-15,-20 0 0,20 0 0,21 21 16,-20 0-16,-1 0 0,22 0 16,-22 0-16,0 0 0,1 21 0,-1 0 15,-21 0-15,0 0 0,0 22 0,-21-1 16,0-21-16,0 22 16,-21-1-16,0-21 0,-21 21 0,-1-20 0,1 20 15,0-21-15,-1 0 0,1 0 16,0-21-16,21 22 0,-22-1 15,1-21-15,21 0 0,0 0 0,-1 0 16,1 0-16,21-21 16,0-1-16,21 1 15,1 0-15,-1 0 0,21-21 16</inkml:trace>
  <inkml:trace contextRef="#ctx0" brushRef="#br0" timeOffset="9032.34">12658 1016 0,'0'0'0,"0"-63"16,21 41-16,-21 1 15,0 0-15,0 42 16,0 22 0,-21-22-16,-1 21 0,22 22 0,-21-22 15,0 21-15,0-20 0,0 20 16,0 1-16,-1-1 0,1 1 0,0-1 15,21 1-15,-21-1 0,0-20 0,21 20 16,0-21-16,0 1 0,0-22 16,0 21-16,0-21 0,0 1 0,0-1 15,21 0-15,0-21 0,0 0 16,0 0-16,1 0 0,-1 0 16,21 0-16,-21-21 0,0 0 0,1-1 15,20 1-15,-21-21 0,0 21 0,0-22 16</inkml:trace>
  <inkml:trace contextRef="#ctx0" brushRef="#br0" timeOffset="9251.37">12488 1376 0,'0'0'0,"-21"0"0,-21 0 16,63 0 15,0 0-31,0 0 0,0 0 0,22 0 15,-22 0-15,21 0 0,1 0 16,-22 0-16,21 0 0,0 0 0,1-21 16,-1 21-16,0 0 0,1 0 0,-22 0 15,21-21-15,1 21 0,-22 0 16,21 0-16,-21-22 0,0 22 0,1 0 16</inkml:trace>
  <inkml:trace contextRef="#ctx0" brushRef="#br0" timeOffset="12456.33">14605 910 0,'-42'-21'16,"20"21"-16,1 0 16,0 0-16,0 0 0,21 21 15,0 0-15,0 1 16,0-1-16,0 0 0,0 0 15,21 0-15,0 0 16,0-21-16,1 22 0,20-22 0,-21 0 16,21 0-16,1 0 0,-1 0 0,0 0 15,1-22-15,20 22 0,-20-21 16,20 0-16,-21 0 0,1-21 0,-1 20 16,-21 1-16,22 0 0,-43-21 15,0 21-15,0-1 0,0 1 0,-22 0 16,-20 0-16,0 0 0,-1 0 15,1-1-15,-21 1 0,20 21 0,-20 0 16,20 0-16,-20 0 0,-1 0 0,22 21 16,-21 1-16,20 20 0,-20-21 15,20 21-15,1 1 0,0-1 0,21 22 16,-1-22-16,22 0 16,0 1-16,0-1 0,22 0 0,-1 1 15,0-22-15,21 21 0,1-21 0,-1 0 16,21 1-16,-20-1 0,-1-21 15,0 0-15,22 21 0,-22-21 0,1 0 16,-1 0-16,0 0 0,1 0 16,-22 0-16,0 0 0,-21-21 15,-42 0 1,20 21-16,-20 0 16,0 0-16,-1 0 0,1 0 0,0 0 15,-22 0-15,22 21 0,-22 0 0,22 0 16,0 0-16,-1 0 0,1 22 15,21-22-15,-21 21 0,20 1 0,1-22 16,21 21-16,0 0 0,0-20 16,0-1-16,0 21 0,43-21 0,-22 0 15,0-21-15,21 22 0,1-22 0,-1 0 16,0 0-16,1 0 0,-1 0 16,0 0-16,-21 0 0,22 0 0,-1-22 15,0 1-15,-20 21 0,20-21 0,-21 0 16,0 0-16,22 0 0,-22-1 15,0-20-15,0 21 0,0 0 0,0-22 16,1 22-16,20-21 0,-21 21 16,0 0-16,22-1 0,-22 1 15,21 0-15,-21 21 0,0 0 0,22 0 16,-22 0-16,0 0 0,0 0 16,0 0-16,-21 21 0,0 0 0,0 1 15,0-1-15,0 21 0,0-21 0,0 22 16,0-22-16,-21 21 0,0-21 15,0 22-15,0-22 0,0 0 0,-1 21 16,22-21-16,-21 1 0,0-22 0,21 21 16,-21-21-16,21-21 31,21-1-15,0 1-16,0 0 0,1 0 15,-22-21-15,42 20 0,-21-20 0,0 0 16,0-1-16,1 22 0,20-21 15,-21 21-15,0 0 0,0-1 0,22 1 16,-22 0-16,-21 0 0,21 21 16,0 0-16,-21 21 15,0 0-15,0 0 0,0 1 16,0-1-16,-21 0 0,0 21 16,0-21-16,0 22 0,21-22 15,0 0-15,-22 21 0,22-20 0,0-1 0,0 0 16,0 0-16,22 0 15,-22 0-15,42 1 0,-21-22 0,0 0 16,22 0-16,-22 0 0,21 0 0,0 0 16,1 0-16,-22 0 0,21-22 15,1 22-15,-1-21 0,0 0 0,-21 0 16,22 0-16,-22-22 0,0 22 0,0 0 16,0-21-16,-21 21 0,0-22 15,0 22-15,0-21 0,0 21 0,0-1 16,-21 1-16,0 0 0,0 0 15,0 21-15,0 0 0,-1 0 16,1 0-16,0 0 0,21 21 0,-21 0 16,0 0-16,21 1 0,-21 20 15,21 0-15,0 1 0,0-22 0,0 21 16,0 0-16,0 1 0,0-22 0,0 21 16,21-21-16,0 1 0,0-1 15,0 0-15,0 0 0,1-21 0,20 0 16,-21 0-16,0 0 0,22 0 0,-22 0 15,21-21-15,-21 21 0,0-21 16,1 0-16,20-1 0,-21 1 0,0-21 16,0 21-16,1-22 0,-1 22 15,0-21-15,0 0 0,0 20 16,0-20-16,1 21 0,-1 0 0,0-22 16,0 43-16,0-21 0,-21 0 15,21 21-15,1 21 16,-22 0-1,0 1-15,0-1 0,0 0 0,0 0 16,0 0-16,0 0 0,0 1 0,0-1 16,21-21-1,0 0 1,-21-21-16,0-1 16,0 1-16,0 0 15,0 0-15,0 0 0,0 0 16,0-1-16,0 1 15,-21 0-15,0 0 0,-1 21 16,1 0-16,0 0 16,0 0-16,0 21 0,0 0 15,-1 0-15,22 1 0,-21 20 0,0-21 16,0 21-16,21 1 0,-21-22 16,21 21-16,0 1 0,0-1 0,0-21 15,0 0-15,21 22 0,0-22 16,0 0-16,0 0 0,1 0 15,-1-21-15,0 0 0,21 21 0,-21-21 16,22 0-16,-1 0 0,0 0 0,-20 0 16,20-21-16,0 0 0,-21 21 15,22-21-15,-22 0 0,21-22 0,-21 22 16,1 0-16,-1-21 0,0-1 16,0 22-16,-21-21 0,0 21 0,0-22 15,21 22-15,-21 0 0,0 0 16,0 0-16,-21 42 31,21 0-31,-21 0 0,21 22 16,0-22-16,0 21 0,-21-21 0,21 22 15,0-1-15,0-21 0,0 21 16,0-20-16,0-1 0,0 0 16,0 0-16,21 0 0,0-21 15,0 21-15,0-21 0,1 0 16,-1 0-16,21 0 0,-21 0 0,22-21 15,-22 0-15,0 0 0,21 0 0,-21 0 16,22-1-16,-22 1 0,21-21 16,-21 21-16,1-22 0,-1 1 15,0 21-15,0-21 0,0 20 0,-21 1 16,0 0-16,0 0 0,21 0 16,-42 42 15,21 0-31,0 0 0,-21 22 0,0-22 15,21 21-15,-21-21 0,21 22 0,0-22 16,0 0-16,0 21 0,0-21 16,0 1-16,0-1 0,21 0 15,0 0-15,0-21 0,0 0 16,22 0-16,-22 0 0,0 0 0,21 0 16,-20 0-16,20-21 0,-21 0 0,0 0 15,0-1-15,1 1 0,-1-21 16,0 0-16,0-1 0,0 1 0,0 0 15,-21-1-15,0-20 16,22 20-16,-22-20 0,21-1 0,-21 1 16,21 21-16,-21-22 0,0 1 15,21-1-15,-21 22 0,21-22 0,-21 22 16,0 21-16,0-22 0,0 22 0,0 0 16,0 0-16,0 42 15,0 0-15,0 0 16,-21 22-16,0-1 0,21 22 15,-21-1-15,0-21 0,-1 22 0,1-1 16,0 1-16,0-1 0,0-20 16,0 20-16,21 1 0,0-22 15,-22 22-15,22-22 0,0 0 0,0 1 16,0-1-16,0-21 0,0 21 16,0-20-16,0-1 0,22 0 0,-1-21 15,0 21-15,0-21 0,0 21 16,0-21-16,22 0 0,-22 0 0,21 0 15,-21-21-15,22 0 0,-22 21 0,21-21 16,-21-22-16,22 22 0,-22 0 16,0-21-16,0 21 0,0-22 0,1 1 15,-1 21-15,0-22 0,-21 22 16,0-21-16,21 21 0,-21 0 16,0-1-16,0 44 31,0-1-31,0 0 0,0 21 0,0-21 15,-21 22-15,21-22 0,0 21 16,0 1-16,0-22 0,0 21 0,0-21 16,0 0-16,0 1 0,0-1 0,21 0 15,0 0-15,0-21 0,1 0 16,20 0-16,-21 0 0,21 0 0,1 0 16,-22-21-16,21 0 0,1 0 15,-22-1-15,21 1 0,-21 0 0,0-21 16,1 21-16,-1-22 0,-21 1 15,0 0-15,0 20 0,0-20 16,0 0-16,0-1 0,0 22 0,0-21 16,0 21-16,-21 0 0,-1 21 15,1-22-15,0 22 0,0 0 0,0 0 16,-22 0-16,22 22 0,0-1 16,0 0-16,0 0 0,-22 0 0,22 0 15,21 1-15,-21 20 0,0-21 0,21 0 16,0 0-16,0 1 0,0-1 15,0 0-15,0 0 0,21-21 16,0 0-16,0 0 0,1 0 16,20 0-16</inkml:trace>
  <inkml:trace contextRef="#ctx0" brushRef="#br0" timeOffset="12908.16">19473 1397 0,'0'0'0,"0"-21"0,0-21 16,0 20-1,0 1 1,21 21 0,1 21-1,-22 1-15,21-1 16,-21 21-16,21-21 0,-21 0 15,0 22-15,0-22 0,0 21 0,0 1 16,0-22-16,0 21 0,0 0 16,-21-20-16,0 20 0,21-21 0,0 0 15,0 22-15,-22-22 0,22 0 0,-21 0 16,21-42 15,0 0-15,21 0-16,-21-22 15,22 22-15,-1 0 0,0-21 0,0-1 16,0 1-16,0 0 0,1 20 16,-1-20-16,21 0 0,-21-1 0,0 1 15,22 21-15,-22-21 0,0 20 16,0 1-16,0 0 0,1 0 0,-1 21 16,0-21-16,-21 0 15,0-1-15</inkml:trace>
  <inkml:trace contextRef="#ctx0" brushRef="#br0" timeOffset="13244.17">17949 826 0,'0'0'0,"-21"0"0,-21-22 16,63 22-1,0 0-15,0 0 16,22 0-16,-1 0 0,21 0 16,-20 0-16,20 0 0,1 0 0,20 0 0,-20 0 15,-1 0-15,22 0 16,-21 0-16,-1 0 0,1 0 0,-22 0 15,21 0-15,-20 0 0,-22 0 16,21 0-16,-21 0 0,1 0 0,-22 22 31,0-1-15,-22-21-16,-20 0 0</inkml:trace>
  <inkml:trace contextRef="#ctx0" brushRef="#br0" timeOffset="14521.81">1714 8996 0,'0'0'0,"22"-21"16,-1-22-16,-21 22 16,0 0-16,0 42 31,0 0-16,0 1-15,0 20 0,0 0 0,0 1 16,-21-1-16,-1 0 0,1 1 16,21-1-16,-42 0 0,21 1 0,0 20 15,-1-21-15,-20 1 0,21-1 16,-21-21-16,20 22 0,1-22 16,0 0-16,0 0 0,0-21 0,21-21 31,0 0-31,0 0 15,0-1-15,0 1 0,21 21 0,0-21 16,0 0-16,22 21 0,-1-21 0,-21 0 16,21 21-16,1 0 0,-1 0 15,0-22-15,1 22 0,-1 0 0,0 0 16,1-21-16,-1 21 0,-21 0 16,22-21-16,-22 21 0,21 0 0,-21-21 15,0 0-15,1 21 0,-1-21 16,0 21-16,-21-22 0,0 1 0,0 0 15,0 0-15,0 0 0,0 0 16,0-1-16,0 1 0,0 0 16,-21 0-16,21 0 0,-21 0 0,21-1 15,-22 22-15,22 22 16,0 20 0,0-21-16,-21 21 0,21-20 0,0 20 15,0 0-15,0 1 0,-21 20 16,21-21-16,0 1 0,0-1 0,0 0 15,0 1-15,-21 20 0,21-20 16,0-22-16,-21 21 0,21-21 0,0 22 16,0-22-16,0 0 0,0 0 15,0 0-15,0-42 32,0 0-17,21-21-15,0 20 0</inkml:trace>
  <inkml:trace contextRef="#ctx0" brushRef="#br0" timeOffset="14724.41">2752 9335 0,'0'0'0,"21"0"93</inkml:trace>
  <inkml:trace contextRef="#ctx0" brushRef="#br0" timeOffset="15207.95">5080 8805 0,'0'0'0,"-148"-21"16,84 0-16,1 21 0,-1 0 0,22 0 15,0-21-15,-1 21 0,22 0 0,0 0 16,42 0 0,21 0-16,1 0 0,20 0 15,-20 0-15,41 0 0,-20 0 16,-1 0-16,22 0 0,0 0 16,-1 0-16,1 0 0,21-21 0,-22 21 15,1-21-15,0 21 0,-1 0 16,1-22-16,-21 22 0,-1 0 0,1 0 15,-22-21-15,0 21 0,-21 0 0,1 0 16,-44 0 0</inkml:trace>
  <inkml:trace contextRef="#ctx0" brushRef="#br0" timeOffset="15468.01">5440 8700 0,'0'0'0,"-21"0"15,-1 0-15,1 21 0,0 0 16,21 0-16,0 0 0,-21 0 16,0 22-16,21-1 0,-21 0 15,21 1-15,0 20 0,-22 1 0,1-1 16,21 1-16,-21-1 0,21 1 0,0 20 16,0-20-16,-21-1 0,21 1 0,0-1 15,0 1-15,0-1 0,-21-20 16,21-1-16,0 0 0,0 1 0,0-1 15,0-21-15,0 0 0,0 1 0,0-1 16,21-21-16,0 0 16,0 0-16,0-21 0,1-1 15</inkml:trace>
  <inkml:trace contextRef="#ctx0" brushRef="#br0" timeOffset="15984.36">5948 9589 0,'0'0'16,"42"0"-16,43-43 16,-64 22-16,0 21 0,0-21 0,0 0 15,1 0-15,-1-1 0,-21 1 16,0 0-16,0 0 0,0 0 16,-21 0-16,-1-1 0,1 1 0,0 21 15,0 0-15,-21-21 16,20 21-16,-20 0 0,21 0 0,-21 21 15,-1 0-15,1 1 0,21 20 0,-22 0 16,22 1-16,-21 20 0,21-21 0,0 22 16,21-1-16,0-20 0,-22 20 15,22-20-15,0-1 0,0 0 0,0 1 16,22-22-16,-22 0 0,21 0 0,0-21 16,21 0-16,-21 0 0,1 0 15,20 0-15,-21-21 0,21 0 0,1 0 16,-22-22-16,21 22 0,-21-21 0,1-1 15,20 1-15,-21 0 0,0-1 16,-21 1-16,21 0 0,-21-1 16,22 1-16,-22 0 0,0-1 0,0 22 15,0 0-15,0 0 0,0 42 32,0 0-32,-22 22 0,22-1 0,0-21 15,0 21-15,0 1 0,0 20 0,0-20 16,0-1-16,0 0 0,0 1 0,0-1 15,0 0-15,22-21 0,-22 22 16,21-22-16,0 0 0,0 0 0,0-21 16,0 0-16,1 0 0,20 0 0,-21 0 15,21-21-15,-20 21 0,20-21 16,0-21-16</inkml:trace>
  <inkml:trace contextRef="#ctx0" brushRef="#br0" timeOffset="16568.07">6879 9038 0,'0'0'0,"0"-148"16,0 85-16,0 20 0,0 1 16,0 0-16,0 20 0,0 1 0,0 42 15,0 22 1,0-1-16,0 22 0,0-1 16,0 1-16,0-1 0,0 22 15,0-22-15,0 1 0,0 20 0,0-20 16,0-1-16,0 1 0,0-22 15,0 22-15,0-22 0,0 0 0,-21 1 16,21-1-16,0-21 0,-21 0 0,21 1 16,-21-22-1,21-22-15,0-20 16,0 21-16,0-21 0,0 20 16,0-20-16,0 0 0,0-1 0,21-20 15,0 21-15,0-1 0,0 22 16,22-21-16,-22 21 0,21-1 0,-21 1 15,22 0-15,-22 21 0,21 0 16,-21 0-16,22 0 0,-22 0 0,-21 21 16,21 0-16,-21 1 0,0-1 15,0 0-15,0 0 0,-21 0 0,0 0 16,-1 22-16,1-22 0,-21 0 0,21 0 16,-22 0-16,22 1 0,-21-22 0,0 21 15,20-21-15,-20 0 0,-21 0 16,41 0-16,1 0 0,21-21 15,-21 21-15,21-22 0,21 22 32,22 22-32,-22-1 0,21 0 15,-21 0-15,22 21 0,-22-20 0,21 20 16,0-21-16,-20 21 0,-1-20 16,21 20-16,-21-21 0,0 21 15,1-20-15,-1-1 0,-21 0 0,21 0 16,0 0-16,0 0 0,0-21 15,1 0-15,-1-21 16,0 21-16</inkml:trace>
  <inkml:trace contextRef="#ctx0" brushRef="#br0" timeOffset="16936.32">7578 9652 0,'21'21'0,"0"-21"0,0 0 16,0 0 0,0 0-16,1 0 0,-1 0 0,0 0 15,0-21-15,0 0 0,0 0 16,1 0-16,-1-1 0,0 1 0,-21 0 16,0 0-16,0 0 0,0 0 15,0-1-15,0 1 0,0 0 16,-21 0-16,0 21 0,-1 0 0,1 0 15,-21 0-15,21 0 0,0 0 16,-1 0-16,-20 21 0,21 21 16,0-20-16,0 20 0,-1 0 0,1 1 15,0-1-15,21 0 0,0 1 0,0-1 16,-21 0-16,21 1 0,0-1 0,0 0 16,0-21-16,0 1 0,21-1 15,-21 0-15,42-21 0,-20 0 0,-1 0 16,21 0-16,0 0 0,1 0 0,20 0 15,-20-21-15,20 0 0,-21-1 0,22-20 16</inkml:trace>
  <inkml:trace contextRef="#ctx0" brushRef="#br0" timeOffset="17288.74">8551 9504 0,'0'0'0,"0"-21"15,-21 21-15,0 0 16,0 0-16,0 0 0,-1 0 0,-20 21 15,21-21-15,-21 21 0,20 0 0,-20 0 16,21 1-16,0-1 0,0 0 16,-1 0-16,22 0 0,0 0 0,0 1 15,0-1-15,22-21 0,-1 21 16,0-21-16,0 21 0,21-21 16,-20 21-16,-1-21 0,21 21 0,-21-21 15,22 22-15,-22-22 0,0 21 16,0-21-16,0 21 0,-21 0 0,0 0 15,0 0-15,-21 1 16,0-22-16,0 21 0,0-21 16,-1 0-16,-20 21 0,0-21 0,21 0 15,-22 0-15,1 0 0,21 0 0,-22 0 16,22 0-16,0 0 0,0 0 0,21-21 16,0 0-16,0-1 0,0 1 15,0 0-15,0 0 16,0 0-16,0 0 0</inkml:trace>
  <inkml:trace contextRef="#ctx0" brushRef="#br0" timeOffset="18044.55">10096 9229 0,'0'0'0,"0"-21"15,0-1-15,0 1 0,0 0 16,22 0-16,-1-21 0,21-1 0,-21 22 16,0-42-16,1 20 0,20 1 0,-21 0 15,0-1-15,0-20 0,-21 20 16,0 1-16,0 21 0,0-21 0,-42-1 16,21 22-16,-21 0 0,-22 21 15,1 0-15,-1 0 0,1 0 16,-22 0-16,0 0 0,22 21 0,-22 21 15,22-20-15,-1 20 0,1-21 0,20 21 16,1 1-16,21-1 0,0 0 16,21 1-16,0-1 0,0 0 0,21-20 15,21 20-15,0 0 0,1 1 0,20-1 16,-20 0-16,20 1 0,22-1 0,-22 0 16,1-21-16,-1 22 0,1-1 15,-1 0-15,-20 1 0,-1-22 0,0 21 16,-21 1-16,1-22 0,-22 21 0,0 0 15,0-20-15,-22-1 0,-20 21 16,0-21-16,-1 0 0,-20 1 16,-1-22-16,1 21 0,-1-21 0,-20 0 15,-1 0-15,22 0 0,-1-21 0,-21-1 16,22 1-16,21-21 0,-22 21 0,22-22 16,-1-20-16,22 21 0,-21-1 15,21-20-15,21-1 0,0 22 0,0-22 16,0 22-16,21 0 0,0-1 0,0 22 15,22 0-15,-22 0 0,21 21 16,0 0-16,1 21 0,-1 0 0,-21 22 16,22-1-16,-1 0 0,-21 1 0,0-1 15,0 0-15,1 1 0,-22 20 16,0-21-16,0 1 0,0-1 16,0 0-16,0 1 0,0-1 0,0-21 15,21 0-15,0 1 0,0-22 0,0 0 16,22 0-16,-22 0 0,21 0 0,-21 0 15</inkml:trace>
  <inkml:trace contextRef="#ctx0" brushRef="#br0" timeOffset="19632.11">10689 9250 0,'0'0'0,"0"-21"0,-21 21 16,0 0-1,0 0-15,-1 21 0,22 0 0,-21 0 16,0 0-16,0 1 0,0-1 0,0 21 16,21-21-16,0 22 0,-22-1 15,1-21-15,21 21 0,0-20 0,0 20 16,0-21-16,0 0 0,0 0 0,0 1 16,21-22-16,1 0 0,-1 0 0,0 0 15,21 0-15,-21 0 0,22 0 16,-1-22-16,0 1 0,1 0 0,-1 0 15,0 0-15,1-22 0,-1 22 16,0 0-16,-20-21 0,20 21 0,-21-22 16,0 22-16,0 0 0,-21 0 15,0 0-15,-21 21 16,0 0-16,0 0 0,0 0 0,0 0 16,-1 0-16,1 21 0,21 0 15,0 0-15,0 0 16,0 0-16,0 1 0,21-1 15,1-21-15,20 21 0,-21 0 0,0 0 16,0 0-16,1 1 0,-1-1 0,0 0 16,0 0-16,0-21 0,0 21 15,-21 0-15,22 1 0,-1-22 16,0 0-16,-21 21 0,21-21 0,0 0 16,0 0-16,1 0 0,-1 0 0,0 0 15,21-21-15,-21 21 0,1-22 16,-1 1-16,21 0 0,-21 0 0,0 0 15,1 0-15,-1-22 0,0 22 0,0 0 16,0-21-16,0-1 0,1 22 0,-1-21 16,0-1-16,-21 22 0,0 0 0,0 0 15,0 0-15,0 0 0,0-1 16,-21 22-16,0 0 16,-1 0-16,1 0 0,0 22 0,0-1 15,0 0-15,0 0 0,-1 0 0,1 0 16,0 22-16,0-22 0,0 21 15,21-21-15,0 22 0,0-22 0,0 21 16,0-21-16,0 1 0,0-1 0,21 0 16,0 0-16,0 0 0,0 0 0,22-21 15,-22 0-15,21 0 0,1 0 16,-1 0-16,0 0 0,1 0 0,-1-21 16,0 21-16,1-21 0,-1 0 0,0 0 15,1 0-15,-1-1 0,-21-20 0,21 21 16,-20 0-16,-1-22 0,0 22 15,-21 0-15,0-21 0,0 21 16,0-1-16,0 1 0,-21 21 16,0 0-16,-1 0 0,1 0 15,0 0-15,0 21 0,0 1 16,0-1-16,-1 0 0,1 0 0,0 21 16,21-20-16,0 20 0,0-21 0,0 0 15,0 22-15,0-22 0,0 0 0,21 0 16,0-21-16,1 21 0,-1 0 0,21-21 15,0 0-15,-20 0 0,20 0 16,0 0-16,1-21 0,-1 0 0,-21 0 16,21 0-16,1 0 0,-22-1 0,21 1 15,-21 0-15,1-21 0,-1 21 16,0-22-16,0 22 0,-21-21 16,0 21-16,0-22 0,21 22 0,-21 0 15,-21 42 16,21 0-31,0 0 0,-21 22 16,21-22-16,-21 0 0,21 0 0,0 0 16,-21 22-16,21-22 0,0 0 0,0 0 15,0 0-15,0 1 0,0-1 16,0 0-16,0-42 31,0 0-15,0-1-16,0 1 0,0 0 15,0-21-15,0 21 0,21-22 16,-21 22-16,21-21 0,0-1 0,21 22 16,-20-21-16,-1 0 0,21 20 0,-21 1 15,22 0-15,-1 0 0,-21 21 16,21 0-16,-20 0 0,-1 0 0,0 0 16,0 21-16,0 0 0,0 0 0,-21 1 15,0-1-15,0 21 0,0-21 0,0 0 16,22 22-16,-22-22 0,0 0 15,0 0-15,21 0 0,-21 22 0,0-22 16,21-21-16,0 21 0,0 0 16,0 0-16,1-21 0,-1 0 0,0 0 15,0 0-15,21 0 0,1 0 16,-22 0-16,21 0 0,1-21 0,-22 21 16,21-21-16,0 0 0,1 0 0,-22-22 15,21 22-15,-21 0 0,1-21 0,20 21 16,-21-22-16,-21 1 0,21 0 15,-21 20-15,0-20 0,0 21 0,0 0 16,0 0-16,-21-1 0,0 22 0,0 0 16,0 0-16,-1 0 0,-20 22 15,21-1-15,0 0 0,0 21 0,21-21 16,0 1-16,0 20 0,0-21 16,0 21-16,0-20 0,0-1 0,0 21 15,0-21-15,21 0 0,-21 1 0,21-1 16,0 0-16,-21 0 0,0 0 15,0 0-15,0 1 0,-21-1 16,0-21-16,-22 0 16,22 0-16,0 0 0,-21 0 0,-1 0 15,22 0-15,0 0 0,-21 0 16,21 0-16,-1-21 0,22-1 0,0 1 16,0 0-16,0 0 0</inkml:trace>
  <inkml:trace contextRef="#ctx0" brushRef="#br0" timeOffset="20255.9">14224 8530 0,'0'0'0,"0"-21"0,-21-42 16,0 41-16,21 1 0,0 42 31,0 22-15,0-1-16,0 0 0,0 1 0,0 20 15,0 1-15,21-1 0,-21 22 16,0-22-16,0 1 0,0-1 0,0 1 16,0-22-16,0 22 0,0-22 0,-21 0 15,21 1-15,-22-1 0,22 0 0,0-20 16,0 20-16,0-21 16,0 0-16,0 0 15,0-42 1,0 0-16,0 0 0,0 0 0,0 0 15,0-22-15,0 22 0,22-21 16,-1-1-16,0 1 0,0 0 0,21-22 16,-20 22-16,20 0 0,0 20 0,1-20 15,-1 21-15,0 0 0,-21 21 0,22 0 16,-1 0-16,-21 21 0,0 0 16,22 0-16,-22 22 0,-21-22 15,0 21-15,21 0 0,-21-20 0,0 20 0,0 0 16,0 1-16,-21-22 0,21 21 15,-21-21-15,0 22 0,-1-22 16,22 0-16,0 0 0,0 0 0,0 0 16,22-21 15,-1-21-31,0 0 0,0 0 16,0 0-16,22 0 0</inkml:trace>
  <inkml:trace contextRef="#ctx0" brushRef="#br0" timeOffset="20620.68">15113 9165 0,'0'0'0,"21"-42"16,-21 21-16,0 0 0,21-1 0,-21 1 16,-21 42 15,0-21-31,21 43 0,-21-22 0,0 0 16,-1 21-16,1 1 0,0-22 0,21 21 15,0 1-15,-21-22 0,21 21 0,0-21 16,0 22-16,0-22 0,0 0 15,0 0-15,21 0 0,0-21 16,22 0-16,-22 0 0,0 0 0,21 0 16,-21 0-16,1-21 0,20 21 15,21-63-15,-41 41 16,-1 1-16,0-21 0,0 0 0,0-1 16,-21 1-16,0 0 0,0-1 0,0 1 15,0 0-15,0-1 0,-21 22 0,0 0 16,0 0-16,0 0 0,-1 21 15,-20 0-15,21 0 0,-21 21 0,20 0 16,-20-21-16,21 21 0,-21 0 0,20 0 16,1 1-16,0-1 0,0 0 15,21 0-15,0 0 0,42-21 16,-21 0-16</inkml:trace>
  <inkml:trace contextRef="#ctx0" brushRef="#br0" timeOffset="20936.5">15833 8615 0,'0'0'0,"21"-42"0,21-43 15,-21 64-15,-21 0 0,0-22 16,0 22-16,0 42 16,0 0-1,0 22-15,0-22 0,0 21 16,0 22-16,-21-22 0,0 22 0,21-1 15,0 1-15,-21-1 0,0 1 16,-1-1-16,1 1 0,21-22 16,0 21-16,-21-20 0,21 20 0,-21-20 15,21-1-15,0-21 0,0 21 0,0-20 16,0-1-16,21 0 0,0 0 16,0-21-16,1 0 0,-1 0 15,0 0-15,21 0 0,-21 0 0,1-21 16,20 0-16,-21 0 0,21-1 0,-20 1 15,-1 0-15,21-21 0,-21 21 0,0-22 16</inkml:trace>
  <inkml:trace contextRef="#ctx0" brushRef="#br0" timeOffset="21147.17">15621 8869 0,'0'0'0,"0"-21"15,21 21-15,21 0 16,-20 0-16,-1 0 0,21-21 16,-21 21-16,22 0 0,-1 0 0,0 0 15,1 0-15,-1 0 0,0-22 0,22 22 16,-22 0-16,0 0 0,1 0 16,-22 0-16,21 0 0,-21-21 0,1 21 15</inkml:trace>
  <inkml:trace contextRef="#ctx0" brushRef="#br0" timeOffset="21888.14">6223 10033 0,'0'0'0,"-21"0"0,-22 0 16,22 0-16,0 0 0,0 21 0,0-21 15,0 0-15,-1 21 0,1-21 0,0 0 16,0 22-16,21-1 16,0 0-16,0 0 15,21-21-15,0 21 0,0-21 16,22 21-16,-1-21 0,0 22 0,22-22 16,-22 21-16,43-21 0,-22 21 0,22-21 15,0 21-15,21-21 0,-1 21 16,1-21-16,21 0 0,0 21 15,21-21-15,1 0 0,-1 0 0,21 0 16,0 0-16,22 0 0,-1 0 0,22 0 16,0 0-16,-1 0 0,1 0 15,21 0-15,0 0 0,0-21 0,21 21 16,-22 0-16,22-21 0,0 21 0,0 0 16,0-21-16,0 21 0,-21-21 0,21 21 15,0 0-15,-21 0 0,21-21 16,-21 21-16,-21 0 0,-1 0 0,-20 0 15,-1 0-15,-20 0 0,-22 0 0,0 0 16,-21 0-16,-21 0 0,-22 0 16,1 0-16,-21 0 0,-1 0 15,-21 0-15,-20 0 0,20 0 0,-21 0 16,-63 0 0,21 0-16,-1 0 0,-20-22 15</inkml:trace>
  <inkml:trace contextRef="#ctx0" brushRef="#br0" timeOffset="22936.27">5101 2815 0,'0'21'0,"0"1"16,0-1-1,21-21-15,0 0 16,22 21-16,-1 0 0,0-21 0,1 0 16,20 21-16,22-21 0,-22 0 0,43 21 15,-21-21-15,21 0 0,21 0 16,0 22-16,0-22 0,21 0 0,21 0 16,1 0-16,-1 0 0,21 0 15,1 0-15,21 0 0,-1 0 0,1 0 16,21 0-16,0 0 0,21 0 15,-22 0-15,22-22 0,0 22 0,22 0 16,-22 0-16,21 0 0,0 0 16,0 0-16,0-21 0,0 21 0,22 0 15,-22 0-15,21 0 0,1 0 0,-22 0 16,21 0-16,0 0 0,1 0 16,-22 0-16,21 0 0,1 0 0,-22 0 15,0 21-15,0-21 0,-21 0 16,21 0-16,-42 22 0,0-22 0,0 0 15,-22 21-15,-20-21 0,-1 21 0,-20-21 16,-1 0-16,-21 21 16,-21-21-16,0 0 0,-21 21 0,0-21 15,-21 0-15,-1 0 0,-20 0 16,-1 0-16,1 21 0,-1-21 0,-20 0 16,-22 0-16,21 0 0,-21 0 0,-42 0 31,0 0-31,-21 0 15,-22 0-15,1 0 0,-22 0 0,0 0 16</inkml:trace>
  <inkml:trace contextRef="#ctx0" brushRef="#br1" timeOffset="29784.26">5461 4064 0,'0'-21'0,"0"0"16,0 0-16,0-1 15,0 1-15,0 0 16,0 0-16,-21 0 15,21 0-15,-21-1 16,21 1-16,0 0 16,-22 21-1,22 21 1,-21 0-16,21 1 0,0-1 16,0 21-16,0-21 0,0 22 0,-21 20 15,21-21-15,-21 1 16,21 20-16,0-20 0,0-1 0,-21 21 15,21-20-15,-21-1 0,21 0 16,0 1-16,0-1 0,0-21 0,0 0 16,0 1-16,0-1 0,0 0 0,0 0 15,0-42 32,21 21-47,-21-21 0,21 0 16,0-1-16</inkml:trace>
  <inkml:trace contextRef="#ctx0" brushRef="#br1" timeOffset="30108.04">5969 4276 0,'0'21'0,"0"0"0,0 0 15,0 0-15,0 1 16,21-22 0,0 0-1,0 0-15,1-22 16,-22 1 0,0 0-16,0 0 15,0 0-15,-22 21 16,22-21-16,-21 21 0,0 0 15,0 0-15,0 0 16,21 21-16,0 0 16,21-21-1,0 0-15,0 0 16</inkml:trace>
  <inkml:trace contextRef="#ctx0" brushRef="#br1" timeOffset="32747.94">7175 4466 0,'0'0'0,"-21"0"0,0 21 15,0-21-15,0 22 16,42-22 15,0-22-31,0 22 16,0-21-16,22 0 0,-22 0 15,21 0-15,-21 0 0,22-1 16,-1-20-16,0 21 0,1-21 0,-22-1 16,21 1-16,1 0 0,-22-1 15,0 22-15,0-21 0,-21-1 0,0 22 16,0-21-16,0 21 0,-42 0 15,21 21-15,-1 0 0,-20 0 0,0 0 16,21 0-16,-22 0 0,1 0 0,21 21 16,-22 21-16,22-21 0,0 22 15,0-1-15,21 0 0,0 1 0,-21 20 16,21-21-16,0 1 0,-21 20 16,21-20-16,0-1 0,0-21 0,0 21 15,21-20-15,0 20 0,0-21 16,21 0-16,-20-21 0,20 21 15,-21-21-15,21 0 0,1 0 0,-1 0 16,0 0-16,-20 0 0,20-21 16,0 0-16,1 0 0,-22 21 0,21-42 15,-21 20-15,22 1 0,-22 0 0,21-21 16,-21-1-16,22 22 0,-22-21 16,21 0-16,-21 20 0,22 1 0,-22 0 15,21 0-15,-21 0 0,0 21 16,1 0-16,-1 0 0,0 0 0,0 21 15,-21 0-15,0 0 0,0 0 0,21 1 16,-21-1-16,0 21 16,0-21-16,0 0 0,0 22 0,0-22 15,0 21-15,-21-21 0,0 1 16,21 20-16,0-21 0,-21 0 0,0-21 16,21 21-16,0 1 0,0-44 31,0 1-16,0 0-15,0 0 0,21 0 0,0 0 16,0-22-16,0 22 0,0-21 16,22 21-16,-22-22 0,0 22 0,21-21 15,-20-1-15,20 22 0,-21 0 16,0-21-16,0 21 0,1-1 16,-1 1-16,-21 0 0,-21 21 31,-1 21-31,1 0 15,0 22-15,0-22 0,0 21 16,0 1-16,-1-1 0,1 0 0,0-21 16,21 22-16,0-1 0,-21-21 15,21 22-15,0-22 0,0 0 16,0 0-16,21 0 0,21 0 0,-20-21 16,-1 0-16,21 0 0,0 0 15,1 0-15,-1 0 0,22 0 0,-22-21 16,21 0-16,-20 0 0,20 0 15,-20 0-15,-1-1 0,0 1 0,-21 0 16,22-21-16,-22 21 0,0-1 16,-21-20-16,0 0 0,0 21 0,0-22 15,0 22-15,0 0 0,0 0 16,0 0-16,-21-1 0,0 22 0,0 0 16,-1 0-16,1 0 0,-21 0 0,21 22 15,0 20-15,-1-21 0,1 0 16,0 22-16,0-1 0,21 0 15,0-21-15,0 22 0,0-1 16,0-21-16,0 22 0,0-22 0,0 0 16,21 0-16,0 0 0,0 0 0,1-21 15,-1 22-15,0-22 0,21 0 16,-21 0-16,22 0 0,-22 0 0,21 0 16,-21-22-16,22 22 0,-1-21 0,-21 0 15,22 0-15,-22 0 0,21 0 16,-21-1-16,0-20 0,22 21 0,-22-21 15,0 20-15,0-20 0,22 0 0,-22 21 16,0-1-16,-21 1 0,21 0 16,0 0-16,0 0 0,1 21 15,-1 0 1,-21 21-16,0 0 16,0 0-16,0 0 0,0 1 15,21-22-15,-21 21 16,0-42 15,0-1-15,0 1-16,0 0 15,0 0-15,-21 0 0,0 0 16,-1-1-16,1 22 16,0 0-16,0 0 15,0 22 1,0-1-16,-1 0 0,22 0 15,-21 0-15,0 22 0,21-22 0,0 21 16,-21-21-16,0 22 0,21-1 16,0-21-16,0 21 0,0-20 0,0-1 15,0 0-15,0 0 0,0 0 16,21 0-16,0 1 0,0-1 0,0-21 16,1 0-16,20 21 0,-21-21 0,21 0 15,-20 0-15,20 0 0,0 0 16,1-21-16,-1 0 0,0 21 0,1-22 15,-22 1-15,21 0 0,0-21 0,-20 21 16,-1-1-16,0-20 16,0 21-16,0-21 0,-21 20 0,21-20 15,-21 21-15,0 0 0,0 0 0,0-1 16,0 1-16,0 42 31,0 1-31,0 20 16,0-21-16,0 0 0,0 0 15,0 22-15,0-22 0,0 0 0,0 21 16,0-20-16,0-1 0,0 0 0,0 0 16,22 0-16,-1-21 0,-21 21 15,21-21-15,0 0 0,0 0 0,0 0 16,1 0-16,-1 0 0,21 0 16,-21 0-16,0-21 0,1 0 15,20 21-15,-21-21 0,0 0 0,0 0 16,22-22-16,-22 22 0,0 0 0,0-21 15,0 20-15,-21-20 0,22 21 16,-22 0-16,21-22 0,-21 22 0,21 0 16,-21 0-16,0 42 31,0 0-31,0 0 0,-21 1 16,21-1-16,0 21 15,0-21-15,-21 22 0,21-22 0,0 0 16,0 21-16,0-21 0,0 1 0,0-1 15,0 0-15,21 0 0,-21 0 16,21-21-16,0 0 0,0 0 0,0 0 16,22 0-16,-22 0 0,21 0 0,1 0 15,-22 0-15,21 0 0,0-21 16,1 0-16,-1 0 0,-21 0 0,22-1 16,-22 1-16,21-21 0,-21 0 0,0-1 15,1 22-15,-1-42 0,0 20 16,0 1-16,0-22 0,0 22 15,-21 0-15,0-1 0,0 1 0,0 0 16,0 21-16,0-22 0,0 22 16,0 0-16,0 0 0,-21 21 15,21 21 1,0 0-16,-21 0 0,0 0 16,21 22-16,0-1 0,0 0 0,-21 1 15,21 20-15,0-20 0,-21-1 0,21 0 16,0 1-16,0-1 0,0 0 15,0 1-15,0-22 0,0 21 0,21-21 16,0 0-16,0 1 0,-21-1 16,21 0-16,0 0 0,1-21 0,-1 0 15,0 21-15,0-21 0,0 0 16,22 0-16,-22 0 0,0 0 0,21 0 16,-21-21-16,22 0 0,-22 0 15,21 0-15,-21-1 0,1 1 0,-1 0 16,0-21-16,0 21 0,0-22 0,-21 22 15,0-21-15,0 21 0,0-22 16,0 22-16,0 0 0,-21 21 0,0 0 16,0 0-16,0 0 0,-1 21 15,1 0-15,0 0 0,0 22 16,0-22-16,21 21 0,0 1 16,0-22-16,0 0 0,0 21 0,0-21 15,0 1-15,0-1 0,21-21 16,0 21-16,0 0 0,22-21 0,-22 0 15,0 0-15,21 0 0,1 0 16,-1 0-16,-21 0 0,21 0 0,1-21 16,-1 21-16,0-21 0,-20 0 0,20 21 15,-21-22-15,0 1 0,0 0 16,1-21-16,-22 21 0,0-1 0,0 1 16</inkml:trace>
  <inkml:trace contextRef="#ctx0" brushRef="#br1" timeOffset="32884.61">11112 3958 0,'0'0'0,"-42"0"0</inkml:trace>
  <inkml:trace contextRef="#ctx0" brushRef="#br1" timeOffset="33048.58">12128 3831 0</inkml:trace>
  <inkml:trace contextRef="#ctx0" brushRef="#br1" timeOffset="33975.36">11155 3916 0,'0'21'16,"-21"-21"0,21 21-16,-22-21 15,1 21-15,21 1 16,21-22 15,22 0-31,-22 0 0,21 0 0,1 0 16,-1 0-16,21 0 0,-20 0 15,20 0-15,-20 0 0,20 0 16,1-22-16,-1 1 0,1 21 0,-1 0 16,1-21-16,-1 21 0,1 0 15,-22-21-15,0 21 0,1 0 0,-1 0 16,-21 0-16,0 0 0,-21-21 16,-21 21 15,0 0-16</inkml:trace>
  <inkml:trace contextRef="#ctx0" brushRef="#br1" timeOffset="35740.32">13356 4022 0,'21'0'31,"-21"-21"-31,21-1 16,1 22 0,-1-21-16,0 0 0,0 21 15,0-21-15,0 0 0,1 0 16,20 21-16,-21-22 0,0 1 0,0 0 16,-21 0-16,22 0 0,-22 0 15,0-1-15,0 1 16,0 0-16,-22 0 0,1 21 0,0-21 0,-21 21 15,-1 0-15,1 0 0,0 0 16,-1 0-16,-20 0 0,21 0 0,-1 21 16,1-21-16,0 21 0,20 0 15,-20 0-15,21 1 0,0-22 16,21 21-16,0 21 0,0-21 0,0 0 16,0 1-16,21 20 0,0-21 15,0 21-15,0-20 0,1 20 0,20 0 16,-21-21-16,0 22 0,0-22 0,1 21 15,-1-21-15,0 22 0,0-22 16,0 21-16,-21-21 0,21 22 0,-21-22 16,0 0-16,0 0 0,0 0 15,-21 1-15,0-1 0,0 0 0,0 0 16,-22-21-16,22 0 0,0 0 0,-21 0 16,21 0-16,-22 0 0,22 0 15,-21 0-15,21-21 0,-1 21 16,1-21-16,0 0 0,0-22 0,0 22 15,21 0-15,-21-21 0,21 20 16,0-20-16,0 0 0,0 21 0,0-22 16,0 22-16,0 0 0,0 0 0,0 0 15,21 21 1,0 0-16,-21 21 0,21 0 16,0 0-16,-21 21 0,21-20 15,1-1-15,-22 21 0,21-21 0,0 22 16,0-22-16,0 21 0,0-21 0,1 0 15,-1 1-15,0-1 0,0 0 16,21 0-16,-20-21 0,20 0 16,-21 21-16,21-21 0,1 0 0,-22 0 15,21 0-15,1 0 0,-1-21 16,0 0-16,-21 0 0,22 0 0,-1-1 16,0 1-16,1 0 0,-1 0 15,-21-21-15,22-1 0,-22 1 0,0 21 16,21-22-16,-21 1 0,1 21 0,-22-21 15,21 20-15,-21 1 0,0 42 47,0 1-47,0-1 0,0 0 16,0 0-16,21 0 0,-21 0 16,0 1-16,21-22 15,-21 21-15,21-21 16,0 0-1,-21-21-15,0-1 16,0 1-16,0 0 0,0 0 16,0 0-16,0 0 0,0-1 15,0 1-15,0 0 0,0 0 16,-21 0-16,0 21 0,0-21 0,0 21 31,0 0-31,-1 21 0,22 0 16,-21 0-16,0 0 0,21 22 0,-21-22 15,0 21-15,0 0 0,21-20 16,-22 20-16,1 0 0,21-21 0,0 22 16,-21-22-16,21 21 0,0-21 15,0 1-15,0-1 0,21 0 0,0 0 16,1-21-16,-1 0 0,0 21 0,21-21 16,-21 0-16,22 0 0,-1 0 15,-21 0-15,22 0 0,-1-21 0,0 0 16,1 21-16,-1-21 0,0 0 0,1-1 15,-1-20-15,-21 21 16,21 0-16,-20-22 0,-1 22 0,-21-21 16,0 21-16,0 0 0,0-22 0,0 22 15,0 0-15,0 0 0,0 0 16,-21 21-16,-1 0 16,1 21-1,21 0-15,-21 0 0,21 0 0,0 0 16,0 1-16,0-1 0,0 21 0,0-21 15,0 0-15,21 1 0,0-1 16,-21 0-16,0 0 0,22 0 0,-22 0 16,21 1-16,0-1 0,0 0 15,0-21-15,0 0 16,1 0-16,-1 0 0,0 0 16,0 0-16,0 0 0,0 0 0,1-21 15,-1 0-15,0-1 0,0 1 16,0 0-16,22 0 0,-22 0 0,0-22 15,0 22-15,0 0 0,0-21 16,1-1-16,-22 22 0,0 0 0,21 0 16,-21 0-16,21 0 0,-21-1 0,0 44 31,0-1-31,0 0 0,-21 21 16,21-21-16,-21 22 0,21-22 0,0 21 15,0-21-15,0 1 16,0 20-16,0-21 0,0 0 0,0 0 15,0 1-15,21-22 16,0 0-16,0 0 16,0 0-16,0 0 0,1-22 15,-1 1-15,0 0 0,0 0 16,0 0-16</inkml:trace>
  <inkml:trace contextRef="#ctx0" brushRef="#br1" timeOffset="36096.28">15198 3725 0,'0'0'0,"-22"0"0,-62 0 15,41 22 1,22-1-16,21 0 0,-21 0 16,21 0-16,0 0 0,0 1 0,0-1 15,21 0-15,0 0 0,1-21 16,-1 21-16,0-21 0,21 0 0,-21 0 15,22 0-15,-22 0 0,21-21 0,-21 21 16,1-21-16,-1 0 0,0 0 16,-21-1-16,0 1 0,0 0 15,0 0-15,0 0 16,0-22-16,0 22 0,-21 0 0,0 0 16,-1 21-16,1-21 0,0 21 0,-21-21 15,21 21-15,-1 0 0,1 0 16,0 21-16,0 0 0,0 0 0,0 0 15,21 0-15,0 22 0,0-22 16,0 0-16,0 21 0,0-20 0,0 20 16,0-21-16,21 0 0,0 22 0,0-22 15,21 0-15</inkml:trace>
  <inkml:trace contextRef="#ctx0" brushRef="#br1" timeOffset="36476.08">15684 4001 0,'0'0'0,"-21"-22"16,0 22-16,0 0 15,0 0-15,21 22 16,0-1-16,0 0 0,-21 21 0,21-21 16,-22 22-16,22-22 0,0 21 0,0 1 15,-21 20-15,0-21 0,21 1 16,-21-1-16,21 22 0,-21-22 15,0 21-15,21 1 0,-22-1 0,1 22 16,0-21-16,0-1 0,0 1 16,0-1-16,-1 1 0,-20-1 0,21 1 15,0-1-15,0-21 0,21 22 0,-22-22 16,22 1-16,0-22 0,-21 21 16,21-21-16,0 0 0,0 1 0,21-44 46,1 1-46,-1 0 0,-21 0 16,21 0-16,0-22 0,0 22 0,0-21 16,22 0-16,-22-22 0,0 22 0,0-22 15,22 1-15</inkml:trace>
  <inkml:trace contextRef="#ctx0" brushRef="#br1" timeOffset="36772.61">15579 4318 0,'0'0'0,"0"-42"0,0-64 15,0 85-15,0-22 16,0 22-16,0 0 0,0 0 16,21 0-16,0 0 0,0-1 0,21 22 15,-20-21-15,20 21 0,-21 0 0,21 0 16,-20 0-16,20 21 0,-21-21 16,0 22-16,0 20 0,1-21 15,-22 0-15,0 22 0,0-22 16,0 21-16,0-21 0,-22 22 0,-20-22 15,21 21-15,0-21 0,-22 0 0,1 1 16,0-1-16,-1 0 0,1 0 16,21 0-16,-21-21 0,20 0 0,1 21 15,0-21-15,0 0 0,42-21 32,0 0-32,0 21 0,22-21 15,-22 0-15,21 0 0</inkml:trace>
  <inkml:trace contextRef="#ctx0" brushRef="#br1" timeOffset="37063.66">16468 3662 0,'0'0'0,"21"-21"0,-21 0 16,-21 42-1,-1 0-15,1 0 16,0 21-16,0 1 0,0-1 0,0 0 15,-1 1-15,1 20 0,21 1 16,-21-22-16,0 22 0,21-22 0,-21 21 16,21-20-16,0-1 0,0 0 0,0 1 15,0-22-15,0 0 16,0 21-16,0-20 0,0-1 16,21 0-16,0-21 0,0 0 0,0 0 15,1 0-15,-1 0 0,21 0 16,-21-21-16,0 0 0,22-1 0,-22 1 15,0-21-15,0 21 0,22-22 16,-22 22-16</inkml:trace>
  <inkml:trace contextRef="#ctx0" brushRef="#br1" timeOffset="37292.51">16298 3958 0,'0'0'0,"-21"0"0,0 0 15,42 0 1,0 0 0,22 0-16,-22 0 15,0 0-15,0 0 0,21 0 0,-20 0 16,-1 0-16,0 0 0,21 0 0,-21 0 16,1 0-16,-1-21 0,0 21 15,0 0-15,0 0 0,0 0 16,1 0-16</inkml:trace>
  <inkml:trace contextRef="#ctx0" brushRef="#br1" timeOffset="37608.78">17780 3662 0,'-21'0'16,"0"0"0,-1 0-16,1 0 0,0 21 15,0-21-15,0 21 0,-22 0 16,22 1-16,0 20 0,0-21 0,0 21 16,0 1-16,-1-22 0,1 21 15,21 1-15,0 20 0,0-42 0,0 22 16,0-1-16,0 0 0,21-21 15,22 22-15,-22-22 0,0 0 0,0 0 16,0 0-16,22-21 0,-22 22 0,0-22 16,21 0-16,-20 0 0,-1 0 15,0 0-15,0 0 0,0-22 0,0 22 16</inkml:trace>
  <inkml:trace contextRef="#ctx0" brushRef="#br1" timeOffset="37892.65">18288 3598 0,'0'0'15,"0"-21"-15,0 0 0,21 21 16,0 0-16,0 0 0,1 0 16,-1 0-16,0 21 0,0 0 0,21 1 15,-20-22-15,20 21 0,0 21 16,-21-21-16,22 0 0,-22 1 0,21 20 15,-21-21-15,1 21 0,-1-20 16,-21 20-16,0 0 0,0-21 16,0 22-16,-21-1 0,-1 0 0,1-20 15,-21 20-15,0-21 0,20 0 16,-20 22-16,0-22 0,-1 0 0,1-21 16,0 21-16,-1 0 0,22-21 0,-21 0 15,21 21-15</inkml:trace>
  <inkml:trace contextRef="#ctx0" brushRef="#br1" timeOffset="38979.41">5376 6244 0,'0'-21'0,"0"0"16,0 0-16,0 0 15,0-1 1,0 1-16,0 0 0,0 0 15,0 0 1,0 0-16,0-1 0,21 22 16,1-21-16,-1 21 15,0 0-15,0 0 0,0 0 0,0 0 16,1 21-16,-1 1 0,0-1 0,0 0 16,0 0-16,0 21 15,-21-20-15,0 20 0,0 0 0,0 1 16,0 20-16,-21-21 0,0 1 0,0 20 15,-21-20-15,20-1 0,-20 0 16,0 1-16,-1-1 0,1 0 0,21-21 16,-21 22-16,-1-22 0,22-21 15,-21 21-15,-1 0 0,22-21 0,-21 0 16,21 0-16,-22 0 0,22 0 0,0 0 16,0-21-16,0 0 0,21 0 15,0-22-15,0 22 0,0 0 16,0-21-16,0-1 0,0 1 15,0 0-15,21 21 0,0-22 0,0 1 16,0 21-16,1 0 0,-1-1 16,0 22-16,0 0 0,0 0 15,0 22-15,1-1 0,-1 0 0,0 0 16,0 21-16,0-20 0,0 20 0,1 0 16,-1 1-16,0-22 0,0 21 15,0-21-15,0 0 0,-21 22 0,22-22 16,-1 0-16,0-21 0,-21 21 15,0 0-15,21-21 0,-21 22 16,21-22-16,0 0 0,1 0 31,-1-22-31,0 1 0,-21 0 16</inkml:trace>
  <inkml:trace contextRef="#ctx0" brushRef="#br1" timeOffset="39196.33">6011 6562 0,'21'0'109</inkml:trace>
  <inkml:trace contextRef="#ctx0" brushRef="#br1" timeOffset="41961.85">7324 6583 0,'0'0'0,"-22"21"15,1 0-15,0-21 16,21 21-1,0-42 17,21 21-32,0-21 0,1 0 15,-1 0-15,21-22 0,-21 22 0,22-21 16,-1 21-16,0-22 0,-21 1 16,22 0-16,-22-1 0,21 1 0,-21 21 15,1-21-15,-22-1 0,0 1 16,0 21-16,0-22 0,0 22 15,0 0-15,-22 0 0,1 0 0,0 21 16,0 0-16,0 0 0,-22 0 16,22 21-16,0 0 0,-21 0 0,21 0 15,-1 22-15,1-1 0,21 0 0,0 1 16,0-1-16,0 22 0,0-1 16,0-21-16,0 22 0,0-22 0,0 1 15,21-1-15,1 0 0,-1-21 16,0 1-16,0-1 0,21 0 0,1 0 15,-22-21-15,21 0 0,1 0 0,-1 0 16,0 0-16,1 0 16,-22 0-16,21-21 0,0 0 0,-20 0 15,20-1-15,-21 1 0,0-21 0,22 21 16,-22-22-16,0 1 0,0 0 16,0 21-16,-21-22 0,21 1 0,1 21 15,-1-22-15,0 22 0,0 0 0,0-21 16,0 21-16,22 21 0,-22-22 15,0 1-15,0 21 0,22 0 0,-22 0 16,0 0-16,0 21 0,0 1 0,0-1 16,-21 0-16,22 0 0,-22 0 15,0 22-15,0-22 0,0 21 0,0-21 16,-22 22-16,1-1 0,0-21 16,21 21-16,-21-20 0,0-1 15,21 0-15,0 0 0,0 0 0,-21 0 16,21-42 15,0 0-31,0 0 0,21 0 16,0 0-16,0-1 0,0-20 0,0 21 15,1-21-15,-1-1 0,0 22 16,21-21-16,-21 21 0,1-22 16,-1 22-16,0 0 0,0 0 0,0 0 15,-21-1-15,21 1 0,-21 0 16,-21 21-1,0 0 1,0 21-16,0-21 16,0 21-16,21 1 0,-22-1 0,22 21 15,0-21-15,-21 0 0,21 22 0,0-22 16,0 64-16,0-64 16,21 21-16,1-21 0,-22 0 0,21 1 15,0-1-15,0 0 0,0 0 0,0 0 16,1-21-16,-1 0 0,21 21 15,-21-21-15,22 0 0,-1 0 16,0 0-16,1 0 0,-1-21 0,0 0 16,1 21-16,-1-21 0,0-21 15,-21 20-15,22 1 0,-22-21 0,21 21 16,-21-22-16,1 22 0,-22-21 0,0 21 16,0-22-16,0 22 0,0-21 15,0 21-15,0 0 0,0-1 0,0 1 16,-22 0-16,1 21 0,0 0 0,0 0 15,0 0-15,0 21 16,-1 0-16,22 1 0,0-1 0,-21 0 16,21 21-16,-21-21 0,21 22 0,0-1 15,0 0-15,0-20 0,0 20 16,0-21-16,0 21 0,21-20 16,0-1-16,-21 0 0,22 0 0,-1-21 15,0 0-15,0 21 0,0-21 0,0 0 16,22 0-16,-22 0 0,21 0 15,1-21-15,-22 0 0,21 0 0,0 0 16,1-1-16,-22 1 0,21 0 0,1 0 16,-1-21-16,0 20 0,-21-20 15,22 21-15,-22 0 0,21-22 0,-21 22 16,1 0-16,-1 0 0,0 21 0,0-21 16,0 21-16,0 0 15,1 0 1,-22 21-1,0 0 17,0-42 15,0 0-32,-22 21-15,1-21 0,21-1 16,-21 22-1,0 0-15,0 0 16,0 0-16,21 22 16,0-1-16,-22-21 0,1 21 0,0 0 15,0 0-15,21 22 0,-21-22 16,21 21-16,-21-21 0,21 22 0,0-22 16,0 21-16,0-21 0,0 43 15,0-43-15,0 0 0,0 0 16,0 0-16,21 1 0,0-1 0,0-21 15,0 0-15,0 21 0,1-21 16,20 0-16,-21 0 0,0 0 0,22 0 16,-22-21-16,21 0 0,-21 21 0,22-22 15,-22 1-15,21 0 0,-21-21 0,0 21 16,1-22-16,-1 22 0,0-21 16,0-1-16,0 22 0,0-21 15,-21 21-15,0-22 0,22 22 0,-22 0 16,21 0-16,-21 0 0,0 0 15,0 42 1,0 0 0,-21 0-16,21 0 0,-22 0 0,22 22 15,0-22-15,0 21 0,0-21 16,0 22-16,0-22 0,0 21 16,0-21-16,0 1 0,0 20 15,22-21-15,-1 0 0,0-21 16,0 21-16,0-21 0,0 0 15,1 0-15,-1 0 0,0 0 0,0-21 16,0 0-16,0 21 0,1-21 16,-1 0-16,0 0 0,0-1 0,0-20 15,0 21-15,-21-21 0,22 20 0,-1-20 16,-21 21-16,21-21 0,-21 20 0,0 1 16,21 0-16,-21 0 0,0 0 15,0 42 16,0 0-31,0 0 16,0 22-16,0-22 0,0 0 16,-21 21-16,21-21 0,0 22 0,0-22 15,0 21-15,0-21 0,0 1 16,0-1-16,21 0 0,0 0 0,0 0 16,1-21-16,-1 0 0,0 0 15,0 0-15,0 0 0,22 0 16,-22-21-16,0 21 0,0-21 15,0 0-15,0 0 0,1-1 0,-1-20 16,0 21-16,0-21 0,0-1 0,0 1 16,1 0-16,-1-1 0,0 1 15,0 0-15,-21-1 0,21 1 0,0 0 16,-21-1-16,0 1 0,0 21 16,22-22-16,-22 22 0,0 0 15,0 0-15,0 0 0,0 0 16,0 42-1,0 0-15,-22 0 16,22 0-16,-21 22 0,21-1 0,0-21 16,-21 21-16,21 1 0,-21-1 15,21 0-15,-21-20 0,21 20 0,0 0 16,0 1-16,0-22 0,0 21 0,0-21 16,0 22-16,0-22 15,21 0-15,0 0 0,0 0 0,0 0 16,1-21-16,-1 22 0,0-22 0,0 0 15,0 0-15,22 0 0,-22 0 0,21 0 16,-21 0-16,22 0 0,-22 0 16,21-22-16,0 1 0,-20 0 0,20 0 15,-21 0-15,0 0 0,0-1 0,1-20 16,-1 21-16,-21 0 0,0-22 16,0 22-16,0 0 0,0 0 0,0 0 15,0 0-15,0-1 0,-21 22 31,-1 0-31,22 22 0,-21-1 16,0 0-16,21 0 0,0 0 0,0 0 16,0 22-16,0-22 15,0 0-15,0 0 0,0 0 0,0 1 16,0-1-16,21 0 0,-21 0 0,21 0 16,1-21-16,-1 21 0,0-21 15,0 0-15,0 0 0,0 0 16,1 0-16,-1-21 0,0 21 15,0-21-15,-21 0 0,21 0 0,-21 0 16,21-1-16,-21 1 0,0 0 16,0 0-16,0-21 0</inkml:trace>
  <inkml:trace contextRef="#ctx0" brushRef="#br1" timeOffset="42248.09">11472 5906 0,'0'0'0,"-21"0"0,0 0 16,42 0 0,0 0-16,0 0 0,22 0 15,-22 0-15,21 0 0,1 0 16,-1 0-16,0 0 0,1-22 15,-1 22-15,0 0 0,1 0 0,-22 0 16,21 0-16,-21 0 0,22-21 0,-22 21 16,0 0-16,0 0 0,-21-21 31</inkml:trace>
  <inkml:trace contextRef="#ctx0" brushRef="#br1" timeOffset="43180.15">13060 5694 0,'0'0'0,"21"-21"0,0 21 16,0-21-16,0-1 15,1 22-15,-22-21 16,0 42 15,-22 1-31,1-1 0,0 0 0,0 21 16,0-21-16,0 22 0,-1-1 15,1 0-15,0 1 0,0 20 0,0-20 16,0-1-16,-1 0 0,1 1 16,0-22-16,0 21 0,-21 0 15,20-20-15,1 20 0,0-21 0,21 0 16,0 0-16,-21 1 0,21-44 31,0 1-15,21 0-16,0 0 0,0-21 0,1 20 15,-1 1-15,0-21 0,0 21 16,21-22-16,-20 1 0,20 0 0,-21-1 16,21 1-16,1 0 0,-22-1 0,21 1 15,1 0-15,-22-1 0,21 1 16,-21 21-16,0 0 0,22 0 16,-22-1-16,0 22 0,0 0 15,-21 22-15,0-1 16,0 0-16,0 21 0,0 1 0,0-1 15,0 0-15,0 1 0,0 20 16,0-21-16,0 1 0,0-1 0,-21 0 16,21-20-16,-21 20 0,21-21 0,0 21 15,0-20-15,0-1 0,0 0 16,0 0-16,0 0 0,0 0 0,0 1 16,-21-44 15,21 1-16,0 0-15,-21 0 0</inkml:trace>
  <inkml:trace contextRef="#ctx0" brushRef="#br1" timeOffset="43384.42">12975 6138 0,'0'0'0,"-21"0"0,0 0 16,42 0 15,0 0-31,0-21 16,0 21-16,22 0 0,-22 0 15,0 0-15,21-21 0,1 21 0,-22 0 16,21 0-16,-21-21 0,22 21 0,-22 0 16,21-21-16,-21 21 0</inkml:trace>
  <inkml:trace contextRef="#ctx0" brushRef="#br1" timeOffset="44607.93">13885 6054 0,'0'0'0,"21"0"16,1 0-16,-22-21 0,21 21 15,-21-22-15,0 1 0,0 0 16,-21 21-16,-1 0 15,1-21-15,0 21 0,0 0 16,-21 0-16,20 0 0,1 0 0,-21 0 16,21 21-16,0 0 0,-1-21 0,-20 21 15,21 1-15,0-1 0,21 0 16,0 0-16,0 0 0,0 0 16,0 1-16,21-22 0,0 0 15,21 0-15,-20 21 16,-1-21-16,21 0 0,-21 0 0,0 0 15,22 21-15,-22-21 0,0 21 0,0-21 16,22 0-16,-43 21 0,21-21 16,-21 21-16,21 1 0,-21-1 15,0 0-15,-21 0 0,0 0 16,-1-21-16,-20 21 0,21 1 16,0-22-16,-22 21 0,22-21 0,0 0 15,-21 0-15,21 0 0,-1 0 0,1 0 16,0 0-16,0 0 0,0-21 15,0 21-15,-1-22 0,22 1 16,-21 0-16,21 0 0,-21 21 16,21-21-16,0 0 15,-21 21-15,21 21 32,0 0-32,0 0 15,21 0-15,-21 0 0,21 1 16,0-1-16,1 0 0,-1 0 15,0-21-15,0 0 16,0 0-16,22 0 0,-22 0 0,0 0 16,21 0-16,-21 0 0,22-21 0,-1 21 15,0-21-15,-20 0 0,20-1 16,0 1-16,-21 0 0,22 0 16,-22 0-16,21 0 0,-21-1 0,-21 1 15,22 0-15,-1 0 0,-21 0 0,21 21 16,-21-21-16,0-1 0,0 1 15,-21 42 17,21 1-32,-21-1 15,21 0-15,-22 0 0,22 0 0,0 0 16,0 1-16,0-1 0,0 0 16,0 0-16,0 0 15,22-21-15,-1 0 0,0 21 0,0-21 16,0 0-16,0 0 0,22 0 0,-22 0 15,0-21-15,21 21 0,-20-21 16,-1 0-16,0 0 0,0 21 0,0-21 16,0-1-16,1 1 0,-1 0 0,-21 0 15,0 0-15,0 0 0,21 21 16,-21-22-16,0 1 0,0 0 0,21 0 16,-21 42 30,0 0-46,0 0 16,0 1-16,0-1 0,-21 0 0,21 21 16,-21-21-16,0 22 0,-1-1 15,22 22-15,0-22 0,-21 21 0,0-20 16,0 20-16,21 1 0,-21-1 0,0 22 16,-1-22-16,22 1 0,0 21 15,-21-1-15,0 1 0,21-22 0,0 22 16,-21 0-16,21-22 0,-21 1 0,0-1 15,21 1-15,-22-1 0,22-20 0,-21 20 16,0-21-16,0 1 0,0-22 16,0 0-16,-1 0 0,1 0 0,0 1 15,0-22-15,-21 0 0,20 0 0,-20-22 16,0 1-16,-1 0 0,-20 0 16,21 0-16,-22-22 0,1 22 15,20-21-15,1 0 0,0-1 0,-1 1 16,1 0-16,21-1 0,0 1 0,21 0 15,0 20-15,0-20 0,0 0 0,0-1 16,0 1-16,0 0 0,0-1 16,21 22-16,0-21 0,0 0 0,0-1 15,0 1-15,22 0 0,-22-22 0,21 22 16</inkml:trace>
  <inkml:trace contextRef="#ctx0" brushRef="#br1" timeOffset="45162.2">14817 6138 0,'0'0'0,"-22"-21"15,22 0-15,-21 21 0,0 0 16,21 21-1,0 0-15,0 1 16,0-1-16,0 0 0,0 0 16,0 0-16,0 0 0,0 1 0,-21-1 15,21 0-15,0 0 0,0 0 0,0 0 16,0 1-16,0-1 0,0 0 16,-21-42 15,21 0-16,0-1-15,0 1 0,0 0 16,0 0-16,0 0 0,0 0 0,0-1 16,0-20-16,21 21 15,0 0-15,0 0 0,22-1 0,-22 1 16,21 0-16,-21 0 0,22 21 0,-1-21 16,0 21-16,1 0 0,-1 0 15,-21 0-15,21 0 0,-20 0 0,20 21 16,-21 0-16,-21 0 0,0 0 0,0 1 15,0 20-15,0-21 0,0 0 16,0 0-16,0 22 0,-21-22 0,21 0 16,-21 0-16,0 0 0,-1 1 0,22-1 15,-21-21-15,21 21 0,-21-21 16,21-21 15,21 0-15,0-1-16,1 22 0</inkml:trace>
  <inkml:trace contextRef="#ctx0" brushRef="#br1" timeOffset="45584.34">15938 6075 0,'0'-21'0,"0"0"0,0-1 16,0 1-16,0 0 15,-21 21 1,0-21-16,0 21 0,0 0 16,0 0-16,-1 0 0,1 0 15,0 21-15,0 0 0,0-21 16,0 43-16,-1-22 0,1 0 0,0 21 15,0-21-15,0 1 0,21 20 0,0-21 16,0 21-16,0-20 0,0-1 16,0 21-16,0-21 0,21 0 0,0 1 15,21-22-15,-20 21 0,-1 0 16,0-21-16,21 0 0,-21 0 16,1 0-16,-1 0 0,21 0 0,-21 0 15,0 0-15,1-21 0,-1 0 0,0 21 16,-21-22-16,0 1 0,21 0 15,-21 0-15,0 0 16,0 0-16,0-1 16</inkml:trace>
  <inkml:trace contextRef="#ctx0" brushRef="#br1" timeOffset="46436.48">17060 5948 0,'0'0'0,"21"0"0,22-42 16,-22 20-16,0 22 0,0-21 15,0 0-15,1 0 0,-1 0 16,0 0-16,0-1 0,0 1 0,0 0 15,-21 0-15,0 0 0,0 0 16,0-1-16,-21 1 0,-21 21 16,21 0-16,-22 0 0,1 0 15,0 21-15,-1 1 0,1-22 16,0 21-16,-1 0 0,22 0 0,-21 0 16,21 0-16,0 22 0,-1-22 15,22 0-15,0 0 16,0 0-16,0 1 0,22-1 0,-1 0 15,21 0-15,-21 0 0,0 0 16,22 1-16,-22-1 0,21 0 0,-21 0 16,22 0-16,-22 0 0,0 1 0,0-1 15,-21 0-15,0 0 0,0 0 16,0 0-16,0 1 0,-21-1 0,-21 0 16,-1-21-16,1 21 0,0 0 0,-1-21 15,-20 0-15,21 0 0,-22 0 16,22 0-16,-1 0 0,1 0 0,0-21 15,-1 0-15,1 21 0,21-21 16,0 0-16,0-1 0,-1 1 16,1 0-16,21 0 0,-21 0 0,21 0 15,0-1-15,0 1 0,0 0 0,0 0 16,21 21 0,-21-21-16,21 21 0,1 0 15,-1 0-15,0 0 16,0 0-16,0 21 15,0-21-15,1 0 0,-1 0 16</inkml:trace>
  <inkml:trace contextRef="#ctx0" brushRef="#br1" timeOffset="47178.12">17547 6011 0,'0'0'0,"42"0"0,22-42 15,-64 21-15,21 21 16,-21-21-16,-21 21 16,0 0-16,0 0 15,-22 0-15,22 0 0,0 0 0,-21 21 16,20 0-16,-20 0 0,0 0 16,21 1-16,-1-1 0,-20 21 0,21-21 15,0 0-15,0 22 0,21-22 16,0 0-16,0 0 0,0 0 15,0 1-15,0-1 0,21 0 0,0 0 16,0-21-16,21 0 0,-20 0 16,20 0-16,0 0 0,1 0 0,-1 0 15,0 0-15,1-21 0,-1 0 0,-21 21 16,21-21-16,1-1 0,-22 1 16,21 0-16,-21 0 0,1 0 0,-1 0 15,0-1-15,0 1 0,-21 0 0,0 0 16,0 0-16,0 0 0,0-1 15,-21 22-15,0 0 16,0 0-16,-1 0 0,1 22 16,0-1-16,21 0 15,0 0-15,0 0 0,0 0 16,0 1-16,0-1 0,0 0 0,0 0 16,21 0-16,-21 0 15,21-21-15,-21 22 0,0-1 0,22-21 16,-1 21-16,0-21 15,0 0-15,0 0 16,0 0-16,1 0 0,-1 0 0,0 0 16,21-21-16,-21 0 0,1 21 0,20-22 15,-21 1-15,0 0 0,0 0 16,1 0-16,-1 0 0,0-1 16,0 1-16,0 0 0,-21 0 0,0 0 15,21 21-15,-21-21 0,0-1 16,0 44-1,-21-1 1,21 0-16,-21 0 0,0 0 16,21 0-16,0 1 0,-21-1 0,0 21 15,21-21-15,-22 0 0,22 1 0,0-1 16,0 0-16,0 0 16,22-21-1,-1 0-15,0 0 0,0 0 16,0-21-16,0 0 0,1 21 15,-22-21-15</inkml:trace>
  <inkml:trace contextRef="#ctx0" brushRef="#br1" timeOffset="47528.12">18627 5673 0,'0'0'0,"0"-21"0,-43 21 15,22 0-15,0 0 16,0 21-16,0-21 0,-1 21 0,1 0 15,0 0-15,21 0 0,-21 1 0,21-1 16,0 0-16,0 0 16,0 0-16,0 0 0,21-21 0,0 22 15,0-22-15,1 0 0,-1 0 0,0 0 16,0 0-16,0 0 0,0 0 16,1 0-16,-22-22 0,21 1 0,0 21 15,0-21-15,-21 0 0,0 0 16,0-22-16,0 22 0,0 0 0,0-21 15,0 21-15,0-22 0,0 22 0,0 0 16,-21 0-16,-21 0 0,20 21 16,1 0-16,0 0 0,-21 0 0,21 0 15,-22 21-15,22-21 0,-21 21 0,21 0 16,-1 21-16,1-20 16,0-1-16,21 21 0,0-21 0,0 0 15,0 1-15,21-1 0,22 0 0,-22 0 16</inkml:trace>
  <inkml:trace contextRef="#ctx0" brushRef="#br1" timeOffset="47880.02">18944 5863 0,'-21'0'15,"0"0"1,0 0-16,21 21 0,-22 1 15,22-1-15,-21 0 0,0 0 0,21 21 16,-21 1-16,0-22 0,21 21 0,-21 22 16,-1-22-16,22 22 0,-21-1 15,21-21-15,0 22 0,-21 21 0,0-22 16,0 1-16,0-1 0,-1 1 0,1-1 16,0 1-16,-21-1 0,21 22 0,-22-22 15,1 1-15,0-1 0,-1 1 16,22-1-16,-21-20 0,21 20 0,-1-21 15,1 1-15,21-1 0,0-21 0,0 0 16,0 1-16,0-1 0,21-21 16,1 0-1,-1-21-15,21-1 0,-21-20 0,22 21 16,-22-21-16,21-1 0,-21 1 0,22 0 16,-1-22-16,-21 1 0</inkml:trace>
  <inkml:trace contextRef="#ctx0" brushRef="#br1" timeOffset="48195.86">18817 6308 0,'0'0'0,"0"-64"0,0 22 16,0 0-16,0-1 0,0 22 0,0-21 15,0 21-15,21-1 0,0 1 0,1 0 16,-1 0-16,0 0 0,0 0 16,0-1-16,22 22 0,-1 0 15,-21 0-15,21 0 0,1 0 0,-1 0 16,0 0-16,-20 22 0,20-1 0,-42 0 15,0 0-15,0 0 0,0 22 16,0-22-16,0 0 0,-21 0 0,0 0 16,-22 22-16,1-22 0,21 0 0,-22-21 15,1 21-15,0 0 0,21-21 16,-22 0-16,22 21 0,-21-21 0,21 0 16,-1 0-16,44-21 46,-1 21-46,0-21 0,0 0 0,21 21 16,-20-21-16,20 0 0</inkml:trace>
  <inkml:trace contextRef="#ctx0" brushRef="#br1" timeOffset="48508.65">19897 5567 0,'0'0'0,"21"-42"0,-21 20 0,0-20 16,0 21-16,0-21 0,0 20 15,0 1-15,0 0 16,-21 42 0,-1 0-16,1 1 0,21-1 15,-21 0-15,0 21 0,0 1 0,0 20 16,-1-21-16,1 22 0,-21-22 0,21 22 16,0-1-16,-1-20 0,-20 20 15,42-21-15,-21 1 0,21-1 0,0 0 16,0-20-16,0 20 0,0-21 0,21 0 15,0 0-15,0-21 0,1 22 16,-1-22-16,0 0 0,21 0 0,-21 0 16,1 0-16,20 0 0,-21 0 15,0-22-15,0 22 0,1-21 16,-1 0-16,0 0 0,0 21 0,0-42 16,-21 20-16,0 1 0,21 0 0</inkml:trace>
  <inkml:trace contextRef="#ctx0" brushRef="#br1" timeOffset="48704.37">19664 5842 0,'0'0'15,"0"-21"1,21 21 0,0 0-16,0 0 0,22-21 15,-22 21-15,0 0 16,21 0-16,-21 0 0,22 0 0,-22 0 15,21 0-15,-21 0 0,22 0 0,-1-21 16,-21 21-16,22-22 0,-22 22 16,21 0-16</inkml:trace>
  <inkml:trace contextRef="#ctx0" brushRef="#br1" timeOffset="48995.38">20997 5482 0,'0'0'0,"-63"0"16,42 0-16,-1 0 0,1 0 16,0 0-16,0 0 0,0 21 15,0 1-15,-1-1 0,22 21 0,-21-21 16,21 22-16,-21-1 0,21 0 0,0 1 15,0-1-15,0 0 0,0-21 16,0 22-16,0-1 0,0-21 0,0 22 16,0-22-16,21 0 0,0 0 0,1 0 15,-1 0-15,0-21 16,0 0-16,21 22 0,1-22 0,-22 0 16</inkml:trace>
  <inkml:trace contextRef="#ctx0" brushRef="#br1" timeOffset="49288.06">21590 5355 0,'0'0'0,"21"-21"0,21 0 16,-20 21-1,-1 0-15,0 0 0,0 0 16,0 21-16,0-21 0,22 21 0,-22 0 15,0 22-15,0-22 0,0 21 16,1 1-16,-1-1 0,0 21 0,-21-20 16,0-1-16,0 22 0,0-22 0,0 21 15,0-20-15,-21-1 0,0 0 16,-1 1-16,-20-22 0,21 21 0,-21-21 16,20 1-16,-20-1 0,0 0 0,-1 0 15,22-21-15,0 0 0,0 21 0,0-21 16,0 0-16</inkml:trace>
  <inkml:trace contextRef="#ctx0" brushRef="#br1" timeOffset="50311.92">6096 11917 0,'0'0'16,"0"-21"-16,0-22 15,0 22-15,0 0 0,0 0 0,0 0 16,0 0-16,-21 21 0,21-22 16,-21 22-1,21-21-15,0 42 16,0 1-1,-22-1-15,22 21 0,-21 0 0,21 1 16,0-1-16,0 22 0,0-22 16,0 0-16,0 22 0,0-22 0,0 22 15,0-22-15,0 0 0,0 1 0,0-22 16,0 21-16,0-21 0,0 22 16,0-22-16,0 0 0,0 0 0,0 0 15,21-21 16,-21-21-15,22 21-16</inkml:trace>
  <inkml:trace contextRef="#ctx0" brushRef="#br1" timeOffset="50607.75">6540 12234 0,'0'0'0,"-21"64"15,21-43 1,0 0 0,21-21-1,1 0-15,-1 0 0,0-21 16,0 0-16,-21 0 16,0 0-1,-21-1 1,0 22-16,0 0 0,-1 0 15,1 0-15,0 0 0,0 0 16,0 0-16,21 22 0,0-1 31,21-21-31,0 0 16</inkml:trace>
  <inkml:trace contextRef="#ctx0" brushRef="#br1" timeOffset="51536.14">8551 12256 0,'0'0'0,"-21"0"0,-21 21 16,21-21-16,-1 0 15,22-21 17,22-1-32,-1 1 0,0 21 15,0-21-15,0-21 0,0 21 0,1-1 16,-1 1-16,0-21 0,-21 21 0,0 0 15,0-22-15,0 22 0,0 0 16,-21 0-16,0 21 0,-22 0 0,22 0 16,-21 0-16,21 0 0,-22 0 0,1 0 15,0 21-15,20 0 16,-20 21-16,0-20 0,-1 20 0,1-21 16,21 21-16,-21 1 0,20-22 0,-20 21 15,21-21-15,21 22 0,0-22 16,0 0-16,0 0 0,21 0 15,0-21-15,0 0 0,22 0 0,-1 0 16,0 0-16,1-21 0,-1 0 16,0 21-16,1-21 0,-1 0 0,0 0 15,1-1-15,-1 1 0,-21 0 0,22 0 16,-22-21-16,0 20 0,-21 1 16,21 0-16,0 0 0,-21 0 0,0 0 15,0-1-15,0 1 16,21 21-16,-21 21 31,0 22-31,0-22 0,0 21 0,-21 1 16,21-1-16,-21 0 0,21 22 15,0-1-15,0-20 0,-21 20 0,21 1 16,-21 20-16,21-20 0,0 20 0,0 1 16,0 0-16,0-1 0,0 1 15,0 0-15,0-1 0,0 22 0,21 0 16,-21-21-16,21 21 0,0-1 0,-21-20 15,0 21-15,21-21 0,-21 20 0,0-20 16,0 0-16,0 21 16,0-22-16,0 1 0,0-22 0,-21 22 15,0-21-15,0-1 0,0 1 0,0-22 16,-22-21-16,22 21 0,0-20 16,-21-22-16,-1 0 0,1 0 0,0-22 15,-1 1-15,1-21 0,0 0 0,-1-1 16,1-20-16,0-1 0,-1 1 0,22-22 15,0 0-15,0 1 0,21-1 16,0-21-16,0 22 0,0-22 0,0 0 16,0 0-16,21 0 0,0 0 0,0 1 15,22-1-15,-1 0 0,0 21 16,22-21-16,-1 22 0,1-1 16,-1 0-16,1 22 0,20-1 0,-20 1 15,21-1-15,-22 22 0,1 0 16,-22-22-16,21 43 0</inkml:trace>
  <inkml:trace contextRef="#ctx0" brushRef="#br1" timeOffset="52140.12">9292 12277 0,'0'0'0,"-21"21"0,21-42 46,21 0-30,-21-1-16,21 1 0,0 0 16,1 0-16,-1 0 0,0 0 0,0-22 15,-21 22-15,0 0 0,21-21 0,-21 20 16,0 1-16,0 0 0,0 0 16,0 0-16,-21 0 0,0 21 15,0 0-15,0 0 0,-22 21 0,22 21 16,0-21-16,0 22 0,0 20 15,-1-21-15,1 22 0,0-22 0,21 22 16,0-22-16,0 0 0,0-20 16,0 20-16,0-21 0,0 0 15,21 0-15,0-21 0,1 0 0,20 0 16,-21 0-16,21 0 0,-20 0 0,20-21 16,0 0-16,1 0 0,-1 0 15,0-22-15,1 22 0,-1-21 0,0 0 16,1-1-16,-1 1 0,0 0 0,-21-1 15,22-20-15,-22 20 0,21-20 16,-21 21-16,1-22 0,-1 22 16,0-22-16,-21 22 0,0 0 0,0-1 0,0 1 15,0 21-15,0 0 0,0-1 16,0 1-16,-21 21 0,0 21 16,-1 1-16,1-1 0,0 21 15,0 0-15,0 1 0,21-1 16,-21 22-16,21-1 0,-22 1 0,22-1 15,0-21-15,-21 22 0,21-1 0,0-20 16,0 20-16,0-20 0,0-1 16,0-21-16,0 0 0,0 22 0,21-43 15,1 21-15,-1 0 0,0-21 16,0 0-16,0 0 0,0 0 0,-21-21 16,22 0-16,-1-1 0,-21 1 15</inkml:trace>
  <inkml:trace contextRef="#ctx0" brushRef="#br1" timeOffset="52340.16">9715 11980 0,'0'0'0,"0"-21"16,22 0-16,-1 21 15,0-21-15,0 0 0,0 21 16,22-21-16,-22-1 0,21 22 0,0-21 15,1 0-15,-1 21 0,0-21 0,-20 0 16,20 0-16,-21 21 0,21-22 16,-20 1-16,-1 21 0,0-21 15</inkml:trace>
  <inkml:trace contextRef="#ctx0" brushRef="#br1" timeOffset="53072.35">11282 11811 0,'0'0'0,"-21"0"16,21-21-1,21 21 1,0-21-16,0 0 0,21-22 16,-20 22-16,20 0 0,0-21 0,-21 20 15,22-20-15,-1 21 0,-21-21 16,22 20-16,-22-20 0,-21 21 0,0 0 15,0-22-15,0 22 0,-43 21 16,22-21-16,-21 21 0,0 0 0,-1 0 16,-20 0-16,20 21 0,-20 0 0,21 1 15,-22-22-15,1 42 0,-1-21 16,22 0-16,-1 0 0,1 1 0,0-1 16,21 0-16,-1 0 0,1 0 15,21 0-15,0 1 0,0-1 0,21 0 16,1 21-16,-1-21 0,0 22 0,21-1 15,1 0-15,-22 1 0,21-1 16,0 0-16,1 1 0,-22-1 16,0 0-16,21 1 0,-20-1 0,-22 0 15,0 1-15,0-1 0,0 0 0,0-20 16,-22 20-16,1-21 0,-21 0 16,0 0-16,-1 1 0,1-1 0,-22-21 15,1 0-15,-1 0 0,1 0 0,-1 0 16,-20 0-16,20 0 0,1-21 15,20-1-15,-20 1 0,21 0 0,20-21 16,-20-1-16,21 1 0,0 0 0,0-1 16,21-20-16,0 21 0,0-22 15,0 22-15,21-1 0,0 22 16,0-21-16,0 21 0,22 0 0,-22 21 16,21 0-16,-21 0 0,22 21 15,-1 0-15,-21 0 0,21 0 0,1 0 16,-1 22-16,-21-22 0,22 21 0,-1 1 15,-21-22-15,0 21 0,0-21 0,1 0 16,20 1-16,-21-1 0</inkml:trace>
  <inkml:trace contextRef="#ctx0" brushRef="#br1" timeOffset="54768.46">11980 12002 0,'0'0'0,"0"-22"0,0-41 16,0 42-1,-21 21-15,0 0 0,0 0 16,0 0-16,-22 0 0,22 0 0,0 0 16,0 21-16,-22 0 0,22 0 0,0 0 15,0 22-15,0-22 0,21 21 16,-21 1-16,21-1 0,-22-21 0,22 21 15,0 1-15,0-1 0,0-21 0,0 0 16,0 22-16,0-22 16,22-21-16,-1 21 0,0 0 0,21-21 15,1 0-15,-22 0 0,21 0 0,0 0 16,1 0-16,-1-21 0,0 0 0,1 0 16,-1 0-16,0-1 0,-20 1 15,20 0-15,0-21 0,1 21 0,-22-22 16,0 22-16,0-21 0,0 21 0,0-22 15,-21 22-15,0 0 0,0 0 16,0 0-16,-21 21 16,0 21-1,0 0 1,21 0-16,0 0 0,0 0 16,0 1-16,0-1 0,0 0 0,21 0 15,-21 0-15,21 0 0,0 1 16,1-1-16,-1 0 0,-21 0 15,21 0-15,-21 0 0,21 1 0,-21-1 16,21-21-16,-21 21 0,0 0 16,21-21-16,-21 21 0,22-21 15,-1 0-15,0 0 0,0 0 0,0 0 16,0 0-16,22 0 0,-22-21 0,0 0 16,21 21-16,-20-21 0,20 0 15,-21-1-15,0 1 0,22 0 0,-22 0 16,21-21-16,-21 20 0,0 1 15,1-21-15,-1 0 0,0 20 0,-21-20 16,0 21-16,0 0 0,0-22 16,0 22-16,0 0 0,-21 21 15,0 0-15,-1 0 0,1 0 0,0 0 16,0 0-16,0 21 0,0 0 16,-1 1-16,1-1 0,21 21 0,-21-21 15,0 0-15,21 22 0,0-22 0,0 21 16,0-21-16,0 1 15,0-1-15,0 0 0,0 0 0,0 0 16,21 0-16,0 1 0,0-22 0,1 0 16,-1 21-16,21-21 0,0 0 0,-20 0 15,20 0-15,0 0 0,1 0 16,-1 0-16,0-21 0,22-1 0,-22 22 16,0-21-16,1 0 0,-22 0 0,21 0 15,-21-22-15,1 22 0,-1 0 16,0-21-16,-21 21 0,21-1 0,-21-20 15,0 21-15,0 0 0,0 0 0,-21 21 16,0-22-16,0 22 0,-1 0 16,-20 0-16,0 22 15,21-1-15,-1 0 16,1 0-16,0 21 0,21-20 0,0-1 16,0 21-16,0-21 0,0 0 15,0 22-15,0-22 0,0 0 0,0 0 16,21 0-16,0-21 0,1 22 0,-1-1 15,0-21-15,0 0 0,21 0 16,-20 0-16,20 0 0,0 0 0,-21 0 16,22-21-16,-22 21 0,0-22 0,21 1 15,-20 0-15,-1 0 0,0 0 16,0 0-16,-21-22 0,0 22 0,21 0 16,-21-21-16,0 20 0,21 1 15,-21 0-15,0 0 0,0 42 31,0 0-31,0 0 0,0 1 16,-21-1-16,0 0 0,21 0 0,-21 0 16,21 0-16,-21 22 0,21-22 15,-21 0-15,-1-21 0,22 21 0,0 0 16,0 1-16,0-44 31,0 1-15,22 0-16,-1 0 0,0 0 0,-21 0 15,21-22-15,0 22 16,0-21-16,1 21 0,-1-22 0,21 22 16,-21 0-16,0 0 0,1 0 0,-1-1 15,0 22-15,0 0 0,0 0 0,0 0 16,-21 22-16,0-1 16,0 0-16,0 0 0,0 0 0,0 22 15,0-22-15,0 0 0,0 21 0,-21-21 16,21 1-16,-21 20 0,21-21 15,0 0-15,0 0 0,0 1 16,0-1-16,21-21 0,0 0 0,1 0 16,20 0-16,-21 0 15,21 0-15,1 0 0,-1-21 0,0-1 16,1 22-16,-22-42 0,21 21 0,1 0 16,-1-22-16,0 22 0,1-21 0,-22 0 15,0-1-15,21 1 0,-21 21 16,-21-22-16,0 22 0,0-21 0,0 21 15,0 0-15,-21 21 16,-21 0-16,21 0 0,0 0 16,-1 21-16,-20 0 0,21 0 0,21 0 15,0 0-15,0 22 0,0-22 0,0 0 16,0 21-16,0-20 0,21-1 16,0 21-16,0-21 0,-21 0 0,22 22 15,-1-22-15,-21 0 0,0 0 16,0 0-16,0 1 0,0-1 15,0 0-15,-21 0 16,-1-21-16,1 0 0,0 0 0,0 0 16,0 0-16,0 0 0,-1 0 0,22-21 15,-21 21-15,21-21 16,0 0-16,0-1 0,0-20 16,21 21-16,1 0 0,-1-22 0,0 22 15,0-21-15</inkml:trace>
  <inkml:trace contextRef="#ctx0" brushRef="#br1" timeOffset="55559.41">15367 11430 0,'0'0'0,"21"-21"15,-21-21-15,0 20 16,-21 22 0,0 22-16,21-1 0,-21 0 0,-1 21 15,1-21-15,21 22 0,0-1 16,-21 22-16,21-22 0,-21 21 0,21-20 15,-21 20-15,21 1 0,0-22 0,0 22 16,-21-22-16,-1 21 0,22-20 16,-21-1-16,0 0 0,21 1 0,-21-22 15,0 0-15,21 0 0,0 0 16,-21 1-16,21-44 31,21 1-15,0-21-16,0 21 0,0-22 0,0 22 15,1-21-15,20 0 0,-21 20 16,0-20-16,22 21 0,-22 0 0,0 0 16,0-1-16,0 22 0,0 0 0,1 22 15,-22-1-15,0 0 16,0 0-16,0 0 0,0 0 16,0 22-16,0-22 0,0 0 0,0 0 15,21 0-15,-21 1 0,21-1 16,0 0-16,-21 0 0,21-21 15,0 0-15,1 21 0,-1-21 0,0 0 16,21 0-16,-21 0 0,1 0 0,20 0 16,-21-21-16,0 0 0,22 0 0,-22 0 15,0-1-15,21 1 0,-21 0 16,1-21-16,-1 21 0,0-22 0,0 22 16,-21 0-16,0 0 0,21 0 0,-21-1 15,0 44 1,0-1-16,-21 0 15,0 0-15,21 21 0,-21-20 16,21-1-16,-21 21 0,21-21 0,-22 0 16,22 1-16,0-1 0,0 0 15,0 0-15,0 0 0,22-21 16,-1 21-16,0-21 0,0 0 0,0 0 16,0 0-16,22 0 0,-22 0 15,0-21-15,0 21 0,22-21 0,-22 0 16,0 0-16,0 0 0,0-1 0,-21 1 15,0-21-15,0 21 0,0-22 0,0 1 16,0 0-16,0 21 0,-21-22 16,0 22-16,0 0 0,-22 0 0,22 0 15,0 21-15,0 0 0,-21 0 16,20 0-16,1 21 0,0-21 16,0 21-16,0 0 0,0 0 0,21 0 15,0 1-15,0-1 0,0 0 0,0 0 16,0 0-16,0 0 0,21-21 15,0 0-15,0 0 0,0 0 16</inkml:trace>
  <inkml:trace contextRef="#ctx0" brushRef="#br1" timeOffset="55848.2">16849 11578 0,'0'0'0,"0"-42"16,0-85-1,0 106-15,-22 21 0,1 0 16,0 21-16,0 0 16,21 0-16,-21 22 0,0-1 0,21 0 15,0 1-15,-22-1 0,22 21 0,-21-20 16,0 20-16,21-20 0,0 20 16,0-21-16,0 22 0,0-22 0,0 1 15,0-1-15,0 0 0,0-21 0,0 22 16,0-22-16,0 0 0,21 0 15,0 0-15,-21 1 0,22-22 16,-1 0-16,0 0 0,0 0 0,0 0 16,0 0-16,1 0 0,-1-22 15,0 1-15</inkml:trace>
  <inkml:trace contextRef="#ctx0" brushRef="#br1" timeOffset="56020.17">16595 11875 0,'0'0'15,"-22"0"-15,-20 0 0,21 0 16,0 0 0,21 21-16,21-21 0,0 0 15,0 21-15,0-21 0,22 0 16,-1 0-16,0 0 0,1 0 16,-1 0-16,0 0 0,1 0 0,20-21 15,-20 21-15,20-21 0</inkml:trace>
  <inkml:trace contextRef="#ctx0" brushRef="#br1" timeOffset="56652.05">17992 11536 0,'0'0'0,"0"-21"0,0-22 16,0 1-16,0 21 0,0 0 0,0 0 16,0-1-16,-22 22 15,1 0 1,21 22-16,-21-1 0,21 21 0,-21 0 15,0 1-15,0-1 0,-1 0 16,22 22-16,-42-1 0,21-20 0,0 20 16,0 1-16,-22-1 0,22-20 15,-21 20-15,-1-21 0,22 1 0,0-1 16,0-21-16,0 0 0,0 22 0,21-22 16,21-42 15,0 0-31,0-1 0,0 1 0,0-21 15,1 21-15,-1-22 0,0 1 16,0-21-16,0 20 0,0-20 16,22 20-16,-22-20 0,0-1 0,21 1 0,-20 21 15,-1-22-15,0 22 0,21-1 0,-21 1 16,-21 0-16,22 21 16,-1 21-16,-21 21 15,0 0-15,0 21 0,0 1 0,0-1 16,0 0-16,0 22 0,0-1 15,0-20-15,0 20 0,0 1 0,0-1 16,0-21-16,0 22 0,0-22 0,21 1 16,0-1-16,-21 0 0,21-21 15,0 1-15,-21 20 0,22-21 0,-22 0 16,21-21-16,-42 0 31</inkml:trace>
  <inkml:trace contextRef="#ctx0" brushRef="#br1" timeOffset="57119.8">17780 12065 0,'0'0'0,"-21"0"0,-22-21 15,22 21-15,0 0 16,42 0 0,0 0-1,22 0-15,-1 0 0,0 0 16,1 0-16,20 0 0,1 0 0,-1-21 15,22 21-15,-22-21 0,22-1 0,-21 22 16,20-21-16,-20 0 16,20 0-16,-41 0 0,20 0 0,1-1 15,-22 1-15,-21 0 0,22 0 0,-22 0 16,-21 0-16,0-1 0,-21 22 16,-1 0-16,1 0 15,-21 0-15,0 0 0,-1 22 0,1-1 16,0 0-16,-1 0 0,22 0 0,-21 0 15,21 1-15,-1 20 0,1-21 16,21 0-16,0 0 0,0 1 0,21-1 16,1 0-16,-1 0 0,21 0 0,0 0 15,-20 1-15,20-22 0,0 21 16,1 0-16,-1 0 0,-21-21 16,21 21-16,-20 0 0,-1-21 0,0 22 15,-21-1-15,0 0 0,-42 0 16,20-21-16,1 21 15,-21-21-15,0 0 0,-1 21 0,1-21 16,0 0-16,20 0 0,-20 0 0,0 0 16,21 0-16,-1 0 0,1 0 0,42 0 31,1-21-31,-1 21 0,21-21 0</inkml:trace>
  <inkml:trace contextRef="#ctx0" brushRef="#br1" timeOffset="57359.75">19748 11663 0,'0'0'0,"22"-21"0,-1-43 15,-42 64 1,-1 0-16,1 21 0,0 1 0,-21-1 16,-1 0-16,22 21 0,-21 1 15,21-22-15,-22 21 0,22 0 0,0 22 16,0-22-16,0 1 0,21-1 0,0 0 15,0 1-15,0-1 16,0-21-16,0 21 0,0-20 0,21-1 16,0 0-16,21 0 0,-20-21 0,20 0 15,0 21-15,22-21 0,-22 0 0,0 0 16,22 0-16</inkml:trace>
  <inkml:trace contextRef="#ctx0" brushRef="#br1" timeOffset="57512.23">20553 11705 0,'0'0'0,"42"-21"0,-21 21 0,22 0 16,-22 0-16,0 21 0,0-21 15,0 43-15,0-22 0,-21 21 16,0 0-16,0 1 0,0 20 0,0-20 16,-21-1-16</inkml:trace>
  <inkml:trace contextRef="#ctx0" brushRef="#br1" timeOffset="57540.8">20532 12383 0,'-43'0'0,"86"0"0,-107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4:23:23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1778 0,'0'21'78,"21"0"-62,-21 1-16,21-22 15</inkml:trace>
  <inkml:trace contextRef="#ctx0" brushRef="#br0" timeOffset="864.3">2561 847 0,'0'0'16,"0"-21"-16,-21 21 15,0 0 1,21-22 0,42 22 15,-21 0-31,22 0 0,20 0 15,-21 0-15,22 0 0,-1 22 16,1-22-16,-1 21 0,1-21 16,-1 21-16,1-21 0,-1 0 0,1 21 15,-1-21-15,-20 0 0,20 21 16,-20-21-16,-1 0 0,-21 0 16,0 21-16,0-21 0,-21 22 15,-21-22 1,0 0-16,0 0 15,-21 21-15,20-21 0,-20 0 0,21 0 16,-21 0-16,20 0 0,-20 0 16,21 0-16</inkml:trace>
  <inkml:trace contextRef="#ctx0" brushRef="#br0" timeOffset="1244.25">3090 931 0,'0'0'16,"-21"0"-1,0 0-15,0 0 0,21 22 16,0-1-16,0 0 0,0 0 16,0 0-16,0 0 0,0 22 15,0-1-15,0-21 0,0 22 16,0-1-16,0 0 0,0 1 16,0-1-16,0 0 0,0 1 0,0-1 15,0 0-15,0 1 0,0-1 16,0 0-16,-21 1 0,-1-1 0,1 0 15,0-21-15,0 1 0,0 20 16,0-21-16,-1-21 0,-20 21 0,21-21 16,-21 0-16,-1 0 0,22 0 15,-21 0-15,-1 0 0,22-21 0,-21 0 16,21 0-16,-22 0 0,22-1 16,0-20-16,-21 21 0,21-21 15,21 20-15,-22-20 0,22 21 16,0 0-16,0 0 0,0-1 0,0 1 15,22 21-15,-1 0 16,21-21-16,-21 21 0,22 0 16,-1 0-16,0 0 0</inkml:trace>
  <inkml:trace contextRef="#ctx0" brushRef="#br0" timeOffset="1768.64">3662 1566 0,'0'0'0,"21"-21"0,0 0 16,-21 0-16,0 0 15,0 0-15,0-1 0,-21 22 16,0 0-16,-22 0 16,22 0-16,-21 0 0,21 22 15,-22-22-15,1 21 0,0 0 0,-1 0 16,22 21-16,-21-20 0,21 20 15,0 0-15,-1-21 0,1 22 16,21-1-16,0-21 0,0 0 16,0 1-16,0-1 0,0 0 0,21-21 15,1 0-15,-1 0 16,0 0-16,0 0 0,0 0 0,22-21 16,-1 0-16,-21-1 0,21-20 15,1 21-15,-22-21 0,21-1 0,-21 22 16,22-21-16,-22-1 0,0 1 15,0 21-15,0 0 0,-21 0 0,0-1 16,0 1-16,0 42 31,0 1-31,0-1 16,0 21-16,0-21 0,0 22 0,0-1 16,0-21-16,0 21 0,0 1 15,0-22-15,0 21 0,0-21 0,0 1 16,0-1-16,22 0 0,-1 0 15,0 0-15,0-21 0,0 0 0,0 0 16,1 0-16,-1 0 0,0 0 16,21-21-16,-21 0 0,1 0 0,-1-22 15,0 22-15,0-21 0,0 21 16</inkml:trace>
  <inkml:trace contextRef="#ctx0" brushRef="#br0" timeOffset="1976.08">4170 1461 0,'21'-64'16,"-21"43"-1,0 42 1,0 0-16,0 0 16,0 1-16,0 20 0,0-21 0,0 21 15,0 1-15,0-22 0,0 21 16,0 1-16,0-1 0,0-21 0,0 0 16,0 22-16,0-22 0,0 0 15,0 0-15,21-21 16,0 0-1,0-21-15,1 0 0,-1 0 16,0-1-16</inkml:trace>
  <inkml:trace contextRef="#ctx0" brushRef="#br0" timeOffset="2189.03">4572 1461 0,'0'0'0,"0"-22"0,21 1 15,-42 21 16,0 21-31,0 1 0,-1-1 0,1 0 16,-21 21-16,21-21 0,0 22 16,-22-1-16,22 0 0,0-20 0,0 20 15,0 0-15,-1-21 0,22 1 16,0-1-16,0 0 0,22-21 16,-1 0-1,0 0-15,0 0 0,0 0 16</inkml:trace>
  <inkml:trace contextRef="#ctx0" brushRef="#br0" timeOffset="2623.95">5122 1545 0,'0'0'0,"21"-21"0,1 0 0,-22 0 16,0 0-16,0-1 15,-22 1-15,1 21 16,0 0-1,-21 0-15,21 0 0,-1 21 0,-20-21 16,21 22-16,0-1 0,-22 21 16,22-21-16,0 22 0,0-1 0,0 0 15,0 1-15,21-1 0,0-21 16,0 21-16,0-20 0,0-1 0,0 0 16,21 0-16,0-21 0,0 0 15,0 0-15,22 0 0,-22 0 16,21-42-16,0 21 0,-20-1 15,-1-20-15,0 21 0,0-21 16,0-1-16,0 1 0,1 0 0,-1 20 16,-21-20-16,0 21 15,0 0-15,0 0 0,0 42 16,0 0 0,0 0-16,0 21 0,0 22 15,0-22-15,0 1 0,0-1 16,0-21-16,21 21 0,0-20 0,0 20 15,0-21-15,22 0 0,-22-21 16,21 21-16,22-21 0,-22 0 0,22 0 16,-1 0-16,1 0 0,-1-21 0</inkml:trace>
  <inkml:trace contextRef="#ctx0" brushRef="#br0" timeOffset="3463.78">11726 1397 0,'0'0'0,"43"-21"0,-22 21 0,21-21 0,0 0 16,1-1-16,-1 1 0,0 0 15,22 0-15,-22-21 0,1-1 0,20 22 16,-21-21-16,1-1 0,-1 1 15,-21 0-15,0-1 0,1 1 0,-22 0 16,0-1-16,-43 22 0,22 0 16,-42 0-16,20 0 0,-41 21 0,20 0 15,-21 0-15,1 0 0,-1 21 16,0 0-16,22 0 0,-1 22 0,-63 41 16,106-41-1,-21-1-15,21 0 0,21 1 0,0-1 16,0 0-16,21 1 0,0-1 15,0 0-15,22 1 0,-1-1 0,0-21 16,22 21-16,-22 1 0,22-1 0,-22 0 16,0 1-16,1-1 0,-1 0 15,-21 1-15,-21-1 0,0-21 0,-21 22 16,-21-22-16,-1 21 16,1-42-16,-22 21 0,1 0 0,-1-21 0,1 0 15,-22 0-15,22-21 16,-1 0-16,1 0 0,-1 0 0,1-22 15,20 1-15,1 0 0,0-1 0,21-20 16,-1 21-16,22-1 0,0-20 16,0 20-16,0 1 0,0 0 0,22-1 15,-1 22-15,0-21 0,21 21 16,1 21-16,20 0 0,-21 0 0,1 0 16,-1 0-16,0 0 0,1 21 15,-1 0-15,-21 21 0,22-20 0,-22 20 16,0-21-16,0 21 0,0 1 15,0-1-15,1-21 0</inkml:trace>
  <inkml:trace contextRef="#ctx0" brushRef="#br0" timeOffset="3811.72">12150 1905 0,'0'0'15,"42"0"-15,-21 0 0,0 0 0,43 0 16,-22 0-16,-21-21 0,0 0 15,22 0-15,-22-1 0,21 1 0,-21 0 16,1-21-16,-1 21 0,0-22 16,0 1-16,0 21 0,-21-22 0,0 1 15,0 21-15,0 0 0,0 0 16,0-1-16,-21 1 0,0 21 16,0 0-16,0 0 0,-1 0 0,1 21 15,0 1-15,-21-1 0,21 21 16,-1-21-16,22 22 0,-21-1 0,21 0 15,0 22-15,0-22 0,0-21 16,0 22-16,0-1 0,0-21 0,0 0 16,21 0-16,1 1 0,-1-1 15,0-21-15,0 0 0,21 0 0,1 0 16,-22 0-16,21-21 0,22-1 16,-22 1-16,22-21 0,-1 21 15,1-22-15,-1 1 0,1-21 0,-1 20 16</inkml:trace>
  <inkml:trace contextRef="#ctx0" brushRef="#br0" timeOffset="4055.15">13398 741 0,'0'0'16,"-21"21"-16,-42 43 15,42-1-15,-1 1 0,-20-1 0,21 1 16,0 20-16,0-20 0,-1 20 0,1-20 15,21-1-15,-21 22 0,0-21 0,21-1 16,0 1-16,-21-22 0,21 0 0,0 1 16,0-1-16,0-21 15,0 0-15,0 0 0,0 1 0,21-22 16,0 0-16,0 0 0,0 0 16,1 0-16,20-22 0,-21 1 0,0 0 15,22 0-15</inkml:trace>
  <inkml:trace contextRef="#ctx0" brushRef="#br0" timeOffset="4812">13547 1545 0,'-22'21'0,"1"1"16,21-1-16,0 0 16,21-21 15,1 0-31,-1 0 0,0 0 0,0 0 15,0-21-15,22 0 0,-22 21 16,0-22-16,21 1 0,-21 0 0,1 0 16,-1 0-16,-21-22 0,0 22 0,0 0 15,0 0-15,-21 21 16,-1 0-16,1 0 0,-21 0 0,21 0 16,0 21-16,-22 0 0,22 0 15,0 22-15,-21-22 0,20 21 16,22 1-16,-21-1 0,21-21 15,0 21-15,0-20 0,0 20 0,0-21 16,0 0-16,21 0 0,-21 1 0,43-22 16,-22 0-16,0 0 0,21 0 15,1 0-15,-1 0 0,0 0 0,64-22 16,-63 1-16,20 0 16,-21-21-16,22 21 0,-22-1 0,1-20 15,-1 21-15,-21-21 0,0 20 16,0 1-16,-21 0 0,0 0 0,0 0 15,0 0-15,-21 21 16,0 0-16,0 21 16,0 0-16,21 0 0,-21 0 15,21 0-15,0 22 0,-22-22 16,22 21-16,-21 1 0,21-22 0,0 21 16,0-21-16,0 0 0,0 22 15,0-22-15,0 0 0,0 0 16,0-42 15,21 0-31,1 0 0,-1-22 0,0 22 16,0-21-16,0 0 0,0-1 15,1 1-15,20 0 0,-21 20 0,21-20 16,1 21-16,-22-21 16,21 42-16,-21-22 0,22 22 0,-22 0 15,0 0-15,0 22 0,-21-1 0,0 21 16,0-21-16,0 22 0,0-22 15,0 21-15,0 0 0,0 1 0,0-22 16,0 21-16,0-21 0,0 1 16,0-1-16,0 0 0,0 0 0,0 0 15,21-21 17,1-21-32,-1 0 15,0 0-15,0 0 0,0-1 16</inkml:trace>
  <inkml:trace contextRef="#ctx0" brushRef="#br0" timeOffset="4991.96">15007 1503 0,'0'0'0,"0"-21"16,0 42-1,0 0-15,0 0 16,-21 0-16,0 22 0,0-22 0,21 21 16,-22-21-16,22 22 0,-21-1 15,21-21-15,-21 0 0,21 22 0,0-22 16,-21 0-16,21 0 0,0 0 15,21-21 1,0 0-16,0 0 16,1-21-16</inkml:trace>
  <inkml:trace contextRef="#ctx0" brushRef="#br0" timeOffset="5155.91">15282 1312 0,'0'0'16,"0"-21"-16,-21 0 0,0 0 0,0 0 15,0 0-15,-1 21 0,-20 0 16,21 0-16,0 0 16,0 21-16,21 0 0,0 0 15,0 0-15,0 0 0,21 1 16,0-1-16</inkml:trace>
  <inkml:trace contextRef="#ctx0" brushRef="#br0" timeOffset="6011.71">15600 1482 0,'0'21'16,"0"0"-16,0 0 15,-21-21-15,-1 21 0,1 1 16,0-1-16,0 21 0,0-21 0,21 22 16,-21-22-16,21 21 0,-22-21 0,22 22 15,0-22-15,0 0 0,0 0 16,22 0-16,-1 0 0,-21 1 15,21-1-15,21-21 0,-21 0 0,1 0 16,20 0-16,-21 0 0,21 0 16,-20 0-16,20 0 0,-21-21 0,0-1 15,22 1-15,-22 0 0,0 0 16,0 0-16,0-22 0,0 22 0,1-42 16,-22 20-16,21 22 15,-21 0-15,0 0 0,-21 42 31,-1 0-31,22 0 0,-21 22 0,21-22 16,-21 21-16,21-21 16,0 1-16,0 20 0,0-21 0,0 0 15,0 0-15,0 1 0,21-22 0,0 21 16,1-21-16,-1 0 0,0 0 16,21 0-16,-21 0 0,22 0 0,-22 0 15,21 0-15,-21-21 0,22-1 16,-1 22-16,-21-42 0,22 21 0,-22 0 15,0-22-15,0 22 0,0-21 16,0 0-16,1 20 0,-22 1 0,0 0 16,0 0-16,-22 21 15,1 21-15,0 0 16,21 0-16,-21 1 16,0 20-16,0-21 0,-1 21 0,22-20 15,-21 20-15,0-21 0,21 21 0,-21-20 16,21-1-16,0 0 0,0 0 15,0 0-15,-21-21 0,21-21 32,21 0-17,-21 0-15,21 0 16,0-22-16,0 22 0,22-21 0,-22-1 16,21 1-16,-21 21 0,22-21 15,-1-1-15,0 1 0,1 21 16,-1 0-16,0 21 0,-20 0 15,20 0-15,-21 0 0,-21 21 0,21 21 16,-21 0-16,0 1 16,0-1-16,0-21 0,0 22 0,-21 20 15,21-21-15,-21-20 0,0-1 16,21 21-16,-21-42 0,21 21 16,0 0-16,0-42 31,0 0-31,0 0 0,21 0 15,0 0-15,0-1 0,0-20 16,0 0-16,22-1 0,-1 1 0,0 0 16,1-22-16,20 22 0,1 0 15,-1-1-15</inkml:trace>
  <inkml:trace contextRef="#ctx0" brushRef="#br0" timeOffset="6137.69">17568 4339 0,'0'21'0,"0"-126"15,0-255-15,-42-360 16,21 445-16,0 42 0,-1 85 15,1 21-15,-21 42 0,21 22 0,0 20 16,-1 22-16,1 0 0,0 0 16,0 21-16,-21 0 0,20 0 0,1 0 15,0 0-15,-21 0 0</inkml:trace>
  <inkml:trace contextRef="#ctx0" brushRef="#br0" timeOffset="7168.02">339 3810 0,'0'0'0,"-22"0"0,1 0 0,0 0 0,0 21 15,0-21-15,0 0 16,42 0 15,0 21-31,21-21 16,1 0-16,20 0 0,1 0 0,-1 0 16,22 0-16,-22 0 0,1 0 15,20 0-15,-20 0 0,-1 0 0,1 0 16,-1 0-16,-20 0 0,20 0 15,-20 0-15,-1 0 0,0 0 16,-21 0-16,1 0 0,-44 0 31,1 0-31,0-21 0,0 21 16,0-21-16,0 21 0,-1-21 16,-20 21-16,21-21 0</inkml:trace>
  <inkml:trace contextRef="#ctx0" brushRef="#br0" timeOffset="7391.99">1016 3704 0,'-21'0'16,"42"0"15,0 0-31,21 0 0,-20 0 16,20 0-16,0 0 0,-21 0 0,22 0 16,-1 21-16,0 1 0,-20-22 15,-1 21-15,0 0 0,-21 0 0,0 0 16,0 0-16,0 1 15,-21 20-15,-22-21 0,22 0 0,0 22 16,-21-22-16,21 0 0,-22 0 16,22 0-16,0-21 0,0 21 15,0-21-15,-1 0 0</inkml:trace>
  <inkml:trace contextRef="#ctx0" brushRef="#br0" timeOffset="7987.87">1990 3704 0,'0'0'0,"0"-21"16,0 0-16,0 0 0,0 0 15,0-1-15,0 1 16,0 42 31,0 1-47,0-1 0,0 21 15,0-21-15,0 22 0,0-22 0,0 21 16,0 0-16,0 1 0,0-1 16,0 0-16,0 1 0,0-22 15,0 21-15,0-21 0,0 22 0,0-22 16,21-21-16,0 21 0,0-21 15,0 0-15,0 0 0,1 0 16,-1-21-16,21 21 0,-21-21 0,0 0 16,22-22-16,-22 22 0,0-21 15,21 21-15,-20-22 0,-1 1 0,0 21 16,-21-22-16,0 1 0,21 21 16,-21-21-16,0 20 0,0 1 15,0 0-15,-21 21 16,0 0-1,0 0 1,21 21 0</inkml:trace>
  <inkml:trace contextRef="#ctx0" brushRef="#br0" timeOffset="8339.31">2667 3662 0,'0'0'15,"21"-21"-15,0 21 16,-21 21 0,0 0-1,0 0-15,0 0 0,0 22 0,0-1 16,0 0-16,0 22 0,0-1 16,0 1-16,-21 21 0,21-22 15,-21 22-15,0-1 0,0 1 0,21 0 16,-22 21-16,1-22 0,0 22 15,0-21-15,-21 21 0,20-1 0,1-20 16,0 0-16,-21-1 0,21 1 16,-1-21-16,1 20 0,21-20 0,-21-1 15,0-20-15,21-1 0,-21 0 16,21 1-16,0-22 0,-21 0 0,21 0 16,0-42-1,0 0-15,0-22 0,0 1 16,0 0-16,0-22 0,0 1 15,21-1-15,0-20 0</inkml:trace>
  <inkml:trace contextRef="#ctx0" brushRef="#br0" timeOffset="8648.26">2646 3916 0,'0'0'0,"0"-42"0,0-1 15,0 1-15,0 21 0,0-22 0,21 22 16,-21-21-16,21 21 0,0 0 15,0-1-15,1 1 0,20 0 0,-21 21 16,21-21-16,-20 21 0,20 0 16,0 0-16,-21 0 0,22 0 0,-1 0 15,-21 21-15,0 0 16,22 0-16,-22 1 0,-21 20 0,0-21 16,0 0-16,0 22 0,0-22 15,-21 21-15,0-21 0,-1 0 0,-20 22 16,21-22-16,-21 0 0,20 0 15,-20 0-15,0 1 0,21-22 0,-22 21 16,22-21-16,0 0 0,0 0 16,21-21-1,0-1 1,0 1-16</inkml:trace>
  <inkml:trace contextRef="#ctx0" brushRef="#br0" timeOffset="8928.68">3514 3493 0,'-22'-22'16,"1"22"-16,0 0 0,0 0 15,0 0-15,0 22 0,-1-1 16,1 0-16,0 0 0,0 21 15,0-20-15,0 20 0,-1 0 0,1-21 16,21 22-16,0-22 0,0 21 16,0-21-16,0 22 0,0-22 0,0 0 15,0 0-15,21 0 0,1 1 16,-1-22-16,0 0 0,21 0 0,-21 0 16,22 0-16,-22 0 0,21-22 15,1 22-15</inkml:trace>
  <inkml:trace contextRef="#ctx0" brushRef="#br0" timeOffset="9385.61">4000 3620 0,'0'0'0,"0"-43"15,0 22 1,-21 21-16,0 0 16,0 0-16,0 0 0,0 21 15,-1 0-15,-20-21 0,21 43 0,0-22 16,0 0-16,-1 21 0,1 1 15,0-22-15,0 21 0,21-21 0,-21 22 16,21-22-16,0 21 0,0-21 16,0 1-16,0-1 0,21 0 0,0-21 15,0 0-15,0 0 0,1 0 16,-1 0-16,0 0 0,0-21 0,21 21 16,-20-21-16,-1-1 0,0 1 15,0 0-15,0-21 0,43-85 16,-64 84-1,21 22-15,-21-21 0,0 0 16,21 20-16,-21 1 0,21 0 0,-21 0 16,0 42-1,0 0 1,0 0-16,-21 22 0,21-22 0,-21 21 16,21-21-16,0 22 0,0-22 15,-21 0-15,21 21 0,0-20 16,0-1-16,0 0 0,0 0 15,0 0-15,0 0 0,21-21 16,0 0-16,0 0 0,0 0 16,1 0-16,-1 0 0,21-21 15,0 0-15,-20 0 0</inkml:trace>
  <inkml:trace contextRef="#ctx0" brushRef="#br0" timeOffset="9728.06">4657 3577 0,'0'0'0,"0"-21"15,-22 0-15,1 21 0,0 0 16,0 0-16,0 0 0,-22 0 16,22 21-16,0 0 0,0 0 15,0 1-15,0-22 0,21 21 16,0 0-16,0 0 0,0 0 0,0 0 16,0 1-16,21-1 0,0 0 15,0-21-15,0 21 0,0 0 16,1-21-16,-1 21 0,0-21 0,0 22 15,0-1-15,0 0 0,-21 0 16,0 0-16,0 0 16,-21-21-16,0 22 0,0-22 15,0 0-15,-22 0 0,1 0 16,0 0-16,21 0 0,-22 0 0,22 0 16,-21 0-16,21 0 0,-1 0 15,1 0-15,0-22 0,21 1 16,0 0-16,0 0 15,0 0-15,42 0 0,-20-1 16,-1 1-16,0 21 0</inkml:trace>
  <inkml:trace contextRef="#ctx0" brushRef="#br0" timeOffset="10887.82">5080 3175 0,'0'0'0,"0"-21"0,21-43 15,-21 43 1,-21 64 15,21-22-31,0 21 16,0-21-16,-21 43 0,0-22 16,-1 0-16,22 22 0,-21-22 0,0 22 15,0-22-15,0 0 0,21 1 0,-21 20 16,21-42-16,0 22 0,0-1 15,0-21-15,0 22 0,0-22 0,0 0 16,21 0-16,0-21 16,0 0-16,0 0 0,0 0 15,22 0-15,-22 0 0,0-21 0,0 0 16,22 0-16,-22 21 0,0-43 16,0 22-16,0 0 0,0 0 0,1 0 15,-22-1-15,21 1 0,-21 0 16,21 0-16,-42 21 31,21 21-31,-21 0 16,21 0-16,0 1 0,0-1 0,0 0 15,0 0-15,0 0 16,0 0-16,21-21 0,0 0 16,-21 22-16,21-22 0,0 0 0,22 0 15,-22 0-15,0 0 0,0 0 16,21-22-16,-20 1 0,-1 21 0,0-21 15,0 0-15,0 21 0,0-21 16,1 0-16,-22-1 0,0 1 16,0 0-16,-22 42 31,22 0-31,0 1 0,-21-1 16,0-21-16,0 42 0,21-21 15,-21 0-15,21 1 0,-21-1 16,21 0-16,0 0 0,-22-21 15,44-21 17,-1 21-32,0-21 0,-21 0 15,21 21-15,0-22 0,0 1 16,1 0-16,-1 0 0,0 0 0,0 21 16,0-21-16,0-1 0,1 22 15,-22 22 1,0-1-1,0 0-15,0 0 16,0 0-16,0 0 0,0 1 0,0-1 16,0 0-16,0 21 0,0-21 15,21 1-15,-21-1 16,21 0-16,0-21 0,0 0 0,0 21 16,22-21-16,-22 0 0,0 0 15,21 0-15,1-21 0,-22 21 0,21-21 16,1 0-16,-22-1 0,21 1 15,0-21-15,-20 21 0,20 0 0,-21-22 16,0 1-16,0 21 0,-21-22 0,22 22 16,-22-21-16,0 21 0,0 0 15,-22-22-15,1 43 0,0-21 0,-21 21 16,21-21-16,-1 21 16,-20 0-16,21 0 0,0 0 0,0 21 15,21 0-15,-22 0 0,22 1 16,0-1-16,0 0 0,0 0 15,0 21-15,0 1 0,0-1 0,0 0 16,0 1-16,0-1 0,0 22 16,0-22-16,0 21 0,0 1 0,0-1 15,0 1-15,0 21 0,0-22 0,-21 1 16,21-1-16,-21 22 0,0-22 16,0 22-16,0-22 0,21 22 15,-22-21-15,1-1 0,0 1 0,0-1 16,0-21-16,0 1 0,21-22 15,-22 0-15,22 0 0,0 0 0,0-42 16,22 21 0,-1-21-16,-21-21 0,21-1 15,0 1-15,0 0 0,0-22 0</inkml:trace>
  <inkml:trace contextRef="#ctx0" brushRef="#br0" timeOffset="11136.77">6096 2963 0,'-21'0'15,"21"22"48,-21-22-48</inkml:trace>
  <inkml:trace contextRef="#ctx0" brushRef="#br0" timeOffset="11379.71">4953 3196 0,'0'0'0,"-21"21"0,-22-21 0,22 0 16,0 22-16,42-22 16,0 0-16,22 0 15,-1 0-15,0 0 0,1 0 16,-1 0-16,22 0 0,-1 0 15,-21 0-15,22 0 0,-1 0 0,-20 0 16,20 0-16,-20 0 0,-1 0 0,0 0 16,1 0-16,-1 0 0,-21 0 15,0 0-15</inkml:trace>
  <inkml:trace contextRef="#ctx0" brushRef="#br0" timeOffset="12054.56">8848 3810 0,'0'0'0,"-22"0"15,44 0 1,-1 0 0,21 0-16,0 0 0,1 0 15,20 0-15,1 0 0,20 0 0,-20 0 16,21 0-16,20 0 0,-20 0 16,21 0-16,-21 0 0,20 0 0,1 21 15,-21-21-15,0 0 0,-1 0 0,-20 0 16,-1 0-16,-20 0 0,-1 0 15,0 0-15,-21 0 0,-42 0 47,0 0-47,0-21 16,0 21-16,0-21 0,-1 0 16,1 21-16,21-21 0,0-1 15,-21 22-15</inkml:trace>
  <inkml:trace contextRef="#ctx0" brushRef="#br0" timeOffset="12296">10160 3620 0,'0'21'31,"21"-21"-31,0 0 0,22 0 16,-22 21-16,21-21 0,0 0 15,1 0-15,-22 21 0,21-21 16,-21 0-16,22 21 0,-22-21 0,0 21 15,-21 1-15,0-1 0,0 0 16,0 0-16,0 0 0,-42 22 16,21-22-16,-22 21 0,1-21 0,0 22 15,-22-22-15,22 21 0,-22-21 16,22 22-16,-22-22 0,22 0 0,0 0 16,21 0-16,-1 0 0,1-21 0</inkml:trace>
  <inkml:trace contextRef="#ctx0" brushRef="#br0" timeOffset="13212.27">12425 3662 0,'0'0'0,"0"-21"0,0-43 16,0 22-16,0 21 16,0 0-16,0-1 0,0 1 0,0 0 15,21 0-15,-21 42 31,0 0-31,0 0 0,0 22 0,0-22 16,0 21-16,-21 22 0,0-22 16,21 0-16,-22 1 0,1 20 0,21-20 15,-21 20-15,0-21 0,21 22 16,-21-22-16,0 1 0,21-1 0,-22 0 16,22-21-16,0 1 0,0-1 15,0 0-15,22-42 31,-1 0-31,0-1 0,0 1 16,21-21-16,-20 0 0,-1-1 0,21 1 16,-21 0-16,0-1 0,22 22 0,-22-21 15,0-1-15,21 22 0,-20 0 16,-1 0-16,0 21 0,0 0 16,-21 21-16,0 0 15,0 22-15,0-22 0,0 21 0,0 0 16,0 1-16,0-1 0,0 0 0,0 1 15,21-1-15,-21-21 0,0 22 16,21-22-16,1 0 0,-1 0 0,0-21 16,0 0-16,0 0 0,22 0 15,-22 0-15,21 0 0,0 0 16,1-42-16,-1 21 0,0-1 0,1-20 16,20 0-16,-20-1 0,-1 1 15,-21-21-15,21 20 0,-20-20 0,-1-1 16,0 22-16,0-22 0,-21 1 15,0-1-15,0 1 0,0-1 0,0 22 16,0 0-16,-21-1 0,21 22 16,-21 0-16,0 0 0,-1 21 0,1 0 15,0 0-15,21 21 16,-21 0-16,21 0 0,0 1 16,0 20-16,0-21 0,0 0 0,0 22 15,0-22-15,21 21 0,0-21 16,0 0-16,1 22 0,-1-22 0,0 0 15,0 0-15</inkml:trace>
  <inkml:trace contextRef="#ctx0" brushRef="#br0" timeOffset="13543.73">13695 4106 0,'0'0'0,"0"22"0,21-22 16,0 0-16,0 0 0,0 0 15,1 0-15,-1-22 0,0 1 0,21 21 16,-21-21-16,22 0 0,-1 0 16,-21 0-16,22-1 0,-1-20 0,-21 21 15,0 0-15,0 0 0,1-1 16,-22 1-16,0 0 0,0 0 0,0 0 16,-22 21-16,1 0 15,-21 0-15,21 0 0,-22 0 0,22 21 16,-21 0-16,0 0 0,20 0 0,1 22 15,0-22-15,0 21 0,0 1 16,0-22-16,21 21 0,0 0 16,0-20-16,0-1 0,0 21 15,0-21-15,21 0 0,0-21 0,0 22 16,21-22-16,-20 0 0,20 0 0,0 0 16,1 0-16,20-22 0</inkml:trace>
  <inkml:trace contextRef="#ctx0" brushRef="#br0" timeOffset="14038.12">14859 3450 0,'0'0'0,"-21"-21"0,0 0 16,-1 21-16,-20 0 16,21 21-16,0 21 15,0-20-15,21 20 0,-22 0 16,22 1-16,-21-1 0,21 0 0,-21 1 15,21-1-15,-21 0 0,0 1 16,21-1-16,-21 21 0,21-41 0,-22 20 16,1 0-16,21 1 0,0-22 0,0 0 15,0 0-15,-21-21 0,21 21 16,0-42 0,0 0-1,21 21-15,-21-42 0,21 20 16,1 1-16,-1-21 0,0 21 0,0-22 15,21 22-15,-20 0 0,20 0 16,-21-21-16,43 42 0,-22-22 0,0 1 16,1 21-16,-1 0 0,0 0 15,1 0-15,-1 21 0,-21 1 0,21-1 16,-20 0-16,-22 21 0,0-21 0,0 22 16,0-22-16,-43 21 0,22-21 15,-21 22-15,-22-22 0,22 0 0,0 0 16,-22 0-16,22 1 0,-22-22 15,22 21-15,0-21 0,20 0 0,-20 0 16,21 0-16,0 0 0,0 0 16,-1 0-16,22-21 15,22-1-15,-1 1 16,0 0-16,0-21 0,21 21 0,-20-22 16</inkml:trace>
  <inkml:trace contextRef="#ctx0" brushRef="#br0" timeOffset="14295.57">15663 3471 0,'0'0'0,"21"-21"0,22-21 15,-22 21-15,-21 42 16,0 0-16,-21 21 16,0-20-16,21 20 15,-22 0-15,1 1 0,0 20 0,0-21 16,21 1-16,-21-1 0,0 22 15,-1-22-15,22 0 0,-21 1 0,0-1 16,21 0-16,0-21 0,-21 22 0,0-22 16,21 0-16,0 0 0,-21 0 15,21 1-15,21-22 32,0 0-32,0-22 0,0 1 0</inkml:trace>
  <inkml:trace contextRef="#ctx0" brushRef="#br0" timeOffset="14616.04">15515 3662 0,'0'0'0,"-21"-21"0,21-64 15,0 43-15,0 21 0,21-43 16,0 43-16,22-21 0,-22 42 16,21-22-16,0 1 0,22 21 15,-22 0-15,22 0 0,-1 0 16,1 21-16,-1 1 0,1 20 0,-1-21 15,1 21-15,-22 1 0,0-1 16,1 0-16,-22 22 0,0-22 16,-21 1-16,0-1 0,0 0 0,-21 1 15,-21-1-15,-1 0 0,1 1 0,-22-1 16,1-21-16,-1 21 0,1-20 16,21-1-16,-22 0 0,1 0 0,20-21 15,-20 21-15,20 0 0,22-21 16,0 0-16,0 0 0,42 0 31,0 0-31,0-21 0,22 21 16,-1-21-16</inkml:trace>
  <inkml:trace contextRef="#ctx0" brushRef="#br0" timeOffset="14995.59">16468 4001 0,'0'0'0,"21"-22"0,-21 1 15,21 0-15,-21 0 16,21 0-16,0 0 0,0 21 0,1-22 16,-1 1-16,0 21 0,0 0 15,21-21-15,-20 21 0,-1 0 0,0 0 16,0 0-16,-21 21 0,21 0 0,0 1 16,-21 20-16,0-21 0,0 21 15,0 1-15,0-1 0,0 0 16,0-20-16,0 20 0,0 0 15,0-21-15,0 22 0,0-22 0,-21 0 16,21 0-16,-21-21 0,21 21 0,0-42 47,0 0-47,0 0 0,21 0 16,0 0-16,1-1 0,-1-20 0,0 21 15,0-21-15,21-1 0,-20 22 16,-1-21-16,0 21 0,21-1 0,-21 1 15,1 0-15,-1 21 0,0 0 0,-21-21 16,21 21 0,0 0-16,0 0 0</inkml:trace>
  <inkml:trace contextRef="#ctx0" brushRef="#br0" timeOffset="15199.52">17378 3916 0,'-21'0'31,"21"21"-31,0 0 0,-22 0 16,22 1-16,-21-1 0,21 21 15,0-21-15,0 0 0,0 1 0,-21-1 16,21 0-16,0 0 0,-21 0 16,21 0-16,0 1 15,0-44 1</inkml:trace>
  <inkml:trace contextRef="#ctx0" brushRef="#br0" timeOffset="15376">17293 3747 0,'0'0'0,"-21"-22"0,0 1 0,0 21 15,21-21-15,-22 21 16,44 0 15,-1 0-31,0 21 16,0-21-16,0 21 0,0 1 15</inkml:trace>
  <inkml:trace contextRef="#ctx0" brushRef="#br0" timeOffset="15720.41">17674 3852 0,'0'0'0,"21"0"15,0 0 1,1-21-16,-22 0 0,21 21 16,0 0-1,-21 21-15,0 0 16,0 1-16,21-1 0,-21 0 0,0 21 16,0-21-16,0 22 0,0-22 15,0 21-15,0-21 0,0 22 0,0-22 16,0 0-16,0 21 0,0-20 15,0-1-15,21-21 16,0-21 15,1-1-31,-22 1 0,21 0 0,0-42 16,0 20-16,0 1 16,0 21-16,1-22 0,-1 22 0,0-21 15,-21 21-15,21 0 0,0-1 0,0 1 16,1 21-16</inkml:trace>
  <inkml:trace contextRef="#ctx0" brushRef="#br0" timeOffset="16032.36">18119 4064 0,'0'0'0,"0"21"0,21-21 15,0 0-15,0 0 16,0 0-16,0 0 15,1 0-15,-1-21 0,0 21 0,21-21 16,-21 0-16,1 0 0,-1-1 16,0 1-16,21 0 0,-42 0 0,21 0 15,-21 0-15,-21 21 16,0 0 0,0 0-16,0 0 0,0 21 0,-22 0 15,22 21-15,0-21 0,0 22 16,0-22-16,-1 21 0,22-21 0,0 22 15,0-22-15,0 0 0,0 21 16,0-20-16,0-1 0,22-21 16,-1 0-16,0 0 0,0 0 0,21 0 15,-20 0-15,-1 0 16,21 0-16,-21 0 0,0-21 0,1-1 16</inkml:trace>
  <inkml:trace contextRef="#ctx0" brushRef="#br0" timeOffset="16336.33">18605 3979 0,'0'0'0,"0"-21"0,22 0 0,-1 0 16,-21 0-16,21 21 0,0 0 16,0 0-16,0 0 0,1 0 15,-1 0-15,0 0 0,0 21 16,0 0-16,-21 0 0,0 0 16,0 1-16,0-1 0,0 0 15,0 21-15,0-21 0,0 1 0,0-1 16,0 0-16,0 0 0,0 0 15,0 0-15,-21-21 0,0 0 16,21-21 0,0 0-1,0 0-15,0-21 0,0 20 16,21 1-16,0-21 0,0 21 16,1-22-16,20 22 0,-21-21 0,0 21 15,22 0-15,-22-1 0,0 1 16,21 21-16,-21-21 0,1 21 15,-1-21-15,21 21 0</inkml:trace>
  <inkml:trace contextRef="#ctx0" brushRef="#br0" timeOffset="17108.18">20045 4149 0,'21'0'32,"0"-21"-32,0-1 0,0 1 15,1 0-15,-1 0 0,-21-21 0,21 20 16,-21 1-16,21-21 0,-21 0 15,0 20-15,0-20 0,0 21 0,-21-21 16,0 20-16,0 1 0,-1 0 16,1 0-16,0 0 0,-21 21 0,21 0 15,-22 0-15,22 21 0,-21 0 16,-191 254 15,233-232-31,0-1 0,0 0 16,0 1-16,0-1 0,21-21 0,21 0 15,-20 0-15,20 1 0,0-22 16,1 0-16,-1 0 0,0 0 0,1 0 16,-1-22-16,21 1 0,-20-21 15,-1 0-15,0-1 0,22 1 0,-22-22 16,1 22-16,-22-21 0,21-1 0,0 1 16,-20-1-16,20-21 0,-21 22 15,0-22-15,0 22 0,1-22 0,-22 43 16,0-22-16,0 22 0,0 0 15,0 20-15,0-20 0,-22 42 16,1 0-16,0 0 0,0 21 16,-21 0-16,-1 22 0,1 20 15,21-20-15,-22 20 0,1 22 16,0-22-16,-1 22 0,22-22 0,0 1 16,0 21-16,0-22 0,21 1 0,0-1 15,0 1-15,0-1 0,21-21 16,0 1-16,21-1 0,-20-21 0,20 0 15,0 1-15,1-22 0,-1 0 16,0 0-16,22 0 0</inkml:trace>
  <inkml:trace contextRef="#ctx0" brushRef="#br0" timeOffset="17529.91">20997 3662 0,'-21'0'15,"0"0"-15,0 0 0,0 0 16,-1 0-16,1 0 0,0 21 15,0 0-15,0 0 0,21 1 0,0 20 16,0-21-16,0 21 0,0 1 16,0-22-16,0 21 0,21 1 0,0-1 15,0-21-15,0 21 0,1-20 16,-1-1-16,21 0 0,-21 0 0,0-21 16,1 0-16,-1 0 0,21 0 15,-21 0-15,0 0 0,22 0 0,-22-21 16,0 0-16,21 0 0,-20-22 15,-1 1-15,0 21 0,21-22 16,-21 1-16,1 0 0,-1-1 0,0 22 16,-21 0-16,0 0 0,21 0 15,-21 42 1,0 21-16,0-21 16,0 1-16,0 20 0,-21 0 0,21-21 15,0 22-15,0-22 0,0 21 16,0-21-16,0 1 0,0-1 0,0 0 15,0 0-15,21 0 16,0-21-16,0 0 16,1-21-16,-1 0 15,0 0-15,-21-22 16,0 22-16,21-21 0,-21 21 0</inkml:trace>
  <inkml:trace contextRef="#ctx0" brushRef="#br0" timeOffset="17703.84">21590 3577 0,'-42'-21'15,"42"0"-15,0 0 16,21 42 31,0-21-47,0 21 15</inkml:trace>
  <inkml:trace contextRef="#ctx0" brushRef="#br0" timeOffset="18640.07">21865 3789 0,'21'0'15,"0"0"1,-21 21-16,22 0 15,-22 0-15,21 1 16,-21-1-16,0 21 16,0-21-16,0 22 0,0-22 0,0 0 15,0 21-15,0-21 0,0 1 16,0 20-16,0-21 0,0 0 16,0 0-16,0-42 31,21 0-31,0 0 15,-21 0-15,21 0 0,0-22 16,1 1-16,-1 21 0,0-22 0,0 1 16,21 21-16,-20-21 0,-1 20 15,21-20-15,-21 21 0,0 0 0,1 21 16,20-21 0,-21 21-16,-21 21 0,0 0 15,0 0-15,0 0 16,0 0-16,-21 1 0,21-1 0,-21 0 15,21 0-15,0 0 0,0 0 16,0 1-16,0-1 16,21-21-1,0 0-15,0 0 16,22 0-16,-22-21 0,0 21 0,21-22 16,1 22-16,-22-21 0,21 0 15,-21 0-15,0 0 0,1 0 0,-22-1 16,0 1-16,0 0 15,-22 0-15,-20 21 0,21 0 0,-21 0 16,-1 0-16,22 0 0,-21 21 16,21-21-16,-22 21 0,22 0 0,21 1 15,-21 20-15,21-21 0,0 0 16,0 0-16,0 22 0,0-22 0,21 0 16,0 0-16,0 0 0,1 1 15,-1-22-15,0 21 0,21-21 0,-21 0 16,22 0-16,-22 0 0,21 0 15,-21 0-15,1 0 0,20-21 16,-21-1-16,0 1 0,0 0 0,22 0 16,-22 0-16,0-22 0,0 22 15,0 0-15,1-21 0,20 21 0,-21-1 16,0 1-16,0 21 0,1-21 16,20 21-16,-21-21 0,0 21 0,0 0 15,1 21-15,-1 0 16,-21 0-16,21 1 0,-21-1 0,0 0 15,0 0-15,0 21 0,0-20 16,0-1-16,0 0 0,0 21 0,0-21 16,0 1-1,0-44 17,0 1-32,0 0 0,0 0 15,0-21-15,21 20 0,-21-20 16,21 21-16,0-21 0,1 20 0,20-20 15,-21 21-15,0 0 0,0 0 16,1-1-16,-22 1 0,21 21 16,-21 21-1,0 1 1</inkml:trace>
  <inkml:trace contextRef="#ctx0" brushRef="#br0" timeOffset="19999.38">24701 3810 0,'0'0'0,"-21"0"0,0 0 16,0 0-16,42 0 47,0 0-31,0 0-16,22 0 0,-22 0 0,21 0 15,-21 0-15,22 0 0,-22 0 0,21 0 16,-21 0-16,1 0 0,-1 21 15,0-21-15,0 0 0,-21 21 32,-21-21-32,0 0 0,0 0 0,-22 0 15</inkml:trace>
  <inkml:trace contextRef="#ctx0" brushRef="#br0" timeOffset="20160.83">24596 3979 0,'0'0'0,"-22"22"0,1-1 16,0-21-16,21 21 15,0 0-15,21-21 32,0 21-32,1-21 0,-1 0 0,0 0 15,-21 21-15,21-21 16,0 0-16,0 0 0</inkml:trace>
  <inkml:trace contextRef="#ctx0" brushRef="#br0" timeOffset="21751.73">24680 4106 0,'21'0'63,"1"0"-63,-1 0 15,0 0-15,0 0 0,0 0 0,0 0 16,22 0-16,-22 0 0,0 0 15,0 0-15,0 0 0,1 0 0,-1 0 16,0-21-16,0 21 0,0 0 16,0 0-16,1-21 0,-1 21 15</inkml:trace>
  <inkml:trace contextRef="#ctx0" brushRef="#br0" timeOffset="22272.53">25654 3704 0,'0'0'0,"0"-21"15,0-21 1,0 21-16,0 42 31,0 0-31,0 0 0,0 0 16,0 0-16,0 22 0,0-22 0,0 0 15,0 21-15,0-20 16,0 20-16,-21 0 0,0-21 0,21 22 0,0-22 16,-22 21-16,22-21 0,-21 1 15,21-1-15,0 0 16,0-42 15,0 0-31,0-1 0,0 1 0,0 0 16,0 0-16,0-21 0,0 20 15,0-20-15,0 21 0,0-21 0,21-1 16,1 22-16,20-21 0,-21-1 0,0 22 16,22-21-16,-1 21 0,0 0 15,1-1-15,-1 22 0,-21 0 16,21 0-16,1 0 0,-22 22 16,21-1-16,-21 21 0,1-21 0,-1 22 15,0-22-15,0 21 0,-21 0 16,0 1-16,0-1 0,0-21 0,0 22 15,0-1-15,0-21 0,0 21 0,0-20 16,-21-1-16,21 0 0,0 0 16,-21-21-16</inkml:trace>
  <inkml:trace contextRef="#ctx0" brushRef="#br0" timeOffset="22635.78">26331 3895 0,'21'0'0,"1"0"16,-1 0-16,0 0 0,0-21 16,0 21-16,0-22 0,1 22 15,20-21-15,-21 0 0,0 21 16,0-21-16,22 0 0,-22 21 0,0-21 15,-21-1-15,0 1 0,0 0 16,0 0-16,0 0 0,0 0 0,-21 21 16,0 0-16,0 0 15,-22 0-15,22 0 0,0 0 16,-21 21-16,20 21 0,1-21 0,0 0 16,0 22-16,0-22 0,21 21 15,0-21-15,0 22 0,-21-22 0,21 0 16,0 21-16,0-20 0,0-1 15,0 0-15,0 0 0,21 0 0,0-21 16,0 0-16,0 21 0,0-21 0,1 0 16,-1 0-16,0 0 0,21 0 15,-21-21-15,1 0 0</inkml:trace>
  <inkml:trace contextRef="#ctx0" brushRef="#br0" timeOffset="23188.02">27051 3683 0,'0'0'0,"0"21"32,0 0-32,0 1 15,-21-1-15,21 0 0,-21 0 0,-1 21 16,22-20-16,-21 20 0,0-21 16,21 0-16,0 22 0,-21-22 0,21 0 15,-21 0-15,21 0 16,0 0-16,21-21 15,0 0-15,0-21 16,0 21-16,1-21 0,-1 0 16,0 0-16,21 0 0,-21-22 0,1 22 15,-1 0-15,0 0 0,-21 0 16,21-1-16,-21 1 0,21 0 0,-21 42 47,0 0-47,0 1 0,0-1 0,0 0 15,0 21-15,0-21 0,0 1 16,0 20-16,0-21 0,0 0 16,21 0-16,1 1 0,-1-22 15,0 21-15,0-21 0,0 0 0,0 0 16,22 0-16,-22-21 0,21 21 16,-21-22-16,22 1 0,-22-21 0,0 21 15,21-22-15,-20 22 0,-22-21 0,21 0 16,-21 20-16,0-20 0,0 0 15,0-1-15,0 22 0,0-21 0,0 21 16,-21 0-16,21-1 0,-22 22 16,1 0-16,0 0 0,0 0 0,0 0 15,0 0-15,21 22 16,-22-1-16,22 0 16,0 0-1,0 0-15,22-21 0,20 0 16</inkml:trace>
  <inkml:trace contextRef="#ctx0" brushRef="#br0" timeOffset="23492.46">28871 3239 0,'0'0'0,"0"-22"0,0-62 16,-21 63-1,0 21-15,0 0 0,0 0 16,-1 21-16,-20 0 0,21 0 0,-21 21 16,-43 64-16,64-63 15,-22 20-15,1 1 0,21-1 0,-21-21 16,20 22-16,1-1 0,0-20 16,0 20-16,21-20 0,0-1 0,0 0 15,0 1-15,0-1 0,21-21 16,0 0-16,22 22 0,-1-43 0,-21 21 15,21-21-15,1 0 0,20 0 0,-20 0 16,20 0-16,1-21 16,-1-1-16,1 1 0</inkml:trace>
  <inkml:trace contextRef="#ctx0" brushRef="#br0" timeOffset="25031.52">29570 2985 0,'0'0'0,"0"-106"16,0 85-16,-21-1 0,-1 22 16,1 0-16,0 22 0,0-1 15,0 0-15,0 21 0,-1 1 0,1 20 16,0-21-16,21 43 16,-21-21-16,21-1 0,-21 1 0,0 20 15,21-20-15,0-1 0,-22 1 16,22-1-16,-21-20 0,21 20 0,-21-21 15,21 1-15,0-1 0,0-21 16,0 22-16,0-22 0,0 0 0,0 0 16,-21-21-1,21-21-15,0 0 16,0 0-16,0-1 0,0 1 16,21 0-16,0 0 0,0-21 0,-21 20 15,22-20-15,-1 21 0,0-21 0,0 20 16,0 1-16,-21 0 15,21 21-15,-21 21 32,0 22-32,0-22 0,0 0 0,0 0 15,0 21-15,0-20 0,0-1 16,0 0-16,0 0 0,22 0 0,-22 0 16,21 1-16,-21-1 0,21-21 15,0 0-15,0 21 0,0-21 0,1 0 16,-1 0-16,0 0 0,0 0 15,21-21-15,-20 0 0,-1-1 0,21 1 16,-21 0-16,0 0 0,1 0 16,-1-22-16,0 22 0,0-21 15,-21 21-15,0-22 0,0 22 0,0 0 16,0 0-16,-21 21 16,0 0-16,0 0 0,-1 0 15,22 21-15,0 0 0,-21 22 16,21-22-16,0 0 0,0 21 0,0-21 15,0 1-15,0-1 0,0 21 16,0-21-16,0 0 0,21-21 0,-21 22 16,22-1-16,-1-21 0,0 0 15,21 0-15,-21 0 0,1 0 16,20 0-16,-21 0 0,21 0 16,-20 0-16,-1-21 0,21-1 0,-21 1 15,0 0-15,22 0 0,-22 0 16,0 0-16,-21-1 0,21 1 0,0 0 15,-21 0-15,0 0 0,0 0 16,-21 21 0,0 0-16,0 21 0,0 0 15,0 0-15,-1 0 0,22 0 16,0 1-16,-21-1 0,21 0 0,0 0 16,0 0-16,0 0 0,0 1 15,0-1-15,21-21 0,1 21 16,-1-21-16,21 0 15,-21 0-15,0 0 0,1 0 0,-1 0 16,0-21-16,0 0 0,-21-1 16,21 1-16,-21 0 0,0-21 15,0 21-15,0-1 0,0 1 16,-21 0-16,21 0 0,-21 0 0,0 0 16,-22-1-16,22 22 0,0 0 15,42 0 16,0 0-31,1 0 0,-1 0 16,21 0-16,-21 0 0,22 0 16,-22 0-16,0 0 0,21 0 15,-21 0-15,1 0 0,-1 0 16,-21 22-16,0-1 0,0 0 16,0 0-16,0 0 0,0 0 15,0 1-15,0-1 0,0 0 0,0 0 16,0 0-16,-21 0 15,21 1-15,0-1 0,-22-21 47,22-21-47,0-1 16,0 1-16,0 0 0,0 0 16,0 0-16,0 0 15,0-1-15,22-20 0,-22 21 0,21 0 16,0 0-16,0 21 15,0 0-15,0 0 16,1 0-16,-22 21 16,0 0-16,0 0 0,0 0 15,0 0-15,0 1 0,0-1 16,0 0-16,0 0 0,0 0 16,0-42 30,21 0-30,0 0-16,-21 0 0,21-1 16,0 1-16,0 0 0,22 0 0,-22 0 15,0 0-15,0-1 0,0 1 16,1 21-16,-22 21 16,0 1-16,0-1 15,0 0-15,0 0 0,0 0 16,0 0-16,0 1 0,-22-1 0,22 0 15,0 0-15,0 0 0,0 0 16,-21-21-16,21 22 0,21-22 47,1-22-47,-1 1 16</inkml:trace>
  <inkml:trace contextRef="#ctx0" brushRef="#br0" timeOffset="25356.37">31051 3831 0,'0'0'0,"22"0"16,-22-21-16,21 21 16,0 0-16,0 0 15,0 0-15,0 0 0,22 0 0,-22-21 16,0 21-16,0 0 0,22-21 16,-22 21-16,0-21 0,0 21 15,0-22-15,0 1 0,1 21 16,-22-21-16,0 0 0,0 0 15,-22 21 1,1 0-16,0 0 0,0 0 0,-21 21 16,20 0-16,-20 0 0,21 0 15,-21 1-15,20 20 0,1-21 0,0 21 16,0-20-16,0-1 0,21 21 16,0-21-16,0 0 0,0 1 0,0-1 15,0 0-15,21-21 16,0 0-16,0 0 15,0 0-15,22 0 0,-22 0 16,0 0-16,21-21 0,1 0 0</inkml:trace>
  <inkml:trace contextRef="#ctx0" brushRef="#br0" timeOffset="25644.24">31813 3090 0,'0'0'0,"0"-42"16,-21 63 0,21 0-1,-21 1-15,21-1 0,0 21 0,0 0 16,0 1-16,0 20 0,-21 1 16,21-22-16,0 22 0,-21-1 0,21-21 15,0 22-15,0-22 0,0 1 16,-21-1-16,21-21 0,0 21 0,-22-20 15,22-1-15,-21 0 0,21 0 16,0 0-16,0 0 0,0-42 31,0 0-31,0 0 16</inkml:trace>
  <inkml:trace contextRef="#ctx0" brushRef="#br0" timeOffset="25980.04">31559 3133 0,'0'0'0,"0"-21"0,0-43 16,0 43-16,22 21 15,-1 0-15,0 0 0,0 0 16,21 0-16,-20 0 0,20 0 16,0 21-16,1 0 0,-22 0 0,21 1 15,-21-1-15,0 21 0,1 0 16,-22 22-16,0-22 0,0 22 15,0-22-15,0 22 0,0-1 16,0-21-16,-22 1 0,1 20 16,0-20-16,0-1 0,21 0 0,-21-21 15,0 22-15,21-22 0,-22 0 16,1 0-16,0 0 0,21 1 0,-21-22 16,0 0-1,21-22 16,21 22-31,0-21 0,-21 0 0,21 21 16,0-21-16</inkml:trace>
  <inkml:trace contextRef="#ctx0" brushRef="#br0" timeOffset="26332.28">31983 3874 0,'0'-22'0,"0"1"16,0 0-16,0 0 15,0 0-15,21 21 0,-21-21 16,21 21-16,-21-22 0,21 1 16,0 21-16,1 0 15,-1 21 1,-21 1-16,21-1 0,-21 0 16,0 0-16,0 21 0,0-20 15,0-1-15,0 21 0,0-21 0,0 0 16,0 1-16,0-1 0,-21 0 15,0 0-15,21-42 32,0 0-17,0 0-15,0-1 0,21 1 0,0 0 16,0 0-16,-21 0 0,21-22 16,0 22-16,1 0 0,-1 0 0,0 0 15,0 0-15,0 21 16,0 0-16,1-22 0,-1 22 15,0 0-15</inkml:trace>
  <inkml:trace contextRef="#ctx0" brushRef="#br0" timeOffset="26552.54">32554 3725 0,'0'22'0,"-21"-1"15,0 0 1,21 0-16,-21 0 0,21 0 0,0 1 15,0-1-15,0 0 0,0 0 16,-21 0-16,21 0 0,0 1 16,0-1-16,0 0 15,0 0 1,0-42 15</inkml:trace>
  <inkml:trace contextRef="#ctx0" brushRef="#br0" timeOffset="26723.98">32491 3662 0,'0'0'15,"-21"-21"-15,-1 0 16,1 21-16,0 0 16,21 21 15,21 0-16,0 0-15,1-21 16,-1 0-16</inkml:trace>
  <inkml:trace contextRef="#ctx0" brushRef="#br0" timeOffset="27308.48">32618 3789 0,'0'21'31,"0"0"-16,0 0-15,0 1 16,0-1-16,0 0 16,0 0-16,0 0 0,0 0 15,0 1-15,0-1 16,0 0 0,21-21-1,0 0-15,0 0 16,-21-21-16,21 0 0,1-1 0,-1 1 15,0 0-15,-21 0 16,0 0-16,21 0 0,0 21 16,-21-22-16,0 44 47,0-1-47,0 0 15,0 0-15,0 0 0,0 0 16,0 1-1,0-1 1,21-21-16,1 0 0,-1 0 0,0 0 16,0 0-16,0 0 15,0 0-15,1-21 0,-22-1 0,21 22 16,0-21-16,-21 0 16,0 0-16,0 0 0,21 21 15,-21-21-15,-21 21 31,0 0-31,21 21 0,-21 0 16,-1 0-16,22 0 0,0 0 16,0 1-16,0-1 0,-21 0 15,21 0-15,0 0 16,0 0-16,21-21 16,1 0-16,-1 0 15,0 0-15</inkml:trace>
  <inkml:trace contextRef="#ctx0" brushRef="#br0" timeOffset="27560.26">33359 3725 0,'0'0'0,"-22"0"16,1-21-16,0 21 15,0 0-15,0 0 16,21 21-16,0 1 0,-21-22 0,21 21 15,-22 0-15,22 0 16,0 21-16,0-20 0,-21-1 0,21 0 0,0 0 16,0 0-16,0 0 15,0 1-15,0-1 0,0 0 0,0 0 16,21-21 0,1 0-16,-1 0 15,0 0-15,0 0 0</inkml:trace>
  <inkml:trace contextRef="#ctx0" brushRef="#br0" timeOffset="27839.5">33464 3725 0,'0'0'0,"0"-21"16,22 21-1,-1 0-15,0 0 0,0 0 16,0 21-16,0 1 15,-21-1-15,0 0 0,22 0 16,-22 0-16,0 0 0,0 1 0,0-1 16,0 0-16,0 0 0,0 0 15,0 0-15,-22 1 0,22-1 16,-21 0-16,21 0 0,-21 0 16,0-21-16,0 21 15</inkml:trace>
  <inkml:trace contextRef="#ctx0" brushRef="#br0" timeOffset="28067.43">33782 3895 0,'0'-21'0,"21"21"16,-21 21 47,0 0-48</inkml:trace>
  <inkml:trace contextRef="#ctx0" brushRef="#br0" timeOffset="28283.8">33782 4318 0,'0'0'0,"0"42"15,-21-20-15,21-1 0,-21-21 16,21 21-16,-22-21 15,22 21-15,-21-21 0,0 0 0,0 21 16,21 0-16,-21-21 0,0 0 16,-22 22-16,22-22 0,0 0 15,-21 21-15,20-21 0,-20 0 0,0 21 16,-1-21-16,22 0 0,-21 0 16</inkml:trace>
  <inkml:trace contextRef="#ctx0" brushRef="#br0" timeOffset="33559.41">698 6604 0,'-21'0'16,"0"0"0,0 0-16,0 0 15,0 0-15,-1 0 0,-20 0 16,21 0-16,0 0 0,0 0 15,-1 21-15,1-21 0,0 0 0,0 0 16,0 0-16,0 0 0,-1 0 16,1 0-16,0 0 0,0 0 15,0 0-15,0 0 0,-1 0 16,1 0-16,0 0 16,0 0 15,42 0 16,0 0-47,0 0 15,22 0-15,20 0 0,-20 0 16,20 0-16,1 0 0,20 0 16,-20 0-16,20 0 0,-20 0 0,21 0 15,-22-21-15,22 21 0,-22 0 16,22 0-16,-22 0 0,1 0 0,-1 0 15,-20 0-15,-1 0 0,22 0 16,-22 0-16,-21-21 0,21 21 16,-20 0-16,20 0 0,-21 0 15,-21-21-15,21 21 0,-21-21 32,-21 21-32,-21 0 15,21-22-15,-22 22 0,22 0 0</inkml:trace>
  <inkml:trace contextRef="#ctx0" brushRef="#br0" timeOffset="34048.12">1101 6244 0,'0'0'0,"-22"0"0,1 0 15,0 0-15,21 21 47,21 1-31,0-22-16,1 21 0,20-21 16,-21 21-16,21-21 0,1 21 15,-1-21-15,0 21 0,1-21 16,20 21-16,-20-21 0,-1 0 15,0 0-15,1 0 0,-22 22 16,21-22-16,-21 0 0,0 0 0,22 0 16,-22 0-16,0 0 15,-21 21-15,0 0 16,-21 0 0,0 0-16,0 0 0,-1 22 0,-20-22 15,0 0-15,-1 21 0,-20 1 16,-1-1-16,22 0 0,-21-20 0,-1 20 15,22 0-15,-22 1 0,22-22 16,0 21-16,-1-21 0,22 0 16,0 1-16,0-1 0,0 0 15,42-21 17,0 0-32,0-21 15</inkml:trace>
  <inkml:trace contextRef="#ctx0" brushRef="#br0" timeOffset="40855.62">2646 6244 0,'0'0'0,"-21"0"15,-1 0 1,1 0-1,21-21 1,0 0-16,-21 21 16,21-21-16,-21 21 15,21 21 1,0 0 0,-21-21-16,21 21 0,-21 22 0,21-22 15,-22 21-15,22-21 16,0 22-16,-21-1 0,0 0 0,0 1 15,21-22-15,0 21 0,-21-21 16,21 22-16,-21-22 0,21 0 0,-22 0 16,22 0-16,0 0 15,0-42 1,0 0 0,0 0-16,0-21 0,0 20 0,0-20 15,22 0-15,-1 21 0,-21-22 16,21 1-16,0 0 0,0 20 0,-21-20 15,21 21-15,1-21 16,-1 20-16,0 22 0,0-21 0,0 21 16,0 0-16,1 0 0,-1 0 15,0 0-15,0 21 0,0 1 0,0-1 16,1 0-16,-22 21 0,0-21 16,0 22-16,0-1 0,0 0 0,0 1 15,0-22-15,0 21 0,0 1 16,0-22-16,0 0 0,0 0 0,0 0 15,0-42 17,0 0-32,0 0 15,0 0-15,21-22 0,-21 22 16,21-21-16,0-1 0,0 1 0,22 0 16,-22-1-16,0 1 0,21 0 15,1-1-15,-22 22 0,21 0 0,0 0 16,1 0-16,-1 21 0,-21 0 15,22 0-15,-22 0 0,0 21 0,0 0 16,0-21-16,0 42 0,-21-20 16,0 20-16,0-21 0,0 21 0,0 1 15,0-22-15,0 21 0,0 1 16,-21-22-16,0 21 0,21-21 0,0 0 16,-21 1-16,21-1 0,-21 0 15,21 0 1,0-42-1,0 0 1,0 0-16,0-1 0,21 1 0</inkml:trace>
  <inkml:trace contextRef="#ctx0" brushRef="#br0" timeOffset="41228.44">3662 6477 0,'0'0'0,"21"21"16,0-21 0,0 0-16,0 0 0,1 0 15,-1-21-15,0 0 0,21 21 0,-21-21 16,1-22-16,20 22 0,-21 0 16,21 0-16,-20 0 0,-1 0 0,0-22 15,0 22-15,-21 0 0,21 0 16,-21 0-16,0-1 0,-21 1 15,0 21-15,-21 0 0,20 0 16,-20 0-16,0 21 0,-1-21 0,1 22 16,0 20-16,-1-21 0,22 0 0,-21 22 15,21-1-15,0 0 0,-1 1 16,22-1-16,-21 0 0,21 1 16,0-1-16,0-21 0,0 21 15,21-20-15,1-1 0,20-21 0,-21 21 16,21-21-16,-20 0 0,20 0 0,0 0 15,22-21-15,-22 0 0,0-1 16,1 1-16,20-21 0</inkml:trace>
  <inkml:trace contextRef="#ctx0" brushRef="#br0" timeOffset="41508.37">4784 5503 0,'0'0'0,"-22"0"0,-41 85 16,63-43-16,0 1 15,-21 20-15,0-20 0,21 20 0,0 1 16,0-22-16,-22 21 0,1-20 16,21 20-16,-21-20 0,21-1 0,0 0 15,-21 1-15,0-1 0,21 0 0,0-21 16,-21 22-16,21-22 0,0 0 15,0 0-15,21-21 16,0-21 0,0 0-16,0 0 0,0 0 15,22-1-15,-22-20 0</inkml:trace>
  <inkml:trace contextRef="#ctx0" brushRef="#br0" timeOffset="42283.62">5165 5546 0,'0'0'0,"21"-43"15,0 22-15,-21-21 0,21 42 16,-21 42 0,0-21-16,0 22 0,0 20 15,-21-20-15,0 20 0,0 1 0,-1-1 16,1 1-16,0-1 0,0 1 16,0-1-16,0-21 0,-1 1 15,22-1-15,-21 0 0,0 1 0,21-1 16,-21-21-16,21 0 0,0 1 15,0-1-15,21-42 16,0-1 0,0 1-16,1 0 0,-1 0 15,0-21-15,0 20 0,0 1 0,0 0 16,-21-21-16,22 21 0,-1 21 16,-21-22-16,0 1 0,21 21 0,0 0 15,-21 21 1,0 1-16,21-1 15,-21 0-15,0 0 0,21 0 0,-21 0 16,0 1-16,22-1 0,-22 0 0,0 0 16,0 0-16,0 0 0,21 1 15,0-1-15,0 0 16,0-21-16,0 0 0,1 0 16,-1 0-16,0-21 0,0 0 0,0-1 15,22 1-15,-22 0 0,0 0 0,0 0 16,0 0-16,0-1 0,1 1 15,-1 0-15,-21 0 0,0 0 0,21 21 16,-21-21-16,21 21 0,0 0 31,-21 21-31,0 0 16,0 0-16,0 0 0,0 0 16,0 1-16,0-1 15,0 0-15,0 0 0,0 0 0,0 0 16,0 1-16,21-22 15,1 0 1,-1 0-16,0 0 0,0-22 0,21 22 16,-20-21-16,-1 0 0,0 0 15,0 0-15,0 0 0,0-1 16,-21 1-16,22 0 0,-22 0 0,21 0 0,-21-22 16,0 22-16,0 0 15,0 0-15,0 0 0,-21 21 16,-1 0-16,1 0 0,0 0 0,0 0 15,0 0-15,0 0 0,-1 0 16,1 21-16,0-21 0,0 21 0,0 0 16,0-21-16,21 21 0,0 1 15,0-1-15,21-21 16,21 0-16,-21 0 16</inkml:trace>
  <inkml:trace contextRef="#ctx0" brushRef="#br0" timeOffset="42860.27">6752 5948 0,'0'0'0,"-42"0"0,-1 0 15,1 0-15,21 0 16,0 0-16,-22 0 0,1 0 0,21 21 15,-21-21-15,20 21 0,-20 0 16,21 22-16,-21-22 0,20 0 16,1 0-16,21 22 0,-21-22 0,21 0 15,0 0-15,0 21 0,0-20 16,0-1-16,0 0 0,21 0 16,0 0-16,1-21 0,-1 0 0,0 0 15,0 0-15,0 0 0,22 0 16,-22 0-16,21-21 0,-21 0 0,22 0 15,-1 0-15,-21-1 0,21 1 0,-20-21 16,20 21-16,-21-22 0,0 1 16,22 0-16,-22-22 0,0 22 0,-21-22 15,21 22-15,-21-21 0,0-1 16,0 22-16,0-1 0,0-20 16,0 42-16,0-22 0,0 22 0,0 0 15,-21 0-15,21 0 0,-21 21 16,0 0-16,21 21 0,-22-21 15,22 42-15,0-21 0,-21 22 0,21-1 16,0 22-16,0-22 0,0 21 16,0 1-16,0-22 0,0 22 0,0-22 15,0 22-15,21-22 0,-21 0 0,22-21 16,-1 22-16,0-22 0,0 21 16,0-21-16,0-21 0,22 22 0,-22-1 15,21-21-15,-21 0 0,22 0 0,-22 0 16,0 0-16,21 0 15,-20-21-15,-1 21 0,21-22 0,-21 1 16,0 0-16,1-21 0,-1 21 0,0-1 16</inkml:trace>
  <inkml:trace contextRef="#ctx0" brushRef="#br0" timeOffset="43127.12">5059 5757 0,'0'0'0,"-64"22"0,1-1 16,42-21-16,63 0 16,-21 0-16,21 0 0,1-21 15,20-1-15,1 1 0,-1 21 16,1-21-16,20 0 0,1 0 0,0 0 15,-1-1-15,-20 22 0,21-21 16,-22 0-16,-21 21 0,22 0 0,-22 0 16,-21 0-16,1 0 0,-1 0 15</inkml:trace>
  <inkml:trace contextRef="#ctx0" brushRef="#br0" timeOffset="43620.08">3429 7345 0,'0'0'16,"0"-21"-16,0-22 15,0 22-15,-21 0 0,0 0 0,-1 0 0,1 0 16,0-1-16,0 22 0,0 0 15,-22 0-15,22 0 0,-21 0 0,0 22 16,-1-1-16,22 0 0,-21 21 16,-1 1-16,1-1 0,21 0 15,0 1-15,-22 20 0,43-21 0,0 1 16,0 20-16,0-20 0,0-1 16,22-21-16,-1 21 0,0-20 0,21-1 15,1 0-15,-1 0 0,0-21 16,22 0-16,-22 0 0,22 0 0,-1 0 15,22-21-15,-22 0 0,1 0 0,-1-1 16,22 1-16,-22-21 0,1 0 16,-1-1-16,-20 1 0</inkml:trace>
  <inkml:trace contextRef="#ctx0" brushRef="#br0" timeOffset="45531.97">4149 6985 0,'0'0'0,"-22"-21"0,1-21 16,0 42-16,0 0 0,0 0 15,0 21-15,-1 21 0,1-21 0,21 22 16,-21-1-16,0 0 0,0 22 16,21-1-16,-21-20 0,-1 20 0,1 1 15,0-22-15,0 21 0,21-20 16,-21-1-16,0 0 0,21 1 0,-22-22 16,22 0-16,0 0 0,0 0 0,0 1 15,22-22 1,-1 0-16,0-22 15,0 1-15,0 0 0,0 0 16,1 0-16,-1 0 0,0-22 16,0 22-16,0 0 0,0 0 0,-21 0 15,22 21-15,-1 0 0,0 0 16,0 0-16,-21 21 16,21-21-16,-21 21 0,0 0 0,21 0 15,1 0-15,-22 1 0,21-1 16,0 0-16,-21 0 0,21 0 0,0 0 15,0-21-15,1 22 0,20-22 0,-21 0 16,21 0-16,-20 0 0,20 0 16,0 0-16,1 0 0,-1 0 15,0-22-15,1 1 0,-1 21 0,0-21 16,-21 0-16,22 0 0,-22 0 16,21-1-16,-21-20 0,-21 21 0,0 0 15,22-22-15,-22 22 0,0-21 0,0 21 16,0 0-16,0-1 0,-22 1 15,1 0-15,0 21 0,0 0 16,0 0-16,-22 0 0,22 21 16,0-21-16,0 21 0,0 22 0,0-22 15,-1 0-15,1 21 0,0-20 0,21-1 16,-21 21-16,21-21 0,0 0 16,0 1-16,0-1 0,0 0 15,0 0-15,21 0 0,0-21 16,0 0-16,1 0 0,20 0 15,-21 0-15,0 0 0,0 0 0,22 0 16,-22 0-16,0-21 0,0 0 0,0 0 16,1 0-16,-1-1 0,0 1 15,0 0-15,0 0 0,-21 0 0,0 0 16,21-1-16,-21 1 16,0 42-1,0 1 1,0-1-1,0 0-15,0 0 0,0 0 16,0 0-16,22 1 0,-22-1 16,0 0-16,0 0 0,21-21 15,0 0-15,0 0 0,0 0 16,0 0-16,1 0 0,-1 0 16,-21-21-16,21 21 0,0-21 0,0 0 15,0-1-15,1 1 0,-1 0 16,0 0-16,0 0 0,0 0 15,-21-1-15,21 22 0,1 0 16,-1 22 15,-21-1-31,0 0 16,0 0-16,21 0 16,0-21-1,0 0-15,0 0 16,1 0-16,-22-21 15,21 21-15,0-21 0,0 0 0,0 0 16,0-1-16,1 1 16,-1 21-16,-21-21 15,21 21-15,0 0 16,0 0-16,-21 21 16,0 0-16,21 1 15,-21-1-15,0 0 0,0 0 16,0 0-16,22-21 0,-22 21 15,21 1-15,0-22 0,0 0 0,0 21 16,22-21-16,-22 0 16,0 0-16,0 21 0,0-21 0,22 0 15,-22 0-15,21 0 0,-21 0 0,22 0 16,-22 0-16,0 0 0,21 0 16,-21-21-16,1 21 0,-1-21 0,0 21 15,0 0-15,0-22 0,0 1 16,-21 0-16,22 21 15,-22-21-15,21 0 0,-21 0 16,0-1-16,0 1 0,0 0 16,0 0-1,-21 21-15,-1-21 0,1 21 16,21 21 31,0 0-47,0 0 15,0 0-15,0 1 16,0-1-16,0 0 0,0 0 16,0 0-16,0 0 15,21-21 17,1 0-32,-1 0 15,0 0-15,-21-21 0,21 21 16,0-21-16,0 21 15,1-21-15,-1 21 16,0 0-16,0 0 0,0 0 16,0 0-1,1 21 1,-1-21-16,0 21 0,0 0 16,0-21-16,0 22 15,1-22-15,-1 0 0,0 0 0,0 21 16,21-21-16,-20 0 0,-1 0 0,0 0 15,21 0-15,-21 0 0,22 0 16,-22 0-16,0-21 0,21 21 0,-20-22 16,20 1-16,-21 0 0,0 0 0,0 0 15,1-22-15,-1 22 0,-21 0 16,0-21-16,0 21 0,0-22 0,0 22 16,-21 0-16,-1-21 0,-20 20 0,21 22 15,0 0-15,-22 0 0,1 0 16,21 0-16,-21 0 0,-1 0 15,22 22-15,-21-1 0,21 21 0,-1-21 16,1 22-16,0-22 0,21 21 16,0 0-16,-21 1 0,21-1 0,-21 0 15,21 1-15,0-1 0,0 0 0,-21 22 16,21-22-16,-22 22 0,1-22 0,21 22 16,-21-1-16,0 1 0,0-1 15,21-21-15,-21 22 0,-1-1 0,1-20 16,0 20-16,21-20 0,-21-1 0,0 21 15,21-20-15,0-22 0,-21 21 0,-1-21 16,22 1-16,-21-1 0,21 0 16,-21-21-1,21-21-15,0 0 0,0-22 16,0 22-16,0-21 0,0-1 0,0 1 16</inkml:trace>
  <inkml:trace contextRef="#ctx0" brushRef="#br0" timeOffset="45744.02">6181 7070 0,'0'0'0,"-22"0"0,1 0 15,0 0-15,0 0 47,0 0-31,0 0-16,-1 0 0</inkml:trace>
  <inkml:trace contextRef="#ctx0" brushRef="#br0" timeOffset="45903.93">5186 7154 0,'-21'0'0,"42"0"31,0 0-31,0-21 16,0 21-16,0-21 0</inkml:trace>
  <inkml:trace contextRef="#ctx0" brushRef="#br0" timeOffset="46423.99">8763 5969 0,'0'0'0,"-21"0"0,0 0 15,21 21 1,21-21 0,0 21-16,0-21 0,21 0 0,22 0 15,-22 0-15,22 22 0,-1-22 16,22 0-16,-22 0 0,1 0 15,21 0-15,-22 0 0,22 0 0,-1 0 16,1-22-16,0 22 0,-1 0 16,-20 0-16,21-21 0,-43 21 0,21 0 15,-20 0-15,-22 0 0,0 0 0,0 0 16,-21-21-16,-21 0 16,0 21-16,0-21 0,-22 21 15</inkml:trace>
  <inkml:trace contextRef="#ctx0" brushRef="#br0" timeOffset="46635.9">9737 5821 0,'0'0'0,"21"-21"16,0 21-1,21 0-15,-21 0 0,22 0 0,-1 0 16,-21 0-16,22 0 0,-1 0 0,0 0 16,-21 0-16,1 21 0,-1 0 15,0 0-15,-21 22 0,0-22 0,0 21 16,-21-21-16,-22 22 0,1-1 0,0 0 15,-22-21-15,22 22 0,-22-1 0,1 0 16,-1-20-16,22 20 0,-21 0 16,20-21-16,1 1 0,21-1 0,-22 0 15,43 0-15</inkml:trace>
  <inkml:trace contextRef="#ctx0" brushRef="#br0" timeOffset="47855.6">12255 6181 0,'0'0'0,"-21"0"15,21-21 16,0-1-31,21 1 0,-21 0 16,0 0-16,22 0 0,-1-22 16,-21 22-16,0 0 15,0 0-15,0 0 0,-21-22 0,-1 22 16,1 0-16,0 0 0,-21 0 0,-1 0 16,1 21-16,-21 0 0,20 0 15,1 0-15,-22 21 0,22 0 0,0 0 16,-22 21-16,22-20 0,21 20 0,-22 0 15,22-21-15,0 22 0,0-1 16,21 0-16,-21 1 0,21-22 0,0 21 16,0-21-16,0 1 0,21-1 15,21 0-15,-21 0 0,1-21 0,20 0 16,0 0-16,1 0 0,-1-21 0,21 0 16,-20 21-16,20-21 15,1-22-15,-1 22 0,-20 0 0,20-21 16,1-1-16,-1 1 0,-21 0 0,1-1 15,-1-20-15,0-1 0,-20 22 16,-1-22-16,0 1 0,-21-1 0,21 1 16,-21 21-16,0-22 0,0 22 0,0-1 15,0 22-15,0 0 0,-21 0 16,0 0-16,0 21 0,-1 0 0,22 21 16,-21 0-16,0 21 0,0 1 15,0-1-15,0 22 0,21-1 0,-22 1 16,1 20-16,0-20 0,0-1 0,21 1 15,0-1-15,0 1 0,0-22 16,0 0-16,0 1 0,0-1 16,21 0-16,0-20 0,0-1 0,1 0 15,-1-21-15,21 0 0,-21 0 0,22 0 16,-1 0-16,0 0 0,-21-21 16,22 0-16,-1-1 0,22 1 0,-22 0 15,0 0-15,1 0 0,-22-22 0,21 22 16,-21 0-16,0-21 0,-21 21 15,0-1-15,0-20 0,0 21 16,-21 0-16,0 21 0,0 0 16,-21 0-16,20 0 0,1 0 15,0 0-15,0 0 0,21 21 16,0 0-16,0 0 16,21 0-16,0 1 15,0-1-15,1-21 0,-1 21 0,0 0 16,0 0-16,0 0 0,0 1 0,1-1 15,-1 0-15,-21 0 0,21 0 16,-21 0-16,0 1 0,21-22 16,-21 21-16,21-21 31,0 0-31,1 0 0,-1-21 16,-21-1-16,21 1 0,0 0 0,0 0 15,0 0-15,1 0 0,-1-1 16,0-20-16,0 21 0,-21 0 0,21-22 15,0 22-15,1 0 0,-22 0 16,21 21-16,-21 21 16,21-21-16,-21 21 15,0 0-15,0 1 0,0-1 0,0 21 16,0-21-16,0 0 0,0 1 16,0-1-16,-21-21 0,21 21 0,0 0 15,0 0 1,0-42 15,0 0-31,21 0 0</inkml:trace>
  <inkml:trace contextRef="#ctx0" brushRef="#br0" timeOffset="48012.56">13462 5757 0,'0'-21'16,"21"42"46,0-21-62</inkml:trace>
  <inkml:trace contextRef="#ctx0" brushRef="#br0" timeOffset="48899.49">13822 5969 0,'0'-21'16,"0"0"0,0 42-1,0 0 1,21 0-16,-21 0 0,21 22 15,0-22-15,-21 0 0,0 0 16,0 0-16,0 1 0,21-1 0,-21 0 16,0 0-16,0 0 0,0 0 15,22-21 1,-1 0-16,0 0 0,0-21 16,0 21-16,0-21 0,1 0 15,-1 0-15,0 0 16,0-1-16,0 1 0,0 0 0,1-21 15,-1 21-15,0-1 0,21-20 0,-21 21 16,-21 0-16,22 0 0,-1 21 16,-21 21-1,0 0 1,-21 0-16,-1 21 16,22-20-16,0-1 0,0 0 0,-21 0 15,21 0-15,0 0 0,0 1 0,0-1 16,0 0-16,21-21 15,1 21-15,-1-21 0,0 21 0,0-21 16,0 0-16,22 0 0,-22 0 16,21 0-16,0 0 0,-20 0 15,20 0-15,-21-21 0,21 21 0,-20-21 16,20 0-16,-21 0 0,0-1 0,0 22 16,1-21-16,-1 0 0,-21-21 15,0 21-15,0-1 0,0 1 0,0 0 16,0 0-16,-21 21 15,-1 0-15,1 0 16,0 0-16,21 21 0,-21 0 16,0 0-16,21 1 0,0-1 0,0 0 15,0 0-15,0 0 0,0 0 16,0 1-16,0-1 0,0 0 0,0 0 16,21-21-1,0 0-15,0 0 0,0 0 16,1 0-16,-1 0 0,0 0 15,0-21-15,0 21 0,0-21 0,1 0 16,-1-1-16,0 1 0,0 0 16,0 0-16,0 0 0,-21-22 0,0 22 15,0 0-15,22 0 0,-22 0 0,21 0 16,-21-1-16,0 44 16,0-1-1,0 0-15,0 0 0,0 21 16,0-20-16,0-1 0,0 0 15,0 0-15,0 0 16,0 0-16,21-21 16,-21 22-16,21-22 0,0 0 0,0 0 15,1 0-15,-1 0 16,0-22-16</inkml:trace>
  <inkml:trace contextRef="#ctx0" brushRef="#br0" timeOffset="49060.4">15536 6033 0,'0'-22'63,"0"1"-48</inkml:trace>
  <inkml:trace contextRef="#ctx0" brushRef="#br0" timeOffset="49884.36">16425 5821 0,'0'0'0,"-21"-21"0,21 0 16,0-1-16,-21 1 0,21 0 15,0 0-15,-21 21 32,21 42-32,0-21 0,0 1 15,0 20-15,-21 0 0,21-21 16,-22 22-16,1-1 0,0-21 0,0 22 16,21-22-16,-21 0 0,0 21 0,-1-21 15,22 1-15,-21-22 16,21-22 15,0 1-31,21 0 16,-21 0-16,22 0 0,-1-22 0,0 22 15,0-21-15,0 0 0,0-1 0,1 1 16,20 0-16,-21 20 0,21-20 16,1 21-16,-22 21 0,21-21 0,1 21 15,-1 0-15,-21 0 0,21 21 16,-20 0-16,-1 0 0,0 0 0,0 1 15,-21 20-15,0-21 0,0 21 0,21-20 16,-21 20-16,0-21 0,0 0 16,0 22-16,0-22 0,0 0 0,0 0 15,0 0-15,0-42 32,0 0-17,21 0-15,-21 0 0,22-22 16,-22 22-16,21 0 0,0-21 15,-21-1-15,21 1 0,0 21 0,0-22 16,22 1-16,-22 21 0,0 0 0,21 21 16,-20 0-16,20 0 0,-21 0 15,0 0-15,0 21 0,1 0 0,-1 21 16,0-20-16,0 20 0,-21-21 16,0 21-16,0 1 0,0-22 0,0 21 15,0 1-15,0-22 0,0 0 0,0 21 16,0-21-16,0 1 0,21-1 15,0-21 1,1 0-16,-1 0 0,0 0 16,0 0-16,0 0 0,0-21 0,22-1 15,-1 1-15</inkml:trace>
  <inkml:trace contextRef="#ctx0" brushRef="#br0" timeOffset="51371.35">17886 5821 0,'0'0'0,"21"-21"0,-21-22 16,0 22-16,-21 21 15,0 0-15,-1 0 16,1 0-16,-21 0 0,21 21 16,-22-21-16,22 22 0,-21 20 0,21-21 15,-22 0-15,1 22 0,21-22 16,0 0-16,0 21 0,-1-21 0,22 22 16,-21-22-16,21 0 0,0 0 0,0 0 15,21 1-15,1-22 0,-1 21 16,0-21-16,0 0 0,0 0 0,0 0 15,22 0-15,-22 0 0,0 0 0,21-21 16,-20-1-16,-1 22 0,0-21 16,0 0-16,0 0 0,0 0 0,-21-22 15,0 22-15,0-21 0,22 21 0,-22 0 16,0-1-16,0-20 0,0 21 16,0 42 15,0 0-31,0 22 0,0-22 15,-22 0-15,22 0 0,0 0 0,0 0 16,0 1-16,0-1 0,0 0 16,22 0-16,-1 0 0,0 0 15,0-21-15,0 22 0,0-22 0,22 0 16,-22 0-16,21 0 0,-21 0 16,22 0-16,-22-22 0,21 1 0,1 0 15,-22 0-15,0 0 0,0 0 16,0-1-16,0-20 0,-21 21 15,22-21-15,-22 20 0,0 1 0,0 0 16,0 0-16,-22 21 16,1 0-1,21 21-15,-21 0 0,21 0 0,-21 1 16,21-1-16,-21 0 0,0 0 0,21 21 16,0-20-16,-22-1 0,1 0 15,21 0-15,0 0 0,21-21 47,1-21-47,-1 21 16,0-21-16,0 0 0,0 0 0,0-1 15,1-20-15,-22 21 0,21 0 16,0 0-16,0-1 0,0 22 0,0-21 16,1 21-16,-1 0 0,0 21 31,-21 1-31,0-1 0,0 0 15,0 0-15,0 0 0,21 0 0,-21 1 16,0-1-16,21 0 0,0-21 16,-21 21-16,22-21 0,-1 0 0,0 21 15,21-21-15,-21 0 0,1 0 16,20 0-16,-21 0 0,21 0 16,1 0-16,-22 0 0,21 0 0,1-21 15,-22 21-15,0-21 0,21 0 0,-21 0 16,1-1-16,-22 1 0,0 0 15,0-21-15,0 21 0,0-1 0,0 1 16,0-21-16,-22 21 0,1 21 16,-21-21-16,21 21 0,0 0 15,-1 0-15,-20 21 0,21 0 0,0 0 16,-22 0-16,22 0 0,0 1 0,0-1 16,21 0-16,0 0 0,0 0 15,0 0-15,0 1 16,21-22-16,0 0 15,0 0-15,1 0 0,-1 0 16,0 0-16,21 0 0,-21 0 0,1-22 16,-1 22-16,0-21 0,0 21 0,0-21 15,0 0 1,-42 42 15,21 0-31,0 0 16,0 1-16,0-1 0,0 0 15,0 0-15,0 0 16,0 0-16,0 1 0,21-22 16,1 21-16,20-21 0,-21 0 0,0 0 15,22 0-15,-1 0 0,0 0 0,1 0 16,-1 0-16,0 0 0,1 0 16,-1-21-16,0-1 0,1 22 0,-1-21 15,0 0-15,1-21 0,-22 21 0,21-1 16,-21-20-16,0 21 0,1-21 15,-22 20-15,0-20 0,0 21 0,0 0 16,0 0-16,-22-1 0,-20 22 16,21 0-16,-21 0 0,20 0 0,-20 0 15,0 0-15,-1 0 0,22 0 0,-21 22 16,21-1-16,0 0 16,-1 0-16,1 0 0,0 0 0,21 1 15,-21-1-15,21 0 0,0 0 0,0 0 16,0 0-16,0 1 0,0-1 15,0 21-15,21-21 0,-21 0 0,21 1 16,-21 20-16,0-21 0,0 21 0,0-20 16,0 20-16,0 0 0,0 1 15,0-1-15,0 21 0,-21-20 0,0 20 16,0-20-16,0-1 0,21 21 0,-22-20 16,1-1-16,0 0 0,0 1 0,0-1 15,21-21-15,0 0 0,0 1 16,0-1-16,0-42 31,21-1-31,0 1 0,0-21 0,0 21 16,22-22-16,-22 1 0</inkml:trace>
  <inkml:trace contextRef="#ctx0" brushRef="#br0" timeOffset="51697.96">19981 5990 0,'0'0'0,"0"-21"15,21 21 1,-21-21-16,22 21 16,-1 0-16,0 0 0,-21-21 15,21 0-15,0 21 0,22-22 0,-22 22 16,0-21-16,0 21 0,0-21 16,0 0-16,1 21 0,-22-21 0,0 0 15,0-1-15,0 1 0,0 0 0,-22 0 16,1 21-16,0 0 15,0 0-15,0 0 0,0 0 0,-1 21 16,1 0-16,-21 22 0,21-22 0,21 21 16,-21-21-16,21 22 0,-22-22 15,22 21-15,0-21 0,0 0 0,0 1 16,0-1-16,22 0 0,-1 0 0,0 0 16,0-21-16,0 0 15,0 0-15,1 0 0,20 0 0,-21 0 16,21 0-16,-20 0 0</inkml:trace>
  <inkml:trace contextRef="#ctx0" brushRef="#br0" timeOffset="51920.4">20913 5588 0,'0'0'0,"0"-21"0,-64 21 15,43 0-15,0 0 0,0 0 16,-1 21-16,1 0 0,21 0 0,0 22 15,-21-22-15,21 21 0,-21-21 16,21 22-16,0-1 0,0 0 0,0-20 16,0 20-16,0-21 0,0 0 15,0 0-15,21 1 0,0-1 0,0 0 16,1 0-16,-1-21 0,0 0 0,0 0 16,21 0-16,-20 0 0</inkml:trace>
  <inkml:trace contextRef="#ctx0" brushRef="#br0" timeOffset="52179.98">21251 5609 0,'0'0'0,"21"-21"15,22-42-15,-22 41 16,0 22-16,0 0 0,0 0 16,1 0-16,20 0 0,-21 22 0,0-1 15,0 0-15,1 0 0,-1 21 0,-21 1 16,21-22-16,-21 21 0,0 1 15,0-1-15,0-21 0,0 21 0,0 1 16,-21-22-16,0 21 0,-1-21 0,1 1 16,0-1-16,0 0 0,0 0 15,0 0-15,-1-21 0,1 21 0,0-21 16,0 0-16,42-21 31</inkml:trace>
  <inkml:trace contextRef="#ctx0" brushRef="#br0" timeOffset="52359.87">22034 5948 0</inkml:trace>
  <inkml:trace contextRef="#ctx0" brushRef="#br0" timeOffset="53231.39">22839 5503 0,'0'0'0,"0"-21"0,0-21 15,-21 42-15,-1 0 0,1 0 16,0 0-16,0 21 16,0 21-16,0-20 0,-1 20 15,22 0-15,-21 22 0,0-22 16,0 0-16,0 1 0,0-1 15,21 0-15,0 1 0,-22-1 0,22-21 16,0 0-16,0 1 0,0-1 16,22-21-1,-1-21-15,0 21 16,0-22-16,0 1 0,0 0 16,1-21-16,-1 21 0,21-1 0,-21-20 15,0 21-15,1-21 0,-1 20 0,0 1 16,0 0-16,0 21 0,0 0 15,1 0-15,-22 21 16,21-21-16,-21 43 0,0-22 16,0 0-16,0 0 0,0 0 15,21 0-15,-21 22 0,0-22 0,0 0 16,21 0-16,0 0 0,-21 1 16,21-22-16,1 0 0,-1 0 15,0 0-15,0 0 0,0 0 0,22 0 16,-22-22-16,21 1 0,-21 21 15,0-42-15,1 21 0,-1 0 0,0-22 16,0 1-16,-21 0 0,21-1 0,-21 1 16,0-22-16,0 22 0,0 0 15,0 21-15,0-22 0,-21 22 0,21 0 16,-21 21-16,0 0 16,0 0-1,21 21-15,-22 0 0,22 0 0,0 1 16,0-1-16,0 21 0,0-21 0,0 22 15,0-22-15,0 0 0,22 0 16,-1 0-16,21-21 0,-21 21 0</inkml:trace>
  <inkml:trace contextRef="#ctx0" brushRef="#br0" timeOffset="53432.29">23812 5673 0,'0'0'0,"0"-21"0,22-1 15,-44 44 16,22-1-31,0 0 16,-21 0-16,21 21 0,-21-20 0,21-1 16,-21 0-16,21 0 0,-21 21 15,21-20-15,0-1 0,0 0 16,0 0-16,0-42 31,0 0-31</inkml:trace>
  <inkml:trace contextRef="#ctx0" brushRef="#br0" timeOffset="53587.79">23791 5440 0,'0'0'0,"0"-42"0,-21-1 16,21 22-16,-21 21 16,0 0-16,21 21 15,0 0-15,0 1 0,0-1 16,21 0-16,0-21 15,0 21-15,0-21 0</inkml:trace>
  <inkml:trace contextRef="#ctx0" brushRef="#br0" timeOffset="54012.34">24257 5630 0,'0'0'0,"0"22"0,-21 20 15,0-21-15,-1 0 0,22 0 16,0 1-16,-21-1 0,21 0 0,-21 0 16,21 0-16,-21 0 0,21 1 0,0-1 15,-21 0-15,0 0 16,21-42 15,0 0-15,0 0-16,21-1 0,0-20 0,0 21 15,0-21-15,22-1 0,-22 1 16,0 21-16,21-22 0,-21 22 0,22-21 16,-1 21-16,-21 21 0,22 0 0,-1 0 15,-21 0-15,0 0 0,0 21 16,1 0-16,-1 21 0,-21-20 0,0 20 16,0-21-16,0 21 0,0-20 0,0 20 15,0-21-15,-21 0 0,-1 22 16,22-22-16,-21 0 0,0-21 0,21 21 15,0 0-15,21-21 47,-21-21-47,43 21 0</inkml:trace>
  <inkml:trace contextRef="#ctx0" brushRef="#br0" timeOffset="54487.75">25231 5652 0,'0'0'16,"0"-22"-16,0-20 0,-22 21 16,1 21-16,0 0 15,0 0-15,-21 0 0,20 0 0,-20 0 16,21 0-16,-21 21 16,20 0-16,-20 0 0,21 22 0,0-22 15,-22 21-15,22 1 0,21-22 0,0 21 16,-21-21-16,21 22 0,0-22 15,0 0-15,0 0 0,0 0 0,21-21 16,0 21-16,1-21 0,-1 0 0,0 0 16,21 0-16,-21 0 0,22 0 15,-22 0-15,21-21 0,-21 0 0,22 0 16,-22 0-16,0 0 0,21-22 0,-20 1 16,-1 0-16,0-1 0,0 1 15,0-22-15,0 22 0,1-21 0,-1 20 16,0-20-16,-21 20 0,0 1 15,21 0-15,-21-1 0,21 22 16,-21 0-16,0 0 0,0 42 16,-21 21-16,0-20 15,21 20-15,-21-21 0,0 21 16,21 1-16,-22-1 0,1 0 0,21 22 16,-21-22-16,21 1 0,0-1 15,0 0-15,0 1 0,0-22 0,0 21 16,0-21-16,0 0 0,21 22 15,0-22-15,1 0 16,20-21-16,-21 0 0,0 0 0,22 0 16,-22 0-16</inkml:trace>
  <inkml:trace contextRef="#ctx0" brushRef="#br0" timeOffset="54871.53">25823 5694 0,'0'0'0,"0"-21"0,0-22 16,-21 43-16,0 0 0,0 0 15,0 22-15,-1-22 0,1 42 16,0-21-16,21 0 0,-21 0 16,0 1-16,21 20 0,-21-21 0,21 0 15,0 0-15,0 1 0,0-1 16,0 0-16,21 0 16,0 0-16,0-21 0,0 0 0,22 0 15,-22 0-15,0 0 0,21 0 0,-21 0 16,22-21-16,-22 0 0,21 21 15,-21-21-15,1-22 0,20 22 0,-21 0 16,0-21-16,0-1 0,-21 1 0,0 0 16,0 21-16,0-22 0,0 22 15,0 0-15,-21 0 0,0 0 0,0 21 16,0 0-16,-22 0 0,22 21 16,-21 0-16,0 0 0,-1 0 0,22 0 15,-21 22-15,21-22 0,-1 21 16,1-21-16,0 1 0,21-1 15,0 0-15,0 0 0,0 0 0,0 0 16,21 1-16,0-22 0,1 0 0,20 0 16,-21 0-16,21 0 0</inkml:trace>
  <inkml:trace contextRef="#ctx0" brushRef="#br0" timeOffset="55367.39">26522 5652 0,'0'0'0,"-21"21"31,-1 0-31,22 0 0,-21-21 16,0 42-16,0-20 0,21-1 0,-21 0 15,21 0-15,-21 0 0,21 0 16,0 1-16,0-1 0,0 0 16,21-21-1,0 0-15,0 0 16,0 0-16,0 0 0,1-21 0,-22 0 15,21-1-15,0 1 0,0 0 16,0 0-16,0 0 0,1 0 0,-22-1 16,0 1-16,21 21 0,-21 21 31,0 1-15,0-1-16,-21 0 0,21 0 0,0 0 15,0 0-15,0 1 0,0-1 16,0 0-16,0 0 0,21-21 15,0 21-15,0-21 0,0 0 0,22 0 16,-22 0-16,0 0 0,0 0 16,0-21-16,0 0 0,1 0 0,-1 21 15,-21-21-15,21-1 0,-21-20 0,21 21 16,-21 0-16,0-22 0,0 22 16,0-21-16,0 21 0,0 0 0,-21-1 15,0 1-15,0 21 16,-1 0-16,1 0 15,42 0 17</inkml:trace>
  <inkml:trace contextRef="#ctx0" brushRef="#br0" timeOffset="55607.93">27538 5482 0,'-21'-21'16,"-1"21"-16,1 0 0,0 0 0,0 0 16,0 0-16,0 0 0,-1 0 15,1 21-15,21 22 0,-21-22 16,0 0-16,21 21 0,0 1 0,-21-22 16,21 21-16,-21 0 0,21 1 15,0-22-15,0 21 0,0-21 0,0 1 16,0-1-16,21 0 0,0-21 0,0 21 15,0-21-15,0 0 0,1 0 16,-1 0-16,21 0 0,-21 0 0</inkml:trace>
  <inkml:trace contextRef="#ctx0" brushRef="#br0" timeOffset="55880.89">27855 5419 0,'0'0'0,"0"-21"15,43 21-15,-22 0 16,0 0-16,0 0 0,0 0 16,0 0-16,1 21 0,-22 0 15,21 0-15,-21 0 0,0 0 0,0 22 16,0-1-16,0-21 0,-21 22 16,-1-1-16,1 0 0,-21 1 0,21-22 15,0 21-15,-1 0 0,1-20 16,0-1-16,0 0 0,0 0 0,0 0 15,-1 0-15,1-21 16,21 22-16,21-44 31,1 1-31</inkml:trace>
  <inkml:trace contextRef="#ctx0" brushRef="#br0" timeOffset="56096.47">28511 5694 0,'-21'0'15,"21"21"17</inkml:trace>
  <inkml:trace contextRef="#ctx0" brushRef="#br0" timeOffset="56953.02">22796 6964 0,'0'0'0,"22"-21"0,-1 0 0,-21-1 16,21 1-16,0 0 0,-21 0 0,21 21 16,0-21-16,1 21 15,-22 21 1,0 0-16,0 0 0,0 0 15,0 22-15,0-22 0,0 0 16,0 21-16,0-20 0,0 20 0,0-21 16,-22 21-16,22-20 0,-21-1 15,21 21-15,-21-21 0,21 0 16,0 1-16,-21-22 16,21-22-1,0 1-15,0 0 16,0-21-16,0 21 0,21-1 0,-21-20 15,21 21-15,0-21 0,1 20 0,-22-20 16,21 21-16,0-21 0,0 20 16,21 1-16,-20 0 0,-1 21 0,0 0 15,0 0-15,0 0 16,22 0-16,-22 0 0,-21 21 0,21 0 16,0 1-16,-21-1 0,21 0 0,-21 0 15,0 21-15,0-20 0,0 20 16,0-21-16,0 0 0,0 0 0,0 22 15,0-22-15,0 0 0,0 0 16,21-21 0,1-21-1,-22 0-15,21 0 0,-21 0 0,21-1 16,0 1-16,0 0 0,0-21 16,1 21-16,-1-1 0,21-20 0,-21 21 15,0 0-15,22 0 0,-22-1 0,0 1 16,0 21-16,0 0 0,1 0 15,-1 0-15,-21 21 16,0 1-16,0-1 0,0 0 0,0 0 16,0 21-16,0-20 0,0-1 15,0 21-15,0-21 0,-21 0 0,21 1 16,0 20-16,0-21 0,0 0 16,0 0-16,21-21 15,0 0-15,0 0 16,0 0-16,22 0 0,-1-21 0</inkml:trace>
  <inkml:trace contextRef="#ctx0" brushRef="#br0" timeOffset="57988.2">24511 6943 0,'0'0'0,"21"-43"16,-21 22-16,0 0 15,-21 21 1,0 0-16,0 0 0,-1 0 15,1 21-15,0 0 0,-21 1 0,21-1 16,-22 0-16,22 0 0,0 21 0,-21-20 16,20-1-16,1 0 0,0 21 15,0-21-15,21 1 0,0-1 0,0 0 16,21-21 0,0 0-1,0 0-15,1-21 0,-1 21 0,0-21 16,21-1-16,-21 1 0,1 0 0,20 0 15,-21-21-15,0 20 0,0 1 16,1 0-16,-1-21 0,0 21 0,0 21 16,0-22-16,-21 1 0,0 42 31,0 1-31,0-1 0,0 0 0,0 0 16,0 0-16,0 0 0,0 1 15,0-1-15,-21 0 0,21 0 16,0 0-16,0 0 15,21-21-15,0 22 16,1-22-16,-1 0 0,0 0 0,0 0 16,0 0-16,0-22 0,1 22 15,-1-21-15,21 0 0,-21 21 0,0-21 16,1 0-16,-1 0 0,0-1 0,0 22 16,0-21-16,-21 0 0,21 0 15,1 0-15,-1 21 0,0-21 0,0 21 16,0 0-16,0-22 0,1 22 0,-1 0 15,0 0-15,0 0 0,0 0 16,-21 22-16,0-1 16,0 0-16,0 0 0,0 0 15,0 0-15,-21 1 0,21-1 16,-21 0-16,0 0 0,0 0 0,-1-21 16,1 21-16,0 1 0,0-22 0,0 21 15,42-21 16,0-21-31,0-1 16,0 22-16,1-21 0,-1 0 0,0 0 16,0 0-16,0 0 0,22-1 0,-22 1 15,0 0-15,0 0 0,0 0 16,0 0-16,1-1 0,-22 1 16,0 42 15,-22 1-31,1-22 0,21 21 0,-21 0 15,0 0-15,0 0 0,21 0 0,0 1 16,-21-1-16,21 0 0,0 0 16,0 0-16,0 0 0,0 1 15,21-22-15,0 0 0,0 21 0,0-21 16,0 0-16,1 0 0,20 0 16,-21 0-16,21-21 0,-20-1 0,20 22 15,-21-21-15,0 0 0,22 0 0,-22 0 16,0 0-16,0-1 15,0 1-15,0 0 0,1 0 0,-1 0 16,-21 0-16,0-1 0,0 44 31,-21-1-31,21 0 16,0 0-16,-22 0 0,22 0 16,-21 1-16,21-1 0,0 0 15,0 0-15,0 0 16,21-21-1,1 0 1,-22-21-16,21 21 0,0-21 0,-21 0 16</inkml:trace>
  <inkml:trace contextRef="#ctx0" brushRef="#br0" timeOffset="58147.06">25887 6731 0,'0'0'0,"-21"0"0,-22 0 15,22-21-15,0 21 16,0 0 0,21 21-1,0 0-15</inkml:trace>
  <inkml:trace contextRef="#ctx0" brushRef="#br0" timeOffset="58799.42">26225 6837 0,'0'21'15,"0"0"-15,0 0 16,-21 1-16,21-1 16,-21 0-16,21 0 15,0 0-15,0 0 0,0 1 16,0-1-16,0 0 15,-21-21-15,21 21 0,-21 0 16,21-42 31,0 0-47,0 0 16,0 0-16,0-1 0,21 1 15,0 0-15,-21 0 0,21 0 0,0 0 0,1-1 16,-1 1-16,0 0 0,0 21 15,0 0-15,0-21 0,1 21 0,-1 0 16,0 0-16,0 0 0,0 21 16,0 0-16,-21 0 0,22 1 15,-22-1-15,0 0 0,0 0 0,0 0 16,0 0-16,0 1 0,0-1 16,0 0-16,0 0 15,0-42 16,0 0-31,0 0 16,0-1-16,21 1 16,0 0-16,0 0 0,0 0 0,0 0 15,22-1-15,-22 1 0,0 0 16,21 0-16,1 0 0,-22 21 16,0 0-16,0 0 0,0 0 0,1 0 15,-1 21-15,-21 0 16,0 0-16,0 0 0,0 1 15,0-1-15,0 0 0,-21 0 0,21 0 16,-22 0-16,1 1 0,21-1 16,0 0-16,0 0 0,21-42 47,1 0-47,20 0 15</inkml:trace>
  <inkml:trace contextRef="#ctx0" brushRef="#br0" timeOffset="58987.31">27241 6858 0,'0'21'15,"-21"0"-15,0 1 16,21-1-16,-21-21 0,21 21 0,0 0 16,-21 0-16,21 0 15,0 1 1</inkml:trace>
  <inkml:trace contextRef="#ctx0" brushRef="#br0" timeOffset="59159.48">27220 6795 0,'-42'-43'15,"42"22"17,21 21-1,0 0-15</inkml:trace>
  <inkml:trace contextRef="#ctx0" brushRef="#br0" timeOffset="59703.29">27644 6879 0,'21'0'16,"0"0"-16,0 0 15,0 0-15,0 0 0,-21 21 16,0 1-1,0-1-15,0 0 16,0 0-16,-21 0 0,0-21 16,0 21-16,0 1 0,-22-1 15,22 0-15,-21-21 0,0 21 0,-1 0 16,22-21-16,0 21 0,-21 1 0,20-22 16,44 0 15,-1 0-31,0 0 15,0 0-15,21 0 0,-20 0 16,-1 0-16,0 0 0,0 0 0,0 0 16,0 21-16,1-21 0,-1 21 15,0 0-15,0 0 0,0 0 16,0 22-16,1-22 0,-22 0 0,21 21 16,-21 1-16,0-22 0,0 21 0,0-21 15,0 22-15,0-1 0,0-21 16,0 22-16,0-22 0,-21 0 0,-1 21 15,-20-21-15,21 1 0,0-1 0,-22-21 16,22 21-16,-21-21 0,0 0 16,-1 0-16,1 0 0,0 0 0,20 0 15,-20 0-15,0 0 0,21 0 0,-1-21 16,1 21-16,21-21 0,0-1 16,0 1-16,0 0 15,21 0-15,1 0 0,20-22 0,0 22 16,22-21-16,-22 0 0,22-1 0,-1 1 15</inkml:trace>
  <inkml:trace contextRef="#ctx0" brushRef="#br0" timeOffset="60043.75">28194 7049 0,'0'0'0,"21"-22"16,-21 1 15,21 0-31,0 21 15,1-21-15,-1 0 0,0 21 16,0-21-16,0-1 0,0 22 16,-21-21-16,22 0 0,-1 0 0,-21 0 15,21 0-15,-21-1 0,0 1 0,0 0 16,-21 21 0,0 0-16,-1 0 0,-20 21 0,21 0 15,0 1-15,0-1 0,-1 0 16,1 0-16,0 21 0,0-20 0,0 20 15,21-21-15,0 0 0,0 0 0,0 1 16,0 20-16,0-21 0,21 0 16,0 0-16,0-21 0,0 0 15,1 0-15,-1 0 0,0 0 16,21 0-16,-21 0 0,1 0 16,20-21-16,0 0 0,-21 21 0</inkml:trace>
  <inkml:trace contextRef="#ctx0" brushRef="#br0" timeOffset="60305.28">29168 6646 0,'0'0'0,"0"-21"0,-43 21 16,22 0-16,0 21 15,0 1-15,21-1 16,-21 0-16,21 0 0,0 21 0,0-20 15,-22-1-15,22 21 0,0-21 16,0 0-16,0 22 0,0-22 0,0 0 16,0 0-16,0 0 0,0 1 15,0-1-15,0 0 0,22-21 0,-22 21 16,21-21-16,0 21 0,0-21 0,0 0 16,0 0-16,1 0 15,-1-21-15</inkml:trace>
  <inkml:trace contextRef="#ctx0" brushRef="#br0" timeOffset="60613.35">29570 6541 0,'0'0'0,"21"0"0,0 0 15,-21-22-15,21 22 16,0 0-16,1 0 15,-1 0-15,0 22 0,-21-1 16,21 0-16,-21 0 0,0 21 0,0-20 16,0 20-16,0-21 0,0 21 15,0 1-15,0-22 0,0 21 0,-21-21 16,21 22-16,-21-22 0,0 0 16,-1 0-16,1 0 0,0 1 0,0-1 15,21 0-15,-21-21 0,21 21 16,-21-21-16,-1 0 0,22-21 31</inkml:trace>
  <inkml:trace contextRef="#ctx0" brushRef="#br0" timeOffset="60824.23">30268 6731 0,'0'-21'16,"0"0"0,21 21-1,-21 21 17,0 0-17,0 0-15,0 0 0,0 1 16,0-1-16</inkml:trace>
  <inkml:trace contextRef="#ctx0" brushRef="#br0" timeOffset="61052.59">30205 7260 0,'0'0'0,"0"21"0,-21-21 0,21 22 15,0-1-15,0 0 0,-22 0 0,22 0 16,-21 0-16,0 1 0,21-1 16,-21 0-16,0 0 0,0 0 15,-1 0-15,1 1 0,0-1 0,-21 0 16,21 0-16,-22 0 0,1-21 0,0 21 16,-22 1-16,1-22 0,-22 21 15,0-21-15</inkml:trace>
  <inkml:trace contextRef="#ctx0" brushRef="#br0" timeOffset="64871.36">275 10414 0,'0'0'0,"-21"0"78,0 0-62,21 21 15,-21-21-31,-1 0 0,1 0 16,0 0-16,0 0 15,21 21-15,-21-21 16,0 0-16,-1 0 0,1 0 15,0 0-15,0 0 16,42 0 78,21 0-94,22 0 15,-1 0-15,1 0 0,21 0 0,-1 0 16,1 0-16,-22 0 0,22 0 16,0 0-16,-22 0 0,22 0 0,-22 0 15,1-21-15,-22 21 0,22 0 16,-22 0-16,0 0 0,-20 0 16,-1 0-16,0 0 0,0-21 0,0 21 15,-42 0 16,0 0-15,0 0-16,0-21 0,-1 21 16,1 0-16,-21 0 0,21-21 0</inkml:trace>
  <inkml:trace contextRef="#ctx0" brushRef="#br0" timeOffset="65343.91">889 10160 0,'0'0'0,"-21"0"15,0 0 1,21 21 15,21-21-15,0 21-16,0-21 0,0 0 15,0 22-15,22-22 0,-22 0 16,21 0-16,-21 0 0,22 0 16,-1 0-16,0 0 0,-20 0 0,20 0 15,0 0-15,-21 0 0,22 0 16,-1 0-16,-21 0 0,0 0 0,1 0 16,-22 21-1,-22 0 1,1 0-16,-21 21 0,21 1 0,-22-1 15,1 0-15,0 1 0,-22 20 16,22-20-16,-22 20 0,22-21 0,-21 22 16,20-22-16,1 1 0,0-1 15,-1 0-15,1 1 0,21-1 0,0-21 16,-22 0-16,43 0 0,-21 1 16,21-1-16,0 0 15,21-42 1,-21 0-1,21-1-15,1 22 16</inkml:trace>
  <inkml:trace contextRef="#ctx0" brushRef="#br0" timeOffset="68955.62">2286 10139 0,'21'0'0,"-21"-21"0,21 21 16,-21-21-16,0-1 16,0 1-16,21 0 0,-21 0 15,22 0-15,-22 0 0,0-1 0,0 1 16,0 0-16,0 0 15,0 0-15,0 0 16,0 42 31,0 0-47,0 21 0,0-21 16,0 22-16,0-1 0,0 0 15,0 22-15,0-22 0,0 22 16,0-1-16,0 1 0,0 20 0,0-20 15,0-1-15,0-20 0,0 20 16,0-20-16,0-1 0,0 0 0,0 1 16,0-22-16,0 0 0,-22 0 15,22 0-15,0 0 0,-21-21 16,0 0 0,21-21-1,-21 0-15,21 0 16,-21-21-16,21 20 0,0 1 15</inkml:trace>
  <inkml:trace contextRef="#ctx0" brushRef="#br0" timeOffset="70331.53">2074 10266 0,'0'0'0,"-21"0"15,-42-42-15,41 20 16,22 1-16,0 0 0,-21 0 15,21 0-15,0 0 0,0-1 16,0 1-16,0 0 0,21-21 16,-21 21-16,43-1 0,-22 1 0,0-21 15,21 21-15,22 0 0,-22-1 0,1-20 16,20 42-16,1-21 16,-22 21-16,21 0 0,1 0 0,-22 21 15,1 0-15,-1 0 0,-21 1 16,21 20-16,-42 0 0,0 1 0,0 20 15,0-21-15,-21 1 0,0 20 16,0-20-16,-21 20 0,-1-21 0,22 1 16,-21-1-16,-1 0 0,1 1 0,0-22 15,21 0-15,-22 0 0,22 0 16,0 1-16,0-22 0,0 0 0,-1 0 16,1 0-16,21-22 15,0 1-15,0 0 16,21 21 15,1 0-31,-1 0 0,0 21 0,0 0 16,0 1-16,22 20 0,-22-21 15,21 21-15,-21-20 0,0 20 0,22-21 16,-22 21-16,0-20 0,0 20 16,0-21-16,1 21 0,-1-20 0,-21-1 15,21 0-15,0 0 0,-21 0 16,21 0-16,0-21 0,1 0 15,-1 0-15,0 0 16,0 0-16,0-21 0,0 0 16,1 0-16,-22 0 0,21 0 15,0-1-15,0-20 0,-21 21 0,21-21 16,-21 20-16,21-20 0,-21 0 0,0 21 16,0-22-16,0 22 0,22 0 15,-22 0-15,0 0 0,0-1 0,0 44 31,0-1-15,0 0-16,0 21 0,0-21 0,0 22 16,0-22-16,0 21 0,0 1 15,0-22-15,0 21 0,0-21 16,21 22-16,-21-22 0,0 0 0,21 0 16,0 0-16,-21 0 0,21-21 15,0 0-15,1 0 0,-1 0 16,0 0-16,0-21 0,0 0 15,0 0-15,1 0 0,-1 0 16,0-1-16,0 1 0,0-21 0,0 0 16,1 20-16,-1-20 0,0 21 0,0-21 15,-21 20-15,0 1 0,0 0 16,21 0-16,-21 0 16,0 42-1,0 0 1,0 0-16,0 0 0,-21 1 15,21-1-15,0 0 0,0 0 0,0 0 16,0 0-16,21 1 0,-21-1 16,21 0-16,1 0 0,-1 0 15,0 0-15,0-21 0,0 0 16,0 0-16,1 0 0,-1 0 16,0 0-16,21-21 0,-21 0 15,1 0-15,-1 21 0,0-21 0,0 0 16,-21-22-16,21 22 0,-21 0 15,21-21-15,-21 20 0,0 1 16,0 0-16,0 0 0,0 0 0,0 0 16,-21 42 15,21 0-31,-21 0 0,21 0 16,0 0-16,0 1 0,0 20 15,0-21-15,-21 0 0,21 0 0,0 1 16,0-1-16,-21 0 0,21 0 0,0 0 15,0 0-15,0-42 47,0 0-47,0 0 16,0 0-16,0 0 0,0-22 0,0 22 16,0-21-16,0-1 0,0 22 0,21-21 15,0 0-15,0-1 0,22 22 16,-22 0-16,0 0 0,21 0 0,-21-1 15,1 22-15,20 0 0,-21 0 0,0 0 16,22 22-16,-22-1 0,0 0 16,0 0-16,0 0 0,0 0 0,-21 1 15,0-1-15,0 21 0,0-21 0,0 0 16,0 22-16,0-22 0,0 0 16,0 0-16,0 0 0,-21 1 0,0-1 15,21 0-15</inkml:trace>
  <inkml:trace contextRef="#ctx0" brushRef="#br0" timeOffset="71979.39">4826 10710 0,'0'0'0,"-42"0"16,20-21-1,22 0-15,0 0 0,0 0 16,0 0-16,0-22 0,0 22 16,0-21-16,0-1 0,0 1 0,22-21 15,-1 20-15,-21-20 0,21 20 16,0-20-16,0 21 0,-21-22 0,21 1 15,-21 20-15,22-20 0,-22 20 0,0 1 16,0 0-16,0-1 0,0 22 16,0 0-16,-22 0 0,1 21 0,0 0 15,0 21-15,0 21 16,0 1-16,-1-1 0,1 22 0,0-1 16,0 1-16,0-1 0,0 22 0,-1-1 15,1-20-15,21 21 16,0-22-16,0 22 0,0-22 0,0-20 15,0 20-15,0-21 0,21 1 0,1-1 16,20-21-16,-21 0 0,0 1 16,22-22-16,-1 0 0,-21 0 0,21 0 15,1 0-15,-22 0 0,21-22 0,1 1 16,-22 0-16,21 0 0,-21-21 16,0 20-16,1-20 0,-1 21 0,0-21 15,0 20-15,-21-20 0,0 0 0,21 21 16,-21-22-16,0 22 0,0 0 15,0 0-15,0 0 0,-21 21 16,0 21 0,21 0-16,-21 21 15,21-21-15,0 22 0,0-22 0,0 21 16,0 1-16,0-1 0,0-21 0,0 21 16,0-20-16,0-1 0,0 0 0,21 0 15,0 0-15,0 0 0,0-21 16,1 0-16,-1 0 0,0 0 0,0 0 15,0 0-15,0 0 0,1 0 0,-1-21 16,0 0-16,21 0 0,-21 0 16,1 0-16,-1-1 0,0-20 0,0 21 15,-21-21-15,0 20 0,21-20 0,-21 21 16,21-21-16,-21 20 16,0 1-16,0 42 31,0 1-31,0-1 0,0 0 15,0 21-15,0-21 0,0 1 16,-21-1-16,21 0 0,0 21 0,0-21 16,-21 1-16,21-1 0,0 0 15,0 0 1,0-42 15,0 0-31,0 0 16,0-1-16,0 1 0,0-21 15,0 21-15,21-22 0,-21 22 0,21 0 16,-21-21-16,22 21 0,-1-1 0,-21 1 16,21 0-16,0 21 0,0 0 15,0 0-15,1 0 0,-1 0 16,0 21-16,0 0 0,-21 1 16,0-1-16,21 21 0,-21-21 15,21 0-15,-21 1 0,0-1 0,0 0 16,0 0-16,0 0 0,22 0 0,-22 1 15,0-1-15,0 0 16,21-21 0,-21-21-1,21 0-15,0-1 0,-21 1 16,21 0-16,-21 0 0,21-21 16,1 20-16,-22 1 0,21-21 0,0 0 15,-21 20-15,21 1 0,0-21 0,-21 21 16,21 0-16,1 21 0,-22-22 15,21 22-15,0 0 16,0 22-16,-21-1 16,0 0-16,0 0 0,0 21 15,0-20-15,0-1 0,0 0 16,0 21-16,0-21 0,0 1 0,0 20 16,0-21-16,0 0 0,0 0 0,0 1 15,21-22-15,0 21 0,1-21 16,-1 21-16,0-21 0,0 0 15,0 0-15,0 0 0,22 0 0,-22-21 16,21 0-16,-21 21 0,22-22 16,-22 1-16,21 0 0,-21-21 0,1 21 15,20-1-15,-21-20 0,0 21 0,-21-21 16,0 20-16,21-20 0,-21 0 0,0 21 16,0-1-16,0 1 0,0 0 15,0 0-15,-21 21 16,0 0-16,0 0 0,0 0 15,0 21-15,21 21 0,-22-20 16,22-1-16,-21 21 0,21-21 0,0 22 16,0-1-16,0-21 0,0 0 0,0 22 15,0-22-15,21 0 0,1 0 0,-1 0 16,0-21-16,-21 21 0,42-21 16,-21 0-16,1 0 0,-1 0 0,21 0 15,-21 0-15,0-21 0,22 21 0,-22-21 16,21 0-16,-21 0 0,1-22 15,20 22-15,-21 0 0,0-21 0,-21-1 16,0 1-16,21 0 0</inkml:trace>
  <inkml:trace contextRef="#ctx0" brushRef="#br0" timeOffset="72192.45">6329 9821 0,'0'0'0,"-21"0"0,-22 0 16,22 0-16,21-21 47,-21 21-32,0 0 1</inkml:trace>
  <inkml:trace contextRef="#ctx0" brushRef="#br0" timeOffset="72408.42">4826 10245 0,'0'0'0,"-21"0"0,21 21 15,21-21 1,21 0-16,-21-21 16,22 0-16,-22 21 0,21-22 0,1 22 15,20 0-15,-21-21 0,1 21 0,-1 0 16,0-21-16,1 0 0,-1 21 0,0 0 16</inkml:trace>
  <inkml:trace contextRef="#ctx0" brushRef="#br0" timeOffset="72936.22">7387 10287 0,'0'0'0,"0"-21"0,0 0 16,0 0-16,0-1 0,0 1 0,0 0 15,0 0-15,0 0 16,-21 21 0,21 21-16,0 0 0,0 0 15,0 22-15,0-1 0,0 0 16,0 43-16,0-22 0,0 1 0,0 21 16,0-1-16,-21 1 0,21 0 0,0 20 15,-21-20-15,21 21 0,-22 0 16,22-22-16,0 22 0,-21-21 15,0 0-15,21-1 0,-21 1 0,0 0 16,21-22-16,-21 1 0,21-1 0,0 1 16,-22-22-16,22 0 0,0 1 0,0-22 15,0 0-15,0-42 16,22 0-16,-22-1 16,21-20-16,-21 0 0,0-22 0,21 22 15,-21-22-15,21-20 0,-21 20 0</inkml:trace>
  <inkml:trace contextRef="#ctx0" brushRef="#br0" timeOffset="73236.07">7218 10859 0,'0'0'0,"-21"-64"0,-22-63 15,22 64-15,0 20 0,21-20 16,0 20-16,0 1 0,0 0 0,0-1 16,0 1-16,0 0 0,42 21 0,-21-1 15,1-20-15,20 21 0,0 21 16,1-21-16,-1 21 0,0 0 0,22 0 15,-22 0-15,0 0 0,1 21 0,-1 0 16,0 0-16,-20 0 0,-1 1 16,-21 20-16,0-21 0,0 21 0,0-20 15,-21 20-15,-1-21 0,-20 21 0,0-20 16,21-1-16,-22 21 0,1-21 16,21-21-16,-22 21 0,22 1 15,-21-22-15,21 0 0,0 21 0,21-42 31,0-1-15,21 1-16,0 0 0,0 0 0,0 0 16</inkml:trace>
  <inkml:trace contextRef="#ctx0" brushRef="#br0" timeOffset="73619.44">7937 10118 0,'0'0'0,"22"0"0,-44 21 15,1 0 1,0 0-16,0 0 0,21 1 0,-21 20 16,21-21-16,-21 21 0,21 1 15,0-1-15,0 0 0,0-20 0,0 20 16,0-21-16,21 0 0,0 0 0,21 1 16,-21-1-16,1-21 0,-1 0 15,21 0-15,-21 0 0,0 0 16,22 0-16,-22 0 0,0-21 0,0-1 15,0 22-15,1-42 0,-1 21 0,0 0 16,0 0-16,-21-22 0,0 22 16,0-21-16,0 21 0,0-22 0,-21 22 15,0-21-15,-22 21 0,22-22 0,-21 22 16,0 0-16,-1 0 0,-20 21 16,20 0-16,1 0 0,21 0 0,-21 0 15,-1 21-15,22-21 0,0 21 0,0-21 16,0 21-16,21 0 0,0 1 15,0-1-15,21-21 16,0 0-16,21 0 0,-21 0 0,22 0 16,-1-21-16,0-1 0</inkml:trace>
  <inkml:trace contextRef="#ctx0" brushRef="#br0" timeOffset="74484.16">8678 9292 0,'0'0'0,"0"-42"16,-21 0-16,0 42 16,0 0-16,0 0 15,-1 21-15,22 0 0,-21 0 0,0 0 16,21 22-16,-21-1 0,0 21 0,21-20 16,-21 41-16,21-20 0,0-1 15,-22 22-15,22-21 0,-21 20 0,21-20 16,0 20-16,0-20 0,0 21 15,0-22-15,0 1 0,0-1 0,0-21 16,0 22-16,0-22 0,21-21 16,1 22-16,-1-22 0,-21 0 0,21 0 15,0 0-15,0-21 0,0 0 0,1 0 16,-1 0-16,0-21 0,0 21 16,0-21-16,0 0 0,22-21 0,-22 20 15,0 1-15,-21-21 0,21 0 0,0 20 16,-21-20-16,22 0 0,-22-1 0,0 22 15,0 0-15,0-21 16,0 21-16,0-1 0,0 44 31,0-1-31,-22 0 0,22 0 16,0 0-16,0 22 0,0-22 0,0 0 16,0 21-16,0-21 0,0 22 0,0-22 15,0 0-15,22 0 0,-22 0 0,21 1 16,0-22-16,0 0 0,0 0 15,0 0-15,1 0 0,-1 0 0,21 0 16,-21-22-16,0 22 0,1-21 0,20 0 16,-21 0-16,0 0 0,0 0 15,1-22-15,-1 22 0,0-21 0,0 21 16,-21-1-16,0 1 0,0 0 16,0 0-16,0 0 0,0 0 0,0 42 31,0 0-16,0 21-15,0-21 0,0 22 16,-21-1-16,0 0 0,0 22 0,21-1 16,0 1-16,-22-1 0,1 1 15,21 21-15,-21-22 0,21 22 0,0-1 16,0 22-16,0-21 0,-21 0 0,21-1 16,-21 1-16,21 21 0,0-22 0,0 1 15,-21 0-15,21-1 0,-22 1 16,22 0-16,-21-22 0,21 22 15,-21-22-15,0-20 0,0 20 0,0-20 16,-1-22-16,1 21 0,0-21 0,-21 0 16,21 1-16,-22-22 0,1 0 0,0 0 15,-22 0-15,1-22 0,20 22 16,-20-42-16,-1 21 0,1-21 0,-1 20 16,1-20-16,20 0 0,1-22 0,0 22 15,-1-22-15,22 1 0,0-1 0,0 1 16,21-1-16,0 1 0,0-1 15,0 1-15,0-1 0,21-20 0,0 20 16,0-20-16,22 20 0,-22-21 0</inkml:trace>
  <inkml:trace contextRef="#ctx0" brushRef="#br0" timeOffset="75163.5">9250 10160 0,'21'-21'16,"-21"0"-16,21 21 0,-21 21 31,0 0-31,0 0 16,0 0-16,0 1 0,0-1 16,0 21-16,0-21 0,0 22 15,0-22-15,0 0 0,0 21 0,0-21 16,0 1-16,0-1 0,-21 0 15,21 0-15,0-42 32,0 0-32,0 0 15,0-1-15,0 1 0,0-21 16,0 21-16,0-22 0,0 22 0,0-21 16,0 21-16,21-22 0,-21 22 0,21 0 15,-21 0-15,21 0 0,1 0 16,-1 21-16,0 0 0,0 0 0,0 0 15,0 0-15,1 21 16,-1 0-16,-21 0 0,21 0 0,-21 0 16,21 22-16,-21-22 0,0 0 15,0 21-15,0-20 0,0-1 0,0 0 16,0 21-16,0-21 0,0 1 16,0-44 15,0 1-31,0 0 15,0 0-15,0 0 16,0-22-16,0 22 0,0-21 0,21 21 16,0-22-16,1 22 0,-22-21 0,21 21 15,0 0-15,0-1 0,0 1 0,0 21 16,1 0-16,-1 0 0,0 0 16,0 21-16,0-21 0,-21 22 0,0-1 15,0 0-15,0 21 0,21-21 0,-21 1 16,0 20-16,0-21 0,0 0 15,0 0-15,0 1 0,0-1 0,0 0 16,-21 0-16,21 0 0,0 0 16,0-42 15,0 0-31,21 0 0,1 0 16,-1 0-16,0-1 0</inkml:trace>
  <inkml:trace contextRef="#ctx0" brushRef="#br0" timeOffset="75532.02">10181 9970 0,'0'21'16,"-21"0"-1,0 0-15,21 0 0,-21 0 0,-1 1 16,1-1-16,21 21 0,0-21 0,0 22 16,-21-22-16,21 0 0,0 21 0,0-21 15,0 1-15,0-1 0,0 0 16,0 0-16,21 0 15,0-21-15,1 0 0,-1 0 16,0 0-16,0-21 0,0 0 16,0 21-16,1-21 0,-1 0 0,0-1 15,-21 1-15,0-21 0,21 21 0,-21 0 16,0-22-16,0 22 0,0-21 0,0 21 16,0-22-16,-21 22 0,21 0 15,-21 0-15,0 21 0,-1 0 16,1 0-16,0 0 0,0 0 15,0 0-15,21 21 0,0 0 16,-21 0-16,21 0 0,0 1 0,0 20 16,0-21-16,0 0 0,21 0 15,-21 1-15,21-22 0,0 21 0,0 0 16,0 0-16,1 0 0,-1-21 16</inkml:trace>
  <inkml:trace contextRef="#ctx0" brushRef="#br0" timeOffset="76616.27">10456 10393 0,'21'0'0,"-21"-21"94,0 0-78,22 21-16,-22-22 15,21 22-15,0 0 16,-21-21 0,0 0 124,21 21-124,0-21 0,-21 0-16,21 0 15,-21-1 1,0 1 15,22 0-15,-22 0-1,0 0-15,0 0 16,21-1-16,0 1 0,-21 0 16,0 0-16,0 0 0,0 0 15,0-1-15,0 1 16,-21 21-1,0 0 1,21 21-16,-22-21 0,1 22 16,21-1-16,-21-21 0,21 21 0,0 0 15,0 0 1,21 0 0,0-21-1,1 0-15,-22 22 16,0-1-1,21 0-15,-21 0 16,0 0-16,0 0 0,0 1 16,0-1-16,0 0 15,0 0-15,0 0 0,0 0 16,0 1-16,21-22 16,0 0-1,0 0 1,0 0-16,-21-22 0,22 1 0,-1 21 15,0-21-15,-21 0 0,21 21 0,0-21 16,0 0-16,1-22 0,-1 22 16,0 0-16,0 0 0,0 0 0,0-22 15,-21 22-15,0 0 0,22 0 0,-22 0 16,0 42 15,0 0-31,-22 0 0,22 0 16,0 0-16,-21 1 0,0 20 15,0 0-15,21-21 0,0 22 0,-21 20 16,21-20-16,-21 20 0,-1 1 16,22-1-16,-21 1 0,21-1 0,0 22 15,-21-22-15,0 1 0,21 20 0,-21-20 16,0 21-16,-1-22 0,1 22 16,-21-22-16,21 1 0,0-1 0,-22 1 15,22-1-15,0-20 0,0-1 0,0 0 16,-1 1-16,22-22 0,0 0 0,0 0 15,0-42 1,22 0-16,-1-22 16,0 22-16</inkml:trace>
  <inkml:trace contextRef="#ctx0" brushRef="#br0" timeOffset="76908.14">10858 10245 0,'0'0'0,"0"-148"16,0 105-16,0 1 0,0 0 0,0 20 0,0 1 16,0-21-16,22 21 0,-1 0 15,0 21-15,21 0 0,-21 0 0,1 0 16,20 0-16,-21 0 0,21 21 0,-20 0 16,-1 0-16,0 0 0,-21 0 0,0 22 15,0-22-15,0 0 0,0 21 16,0-20-16,-21-1 0,0 0 15,-1 0-15,1 0 0,0 0 0,-21 1 16,21-1-16,-43-21 0,43 21 16,-21-21-16,20 0 0,22-21 15,0 0 1,0-1-16,0 1 0,22 0 0,20 0 16</inkml:trace>
  <inkml:trace contextRef="#ctx0" brushRef="#br0" timeOffset="77716.53">11620 9440 0,'-21'22'15,"0"-1"1,0 0-16,21 21 0,-21-21 0,0 22 16,-1-1-16,22 0 0,-21 22 15,0-22-15,0 1 0,21-1 0,-21 0 16,0 22-16,21-43 0,-22 21 0,22 1 15,0-1-15,-21-21 0,21 0 0,0 22 16,-21-43-16,21 21 0,0 0 16,21-21-1,0 0-15,-21-21 0,22 21 16,-1-21-16,0-1 0,0 1 0,0 0 16,-21 0-16,21 0 15,1 0-15,-1-1 0,-21 1 0,0 0 16,21 21-16,0-21 0,-21 42 31,0 0-31,0 0 0,0 1 16,0-1-16,0 21 0,0-21 0,0 0 15,0 1-15,0-1 0,0 0 0,0 0 16,21 0-16,0-21 16,1 0-16,-1 0 15,0 0-15,0 0 0,0-21 16,0 21-16,1-21 0,-1 0 0,0 0 15,0-1-15,0 1 16,0 0-16,1 0 0,-22-21 0,21 20 16,0 1-16,-21 0 0,21 0 0,-21 0 15,0 42 1,-21 0 0,21 0-16,0 0 0,-21 1 15,0-1-15,21 0 0,0 0 0,0 0 16,0 0-16,0 1 0,0-1 15,0 0-15,21-21 16,0 0-16,0 0 0,0 0 16,22 0-16,-22 0 0,21 0 0,-21 0 15,22-21-15,-22 21 0,21-21 0,-21-1 16,0 1-16,1 0 0,-1 0 16,0 0-16,0 0 0,-21-1 0,0 1 15,0 0-15,0 0 0,0 0 16,-21 21-1,0 0-15,0 0 16,21 21-16,0 0 0,-22-21 0,22 21 16,-21 0-16,21 1 0,0-1 0,0 0 15,0 0-15,0 0 0,0 0 16,-21 1-16,21-1 0,0 0 16,0 0-16,-21 0 0,0 0 15,21 1-15,-21-22 16,-1 0-1,22-22-15,0 1 0</inkml:trace>
  <inkml:trace contextRef="#ctx0" brushRef="#br0" timeOffset="77903.42">11980 9821 0,'-42'0'16,"21"0"-1,21-21 1,21 21 15,0 0-15,0 0-16,0 21 0</inkml:trace>
  <inkml:trace contextRef="#ctx0" brushRef="#br0" timeOffset="78500.27">12382 9970 0,'0'0'0,"0"21"16,22 0-16,-22 0 0,0 0 16,0 0-16,0 1 0,0-1 15,0 0-15,0 0 0,0 0 16,0 0-16,0 1 0,0-1 15,-22-21 1,22-21 15,0-1-31,0 1 16,0 0-16,0 0 0,22 0 16,-1 0-16,-21-1 0,21 1 15,-21 0-15,21 21 0,21-42 16,-20 42-16,-1 0 0,0 0 15,0 21 1,-21 0-16,0 0 16,0 0-16,0 1 0,0-1 0,0 0 15,0 0-15,0 0 0,0 0 16,-21 1-16,0-1 16,21-42 30,0-1-46,0 1 16,0 0-16,21 0 0,0 0 0,0 0 16,0-22-16,1 22 0,-1 0 0,0 0 15,0-22-15,0 43 0,0-21 16,1 0-16,-1 21 0,0 0 0,-21 21 16,0 0-16,0 1 15,0 20-15,0-21 0,0 0 0,0 0 16,0 1-16,0-1 0,0 0 15,0 0-15,0 0 0,-21 0 16,0 1-16,21-1 0,-22-21 16,1 0-1</inkml:trace>
  <inkml:trace contextRef="#ctx0" brushRef="#br0" timeOffset="79163.64">13123 10033 0,'0'0'0,"-21"0"16,21 21-1,21-21-15,0 0 16,22 0-16,-22 0 0,42 0 16,-20 0-16,20 0 0,1 0 0,63 0 15,-64 0-15,22 0 0,-22 0 16,1 0-16,-1 0 0,-20 0 15,20 0-15,-20 0 0,20 0 16,-21 0-16,1 0 0,-1 0 0,0 0 16,-20-21-16,20 21 0,-21 0 0,-21-21 15,0 0-15,21 21 0,-21-21 16,0-1-16,-21 1 16,0 21-16,0-21 0,-22 21 0,22-21 15,-21 0-15,0 21 0,-1-21 16,1 21-16,0 0 0,-1-22 0,22 22 15,0 0-15,0 0 0,21-21 16,21 21 0,0 0-16,0 0 0,0 0 15,22 0-15,-22 0 0,0 0 0,21 0 16,-20 0-16,-1 0 0,21 0 0,-21 0 16,0 21-16,1-21 0,-1 0 15,0 22-15,0-22 0,-21 21 16,0 0-16,0 0 0,-21 0 15,0 0-15,0 1 0,-1-1 16,-20 0-16,21 0 0,-21 0 0,-1 0 16,-41 43-16,41-43 15,1 0-15,21 22 0,-22-22 0,1 0 16,21 0-16,0 0 0,0 0 16,-1 1-16</inkml:trace>
  <inkml:trace contextRef="#ctx0" brushRef="#br0" timeOffset="82596.14">15960 9567 0,'0'-21'0,"0"0"16,0 0-1,0 0-15,0 0 16,0-1-16,0 1 16,0 0-16,0 0 15,0 0-15,0 0 16,0 42 31,0 0-47,0 0 15,0 0-15,0 0 0,0 22 0,-22-1 16,22 0-16,0 22 0,0-22 16,0 22-16,0-1 0,0-20 0,0 20 15,0 1-15,0-22 0,0 21 0,0-20 16,-21 20-16,21-20 0,-21 20 15,21-21-15,-21 1 0,21-1 0,0 0 16,-21 1-16,21-22 0,-21 0 0,21 0 16,0 0-16,0-42 31,0-21-15,0 21-16,0 0 0,21-22 15,0 1-15,-21 0 0,21-1 0,0 1 16,-21 0-16,21-1 0,1 1 0,-1 21 15,0-22-15,0 1 0,21 21 16,-20 0-16,-1 0 0,0-1 0,21 1 16,-21 21-16,1 0 0,-1 0 0,0 0 15,0 21-15,0 1 16,-21-1-16,21 0 0,-21 21 0,0-21 16,0 22-16,0-1 0,0 0 0,0 1 15,0-1-15,0 0 0,0 1 16,0-1-16,0 0 0,0 1 15,0-22-15,22 0 0,-22 0 0,21 0 16,0 1-16,0-22 16,0 0-16,0 0 0,1 0 0,-1 0 15,0-22-15,21 1 0,-21 0 0,22 0 16,-22-21-16,0 20 0,21-20 16,-20 0-16,-1-1 0,0-20 0,0 21 15,-21-1-15,0-20 0,21-1 0,-21 1 16,0-1-16,0 1 0,0-22 15,0 22-15,0-1 0,0 22 0,0-22 16,0 22-16,0 21 0,-21 0 0,21-1 16,0 1-16,-21 21 15,0 0 1,21 21-16,0 1 0,-21 20 16,21-21-16,0 0 0,0 0 15,0 22-15,0-22 0,0 21 0,0 1 16,0-22-16,0 21 0,0-21 0,0 0 15,0 22-15,0-22 0,21 0 16</inkml:trace>
  <inkml:trace contextRef="#ctx0" brushRef="#br0" timeOffset="82952.34">16870 10287 0,'0'21'0,"21"-21"15,0 0 1,0 0-16,0 0 0,1-21 16,-1 0-16,0 0 0,0 21 0,0-21 15,22-1-15,-22 1 0,0 0 16,0 0-16,-21 0 0,21 0 0,-21-1 16,0 1-16,0 0 0,-21 21 31,0 0-31,0 0 0,0 21 0,-1 0 15,-20 1-15,21-1 0,0 21 16,0-21-16,-1 22 0,1-22 16,21 21-16,0 0 0,-21-20 0,21 20 15,0-21-15,0 0 0,0 22 0,0-22 16,21 0-16,0 0 16,1-21-16,-1 0 0,0 0 0,21 0 15,-21 0-15,22 0 0,-22-21 0,21 0 16,-21 0-16,22-1 0,-22-20 0</inkml:trace>
  <inkml:trace contextRef="#ctx0" brushRef="#br0" timeOffset="83456.17">17632 9694 0,'0'0'0,"0"-63"0,-21-22 16,21 64-16,-22 0 15,22 0-15,-21 21 16,0 21-16,21 0 15,0 0-15,0 0 0,0 22 0,0-1 16,0 0-16,0 22 0,0-22 0,0 1 16,0 20-16,0-21 0,0 1 15,0 20-15,-21-20 0,21-1 0,0-21 16,-21 21-16,21 1 0,0-1 16,-21-21-16,21 0 0,0 1 15,0 20-15,0-21 0,0-42 47,0 0-47,0 0 0,0-1 0,21 1 16,-21-21-16,21 21 0,0 0 0,-21-22 15,21 22-15,0 0 0,1-21 16,20 20-16,-21 1 0,0 21 0,22-21 16,-22 21-16,0 0 0,0 0 0,0 0 15,0 0-15,1 21 0,-1 0 16,0 1-16,0-1 0,-21 0 15,0 0-15,0 0 0,0 22 0,0-22 16,0 0-16,-42 21 0,21-21 0,-1 22 16,-20-22-16,0 0 0,-1 21 15,1-20-15,0-22 0,-1 21 0,1 0 16,0-21-16,21 0 0,-1 0 0,1 0 16,0 0-16,21-21 15,0 0-15,0-1 16,21 1-16,0 0 0,22 0 0,-1-21 15</inkml:trace>
  <inkml:trace contextRef="#ctx0" brushRef="#br0" timeOffset="83752.17">18373 9462 0,'0'0'16,"-22"0"-16,22 21 16,0 21-16,0-21 0,0 22 15,0 20-15,0-21 0,0 22 0,0-1 16,0-20-16,0 20 0,0 1 16,0-22-16,-21 22 0,0-22 15,21 0-15,0 22 0,-21-22 0,0 0 16,0 1-16,21-22 0,0 21 15,0-21-15,-22 1 0,22-1 0,22-21 32,-22-21-32,21-1 0,0 1 15</inkml:trace>
  <inkml:trace contextRef="#ctx0" brushRef="#br0" timeOffset="84083.48">18246 9567 0,'0'0'0,"-22"-21"0,1-21 16,21 21-16,0 0 0,0-1 15,43 22-15,-22-21 16,0 21-16,21 0 0,22 0 0,-22 0 16,22 0-16,-1 21 0,-21 1 15,22 20-15,-1-21 0,-20 21 0,-1 1 16,0-1-16,-20 22 0,-1-22 0,0 21 15,-21-20-15,0-1 0,0 22 16,-21-22-16,-22 0 0,22-21 0,-21 22 16,0-1-16,-1-21 0,-20 22 15,20-22-15,1 0 0,0 0 16,-1 0-16,1 0 0,0-21 0,21 22 16,-1-22-16,1 0 0,21 21 0,43-21 31,-22-21-16,0 21-15</inkml:trace>
  <inkml:trace contextRef="#ctx0" brushRef="#br0" timeOffset="84547.35">18944 10118 0,'0'0'0,"0"-21"15,0-1-15,0 1 16,0 0-16,0 0 0,21 0 16,0 21-16,1 0 0,-1 0 15,0 0-15,21 0 0,-21 0 0,1 21 16,20 0-16,-21 0 0,0 0 15,0 22-15,1-22 0,-22 21 0,0-21 16,0 1-16,0 20 0,0-21 16,0 21-16,0-20 0,0-1 0,0 0 15,-22 0-15,1 0 0,0-21 0,0 21 16,0-42 0,21 0-1,0 0-15,0-21 0,0 20 16,21 1-16,-21-21 0,21 21 0,0-22 15,0 22-15,1-21 0,-1 0 16,0 20-16,0 1 0,0-21 16,22 21-16,-22 21 0,0-21 0,0 21 15,0-22-15,0 22 0,1 0 16,-1 0-16,-21 22 16,21-1-16,0 0 0</inkml:trace>
  <inkml:trace contextRef="#ctx0" brushRef="#br0" timeOffset="84788.23">19727 10054 0,'0'-21'15,"0"0"1,0 42 0,0 0-1,0 0-15,0 1 0,0-1 16,0 21-16,0-21 0,0 0 0,0 1 15,-21-1-15,21 21 0,0-21 0,0 0 16,0 1-16,0-1 0,0 0 16,-21-21-16,21 21 15,0-42 1,0 0 0,0 0-16</inkml:trace>
  <inkml:trace contextRef="#ctx0" brushRef="#br0" timeOffset="84961.14">19664 9864 0,'0'0'0,"0"-21"0,0-1 15,0 1-15,21 42 47,0-21-47,0 0 16,0 22-16,1-22 15,-1 21-15</inkml:trace>
  <inkml:trace contextRef="#ctx0" brushRef="#br0" timeOffset="85807.33">20045 10012 0,'-21'0'16,"21"21"15,21 0-31,-21 0 16,0 1-16,21 20 0,-21-21 15,0 0-15,21 0 0,-21 1 16,0 20-16,0-21 0,0 0 16,0 0-16,0 1 0,0-1 0,0 0 15,0 0-15,0 0 0,21-21 31,0-21-31,1 21 16,-1-21-16,-21 0 0,21 0 0,0-22 16,0 22-16,0 0 0,1-21 15,-1 20-15,0-20 0,0 0 0,0 21 16,0-22-16,1 22 0,-1-21 0,-21 21 16,0-1-16,21 22 15,-21 22 1,-21-1-16,21 0 15,-21 0-15,21 0 0,-22 0 0,1 1 16,21 20-16,0-21 0,-21 0 16,21 0-16,-21 22 0,21-22 0,0 0 15,0 0-15,0 0 0,0 1 0,21-1 16,0-21-16,0 21 0,1-21 16,20 0-16,-21 0 0,0 0 0,22 0 15,-1 0-15,-21 0 0,21 0 0,-20-21 16,-1 0-16,0-1 0,0 1 15,0 0-15,0 0 0,1-21 0,-22 20 16,21 1-16,-21 0 0,0-21 16,0 21-16,0-1 0,0 1 0,0 0 15,-21 21 1,-1 0-16,1 0 0,0 21 16,21 0-16,-21 1 0,21-1 0,-21 0 15,21 0-15,0 0 0,0 22 16,0-22-16,0 0 0,0 0 0,0 0 15,0 0-15,21 1 0,0-1 0,0 0 16,0-21-16,1 0 0,-1 21 16,0-21-16,0 0 0,0 0 0,0 0 15,1-21-15,-1 0 0,0 21 0,0-21 16,21-1-16,-42-20 16,43 21-16,-43 0 0,21-22 0,0 22 15,0-21-15,0 21 0,-21 0 0,0-1 16,0 1-16,22 21 0,-22 21 31,0 1-31,0-1 16,0 0-16,0 0 0,0 0 0,0 0 15,0 1-15,0-1 0,21-21 16,-21 21-16,21-21 16,0 21-1,0-21-15</inkml:trace>
  <inkml:trace contextRef="#ctx0" brushRef="#br0" timeOffset="87047.85">22542 10224 0,'0'0'0,"22"0"0,-1 0 0,0 0 16,0 0-16,0-22 0,-21 1 16,21 21-16,1-21 0,-1 0 15,-21 0-15,0 0 0,0-1 16,0 1-16,0-21 0,0 21 0,-21 0 15,-1-1-15,-20 1 0,21 0 16,-21 0-16,-1 21 0,22 0 0,-21 0 16,-1 0-16,1 21 0,21-21 0,-21 21 15,-1 22-15,22-22 0,-21 21 16,21-21-16,-1 22 0,1-1 0,0 0 16,21-21-16,0 22 0,0-1 0,0-21 15,0 22-15,0-22 0,21 0 16,0 0-16,22-21 0,-22 0 0,21 0 15,-21 0-15,22 0 0,-1 0 16,0-21-16,-20 0 0,20 0 16,0-1-16,1 1 0,-1-21 0,-21 21 15,21-22-15,1 1 0,-22 0 0,21-1 16,-21-20-16,22 21 0,-22-22 16,0 1-16,21-1 0,-20 22 0,-1-22 15,-21 1-15,21-1 0,-21 22 0,0 0 16,0 20-16,0-20 0,0 21 15,0 42 1,-21 0-16,0 22 0,21-1 16,-22 0-16,1 22 15,0-22-15,0 22 0,0-1 0,0 1 16,-1-1-16,1-21 0,0 22 0,21-22 16,0 22-16,0-22 0,0 0 15,0-20-15,21 20 0,0 0 0,1-21 16,20 1-16,-21-1 0,0-21 0,22 0 15,-22 0-15,21 0 0,0 0 16,-20-21-16,20 21 0,-21-22 0,21 1 16,1 0-16,-22-21 0,21 21 0,-21-1 15,1-20-15,-1 21 0,0-21 16,-21-1-16,0 22 0,0 0 0,0 0 16,-21 0-16,0-1 0,-1 22 15,1 0-15,0 0 0,0 0 0,-21 0 16,20 22-16,22-1 15,0 0-15,0 0 16,22 0-16,-1-21 0,21 21 16,-21-21-16,0 22 0,1-1 15,20-21-15,-21 21 0,0 0 0,0 0 16,1 0-16,-22 1 0,21-1 16,-21 0-16,0 0 0,0 0 15,0 0-15,21 1 0,0-22 31,0 0-15,0-22-16,1 22 0,-1-21 16,0 0-16,0 0 0,0 0 0,0 0 15,22-1-15,-22 1 0,0 0 0,0-21 16,0 21-16,1-1 0,-1 1 16,0 0-16,0 0 0,-21 42 31,0 0-31,0 0 15,0 1-15,0-1 0,-21 0 0,21 0 16,0 0-16,-21 0 0,0 1 0,21-1 16,0 0-16,0 0 15,0 0 1,0-42 0</inkml:trace>
  <inkml:trace contextRef="#ctx0" brushRef="#br0" timeOffset="87220.54">23876 9821 0,'0'0'0,"-42"-21"16,20 21-16,22-21 16,-21 21-1,42 0 16,-21 21-31,22-21 0,-1 21 0,-21 1 16</inkml:trace>
  <inkml:trace contextRef="#ctx0" brushRef="#br0" timeOffset="88132.06">24278 10033 0,'0'0'0,"0"-21"16,0 42 15,0 0-31,0 0 0,0 1 16,0-1-16,0 0 0,0 0 0,0 0 16,0 0-16,0 1 15,0-1-15,0 21 0,0-21 16,21-21-16,0 0 15,1 0 1,-1 0-16,0 0 16,-21-21-16,21 0 0,0 21 0,-21-21 15,21 0-15,1-1 0,-1 1 0,0-21 16,-21 21-16,21 0 0,0-22 16,-21 22-16,21 0 0,-21 0 0,0 0 15,0-1-15,0 44 31,0-1-31,-21 21 16,21-21-16,-21 0 0,21 1 0,-21-1 16,21 0-16,0 0 0,0 21 15,0-20-15,0-1 0,0 0 0,0 0 16,0 0-16,21-21 16,0 21-16,0-21 0,1 0 0,-1 0 15,0 0-15,21 0 0,-21 0 16,1 0-16,20-21 0,-21 21 0,0-21 15,0 0-15,22 0 0,-22 0 0,0-1 16,0 1-16,0 0 0,1 0 16,-1-21-16,-21 20 0,0 1 0,21-21 15,-21 21-15,0 0 0,0-1 16,-21 22 0,21 22-16,-21-22 0,-1 21 15,22 0-15,0 0 0,-21 21 0,0-20 16,21-1-16,0 0 0,0 21 15,0-21-15,0 1 0,0-1 16,0 0-16,0 0 0,0 0 16,21-21-16,0 0 15,1 0-15,-1 0 0,0 0 0,0 0 16,0 0-16,0-21 0,1 0 0,-1 0 16,21 0-16,-21-1 0,0 1 15,1 0-15,20 0 0,-21-21 0,0 20 16,0-20-16,1 21 0,-22 0 0,0 0 15,21-1-15,-21 1 0,0 42 32,-21 1-32,21-1 15,0 0-15,0 0 16,0 0-16,0 0 0,0 1 0,0-1 16,0 0-16,0 0 0,0 0 15,0 0-15,0 1 0,0-1 16,0 0-1,-22-21-15,44-21 47,-1 0-47</inkml:trace>
  <inkml:trace contextRef="#ctx0" brushRef="#br0" timeOffset="88343.32">25908 9864 0,'21'0'15,"0"0"-15,0 0 16,1 0 0,-1 0-16,0 0 0,0 0 15,0 0-15,0 0 0,1 0 31</inkml:trace>
  <inkml:trace contextRef="#ctx0" brushRef="#br0" timeOffset="88504.12">25844 10033 0,'-21'42'15,"42"-42"16,1 0-15,-1 0-16,0 0 0,0-21 0,0 21 16,0-21-16,1 21 0,20-21 15</inkml:trace>
  <inkml:trace contextRef="#ctx0" brushRef="#br0" timeOffset="89215.49">26860 9779 0,'0'0'0,"-21"0"0,21-21 16,0 0-16,0 0 15,0-1 1,-21 22 0,21 22-1,-21-1-15,21 0 0,0 0 0,0 21 16,0-20-16,0-1 0,0 21 0,0-21 16,-21 0-16,21 22 0,0-22 15,-21 0-15,21 0 0,0 0 0,-22 1 16,1-22-1,21-22 17,0 1-32,0 0 0,0 0 15,0 0-15,21-22 0,1 22 0,-1-21 16,0 0-16,0-1 0,0 1 16,0 0-16,1 20 0,20-20 0,0 21 15,1 0-15,-1 0 0,0-1 16,22 22-16,-22 0 0,0 22 0,-20-1 15,20 0-15,-21 0 0,0 21 0,0 1 16,-21-22-16,22 21 0,-22 1 16,0-1-16,0-21 0,0 21 0,-22-20 15,1-1-15,21 21 0,-21-21 0,21 0 16,-21-21-16,0 22 16,0-22-1,21-22 1,0 1-1,0 0-15</inkml:trace>
  <inkml:trace contextRef="#ctx0" brushRef="#br0" timeOffset="89552.15">27517 9864 0,'0'0'0,"0"21"15,21-21 1,0 0-16,0 0 0,0 0 15,0 0-15,1 0 0,-1 0 16,21-21-16,-21 0 0,0 21 0,22-22 16,-22 22-16,0-21 0,0 0 15,-21 0-15,0 0 0,0 0 16,0-1-16,0 1 0,-21 0 16,0 21-16,0 0 0,-22 0 15,22 0-15,-21 21 0,21 0 0,0 1 16,-22-1-16,22 0 0,0 21 15,-21-21-15,42 22 0,-22-22 0,22 21 16,0-21-16,0 22 0,0-22 16,0 0-16,0 0 0,0 0 15,22 1-15,-1-1 0,0-21 0,21 21 16,-21-21-16,1 0 0,20 0 0,0 0 16,-21 0-16,22 0 0,-1-21 0,0 21 15</inkml:trace>
  <inkml:trace contextRef="#ctx0" brushRef="#br0" timeOffset="90063.93">28321 9716 0,'0'0'0,"0"-22"0,0 44 31,0-1-31,-21 0 16,0 21-16,-1-21 0,22 1 0,-21 20 15,0-21-15,21 21 0,0-20 0,-21-1 16,21 0-16,-21 0 0,21 0 15,0 0-15,0 1 0,21-22 16,0 0 0,0 0-16,0 0 15,1-22-15,-1 22 0,0-21 0,0 0 16,0 0-16,0 0 0,1 0 0,-1-1 16,-21 1-16,21 0 0,0 21 15,0-21-15,-21 0 0,21 21 0,-21 21 31,0 0-31,0 0 16,0 0-16,0 1 0,0-1 0,0 0 16,0 0-16,0 0 0,0 0 15,0 1-15,0-1 0,22-21 16,-1 0-16,0 0 0,21 0 0,-21 0 16,22 0-16,-1 0 0,0 0 15,1 0-15,-1-21 0,0-1 0,-20 22 16,20-21-16,-21-21 0,0 21 0,0-22 15,1 22-15,-22-21 16,0 0-16,0-1 0,0 1 0,0 0 16,-22-1-16,1 1 0,0 21 0,0 0 15,0 21-15,21-22 0,-21 22 16,-1 0-16,1 0 0,0 22 16,0-1-16,0 0 0,0 0 0,-1 0 15,1 0-15,-21 22 0,21-22 16</inkml:trace>
  <inkml:trace contextRef="#ctx0" brushRef="#br0" timeOffset="90687.37">20680 11324 0,'0'0'0,"-21"-21"0,-43-21 15,43 21-15,0 21 16,-22-22-16,1 22 0,0 0 16,-1-21-16,1 21 0,0 0 0,-22 0 15,22 21-15,-22-21 0,22 43 16,0-22-16,-22 0 0,22 21 0,0 1 15,-1-1-15,1 22 0,0-1 0,20-21 16,1 22-16,0-1 0,21 1 16,0-1-16,0 1 0,0-1 0,0 1 15,21-22-15,0 22 0,1-22 0,20-21 16,-21 22-16,21-22 16,1 0-16,-1 0 0,22 0 0,-22-21 15,21 0-15,-20 0 0,20-21 0,1 21 16</inkml:trace>
  <inkml:trace contextRef="#ctx0" brushRef="#br0" timeOffset="92439.64">21018 11345 0,'0'0'0,"0"-63"0,0-1 16,0 22-16,0 21 15,0 0-15,-21 21 0,0 0 16,0 21-16,21 0 0,-21 21 15,0 1-15,-1 20 0,22-20 16,0 20-16,-21 1 0,0-1 0,21 1 16,-21-22-16,21 21 0,-21 1 0,21-1 15,-21 1-15,-1-1 0,22 1 16,0-22-16,-21 1 0,0-1 0,21-21 16,0 21-16,0-20 0,-21-22 0,21 21 15,0-42 1,0-1-1,21 1-15,0-21 0,0 21 0,1-22 16,-1 1-16,21 0 0,-21-1 16,0-20-16,22 21 0,-1-1 15,-21 1-15,22 21 0,-22 0 0,0-1 16,0 1-16,0 21 0,0 0 16,1 0-16,-22 21 0,0 1 0,0-1 15,0 21-15,0 0 0,0-20 0,0 20 16,0 0-16,0 1 0,-22-1 15,22 0-15,0 1 0,0-1 0,0-21 16,0 0-16,0 0 0,0 1 0,0-1 16,22-21-16,-1 0 15,0 0-15,21 0 0,-21 0 0,22 0 16,-1-21-16,-21-1 0,22 1 16,-1-21-16,0 21 0,1-22 15,-1 1-15,-21 0 0,21-1 0,-20 1 16,-1 21-16,0-21 0,-21-1 0,0 22 15,0 0-15,0 0 0,-21 21 16,0 0-16,-22 0 0,22 0 16,0 0-16,0 21 0,21 0 0,-21 0 15,21 22-15,0-22 0,0 0 16,0 21-16,0-21 0,0 1 0,0 20 16,21-21-16,-21 0 0,21 0 0,0 1 15,0-1-15,0 0 0,1-21 16,-1 21-16,0-21 0,0 0 15,0 21-15,0-21 0,1 0 0,-1 0 16,0 0-16,0 0 0,21-21 0,-20 21 16,-1-21-16,21 0 0,-21 0 15,0-1-15,22-20 0,-22 21 0,0-21 16,0 20-16,22-20 0,-22 21 16,-21 0-16,21 0 0,-21-1 0,0 44 31,0-1-31,-21 0 15,21 0-15,0 21 0,-21-20 0,21 20 16,-22-21-16,22 21 0,0-20 16,0-1-16,0 0 0,0 21 0,0-21 15,0 1-15,22-22 16,-1 0-16,0 0 0,0 0 16,0 0-16,0 0 0,1 0 0,-1 0 15,0-22-15,0 1 0,0 21 16,0-21-16,1 0 0,-22 0 0,0 0 15,0-22-15,0 22 0,0 0 0,0 0 16,-22-22-16,1 22 0,0 0 16,0 0-16,0 21 0,0-21 0,-1 21 15,1 0-15,0 0 0,21-21 16,21 21 0,0 0-1,1-22-15,-1 22 0,21 0 0,-21 0 16,22-21-16,-22 21 0,21 0 15,-21 0-15,22 0 0,-22 0 0,21 0 16,-21 21-16,22 1 0,-22-1 0,0 0 16,0 21-16,0-21 0,0 1 15,1 20-15,-22-21 0,0 0 0,0 0 16,0 1-16,0-1 0,0 0 0,0 0 16,0 0-16,0-42 46,0 0-30,0 0-16,0 0 0,0-1 0,0-20 16,0 21-16,0-21 0,0 20 0,21-20 15,-21 0-15,21 21 0,0-1 16,21 1-16,-20 0 0,-1 0 0,0 21 16,0 0-16,0 0 0,0 0 0,1 21 15,-22 0-15,21 0 0,-21 1 16,21 20-16,0-21 0,-21 21 0,0-20 15,0 20-15,0-21 0,0 0 0,0 22 16,0-22-16,0 0 0,0 0 16,0-42 31,0 0-47,0 0 0,21-1 0,0 1 15,-21 0-15,22 0 0,-1-21 0,0-1 16,21 22-16,-21-21 0,1 21 15,20-22-15,-21 22 0,0 0 0,0 0 16,1 21-16,-1 0 0,0 0 0,0 0 16,-21 21-16,0 0 15,0 21-15,0-20 0,0-1 16,0 21-16,0-21 0,-21 0 0,21 22 16,0-22-16,0 0 0,0 0 15,0 0-15,0 1 0,21-22 16,0 21-16,0-21 0,1 0 0,20 0 15,-21 0-15,0 0 0,22 0 0,-1 0 16,-21 0-16,21 0 0,1-21 16,-22-1-16,21 1 0,1 0 0,-22 0 15,0 0-15,21-22 0,-21 22 0,-21-21 16,22 21-16,-22-22 0,0 22 16,0-21-16,0 21 0,0 0 0,0-1 15,0 1-15,-22 21 0,1 0 16,0 0-16,0 21 15,21 1-15,0-1 0,-21 21 16,21-21-16,0 0 0,0 22 0,0-22 16,0 0-16,0 0 0,0 22 15,21-22-15,0-21 0,0 21 0,0 0 16,1-21-16,-1 0 0,0 0 0,21 0 16,1 0-16,-22 0 0,21 0 0,0 0 15,1-21-15,-22 0 0,21 0 16</inkml:trace>
  <inkml:trace contextRef="#ctx0" brushRef="#br0" timeOffset="92675.71">24850 11324 0,'0'0'0,"0"-42"0,0-22 16,0 86-1,-22 20-15,22-21 0,-21 21 16,0 1-16,21-1 0,0 0 0,-21 22 15,0-22-15,21 1 0,0-1 0,0 0 16,0 1-16,0-1 0,-21 0 16,21 1-16,0-1 0,0 0 0,0-21 15,0 1-15,0-1 0,0 0 16,0 0-16,-22-21 16</inkml:trace>
  <inkml:trace contextRef="#ctx0" brushRef="#br0" timeOffset="92971.84">24469 11409 0,'0'0'0,"-22"-21"0,22-64 16,0 64-16,0 0 16,22 0-16,20 21 0,-21-22 0,21 1 15,22 21-15,-22-21 0,22 21 0,-1 0 16,22 0-16,-22 0 0,1 0 15,21 0-15,-22 21 0,-21 22 16,22-1-16,-43 0 0,21 1 0,-42-1 16,0 0-16,0 1 0,0 20 15,-21-21-15,-21 1 0,0-1 0,-1 0 16,-20 1-16,20-1 0,-20 0 0,-1-20 16,1 20-16,21-21 0,-1 0 15,1 0-15,0 1 0,20-22 0,1 0 16,21 21-16,0-42 15,21-1 1</inkml:trace>
  <inkml:trace contextRef="#ctx0" brushRef="#br0" timeOffset="93598.05">25400 11705 0,'0'-21'16,"0"0"-1,0 0-15,21 0 16,0 21-16,0 0 0,1-22 16,-1 22-16,0 0 0,0 0 15,21 0-15,-20 22 0,-1-1 0,0 0 16,0 0-16,0 0 0,-21 22 16,0-22-16,0 21 0,0 0 0,0-20 15,0 20-15,0-21 0,0 0 0,-21 0 16,0 1-16,21-1 0,-21 0 15,0-21-15,-1 0 16,22-21 0,0 0-1,0-22-15,22 22 0,-22 0 0,21-21 16,0 20-16,0-20 0,0 21 0,0-21 16,22 20-16,-22-20 0,21 21 15,-21 0-15,22 0 0,-22-1 0,0 1 16,21 21-16,-20 0 0,-1-21 0,0 21 15,0 0-15,0 0 16</inkml:trace>
  <inkml:trace contextRef="#ctx0" brushRef="#br0" timeOffset="93812.51">26289 11599 0,'0'22'0,"0"-1"16,0 0-16,0 0 15,0 0-15,0 0 16,0 1-16,0-1 0,0 0 0,-21 0 16,21 0-16,0 0 0,-21 1 15,21-1-15,0 0 16,-22-21-16,22-21 31,-21 21-15</inkml:trace>
  <inkml:trace contextRef="#ctx0" brushRef="#br0" timeOffset="93993.34">26225 11367 0,'0'0'0,"0"-22"31,22 22 0,-22 22-31,21-22 16,0 21-16,0-21 16,-21 21-16,21-21 0</inkml:trace>
  <inkml:trace contextRef="#ctx0" brushRef="#br0" timeOffset="94344.3">26755 11578 0,'0'0'0,"-22"0"0,22 21 0,-21-21 16,21 22-16,0-1 15,0 0-15,0 0 0,0 0 16,0 0-16,0 1 0,0-1 16,21 0-16,-21 0 0,0 21 15,0-20-15,0-1 0,0 0 16,0 0-16,0 0 0,0 0 15,0-42 17,22 0-32,-22 0 0,21 0 15,0 0-15,0-1 0,-21 1 16,21 0-16,0 0 0,1-21 0,-1 20 16,0 1-16,0 0 0,0 0 0,0 0 15,1 0-15,-1-1 0,0 22 16,0 0-16,0-21 15,0 21-15,1 0 16</inkml:trace>
  <inkml:trace contextRef="#ctx0" brushRef="#br0" timeOffset="94667.48">27284 11832 0,'0'0'0,"21"0"0,42-21 16,-41 0-16,-1 21 16,21-21-16,-21 0 0,0-1 0,1 1 15,-1 21-15,-21-21 0,0 0 0,21 0 16,-21 0 0,-21 21-16,0 0 0,-22 0 15,22 21-15,-21-21 0,21 21 0,-22 0 16,22 0-16,-21 0 0,21 22 15,21-22-15,0 0 0,0 0 0,0 0 16,0 1-16,0-1 0,0 0 0,21 0 16,0 0-16,0-21 0,0 21 15,22-21-15,-22 0 0,0 0 0,21 0 16,1 0-16,-22 0 0,21 0 16,0 0-16,1-21 0</inkml:trace>
  <inkml:trace contextRef="#ctx0" brushRef="#br0" timeOffset="95027.28">27919 11621 0,'-21'-22'15,"21"1"-15,0 0 0,0 0 16,21 21-16,0 0 16,0-21-16,21 21 0,-20 0 0,-1 0 15,21 0-15,-21 0 0,22 0 0,-22 21 16,0 0-16,0 0 15,0 0-15,0 22 0,-21-22 0,0 0 16,0 21-16,0-20 0,0 20 0,0-21 16,-21 0-16,0 0 0,0 1 15,0-1-15,0 0 0,-1-21 16,1 0 0,21-21-16,0 0 15,0-1-15,0 1 0,0-21 16,21 21-16,1 0 0,-1-22 15,0 22-15,0-21 0,0 21 0,0-22 16,1 22-16,-1-21 0,0 21 0,0-1 16,0 1-16,0 0 15,1 21-15,-1 0 0,0 0 0,0 0 16,0 0-16</inkml:trace>
  <inkml:trace contextRef="#ctx0" brushRef="#br0" timeOffset="95300.47">29062 11303 0,'0'0'0,"0"-21"0,0-21 16,-21 42-16,-1 0 16,1 0-16,0 0 0,0 21 15,0-21-15,0 42 0,-22-21 0,22 22 16,0-22-16,-21 21 0,20 0 15,22 1-15,0-22 0,-21 21 0,21 1 16,0-22-16,0 21 0,0-21 0,0 0 16,21 1-16,-21-1 0,22 0 15,-1 0-15,21 0 0,-21-21 0,22 0 16,-22 21-16,21-21 0,-21 0 0,22 0 16,-22 0-16,21 0 0,-21-21 15</inkml:trace>
  <inkml:trace contextRef="#ctx0" brushRef="#br0" timeOffset="95567.38">29739 11113 0,'0'0'0,"21"0"0,22 42 16,-43-21-16,21 0 0,-21 0 0,21 22 15,-21-1-15,0-21 0,0 22 16,0-1-16,0 0 0,0 1 16,0-22-16,0 21 0,0 0 0,0-20 15,0-1-15,0 21 0,-21-21 16,0 0-16,-1 1 0,1-22 0,0 21 16,0-21-16,0 0 15,0 0-15,-1 0 0</inkml:trace>
  <inkml:trace contextRef="#ctx0" brushRef="#br0" timeOffset="95811.68">30819 11282 0,'0'0'0,"-22"-21"0,1 21 16,0 0-16,0-21 0,21-1 31,0 44 1,0-1-32,0 0 15,0 0-15,0 0 0,0 0 16</inkml:trace>
  <inkml:trace contextRef="#ctx0" brushRef="#br0" timeOffset="96027.57">30734 12065 0,'0'0'15,"-21"42"-15,21-20 0,-21-1 16,21 0-16,0 0 0,0 0 0,0 0 15,-22 1-15,1-1 0,0 0 16,21 0-16,-21 0 0,0 0 16,0 1-16,-1-1 0,-20 0 15,21 0-15,-21 0 0,-1-21 0,-20 21 16,20 1-16,-20-22 0,-1 21 0</inkml:trace>
  <inkml:trace contextRef="#ctx0" brushRef="#br1" timeOffset="111012.85">22902 12869 0,'0'0'0,"-21"22"0,0-22 15,0 21-15,0-21 0,-1 0 16,22 21-1,-21-21-15,42 0 32,22-21-17,-22 0-15,21-1 0,22 1 0,-22 0 16,43-21-16,-1-1 0,1 22 16,21-21-16,21 0 0,0-22 0,21 22 15,-21-1-15,21-20 0,22-1 0,-1 1 16,-21-1-16,21 1 15,1-1-15,-1 1 0,0-1 0,1 1 16,-22 21-16,21-22 0,-21 1 0,-21 20 16,0 1-16,0 0 0,0-22 15,0 43-15,-21-21 0,-21-1 0,21 22 16,-22-21-16,-20 21 0,-1-1 0,1 1 16,-22 0-16,1 0 0,-22 0 15,0 21-15,0-21 0,0 21 16,-42 0 31,21 21-47,-21-21 0,0 0 15,0 21-15,-1 0 0</inkml:trace>
  <inkml:trace contextRef="#ctx0" brushRef="#br1" timeOffset="111512.4">21632 13399 0,'0'0'0,"0"-22"16,0 1-16,0 0 0,0 0 0,0 0 15,0 0-15,-21 21 0,0 0 16,21 21 0,-21 0-16,21 21 15,-21 1-15,21-1 0,0 0 16,0 22-16,0-1 0,0-20 0,-22 20 16,22 1-16,0-1 0,-21-21 0,21 22 15,0-22-15,0 1 0,0-1 16,0-21-16,0 21 0,0-20 0,0-1 15,0 0-15,21-42 32,-21 0-32,22-1 15,-22 1-15,0-21 0,21 21 0</inkml:trace>
  <inkml:trace contextRef="#ctx0" brushRef="#br1" timeOffset="111741.27">21505 13420 0,'0'0'16,"0"-43"-16,0 22 16,0 0-16,21 0 0,1 0 15,-1 0-15,21-1 0,0 1 16,1 0-16,-1 0 0,0 21 16,1-21-16,-1 21 0,0 0 0,-20 0 15,20 0-15,-21 0 0,21 0 16,-20 0-16,-1 21 15,-21 0-15,0 0 16,0 0-16,-21-21 0,-1 22 0,1-1 16,0 0-16</inkml:trace>
  <inkml:trace contextRef="#ctx0" brushRef="#br1" timeOffset="111916.17">21590 13737 0,'0'0'16,"0"21"-16,0 1 0,0-1 0,21-21 15,0 0 1,22 0-16,-22 0 0,0 0 16,0 0-16,21-21 0,-20-1 0,20 22 15,-21-21-15,21 21 0,-20-21 16,-1 21-16,0-21 0,0 21 0,0 0 16,0-21-16,1 21 0</inkml:trace>
  <inkml:trace contextRef="#ctx0" brushRef="#br1" timeOffset="112136.04">22140 13716 0,'0'0'0,"0"21"15,0 0-15,-21 1 16,21-1-16,0 0 16,0 0-16,0 0 0,0 0 0,0 1 15,0-1-15,0 0 0,0 0 0,0 0 16,0 0-16,0 1 0,0-1 15,0 0-15,0-42 32,0 0-17,21-1-15</inkml:trace>
  <inkml:trace contextRef="#ctx0" brushRef="#br1" timeOffset="112300.01">22204 13547 0,'0'-21'16,"-21"-1"-16,42 22 63,0 0-63,0 0 0,0 22 15</inkml:trace>
  <inkml:trace contextRef="#ctx0" brushRef="#br1" timeOffset="112659.41">22458 13695 0,'0'-21'16,"21"21"-1,0-21-15,0 21 16,0 0-16,1 0 15,-1 21-15,0 0 0,0 0 0,0 0 16,0 0-16,-21 1 16,0-1-16,22 21 0,-22-21 0,0 22 15,0-22-15,0 0 0,0 0 0,0 0 16,0 0-16,-22 1 0,22-44 47,0 1-47,0 0 0,0 0 15,0 0-15,0 0 0,0-1 0,22-20 16,-1 21-16,-21-21 0,21 20 16,0-20-16,0 21 0,0 0 0,1-22 15,-1 22-15,0 0 0,0 21 0,-21-21 16,21 21-16,0 0 16</inkml:trace>
  <inkml:trace contextRef="#ctx0" brushRef="#br1" timeOffset="113007.1">23029 13843 0,'0'0'16,"0"21"-16,43 0 0,-43 1 15,21-22-15,0 0 0,0 0 16,0 0-16,0 0 0,1 0 0,-1 0 16,21-22-16,-21 1 0,22 0 15,-22 21-15,21-21 0,-21-21 0,22 20 16,-22 1-16,21 0 0,-21 0 15,-21 0-15,0 0 0,0-22 16,0 22-16,0 0 0,-21 21 16,-21 0-16,21 0 0,-22 0 15,22 0-15,-21 21 0,21 0 0,-22 0 16,22 22-16,-21-22 0,21 21 0,21-21 16,-22 22-16,22-22 0,0 21 15,0-21-15,0 1 0,0-1 0,0 0 16,22 0-16,-1 0 0,0-21 0,21 0 15,1 0-15,-1 0 0,0 0 16,1 0-16,20-21 0,-21 0 0,22 0 16,-22 0-16,22-22 0,-22 22 15,22-21-15</inkml:trace>
  <inkml:trace contextRef="#ctx0" brushRef="#br1" timeOffset="114104.32">24130 13208 0,'0'0'0,"0"-42"0,-21-64 15,21 85-15,0 0 0,-21 21 0,-1 0 16,22 21 0,0 21-16,-21-21 0,21 22 0,0-1 15,-21 21-15,21 1 0,-21-22 16,21 43-16,0-22 0,0 22 0,-21-21 16,0 20-16,21-20 0,-22 20 15,22 1-15,-21-21 0,0 20 0,0 1 16,0 0-16,21-1 0,-21 1 15,-1 0-15,-20 63 0,21-64 16,21-20-16,0-1 0,-21 1 0,21-22 16,0 1-16,0-1 0,0-21 15,21 0-15,0-21 0,21 0 0,-20 0 16,20-21-16,-21 0 0,21-21 0,1 20 16,-1-20-16,0 0 0,1-22 15,-1 22-15,0-22 0,-20 1 16,-1-1-16,0 1 0,-21-1 0,0 1 15,0-1-15,-21 1 0,0 21 0,-1-1 16,-20 1-16,0 0 0,-1 20 16,1 1-16,0 0 0,-1 0 0,1 21 15,0 0-15,-1 0 0,1 0 0,21 0 16,21-21-16,0 0 16,0-1-16,21 1 15,0 0-15,0 21 0,22-42 0,-1 21 16,0-1-16,-20 1 0,20 0 15,0-21-15,1 21 0,-1-1 0,0 1 16,1-21-16,-1 21 0,-21 0 16,0-1-16,0 1 0,1 21 0,-22-21 15,0 0-15,-22 21 32,1 0-32,0 0 0,0 0 0,0 0 15,0 0-15,-1 21 0,1 0 0,21 0 16,0 1-16,-21-1 0,21 0 15,0 0-15,0 0 0,0 0 0,0 1 16,0-1-16,0 0 0,21 0 16,0 0-16,1-21 15,-1 0-15,0 0 0,0 0 16,0 0-16,0 0 0,1-21 0,-1 21 16,0-21-16,0 0 15,0 0-15,-21-1 0,21 22 0,-21-21 16,0 0-16,0 0 0,0-21 0,0 20 15,0 1-15,0 0 0,0 0 16,0 0-16,0 0 0,0-1 0,22 1 16,-1 21-16,0 0 15,0 0-15,0 0 0,0 0 0,1 0 16,-1 0-16,0 0 0,42 43 16,-41-22-16,-1 0 0,0 0 15,0 0-15,-21 22 0,21-22 16,-21 0-16,0 0 0,0 21 0,0-20 15,0-1-15,-21 0 0,21 0 16,-21-21-16,0 21 0,21-42 47,21 0-47,0 0 0,0 0 0,-21-1 16,21-20-16,1 21 0,-1 0 0,0-22 15,0 22-15,0-21 0,0 21 16,-21 0-16,22-1 0,-22 1 0,21 21 15,-21 21 17,0 1-32,-21-1 0,-1 21 15,22-21-15,-21 22 0,21-22 0,0 0 16,0 21-16,0-21 0,0 1 16,0-1-16,0 0 0,21 0 0,1 0 15,-1 0-15,0-21 0,0 0 0,0 0 16,0 0-16,22 0 0,-22 0 15,0-21-15,21 21 0,-20-21 0,20 0 16,-21-21-16,21 20 0</inkml:trace>
  <inkml:trace contextRef="#ctx0" brushRef="#br1" timeOffset="114336.31">25675 13081 0,'0'0'0,"0"-21"0,0 0 0,-21 21 16,0 0-16,0 0 15,21 21-15,0 0 0,0 0 0,0 0 16,-22 22-16,22-1 0,0 0 16,0 1-16,0-1 0,0 0 0,0 22 15,-21-22-15,21 1 0,0-1 0,0 0 16,0 1-16,0-22 0,0 0 16,0 21-16,0-21 15,0 1-15,21-22 16,-21-22-1,22 1-15,-22 0 0</inkml:trace>
  <inkml:trace contextRef="#ctx0" brushRef="#br1" timeOffset="114635.7">25400 13166 0,'0'0'0,"0"-21"0,0-43 15,0 43-15,0 0 0,0 0 0,21-1 16,21 1-16,-20 21 0,20-21 15,0 21-15,22 0 0,-22 0 16,22 0-16,-1 21 0,1 0 16,-22 1-16,21 20 0,-20-21 0,-1 21 15,0 1-15,-20-1 0,-1 0 0,-21 1 16,0-22-16,0 21 0,0 1 16,-43-1-16,22 0 0,0 1 0,-21-22 15,-1 21-15,1-21 0,21 0 0,-21 1 16,-1-1-16,22 0 0,0 0 15,0 0-15,0-21 0,42 0 32,0-21-32,0 21 0,0-21 15,0 0-15</inkml:trace>
  <inkml:trace contextRef="#ctx0" brushRef="#br1" timeOffset="115257.11">26416 13758 0,'0'-21'47,"0"0"-47,0 0 0,0 0 0,0 0 16,21-1-16,0-20 0,-21 21 0,21-21 15,1-1-15,-1 1 16,0 0-16,0-1 0,0 22 0,0-21 15,1 21-15,-22-1 0,0 1 0,0 42 32,-22 1-32,1-1 15,21 0-15,-21 21 0,0-21 0,0 1 16,21-1-16,0 0 0,0 21 16,0-21-16,0 1 0,0-1 0,21-21 15,0 21-15,-21 0 0,21-21 0,22 21 16,-22-21-16,0 0 0,0 21 15,0-21-15,-21 22 0,21-22 16,-21 21-16,0 0 31,-21 0-31,21 0 16,21-21 15,1 0-31,-1 0 16,0-21-16,0 0 0,0 0 0,0 0 15,1-22-15,-1 22 0,0 0 16,0-21-16,0 20 0,0-20 0,1 21 16,-22 0-16,0 0 0,0-1 0,21 22 15,-21 22 1,0-1 0,0 0-16,0 21 0,0-21 15,0 1-15,0-1 0,0 21 16,0-21-16,0 0 0,-21 1 0,21-1 15,0 0-15,0-42 47,21 21-47</inkml:trace>
  <inkml:trace contextRef="#ctx0" brushRef="#br1" timeOffset="115420.02">27093 13229 0,'0'0'0,"-21"0"0,-42 0 16,41-21-16,1 21 16,42 0 15,1 0-15,-1 0-16,0 0 0,0 0 0</inkml:trace>
  <inkml:trace contextRef="#ctx0" brushRef="#br1" timeOffset="116280.27">27347 13441 0,'-21'-21'0,"21"0"15,21-1 1,0 22-1,1 0-15,-1 22 16,0-1-16,-21 0 16,21-21-16,-21 21 0,0 0 0,0 0 15,0 22-15,0-22 0,0 0 0,0 0 16,0 0-16,0 1 0,0-1 16,0 0-16,21-21 31,0 0-31,1-21 15,-1 21-15,-21-21 0,21-1 0,0 1 16,0 0-16,0-21 0,1 21 0,-1-1 16,0 1-16,0-21 0,0 21 15,0 0-15,-21-1 0,0 1 16,22 21-16,-22 21 31,0 1-31,0-1 0,0 0 0,0 0 16,0 0-16,0 0 0,0 1 0,0-1 15,0 21-15,0-21 0,0 0 16,0 1-16,21-1 0,0 0 0,0 0 16,0-21-16,0 0 0,1 0 15,20 0-15,-21 0 0,0 0 16,0 0-16,1 0 0,20 0 0,-21-21 16,0 0-16,0 0 0,1-1 0,-1 1 15,0-21-15,-21 21 0,0 0 16,0-22-16,0 22 0,0 0 0,0 0 15,0 0-15,-21 21 16,0 0-16,-1 0 16,1 21-16,0-21 0,0 21 15,0 21-15,21-21 0,0 1 0,0-1 16,0 21-16,0-21 0,0 0 0,0 1 16,0-1-16,0 0 0,21-21 15,0 21-15,0-21 0,0 0 0,1 0 16,-1 0-16,0 0 0,0 0 0,0 0 15,0 0-15,1 0 0,-1-21 16,0 0-16,0 0 0,0-1 0,0 1 16,1 0-16,-22 0 0,21 0 15,-21 0-15,21-1 0,-21 1 0,0 0 16,21 21 0,-21 21-1,0 0-15,0 1 0,0-1 16,0 0-16,0 21 0,0-21 15,0 1-15,21-22 0,-21 21 0,0 0 16,0 0-16,21-21 16,-21 21-16,22-21 0,-1 0 15,0 0-15,0 0 0,0 0 16,0-21-16,-21 0 0</inkml:trace>
  <inkml:trace contextRef="#ctx0" brushRef="#br1" timeOffset="116539.53">28998 13293 0,'0'0'0,"0"-21"15,0-1-15,-21 22 16,0 22 0,21-1-16,-21 0 0,21 0 15,0 0-15,0 0 0,0 22 16,0-22-16,0 0 0,0 0 0,0 0 15,0 22-15,0-22 0,0 0 0,0 0 16,0 0-16,0 1 16,0-1-16,21-21 0,0 0 15,0 21-15,0-21 0,1 0 0,-1 0 16,21 0-16,-21-21 0,0 0 16,1-1-16</inkml:trace>
  <inkml:trace contextRef="#ctx0" brushRef="#br1" timeOffset="116799.42">29485 13229 0,'21'0'31,"-21"21"-31,21-21 16,1 22-16,-22-1 0,0 0 0,21 0 15,-21 0-15,21 0 0,-21 1 16,0 20-16,0-21 0,0 0 0,0 22 15,0-22-15,0 0 0,0 0 0,0 0 16,0 0-16,0 1 0,0-1 16,-21 0-16,0-21 0,-1 0 15,22-21 17,22 0-32,-1-1 15</inkml:trace>
  <inkml:trace contextRef="#ctx0" brushRef="#br1" timeOffset="117024.24">30184 13314 0,'21'0'31,"0"0"0,-21 21-31,0 0 16,0 0-16,0 1 15,-21-1-15,21 0 16,-21 0-16</inkml:trace>
  <inkml:trace contextRef="#ctx0" brushRef="#br1" timeOffset="117212.13">30141 13780 0,'0'0'0,"21"21"16,-21 0-16,22 0 0,-22 0 0,0 0 16,0 1-16,0-1 15,0 0-15,0 0 16,0 0-16,0 0 0,-22-21 16,22 22-16,-21-1 0,0-21 15,21 21-15,-21 0 0,0-21 0,0 21 16,-1-21-16,-20 21 0,21 1 15,0-22-15,-22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2T04:25:57.1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1693 0,'0'0'0,"0"-21"16,0 0-16,0 0 0,0 0 15,0 63 17,0-21-17,0 22-15,0 20 0,0 1 0,0 20 16,0-20-16,0 42 0,0-22 15,0 22-15,0-21 0,0 21 16,-21-22-16,0 22 0,21-42 0,0 20 16,-21-20-16,21-1 15,-21 1-15,21-1 0,0-20 0,0-1 16,0 0-16,0-21 0,0 1 16,0-1-16,0 0 0,21-21 15,0-21-15,0-22 16,0 22-16,0-21 0,1 0 15,-1-1-15,0-20 0,21-1 0,-21 1 16,1-22-16,-1 22 0,21-22 16,-21 0-16,0 22 0,1 20 0,-1-20 15,0 21-15,-21 20 16,21-20-16,0 42 0,-21-21 0,21 21 16,1 0-16,-1 21 15,0 0-15,-21 22 0,21-22 16,-21 42-16,21-20 0,-21 20 0,21 1 15,-21-1-15,0 1 0,0-1 16,0 1-16,0-1 0,0-21 0,0 22 16,22-22-16,-1 1 0,0-1 15,0 0-15,0-21 0,0 1 0,1-22 16,-1 0-16,21 0 0,0 0 16,-20 0-16,20-22 0,0 1 15,1-21-15,-1 21 0,0-22 0,1 1 16,-22-21-16,21 20 0,-21-20 15,0-1-15,1-20 0,-1-1 16,0 21-16,-21-20 0,0-1 0,0 0 16,0-20-16,0 20 0,0 0 15,-21 1-15,0 20 0,-1 1 16,1-1-16,0 22 0,0-1 0,0 22 16,0 0-16,-1 21 0,1 0 15,-21 0-15,21 0 0,0 0 0,-1 21 16,1 0-16,0 1 0,21-1 15,0 0-15,0 0 0,0 21 16,0-20-16,0-1 0,0 21 0,0-21 16,21 0-16,0 1 15,1 20-15,-1-21 0</inkml:trace>
  <inkml:trace contextRef="#ctx0" brushRef="#br0" timeOffset="436.11">3006 2794 0,'0'0'16,"42"0"0,-21 0-1,0 0-15,0 0 0,-21-21 0,22 0 16,-1 0-16,0-1 0,0 1 15,0 0-15,0-21 0,1 21 0,-1-22 16,-21 22-16,21 0 0,-21-21 16,0 20-16,0 1 0,0 0 0,0 0 15,0 0-15,-21 21 16,0 0-16,-1 0 0,1 21 0,-21 21 16,21-21-16,0 22 0,-1-1 15,1 0-15,0 1 0,0-1 0,0 22 16,21-22-16,0 0 15,0 1-15,0-1 0,0 0 0,0 1 16,0-1-16,0-21 0,0 0 0,0 22 16,21-22-16,0 0 0,0 0 15,0-21-15,1 0 16,-1 0-16,0 0 0,21 0 0,-21-21 16,1 0-16,20 0 0,-21-1 0,21-20 15,-20 21-15,20-21 0,-21-1 16,21 1-16</inkml:trace>
  <inkml:trace contextRef="#ctx0" brushRef="#br0" timeOffset="984.4">3852 1736 0,'0'0'15,"0"-21"-15,0-22 0,0 64 31,0 1-31,0-1 0,0 21 0,0 0 16,0 22-16,0-22 0,0 22 16,0-1-16,0 1 0,0-1 0,0 1 15,0 20-15,0-20 16,0-1-16,0 1 0,0-1 0,0 1 0,0-22 16,0 1-16,0-1 15,0-21-15,0 0 0,0 0 0,0 1 16,0-44 15,0 1-31,0 0 0,0 0 16,0-21-16,0 20 0,0-20 15,0 0-15,0-1 0,21 1 0,1 21 16,-1-21-16,0-1 0,21 1 16,-21 21-16,22 0 0,-22-22 0,21 43 15,22-21-15,-22 21 0,0 0 16,22 0-16,-22 0 0,1 21 0,-1-21 15,0 43-15,-21-22 0,1 0 16,-1 21-16,-21 1 0,0-1 16,0-21-16,-43 21 0,22 1 0,-21-1 15,0 0-15,-1 1 0,-20-1 16,20-21-16,1 22 0,-21-22 0,20 21 16,1-21-16,0 0 0,-1-21 0,1 22 15,21-22-15,-22 0 0,22 0 16,0 0-16,0 0 0,21-22 31,0 1-15,0 0-16,0 0 0</inkml:trace>
  <inkml:trace contextRef="#ctx0" brushRef="#br0" timeOffset="1496.08">5270 1609 0,'0'0'16,"0"-21"-16,0-64 15,0 64-15,0 0 16,-21 42-1,21 0-15,0 0 0,0 21 16,0 22-16,0-1 0,0 1 0,-21 21 16,21-1-16,-21 1 0,21 0 15,-21 20-15,21-20 0,0 0 0,0-1 16,-21 1-16,21 0 0,0-22 0,-22 1 16,22-22-16,0 22 0,0-43 15,0 21-15,0-21 0,0 0 0,0 1 16,0-44 15,0 1-31,0 0 0,0 0 16,0-21-16,0-1 0,0 1 15,0 0-15</inkml:trace>
  <inkml:trace contextRef="#ctx0" brushRef="#br0" timeOffset="1728.96">4741 2053 0,'0'0'0,"-42"-21"0,0 0 15,20 0-15,1 0 0,0-22 0,21 22 16,0-21-16,0-1 0,0 1 16,21 0-16,0-1 0,22 1 15,-1 0-15,22-1 0,-1 1 0,-21 21 16,22 0-16,21 0 0,-22-1 0,22 22 16,-22 0-16,43 22 15,-21-1-15,21 0 0,-22 42 0,1-20 16,0 41-16,-1-20 0,-20 21 15,-1-1-15,-20 1 0,-22 0 0,0-1 16,-21 1-16,0 0 0,-21-1 0</inkml:trace>
  <inkml:trace contextRef="#ctx0" brushRef="#br0" timeOffset="1877.88">5630 3027 0,'-84'42'16,"41"-21"-16,-20 1 0,-1 20 0,1-21 16,-1 0-16,22 0 0,-22 1 0,22-1 15,0-21-15,21 0 0,-22 0 16,22 0-16,21-21 0,0-1 0,0 1 15,0 0-15,0 0 16,21 0-16,0 0 0,22-1 16,-22 1-16,21 0 0,1 0 0,-22 0 15,21 0-15</inkml:trace>
  <inkml:trace contextRef="#ctx0" brushRef="#br0" timeOffset="2343.53">6032 2709 0,'22'-42'15,"-22"21"-15,21 0 0,-21 0 16,0-1-16,21-20 0,0 21 16,-21 0-16,21 0 0,0-1 0,1 1 15,-1 21-15,0 0 0,0 0 16,0 0-16,0 0 0,22 0 0,-22 21 15,21 1-15,-21 20 0,22 0 16,-22-21-16,0 22 0,0-1 0,-21 0 16,0 1-16,0-1 0,0 0 15,0 1-15,-21-22 0,0 21 0,21-21 16,-21 1-16,0-1 0,-1 0 16,1-21-16,21 21 15,-21-21 1,21-21-16,0 0 0,0 0 15,0-1-15,0-20 0,21 21 0,0-21 16,1-1-16,-1 1 0,-21 0 0,21-1 16,0 1-16,0 0 0,0-1 15,1 22-15,-1-21 0,0 21 0,0-1 16,0 1-16,-21 0 0,21 21 16,1 0-16,-1 0 15,-21 21-15,21 0 16,-21 1-16,0-1 0,0 0 15,0 0-15,0 0 16</inkml:trace>
  <inkml:trace contextRef="#ctx0" brushRef="#br0" timeOffset="2607.38">6921 2413 0,'0'21'0,"0"0"16,0 1-16,0-1 0,0 21 16,0 0-16,0-20 0,-21 20 0,0 0 15,21 1-15,-21-1 0,0-21 16,21 21-16,-21 1 0,21-22 0,0 0 16,0 0-16,0 0 0,0 1 15,0-1-15,21-21 31,-21-21-31,21-1 16,-21 1-16,0 0 0,0 0 0,0-21 16,0 20-16</inkml:trace>
  <inkml:trace contextRef="#ctx0" brushRef="#br0" timeOffset="2936.19">6837 2138 0,'0'0'0,"-21"0"0,-1 0 16,22 21-16,0 0 16,0 0-1,22-21 1,-1 0-16,0 0 0,0 0 16,0 0-16,0-21 0,-21 0 15,22 0-15,-22 0 0,0 0 16,0-1-16,0 1 15,-22 0-15,1 0 0,0 21 16,0 0-16,0 0 0,0 0 16,-1 0-16,1 0 0,21 21 0,0 0 15,0 0-15,0 1 0,0-1 16,0 0-16,0 0 0,0 21 0,0-20 16,0-1-16,21 0 0,1 0 0,-1-21 15,0 21-15,0 0 0,0-21 16,0 0-16</inkml:trace>
  <inkml:trace contextRef="#ctx0" brushRef="#br0" timeOffset="3344.35">7218 2413 0,'21'0'31,"0"0"-31,0 0 16,-21 21-16,0 0 16,21-21-16,1 22 0,-22-1 0,21 85 15,-21-85 1,0 21-16,0-21 0,0 0 16,0 22-16,0-22 0,0 0 0,0 0 15,0 0-15,0 1 16,0-44 15,0 1-31,21-21 16,0 21-16,-21-22 0,21 22 0,-21-21 15,21 0-15,1-1 0,-22 22 16,0-21-16,21 21 0,0-22 0,-21 22 16,21 0-16,-21 0 0,21 21 15,0 0 1,-21 21 15</inkml:trace>
  <inkml:trace contextRef="#ctx0" brushRef="#br0" timeOffset="3940.17">7641 2646 0,'0'0'0,"0"21"0,42 0 15,-20-21-15,-1 21 16,0-21-16,0 0 0,0 0 0,0 0 15,1 0-15,20-21 0,-21 0 16,21 0-16,-20 0 0,20 0 0,-21-1 16,0 1-16,22 0 0,-22-21 15,0 21-15,0-1 0,-21-20 16,0 21-16,0 0 0,0 0 0,0-1 16,-21 22-1,0 0-15,0 0 0,-1 22 0,1-22 16,-21 42-16,21-21 0,0 21 0,-1-20 15,-20 20-15,21 0 0,0 1 16,21-1-16,-21 0 0,21 1 0,-22-22 16,22 21-16,0-21 0,0 0 0,0 1 15,22-1-15,-1 0 0,0-21 16,0 0-16,0 0 0,22 0 16,-1 0-16,0 0 0,1-21 15,-1 21-15,0-21 0,1-1 0,-1 1 16,0 0-16,1-21 0,-1 21 0,0-22 15,1 22-15,-1-21 0,-21-1 16,0 1-16,0 21 0,1-21 0,-22-1 16,21 22-16,-21 0 0,0 0 0,0 0 15,-21 21 1,-1 0-16,1 0 0,0 0 0,21 21 16,0 0-16,0 0 0,0 0 15,0 0-15,0 1 0,0 20 0,0-21 16,0 0-16,0 0 0,21 22 15,-21-22-15,21 0 0,-21 0 16,0 0-16,22 1 0,-22-1 0,0 0 16,0 0-16,21-21 0,-21 21 15,0 0-15,0 1 16,21-22-16,0 0 0,0 0 16,0 0-1,1 0-15,-22-22 0,0 1 0,0 0 16,21 0-16</inkml:trace>
  <inkml:trace contextRef="#ctx0" brushRef="#br0" timeOffset="5272.08">10562 2646 0,'21'0'0,"0"0"0,1 0 16,-1-21-16,0 0 0,0-1 0,0-20 15,0 21-15,-21-21 0,22 20 16,-1-20-16,-21 21 0,0-21 15,0-1-15,0 22 0,0-21 16,-21 21-16,-22-22 0,22 22 0,-21 0 16,-1 21-16,1 0 0,0 0 0,-22 0 15,22 0-15,-22 21 0,22 21 16,0-20-16,-1 20 0,1 0 0,0 1 16,21 20-16,-1-21 0,1 22 15,21-1-15,0 1 0,0-22 0,0 22 16,0-22-16,0 0 0,21-20 0,1 20 15,-1-21-15,0 0 0,21-21 16,-21 0-16,22 0 0,-1 0 0,0 0 16,1 0-16,-1-21 0,0 0 15,1-21-15,20 20 0,-20-20 16,20 0-16,-21-1 0,22-20 0,-22-1 16,1 1-16,20-1 0,-42 1 15,22-1-15,-1-20 0,0-1 0,-21 0 16,1-20-16,-1 20 0,0-21 15,-21 21-15,0 1 0,0-1 0,0 0 16,0 22-16,0-1 0,-21 22 16,0 0-16,-1 21 0,1-1 0,-21 1 15,21 21-15,0 21 0,-22 1 16,1-1-16,21 21 0,-22 0 0,22 22 16,0-1-16,-21 1 0,21 21 15,-1 20-15,1-20 0,0 0 16,0 21-16,0-22 0,21 1 0,-21 0 15,21-1-15,0 1 0,0 0 16,0-22-16,21 1 0,0-22 0,0 21 16,0-41-16,0 20 0,22-21 0,-22 0 15,21 0-15,1 1 0,-1-22 16,0 0-16,1 0 0,-1 0 0,0-22 16,22 1-16,-22 0 0,0 0 15,1-21-15,-22-1 0,21 1 0,1 0 16,-22-1-16,0 1 0,0 0 15,0-22-15,0 22 0,-21 21 16,0-22-16,0 22 0,0-21 0,0 21 16,-21 21-16,0 0 0,0 0 15,0 21-15,0 0 0,-1 0 16,1 0-16,0 0 0,0 1 0,21-1 16,0 0-16,0 0 15,21-21-15,0 0 0,0 0 0,22 0 16,-22 0-16,21 21 0,-21-21 0,22 0 15,-22 0-15,0 21 0,21-21 16,-20 22-16,-1-1 0,-21 0 0,21-21 16,-21 21-16,0 0 15,0 0-15,0 22 0,0-22 16,0 0-16,0 0 0,-21 0 0,21 1 16,21-44 15,21 22-31,-21-21 0,1 0 15,-1-21-15,0 21 0,21-22 16,-21 22-16,1-21 0,20-1 0,-21 1 16,21 21-16,-20-21 0,-1 20 15,0 1-15,0 0 0,-21 42 32,0 0-17,0 1-15,0-1 0,-21 21 0,21-21 16,-21 22-16,0-1 0,21-21 0,0 21 15,0-20-15,-22-1 0,22 0 16,0 0-16,0 0 0,0 0 0,22-21 31,-22-21-31,21 0 16,-21 0-16,21 0 0,0 0 0</inkml:trace>
  <inkml:trace contextRef="#ctx0" brushRef="#br0" timeOffset="5420">12086 2053 0,'0'0'0,"-21"0"0,0-21 16,0 21-1,-1 0-15,44 0 32,-1 0-32,0 0 15</inkml:trace>
  <inkml:trace contextRef="#ctx0" brushRef="#br0" timeOffset="5800.24">12382 2244 0,'0'-21'15,"0"-1"-15,0 1 16,22 21-1,-1 0-15,0 21 0,0 1 16,-21-1-16,21 0 0,-21 21 16,21-21-16,-21 22 0,0-1 0,0 0 15,0 1-15,0-1 0,0-21 0,0 22 16,0-22-16,0 21 16,0-21-16,0 0 0,0 1 15,0-44 1,0 1-16,22 21 15,-1-21-15,-21-21 0,21 21 0,0-22 16,-21 1-16,21 0 0,0 20 16,1-20-16,-1 0 0,-21-1 0,21 1 15,0 21-15,0 0 0,-21 0 0,0-1 16,21 1-16,1 21 16,-22 21-1</inkml:trace>
  <inkml:trace contextRef="#ctx0" brushRef="#br0" timeOffset="6119.53">12848 2582 0,'0'0'0,"0"22"0,64-22 16,-43 0 0,0 0-16,21 0 0,-21-22 15,1 1-15,20 0 0,-21 0 0,0 0 16,22 0-16,-22-22 0,0 22 0,0-21 15,0 21-15,0-1 0,-21-20 16,0 21-16,0 0 0,-21 21 16,0 0-1,-21 0-15,21 0 0,-22 21 16,22 0-16,-21 21 0,21-20 0,-1 20 16,1 0-16,0 1 0,0-1 0,0 0 15,21-21-15,0 22 0,0-1 16,0-21-16,0 0 0,0 1 0,0-1 15,21 0-15,0 0 0,0-21 16,0 0-16,22 0 0,-22 0 0,21 0 16,-21 0-16,22-21 0,-22 0 0,0 0 15</inkml:trace>
  <inkml:trace contextRef="#ctx0" brushRef="#br0" timeOffset="6447.71">13462 2244 0,'0'0'0,"0"-21"0,21-1 16,0 22-16,0 0 0,1 0 16,-1 0-16,0 0 0,0 22 15,-21-1-15,21 0 0,0 21 0,-21-21 16,0 22-16,22-22 0,-22 21 0,21 1 16,-21-1-16,0 0 0,0 1 15,0-22-15,0 21 0,0-21 0,0 22 16,0-22-16,-21 0 0,-1 0 15,22-42 17,0 0-32,0 0 0,0-1 15,0 1-15,0-21 0,0 21 0,0-22 16,22 1-16,-1 0 0,0-1 0,0 1 16,-21 0-16,21-1 0,0 22 15,1-21-15,20 21 0,-21 0 0,0-1 16,22 1-16,-22 0 0,0 0 0,21 21 15</inkml:trace>
  <inkml:trace contextRef="#ctx0" brushRef="#br0" timeOffset="6610.62">14859 2307 0,'0'0'16,"-42"0"-16</inkml:trace>
  <inkml:trace contextRef="#ctx0" brushRef="#br0" timeOffset="6977.41">15727 2223 0,'84'0'16</inkml:trace>
  <inkml:trace contextRef="#ctx0" brushRef="#br0" timeOffset="7584.47">15663 2223 0,'-21'0'47,"0"0"-47,0 0 15,0 0-15,-22 0 0,22 0 0</inkml:trace>
  <inkml:trace contextRef="#ctx0" brushRef="#br0" timeOffset="8099.41">14859 2455 0,'0'0'0,"0"-21"16,0 0 0,21 0-1,0 21-15,0 0 16,1-21-16,-1 21 0,21 0 0,0-21 15,1 21-15,-1 0 0,22 0 16,-22-22-16,0 22 0,1 0 16,-1 0-16,0 0 0,-21-21 0,22 21 15,-22 0-15,0 0 0,0 0 16,0 0-16,1 0 0,-44 0 62,1 0-46</inkml:trace>
  <inkml:trace contextRef="#ctx0" brushRef="#br0" timeOffset="8367.37">15028 2582 0,'0'0'16,"-21"22"-16,42-22 16,0 0-1,1 0-15,20 0 0,-21 0 16,21 0-16,-20-22 0,20 22 0,0-21 16,1 0-16,-1 21 0,-21-21 15,21 21-15,1-21 0,-22 0 16,-21-1-16,21 1 0,0 21 0,0 0 15,1 0-15,-1 0 16,-21-21 0</inkml:trace>
  <inkml:trace contextRef="#ctx0" brushRef="#br0" timeOffset="10723.6">16552 2117 0,'0'-21'31,"-21"21"0,21-22 47,0 1-62,0 0 0,0 0-16,0 0 15,0 0-15,0-1 16,0 1-16,0 0 15,0 0-15,0 0 16,0 42 31,0 0-31,0 21-16,0-20 0,0 20 15,0 0-15,0-21 0,0 22 0,0-1 16,0 0-16,0 1 15,0-1-15,0 0 0,0 1 0,0-22 16,0 21-16,0 1 0,0-1 0,0-21 16,0 0-16,-21 0 0,21 1 15,0-1-15,0 0 0,-21-21 16,21-21 15,0 0-31,0-1 0,0 1 16,0 0-16,0-21 0,0 21 15,0-1-15,0-20 0,0 21 0,0-21 16,0 20-16,21-20 0,0 0 16,-21-1-16,21 1 0,0 21 15,1-21-15,-1-1 0,0 1 0,21 21 16,-21-22-16,1 22 0,20 0 0,-21 0 16,21 21-16,-20 0 0,-1 0 15,21 0-15,-21 21 0,22 0 0,-22 22 16,0-22-16,0 0 0,0 21 15,0-21-15,-21 22 0,0-1 0,0-21 16,0 22-16,0-22 0,0 21 0,0 0 16,0-20-16,0-1 0,0 21 15,0-21-15,0 0 0,0 1 0,0-1 16,0 0-16,0 0 0,0 0 31,-21-21-15,21-21-1,0 0-15,0 0 0,0 0 16,0-1-16,21 1 0,1 0 0</inkml:trace>
  <inkml:trace contextRef="#ctx0" brushRef="#br0" timeOffset="11148.24">17547 2307 0,'21'-21'47,"-21"0"-47,21 21 16,1-21-16,-1 0 0,0 21 0,0-22 15,0 1-15,-21 0 0,21 0 0,1 0 16,-22 0-16,0-1 0,0-20 15,0 21-15,0 0 0,0 0 0,0-1 16,0 1 0,-22 21-16,1 0 15,0 0-15,0 21 0,0 1 16,0-1-16,-1 21 0,1-21 16,0 22-16,0-22 0,0 21 0,21 0 15,0-20-15,0 20 0,0 0 16,0-21-16,0 22 0,0-22 0,0 21 15,0-21-15,0 1 0,0-1 0,21 0 16,0-21-16,0 21 0,0-21 16,1 0-16,-1 0 0,0 0 15,0 0-15,21 0 0,-20-21 0,-1 0 16,0 0-16,0-1 0,21 1 16</inkml:trace>
  <inkml:trace contextRef="#ctx0" brushRef="#br0" timeOffset="11371.33">18224 2032 0,'0'0'0,"22"-21"16,-1 0-16,-21 0 15,0-1-15,21 22 0,-21-21 16,21 21-16,-21 21 16,0 1-16,0-1 0,0 0 15,0 21-15,-21-21 0,21 22 0,-21-22 16,0 21-16,21 1 15,0-1-15,-22-21 0,22 21 0,-21-20 16,21 20-16,0-21 0,0 0 0,0 0 16,0 1-16,0-1 0</inkml:trace>
  <inkml:trace contextRef="#ctx0" brushRef="#br0" timeOffset="11559.2">18584 2159 0,'21'-21'0,"-21"0"15,22 21-15,-22-21 0,21 21 0,0-22 16,-21 44 15,0-1-31,0 0 0,0 0 16,0 0-16,0 0 0,0 1 16,-21 20-16,21-21 0,0 0 0,-21 0 15</inkml:trace>
  <inkml:trace contextRef="#ctx0" brushRef="#br0" timeOffset="11872.61">18923 2498 0,'21'-21'0,"0"21"16,0-22-16,22 1 0,-22 0 0,0 0 15,21 0-15,-20-22 16,-1 22-16,0-21 0,0 21 0,0-22 16,0 1-16,-21 0 0,0 21 0,0-22 15,0 22-15,0-21 0,0 21 16,-21-1-16,0 22 0,0-21 0,-21 21 15,20 0-15,1 0 0,-21 0 16,21 0-16,0 0 0,-1 21 0,22 1 16,0-1-1,22-21-15,-1 0 16,0 0 0,0 0-16,0 0 15,0 0-15,1 0 0,-1 0 16,0 0-16,-21-21 0,21 21 15,-42 0 17,0 0-17</inkml:trace>
  <inkml:trace contextRef="#ctx0" brushRef="#br0" timeOffset="12864.27">18330 2074 0,'0'0'0,"0"-21"16,0 0-16,0 0 15,0 0 1,0 42 15,0 0-31,0 0 16,0 0-16,0 1 0,-21 20 15,0-21-15,0 0 0,21 22 0,-21-22 16,-1 21-16,22-21 0,-21 22 0,21-22 16,-21 21-16,21-21 0,-21 0 15,21 22-15,0-22 0,0 0 0,0 0 16,0 0 0,21-21-16,0 0 0,0 0 15,1 0-15,-1 0 0,0 0 16,0-21-16,0 21 0,0-21 15,-21 0-15,22 0 0,-1 0 0,0-1 16,0 1-16,-21 0 0,21 0 16,0-21-16,1 20 0,-22 1 15,21 0-15,0-21 0,-21 21 0,21-1 16,0 1-16,-21 0 0,21 21 16,-21-21-16,0 42 62,0 0-31,0 0 79,22-21-95,-22 22-15,0-1 16,0 0-16,0 0 0,0 0 16,0 0-16,0 1 0,0-1 15,21 0-15,-21 0 0,0 0 0,21 0 16,-21 1-16,21-22 15,0 21-15,0-21 16,1 0-16,-1 0 0,0 0 0,-21-21 16,21-1-16,21 1 0,-20 0 0</inkml:trace>
  <inkml:trace contextRef="#ctx0" brushRef="#br0" timeOffset="26487.92">21167 1376 0,'0'0'0,"21"-21"0,21 21 16,-21 0-16,0-21 0,1-1 0,20 22 15,-21-21-15,0 21 0,0-21 16,1 21-16,-1-21 0,-21 0 16,0 0-16,0-1 15,-21 1-15,-1 0 0,1 21 16,-21 0-16,0 0 0,-1 0 15,1 0-15,0 0 0,-22 0 0,22 21 16,-22 43-16,22-22 0,-22-21 0,43 0 16</inkml:trace>
  <inkml:trace contextRef="#ctx0" brushRef="#br0" timeOffset="26643.9">20362 1969 0,'0'21'16,"21"0"-16,1 0 0,-1 0 15,0 22-15,0-22 0,21 0 0,1 21 16,-1-21-16,0 1 0,1-22 15,20 21-15,-20 0 0,20-21 0,-21 0 16,1 0-16,-1 0 0,0 0 16,1 0-16,20 0 0,-20-21 0,-1 21 15,0-43-15,1 22 0,-1 0 0,0-21 16,22-1-16</inkml:trace>
  <inkml:trace contextRef="#ctx0" brushRef="#br0" timeOffset="27207.67">21865 931 0,'0'0'15,"0"-42"-15,0-43 0,0 64 16,-21 0-16,0 21 16,0 0-16,-1 21 15,22 0-15,0 1 16,0-1-16,0 21 0,0 0 0,0 1 15,0-1-15,0 22 0,0-1 16,0 1-16,0-22 0,0 21 0,-21 1 16,21 21-16,-21-22 0,21 1 15,0-1-15,-21 1 0,0-1 0,21 1 16,-21-1-16,21-21 0,0 1 16,-22-1-16,1 0 0,21 1 0,-21-22 15,21 0-15,0 0 0,0 0 16,-21-21-16,0 0 15,21-21-15,0 0 0,0 0 16,21 0-16,-21-22 16,21 1-16,0 21 0,0-43 15,22 22-15,-22 0 0,0-22 16,21 22-16,-20-22 0,-1 22 0,21 0 16,-21 21-16,22-22 0,-22 22 15,21 21-15,0 0 0,-20 0 0,-1 0 16,0 0-16,0 21 0,0 22 15,0-22-15,-21 21 0,0 0 0,0 1 16,0 20-16,0-20 0,0-1 0,0 0 16,0 1-16,-21-1 0,21-21 15,-21 21-15,21-20 0,0-1 16,0 0-16,0 0 16,0-42 15,-21 0-31,21 0 0,0-1 15,-21 1-15,21-21 0,-21 21 0</inkml:trace>
  <inkml:trace contextRef="#ctx0" brushRef="#br0" timeOffset="27691.54">21378 1312 0,'0'0'0,"0"-21"0,0-21 16,0 21-16,0 0 0,0-1 15,-42 1-15,21 21 16,0 0-16,-1 0 0,-20 0 16,21 0-16,-21 0 0,-1 0 0,1 43 15,0-22-15,-1 0 0,1 21 16,0 1-16,-1-1 0,1 21 0,0 1 15,-1-1-15,-20 1 0,-22 21 16,64-1-16,0-41 0,21 20 0,-43-21 16,43 22-16,0-22 0,0-21 0,22 22 15,-1-22-15,21 21 16,0-21-16,1 1 0,-1-1 0,22-21 16,-22 21-16,21-21 0,1 0 15,-1 0-15,1 0 0,-1 0 0,1 0 16,-1-21-16,1 0 0,-1-1 0</inkml:trace>
  <inkml:trace contextRef="#ctx0" brushRef="#br0" timeOffset="28063.33">22394 1651 0,'-21'-21'16,"21"0"-16,0 0 16,21 21-16,-21-22 15,21 22-15,1 0 0,-1 0 0,21 0 16,-21 0-16,0 0 0,22 0 15,-22 22-15,0-1 0,21 0 0,-20 0 16,-1 21-16,0-20 16,0 20-16,-21 0 0,0-21 0,0 22 15,0 20-15,-21-42 16,-21 22-16,20-22 0,1 0 0,21 0 16,-21-21-16,0 21 0,0-21 15,21-21 1,-43 0-16</inkml:trace>
  <inkml:trace contextRef="#ctx0" brushRef="#br0" timeOffset="28183.33">22606 1842 0,'0'0'16,"0"-22"-16,21 1 0,-21 0 0,21 0 0,0 0 16,1-22-16,-1 22 0,0-21 15,0 21-15,0 0 0,0-1 0,1 1 16,-1 21-16,0-21 16,0 21-16,0 0 15,0 0-15</inkml:trace>
  <inkml:trace contextRef="#ctx0" brushRef="#br0" timeOffset="28557.2">23326 1588 0,'0'-22'15,"-22"1"1,1 21-1,0 0-15,0 0 0,0 0 16,0 0-16,-1 21 0,1-21 16,0 22-16,0-1 0,0 21 0,0-21 15,21 22-15,-22-22 0,22 21 0,-21 0 16,21-20-16,0 20 0,0-21 0,0 21 16,0-20-16,0-1 0,21 0 15,1 0-15,-1-21 0,0 0 0,0 21 16,21-21-16,-20 0 0,20 0 15,0 0-15,1-21 0,-1 21 0,0-21 16,-21 0-16,22 0 0,-1-22 16,-21 22-16,22-21 0,-1-1 15,-21 1-15,-21 0 0,0 21 0,0-22 16,-42 22-16,21 0 0,-1 0 16,1 0-16,-21-1 0,0 1 0,-1 0 15,1 21-15,21 0 0,-43-21 0</inkml:trace>
  <inkml:trace contextRef="#ctx0" brushRef="#br0" timeOffset="28651.15">22945 1820 0,'0'22'16,"21"-1"-1,0-21-15,0 21 0,0-21 0,0 0 16,1 0-16,20 0 16,-21 0-16</inkml:trace>
  <inkml:trace contextRef="#ctx0" brushRef="#br0" timeOffset="29380.19">23770 1799 0,'0'21'15,"0"1"-15,0-1 0,0 0 16,0 0-16,21-21 0,-21 21 0,0 0 16,0 1-16,21-22 15,-21-22 17,0 1-32,0 0 15,0 0-15,0 0 0,0 0 16,0-22-16,0 22 0,0 0 0,0-21 15,22 20-15,-1-20 0,0 21 16,0 0-16,0 0 0,0-1 0,1 1 16,-1 21-16,0 0 0,0-21 15,0 21-15,0 0 0,1 0 16,-1 21-16,0 0 0,0-21 0,0 43 16,0-22-16,-21 0 0,0 0 15,0 22-15,0-22 0,0 0 0,0 21 16,0-21-16,0 1 0,0-1 15,0 0-15,0 0 0,0 0 0,0 0 16,-21-21 15,21-21-31,0 0 16,0 0-16,0 0 0,0 0 16,0-1-16,0-20 0,0 21 15,0-21-15,0 20 0,21-20 16,1 21-16,-22 0 0,21-22 0,0 22 15,21 0-15,-21 21 0,1-21 0,20 21 16,-21 0-16,0 0 0,22 0 16,-22 0-16,0 21 0,0 0 0,0 0 15,0 1-15,-21-1 0,0 21 16,0-21-16,0 22 0,0-22 0,0 21 16,0-21-16,0 0 0,0 1 15,-21-1-15,21 0 0,0 0 0,-21 0 16,0 0-1,21-42 17,21 0-32,0 0 0,-21 0 15,21 0-15,1-1 0,-1-20 0</inkml:trace>
  <inkml:trace contextRef="#ctx0" brushRef="#br0" timeOffset="29783.71">24786 1651 0,'0'0'0,"-21"0"0,21 21 16,0 0-16,0 1 0,-21-22 16,21 21-1,21-21 1,0 0-16,0 0 16,0 0-16,1-21 0,20 21 0,-21-22 15,0 1-15,0 0 0,22 0 0,-22 0 16,0 0-16,0-1 0,0 1 15,-21-21-15,0 21 0,0 0 0,0-1 16,0 1-16,-42 21 16,21 0-16,0 0 15,0 0-15,-22 21 0,22 1 16,0-1-16,0 21 0,0-21 0,-1 22 16,22-22-16,-21 21 0,21-21 15,0 22-15,0-22 0,0 21 16,0-21-16,0 0 0,0 1 0,21-1 15,1-21-15,-22 21 0,21-21 16,0 0-16,0 0 0,0 0 0,0 0 16,22 0-16,-22 0 0,0 0 15,0 0-15,0-21 0,1 0 0,-1-1 16,0 1-16,0 0 0,0 0 16,-21-21-16,0 20 0</inkml:trace>
  <inkml:trace contextRef="#ctx0" brushRef="#br0" timeOffset="31676.38">25421 1376 0,'0'-21'15,"0"0"-15,0-1 16,0 1-16,0 0 16,0 0-16,0 0 15,21 0-15,0-1 0,-21 1 0,22 0 16,-22 0-16,0 0 0,0 0 0,0-1 15,21 22-15,-21 22 47,0-1-47,0 0 0,0 21 16,0-21-16,0 22 0,0 20 16,0-20-16,0-1 0,0 0 0,0 22 15,0-22-15,0 22 0,0-22 16,0 0-16,0 1 0,0-1 0,0 0 15,0 1-15,0-1 0,0-21 16,0 0-16,0 0 0,0 1 0,0-1 16,0 0-16,0-42 31,0 0-15,0-1-16,0 1 0,0 0 15,0-21-15,0 21 0,0-22 0</inkml:trace>
  <inkml:trace contextRef="#ctx0" brushRef="#br0" timeOffset="32074.08">25358 1207 0,'0'0'0,"0"-22"0,-22 1 16,1 0-16,21 0 16,0 0-16,0 0 0,0-1 15,0 1-15,0 0 0,21 0 16,1 0-16,-1 0 0,0-1 0,21 22 15,1-21-15,-1 0 16,0 21-16,1 0 0,20 0 0,1 0 16,-1 0-16,-21 21 0,22 0 15,-1 1-15,-20 20 0,-1 0 0,0 1 16,1 20-16,-1-21 0,-21 1 16,0 20-16,-21-20 0,0-1 0,0 0 15,0 1-15,-42 20 0,21-21 16,-21 1-16,-1-1 0,1-21 0,0 22 15,-1-22-15,-20 0 0,20 21 16,1-42-16,0 21 0,-1 1 0,22-22 16,-21 0-16,21 21 0,0-21 15,-1 0-15,1 0 16,21-21 15,21-1-31,1 22 0,-1-21 16,0 0-16,21 0 0,-21 0 15</inkml:trace>
  <inkml:trace contextRef="#ctx0" brushRef="#br0" timeOffset="32490.84">26225 1482 0,'0'0'0,"0"-21"16,22-1-16,-22 1 15,21 0-15,0 0 0,0 21 0,-21-21 16,21 0-16,0 21 0,1 0 16,-1-22-16,0 22 0,0 0 0,0 0 15,0 0-15,1 22 0,-1-1 0,0 0 16,0 0-16,-21 0 0,0 22 16,21-22-16,-21 0 0,0 21 0,0 1 15,0-22-15,0 21 0,0-21 16,0 22-16,0-22 0,-21 0 0,21 0 15,0 0-15,0 0 16,-21-21-16,0 0 0,21-21 16,0 0-1,0 0-15,0 0 0,0 0 16,0-1-16,0-20 0,0 21 0,21-21 16,0 20-16,-21-20 0,0 21 15,21 0-15,0 0 0,-21-1 0,22 1 16,-1 0-16,-21 0 0,21 21 15,0-21-15,0 21 16,0-21 0</inkml:trace>
  <inkml:trace contextRef="#ctx0" brushRef="#br0" timeOffset="32751.55">27072 1312 0,'0'22'31,"0"-1"-31,0 0 0,0 0 0,0 0 16,-21 0-16,21 1 16,0-1-16,-21 0 0,21 0 15,0 0-15,0 0 0,-21 1 16,21-1-16,0 0 0,0 0 0,0 0 15,0-42 32,0 0-47</inkml:trace>
  <inkml:trace contextRef="#ctx0" brushRef="#br0" timeOffset="33073.83">27072 1101 0,'0'0'0,"-42"0"16,42-21-16,-21 21 0,-1 0 16,1 0-16,0 21 15,21 0 1,21-21 0,0 0-16,1 0 15,-1 0-15,0 0 0,0-21 0,0 21 16,0-21-16,-21-1 0,0 1 15,0 0 1,-21 21 0,0 0-16,0 0 0,0 0 15,0 0-15,-1 0 0,1 21 16,0-21-16,21 21 0,0 1 0,-21-22 16,21 21-16,0 0 0,0 0 15,0 0-15,0 0 0,21-21 16,0 0-16,0 22 0,1-22 15</inkml:trace>
  <inkml:trace contextRef="#ctx0" brushRef="#br0" timeOffset="33491.25">27263 1312 0,'21'0'15,"-21"-21"1,21 21 15,0 0-31,0 21 0,0 1 16,-21-1-16,22 0 15,-22 0-15,0 0 0,0 0 0,0 22 16,0-22-16,0 0 0,0 21 16,0-20-16,0-1 0,0 0 0,0 0 15,0 0-15,0 0 0,21-42 47,-21 0-47,21 0 16,0 0-16,-21 0 0,21-1 0,0-20 15,1 21-15,-22-21 0,21 20 16,0-20-16,0 21 0,0-21 0,0 20 16,-21 1-16,22-21 0,-1 21 15,-21 0-15,21 21 0,-21-22 0,21 22 31,-21 22-15,0-1 0,0 0-16</inkml:trace>
  <inkml:trace contextRef="#ctx0" brushRef="#br0" timeOffset="33840.11">27855 1439 0,'0'0'0,"43"0"16,-22-21-16,0 0 0,0 21 0,-21-21 15,21 0-15,0 21 0,1-21 16,-1-1-16,0 1 0,0 0 16,-21 0-16,0 0 0,21 0 15,-21-1-15,0 1 0,-21 21 31,0 0-31,0 21 0,-22 1 0,22-1 16,0 0-16,0 0 0,0 21 16,0-20-16,-1 20 0,1-21 0,21 0 15,-21 22-15,21-22 0,0 0 16,0 0-16,0 0 0,0 0 0,0 1 16,0-1-16,21 0 0,0-21 0,1 0 15,-1 21-15,0-21 0,0 0 16,0 0-16,0 0 0,22 0 15,-22-21-15,21 0 0,-21 21 16,1-21-16</inkml:trace>
  <inkml:trace contextRef="#ctx0" brushRef="#br0" timeOffset="34220.14">28363 1291 0,'0'-42'16,"0"21"-16,0 0 0,0-1 0,21 22 15,1-21-15,-1 21 16,0 0-16,0-21 0,0 21 0,0 0 16,1 0-16,-1 0 15,0 21-15,0 0 0,0 22 16,0-22-16,-21 0 0,0 0 16,22 22-16,-22-22 0,0 21 0,0-21 15,0 22-15,0-22 0,0 0 16,0 21-16,0-21 0,-22 1 0,22-1 15,0 0-15,0 0 0,-21-21 16,0 0-16,21-21 31,0 0-31,0 0 0,0-1 0,0 1 16,0 0-16,21 0 0,0-21 16,-21 20-16,22 1 0,-22-21 15,21 21-15,0 0 0,-21-1 0,21 1 16,0 0-16,-21 0 0,21 0 15,1 0-15,-1-1 0,0 22 0,0-21 16,21 21-16</inkml:trace>
  <inkml:trace contextRef="#ctx0" brushRef="#br0" timeOffset="34523.11">29485 931 0,'0'-63'16,"0"42"0,-21 42-1,0 0-15,21 0 16,-21 0-16,-1 22 0,22-22 0,-21 21 16,0 1-16,0-1 0,21 0 15,-21 1-15,0-22 0,-1 21 0,22 0 16,0 1-16,-21-22 0,21 21 15,0-21-15,0 1 0,0-1 0,0 21 16,21-21-16,1 0 0,-1-21 16,0 22-16,0-22 0,0 0 15,0 0-15,22 0 0,-22 0 16,0 0-16,0 0 0,22-22 0,-22 1 16</inkml:trace>
  <inkml:trace contextRef="#ctx0" brushRef="#br0" timeOffset="34839.44">29760 1037 0,'0'0'0,"0"-21"0,0 0 0,0-21 15,21 20-15,1 1 0,-1 0 0,0 0 16,0 21-16,21-21 0,-20 21 16,20-21-16,-21 21 0,21 0 15,1 0-15,-22 21 0,21 0 16,-21 0-16,22 0 0,-22 22 0,0-22 15,0 21-15,0 0 0,-21 1 16,22-1-16,-22 22 0,0-22 0,0 0 16,-22 1-16,1-22 0,21 21 15,-21 0-15,0-20 0,0 20 0,-22-21 16,22 21-16,0-20 0,0-1 16,21 0-16,-21 0 0,0-21 15,21 21-15,-22-21 16,22-21-1,0 0-15,0 0 0,0 0 16,22-1-16</inkml:trace>
  <inkml:trace contextRef="#ctx0" brushRef="#br0" timeOffset="35100.49">30903 1185 0,'0'0'0,"0"-21"0,0 0 15,0 42 63,0 0-62,-21 1-16,0-1 0</inkml:trace>
  <inkml:trace contextRef="#ctx0" brushRef="#br0" timeOffset="35344.31">30861 1588 0,'0'0'0,"0"21"0,21 21 16,0-21-16,-21 0 0,21 1 15,-21-1-15,0 0 0,22 0 16,-22 0-16,0 22 0,0-22 0,0 0 16,0 0-16,0 0 0,-22 0 15,1 1-15,0-22 0,21 21 0,-42 0 16,21 0-16,-1 0 0,1-21 15,-21 21-15,0-21 0,20 22 16,-20-22-16,0 0 0</inkml:trace>
  <inkml:trace contextRef="#ctx0" brushRef="#br0" timeOffset="37136.05">762 4001 0,'0'0'0,"-21"0"0,-22 0 16,22 0-16,0 0 0,0 0 16,-21 0-16,20-22 0,1 22 15,0 0-15,0 0 0,0 0 16,42 0 15,0 0-31,0 0 16,22 0-16,-22 22 0,42-22 15,-20 0-15,20 0 0,1 21 16,-1-21-16,22 0 0,-1 0 0,22 0 16,0 0-16,0 0 0,0 0 15,0 0-15,21 0 0,0 0 0,21 0 16,0 0-16,0 0 0,0 0 16,22-21-16,-1-1 0,0 22 0,1-21 15,20 0-15,-21 0 0,22 0 16,-1 21-16,22-21 0,-21-1 0,20 1 15,-20 0-15,20 0 0,-20 21 0,21-21 16,-22 0-16,1-1 0,20 1 16,-20 0-16,-1 0 0,1 0 15,-22 0-15,0-1 0,1 22 0,-22-21 16,0 0-16,0 0 0,-21 0 16,0 21-16,-21-21 0,0 21 0,-21 0 15,-1-22-15,-20 22 0,-1 0 0,-20 0 16,-1 0-16,-21 0 0,0 0 15,0 0-15,1 0 0,-1 0 16,-42 0 0,-1 22-1,1-22-15,0 0 0,0 21 0,-21-21 16</inkml:trace>
  <inkml:trace contextRef="#ctx0" brushRef="#br0" timeOffset="37896.19">2392 5779 0,'0'0'0,"0"21"0,0 21 16,0-63-1,0 0 1,0 0-16,21-1 0,0-20 0,0 21 16,0-21-16,22-1 0,-22 1 15,0 0-15,0-1 0,0 1 0,1 0 16,-1-1-16,0 1 0,-21 0 15,0-1-15,0 22 0,0-21 0,0 21 16,0-1-16,0 1 0,0 0 16,-21 21-16,0 0 0,-1 21 15,1 0 1,0 1-16,21-1 0,-21 21 0,21 0 16,0 22-16,0-1 0,0 1 15,0-1-15,0 22 0,0 0 0,0-1 16,0-20-16,21 21 0,-21-1 15,0-20-15,21-1 0,0 1 0,-21-1 16,0 1-16,0-1 0,0-20 16,0 20-16,-21-21 0,0 1 0,-21-1 15,-1-21-15,1 22 0,0-22 16,-22 0-16,1-21 0,-1 21 0,1-21 16,-1 0-16,1 0 0,-1 0 15,1 0-15,-22-21 0,22 21 0,-1-42 16,1 20-16,-1 1 15,1 0-15,-1-21 0,22 21 0,-1-22 16,1 1-16,21 21 0,0-22 16,21 22-16,0 0 0,21-21 0,0 21 15,21-1-15,1 1 0,-1 0 16,0 0-16,22 0 0,-22 0 0</inkml:trace>
  <inkml:trace contextRef="#ctx0" brushRef="#br0" timeOffset="38332.12">2667 6054 0,'0'0'0,"21"0"15,21 63-15,-20-42 16,-22 1-16,21 20 0,-21-21 0,0 21 16,0 1-16,0-22 0,0 21 0,0 1 15,0-1-15,0-21 0,0 21 16,0-20-16,0-1 0,0 0 0,0 0 15,0 0-15,-21-21 16,-1-21 0,22 0-16,0 0 0,0-22 15,0 22-15,0-21 0,0 0 0,0-1 16,0 1-16,0 0 0,0-1 16,22 1-16,-1 0 0,-21-1 15,21 22-15,0-21 0,0 21 0,0 21 16,1 0-16,20 0 0,-21 0 15,0 0-15,0 21 0,-21 0 0,22 21 16,-22-21-16,21 1 0,-21 20 16,0 0-16,0 1 0,0-1 0,0 0 15,0 1-15,0-1 0,0 0 0,0-21 16,0 22-16,0-22 0,0 0 16,0 0-16,0 0 0,21-21 0,0-21 31,0 21-31,-21-42 0,21 21 15,1-22-15,-22 1 0,21 0 0</inkml:trace>
  <inkml:trace contextRef="#ctx0" brushRef="#br0" timeOffset="38597.97">3408 5482 0,'0'0'0,"21"-42"0,-21-22 15,0 43-15,0 42 16,0 1-1,0-1-15,0 21 0,0 22 16,0-1-16,0 1 0,-21-1 0,21 22 16,-21-22-16,-1 1 15,22 20-15,0-20 0,-21-1 0,21 1 16,-21-1-16,21 1 0,0-22 0,0 1 16,0-1-16,0-21 0,0 0 15,0 0-15,21 1 0,0-22 0,1 0 16,-1 0-16,0-22 15,0 1-15,0 0 0,0-21 0,-21 21 16,22-22-16,-22 22 0</inkml:trace>
  <inkml:trace contextRef="#ctx0" brushRef="#br0" timeOffset="38783.87">3196 6075 0,'0'0'0,"0"21"0,-21-21 0,42 0 31,0 0-15,22-21-16,-22 21 0,21-21 15,-21 0-15,22 21 0,-1-22 0,0 1 16,-21 0-16,22 21 0,-22-21 0,21 0 16,-21 0-16</inkml:trace>
  <inkml:trace contextRef="#ctx0" brushRef="#br0" timeOffset="39415.31">3768 6160 0,'0'0'0,"0"21"0,21-21 32,0 0-17,0-21-15,0-1 0,0 1 0,1 0 16,-1 0-16,0 0 0,0 0 0,0-22 15,-21 22-15,21 0 0,1 0 16,-22 0-16,0-1 0,0 1 16,-22 21-1,1 21-15,0 1 16,0 20-16,-21-21 0,20 0 0,1 22 16,0-22-16,0 21 0,0 0 15,0-20-15,21 20 0,0-21 0,0 0 16,0 0-16,0 1 0,0-1 15,0 0-15,21 0 0,0-21 0,0 0 16,0 0-16,0 0 0,1 0 16,-1 0-16,0-21 0,0 0 15,0 21-15,0-21 0,-21-22 0,22 22 16,20 0-16,-21-21 0,0 20 16,0-20-16,1 0 0,-1-1 15,0 1-15,21 0 0,-21-1 0,1 22 16,20 0-16,-21 0 0,21 0 15,-20 0-15,-1 21 0,21 0 0,-21 0 16,0 21-16,1 0 0,-1 21 0,0-21 16,0 22-16,-21-1 0,21-21 15,-21 22-15,0-1 0,0 0 0,0 1 16,0-1-16,0-21 0,-21 21 0,21-20 16,-21-1-16,0 0 15,0-21 1,21-21-16,-22 21 15,22-21-15,0-1 0,0-20 16,0 21-16,0 0 0,0-22 0,0 1 16,0 0-16,22-1 0,-1 1 15,0 0-15,0-1 0,0-20 0,0 21 16,1-1-16,20 22 0,-21-21 0,0 21 16,0-1-16,1 1 0,-1 0 15</inkml:trace>
  <inkml:trace contextRef="#ctx0" brushRef="#br0" timeOffset="40052.37">5016 5863 0,'0'0'0,"0"21"16,43-21-16,-22-21 16,0 0-16,-21 0 15,21 0-15,0-22 0,22 22 0,-22-21 16,0 0-16,21-22 0,-20 22 15,-1-1-15,21-20 0,-21 21 0,0-22 16,1 1-16,-22 20 0,0-20 0,0 20 16,0 1-16,0 0 0,0 21 15,-22-1-15,1 1 0,0 21 0,-21 0 16,21 21-16,-1 1 0,1 20 16,0 0-16,0 22 0,21-1 15,0 1-15,-21 20 0,21 1 0,0 0 16,0 21-16,0-22 0,0 22 15,0-21-15,0 21 0,0-1 0,0 22 16,0-21-16,0 21 0,21 0 0,-21 0 16,0 0-16,0 21 0,21 1 15,0-22-15,0 21 0,1 0 0,-1-21 16,21 21-16,-21 0 0,22-21 0,-1 0 16,0 0-16,-21-21 0,22 0 0,-1-21 15,-21-1-15,22-41 0,-22-1 16,0 0-16,0-21 0,0-21 15,0-21-15,-21 0 0,22-21 0,-1-1 16,-21-20-16,0-1 0,0-20 0,21-1 16,-21 0-16,0-20 0,0-22 0,0 21 15,0-21-15,0 21 0,0-21 0,0 0 16,-21 21-16,0 0 0,-1 0 16,-20 22-16,0-1 0,-1 22 0,1-22 15,0 21-15,-22 22 0,1 0 0,20-1 16,-20 1-16,-1 21 0,22 0 15,0 0-15,-1-1 0,1 22 0,21 0 16,-21 0-16,20-21 16,22 0-1,0 0-15,22 0 16,-22 0-16,21-1 0,0-20 0,21 21 16,-21-21-16,22-1 0,-1 22 15,0-21-15,1-1 0,20 1 0</inkml:trace>
  <inkml:trace contextRef="#ctx0" brushRef="#br0" timeOffset="41035.17">5863 5821 0,'0'0'0,"0"-42"0,0-22 15,0 43 1,-21 21-16,0 0 0,0 0 0,-1 0 16,1 0-16,0 21 0,0 0 0,0 0 0,0 22 15,-1-1-15,1 0 16,0 1-16,0 20 0,21-20 0,0-1 15,0-21-15,0 21 0,0-20 0,0-1 16,0 0-16,0 0 0,21-21 16,0 0-16,0 0 15,1 0-15,-1-21 0,0 0 16,0 0-16,0-1 0,-21 1 16,21 0-16,1-21 0,-1 21 0,0-22 15,0 1-15,0 21 0,-21-22 16,21 22-16,-21-21 0,22 21 15,-1 42 1,-21 0-16,0 0 16,0 22-16,0-22 0,21 21 15,-21-21-15,0 22 0,21-22 0,-21 21 16,0-21-16,21 0 0,0 1 0,-21-1 16,22 0-16,-1-21 0,0 0 15,0 0-15,0 0 0,0 0 16,1 0-16,-1-21 0,0 0 15,0-1-15,0 1 0,0 0 16,1-21-16,-1 21 0,0-22 16,0 22-16,-21-21 0,21-1 0,0 1 15,1 0-15,-1 21 0,0-22 16,0 22-16,0 0 0,0 0 0,1 21 16,-1 0-16,-21 21 31,0 0-31,0 0 15,21 0-15,-21 1 0,21-22 16,0 0 15,-21-22-15,0 1 0,0 0-16,0 0 0,0 0 15,0 0-15,0-1 0,-21 22 16,21-21-16,-21 21 15,0 0-15,21 21 16,0 1-16,-21-1 0,21 21 0,-22-21 16,22 22-16,0-1 0,0 0 15,0 1-15,0-1 0,0 0 0,0 1 16,0-1-16,0 0 0,0-21 0,0 22 16,0-22-16,22 0 0,-1 0 15,0-21-15,0 0 0,0 0 16,22 0-16,-1 0 0,-21 0 0,21 0 15,-20-21-15,20 0 0,0 0 16,1 0-16,-22-1 0,21-20 0,-21 21 16,0-21-16,1-1 0,-1 22 0,0-21 15,-21-1-15,21 1 0,-21 0 0,0-1 16,0 22-16,0 0 0,0 0 16,-21 0-16,0 21 0,0 21 15,-1 21-15,22-21 0,0 22 0,-21-1 16,21-21-16,0 22 0,0-1 15,0 0-15,0 1 0,0-1 0,21-21 16,1 0-16,-1 0 0,0 1 16,0-1-16,0 0 0,0-21 15,22 0-15,-1 0 0,-21 0 0,22 0 16,-1-21-16,0 0 0,1-1 0,-1 1 16,21-21-16,-20 21 0,-1-22 0</inkml:trace>
  <inkml:trace contextRef="#ctx0" brushRef="#br0" timeOffset="41705.26">9948 3260 0,'0'-21'0,"-21"21"16,0 0-16,0 0 31,42 0-15,0 0-16,21 0 0,1 0 0,41-22 16,-20 22-16,42 0 0,0 0 15,-1-21-15,22 21 0,22 0 0,-1-21 16,0 21-16,21 0 0,1-21 15,-1 21-15,21 0 0,-20-21 0,20 0 16,-20 21-16,-1 0 0,0-22 0,1 22 16,-22 0-16,0-21 0,0 21 15,-42 0-15,0-21 0,0 21 0,-22-21 16,-20 21-16,20 0 0,-41 0 16,-1-21-16,-21 21 0,22 0 0,-43-21 31,-22 21-31,1-22 15,0 22-15,0 0 0</inkml:trace>
  <inkml:trace contextRef="#ctx0" brushRef="#br0" timeOffset="42375.91">11938 3620 0,'0'0'0,"-21"-64"16,21 43-16,0 0 0,-21 21 0,21-21 0,0 42 31,0 0-31,0 0 0,0 21 16,0 1-16,0-1 0,-22 22 15,22-1-15,0 1 0,0 20 0,0 1 16,0 0-16,-21-1 0,21 1 16,0 21-16,0-22 0,0 1 0,-21 21 15,0-21-15,0-1 0,0 1 0,21 0 16,-22-22-16,1 22 0,0-22 15,0-20-15,21-1 0,0 0 0,-21 1 16,0-22-16,21 0 0,0 0 0,0 0 16,-22-21-16,1 0 0,0-21 15,21 0-15,-21 0 16,21 0-16,-21-22 0,0 22 0,21-21 16,-22-1-16,22 1 0,0-21 15,-21 20-15,0-20 0,0 20 16,21 1-16,-21 0 0,21 21 0,0-1 15,0 1-15,0 42 16,0 1-16,0 20 16,0 0-16,0 1 0,21 20 0,-21-21 15,0 1-15,21-1 0,0 22 0,-21-22 16,21-21-16,-21 21 0,22-20 0,-1 20 16,-21-21-16,21-21 0,0 0 15,21 0-15,-20 0 0,-1 0 0,21 0 16,0 0-16,1-21 0,-1 0 0,0 0 15,1-22-15,-1 22 16,22-21-16,-22-1 0,0 1 0,22 0 16,-22-1-16,-21 1 0,22 0 0,-1-1 15,-21 1-15,0 21 0</inkml:trace>
  <inkml:trace contextRef="#ctx0" brushRef="#br0" timeOffset="42763.75">11388 6392 0,'-22'-84'16,"22"63"-16,0-22 15,0 22-15,0 0 0,0 0 0,0 0 16,0 42 0,0 21-1,0-21-15,0 22 0,0 20 0,0-21 16,0 22-16,0-1 0,0-20 0,0 20 16,0 1-16,-21-1 15,21-20-15,-21 20 0,21-21 0,0 1 16,-21-1-16,21 0 0,-21 1 0,21-22 15,0 21-15,0-21 0,0-42 32,0 0-32,0 0 0,0-21 15,0 20-15,0-20 0,0 0 0,0-1 16,0 1-16</inkml:trace>
  <inkml:trace contextRef="#ctx0" brushRef="#br0" timeOffset="43167.35">11176 6456 0,'0'0'0,"0"-64"0,-21 22 0,21-21 16,0-22-16,0 43 0,0-1 15,21 22-15,0-21 16,21 21-16,-20-1 0,-1 1 0,21 21 16,0 0-16,-20 0 0,20 0 0,0 21 15,1 1-15,-1-1 0,-21 21 16,21-21-16,-20 22 0,-1-22 0,-21 21 16,0 0-16,0 1 0,0-1 0,0 0 15,-21 1-15,-1-1 0,1 0 16,-21-20-16,0 20 0,20-21 0,-20 21 15,0-20-15,21-22 0,-22 21 0,22-21 16,0 0-16,-21 0 0,20 0 16,1-21-16,0-1 15,21 1-15,0 0 0,0 0 16,21 21-16,0 0 16,1 0-16,-1 21 0,21 0 15,-21 0-15,0 1 0,22-1 0,-22 21 16,21-21-16,-21 22 0,22-22 0,-22 21 15,0-21-15,21 0 0,-20 1 16,-1-1-16,0 0 0,0 0 0,0 0 16,0-21-16,1 0 0,-1 0 0,0 0 15,0 0-15,0 0 0,0-21 16,1 0 0,-1 0-16,-21-22 0,21 22 15,0 0-15</inkml:trace>
  <inkml:trace contextRef="#ctx0" brushRef="#br0" timeOffset="43407.03">12086 6541 0,'0'21'31,"0"0"-31,-21-21 16,21-21 31,0 0-32,-21 21-15,0 0 16,-1 0-16,1 0 16,21 21-16,0 0 15,0 0 1,21-21-16,1 0 0,-1 0 16,0 0-16,0 0 0</inkml:trace>
  <inkml:trace contextRef="#ctx0" brushRef="#br0" timeOffset="43667.92">12361 6202 0,'0'0'0,"0"-42"0,0 20 15,0 1-15,-21 0 0,21 0 16,0 42 0,0 0-16,0 0 15,0 1-15,21-1 0,0 21 0,1 0 16,-22 1-16,21-1 0,0 0 15,-21 1-15,21-1 0,-21 0 0,21 1 16,-21-1-16,0 0 0,21 1 0,-21-1 16,22-21-16,-22 22 0,21-22 15,-21 0-15,0 0 0,0 0 16,21-21-16,0 0 0,-21-21 16,0 0-1,21 0-15</inkml:trace>
  <inkml:trace contextRef="#ctx0" brushRef="#br0" timeOffset="43889.79">12954 6033 0,'0'0'0,"0"21"16,-21 21 0,21-21-16,-21 22 0,-22-22 0,22 42 15,0-20-15,-21 20 0,20-21 16,-20 22-16,21-1 0,0 1 0,-22-22 15,22 22-15,0-22 0,0 0 16,21 1-16,0-22 0,0 0 0,0 0 16,0 0-16,0-42 15,21 0-15,0 0 16,0 0-16</inkml:trace>
  <inkml:trace contextRef="#ctx0" brushRef="#br0" timeOffset="44528.19">14668 3027 0,'0'0'0,"0"21"0,0 0 0,0 0 16,22-21-16,-1 22 0,21-22 16,-21 0-16,43 0 0,-22 0 0,22 0 15,20 0-15,-20 0 0,20 0 0,22-22 16,-21 22-16,0-21 0,20 21 15,-20-21-15,0 0 0,-1 21 0,1-21 16,-21 21-16,-1 0 0,1 0 16,-22-21-16,0 21 0,1 0 15,-22 0-15,0 0 0,-63 0 16,20 0-16,1 0 16</inkml:trace>
  <inkml:trace contextRef="#ctx0" brushRef="#br0" timeOffset="45178.08">15684 3069 0,'0'0'15,"-21"0"-15,0 0 16,0 0 0,21 21-16,0 1 0,0-1 15,-21 21-15,21-21 0,-21 22 0,21 20 16,0-21-16,0 22 0,0-1 15,0 1-15,0-1 0,0 22 0,0-21 16,0 20-16,0 1 0,0 0 0,0-1 16,0 1-16,0 21 0,0-22 15,0 43-15,0-21 0,-22 21 0,22-21 16,-21 21-16,0 0 0,21 0 0,0 0 16,-21 127-16,21-148 15,0 21-15,0-21 0,0 0 0,0 21 16,0 84-16,0-105 15,0-21-15,0 21 0,0-22 0,0 1 16,0-22-16,0 22 0,0-21 16,0-1-16,0 1 0,0-1 0,0-21 15,21 1-15,-21 20 0,0-42 0,0 22 16,0-22-16,0 21 0,0-21 0,0 1 16,0-44-1,-21 1 1,21 0-16,-21 0 0,0-21 15,21 20-15,0 1 0,0 0 0,-22 0 16,22-21-16,-21 20 0,21 1 16,0 0-16,-21 21 0,21-21 15,0 0-15,-21 21 16,0 21 0,21 0-16,0 0 0,0 0 0,0 1 15,0 20-15,0-21 0,0 21 0,0-20 16,21 20-16,-21-21 0,21 21 0,-21-20 15,21-1-15,0 0 0,1-21 16,-22 21-16,21-21 0,0 0 0,0 0 16,0 0-16,0-21 0,1 0 0,20 0 15,0-22-15,-21 22 16,1 0-16,20-21 0,-21 20 16,0-20-16,0 21 0,1 0 0,-22-64 15</inkml:trace>
  <inkml:trace contextRef="#ctx0" brushRef="#br0" timeOffset="45783.47">14668 8657 0,'0'0'0,"-21"0"0,21-21 16,0 42-1,0 0-15,0 22 16,0-1-16,0 0 0,0 1 0,0 20 15,0 1-15,0-22 0,0 22 16,0-22-16,0 21 0,0-20 16,-21-1-16,21 0 0,0 1 0,-21-1 15,21 0-15,0-20 0,0 20 0,0-21 16,0 0 0,0-42-16,-21 0 15,21-21-15,0 20 0,0-20 16,0-43-16,0 43 0,0-21 15,0-1-15,0 1 0,0-1 16,0-21-16,21-63 16,0 85-16,0-1 0,22-63 15,-22 106-15,0-21 0,21 21 16,-21-1-16,22 22 0,20 22 16,-20 20-16,-22-21 0,0 21 0,0 1 15,0 20-15,0 1 0,1-22 0,-22 22 16,21-1-16,-21 1 0,0-1 15,0 1-15,0-22 0,0 21 0,0-20 16,0-1-16,0-21 0,0 22 0,0-22 16,0 0-16,0 0 0,0 0 15,0 0-15,-21-21 16,-1 0-16,1-21 16,0 21-16,0-21 0</inkml:trace>
  <inkml:trace contextRef="#ctx0" brushRef="#br0" timeOffset="45967.45">14605 9186 0,'21'0'31,"0"0"-31,0 0 0,1-21 16,-1 21-16,0 0 0,0-21 15,21 0-15,-20 21 0,20-21 0,0 21 16,-21 0-16,22-21 0,20-1 15,-20 22-15,-1-21 0,-21 0 16,21 21-16</inkml:trace>
  <inkml:trace contextRef="#ctx0" brushRef="#br0" timeOffset="46247.9">15579 8869 0,'0'21'0,"0"-42"0,0 63 16,-22-21-16,22 1 0,0-1 0,0 0 15,-21 0-15,21 0 0,0 0 0,-21 1 16,21-1-16,0 0 16,21-21 15,0 0-15,-21-21-16,0 0 15,0-1-15,0 1 0,0 0 16,0 0-16,0 0 15,-21 21 1</inkml:trace>
  <inkml:trace contextRef="#ctx0" brushRef="#br0" timeOffset="46643.92">16341 8615 0,'-64'42'16,"22"-42"-16,21 21 0,-1 1 0,1 20 16,0-21-16,0 21 0,-21 43 15,20-43-15,1 1 0,0-1 0,21 0 16,0 1-16,0-22 0,0 42 15,0-20-15,64-1 16,-43-42-16,21 0 16,22 0-16,-22 0 0,-21 0 15,64-42-15,-64 21 0,21-1 16,-21-20-16,1 21 0,-1 0 16,0-64-16,-21 43 0,0 21 15,0-64-15,-21 43 0,0-1 16,-1 22-16,-20-21 0,21 21 15,-21-1-15,-1 22 0,22-21 16,0 21-16,0 0 0,-22 0 16,22 0-16,0 0 0,0 0 15,0-21-15,0 0 16,21 0-16</inkml:trace>
  <inkml:trace contextRef="#ctx0" brushRef="#br0" timeOffset="47299.71">16912 2900 0,'21'-21'0,"-42"42"0,0-21 15,21 21-15,0 0 16,21-21-16,21 0 0,-20 0 16,41 0-16,-21 0 0,43 0 15,-21 0-15,20 0 0,1-21 16,21 0-16,-22 21 0,22-21 0,0 0 15,0-1-15,21 22 0,-21-21 16,21 0-16,-21 0 0,21 0 0,-22 0 16,-20 21-16,0-22 0,-1 1 0,-20 21 15,-1 0-15,-20 0 0,-22 0 16,21 0-16,-84 21 16,21-21-1,0 22-15,-22-22 0</inkml:trace>
  <inkml:trace contextRef="#ctx0" brushRef="#br0" timeOffset="47788.81">18351 2921 0,'-21'0'16,"0"0"-1,0 0 1,21 21-16,-21-21 0,21 21 15,0 22-15,0-22 0,0 21 0,0 1 16,0-1-16,0 21 0,0 1 16,0-1-16,21 1 0,-21-1 15,0 1-15,0-1 0,0 1 0,0-1 16,0 1-16,0-1 0,0-20 16,0 20-16,0-20 0,0-1 0,0-21 15,0 21-15,0-20 0,0-1 0,0 0 16,0 0-16,-21-42 31,0 0-15,21 0-16,-22-1 0,22-20 15,-21 21-15,21 0 0,-21 0 0,21-1 16,0 1-16,-21 0 0,21 0 0,-21 21 16,0 0-1,21 21-15,0 0 0,0 0 16,0 22-16,0-22 0,0 21 0,0 1 15,0-22-15,0 21 0,0-21 16,21 0-16,0 1 0,0-1 0,0-21 16,22 0-16,-22 0 0,0 0 0,21 0 15,1 0-15,-1-21 0,0-1 16,1 1-16,-1-21 0,0 21 0,22-43 16,-43 43-16,0 0 0</inkml:trace>
  <inkml:trace contextRef="#ctx0" brushRef="#br0" timeOffset="48436.12">17420 5228 0,'-42'-42'15,"21"42"-15,-1 0 0,1 0 16,0 0-16,0 0 0,0 21 16,21 0-16,-21 22 0,-1-22 15,1 21-15,0 0 0,21 1 0,0-1 16,0 22-16,0-22 0,0 0 15,0 1-15,0-1 0,0 0 0,21 1 16,0-22-16,1 0 0,-22 0 0,21 0 16,0 0-16,21-21 0,-21 0 15,1 0-15,-1 0 0,21 0 0,-21-21 16,0 0-16,22 0 0,-22 0 0,0-22 16,0 22-16,0 0 0,1-21 15,-22 21-15,0-22 0,0 1 0,0 21 16,-22-22-16,1 1 0,0 21 0,-21-21 15,21 20-15,-22-20 16,1 21-16,21 21 0,-22 0 0,1 0 16,21 0-16,-21 0 0,-1 0 0,22 21 15,0 0-15,0 0 0,0 22 16,21-22-16,0 21 0,0 1 0,0-1 16,21 0-16,0-21 0,0 22 0,21-1 15,-20-21-15,20 22 0,-21-22 16,21 0-16</inkml:trace>
  <inkml:trace contextRef="#ctx0" brushRef="#br0" timeOffset="48755.65">17992 5376 0,'0'0'0,"0"-21"0,-22 21 31,1 21-31,21 1 0,0 20 16,-21-21-16,21 21 0,0 1 0,0 20 16,0-20-16,0 20 0,0 1 15,0-22-15,0 21 0,0 1 0,0-1 16,0 1-16,21-1 0,-21 1 0,0-1 16,0 1-16,0 21 0,0-22 15,0 1-15,0-22 0,0 21 16,0-20-16,0 20 0,0-20 0,0-1 15,0-21-15,0 21 0,0-20 0,0-1 16,0-42 0,0-1-1,0-20-15,0 21 0,0-21 0</inkml:trace>
  <inkml:trace contextRef="#ctx0" brushRef="#br0" timeOffset="49039.05">17886 5715 0,'0'0'0,"0"-63"0,0-86 16,0 107-16,0 0 16,0-1-16,0 22 0,21-21 0,0 21 15,0 0-15,0 21 0,1-22 0,-1 22 16,0 0-16,21 0 0,-21 22 16,1-1-16,-1 0 0,0 21 0,-21-21 15,0 22-15,0-1 0,0-21 0,0 22 16,0-1-16,-21 0 0,0-21 15,-1 22-15,1-22 0,0 0 16,0 0-16,21 0 0,-21 1 0,0-1 16,21-42 15,0-1-31,21 1 16,0 0-16,0 0 0,0 0 15</inkml:trace>
  <inkml:trace contextRef="#ctx0" brushRef="#br0" timeOffset="49347.99">18267 5609 0,'21'0'16,"0"0"-16,0 0 0,0-21 15,-21 0-15,22 0 16,-1 21-16,-21-21 0,21-1 16,-21 1-16,21 0 0,-21 0 15,0 0-15,0 0 0,0-1 16,0 1-16,0 0 0,-21 21 15,0 0-15,0 21 16,-1-21-16,22 21 0,-21 22 16,21-22-16,-21 0 0,21 21 0,0-20 15,0 20-15,0-21 0,0 21 0,0-20 16,0-1-16,0 0 0,21 0 16,0 0-16,1-21 0,-1 0 15,0 0-15,0 0 0,0 0 0,0 0 16,1 0-16,-1-21 0,21 0 0,-21 21 15,0-21-15,-21 0 16,22-1-16,-1 1 0,-21 0 0</inkml:trace>
  <inkml:trace contextRef="#ctx0" brushRef="#br0" timeOffset="49647.82">18669 5398 0,'0'-43'0,"0"22"16,21 21-16,0 0 15,0 0-15,1 0 16,-1 0-16,0 0 0,0 0 0,21 21 15,-20 0-15,-1 1 0,0-1 16,0-21-16,-21 42 0,21-21 0,-21 0 16,0 1-16,0-1 0,0 0 15,0 0-15,0 0 0,0 0 0,-21-21 16,21 22-16,-21-22 0,0 0 16,0 0-16,-1 0 15,1 0-15,21-22 0,0 1 16,0 0-16,0 0 0,0 0 15,0 0-15,0-1 0,0 1 0,0 0 16,0-21-16,21 21 0,1-1 0,-22 1 16,21 0-16,0 21 0,0-21 15,0 0-15,0 21 0,1-21 16,-1 21-16,0 0 0,0 0 16</inkml:trace>
  <inkml:trace contextRef="#ctx0" brushRef="#br0" timeOffset="50116">19410 5398 0,'0'0'0,"21"0"15,-21-22 1,21 22-16,-21-21 0,0 0 0,0 0 16,0 0-16,0 0 15,-21-1-15,0 22 0,0 0 16,-1 0-16,1 0 0,0 0 0,0 0 15,0 22-15,-22-1 16,22 0-16,0 21 0,0-21 0,21 1 16,0 20-16,-21-21 0,21 0 0,0 22 15,0-22-15,0 0 0,0 0 16,0 0-16,0 0 0,21 1 0,0-22 16,0 0-16,0 0 0,1 0 15,-1 0-15,0-22 0,0 1 16,0 21-16,-21-21 0,21 0 0,1 0 15,-1 0-15,-21-1 0,0 1 16,0-21-16,0 21 0,0 0 0,0-1 16,0-20-16,0 21 0,0 0 15,0 0-15,0-1 0,0 44 32,0-1-32,0 0 15,21 0-15,-21 21 0,0-20 0,21-1 16,-21 0-16,0 0 0,0 0 0,0 0 15,21 1-15,-21-1 0,21 0 16,1-21-16,-1 0 16,0 0-16,0 0 0,0 0 0</inkml:trace>
  <inkml:trace contextRef="#ctx0" brushRef="#br0" timeOffset="50399.49">19833 4636 0,'0'0'16,"0"-43"-16,0-20 15,0 84 1,0 0-16,0 0 0,0 22 0,0-1 16,0 0-16,0 1 0,0 20 0,0 1 15,0-1-15,0-21 0,0 22 16,0-1-16,0-20 0,0 20 0,0-20 15,0-1-15,-21 0 0,21-21 16,0 22-16,0-22 0,-21 0 0,21 0 16,-21 0-16,21 1 0,0-1 15,0-42 1,21-1 0</inkml:trace>
  <inkml:trace contextRef="#ctx0" brushRef="#br0" timeOffset="50728.29">20024 5249 0,'0'22'16,"0"-1"-16,-22 0 15,22 0-15,-21 0 0,21 0 0,0 1 16,0-1-16,0 0 16,0 0-16,0 0 0,21-21 15,1 0-15,-1 0 16,0 0-16,0 0 15,0 0-15,0-21 0,1 21 0,-1-21 16,-21 0-16,21 0 0,-21-1 0,21 1 16,-21 0-16,0 0 0,0-21 15,0 20-15,0 1 0,-21 0 0,0 0 16,0 21-16,-1 0 16,1 0-16,0 0 0,0 0 15,0 0-15,21 21 0,-21 0 16,21 0-16,0 1 15,0-1-15,21-21 32</inkml:trace>
  <inkml:trace contextRef="#ctx0" brushRef="#br0" timeOffset="51071.87">20426 5122 0,'0'0'0,"21"0"16,-21 22 0,0-1-16,21 0 0,-21 0 15,0 0-15,21 0 0,-21 1 16,0-1-16,0 0 0,0 0 0,0 0 16,0 0-16,0 22 0,0-22 0,0 0 15,0 0-15,0 0 16,0-42 15,0 0-15,0 0-16,0 0 15,0 0-15,0-1 0,0 1 0,0-21 16,21 21-16,-21 0 0,22-22 0,-1 22 16,-21 0-16,0 0 0,21 0 15,0-1-15,-21 1 0,21 0 0,-21 0 16,0 0-16,0 0 0</inkml:trace>
  <inkml:trace contextRef="#ctx0" brushRef="#br0" timeOffset="51343.73">19579 5017 0,'0'0'0,"-21"0"0,21 21 16,21-21-16,21 0 16,-20-21-16,20 21 0,0-22 15,22 1-15,-22 21 0,22-21 0,-1 0 16,-21 21-16,22-21 0,-1 0 0,-20 21 16,20-22-16,-20 22 0,-1-21 15,0 21-15,1-21 0,-1 21 16,-21 0-16,0-21 0,0 21 0,1 0 0,-22-21 15,21 21-15,-21-21 16</inkml:trace>
  <inkml:trace contextRef="#ctx0" brushRef="#br0" timeOffset="52463.32">21167 2307 0,'0'0'0,"0"21"0,21 43 16,0-22-16,0 1 0,-21-1 0,21 0 16,0 1-16,1-1 0,-1 0 0,0 1 15,21-1-15,-21 0 0,22-21 16,-22 1-16,21 20 0,22-21 0,-1 0 16,1-21-16,63 0 0,-43 0 15,22 0-15,-21 0 0,21 0 16,21-21-16,0 0 0,0-21 0,0 20 15,21 1-15,-21-21 0,21 0 0,0-1 16,22 1-16,-1 0 16,-21-1-16,21-20 0,22 20 0,-22 1 15,1 0-15,20-1 0,-21 1 16,1 0-16,-1 21 0,0-1 0,-20 1 16,20 0-16,-21 0 0,-21 21 0,0 0 15,0 0-15,-21 0 0,-21 0 16,-1 0-16,1 21 0,0 0 0,-22 0 15,1 1-15,-22-1 0,21 0 16,-20 21-16,-1-21 0,0 22 0,1-22 16,-1 21-16,-21-21 0,22 1 0,-22-1 15,0 0-15,0 0 0,-21 0 16,21-21 15,-21-21-31,21 0 0,1 0 16,-1 0-16,0-1 0,0 1 0,21-21 15,1 21-15,20-22 0,-20 1 16,20 0-16,22 21 0,-22-22 0,22 1 16,0 0-16,20 20 0,-20-20 15,21 21-15,-21 0 0,-1 21 0,1 0 16,0 0-16,-1 0 0,22 0 16,-21 21-16,-1 0 0,1 0 0,21 0 15,-21 1-15,20-1 0,-20 0 16,0 0-16,21 0 0,-22 0 15,22-21-15,0 22 0,0-1 0,21 0 16,-21-21-16,-1 0 0,22 21 16,-21-21-16,0 0 0,0 0 0,0 0 15,-22 0-15,22 0 0,-21-21 16,0 0-16,-22 21 0,1-21 0,-1-22 16,-21 22-16,1 0 0,-22-21 15,0 20-15,-21-20 0,0 21 0,0-21 16,0 20-16,0 1 0,-21-21 15,-21 42-15,20-21 0,-20 0 0,0 21 16</inkml:trace>
  <inkml:trace contextRef="#ctx0" brushRef="#br0" timeOffset="53007.28">23982 3852 0,'0'0'0,"0"-21"0,21-21 15,-21 21-15,0 0 0,0-1 16,0 1-16,0 0 0,0 0 0,-21 21 16,0 0-1,-1 0-15,1 0 0,0 21 0,-21 21 16,21-20-16,-1 20 0,-20 21 16,21-20-16,0 20 0,0 1 0,-1-1 15,1 1-15,21-1 0,0-20 0,0 20 16,0-21-16,0 1 0,0-1 15,0 0-15,21-20 0,1-1 0,-1 0 16,0 0-16,21 0 0,-21-21 16,22 0-16,-1 0 0,0 0 15,1-21-15,-1 0 0,-21 0 0,22 0 16</inkml:trace>
  <inkml:trace contextRef="#ctx0" brushRef="#br0" timeOffset="53379.72">24384 4106 0,'0'0'0,"0"-21"0,0-21 0,0 21 15,0 0-15,0-1 0,-21 22 16,0 22-16,21-1 0,-22 0 16,1 21-16,21-21 0,-21 22 15,21-1-15,-21 0 0,0-20 0,21 20 16,0 0-16,0 1 0,0-22 16,0 21-16,0-21 0,0 0 15,21 1-15,0-1 0,21-21 0,-20 0 16,20 0-16,-21 0 0,21 0 0,1 0 15,-1-21-15,0 21 0,1-22 16,-1 1-16,0-21 0,-20 21 0,20-22 16,-21 22-16,0-21 0,-21 0 15,0-1-15,0 1 0,0 0 0,-21 20 16,-21-20-16,21 21 0,-22 0 0,22 0 16,-21 21-16,-1 0 0,22 0 15,-21 0-15,0 21 0,20 0 16,-20 21-16,21-21 0,0 22 0,0-22 15,21 21-15,-22 1 0,22-22 16,0 21-16,0-21 0,0 0 0,22 1 16,20-22-16,-21 21 0,21-21 15,-20 0-15,41 0 0,-21 0 0</inkml:trace>
  <inkml:trace contextRef="#ctx0" brushRef="#br0" timeOffset="53995.9">25167 4064 0,'0'0'15,"21"-42"1,0 42-16,-21 21 16,0 21-16,0-21 0,0 1 15,0-1-15,0 21 0,0-21 16,-21 22-16,21-22 0,-21 0 0,21 0 16,0 0-16,0 0 0,-21 1 15,21-1-15,-21-21 0,21 21 16,0-42-1,0 0 1,0-1-16,21 1 0,0 0 0,0 0 16,-21 0-16,21-22 0,1 1 0,-1 21 15,0-21-15,-21 20 0,21 1 16,0 0-16,0 0 0,1 21 31,-22 21-31,21 0 0,-21 0 0,0 1 16,0 20-16,0-21 0,0 21 0,0-20 15,0-1-15,0 0 0,0 21 16,21-42-16,0 21 0,-21 1 0,21-1 16,0-21-16,1 0 0,20 0 0,-21 0 15,21 0-15,-20 0 0,20 0 16,0-21-16,-21-1 0,22 1 0,-1 0 16,0 0-16,-20 0 0,-1 0 0,21-22 15,-21 22-15,-21-21 0,0 21 16,0-1-16,0-20 0,0 21 0,0 0 15,0 0-15,-21-1 16,0 22-16,0 0 0,0 0 0,-1 0 16,1 22-16,21 20 15,-21-21-15,21 0 0,0 22 16,0-22-16,0 21 0,0-21 0,0 22 16,0-22-16,0 21 0,0-21 0,21 0 15,-21 1-15,0-1 0,0 0 16,0 0-16,0-42 47,0 0-47,0 0 0,0-1 0,0 1 15,0 0-15</inkml:trace>
  <inkml:trace contextRef="#ctx0" brushRef="#br0" timeOffset="54247.76">26225 3514 0,'0'0'0,"22"-43"0,-1 1 16,-21 63-16,0 22 16,0-22-16,0 21 0,-21 0 15,-1 1-15,22-1 0,0 0 0,-21 1 16,0-1-16,21 22 0,0-22 16,0 21-16,0-20 0,0 20 15,0-20-15,0-1 0,0-21 0,0 21 16,0 1-16,0-22 0,0 0 15,0 0-15,21 0 0,0-21 16,-21 22-16,22-22 16,-22-22-16,0 1 15</inkml:trace>
  <inkml:trace contextRef="#ctx0" brushRef="#br0" timeOffset="54395.67">25971 4043 0,'0'0'0,"0"-21"0,0 0 15,22 21 1,-1 0 0,21 0-16,-21-22 0,22 22 0,-1 0 15,0 0-15,-21-21 0,43 21 0,-22-21 16,1 21-16,-1 0 0</inkml:trace>
  <inkml:trace contextRef="#ctx0" brushRef="#br0" timeOffset="54751.96">26606 3937 0,'-42'-21'16,"42"0"-16,0 0 15,0-1-15,0 1 0,21 0 16,0 21-16,1 0 16,-1 0-16,0 0 0,0 0 15,0 0-15,0 21 0,1 0 0,-1 1 16,0-1-16,0 0 0,0 21 0,0-21 15,-21 22-15,0-22 0,0 21 16,22-21-16,-22 22 0,0-22 0,0 0 16,0 0-16,0 0 0,0 1 15,-22-22 1,22-22 0,0 1-1,0 0-15,0-21 0,0 21 0,0-22 16,0 1-16,22 21 0,-22-22 0,21 22 15,0-21-15,0 21 0,0 0 16,0-1-16,1 1 0,-1 21 0,0-21 16,0 0-16,0 21 0,0 0 15,1 0-15</inkml:trace>
  <inkml:trace contextRef="#ctx0" brushRef="#br0" timeOffset="55337.77">27347 3831 0,'0'0'0,"-21"0"0,0 21 0,0 1 0,0-1 16,-1 0-16,22 21 16,-21-21-16,21 1 0,0-1 0,-21 0 15,21 21-15,0-21 0,0 1 0,0-1 16,0 0-16,0 0 0,0 0 16,0 0-16,0 1 0,21-22 15,0 21-15,1-21 0,-1 0 0,0 0 16,0 0-16,0-21 15,0-1-15,1 1 0,-1 0 0,21 0 16,-21-21-16,0 20 16,1-20-16,-1 21 0,0-21 0,0 20 0,-21-20 15,21 21-15,-21 0 0,21 0 16,-21 42 15,0 0-31,0 0 0,-21 21 0,21-20 16,0-1-16,0 21 0,0-21 15,0 22-15,0-22 0,0 0 0,0 0 16,0 21-16,21-42 0,1 22 16,-1-1-16,0-21 0,0 0 0,0 0 15,22 0-15,-22 0 0,21 0 0,-21 0 16,0 0-16,22-21 16,-22-1-16,0 1 0,21 0 0,-20 0 15,-1 0-15,0-22 0,-21 22 0,0-21 16,21 21-16,-21 0 0,0-1 15,0 1-15,-21 42 32,0-21-32,21 22 0,-21 20 0,21-21 15,-22 0-15,22 0 0,0 22 0,0-22 16,0 0-16,0 0 0,0 0 16,0 1-16,22-22 0,-1 21 0,0-21 15,0 0-15,0 0 16,0 0-16,22 0 0,-22 0 0,0 0 15,21-21-15,-20-1 0,-1 1 16</inkml:trace>
  <inkml:trace contextRef="#ctx0" brushRef="#br0" timeOffset="56263.37">28702 3366 0,'0'0'0,"0"-43"0,-21-20 16,0 63-16,-1 0 15,1 21-15,0 0 0,0 21 16,0-20-16,-22 20 0,43 0 0,-21 1 16,0 20-16,0-21 0,21 1 15,0 20-15,0-20 0,0-1 0,0 0 16,0 22-16,0-22 0,0 0 16,0-20-16,0 20 0,0 0 0,21-21 15,0 1-15,-21-1 0,21 0 16,1-21-16,-1 0 0,0 0 0,0 0 15,0 0-15,0 0 0,1 0 0,-1-21 16,0 0-16,0-1 0,0-20 16,0 21-16,1-21 0,-1 20 0,-21-20 15,21 21-15,-21 0 0,21 0 0,-21-1 16,0 1-16,0 42 31,0 1-31,0-1 0,0 0 16,0 0-16,0 0 0,0 0 0,0 1 15,0-1-15,0 21 0,21-21 0,0 0 16,-21 1-16,22-1 0,-1 0 16,0-21-16,0 21 0,0-21 15,0 0-15,1 0 0,20 0 16,-21 0-16,0 0 0,0-21 0,1 21 16,-1-21-16,0-22 0,0 22 0,0-21 15,0 21-15,-21-22 0,0 1 16,0 0-16,0 21 0,0-22 15,0 22-15,-21-21 0,0 21 16,0 21-16,0 0 0,-22 0 0,22 0 16,0 0-16,-21 0 0,21 21 0,-1 0 15,1 0-15,21 0 0,-21 0 16,21 1-16,0-1 0,0 0 0,0 0 16,21 0-16,0-21 0,1 0 15,-1 21-15,0-21 0,21 0 0,-21 0 16,22 0-16,-1-21 0,0 21 0,1-21 15,-22 0-15,21 0 0,1 21 16,-22-21-16,21-1 0,-21 22 0,22-21 16,-22 21-16,0 0 15,0 0-15,-21 21 16,21 1-16,-21-1 0,0 0 0,0 21 16,0-21-16,0 22 0,-21-22 15,21 21-15,-21-21 0,21 1 0,0-1 16,0 0-16,0 0 0,0 0 15,0-42 17,0 0-32,0 0 0,0 0 15,0-1-15,0 1 0,21-21 16,0 21-16,0-22 0,-21 1 0,22 21 16,-1-21-16,0 20 0,0-20 15,0 21-15,0 0 0,1 21 16,-1 0-16,0-21 0,0 21 0,0 0 15,0 21 1,1 0-16,-22 0 0,0 0 16</inkml:trace>
  <inkml:trace contextRef="#ctx0" brushRef="#br0" timeOffset="56507.99">27940 3493 0,'63'0'0,"-20"0"15,-1 0-15,43 0 0,-22 0 16,22 0-16,0 0 0,-1 0 0,1 0 15,0 0-15,-22 0 0,22 0 16,-22 0-16,1 0 0,-22 0 16,0 0-16,1 0 0,-22 0 0,0 0 15</inkml:trace>
  <inkml:trace contextRef="#ctx0" brushRef="#br0" timeOffset="59095.71">23961 5736 0,'0'0'0,"0"-42"0,0-64 15,0 85-15,21-21 0,-21 20 16,0 44-1,0 20 1,0 0-16,-21 1 0,-1 20 16,22-21-16,-21 22 0,-21-1 0,21-20 15,0 20-15,-22 1 0,22-22 0,-21 22 16,21-22-16,-22 21 0,22-20 16,-21-1-16,21 0 0,-1-20 0,1-1 15,0 0-15,0 0 0,0 0 0,0-21 16,-1 0-16,1 0 15,21-21-15,-21 0 0,0-21 0,21 20 16,0-20-16,0 21 0,-21-21 16,21-1-16,0 1 0,0 0 0,0-1 15,0 1-15,0 0 0,0-1 16,21 1-16,-21 21 0,0 0 0,21 21 16,0 0-16,0 21 15,-21 21-15,22-21 0,-22 22 0,21-22 16,0 21-16,-21 0 0,21 1 0,0-1 15,0-21-15,1 22 0,20-1 16,-21-21-16,0 0 0,22 0 0,-22 1 16,21-22-16,0 0 0,-20 0 0,20 0 15,0 0-15,1 0 0,-1 0 16,0-22-16,1 1 0,-1-21 0,0 21 16,1 0-16,-1-22 0,0 22 0,-21-21 15,22-1-15,-22 1 16,-21 0-16,0-1 0,0 22 0,0-21 15,0 21-15,0 0 0,-21-1 0,0 1 16,-1 21-16,1 0 0,-21 0 16,21 21-16,-22 1 0,22-1 0,-21 0 15,21 21-15,-22 1 0,22-22 0,0 21 16,0-21-16,21 22 0,0-22 16,0 0-16,0 21 0,0-21 0,0 1 15,0-1-15,21-21 16,0 0-16,0 0 15,1 0-15,-1 0 0,0 0 0,0 0 16,0-21-16,0-1 0,1 1 0,-1 0 16,0 0-16,0 0 0,0 0 15,-21-22-15,0 22 0,0-21 0,0 21 16,0-1-16,0 1 0,0 42 31,0 22-31,0-22 16,0 0-16,0 21 0,0-20 15,0 20-15,0-21 0,0 0 0,21 0 16,-21 1-16,22-1 0,-1 0 16,-21 0-16,21-21 0,0 0 15,0 0-15,22 0 0,-22 0 0,0 0 16,21-21-16,1 21 0,-1-21 0,-21 0 16,21-1-16,1 1 0,-1 0 15,0-21-15,-20 21 0,20-22 0,-21 22 16,0-21-16,0-1 0,-21 1 0,0 21 15,0 0-15,0-22 0,0 22 16,-21 21 0,0 21-16,21 1 0,-21-1 0,0 0 15,0 0-15,21 21 0,-22-20 16,22-1-16,0 0 0,0 21 16,0-21-16,0 1 0,0-1 0,22 0 15,-1 0-15,0-21 0,21 0 16,-21 0-16,1 0 0,20 0 15,-21 0-15,21 0 0,1 0 0,-1 0 16,-21-21-16,22 0 0,-22 0 0,0-1 16,21 1-16,-21 0 0,-21 0 15,22 0-15,-22 0 0,21-1 0,-21 1 16,0 0-16,0 0 0,0 42 31,0 0-31,0 0 0,0 1 16,0-1-16,0 0 0,0 0 0,0 21 15,0-20-15,0-1 16,0 0-16,0 0 0,21-21 16,0 0-16,0 0 0,0 0 0,22 0 15,-22 0-15,21 0 0,-21 0 16,22 0-16,-22-21 0,21 0 0,-21 0 16,22-1-16,-22 1 0,0 0 0,0 0 15,0-21-15,-21 20 0,22-20 16,-22 21-16,0-21 0,0 20 0,0-20 15,0 21-15,-22 21 16,1 0-16,21 21 16,0 0-16,-21 0 0,0 22 0,0-22 15,21 0-15,-21 21 0,-1-20 16,22-1-16,-21 21 0,21-21 0,0 0 16,-21-21-16,21 22 0,0-1 15,21-42 16,0 21-31,1-22 16,-22 1-16,21 0 0,0 0 0,21 0 16,-21-22-16,1 22 0,-1-21 0,21 21 15,-21 0-15,22-22 0,-22 22 16,0 21-16,21 0 0,-21 0 0,1 0 16,-22 21-16,21 0 0,-21 1 15,0-1-15,0 0 16,0 0-16,0 0 0,0 22 0,0-22 15,21 0-15,-21 0 0,21-21 0,0 21 16,-21 0-16,21-21 0,-21 22 16,22-22-16,-1 0 0,0 0 15,0 0-15,0 0 0,0-22 16,1 1-16,-1 0 16,0 0-16,0 0 0,21 0 0,-20-1 15,-1 1-15,0-21 0,0 21 0,0 0 16,0-22-16,1 22 15,-1 0-15,-21 0 0,21 0 0,0-1 0,0 1 16,-21 0-16,21 21 16,1 0-16,-22 21 15,0 0-15,0 1 16,0-1-16,0 0 0,0 0 16,0-42 30,0 0-30,0 0-16,0-1 16,0 1-16,-22 21 15,22-21-15,-21 21 0,0 0 16,0 0-16,0 21 0,0 0 16,21 1-16,-22-1 0,1 0 0,0 21 15,21-21-15,0 22 0,-21-22 16,21 21-16,0-21 0,0 22 0,0-22 15,0 0-15,0 0 0,21 0 0,0 1 16,0-1-16,22-21 0,-22 0 16,21 21-16,-21-21 0,22 0 0,-1 0 15,0 0-15,-20-21 0,20 21 0,0-21 16,1-1-16,-22 1 16,21-21-16,-21 21 0,0-22 0,22 1 15,-22-21-15,0-1 0,0 1 0,-21-1 16,21 1-16,-21-1 0,22-21 15,-22 22-15,0-1 0,0 1 0,0 21 16,0-1-16,0 1 0,0 21 0,0 0 16,-22 42-1,1 0-15,21 0 0,-21 21 16,21 1-16,0-1 0,0 0 16,-21 1-16,21-1 0,0 22 0,0-22 15,0 21-15,0-20 0,0-1 0,0 64 16,0-64-16,0-21 15,0 22-15,0-22 0,0 0 16,0 0-16,0 0 0,0 1 0,0-44 31,0 1-15,21 0-16,0-21 0,0 21 0,1-1 16,-1-20-16,0 0 0,0 21 15,21-22-15,1 1 16,-22 42-16,0 0 0,0 0 0,0 21 0,-21 0 15,0 0-15,0 1 0,0 20 16,0-21-16,0 21 0,22-20 16,-22 20-16,21-21 0,0 0 0,-21 0 15,21 1-15,0-1 0,0 0 16,1-21-16,20 0 0,-21 0 0,21 0 16,-20 0-16,20 0 0,0 0 0,1-21 15,-1 0-15,0-1 0,1 1 16,-1 0-16,-21 0 0,21 0 0,1-22 15,-22 22-15,0-21 0,0 0 0,0-1 16,-21 1-16</inkml:trace>
  <inkml:trace contextRef="#ctx0" brushRef="#br0" timeOffset="59639.65">24723 7387 0,'0'0'0,"-22"0"0,-20 64 15,21-43-15,0 0 0,0 21 0,21-20 16,0 20-16,0 0 0,0 1 16,0-22-16,0 0 0,0 21 0,21-21 15,-21 1-15,21-1 0,0-21 0,21 0 16,-20 0-16,-1 0 0,21 0 15,0 0-15,-20-21 0,20 21 0,0-22 16,1 1-16,-1-21 0,-21 21 16,21 0-16,-20-22 0,-1 1 15,-21 21-15,0-22 0,0 1 0,0 0 16,-21-22-16,-1 22 0,1 0 0,-21-1 16,0 22-16,-1 0 0,22 0 15,-21 21-15,-22 0 0,43 0 0,-21 0 16,-1 21-16,1 0 0,21 21 0,0-20 15,0 20-15,-1 0 0,22 1 16,0-22-16,0 21 0,0-21 0,43 0 16,-22 1-16,21-1 0,1-21 0,-1 0 15,21 0-15,1 0 16,-1 0-16,1-21 0</inkml:trace>
  <inkml:trace contextRef="#ctx0" brushRef="#br0" timeOffset="59919.49">25506 7154 0,'0'0'0,"0"-21"0,0 0 0,0-21 16,0 21-16,-21 21 16,-1 0-16,22 21 0,0 21 0,-21 0 15,21 22-15,-21 21 0,21-1 16,-21 1-16,21 0 0,0-1 0,0 22 16,0 0-16,0 0 0,0 0 0,0-22 15,0 22-15,0-21 0,0 21 16,0-22-16,0 1 0,0 0 15,-21-1-15,0 1 0,-1-22 0,22 1 16,0-22-16,-21 1 0,21-1 0,-21 0 16,21-21-16,-21-21 0,21-21 15,0 0 1,0-21-16,0-1 0,0 1 0,0-21 16,21-1-16,-21-21 0,21 22 0,-21-22 15,0 1-15</inkml:trace>
  <inkml:trace contextRef="#ctx0" brushRef="#br0" timeOffset="60700.23">25315 7768 0,'0'-106'0,"0"212"0,0-296 16,21 126-16,-21-20 0,22 20 16,-22 22-16,0-1 0,21 1 15,0 21-15,0 0 0,0 0 0,0 21 16,1 0-16,20 0 16,-21 0-16,0 0 0,0 21 0,1 0 15,-1 0-15,0 21 0,-21-20 0,0 20 16,0-21-16,0 21 0,0-20 15,0 20-15,0-21 0,-21 0 0,0 0 16,-1 1-16,1-1 0,0 0 0,0 0 16,21 0-1,21-21 1,21 0-16,-20-21 16,-1 21-16,21-21 0,0 0 0,1 0 15,-1 21-15,-21-22 0,22 1 16,-1 0-16,0 0 0,1 0 0,-1 0 15,-21-1-15,21 1 0,-20 0 16,-1 0-16,0 0 0,-21 0 0,0-1 16,-21 22-1,0 0-15,-1 22 0,1-1 16,0-21-16,0 21 0,0 21 0,0-21 16,21 1-16,0-1 0,0 0 0,0 0 15,0 0-15,21 0 0,0 1 16,21-1-16,-21-21 0,22 0 15,-22 21-15,21-21 0,-21 0 0,22 0 16,-22 0-16,21-21 0,1 0 16,-22-1-16,21 1 0,0 0 0,-20 0 15,20 0-15,-21-22 0,0 1 0,0 21 16,1-21-16,-22-1 0,0 22 16,21 0-16,-21 0 0,0 0 0,-21 42 31,-1 0-31,1 0 0,0 21 15,21-20-15,-21 20 0,0-21 0,21 21 16,-21-20-16,21 20 0,-22-21 16,22 0-16,-21 0 0,21 1 15,0-44 17,0 1-32,21 0 15,1 0-15,-1-21 0,0 20 0,21-20 16,-21 0-16,1-1 0,20 1 0,-21 21 15,0 0-15,22 0 0,-22-1 16,0 22-16,0 0 0,0 0 0,-21 22 16,0 20-16,0-21 0,0 21 0,0 1 15,0-1-15,0 0 0,-21-20 16,21 20-16,-21 0 0,21-21 16,0 1-16,-21 20 0,21-21 15,0 0-15,21-21 16,0 0-16,21 0 0,-20 0 15,20 0-15</inkml:trace>
  <inkml:trace contextRef="#ctx0" brushRef="#br0" timeOffset="61243.57">28025 6795 0,'0'-22'0,"0"1"15,-22 21-15,22-21 16,0 42 0,0 0-16,0 22 15,0-22-15,0 21 0,-21 1 16,21-1-16,-21 21 0,0-20 0,21 20 15,-21-20-15,0 20 0,21-21 16,0 1-16,-22-1 0,22 0 16,0-20-16,0-1 0,-21 0 0,21 0 15,0 0-15,0-42 32,0 0-32,21 0 0,1 0 15,-1-22-15,-21 22 0,21-21 0,21-1 16,-21 1-16,1 0 0,20 21 15,0-22-15,1 22 0,-22 0 0,21 0 16,0 21-16,-20 0 0,20 0 16,-21 0-16,0 21 0,0 0 0,1 21 15,-22-20-15,0 20 0,0 0 16,0 1-16,0-1 0,-22-21 0,1 21 16,-21 1-16,21-22 0,-22 0 0,1 0 15,21 0-15,-21 1 0,-1-1 16,22-21-16,0 0 0,0 0 15,0 0-15,21-21 16,21-1-16,0 1 0,0-21 16,21 21-16,1-22 0,-1 1 15</inkml:trace>
  <inkml:trace contextRef="#ctx0" brushRef="#br0" timeOffset="61555.74">28638 6964 0,'0'0'0,"22"0"0,-22-21 0,21 21 15,0 0-15,0 0 16,0 0-16,0 0 16,1 0-16,-1 21 0,0 0 0,0 0 15,0 0-15,-21 1 0,21-1 16,-21 21-16,0-21 0,0 0 16,0 22-16,0-22 0,0 0 0,0 0 15,-21 0-15,0 1 0,21-1 16,-21-21-16,0 0 15,21-21-15,0-1 16,0 1-16,0 0 16,0-21-16,0 21 0,21-22 0,0 22 15,-21-21-15,21-1 0,0 1 0,22 21 16,-22-21-16,0-1 0,21 22 16,-20 0-16,-1 0 0,0 21 0,0-21 15,21 21-15,-20 0 0,-1 0 16</inkml:trace>
  <inkml:trace contextRef="#ctx0" brushRef="#br0" timeOffset="61896.05">29379 6879 0,'0'0'0,"-21"43"16,21-22-16,-21 0 0,21 21 0,0-21 0,-21 1 15,21-1-15,0 21 0,0-21 16,0 0-16,0 1 15,0-1-15,21-21 0,0 0 0,0 0 16,0 0-16,22 0 0,-22-21 0,0 21 16,21-22-16,1 1 0,-22 0 15,21 0-15,-21 0 0,1 0 0,-1-1 16,0 1-16,-21-21 0,0 21 0,0 0 16,0-22-16,0 22 0,-21 0 15,0 0-15,-1 0 0,1-1 0,0 22 16,-21 0-16,-1 0 15,22 0-15,-21 22 0,0-1 0,20-21 16,-20 21-16,21 0 0,0 21 0,0-20 16,21-1-16,0 0 0,21 0 15,0 0-15,0-21 0,21 0 16,1 0-16,-1 0 0,0 0 0</inkml:trace>
  <inkml:trace contextRef="#ctx0" brushRef="#br0" timeOffset="62408.41">30057 6858 0,'0'0'0,"0"-21"0,0-21 16,0 63 15,0 0-31,-22 0 16,1 0-16,0 22 0,21-22 0,0 0 16,-21 0-16,21 0 0,0 0 15,0 1-15,0-1 0,0 0 0,0 0 16,21-21-1,0 0-15,0 0 0,1 0 0,-1 0 16,0-21-16,0 21 0,0-21 0,0 0 16,1 21-16,-1-22 0,0 1 15,0 0-15,0 0 0,0 0 16,1 0-16,-1 21 0,-21-22 0,0 1 16,21 21-16,-21 21 15,0 1-15,0-1 16,0 0-16,0 0 15,0 0-15,0 0 0,0 1 0,21-1 16,0-21-16,0 21 0,1 0 0,-1-21 16,0 0-16,21 0 0,-21 0 15,22 0-15,-22 0 0,0 0 0,21-21 16,-20 21-16,-1-21 0,0 0 16,0-1-16,0 1 0,0 0 0,-21 0 15,0 0-15,0-22 0,0 1 16,0 21-16,0-21 0,0 20 15,0-20-15,-21 21 0,21 0 0,-21 0 16,0 21-16,0 0 0,0 0 16,-1 0-16,1 0 0,0 0 15,21 21-15,0 0 16,21 0 0,22-21-16,-22 0 0</inkml:trace>
  <inkml:trace contextRef="#ctx0" brushRef="#br0" timeOffset="62703.64">31178 6689 0,'0'0'0,"-21"0"15,0 0-15,0 0 0,-21 0 16,20 21-16,1-21 0,-21 21 0,21 0 16,0 0-16,-1-21 0,22 22 15,0-1-15,0 0 0,0 0 16,0 0-16,22-21 0,-1 21 0,0-21 15,21 22-15,-21-1 0,1-21 16,-1 21-16,0-21 0,0 21 0,0 0 16,-21 0-1,-21-21 1,0 0-16,0 0 16,0 0-16,-22 0 0,22 0 0,0 0 15,0 0-15,0 0 0,-1 0 16,22-21-1,22 21-15,-1-21 0</inkml:trace>
  <inkml:trace contextRef="#ctx0" brushRef="#br0" timeOffset="63143.92">31496 6816 0,'0'0'15,"21"-21"-15,43-43 16,-43 43-16,0 0 0,-21 0 15,0-1-15,-21 22 16,0 0 0,-1 0-16,1 22 0,-21-22 0,21 21 15,0 0-15,21 0 0,0 0 16,0 0-16,0 1 0,0-1 0,0 0 16,0 0-16,0 0 0,21 0 0,0 1 15,21-22-15,-21 21 0,1-21 16,-1 0-16,0 0 0,21 0 0,-21 0 15,1 0-15,-1 0 0,0 0 16,0 0-16,-21-21 0,21-1 0,-21 1 16,21 21-16,-21-42 15,0 21-15,0 0 0,22-1 0,-22 1 16,0 0-16,0 0 0,21 0 0,-21 42 31,0 0-31,0 21 16,0-20-16,0-1 0,0 0 15,0 0-15,0 0 0,0 0 0,0 1 16,0-1-16,0 0 0,21-21 16,0 0-1,0 0-15,-21-21 16,21 0-16</inkml:trace>
  <inkml:trace contextRef="#ctx0" brushRef="#br0" timeOffset="63611.93">32702 6096 0,'0'0'16,"-21"-21"-16,42 21 31,1 0-31,-1 0 16,0 0-16,0 0 0,0 21 0,0-21 15,1 21-15,-1 0 16,-21 1-16,0-1 0,0 0 0,0 0 16,0 21-16,0 1 0,0-1 15,0 0-15,-21 1 0,-1 20 0,-20-20 16,21-1-16,0 0 0,0 1 16,-1-1-16,1 0 0,0-21 0,0 1 15,0 20-15,21-21 0,0 0 16,0 0-16,0 1 0,0 20 0,21-21 15,0 0-15,21-21 0,-20 21 16,-1 1-16,0-1 0,21 0 0,-21 0 16,22 21-16,-22-20 15,0-1-15,0 0 0,0 21 0,-21-21 16,0 22-16,0-22 0,0 21 16,0-21-16,0 22 0,0-22 0,-21 21 15,0-21-15,0 1 0,-21 20 16,20-21-16,-20 0 0,0 0 0,-1 1 15,-20-1-15,21 0 0,-22-21 16,1 21-16,-1-21 0,22 0 0,-22 21 16,1-21-16,-22 0 0</inkml:trace>
  <inkml:trace contextRef="#ctx0" brushRef="#br0" timeOffset="64447.97">22606 5736 0,'0'0'0,"21"0"0,-21-21 15,-21 21 1,-21 21 0,-1 0-16,1 1 0,-22-1 0,22 0 15,-21 0-15,20 0 0,1-21 16,-22 21-16,43 1 0,-21-22 16,21 0-16,0 21 0,21 0 31,42-21-31,-21 0 0,21 21 0,1 0 15,-1-21-15,0 21 0,22 1 16,-22 20-16,1-21 0,-1 21 0,0-20 16,-21 20-16,1 0 0,-22 1 0,0 20 15,-22-21-15,1 1 0,-21 20 16,21-20-16,-22-1 0,1 0 0,0-21 16,-1 22-16,1-22 0,0 0 15,21 0-15,-1-21 0,1 0 0,42 0 47,1 0-47,-1 0 0,0 0 0,21 21 16,-21 1-16,22-1 0,-22 0 0,0 0 15,0 21-15,0 1 0,-21-1 16,0 0-16,0 1 0,0-1 0,0 0 16,-21 1-16,21-22 0,0 21 0,-21-21 15,21 1-15,0-1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F4D-6441-4C3E-B802-EA825FF2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A30FC-3E47-4CA0-99CE-9F8B3B700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EC72-5247-4C31-8FCE-FE663BAC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466C-D4B0-4FF9-B9FC-E4B19D7C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B569-3074-4283-BFC7-45D75C74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D396-1C7D-4C90-AE21-49BC2AC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6079-00F3-46CA-9EDC-6AF03013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C6F9-9D8D-4560-B885-DC0659EC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A2B-C372-495C-89FD-C5641A7E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CFFB-498F-4C10-8373-192A9C2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BFD35-7A63-453D-BAE7-C033AB38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F96FA-4AFF-4CC8-87F6-523B9D49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4FE1-77DA-4645-96AE-E70FF18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2BC1-07C1-4D81-A8A6-554EE577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5732-72D2-4C1F-A88A-76DBF07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1021-7408-43D9-B461-DB039F8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E064-5C39-4DC6-B906-CCBFC4BA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C6B0-78E2-4751-A78D-E3FB4906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6E57-C490-4615-BADA-4584A95E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F916-FEDE-46E1-A79E-21D52B48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929B-959A-40C0-9F1C-E42F6A60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1322-60FF-4512-A4E4-36534056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D6C7-C268-44EA-98E5-FA9B381E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147-8A74-4724-A43B-780707FF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81B3-54E3-4334-98D8-CBC6426B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BD81-EE66-4947-8FF4-908691D4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CE12-598B-4114-B730-5ABEB625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EEFE-5FC9-4A6B-B8C3-AA09C0FB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F16BF-90BC-4344-B11F-914DEC1F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F59ED-4503-4AE3-BFEC-4288034D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BEB0C-428F-4C65-93B4-A842E2C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430-6F21-4C40-99FB-51BF923E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B068-0DE0-404A-B33A-08544391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46AD9-722A-41D1-BBB7-44499ECF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C9B61-421B-4B2B-8C8C-FFF89D55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E5415-A7A1-497E-AEA5-EA968FF20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2512B-2D7A-4B2E-BD40-07F75F17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AFA03-B0A5-4B00-AAE0-F82977AD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C160E-F508-487C-BBDB-3D475668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5F77-8BCE-4060-A4B8-0D3FCA01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C1674-86A6-4EF8-92E3-525B1F9C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31E90-F1F9-40B9-BB4C-87A530C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3B4C9-54E4-45D1-A93D-20D339C0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6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37017-1EBA-48AD-B587-7038A34B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6C0D-4B39-460F-A7FC-323AF25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2F169-A3BB-4363-8CE1-AA76034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79-AE68-4CD2-9F86-F9A480D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1AE2-F663-48E5-9D79-93DDE5BDC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4B825-CA2C-41EA-89C8-49E18CF7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FA96B-226D-4824-BA77-7ED4893D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D4D8-4DAA-4F55-92E4-A6365A6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41B55-30FC-40EE-A553-3AB4871D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852-6C64-434B-96B2-E84CE053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1228D-CB34-4D5B-91EF-D7217BFF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3C74C-8922-44F2-A3F9-39F57B69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B30E-3E2A-41F3-A84D-AA6C8EC2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5330-A950-4BD0-81D7-04B474A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8DE1-7119-45AE-80DB-7DA951BF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82C4D-CA77-4F69-8BC0-16CD5E2B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F47E-08C1-46FD-9724-FC594423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7E49-477D-4827-B818-F1B58497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7A0D-4FB8-491A-83FD-31D96C0639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9BF1-C79E-40F3-9964-17C33BE7B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1220-6591-4AF2-83D0-B25590613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3770-269C-4D78-AC2D-A9D775A95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1A76B1-1E9B-4867-BD78-C942FB28576A}"/>
                  </a:ext>
                </a:extLst>
              </p14:cNvPr>
              <p14:cNvContentPartPr/>
              <p14:nvPr/>
            </p14:nvContentPartPr>
            <p14:xfrm>
              <a:off x="472320" y="221040"/>
              <a:ext cx="4290480" cy="8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1A76B1-1E9B-4867-BD78-C942FB2857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11680"/>
                <a:ext cx="43092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6F91AC-B80B-4311-9397-76E78D5F7E7C}"/>
                  </a:ext>
                </a:extLst>
              </p14:cNvPr>
              <p14:cNvContentPartPr/>
              <p14:nvPr/>
            </p14:nvContentPartPr>
            <p14:xfrm>
              <a:off x="152280" y="1143000"/>
              <a:ext cx="11598120" cy="310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6F91AC-B80B-4311-9397-76E78D5F7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133640"/>
                <a:ext cx="1161684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0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4B3037-24FF-4583-8D0E-25CE1C83D123}"/>
                  </a:ext>
                </a:extLst>
              </p14:cNvPr>
              <p14:cNvContentPartPr/>
              <p14:nvPr/>
            </p14:nvContentPartPr>
            <p14:xfrm>
              <a:off x="251280" y="0"/>
              <a:ext cx="1183428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4B3037-24FF-4583-8D0E-25CE1C83D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9360"/>
                <a:ext cx="11853000" cy="60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92F068-4A36-4A0B-A08F-BA3807594714}"/>
                  </a:ext>
                </a:extLst>
              </p14:cNvPr>
              <p14:cNvContentPartPr/>
              <p14:nvPr/>
            </p14:nvContentPartPr>
            <p14:xfrm>
              <a:off x="15120" y="1082160"/>
              <a:ext cx="11933280" cy="576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92F068-4A36-4A0B-A08F-BA3807594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" y="1072800"/>
                <a:ext cx="1195200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69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45B86-2D2A-45C9-974A-F2E88B1CA79D}"/>
                  </a:ext>
                </a:extLst>
              </p14:cNvPr>
              <p14:cNvContentPartPr/>
              <p14:nvPr/>
            </p14:nvContentPartPr>
            <p14:xfrm>
              <a:off x="640080" y="60840"/>
              <a:ext cx="1154448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45B86-2D2A-45C9-974A-F2E88B1CA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51480"/>
                <a:ext cx="11563200" cy="63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C31032-6EA7-4EC3-87F4-B1A4DB3A3526}"/>
                  </a:ext>
                </a:extLst>
              </p14:cNvPr>
              <p14:cNvContentPartPr/>
              <p14:nvPr/>
            </p14:nvContentPartPr>
            <p14:xfrm>
              <a:off x="579240" y="2141280"/>
              <a:ext cx="7025760" cy="384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C31032-6EA7-4EC3-87F4-B1A4DB3A3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2131920"/>
                <a:ext cx="704448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0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B7628F-A4B7-4844-A9DD-10EB9D6A08C4}"/>
                  </a:ext>
                </a:extLst>
              </p14:cNvPr>
              <p14:cNvContentPartPr/>
              <p14:nvPr/>
            </p14:nvContentPartPr>
            <p14:xfrm>
              <a:off x="495360" y="236160"/>
              <a:ext cx="741456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B7628F-A4B7-4844-A9DD-10EB9D6A0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26800"/>
                <a:ext cx="743328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02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3A0D19-2127-49F0-9AB8-154E192DC181}"/>
                  </a:ext>
                </a:extLst>
              </p14:cNvPr>
              <p14:cNvContentPartPr/>
              <p14:nvPr/>
            </p14:nvContentPartPr>
            <p14:xfrm>
              <a:off x="0" y="259200"/>
              <a:ext cx="12169440" cy="518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3A0D19-2127-49F0-9AB8-154E192DC1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12188160" cy="52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3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32A4F-D6D4-48DA-A6D1-6A2CF3FBD35E}"/>
                  </a:ext>
                </a:extLst>
              </p14:cNvPr>
              <p14:cNvContentPartPr/>
              <p14:nvPr/>
            </p14:nvContentPartPr>
            <p14:xfrm>
              <a:off x="175320" y="274320"/>
              <a:ext cx="1168920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32A4F-D6D4-48DA-A6D1-6A2CF3FBD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64960"/>
                <a:ext cx="11707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41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5A4-BF89-45A0-9D81-B9B32EBB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DC05-E82F-47A7-B20A-C5818ADF7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A7F618-18FE-480F-AF5E-00A07D7DEF79}"/>
                  </a:ext>
                </a:extLst>
              </p14:cNvPr>
              <p14:cNvContentPartPr/>
              <p14:nvPr/>
            </p14:nvContentPartPr>
            <p14:xfrm>
              <a:off x="670680" y="365760"/>
              <a:ext cx="6004800" cy="347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A7F618-18FE-480F-AF5E-00A07D7DE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56400"/>
                <a:ext cx="6023520" cy="34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50D160-7C9D-4942-A77F-2ADC1EB50083}"/>
                  </a:ext>
                </a:extLst>
              </p14:cNvPr>
              <p14:cNvContentPartPr/>
              <p14:nvPr/>
            </p14:nvContentPartPr>
            <p14:xfrm>
              <a:off x="1066680" y="3688200"/>
              <a:ext cx="9571320" cy="254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50D160-7C9D-4942-A77F-2ADC1EB500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20" y="3678840"/>
                <a:ext cx="959004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24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2021-04-22T03:26:27Z</dcterms:created>
  <dcterms:modified xsi:type="dcterms:W3CDTF">2021-04-22T04:45:20Z</dcterms:modified>
</cp:coreProperties>
</file>