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3:25:21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2328 0,'-21'0'62,"-1"43"-62</inkml:trace>
  <inkml:trace contextRef="#ctx0" brushRef="#br0" timeOffset="1240.66">1968 466 0,'0'-21'0,"0"-1"16,22 22-1,-22-21-15,0 0 16,0 0-16,21 0 16,-21 42 31,0 0-47,0 21 0,0-20 15,0 20-15,0 21 0,-21-20 0,21 20 16,-22 1-16,22-1 0,0 22 15,-42 63-15,21-63 16,0-1-16,0-20 0,-22-1 0,22 22 16,0-21-16,0-1 0,0 1 15,-1-22-15,22 0 0,0 1 16,0-1-16,0-21 0,0 0 16,0-63 15,0 21-31,0-22 15,0 1-15,0 21 0,0-21 0</inkml:trace>
  <inkml:trace contextRef="#ctx0" brushRef="#br0" timeOffset="1580.3">1566 762 0,'0'-42'16,"21"21"0,-21-1-16,22 1 0,-1 0 0,0 0 15,0 0-15,0-22 0,22 22 16,-1 0-16,0 0 0,1 0 0,20 0 16,-21-1-16,22 1 0,-1 0 15,1 21-15,-22 0 0,22 0 16,-22 0-16,22 21 0,-22 0 15,-21 22-15,21-1 0,-20-21 0,-22 22 16,0 20-16,0-21 0,0 22 16,-43-1-16,1 1 0,0-1 15,-1 1-15,-20-22 0,-1 22 16,22-22-16,-22 22 0,1-22 0,-1 0 16,1-21-16,21 22 0,-22-22 15,22 0-15</inkml:trace>
  <inkml:trace contextRef="#ctx0" brushRef="#br0" timeOffset="1894.18">1736 1312 0,'21'43'0,"0"-22"15,0 0-15,-21 21 0,21-20 16,0-1-16,-21 42 0,22-20 15,-22-22-15,42 63 0,-42-62 16,21 20-16,0-21 0,0 0 16,1 0-16,-1-21 0,0 0 15,21 0-15,-21 0 0,43 0 16,-22 0-16,1-21 0,-22 0 16,21-21-16,0 21 0,1-22 0,-1 1 15,-21 21-15,22-22 0,20-62 16,-42 62-16,0 1 15,22 0-15,-22-1 0,0 22 16,0-21-16,-21 21 0,0-1 0,21 22 16</inkml:trace>
  <inkml:trace contextRef="#ctx0" brushRef="#br0" timeOffset="2125.04">2667 3641 0,'0'0'0,"0"-381"0,0 0 0,0 42 16,0 85-16,-21 64 15,21 41-15,0 65 0,-21-22 16,21 85-16,0 42 15,21 0 1,0-21-16,0 0 16,21 0-16,-20 0 0,20 0 0,-21 0 15,21 0-15,1-21 0,-1 0 16,0 0-16,1-22 0,-22 22 0,21-21 16,1 21-16,-22-22 0,0 1 15,0 21-15,0-22 0,0 1 0,1 0 16,-22 21-16,21-1 0,-21-20 15,0 21-15,0 0 0</inkml:trace>
  <inkml:trace contextRef="#ctx0" brushRef="#br0" timeOffset="2460.85">3175 1397 0,'0'21'0,"0"0"0,0 1 16,0 20-16,0-21 0,0 0 15,0 0-15,0 1 0,21-1 0,0 0 16,-21 0-16,21-21 0,1 0 15,-1 0-15,0 0 0,21 0 0,-21 0 16,1 0-16,20-21 0,0 21 16,-21-21-16,22 0 0,-22-1 0,21-20 15,-21 21-15,1 0 0,-1-22 16,0 22-16,-21 0 0,0 0 0,21 0 16,-21 0-16,0-1 15,0 44 1,0-1-1,0 0 1,0 0 0,0 0-16,-21-21 31,0 0-15,0 0-1,21-21-15,-22 21 0,1-21 0</inkml:trace>
  <inkml:trace contextRef="#ctx0" brushRef="#br0" timeOffset="3483.59">2667 1270 0,'21'0'16,"-21"-21"-1,0 0 17,0 0-17,0-1 1,0 44 31,0-1-47,-21 0 15,21 0-15,0 0 16,0 0-16,-21 1 0,21-1 0,-21 21 16,21-21-16,0 0 0,0 1 15,0-1-15,0 21 0,0-21 0,0 0 16,0 1-16,0 20 16,0-21-16,0 0 0,21 0 15,0 1-15,0-1 0,-21 0 0,21-21 16,0 21-16,1-21 0,-1 0 15,0 0-15,0 0 0,0 0 16,0 0-16,22 0 0,-22 0 16,0-21-16,0 0 0,0 0 0,22-1 15,-22 1-15,0 0 16,0 0-16,0-21 0,22 20 0,-22 1 16,0-21-16,0 21 0,0-22 15,-21 22-15,22 0 0,-1-21 0,0 21 16,0-22-16,0 22 0,-21-21 15,21 21-15,-21-1 0,22 1 0,-22 0 16,0 0-16,0 0 16,0 42 15,-22-21-31,22 21 16,-21 0-16,21 0 0,-21 1 0,21-1 15,-21 0-15,21 0 16,0 0-16,0 0 0,-21 1 0,21 20 15,0-21-15,-21 0 0,21 0 16,0 1-16,0-1 0,0 0 0,0 0 16,0 0-16,0 0 15,0 1-15,21-1 0,0-21 0,0 21 16,0-21-16,0 0 16,1 0-16,20 0 0,-21 0 15,0 0-15,0 0 0,22-21 0,-22 0 16,0 21-16,0-22 0,0 1 15</inkml:trace>
  <inkml:trace contextRef="#ctx0" brushRef="#br0" timeOffset="3844.39">3768 1355 0,'0'-21'0,"0"-1"15,0 1-15,0 0 16,0 42 31,0 0-32,0 1-15,0-1 0,-22 0 16,22 0-16,0 0 0,-21 0 16,21 1-16,0-1 0,-21 0 0,21 0 15,0 0-15,0 0 16,-21 1-16,21-1 0,0 0 16,-21 0-1,21 0-15,-21-42 47,21 0-31,0 0-16,0 0 15,0-1-15,0 44 16,0-44-16,0 1 0,0-21 0,21 0 0,-42 20 16,21-20-16,21 21 0,0 0 0,21 0 15,-21-1-15,22 1 0,-43 0 16</inkml:trace>
  <inkml:trace contextRef="#ctx0" brushRef="#br0" timeOffset="4024.85">4022 1228 0,'21'0'0,"0"21"16,0 0-16,0 0 0,0 0 15,1 1-15,-22-1 0,0 0 0,21 0 16,-21 0-16,0 22 0,0-22 16,0 0-16,0 0 0,0 21 0,-21-20 15,21-1-15,-22 0 0,1 0 16,21 21-16,-21-20 0,21-1 15,0 0-15,0 21 16,0-21-16,-21-21 16,0-21-16</inkml:trace>
  <inkml:trace contextRef="#ctx0" brushRef="#br0" timeOffset="4061.83">3979 1630 0,'21'-42'16</inkml:trace>
  <inkml:trace contextRef="#ctx0" brushRef="#br0" timeOffset="5404.8">3746 1249 0,'0'0'0,"0"-21"16,22 21-1,-22-21-15,21-1 16,0 1 0,-21 42 15,21 1-31,-21-1 15,0 0-15,0 0 0,0 0 16,0 0-16,0 22 0,0-22 16,0 0-16,0 21 0,0-20 0,-21-1 15,21 21-15,-21-21 0,21 0 16,0 1-16,0-1 0,-21 0 0,21 0 16,-22 0-16,22-42 46,0 0-30,0 0-16,0 0 0,0-1 0,0 1 16,0-21-16,0 21 0,0 0 15,22-22-15,-1 22 0,-21-21 16,21 21-16,0-1 0,0-20 0,-21 21 16,43-21-16,-22 20 15,0 1-15,0 0 16,0 21-16,0-21 0,1 21 15,-22-21-15,21 21 0,0 0 0,0 0 16,0 0-16,22 21 16,-22 0-16,0 0 0,0 0 0,0 22 15,-21-22-15,0 21 0,0-21 0,0 22 16,0-22-16,0 21 0,0 1 16,0-22-16,0 21 0,0 0 0,-21-20 15,0-1-15,21 21 16,0-21-16,-21 0 0,21 1 0,-21-22 15,21 21-15,0 0 0,21-42 32,0 0-17,0-22-15</inkml:trace>
  <inkml:trace contextRef="#ctx0" brushRef="#br0" timeOffset="7208.45">4889 1439 0,'0'22'16,"-21"-22"-16,21 21 15,0 0 1,-21-21-16,21 21 0,0 0 31,0-42-15,0 0-1,0 0-15,21 0 0,0-1 16,1-20-16,-22 21 0,21-21 16,0-1-16,0 1 0,0 0 0,0-22 15,1 1-15,-22-1 0,21 1 16,-21-1-16,0 1 0,21 20 16,-21-20-16,0 20 0,0-20 0,0 21 15,0 20-15,0-20 0,0 21 0,0 0 16,0 0-16,0-1 15,-21 22-15,21 22 16,-21-1-16,21 0 0,0 21 16,-22 1-16,22-1 0,0 0 0,0 22 15,0-22-15,0 22 0,0-1 16,-21 22-16,0 42 0,21-64 16,-21 1-16,21-1 15,0-20-15,0 20 0,0 22 16,0-43-16,0-21 0,0 22 0,21-22 15,0 0-15,0 0 0,22-21 16,-22 0-16,0 0 0,0 0 16,22 0-16,-22-21 0,21 0 0,-21 0 15,0-1-15,22 1 0,-22 0 16,0-21-16,0 21 0,22-22 0,-43 22 16,21-21-16,0-1 0,0 22 15,-21-21-15,0 21 0,0-22 0,0 22 16,21 0-16,-21 0 15,0 42 1,0 0 0,-21 0-16,21 22 0,0-22 0,0 0 15,-21 21-15,21-20 0,0 20 16,0-21-16,0 21 0,0-20 16,0-1-16,0 0 0,0 0 0,0 0 15,21 0-15,0-21 16,0 0-16,1 0 0,-1 0 0,0 0 15,0 0-15,21 0 0,-20-21 0,-1 21 16,0-21-16,21 0 0,-21 21 16,1-21-16,-22 0 0,21-1 0,0-20 15,-21 21-15,21 0 0,-21 0 0,0-1 16,0 1-16,0 0 0,0 0 16,0 42 15,0 0-31,0 0 15,0 1-15,-21-1 0,21 0 16,0 0-16,-21 0 0,21 0 16,0 1-16,0-1 0,-21-21 0,21 21 15,0-42 32,0 0-31,0-1-16,0 1 0,0 0 0,0 0 15,0 0-15,21 0 16,0-22-16,-21 22 0,21 0 0,0 0 16,0 0-16,1-1 0,-1 1 15,0 0-15,0 21 0,0 0 0,0 0 16,1 0-16,-1 0 0,-21 21 16,21 0-16,0-21 0,-21 43 0,21-22 15,-21 0-15,0 0 0,0 22 16,0-22-16,0 0 0,0 21 0,0-21 15,0 1-15,0-1 0,0 0 0,0 0 16,0 0-16,0 0 16,21-21 15,1 0-31,-22-21 16,0 0-16,21 0 0,0 0 15,0 0-15,-21-1 0,21-20 16,0 21-16,1-21 0,-1 20 0,0-20 15,0 21-15,0-43 0,0 64 16,1-21-16,-1 0 0,0 21 16,0 0-1,-21 21-15,0 0 16,0 1-16,0-1 0,0 0 0,0 0 16,0 21-16,0-20 0,0-1 0,0 21 15,0-21-15,0 0 16,0 1-16,0-1 0,0 0 0,21-21 15,-21 21-15,21 0 0,1-21 16,-1 0-16,0 0 0,0 0 16,0 0-16,0 0 0,1 0 0,20 0 15,-21 0-15,0-21 0,22 0 16,-22 21-16,0-21 0,21 0 0,-21-1 16,22 1-16,-22-21 0,0 21 15,0 0-15,0-22 0,1 22 16,-1-21-16,0 21 0,0-1 0,-21-20 15,0 21-15,0 0 0,0 0 0,0-1 16,-21 22 0,0 0-16,0 0 15,-1 22-15,1-1 0,-21 0 0,21 0 16,0 0-16,-1 0 0,1 22 16,0-22-16,0 21 0,21-21 0,-21 1 15,21 20-15,0-21 0,0 0 16,0 0-16,0 1 0,21-1 0,0 0 15,0-21-15,0 21 0,1 0 16,-1-21-16,0 0 0,0 0 0,43 0 16,-43 0-16,21 0 15,-21 0-15,22 0 0,-22-21 0,0 0 16,0 21-16,21-21 0,-20 0 16,-1-1-16,-21 1 0,21-21 15,0 21-15,-21-22 0</inkml:trace>
  <inkml:trace contextRef="#ctx0" brushRef="#br0" timeOffset="7584.24">5884 614 0,'0'0'0,"0"21"0,0 0 15,0 0-15,0 1 16,21-22-16,1 0 16,-1 0-16,0 0 0,0 0 15,0 0-15,0 0 16,-21-22-16,0 1 0,0 0 15,0 0 1,0 0-16,-21 21 16,0 0-16,21-21 0,-21 21 15,0 0-15,0 0 0,-1 0 16,1 0-16,0 21 16,0 0-16,0-21 0,0 0 15,-1 0-15,1 21 0,0-21 0</inkml:trace>
  <inkml:trace contextRef="#ctx0" brushRef="#br0" timeOffset="7800.11">5059 910 0,'0'21'0,"21"-21"31,0 0-31,21 0 0,-20 0 16,-1 0-16,21 0 0,0-21 16,1 21-16,-1-21 0,0 21 0,22-21 15,-22 21-15,1-21 0,-22 0 16,21 21-16,-21-22 0</inkml:trace>
  <inkml:trace contextRef="#ctx0" brushRef="#br0" timeOffset="8420.71">7768 487 0,'0'0'0,"0"-21"0,0 0 16,0 42 0,0 0-1,-21 0-15,21 21 0,0 22 0,0-1 16,0 1-16,0-1 0,0 22 16,0-21-16,0 20 0,0-20 0,0 20 15,0-20-15,0 84 16,0-106-16,0 1 15,0-1-15,0-21 0,0 0 16,21-42 15,-21 0-31,0 0 0,21 0 16,-21-22-16</inkml:trace>
  <inkml:trace contextRef="#ctx0" brushRef="#br0" timeOffset="8712.56">7599 614 0,'0'0'16,"-21"-42"-16,-1-1 0,22-41 16,0 62-16,0-20 0,0 21 15,22-21-15,-1 20 0,0 1 0,21 0 16,22 21-16,-22 0 0,22 0 16,-1 0-16,1 0 0,20 0 0,-20 42 15,-1-20-15,-20 20 0,-1 0 16,0 1-16,-21-1 0,1 21 0,-22-20 15,0 20-15,-22 1 0,1-22 16,-21 22-16,0-22 0,-1 21 0,1-20 16,-22-1-16,22 0 0,0 1 15,-1-22-15,22 0 0,-21 21 0,21-42 16,0 22-16,21-1 0,42-21 31,-21 0-31,0-21 16</inkml:trace>
  <inkml:trace contextRef="#ctx0" brushRef="#br0" timeOffset="9096.32">8403 974 0,'0'0'0,"0"21"16,0 0 0,-21 0-16,0 0 0,0 1 0,-1-1 15,1 21-15,21-21 16,-21 22-16,0-22 0,21 21 0,0 0 15,-21-20-15,21 20 0,0-21 16,0 0-16,0 0 0,0 1 0,0-1 16,21 0-16,0 0 0,0-21 0,0 0 15,1 0-15,20 0 0,-21 0 16,21 0-16,1-21 0,-22 0 0,21 0 16,1-1-16,-1 1 0,-21 0 15,0-21-15,0 21 0,-21-22 0,0 1 16,0 0-16,0-1 15,-21 1-15,0 0 0,-21 20 0,21-20 16,-22 42-16,22-21 0,-21 21 16,21 0-16,-22 0 0,22 21 0,-21 0 15,21 0-15,-1 1 0,1-1 0,0 0 16,0 0-16,21 0 0,0 0 16,0 1-16,0-1 0,21-21 15,0 0-15,0 0 16,1 0-16,-1-21 0</inkml:trace>
  <inkml:trace contextRef="#ctx0" brushRef="#br0" timeOffset="9894.19">9038 275 0,'0'0'0,"0"-42"15,0 84 1,0-21-1,0 22-15,0-1 0,0 22 0,0-1 16,-21 1-16,0 20 0,21-20 16,-21 20-16,-1 1 0,1 0 0,21-22 15,0 22-15,-21-22 0,21 1 0,0-22 16,0 22-16,0-22 0,0-21 16,0 22-16,21-22 0,-21 0 15,21 0-15,1-21 0,-1 0 16,0 0-16,0 0 0,0 0 15,0-21-15,1 0 0,-1 0 0,0-22 16,0 22-16,0-21 0,-21-1 16,21 1-16,1 0 0,-22-1 0,21 1 15,-21 0-15,0 21 0,0-1 16,0-20-16,0 63 16,0 0-16,0 1 15,0-1-15,0 0 0,0 21 0,0-21 16,0 22-16,0-22 0,0 0 0,0 0 15,0 0-15,21 1 16,0-1-16,0 0 0,0-21 16,1 0-16,20 0 0,-21 0 15,0 0-15,0 0 0,1 0 0,41-21 16,-42 0-16,0-1 16,-21 1-16,22 0 0,-22 0 0,0-21 15,21 20-15,-21-20 0,0 21 0,0 0 16,0-22-16,0 22 0,0 0 15,-21 42 1,21 0 0,-22 22-16,22-22 0,0 21 0,0 1 15,0 20-15,-21-21 0,21 22 16,-21-1-16,21 1 0,0 21 16,0-1-16,0-20 0,0 20 0,-21 1 15,21-21-15,0 20 0,-21-20 16,0 20-16,21-20 0,-22-1 0,1 1 15,0-1-15,21-20 0,-21 20 16,0-42-16,0 22 0,-1-22 0,1 0 16,0 0-16,0 0 0,-43-21 15,22 0-15,21 0 0,-21 0 16,-1 0-16,-20-21 0,20 0 0,1-21 16,-21 21-16,20-22 0,1 1 0,21-22 15,-22 22-15,22 0 0,0-22 16,0 22-16,21-22 0,0 22 15,21-43-15,0 22 0,0 21 16,22-1-16,-1 1 0,0-22 16,1 22-16</inkml:trace>
  <inkml:trace contextRef="#ctx0" brushRef="#br0" timeOffset="10536.47">9927 1101 0,'0'-21'16,"-21"21"0,21 21-16,0 0 15,-21 0-15,21 0 0,-21 43 16,21-43-16,0 0 0,0 0 16,0 22-16,0-22 0,0 21 15,0-21-15,-22 0 0,22 1 16,0-44 15,0 1-15,0 0-16,0 0 15,0-21-15,22-22 0,-22 43 16,21-21-16,-21-1 0,21 22 16,0-21-16,43-22 15,-43 43-15,0 0 0,0 21 16,21 0-16,43 0 15,0 63 1,-64-20-16,42 41 16,-41-41-16,-22-22 0,0 0 15,0 21-15,0-20 0,0 20 16,0-21-16,0 0 0,-22-21 31,1 0-31,21-21 16,0 0-1,0 0-15,21 0 0,-21-1 16,22 1-16,-1-21 0,0 0 0,0 20 16,0-20-16,22 0 0,-22 21 15,42-43-15,-42 43 0,1 21 16,20 0-16,-21 0 0,0 0 16,0 21-16,-21 0 0,0 0 0,0 22 15,0-22-15,0 21 0,0 1 16,0-22-16,-21 63 15,0-62-15,21-1 0,-21 42 16,0-42-16,21 1 16,21-22-1</inkml:trace>
  <inkml:trace contextRef="#ctx0" brushRef="#br0" timeOffset="10940.4">11112 1016 0,'-42'0'15,"0"21"-15,-1 0 0,22 1 0,-21-1 16,21 0-16,0 0 16,-1 0-16,1 43 0,21-43 15,0 21-15,0 1 0,0-22 16,0 0-16,0 0 15,43 0-15,-1-21 0,-21 0 0,0 0 16,22 0-16,-22 0 0,21 0 16,-21 0-16,22-21 0,-22 21 0,21-21 15,-21 0-15,0 0 0,1-1 16,-22-20-16,0 21 0,0-64 16,0 64-16,0-21 0,0-22 15,-22 43-15,1-21 16,0 42-16,0 0 0,0 0 15,0 0-15,-1 0 0,1 0 16,0 21-16,-21 21 16,21 1-16,-1-22 15,22 21-15,0 0 0,22-20 16,20 20 0,-21-21-16,0 0 0</inkml:trace>
  <inkml:trace contextRef="#ctx0" brushRef="#br0" timeOffset="11563.32">11409 1439 0,'0'0'0,"42"0"16,-21 0-16,-21-21 15,21 21-15,-21-21 0,0 0 16,22 0-16,-22 0 0,21-1 0,0 1 16,-21 0-16,21 0 0,0-43 15,0 43-15,-21-21 0,22 21 16,-22 0-16,21-1 0,-21 1 15,0 0-15,0 42 16,0 0 0,0 1-16,0-1 0,0 21 0,0-21 15,0 22-15,-21-22 0,21 0 16,0 0-16,0 0 0,0 0 16,0 1-16,0 20 0,21-42 15,0 0-15,0 0 16,0 0-16,43 0 15,-43 0-15,0 0 0,43-21 16,-43 0-16,0-1 0,21-20 16,-21 21-16,1-64 15,-1 43-15,-21 21 0,21 0 16,-21-1-16,0 1 0,0 0 16,0 42-1,0 0-15,0 1 16,0 20-16,-21 0 0,0 22 15,21-22-15,0 0 16,-43 64-16,22-42 0,21-1 16,0 43-16,-21-42 15,21-1-15,0-21 0,0 22 0,0-22 16,0 64-16,0-64 0,0 1 16,21-22-16,-21 21 0,0 1 15,0-22-15,0 42 16,0-42-16,0 1 0,0 20 15,0-21-15,-21-21 16,0 0-16,0 0 16,21-21-16,0 0 15,0 0-15,0-22 0,0 22 0,21-21 16,-21-1-16,21 1 0</inkml:trace>
  <inkml:trace contextRef="#ctx0" brushRef="#br0" timeOffset="11820.3">11980 1545 0,'0'0'0,"0"-63"0,0-1 0,43-84 15,-1 21 1,43 21 0,-85 85-16,21 0 15,21 21-15,-21 0 16,0 0-16,22 0 0,-22 0 16,0 21-16,0-21 0,-21 21 15,0 0-15,0 64 16,-21-64-16,-21 43 15,-1-43-15,-20 21 16,42-21-16,-22 1 0,22-1 0,-42 0 16,42 0-1,42-21 1,0-21-16,0 0 16,0 0-16,22-1 15</inkml:trace>
  <inkml:trace contextRef="#ctx0" brushRef="#br0" timeOffset="12450.25">12721 572 0,'0'0'15,"0"-22"-15,0 1 0,0 0 16,0 42 0,-21 0-16,21 1 15,-21 20-15,21-21 0,-21 21 16,21 1-16,0 20 0,-22-20 0,1 20 15,0 85 1,0-84-16,21-22 0,0 0 16,0 1-16,0-1 0,0 0 15,0-20-15,0-1 0,0 0 16,21-21 0,-21-21-16,21 0 15,-21-1-15,21 1 0,1 0 16,-22 0-16,21-21 0,0 20 0,-21-20 15,21 0-15,0 21 16,0-22-16,1 64 16,-22 1-1,0-1-15,0 0 0,0 0 16,0 0-16,21 0 0,-21 1 0,21-1 16,-21 0-16,0 0 0,21 0 15,0-21-15,0 21 0,1-21 16,-1 0-16,0 0 15,0 0-15,0 0 16,0-21-16,-21 0 0,43 0 16,-43 0-16,21-22 15,-21 22-15,21 0 0,-21-21 16,0 63 15,0 0-31,0 0 0,0 0 16,0 1-16,0-1 15,0 21-15,0-21 16,0 0-16,0 1 16,21-22 15,-21-22-15,21 22-16,-21-21 0,0 0 0,0 0 15</inkml:trace>
  <inkml:trace contextRef="#ctx0" brushRef="#br0" timeOffset="12624.72">13229 868 0,'0'0'0,"-42"0"16,21 0 0,-1 0-16,1 0 0,42 0 46,1 0-46,-1 0 16,0 0-16</inkml:trace>
  <inkml:trace contextRef="#ctx0" brushRef="#br0" timeOffset="13068.68">13716 974 0,'-21'0'32,"0"0"-17,-1 0-15,1 0 16,0 21-16,0-21 0,0 0 0,0 21 16,-1-21-16,1 21 0,21 0 15,-21-21-15,21 22 0,0-1 16,0 0-1,0 0 1,21 0-16,0-21 16,-21 21-16,22 1 15,-1-1-15,-21 0 16,0 0-16,0 0 0,0 0 16,0 1-1,-21-1 1,-1-21-16,1 0 15,0 0-15,-21 0 16,21 0-16,-1 0 0,1 0 16,0 0-16,0 0 0,21-21 47,21 21-47,0-22 0,0 22 0</inkml:trace>
  <inkml:trace contextRef="#ctx0" brushRef="#br0" timeOffset="13756.18">14012 1037 0,'0'0'0,"0"-21"16,0 42 15,0 0-31,-21 1 15,21-1-15,0 0 0,0 0 16,0 0-16,-21 64 16,21-64-16,0 0 0,0 22 15,0-22-15,0 0 16,0 0 0,0-42 15,-21 0-31,21 0 0,0-1 15,0 1-15,0 0 0,0 0 16,0-43-16,21 43 0,0-21 16,21 0-16,-20-1 15,-1 22-15,21 0 0,-21 0 16,43 21-16,-43 0 16,0 0-16,43 21 15,-22 42 1,-21 22-1,-21-64-15,0 0 0,0 43 16,0-43-16,0 0 16,-21 0-16,0-21 15,0 0 1,21-21 0,0 0-16,0 0 15,0 0-15,21 21 0,21-64 16,0 43-16,-20 0 0,105-85 15,-85 85 1,43-21-16,-43 20 0,0 1 16,-21 21-16,22 0 0,-22 0 15,-21 21-15,0 1 0,0-1 16,0 21-16,0 22 0,0-43 16,0 21-16,0-21 0,-21 0 15,-22 64-15,22-43 16,0-20-16,0-1 0,21 0 15,0 0-15,-21-21 0,0 21 16,-1-21-16</inkml:trace>
  <inkml:trace contextRef="#ctx0" brushRef="#br0" timeOffset="14700.66">2265 2159 0,'21'0'31,"0"0"-31,0 0 16,0 0-16,22 0 15,-22 0-15,21 0 0,1 0 0,-1 0 16,0-21-16,22 21 0,-1 0 15,1 0-15,-1 0 0,1-21 0,20 21 16,-20 0-16,21 0 0,20-21 16,1 21-16,0 0 0,21-22 0,0 22 15,0 0-15,21 0 0,0-21 0,1 21 16,20 0-16,0 0 0,22 0 16,-22 0-16,22 0 0,-22 0 0,21 0 15,1 0-15,-1-21 0,1 21 16,21 0-16,-22 0 0,22 0 0,-1 0 15,1 0-15,0 0 0,-1 0 16,1-21-16,0 21 0,-1-21 16,22 21-16,-21 0 0,21-21 15,-22 21-15,22-22 0,-21 22 0,21-21 16,-22 0-16,22 21 0,-21-21 0,0 21 16,-1-21-16,1 0 0,0 21 0,-22-22 15,22 22-15,-22-21 0,-20 21 16,20-21-16,-21 21 0,-20-21 0,20 21 15,-42 0-15,21 0 0,-21 0 16,-21 0-16,0-21 0,-22 21 0,1 0 16,-21 0-16,-1 0 0,-42 0 0,22 0 15,-22 0-15,-21 21 16,-21-21 0,-1 0-16,-20 21 0,21-21 15</inkml:trace>
  <inkml:trace contextRef="#ctx0" brushRef="#br0" timeOffset="18236.99">4064 4043 0,'21'-21'0,"-21"0"0,0-1 16,0 1-16,0 0 16,0 0-16,0 0 0,0 0 15,0-1-15,0 1 16,0 0-16,0 0 0,0 0 16,0 42-1,0 0 1,0 0-16,0 0 0,0 1 15,0 20-15,0 0 0,0 1 0,0 20 16,0-21-16,0 22 0,0 42 16,0-64-16,-21 0 15,21 1-15,-21-1 0,21 0 0,0-20 16,0 20-16,0-21 0,0 0 16,0 0-16,0-42 31,0 0-16,0 0-15</inkml:trace>
  <inkml:trace contextRef="#ctx0" brushRef="#br0" timeOffset="18544.81">4233 4424 0,'0'0'0,"21"21"0,1-21 0,-1 0 16,0 0-16,0 0 15,0 0-15,0 0 0,1-21 0,-1 0 16,21 0-16,-42-1 16,0 1-16,21 21 0,-21-21 0,0 0 15,0 0-15,-21 21 16,0 0-16,0 0 15,0 21-15,-1-21 0,1 21 16,0 0-16,0-21 0,21 21 16,-21 1-16,42-22 31,0 0-31</inkml:trace>
  <inkml:trace contextRef="#ctx0" brushRef="#br0" timeOffset="23161.03">5207 3768 0,'0'0'0,"0"21"16,21-21 15,0 0-31,0 0 0,1 0 15,20 0-15,-21-21 0,0 21 16,0-21-16,22-1 16,-22 1-16,21 0 0,-21 21 0,1-21 15,-1 0-15,0-22 0,0 22 16,0 0-16,-21 0 0,0-21 0,0 20 16,0 1-16,0-21 0,0 21 15,0-22-15,0 22 0,0 0 0,0 0 16,0 0-16,0 0 0,0-1 15,-21 22-15,0 0 0,0 0 16,0 22-16,21-1 0,-22 0 16,1 21-16,21 1 0,0 20 0,-21-21 15,21 22-15,-21-1 0,21 1 16,0 21-16,-21-22 0,21 22 16,0-22-16,0 22 0,0-22 15,-21 22-15,21-21 0,0-22 0,-22 21 16,22-20-16,0-1 0,0 0 15,0-20-15,0 20 0,0-21 0,0 0 16,-21-21-16,0 0 16,0 0-16,0-21 15,0 0-15,-1 0 0,22 0 16,-21-1-16,0 1 16,0 0-16,0-21 0,0 21 0,-1-22 0,1 22 15,0 0-15,0 0 16,0 0-16,0 21 0,-1 0 0,1 0 15,21 21 1,0 21-16,0-21 0,0 0 16,0 22-16,21-22 0,1 21 0,-1-21 15,0 1-15,0-1 0,21 0 16,-20 0-16,-1 0 0,21-21 0,0 0 16,-20 0-16,20 0 0,0 0 15,1 0-15,-1 0 0,0 0 0,1-21 16,-1 0-16,0 21 0,1-21 15,-1-22-15,43 1 16,-43 0-16,-21-1 0,43-20 16,-43-1-16,-21 22 0,21 0 15,-21-1-15,0-62 16,0 62-16,0 22 0,0 0 16,0 42-1,0 0-15,0 22 0,0-22 16,0 42-16,0-20 0,0-1 15,0 0-15,0 1 0,0-1 0,-21 0 16,21 1-16,0-22 0,0 21 16,0-21-16,0 0 0,0 1 0,0-1 15,0-42 17,0-1-17,21 1-15,0 0 0,-21-21 16,21 21-16,0-22 0,1 1 0,-22 0 15,21-1-15,0 1 16,0 21-16,-21-22 0,42-20 0,-20 21 16,-22 20-16,21 22 0,0 0 15,0 0-15,-21 22 16,21-1-16,-21 21 0,0-21 16,21 22-16,-21-1 0,0 0 15,0-21-15,0 22 0,0-1 0,0-21 16,0 22-16,22-22 0,-22 0 0,21 0 15,-21 0-15,21 0 0,0-21 16,0 0-16,0 0 0,1 0 16,-1 0-16,21 0 0,-21-21 15,0 0-15,1 21 0,20-21 0,-21-21 16,0 20-16,0-20 0,1 21 0,20-21 16,-21-1-16,0-20 0,0 20 15,1-20-15,-1-1 0,-21 22 0,21-21 16,-21 20-16,21-20 15,-21-1-15,0 22 0,0-22 0,0 22 16,0 0-16,0 21 0,0-1 16,0 1-16,-21 21 15,0 21-15,0 1 0,21 20 16,-22-21-16,1 43 0,21-22 0,0 21 16,-21-20-16,0 20 0,21 1 0,0-1 15,0 1-15,-21-1 0,21 1 16,0-22-16,-21 22 0,21-22 0,0 0 15,-22-21-15,22 1 0,0 20 16,0-21-16,0 0 0,0-42 47,0 0-47,0 0 16,0 0-16,0-22 0,0 22 15,22-21-15,-1 21 0,-21-22 0,21 1 16,0 21-16,0-22 0,-21 22 0,21-21 15,1 21-15,-1 0 0,0 21 16,0 0-16,21 0 16,-20 0-16,-22 21 0,21 21 15,-21-21-15,21 22 0,-21-22 0,0 21 16,0-21-16,0 22 0,21-22 16,-21 21-16,21-21 0,-21 0 15,0 1-15,21-1 0,1 0 0,-1-21 16,0 0-16,0 0 15,0 0-15,0 0 0,22 0 0,-1 0 16,-21-21-16,22 0 0,-22-1 16,0 1-16,21 0 0,-21 0 15,1-21-15,-1 20 0,0-20 0,0 0 16,0-1-16,0 1 0,-21 0 16,0 21-16,0-22 0,0 22 0,0 0 15,0 0-15,-21 21 16,0 0-16,0 21 15,0 0-15,0 0 16,21 0-16,0 22 0,-22-22 16,22 21-16,-21 1 0,21-22 0,0 21 15,0-21-15,0 22 0,0-22 0,0 0 16,0 0-16,0 0 0,0 0 16,21 1-16,1-1 0,-1-21 15,0 0-15,0 0 0,21 0 16,-20 0-16,20 0 0,0-21 15,1-1-15,-22 22 0,21-21 16,-21 0-16,0-21 0,22 21 16,-22-1-16,0 1 0,0-21 15,0 21-15,1-22 0,-22 22 0,0-21 16,0 21-16,0 0 0,0-1 16,-22 22-16,1-21 0,0 21 15,0 0-15,0 0 16,21 21-16,0 1 0,0-1 15,0 0-15,0 0 16,21 0-16,-21 0 0,21-21 0,0 22 16,0-1-16,1 0 0,-1 0 15,-21 0-15,21 0 0,0-21 16,0 22-16,-21-1 0,21 0 0,1-21 16,-22 21-16,21-21 0,0 21 15,0-21-15,0 0 16,0 0-16,1 0 15,-1 0-15,0-21 0,0 0 16,0 0-16,-21 0 0,21 21 16,1-43-16,-22 22 0,21 0 0,-21 0 15,21-22-15,-21 22 0,21-21 16,-21 21-16,0 0 0,0-1 0,0 1 16,0 42 15,0 1-31,0-1 0,-21 21 15,21-21-15,0 22 16,0-22-16,0 21 0,0-21 0,0 22 16,0-22-16,0 0 0,0 0 15,0 0-15,21 0 0,0 1 0,0-22 16,1 21-16,-1-21 0,0 0 16,21 0-16,-21 0 0,1-21 15,20 21-15,-21-22 0,21 1 0,-20 0 16,20 0-16,-21 0 0,0-22 0,0 1 15,1 0-15,-1-1 0,0 1 16,0 0-16,-21-22 0,0 22 0,21 0 16,-21-22-16,21 22 15,-21-22-15,0 22 0,0 0 0,0-1 16,0 1-16,0 0 0,0 20 0,0 1 16,0-21-16,-21 42 15,21 21 1,0 0-16,-21 0 0,21 22 15,-21-22-15,21 21 0,0 1 0,0-1 16,0 0-16,0 1 0,-21-1 16,21 21-16,0 22 0,0-21 15,0-22-15,0 43 16,0-43-16,0 0 0,21 1 0,0-22 16,0 21-16,0-21 0,22 0 15,-22 1-15,0-22 0,21 21 0,-20-21 16,-1 0-16,21 0 0,0 0 15,22 0-15,-43-21 0,21 21 16,22-43-16,-22 22 0,1-21 16,-22 21-16,21-22 0,-21 22 15,0-21-15,1-1 0,-1 1 0,0 0 16,-21-1-16,0 22 0,0-21 16,0 21-16,0 0 0,0-1 0,0 1 15,-21 21-15,0 0 0,-1 0 0,1 0 16,0 0-16,0 0 0,0 0 15,-22 21-15,22 1 0,0-1 16,0 0-16,0 0 0,0 21 0,-1 1 16,1-22-16,0 21 0,21 1 15,-21-1-15,21-21 0,-21 21 0,21-20 16,0-1-16,0 21 0,0-21 16,0 0-16,21-21 0,0 0 15,0 0-15,0 0 0,1 0 16,-1 0-16,0-21 0,0 21 15,21-21-15,-20 0 0,-1 0 0,0-22 16,21 22-16,-21-21 0,1 21 16,-1-22-16,0 1 0,0 0 0,0-1 15,-21 1-15,0 21 16,21-21-16,-21-1 0,0 22 16,0 42-1,0 0 1,-21 22-16,21-22 0,0 0 15,0 21-15,0 1 0,0-22 0,0 21 16,0 1-16,0-22 0,21 0 16,1 0-16,-22 0 0,21 0 15,0 1-15,0-22 0,64 0 16,-64 0-16,21 0 0,-21 0 16,22 0-16,-22-22 0,21 1 15,-21 0-15,22 0 0,-22 0 0,21-43 16,-21 22-16,1 21 15,-1-22-15,-21 22 0,0-21 0,21 21 16,-21-22-16,21 22 0,-21 0 16,0 42-1,0 0 1,-21 1-16,21-1 0,-21 0 0,21 21 16,-21-21-16,21 22 0,0-22 15,0 21-15,0 1 0,0-22 16,0 21-16,0-21 15,0-42 17,21 0-32,0 21 15,-21-21-15,21 0 0,-21-1 0,21 1 16,-21 0-16,21-21 0,-21 21 0,22-1 16,-1-20-16,-21 21 0,21 0 15,-21 0-15,21-1 0,0 22 16,0 0-1,-21 22-15,22-1 16,-22 0-16,21 21 0,-21-21 0,0 1 16,21 20-16,0-21 0,0 43 15,0-43-15,1 0 16,20 21-16,-21-42 0,0 0 16,0 0-16,22 0 0,-22 0 15,0 0-15,0 0 0,0 0 0,1-21 16,-1 21-16,0-21 0,0 0 0,0 0 15,-21-1-15,21-20 0,1 21 16,-22-21-16,21 20 0,0-20 0,-21 0 16,21 21-16,0-22 0,0 22 0,-21-21 15,22 21-15,-1-1 0,0 1 16,0 21 0,-21 21-1,21 1-15,-21-1 0,0 0 16,0 0-16,0 0 0,21 0 15,-21 1-15,22-22 32,-1 0-32,-21-22 31,0 1-31,0 0 16,0 0-16,0 0 15,0 0-15,0-1 16,0 1-16,-21 21 15,-1 0-15,1 0 16,0 0-16,0 21 16,21 1-16,-21-1 0,0 0 0,-1 0 15,22 0-15,0 22 0,-21-22 16,21 21-16,0-21 0,0 22 0,0-22 16,0 21-16,0-21 0,0 0 0,21 1 15,1-1-15,-1 0 0,-21 0 16,21-21-16,0 21 0,0-21 0,22 0 15,-22 0-15,0 0 0,0 0 16,21 0-16,-20 0 0,-1-21 0,21 21 16,-21-21-16,0 0 0,22 0 0,-22-1 15,0-20-15,0 21 16,22 0-16,-22-22 0,0 22 16,-21-21-16,21 21 0,0-43 0,0 43 15,-21 0-15,0 0 16,-21 21-1,0 0-15,0 0 0,0 21 16,0 0-16,-1-21 16,22 21-16,0 22 0,0-1 15,0-21-15,0 21 0,0 22 16,0-43-16,0 0 0,0 22 16,0-22-16,22 0 0,-22 0 0,21-21 15,0 21-15,0-21 16,0 21-16,0-21 0,1 0 0,-1 0 15,0 0-15,0 0 0,0 0 0,0-21 16,1 21-16,20-21 0,-21 0 16,0 0-16,22 0 0,-22-1 0,21-20 15,-21 21-15,0-21 0,1 20 0,20-20 16,-21 21-16,0-21 0,-21 20 16,21 1-16,-21-21 0,0 21 0,0 0 15,0-1 1,-21 22-16,0 0 15,0 0-15,21 22 0,0-1 16,0 0-16,0 0 0,0 0 16,0 0-16,0 1 0,0-1 0,0 21 15,21-21-15,0 0 0,-21 1 0,21-1 16,1 0-16,-22 0 0,21 0 16,-21 0-16,0 1 0,0-1 0,0 0 15,0 0-15,0 0 16,-21-21-1,-1 0-15,1 0 0,0 0 16,0 0-16,0 0 0,0 0 16,-1 0-16,1 0 0,-21-21 15,-22-21-15,43 21 0</inkml:trace>
  <inkml:trace contextRef="#ctx0" brushRef="#br0" timeOffset="23568.8">8213 3683 0,'21'0'16,"0"0"-16,0 0 16,21 0-16,-20 0 0,20 0 15,21-21-15,-20 0 0,-1 21 16,0 0-16,1-21 0,-1 21 15,0 0-15,1 0 0,-1-22 16,-21 22-16,0 0 0,22 0 0,-22-21 16,-42 0 31,0 21-47,-1 0 0,1 0 0</inkml:trace>
  <inkml:trace contextRef="#ctx0" brushRef="#br0" timeOffset="23795.87">8022 3471 0,'-21'0'0</inkml:trace>
  <inkml:trace contextRef="#ctx0" brushRef="#br0" timeOffset="25260.54">4085 5736 0,'-21'0'47,"0"0"-32,21-21-15,0 0 16,0 0-16,0 0 16,0-1-16,0 1 15,0 0-15,21 0 0,0 0 16,0 21-16,22-21 15,-22 21-15,0 0 0,0 0 16,0 0-16,0 21 16,1 21-16,-1-21 0,-21 0 15,21 22-15,-21-1 0,0 22 16,0 20-16,-21-20 0,0-22 16,-1 0-16,-20 1 0,21-1 15,-21 0-15,20-20 0,-20 20 0,21-21 16,-43 43-16,22-43 15,21-21-15,0 21 0,0 0 16,-1-21-16,1 0 0,0 0 0,0 0 16,21-21-1,-21 0-15,21 0 0,0-1 0,0 1 16,0 0-16,0 0 0,0 0 16,0 0-16,21-22 0,0 22 0,0 0 15,0 0-15,-21 0 0,22 21 16,-1 0-16,0 0 0,0 0 0,0 0 15,0 21-15,1 0 16,-22 0-16,21 0 0,-21 0 0,21 1 16,-21-1-16,21 0 0,-21 0 15,0 21-15,0-20 0,21-1 0,-21 0 16,21 0-16,-21 0 16,22 0-16,-1 1 15,0-44 16,0 1-15,0 0-16,0 0 16</inkml:trace>
  <inkml:trace contextRef="#ctx0" brushRef="#br0" timeOffset="25572.36">4551 6096 0,'0'21'15,"0"0"-15,0 1 16,21-22 0,0 0-16,0 0 15,0 0-15,1 0 16,-1 0-16,-21-22 16,0 1 109,0 0-110</inkml:trace>
  <inkml:trace contextRef="#ctx0" brushRef="#br0" timeOffset="30753.08">5694 5800 0,'0'-21'0,"21"-1"15,-21 1-15,21 0 0,0 0 16,-21 0-16,0 0 0,21-1 15,1 1-15,-22 0 0,0 0 0,0 0 16,0 0-16,0-1 0,0 1 16,0 0-16,0 0 0,0 42 47,0 0-47,0 0 0,0 22 0,-22-1 15,22 0-15,0 22 0,-21-22 16,21 22-16,-21-22 0,0 22 0,21-1 15,0-21-15,0 22 16,0-22-16,0 1 0,0 20 0,0-21 16,0 1-16,0-1 0,0 0 0,21-20 15,0-1-15,0 0 0,1 0 16,20-21-16,0 0 0,1 0 0,-1-21 16,-21 0-16,21 0 0,1-1 15,-1 1-15,0-21 0,1 0 0,-22 20 16,0-20-16,21 0 0,-20-22 15,-1 22-15,0 0 0,-21-22 0,0 1 16,21 20-16,-21-20 0,0-1 16,0 22-16,0 0 0,0-1 15,0 1-15,0 21 0,0 0 0,0-1 16,-21 22-16,0 0 16,0 0-16,-1 22 15,22-1-15,0 0 16,0 0-16,0 0 0,0 22 15,0-22-15,0 0 0,0 0 16,0 0-16,0 0 0</inkml:trace>
  <inkml:trace contextRef="#ctx0" brushRef="#br0" timeOffset="31099.87">6689 5821 0,'0'0'0,"-22"0"16,1 0-16,21 21 15,0 0-15,0 22 0,-21-22 0,21 21 16,-21 0-16,21 1 0,0-1 0,-21 0 16,21 22-16,0-1 0,0 1 15,0-1-15,0 22 0,0-21 0,0 20 16,0 1-16,0-22 0,0 22 15,0 63-15,0-63 16,0-22-16,0 22 0,0-21 0,-21-1 16,21 1-16,-22-1 0,1-21 0,21 1 15,0-1-15,0-21 0,0 0 16,0 1-16,0-44 16,0 1-1,0-21-15,0 21 0,21-22 16,1-20-16,-1 21 0,-21-22 0</inkml:trace>
  <inkml:trace contextRef="#ctx0" brushRef="#br0" timeOffset="31408.69">6562 6138 0,'0'0'0,"0"-42"16,0 0-16,-22-22 15,22 43-15,0-21 0,0 21 16,22-1-16,20-20 0,0 21 15,-21 21-15,22-21 0,-1 0 16,22 21-16,20 0 16,-41 0-16,-1 0 0,0 21 0,-21 0 15,1 21-15,-1-21 0,-21 22 0,0-22 16,0 21-16,0 1 0,-21-22 16,-1 21-16,1-21 0,-21 22 15,0-22-15,-1 0 0,1 21 0,21-42 16,-22 21-16,1 1 0,21-1 15,0-21-15,0 0 0,-1 0 0,44-21 47,-1-1-47,0 1 0</inkml:trace>
  <inkml:trace contextRef="#ctx0" brushRef="#br0" timeOffset="31688.21">7493 5694 0,'-21'0'0,"0"0"16,-1 0-16,1 21 0,0 0 16,0 0-16,0 1 0,0 20 0,-1 0 15,1 1-15,0-1 0,0-21 0,21 21 16,0 1-16,0-1 0,0-21 15,0 22-15,0-22 0,0 0 0,0 0 16,0 0-16,0 0 0,21 1 16,0-22-16,0 0 0,1 0 15,20 0-15,-21 0 0,21 0 0,1-22 16,-1 1-16,0 0 0,22 21 16,-22-21-16</inkml:trace>
  <inkml:trace contextRef="#ctx0" brushRef="#br0" timeOffset="32151.94">8255 5800 0,'0'0'0,"-21"-21"15,0 21-15,-1 0 0,1 0 16,0 0-16,0 0 0,-21 0 16,20 21-16,1 0 0,-21 0 15,0 0-15,20 22 0,1-22 0,-21 21 16,21-21-16,0 22 0,-1-22 15,1 21-15,21-21 0,-21 22 0,21-22 16,0 0-16,0 0 0,0 0 16,21-21-16,0 21 0,1-21 0,-1 0 15,0 0-15,21 0 0,-21 0 16,1-21-16,-1 21 0,21-21 16,-21 0-16,0 0 0,22 0 0,-22-1 15,0 1-15,0-21 0,0 0 0,-21 20 16,22-20-16,-22 0 0,21-1 15,-21 1-15,0 21 0,0-21 16,0 20-16,0 44 16,0-1-1,0 0-15,0 0 0,0 21 0,0 1 16,-21-1-16,21-21 0,-22 22 16,22-1-16,0-21 0,0 21 0,0-20 15,0-1-15,0 0 0,0 0 0,0 0 16,0 0-16,22-21 0,-1 0 15,0 0-15,0 0 0,0 0 0,0 0 16,1 0-16,-1 0 0,21-21 16,-21 21-16,22-21 0,-22 0 0,21 0 15</inkml:trace>
  <inkml:trace contextRef="#ctx0" brushRef="#br0" timeOffset="32533.76">8975 5736 0,'0'0'0,"0"-21"16,0 0-16,-22 21 15,1 0-15,0 0 16,-21 21-16,21-21 0,-22 21 16,22 0-16,-21 1 0,21-1 0,-1 0 15,1-21-15,0 42 16,21-21-16,0 1 0,21-22 16,0 21-1,1-21-15,20 0 0,-21 0 0,21 0 16,1 21-16,-1-21 0,0 21 15,1-21-15,-22 21 0,21-21 0,-21 21 16,1 1-16,-1-1 0,0 0 16,-21 0-16,0 0 0,0 0 15,-21 1-15,0-1 0,-1 0 0,-20-21 16,0 21-16,-1-21 0,1 21 16,0-21-16,-1 0 0,22 0 0,-21 0 15,0 0-15,20 0 0,-20 0 0,21 0 16,0 0-16,0 0 0,-1 0 15,22-21-15,-21 21 0,21-21 16,0 0-16,0 0 0,21-1 16,1 1-16,-1 0 15,0 0-15,21-21 0</inkml:trace>
  <inkml:trace contextRef="#ctx0" brushRef="#br0" timeOffset="34062.42">9504 5101 0,'0'21'0,"0"1"16,0-1-16,-21 21 0,21-21 15,0 22-15,0-1 0,0 0 0,0 1 16,0-1-16,-22 21 0,22 1 15,-21-22-15,21 22 0,0-1 0,0-20 16,-21 20-16,21-21 0,0 1 0,-21-1 16,21 0-16,0 1 0,0-22 15,0 0-15,0 0 0,21 0 16,0 1-16,0-22 0,1 0 16,-1 0-16,0 0 0,21 0 0,-21 0 15,1-22-15,-1 1 0,0 0 16,0 0-16,21 0 0,-20 0 15,-1-22-15,0 22 0,0-21 0,0 21 16,-21-22-16,21 22 0,-21 0 0,22 0 16,-22 0-16,0 42 15,0 0 1,-22 0-16,22 0 16,-21 0-16,21 22 0,0-22 0,0 0 15,0 0-15,0 0 0,0 1 0,0-1 16,21 0-16,1 0 0,-1 0 15,0-21-15,0 21 0,21-21 16,-20 0-16,41 0 0,-42 0 16,22 0-16,-1 0 0,-21 0 15,21-21-15,-20 0 0,20 0 16,-21 0-16,0 0 0,0-1 0,22-41 16,-43 42-16,0-22 0,21 1 15,-21 21-15,21-21 0,-21 20 0,0 1 16,0 0-16,0 0 0,0 42 15,0 0 1,0 22-16,0-22 0,-21 21 16,21-21-16,0 22 0,-21-22 15,21 21-15,0-21 0,0 0 16,0 1-16,0-1 0,0 0 16,0 0-16,0 0 15,0-42 16,0 0-31,21 0 16,0 21-16,-21-43 0,21 22 0,0 0 16,1 0-16,-22-21 0,21 20 15,0-20-15,0 21 0,0 0 0,0-22 16,1 43-16,-1-21 16,0 21-16,0 0 0,0 0 15,0 21-15,-21 1 0,22-1 16,-22 0-16,0 0 0,0 21 15,21-20-15,-21-1 0,21 0 0,0 42 16,0-41-16,0-1 0,1-21 16,-1 21-16,0 0 0,106 0 15,-85 0-15,1-21 16,20 0-16,-21 0 0,1 0 16,20 0-16,-20 0 0,-1-21 0,0 0 15,1 0-15,-1 0 0,0 0 0,-21-1 16,22-20-16,-22 0 0,0 21 15,0-22-15,0 1 0,-21 0 0,0-1 16,0 1-16,0 21 16,0-22-16,0 22 0,-21 21 0,0-21 15,0 21-15,0 0 0,-22 0 16,22 21-16,-21 0 0,-22 43 16,22-43-16,21 21 0,-43 22 15,43-22-15,0 22 16,21-43-16,0 64 15,21-64-15,0-21 16,1 21-16,-1-21 0,0 0 0,42 0 16,-41 0-16,-1 0 0,42 0 15,-42-21-15,1 0 16,-1 21-16,0-22 0,-21 1 16,21 0-16,0 0 0,-21-21 0,21 20 15,-21-20-15,22 42 16,-22-21-16,0 0 0,0 42 31,-22 0-31,22 0 16,0 22-16,0-22 0,-21 21 0,21-21 15,0 22-15,0-1 0,0 0 16,0 1-16,0 20 0,0 1 16,0-22-16,0 21 0,21 22 0,-21-21 15,22-1-15,-1 1 0,-21-1 16,21 1-16,-21-1 0,21 1 0,-21-1 15,0 1-15,21-22 0,-21 21 0,21 1 16,-21-22-16,22 22 0,-22-22 16,0 0-16,0 1 0,0-1 0,0-21 15,0 0-15,0 22 0,0-22 16,-22-21-16,1 0 0,0 0 0,0 0 16,0 0-16,0-21 0,-1 21 15,1-21-15,0-22 0,0 22 0,21-21 16,-21-1-16,21 1 0,0 0 15,0-1-15,21-20 0,0 21 0,0-22 16,22 22-16,-22-22 0,21 1 16,-21-1-16,22 22 0,-1-22 0,-21 1 15,21-1-15,-20 1 0,-1-1 0,0 1 16,0-1-16,0 22 0,-21-21 16,0 20-16</inkml:trace>
  <inkml:trace contextRef="#ctx0" brushRef="#br0" timeOffset="34324.99">10837 5207 0,'0'0'0,"-21"0"47,0 0-31,0 0 0,0 0-1,-1 0-15</inkml:trace>
  <inkml:trace contextRef="#ctx0" brushRef="#br0" timeOffset="34556.86">9588 5419 0,'0'0'15,"-21"0"-15,42 0 16,1 0-1,-1 0-15,0 0 16,21 0-16,1 0 0,-1-21 0,0 21 16,1 0-16,-1-22 0,0 22 0,-21 0 15,22 0-15,-22 0 0,0 0 16,0 0-16</inkml:trace>
  <inkml:trace contextRef="#ctx0" brushRef="#br0" timeOffset="35605.37">3365 7916 0,'0'0'0,"22"0"0,-22-21 0,0 0 16,21 0-16,0 0 15,-21 0-15,21 21 0,0-22 16,0 1-16,22 21 0,-22-21 16,0 0-16,21 21 0,-20 0 0,-1 0 15,21 0-15,-21 0 0,0 0 16,22 0-16,-43 21 0,0 0 15,0 0-15,0 22 16,0-22-16,-21 0 0,-1 21 0,-20-20 16,21 20-16,-21-21 0,-1 0 0,22 22 15,-21-22-15,-1 0 0,22 0 16,-21 0-16,21 0 0,0-21 16,21 22-16,-22-22 0,22-22 31,0 1-31,22 21 0,-1-21 15,0 0-15,21 0 0,-21 21 16,22-21-16,-1 21 0,0 0 0,1-22 16,-1 22-16,0 0 0,1 0 0,-22 0 15,21 0-15,1 22 0,-22-1 16,21 0-16,-21 0 0,0 21 0,-21-20 16,0 20-16,0-21 0,0 21 15,-21 1-15,0-22 0,-21 21 0,-1 1 16,-20-22-16,21 21 0,-22-21 15,1 0-15,-1 1 0,1-1 16,-1 0-16,1 0 0,-1-21 0,22 0 16,-1 0-16,1 0 0,0 0 15,21 0-15,-1 0 0,-20-21 16,42 0-16,0 0 0,0-1 16,0 1-16,0-21 0,21 21 15,0 0-15,1-1 0,-1-20 0,21 21 16,-21 0-16,22 0 0,-22-22 0,21 22 15</inkml:trace>
  <inkml:trace contextRef="#ctx0" brushRef="#br0" timeOffset="35792.44">4212 8001 0,'0'0'0,"21"0"0,22 0 16,-22 0-16,-21 21 15,21-21 17,-21-21-17,21 0 1</inkml:trace>
  <inkml:trace contextRef="#ctx0" brushRef="#br0" timeOffset="36979.89">5334 7980 0,'0'0'0,"0"-21"16,0 0-16,21 21 31,0 21-31,-21 0 16,0 21-16,0-21 0,0 22 15,0-1-15,0 43 0,0-43 16,0 0-16,0 1 0,-21-1 0,21 0 16,-21-20-16,0-1 0,0 21 15,21-21-15,-22 0 0,1-21 16,21-21 15,0 0-31,0 0 0,0 0 0,0 0 16,0-22-16,0 1 0,21 21 15,1-22-15,-22 1 0,21 0 0,0-1 16,-21 1-16,21 0 0,0 21 0,0-22 16,1 43-16,-1-21 0,0 21 15,0 0-15,0 21 0,0-21 16,1 43-16,-1-22 0,-21 0 16,21 21-16,-21 1 0,21-22 0,-21 21 15,0 0-15,21-20 0,-21 20 0,21-21 16,-21 0-16,0 0 0,22 1 15,-22-1-15,21-21 0,0 0 16,-21 21-16,21-21 0,0 0 0,0 0 16,1-21-16,-1 0 15,0-1-15,0 1 0,0 0 16,0-21-16,-21 21 0,22-22 0,-1 1 16,0 0-16,0-1 0,-21 1 15,21 0-15,0-1 0,1-41 16,-1 62-16,0 1 0,-21 0 15,0 0-15,21 21 0,0 0 16,0 21-16,-21 0 0,0 0 16,0 22-16,0-22 15,22 21-15,-22 1 0,0-22 0,0 21 16,0 0-16,21-20 0,-21 20 0,0-21 16,0 21-16,21-20 0,0-1 15,-21 0-15,42 0 0,-20 0 16,-1-21-16,0 0 0,0 0 0,0 0 15,0 0-15,1 0 0,20-21 16,-21 0-16,0 0 0,22 21 0,-22-21 16,0-22-16,0 22 0,0 0 15,0-21-15,1-1 0,-22 1 0,21 0 16,-21 20-16,0-20 0,0 0 16,0 21-16,-21-22 0,-1 22 15,1 0-15,0 21 0,0 0 16,0 0-16,0 0 0,-1 0 0,22 21 15,0 0-15,-21 22 0,21-1 16,0 0-16,-21 1 0,21-1 0,0 0 16,0-21-16,0 22 0,0-1 0,21-21 15,0 0-15,-21 22 0,22-43 16,-1 21-16,0 0 0,0-21 0,0 0 16,22 0-16,-22 0 0,0 0 0,21-21 15,1 0-15,-22 0 0,21-1 16,0 1-16,-20 0 0,20-21 0,-21 21 15</inkml:trace>
  <inkml:trace contextRef="#ctx0" brushRef="#br0" timeOffset="37237.74">7281 7366 0,'0'0'0,"0"-21"16,0-21-16,0 20 0,-21 65 31,21-22-31,-21 21 0,0 1 15,21 20-15,-21-21 0,21 22 0,-22-1 16,22 1-16,0-1 0,-21 1 16,21-1-16,-21 1 0,21-22 0,-21 22 15,21-22-15,0 0 0,0 1 16,0-1-16,0-21 0,0 22 0,0-22 16,0 0-16,21-21 15,0 0-15,22 0 0,-22 0 0,0-21 16,21 0-16,-21-1 0,22 1 15,-1-21-15,0 0 0</inkml:trace>
  <inkml:trace contextRef="#ctx0" brushRef="#br0" timeOffset="37992.55">7641 7366 0,'0'0'0,"0"-42"0,0-22 16,0 85 15,0 1-31,-21 20 0,0 0 0,0 22 15,21-22-15,-22 22 0,1-1 16,21 1-16,-21-1 0,0-21 0,21 22 16,0-1-16,0-20 0,-21 20 0,21-20 15,0-1-15,0-21 0,0 21 16,0-20-16,0-1 0,0 0 0,0 0 16,21-42 15,0 0-31,0 0 0,-21-1 0,21-20 15,1 21-15,-1-21 0,0 20 0,0-20 16,0 21-16,0 0 16,-21 0-16,22-1 0,-1 1 0,0 21 15,-21 21-15,0 1 16,0 20-16,0-21 16,0 21-16,0-20 0,0 20 0,0-21 15,0 21-15,0-20 0,21-1 0,-21 0 16,21 0-16,-21 0 0,21 0 15,1-21-15,-1 0 0,0 0 16,0 0-16,0 0 0,0 0 0,1 0 16,20-21-16,-21 0 0,0 0 15,0 0-15,1 0 0,-1-1 0,21-41 16,-21 21-16,-21 20 16,0 1-16,0 0 0,21 0 15,-21 0-15,22 21 0,-22 21 31,0 0-31,0 0 0,-22 22 16,22-22-16,-21 0 0,21 21 0,0-21 16,0 1-16,0-1 0,0 21 0,0-21 15,0 0-15,0 1 16,21-22-16,1 0 16,-1 0-16,0 0 0,42 0 15,-41 0-15,-1-22 0,0 1 16,0 0-16,0 0 0,0 0 0,1-22 15,-1 1-15,-21 21 0,0-21 16,0 20-16,0-20 0,-21 21 16,-1-21-16,1 20 0,0 1 0,0 21 15,0-21-15,0 21 0,-1 0 0,1 0 16,0 0-16,-21 0 0,42 21 16,-21 0-16,-1 1 0,22-1 0,-21 0 15,21 0-15,0 0 0,0 22 0,0-22 16,0 0-16,0 0 0,21 0 15,1 0-15,-1-21 0</inkml:trace>
  <inkml:trace contextRef="#ctx0" brushRef="#br0" timeOffset="38580.56">8996 8065 0,'0'0'0,"21"-22"0,-21-20 15,0 21-15,0-21 16,-21 42-16,0 0 0,-43 0 16,43 0-16,0 0 0,-22 21 15,22-21-15,-21 21 0,-22 42 16,43-41-16,-21 20 16,0 21-16,20-20 0,1-1 15,0-21-15,21 22 0,0-22 16,0 0-16,0 42 0,0-41 15,42-1-15,-20-21 0,-1 0 16,0 0-16,21 0 0,-21 0 16,22 0-16,-22 0 0,21 0 0,1-21 15,-22-1-15,21 1 0,-21 0 0,22 0 16,-22 0-16,0-22 0,0 1 16,0 0-16,0-22 0,-21 22 15,0-22-15,0 22 0,22-21 0,-22-1 16,0 1-16,21-1 0,-21 1 0,0-1 15,0 22-15,0-22 0,21 22 16,-21 0-16,0-1 0,21 22 0,-21 0 16,0 42-1,0 21-15,0-20 16,0 20-16,-21 21 0,0-20 0,0 20 16,21 1-16,-22-22 0,22 22 15,-21-1-15,21 1 0,-21-1 0,21 1 16,0 41-16,0-62 0,0-1 15,0-21-15,21 22 0,0-22 16,-21 21-16,22-21 0,-1-21 16,-21 21-16,42 1 0,-21-22 15,0 0-15,1 0 16,-1 0-16,0-22 0,0 1 16,0 0-16,-21 0 0,0-21 0,21 20 15,-21-20-15,22 21 0</inkml:trace>
  <inkml:trace contextRef="#ctx0" brushRef="#br0" timeOffset="38845.32">7260 7895 0,'42'0'16,"-20"0"-16,20 0 15,0 0-15,1-21 0,-1 21 0,21-21 16,1 21-16,-22 0 0,22-21 16,-22 21-16,22-21 0,-22 21 15,0 0-15,1-22 0,-22 22 0,42-21 16,-42 21-16</inkml:trace>
  <inkml:trace contextRef="#ctx0" brushRef="#br0" timeOffset="39221.22">9991 7684 0,'0'0'0,"-43"-22"0,-20 1 16,42 0-16,-22 0 0,22 0 15,0-22-15,0 43 0,21-21 16,-21 0-16</inkml:trace>
  <inkml:trace contextRef="#ctx0" brushRef="#br0" timeOffset="39699.94">9864 7345 0,'0'0'15,"0"-21"-15,21 21 0,0-21 16,-42 42 15,0 0-31,-1 0 0,1 21 0,-21 1 16,21-1-16,0 0 0,-22 22 15,22-22-15,0 22 0,-21-1 0,20 22 16,1-22-16,21 1 0,0-1 16,0 1-16,0-1 0,0-20 0,0-1 15,0 0-15,21 1 0,1-22 0,-1 21 16,21-21-16,0-21 0,1 22 16,41-22-16,-41 0 0,-1 0 15,22-22-15,-22 1 0,0 0 0,22-21 16,-22-1-16,22 22 0,-22-42 15,0 20-15,1 1 0,-1-21 16,-21-1-16,43-42 0,-43 43 16,-21-1-16,0 1 0,0-1 15,0 1-15,0-1 0,-21 1 0,-1-1 16,1 22-16,-21 0 0,21-1 0,-22 22 16,1 0-16,0 0 0,-1 21 15,1 0-15,0 0 0,-22 21 0,22 0 16,-22 21-16,22-20 0,-21 20 15,20 0-15,1 1 0,21-1 0,-22 0 16,22 22-16,21-22 0,0 43 16,0-43-16,0 0 0,21 1 15,22-22-15,-22 21 0,21-21 16,43 43-16,-43-43 0,22-21 16,-22 21-16,22-21 0,-22 0 15,0 0-15</inkml:trace>
  <inkml:trace contextRef="#ctx0" brushRef="#br0" timeOffset="42361.75">10520 8022 0,'0'-21'0,"0"0"0,0 0 16,0 0-16,0-1 16,0 1-16,21 0 31,0 21-31,0 0 0,0 0 15,1 21-15,-1 0 0,0-21 0,0 22 16,0-1-16,0 21 0,1-21 0,-22 0 16,21 22-16,-21-22 0,0 21 15,0-21-15,0 1 0,0-1 0,0 21 16,0-21-16,0 0 0,0 1 16,21-22-1,0 0 1,0-22-16,0 1 0,1 0 15,-1 0-15,0 0 0,0-22 0,0 22 16,0-21-16,1 0 16,-1-1-16,0 1 0,0 21 0,21-22 15,-20 1-15,20 0 16,-42 21-16,0-1 0,21 1 0,-21 42 31,0 1-31,-21 20 0,21-21 16,0 0-16,0 0 0,-21 22 15,21-22-15,0 21 0,0-21 0,0 1 16,0 20-16,0-21 0,0 0 0,0 0 16,0 1-16,0-1 0,21 0 15,0-21-15,-21 21 0,21-21 16,0 0-16,22 0 0,-22 0 0,0 0 16,0 0-16,22 0 0,-22 0 15,21-21-15,-21 21 0,22-21 0,-22 0 16,21-1-16,-21 1 0,0 0 0,1 0 15,-22-21-15,0 20 0,21 1 16,-21 0-16,0-21 0,0 21 0,0-1 16,0 1-16,0 0 0,-21 21 31,-1 0-31,22 21 0,0 0 16,0 1-16,0-1 0,0 0 15,0 0-15,-21 0 0,21 22 16,0-22-16,0 0 0,0 0 0,0 0 15,0 0-15,0 1 0,21-1 0,-21 0 16,22 0-16,-1-21 16,0 0-16,0 0 0,0 0 15,0 0-15,1 0 0,-1 0 0,0-21 16,0 21-16,0-21 0,0 0 16,1-1-16,-1 1 0,0-21 0,0 21 15,0-22-15,0 22 0,1-21 0,-1 21 16,-21-22-16,0 22 0,0 0 15,0-21-15,0 21 0,0-1 16,-21 22 0,21 22-1,0-1-15,0 0 16,0 0-16,0 0 0,0 0 0,0 22 16,0-22-16,0 0 0,0 0 15,0 22-15,21-22 0,0 0 0,0 0 16,-21 21-16,21-20 0,0-22 0,1 21 15,-1 0-15,0 0 0,0-21 16,21 21-16,-20-21 0,-1 0 0,0 0 16,0 0-16,0 0 0,0 0 15,1 0-15,-22-21 0,21 0 16,-21 0-16,0 0 16,21-1-16,-21 1 0,0-21 0,0 21 15,21-22-15,-21 1 0,0 21 0,0-21 16,0 20-16,0-20 0,0 21 15,0 0-15,0 0 0,0-1 0,0 44 32,0-1-17,0 0-15,0 21 0,0-21 16,0 1-16,0-1 0,0 21 16,0-21-16,0 0 0,0 1 15,0-1-15,21 0 0,0 0 0,1 21 16,-1-20-16,0-22 0,21 0 15,-21 0-15,22 0 16,-1 0-16,-21 0 0,22-22 16,-22 1-16,0 0 0,21-21 15,-42-1-15,21 22 16,-21-21-16,22 21 0,-22-22 0,0 22 16,0 0-16,0 0 0,0 0 0,0 0 15,0 42 16,0 0-31,0 0 0,-22 0 16,22 0-16,0 22 0,0-22 0,0 0 16,0 21-16,0-20 0,0-1 15,0 0-15,0 0 0,0 0 0,0 0 16,22-21-16,-1 22 0,0-22 0,0 0 16,0 0-16,22 0 0,-22 0 15,0 0-15,21 0 0,1 0 0,-22-22 16,21 22-16,-21-21 0,22 0 15,-1 0-15,-21 0 0,0 0 0,22-1 16,-22 1-16,-21-21 0,21 21 0,-21 0 16,21-1-16,-21 1 0,0 0 15,0 0-15,0 0 0,-21 0 16,0 21-16,-22 0 16,22 0-16,0 0 0,0 21 15,-21 0-15,20 0 0,1 21 16,0-20-16,-21 20 0,21-21 0,-1 21 15,1-20-15,0 20 0,21-21 0,-21 21 16,21-20-16,0-1 0,0 0 16,21 0-16,0-21 0,0 0 15,1 0-15,20 0 0,-21 0 0,21 0 16,-20 0-16,20 0 0,0-21 16,-21 0-16,1 0 0,20-1 15,-21 1-15,0 0 0,22-42 16,-22 20-16,0 1 0,0-22 15,0 22-15,-21 0 0,0-22 0,21-42 16,1 43-16,-22-1 0,0 1 16,0 21-16,0-22 0,0 22 15,0-22-15,0 22 0,0 21 0,0-22 16,0 22-16,0 0 16,-22 21-16,1 21 15,21 0-15,-21 22 0,21-22 0,-21 42 16,21-20-16,-21-1 0,21 22 15,0-22-15,0 21 0,0-20 0,0 20 16,0-20-16,0-1 0,0 0 16,0 22-16,0-22 0,0 0 15,0-20-15,0 20 0,21 0 0,-21-21 16,21 1-16,0-1 0,0 0 0,1 0 16,-1-21-16,0 0 0,0 0 15,0 0-15,0 0 0,1 0 0,-1 0 16,0-21-16,0 21 0,0-21 0,0 0 15,1-1-15,-1 1 0,0 0 16,-21 0-16,21 0 0,-21 0 0,21-1 16,-21 1-16,0 0 0,0 42 47,0 0-47,0 1 0,0-1 0,0 0 15,0 0-15,0 0 0,0 0 16,0 1-16,0-1 0,21 0 15,1 0-15,-1-21 0,0 0 16,0 0-16,0 0 16,0 0-16,1 0 0,-1 0 0,0 0 15,0-21-15,0 0 0,0 21 0,1-21 16,-1-1-16,0 1 0,0 0 16,0-21-16,0 21 0,1-1 15,-1 1-15,-21 0 0,21 0 16,-21 42 15,0 0-31,0 0 0,0 1 16,0-1-16,0 0 0,0 0 15,0 0-15,21-21 0,0 21 16,0-21-16,1 0 0,20 0 16,-21 0-16,0 0 0,0 0 15,22 0-15,-1 0 0,-21 0 0,22 0 16,-1-21-16,0 0 0,-21 21 0,22-21 15,-22 0-15,21 0 0,-21-22 16,1 22-16,-1 0 0,-21-21 16,0 20-16,0-20 0,0 21 0,0 0 15,0 0-15,0-22 0,-21 43 16,21-21-16,-43 21 0,22 0 0,0 0 16,-21 0-16,20 0 0,-20 21 0,21 0 15,-21 1-15,20-1 0,1 21 16,0-21-16,-21 22 0,42-22 0,-21 21 15,21 0-15,0-20 0,0 20 0,0-21 16,0 21-16,0-20 0,0-1 16,0 0-16,21 21 0,-21-21 0,21 1 15,0 20-15,-21-21 0,0 21 16,21-20-16,0 20 0,-21-21 0,0 21 16,0-20-16,0 20 0,0 0 15,0-21-15,0 22 0,0-1 0,0-21 16,0 22-16,0-1 0,-21-21 0,0 21 15,21 1-15,-21-22 0,0 21 16,0 1-16,-22 20 16,22-42-16,0 0 0,0 1 0,21-1 0,-21 0 15,-1 0-15,1-21 0,21-21 32,0 0-32,0 0 15,0-1-15,21 1 0,-21 0 16,22-21-16,-1-1 0,0-41 15,-21 41-15</inkml:trace>
  <inkml:trace contextRef="#ctx0" brushRef="#br0" timeOffset="42595.82">14584 7366 0,'-43'-21'15,"22"21"-15,0 0 47,0 0-47,0 0 47,0 0-31</inkml:trace>
  <inkml:trace contextRef="#ctx0" brushRef="#br0" timeOffset="42836.93">12933 7514 0,'0'0'0,"-21"21"0,-1-21 16,22 22-16,-21-22 62,0 0-46</inkml:trace>
  <inkml:trace contextRef="#ctx0" brushRef="#br0" timeOffset="58920.31">15727 2985 0,'0'-22'0,"0"1"16,0 0 0,0 0-1,0 0-15,0 0 16,0-1-1,0 1 1,0 0 140</inkml:trace>
  <inkml:trace contextRef="#ctx0" brushRef="#br0" timeOffset="59884.32">15748 2921 0,'0'-21'0,"0"0"31,-21 21-31,21-21 0,0-1 16,-21 22-16,21-21 16,0 0-1,0 0-15,0 0 16,-22 21 15,22 21-15,0 0-1,0 0-15,0 0 0,-21 1 16,21 20-16,0 0 0,0 1 0,0-1 16,0 0-16,0 22 0,-21-1 15,21 1-15,-21-1 0,21 1 16,-21-1-16,21 1 0,0-22 0,-21 22 15,21-22-15,-22 21 0,22-20 16,-21-1-16,21-21 0,0 22 0,0-22 16,0 21-16,0-21 0,0 0 15,0 1-15,0-1 0,0-42 32,21-1-32,-21 1 15,22-21-15,-1 21 0,-21-22 0,21 22 16,0-21-16,0 0 0,0-22 15,1 22-15,-1-22 0,0 22 0,0-22 16,0 1-16,0 21 16,1-1-16,-1 1 0,0 21 0,-21 0 15,21-1-15,0 22 16,0 22-16,1 20 16,-1-21-16,-21 21 0,0 1 15,21-1-15,-21 22 0,21-22 0,-21 0 16,0 1-16,0-1 0,0 0 0,21-21 15,-21 22-15,21-22 0,1 0 16,-22 0-16,21 0 0,0 1 0,-21-1 16,21-21-16,0 0 15,0 0-15,1 0 0,-1 0 0,21 0 0,-21 0 16,0-21-16,22 21 0,-22-22 16,21 1-16,-21-21 0,1 21 15,41-64-15,-42 43 0,0-22 16,-21 1-16,22 20 0,-1-168 15,-21 168-15,0-20 16,0-1-16,0 22 0,0 0 16,-21-43-16,-1 64 0,22-21 15,0 20-15,-21 22 0,21-21 16,-21 21-16,21 21 47,0 1-47,0-1 15,0 0-15,0 0 16,0 0-16,0 0 0,21 1 16</inkml:trace>
  <inkml:trace contextRef="#ctx0" brushRef="#br0" timeOffset="60292.32">16827 3704 0,'0'0'0,"0"21"0,22-21 31,-1 0-31,0 0 16,0-21-16,0 0 15,0 0-15,1 0 0,-1 0 0,0-1 16,0 1-16,0 0 0,0-21 15,1 21-15,-22-1 0,21-20 0,-21 21 16,0 0-16,0 0 16,-21 21-16,-1 0 15,1 0-15,0 21 0,0 0 16,0 0-16,0 0 0,-1 0 16,1 22-16,0-22 0,21 21 0,0-21 15,-21 1-15,21 20 0,0-21 16,0 0-16,0 0 0,0 1 0,0-1 15,0 0-15,21 0 16,0-21-16,0 0 0,1 0 0,-1 0 16,0 0-16,21 0 0,-21 0 0,22 0 15,-22 0-15,0-21 0,21 0 16</inkml:trace>
  <inkml:trace contextRef="#ctx0" brushRef="#br0" timeOffset="60928.61">17801 3387 0,'0'0'0,"0"-21"0,0-1 0,0 1 16,0 0-16,0 0 16,-21 21-16,0 0 15,0 0-15,-1 0 16,1 21-16,0 0 0,0 0 0,0 1 16,0 20-16,-1-21 0,-20 21 15,21 1-15,0-1 0,0-21 0,-22 22 16,43-1-16,-21-21 0,21 0 15,0 22-15,0-22 0,0 0 0,0 0 16,21 0-16,0-21 16,22 0-16,-22 0 15,0 0-15,21 0 0,-20 0 0,-1-21 0,0 0 16,21 21-16,-21-21 16,1 0-16,-1-22 0,0 22 0,-21-21 15,21-1-15,0 1 0,-21 0 16,21-22-16,-21 22 0,0-22 0,22 1 15,-22-1-15,21 1 0,-21-1 16,0 1-16,0 21 0,0-22 0,0 22 16,0-1-16,0 1 0,0 21 15,0 0-15,-21 21 0,-1 21 16,22 0-16,0 21 0,-21 1 16,21-1-16,0 22 0,0-1 15,0-21-15,0 22 0,0-1 16,0 1-16,0-22 0,0 1 15,21 20-15,-21-42 0,22 22 0,-22-1 16,0-21-16,0 0 0,21 0 16,0 1-16,0-22 15,0 0-15,0 0 16,1-22-16</inkml:trace>
  <inkml:trace contextRef="#ctx0" brushRef="#br0" timeOffset="61180.46">18351 2815 0,'0'0'0,"0"-21"0,0 42 31,-21 0-31,21 22 16,0-1-16,0 0 0,0 1 0,0-1 15,0 22-15,0-1 0,0 1 16,0-1-16,0-21 0,0 22 0,0-22 15,0 1-15,0-1 0,-21 0 16,21-21-16,0 1 0,0-1 0,0 0 16,0 0-16,0 0 0,0-42 31,-21 0-15</inkml:trace>
  <inkml:trace contextRef="#ctx0" brushRef="#br0" timeOffset="61552.26">18076 2879 0,'0'0'15,"0"-43"-15,0 1 0,0 21 16,0 0-16,21 0 0,1-1 16,20 22-16,-21 0 0,0-21 15,22 21-15,-1 0 0,0 0 0,22 0 16,-22 21-16,0 1 15,22-1-15,-22 0 0,1 21 0,-1-21 16,0 22-16,1-1 0,-22 22 16,0-22-16,0 0 0,-21 22 0,0-22 15,0 22-15,0-1 0,-21-21 16,0 22-16,0-22 0,-22 1 0,1-1 16,0-21-16,-1 21 0,1-20 15,0 20-15,-1-21 0,1 0 0,0 0 16,-1-21-16,22 22 0,-21-22 0,21 0 15,-1 21-15,1-21 0,0 0 16,21-21 0,0-1-1,21 1 1,0 0-16,1 0 0,-1 0 0</inkml:trace>
  <inkml:trace contextRef="#ctx0" brushRef="#br0" timeOffset="61988.1">18838 3323 0,'0'0'0,"21"-21"16,-21 0-16,22 21 0,-1-21 16,-21 0-1,21 21-15,0 0 16,0 0-1,0 21-15,1 0 0,-22 0 16,21 0-16,0 22 0,-21-22 16,21 0-16,-21 21 0,0-21 0,0 22 15,0-22-15,0 0 0,0 0 0,0 0 16,0 1-16,0-1 0,0 0 16,0 0-16,-21-21 0,21 21 15,-21-21 1,21-21 15,0 0-31,0 0 0,0 0 0,0-1 16,0 1-16,0 0 0,21-21 15,-21 21-15,0-22 0,0 22 0,21 0 16,-21-21-16,21 20 0,0 1 16,-21 0-16,22 21 0,-1-21 0,0 21 15,0 0-15,0 0 16,0 0-16,1 0 15,-1 0-15</inkml:trace>
  <inkml:trace contextRef="#ctx0" brushRef="#br0" timeOffset="62209.31">19558 3260 0,'0'21'15,"-21"0"1,21 0-16,0 0 0,0 1 15,-21-1-15,21 0 0,0 0 16,-22 21-16,22-20 0,0-1 0,0 0 16,0 0-16,0 0 15,0 0-15,0 1 0,0-1 0,0 0 16,0 0 0,0-42-1</inkml:trace>
  <inkml:trace contextRef="#ctx0" brushRef="#br0" timeOffset="62393.21">19537 3154 0,'0'0'0,"-21"0"0,-1-21 15,1 21-15,42 0 47,1 0-47,-1 0 16,0 21-16</inkml:trace>
  <inkml:trace contextRef="#ctx0" brushRef="#br0" timeOffset="62776.39">19875 3323 0,'0'43'16,"0"-22"-1,-21-21-15,21 21 0,0 0 16,0 0-16,0 0 0,0 1 0,0-1 16,0 0-16,0 0 0,0 0 15,21 0-15,-21 1 0,0-1 16,0 0-16,0 0 15,22-21 1,-1 0 0,-21-21-16,0 0 15,0 0-15,21-1 0,-21 1 16,21 0-16,-21 0 0,0-21 16,21 20-16,0-20 0,-21 21 0,22-21 15,-22 20-15,0 1 0,0 0 0,0 0 16,21 21-1,0 0 1,0 21 15</inkml:trace>
  <inkml:trace contextRef="#ctx0" brushRef="#br0" timeOffset="63104.21">20151 3471 0,'21'0'0,"0"0"16,-21-21-16,21 21 0,0-21 15,0 0-15,-21 0 16,22 0-16,-22-1 0,0 1 0,0 0 16,0 0-16,0 0 15,-22 21 1,1 21-16,21 0 15,-21 0-15,21 22 0,-21-22 0,0 21 16,21-21-16,0 22 0,0-22 16,-21 0-16,21 0 0,0 21 15,0-20-15,0-1 0,0 0 16,21-21-16,-21 21 16,21-21-16,0 0 0,0 0 15,0 0-15,1 0 0,20 0 0,-21-21 16,0 0-16,0 21 0,1-21 0</inkml:trace>
  <inkml:trace contextRef="#ctx0" brushRef="#br0" timeOffset="63465.18">20510 3387 0,'0'0'0,"-21"-21"0,0-1 16,21 1-16,0 0 15,0 0 1,21 21-16,0 0 0,1 0 15,-1 0-15,0 0 0,0 0 16,0 21-16,0 0 0,1 0 0,-1 1 16,0-1-16,-21 21 0,0-21 15,0 0-15,21 22 0,-21-22 0,0 0 16,0 0-16,0 0 0,0 1 16,0-1-16,-21 0 15,0-21-15,0 0 31,21-21-31,0 0 0,0-1 16,0 1-16,0 0 0,0 0 16,0-21-16,0 20 0,21-20 15,-21 21-15,21-21 0,-21 20 0,21 1 16,0 0-16,-21 0 0,21 0 16,1 21-16,-22-21 0,21-1 0,0 22 15,0 0-15,0 0 0,0 0 16</inkml:trace>
  <inkml:trace contextRef="#ctx0" brushRef="#br0" timeOffset="64402.22">22034 3366 0,'0'0'0,"0"-22"15,0-41-15,0 42 16,0-22-16,0 22 0,0 0 0,-42 0 16,21 21-16,0 0 15,0 0-15,-1 0 0,-20 0 0,21 21 16,0 0-16,-22 0 0,22 22 0,0-22 15,0 21-15,0 1 0,0-1 16,-1 0-16,1 1 0,21-1 0,0 0 16,0-21-16,0 1 0,0 20 15,0-21-15,0 0 0,21-21 0,1 21 16,-1-21-16,0 0 0,0 0 16,0 0-16,0 0 0,1 0 15,20-21-15,-21 21 0,0-21 0,0 0 16,22 0-16,-22-22 0,0 22 15,-21-21-15,21 0 0,0-1 0,-21 1 16,0-22-16,22 1 0,-1 21 16,-21-22-16,21 1 0,-21 20 0,0-20 15,0 20-15,0 22 0,0-21 16,0 21-16,0 0 0,0-1 0,0 44 31,0 20-31,0-21 0,-21 21 0,21 1 16,0-1-16,-21 0 0,-1 1 0,22 20 15,0 1-15,-21-22 0,21 22 16,-21-22-16,21 0 0,0 1 16,0-1-16,0 0 0,0-21 15,21 1-15,-21-1 0,21 0 0,-21 0 16,22-21-16,-1 0 0,0 0 16,0 0-1,-21-21-15,21 0 0,0 0 16,-21-1-16,22-20 0,-22 21 15,21-21-15,0-1 0,-21 22 0,21-21 16,-21 21-16,21-1 0,0 1 16,1 0-16,-1 21 0,0 0 15,0 0-15,0 0 0,0 21 16,1 0-16,-1 1 16,0-1-16,0 0 0,0 0 0,0 0 15,-21 22-15,22-22 0,-22 0 16,21 21-16,-21-21 0,0 1 15,0-1-15,0 0 0,0 0 16,-21-21 0,-1 0-16,1 0 15,0-21-15,21 0 16,0 0-16,0-1 0,0 1 16,0 0-16,0-21 0,0 21 15,0-1-15,21-20 0,0 21 16,1 0-16,-22 0 0,21-1 15,0 1-15,0 0 0,0 0 0,0 21 16,1-21-16,-1 21 0,0 0 0,0 0 16,0-21-16,0 21 0,1 0 15</inkml:trace>
  <inkml:trace contextRef="#ctx0" brushRef="#br0" timeOffset="64613.1">23008 3260 0,'0'0'0,"0"21"0,0 0 16,-21 0-16,0 0 16,0 1-16,-1-1 0,22 21 0,0-21 15,-21 0-15,21 1 0,-21-1 0,21 0 16,0 0-16,0 0 0,0 0 16,0 1-16,0-1 0,21-21 46,-21-21-46</inkml:trace>
  <inkml:trace contextRef="#ctx0" brushRef="#br0" timeOffset="64792.06">22818 3069 0,'0'0'0,"-22"0"15,44 0 17,-22 21-17,21-21-15,0 0 0,0 0 0</inkml:trace>
  <inkml:trace contextRef="#ctx0" brushRef="#br0" timeOffset="65160.25">23177 3260 0,'0'0'0,"0"21"16,0 0-16,0 0 0,0 0 16,0 1-16,0-1 0,0 0 15,22 0-15,-22 21 0,21-20 0,0 20 16,-21 0-16,21-21 15,0 1-15,-21-1 0,0 0 16,21 0-16,1-21 0,-1 0 16,0-21-1,-21 0 1,21 21-16,-21-21 0,0-1 16,0 1-16,0-21 0,21 21 0,-21-22 15,0 22-15,21-21 0,-21 21 16,0-22-16,0 22 0,0 0 0,0 0 15,22 0-15,-22 0 0,21 21 0,0 0 16,0 0 0,0 0-1,0 0-15,-21 21 0</inkml:trace>
  <inkml:trace contextRef="#ctx0" brushRef="#br0" timeOffset="65492.07">23749 3471 0,'21'0'15,"0"0"-15,0-21 0,1 0 16,-1 0-16,0 0 0,0 0 16,0-1-16,0 1 0,1 0 0,-1-21 15,0 21-15,-21-1 16,0 1-16,0 0 0,0 0 15,-21 21 1,0 21-16,-1 0 0,1 0 16,0 1-16,0 20 0,0-21 0,21 21 15,0-20-15,-21 20 0,21-21 16,0 0-16,0 0 0,0 22 0,0-22 16,0 0-16,0 0 15,21-21-15,0 0 0,0 21 0,0-21 16,0 0-16,22 0 15,-22 0-15,0-21 0,21 21 16</inkml:trace>
  <inkml:trace contextRef="#ctx0" brushRef="#br0" timeOffset="65876">24236 3302 0,'0'0'0,"0"-21"0,-21-21 16,21 20-1,21 22-15,0 0 16,0 0-16,0 0 0,0 0 16,1 0-16,-1 22 0,0-1 15,0-21-15,0 21 0,0 21 0,1-21 16,-1 1-16,0-1 0,0 0 16,-21 21-16,0-21 0,21 1 0,-21 20 15,0-21-15,0 0 16,0 0-16,0-42 31,0 0-15,0 0-16,0 0 0,-21 0 0,21-1 15,0 1-15,0-21 0,0 0 16,0 20-16,0-20 0,0 0 0,0 21 16,0-22-16,21 22 0,-21 0 15,21 0-15,-21 0 16,22 21-16,-1 0 0,0 0 15,0 0-15,0 0 0,0 0 16,1 0-16,-1 0 0</inkml:trace>
  <inkml:trace contextRef="#ctx0" brushRef="#br0" timeOffset="66124.82">25294 3239 0,'21'0'15,"-21"21"-15,21-21 16,1 0-16,-1 0 0,0 0 16,0 0-16,0 0 0,0 0 15,1 0-15,-1 0 0,0 0 0,0 0 16,0 0-16,0 0 0,1 0 15,-1 0-15</inkml:trace>
  <inkml:trace contextRef="#ctx0" brushRef="#br0" timeOffset="66303.85">25379 3450 0,'0'0'0,"0"43"16,0-22-1,21-21-15,0 0 16,0 0-16,0 0 0,1 0 16,-1 0-16,0 0 0,0-21 15,0 21-15,-21-22 0,21 1 16,1 0-16,-22 0 0</inkml:trace>
  <inkml:trace contextRef="#ctx0" brushRef="#br0" timeOffset="67142.11">25908 3006 0,'0'0'0,"21"0"0,0 0 0,0 0 32,-21 21-17,0 0 1,0 0-16,0 0 0,0 1 0,0-1 16,0 21-16,0-21 0,0 22 0,0-22 15,0 21-15,0-21 0,0 0 16,0 1-16,0-1 0,0 0 15,-21 0-15,21 0 0,0 0 16,-21-21 0,21-21-1,0 0 1,0 0-16,0 0 0,0 0 0,21-1 16,0-20-16,-21 21 0,22-21 15,-1-1-15,0 1 0,0 21 0,21-64 16,-20 64-16,-1 0 15,21 0-15,-21-1 0,0 1 16,22 21-16,-22 0 0,0 0 0,0 0 16,0 21-16,1 1 0,-1-1 15,-21 21-15,0-21 0,0 22 0,21-22 16,-21 21-16,0 0 0,0 1 16,0-22-16,0 21 0,0-21 0,0 22 15,-21-22-15,21 0 0,0 0 16,-21 0-16,-1-21 0,1 22 0,0-22 15,21-22 17</inkml:trace>
  <inkml:trace contextRef="#ctx0" brushRef="#br0" timeOffset="67496.91">26670 3154 0,'0'-21'16,"21"21"-1,0 0-15,0-21 0,22-1 16,-1 1 0,-21 21-16,22-21 15,-43 0-15,21 0 0,-21 0 16,21-1-16,-21 1 0,-21 21 31,0 0-31,-1 0 0,1 0 0,0 21 16,-21 1-16,21-1 0,-1 0 15,1 21-15,0-21 0,0 22 0,0 20 16,21-42-16,-21 22 16,21-22-16,0 0 0,0 0 0,0 0 15,0 1-15,0-1 0,21-21 0,0 0 16,0 0-16,0 0 0,0 0 15,22 0-15,-22 0 0,0 0 16,21-21-16</inkml:trace>
  <inkml:trace contextRef="#ctx0" brushRef="#br0" timeOffset="68020.61">27326 2985 0,'-21'0'16,"0"0"-1,21 21-15,-21 0 0,-1 0 0,1 0 16,21 0-16,0 1 0,-21 20 16,21-21-16,0 0 0,-21 22 0,21-22 15,0 0-15,0 0 0,0 0 16,0 0-16,0 1 0,21-22 16,-21 21-16,21-21 0,0 0 15,1 0-15,-1 0 16,-21-21-16,21-1 0,0 22 0,0-21 15,0 0-15,1 0 0,-1 0 16,0-22-16,0 22 0,-21 0 0,21 0 16,22 0-16,-43 42 31,0 0-31,0 0 0,0 0 16,21 1-16,-21-1 0,21 0 15,0 0-15,-21 0 0,21 0 16,-21 1-16,21-1 0,1-21 15,-1 0-15,21 21 0,-21-21 0,22 0 16,-22 0-16,21 0 0,0-21 0,-20 21 16,20-21-16,-21-1 0,21 1 15,-20 0-15,-1-21 0,0 21 0,-21-22 16,0 1-16,0 21 0,0-22 16,0 22-16,0-21 0,0 21 0,0 0 15,-21-1-15,0 22 16,-1-21-16,1 21 0,0 0 15,0 0-15,0 0 0,0 0 16,-1 0 0</inkml:trace>
  <inkml:trace contextRef="#ctx0" brushRef="#br0" timeOffset="68543.64">28892 2646 0,'0'0'0,"0"-21"16,0 0 0,22-1-16,-1 22 0,-21-21 15,21 0-15,0 0 16,-21 0-16,0 0 0,0-1 15,0 1-15,0 0 0,0 0 16,0 0-16,-21 21 0,0 0 0,0 0 16,-22 0-16,22 0 0,0 21 15,-21 0-15,20 21 0,-20 1 0,21 20 16,0 1-16,-22-22 0,22 22 16,21-1-16,-21 1 0,21-1 0,-21 1 15,21-1-15,0-21 0,0 22 16,0-22-16,21 22 0,0-43 0,0 21 15,1 1-15,20-22 0,-21 0 16,21 0-16,1 0 0,-1-21 16,-21 0-16,22 0 0,-1 0 0,0-21 15,1 0-15,-1 0 0,0 0 16,1-22-16</inkml:trace>
  <inkml:trace contextRef="#ctx0" brushRef="#br0" timeOffset="69072.34">29591 2096 0,'0'0'0,"-21"-43"0,-22 1 15,22 42-15,0 0 16,21 21-16,-21 0 0,0 64 16,0-43-16,21 22 15,0-1-15,-22 1 0,22 20 0,0-20 16,-21 21-16,21-22 0,0 22 15,0-22-15,0 1 0,0-1 0,0 1 16,-21-22-16,21 22 0,0-1 16,0-21-16,0 1 0,0-1 0,-21 0 15,21-20-15,0-1 0,0 0 0,0 0 16,-21-21 0,21-21-1,0 0 1,0-22-16,0 22 0,0-21 0,0 21 15,0-22-15,0 1 0,0 0 16,21-1-16,0 1 0,0 0 0,0-1 16,1 22-16,20-21 0,-21 21 15,0 0-15,22 21 0,-22 0 0,0 0 16,0 0-16,0 21 0,0 0 16,1 0-16,-22 0 0,0 22 0,21-22 15,-21 21-15,0 0 0,0-20 16,0 20-16,0 0 0,0 1 0,0-22 15,0 21-15,0-21 0,0 0 0,-21 1 16,21-1-16,0 0 16,-22-21-16,22 21 0,-21-21 0,0 0 15,21-21 17,0 0-32,0 0 0,0-22 15</inkml:trace>
  <inkml:trace contextRef="#ctx0" brushRef="#br0" timeOffset="69484.36">29845 2942 0,'0'-42'0,"0"21"16,21 21-1,0 0-15,0 0 16,1 0-16,-22 21 15,21 0-15,-21 0 0,0 0 0,21 22 16,-21-22-16,0 21 0,0-21 0,0 22 16,0-22-16,0 21 0,0 1 15,0-22-15,0 0 0,0 0 0,0 0 16,0 0-16,0 1 0,0-1 16,0-42 15,0-1-16,0 1-15,0 0 0,0-21 16,0 21-16,21-22 0,-21 22 0,21-21 16,0-1-16,-21 1 0,22 21 15,-1-21-15,0 20 0,-21 1 0,21 0 16,0 0-16,0 21 16,1 0-16,-1 0 15,-21 21 1,21-21-16,0 21 0,0 0 15</inkml:trace>
  <inkml:trace contextRef="#ctx0" brushRef="#br0" timeOffset="69903.12">30501 2921 0,'0'-21'15,"-21"21"-15,0 0 16,0 21-16,-1 0 0,1 0 16,0 1-16,0 20 15,0-21-15,0 0 0,-1 22 16,1-22-16,21 21 0,-21-21 0,21 22 16,0-22-16,0 0 0,0 0 15,21 0-15,0 0 0,1 1 0,-1-1 16,21-21-16,0 0 15,-20 0-15,-1 0 0,0 0 0,21 0 16,-21-21-16,1 21 0,-1-22 16,-21 1-16,21-21 0,0 21 0,-21-22 15,0 22-15,0-21 0,0 0 16,0-1-16,0 22 0,0-21 0,0 21 16,-21-1-16,21 1 0,-21 0 15,0 21-15,-22 0 16,22 0-16,-21 0 0,21 0 15,-1 0-15,1 21 16,21 0-16,0 1 0,0-1 16,21-21-16,1 0 15</inkml:trace>
  <inkml:trace contextRef="#ctx0" brushRef="#br0" timeOffset="70628.05">30882 3006 0,'0'0'0,"-21"0"15,21 21 1,-21 0-16,21 0 0,-21 0 16,21 1-16,-22 20 15,22-21-15,0 0 0,0 0 16,0 1-16,0-1 0,0 0 15,0 0-15,0 0 0,0 0 0,0 1 16,0-44 15,0 1-15,0 0-16,0 0 16,0-21-16,0 20 0,0 1 0,0 0 15,0-21-15,0 21 0,43-64 16,-22 64-16,0 0 15,0-1-15,22 22 0,-22-21 16,42 0-16,-42 21 16,43 0-16,-43 0 0,0 21 15,22 22-15,-43-22 16,0 0-16,0 21 16,0-21-16,0 1 0,0 20 15,0-21-15,0 0 0,0 22 16,0-22-16,0 0 15,-22 0-15,1-21 0,0 0 16,0 0-16,0 0 16,21-21-16,0 0 15,0 0-15,0-1 16,0 1-16,21 0 0,0 0 0,0 0 16,0-22-16,1 22 0,41-21 15,-21 21-15,1 0 16,20-22-16,-42 43 0,64 0 15,-64 21 1,0 22-16,-21-22 16,0 0-16,0 21 0,0-20 15,0 20-15,0-21 0,0 0 16,0 0-16,0 22 0,-21-22 16,0 0-16,0-21 15,0 0 1,21-21-1,21 21-15,-21-21 16,21 0-16</inkml:trace>
  <inkml:trace contextRef="#ctx0" brushRef="#br0" timeOffset="70964.57">31686 3090 0,'22'0'31,"-1"0"-31,0 0 16,0 0-16,0 0 0,0 0 15,1 0-15,-1-21 0,0 0 16,-21 0-16,0 0 16,0-22-1,-42 43 1,-1 0-1,22 0-15,0 22 0,21-1 16,0 0-16,-42 64 16,42-64-16,0 21 0,0-21 15,0 0-15,0 1 0,0-1 0,0 0 16,0 0-16,42-21 16,-21 0-1,0 0-15,0 0 0,1 0 0,-1-21 16</inkml:trace>
  <inkml:trace contextRef="#ctx0" brushRef="#br0" timeOffset="71292">31983 2159 0,'-21'0'16,"21"21"-16,0 0 16,0 1-16,0 20 0,21 43 15,-21-43-15,21 21 0,21 64 16,-21-63-16,1 126 16,-22-126-1,0 42-15,0-64 0,0 22 16,-22-22-16,22 0 0,-21-21 15,21 43-15,0-43 0,0 0 16,-21 0-16,0-21 16,21-21-1,0 0-15,0 0 16</inkml:trace>
  <inkml:trace contextRef="#ctx0" brushRef="#br0" timeOffset="71662.42">31919 2286 0,'0'0'15,"-21"-42"-15,0 21 0,0-1 0,21 1 0,0 0 16,0 0-16,21 21 16,0 0-1,21 21-15,1 0 0,-1 0 0,0 22 16,22-22-16,-1 21 0,43 64 15,-42-42-15,-22-1 16,85 128 0,-85-22-1,-63 0-15,0-126 16,-21-1-16,-1-21 0,1 21 16,-85 43-1,85-64-15,-1 0 0,1-21 16,0 22-16,-1-22 0,22 0 0,0 0 15,0 0-15,21 21 16,21-21 0,21 0-16,-20-21 0,20 21 15,-21-22-15,21 1 0</inkml:trace>
  <inkml:trace contextRef="#ctx0" brushRef="#br0" timeOffset="72054.34">32554 3069 0,'0'0'0,"-21"0"0,0 0 0,0-21 16,21 0-16,21 21 31,0 0-31,0 0 16,0 0-16,1 0 15,-1 0-15,-21 21 0,21-21 16,0 21-16,0 0 0,-21 43 15,0 42 1,0-64 0,0-21-16,0 0 0,0 1 15,-21-22 1,0 0-16,21-22 16,0 1-1,0 0-15,0 0 16,0 0-16,0 0 0,0-22 0,21 22 15,0 0-15,0 0 0,-21 0 16,0-1-16,22 1 0,-1 0 16,-21 0-1,21 21-15,0 0 16,0 0-16</inkml:trace>
  <inkml:trace contextRef="#ctx0" brushRef="#br0" timeOffset="72287.77">33041 3006 0,'-21'0'0,"0"0"15,0 0-15,21 21 16,-22 0-16,22 0 0,0 0 16,-21 1-16,21-1 0,0 0 15,0 21-15,0 43 16,0-64-1,0 0-15,0 0 0,0-42 47</inkml:trace>
  <inkml:trace contextRef="#ctx0" brushRef="#br0" timeOffset="72463.75">32851 2879 0,'0'-21'0,"0"42"0,-22-42 0,1 21 16,21-22-1,21 22 32,1 0-47,-1 0 0,0 0 16</inkml:trace>
  <inkml:trace contextRef="#ctx0" brushRef="#br0" timeOffset="72808.27">33041 2963 0,'0'0'0,"0"22"0,0-1 15,0 0-15,0 0 16,0 0-16,0 0 0,0 1 15,0 62 1,21-20 0,-21-43-1,0-42 32,0 0-47,21-1 16,-21-20-16,0 0 15,22 21-15,-1-43 32,21 43-17,0 0 1</inkml:trace>
  <inkml:trace contextRef="#ctx0" brushRef="#br0" timeOffset="73092.74">33253 3048 0,'0'-21'31,"21"21"-15,-21-21-1,-21 42 16,0-21-31,-1 21 16,1 0-16,21 0 0,0 1 16,0-1-16,0 0 0,-21 0 15,21 0-15,0 22 0,0-22 16,0 0-16,0 0 16,21-21-16,0 0 15,22 0 1,-22 0-16,0 0 0</inkml:trace>
  <inkml:trace contextRef="#ctx0" brushRef="#br0" timeOffset="73450.57">33401 3048 0,'0'0'0,"0"-21"15,0 42 16,21 0-15,0 0-16,0 1 16,-21-1-16,0 0 0,22 0 0,-22 0 15,0 0-15,21 1 0,-21-1 16,0 0-16,-21-21 47,-1 0-47,22-21 15,0 0-15,0-1 0,0 1 16,0 0-16,0 0 0,0 0 16,0 0-16,22-1 0,-1 1 0,-21 0 15,21 0-15,0 0 0,0 0 16,-21-1-16,21 1 0,1 21 0,-1 0 16,0-21-16,0 21 15</inkml:trace>
  <inkml:trace contextRef="#ctx0" brushRef="#br0" timeOffset="73944.31">33210 2159 0,'-21'0'0,"0"21"0,21 0 0,-21 1 15,21-1-15,0 0 0,-21 0 16,21 21-16,-21 1 15,21-22-15,0 21 0,0 1 0,0-22 16,0 21-16,0 0 0,0-20 16,0-1-16,21 0 0,-21 21 15,21-42-15,0 21 0,0 1 0,0-22 16,1 0-16,-1 0 0,21 0 16,-21 0-16,0 0 0,1 0 0</inkml:trace>
  <inkml:trace contextRef="#ctx0" brushRef="#br0" timeOffset="74228.14">33613 2201 0,'0'0'0,"0"22"0,21 20 15,0 0-15,-21-21 16,0 1-16,0 41 16,0-42-16,0 0 0,0 22 15,0-22-15,0 0 0,-21 0 0,21 0 16,-21-21-16,21 22 0,-22-22 16</inkml:trace>
  <inkml:trace contextRef="#ctx0" brushRef="#br0" timeOffset="74427.91">33845 2286 0,'0'21'62,"0"0"-46</inkml:trace>
  <inkml:trace contextRef="#ctx0" brushRef="#br0" timeOffset="74652.78">33845 2625 0,'0'0'16,"0"21"-16,0 0 0,0 0 0,0 0 16,0 1-16,0-1 0,0 0 0,0 21 15,0-21-15,0 1 16,0-1-16,0 0 0,0 0 0,0 0 15,0 0-15,-21 1 0,21-1 16,-21-21-16,0 21 0,-21 0 16,20-21-16,1 0 0,0 21 0</inkml:trace>
  <inkml:trace contextRef="#ctx0" brushRef="#br0" timeOffset="75976.13">25971 3979 0,'-42'0'15,"42"-21"-15,21 21 63,0 0-63,1 0 0,-1 0 0,21 0 15,-21 0-15,0 0 0,1-21 16,-1 21-16,21 0 0,-21 0 16,22 0-16,-22 0 0,21 0 0,0 0 15,-20 0-15,20 0 0,0 0 0,1 0 16,-22 0-16,21 0 0,0 0 16,22 0-16,-22 0 0,1 0 0,20 0 15,1 0-15,-1 0 0,1 0 16,-1 0-16,1 0 0,-1 0 0,1 0 15,20 0-15,-20 0 0,20 21 0,1-21 16,0 0-16,-1 0 16,1 0-16,21 0 0,0 0 0,-22 0 15,1 0-15,21 0 0,-21 21 16,-1-21-16,22 0 0,-21 22 0,-1-22 16,22 0-16,-21 0 0,0 0 15,-1 0-15,1 0 0,0 21 0,-1-21 16,1 0-16,-22 0 0,1 0 0,21 0 15,-22 0-15,22 0 0,-22 0 16,1 0-16,20 0 0,-20 0 0,-1 0 16,22 0-16,-21 0 15,-1 0-15,22 0 0,-22 0 0,1 0 16,-1 0-16,1 0 0,-1 0 16,1 0-16,20 0 0,-20 0 0,-1 0 15,1 0-15,21 0 0,-22 0 16,22 0-16,-22 0 0,1 0 0,20 0 15,-20 0-15,21 0 0,-22 0 16,22 0-16,-22 0 0,22 0 16,0 0-16,-22 0 0,22 0 0,-1 0 15,-20 0-15,21 0 0,-22 0 16,1 0-16,-1 0 0,1 0 0,-1 0 16,-21 0-16,22 0 0,-22 0 15,22 0-15,-22 0 16,22 0-16,-22 0 0,21-21 0,-20 21 15,-1 0-15,22 0 0,-22 0 16,-21 0-16,21 0 0,-20-22 0,-1 22 16,0 0-16,0 0 31,-42 0 0,0 0-31,-22 0 16,22 22-16,-42-22 0,20 21 15</inkml:trace>
  <inkml:trace contextRef="#ctx0" brushRef="#br0" timeOffset="77675.95">29549 1905 0,'0'-21'15,"0"42"48,0 0-48,0 0-15,0 22 16,0-22-16,0 0 0,0 21 0,0 1 16,21-1-16,-21 0 0,21 1 15,0-1-15,0 22 0,0-1 0,22 1 16,-22-22-16,21 21 0,1 1 16,-1-1-16,21 1 0,-20-1 0,20 1 15,-20-22-15,20 43 0,-21-22 16,22 1-16,-1 21 0,-20-1 0,20-20 15,-20 20-15,20-20 16,22 84-16,-22-63 0,-20-22 16,-1 22-16,21-22 0,-20 1 15,-1-1-15,0 1 0,1-22 0,-1 22 16,0-22-16,1 0 0,-22-20 16,21 20-16,-21-21 0,1 21 0,-1-20 15,0-1-15,0 0 0,0-21 16,-21 21-16,21-21 0,-21 21 15,0-42 17,0 0-32,0 0 15,-21 0 1,21-1-16,0 1 0,-21-21 0</inkml:trace>
  <inkml:trace contextRef="#ctx0" brushRef="#br0" timeOffset="78396.14">31327 1672 0,'0'0'0,"21"-21"15,-21 0-15,0 0 16,-21 21 15,-1 21-31,1 0 16,0 0-16,-21 0 0,-1 22 15,22-1-15,-21 22 0,0-1 0,-22-21 16,22 22-16,-22 21 0,22-22 16,-22 22-16,1-1 0,-1 1 15,1 0-15,-22 21 0,1-22 16,-1 22-16,21-21 0,-20 21 0,-1-1 16,0 1-16,1-21 0,20 21 15,-20 0-15,20-22 0,-21 1 0,22 0 16,-1-1-16,1 1 0,-1-22 15,1 1-15,-1 21 0,22-43 0,-21 21 16,-22 43-16,43-63 0,-1-1 16,22-21-16,0 21 0,0-20 15,-22 20-15,22-21 16,21 0-16,0-42 78,0 0-78,0 0 16,0 0-16,0-1 0</inkml:trace>
  <inkml:trace contextRef="#ctx0" brushRef="#br0" timeOffset="79836.87">24617 5630 0,'-21'0'0,"42"0"47,0 0-31,0 0-16,0-21 0,0 21 0,22 0 15,-22 0-15,0 0 0,0 0 16,0 0-16,-42 0 47</inkml:trace>
  <inkml:trace contextRef="#ctx0" brushRef="#br0" timeOffset="80516.21">25273 5419 0,'0'0'0,"21"0"0,-21 21 15,0 0 1,0 0-16,0 0 0,0 1 0,0-1 0,0 21 16,0-21-16,0 0 15,0 22-15,0-22 0,0 0 0,0 21 16,0-20-16,0-1 0,0 0 0,0 0 15,0 0-15,-21 0 16,21-42 15,0 0-31,0 0 16,0 0-16,0 0 0,0-1 0,0 1 16,21 0-16,-21-21 0,0 21 15,0-22-15,21 22 0,0-21 0,-21 21 16,22-1-16,-1-20 0,0 21 15,0 0-15,0 0 0,0 21 16,1-22-16,-1 22 0,21 0 0,-21 0 16,0 0-16,1 22 0,-1-1 15,0 0-15,-21 0 0,0 0 0,0 22 16,0-22-16,0 21 0,0-21 0,0 22 16,0-22-16,0 21 0,0-21 15,0 0-15,0 1 0,-21-1 0,0 21 16,-1-21-1,22-42 1,0 0 0</inkml:trace>
  <inkml:trace contextRef="#ctx0" brushRef="#br0" timeOffset="80899.88">25866 5652 0,'21'0'15,"0"0"-15,0 0 16,0 0-16,0-22 0,1 22 16,-1-21-16,0 0 0,0 0 0,21 0 15,-20 0-15,-1-1 0,0 1 16,-21 0-16,0 0 0,0 0 15,0 0-15,0-1 0,0 1 0,-21 21 16,0 0 0,-1 0-16,1 0 0,0 0 0,0 21 15,0 1-15,21 20 0,-21-21 16,-1 21-16,22-20 0,-21 20 0,21 0 16,0-21-16,0 22 0,0-22 15,0 0-15,0 21 0,0-20 16,0-1-16,21-21 0,1 21 0,-1-21 15,0 0-15,0 0 0,0 0 16,0 0-16,1 0 0,-1 0 0,0-21 16,21 0-16,-21-1 0,1 1 0,20 0 15</inkml:trace>
  <inkml:trace contextRef="#ctx0" brushRef="#br0" timeOffset="81392.42">26501 5419 0,'0'21'15,"0"0"-15,-22 0 16,22 0-16,-21 1 0,21 20 0,0-21 16,-21 0-16,21 0 0,-21 1 15,21-1-15,0 0 0,0 0 0,0 0 16,21-21 15,0-21-31,0 21 0,-21-21 16,22 0-16,-1 0 0,0-1 15,0 1-15,0 0 0,0 0 16,1 0-16,-1 0 0,0 21 16,-21 21-1,0 0-15,21 21 16,-21-21-16,0 1 0,0 20 16,0-21-16,0 0 0,21 0 0,0-21 15,-21 22-15,22-1 0,-1-21 0,0 0 16,0 0-16,0 0 0,0 0 15,1 0-15,-1 0 0,21 0 0,-21 0 16,0-21-16,-21-1 0,22 1 16,-22 0-16,21 0 0,-21 0 0,0-22 15,0-20-15,0 42 0,0-22 16,0 22-16,-21-21 0,-1 21 16,1-22-16,21 22 0,0 0 0,-21 0 15,0 21 1,0 21 15,0-21-31,-1 21 16,1 0-16,-21-21 0</inkml:trace>
  <inkml:trace contextRef="#ctx0" brushRef="#br0" timeOffset="81719.99">24723 5884 0,'21'0'31,"0"0"-15,0 0-16,0 0 0,0 0 16,22 0-16,-22 0 0,0 0 15,21 0-15,-20-21 0,-1 0 0,21 0 16,0 0-16,-20 0 0</inkml:trace>
  <inkml:trace contextRef="#ctx0" brushRef="#br0" timeOffset="82248.69">27707 5038 0,'0'0'0,"0"21"31,0 0-31,0 0 0,0 22 16,0-22-16,0 21 0,0 0 0,0 22 16,0-22-16,0 1 0,0 20 15,0-21-15,0 22 0,0-22 16,-21 1-16,0 20 0,21-21 16,0 1-16,0-22 0,0 21 0,-21-21 15,21 1-15,0-1 0,0 0 0,0-42 31,0 0-15</inkml:trace>
  <inkml:trace contextRef="#ctx0" brushRef="#br0" timeOffset="82458.08">27686 5207 0,'0'0'0,"0"-42"0,0-43 16,0 43-16,21 21 15,-21-1-15,21 1 0,0 0 0,1 0 16,-1 0-16,0 0 0,21-1 16,-21 22-16,22-21 0,-1 0 0,0 21 15,1 0-15,-1 0 0,0 0 16,1 0-16,-22 0 0,0 0 0,0 0 16,-21 21-16,-21 0 15,0 1-15,-21-1 0</inkml:trace>
  <inkml:trace contextRef="#ctx0" brushRef="#br0" timeOffset="82623.98">27686 5525 0,'0'0'0,"21"0"0,21 0 16,-20 0-16,20 0 0,-21 0 15,21 0-15,1 0 0,-1 0 0,0 0 16,1-22-16</inkml:trace>
  <inkml:trace contextRef="#ctx0" brushRef="#br0" timeOffset="82848.8">28406 5609 0,'0'0'0,"-22"21"0,1 64 16,21-64-16,0 22 0,0-22 0,0 0 15,0 0-15,0 0 0,0 0 16,0 1-16,0-1 16,0-42 15,0-1-31</inkml:trace>
  <inkml:trace contextRef="#ctx0" brushRef="#br0" timeOffset="83024.42">28406 5398 0,'0'0'0,"0"-22"0,0-20 16,0 21-16,0 0 31,21 21 0,0 0-31,0 0 16,21 0-16,-20 21 0,-1 0 15</inkml:trace>
  <inkml:trace contextRef="#ctx0" brushRef="#br0" timeOffset="83390.31">28744 5609 0,'0'0'0,"0"-21"16,0 0-1,21 21-15,1 0 16,-1 0-16,0 0 16,0 21-16,-21 0 0,21 0 15,-21 1-15,21-1 0,-21 0 16,0 21-16,0-21 0,0 1 0,0 20 15,0-21-15,0 0 0,0 0 16,0 1-16,0-1 0,-21-21 16,21-21 15,21-1-31,1 1 0,-22 0 16,21 0-16,0-21 0,0 20 15,0-20-15,0 21 0,1-21 0,-1-1 16,0 22-16,0-21 0,-21 21 15,21-22-15,0 22 0,1 21 16,-1-21-16,0 0 0,0 21 16</inkml:trace>
  <inkml:trace contextRef="#ctx0" brushRef="#br0" timeOffset="83707.11">29189 5821 0,'0'0'0,"42"21"15,-21-21-15,0 0 16,1-21-16,-1 0 16,0 21-16,0-21 0,0-1 15,0 1-15,1-21 0,-1 21 0,0-22 16,0 22-16,-21-21 0,21 21 16,-21-22-16,0 22 0,0 0 0,0 0 15,-21 21 1,0 0-16,0 21 0,-22 0 0,22 0 15,0 1-15,-21 20 0,21-21 16,-1 21-16,1 1 0,0-1 16,21 0-16,0-20 0,0 41 15,0-21-15,21-20 0,43-1 16,-43 0-16,21 0 0,43-21 16,-22 0-16,-20 0 15,20-21-15,1 0 0</inkml:trace>
  <inkml:trace contextRef="#ctx0" brushRef="#br0" timeOffset="84876.15">30268 4890 0,'0'0'0,"0"-43"0,0 1 15,0 21-15,-21 21 0,0 21 16,0 0-16,0 21 0,-22 1 0,22-1 15,0 22-15,0-1 0,-22 1 16,22-1-16,0 1 0,0 20 0,0 1 16,0 0-16,-1-1 15,1 22-15,0-21 0,0-1 0,0 1 16,0 0-16,-1-1 0,1 1 0,0 0 16,0-1-16,-21-20 0,-22 84 15,43-84-15,-21-1 0,20 1 0,-20-22 16,21 21-16,0-20 0,0-22 15,21 21-15,0-21 0,0 1 16,42-22-16,-21 0 16,0 0-16,22 0 0,-1 0 15,-21-22-15,21-20 0,1 21 0,-1 0 16,0-22-16,1 1 0,-1 0 0,-21-1 16,0 1-16,1-21 0,-22-1 15,0 1-15,0-1 0,-22 1 0,-20-1 16,21 1-16,-21-1 0,-1 1 15,1-1-15,21 22 0,-22-1 0,22 22 16,0 0-16,0 0 0,21 0 16,-21 0-16,21-1 0,0 1 15,21 0-15,0 21 0,21-21 16,-20 0-16,20 21 0,0-21 16,22-1-16,-22 1 0,22 0 0,-22 0 15,21 0-15,-20 0 0,20 21 16,-20-22-16,-1 1 0,-21 0 0,21 21 15,-20-21-15,-1 0 0,0 21 0,-21-21 16,-21 42 15,0 0-31,-1 0 0,1 0 16,0 0-16,0 22 0,0-22 0,21 21 16,-21-21-16,-1 22 0,22-22 15,0 21-15,0-21 0,0 1 0,0-1 16,0 0-16,0 0 15,22-21 1,-1 0-16,0 0 0,0 0 16,0 0-16,0-21 15,1 21-15,-22-21 0,0 0 0,21-1 16,-21 1-16,0-21 0,0 21 16,0 0-16,0-22 0,-21 22 0,-1-21 15,1 21-15,0-1 0,0 1 16,0 0-16,21 0 0,0 0 31,21 21-31,0 0 0,21 0 16,-20 0-16,20 0 0,-21 0 15,21 0-15,1 0 0,-22 0 16,0 0-16,21 0 0,-20 21 0,-1 0 16,0 0-16,0 22 0,-21-22 15,0 0-15,0 0 0,0 21 0,0-20 16,0-1-16,0 0 0,0 0 15,0 0-15,-21-21 0,0 21 0,0-21 16,21 22-16,0-44 31,0 1-15,21 0-16,-21 0 16,21 0-16,0 0 0,0-1 0,-21 1 15,21-21-15,1 0 0,-1 20 16,0-20-16,-21 0 0,0 21 0,21-1 15,-21 1-15,0 0 0,0 42 32,-21 0-32,21 22 15,0-22-15,-21 0 0,0 21 0,21-20 16,0 20-16,0-21 0,0 0 16,0 22-16,0-1 15,21-21-15,0 0 0,0-21 16,0 0-16,0 0 0,1 0 15,20 0-15,21 0 16,-20-21-16,-1 21 0</inkml:trace>
  <inkml:trace contextRef="#ctx0" brushRef="#br0" timeOffset="85132">31305 5186 0,'0'0'0,"0"-42"0,0-1 0,-42-20 16,42 42-16,-21 21 15,0 0-15,0 21 16,21 21-16,-22-21 16,22 22-16,0-22 0,0 21 0,0 0 15,0 22-15,0-22 0,0 1 16,0 20-16,0 1 0,0-1 0,22-21 16,-22 22-16,0-22 0,0 1 0,0-1 15,0-21-15,0 21 0,0-20 16,0-1-16,0 0 0,-22-21 15,1-21 1</inkml:trace>
  <inkml:trace contextRef="#ctx0" brushRef="#br0" timeOffset="85444.84">30882 5249 0,'0'0'0,"0"-63"0,0-43 16,0 64-16,21 21 0,0-22 15,1 22-15,-1 0 0,21 0 16,0 21-16,-20 0 0,20 0 0,0 0 16,22 0-16,-22 21 0,22 0 15,-22 0-15,0 22 0,1-22 0,-1 21 16,0 0-16,1 1 0,-22-1 16,0 0-16,-21 1 0,0-1 15,0 0-15,0 1 0,-21-1 16,-22 22-16,22-22 0,-21 0 0,0 1 15,-22-22-15,22 21 0,-1-21 16,-20 0-16,21 1 0,-1-1 0,1 0 16,21 0-16,0-21 0,-1 0 0,1 0 15,64 0 1,-22 0 0,0-21-16,0 0 0</inkml:trace>
  <inkml:trace contextRef="#ctx0" brushRef="#br0" timeOffset="85832.14">31581 5503 0,'0'0'16,"-22"-21"-16,44 21 31,-1 0-31,0 0 0,0 21 0,0 1 15,0-1-15,-21 0 0,22 0 16,-1 0-16,0 22 0,0-22 0,-21 0 16,0 0-16,0 21 15,0-20-15,0-1 0,0 0 0,0 0 16,-21-21-16,0 0 16,0 0-1,-1 0-15,22-21 16,0 0-16,0 0 0,-21-1 0,21 1 15,0 0-15,0 0 0,0-21 16,0 20-16,0-20 0,21 21 0,1-21 16,-1 20-16,0 1 0,0-21 15,0 42-15,0-21 0,1 0 16,-1 21-16,0 0 0,0 0 0,0 0 16,22 0-16,-22-22 0,0 22 0,0 0 15,0 0-15</inkml:trace>
  <inkml:trace contextRef="#ctx0" brushRef="#br0" timeOffset="86001.02">32131 5419 0,'0'0'0,"0"21"16,0 0-16,-21 21 15,21-20-15,-21-1 0,21 21 0,0-21 0,0 22 16,0-22-16,0 0 0,0 0 16,0 0-16,0 0 0,0 1 0,0-44 46,0 1-30,0 0-16</inkml:trace>
  <inkml:trace contextRef="#ctx0" brushRef="#br0" timeOffset="86176.49">32046 5376 0,'0'0'0,"-21"-42"0,0-21 15,0 41-15,0 22 16,21 22 15,21-1-31,0-21 16,-21 21-16,21 0 0,0-21 15,0 21-15,1-21 0,-1 21 0,0-21 16,0 22-16</inkml:trace>
  <inkml:trace contextRef="#ctx0" brushRef="#br0" timeOffset="86774.15">32406 5525 0,'0'0'0,"0"21"16,-21 0-16,21 0 15,0 0-15,0 0 16,0 1-16,0-1 0,0 0 16,0 0-16,0 0 0,21 0 15,0 1-15,0-22 0,1 21 16,-1-21-1,0 0-15,0 0 0,0 0 16,0 0-16,1 0 0,-22-21 16,21-1-16,0 1 0,0-21 15,0 21-15,-21 0 0,0-1 16,0-20-16,21 21 0,-21 0 0,0 0 16,0-1-16,0 44 31,0-1-16,-21 0-15,21 0 0,0 0 16,0 0-16,0 1 0,0-1 0,0 0 16,0 0-16,0 0 15,0 0-15,21-21 16,1 0-16,-1 0 16,0 0-16,0 0 15,0 0-15,0-21 0,-21 0 0,0 0 16,22 0-16,-1 0 0,-21-1 15,21 1-15,-21-21 0,0 21 0,0 0 16,0-1-16,0 44 31,-21-1-31,21 0 16,-21 0-16,21 0 0,0 0 0,0 1 16,0-1-16,0 0 15,0 0-15,0 0 0,0 0 0,0 1 16,21-22-1,0 0-15,0 0 16,0-22-16,0 22 0,1-21 16,-1 0-16,0 21 0,0-21 0</inkml:trace>
  <inkml:trace contextRef="#ctx0" brushRef="#br0" timeOffset="86968.04">33126 5440 0,'0'0'0,"0"-21"16,-21 42-1,-1-21-15,1 21 16,21 0-16,0 0 0,-21 1 16,21-1-16,-21 0 0,21 21 15,0-21-15,0 1 0,0-1 16,0 0 0,21-21-16,0 0 15,0 0-15,1 0 0,-1 0 16,0-21-16</inkml:trace>
  <inkml:trace contextRef="#ctx0" brushRef="#br0" timeOffset="87248.88">33210 5228 0,'0'0'0,"-42"21"15,21 1-15,0-1 16,21 0-16,0 0 0,0 0 16,0 0-16,0 22 0,0-22 15,0 0-15,0 21 0,0-20 16,0 20-16,0-21 0,0 21 16,21-20-16,0-1 0,0 21 0,-21-21 15,21 0-15,1-21 0,-1 22 16,-21-1-16,21-21 0,0 0 15,0 0-15,0 0 16,1 0-16</inkml:trace>
  <inkml:trace contextRef="#ctx0" brushRef="#br0" timeOffset="87501.24">33570 5186 0,'0'0'0,"-42"0"16,0 0-16,20 0 16,1 0-16,0 0 0,21 21 31,0 0-31,0 0 0,0 1 16,0 20-16,0-21 0,21 0 0,0 0 15,1 22-15,-22-22 0,21 0 16,-21 0-16,21 0 0,-21 1 15,0-1-15,21 0 0,21 0 16</inkml:trace>
  <inkml:trace contextRef="#ctx0" brushRef="#br0" timeOffset="87756.09">33761 5228 0,'0'0'0,"0"21"15,0 1 1,0-1 0,0 0-1,0 0-15,0 0 16,0 0-16,0 1 0,-21-1 15,-1 0-15,22 0 16,0 0-16</inkml:trace>
  <inkml:trace contextRef="#ctx0" brushRef="#br0" timeOffset="87955.98">33845 5630 0,'0'22'0,"-21"-22"16,0 21-16,0-21 16,21 21-16,0 0 15,0 0 1,0 0-16,0 1 0,0-1 16,0 0-1,0 0-15</inkml:trace>
  <inkml:trace contextRef="#ctx0" brushRef="#br0" timeOffset="88108.17">33803 6054 0,'0'0'0,"-21"21"15,0 0-15,0 0 0,-1 22 0,1-22 16,-21 0-16,21 0 0,0 0 16,-22 0-16,22 1 0,-21-1 15,21 0-15,-1 0 0,-20 0 0,0 0 16,21 1-16,-22-22 15,1 21-15,0-21 0</inkml:trace>
  <inkml:trace contextRef="#ctx0" brushRef="#br0" timeOffset="89172.98">28681 4128 0,'0'21'15,"0"0"-15,0 0 16,0 0-16,0 0 0,0 1 16,0 20-16,21-21 0,0 21 0,0 1 15,22-1-15,20 0 0,1 22 16,-1-22-16,22 22 0,-1 20 0,1-20 15,0 21-15,-1-22 0,1 22 16,0-1-16,-22-20 0,22 21 16,-22-22-16,1 1 0,-1 20 15,1-20-15,-1-1 0,1 1 0,-22-1 16,1 1-16,-1-22 0,0 0 16,1 1-16,-22-1 0,0 0 0,0-20 15,0-1-15,0 21 0,1-21 16,-22 0-16,0-42 47,0 0-47,0 0 15,0 0-15,0 0 0,0-1 16,0 1-16</inkml:trace>
  <inkml:trace contextRef="#ctx0" brushRef="#br0" timeOffset="89616.73">30501 4212 0,'0'0'0,"-21"0"0,-43 43 16,22-1-16,-21 0 16,20 1-16,-20 20 0,-1 1 0,-20-1 0,20 22 15,-21-1-15,1 22 0,20-21 16,-20 21-16,-1-22 0,0 22 0,1-21 15,-1 0-15,21-1 16,-20 1-16,20-22 0,1 22 0,-1-21 16,1-1-16,20-21 0,-20 22 0,42-22 15,-22-21-15,1 22 0,21-22 16,0 0-16,0 0 0,-1 0 0,1-21 16,21 22-16,0-44 31,0 1-16,0 0-15</inkml:trace>
  <inkml:trace contextRef="#ctx0" brushRef="#br0" timeOffset="90540.37">24659 7006 0,'21'0'46,"0"0"-30,-21 21-16,22-21 16,-22 22-1</inkml:trace>
  <inkml:trace contextRef="#ctx0" brushRef="#br0" timeOffset="91844.4">25485 6985 0,'0'0'0,"0"21"31,0 0-31,0 1 0,0-1 16,0 0-16,0 0 0,0 0 0,0 0 16,0 22-16,0-22 0,0 0 15,0 21-15,0-20 0,0 20 16,0-21-16,0 0 16,0 0-16,0-42 31,0 0-16,0 0-15,0 0 0,21 0 0,0-1 16,-21 1-16,21 0 0,0-21 16,0 21-16,-21-1 0,22 1 15,-1 0-15,-21 0 0,21 0 0,-21 0 16,21 21-16,0 0 16,0 0-16,1 0 0,-1 0 15,0 21-15,0 0 16,0 0-16,-21 0 0,21 0 15,22 43 1,-43-43-16,21 0 0,21 0 16,-42 1-16,21-22 0,1 0 15,-1 0-15,0 0 0,42 0 16,-41 0-16,-1 0 0,21 0 16,-21-22-16,0 1 0,1 21 0,20-42 15,-21 21-15,0 0 0,22-22 16,-43 22-16,21 0 15,-21-21-15,0 20 0,0 1 0,0 0 16,0 0-16,-21 21 16,-1 0-1,1 21 1,21 0-16,-21 0 0,21 1 0,0-1 16,0 0-16,0 0 0,0 0 15,0 0-15,0 1 0,0-1 16,0 0-16,21 0 0,0 0 15,-21 0-15,22-21 0,-1 0 0,0 22 16,0-22-16,0 0 0,0 0 16,1 0-16,-1 0 0,0-22 15,0 1-15,0 0 0,0 21 0,1-21 16,-1 0-16,0 0 0,-21-1 0,21 1 16,0 0-16,-21 0 15,0 0-15,21 21 0,1 0 16,-22 21 15,0 0-31,0 0 0,0 0 0,0 1 16,0-1-16,0 0 0,0 0 0,0 0 15,0 0-15,0 1 16,21-1-16,0-21 16,0 0-16,0 0 15,0 0-15,1 0 0,-1 0 16,0 0-16,0 0 15,0 0-15,0 0 16,1-21 0,-1 21-16,-21-22 15,21 22-15,0-21 16,0 0-16,-21 0 16,21 21-16,-21-21 0,22 0 15,-22-1-15,0 1 16,0 0-16,0 0 0,0 0 15,0 0-15,0-1 0,-22 1 0,22 0 16,0 0-16,-21 21 0,21-21 16,-21 0-16,21-1 15,0 44 17,21-1-17,0-21-15,1 0 0,-1 0 16,0 0-16</inkml:trace>
  <inkml:trace contextRef="#ctx0" brushRef="#br0" timeOffset="92224.18">28406 6752 0,'0'0'0,"0"-21"0,0 0 0,0 0 16,0 0 0,0 42 15,0 0-31,0 0 15,0 0-15,0 0 0,0 22 16,0-22-16,0 42 16,-22-20-16,22-1 0,0 22 15,0-22-15,-21-21 0,21 21 0,0-20 16,0-1-16,-21 0 0,21 0 16,0 0-16,0 0 0,0 1 15,-21-22 1</inkml:trace>
  <inkml:trace contextRef="#ctx0" brushRef="#br0" timeOffset="92492.02">27961 7345 0,'0'0'0,"-21"21"0,0 43 16,21-43-16,0 0 0,0 0 0,0 0 15,0 0-15,21 1 0,0-22 16,0 21-16,0 0 0,1-21 0,20 0 16,-21 0-16,21 0 0,1 0 0,-22 0 15,21 0-15,1 0 0,-22 0 16,21 0-16,-21-21 0,22 21 0,-22-21 16,0-1-16,-21 1 0,21 0 15,-21 0-15,0-21 0,0 20 16,0-20-16,0 21 0,0-21 0,0-1 15,0 1-15,0 0 16</inkml:trace>
  <inkml:trace contextRef="#ctx0" brushRef="#br0" timeOffset="92728.39">28088 6689 0,'0'0'0,"-42"-21"15,42-1-15,0 1 16,0 0 0,21 0-16,0 21 0,0 0 15,0-21-15,1 21 0,-1 0 0,21-21 0,-21 21 16,0 0-16,22 0 16,-22 0-16,0 0 0,0 0 0,22 0 15,-22 0-15,0 0 0,0 0 16,0 0-16,0 0 0,1 0 15</inkml:trace>
  <inkml:trace contextRef="#ctx0" brushRef="#br0" timeOffset="93267.08">29231 6752 0,'0'0'0,"0"-21"16,0 42 0,0 0-1,-21 1-15,0 20 0,21-21 16,-21 21-16,-1 1 0,1-22 0,0 21 15,0 1-15,0-1 0,0 0 16,21 1-16,0-1 0,-22 0 0,22 1 16,0-22-16,0 0 15,0 21-15,0-21 0,0 1 0,22-1 16,-1-21-16,0 21 0,21 0 16,-21-21-16,1 0 0,41 0 15,-42 0-15,22 0 0,-22 0 16,0 0-16,0-21 0,0 21 0,-21-21 15,21 0-15,1 21 0,-22-22 16,21 1-16,-21 0 0,0 0 0,0 0 16,0 0-16</inkml:trace>
  <inkml:trace contextRef="#ctx0" brushRef="#br0" timeOffset="93471.96">29125 7133 0,'0'0'0,"-21"0"0,42 0 31,0 0-15,1 0-16,-1 0 0,0 0 0,0 0 15,0 0-15,22 0 0,-22 0 16,0 0-16,0 0 0,21 0 0,-20 0 16,-1-21-16,0 21 0,-21-21 0,21 21 15,-21-21-15,0 0 16,0-1-16</inkml:trace>
  <inkml:trace contextRef="#ctx0" brushRef="#br0" timeOffset="93639.87">29295 6879 0,'-22'-21'16,"22"0"0,22 21-1,-1 0-15,0 0 16,0 0-16,0 0 0,0 0 0,22 0 15,-22 0-15,21 0 0,1 0 16,-22-21-16,21 21 0,0 0 0,22 0 16,-22 0-16</inkml:trace>
  <inkml:trace contextRef="#ctx0" brushRef="#br0" timeOffset="93940.93">30395 6773 0,'-21'0'0,"0"22"16,0-1-16,21 0 0,0 0 0,-21 0 16,21 0-16,-22 22 0,1-1 15,21-21-15,0 22 0,0-1 0,-21 0 16,21-21-16,0 22 15,-21-1-15,21-21 0,0 22 0,0-22 16,0 0-16,0 0 0,0 0 0,0 0 16,0 1-16,0-1 15,0-42 17</inkml:trace>
  <inkml:trace contextRef="#ctx0" brushRef="#br0" timeOffset="94256.75">30057 6900 0,'0'0'0,"0"-42"16,0 21-16,0-21 0,0 20 0,21 22 16,0-21-16,0 0 0,21 21 15,-20 0-15,20-21 0,0 21 0,1 0 16,-1 0-16,21 0 0,-20 21 15,-1 0-15,0 0 0,1 22 0,-1-22 16,0 21-16,1 1 0,-22-22 16,21 21-16,-21 0 0,-21 1 0,0-1 15,0 0-15,0 1 0,0-22 16,-21 21-16,0-21 0,0 1 16,-21-1-16,20 0 0,-20 0 0,0 0 15,-1 0-15,1 1 0,0-22 0,21 21 16,-22-21-16,22 21 0,-42-21 15</inkml:trace>
  <inkml:trace contextRef="#ctx0" brushRef="#br0" timeOffset="94568.18">31623 6710 0,'0'21'16,"-21"-21"-16,21 21 15,-21 0-15,21 22 0,0-22 16,-22 21-16,1-21 0,21 22 0,-21-1 15,0-21-15,21 22 0,0-1 16,0 0-16,-21-21 0,21 22 16,0-22-16,0 0 0,0 0 15,0 0-15,0 1 0,21-22 16,0 21-16,0-21 0,0 0 0,1 0 16,-1 0-16,0 0 0</inkml:trace>
  <inkml:trace contextRef="#ctx0" brushRef="#br0" timeOffset="94856.01">32152 6773 0,'0'0'0,"0"-21"0,21 21 16,0 21-1,-21 1-15,22-1 16,-1 0-16,-21 0 0,21 21 15,-21-20-15,0-1 0,21 21 0,-21 0 16,0 1-16,0-1 0,0 0 16,0 1-16,0-1 0,-21 0 0,0-20 15,0 20-15,-1-21 0,1 0 16,-21 0-16,21 1 0,-22-1 0,22 0 16,0-21-16,0 0 15,-21 0-15,20 0 0,1 0 0,21-21 31</inkml:trace>
  <inkml:trace contextRef="#ctx0" brushRef="#br0" timeOffset="95072.89">32829 6900 0,'-21'22'47,"21"-1"-32,0 0 1,0 0-16,0 0 16,0 0-1</inkml:trace>
  <inkml:trace contextRef="#ctx0" brushRef="#br0" timeOffset="95292.27">32893 7451 0,'0'0'0,"0"42"0,-21-21 0,0 0 16,-1 1-16,22-1 0,-21 0 15,0 0-15,21 0 0,0 22 0,-21-43 16,0 21-16,21 0 0,-21 0 15,-1 0-15,22 0 0,-21-21 0,0 22 16,0-22-16,0 21 0,0-21 16,-1 0-16,-20 21 0,21-21 0,-21 0 15,-1 21-15,-20-21 0,20 0 16</inkml:trace>
  <inkml:trace contextRef="#ctx0" brushRef="#br0" timeOffset="98544.84">8445 3979 0,'-21'-21'15,"21"0"-15,-21 21 0,21-21 16</inkml:trace>
  <inkml:trace contextRef="#ctx0" brushRef="#br0" timeOffset="105872.04">26183 3768 0,'0'21'78,"0"0"-62,0 0-16,0 0 0,0 1 16,0-1-16,0 0 0,0 0 15,0 0-15,0 0 0,0 1 0,0-1 16,0 0-16,0 0 0,0 0 16,0 0-16,0 1 0,21-22 15,0 21-15,1 0 0,-1-21 16,0 0-16,-21 21 0,21-21 15,0 0-15,0 0 0,1 21 0,-1-21 16,0 0-16,0 0 0,0 0 16,0 0-16,1 0 0,-1 0 15,0 0-15,0 0 0,0 0 0,0 0 16,1 0-16,-1 0 0,0-21 16,0 21-16,0 0 0,0-21 0,1 21 15,20-21-15,-21 0 0,0 21 16,22-22-16,20-20 0,-42 42 15,22-21-15,-22 0 0,21 0 16,0 21-16,1-22 0,-22 1 16,21 21-16,1-21 0,-1 21 0,-21-21 15,21 21-15,1-21 0,-1 21 16,-21 0-16,22-21 0,-1 21 16,0 0-16,-21-22 0,22 22 0,-1-21 15,0 21-15,1 0 0,-1 0 16,0 0-16,22 0 0,-22-21 0,1 21 15,20 0-15,-21 0 0,22 0 16,-1 0-16,-20 0 0,-1 0 0,22 0 16,-22 0-16,0 0 0,1 0 15,-1 0-15,0 0 0,1 0 16,-1 0-16,0 0 0,-21 0 16,22 0-16,-1 21 0,0-21 0,1 0 15,-1 0-15,-21 0 0,22 21 0,-1-21 16,0 0-16,1 0 15,-1 22-15,43-1 0,-43-21 16,-21 21-16,21-21 0,-20 21 16,20-21-16,-21 21 0,0 0 0,22-21 15,-22 22-15,0-1 0,0-21 16,0 21-16,0 0 0,1 0 0,-1 0 16,0 1-16,0-1 15,0 0-15,0 0 0,-21 0 16,22 0-16,-1 1 15,-21-1-15,21 0 16,-21 0 0,21-21-16,-21 21 15,21-21 32,0 0-31,-21-21-1,0 0-15,22 21 16,-1-21-16,0 0 0,0-1 16,21 1-1,-20 0-15,-1 0 0,0 21 16,0-21-16,0 21 0,22-21 16,-22 21-16,85-22 15,-64 1-15,21 21 16,-20 0-16,-1 0 0,-21-21 15,22 21-15,-1 0 0,-21 0 0,21 0 16,-20 0-16,20 0 0,-21 0 16,21 0-16,-20 0 0,20 0 0,-21 0 15,21 0-15,-20 0 0,62 0 16,-63 0-16,22 0 16,20 0-16,-42 0 15,22 0-15,-22 0 0,21 0 16,-21 0-16,22 0 0,-22 0 0,21 0 15,-21 21-15,1-21 0,20 0 16,-21 0-16,21 21 0,-20-21 16,62 22-1,-41-22-15,-22 21 0,0 0 16,0-21-16,21 0 0,-20 0 0,-1 21 16,0-21-16,0 0 0,0 21 0,0-21 15,22 0-15,-22 21 0,0-21 16,0 22-16,0-22 0,1 21 0,-1-21 15,0 0-15,0 21 0,21-21 16,-20 21-16,-1-21 0,0 0 16,0 21-16,21-21 0,-20 0 15,-1 0-15,0 21 0,21-21 16,-21 0-16,1 0 0,-1 22 0,21-22 16,-21 0-16,0 0 0,1 0 15,-1 0-15,0 0 0,21 0 16,-21 0-16,1 0 0,-1 0 15,0 0-15,0 0 0,0 0 0,0 0 16,1-22-16,-1 22 0,0-21 16,0 21-16,0-21 0,0 21 15,1-21-15,-1 0 0,0 0 16,0 21-16,0-22 0,-21 1 16,21 0-16,1 0 0,-1 21 15,-21-21-15,21 0 0,-21-1 0,21 1 16,-21 0-16,21 0 15,0 0-15,1 0 16,-1-1-16,0 22 16,-42 0 93</inkml:trace>
  <inkml:trace contextRef="#ctx0" brushRef="#br0" timeOffset="107580.59">26035 6117 0,'0'0'0,"0"21"0,21 22 16,-21-22-16,21-21 0,0 21 15,1 0-15,-1-21 0,-21 21 0,21-21 16,0 22-16,0-22 0,22 21 0,-22-21 15,0 0-15,0 21 0,21-21 16,-20 0-16,20 0 0,-21 0 0,21 21 16,1-21-16,-1 0 0,0 0 15,1 0-15,-1 0 0,0 0 0,22 0 16,-22 0-16,1 0 0,20 0 16,-21 0-16,1-21 0,20 21 15,-20-21-15,-1 21 0,21 0 0,-20-21 16,-1 21-16,0-22 0,1 22 0,20-21 15,-20 21-15,-1-21 0,21 21 16,-20-21-16,20 21 0,-20-21 0,-1 21 16,21-21-16,-20 21 0,20-22 15,1 22-15,-22 0 0,22-21 0,-1 21 16,-21-21-16,22 21 0,-22 0 0,22 0 16,-1 0-16,-20-21 0,20 21 15,-21 0-15,22 0 0,-22 0 16,1 0-16,20-21 0,-21 21 15,1 0-15,20 0 0,-20 0 0,-1 0 16,0-21-16,22 21 0,-22 0 0,0 0 16,1 0-16,-1 0 0,0 0 15,1 0-15,20 0 0,-42 0 0,22 0 16,-1 0-16,0 21 0,1-21 16,-22 0-16,21 21 0,-21 0 0,22-21 15,-22 0-15,21 21 0,-21-21 16,1 21-16,-1-21 0,21 22 0,-21-22 15,0 21-15,1-21 0,20 21 16,-21 0-16,0-21 16,0 21-16,1-21 0,-22 21 0,21-21 15,0 22-15,0-1 16,-21 0-16,21-21 0,0 0 31,-21 21-31,0-42 78,0 0-62,22 21-16,-1-21 16,21-1-16,0 1 15,64-21 1,-42 21-1,-22 0-15,-21 21 0,64-22 16,-43 1-16,22 21 0,-22-21 16,0 21-16,1 0 0,-1 0 15,22 0-15,-22-21 0,0 21 0,1 0 16,-1 0-16,0 0 0,1 0 16,-22 0-16,21 0 0,0 0 0,1 21 15,-22-21-15,21 21 16,1-21-16,-22 21 0,21-21 0,0 22 15,-20-22-15,20 21 0,0 0 16,1-21-16,-1 21 0,0 0 0,1-21 16,-1 21-16,0-21 0,-21 0 15,22 22-15,41-22 16,-41 0-16,-22 0 0,21 0 0,1 0 16,-22 0-16,21 0 0,0 0 15,-20 0-15,20 0 0,0 0 16,-21-22-16,22 1 0,-22 21 0,0-21 15,21 21-15,-20-21 0,-1 0 0,0 21 16,0-21-16,0-1 16,0 22-16,1 0 0,-22-21 15,21 21-15,0 0 16,-21-21-16,21 0 16,-21 0-16</inkml:trace>
  <inkml:trace contextRef="#ctx0" brushRef="#br0" timeOffset="108999.77">25717 7959 0,'0'0'0,"-21"0"0,21 21 0,0 0 15,0 0-15,0 0 0,0 1 16,0-1-16,0 0 0,0 0 16,0 0-16,0 0 0,21 1 15,1-1-15,-1 0 0,0 0 0,0 21 16,0-20-16,22-1 0,-22 0 0,21 0 15,0 0-15,1 0 0,-1 1 0,0-1 16,1-21-16,-1 21 0,22 0 16,-22-21-16,0 0 0,22 21 0,-22-21 15,22 0-15,-22 0 0,21 0 0,1 0 16,-22 0-16,22-21 0,-1 0 0,1 21 16,-1-21-16,1 0 0,-1-1 15,1 1-15,-1 0 0,1 0 16,-1 0-16,1-22 0,-1 22 0,22-21 15,-22 21-15,22-22 0,0 1 0,-1 21 16,1-21-16,0-1 0,-1 22 16,1-21-16,-21 21 0,20-1 0,1 1 15,-22 0-15,86 0 16,-86 0-16,1 0 0,20 21 0,-20 0 16,-1 0-16,85-22 15,-84 22-15,21 0 0,-22 0 0,1 0 16,-22 0-16,21 22 0,1-22 0,-1 21 15,-20 0-15,-1-21 0,0 21 0,22 0 16,-43 0-16,21-21 0,1 22 16,-22-1-16,0 0 0,21 0 15,-20 0-15,-1 0 0,0 1 0,-21-1 16,21 0-16,0 0 0,0 0 0,-21 0 16,22 1-16,-1-1 0,-21 0 15,0 0-15,21-21 0,0 21 0,0-21 16,-21 21-16,21-21 0,1 0 15,-1 0 1,0-21 0,-21 0-16,21 0 15,0 0 1,0 0-16,1 21 16,-22-22-16,21 1 0,0 21 0,0-21 15,0 0-15,0 21 0,1-21 0,-1 0 16,21-1-16,-21 1 0,22 21 15,-1-21-15,0 21 0,1 0 0,-1 0 16,21 0-16,-20 0 0,20 0 16,-20 0-16,20 0 0,-21 0 0,1 21 15,-1 0-15,0-21 0,1 22 0,-1-1 16,0-21-16,1 21 0,-22 0 16,21 0-16,-21-21 0,22 21 0,-22 1 15,21-22-15,-21 21 0,1-21 16,20 21-16,-21-21 0,0 0 15,0 0-15,1 21 0,-1-21 0,0 0 16,0 0-16,0 0 0,0 0 16,1 0-16,-1 0 0,0 0 15,0 0-15,0 0 16,0 0-16,-21-21 16,22 21-1,-22-21-15,0 0 16,0-1-1,-22 1-15,1 0 16</inkml:trace>
  <inkml:trace contextRef="#ctx0" brushRef="#br0" timeOffset="117228.29">15134 4403 0,'21'0'141,"0"0"-141,1 0 0,-1 0 16,0 0-16,21 0 0,1 0 15,-1 0-15,-21 0 0,21 0 0,22 0 16,-22 0-16,1 0 0,-1 0 0,0 0 16,1 0-16,-1 0 0,21 0 15,-20 0-15,-1 0 0,0 0 16,1 0-16,-1 21 0,0-21 0,1 0 15,-1 0-15,22 0 0,-22 21 16,0-21-16,22 0 0,-1 0 0,-20 21 16,20-21-16,1 0 0,-1 0 0,-21 0 15,22 0-15,-1 21 0,22-21 16,-21 0-16,-1 0 0,1 0 0,-1 0 16,22 22-16,-22-22 0,1 0 15,-1 0-15,22 0 0,-22 0 0,1 21 16,-1-21-16,1 0 0,-1 0 0,1 0 15,-1 0-15,1 0 16,21 0-16,-22 0 0,1 21 0,20-21 16,-20 0-16,20 0 0,-20 0 0,21 0 15,-22 0-15,22 0 0,-22 0 16,22 0-16,-22 0 0,1 0 0,21 0 16,-22 0-16,22 0 0,-1 0 15,-20 0-15,21 0 0,-1 0 0,-20 0 16,20 0-16,1 0 0,-21 0 0,20 0 15,-20 0-15,-1 0 0,22 0 16,-22-21-16,22 21 0,-21 0 0,20 0 16,-20 0-16,20-21 0,-20 21 0,-1 0 15,22 0-15,-21-22 0,-1 22 16,1-21-16,-1 21 0,-21 0 16,22-21-16,-1 21 0,1 0 15,-1 0-15,1-21 0,-1 21 0,1-21 16,-22 21-16,22 0 0,-1 0 0,1-21 15,-1 21-15,1 0 0,-22 0 16,22 0-16,-22-22 0,64 22 16,-43 0-16,-20 0 0,20 0 15,1 0-15,-22 0 0,21 0 0,64 0 16,-63 0-16,-22 0 0,22 0 16,-1 0-16,1 0 0,42 0 15,-43 0-15,-21 0 16,64 0-16,-42 0 15,42 0-15,-64 0 0,21 0 16,1-21-16,63 21 0,-64 0 16,1 0-16,-1 0 0,1 0 15,-1-21-15,1 21 0,-22 0 0,22 0 16,-1 0-16,1 0 0,-1-21 16,-20 21-16,20 0 0,1 0 0,-1 0 15,1 0-15,-1 0 0,1 0 16,-1-21-16,22 21 0,-22 0 0,1 0 15,-1 0-15,1 0 0,-1 0 16,1 0-16,-1 0 0,64 0 16,-63 0-16,-1 0 0,1 0 15,20 0-15,-20 0 0,-1 0 16,22 0-16,-21 0 0,20 0 0,43 0 16,-63-21-16,20 21 15,43 0-15,-63 0 0,21 0 16,-22 0-16,22 0 0,-1 0 15,65 0-15,-65 0 0,-20 0 16,20 0-16,-20 0 0,-1 0 16,86 0-16,-65 0 15,-20 21-15,84-21 16,-63 0-16,-1 0 0,64 21 16,-84-21-16,-1 0 0,1 0 15,-1 0-15,1 0 0,-1 0 0,1 0 16,-1 0-16,1 0 0,-1 0 15,1 21-15,-1-21 0,1 0 0,-1 0 16,1 0-16,-1 0 0,1 0 16,-1 0-16,1 0 0,-1 0 0,1 0 15,-1 0-15,-20 0 0,20 0 16,-20 0-16,20 0 0,1 0 0,-22 0 16,21 0-16,1 0 0,-22 0 15,22 21-15,-1-21 0,-20 0 0,20 0 16,-21 0-16,1 0 15,20 0-15,-20 0 0,-1 0 0,0 0 16,1 0-16,-1 0 0,-21 0 16,21 0-16,-20 0 0,20 0 0,-21 0 15,21 0-15,-20 0 0,20 0 16,-21 0-16,0 0 0,0 0 0,22 0 16,-22 0-16,0 0 0,0 0 15,22-21-15,-22 21 0,0 0 16,21-21-16,-21 21 0,1 0 0,20 0 15,-21-21-15,21 21 16,-20 0-16,-1-21 0,21 21 0,-21-22 16,22 22-16,-22-21 0,0 21 15,0-21-15,0 21 0,0-21 0,1 21 16,-1-21-16,0 0 0,0 21 16,-21-22-16,21 1 0,0 21 15,1-21-15,-22 0 0,21 21 0,0-21 16,0 0-16,-21-1 0,21 1 15,0 21-15,1-21 0,-1 0 0,0 0 16,0 0-16,0-1 16,0 1-16,1 0 15,-22 0-15,21 0 16,0 0-16,0 21 16,-21-22-16,21 1 0,0 21 0,-21-21 15,22 0-15,-1 21 0,0-21 16,0 0-16,-21-1 0,21 22 15,0-21-15,1 0 0,-1 21 0,-21-21 16,21 0-16,0 0 16,-21-1-16,21 22 0,0 0 15,-21-21-15,22 21 0,-1-21 16,0 21-16,-21-21 0,21 21 16,-21-21-16,21 21 0,-21-21 15,21 21-15,-21-22 0,22 1 16,-22 0-16,21 21 15,-21-21-15,0 0 0,21 0 16,0-1-16,0 1 0,-21 0 16,21 0-16,-21 0 0,22 21 15,-22-21-15,21-1 0,0 1 16,-21 0-16,0 0 0,21 0 0,-21 0 16,21-43-1,-21 43-15,0 0 0,0 0 16,0-1-16,0 1 0,0-21 0,0 21 15,0 0-15,0-1 0,0-20 16,0 21-16,0 0 16,-21 0-16,0-22 0,21 22 0,0-21 15,0 21-15,-21-1 0,21-20 16,-21 21-16,21 0 0,-22 0 16,1-22-16,21 22 0,-21 0 15,0-21-15,0 20 0,0 1 16,-1 0-16,1 0 0,0 0 15,-21 0-15,21-1 0,-22 1 16,-20-42-16,20 42 16,1-1-16,-43-20 0,43 21 15,21 0-15,-21 0 16,-1-1-16,22 1 0,-64-21 16,64 21-16,-63-22 15,41 22-15,1 0 0,-22 0 16,22 0-16,-21 21 0,-1-21 0,1-1 15,-1 22-15,-63-21 16,64 0-16,-1 21 0,22 0 16,-22-21-16,22 21 0,-22 0 0,22 0 15,-21 0-15,20 0 0,-20 0 16,-1 0-16,1 0 0,-1 0 0,1 0 16,-22 0-16,22 0 0,-1 0 15,-21 0-15,22 0 0,-1 0 16,-20 21-16,20-21 0,1 21 15,-1-21-15,1 21 0,-22-21 16,22 22-16,-22-1 0,0-21 0,1 21 16,-1 0-16,21-21 0,-20 21 15,20 0-15,-20-21 0,20 22 0,1-1 16,-1-21-16,-21 21 0,22-21 16,-22 21-16,1-21 0,-22 21 15,21-21-15,0 0 0,1 21 16,-1 1-16,0-22 0,1 0 0,-1 0 15,0 0-15,1 21 0,-1-21 16,0 0-16,1 0 0,-1 0 16,0 0-16,1 21 0,-1-21 0,22 0 15,-22 0-15,21 0 0,-20 0 16,20 0-16,-20 21 0,-1-21 0,21 0 16,-20 0-16,-1 0 0,0 0 15,-84 0-15,84 0 0,22 0 16,-22 0-16,1 0 0,20 0 15,-21 0-15,22 0 0,-22 0 16,1 0-16,20 0 0,-21 0 0,1 21 16,-1-21-16,0 0 0,22 0 15,-1 0-15,-20 0 0,20 0 0,1 0 16,-22 0-16,22 0 0,-22 0 16,21 0-16,-20 0 0,20 0 15,-20 0-15,20 0 0,-21 0 16,22 0-16,-1 0 0,1 0 0,-1 0 15,22 0-15,-21 0 0,-64 0 16,84 0-16,-20 0 0,-1 0 16,1 0-16,-22 0 0,22 0 15,-1 0-15,-21 0 0,22 0 0,-1 0 16,1 0-16,-1 0 0,1 0 16,-1 0-16,1 0 0,-1 0 0,1 0 15,-1 0-15,-20 0 0,20 0 16,1 0-16,-1 0 0,-20 0 15,20 0-15,1 0 0,-22 0 0,21 0 16,1 0-16,-1 0 0,1 0 16,-1 0-16,-20 0 0,20 0 15,1 0-15,-22 0 0,0 0 0,22 0 16,-22 0-16,1 0 16,20 0-16,-211-21 15,211 21-15,1 0 0,-1-21 16,1 21-16,21 0 0,-85-21 15,63 0-15,1 21 0,-1-22 16,1 22-16,-1-21 0,-42 0 16,43 21-16,-1 0 0,22-21 15,-22 0-15,22 21 0,0 0 16,-22 0-16,22-21 0,-22 21 16,1 0-16,21 0 0,-22-22 0,1 22 15,-1 0-15,1-21 0,-1 21 16,1 0-16,-1 0 0,1 0 0,-1-21 15,22 21-15,-22 0 0,1 0 16,-1 0-16,22 0 0,-22 0 0,1 0 16,-1 0-16,1 0 0,-1 0 15,1 21-15,-1-21 0,1 21 16,-1-21-16,-41 22 16,62-1-16,-20 0 0,20-21 15,-20 21-15,21 0 0,-1-21 0,1 21 16,0 1-16,-1-1 0,1-21 15,-22 21-15,22 0 0,0-21 0,-1 21 16,1 0-16,-21-21 0,20 22 16,1-22-16,0 21 0,-1 0 0,1-21 15,0 21-15,-1 0 0,1-21 16,0 21-16,-1-21 0,22 22 0,-21-1 16,21-21-16,-22 21 0,22 0 15,-21 0-15,21-21 0,-1 21 16,-20 1-16,21-1 0,0 0 0,0 0 15,-1 0-15,1 0 0,0 22 16,-42-1-16,41 0 0,1-20 16,0-1-16,0 21 0,0-21 15,0 22-15,-22-1 0,22 0 16,21-21-16,-21 1 0,0-1 16,0 0-16,21 42 15,0-41-15,0-1 0,0 0 0,0 0 16,0 0-16,0 0 0,0 22 15,0-22-15,0 0 0,0 0 16,0 0-16,0 22 0,-22-22 16,22 0-16,-21 0 0,0 22 0,21-22 15,0 21-15,-21-21 0,-21 22 16,42-1-16,0-21 0,-22 0 16,1 0-16,21 1 0,-21-1 15,21 0-15,0 0 0,0 0 0,0 0 16,0 1-16,-21-1 0,21 0 0,0 0 15,0 0-15,0 0 0,0 1 16,0-1-16,0 0 0,21 0 0,0 0 16,-21 0-16,21-21 0,1 22 15,-1-1-15,0 0 0,0-21 0,0 21 16,0 0-16,1-21 0,20 21 16,-21 1-16,21-22 0,-20 21 15,20 0-15,-21-21 0,21 21 0,-20-21 16,20 21-16,-21-21 0,21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4:24:11.4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3958 1799 0,'0'-21'31,"21"21"-31,-21-21 16,0 0-16,0 0 16,0-1-16,0 1 15,0 0-15,0 0 0,0 0 0,0 0 16,0-1-16,0 1 0,0 0 16,0 0-16,0 0 0,0 0 0,0-1 15,0 44 48,0-1-48,0 0-15,0 0 0,0 0 0,0 22 16,0-22-16,0 21 0,0 0 16,0 1-16,0-1 0,0 0 0,0 1 15,0-1-15,-21-21 0,21 22 16,-21-1-16,21 0 0,0-21 0,0 22 15,-21-22-15,21 21 0,-21-21 0,21 22 16,0-22-16,-22 0 0,22 0 16,0 22-16,0-22 0,0 0 0,0 0 15,0 0-15,0 0 0,0 1 16,0-1 15,0-42 0,0-1-15,0 1-16,0 0 16,0 0-16,22 21 0</inkml:trace>
  <inkml:trace contextRef="#ctx0" brushRef="#br0" timeOffset="686.76">4318 2201 0,'21'0'78,"0"0"-63,0 0 1,-21-21-16,0 0 16,0 0-1,0 0 1,-21 21 15,21 21-15,0 0-16,0 0 15,21-21 32,-42 0 78</inkml:trace>
  <inkml:trace contextRef="#ctx0" brushRef="#br0" timeOffset="6306.96">6477 1397 0,'21'0'16,"-21"-21"15,0 0 0,21 21-31,-21-21 0,0-1 16,0 1-16,0 0 16,0 0-16,-21 0 15,0 0-15,0 21 16,0-22-16,-22 1 0,22 21 0,0 0 15,-21 0-15,20 0 0,1 0 16,-21 0-16,21 0 0,-43 21 16,43 1-16,-42 41 15,20-42-15,22 22 0,-42 20 16,41-21-16,1 1 0,21 20 16,-21-20-16,21-1 0,0 0 0,0 1 15,0 20-15,0-21 0,0 1 16,0-1-16,21 0 0,-21-20 0,21 20 15,1 0-15,-1-21 0,-21 1 16,21-1-16,0 0 0,0 0 16,0 0-16,1 0 0,-1-21 15,0 0-15,21 0 0,-21 0 0,1 0 16,-1 0-16,0 0 0,0 0 0,21-21 16,-20 0-16,-1 0 0,0 0 15,0 0-15,0-1 0</inkml:trace>
  <inkml:trace contextRef="#ctx0" brushRef="#br0" timeOffset="6781.86">6837 1609 0,'0'0'0,"0"-21"0,0-1 16,-21 22-1,-1 0-15,1 0 16,0 22-16,0-22 0,-21 21 15,20 21-15,1-21 0,0 22 0,0-22 16,0 21-16,0 0 0,-1 1 16,1-22-16,21 21 0,0 1 0,0-22 15,0 21-15,0-21 0,0 0 16,0 1-16,0-1 0,21-21 0,1 21 16,-1-21-16,21 0 0,-21 0 15,22 0-15,-22 0 0,21 0 16,0 0-16,1 0 0,-1 0 0,0-21 15,1 0-15,-1-1 0,-21 1 16,22 0-16,-22-21 0,0 21 0,-21-1 16,0-20-16,0 0 0,0 21 15,0-22-15,0 1 0,-21 21 0,0-22 16,-1 22-16,1 0 0,0 21 16,0-21-16,-21 21 0,20 0 0,1 0 15,0 0-15,0 0 0,0 21 16,0 0-16,-1 0 0,1-21 0,0 22 15,0-1-15,0 0 16,21 0-16,0 0 0,-21-21 0,21 21 16,0 1-16,0-1 15,21-21-15,0 0 0,0 0 16,21 0-16,-20-21 0,20 21 16</inkml:trace>
  <inkml:trace contextRef="#ctx0" brushRef="#br0" timeOffset="7494.48">7451 1651 0,'0'21'16,"0"0"-16,0 1 0,0-1 16,0 21-16,0-21 0,-22 43 15,22-43-15,-21 21 0,21-21 16,0 1-16,0 20 0,0 0 15,0-21-15,0 1 0,0-1 16,0 0-16,0 0 0,0 0 16,-21-21-16,0-21 31,21 0-15,0 0-16,0 0 0,0-1 15,0 1-15,0 0 0,0-21 16,0 21-16,0-22 0,0 1 0,0 21 15,21-22-15,0 22 0,0-21 16,1 21-16,-1 0 0,0 21 0,0-22 16,21 22-16,-20 0 0,-1 0 15,21 0-15,-21 22 0,0-1 16,22 0-16,-22 0 0,21 21 16,1 1-16,-22-22 0,0 0 0,-21 21 15,21-20-15,-21 20 0,0 0 16,0-21-16,0 1 0,0-1 15,0 0-15,0 0 16,-21-21-16,0 0 16,21-21 15,0 0-31,0 0 0,0-1 0,0 1 16,0 0-16,0 0 0,0-21 15,21 20-15,0-20 0,0 21 0,0-21 16,1 20-16,-1 1 15,21-21-15,-21 42 0,43-21 0,-43 21 16,0 0-16,0 0 0,22 21 16,-22-21-16,0 21 0,0 0 15,0 22-15,-21-22 0,0 21 16,0-21-16,0 0 0,0 22 0,0-22 16,0 21-16,0-21 0,0 1 0,-21-1 15,21 0-15,-21 0 0,21 0 16,-21-21-16,21 21 0,0-42 31,21 21-31,0-21 16,0 0-16,0 0 0</inkml:trace>
  <inkml:trace contextRef="#ctx0" brushRef="#br0" timeOffset="7833.25">8657 1778 0,'0'0'0,"0"-21"0,-21 21 32,0 0-32,21 21 15,0 0-15,0 0 0,0 22 16,0-22-16,0 21 0,0 1 0,0-22 16,0 21-16,0 0 0,0 1 15,0-1-15,0 0 0,-21 1 0,21 20 16,0 1-16,-22-1 0,22 1 0,0-1 15,-21 1-15,0-1 0,0 1 16,0-1-16,0-20 0,-1 20 16,22 1-16,0-22 0,0 21 0,0-20 15,-21-1-15,21 0 0,0-20 16,0 20-16,0-21 0,0 0 16,0-42-1,0 0-15,0-21 16,21 20-16,-21-20 0,22 0 0,-22-22 15</inkml:trace>
  <inkml:trace contextRef="#ctx0" brushRef="#br0" timeOffset="8022.16">8530 1863 0,'0'0'0,"0"-21"0,-63-1 0,-1 1 16,64 0-16,0 0 15,0 0-15,21 0 0,0 21 16,1-22-16,-1 1 0,21 21 0,-21-21 16,22 0-16,-22 21 0,63 0 15,-62 0-15,20-21 0</inkml:trace>
  <inkml:trace contextRef="#ctx0" brushRef="#br0" timeOffset="8182.05">8784 2074 0,'-21'22'15,"0"-22"-15,0 21 0,-43 0 16,43 0-16,-21 0 0,20 0 16,1-21-16,0 22 0,0-22 15,21-22 17,0 1-32,21 0 0,0 0 15,0 0-15,1 0 0</inkml:trace>
  <inkml:trace contextRef="#ctx0" brushRef="#br0" timeOffset="8510.9">9313 1312 0,'0'0'15,"0"-21"-15,-21 21 16,21 21-1,0 1-15,-21 20 16,21-21-16,-21 21 0,21 1 0,-21-1 16,21 0-16,0 22 0,0-22 15,0 22-15,0-22 0,-22 22 0,22-22 16,0 0-16,-21 1 0,21-22 16,0 21-16,0-21 0,0 0 15,0 1-15,0-1 0,0 0 16,0-42 15,21 0-15,-21-1-16,0 1 15,0 0-15</inkml:trace>
  <inkml:trace contextRef="#ctx0" brushRef="#br0" timeOffset="8966.39">8678 1693 0,'0'-21'16,"21"21"-16,1 0 0,-1 0 0,0 0 16,0 0-16,0 0 15,0 0-15,1 0 0,-1 0 0,0 0 16,0 0-16,0 0 0,0 21 15,-21 1-15,22-1 0,-22 0 0,21 0 16,-21 0-16,0 22 0,0-22 16,0 0-16,-21 21 0,-1-21 0,-20 1 15,21 20-15,-21-21 0,20 0 16,-20 0-16,21 1 0,-21-1 16,20 0-16,-20 0 0,21-21 0,21 21 15,-21-21-15,21-21 31,0 0-31,21 21 0</inkml:trace>
  <inkml:trace contextRef="#ctx0" brushRef="#br0" timeOffset="9378.16">9313 1397 0,'0'21'16,"0"0"-1,0 1-15,0-1 0,0 21 0,-21-21 16,21 22-16,-21-1 0,0 0 0,0 1 16,21-1-16,-22 0 0,1 22 15,0-22-15,21-21 0,0 22 16,0-1-16,-21 0 0,21-21 16,0 1-16,0-1 0,0 0 15,0 0-15,21-21 16,0 0-16,0 0 15,1 0-15,-1 0 0,0 0 16,0-21-16,0 21 0,0-21 0,1 0 16,-1-1-16,0 1 15,-21 0-15</inkml:trace>
  <inkml:trace contextRef="#ctx0" brushRef="#br0" timeOffset="9799.32">9504 1905 0,'0'0'0,"-21"21"0,21 0 16,0 1-1,21-22 1,0 0-16,0 0 16,0 0-1,0 0-15,1-22 0,-1 1 0,0 21 16,0-21-16,0 0 0,0 0 15,-21 0-15,22-1 0,-22 1 16,0 0-16,0 0 0,0 0 0,0 0 16,-22 21-16,1-22 0,0 22 15,0 0-15,0 0 0,0 0 0,-1 0 16,1 22-16,0-1 0,21 0 16,-21 0-16,0 21 0,0-20 0,21 20 15,-22-21-15,22 21 0,0-20 0,0-1 16,0 21-16,0-21 0,0 0 15,0 1-15,0-1 0,0 0 0,22 0 16,-22 0-16,21-21 0,0 0 16,0 21-16,0-21 0,22 0 15,-1 0-15,0 0 0,-21-21 16,22 21-16,-22-21 0,21 0 16,-21 0-16,22 0 0,-22-1 0,21-20 15</inkml:trace>
  <inkml:trace contextRef="#ctx0" brushRef="#br0" timeOffset="10094.37">10266 1228 0,'0'0'0,"0"21"16,0 0-1,0 0-15,0 0 0,-21 22 0,21-1 16,-22 0-16,22 1 0,-21 20 15,21-20-15,0 20 0,0-21 0,-21 1 16,21 20-16,-21-20 0,21-1 16,0 0-16,-21 1 0,21-22 0,0 21 15,0-21-15,0 0 0,0 1 0,0-1 16,0 0-16,0 0 0,21-21 31,0 0-15,0-21-16,-21 0 15,21 21-15,1-43 0,-1 22 0,0 0 16</inkml:trace>
  <inkml:trace contextRef="#ctx0" brushRef="#br0" timeOffset="10506.65">10414 1884 0,'0'21'0,"0"0"0,21 0 31,0-21-31,0 0 0,1 22 16,-1-22-16,0 0 0,0 0 16,0 0-16,0-22 15,1 22-15,-1-21 0,0 0 16,0 0-16,-21 0 16,21 0-16,-21-1 0,0 1 0,0 0 15,0 0-15,0 0 0,0 0 0,0-1 16,-21 22-16,0 0 15,0 0-15,0 0 0,-1 0 16,1 22-16,0-1 0,0 0 16,0 21-16,21-21 0,-43 43 15,22-22-15,21 1 0,-21 20 16,21-42-16,0 22 16,0-22-16,0 0 0,0 0 0,21-21 15,0 21-15,1-21 0,-1 0 16,0 0-16,21 0 0,-21 0 0,1 0 15,20 0-15,0 0 0,1 0 0,-22-21 16,21 21-16,0-21 0,-20 0 16,20 0-16,0-1 0,-21-20 0,1 21 15,-1-21-15</inkml:trace>
  <inkml:trace contextRef="#ctx0" brushRef="#br0" timeOffset="10777.91">10266 1503 0,'0'0'0,"-43"0"0,1 0 16,63 0 0,0 0-16,1 0 15,20 0-15,-21 0 0,21 0 16,1 0-16,-1 0 0,-21 0 0,22 0 15,-1 0-15,0 0 0,1 0 16,-1 0-16,-21 0 0,21 0 16,-20 0-16,20-21 0,-21 21 0,0 0 15,0 0-15,-21-21 16</inkml:trace>
  <inkml:trace contextRef="#ctx0" brushRef="#br0" timeOffset="11165.71">11938 1651 0,'0'0'16,"21"0"-1,0 0 1,22 0-16,-1 0 0,0 0 0,1 0 16,-1 0-16,21 0 15,-20 0-15,-1 0 0,0 0 0,1 0 16,-1 0-16,0 0 0,1 0 15,-1 0-15,-21 0 0,22 0 0,-22 0 16,0 0-16,0 0 0,0 0 16,-42 0 15,0 0-31,0 0 16,0 0-16,-1 0 0</inkml:trace>
  <inkml:trace contextRef="#ctx0" brushRef="#br0" timeOffset="11399.56">12065 1736 0,'0'0'0,"-21"0"0,21 21 0,-21-21 16,42 21 0,21-21-1,-21 0-15,22 0 0,-22 0 0,21 0 16,0 0-16,1 0 0,-1 0 15,0 0-15,22-21 16,-22 21-16,-21 0 0,22 0 16,-22-21-16,0 21 0,21-21 0,-20-1 15,-1 22-15,-21-21 0,21 0 16</inkml:trace>
  <inkml:trace contextRef="#ctx0" brushRef="#br0" timeOffset="11790.34">12636 1397 0,'-21'0'15,"0"0"-15,21 21 47,21-21-47,0 21 16,1-21-1,20 0-15,-21 22 0,0-22 0,0 0 16,1 0-16,-1 0 0,0 0 16,0 0-16,0 0 0,0 21 15,-21 0 1,0 0-16,0 0 16,-21 0-16,0 22 0,0-22 15,0 0-15,0 21 0,-22-20 16,22 20-16,0 0 0,-21-21 0,20 22 15,1-22-15,0 0 0,0 0 0,0 0 16,21 1-16,0-1 16,-21 0-16,21-42 47</inkml:trace>
  <inkml:trace contextRef="#ctx0" brushRef="#br0" timeOffset="12710.36">13779 1757 0,'-21'0'0,"0"0"15,21-21-15,-21 0 0,21-1 16,-21 1-16,0 0 16,21 0-1,-22 21-15,22-21 0,0 0 0,0-1 16,0 1-16,0 0 0,0 0 16,0 0-16,0 0 0,0-1 15,0 1-15,0 0 16,22 0-16,-1 21 0,0-21 0,0 21 15,0-21-15,0 21 0,1 0 16,20 0-16,-21-22 0,0 22 0,22 0 16,-22 0-16,21 0 0,-21 0 15,0 0-15,1 22 0,-22-1 16,0 0-16,0 0 0,-22 21 16,1-20-16,-21-1 0,0 21 0,20 0 15,-20 1-15,0-1 0,-1 0 16,1 1-16,0-22 0,21 21 0,-1 1 15,1-22-15,0 21 0,21-21 16,-21 0-16,21 1 0,0-1 0,0 0 16,0 0-16,21-21 15,21 0-15,-20 0 0,-1 0 16,42 0-16,-42 0 0,22 0 16,-22 0-16,21-21 15,-21 0-15,22 0 0,-22 21 0,21-22 0,-21 1 16,1 0-16,-22-21 0,0 21 15,0-1-15,0 1 0,0 0 16,-22 21-16,1-21 0,-21 0 0,21 21 16,0 0-16,-22 0 0,22 0 15,-21 0-15,21 0 0,-1 21 0,1 0 16,0-21-16,21 21 0,0 0 16,0 1-16,0-1 15,21-21-15,0 0 16,1 0-16,-1 0 0,21 0 15,-21-21-15</inkml:trace>
  <inkml:trace contextRef="#ctx0" brushRef="#br0" timeOffset="13592.3">14690 1122 0,'0'0'0,"0"21"32,0 0-32,0 22 0,-22-22 15,1 21-15,21 0 0,-21 1 16,21-1-16,-21 0 0,0 1 0,0-1 0,21 0 16,-22 22-16,1-22 15,21 1-15,0-1 0,0 0 0,0 1 16,0-1-16,0-21 0,0 21 15,0-20-15,0-1 0,0 0 16,21-21-16,1 0 0,-1 0 16,0 0-16,0 0 0,0 0 15,22-21-15,-22 0 0,0 21 0,0-22 16,21-20-16,-20 21 0,-1 0 16,0 0-16,0-22 0,0 22 0,0-21 15,-21 21-15,0-1 0,22 1 16,-22 0-16,0 0 0,0 42 31,0 0-31,-22 0 16,22 1-16,-21-1 0,21 0 0,0 0 15,-21 21-15,21-20 0,0-1 16,0 0-16,0 0 0,0 0 0,0 0 16,0 1-16,0-1 0,21 0 15,0-21-15,1 0 16,-1 0-16,0 0 0,0 0 0,0 0 15,22 0-15,-1-21 0,-21 0 16,21 21-16,-20-22 0,-1 1 16,0 0-16,0 0 0,0 0 0,0 0 15,-21-22-15,22 22 0,-22 0 16,0 0-16,0 0 0,0-1 16,-22 44 15,22-1-31,-21 0 0,21 0 15,0 0-15,-21 22 0,21-1 0,-21-21 16,21 21-16,-21 1 0,21-1 16,0 0-16,0 1 0,0-22 0,0 21 15,0 1-15,0-1 0,0 0 16,0 1-16,0-1 0,0 0 0,0 1 16,0-1-16,0-21 0,0 21 15,0-20-15,0-1 0,0 0 0,0 0 16,0 0-16,-21-21 0,-1 0 15,1 0 1,0-21-16,21 0 0,-21 0 0,21-22 16,0 22-16,-21-21 0,21 21 0,0-22 15,0 1-15,0 0 0,0 21 16,0-22-16,0 22 0,0 0 0,21 0 16,0 0-16,0-1 0,0 1 15,1 0-15,-1 0 0,0 0 16,21 21-16,-21-21 0,22-1 15,-22 1-15,0 0 0</inkml:trace>
  <inkml:trace contextRef="#ctx0" brushRef="#br0" timeOffset="13898.21">15748 1609 0,'0'21'31,"0"0"-31,0 0 0,0 22 0,0-22 16,0 21-16,0 0 15,0 1-15,0-1 0,0 0 0,0 1 16,-21 41-16,21-41 0,-21-1 16,21 0-16,-22 1 0,22-1 15,0 0-15,0 1 0,0-22 0,0 21 16,0-21-16,0 22 0,0-22 15,0 0-15,0 0 0,0-42 47,0 0-47,0 0 16,0-22-16,0 22 0</inkml:trace>
  <inkml:trace contextRef="#ctx0" brushRef="#br0" timeOffset="14222.38">15642 1863 0,'0'0'0,"-21"-21"0,0-22 16,21 22-16,0 0 0,0 0 15,0 0-15,0-1 16,21 1-16,0 0 0,0 0 0,0 0 16,22 21-16,-22-21 0,0 21 15,21 0-15,-20 0 0,-1 0 0,0 0 16,0 0-16,0 0 15,0 0-15,-21 21 0,22 0 0,-22 0 16,0 0-16,0 0 0,0 1 16,0 20-16,0-21 0,-22 0 0,1 0 15,0 22-15,0-22 0,0 0 0,0-21 16,-1 21-16,1 0 0,0 1 16,0-22-16,0 21 0,21 0 15,-21-21-15,42-21 31,0 0-31</inkml:trace>
  <inkml:trace contextRef="#ctx0" brushRef="#br0" timeOffset="14586.45">16087 1736 0,'21'0'0,"0"0"15,0 0 1,0 0-16,0-21 16,1-1-16,-1 22 0,0-21 15,0 21-15,-21-21 0,21 0 0,0 21 16,-21-21-16,0 0 0,0-1 16,0 1-16,0 0 0,-21 21 31,0 0-31,0 0 0,-21 21 15,20 0-15,1 1 0,21-1 16,-21 21-16,0-21 0,0 22 0,21-22 16,-21 0-16,21 21 0,0-21 15,0 1-15,0-1 0,0 0 0,0 0 16,0 0-16,0 0 0,0 1 16,21-22-16,0 0 15,0 0-15,0 0 0,0 0 16,1 0-16,-1-22 15,21 1-15,-21 21 0</inkml:trace>
  <inkml:trace contextRef="#ctx0" brushRef="#br0" timeOffset="14990.14">16806 1545 0,'-21'0'16,"0"0"-1,0 0-15,0 0 0,21 21 16,-22-21-16,1 22 0,0-1 0,21 0 16,0 0-16,0 0 0,-21 0 15,21 1-15,0-1 0,0 0 16,0 0-16,0 0 0,21-21 0,0 21 16,0-21-16,1 22 15,-1-22-15,0 0 0,0 0 0,21 0 16,-20 0-16,-1 21 0,0-21 15,0 0-15,-21 21 0,0 0 16,0 0 0,0 0-16,-21 1 15,0-22-15,-22 21 0,22 0 16,0-21-16,-21 0 0,-1 0 0,22 21 16,-21 0-16,21-21 0,0 0 15,-1 0-15,1 0 0,0 0 16,21-21-1,0 0 1,0 0 0,0 0-16</inkml:trace>
  <inkml:trace contextRef="#ctx0" brushRef="#br0" timeOffset="15622.23">14520 1164 0,'21'0'0,"1"0"15,20 0-15,-21 0 0,0 0 0,22 0 16,-1 0-16,0 0 0,22 0 16,-22 0-16,22 0 0,-22 0 0,21-21 15,-20 0-15,20 21 0,-20-21 16,41 21-16,-41-21 0,-22 21 16,0 0-16,0 0 0,0 0 15,-21-22-15,-21 22 63,0 0-63,0 0 0,0 0 0</inkml:trace>
  <inkml:trace contextRef="#ctx0" brushRef="#br0" timeOffset="21022.3">2667 4255 0,'0'0'0,"0"-22"0,0 1 0,0 0 15,0 0-15,0 0 16,0 42 15,0 0-15,0 0-1</inkml:trace>
  <inkml:trace contextRef="#ctx0" brushRef="#br0" timeOffset="22142.24">4022 3916 0,'0'21'47,"-22"-21"-47,1 0 16,0 0-1,0 0 1,21-21 0,0 0-16,-21 21 0,21-21 0,0-1 15,0 1-15,0 0 16,0 0-16,0 0 0,21-22 0,-21 22 16,21 0-16,0 21 0,0-21 15,-21 0-15,43 0 0,-22 21 0,0 0 16,0-22-16,0 22 0,1 0 15,-1 0-15,0 0 0,0 22 0,-21-1 16,21-21-16,0 21 0,-21 21 16,0-21-16,0 1 0,0 20 15,0 0-15,0 1 0,0-1 16,0 21-16,0-20 0,0 20 0,0 1 16,-21-1-16,0 1 0,0-22 15,0 22-15,-22-22 0,22 21 0,0-20 16,-21-1-16,21-21 0,-22 22 15,1-1-15,21-21 0,-22 0 0,1 0 16,0 1-16,-1-22 0,-62 0 16,62 0-1,22 0-15,-21-22 0,21 1 0,-22 0 16,22 0-16,21 0 0,-21-43 16,21 22-16,0 21 15,0-22-15,0 1 0,0 0 0,21-1 16,0 1-16,22 0 0,-22 21 15,21-22-15,0 22 0,1 0 0,-1 21 16,-21 0-16,22 0 0,-22 0 16,0 0-16,21 21 0,-21 0 0,1 0 15,-22 22-15,21-22 0,0 0 16,-21 21-16,0-20 0,21-1 0,0 21 16,-21-21-16,21 0 0,-21 1 15,0-1-15,0 0 0,22-21 16,-22 21-16,0 0 0,21-21 0,-21 21 15,0 1 1,21-22 0,0 0-16,0 0 15,-21-22-15,21 22 0,1-21 0,-1 0 16</inkml:trace>
  <inkml:trace contextRef="#ctx0" brushRef="#br0" timeOffset="22506.31">4678 4276 0,'0'21'0,"0"0"16,21-21 15,0 0-16,-21-21-15,21 21 16,-21-21-16,0 0 0,0-1 31,-21 22-15,0 0-16,0 0 16,21 22-16,-21-22 0,-1 0 15,22 21-15,0 0 16,-21-21-16,21 21 15</inkml:trace>
  <inkml:trace contextRef="#ctx0" brushRef="#br0" timeOffset="26894.62">7429 3598 0,'0'-21'16,"0"0"-1,0 0 1,0 0 0,0 0-16,0-1 15,0 44 16,0-1-31,0 0 16,0 0-16,0 0 0,0 0 16,0 22-16,0-22 0,-21 21 15,21 1-15,-21-22 0,0 21 0,21 0 16,-21 1-16,21 20 0,0-20 16,-21-22-16,-1 21 0,22 0 0,0-20 15,-21 20-15,21-21 0,0 0 16,0 0-16,0 1 0,0-44 47,0 1-32,21 0-15,1 0 0,-22 0 16</inkml:trace>
  <inkml:trace contextRef="#ctx0" brushRef="#br0" timeOffset="27458.05">8234 3641 0,'0'0'0,"0"-21"0,0-1 15,-21 22 16,-1 0-15,1 0-16,0 0 0,21 22 16,-21-1-16,0 0 0,21 0 15,-21 21-15,-1-20 0,22-1 0,0 21 16,-21-21-16,0 22 0,21-22 0,-21 21 16,21-21-16,0 22 0,0-22 15,0 21-15,0-21 0,0 0 0,0 22 16,0-22-16,21-21 0,0 21 15,0 0-15,1-21 0,20 0 16,-21 0-16,21 0 0,-20 0 0,20 0 16,-21-21-16,21 0 0,-20 0 15,20 0-15,-21-22 0,21 22 0,-20-21 16,-1 21-16,0-22 0,0 22 16,-21-21-16,0 21 0,0-22 0,0 22 15,0-21-15,0 21 0,0-1 16,0 1-16,0 0 0,-21 0 0,0 0 15,0 21-15,-1 0 0,1 0 16,0 0-16,0 0 0,0 0 0,0 0 16,-1 0-16,-20 0 0,21 21 15,0 0-15,0 0 0,-1-21 16,1 21-16,0 1 0,0-1 16,21 0-16,-21-21 0,21 21 15,0 0-15,21-21 31,0 0-31</inkml:trace>
  <inkml:trace contextRef="#ctx0" brushRef="#br0" timeOffset="28039.44">9017 3641 0,'-21'0'31,"0"21"-15,-1 0-16,1 0 16,21 0-16,-21 1 0,0-1 0,21 0 15,0 0-15,-21 0 0,0 22 0,-1-22 16,22 0-16,0 21 0,0-21 15,0 1-15,0-1 0,0 21 0,0-21 16,0 0-16,0 1 16,0-1-16,22 0 0,-1 0 15,0-21-15,0 21 0,21-21 16,-20 0-16,-1 0 0,0 0 16,21 0-16,-21-21 0,1 21 0,20-21 15,-21 0-15,21 0 0,-20-1 16,-1 1-16,0 0 0,0 0 0,0 0 15,-21-43-15,21 43 16,-21-21-16,0 21 0,0-22 0,0 22 16,0-21-16,0 21 0,0-1 0,-21-20 15,0 21-15,0 0 16,0 21-16,0-21 0,-1-1 0,1 22 16,0 0-16,0 0 0,0 0 15,0 0-15,-1 0 0,-20 0 0,21 22 16,0-1-16,0-21 0,-1 21 15,1 0-15,21 0 0,0 0 16,0 1-16,-21-1 0,21 0 0,0 0 16,-21 0-16,21 0 0,0 1 15,0-1-15,0 0 0,21-21 16,0 0-16</inkml:trace>
  <inkml:trace contextRef="#ctx0" brushRef="#br0" timeOffset="29486.79">10308 3514 0,'0'0'0,"0"-21"0,0-1 0,0 1 16,0 0-16,0 0 16,-21 21-1,21 21 1,-21-21-16,21 21 0,0 0 15,-21 1-15,-1-1 0,22 0 0,-21 0 16,0 21-16,0-20 0,0 20 16,0-21-16,-1 21 0,1-20 0,0 20 15,0 0-15,0 1 0,0-22 16,21 21-16,0 0 0,0 1 0,0-1 16,0-21-16,0 22 0,0-22 15,0 0-15,42 0 0,-21 0 16,0 0-16,22 1 0,-22-22 0,21 0 15,0 0-15,1 0 0,-1 0 0,22 0 16,-22 0-16,0 0 0,1-22 16,-1 1-16,0 0 0,-21 0 0,22-21 15,-1 20-15,22-62 16,-43 63-16,42-64 0,-63 43 16,0-1-16,21 1 0,-21 0 15,0-1-15,0 1 0,-21 0 0,0-1 16,0 1-16,-21 21 0,20-22 0,-20 22 15,0 0-15,-1 0 16,1 0-16,0 21 0,-22 0 0,-20 0 16,20 0-16,43 21 15,-21 0-15,-1 0 0,22 0 0,0 1 16,0 20-16,21-21 0,0 21 16,0-20-16,21 20 0,0-21 0,0 21 15,0-20-15,22 20 0,-22-21 0,21 21 16,1-20-16,-22-1 0,21 21 15,-21-21-15,43 43 16,-43-22-16,0-21 0,0 22 0,0-22 16,-21 21-16,0-21 0,0 22 0,0-22 15,0 21-15,0-21 0,0 0 16,-21 22-16,0-22 0,0 21 16,-21-21-16,20 1 0,1-1 0,-21 0 15,21 0-15,0 0 0,-1-21 16,22 21-16,0-42 31,0 0-31</inkml:trace>
  <inkml:trace contextRef="#ctx0" brushRef="#br0" timeOffset="30233.75">11239 3874 0,'0'0'0,"0"-85"0,0 0 15,0 43-15,0 21 0,0 0 0,0-1 16,0 1-16,0 0 16,0 0-16,0 0 15,0 0 17,-21 21 30</inkml:trace>
  <inkml:trace contextRef="#ctx0" brushRef="#br0" timeOffset="30906.77">11197 3577 0,'0'0'0,"0"-21"16,0 42 31,-21 0-47,21 1 15,-21-1-15,0 21 0,21-21 16,0 0-16,0 1 0,-22-1 0,22 21 16,0-21-16,0 0 0,0 1 15,0-1-15,0 0 0,0 0 16,0 0-16,22 0 16,-1-21-16,0 0 0,0 0 15,0 0-15,0 0 0,1 0 0,-1 0 16,0 0-16,0 0 0,0 0 0,0-21 15,1 21-15,-1-21 0,0 0 16,0 21-16,-21-21 0,0 0 16,21-1-16,-21 1 0,21 0 0,-21-21 15,0 21-15,0-1 0,0 1 0,0 0 16,0 0-16,0 0 0,0 0 16,0-1-16,0 1 0,22 21 125</inkml:trace>
  <inkml:trace contextRef="#ctx0" brushRef="#br0" timeOffset="31322.74">11832 3768 0,'0'-21'15,"0"-1"1,21 1-16,-21 0 15,21 21-15,1-21 0,-1 0 16,0 0-16,-21-1 16,21 1-16,-21 0 0,21 21 0,-21-21 15,0 0-15,0 0 16,0-1-16,-42 22 16,21 0-16,0 0 0,-1 0 15,1 0-15,0 22 0,0-1 16,0 0-16,0 0 0,-1 21 15,1-20-15,0-1 0,21 21 16,0-21-16,0 0 0,0 22 16,0-22-16,0 0 0,0 0 15,0 0-15,0 1 0,0-1 16,21-21-16,0 0 0,1 0 16,-1 0-16,0 0 15,0 0-15,0 0 0,0 0 0,1-21 16,-1 21-16,0-22 0</inkml:trace>
  <inkml:trace contextRef="#ctx0" brushRef="#br0" timeOffset="31481.65">12488 3514 0,'21'0'0,"-21"-43"16</inkml:trace>
  <inkml:trace contextRef="#ctx0" brushRef="#br0" timeOffset="31830.55">12446 3514 0,'0'0'15,"-21"0"-15,0 21 0,-1-21 16,1 21-16,0-21 0,0 21 0,0 0 16,0-21-16,-1 22 0,1-22 0,-21 21 15,42 0 1,0 0-16,21-21 15,0 0 1,0 21-16,1-21 0,20 0 16,-21 0-16,0 0 0,0 21 0,1-21 15,-1 0-15,0 22 0,0-22 16,0 21-16,0-21 0,1 21 0,-22 0 16,0 0-16,0 0 15,0 1 1,-22-22-16,1 21 0,0-21 15,0 0-15,0 0 0,0 21 16,-1-21-16,1 0 0,-21 0 16,21 0-16,0 0 0,-1 0 0,-20 0 15,21 0-15,0 0 16,0 0-16,-1 0 0,1 0 16,21-21-1,0 0 1,0-1-16,21 22 0,1-21 15</inkml:trace>
  <inkml:trace contextRef="#ctx0" brushRef="#br0" timeOffset="32503.17">12869 3090 0,'0'0'0,"0"-42"16,-21 42-1,21-21-15,-21 21 16,21 21-1,-21 0-15,21 0 16,-21 1-16,21-1 0,0 0 0,0 21 16,0 1-16,-22-1 0,22 0 15,0 1-15,0-1 0,-21 0 0,21 1 16,0-1-16,0-21 0,0 21 16,0 1-16,0-22 0,-21 21 0,21-21 15,0 22-15,0-22 0,0 0 16,0 0-16,0 0 0,0 1 15,21-22-15,-21 21 16,21-21-16,1 0 16,-1 0-16,0-21 0,0 21 15,0-22-15,0 1 0,1 21 0,-1-21 16,0 0-16,0 0 0,0 0 16,0-1-16,1 1 0,-1 0 0,0-21 15,-21 21-15,0-1 0,0 1 0,0 0 16,0 0-16,0 0 15,0 42 17,0 0-32,0 0 15,0 0-15,-21 1 16,21-1-16,0 0 0,-21 0 16,21 0-16,0 0 0,0 22 15,0-22-15,0 0 0,0 0 16,21 0-16,0-21 0,0 22 15,0-22-15,0 0 0,1 0 16,-1 0-16,0 0 0,0 0 16,0 0-16,0 0 0,1-22 15</inkml:trace>
  <inkml:trace contextRef="#ctx0" brushRef="#br0" timeOffset="33418.26">13610 3535 0,'0'0'0,"0"21"47,-21-21-47,21 21 16,-21 0-16,21 1 0,-21-1 15,21 0-15,0 0 0,0 0 0,0 0 16,-22 1-16,22-1 0,0 0 15,0 0-15,0 0 16,0 0-16,22-21 31,-1 0-31,0 0 16,0 0-16,-21-21 16,21 21-16,-21-21 0,21 21 15,-21-21-15,0 0 0,0 0 16,0-1-16,0 1 15,0 0-15,-21 0 0,0 21 16,0 0-16,0 0 0,21-21 16,-21 21-16,21-21 47,0-1-47,21 22 0,0 0 0,0-21 15,0 21-15,0-21 0,22 21 16,-22-21-16,0 21 0,0 0 15,0 0-15,1 0 0,-1 0 0,0 0 16,0 0-16,0 0 16,-21 21-16,21 0 0,-21 0 15,0 1-15,0-1 0,0 0 16,0 0-16,0 0 16,0 0-16,0 1 0,0-1 15,0 0-15,0 0 0,0 0 16,0 0-1,0-42 48,0 0-47,0 0-16,0 0 0,22 0 15,-22-1-15,21 1 0,-21 0 16,21 0-16,-21-21 15,21 20-15,0 1 0,-21 0 0,21 0 0,1 0 16,-1 0-16,21-1 0,-21 1 16,0 21-16,22-21 0,-22 21 15,21 0-15,1 0 0,-22 0 0,0 0 16,0 0-16,0 21 0,0 0 16,-21 1-16,22 20 0,-22-21 0,0 0 15,0 0-15,0 1 0,0 20 16,0-21-16,-22 0 0,22 0 15,-21 1-15,0-1 0,21 0 32,-21-21-32,0 0 15,21-21 1,-21 21 0,21-21-16,-22-1 0</inkml:trace>
  <inkml:trace contextRef="#ctx0" brushRef="#br0" timeOffset="33659.17">13906 3196 0,'0'0'16,"-21"0"-16,0 0 78,0 0-62</inkml:trace>
  <inkml:trace contextRef="#ctx0" brushRef="#br0" timeOffset="33918.01">12785 3323 0,'0'0'0,"21"0"31,0 0-31,0 0 16,0 0-16,0 0 16,1 0-16,-1 0 0,0 0 0,0 0 15,0-21-15,0 21 0,1 0 16,-1 0-16,0 0 16</inkml:trace>
  <inkml:trace contextRef="#ctx0" brushRef="#br0" timeOffset="36086.51">15557 3408 0,'0'0'0,"-21"-21"15,0 21-15,0 0 16,0 0-16,21 21 63,42-21-48,-21 0-15,0 0 0,22 21 16,-1-21-16,0 0 0,22 0 0,-22 0 15,22 21-15,-22-21 0,22 0 0,63 0 16,-64 0-16,43 0 16,-43 0-16,107 0 15,-128 0-15,0 0 0,1 0 16,-22 0-16,0 0 0,21 0 16,-63-21 30,0 21-46,0 0 0</inkml:trace>
  <inkml:trace contextRef="#ctx0" brushRef="#br0" timeOffset="36498.48">16446 3196 0,'-21'0'16,"21"21"0,21-21-16,1 22 15,-1-22-15,0 21 0,0-21 0,0 21 16,0-21-16,22 0 0,-22 21 16,0-21-16,0 0 0,22 0 0,-22 0 15,0 21-15,0-21 0,0 0 0,0 0 16,1 0-16,-1 0 15,-21 21-15,0 1 16,0-1-16,-43 0 16,22-21-16,0 21 0,0 0 15,0 0-15,0 1 0,-22-1 16,22 0-16,0 0 0,-43 21 16,43-20-16,-21-1 0,21 0 15,0 0-15,-1 0 0,-20 0 16,21 1-16,0-22 0,0 21 15,21-42 17</inkml:trace>
  <inkml:trace contextRef="#ctx0" brushRef="#br0" timeOffset="38623.54">18013 3239 0,'0'0'0,"0"-22"16,0 1-1,0 0 1,-21 21 15,-1 21-15,22 22-16,0-22 16,-21 21-16,21-21 0,-21 22 0,21-1 15,0 0-15,-21 1 0,21-1 0,-21 0 16,0-21-16,21 22 15,-22 20-15,1-42 0,21 1 16,0-1-16,21-21 31,1 0-31,-1 0 16,0-21-16,0 21 0,0-22 0,0 1 16,1 0-16,-1 0 0,0 0 15,0 0-15,0-1 0,0 1 0,1 0 16,-1 0-16,0 21 15,-21 21 17,0 0-32,0 0 0,0 1 15,0-1-15,0 0 0,0 0 16,0 0-16,0 0 16,21-21-1,0 0-15,0 0 0,1 0 16,-1 0-16,0 0 0,0 0 15,21 0-15,-20-21 0,-1 21 0,0-21 16,21 0-16,-21 21 0,1-21 16,-1 0-16,0-1 0,0 1 15,0-21-15,0 21 0,-21 0 0,0-22 16,22 22-16,-22 0 0,0 0 16,0 0-16,0-1 0,0 1 0,0 0 15,0 42 16,0 0-31,-22 1 0,22-1 16,0 0-16,0 21 0,0-21 16,0 1-16,0 20 0,0-21 0,0 0 15,0 22-15,0-22 0,0 0 0,0 0 16,0 0-16,0 0 16,0 1-1,22-22-15,-1 0 0,0 0 16,0 0-16,0 0 0,0 0 15,1 0-15,-1-22 0,0 22 0,0-21 16,0 0-16,0 21 0,1-21 0,-1 0 16,0 0-16,0-1 0,0 1 15,0 0-15,-21-42 16,0 41-16,0 1 0,0 0 0,0 0 16,0 0-16,-21 21 0,0-21 15,0 21-15,0 21 31,21 0-31,0 0 16,21 0 0,-21 0-16,21-21 0,-21 22 15,0-1-15,0 0 0,21 0 0,-21 0 16,0 0-16,0 1 0,0-1 16,0 0-16,0 0 15,21 0-15,-21 0 16,22-21-16,-1 0 0,0 0 15,0 0-15,0 0 0,0 0 16,1 0-16,-1 0 0,0 0 0,0-21 16,0 21-16,0-21 0,1 0 15,-1 21-15,21-21 0,-21 0 0,0-22 16,1 22-16,-1 0 0,0 0 16,0 0-16,0-22 0,-21 22 15,0 0-15,21 0 0,-21 0 0,0-1 16,0 44 15,-21 20-31,21-21 16,-21 0-16,21 0 0,0 22 0,0-22 15,0 0-15,0 0 0,0 0 16,0 1-16,0-1 0,0 0 0,0 0 16,0 0-16,21-21 0,0 0 15,1 0-15,-1 0 16,21 0-16,-21 0 0,0 0 0,22 0 15,-22 0-15,21-21 0,1 0 16,-22 21-16,0-21 0,0 0 16,0-1-16,22-41 0,-22 21 15,0-1-15,21-41 0,-42 41 16,0 1-16,0-22 0,21 22 16,-21 0-16,0-1 0,22 22 0,-22-21 15,0 21-15,0 0 0,0-1 16,0 1-16,0 42 15,0 1-15,0-1 16,-22 0-16,22 21 16,-21-21-16,0 22 0,21-1 0,-21 22 15,21-22-15,0 0 0,-21 1 0,21-1 16,0-21-16,0 21 0,0-20 16,0 20-16,0-21 0,0 0 0,0 0 15,21 1-15,-21-1 0,21-21 0,0 21 16,0-21-16,1 0 15,-1 0-15,0 0 0,0 0 16,0 0-16,0 0 0,1-21 16,-1 0-16,0-1 0,0 1 15,0 0-15,-21 0 0,0 0 0,21 0 16,-21-1-16,22 1 0,-22 0 16,-22 21-1,1 0 1,0 0-16,0 0 15,0 21-15,21 0 0,0 1 0,0-1 16,-21 0-16,21 0 0,0 0 0,0 0 16,0 1-16,0-1 0,0 0 15,0 0-15,21 0 16,0-21-16,0 0 16,0 0-16,0 0 0,1 0 15,-1 0-15,0 0 0,0 0 16,0 0-16,0-21 0,1 0 0,-1 21 15,0-42-15,0 20 0,0 1 16,-21 0-16,0 0 16,0 0-16,0 0 0,0-1 0</inkml:trace>
  <inkml:trace contextRef="#ctx0" brushRef="#br0" timeOffset="38850.41">20024 3239 0,'0'0'0,"-22"0"16,44 0 15,-1 0-15,0 0-16,0-22 0,0 22 16,0 0-16,22 0 0,-22-21 0,21 21 15,-21 0-15,1 0 0,20-21 0,-21 21 16,0 0-16,-21-21 15</inkml:trace>
  <inkml:trace contextRef="#ctx0" brushRef="#br0" timeOffset="39046.3">19600 3069 0</inkml:trace>
  <inkml:trace contextRef="#ctx0" brushRef="#br0" timeOffset="40066.21">21653 2815 0,'0'0'0,"-21"0"31,-21 0-31,21 0 16,0 0-16,-1 0 0,1 21 0,0 1 16,-21-1-16,21 0 0,-1 0 15,1 21-15,0-20 0,0 20 0,0 0 16,0-21-16,-1 22 0,1 20 15,21-20-15,-21-1 0,21 0 16,-21 1-16,21-22 0,0 21 0,0 0 16,0-20-16,0-1 0,0 21 15,21-42-15,21 42 0,-20-42 16,20 0-16,-21 0 0,21 0 0,-20 0 16,20 0-16,0 0 0,1 0 15,20 0-15,-21-21 0,1 0 0,-1 0 16,0 0-16,22-22 0,-43 22 15,21-21-15,1 0 0,-22-1 0,0 1 16,0 0-16,-21-1 0,21 22 0,-21-21 16,0-1-16,0 1 0,0 0 15,-21-1-15,0 22 0,-21-21 16,21 21-16,-1 0 0,-20-1 0,0 1 16,-1 0-16,1 21 0,-21 0 15,20 0-15,1 0 0,0 0 0,-1 21 16,1 0-16,0 1 0,20-1 0,1 0 15,21 21-15,0-21 0,0 1 16,0 20-16,0-21 0,21 0 0,22 22 16,-22-22-16,21 21 0,-21-21 0,22 22 15,-1-22-15,-21 21 0,22-21 16,-1 22-16,-21-22 0,21 21 16,-20-21-16,-1 22 0,-21-1 0,0-21 15,21 21-15,-21-20 0,0 20 16,0-21-16,0 21 0,-21 22 15,0-22-15,-1-21 0,1 1 16,0-1-16,0 0 0,0 0 0,0 0 16,-1 0-16,1-21 0,0 0 0,21 22 15,-21-22-15,0 0 16,21-22-16,0 1 16,0 0-16,0 0 0,0 0 15,21 0-15,0-22 0,0 22 16</inkml:trace>
  <inkml:trace contextRef="#ctx0" brushRef="#br0" timeOffset="40498.01">22310 3112 0,'0'-22'15,"-22"22"1,22 22-16,-21-1 15,21 0-15,0 0 0,0 0 0,0 22 16,-21-22-16,21 21 0,-21-21 16,21 22-16,0-1 0,0-21 15,0 0-15,0 22 0,0-22 0,0 0 16,0 0-16,0 0 16,21-21-16,0 0 0,0 0 15,1 0-15,-1 0 0,0 0 0,0 0 16,0 0-16,0-21 0,1 0 15,-1 21-15,0-21 0,0-22 0,0 22 16,0 0-16,1-21 0,-1-1 0,0 1 16,-21 21-16,0-21 15,0 20-15,0 1 0,0 0 0,0 0 16,0 0-16,0 0 16,0 42 15,0 0-31,0 0 15,0 0 1,21-21-16,0 0 16,0 0-16</inkml:trace>
  <inkml:trace contextRef="#ctx0" brushRef="#br0" timeOffset="41086.68">22818 3302 0,'21'0'16,"0"0"-16,0 0 15,0 0-15,0 0 0,1-21 16,-1 0-16,0 21 16,0-21-16,0-1 0,-21 1 0,21 0 15,-21 0-15,0 0 16,0 0-16,0-1 0,0 1 15,-21 21 1,0 0-16,0 0 16,0 0-16,0 21 0,-1 1 0,1-1 15,0 0-15,0 0 0,21 0 0,0 0 16,0 1-16,0 20 0,0-21 16,0 0-16,0 0 0,0 1 0,0-1 15,21 0-15,0-21 16,0 21-16,1-21 0,-1 0 15,21 0-15,-21 0 0,0 0 0,1 0 16,20 0-16,-21-21 0,0 21 16,0-21-16,1 0 0,-1 21 0,0-22 15,0 1-15,0 0 0,-21 0 16,0 0-16,0 0 0,0-1 16,0 1-16,0 0 0,0 0 15,0 42 16,0 0-31,21 0 0,-21 1 16,0-1-16,0 0 0,0 0 16,0 0-16,22 0 0,-22 1 0,0-1 15,0 0-15,0 0 0,0 0 16,0 0 0,-22-21 15,22-21-16,-21 21-15,21-21 0</inkml:trace>
  <inkml:trace contextRef="#ctx0" brushRef="#br0" timeOffset="42574.55">23643 2752 0,'0'0'0,"0"-21"0,0-1 0,-21-20 16,0 42-16,21-21 16,0 42-1,-21 0-15,21 0 0,0 1 16,0 20-16,0 0 0,0-21 0,0 64 16,-22-43-16,22-20 15,0 20-15,0 0 0,0 1 0,0-1 16,0 0-16,-21-21 0,21 22 0,0-1 15,0-21-15,0 22 0,0-22 16,0 0-16,0 0 0,0 0 0,0 0 16,21-21-16,1 0 15,-1 0 1,0 0-16,-21-21 0,21 0 16,0 0-16,-21 0 0,21 0 0,1-1 15,-1 1-15,0-21 0,-21 21 16,21 0-16,0-1 0,0 1 0,1 0 15,-22 0-15,0 0 0,21 21 16,-21 21 0,0 0-1,0 0-15,0 0 0,0 1 16,0-1-16,0 0 0,0 0 0,0 0 16,0 0-16,0 1 0,0-1 15,21-21-15,0 0 16,0 0-1,0 0-15,1 0 0,-1 0 0,0 0 16,0 0-16,21-21 0,-20-1 16,-1 22-16,-21-21 0,21 0 0,0 0 15,-21 0-15,0-22 0,21 22 16,-21 0-16,21 0 0,-21 0 16,0 42 15,0 0-31,0 21 15,-21-20-15,21-1 0,-21 0 0,0 0 16,21 0-16,0 0 16,0 1-16,0-1 0,0 0 0,0 0 15,21-21 1,0 0-16,0 0 0,1 0 16,-1 0-16,0 0 0,0 0 15,0-21-15,-21 0 0,0 0 16,0-1-16,0 1 0,21 0 0,-21 0 15,0 0-15,0-22 0,0 22 0,-21 0 16,21 0-16,-21 0 0,0 0 16,0 21-16,0-22 0,-1 22 15,1 0-15,42 0 47,1 0-47,-1 0 0,0 0 16,0-21-16,0 21 0,0 0 0,1-21 15,20 21-15,-21 0 16,0 0-16,0 0 0,1 0 16,-22 21-16,21 0 0,0 1 15,-21-1-15,0 0 0,0 0 16,0 0-16,0 0 0,0 1 16,0-1-16,0 0 0,0 0 0,0 21 15,-21-20-15,21-1 31,0-42 1,21-1-17,0 1-15,-21 0 0,21 0 16,0 0-16,1 0 0,-1-1 16,0 1-16,0 0 0,0 0 0,0 0 15,1 0-15,-1 21 0,-21-22 16,21 22-16,0 0 15,-21 22-15,0-1 16,0 0-16,0 0 0,0 43 16,0-43-16,0 21 15,0-21-15,0 0 0,0 1 16,0-1-16,21 0 16,0-21-16,1 0 15,-1 0-15,21 0 0,-21 0 0,0 0 16,1-21-16,20 21 0,-21-21 0,0-1 15,22 1-15,-22 0 0,0 0 16,0 0-16,0 0 0,0-22 16,1 22-16,-1 0 0,0 0 0,-21 0 15,0-1-15,0 1 0,0 0 0,-21 21 47,0 21-47,21 0 0,0 1 16,0-1-16,0 0 0,0 0 0,0 0 15,0 0-15,0 1 0,0-1 16,0 0-16,0 0 0,0 21 16,0-20-16,0-1 0,0 0 15,0 0-15,-22 0 0,1-21 16,0 0 0,21-21-1,-21 0 1,0 0-16,21 0 0</inkml:trace>
  <inkml:trace contextRef="#ctx0" brushRef="#br0" timeOffset="42795.42">24807 2709 0,'0'0'0,"-21"0"0,-21 0 15,21 0 64,-1 0-79</inkml:trace>
  <inkml:trace contextRef="#ctx0" brushRef="#br0" timeOffset="43062.26">23410 2900 0,'0'0'0,"21"0"0,43 0 16,-22 0-16,-21 0 16,1 0-16,-1 0 0,0 0 0,0 0 15,0 0-15,22 0 0,-22 0 0,0 0 16,0-21-16,0 21 0,0 0 16,-21-21-16,0-1 15</inkml:trace>
  <inkml:trace contextRef="#ctx0" brushRef="#br0" timeOffset="45786.17">4127 5927 0,'0'0'0,"-21"21"0,0-21 16,21 21-1,-21-21-15,21-21 47,0 0-31,0 0-1,21 21 1,0-22-16,0 1 0,1 21 16,-1 0-16,0 0 0,0 0 0,0 0 15,0 0-15,22 0 0,-22 0 16,0 0-16,0 0 0,0 21 0,1 1 15,-22-1-15,0 0 0,0 0 0,0 0 16,0 22-16,0-22 0,-22 0 16,22 21-16,-42-21 0,21 1 15,0 20-15,-22-21 0,22 0 16,-21 0-16,-22 43 0,43-64 16,0 21-16,0 0 0,0-21 15,0 0-15,21 21 0,0-42 31,0 0-31,0 0 16,0 0-16,0 0 0,21 21 16,0-22-16,0 1 0,0 21 15,0-21-15,1 21 0,20 0 0,-21 0 16,21-21-16,-20 21 0,20 0 16,-21 0-16,21 0 0,-20 0 0,-1 21 15,21-21-15,-21 21 0,0 0 0,-21 1 16,0-1-16,22 0 15,-22 0-15,0 0 0,0 0 0,0 22 16,0-22-16,-22 0 0,1 0 16,0 0-16,0 22 0,0-22 0,0 0 15,-22 0-15,22 0 0,-21-21 0,-1 22 16,22-22-16,-21 0 0,0 21 16,-1-21-16,22 0 0,-21 0 0,-1 0 15,1 0-15,0 0 0,-1-21 16,22-1-16,0 22 0,0-21 15,0 0-15,21 0 0,-21 0 0,21 0 16,0-1-16,0 1 16,0 0 15,21 21-15,0 0-16</inkml:trace>
  <inkml:trace contextRef="#ctx0" brushRef="#br0" timeOffset="46234.07">4953 6329 0,'0'0'0,"0"-21"31,0 0-15,0-1-16,0 1 0,0 0 31,-21 21-15,0 0-16,-1 0 0,22 21 15,-21-21-15,21 21 0,-21 1 0,21-1 16,-21-21-16,21 42 16,0-21-16,0 0 0,21-21 31,0 0-31,0 0 15,1 0 1,-22-21-16,21 0 0,0 0 16</inkml:trace>
  <inkml:trace contextRef="#ctx0" brushRef="#br0" timeOffset="52734.37">6900 5461 0,'-21'0'0,"21"-21"0,-21 0 15,21 0 1,-21 21 0,21 42 30,0-21-46,-21 0 0,21 22 0,0-1 16,0 0-16,0 1 0,0 20 16,0-21-16,-22 1 0,22-1 0,-21 0 15,21 1-15,0-1 0,0-21 0,-21 22 16,21-22-16,-21 0 0,21 0 0,0 0 16,0 0-16,0 1 15,-21-22 1,0-22-1,21 1 1,0 0-16,0 0 16</inkml:trace>
  <inkml:trace contextRef="#ctx0" brushRef="#br0" timeOffset="53055.18">6794 5482 0,'0'0'0,"0"-21"16,0 0 15,0 0-31,22 21 0,-1 0 16,0 0-16,0-21 0,0 21 0,22 0 15,-22 0-15,0-22 0,0 22 16,21 0-16,-20 0 0,-1 0 0,0 0 16,0 0-16,0 0 0,0 0 0,1 0 15,-22 22 1,0-1 0,0 0-16,-22 0 15</inkml:trace>
  <inkml:trace contextRef="#ctx0" brushRef="#br0" timeOffset="53254.07">6837 5779 0,'0'0'0,"0"21"16,0 0-1,21-21-15,0 0 16,0 0-16,0 0 0,1 0 15,-1 0-15,0 0 16,0 0-16,0 0 0,0-21 16,1 21-16</inkml:trace>
  <inkml:trace contextRef="#ctx0" brushRef="#br0" timeOffset="53686.83">7133 5779 0,'21'-22'15,"0"22"1,1 0 0,-1 0-16,0 0 15,0 0-15,0 0 0,0 0 16,1 22-16,-1-1 0,0 0 15,-21 0-15,21 21 0,-21-20 16,0-1-16,0 0 0,0 0 16,0 0-16,0 0 0,0 1 0,-21 20 15,21-21-15,-21 0 16,0-21-16,21-21 31,0 0-31,0 0 16,0 0-16,21-1 0,-21 1 15,0 0-15,0 0 0,21 0 16,-21 0-16,21-1 0,0 1 0,-21 0 16,0 0-16,21 0 0,1 0 15,-1 21-15,-21-22 0,21 22 0,0-21 16,0 21-16,0 0 0,1 0 16,-1 0-1,0 0-15</inkml:trace>
  <inkml:trace contextRef="#ctx0" brushRef="#br0" timeOffset="53928.2">7874 5715 0,'0'21'0,"0"0"0,0 1 15,-21-1-15,21 0 0,-21 0 0,21 0 16,0 0-16,-22 1 0,22 20 15,-21-21-15,21 0 0,0 0 0,-21 1 16,0 20-16,21-21 0,0 0 16,0 0-16,21-21 31,0-21-15,0 0-16,1 0 15</inkml:trace>
  <inkml:trace contextRef="#ctx0" brushRef="#br0" timeOffset="54127.48">7959 5503 0,'0'0'0,"0"-21"16,21 21 46,-21 21-62,0 1 16,0-1-16,21 0 15</inkml:trace>
  <inkml:trace contextRef="#ctx0" brushRef="#br0" timeOffset="54377.46">8530 6033 0,'0'0'0,"0"21"15,0 0-15,0 0 16,0 0 0,0 0-16,0 1 0,0-1 15,0 0-15,0 0 0,-21 0 16,21 0-16,-21 1 0,0-22 15,-1 21-15,1 0 0,0 0 0,0-21 16,0 21-16,0-21 0,-1 0 0</inkml:trace>
  <inkml:trace contextRef="#ctx0" brushRef="#br0" timeOffset="55118.27">9017 5503 0,'0'22'31,"0"-1"-31,0 0 0,0 0 0,0 21 16,0-20-16,0-1 15,0 21-15,0-21 0,0 22 0,0-1 16,0-21-16,0 0 0,0 22 0,0-22 16,0 0-16,0 0 0,-21 0 15,21 0-15,0 1 0,0-1 16,0-42 15,0-1-31,0 1 16,0 0-16,0 0 0,0 0 15,0 0-15,0-22 0,0 22 0,21-21 0,-21-1 16,0 1-16,21 0 16,-21 21-16,21-22 0,-21 22 0,0 0 15,0 0-15,21 0 0,1 21 16,-1 0-16,-21 21 16,21 0-16,0 0 0,-21 0 0,21 0 15,-21 1-15,0 20 0,21-21 0,-21 43 16,0-43-16,0 0 0,0 21 15,0-21-15,0 1 0,22-1 16,-22 0-16,21 0 0,0-21 31,0 0-31,0 0 16,0-21-16,1 0 16,-1 0-16,-21-1 0,21-20 15,0 21-15,-21-21 0,21 20 0,0-20 16,1 0-16,-1 21 0,21-43 15,-42 22-15,21 21 0,22-1 16,-22 22-16,0 0 16,-21 22-1,0 20-15,0-21 0,0 0 0,0 22 16,0-22-16,0 21 0,0-21 0,0 22 16,0-22-16,0 0 0,0 21 15,0-21-15,0 1 0,0-1 0,0 0 16,0 0-16,-21 0 0,21 0 15,0 1-15</inkml:trace>
  <inkml:trace contextRef="#ctx0" brushRef="#br0" timeOffset="55346.14">10033 6011 0,'21'0'0,"-21"22"16,0-1-1,0 0-15,0 0 16,0 0-16,0 0 0,-21 1 16,0-1-16,21 0 15,-21-21-15,-1 21 0,1-21 0,0 21 16,0-21-16,0 0 0,0 0 15</inkml:trace>
  <inkml:trace contextRef="#ctx0" brushRef="#br0" timeOffset="55759.67">10668 5419 0,'0'0'0,"-21"0"16,42 0 15,0 0-31,0 0 0,0 0 16,22 0-16,-22 0 0,0 0 0,21 0 15,-20 0-15,20 0 0,-21 0 0,0 0 16,22 0-16,-22 0 0,0 0 15,0 0-15,0 0 16,-42 0 15,0 0-31</inkml:trace>
  <inkml:trace contextRef="#ctx0" brushRef="#br0" timeOffset="56050.5">10858 5440 0,'-21'0'15,"21"21"17,0 0-32,0 0 0,0 1 15,0-1-15,0 21 0,0-21 0,0 22 16,-21-22-16,21 21 0,0 0 15,-21-20-15,21 20 0,-21-21 0,21 21 16,0-20-16,0-1 0,-21 0 0,21 0 16,-22 0-16,22 0 0,0 1 15,0-44 17,22 22-17</inkml:trace>
  <inkml:trace contextRef="#ctx0" brushRef="#br0" timeOffset="56462.18">11112 5715 0,'0'0'0,"22"0"31,-22 21-31,0 0 15,0 1-15,0-1 16,0 0-16,0 0 16,0 0-16,0 0 0,0 1 0,0-1 15,0 0-15,0 0 0,0 0 16,0 0-16,21 1 16,0-22-16,0 0 15,0 0-15,0 0 0,1 0 16,-1-22-16,0 1 0,0 21 15,0-21-15,0 0 0,-21 0 16,22 0-16,-22-1 0,0 1 16,0-21-16,0 21 15,0 0-15,0-1 0,0 1 16</inkml:trace>
  <inkml:trace contextRef="#ctx0" brushRef="#br0" timeOffset="56877.94">11557 5800 0,'21'0'0,"0"0"0,0 0 16,-21-21-1,22 21-15,-1-22 0,0 1 16,-21 0-16,0 0 16,0 0-16,-21 42 31,21 0-16,-21 0 1,21 0-16,-22 1 0,22-1 0,0 0 16,0 0-16,-21 0 0,21 0 0,-21 1 15,21-1-15,0 0 16,0 0-16,0 0 0,0 0 16,21-21-1,0 0 1,1 0-16,-1 0 0,0 0 15,0 0-15,0 0 0,0 0 0,1-21 16,-1 0-16,0 0 0,21 0 0,-21 0 16,1-1-16,-1 1 0,21 0 15</inkml:trace>
  <inkml:trace contextRef="#ctx0" brushRef="#br0" timeOffset="57154.62">12065 5715 0,'0'0'0,"-21"0"15,0 21 1,-1-21-16,1 21 0,21 1 15,-21-22-15,21 21 0,0 0 16,0 0-16,0 0 0,0 0 16,0 1-16,0-1 15,0 0-15,0 0 16,21-21 0,-21 21-16,0 0 46,-21-21-30,0 0 0,0 0-16,21-21 31,0 0-31</inkml:trace>
  <inkml:trace contextRef="#ctx0" brushRef="#br0" timeOffset="57813.81">13123 5694 0,'0'0'0,"-42"0"15,63 21 32,0-21-47,0 0 0,22 0 0,-22 0 16,21 0-16,1 0 0,-1 0 16,0 0-16,22 0 0,-22 0 0,0 0 15,22 0-15,-1 0 0,-20 0 0,20 0 16,-20 0-16,-1 0 0,21-21 15,-20 21-15,-1 0 0,43 0 16,-64 0-16,42-21 16,-41 21-16,-44 0 62,22-21-62</inkml:trace>
  <inkml:trace contextRef="#ctx0" brushRef="#br0" timeOffset="58314.12">13991 5440 0,'0'21'32,"0"0"-17,0 0 1,21-21-16,0 0 16,1 22-16,-1-22 0,0 0 15,0 0-15,0 0 0,0 0 16,1 21-16,-1-21 0,0 0 0,0 0 15,0 0 1,0 0-16,-21 21 16,0 0-16,0 0 15,-21 0-15,0-21 16,0 22-16,0-1 0,0-21 0,-1 21 16,1 21-16,-21-21 0,21 1 0,-22-1 15,22 21-15,-21-21 0,21 0 16,0 1-16,-22-1 0,22 0 15,0 0-15,21 0 0,-21 0 0,0 1 0,-1-1 16,22 0 0,0-42 46</inkml:trace>
  <inkml:trace contextRef="#ctx0" brushRef="#br0" timeOffset="59939.11">15917 5207 0,'21'-21'0,"-21"0"0,0 0 16,0-1 0,-21 22-1,0-21-15,0 21 0,0 0 16,0 0-16,-1 21 16,1 1-16,0-1 0,0 21 0,0-21 15,0 22-15,-1-1 0,1 0 16,0 1-16,0 20 0,0-21 15,0 1-15,-1-1 0,1 0 0,0 22 16,21-22-16,-21-21 0,21 22 0,0-1 16,0-21-16,0 22 0,0-22 15,21 0-15,-21 0 0,21 0 0,0-21 16,22 0-16,-22 21 0,0-21 0,21 0 16,-20 0-16,20 0 0,-21 0 15,21-21-15,-20 21 0,20-21 0,0 0 16,1 0-16,-22 0 0,21-1 15,-21 1-15,22 0 0,-22-21 0,21-1 16,-21 1-16,0 0 0,22-43 16,-22 43-16,-21-22 0,0 22 15,0 0-15,0-1 0,0 1 16,0 0-16,-21-1 0,-22 1 0,-20 0 16,21 20-16,20 1 0,-20 21 15,0 0-15,-1 0 0,-41 0 16,41 21-16,22 1 0,-21-1 15,21 0-15,0 0 0,-22 0 16,22 22-16,0-22 0,21 21 0,-21 0 16,0 1-16,21-22 0,0 21 15,0 1-15,0-22 0,0 21 16,0 0-16,0-20 0,0-1 0,21 0 16,0 0-16,0 0 0,0 0 0,0-21 15,22 0-15,-22 0 16,0 0-16</inkml:trace>
  <inkml:trace contextRef="#ctx0" brushRef="#br0" timeOffset="61207.14">16383 5525 0,'0'21'0,"0"0"0,0 0 15,0 0-15,0 0 16,0 22-16,-21-22 0,21 0 0,-21 0 16,21 22-16,-22-22 0,22 0 0,0 0 15,-21 21-15,0-20 16,21-1-16,0-42 47,0-1-47,21 1 0,0 0 15,-21 0-15,22-21 0,-1 20 16,-21-20-16,21 21 0,0-21 16,-21 20-16,21 1 0,-21-21 0,21 21 15,1 0-15,-1-1 16,0 22-16,0 22 16,-21-1-16,21 0 0,-21 0 15,0 0-15,0 0 0,0 22 0,0-22 16,0 0-16,21 0 0,-21 0 15,22 22-15,-22-22 0,21 0 16,0 0-16,0-21 16,0 0-16,0 0 0,1 0 15,-1 0-15,21 0 0,-21-21 0,0 21 16,22-21-16,-22 0 0,21 0 16,-21-1-16,1 1 0,-1 0 15,-21-21-15,0 21 0,21-22 0,-21 1 16,0 0-16,0-1 0,0 1 0,0 0 15,0-1-15,0 22 0,0-21 16,0-1-16,0 22 0,0 0 0,0 0 16,0 0-16,-21 21 15,21 21 1,0 21-16,-21-21 0,21 22 0,-22-1 16,22 0-16,0 1 0,0-1 15,0 0-15,0 1 0,0-1 0,0 0 16,0 1-16,0-22 0,0 21 15,0-21-15,0 1 0,0-1 16,0 0-16,22-21 0,-1 0 0,0 21 16,0-21-16,0 0 0,0 0 15,1 0-15,-1-21 16,0 0-16,0 0 0,0 21 0,-21-22 16,21 1-16,1 0 0,-1-21 0,0 21 15,-21-1-15,0 1 0,21 21 16,-21-21-16,0 0 0,21 21 15,-21 21 1,0 0-16,-21 0 16,21 1-16,0-1 0,0 0 15,0 0-15,0 0 0,0 0 0,0 1 16,0-1-16,0 0 0,21-21 16,0 21-16,1 0 0,-1-21 15,21 0-15,-21 0 0,0 0 16,1 0-16,20 0 0,-21 0 0,0-21 15,22 21-15,-22-21 0,0 0 0,0 21 16,0-21-16,0-1 0,-21 1 16,0 0-16,0-21 0,0 21 0,0-1 15,0 1-15,0 0 0,0 0 16,0 42 15,0 0-31,0 0 16,0 1-16,0 20 0,0-21 15,0 21-15,-21 1 0,0-22 0,21 21 16,-21 1-16,21-1 0,0 0 0,0 22 16,0-22-16,-21 0 0,21 22 15,0-22-15,-21 22 0,21-22 0,0 22 16,0-1-16,-22-21 0,1 22 0,0-1 16,21-20-16,-21 20 0,0-20 0,21-1 15,-21 0-15,-1 1 0,1-1 16,0-21-16,0 0 0,0 0 15,0 1-15,-1-22 0,1 0 0,0 0 16,0-22-16,21 1 16,0 0-16,-21 0 0,21-21 0,0-1 15,0 1-15,0-22 0,0 1 16,0-1-16,0-20 0,21 20 0,0 1 16,0-22-16,0 22 0,1-1 0,20 1 15,0 20-15,-21-20 0,22 20 16,-1-20-16,0 21 0,-20-1 0,20 1 15</inkml:trace>
  <inkml:trace contextRef="#ctx0" brushRef="#br0" timeOffset="61971.02">19262 5080 0,'21'0'16,"0"0"-16,0 0 0,0 0 0,0 0 15,1 0-15,20 0 16,-21-21-16,0 21 0,22-21 15,-22 21-15,0-21 0,21-1 0,-21 22 16,-21-21-16,0 0 0,0 0 16,-21 0-1,0 21-15,-21 0 0,-1 0 0,-20 0 16,21 21-16,-22-21 0,22 21 16,-22 0-16,1 0 0,20 1 0,1-1 15,0 0-15,-1 0 0,22 0 0,0-21 16,0 21-16,21 1 0,0-1 15,0 0-15,0 0 0,21 0 16,21 0-16,-20-21 0,-1 22 16,21-1-16,-21 0 0,22 0 15,-1-21-15,0 21 0,1 0 0,-1 1 16,-21-1-16,21 0 0,1 0 0,-22 0 16,0 0-16,0 1 0,0-1 15,-21 0-15,0 0 0,-21 0 16,0-21-16,0 21 0,-21 1 0,-1-22 15,1 0-15,0 21 0,-1-21 16,1 0-16,21 0 0,-22 0 0,1 0 16,21 0-16,0 0 0,-22 0 0,22 0 15,0-21-15,21-1 16,-21 1-16,0 21 0,0-21 0,21 0 16,0 0-16,0 0 0,0-1 15,0 1 1,21 0-1,0 21-15,0 0 0,0 0 16</inkml:trace>
  <inkml:trace contextRef="#ctx0" brushRef="#br0" timeOffset="62926.32">19706 5292 0,'0'0'0,"0"-21"16,-21 21 15,0 0-31,0 0 0,-1 21 16,1 0-16,0 0 0,21 0 16,-21 0-16,21 1 0,0-1 0,-21 21 15,21-21-15,0 0 0,0 1 16,0-1-16,0 0 0,0 0 0,0 0 15,0 0-15,21 1 0,0-22 16,0 0-16,0 21 0,1-21 0,20 0 16,-21 0-16,21 0 0,-20 0 15,20 0-15,0 0 0,-21 0 0,22-21 16,-1-1-16,0 22 0,-20-21 16,20 0-16,-21 0 0,21 0 0,-20 0 15,-1-1-15,0 1 0,-21 0 0,0-42 16,0 41-16,0 1 15,0 0-15,-21 0 0,-43 21 16,43 0 0,0 0-16,21 21 15,0 0-15,0 0 16,-21 1-16,21 20 0,0-21 0,0 0 16,0 0-16,0 1 0,0-1 15,0 0-15,0 0 0,0 0 0,0 0 16,21-21-16,0 0 0,0 22 0,0-22 15,22 0-15,-22 0 0,21 0 16,1 0-16,-1 0 0,0-22 0,1 1 16,-22 21-16,21-21 0,-21 0 0,22 0 15,-22 0-15,0-1 0,0 1 16,-21 0-16,0 0 0,0 0 0,21 0 16,-21-1-16,0 1 0,0 0 15,-21 21 1,21 21-1,-21 0-15,21 1 0,-21-1 16,21 0-16,0 0 16,0 0-16,0 0 0,0 1 0,-21-1 15,21 0-15,-22 0 0,22 0 16,-21-21 0,0 0-1,21-21 16,0 0-31,0 0 0,0 0 16,21-1-16,-21 1 0,21-21 16,1 21-16,-1 0 0,0-1 15,-21 1-15,21 0 0,21 0 0,-20 0 16,-1 0-16,0 21 0,0 0 0,0 0 16,0 0-16,1 0 0,-1 0 15,0 21-15,0 0 0,0 0 16,-21 0-16,21 0 0,-21 1 0,0-1 15,0 0-15,22 0 16,-22 0-16,0 0 0,0 1 0,0-1 16,0 0-16,0 0 15,-22-21-15,1 0 16,21 21-16</inkml:trace>
  <inkml:trace contextRef="#ctx0" brushRef="#br0" timeOffset="64326.83">21421 5228 0,'0'0'0,"-22"0"0,1 0 16,0 0-16,0 0 16,0 0-16,0 0 0,-1 0 0,1 21 15,0-21-15,0 22 0,21-1 0,-21 0 16,0 0-16,-1 0 0,1 0 16,21 1-16,0 20 0,-21-21 0,21 0 15,-21-21-15,21 21 0,0 1 0,0-1 16,0 0-1,21-21-15,0 0 0,0 21 0,1-21 16,-1 0-16,0 0 0,0 0 16,0 0-16,0-21 0,1 21 15,-1-21-15,0 0 0,0 21 0,-21-22 16,21 1-16,-21 0 0,21 0 0,-21 0 16,0 0-16,0-1 0,0 1 15,0 0-15,0 0 0,0 0 0,0 0 16,0-1-16,0 44 31,0-1-15,0 0-16,0 0 0,0 0 0,0 0 15,-21 1-15,21-1 0,0 0 16,0 0-16,0 0 0,0 0 16,0 1-16,0-1 0,21 0 15,1 0-15,-1 0 16,0-21-16,0 21 0,0-21 15,0 0-15,1 0 0,-1 0 0,0 0 16,0-21-16,0 21 0,0-21 16,1 0-16,-1 0 0,0 0 15,0 21-15,0-22 0,0 1 0,-21 0 16,0 0-16,0 0 0,0 0 0,0-1 16,0 1-16,0 0 15,-21 21-15,0 0 0,0 0 16,21 21-1,0 0-15,0 1 16,0-1-16,0 0 0,0 0 16,0 0-16,0 0 0,0 1 15,21-1-15,-21 0 16,21 0-16,0-21 16,-21 21-16,22-21 15,-1 0-15,0 0 16,0 0-16,0 0 0,-21-21 0,21 21 15,1-21-15,-1 21 0,-21-21 16,21 0-16,-21-1 0,21 1 16,-21 0-16,0 0 0,21 0 15,-21 0-15,21-1 0,-21 1 0,0 0 16,0 0 0,0 42-1,0 0 1,0 0-16,0 1 15,0-1-15,0 0 0,0 0 0,0 0 16,0 0-16,0 1 0,0-1 16,0 0-16,0 0 0,0 0 15,22-21-15,-1 0 0,0 0 16,0 0-16,0 0 0,0 0 16,1 0-16,-1 0 0,0 0 15,0 0-15,0-21 0,0 0 16,1 0-16,-1 21 0,0-21 0,-21-1 15,21 1-15,-21 0 0,21 0 16,-21 0-16,0 0 0,21-1 0,-21 1 16,22 21-16,-22-21 0,0 42 31,0 0-31,-22 1 16,1-1-16,21 0 0,0 0 0,0 0 15,-21 0-15,21 1 0,0-1 16,0 0-16,0 0 15,0 0-15,21 0 0,0 1 16,1-22-16,-1 0 0,0 0 16,0 0-16,0 0 0,22 0 0,-22 0 15,0 0-15,0 0 0,0-22 0,0 1 16,1 0-16,-1 0 0,0 0 16,0 0-16,-21-1 0,0 1 0,21 0 15,-21-21-15,0 21 0,0-1 0,0-20 16,0 21-16,0 0 0,0 0 15,-21-1-15,0 1 16,0 21-16,0 0 0,-1 0 0,1 0 16,0 0-16,0 0 0,0 0 15,0 0-15,-1 0 0,1 21 0,0-21 16,0 22-16,0-22 0,21 21 0,0 0 16,0 0-16,0 0 15,0 0-15,21 1 16,0-22-16</inkml:trace>
  <inkml:trace contextRef="#ctx0" brushRef="#br0" timeOffset="64766.38">23262 5228 0,'21'-42'15,"-42"42"1,0 0 0,0 0-16,0 21 0,-1 0 0,-20-21 15,21 21-15,0 1 0,0-1 16,-1 0-16,22 0 0,0 0 16,0 0-16,0 1 0,0-1 31,22 0-31,-1-21 0,0 0 15,0 0-15,0 0 0,0 0 0,1 0 16,-1 0-16,0 21 0,0-21 16,0 0-16,0 0 0,1 0 0,-22 21 15,0 0-15,0 1 16,0-1 0,-22 0-16,1-21 0,0 21 15,-21-21-15,21 0 0,-1 21 0,1-21 16,0 0-16,0 0 0,0 21 15,0-21-15,-1 0 16,1 0-16,21-21 31,0 0-31,0 0 0</inkml:trace>
  <inkml:trace contextRef="#ctx0" brushRef="#br0" timeOffset="65130.34">22013 5059 0,'21'0'78,"1"0"-62</inkml:trace>
  <inkml:trace contextRef="#ctx0" brushRef="#br0" timeOffset="71034.13">4191 7789 0,'-21'-21'16,"21"0"-16,-21 0 16,21 0-1,0 0-15,-22 21 16,1 0 0,21 21-1,0 0-15,0 0 0,-21 0 16,21 22-16,-21-22 15,21 21-15,-21 0 0,21 1 0,-21-1 16,-1 0-16,1 1 0,0-22 0,-21 21 16,21 1-16,-1-1 0,1-21 15,0 0-15,0 0 0,21 1 0,0-1 16,0-42 15,0-1-31,21 1 16,0 21-16,-21-21 15,21 21-15,1 0 0,-22-21 0,21 21 16,0 0-16,0-21 0,0 21 16,0 0-16,1 0 15,-1 0-15,-21-21 0,21 21 0,0 0 16,0 0-16,0 0 16,-21-22-16,22 22 0,-22-21 15,0 0-15,21 0 16,-21 0-16,0 0 15,0-1-15,0 1 0,-21 42 47,21 22-47,0-22 16,-22 0-16,22 21 16,-21-20-16,0 20 0,21 0 0,0-21 15,-21 22-15,0 20 0,0-42 16,21 1-16,0-1 0,0 0 15,0 0-15,0 0 0,0 0 16,0-42 15,0 0-31,0 0 16,0 0-16,0 0 0,0-1 0,0 1 16</inkml:trace>
  <inkml:trace contextRef="#ctx0" brushRef="#br0" timeOffset="71299.03">4508 8149 0,'0'0'15,"22"-21"-15,-1 21 16,-21-21-16,0 42 62,21-21-15</inkml:trace>
  <inkml:trace contextRef="#ctx0" brushRef="#br0" timeOffset="71992.23">5461 7599 0,'0'0'0,"0"-21"0,0 0 0,-21 21 31,0 21-31,21 0 16,0 0-16,0 0 0,0 22 0,-22-22 16,22 21-16,0 0 0,0 1 15,0-1-15,-21 0 0,21 1 0,0-1 16,-21 22-16,0-22 0,0-21 16,21 21-16,0 1 0,-21-22 0,-1 0 15,22 0-15,0 0 0,0 1 0,0-44 47,0 1-47,0 0 0,0 0 0,0-21 16,22 20-16,-22 1 0,21-21 15,0 21-15,-21-22 0,21 22 0,-21-21 16,21 21-16,0-43 0,1 64 16,-1-21-16,0 21 0,0 0 15,0 0-15,0 21 16,-21 0-16,22 1 0,-1-1 0,-21 0 15,0 21-15,0-21 0,0 22 16,0-1-16,0-21 0,0 22 16,0-22-16,21 21 0,0 0 15,-21-20-15,21-1 0,0-21 16,1 0-16,-1 21 0,0-21 0,0 0 16,0 0-16,0 0 0,1-21 0,-1 21 15,0-21-15,-21-1 0,21 1 16,0 0-16,-21-21 0,0 21 0,0-22 15,0 1-15,0 0 0,0-1 0,0 1 16,0 0-16,0-1 0,0 1 16,0 0-16,0-1 0,0 22 0,0 0 15,0 0-15,-21 0 0,21-1 0,0 44 47,21-1-31,-21 0-16,0 0 15,0 0-15,21 0 16,-21 1 0,22-1-16</inkml:trace>
  <inkml:trace contextRef="#ctx0" brushRef="#br0" timeOffset="72338.06">6138 8128 0,'0'0'0,"21"0"16,1 0 0,-1 0-16,0 0 15,0-21-15,0 0 0,0 0 16,-21-1-16,22 1 0,-1 0 16,-21 0-16,0 0 0,0 0 15,0-1-15,0 1 0,-21 21 16,-1 0-1,1 0-15,0 21 16,0 1-16,0-1 0,21 0 0,-21 0 16,21 0-16,-22 22 0,22-22 15,0 21-15,-21-21 0,21 0 0,0 1 16,0-1-16,0 0 0,0 0 0,0 0 16,0 0-16,21 1 0,1-22 15,-1 0-15,0 0 16,0 0-16,0 0 0,0 0 15,1-22-15,20 22 0</inkml:trace>
  <inkml:trace contextRef="#ctx0" brushRef="#br0" timeOffset="72898.78">6943 7916 0,'0'-21'15,"0"0"-15,-22 21 0,1 0 16,0 0-16,0-21 0,0 21 0,0 0 16,-1 0-16,1 0 0,0 21 0,0 0 15,0 0-15,0 1 0,-1-1 16,1 0-16,0 0 0,21 21 0,0-20 16,-21 20-16,0-21 0,21 21 15,-21-20-15,21-1 0,0 0 16,0 0-16,0 0 0,0 0 0,0 1 15,21-22 1,0 21-16,0-21 0,0 0 16,22 0-16,-22-21 0,0 21 15,0-22-15,0 1 0,0 0 0,1 0 16,20-21-16,-21 20 0,0-20 16,0 0-16,-21-1 0,22 1 0,-1-21 15,0-22-15,-21 43 0,0-1 16,0 1-16,0 0 0,0-1 15,0 1-15,0 21 0,0-22 16,0 22-16,0 0 0,0 0 16,-21 21-1,21 21-15,0 0 0,0 0 16,0 22-16,0-22 0,0 21 0,0 1 16,0-1-16,0 0 0,0 1 15,0-1-15,0 0 0,0 1 0,0-1 16,0 0-16,0-21 0,0 22 0,0-22 15,0 0-15,0 0 0,21 0 16,-21 1-16,21-22 16,0 0-16,0 0 0,1 0 15,-1-22-15,-21 1 16,21 21-16,0-21 0</inkml:trace>
  <inkml:trace contextRef="#ctx0" brushRef="#br0" timeOffset="73357.56">7281 7874 0,'0'-21'16,"0"42"15,0 0-31,0 0 0,0 1 16,0-1-16,0 0 0,0 21 0,0-21 16,0 1-16,0-1 0,0 0 15,0 0-15,-21 21 16,21-20-16,0-1 0,-21-21 15,21 21-15,0-42 47,0 0-47,0-1 0,0 1 16,0 0-16,0 0 0,0-21 16,0 20-16,0 1 0,0-21 0,21 21 15,0 0-15,-21-1 0,21 1 0,1 0 16,-1 0-16,0 0 0,0 21 15,0 0-15,0-21 0,1 21 0,-1 0 16,0 0-16,0 21 0,0 0 16,-21 0-16,0 0 15,21 22-15,-21-22 0,0 0 0,0 42 16,0-41-16,0 20 0,0-21 16,0 0-16,-21 0 0,21 1 15,0-1 1,0-42 15,21-1-31,-21 1 0</inkml:trace>
  <inkml:trace contextRef="#ctx0" brushRef="#br0" timeOffset="73737.88">7832 8001 0,'21'0'0,"0"0"15,0 0-15,0-21 0,0 21 16,1-21-16,-1 21 0,-21-21 16,21-1-16,-21 1 15,0 0 1,0 0-1,-21 21-15,0 0 16,-1 0-16,1 21 16,0-21-16,0 21 0,0 0 0,0 1 15,-1-1-15,22 21 0,-21-21 0,21 0 16,-21 1-16,21-1 0,0 0 16,0 0-16,0 0 0,0 0 0,0 1 15,0-1-15,21 0 16,0-21-16,1 0 15,-1 0-15,0 0 16,0-21-16,0 21 0,0-21 16,1-1-16</inkml:trace>
  <inkml:trace contextRef="#ctx0" brushRef="#br0" timeOffset="74166.33">8467 7916 0,'0'0'0,"0"-21"15,-22 21 17,1 0-32,0 0 0,0 0 15,0 0-15,0 0 0,-1 21 16,1-21-16,0 22 0,21-1 0,-21 0 16,21 0-16,-21-21 15,21 21-15,0 0 0,0 1 16,21-1-1,0-21-15,-21 21 0,21-21 16,0 0-16,1 21 0,-1-21 16,0 21-16,0-21 0,0 0 0,0 21 15,1-21-15,-1 0 16,-21 22-16,0-1 16,-21-21-1,-22 21-15,1 0 16,0-21-16,20 0 15,-20 0-15,21 0 0,-21 21 0,-1-21 16,22 0-16,0 0 16,0 0-16,0 0 15,21-21-15,0 0 16,0 0-16,0 0 0,0-1 16</inkml:trace>
  <inkml:trace contextRef="#ctx0" brushRef="#br0" timeOffset="74834.13">9038 7853 0,'0'-42'15,"-21"42"-15,0 0 16,0 0-16,-1 0 0,1 0 0,0 0 15,0 0-15,-21 42 16,-1-21-16,22 0 0,0 0 0,0 22 16,-22-22-16,22 42 0,0-41 15,21-1-15,0 21 0,0-21 16,0 0-16,0 1 0,0-1 16,21-21-1,0 0-15,1 0 0,-1 0 16,0-21-16,21-1 15,-21 1-15,1 0 0,20 0 0,-21 0 16,21-22-16,-20 22 0,-1-21 0,21 21 16,-21-22-16,0 1 0,1 0 0,-1 21 15,-21-22-15,0 1 0,21 0 16,-21-1-16,0 1 0,0 21 0,0-22 16,0 1-16,0 21 0,0 0 15,-21 21 1,0 21-1,21 21-15,0-21 0,0 22 0,0-22 16,0 21-16,-22 1 0,22-1 16,-21 0-16,21 1 0,0-22 15,-21 21-15,21 0 0,0-20 0,0 20 16,0-21-16,0 21 0,0-20 16,0-1-16,0 0 0,0 0 15,21-21-15,0 0 0,1 0 16,-1 0-16,0 0 15</inkml:trace>
  <inkml:trace contextRef="#ctx0" brushRef="#br0" timeOffset="76018.39">9567 7811 0,'-21'0'16,"0"0"-16,0 0 16,0 0-16,-1 21 0,1 0 15,0 0-15,0 0 0,0 0 0,0 1 16,-1-1-16,22 0 0,-21 0 0,0 0 16,21 0-16,-21 1 0,21-1 15,0 0-15,0 0 16,0 0-1,21-21-15,0 0 16,0-21-16,1 21 16,-1-21-16,-21 0 0,21 0 0,0-1 15,0 1-15,0 0 0,-21 0 0,22 0 16,-22 0-16,21-1 0,-21 1 16,0 0-16,0 0 0,21 0 0,-21 0 15,0 42 16,0 0-31,0 0 0,0 0 16,0 0-16,0 1 0,0-1 16,0 21-16,0-21 0,0 0 15,0 1-15,0-1 0,0 0 16,0 0-16,0 0 16,21-21-16,0 0 15,0 0-15,1 0 0,-1 0 16,0-21-16,0 0 0,0 0 0,-21 0 15,21-1-15,1 1 0,-1 0 16,0 0-16,0 0 0,-21-22 0,21 22 16,-21 0-16,21 0 0,-21 0 0,0 0 15,22 21 1,-22 21 0,0 0-1,0 0-15,0 0 0,0 0 16,0 1-16,0-1 0,0 0 15,0 0-15,21 0 0,-21 0 16,21 1-16,0-22 0,0 21 16,0-21-16,1 0 15,-1 0-15,0 0 0,0 0 16,0-21-16,0-1 0,1 1 0,-1 0 16,0 0-16,-21 0 0,21 0 0,-21-1 15,21 1-15,-21 0 0,21 0 16,-21 0-16,0 0 0,0-1 15,22 1-15,-22 42 47,-22 1-47,22-1 0,-21 0 16,21 0-16,-21 0 0,0 0 16,0 22-16,0-22 0,-1 21 0,22 1 15,-21-22-15,0 21 0,0-21 0,0 22 16,0 20-16,21-21 15,0 1-15,0-1 0,0-21 16,0 22-16,0-1 0,0 0 0,0 1 16,21-1-16,0-21 0,0 21 0,-21 1 15,0-1-15,21-21 0,-21 22 0,21-1 16,-21-21-16,0 0 0,22 22 16,-22-22-16,0 0 0,0 0 0,0 0 15,-22-21 1,1 0-16,0 0 0,0 0 15,0 0-15,-22 0 0,22-21 16,-21 0-16,0 0 0,-1 0 0,22-1 16,0 1-16,0-21 0,0 0 0,21-1 15,0 1-15,0 0 0,0-22 16,0 22-16,0-22 0,21 22 16,0-22-16,-21 22 0,21-21 0,21 20 15,-20-20-15,20-22 0,-21 64 16,0-21-16,22 20 0,-22 1 15,0 21-15,0-21 0,0 21 0,0 0 16,1 0-16,-1 0 0,0 0 16,0 0-16,0 0 15</inkml:trace>
  <inkml:trace contextRef="#ctx0" brushRef="#br0" timeOffset="76842.28">11303 7832 0,'0'0'0,"-21"-21"16,0 21-16,-1 0 16,1 0-1,0 0-15,63 0 32,-20 0-17,-1 0-15,21 0 0,0 0 0,1 0 16,20 0-16,-20 0 0,20 0 0,1 0 15,-1 0-15,1 0 0,-1 0 16,1 0-16,-1 0 0,22 0 16,-22 0-16,1 0 0,42 0 15,-64 0-15,0 0 0,1 0 16,-22 0-16,21 0 0,-21 0 0,0 0 16,-42 0 15,0 0-16,0 0-15,0 0 0,-22 0 0</inkml:trace>
  <inkml:trace contextRef="#ctx0" brushRef="#br0" timeOffset="77198.94">11366 7916 0,'0'0'0,"22"0"0,20 0 0,-21 0 0,21 0 0,-20 0 15,20 0-15,0 0 16,1 0-16,-1 0 0,0 0 0,1 0 16,-1 0-16,0 0 0,1 0 0,-1 0 15,0 0-15,1 0 0,-1 0 16,-21 0-16,0 0 0,0 0 0,1 0 16,-1 0-16,0 0 31</inkml:trace>
  <inkml:trace contextRef="#ctx0" brushRef="#br0" timeOffset="77646.32">12298 7578 0,'-21'0'0,"21"21"16,-22 0-1,22 0-15,0 0 0,22 1 16,-1-22-16,0 21 0,0 0 16,0-21-16,0 0 0,1 0 15,-1 0-15,0 0 0,21 0 16,-21 0-16,1 0 0,20 0 0,-21 0 15,0 0-15,0 0 0,1 0 0,-1-21 16,0 21-16,-42 0 31,0 0-31,-1 0 0,1 21 16,-21 0-16,21 0 0,-22 43 0,22-43 16,0 64-16,0-64 15,0 21-15,-22-21 0,22 22 0,0-22 16,-21 0-16,21 21 0,-22 1 15,22-22-15,0 0 0,0 0 16,21 0-16,-21 0 16,21 1-16,21-22 31,0-22-31</inkml:trace>
  <inkml:trace contextRef="#ctx0" brushRef="#br0" timeOffset="80254.07">6392 6435 0,'-21'0'15,"21"21"1,21-21 31,0 0-31,1 0-16,-1 0 0,0 0 15,0 0-15,0 0 0,0 0 0,22 0 16,-22 0-16,0 0 0,21 0 15,-20 0-15,20 0 0,0 0 0,43 21 16,-43-21-16,1 0 16,-1 0-16,0 21 0,1-21 0,-1 0 15,0 0-15,22 21 0,-22-21 0,22 0 16,-1 0-16,1 0 16,-1 0-16,64 0 0,-42 0 15,126 22-15,-168-22 16,41 0-16,1 0 0,0 0 15,-1 0-15,276 0 16,-254 0-16,85 0 16,-107 0-16,1 0 0,-22 0 0,22 0 15,0 0-15,21 0 0,84 0 16,-84 0-16,0 21 0,148-21 16,-170 0-16,1 0 0,63-21 15,-84 21-15,20 0 0,22 0 16,-21 0-16,21 0 0,-22 0 15,22 0-15,-21 0 0,21 0 0,-22 0 16,1 0-16,-21 0 0,20 0 16,64 21-16,-84-21 0,-1 0 15,86 0-15,-22 21 32,-43-21-32,-63 0 0,1 0 15,-1 0-15,0 0 0,-21 21 31,-21-21-15,0 0-16,-1 0 16,1 0-16,-21 0 0,0 0 15,-1 0-15</inkml:trace>
  <inkml:trace contextRef="#ctx0" brushRef="#br0" timeOffset="81425.89">7175 6646 0,'-21'0'16,"0"0"-16,0 0 16,0 0-1,21 22-15,-21-22 0,-1 0 16,1 0-16,0 21 0,0-21 16,0 0-16,0 0 0,-1 21 15,1-21-15,0 0 0,0 0 31,42 0 16,0 0-47,0 0 16,1 0-16,-1 0 0,0 0 16,0 0-16,43 0 15,20 0-15,-41 0 16,-22 0-16,21 0 0,0 0 15,1 0-15,41 0 16,-41 0-16,20 0 0,-20 0 0,20 0 16,-21 0-16,22 0 0,63 0 15,-64-21-15,1 21 0,42 0 16,-43 0-16,1 0 0,-1 0 16,1 0-16,20 0 0,65-21 15,-86 21-15,22 0 0,84 0 16,-84 0-16,-22 0 15,22 0-15,0 0 0,-22 0 0,22 0 16,84 0-16,-84 0 0,-1 0 16,1 0-16,0 0 0,-1 0 15,86 0-15,-86 0 0,1 0 16,63 0-16,-63 0 0,-22 0 16,22 0-16,0 0 0,-22 0 15,107 0-15,-107 0 0,22 0 16,-22 0-16,85 0 15,-84 0-15,42 0 16,-43 0-16,1 0 0,84 0 16,-42 0-1,-64 0-15,0 0 0,107 0 16,-65 0 0,-63 0-16,22 0 15,-22 0-15</inkml:trace>
  <inkml:trace contextRef="#ctx0" brushRef="#br0" timeOffset="91589.76">7006 6752 0,'0'21'47,"-21"1"-15,0-22-32,0 0 0,-1 0 15,1 0-15,-21 0 0,21 0 16,0 0-16,-1 0 0,-20 0 15,21 0-15,0 0 0,-22 0 0,22 0 16,-21 0-16,21 0 0,-22-22 0,22 1 16,-21 21-16,21-21 0,-22 0 15,1-21-15,21 20 0,-21 1 16,-1 0-16,1-21 0,-22-22 16,43 43-16,0-21 0,-42-22 15,41 43-15,22 0 0,-42-43 16,42 43-16,-21 0 15,21-21-15,0 21 0,0-1 0,0-20 16,0 21-16,0-21 0,0 20 16,0 1-16,21 0 0,0-42 15,0 41-15,1-20 0,-22 21 16,21 0-16,0 0 0,0-1 16,-21 1-16,21 0 0,0 21 15,-21-21 79,0 0-78,0 0-16,0-1 15,0 1-15,0 0 0,0 0 16,0-21-16,22 20 0,-1 1 0,0-21 15,0 21-15,0-22 0,22 22 16,-1-21-16,0 21 0,1-22 0,-1 22 16,0-21-16,22 21 0,-22-22 15,22 22-15,-22 0 0,21 0 0,1 21 16,-22-21-16,22 0 0,-1 21 0,1 0 16,-22 0-16,22 0 15,41 0-15,-62 0 0,-1 0 16,22 21-16,-22 0 0,0 0 15,-21 0-15,22 22 0,-22-22 0,0 0 16,0 0-16,0 0 0,-21 0 0,0 1 16,0-1-16,0 0 15,0-42 17,0 0-32,22-1 15,-22 1-15,21 21 0,0-21 0,-21-21 16,42 21-16,-21-1 15,1 1-15,-1 0 0,21 0 0,0 0 16,1 21-16,20-21 0,-20-1 16,20 22-16,1 0 0,-22 0 0,21 0 15,1 0-15,-1 0 0,1 0 0,-22 22 16,22-22-16,-22 21 0,22 0 16,-22 0-16,-21 0 0,21 0 0,1 1 15,-22-1-15,0 0 0,0 0 16,43 21-1,-64-20-15,21-22 0,0 0 16,0 0-16,0 0 16,1-22-16,-1 22 15,0-21-15,0 0 0,0 0 0,22 21 16,-22-21-16,21 0 0,0-1 16,1-20-16,20 21 0,1 0 0,-1 0 15,1-1-15,20 22 0,-20-21 16,21 21-16,-22 0 0,85 0 15,-84 0-15,-1 0 0,-20 0 0,20 0 16,-21 0-16,-20 0 0,20 21 16,-21 1-16,0-1 0,0-21 0,1 21 15,-1 0-15,0 0 16,-21 0-16,21-21 0,-21 22 16,21-22-16,0 0 15,1 0-15,-1 0 16,0-22-16,21 22 0,-21-21 0,22 0 15,-22 21-15,21-21 0,22 0 16,-22 0-16,0-1 0,22 1 0,-1 0 16,-20 0-16,20 0 0,1 0 0,-22 21 15,0-22-15,22 22 0,-22 0 16,-21 0-16,22 0 0,-1 0 0,-21 0 16,0 22-16,22-22 15,-22 21-15,0 0 0,0 0 0,-21 0 16,21 0-16,1 1 0,-1 20 0,0-21 15,0 0-15,0 0 0,22 22 16,-22-22-16,21-21 0,-21 21 16,0-21-16,1 0 0,-1 0 0,0 0 15,0 0-15,0 0 0,0 0 16,43-21-16,-43 21 0,21-21 16,-20 0-16,20 21 0,0-22 15,22 1-15,-43 21 0,21 0 16,-21 0-16,1 0 0,-1 0 0,0 0 15,0 0-15,0 0 16,0 0-16,-21 21 0,22-21 0,-22 22 16,0-1-16,0 0 0,0 0 15,0 0-15,0 22 0,0-22 16,-22 0-16,1 0 0,0 0 0,21 0 16,0 22-16,-21-22 0,0 21 15,21-21-15,-21 1 0,21 20 0,-43 0 16,22 1-16,21-22 0,0 0 15,-21-21-15,21 21 0,-21 0 16,21 0-16,0 1 16,0-1 15,0 0-15,21-21-16,-21 21 0,21-21 0,0 21 15,-21 0 1,0 1-16,0-1 0,0 0 15,0 0-15,0 0 16,0 0-16,0 1 16,0-1-16,0 0 15,-21-21-15,21 21 0,-21-21 16,21 21-16,-21-21 0,0 21 16,-1-21-16,1 22 0,0-22 15,0 0-15,0 0 0,0 21 16,-1-21-16,1 0 0,0 0 15,-21 0-15,21 0 0,-1 0 0</inkml:trace>
  <inkml:trace contextRef="#ctx0" brushRef="#br0" timeOffset="101066.66">14076 7493 0,'0'0'0,"0"-21"32,-21 21-1,21 21-31,-22 0 15,22 22-15,0-22 0,-21 0 16,21 21-16,-42 22 0,21-22 16,21-21-16,0 22 15,0-22-15,0 0 0,-21 0 0,21 0 16,0 0-16,0 1 0,0-1 0,0 0 16,0 0-16,0-42 62,0 0-62,21 0 16,0-1-16,0 1 0,-21 0 0,21 21 15,0-21-15,1 0 16,-22 0-16,21 21 0,0-22 0,0 22 16,0 0-16,0 0 15,1 0-15,-22 22 16,21-1-16,-21 0 15,21 0-15,-21 0 0,0 0 16,0 1-16,21-1 16,-21 0-16,0 0 0,21-21 15,0 21 1,1-21-16,-1 0 16,0 0-16,-21-21 0,21 21 15,0-21-15,0 0 0,-21 0 16,22-1-16,-1 1 0,0 0 0,-21 0 15,0-21-15,21 20 0,-21 1 16,21-21-16,-21 21 0,0-22 0,0 22 16,0-21-16,0 21 0,0 0 15,0-1-15,0 1 0,0 0 0,0 0 16,0 42 15,0 0-31,0 0 0,0 1 16,0-1-16,0 0 0,0 0 0,0 21 15,0-20-15,0-1 0,0 21 16,0-21-16,0 22 0,0-22 0,0 0 16,0 0-16,0 21 0,0-20 15,0-1-15,0 0 0,0 0 0,0 0 16,21 0-16,-21 1 0,22-22 16,-1 21-16,0-21 0,0 0 0,0 0 15,0 0-15,1 0 0,-1 0 0,0 0 16,0-21-16,0-1 0,0 22 15,1-21-15,-1 0 0,0 0 0,21-43 16,-42 43-16,21 0 0,-21 0 16,22-21-16,-44 20 0,65-20 15,-22 21-15,-21 0 0,0 0 16,0-1-16,-21 22 0,0 0 16,-1 0-1,1 0-15,0 0 0,21 22 0,-21-1 16,0 0-16,21 0 0,0 0 0,0 0 15,0 1-15,-21-1 0,21 0 16,0 21-16,0-21 0,0 1 0,0-1 16,0 0-16,21-21 0,0 21 0,0 0 15,0-21-15,0 0 16,1 0-16,-1 0 0,0 0 0,21 0 16,-21 0-16,22-21 0,-22 0 15,21 21-15,-21-21 0,22 0 16,-22-1-16,21-20 0,-21 21 0,1 0 15,20 0-15,-21-22 0,-21 22 0,21-21 16,-21-1-16,0 22 0,0-21 16,0 0-16,0-1 0,0 22 0,0-21 15,0 21-15,-21-22 0,21 22 0,0 0 16,-21 0-16,0 21 16,21 21-16,-21 0 15,21 21-15,-22-20 0,22 20 16,0 0-16,0 1 0,-21-1 15,21-21-15,-21 21 0,21 1 16,-21-1-16,21 22 16,0-1-16,0-42 0,0 0 15,-21 1-15,21-1 0,0 0 0,0 0 16,-21-21 15,21-21-15,0 0-16,0 0 15,0-1-15,0 1 0,0 0 16,0 0-16,21 0 0,0 21 0,0-21 16,0-1-16,0 22 0,1 0 0,-1 0 15,0 0-15,0 0 16,0 0-16,0 0 0,1 0 0,-1 0 16,0 0-16,0 0 0,0 22 0,-21-1 15,21-21-15,-21 21 0,22 0 16,-22 0-16,0 0 0,0 1 15,-22-1-15,1 0 0,0 0 16,-21-21-16,21 21 0,-22 0 16,22-21-16,0 22 0,-21-22 0,20 0 15,1 0-15,0 21 0,0-21 0,0 0 16,21-21 15,0-1-31,21 1 16</inkml:trace>
  <inkml:trace contextRef="#ctx0" brushRef="#br0" timeOffset="101974.08">16722 7535 0,'0'0'0,"0"-21"0,-64-21 15,43 21-15,0 21 16,0 0-16,-1 0 0,1 0 16,-21 0-16,21 0 0,-22 21 0,22 0 15,-21 0-15,0 22 0,20-22 0,-20 21 16,21-21-16,-21 22 16,20-1-16,1-21 0,0 21 0,0 1 15,0-1-15,0 0 0,21-20 16,0-1-16,0 0 15,0 0-15,21-21 0,0 0 16,0 0-16,0 0 0,22 0 0,-22 0 16,0-21-16,21 0 0,-21 0 15,22 21-15,-22-22 0,21 1 0,-21 0 16,1 0-16,-1 0 0,21-22 0,-21 22 16,0 0-16,-21 0 15,22 0-15,-1 0 0,-21-1 16,0 44 15,0-1-31,0 0 16,0 0-16,0 0 0,0 0 15,0 1-15,0-1 16,0 0-16,0 0 0,21-21 16,0 0-16,0 0 15,0 0-15,1 0 0,-1 0 16,0 0-16,0 0 0,0 0 0,0-21 15,1 0-15,-1 0 0,0-1 16,0 1-16,0 0 0,-21 0 16,0 0-16,21 0 0,-21-1 15,0 1-15,22 0 16,-22 0-16,0 0 0,0 42 16,0 0-1,0 0-15,0 0 0,0 43 16,-22-43-16,22 21 0,-21 1 15,21-1-15,0 0 0,0 64 16,-21-63-16,0-1 0,21 0 0,-21 1 16,21-1-16,0 0 15,-21 1-15,21-1 0,-22-21 0,22 21 0,-21-20 16,21-1-16,0 0 0,0 0 0,-21 0 16,21 0-1,0-42 1,0 0-1,0 0-15,21 0 0,-21 0 0,0-22 16,21 22-16</inkml:trace>
  <inkml:trace contextRef="#ctx0" brushRef="#br0" timeOffset="102288.83">16954 7768 0,'0'0'0,"0"-42"15,0 21-15,22 0 16,-1 21-16,0-22 0,0 1 0,0 21 16,0 0-16,1-21 0,-1 21 15,0 0-15,0 0 0,0 0 0,0 0 16,1 21-16,-22 0 0,0 1 16,0-1-16,0 0 0,0 21 15,-22-21-15,1 22 0,0-22 0,0 0 16,0 21-16,0-20 0,-22-1 0,22 0 15,21 0-15,-21-21 0,0 21 16,0-21-16,21 21 0,0-42 47,21 0-47,0 0 16,0 0-16</inkml:trace>
  <inkml:trace contextRef="#ctx0" brushRef="#br0" timeOffset="102626.49">17484 7535 0,'0'0'0,"0"-21"16,-22 21-16,22 21 15,0 1 1,0 20-16,0-21 0,0 21 0,0 1 15,-21 20-15,21-20 16,-21-1-16,21 21 0,0-20 0,-21-1 16,21 0-16,0 1 0,-21-1 0,21 0 15,-21-20-15,21 20 0,0-21 0,-22 21 16,22-20-16,-21-1 0,21 0 16,0 0-16,-21 0 0,21 0 15,0 1-15,0-1 0,0-42 47,0-1-31,0 1-16,0 0 0,0 0 0,21-21 15</inkml:trace>
  <inkml:trace contextRef="#ctx0" brushRef="#br0" timeOffset="102966.66">17420 7726 0,'0'0'0,"0"-21"0,0 0 16,0-1 0,0 1-16,21 21 15,0 0-15,1-21 0,-1 21 16,21 0-16,-21 0 0,0 0 16,1 0-16,-1 0 0,0 0 0,0 21 15,0-21-15,0 21 0,1 1 16,-22-1-16,21-21 0,-21 21 15,0 0-15,0 0 0,0 0 16,-21-21-16,-1 22 0,1-22 16,0 21-16,0 0 0,0-21 0,-43 21 15,43-21-15,0 21 0,0-21 16,21 21 0,-21-21-16,42 0 31,0 0-31,0-21 0,-21 0 15,42 21-15,1-42 0</inkml:trace>
  <inkml:trace contextRef="#ctx0" brushRef="#br0" timeOffset="103266.49">18119 7112 0,'0'0'0,"0"-21"0,0 0 15,0 63 17,0-21-32,0 0 0,-22 22 0,1-1 15,21 0-15,-21 1 0,0-1 16,0 0-16,0 1 0,-1-1 0,22 0 16,-21 22-16,0-22 0,21-21 15,0 1-15,0-1 0,0 0 16,0 0-16,0 0 0,21-21 31,0 0-31,1 0 16,-1 0-16,0-21 0,0 0 15,21 0-15,-20 0 0,-1-1 0,21 1 16</inkml:trace>
  <inkml:trace contextRef="#ctx0" brushRef="#br0" timeOffset="103750.21">18542 7176 0,'0'-22'15,"0"44"32,0-1-47,-21 0 0,21 0 16,0 0-16,0 0 0,0 1 0,0-1 15,0 0-15,0 0 0,0 0 16,-21 0-16,21 1 0,0-1 16,-22-21-16,22-21 47,0-1-47,0 1 15,0 0-15,0 0 16,0-21-16,0 20 0,0 1 15,22 0-15,-1-21 0,0 21 0,0-1 16,0-20-16,0 21 0,1 0 16,-1 0-16,21-1 0,-21 22 0,0-21 15,22 21-15,-22 0 0,0 0 0,0 0 16,0 0-16,1 0 0,-1 0 16,0 21-16,-21 1 0,0-1 0,0 0 15,0 0-15,0 0 0,0 0 16,0 1-16,0-1 0,0 21 0,0-21 15,0 0-15,0 1 16,0-1-16,0 0 16</inkml:trace>
  <inkml:trace contextRef="#ctx0" brushRef="#br0" timeOffset="118543.07">11980 6477 0,'-21'0'31,"0"0"32,21-21-47</inkml:trace>
  <inkml:trace contextRef="#ctx0" brushRef="#br0" timeOffset="119541">12446 6371 0,'21'0'15,"-21"-21"32,0 42 16,0 0-63,0 1 15,0-1-15,0 0 0,0 0 0,0 0 16,0 0-16,0 1 0,0-1 16,0 0-16,0 0 0,0 0 15,0 0-15,0 1 0,0-1 16,21-21-16,-21 21 15,21-21-15,-21 21 16,22-21 15,-1 0-15,0 0-16,0-21 16,0 21-16,0-21 0,1 21 15,-1-21-15,0-1 0,0 22 0,21-21 16,1 0-16,-22 0 0,21 0 15,1 0-15,-22-1 0,21 1 0,0 0 16,1 0-16,-22 0 0,21 0 16,1-1-16,-1 1 0,-21 0 15,21 21-15,1-21 0,-22 21 0,0-21 16,21 21-16,-20-21 0,-1 21 16,0 0-16,0 0 0,0 0 15,-42 0 63,-21 0-62,21 0-16,-22 0 0,-20 0 16</inkml:trace>
  <inkml:trace contextRef="#ctx0" brushRef="#br0" timeOffset="120282.09">12594 6223 0,'0'0'0,"21"0"32,0 0 14,-21 21-30,0 0 0,0 1-1,0-1-15,0 0 0,0 0 16,0 0-16,0 0 0,0 1 16,0-1-16,0 0 0,0 0 15,0 0-15,0 0 0,0 1 16,0-1-16,0 0 0,-21-21 15,21 21-15,0 0 16,21-21 47,1 0-63,-1-21 0,0 0 15,0 21-15,21-21 0,1 0 16,-22-1-16,42 1 0,-20 0 0,-1 0 15,22 0-15,-22 0 0,21-1 16,-20 1-16,20 0 0,22-21 16,-43 42-16,1-21 0,-22-1 0,21 22 15,-21 0-15,0 0 0,1-21 16,-1 21-16,0 0 0,0 0 0,0 0 16,0 0-1,-42 0 79,0 0-94,-21 0 0,21 0 16</inkml:trace>
  <inkml:trace contextRef="#ctx0" brushRef="#br0" timeOffset="120801.48">12615 6181 0,'-21'0'16,"21"21"30,0 0-46,0 0 16,0 0-16,0 1 0,0-1 16,0 0-16,0 0 0,0 0 0,0 0 15,0 1-15,0 20 0,0-21 0,0 0 16,0 0-16,0 1 0,0-1 16,0 0-16,0 0 0,0 0 15,-21-21 95,21-21-95</inkml:trace>
  <inkml:trace contextRef="#ctx0" brushRef="#br0" timeOffset="128722.91">12488 6308 0,'-21'0'0,"0"0"0,0 0 15,21-21 63,-21 21-62,21-22-16,0 1 16,0 0 15,-22 21 31,22 21-46,-21-21-16,21 21 16,-21 1-1,21-1 1,0 0-16,0 0 16,0 0-16,21 0 15,-21 1-15,21-22 0,-21 21 0,0 0 16,0 0-16,0 0 0,0 0 15,0 1-15,22-1 0,-22 0 16,0 0-16,0 0 0,0 0 16,0 1-16,0 20 0,0-21 15,0 0-15,0 0 16,0 1-16,0-1 16,21-21 109,0 0-79,0 0-14,0 0-32,0 0 0,1 0 15,-1-21-15,0 21 0,21-22 16,-21 1-16,22 21 0,-1-21 0,0 0 16,1 0-16,-1 0 0,22-1 0,-22 1 15,21 21-15,-20-21 16,20 0-16,-20 0 0,-1 0 0,0-1 15,1 22-15,-1-21 0,-21 0 16,21 21-16,-20-21 0,-1 21 0,0 0 16,0-21-16,0 21 0,0 0 0,1 0 15,-22-21-15,21 21 16,-42 0 62</inkml:trace>
  <inkml:trace contextRef="#ctx0" brushRef="#br0" timeOffset="129586.27">12446 6837 0,'0'0'0,"0"21"0,21-21 47,0 0-32,0 0 1,1 0-16,-1 0 0,0-21 0,0 21 16,0 0-16,22-21 0,-22 0 15,21 21-15,0-22 0,1 22 0,-1-21 16,22 0-16,-22 0 0,64 0 16,-64 0-16,0-1 0,1 22 15,-1-21-15,0 0 0,-20 21 0,20-21 16,-21 21-16,0-21 0,0 21 0,1 0 15,-1-21-15,0 21 0,0 0 16,-21-22 0,21 22-1</inkml:trace>
  <inkml:trace contextRef="#ctx0" brushRef="#br0" timeOffset="133215.15">12827 5694 0,'0'-21'0,"0"0"32,0-1-17,0 1-15,0 0 16,0 0-16,0 0 15,0 0-15,0-1 0,0 1 16,0 0-16,0 0 16,0 0-16,0 0 0,0-1 15,-21 1-15,0 0 0,21 0 0,-22 0 16,1 0-16,0-1 16,21 1-16,-21 21 0,0-21 0,21 0 15,-21 0-15,-1 0 0,22-1 16,-21 1-16,0 0 0,21 0 15,-21 0-15,0 0 0,0-1 16,21 1-16,-22 0 0,1 0 0,21 0 16,-21 0-16,0-1 0,0 1 15,0 0-15,-1 0 0,1 0 16,0 21-16,0-21 0,0-1 16,0 22-16,-22-21 0,22 21 0,-21-21 15,21 21-15,-22-21 0,22 21 0,-21-21 16,21 21-16,-22 0 0,22-21 15,0 21-15,0 0 0,-22-22 16,22 1-16,0 21 0,0 0 0,-43-21 16,43 21-16,0 0 15,-21 0-15,21 0 0,-1-21 16,1 21-16,-21 0 0,21 0 0,0 0 16,-1 0-16,-20 0 0,21 0 15,0 0-15,0 0 0,-1 0 0,-20 0 16,21 0-16,0 0 0,-22 0 15,22 0-15,0 0 0,-21 0 0,21 0 16,-22 0-16,1 0 0,21 21 16,-22-21-16,22 0 0,-21 21 15,21-21-15,0 0 0,-22 21 0,22-21 16,0 0-16,0 22 0,0-1 16,-22 0-16,22-21 0,0 21 15,21 0-15,-21-21 0,0 21 16,-1 1-16,22-1 0,-21 21 0,0-21 15,0 0-15,0 1 0,0 20 16,-1-21-16,1 0 0,0 0 0,0 22 16,21-22-16,-21 0 0,0 0 15,-1 22-15,22-22 0,0 0 0,-21 0 16,0 0-16,21 0 0,-21 1 16,21-1-16,0 0 0,0 0 0,0 0 15,-21 0-15,21 1 16,0-1-16,-21 0 0,21 0 0,0 0 15,0 22-15,0-22 0,0 0 16,0 21-16,0-21 0,0 1 0,0 20 16,0-21-16,0 0 0,0 0 15,0 22-15,0-22 0,0 0 0,0 0 16,0 0-16,0 22 0,0-22 0,0 0 16,0 0-16,0 0 0,0 1 15,0-1-15,0 0 0,0 0 0,0 0 16,0 0-16,0 1 0,0-1 15,21 0-15,-21 0 0,21 0 0,-21 0 16,0 1-16,0-1 0,21 0 16,0 21-16,-21-21 0,21 1 15,-21-1-15,0 21 0,22-21 0,-1 0 16,-21 1-16,0-1 0,21 0 0,0 0 16,-21 0-16,21 0 0,0 1 15,-21-1-15,22-21 0,-1 21 16,-21 0-16,21 0 0,0-21 0,0 21 15,0 1-15,1-22 0,20 21 16,-21-21-16,0 21 0,0-21 0,22 21 16,-22 0-16,0-21 0,0 21 0,22-21 15,-22 22-15,0-22 0,0 21 16,0-21-16,22 21 0,-22-21 0,0 0 16,0 21-16,21-21 0,-20 0 15,-1 0-15,0 21 0,0-21 0,21 0 16,-20 0-16,-1 0 0,21 21 0,-21-21 15,0 0-15,22 0 0,-22 0 16,42 0-16,-41 0 0,-1 0 16,42 0-16,-42 0 15,22 0-15,-22 0 0,21 0 16,1 0-16,-22-21 16,0 0-16,21 21 0,-21 0 0,22-21 15,-22 21-15,21-21 0,1 21 16,-22-21-16,21 21 0,-21-22 0,22 22 15,-22 0-15,0-21 0,0 0 16,0 21-16,22-21 0,-22 21 0,0-21 16,0 21-16,0-21 0,0 21 0,1-22 15,-1 1-15,0 0 16,0 0-16,0 0 0,0 21 0,1-21 16,-1-1-16,0 1 0,0 0 0,0 0 15,0 0-15,1 0 16,-22-1-16,21 1 0,0-21 15,0 21-15,-21 0 16,21-1-16,0 1 0,-21 0 0,22 0 16,-1 0-16,0 0 0,-21-1 15,21 1-15,0 0 0,0 21 16,-21-21-16,0 0 0,22 21 0,-22-21 16,21-1-16,-21 1 0,0 0 15,0 0-15,0 0 0,21 0 16,-21-1-16,0 1 0,21 0 0,-21 0 15,0 0-15,0 0 0,21-1 16,-21 1-16,21 21 0,-21-21 0,0 0 16,22 0-16,-22 0 0,21 21 15,-21-22-15,0 1 0,0 0 0,0 0 16,0 0-16,21 0 16,-21-1-16,0 1 0,0 0 15,0 0-15,0 0 0,0 0 0,0-1 16,0 1-16,0 0 15,0 0-15,0 0 16,0 0-16,-21 21 0,21-22 16,-21 1-16,-1 0 0,1 0 15,0 21-15,0-21 0,0 21 16,21-21-16,-21 21 0,-1-22 16,1 22-16,0 0 0,0 0 15,21-21-15,-21 21 0,0 0 16,-1 0-16,1 0 15,0 0 1,0 0 62,0 0-78,0 0 16,21 21-1,-22-21-15,22 22 0</inkml:trace>
  <inkml:trace contextRef="#ctx0" brushRef="#br0" timeOffset="179686.76">3471 1355 0,'0'0'0,"21"0"0,1-21 0,-1-1 15,0 22-15,0-21 0,0 0 16,0 21-16,-21-21 0,22 21 16,-1-21-16,0 21 15,-21-21-15,0-1 32,-21 22-17,0 0-15,-22 0 0,22 0 16,-21 0-16,-1 22 15,22-22-15,-21 21 0,0-21 0,-1 21 16,22 0-16,-21-21 0,-1 21 16,22 0-16,-63 1 0,62 20 15,-62 0-15,41-21 16,-20 22-16,21-22 0,-1 21 16,-20 1-16,20-1 0,-20 0 15,21 1-15,-22 20 0,22-21 16,-22 1-16,22-22 0,0 21 0,-22 1 15,43-1-15,-21-21 0,-1 21 0,22-20 16,0-1-16,0 21 0,0-21 16,-1 22-16,22-22 0,0 0 15,0 21-15,0-21 0,0 22 16,0-22-16,0 21 0,22-21 0,20 22 16,-21-22-16,0 21 0,22-21 15,-1 1-15,-21 20 0,21-21 16,1 0-16,-22 22 0,21-22 0,1 0 15,20 42-15,-21-41 16,-20-1-16,20 21 0,-21-21 16,0 0-16,22 1 0,-22 20 0,0-21 15,0 0-15,-21 22 0,21-22 16,-21 21-16,21-21 0,-21 22 16,0-22-16,0 21 0,0 43 15,-21-64-15,0 21 0,0 1 16,0-1-16,0-21 0,-22 21 0,22 1 15,-21-1-15,21-21 0,-22 22 16,1-1-16,0-21 0,-1 21 0,1 1 16,0-1-16,-1-21 0,1 22 15,0-1-15,20-21 0,-20 0 0,-21 22 16,41-22-16,-41 0 16,42-21-16,0 0 0,-1 0 15,1 0-15,0 0 16,21-21 15,0 0-15,21-1-16,0 22 0,1 0 15,-1 0-15,0 0 0,0 0 0,21 0 16,-20 0-16,20 0 16,-21 0-16,21 22 0,-20-22 0,20 21 15,0 0-15,-21 0 0,22-21 16,-22 42-16,21-20 0,-21-1 0,1 0 15,-1 21-15,0 1 0,0 20 16,-21 1-16,0-22 0,0 64 16,0-43-16,0 1 15,0-1-15,-21 1 0,0 20 0,0-20 16,-1-1-16,-20 22 0,21-21 16,-21 20-16,20 1 0,-20-22 0,0 22 15,-1 0-15,22-1 0,-21 1 16,0-21-16,20 20 0,-20 1 0,0-22 15,21 22-15,-22-21 0,22 20 16,-21 1-16,21 0 0,-22-22 0,22 22 16,0-22-16,-21 1 0,20 20 15,1-20-15,0-1 0,-21 22 16,21-21-16,21-1 0,-22 22 16,1-22-16,0 128 15,21-128-15,0 1 0,0-1 16,0 1-16,0-1 0,21 43 15,0-42-15,1-1 0,-1 1 16,-21-22-16,42 21 0,-21 1 0,0-22 16,1 22-16,-1-22 0,21 0 0,-21 1 15,22-1-15,-22 0 0,21 1 16,-21-22-16,22 21 0,-22-21 0,21 1 16,0-1-16,-20 0 0,20-21 15,0 21-15,-21-21 0,22 0 16,41 0-16,-41 0 0,-1 0 15,0-21-15,1 0 0,-1 21 16,0-21-16,-20 21 0,20 0 0,-21-22 16,0 22-16,0 0 0,-21-21 15,22 21-15,-1 0 16,-21-21 0,-21 21-1,-1 0-15</inkml:trace>
  <inkml:trace contextRef="#ctx0" brushRef="#br0" timeOffset="208917.94">13864 2074 0,'-21'22'15,"0"-22"1,0 0-16,-1 0 0,1 0 16,0 0-1,21 21-15,0 0 16,0 0 0,0 0-1,0 0-15,0 1 16,0-1-16,21 0 15,-21 0-15,21-21 0,1 21 16,-1 0-16,0 1 0,0-1 0,21 0 16,-20 0-16,20 0 0,0 0 15,1 1-15,-1-1 0,0 0 0,1 0 16,-1 0-16,0-21 0,22 21 16,-22 1-16,0-1 0,22 0 0,-1 0 15,-20-21-15,20 21 0,1 0 0,20 1 16,-20-22-16,-1 21 0,22-21 15,0 21-15,-22-21 0,22 0 0,-22 21 16,22-21-16,0 0 0,-22 0 16,22 21-16,-22-21 0,22 0 0,-21 0 15,20 0-15,1 0 0,-22 0 0,22 0 16,0 0-16,-22 0 0,22 0 16,-22 0-16,1 0 0,-1 0 15,1 0-15,42 0 0,-43 0 16,-20-21-16,-1 21 15,0-21-15,22 21 0,-22-21 0,43 0 16,-43-1-16,22 22 0,-22-21 16,0 0-16,85-21 15,-84 21-15,-1-1 0,0 1 16,1 0-16,-1 0 0,-21-21 0,21 20 16,1 1-16,-22 0 0,21-21 0,-21 21 15,1-1-15,-1-20 0,0 21 16,0-21-16,0 20 0,0-62 15,-21 41-15,22 22 0,-22-21 16,21 0-16,-21-22 0,0 22 16,0-1-16,0 1 0,0 0 0,0-1 15,0 1-15,-21 0 0,21 21 16,-22-22-16,22 1 0,-21 21 0,21-22 16,0 1-16,-21 21 0,0-21 15,0-1-15,21 1 0,-21 0 0,-1-1 16,1 1-16,0 0 0,-21-1 15,21 1-15,-22 0 0,-20-1 16,20 1-16,1 21 0,-21-22 0,-1 22 16,1-21-16,20 21 0,-20 0 15,-1-1-15,22 1 0,0 0 16,-1 0-16,1 0 0,0 21 0,-1-21 16,1-1-16,0 1 0,-1 0 15,-20 21-15,20-21 0,-20 0 0,-1 0 16,1-1-16,-1 1 0,-84 0 15,85 0-15,-1 0 0,1 0 16,-1 21-16,1-22 0,20 1 16,-20 21-16,21 0 0,-1 0 15,1 0-15,0 0 0,-22 0 16,22 0-16,-43 0 0,43 0 16,-22 0-16,22 0 0,-22 0 15,1 0-15,21 21 0,-22-21 16,22 0-16,-22 0 0,22 22 0,0-1 15,-1-21-15,22 21 0,-21-21 16,-1 21-16,22-21 0,-21 21 0,21-21 16,-22 21-16,1 1 0,21-22 15,-21 21-15,-1 0 0,-20-21 0,20 21 16,1 0-16,-21 0 0,20-21 16,-20 22-16,20-1 0,-20 0 15,-1 0-15,1 0 0,21 0 16,-22 1-16,22-1 0,-1 0 0,-20 21 15,21-21-15,-1 22 0,-20-22 16,20 21-16,-20 1 0,21-22 0,-22 21 16,22 0-16,-22-20 0,22 20 15,0-21-15,-1 21 0,1-20 0,0-1 16,20 21-16,1-21 0,-21 22 16,21-22-16,21 21 0,-21 0 0,21-20 15,-22 20-15,22 0 0,-21 1 16,21 20-16,0-21 0,0 1 0,0 20 15,0-20-15,0-1 16,0 0-16,0 1 0,0-22 0,0 21 16,0-21-16,21 22 0,1-22 15,-1 21-15,0-21 0,21 22 16,-21-22-16,22 0 0,20 21 16,-20-21-16,-1 1 0,-21-1 15,21 0-15,1 0 0,-1 0 0,43 0 16,-43 1-16,0-22 15,1 21-15,-1-21 0,0 0 0,1 0 16,-1 0-16,-21 21 0,22-21 16,-22 0-16,21 0 0,-21 0 0,0 0 15,1 0-15,-1 0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4:29:32.6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3789 0,'21'0'15,"0"0"32,-21-21-16,0 0-15,-21 21 0,0 0-16,0-22 15,0 22-15,21-21 0,-21 21 0,-1 0 16,1 0-16,0 0 0,0 0 16,0 0-16,0 0 0,-1 0 0,1 0 15,0 21-15,0 1 0,0-1 16,0 0-16,-22 42 15,43-41 1,-21-1-16,21 21 0,-21-21 16,21 22-16,0 20 0,0-42 15,0 0-15,0 22 0,0-22 16,0 0-16,21 21 16,0-20-16,0 20 0,1-42 15,-22 21-15,21-21 0,0 0 16,0 0-16,0 0 0,43 0 15,-22-42 1,-21 21-16,22-22 16,-22 22-16,42-64 15,-42 43-15,1 21 0,-1-21 16,-21-1-16,21 1 0,0-43 16,-21 43-16,0 0 15,21-43-15,-21 43 0,0-1 16,0 1-16,0 0 0,21-22 15,-21 1 1,0-86-16,0 128 16,0 0-16,0 0 0,0 0 15,0 0 1,-21 21 0,0 0-1,0 0-15,0 21 0,21 0 16,0 0-16,-21 0 0,21 0 15,-22 22-15,22-22 0,0 21 16,0-21-16,0 106 16,0-84-16,0-1 0,0 43 15,0-43-15,0 0 16,0 1-16,0-1 0,0 0 0,0 22 16,22-22-16,-1 22 15,-21-22-15,0 0 16,21-20-16,0-1 0,21 85 15,1-85 1,-22-21 0,0 0-16,0 0 0,0 0 15,1 0-15,-1 0 0,0 0 16,-21-21-16,21 21 16,0-22-16,0 1 0,-21 0 15,22 0-15,-22 0 0,21 21 16,-21-21-16,0-1 0</inkml:trace>
  <inkml:trace contextRef="#ctx0" brushRef="#br0" timeOffset="638.97">1630 3831 0,'-21'0'15,"21"-21"1,0 0 0,0 0-1,0 0-15,21 21 0,0 0 16,-21-22-16,21 22 0,0 0 15,0-21-15,1 21 0,-1 0 16,0 0-16,64 0 16,-64 0-16,21 43 15,-21-43-15,-21 21 0,0 0 16,21 0-16,-21 0 0,22 22 16,-22-22-16,0 0 0,0 21 15,0-21-15,0 1 16,0 62-16,0-41 15,0-22-15,0 0 0,-22 0 16,22 0-16,-21 0 16,0-21 15,21-21-31,0 0 16,-21 0-16,21 0 0,0 0 15,0-106 1,0 84-16,0 22 0,0-21 15,0 21-15,21-1 0,21-62 16,-20 41 0,-1 22-16,0 0 0,-21 0 15,21 0-15,0 21 16,0-21 0,-21 42-1,0 0 1,0 0-16,0 0 15</inkml:trace>
  <inkml:trace contextRef="#ctx0" brushRef="#br0" timeOffset="1007.3">2328 3747 0,'0'0'0,"0"21"78,0 0-78,0 0 0,0 21 0,0-20 16,0-1-16,0 0 0,0 0 15,0 43-15,0-22 16,0 21-16,0-41 16,0-1-16,0 21 15,0 0 1,0-63 15,0 0-31,0 0 16,0 0-16,0-22 0</inkml:trace>
  <inkml:trace contextRef="#ctx0" brushRef="#br0" timeOffset="1419.11">2265 3450 0,'0'0'0,"-21"0"16,-1 0-16,22 21 16,-21-21-16,21 22 15,0-1-15,0 0 16,21-21 0,1 0-16,-1 0 0,0 0 15,0-21-15,0 0 16,-21-1-16,0 1 15,0 0-15,0 0 16,0 0 0,-21 21-16,0 0 0,0 0 15,0 0-15,-1 0 16,1 21-16,21 0 0,0 0 16,-21-21-16,21 21 15,0 1-15,0-1 16,21 0-1,0-21-15,1 21 16,-1-21-16,0 0 0,0 21 16</inkml:trace>
  <inkml:trace contextRef="#ctx0" brushRef="#br0" timeOffset="1967.05">2646 3747 0,'0'-22'16,"21"22"15,0 0-16,0 22-15,0-1 16,1 0-16,-1 0 0,-21 0 16,21 0-16,-21 1 0,21-1 15,-21 0-15,0 0 0,0 21 16,0-20-16,0-1 0,21 21 16,-21-21-16,0 0 0,0 1 0,0-1 15,0 0-15,0 0 0,0 0 16,21-42 15,-21 0-15,0 0-16,0-22 0,0 22 0,22-21 15,-22 21-15,21-22 0,-21 22 16,0 0-16,21-21 0,-21 21 0,21-1 16,0 1-16,-21 0 0,0 0 15,21 0-15,-21 0 16,22 21-16,-1-22 15,0 22 17,-21 22 15</inkml:trace>
  <inkml:trace contextRef="#ctx0" brushRef="#br0" timeOffset="2408.17">3196 3895 0,'21'0'15,"0"0"1,1 0-16,-1-21 0,0-1 15,0 22-15,-21-21 16,21 0-16,0 21 0,-21-21 0,0 0 16,22 21-16,-22-21 0,21-1 15,-21 1-15,0 0 16,-21 21 0,-1 0-16,1 0 15,0 0-15,0 21 16,0 0-16,0 1 0,21-1 15,-22 0-15,22 0 0,0 21 16,0-20-16,0-1 0,0 0 0,0 0 16,0 21-16,0-20 0,0-1 15,0 0-15,0 21 0,22-21 0,-22 1 16,21-22-16,0 21 0,0 0 16,-21 0-16,21-21 0,0 0 0,1 21 15,-1-21-15,0 0 16,0 0-16,0 0 0,0 0 15,-21-21-15,22 0 0,-1 0 0,0 0 16,0-1-16</inkml:trace>
  <inkml:trace contextRef="#ctx0" brushRef="#br0" timeOffset="2943.24">3683 3747 0,'0'0'0,"0"-22"0,0 1 31,0 0-31,21 21 16,0 0-16,0 0 0,1 0 16,-1 0-16,0 0 15,0 0-15,0 0 0,0 0 0,1 21 16,-1 0-16,0-21 0,-21 22 15,21-1-15,0 0 0,0-21 0,-21 21 16,0 0-16,22 0 0,-22 1 0,0-1 16,0 0-16,0 0 0,0 0 15,0 0-15,0 1 0,0 20 16,0-21-16,0 0 0,0 0 16,0 1-16,-22-1 0,22 0 15,0-42 16,0 0-15,0-1-16,0-20 0,0 21 16,0 0-16,0-22 0,0 1 0,0 21 15,0-21-15,22 20 0,-1-20 0,-21 21 16,21 0-16,-21-22 0,0 22 16,21 0-16,0 0 0,0 0 15,-21 0-15,22 21 0,-22-22 16,21 22-16,0 0 0,-21-21 0,21 21 15,0 0 1,-21 21 0,0 1-1</inkml:trace>
  <inkml:trace contextRef="#ctx0" brushRef="#br0" timeOffset="3415.5">4657 3916 0,'0'21'16,"21"-21"31,0 0-31,0 0-1,-21-21-15,0 0 16,0 0-16,0-1 15,-21 22 1,0 0-16,0 0 16,-1 0-1,22 22-15,0-1 16,-21 0-16,21 0 16,0 0-1,21-21 1,1 0-1,-1 0 1,-21-21 0</inkml:trace>
  <inkml:trace contextRef="#ctx0" brushRef="#br0" timeOffset="5323.13">5419 3852 0,'0'22'31,"0"-1"-15,21-21 31,0 0-32,0 0-15,0 0 0,0 0 16,1-21-16,20 21 16,-21-22-16,0 1 0,0 0 0,22 0 15,-22 0-15,0 0 0,0-1 0,22 1 16,-22-21-16,0 21 0,-21-22 16,21 22-16,0-21 0,-21 21 0,0-22 15,0 1-15,0 0 0,21 21 16,-21-22-16,0 1 0,0 0 15,0 20-15,0-20 0,0 21 0,0-21 16,0 20-16,0 1 0,0 0 16,-21-21-16,21 21 0,-21-1 0,0 22 15,21-21-15,-21 0 0,0 21 16,21-21-16,-22 21 0,1 0 16,0 0-1,0 0-15,21 21 16,-21 0-16,21 0 15,-21 1-15,21 20 0,0-21 0,0 21 16,0 1-16,0-1 0,0 0 16,0 22-16,0-1 0,-22-20 15,22 20-15,0 1 0,0-1 0,0-20 16,0 20-16,0 1 0,0-1 16,0 1-16,0-1 0,0 1 0,22-1 15,-22 85-15,0-84 16,21 20-16,-21 1 0,21-21 0,-21 20 15,21 86-15,-21-65 0,21-20 16,0 0-16,-21-1 0,0 1 16,22-21-16,-1 20 0,-21-20 0,21 20 15,-21-20-15,0-1 0,21 1 16,-21-1-16,21 1 0,-21-22 0,0 22 16,0-22-16,21 22 0,1-22 15,-22 0-15,21-21 0,-21 22 0,21-22 16,0 0-16,-21 0 0,21 0 0,0-21 15,1 0-15,-1 0 16,0 0-16,0-21 0,0 0 0,0 0 16,1-21-16,-1 20 0,0-62 15,0 41-15,0-20 0,0 21 16,1-22-16,-1-21 0,0 22 0,0-22 16,-21 22-16,0-22 0,0 0 0,0 1 15,0-22-15,0 21 0,0 1 16,-21-1-16,0 0 0,0 22 0,-22-22 15,22 22-15,-21 20 0,-1-20 16,1 20-16,0 1 0,-1 0 16,-20-1-16,21 22 0,-1 0 0,1 0 15,0 21-15,-1 0 0,1 0 16,0 0-16,-1 0 0,22 0 0,0 0 16,0 0-16,0 0 0,42 0 46,0 0-30,0 0-16,0 0 0,0-21 16,22 0-16,-22-1 0,21 1 15,1 0-15,-22 0 0,21-21 0,0 20 16,1-20-16,-1 0 0,-21 21 0,22-22 16,-22 22-16,21-21 0,-21 21 15,0-1-15,1 1 0,-22 0 0,21-21 16,-21 21-16,0-1 15,0 1-15,0 42 47,0 1-47,0-1 0,0 0 16,0 0-16,0 0 0,0 0 16,0 1-16,0 20 0,0-21 15,0 0-15,0 0 0,0 1 16,0-1-16,0 0 0,0 0 15,0-42 17,0 0-17,0 0-15,0-1 0,0 1 16</inkml:trace>
  <inkml:trace contextRef="#ctx0" brushRef="#br0" timeOffset="5614.73">6244 3493 0,'0'21'125,"0"0"-125,0 0 16,0 0-16,21 0 15</inkml:trace>
  <inkml:trace contextRef="#ctx0" brushRef="#br0" timeOffset="6180.48">6562 3704 0,'0'21'31,"-22"-21"-31,22 22 16,0-1-16,0 0 16,0 0-16,0 0 15,0 0-15,0 1 16,0-1-16,0 0 0,0 0 16,0 0-16,0 0 15,0 1-15,0-1 0,0 0 31,0-42 1,0 0-32,0-1 15,0 1-15,0 0 0,0 0 16,0 0-16,0-22 0,0 22 16,0 0-16,22 0 0,-1 0 0,0 0 15,0-1-15,0 1 0,0 0 0,22 21 16,-22-21-16,21 21 15,-21 0-15,22 0 0,-22 0 0,0 0 0,21 0 16,-20 0-16,-1 21 0,0 0 16,0 0-16,-21 1 15,0 20-15,0-21 0,0 0 0,0 0 16,0 1-16,0-1 0,0 0 16,0 0-16,0 0 0,-21 0 0,21 1 15,0-1-15,0-42 63,0-1-63</inkml:trace>
  <inkml:trace contextRef="#ctx0" brushRef="#br0" timeOffset="6943.64">7641 3747 0,'0'0'0,"0"-43"16,0 22-16,0 0 15,-21 0-15,0 0 0,21-1 16,-21 1-16,-1 21 0,1-21 15,21 0-15,-21 21 0,0 0 16,-21 0-16,20 0 16,1 0-16,0 0 0,0 21 0,0 0 15,0 0-15,-1 1 0,1-1 0,21 0 16,-21 0-16,0 0 0,0 0 16,0 1-16,21 20 0,0-21 0,0 0 15,0 22-15,0-22 0,0 0 16,0 0-16,0 0 0,0 0 0,0 1 15,0-1-15,21 0 0,-21 0 16,21-21-16,0 21 0,0-21 16,0 0-16,1 0 0,-1 0 15,0 0-15,0 0 0,0-21 0,0 21 16,1-21-16,-1 0 0,0 0 16,21-1-16,-21 1 0,1 0 0,-22 0 15,21-21-15,0 20 0,0-20 16,0 21-16,0-21 0,-21-1 0,22 1 15,-1 0-15,-21-22 0,0 22 0,21-22 16,0 1-16,-21 20 0,0-20 16,0 21-16,21-1 0,-21 1 0,0 0 15,0-1-15,0 22 0,0 0 16,0 0-16,0 0 0,0-1 16,0 1-16,-21 0 15,0 21 1,0 21-16,0 0 15,21 1-15,0-1 0,-22 21 16,22 0-16,-21-20 0,21 41 0,0-21 16,0 22-16,0-22 0,0 22 15,0-1-15,0-20 0,0 20 0,0-21 16,-21 22-16,21-22 0,0 1 0,0-1 16,0-21-16,0 21 0,0-20 15,21 20-15,-21-21 0,21 0 0,1 0 16,-22 1-16,21-1 0,0-21 15,0 0-15,0 21 0,0-21 16,1 0-16,-1 0 0,0 0 16,0-21-16,0 0 0,0-1 0,1 1 15,-1 0-15,0 0 0</inkml:trace>
  <inkml:trace contextRef="#ctx0" brushRef="#br0" timeOffset="8167.35">8467 3090 0,'-22'0'31,"1"0"-16,21 22 1,0-1 0,21-21 15,1 0-31,-1 0 0,0 0 16,0 0-16,0-21 0,0 21 15,1-22-15,-1 22 0,21-21 0,22 0 16,-22 0-16,-21 21 15,0-21-15,22 0 0,-22-1 0,0 22 16,0-21-16,-21 0 0,0 0 0,0 0 16,21 21-16,-21-21 0,0-1 15,0 1-15,0 0 0,-21 21 0,0-21 16,0 21-16,0 0 16,-22 0-16,22 0 15,0 0-15,0 0 0,-22 21 0,22 0 16,-21-21-16,21 21 0,-22 1 15,22-1-15,-21 0 0,21 21 0,0-21 16,-1 1-16,-20 20 0,42-21 16,0 0-16,-21 22 0,21 20 15,0-42-15,0 0 0,0 1 16,0-1-16,21 21 0,0-42 0,-21 21 16,21 0-16,1 1 0,-1-22 15,0 21-15,0-21 0,0 0 0,0 0 16,1 0-16,-1 0 0,0 0 0,0 0 15,0 0-15,0 0 16,1 0-16,-1 0 16,-21-21-16,-21 21 31,-1 0-31,-20 0 0,21 0 16,0 21-16,0 0 0,-1-21 15,1 21-15,0 0 0,-21 0 0,21 22 16,-1-22-16,1 0 0,0 21 15,21-20-15,0 20 0,-21-21 16,21 21-16,0-20 0,0-1 0,0 21 16,0-21-16,0 0 0,0 1 15,0-1-15,21 0 0,-21 0 0,21-21 16,-21 21-16,21 0 0,1-21 16,-1 22-16,0-22 0,0 0 15,0 0-15,0 0 0,1 0 16,-1 0-16,21 0 0,-21-22 15,0 1-15,1 0 0,-1 21 0,0-21 16,0 0-16,0 0 0,22-1 16</inkml:trace>
  <inkml:trace contextRef="#ctx0" brushRef="#br0" timeOffset="8567.29">9419 2646 0,'0'0'0,"-21"0"16,21 21-1,0 0-15,0 0 0,0 22 0,-21-22 16,21 21-16,0 1 0,-21-1 15,21 0-15,0 1 0,0 20 16,0-21-16,0 22 0,0-1 0,-22-20 16,22 20-16,0 1 0,-21-22 15,21 64-15,0-64 0,0 22 16,-21-22-16,21-21 0,0 22 0,-21-1 16,21-21-16,0 0 0,0 0 15,0 1-15,0-1 0,0 0 0,0 0 16,0 0-1,0-42 1,0 0 0,21 0-1,-21 0-15,21 21 0,-21-22 0</inkml:trace>
  <inkml:trace contextRef="#ctx0" brushRef="#br0" timeOffset="9035.54">9610 3747 0,'0'0'0,"0"21"16,21-21 15,0 0-16,0 0-15,0-21 16,0 21-16,1-22 0,-1 1 0,0 0 16,0 21-16,0-21 0,0 0 15,1 0-15,-22-1 0,0-62 16,0 63-16,0-22 16,0 22-16,-22 21 15,1 0-15,0 0 16,0 0-16,0 21 0,0 0 15,-1 1-15,1-1 0,0 21 16,0-21-16,21 0 0,-21 22 0,21-22 16,-21 21-16,21-21 0,0 1 15,0-1-15,0 0 0,-22 0 0,22 0 16,0 0-16,0 1 0,0-1 0,22 0 16,-1-21-1,0 21-15,0-21 0,0 0 16,0 0-16,1 0 0,20 0 0,-21 0 15,0-21-15,0 21 0,1-21 16,20 0-16,-21 21 0</inkml:trace>
  <inkml:trace contextRef="#ctx0" brushRef="#br0" timeOffset="9881.61">10308 3493 0,'0'21'32,"0"0"-32,0 0 15,0 0-15,-21 0 0,21 1 16,0-1-16,0 0 0,0 0 0,0 0 16,0 0-1,0 1-15,-21-1 0,21 0 0,0 0 16,0 0-16,0 0 0,0 1 15,0-1 1,-21-21 15,-1-21-15,22-1-16,0 1 16,-21 0-16,21 0 0,0 0 0,0 0 15,0-1-15,0 1 16,0 0-16,0 0 0,0-21 0,0 20 15,0 1-15,21 0 0,1 0 0,-22 0 16,21 0-16,0 21 0,0-22 16,0 1-16,22 21 0,-22-21 0,0 21 15,0 0-15,0 0 0,0 0 16,1 0-16,-1 0 0,0 0 0,0 21 16,0 0-16,0 1 0,1-1 0,-1 0 15,-21 0-15,0 0 0,21 22 16,-21-22-16,0 0 0,21 0 0,-21 21 15,0-20-15,0-1 0,0 0 0,0 0 16,0 0-16,0 0 16,0 1-16,0-1 0,0 0 0,-21 0 15,21 0-15,-21-21 16,21 21-16,-21-21 16,21-21-1,-22 21-15,22-21 16,0 0-16,0 0 0,-21 0 0,21-1 15,0 1-15,0 0 0,0 0 0,0 0 16,0 0-16,21-1 0,1-20 16,-1 21-16,0 0 0,0-22 0,21 22 15,-20 0-15,20 0 0,0 0 0,-21 0 16,22-1-16,-1 1 16,-21 21-16,22 0 0,-22 0 0,21 0 15,-21 0-15,0 0 0,1 21 0,-1 1 16,0-1-16,-21 0 0,0 0 15,0 0-15,0 0 0,0 1 0,0 20 16,0-21-16,0 0 0,0 0 16,0 1-16,-21-1 0,0 0 0,21 0 15,-22 0-15,22 0 0,-21 1 16,0-22 0,21-22 15,0 1-31</inkml:trace>
  <inkml:trace contextRef="#ctx0" brushRef="#br0" timeOffset="10359.61">11430 3704 0,'21'0'47,"0"0"-31,0-21-16,1 0 0,-1 21 15,0-21-15,0 21 0,0-21 16,0-1-16,1 22 0,-22-21 0,21 0 15,0 0-15,-21 0 0,0 0 16,0-1-16,0 1 16,0 0-16,-21 21 0,0 0 15,-1 0 1,1 0-16,0 0 0,0 21 0,0 0 16,0 1-16,-1-1 0,1 0 0,0 0 15,21 0-15,0 0 0,-21 1 16,21 20-16,0-21 0,0 0 0,0 22 15,0-22-15,0 0 0,0 0 0,0 0 16,0 0-16,0 1 0,0-1 16,21-21-16,-21 21 0,21-21 0,0 0 15,1 0-15,-1 0 0,0 0 0,0 0 16,0 0-16,0 0 0,1 0 16,-1 0-16,21-21 0,-21 0 0,0-1 15,22 1-15</inkml:trace>
  <inkml:trace contextRef="#ctx0" brushRef="#br0" timeOffset="10904.31">12128 3429 0,'-21'21'15,"21"0"-15,0 1 16,0-1-16,0 0 0,0 0 15,0 0-15,0 0 0,0 1 0,0-1 16,0 21-16,0-21 16,0 0-16,-21 1 0,21-1 0,0 0 15,0 0-15,0 0 0,0 0 16,0 1-16,-21-22 16,21 21-16,0-42 46,0-1-46,0 1 16,0 0-16,0 0 0,0 0 0,0 0 16,0-1-16,0 1 0,0 0 15,0 0-15,21 0 0,-21-22 0,21 22 16,0 0-16,1-21 0,-1 21 16,0-1-16,21-20 0,-21 21 15,22 0-15,-22 21 0,0-21 0,21 21 16,-20 0-16,-1 0 0,0 0 0,0 0 15,-21 21-15,21-21 0,0 21 16,-21 21-16,22-21 0,-22 1 0,0-1 16,0 21-16,0-21 0,0 0 0,0 22 15,0-22-15,0 0 0,0 0 16,0 0-16,0 1 0,0-1 0,0 0 16,0 0-16,0 0 0,-22 0 15,22 1 1,0-44 15</inkml:trace>
  <inkml:trace contextRef="#ctx0" brushRef="#br0" timeOffset="11644.4">13039 2625 0,'0'0'0,"0"-43"16,0 22-16,0 0 15,0 0-15,0 0 0,0 0 16,-22 42 31,22 0-47,-21 21 0,0-21 15,21 22-15,-21-1 0,0 0 0,21 1 16,-21 20-16,21-20 0,-22 20 16,1-21-16,21 22 0,-21-1 0,0 1 15,21-1-15,0 1 0,0-1 0,-21-20 16,21 20-16,0 1 0,0-22 16,0 22-16,0-22 0,0 0 0,0 1 15,0-1-15,0 0 0,0 1 16,0-1-16,0-21 0,0 21 0,21-20 15,-21 20-15,21-21 0,-21 0 16,21 0-16,0 1 0,-21-1 0,22-21 16,-1 0-16,0 0 0,0 0 15,0 0-15,0 0 0,1-21 16,-1 21-16,0-22 0,21 1 16,-21 21-16,1-21 0,-1 0 0,0 0 15,0 0-15,0-1 0,-21 1 0,21 0 16,1 0-16,-22 0 0,0 0 15,0-1-15,0 1 0</inkml:trace>
  <inkml:trace contextRef="#ctx0" brushRef="#br0" timeOffset="12019.18">12658 3281 0,'21'0'32,"0"0"-17,0 0-15,0 0 0,22 0 0,-22-21 16,21 21-16,-21-21 0,22 21 15,-1 0-15,0 0 0,1-22 16,-22 22-16,21 0 0,0 0 0,-20-21 16,20 21-16,-21-21 0,0 21 15,0 0-15,1 0 0,-1 0 16,0-21 0,-42 21 15,0 0-16,21 21-15</inkml:trace>
  <inkml:trace contextRef="#ctx0" brushRef="#br0" timeOffset="28339.56">14880 1651 0,'21'0'0,"0"-21"0,1 21 15,-22-21-15,0 0 16,21 21-16,0-22 16,-21 1-1,-21 21 32,0 0-47,-1 21 16,1 1-16,0-22 15,0 21-15,0 0 0,0-21 0,-22 21 16,22 0-16,0 0 0,0 1 16,0-1-16,-1 21 0,-20-21 0,21 0 15,0 1-15,0 20 0,-1-21 16,1 0-16,21 22 0,-21-22 0,0 21 16,0-21-16,0 22 0,21-22 0,-22 21 15,1-21-15,21 22 0,0-1 16,-21-21-16,0 21 0,0 22 0,21-22 15,-21 1-15,21-1 0,-22 21 16,1-20-16,21-1 0,-21 22 0,0-22 16,21 0-16,0 1 0,-21-1 15,0 0-15,21 1 0,-22-1 16,22 0-16,0 1 0,0-1 0,-21 0 16,21 22-16,-21-22 0,21 0 15,-21 1-15,21-1 0,0 0 0,0 1 16,0-1-16,0 0 0,-21 1 0,21-1 15,0 0-15,0 22 0,0-22 16,0 1-16,0-1 0,0 0 0,0 22 16,0-22-16,21 0 0,-21 1 0,0-1 15,21 0-15,0 1 0,0-1 16,-21 0-16,22-20 0,-1 20 16,0-21-16,0 21 0,0-20 0,0-1 15,1 0-15,20 0 0,-21 0 16,0 0-16,0-21 0,1 22 0,-1-1 15,0-21-15,0 0 0,0 21 0,0-21 16,1 0-16,-1 0 0,0 0 0,0 0 16,0 0-1,-21-21-15,0 0 0,0-1 0,21 1 16,-21 0-16,22 0 0,-22-21 16,0 20-16</inkml:trace>
  <inkml:trace contextRef="#ctx0" brushRef="#br0" timeOffset="28859.2">14901 2582 0,'0'0'16,"-21"0"-16,0 0 31,21 22-31,0-1 0,0 0 0,0 0 16,0 21-16,0-20 0,0 20 15,0 0-15,0 1 0,0-1 0,0 0 16,0 1-16,0-1 0,0 0 0,0 1 16,0-1-16,0 0 15,0 1-15,0-1 0,0 0 0,0 1 16,0-1-16,0-21 0,0 21 0,0-20 15,0-1-15,0 0 0,0 0 16,0 0-16,0 0 0,0-42 47,0 0-31,0 0-16,0 0 0,0-22 15,0 22-15</inkml:trace>
  <inkml:trace contextRef="#ctx0" brushRef="#br0" timeOffset="29638.82">14668 2667 0,'0'0'0,"0"-21"16,0 0-16,0 0 0,22-1 16,-1 1-16,0 0 15,0 0-15,0 0 0,0 0 0,22-1 16,-22 1-16,21 0 0,-21 21 16,22-21-16,-1 0 0,-21 21 0,22 0 15,-1 0-15,-21 0 0,21 0 0,1 0 16,-22 21-16,21 0 0,-21 0 15,1 0-15,-1 22 0,0-1 0,-21-21 16,0 22-16,0-1 0,0 0 16,0 1-16,-21 20 0,0-21 0,-1-20 15,-20 20-15,0 0 0,21 1 16,-22-22-16,1 21 0,0-21 16,20 0-16,1 1 0,-21-1 0,21 0 15,0 0-15,-1-21 16,22 21-16,-21-21 0,21-21 31,0 0-15,0 0-16,21 21 0,1-21 15,-1 21-15,0-22 0,0 22 16,0 0-16,22-21 0,-22 21 16,0-21-16,21 21 0,1 0 0,-22 0 15,21 0-15,-21 0 0,22 0 16,-22 0-16,21 0 0,-21 21 0,0 0 15,1-21-15,-1 22 0,0-1 0,0 0 16,0-21-16,-21 21 0,0 0 16,21 0-16,-21 22 0,0-22 0,0 0 15,0 0-15,0 0 0,0 22 0,0-22 16,-21 0-16,21 21 0,-21-20 16,0-1-16,-21 0 0,20 0 0,1 21 15,-21-20-15,21-1 0,-22 0 0,1 0 16,0-21-16,-1 21 0,1 0 15,0-21-15,-1 0 0,1 22 0,21-22 16,-21 0-16,20 0 0,-20 0 16,21 0-16,0 0 0,0-22 15,-1 22-15,1-21 0,0 21 0,21-21 16,-21 21-16,21-21 0,0 0 16,0 0-16,0-1 15,0 1 1,21 0-16,0 21 15,0-21-15</inkml:trace>
  <inkml:trace contextRef="#ctx0" brushRef="#br0" timeOffset="30523.06">15727 3112 0,'0'0'0,"0"-22"16,0 1-1,0 42 17,-21-21-32,-1 22 0,22-1 15,0 0-15,0 0 0,-21 0 0,21 0 16,0 1-16,0 20 15,0-21-15,-21 0 0,21 22 0,0-1 16,0-21-16,0 0 0,0 22 16,21-22-16,-21 0 15,21 0-15,1-21 0,-1 0 16,0 0-16,0 0 0,0 0 0,0 0 16,1 0-16,-1 0 15,0 0-15,21-21 0,-42 0 0,43 0 16,-43-1-16,21 1 0,0 0 15,0-21-15,0 21 0,-21-1 0,0 1 16,21-21-16,-21 21 0,22 0 0,-22-1 16,0 1-16,21 0 15,-21 0-15,0 0 0,0 0 16,0 42 31,0 0-47,0 0 15,0 0-15,0 0 0,0 1 0,0 20 16,0-21-16,0 21 0,0-20 0,0 20 16,0 0-16,0 1 0,0-1 15,0-21-15,0 21 0,0 22 0,0-22 16,0 1-16,0-1 0,0 0 0,0 1 16,0-1-16,0 0 15,0 1-15,0 20 0,0-21 0,0 22 16,0-1-16,0-20 0,21 20 0,-21-20 15,0 20-15,0-21 0,21 22 16,-21-22-16,0 1 0,0 20 0,0-21 16,0 22-16,0-22 0,0 22 15,0-22-15,0 0 0,0 43 16,0-43-16,-21-20 0,21 20 16,0-21-16,0 0 0,-21-21 0,21 21 0,-21-21 15,-1 0-15,1 0 16,0 0-16,0 0 0,0 0 15,0 0-15,-22 0 0,22-21 0,-21 21 16,-1-21-16,1 0 0,-21 21 0,20-21 16,-20 0-16,20-1 0,1 1 0,0 0 15,-1 21-15,1-21 0,0 0 16,21 0-16,-1-1 0,1 1 0,0-21 16,0 21-16,0 0 0,21-1 0,-21 1 15,21 0-15,0-21 0,0 21 16,0-43-16,0 43 0,0 0 15,42-43-15</inkml:trace>
  <inkml:trace contextRef="#ctx0" brushRef="#br0" timeOffset="31211.42">16785 3281 0,'0'21'0,"0"0"0,0 0 16,0 1 0,0-1-16,0 0 15,21-21 16,0 0-15,1-21-16,-22 0 16,0-1-16,0 1 15,0 0-15,0 0 16,0 0 0,-22 21-1,1 21-15,0-21 16,21 21-16,0 0 0,0 0 15,0 1-15,0-1 16,0 0-16,21-21 31,0 0-15,1-21 0,-22 0-16,0-1 15,0 1 1,0 0-16,-22 21 15,1 0 17,21 21-32,0 0 0,-21-21 0,21 22 15,0-1 1</inkml:trace>
  <inkml:trace contextRef="#ctx0" brushRef="#br0" timeOffset="31912.12">17632 3027 0,'0'-21'15,"0"0"-15,21 21 16,-21-22 0,0 44 15,0-1-31,0 0 15,0 0-15,0 21 0,0-20 16,0 20-16,0-21 0,0 21 0,0 1 16,0-1-16,0-21 0,0 22 15,0-1-15,0-21 0,-21 21 0,21-20 16,0-1-16,0 21 0,0-21 0,0 0 16,0 1-1,0-1-15,0 0 16,0-42 15,0 0-31,0-1 0,0 1 0</inkml:trace>
  <inkml:trace contextRef="#ctx0" brushRef="#br0" timeOffset="32455.76">17632 2540 0,'0'0'0,"0"21"32,-21 0-32,21 1 0,0-1 15,0 0-15,0 0 16,0 0-16,0 0 0,0 1 16,0-1-16,21-21 15,0 0 1,0 0-16,0 0 15,0 0-15,-21-21 16,22-1-16,-1 1 0,-21 0 16,0 0-16,0 0 15,0 0-15,-43-22 16,22 22-16,0 21 0,0 0 16,0 0-1,0 0-15,-1 0 16,22 21-16,0 0 15,0 1-15,0-1 16,0 0-16,0 0 16,0 0-16,22-21 15,-1 21-15,0-21 0,0 22 16,0-1-16</inkml:trace>
  <inkml:trace contextRef="#ctx0" brushRef="#br0" timeOffset="33523.1">18563 3133 0,'0'0'0,"0"-21"0,0-1 16,-21 1 0,0 21-16,0-21 0,-1 21 15,1 0-15,21-21 0,-21 21 16,0 0-16,0 0 0,0 0 0,-1 0 15,1 0-15,-21 0 0,21 0 16,0 0-16,-22 42 0,22-42 16,-21 21-16,-1 22 15,22-22-15,0 0 0,0 0 0,0 0 16,0 1-16,-1 20 0,22-21 0,-21 0 16,21 22-16,-21-22 0,21 0 15,0 21-15,0-21 0,0 1 0,-21-1 16,21 0-16,0 0 0,0 0 15,0 0-15,0 1 0,0-1 16,0 0-16,21 0 0,0-21 16,-21 21-16,21-21 15,1 0-15,-1 0 0,0 21 16,0-21-16,0 0 0,0 0 0,1 0 16,-1 0-16,0 0 0,0-21 15,0 21-15,0-21 0,1 0 16,-1 21-16,0-21 0,0 0 15,21-1-15,-20 22 0,-1-42 16,0 21-16,0 0 0,21-43 16,-20 22-16,-1 21 0,0-22 15,0 1-15,0 0 0,-21-1 0,21 1 16,1 0-16,-1-1 0,0 1 0,-21-21 16,21 20-16,-21 1 0,21 0 15,0-22-15,-21 22 0,0-22 0,0 22 16,22 0-16,-22-22 0,0-21 15,0 43-15,0 21 0,0-21 16,0 20-16,0-20 0,0 21 16,0 0-16,0 0 0,0-1 15,-22 22 17,1 0-32,0 22 15,0-22-15,0 21 0,0 0 16,-1 21-16,1-21 0,0 22 0,21-1 15,-21 0-15,0 1 0,0-1 16,-1 0-16,22 22 0,0-22 0,-21 1 16,0-1-16,0 43 0,21-43 15,0 0-15,0 1 0,0-1 16,0 0-16,0 1 0,0-1 0,0 0 16,0 1-16,0-1 15,0-21-15,0 21 0,0 1 0,0-22 16,0 21-16,0-21 0,0 22 0,0-22 15,0 0-15,0 0 0,0 0 16,0 1-16,21-1 0,0 0 0,0-21 16,1 21-16,-22 0 0,21-21 15,0 0-15,0 0 0,0 0 0,0 0 16,1 0-16,-1 0 0,0 0 0,0 0 16,0 0-16,0 0 0,22 0 15,-22-21-15,0 0 0,0 21 0,0-21 16,1 21-16,-1-21 0,0-1 15,0 1-15,-21 0 16</inkml:trace>
  <inkml:trace contextRef="#ctx0" brushRef="#br0" timeOffset="34229.04">19875 1969 0,'22'-22'16,"-22"1"-16,-22 21 47,1 0-47,0 0 0,0 21 15,0-21-15,-22 22 0,22-1 0,0 21 16,-21-21-16,21 22 0,-1-22 15,1 21-15,0 0 0,0 1 0,0-1 16,0 22-16,-1-22 0,1 21 16,0 1-16,0-1 0,0-20 15,21 20-15,-21 1 0,-1-22 0,22 22 16,-21-1-16,21-21 0,-21 22 16,0-22-16,21 22 0,0-22 0,0 22 15,0-22-15,0 21 0,0-20 0,0-1 16,0 0-16,0 1 0,0-1 15,21 0-15,0-20 0,0-1 0,43 42 16,-22-42-16,-21-21 16,22 22-16,-1-1 0,-21-21 0,22 0 15,-1 0-15,0 0 0,-21 0 16,43 0-16,-22-21 0,-21-1 16,22 1-16,-22 0 0,0 0 15</inkml:trace>
  <inkml:trace contextRef="#ctx0" brushRef="#br0" timeOffset="34651.66">19960 2201 0,'0'22'47,"0"-1"-47,0 0 15,0 0-15,0 0 0,0 0 16,0 1-16,0-1 16,0 0-16,0 0 0,0 0 0,0 0 15,0 1-15,21-44 47</inkml:trace>
  <inkml:trace contextRef="#ctx0" brushRef="#br0" timeOffset="34875.53">20151 2201 0,'0'0'0,"0"-21"15,21 21 1,-21 21 0,0 1-1,0-1-15,0 0 16,-21 0-16,21 0 0,0 0 16,-22 1-16,22-1 0,0 0 0,0 0 15,0 0-15,-21 0 0,21 1 0,0-1 16</inkml:trace>
  <inkml:trace contextRef="#ctx0" brushRef="#br0" timeOffset="35586.79">20362 2858 0,'0'0'0,"0"-22"0,0-20 16,0 21-1,0 0-15,21 21 16,-21 21 15,0 0-31,0 0 0,0 0 16,0 22-16,0-22 0,0 0 15,-21 21-15,21 1 0,0-22 0,0 21 16,-21-21-16,21 22 0,0-1 16,0-21-16,0 0 0,0 1 0,0 20 15,0-21-15,0 0 16,21-21-16,0 0 0,-21 21 15,22-21-15,-1 0 0,0 0 0,0 0 16,0 0-16,0-21 0,1 0 0,-1 0 16,21 0-16,-21 0 0,0-1 15,1-20-15,20 21 0,-21-21 0,0-1 16,0 1-16,-21 0 0,22-1 16,-1 22-16,-21-21 0,21-1 0,-21 22 15,0 0-15,0-21 0,0 21 16,0-1-16,21 22 0,-21 22 62,0-1-62,0 0 16,0 0-16</inkml:trace>
  <inkml:trace contextRef="#ctx0" brushRef="#br0" timeOffset="36092.01">21209 2921 0,'21'0'16,"0"0"-16,0-21 0,1 0 15,-1 0-15,-21-1 16,-21 22 15,-1 0-31,1 0 0,0 0 16,0 0-16,0 22 0,0-22 15,-1 21-15,1 0 0,0-21 0,0 21 16,0 0-16,0 0 0,-1 1 16,22-1-16,0 0 0,0 0 0,0 0 15,0 0-15,22 1 16,-1-22-16,0 0 15,21 21-15,-21-21 0,1 21 0,20-21 16,-21 21-16,0-21 0,0 21 16,1-21-16,-1 21 0,0-21 0,0 22 15,-21-1-15,0 0 16,0 0-16,-21 0 16,0-21-16,0 21 0,-22-21 0,22 22 15,-21-22-15,21 0 0,-22 21 16,22-21-16,0 0 0,-21 0 0,20 0 15,1 0-15,0 0 0,0 0 16,0 0 0,21-21-1,0-1 1,21 1-16,0 0 16</inkml:trace>
  <inkml:trace contextRef="#ctx0" brushRef="#br0" timeOffset="36494.65">21653 3112 0,'0'-22'31,"22"22"-31,-1-21 15,0 21-15,0 0 0,-21-21 16,21 0-16,0 21 0,-21-21 16,22 21-16,-22-21 0,21 21 15,-21-22-15,21 22 0,-21-21 0,-21 21 32,0 0-32,-1 0 15,1 21-15,0-21 0,0 22 16,0-1-16,-22 0 0,43 0 15,-21 21-15,0-20 0,21-1 0,-21 0 16,21 21-16,0-21 0,0 1 0,0-1 16,0 0-16,0 0 0,0 0 15,21-21-15,0 21 0,-21 1 0,21-22 16,1 0-16,-1 0 0,0 0 16,0 0-16,0 0 0,0 0 0,1 0 15,-1 0-15,0 0 0,0 0 0,0-22 16</inkml:trace>
  <inkml:trace contextRef="#ctx0" brushRef="#br0" timeOffset="36935.49">22077 3006 0,'0'0'0,"0"-21"15,0-1-15,0 1 16,0 0-16,21 21 15,0 0-15,0 0 16,0 0-16,1 0 16,-1 0-16,0 0 0,0 21 0,0-21 15,0 21-15,-21 1 0,22-1 16,-1 0-16,-21 0 0,0 0 16,0 0-16,0 1 0,0 20 0,0-21 15,0 0-15,0 0 0,0 1 16,0-1-16,0 0 0,0 0 0,0 0 15,0 0-15,0 1 0,-21-22 16,21-22 15,0 1-31,0 0 16,0 0-16,0 0 0,0 0 0,21-1 16,-21-20-16,0 21 0,21 0 0,0-22 15,-21 22-15,21 0 0,-21 0 16,0 0-16,21 21 0,-21-21 15,22-1-15,-22 1 16,21 21-16,0-21 16,0 21-16,-21-21 0,21 21 0,0-21 15,1 21-15</inkml:trace>
  <inkml:trace contextRef="#ctx0" brushRef="#br0" timeOffset="37603.87">22860 2921 0,'0'-21'16,"0"0"-16,0 42 47,0 0-47,0 0 16,0 0-16,0 1 0,0-1 15,0 0-15,0 21 0,0-21 16,0 1-16,-21 20 0,21-21 0,-21 0 15,21 22-15,0-22 0,0 0 0,0 0 16,0 0-16,0 0 16,-22-21-16,22 22 0,-21-22 15,21-22 17,0 1-32,0 0 0,0 0 0,0 0 15,0 0-15,0-22 16,0 22-16,0 0 0,21-21 0,22-22 15,-22 43-15,0 0 16,21-22-16,-20 22 0,-1 0 0,21 0 16,-21 21-16,22-21 0,-22 21 0,21 0 15,-21 0-15,0 0 0,22 0 16,-22 21-16,0 0 0,0 0 0,0 0 16,1 22-16,-1-22 0,-21 0 15,0 21-15,0-20 0,0 20 0,0 0 16,0-21-16,0 1 0,0 20 0,-21-21 15,21 0-15,0 0 0,-22 1 16,1-1-16,0 0 16,0-21-16,21-21 47,0 0-47,21-1 0,21 1 15</inkml:trace>
  <inkml:trace contextRef="#ctx0" brushRef="#br0" timeOffset="38135.58">24003 2921 0,'0'0'0,"0"-42"16,-21 21-16,0 21 15,-1 0-15,1 0 0,0 0 16,0 0-16,0 0 0,-22 21 0,22 0 16,-21 0-16,21 0 0,-22 0 0,22 1 15,0 20-15,-21-21 0,21 0 16,-1 22-16,1-22 0,21 21 0,-21-21 16,21 0-16,0 22 0,-21-22 15,21 0-15,0 0 0,0 0 0,21 1 16,0-22-16,0 0 15,1 21-15,-1-21 0,0 0 16,21 0-16,-21 0 0,22 0 0,-22-21 16,21 21-16,1-22 0,-22 1 0,21 0 15,-21-21-15,22 21 0,-22-22 16,0 22-16,0-21 0,0 21 0,-21-22 16,0 22-16,21 0 0,-21 0 15,0 0-15,0-1 0,0 1 0,0 42 31,0 1-15,0-1-16,0 0 0,0 0 0,0 21 16,0-20-16,0-1 0,0 0 15,0 21-15,0-21 0,0 1 16,0-1-16,0 0 0,0 0 16,22 0-16,-1-21 15,0 0-15,0 0 16,0 0-16,0 0 0,1-21 15</inkml:trace>
  <inkml:trace contextRef="#ctx0" brushRef="#br0" timeOffset="38891.3">24363 2942 0,'0'0'0,"0"-21"0,0 42 31,0 0-31,0 1 15,0-1-15,0 0 16,0 0-16,0 0 0,0 0 0,0 1 16,0-1-16,-21 0 0,21 0 0,0 0 15,0 0-15,-22 1 0,22-1 16,0 0-16,0 0 0,-21 0 16,0-21 15,21-21-16,0 0 1,0 0-16,0 0 0,0-1 0,0-20 16,0 21-16,0 0 0,0-22 0,21 22 15,0 0-15,-21 0 0,22-21 16,20-1-16,-21 43 0,0-21 16,43-21-16,-43 42 15,0 0-15,21 0 0,-20 0 0,-1 0 16,42 0-16,-42 0 0,1 21 15,-1 0-15,0 0 0,0 0 16,-21 1-16,0-1 0,21 0 0,-21 21 16,0-21-16,0 1 0,0-1 15,0 0-15,0 0 0,0 0 16,0 0-16,0 1 0,0 20 16,-21-21-16,21 0 15,-21-21-15,0 0 16,0 0-16,21-21 15,0 0 1,0 0-16,0 0 0,0-1 0,21-41 16,0 42-16,0-22 0,0 22 15,0-21-15,22 21 0,-22-22 16,21 22-16,-21 0 0,22 0 0,-1 0 16,0 0-16,-20 21 15,20 0-15,0 0 0,-21 0 0,22 0 16,-22 0-16,0 0 0,0 0 0,0 21 15,1 21-15,-1-21 16,-21 0-16,21 1 0,-21 41 0,0-42 16,0 22-16,0-22 0,0 0 15,-21 21-15,21-21 0,-21 1 0,-1-1 16,22 0-16,0 0 0,-21 0 16,42-21 15,1-21-16,-1 0-15</inkml:trace>
  <inkml:trace contextRef="#ctx0" brushRef="#br0" timeOffset="39291.08">25654 3048 0,'0'0'0,"21"0"15,0 0-15,0 0 0,1-21 16,-1 21-16,0 0 16,0-21-16,0 21 0,22-21 0,-22 21 15,0-22-15,0 1 0,0 21 0,0-21 16,1 0-16,-1 0 0,0 21 16,-21-21-16,0-1 0,0 1 15,-21 21 1,0 0-16,-1 0 0,-20 0 0,0 0 15,21 0-15,-22 0 0,1 21 0,0 1 16,20-1-16,-20 0 0,21 0 16,-21 0-16,20 0 0,1 1 0,0 20 15,21-21-15,0 0 0,0 0 16,0 1-16,0-1 0,0 21 0,0-21 16,0 0-16,21-21 0,0 22 0,1-1 15,-1 0-15,21-21 16,-21 0-16,22 21 0,-1-21 0,-21 0 15,21 0-15,1 0 0,-22-21 0,21 21 16,-21-21-16,22 0 0,-22-1 16</inkml:trace>
  <inkml:trace contextRef="#ctx0" brushRef="#br0" timeOffset="39631.03">26374 2117 0,'0'21'15,"0"0"-15,-22 0 16,22 0 0,0 1-16,0-1 0,0 0 15,-21 0-15,21 0 16,0 0 0</inkml:trace>
  <inkml:trace contextRef="#ctx0" brushRef="#br0" timeOffset="39810.93">26479 2159 0,'22'0'15,"-22"21"1,0 0-1,0 1-15,0-1 16,0 0-16,0 0 0,0 0 16,-22 0-16</inkml:trace>
  <inkml:trace contextRef="#ctx0" brushRef="#br0" timeOffset="40655.24">26606 1588 0,'0'-22'15,"0"1"-15,22 21 47,-1 21-31,0 1-16,0-22 0,-21 21 15,21 0-15,0 0 0,1 0 16,-1 0-16,0 22 0,0-22 0,0 21 16,0-21-16,1 22 0,-1-22 15,0 21-15,0 1 0,21 41 16,-20-63-16,-1 22 0,0-1 15,-21 0-15,0 1 0,21-1 16,-21 0-16,0 1 0,0-22 0,0 21 16,0 1-16,0-1 0,0 0 15,0 1-15,0-1 0,0 0 0,0-21 16,0 22-16,0-1 0,0 0 0,0-20 16,-21 20-16,21-21 0,-21 21 15,0 1-15,21-22 0,-22 21 0,1-21 16,-21 22-16,21-1 0,0-21 15,-22 22-15,22-22 0,-21 21 0,21-21 16,-22 22-16,22-22 0,0 0 0,-21 0 16,20 0-16,1 0 0,-21 1 15,21-1-15,0-21 0,-1 0 16,22 21-16,-21-21 0,0 0 16,21-21 15,0 0-31,0-1 15,21 1-15,0 0 0,1-21 16,-1 21-16</inkml:trace>
  <inkml:trace contextRef="#ctx0" brushRef="#br0" timeOffset="41431.07">26903 1143 0,'0'0'0,"21"0"63,0 21-63,0-21 0,0 21 15,1 1-15,-1-22 16,21 21-16,-21 0 0,0 0 0,22 0 15,-22 0-15,21 1 0,1-1 16,-1 0-16,-21 0 0,21 21 0,1-20 16,-22 20-16,0 0 15,21-21-15,-20 22 0,-1 20 0,0-20 16,0-1-16,0 0 0,0 22 16,-21-22-16,0 0 0,22 22 0,-22-22 15,21 1-15,-21-1 0,21 0 0,-21 1 16,0 20-16,0-21 0,21 1 15,-21-1-15,21 0 0,-21 1 0,0 20 16,0-20-16,0-1 0,0 0 16,0 1-16,0-1 0,0-21 0,0 21 15,0 1-15,-21-1 0,0-21 16,0 22-16,0-1 0,-22-21 0,22 21 16,-21 1-16,-1-1 0,1-21 15,0 22-15,-1-1 0,-20 0 16,21 1-16,-22-22 0,22 21 0,-22 0 15,1-20-15,20 20 0,-20-21 0,21 0 16,-22 22-16,22-22 0,-1 0 16,1 0-16,0 0 0,-1 0 0,22-21 15,0 22-15,-21-1 0,21-21 16,-1 21-16,1-21 16,21 21-16,0-42 78,21 21-63</inkml:trace>
  <inkml:trace contextRef="#ctx0" brushRef="#br1" timeOffset="48847.37">931 4784 0,'-21'0'0,"0"0"31,0-21-31,0 21 15,-1 0 1,22-22 15,-21 22-31,42 0 63,1 0-63,-1 0 0,0 0 15,0 0-15,0 0 16,0 0-16,1 0 0,20 0 0,-21 0 16,21 22-16,-20-22 0,20 0 15,0 0-15,1 0 0,-22 0 0,21 0 16,0 0-16,1 0 0,-1 0 16,22 0-16,-22 0 0,0 0 15,1 0-15,-1 0 0,0 0 0,22 0 16,-22 0-16,0 0 0,1 0 15,20 0-15,-20 0 0,-1 0 0,21 0 16,-20 0-16,20 21 16,1-21-16,-1 0 0,-20 0 0,20 0 15,1 0-15,-1 0 0,-21 0 16,22 0-16,-1 0 0,43 0 16,-63 0-16,-1 0 0,21 0 15,-20 0-15,-1 0 0,43 0 16,-43 0-16,22 0 0,-22 0 15,0 0-15,1 0 0,-1 0 0,21 0 16,-20 0-16,-1 0 0,-21 0 0,22 0 16,-1 0-16,-21 0 0,21 0 15,-20 0-15,20 0 0,-21 0 0,0 0 16,0 0-16,1 0 0,-1 0 16,0 0-16,0 0 0,0 0 15,0 0-15,1 0 0,-1 0 16,0 0-16,0 0 15,-21-21 1,-21-1 31,0 22-47,0 0 0,-22 0 16,22 0-16,-21 0 0</inkml:trace>
  <inkml:trace contextRef="#ctx0" brushRef="#br1" timeOffset="50431.96">1249 4974 0,'-21'0'16,"-1"0"-16,1 0 31,21-21-15,21 21 31,1 0-32,-1 0-15,0 0 0,0 0 16,0 0-16,0 0 16,22 0-16,-22 0 0,0 0 15,0 0-15,22 0 0,-22 0 16,21 0-16,0 0 0,-20 0 15,20 0-15,0 0 0,1 0 0,-22 0 16,21 0-16,0 0 0,1 0 16,-22 0-16,21 0 0,1 0 0,-1 0 15,0 0-15,1 0 0,20 21 16,-21-21-16,22 0 0,-22 0 0,22 0 16,-22 0-16,22 0 0,-22 0 15,21 0-15,-20 0 0,20 0 0,-20 0 16,20 0-16,-21 0 0,1 0 15,-1 0-15,22 0 0,-22 0 0,0 0 16,1 0-16,-1 0 0,0 0 16,1 0-16,-1 0 0,0 0 15,1 0-15,-1 0 0,0-21 0,-21 21 16,22 0-16,-1 0 0,-21 0 16,0 0-16,22 0 0,-22 0 0,0 0 15,0 0-15,0 0 0,1 0 16,-1 0-16,0 0 0,0 0 15,0 0-15,0 0 16,1 0-16,-1 0 16,0 0-1,-21-21 704,0 0-703,-21 21-1</inkml:trace>
  <inkml:trace contextRef="#ctx0" brushRef="#br1" timeOffset="60026.82">7070 4678 0,'0'0'0,"-22"0"0,1 0 15,0 0 1,21-21-16,-21 21 0,0 0 15,0 0-15,-1 0 16,1 0 0,0 0-1,0 0-15,42 0 47,0 0-31,0 0-16,1 0 15,-1 0-15,0 0 0,0 21 16,0-21-16,0 0 0,1 0 16,20 0-16,-21 0 0,0 0 15,43 0-15,-1 0 16,-20 0-16,-22 0 16,63 0-16,-62 0 0,20 0 15,21 0-15,-20 0 16,-1 0-16,0 0 0,-20 0 0,20 0 15,43 0-15,-43 0 0,0 0 16,22 0 0,-22 0-16,106 0 15,-21 0 1,-84 0-16,84 0 16,-85 0-16,0 0 0,43 0 15,-43 0-15,1 0 0,-1 0 16,0 21-16,22-21 0,20 0 15,-41 0-15,-1 0 0,43 0 16,-43 0-16,0 0 0,22 0 16,-22 0-16,1 0 0,41 0 15,-41 0-15,-1 0 0,0 0 16,22 0-16,-22 0 16,0 0-16,22-21 0,-22 21 0,22 0 15,42 0-15,-64 0 0,21 0 16,1 0-16,-1 0 0,-20 0 15,20-21-15,1 21 0,-22 0 0,127 0 16,-105 0-16,-1 0 16,-20 0-16,20 0 0,-20 0 15,20 0-15,43 0 0,-64-21 16,1 21-16,41 0 16,-63 0-16,22 0 0,-1 0 15,-21 0-15,0 0 0,43-22 16,-22 22-16,-21 0 0,22 0 0,-22-21 15,0 21-15,21 0 0,1 0 16,-22 0-16,0 0 0,21-21 16,-20 21-16,-1 0 0,0 0 15,0 0 1,0 0-16,-42 0 47,0-21-47,0 21 0,0 0 15,-1 0-15,-20 0 0,0 0 16,-22 0-16</inkml:trace>
  <inkml:trace contextRef="#ctx0" brushRef="#br1" timeOffset="61251.29">7408 4890 0,'0'0'0,"-21"0"0,0 0 16,0 0-1,0 0-15,-1 0 0,1 0 32,42 0 46,1 0-78,-1 0 15,0 0-15,21 0 0,-21 0 16,1-22-16,20 22 0,21 0 16,86 0-1,-65 0 1,-41 0-16,-1 0 0,85 0 15,0 0 1,-85 0-16,1 0 0,41 0 16,-41 0-16,126 0 15,-127 0-15,85 0 16,-84 0-16,20 0 16,106 0-16,1 0 15,20 0 1,-147 0-1,20 0-15,22 0 0,-22 0 16,64 0-16,-84 0 16,20 0-16,64 0 0,-63 0 15,-22 0-15,21 0 16,1 0-16,-22 0 0,64 0 0,-64 0 16,1 0-16,41-21 15,-41 21-15,-1 0 0,0-21 16,1 21-16,-1 0 0,22-21 15,-22 21-15,0 0 0,43 0 16,-64 0-16,21 0 0,22-21 16,-22 21-16,1-21 0,20 21 15,-42 0-15,0 0 0,22 0 16,-22 0-16,0-22 0,0 22 16,0 0-16,1 0 0,-1 0 0,42 0 15,-42 0-15,1 0 16,-1 0-16,0 0 0,0 0 15,21 0-15,-20 0 0,-1 0 16,21 0-16,-21 0 16,0-21-16,1 21 15,-1 0-15,0 0 16,0 0-16,0 0 16,0 0-1,1 0-15,-1 0 16,-21-21-16,-21 21 78,-1 0-62,1 0-1,0 0-15,0 0 16,0 0-16</inkml:trace>
  <inkml:trace contextRef="#ctx0" brushRef="#br1" timeOffset="72367.06">15219 4382 0,'0'0'0,"-21"0"16,-1 0-1,1 0-15,0 0 16,0 0-16,0 0 16,0 0-16,-1 0 15,1 0-15,0 0 16,0 0-1,0 0-15,21 21 16,-21-21-16,42 0 63,0 0-48,0 0-15,0 0 16,22 0-16,-22 0 0,0 0 0,21 0 15,1 0-15,-1 0 0,0 0 16,22 0-16,-22 0 0,0 0 0,22 0 16,-22 0-16,22 0 0,-22-21 0,0 21 15,1 0-15,20 0 0,-20 0 16,-1 0-16,0 0 0,1 0 16,-1-22-16,21 22 0,-20 0 15,-1 0-15,-21 0 0,22 0 0,-1 0 16,0 0-16,-21 0 0,1 0 31,-44 0 0,1 0-31,0 0 16,0 0-16,0 0 16,0 0-16,-1 0 0,1 0 0,-21 0 15,21 0-15,0 0 0,-22 22 16</inkml:trace>
  <inkml:trace contextRef="#ctx0" brushRef="#br1" timeOffset="72952.31">14859 4636 0,'0'0'0,"-21"0"16,21 21-16,21-21 47,0 0-31,0 0-16,0 0 0,1 0 15,20 0-15,0 0 0,1 0 0,-1 0 16,21 0-16,1 0 0,-1 0 15,1 0-15,-1 0 0,-20 0 0,20-21 16,1 21-16,-1 0 0,1 0 16,-1 0-16,1-22 0,-1 22 0,1 0 15,-1 0-15,1 0 0,-1-21 0,-20 21 16,20 0-16,-21 0 0,1 0 16,-1 0-16,-21 0 0,0 0 15,1 0-15,-1 0 0,0 0 16,-42 0-1,0 0 1,-1 0-16,1 0 16,0 0-16,0 0 0,0 0 0,0 0 15,-1 0-15,1 0 0,-21 0 16,21 0-16</inkml:trace>
  <inkml:trace contextRef="#ctx0" brushRef="#br1" timeOffset="73584.05">15007 4403 0,'0'0'0,"-21"0"0,0 0 15,0 0 1,42 0 47,0 0-63,0 0 0,0 0 15,22 0-15,-1 0 0,0 0 0,22 0 16,-22 0-16,22 0 15,-1 0-15,-21 0 0,22 0 0,-1 0 16,1 0-16,-22 0 0,22-21 16,-22 21-16,22 0 0,-22 0 0,21 0 15,-20 0-15,-1 0 0,22 0 0,-22 0 16,-21 0-16,21 0 0,1 0 16,-1 0-16,-21 0 0,0 0 0,1 0 15,-1 0-15,0 0 16,-42 0 15,0 0-15,-1 0-16,1 0 0,0 0 0,0 0 15,0 0-15,0 0 0,-22 0 16,22 0-16,-21 0 0,21 21 0</inkml:trace>
  <inkml:trace contextRef="#ctx0" brushRef="#br1" timeOffset="74127.92">14901 4657 0,'0'21'0,"21"-21"31,1 0-31,-1 0 0,0 0 16,21 0-16,1 0 0,-1 0 15,0 0-15,1-21 0,20 21 0,-21 0 16,22 0-16,-1-21 0,-20 21 0,20 0 16,-20 0-16,-1 0 0,21-22 15,-20 22-15,-1 0 0,-21 0 0,22 0 16,-1-21-16,-21 21 0,21 0 15,-20 0-15,-1 0 0,0 0 0,0 0 16,0 0-16,0 0 16,-21-21-1,22 21 1,-22-21 31</inkml:trace>
  <inkml:trace contextRef="#ctx0" brushRef="#br1" timeOffset="109015.45">17865 4297 0,'0'0'0,"-22"0"16,1 0-16,0 0 15,0 0-15,0 0 16,0 0 0,-1 0-16,1 0 15,0 0 1,42 21 109,0-21-125,1 0 16,-1 0-16,0 0 15,0 0-15,0 0 0,0 0 16,22 0-16,-22 0 0,0 0 15,0 0-15,22 0 0,-22 0 0,0 0 16,21 0-16,1 0 0,-1 0 16,0 0-16,-21 0 0,22 0 0,-1 0 15,0 0-15,1 0 0,-1 0 0,-21 0 16,22 0-16,-22 0 0,21 0 16,-21-21-16,0 21 0,1 0 0,-1 0 15,0 0-15,0 0 0,0 0 16,0 0-16,1 0 31,-1 0-31,-42 0 78,-1 0-78,1 0 16,0 0-16,0 0 0,-21 0 15,20 0-15</inkml:trace>
  <inkml:trace contextRef="#ctx0" brushRef="#br1" timeOffset="109758.89">17695 4572 0,'21'0'94,"1"0"-94,-1 0 15,0 0-15,0 0 0,0 0 16,0 0-16,1 0 0,-1 0 0,0 0 15,0 0-15,0 0 0,22 0 16,-22 0-16,0 0 0,21 0 16,-21 0-16,1 0 0,20 0 15,-21 0-15,0 0 0,22 0 0,-22-21 16,0 21-16,21 0 0,-21 0 0,1 0 16,20 0-16,-21 0 0,0 0 15,0-21-15,1 21 0,-1 0 0,0 0 16,0 0-1,0 0-15,-21-21 110</inkml:trace>
  <inkml:trace contextRef="#ctx0" brushRef="#br1" timeOffset="111160">20595 4212 0,'0'0'0,"-21"0"0,0 0 15,0 0 1,-1 0 0,44 0 77,-1 0-77,0 0-16,0 0 16,0 0-16,0 0 15,1 0-15,-1 0 0,0 0 0,0 0 16,0 0-16,0 0 15,1 0-15,-1 0 0,0 0 0,0 0 16,21 0-16,-20 0 0,-1 0 0,0 0 16,21 0-16,-21 0 0,1 0 15,20 0-15,-21 0 0,21 0 0,1 0 16,-22 0-16,21 0 16,1 0-16,-1 0 0,0 0 0,1-21 15,-1 21-15,0 0 0,1 0 0,20 0 16,-21-21-16,1 21 0,-1 0 15,22 0-15,-22 0 0,0-21 0,1 21 16,20 0-16,-21 0 0,64 0 16,-63-21-16,20 21 0,43 0 15,-43 0-15,1 0 16,-1 0-16,1 0 0,-1 0 0,1 0 16,-1-22-16,1 22 0,-22 0 15,22 0-15,-22 0 0,22 0 0,-22 0 16,21 0-16,-20 0 0,20-21 15,-20 21-15,20 0 0,1 0 16,-1 0-16,1 0 0,-1-21 0,1 21 16,20 0-16,-20 0 0,-1 0 15,1 0-15,63 0 16,-64 0-16,1 0 0,-22 0 0,22 0 16,-1 0-16,-21-21 0,22 21 0,-1 0 15,1 0-15,-22 0 0,22 0 0,-1 0 16,1 0-16,-22 0 0,0 0 15,22-21-15,-22 21 0,1 0 0,-1 0 16,-21 0-16,21 0 0,-20 0 16,-1 0-16,0 0 0,0 0 0,0 0 15,0 0 1,1-21-16,-44 21 62,1 0-46,-21 0-16,0 0 0</inkml:trace>
  <inkml:trace contextRef="#ctx0" brushRef="#br1" timeOffset="112352.75">20616 4382 0,'0'0'0,"-21"0"16,21 21 0,-21-21-16,0 0 15,21 21 32,21-21-31,0 0-16,0 0 0,0 0 15,22 0-15,-22 0 0,0 0 0,21 0 16,-20 0-16,20 0 0,-21 0 16,21 0-16,1 0 0,-22 0 0,21 0 15,1 0-15,-1 0 0,0 0 16,22 0-16,-22 0 0,22 0 0,-1 0 16,1 0-16,-1 0 0,1-21 0,-1 21 15,1 0-15,-1 0 16,22 0-16,-22-21 0,1 21 0,-1 0 15,1 0-15,-1 0 0,1-22 16,-1 22-16,107 0 0,-86 0 16,1 0-16,0-21 0,-1 21 15,-20 0-15,20 0 0,1 0 0,-21 0 16,-1 0-16,1 0 0,-1-21 0,-21 21 16,22 0-16,-1 0 0,-20 0 15,20 0-15,-20 0 0,20 0 0,-21 0 16,22 0-16,-22 0 0,22 0 15,-22 0-15,22 0 0,-22 0 0,21 0 16,-20 0-16,-1 0 0,0 0 16,1 0-16,20 0 0,-20 0 15,-1 0-15,21 0 0,-20 0 0,-1 0 16,0 0-16,22 0 0,-22 0 0,1 0 16,-1 0-16,0 0 0,1 0 15,-1 0-15,0 0 0,1 0 0,-22 0 16,21 0-16,-21 0 0,0 0 15,22 0-15,-22 0 0,0 0 0,0 0 16,0 0-16,1 0 16,-1 0 109,-21-21-94,-21 0-15,-1 21-16,1 0 0,0-21 0</inkml:trace>
  <inkml:trace contextRef="#ctx0" brushRef="#br1" timeOffset="138891.84">28469 2709 0,'0'0'0,"21"0"31,-21 22 31,0-1-46,0 0-16,0 0 16,0 0-16,0 0 31,21-21 0,1 0-31,-22-21 0,21 0 16,-21 0-16,21 21 15,-21-21-15,0 0 0,0-1 0,0 1 16,0 0-16,0 0 0,0 0 16,0 0-1,-21 21 1,0 0-16,-1 21 15,1 0-15,21 0 16,-21 0-16,0 0 16,21 1-16,-21-22 0,21 21 0,0 0 15,0 0-15,0 0 0,0 0 16,0 1 0,0-1-16,21-21 15,0 0 1,0 0-1,0 0-15,1-21 16,-22-1-16,0 1 16,0 0-16,0 0 0,0 0 15,0 0-15,0-1 16,0 1-16,0 0 16,-22 21-1,1 0-15,0 21 16,0-21-1,0 21-15,21 1 0,0-1 0,-21 0 16,21 0-16,0 0 0,-22-21 16,22 21-16,0 1 15,0-1-15,0 0 16,22-21 0,-1 0-16,0 0 15,0 0-15,0 0 0,0-21 16,1 0-1,-1-1-15,-21 1 0,0 0 16,0 0-16,0 0 0,0 0 16,0-1-16,0 1 0,0 0 15,-21 0 1,-1 21-16,1 0 0,0 0 16,0 0-16,0 0 15,0 21-15,21 0 16,-22 0-16,1 1 0,21-1 0,0 0 15,-21 0-15,21 0 16,0 0-16,0 1 0,0 20 16,0-21-16,0 0 0,21-21 15,0 0-15,1 21 0,-1-21 16,0 0-16,0 0 0,0 0 16,0 0-16,1 0 0,-1 0 15,-21-21-15,21 0 0,0 21 0,0-21 16,-21 0-16,0 0 0,0-1 0,0 1 15,0 0-15,0 0 16,0 0-16,0 0 0,-21-1 0,21 1 16,-21 0-16,0 0 0,0 0 15,-1 0-15,1 21 0,0-22 16,0 22-16,0 0 0,0 0 16,-1 22-16,1-22 0,0 21 15,21 0-15,-21 0 0,21 0 0,-21 0 16,21 1-16,0-1 0,0 21 15,0-21-15,0 0 0,0 1 0,0-1 16,0 0-16,0 0 16,0 0-16,21-21 0,0 21 15,0-21-15,0 0 0,1 0 16,-1 0 0,0 0-16,0 0 0,0 0 15,0 0-15,-21-21 0,22 0 16,-22 0-16,21 0 0,-21 0 0,21-1 15,-21 1-15,0 0 0,0 0 0,0-21 16,0 20-16,0 1 0,0 0 16,0 0-16,0 0 0,-21 21 15,0 0-15,-1 0 16,1 0-16,0 0 0,0 0 16,21 21-1,-21 0-15,0 0 0,21 0 0,0 1 16,-22-1-16,1 0 0,0 42 15,21-41-15,0-1 0,0 0 16,0 0-16,0 0 0,0 0 0,0 1 16,21-1-1,0-21-15,1 0 0,-1 0 16,0 0-16,0 0 0,0 0 0,0 0 16,1 0-16,-1 0 0,0-21 15,0-1-15,0 1 0,0 0 0,1-21 16,-22 21-16,0-1 15,0-20-15,0 21 0,0-21 16,0 20-16,0-20 0,-22 21 0,1 0 16,21 0-16,-21-1 0,0 1 15,0 21-15,0 0 0,-1 0 16,1 0-16,0 0 0,-21 0 16,21 21-16,-1 1 0,1 20 0,-21-21 15,21 0-15,0 22 0,-1-22 16,22 0-16,0 21 0,-21-21 15,21 1-15,0-1 0,0 21 0,0 0 16,21 1 0,22-22-1,-22-21-15,0 0 0,0 0 16,0 0-16,1 0 0,20 0 16,-21 0-16,0 0 0,0-21 0,1 0 15,20 21-15,-21-22 0,0 1 16,0-21-16,-21 21 0,0 0 0,22-22 15,-22 22-15,0-21 0,0 21 0,0-22 16,0 22-16,0 0 0,-22 0 16,22 0-16,-21-1 0,0 1 0,0 21 15,0 0-15,0 0 16,-1 0-16,1 0 0,0 0 0,0 0 16,0 21-16,0 1 0,-1-1 15,1 0-15,21 21 0,-21-21 0,0 22 16,21-22-16,-21 21 0,21-21 0,0 22 15,0-22-15,0 21 0,0-21 16,0 1-16,0-1 0,21 21 16,0-42-16,0 21 0,0-21 15,1 0-15,20 0 0,-21 0 0,43 0 16,-22 0-16,-21-21 0,21 0 16,-20 21-16,20-21 0,0-43 15,1 43-15,-43-21 16,0 21-16,21-22 0,-21 1 0,0 0 15,0-1-15,0 1 0,-21 0 16,21 20-16,-22-20 0,1 21 0,0 0 16,0 0-16,0 21 0,0 0 15,-22 0-15,22 0 0,0 0 0,-21 0 16,20 21-16,1 0 0,-21 21 16,21-21-16,-22 64 0,22-64 15,21 22-15,0-1 0,-21-21 16,21 21-16,0 1 0,0-22 0,0 21 15,0-21-15,0 1 0,0-1 0,0 0 16,21 0-16,0-21 16,1 21-16,-1-21 0,0 21 0,21-21 15,-21 0-15,1 0 0,20 0 16,-21-21-16,0 0 0,0 21 16,1-21-16,-1 0 0,0 0 0,21-43 15,-42 43-15,0-21 16,0 20-16,0-20 0,0 0 0,0-1 15,0 22-15,-21-21 0,0 21 0,0 0 16,0-1-16,21 1 0,-22 0 16,1 0-16,0 21 0,0 0 0,0 0 15,0 0-15,-1 0 0,1 21 16,0 0-16,0-21 0,0 21 16,0 22-16,-1-22 0,1 0 15,21 21-15,0-20 0,0 41 16,0-42-16,0 64 15,0-64-15,0 0 0,21-21 16,1 21-16,-1 1 0,0-22 16,21 0-16,-21 0 0,1 0 15,-1 0-15,0 0 0,21 0 0,-21-22 16,1 22-16,20-21 0,-21 0 0,0 0 16,0 0-16,-21-22 0,0 22 15,0-21-15,0 21 0,0-22 0,0 22 16,0-21-16,-21 21 0,0 0 15,0-1-15,0 1 0,0 0 16,-43 0-16,43 21 0,0 0 16,0 0-16,-1 21 0,1 0 15,0 0-15,0 22 0,0-22 0,0 21 16,-1-21-16,22 22 16,0-1-16,0-21 0,0 22 0,0-22 0,0 0 15,0 0-15,22 0 0,-22 0 16,21-21-16,0 0 0,0 0 15,0 0-15,0 0 0,1 0 0,20 0 16,-21-21-16,0 21 0,0-21 16,22 0-16,-22 0 0,-21 0 0,21-22 15,-21 22-15,0-21 0,0 21 16,0-22-16,0 1 0,-21 21 16,0-22-16,0 22 0,-1-21 0,1 21 15,0 0-15,-21 21 0,21 0 16,-22 0-16,22 0 0,-21 0 0,21 0 15,-1 0-15,-20 42 0,0 43 16,42-64-16,-21 21 16,21 22-16,0-22 0,0-21 15,0 21-15,0-20 0,21-1 16,0 0-16,0 0 0,0 0 0,0 0 16,1-21-16,-1 0 0,0 22 15,0-22-15,21 0 0,-20 0 16,20 0-16,-21 0 0,21-22 0,-20 22 15,-1-21-15,0 0 0,0 0 16,0-21-16,0 20 0,-21-20 0,22 21 16,-22-21-16,0-1 0,0 1 15,0 0-15,-22-1 0,1 1 0,0 21 16,0-22-16,-21 22 0,20 0 0,1 0 16,-21 21-16,21 0 0,-43 0 15,43 21-15,-21 0 16,21 0-16,-1 22 0,1-1 15,21 0-15,-21 1 0,21-1 0,0 0 16,0-20-16,0 20 0,0 0 0,0-21 16,0 22-16,0-22 0,21 0 15,0 0-15,1 0 0,-1 1 16,0-22-16,0 0 0,0 0 16,0 0-16,1 0 0,20 0 0,-21 0 15,0 0-15,0-22 0,1 1 0,-1 0 16,0 0-16,0 0 0,0 0 15,-21-22-15,0 1 0,0 21 0,0-22 16,0 1-16,-21 0 16,0-1-16,0 1 0,0 0 0,-1 21 15,1-1-15,0 1 0,-21 0 16,21 21-16,-1 0 0,1 0 0,-21 21 16,21 0-16,0 22 0,-1-1 0,22 0 15,-21 1-15,21-1 0,0 0 16,0 1-16,0-22 0,0 21 0,0 1 15,0-22-15,21 0 0,1 0 16,-1 0-16,0 0 0,0-21 16,0 0-16,43 0 0,-43 0 0,21 0 15,-21 0-15,22-21 16,-22 0-16,0 0 0,21 0 0,-20 0 16,-1-1-16,0-20 0,-21 0 15,0 21-15,0-22 0,0-20 16,0 20-16,-21 1 0,0 0 0,-1 21 0,-20-22 15,21 22-15,-43 0 16,22 21-16,21 0 0,-43 21 16,22 0-16,21 0 0,0 1 15,0-1-15,-1 0 0,22 21 0,0-21 16,0 1-16,0 20 0,0-21 16,0 0-16,0 0 0,0 1 0,0-1 15,22 0-15,-22 0 16,21-21-16,0 0 0,0 0 15</inkml:trace>
  <inkml:trace contextRef="#ctx0" brushRef="#br1" timeOffset="140242.67">27199 5186 0,'0'21'0,"0"0"15,21-21 63,0-21-62,1 0-16,-1 0 16,0 0-16,0-1 0,0 1 15,0-21-15,1 21 0,-1-22 0,21 1 16,-21 0-16,0-1 0,22 1 0,-1 0 15,-21-1-15,22 1 0,-1 0 16,0-1-16,1 1 0,-1 0 0,0-1 16,-21 1-16,22 21 0,-22-21 15,0 20-15,0 1 0,0-21 16,-42 42 0,0 0-16,0 0 15,0 0-15,0 21 0,-22 0 0,22-21 16,0 21-16,0 1 15,0-1-15,-1 0 0,1-21 0,0 21 16,21 0-16,0 0 0,0 1 0,0-1 16,-21 0-16,21 0 0,0 0 15,0 0-15,0 1 0,0-1 0,0 21 16,21-21-16,0 0 0,-21 1 16,21-1-16,1 0 0,-1 0 15,0 0-15,0 0 0,21 22 16,-20-22-16,-22 0 0,21 0 0,0 0 15,0-21-15,0 22 0,-21-1 0,21 0 16,-21 0-16,0 0 16,0 0-16,0 1 0,-21-22 15,-21 21-15,21 0 0,0-21 0,-22 21 16,1 0-16,0-21 0,20 0 0,-20 21 16,0-21-16,21 0 0,-22 0 15,22 0-15,0 0 0,0-21 0,-22 0 16,22 0-16,0 0 15,21 0-15,-21-1 0,0 1 16,21 0-16</inkml:trace>
  <inkml:trace contextRef="#ctx0" brushRef="#br1" timeOffset="140703.82">27982 5038 0,'21'0'0,"1"0"16,-1-21 0,0 21-16,-21-22 0,21 1 15,0 21-15,0-21 0,-21 0 0,22 0 16,-1 0-16,0-1 0,0 1 0,-21 0 16,0 0-16,0 0 0,0 0 15,0-1-15,0 1 16,-21 21-1,0 0-15,0 0 0,-1 0 16,1 21-16,0 1 0,0-1 16,0 0-16,21 21 15,-21-21-15,21 1 0,0 20 0,0-21 16,0 0-16,0 22 0,0-22 0,0 0 16,0 0-16,0 0 0,0 22 15,0-22-15,0 0 0,21 0 16,-21 0-16,21-21 0,0 0 0,-21 21 15,21-21-15,0 0 0,1 0 16,-1 0-16,0 0 0,0 0 0,0 0 16,0-21-16,1 0 0,-1 0 15,0 21-15,0-21 0,-21 0 16,21-1-16</inkml:trace>
  <inkml:trace contextRef="#ctx0" brushRef="#br1" timeOffset="141255.96">28490 4805 0,'0'21'47,"-21"0"-47,21 0 0,0 1 16,0-1-16,0 0 0,0 0 15,0 0-15,0 0 0,0 1 0,0-1 16,0 0-16,0 0 0,0 0 15,0 0-15,0 1 0,0-1 16,0 0-16,0 0 0,0 0 16,0 0-16,0-42 47,0 0-47,0 0 15,0 0-15,0 0 16,0-1-16,0 1 0,0 0 0,0-21 15,0 21-15,0-1 16,0-20-16,0 21 0,0 0 0,21 0 16,0-22-16,1 22 0,-1 0 0,0 21 15,21-21-15,-21 0 0,22 21 16,-1 0-16,0 0 0,1 0 0,-1 0 16,0 0-16,1 21 0,-1 0 0,-21 0 15,22 0-15,-22 0 0,0 22 16,-21-22-16,0 21 0,0-21 0,0 22 15,0-22-15,0 0 0,0 21 16,-21-20-16,0-1 0,21 0 0,-22 0 16,1 21-16,0-20 0,21-1 15,-21-21 1,21-21 15,0-1-15,21 22-16,-21-21 0,21 0 0</inkml:trace>
  <inkml:trace contextRef="#ctx0" brushRef="#br1" timeOffset="141927.65">29612 4953 0,'0'0'0,"0"-21"15,0 0-15,0 0 16,0-22-16,-21 22 0,21 0 16,-21 0-16,0 0 0,-1-1 15,1 1-15,0 21 0,0 0 16,0 0-16,0 0 0,-1 0 16,1 0-16,0 21 0,0 1 15,0 20-15,0-21 0,-1 0 0,1 22 16,21-1-16,-21-21 0,0 21 15,0 1-15,0-22 0,21 21 0,0-21 16,0 22-16,0-22 0,0 0 16,0 0-16,0 0 0,0 1 15,21-22-15,-21 21 0,21 0 0,42-21 16,-41 0-16,20 0 16,-21 0-16,0-21 15,0 21-15,1-21 0,-1-22 0,42-20 16,-42 42-16,1-22 0,-1-20 15,-21-1-15,21 22 0,0-22 16,0 1-16,-21-1 0,21 22 0,-21-21 16,0 20-16,0 1 0,0 0 15,0-1-15,0 1 0,0 21 0,0-22 16,0 22-16,0 0 16,0 0-16,-21 21 15,21 21 1,0 0-16,0 22 0,0-22 15,0 21-15,0-21 0,0 64 16,0-43-16,0 64 16,0-64-16,0 1 0,0-1 0,0 22 15,0-22-15,0 0 0,0 1 16,0-22-16,0 21 0,0-21 0,0 0 16,0 22-16,0-22 0,0 0 0,0 0 15,0 0 1,21-21-1,-21-21 1,22 21-16,-1-21 0,-21 0 16,21 0-16,0-22 0,0 22 0</inkml:trace>
  <inkml:trace contextRef="#ctx0" brushRef="#br1" timeOffset="142634.5">30035 4276 0,'0'0'16,"0"-21"-16,-21 21 15,0 21 1,21 0-16,0 0 16,0 21-16,0-20 0,0 20 15,0-21-15,0 21 0,0 1 0,0-1 16,0 0-16,0 1 0,-21-1 15,21 0-15,0 1 0,0 20 0,0-20 16,-21-1-16,21 0 0,-21 1 0,21-1 16,0-21-16,0 0 0,0 22 15,-22-22-15,22 0 0,0 0 16,0-42 31,0 0-47,0 0 0,0-1 15,0 1-15,22-21 0,-22 21 0,21 0 16,-21-22-16,21 22 0,0-21 16,0 21-16,-21-1 0,21 1 0,1 0 15,-1 0-15,0 0 0,0 0 0,0 21 16,0-22-16,1 22 0,-1 0 16,0 0-16,0 0 0,0 0 15,-21 22 1,-21-22-1,0 21-15,0 0 16,0-21-16,-1 21 0,1-21 16,0 0-16,-21 21 0,21-21 0,-1 0 15,1 21-15,0-21 16,0 22-16,21-1 16,0 0-16,0 0 0,0 0 15,21 0-15,0-21 16,0 22-16,-21-1 0,22 0 0,-1-21 15,-21 21-15,0 0 16,21 0-16,0 1 0,0-1 16,-21 0-16,0 0 15,21-21-15,-21 21 16,22-21-16,-22 21 16,21-21-1,-21-21 1,21 21-16,-21-21 0,21 0 0,0 0 15</inkml:trace>
  <inkml:trace contextRef="#ctx0" brushRef="#br1" timeOffset="143027.28">30395 5038 0,'21'0'46,"1"0"-46,-1 0 16,0 0-16,0-21 16,0 21-16,0-22 0,1 22 0,-22-21 15,21 21-15,0-21 0,-21 0 16,0 0-16,0 0 0,0-1 16,0 1-16,0 0 15,-21 21-15,0 0 16,-1 0-16,1 0 0,0 0 15,0 0-15,21 21 16,-21 0-16,21 1 0,-21-1 0,21 0 16,0 0-16,0 0 0,0 22 15,0-22-15,-22 0 0,22 0 0,0 0 16,0 0-16,0 1 0,0-1 0,0 0 16,0 0-16,22 0 15,-22 0-15,21-21 0,0 0 0,0 0 16,0 0-16,0 0 0,1 0 15,-1 0-15,0-21 0,0 21 16,0-21-16</inkml:trace>
  <inkml:trace contextRef="#ctx0" brushRef="#br1" timeOffset="143950.7">30861 4890 0,'0'0'0,"-21"0"31,21 21-15,0 0-16,-21 0 0,21 21 16,0-20-16,0-1 0,-22 0 15,22 0-15,0 0 0,0 0 0,0 1 16,0-1-16,0 0 16,0 0-16,22-21 15,-1 21-15,0-21 0,0 0 16,0 0-16,22 0 0,-22 0 15,0 0-15,0-21 0,0 0 0,0 21 16,1-21-16,-1 0 0,-21-1 16,21 1-16,0-21 0,0 21 0,-21 0 15,0-1-15,21-20 0,1 21 0,-22 0 16,0 0-16,0-1 16,0 44 15,0-1-16,0 0-15,0 21 0,0-21 16,-22 1-16,22 20 0,-21-21 0,21 21 16,0 1-16,0-1 0,-21 0 0,21 1 15,0-1-15,0 0 0,0 22 16,0-22-16,0 22 0,0 20 0,0-20 16,0-1-16,0 1 0,0-1 15,0 1-15,0 21 0,0-22 0,0-21 16,0 22-16,-21-1 0,0 1 15,0-22-15,-1 1 0,1-1 0,0 0 16,0 1-16,0-22 0,-22 21 16,22-21-16,0 0 0,0-21 15,0 0-15,0 0 0,-1 0 0,1 0 16,21-21-16,-21 0 0,21 0 16,0 0-16,0-22 0,0 22 0,0-63 15,0 41-15,0 1 16,0-22-16,21 22 0,0-21 0,1-1 15,-1 1-15,21-1 0,-21-21 0,22 22 16,-1-22-16,-21 22 0,21-22 16,22 22-16,-22-1 0,1 1 0,-1-1 15,0 1-15,1 20 0,-22-20 16,21 20-16,-21 1 0,22 0 0,-22-1 16,0 22-16,-21 0 15,0-21-15,0 21 0,0-1 16,-21 22-16,0 0 0,-1 0 15,1 0-15,0 0 16,0 0-16,21 22 16,0-1-1,21 0-15,0 0 0,0 0 16,1-21-16,-1 21 0,0 1 16,-21-1-16,21 0 0,-21 0 0,21 0 15,-21 0-15,0 1 0,0-1 16,0 0-16,-21-21 0,0 0 15,0 21-15,0-21 0,-1 0 16,1 0-16,0 0 16,0 0-16,21-21 15,0 0 1,0 0-16</inkml:trace>
  <inkml:trace contextRef="#ctx0" brushRef="#br1" timeOffset="144339.54">31856 3979 0,'0'0'0,"0"-21"0,-21 21 16,-1 0-16,22-21 0,-21 21 15,0 0-15,0 0 0,21 21 16,-21 0-16,0 1 0,-1 20 16,1-21-16,21 21 0,-21 22 0,0-22 15,0 22-15,0-22 0,-1 22 16,1 63-16,21-64 16,-21-21-16,21 22 0,0-1 15,0 1-15,0-22 0,0 1 0,0-1 16,0 0-16,0 1 0,0-22 15,21 21-15,0-21 0,-21 0 0,22 1 16,-1-1-16,0-21 0,0 21 16,0-21-16,0 0 0,1 0 15,-1 0-15,0 0 0,-21-21 16,21 0-16,0-1 0,-21 1 16</inkml:trace>
  <inkml:trace contextRef="#ctx0" brushRef="#br1" timeOffset="144622.89">31919 4212 0,'0'21'31,"-21"1"-31,21-1 0,0 0 0,0 0 16,-21 0-16,21 0 0,0 1 16,0-1-16,0 0 0,0 0 15,0 0-15,0 0 0,0 1 0,0-1 16,-21-21 0</inkml:trace>
  <inkml:trace contextRef="#ctx0" brushRef="#br1" timeOffset="144823.76">32110 4276 0,'0'21'15,"0"0"-15,-21-21 16,21 21-16,0 0 0,0 1 15,0-1-15,0 0 16,0 0-16,0 0 16,0 0-16,-22 1 0,22-1 15,0 0-15,0 0 0,0 0 16</inkml:trace>
  <inkml:trace contextRef="#ctx0" brushRef="#br1" timeOffset="145466.48">32385 4805 0,'0'0'0,"0"-42"15,0 20-15,-21 1 0,0 21 16,-1 0-16,1 0 0,0 0 16,0 0-16,0 0 0,-22 21 0,22 1 15,-42 20-15,42-21 16,-22 0-16,22 0 0,0 1 16,21-1-16,0 0 0,-21 0 0,21 0 15,0 0-15,0 1 16,21-22-16,0 0 15,0 0-15,0 0 0,1 0 16,-1 0-16,21-22 0,-21 22 0,22-21 16,-22 0-16,21 0 0,-21 0 15,0-22-15,1 22 0,-1 0 0,-21 0 16,0 0-16,0 0 0,-21 21 31,21 21-15,0 0-16,-22 0 0,1 0 15,21 22-15,-21-22 0,21 0 16,0 0-16,0 0 0,0 0 0,0 1 16,0-1-16,21-21 15,0 21-15,1-21 16,-1 0-16,0 0 16,0 0-16</inkml:trace>
  <inkml:trace contextRef="#ctx0" brushRef="#br1" timeOffset="146482.47">32660 4784 0,'0'0'0,"0"-21"0,-42-1 15,21 22 1,-1 0-16,1 0 0,0 0 16,0 0-16,0 22 0,0-1 0,21 0 15,-22 0-15,1 0 0,21 0 16,0 1-16,0 20 0,0-21 15,0 0-15,0 0 0,0 1 16,0-1-16,21-21 16,1 0-16,-22 21 0,21-21 0,0 0 15,0 0-15,0 0 0,0-21 16,1 0-16,-1-1 0,0 1 0,-21 0 16,21-21-16,0 21 15,0-22-15,-21-20 0,0 20 0,22 1 16,-1 0-16,-21-22 0,0 22 15,0 0-15,0 20 0,0-20 0,0 21 16,0-21-16,0 20 16,0 1-16,-21 21 15,-1 0-15,22 21 0,-21 1 16,0 20-16,0-21 0,21 0 16,0 22-16,-21-1 0,21 0 0,0 1 15,0-1-15,0 0 0,0 22 16,0-22-16,0 0 0,0 1 0,0-1 15,0-21-15,0 22 16,21 20-16,-21-42 16,0 0-16,21-21 15,0 0-15,0 0 0,-21-21 16,22 0 0,-1 21-16,-21-21 0,0 0 0,0 0 15,21-1-15,-21 1 0,21 0 16,-21 0-16,21 21 0,-21 21 31,0 0-15,0 0-1,0 1-15,0-1 16,0 0 0,21-21-16,1 0 15,-1 0 1,0 0-16,0 0 15,0-21-15,-21 0 0,21 21 16,1-22-16,-22 1 0,21 0 16,0 21-1,-21 21 1,0 0-16,0 1 16,0-1-16,0 0 0,0 0 15,0 0-15,0 0 16,0 1-16,21-22 15,0 0 1,0 0-16,1 0 0,-1-22 16,0 22-16,-21-21 0,21 0 15,0 0-15,0 0 0,1 0 0,-1-1 16,0 1-16,-21 0 0,21 0 16,0 0-16,-21 42 31,0 0-16,0 0-15,-21-21 0,21 21 0,-21 1 16,0-1-16,21 0 16,0 0-16,0 0 15,-21-21 17,21-21-17,-22 21-15</inkml:trace>
  <inkml:trace contextRef="#ctx0" brushRef="#br1" timeOffset="146586.95">33126 4805 0,'0'0'0,"-21"-21"0,-43 0 16,64-1-16</inkml:trace>
  <inkml:trace contextRef="#ctx0" brushRef="#br1" timeOffset="146659.88">32978 4741 0,'0'0'0,"21"0"31,0 0-31,0 0 16,0 0-16,0 0 0</inkml:trace>
  <inkml:trace contextRef="#ctx0" brushRef="#br1" timeOffset="146906.79">33486 4403 0,'0'0'0,"-22"-21"0,-20 21 16,21 0 0,0 0-1,21 21-15,0 21 16,0-21-16,0 0 16,0 1-16,0-1 0,0 0 15,0 0 1,0 0-16</inkml:trace>
  <inkml:trace contextRef="#ctx0" brushRef="#br1" timeOffset="147119.34">33570 4424 0,'0'21'32,"-21"0"-17,21 0 1,0 1-16,0-1 0,0 0 16</inkml:trace>
  <inkml:trace contextRef="#ctx0" brushRef="#br1" timeOffset="147559.17">33422 3874 0,'0'0'0,"0"-22"16,21 22 15,0 22-31,1-1 0,20 0 16,-21 0-16,0 21 0,22-20 16,-22 20-16,0 0 0,21 1 0,-21-1 15,1 0-15,-1 1 0,0-1 16,-21 0-16,0 22 0,0-22 0,0 0 15,0 1-15,0-1 16,0 22-16,-21-22 0,0 21 0,-1-20 16,1 20-16,0 1 0,0-22 15,-43 64-15,43-64 16,0 1-16,-21-1 0,21 0 0,-1-21 16,1 1-16,-21 20 0,21-21 15,0-21-15,-1 21 0,22 0 0,-21-21 16,0 22-16,0-22 15</inkml:trace>
  <inkml:trace contextRef="#ctx0" brushRef="#br1" timeOffset="148682.93">27538 5906 0,'0'0'0,"-21"0"0,-1 0 0,1 21 16,0-21-16,0 0 0,0 21 15,0-21-15,-1 21 16,44-21 15,-1 0-15,0 0-16,0 0 0,0 0 0,22 0 15,-22 0-15,21 0 16,0 0-16,22 0 0,-22 0 0,22 0 16,-1 0-16,22 0 0,0 0 0,-1 0 15,1 0-15,0-21 0,20 21 16,1 0-16,0 0 0,0 0 0,21 0 16,0 0-16,0 0 0,0 0 0,-21-21 15,21 21-15,0 0 0,0 0 16,0 0-16,-21 0 0,21 0 0,0-21 15,-22 21-15,1 0 0,-21 0 0,21 0 16,-22 0-16,1-22 16,0 22-16,-1 0 0,-20 0 0,21 0 15,-22 0-15,-21 0 0,22-21 16,-22 21-16,1 0 0,-1 0 0,0 0 16,-21 0-16,22 0 0,-22 0 0,0 0 15,0 0-15,0 0 16,-21-21-1,-21 21 1,0 0-16,0 0 16,0 0-16,-22-21 0,1 21 0,0 0 15</inkml:trace>
  <inkml:trace contextRef="#ctx0" brushRef="#br1" timeOffset="149571.78">27474 6054 0,'0'0'0,"0"21"0,-21-21 16,0 0-16,0 0 15,0 0-15,-1 21 0,1-21 16,0 0-16,0 0 16,0 0-1,0 0-15,-1 0 16,1 0-1,42 0 32,1 0-47,-1 0 0,0-21 16,0 21-16,21 0 0,1 0 16,-1 0-16,0 0 0,1 0 0,20 0 15,1 0-15,-1 0 0,1 0 0,20 0 16,1-21-16,-21 21 0,41 0 15,-20 0-15,0 0 0,-1 0 0,22 0 16,0 0-16,0 0 0,0 0 0,0 0 16,21-21-16,-22 21 0,22 0 15,-21 0-15,21 0 0,-21 0 0,0 0 16,0 0-16,0 0 0,-1 0 16,1 0-16,-21 0 0,0 0 0,-1 0 15,1-22-15,-22 22 0,1 0 16,-22 0-16,22 0 0,-22-21 15,-21 21-15,22 0 0,-22 0 0,0 0 16,0 0-16,0 0 0,0 0 16,1 0-1,-1 0 48,-21-21-16,0 0-32,-21 0 1</inkml:trace>
  <inkml:trace contextRef="#ctx0" brushRef="#br1" timeOffset="155483.01">26289 8255 0,'0'-21'15,"21"21"1,-21-21-16,21 0 16,0-1-1,-21 1-15,0 0 16,0 0-16,0 0 15,0 0-15,0-1 16,-21 1 0,0 21-16,0 0 0,0 0 15,0 0-15,-1 0 0,1 0 16,0 0-16,0 0 0,0 21 16,0-21-16,-1 22 0,1-1 15,0 0-15,-21 0 0,21 21 0,-1-20 16,1-1-16,0 21 0,0-21 0,0 22 15,0-22-15,-1 21 0,1 0 16,0-20-16,21 20 0,-21 21 16,21-41-16,0-1 0,0 42 15,0-20-15,0-1 16,21-21-16,0 21 0,43 22 16,-43-64-16,0 21 0,0 0 15,22-21-15,-22 0 0,21 21 16,-21-21-16,22 0 0,-22 0 15,21 0-15,0 0 0,-20 0 0,20-21 16,-21 0-16,0 21 0,22-21 16,-1-21-16,-21 20 0,21-20 15,-20 21-15,-1-21 0,0 20 16,0-20-16,0 0 0,0-1 0,1 1 16,-22 0-16,21-22 0,0 22 0,-21-22 15,0 22-15,21 0 0,0-22 16,-21 22-16,0 0 0,21-1 0,-21 1 15,22 21-15,-22 0 0,21-22 0,-21 22 16,0 0 0,0 0-16,0 42 31,0 0-31,-21 0 0,21 0 16,-22 22-16,1-1 0,21 0 0,-21 1 15,21-1-15,0 0 0,-21 1 16,21-1-16,-21 0 0,21 1 0,0-1 15,0 0-15,0 1 0,0-1 0,0-21 16,0 0-16,0 22 0,0-22 16,0 0-16,0 0 0,21 0 0,0-21 15,-21 22-15,21-1 0,0-21 0,-21 21 16,22-21-16,-1 0 0,0 0 16,0 0-16,0 0 0,0 0 15,1 0-15,-1 0 16,0 0-16,0 0 0,0-21 0,0 21 15,1-21-15,-1-1 0,0 1 0,0 0 16,0 0-16,-21 0 0,0 0 16,21-1-16,1 1 0,-22 0 0,0 0 15,0 0-15,0 0 0,0-1 0,0 44 47,0-1-47,0 0 0,0 0 16,0 0-16,0 0 0,0 1 15,0-1-15,0 0 0,0 0 16,-22 0-16,22 0 0,0 1 16,22-22 15,-22-22-15,21 22-16,-21-21 0,21 0 15,-21 0-15</inkml:trace>
  <inkml:trace contextRef="#ctx0" brushRef="#br1" timeOffset="155799.34">27284 8213 0,'-21'0'16,"-1"0"-16,1 0 16,42 0 30,1 0-46,-1 0 16,0-21 0,-21-1-16,0 1 15,-21 21 17,0 0-32,21 21 31,0 1-31,0-1 0,0 0 15,0 0-15,0 0 16,21-21 0</inkml:trace>
  <inkml:trace contextRef="#ctx0" brushRef="#br1" timeOffset="156771.72">27707 8276 0,'0'0'0,"0"-21"15,0 0-15,-21 21 16,0 0-16,0 0 16,21 21-16,-22 0 0,1 22 15,0-22-15,21 0 0,-21 0 16,0 21-16,21-20 0,0 20 0,-21-21 15,21 21-15,0-20 0,-22-1 0,22 21 16,0-21-16,0 0 16,0 22-16,22-22 0,-1 0 0,0 0 15,0 0-15,0-21 0,0 22 16,1-22-16,-1 0 0,21 0 0,-21 0 16,22 0-16,-22 0 0,21 0 0,-21 0 15,22 0-15,-22-22 0,21 1 16,-21-21-16,22 21 0,-22-22 0,0 22 15,0-21-15,21 0 0,-20-1 0,-1 1 16,0-22-16,0 22 0,21-64 16,-42 43-16,22 20 0,-22 1 15,21 0-15,-21-1 0,0 22 16,0-21-16,0 21 0,0 0 16,0-1-16,0 44 31,0-1-31,-21 0 0,-1 64 15,22-64-15,0 63 0,0-20 16,0-22-16,0 1 0,-21-1 16,21 0-16,0-21 0,-21 22 0,21-1 15,0-21-15,0 0 0,-21 22 16,21-22-16,-21 0 0,0 0 0,21 0 16,0 1-16,-22-1 0,22-42 46,0-1-46,22 1 16,-1 0-16,-21 0 16,21 0-16,0-22 0,0 22 0,0 0 15,1 0-15,-1 0 0,0 0 0,0 21 16,0-22-16,0 22 0,1 0 16,-1-21-16,21 21 0,-21 0 15,0 0-15,1 0 16,-1 0-16,-21 21 0,0 1 15,-21-1 1,-1-21-16,1 0 16,0 21-16,0-21 0,-21 0 15,20 0-15,1 0 0,0 0 16,0 0-16,0 0 0,0 0 16,-1 0-16,1 0 15,0 0-15,21 21 16,0 0-1,0 0-15,21 1 16,0-1-16,1-21 0,-22 21 16,0 0-16,21 0 0,0-21 15,-21 21-15,21 1 0,0-1 16,0 0-16,1 0 0,-1-21 16,0 21-16,0 0 0,0-21 15,0 0-15,1 0 0,-1 0 0,0 0 16,0 0-16,0 0 0,0 0 15,1 0-15,-22-21 0</inkml:trace>
  <inkml:trace contextRef="#ctx0" brushRef="#br1" timeOffset="157114.57">29422 8043 0,'0'0'0,"0"-21"0,-22 0 15,1 21-15,0 0 16,0 0-16,-21 0 16,20 21-16,1-21 0,0 43 0,0-22 15,0 0-15,0 21 0,-1-21 16,1 22-16,0-1 0,21 0 0,0 1 15,0-22-15,0 21 0,0 1 0,0-22 16,0 21-16,0-21 0,21 22 16,0-22-16,-21 0 0,43 21 15,-22-42-15,21 43 16,-21-43-16,1 0 0,-1 0 16,0 0-16,0 0 0,21 0 0,-20 0 15,-1 0-15,0-22 0,0 1 0</inkml:trace>
  <inkml:trace contextRef="#ctx0" brushRef="#br1" timeOffset="157451.5">29930 8022 0,'0'0'0,"0"-21"0,21 21 15,0 0-15,0 0 16,0 0-16,0 0 0,1 0 16,-1 0-16,0 0 0,0 21 15,0 0-15,22 1 0,-22-1 0,0 0 16,0 0-16,21 21 0,-20-20 0,-1 20 16,-21 0-16,0-21 0,21 22 15,-21-1-15,0-21 0,0 22 0,0-1 16,-21-21-16,0 21 15,-1-20-15,1-1 0,0 0 0,-21 0 16,21 0-16,-22 0 0,22 1 0,-21-1 16,21-21-16,-1 21 0,-20 0 15,21-21-15,0 0 0,0 0 0,-1 0 16</inkml:trace>
  <inkml:trace contextRef="#ctx0" brushRef="#br1" timeOffset="158071.54">26289 9250 0,'21'0'32,"0"0"-17,22 0-15,-1 0 0,0 0 0,22 0 16,-1 0-16,1 0 0,20 0 15,1 0-15,21 0 0,0 0 16,0 0-16,-1 0 0,1 0 0,0 0 16,21 0-16,-21 0 0,0 0 0,0 0 15,-1 0-15,-20 21 0,21-21 16,-21 0-16,-22 0 0,1 0 0,-1 0 16,1 0-16,-1 0 0,-21 0 0,1 0 15,-1 0-15,0 0 0,-20 0 16,20 0-16,-21 0 0,0 0 0,0 0 15,1 0-15,-44 0 32,1 0-32,0 0 0,0 0 15,-21 0-15,-1 0 0,1 0 0,0 0 16</inkml:trace>
  <inkml:trace contextRef="#ctx0" brushRef="#br1" timeOffset="158522.98">26225 9419 0,'0'0'16,"-21"0"-16,-21 21 0,21-21 16,42 0-1,0 0-15,21 0 16,1 22-16,-1-22 0,0 0 0,22 0 16,-1 0-16,22 21 0,21-21 0,-21 0 15,20 0-15,22 0 0,-21 0 16,21 0-16,-21 0 0,21 0 0,-21 0 15,0 0-15,21 0 0,-21 0 16,-22-21-16,22 21 0,-21 0 0,-1 0 16,-20 0-16,21 0 0,-43 0 15,21 0-15,-20-22 0,-1 22 0,0 0 16,-20 0-16,20 0 0,-21-21 0,0 21 16,22 0-16,-22-21 0,0 21 15,0 0-15,0 0 0,-21-21 31,0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3:28:26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614 0,'0'-21'47,"0"0"-32,0-1 1,0 1-16,0 0 15,0 0-15,0 0 16,-21 21-16,21-21 16,0 42 31,0 0-32,0 0-15,0 21 0,0-20 0,0-1 16,21 0-16,-21 21 0,0-21 15,0 22-15,0-22 0,0 21 16,0 1-16,0-1 0,0 0 16,0 1-16,0-22 0,0 21 15,0 0-15,0 43 0,0-64 16,0 22-16,0-22 0,0 0 16,0 0-16,0 0 0,0 0 15,0 1-15,0-44 31,0 1-31,0 0 16,0 0-16</inkml:trace>
  <inkml:trace contextRef="#ctx0" brushRef="#br0" timeOffset="376.96">1291 487 0,'0'-21'31,"21"0"0,0 21-31,43 0 16,-43-22-16,0 22 15,22-21-15,-22 21 0,21 0 0,-21-21 16,22 21-16,-22 0 0,21-21 16,-21 21-16,0 0 0,1 0 15,-1 0-15,0-21 0,0 21 16,-42 21 15</inkml:trace>
  <inkml:trace contextRef="#ctx0" brushRef="#br0" timeOffset="708.78">1228 995 0,'21'0'46,"0"0"-46,0 0 16,21-21-16,-20 21 0,-1 0 16,0-21-16,0 21 0,0-22 15,0 22-15,1 0 0,-1 0 16,0-21-16,0 21 0,0 0 16,-21-21-16</inkml:trace>
  <inkml:trace contextRef="#ctx0" brushRef="#br0" timeOffset="1300.29">1672 953 0,'0'-22'31,"0"1"-15,0 0-16,0 0 15,21 0 1,0 21-16,1 0 0,-1-21 15,0 21-15,0 0 0,0 0 16,0 0-16,1 0 16,-1 0-16,-21 21 0,21 0 0,0-21 15,-21 21-15,0 0 0,21 0 16,-21 1-16,21-1 0,-21 0 16,0 0-16,22 0 0,-22 0 15,0 22-15,0-22 0,0 0 16,0 0-16,0 0 0,-22 1 0,1-1 15,21 0-15,-21 0 0,21 0 16,-21-21-16,0 0 16,21-21 15,0 0-31,0 0 16,0 0-16,0-1 15,0 1-15,0-42 16,21 42-16,-21-1 0,21 1 15,0 0-15,-21 0 0,21-21 0,1 20 16,-1 1-16,-21 0 0,0 0 16,21 21-16,-21-21 0,21 0 15</inkml:trace>
  <inkml:trace contextRef="#ctx0" brushRef="#br0" timeOffset="1608.11">2286 847 0,'0'21'31,"0"0"-31,0 0 15,0 0-15,21 22 16,-21-22-16,0 0 0,0 0 0,0 0 16,0 1-16,0-1 0,0 0 15,0 0-15,0 0 0,0 0 16,0 1-16,-21-22 16,21 21-16,0-42 46</inkml:trace>
  <inkml:trace contextRef="#ctx0" brushRef="#br0" timeOffset="1850.97">2328 656 0,'21'0'78</inkml:trace>
  <inkml:trace contextRef="#ctx0" brushRef="#br0" timeOffset="2656">3048 1037 0,'0'0'0,"0"-21"0,0 0 16,0 0-16,0 0 0,0-1 0,-21 22 15,21-21-15,-21 21 0,-1 0 16,1-21-16,0 21 0,0 0 16,0 0-16,0 0 0,-22 0 15,22 21-15,0 0 0,0-21 16,0 22-16,-1-1 0,1 0 0,21 0 16,-21 21-16,0-20 0,21-1 15,-21 0-15,21 21 0,0-21 16,0 1-16,0-1 0,0 0 15,0 0-15,0 0 0,0 0 0,0 1 16,0-1-16,21-21 16,0 0-16,0 0 0,0 0 0,1 0 15,-1 0-15,0 0 16,21 0-16,-21-21 0,1 21 0,-1-22 16,0 1-16,0 0 0,21-21 15,-20-1-15,-1 22 16,0-21-16,0 0 0,-21-1 0,21 1 15,0 0-15,1-22 16,-22 22-16,0-1 0,21 1 0,-21 0 16,21 21-16,-21-22 0,0 22 15,0 0-15,0 0 0,0 0 0,0-1 16,0 1-16,0 0 0,0 0 16,-21 21-1,0 21 1,-1 0-1,22 0-15,0 22 0,0-22 0,0 21 16,-21 1-16,21-22 0,0 21 16,-21 0-16,21 1 0,0-1 0,0-21 15,0 22-15,0-1 16,0-21-16,0 21 0,0-20 0,0-1 16,0 0-16,0 0 0,21 0 15,-21 0-15,21 1 16,-21-1-1,22-21-15,-1 0 16,0 0-16,0 0 16,0 0-1,0-21-15</inkml:trace>
  <inkml:trace contextRef="#ctx0" brushRef="#br0" timeOffset="3337.44">3746 910 0,'0'0'0,"0"-21"0,0-21 15,0 21 1,0-1-16,-21 22 15,0 0-15,0 0 16,0 0-16,0 0 0,-1 0 16,1 0-16,0 22 15,0-1-15,0 0 0,0 0 0,21 0 16,-22 0-16,1 22 0,0-22 16,21 0-16,0 0 0,-21 22 0,0-22 15,21 0-15,-21 0 0,21 0 16,0 22-16,0-22 0,0 0 15,0 0-15,0 0 16,21-21-16,0 21 0,0-21 16,0 0-16,0 0 15,1 0-15,-1 0 0,21 0 16,-21-21-16,0 0 0,22 0 16,-22 0-16,21-22 15,-21 22-15,1 0 16,-1-21-16,0 21 0,-21-1 15,0 1-15,21 0 0,-21 0 16,21 0-16,-21 0 0,21-1 16,-21 1-16,0 0 15,0 42 17,0 0-17,0 1-15,0-1 0,0 0 16,0 0-16,0 0 0,0 0 15,0 1-15,0-1 0,0 0 0,0 0 16,0 0-16,0 0 16,0 1-16,0-1 0,0 0 15,22-21 1,-1 0 0,0 0-1,0-21 1</inkml:trace>
  <inkml:trace contextRef="#ctx0" brushRef="#br0" timeOffset="4271.97">4170 910 0,'0'-21'0,"0"42"47,0 0-31,0 1-16,0-1 0,0 0 15,0 0-15,0 21 16,0-20-16,0-1 0,0 0 0,0 0 16,0 0-16,0 0 15,0 1-15,21-1 16,0-21-16,0 0 15,0 0-15,1 0 0,-1 0 16,0 0-16,0 0 16,21-43-16,-20 43 0,-1-21 15,-21 0-15,21 0 0,0 0 16,-21 0-16,21-22 0,-21 22 16,0 0-16,21 0 0,-21 0 0,22-1 15,-22 1-15,0 0 0,0 0 31,0 42 1,0 0-17,0 0-15,0 1 16,0-1-16,0 0 0,0 0 0,-22 0 16,22 0-16,0 1 0,0-1 15,0 0-15,0 0 0,0 21 0,0-20 16,0-1-16,0 0 0,0 21 15,0-21-15,22 22 0,-22-1 16,0-21-16,21 22 0,-21-1 16,0 21-16,0-20 0,0 20 0,0-20 15,0 20-15,0 1 0,0-22 16,0 21-16,0-20 0,0 20 0,0-20 16,0-1-16,0 0 0,0 1 0,0-22 15,0 21-15,0-21 0,0 0 16,0 1-16,0-1 0,-21 0 15,-1-21 1,1 0-16,0 0 16,0-21-16,21 0 0,-21-1 15,0 1 1,21-21-16,-22 21 0,22 0 0,0-22 16,0 1-16,-21 0 0,21-1 0,0-20 15,0 20-15,0-20 0,0 21 16,0-64-16,0 63 0,0 1 15,0 0-15,0-1 0,0 1 16,21-21-16,-21 20 0,0 22 16,22-21-16,-1 21 0,-21-1 15,21 1-15,0 0 16,0 0-16,0 0 16,1 21-16,-1 0 15,-21-21 1,0-1 31,21 22-47,-21-21 15</inkml:trace>
  <inkml:trace contextRef="#ctx0" brushRef="#br0" timeOffset="5028.47">5800 995 0,'0'0'0,"-22"0"0,1 0 16,0 0 0,0 0-1,42 0 1,0 0 0,22 0-16,-22 0 0,21 0 15,106 0 1,43 0-16,20-21 15,-147 21 1,21 0-16,63-21 0,-85 21 16,1 0-16,-1 0 0,1-22 15,-22 22-15,43 0 16,-64 0-16,21 0 0,1 0 16,-65 0 15,1 0-31,0 0 15,0 0-15,0 0 0,-22 0 16,22 0-16,0 0 0,-21 0 16,21 22-16,-22-22 0,1 0 15</inkml:trace>
  <inkml:trace contextRef="#ctx0" brushRef="#br0" timeOffset="5384.41">5884 1080 0,'-21'0'16,"42"0"15,0 0-31,1 0 0,20 0 16,-21 0-16,21 0 0,1 0 15,-1 0-15,0 0 0,1 0 16,20 0-16,-20 0 0,20-22 0,64 22 16,-85 0-16,22 0 15,-1 0-15,-20 0 0,20 0 0,22-21 16,-64 21-16,21 0 16,-20 0-16,-1 0 0,0 0 0,0 0 15,-21-21 16,-21 21-15,0-21 0</inkml:trace>
  <inkml:trace contextRef="#ctx0" brushRef="#br0" timeOffset="5888.27">6900 656 0,'0'0'0,"-21"0"15,21 21 32,21 1-47,0-22 16,1 21-16,-1 0 0,0-21 15,21 21-15,-21-21 0,1 21 16,20-21-16,21 21 0,-41-21 16,41 0-16,-21 0 15,-20 0-15,41 0 0,-42 0 16,22 0 0,-22 0-16,-21 22 15,-21-1 1,-1 0-1,1-21-15,-42 42 16,42-21-16,-1 1 0,-20-1 16,21 0-16,0 21 0,-43 22 15,43-43-15,-85 64 16,85-64-16,0 21 16,-43 0-16,43-42 0,0 22 15,0-1-15,0-21 0,21 21 16,-21-21-1,21-21 17</inkml:trace>
  <inkml:trace contextRef="#ctx0" brushRef="#br0" timeOffset="6579.57">7556 677 0,'22'0'32,"-1"0"-32,0 0 0,21 0 15,1-21-15,41 21 16,-41 0-16,-1-21 0,43 21 15,-43 0-15,0-21 0,1 21 16,-22 0-16,0 0 0,21 0 16,-21 0-16,-42 0 31,0 0-31,-21 0 16,21 0-16,-64 0 15</inkml:trace>
  <inkml:trace contextRef="#ctx0" brushRef="#br0" timeOffset="6884.39">7874 635 0,'0'21'31,"0"0"-31,0 1 16,0-1-16,0 0 0,0 42 15,0 86 1,0-107-16,-21 0 16,21 1-16,0-22 0,-21 106 15,21-106-15,-22 21 0,1-21 16,21 1-16,0-1 0,-21 21 16,21-21-1,0-42 16,21 21-31,-21-21 16,0-21-16,21 20 0,1 1 16,-1-21-16</inkml:trace>
  <inkml:trace contextRef="#ctx0" brushRef="#br0" timeOffset="7399.79">8128 614 0,'0'21'16,"0"0"-16,0 0 0,0 22 16,21-22-16,-21 21 0,0-21 15,0 22-15,0-1 0,21 0 0,-21-20 16,0 20-16,0 0 0,0 1 15,0 20-15,0-42 0,0 22 16,0-22-16,0 0 0,0 0 16,0 21-16,0-20 0,0-1 15,0-42 32,0-1-47,0 1 16,0-21-16,0 21 0,0 0 15,0-1-15,0-20 0,21 21 16,1-21-16,-1-1 0,0 22 0,0-21 16,0 21-16,0-1 0,1 1 15,-1 0-15,21 0 0,-21 21 0,0 0 16,1 0-16,-1 0 0,21 21 16,-21 0-16,0 0 0,1 22 0,-22-22 15,21 21-15,-21 1 0,21-1 16,-21-21-16,0 21 0,0 1 0,0-22 15,0 21-15,0-21 0,-21 1 0,0-1 16,21 0-16,-22 0 16,22 0-16</inkml:trace>
  <inkml:trace contextRef="#ctx0" brushRef="#br0" timeOffset="8012.4">8805 868 0,'0'0'0,"21"0"16,1 0 0,-1 0-16,0 21 0,-21 0 15,21 0-15,0 22 16,0-22-16,-21 0 0,0 21 0,0-20 15,22-1-15,-22 0 16,0 21-16,0-21 0,0 1 0,0-1 16,0 0-16,0 0 0,0-42 47,0 0-32,0 0-15,21-1 0,-21-20 16,0 21-16,21 0 0,0-22 15,-21 1-15,21 0 0,0-1 0,1 1 16,-1 21-16,0-21 0,0 20 0,0-20 16</inkml:trace>
  <inkml:trace contextRef="#ctx0" brushRef="#br0" timeOffset="9236.64">1968 2413 0,'0'0'0,"-21"0"31,21-21 31,21 21-62,1 0 16,-1 0-16,0-21 0,21 21 16,-21-21-16,22 21 15,-22 0-15,21-22 0,22 22 0,-22 0 16,22-21-16,-1 21 0,1 0 16,-1-21-16,22 21 0,-22 0 0,22-21 15,-22 21-15,22-21 0,0 21 16,-1 0-16,1 0 0,0-21 0,21 21 15,-1 0-15,1 0 0,0 0 16,0-22-16,21 22 0,-21 0 0,0 0 16,21 0-16,-22 0 0,22 0 0,0-21 15,-21 21-15,21 0 0,127-21 16,-127 21-16,127 0 16,-127-21-16,0 21 15,0-21-15,0 21 0,0 0 0,-21 0 16,0-21-16,0 21 0,0 0 0,-1 0 15,-20-22-15,21 22 0,-43 0 16,22 0-16,-21-21 0,20 21 0,-41 0 16,20 0-16,1-21 0,-22 21 15,0 0-15,1 0 0,-1 0 0,-21-21 16,21 21-16,-20 0 0,-1 0 16,-42 0-1,-22 0 1,1-21-16,0 21 15,-1 0-15,-20 0 0,20 0 0</inkml:trace>
  <inkml:trace contextRef="#ctx0" brushRef="#br0" timeOffset="9998.26">2646 2477 0,'21'0'15,"0"0"1,0 0-16,0 0 0,1 0 16,62 0-16,-41-22 15,62 22-15,-62-21 16,20 21-16,64-21 16,-63 0-16,20 0 0,1 21 15,0-21-15,21 21 0,84-22 16,-105 1-16,21 21 0,-22-21 15,22 0-15,0 21 0,106-21 16,-107 21-16,1-21 0,21 21 0,-21 0 16,0 0-16,-21-22 0,20 22 15,1 0-15,-21 0 0,21 0 0,-22 0 16,1-21-16,0 21 0,-1 0 16,1 0-16,0 0 0,-22 0 0,1-21 15,20 21-15,-20 0 0,-1 0 0,1 0 16,-22 0-16,22 0 0,-1 0 15,-20 0-15,20-21 0,-21 21 16,1 0-16,20 0 0,-20 0 0,-22 0 16,21 0-16,0 0 0,-20 0 15,20-21-15,-21 21 0,0 0 0,0 0 16,1 0-16,-1 0 0,0 0 16,0-21-16,0 21 15,-21-22 16,-21 22-31</inkml:trace>
  <inkml:trace contextRef="#ctx0" brushRef="#br0" timeOffset="22023.94">9694 487 0,'-21'0'32,"0"0"-17,0 0 1,21-21-16,-21 21 16,21-21-1,0-1 1,0 1-1,0 0 1,0 0 0,0 0 15,0 0-15,0-1-1,21 22-15,0 0 16,0-21-16,0 21 0,0 0 15,1 0-15,-1 0 16,0 0-16,0 0 0,0 0 0,0 0 16,1 0-16,-1 0 15,0 0-15,0 0 16,0 0-16,0 0 16,-21 21-1,22-21-15,-22 22 0,0-1 16,0 0-1,0 0-15,0 0 0,0 0 16,0 1 0,0-1-16,0 0 0,0 0 15,-22-21-15,22 21 16,-21 0-16,21 1 0,0-1 16,-21-21-16,0 21 0,21 0 15,-21 0-15,0-21 0,21 21 0,-22 1 16,1-1-16,21 0 0,-21 0 15,0-21-15,0 21 0,21 0 16,-21 1-16,-1-1 0,22 21 16,-42 22-16,21-43 15,21 0-15,0 0 0,-21 0 16,21 0-16,-21 1 0,21-1 16,0 0-16,0 0 0,0 0 15,0 0-15,0 1 0,0-1 16,0 0-16,0 0 15,0 0 1,21-21-16,-21 21 16,21-21-16,0 0 0,0 0 15,0 0 1,1 0-16,-1 0 0,0 0 16,0 0-16,0-21 15,0 21-15,1-21 16,-1 21-16,0 0 15,-21-21-15,0 0 32,-21 42 46,0-21-63,21 21-15,-22-21 16,22 21-16,-21-21 16,21 21-1,0 1 1,0-1 0,0 0-1,0 0-15,0 0 16,0 0-1,0 1-15,0-1 16,0 0 0,0 0-16,0 0 15,0 0-15,0 1 16,0-1 0,0 0-16,21-21 0,-21 21 0,0 0 15,0 0-15,0 1 16,0-1-16,0 0 0,0 0 15,22-21-15,-22 21 0,0 0 16,21-21-16,-21 22 16,0-1-16,0 0 15,0 0 1,0 0 0,0 0-16,0 1 0,0-1 15,0 0-15,0 0 16,0 0-1,0 0-15,0 1 16,0-1 0,0 0-1,-21-21 1,21 21 0,-22-21-16,1 21 15,0-21 1,0 0-1,21 21 1,-21-21-16,0 0 0,-1 0 16,22 22-16,-21-22 15,0 0 1,21 21-16,-21-21 16,0 0-16,0 0 0,-1 0 15,1 0-15,0 0 16,0 0-16,0 0 0,0 0 15,-1 0-15,1 21 16,0-21 0,0 0 93,0-21-109,0 21 16,-1-21-16,1 21 0,0-22 0,-21 1 15</inkml:trace>
  <inkml:trace contextRef="#ctx0" brushRef="#br0" timeOffset="24108.9">12234 847 0,'0'-21'0,"0"42"63,0 0-63,0 0 16,0 0-16,0 22 0,0-22 0,0 21 15,0-21-15,0 22 16,0-22-16,0 21 0,0 22 0,0-43 15,0 0-15,0 21 0,0-21 16,0 1-16,0-1 0,0 0 0,0 0 16,0 0-16,0 0 0,0 1 31,0-44 16,0 1-47,-21 0 15,21 0-15</inkml:trace>
  <inkml:trace contextRef="#ctx0" brushRef="#br0" timeOffset="25172.42">12277 614 0,'0'0'0,"-43"0"16,22 0-16,0 0 0,0 0 15,0 0-15,-22 0 0,22 21 0,0 0 16,0-21-16,-22 21 0,22 1 15,-21-22-15,21 21 0,-22 0 0,22 0 16,-21 21-16,0 1 16,20-1-16,1-21 0,0 22 15,0-22-15,21 21 0,-21 22 16,0-22-16,21-21 0,0 21 16,0 1-16,0-22 0,-22 21 15,22-21-15,0 1 0,-21-1 0,21 21 16,0-21-16,0 0 0,0 1 15,0-1-15,0 0 0,0 21 0,0-21 16,0 1-16,0-1 0,0 0 16,0 0-16,21 0 0,-21 0 0,22 1 15,-22-1-15,21 0 16,0 0-16,0 0 0,0 0 16,0-21-16,1 22 0,-1-22 15,21 0-15,-21 0 0,0 21 16,22-21-16,-22 0 0,0 0 15,21 0-15,-20 0 0,-1 0 0,0 0 16,21 0-16,-21 0 0,1 0 0,-1 0 16,0 0-16,0 0 0,21 0 0,-20 0 15,-1-21-15,0-1 0,0 22 16,0-21-16,0 0 0,22 0 0,-22 21 16,0-21-16,0 0 0,0-1 15,1 1-15,-1 21 0,0-21 0,0 0 16,0 0-16,-21 0 0,21 21 15,1-22-15,-1 1 0,0 0 0,0 0 16,0 0-16,0 0 16,-21-1-16,22 1 0,-1 0 15,-21 0-15,0-21 0,0 20 16,21 1-16,-21 0 0,0 0 16,0 0-16,0 0 0,0-22 0,0 22 15,0 0-15,0 0 0,0 0 16,0-1-16,0-20 0,0 21 15,0 0-15,-21 0 0,21-22 0,0 22 16,0 0-16,0 0 0,-21 0 16,21-1-16,-22 1 0,1 0 15,21 0-15,-21 21 0,21-21 0,-21 0 16,0 21-16,21-22 0,-21 1 0,-1 21 16,1 0-16,21-21 0,-21 21 15,0 0-15,21-21 0,-21 21 16,0-21-16,-1 21 15,1 0-15,0 0 0,21-21 16,-21 21-16,0 0 0,0 0 16,-1 0-16,1 21 0,0-21 0,-21 21 15,21 0-15,-1-21 0,1 21 16,0 0-16,0 1 0</inkml:trace>
  <inkml:trace contextRef="#ctx0" brushRef="#br0" timeOffset="99324.65">444 445 0,'0'0'0,"22"0"16,-1 0-16,0 21 0,0-21 16,0 0 15,-21 21-31,21-21 0,1 0 31,-1 0-15,0 0 15,0 0-31</inkml:trace>
  <inkml:trace contextRef="#ctx0" brushRef="#br0" timeOffset="119047.87">2244 1863 0,'0'-21'31,"0"-1"16,21 22 47,0 0-94,0 22 16,0-22-16,-21 21 15,21-21-15,-21 21 16,22-21-16,-22 21 0,21-21 16,-21 21-1,0 0 1,0 1-1,0-1 1,0 0 0,-21 0-1,21 0-15,-22-21 0,22 21 16,-21-21-16,21 22 16,-21-22-16,0 21 15,0 0 1,0-21-1</inkml:trace>
  <inkml:trace contextRef="#ctx0" brushRef="#br0" timeOffset="122372.21">2244 1969 0,'0'-22'0,"-22"22"15,22-21-15,-21 21 0,21-21 0,0 0 16,-21 21-16,0-21 15,0 21 1,21-21-16,-21 21 31,21 21-15,-22 0-16,22 0 16,0 0-16,0 0 0,0 1 15,0 20-15,0-21 0,0 0 16,0 22-16,0-22 0,22 0 0,-1 0 15,-21 21-15,21-20 0,0-1 16,0 0-16,0 21 0,-21-21 0,22 1 16,20-1-16,-21 0 0,0 0 15,0 0-15,22 0 0,-22 1 0,21-22 16,-21 21-16,22 0 0,-22-21 16,21 21-16,-21-21 0,22 0 15,-22 0-15,0 0 0,21 0 0,-20 0 16,-1 0-16,21 0 0,-21 0 15,0 0-15,22 0 0,-22-21 0,21 0 16,-21 0-16,22-1 0,-1 1 16,-21 21-16,22-21 0,20 0 0,-21 0 15,1 0-15,-1-1 0,22 1 16,-22 0-16,0 0 0,22 0 0,-22 0 16,0-1-16,22 1 0,-22 0 15,1 0-15,-1 0 0,0 0 0,22 21 16,-22-22-16,0 1 0,22 0 0,-22 0 15,22 21-15,-1-21 16,1 0-16,-1 21 0,1-22 0,-1 22 16,1 0-16,20-21 0,-20 21 15,-22 0-15,22 0 0,-1-21 0,-20 21 16,20 0-16,-21 0 0,1 0 16,-1 0-16,0 0 0,-20 0 0,20 0 15,0 0-15,1 0 0,-22 0 0,21 21 16,0-21-16,1 21 0,-22-21 15,21 22-15,1-22 0,-22 21 0,21 0 16,0-21-16,-20 21 0,-1 0 16,21 0-16,-21-21 0,22 22 0,-22-1 15,0 0-15,0-21 0,0 21 0,0 0 16,22 0-16,-22-21 0,0 22 16,0-1-16,0 0 0,1-21 15,-1 21-15,-21 0 0,21-21 0,0 21 16,0 1-16,-21-1 15,21 0 1,-21 0-16,0-42 94,22 0-79,-22 0-15,21-1 0,0 1 16,0 0-16,-21 0 0,21 0 16,0 0-16,1-1 0,-1 1 15,-21 0-15,21 21 0,0-21 0,0 0 16,0 0-16,1-1 0,-1 22 0,21-21 16,-21 21-16,0-21 0,1 21 15,20 0-15,-21-21 0,21 21 0,-20 0 16,20 0-16,-21-21 0,21 21 15,-20 0-15,20 0 0,-21 0 16,21 0-16,1 0 0,-22 0 0,21 0 16,1 0-16,-1 0 0,0 0 15,1 0-15,-22 0 0,21 0 0,0 0 16,1 0-16,-1 21 0,43 0 16,-43-21-16,0 21 0,1-21 15,-1 21-15,0-21 0,1 22 0,-1-1 16,0-21-16,1 21 0,-1 0 0,22-21 15,-22 21-15,0 0 0,1-21 16,-1 22-16,0-1 0,1-21 0,-1 21 16,0-21-16,1 21 0,-1-21 15,0 0-15,1 0 0,-22 21 0,21-21 16,0 0-16,1 0 0,-1 0 0,-21 0 16,22 0-16,-1 0 0,0 0 15,43 0-15,-43 0 16,-21 0-16,64-21 0,-43 0 15,1 21-15,41-21 0,-62 0 16,62-1-16,-41 1 16,-1 0-16,-21 0 0,21 21 0,-20-21 15,-1 0-15,21 21 16,-21-22-16,0 1 0,22 0 0,-22 0 16,0 0-16,0 0 15,-21-1-15,0 1 0,21 0 16,-21 0-16,0 0 0,22 0 15,-22-1-15,0 1 16,0 0 93,0 0-109,0 0 16</inkml:trace>
  <inkml:trace contextRef="#ctx0" brushRef="#br0" timeOffset="125365.9">15473 593 0,'0'-21'16,"0"-1"-1,0 1-15,0 0 16,0 0-16,0 0 15,0-22-15,0 22 16,0 42 31,0 1-47,0-1 0,0 0 16,0 21-16,0-21 0,0 22 15,0-1-15,0 22 0,0-22 16,0 0-16,0 22 0,0-22 0,0 64 15,0-43-15,-21-20 16,21-1-16,-22 0 0,22 1 0,0-22 16,0 21-16,0-21 0,-21 1 0,21-1 15,0 0-15,-21 0 0,21 0 16,0-42 15,0 0-15,21 0-16,-21 0 0,21-1 15,1-41-15,-1 21 0</inkml:trace>
  <inkml:trace contextRef="#ctx0" brushRef="#br0" timeOffset="125695.86">15515 466 0,'0'0'16,"-21"0"-16,21-21 15,21-1 1,0 22 0,0 0-16,22 0 0,-22-21 0,64 21 15,-43 0 1,-21 0-16,21-21 0,-20 21 0,-1 0 15,21 0-15,-21 0 0,0 0 16,1 0-16,-22 21 31,0 0-31,-22-21 16,1 22-16,0-1 0,0-21 16,0 21-1</inkml:trace>
  <inkml:trace contextRef="#ctx0" brushRef="#br0" timeOffset="125980.33">15346 1058 0,'0'0'0,"21"0"31,0 0-15,0 0-16,0 0 16,22 0-16,-22-21 0,0 21 15,0-21-15,43 21 16,-43 0-16,21-21 16,-21 21-16,1 0 15,-1 0 1,-21 21-1</inkml:trace>
  <inkml:trace contextRef="#ctx0" brushRef="#br0" timeOffset="126480.91">15938 1122 0,'0'0'0,"-21"-21"16,21 0-16,0-1 16,0 1-1,0 0-15,0 0 16,0 0-16,21 21 0,22 0 16,-1-21-1,-21 21-15,0 0 0,64 0 16,0 42-1,-1 64 1,-62-85-16,-22 0 16,0 43-16,0 20 15,-85 22 1,64-85 0,21-42 15,0 0-16,0-21 1,21 20-16,21-41 16,-42 42-16,43-64 15,20-21 1,-42 64 0,22 21-1,-22 21-15,0 0 31</inkml:trace>
  <inkml:trace contextRef="#ctx0" brushRef="#br0" timeOffset="126770.75">16743 974 0,'0'21'15,"0"0"1,0 0-16,0 0 16,21 1-16,-21-1 0,0 21 15,0-21-15,0 0 0,0 1 16,0-1-16,0 42 16,0-42-16,0 1 0,0-1 15,0 0 1,0-42 31,0 0-47,0-1 0</inkml:trace>
  <inkml:trace contextRef="#ctx0" brushRef="#br0" timeOffset="126976.77">16827 804 0,'0'0'0,"-21"-21"0,21 0 16,-21 21-16,21-21 15,21 42 63</inkml:trace>
  <inkml:trace contextRef="#ctx0" brushRef="#br0" timeOffset="127720.58">17568 1291 0,'21'0'16,"-21"-21"-16,0 0 15,0 0-15,0 0 0,0-1 16,0 1-16,0 0 0,0 0 0,0 0 15,0 0-15,0-1 0,0 1 16,-21 21-16,0 0 0,0 0 16,0 0-16,0 0 0,-22 0 15,22 0-15,0 0 0,0 21 16,-22 1-16,22-1 0,-21 0 0,21 0 16,0 0-16,-1 22 0,1-22 15,0 0-15,21 0 0,0 0 0,-21 22 16,21-22-16,0 0 0,0 0 15,0 0-15,0 0 0,21-21 16,0 22-16,0-22 16,1 0-16,-1 0 0,0 0 15,0 0-15,0 0 0,43 0 16,-43-22-16,21 1 0,-21 0 0,22 0 16,-22 0-16,0-22 0,21 1 15,-20 0-15,-1-1 0,0 1 0,21-21 16,-21-1-16,1 22 0,-1-22 15,-21 22-15,0 0 0,21-22 0,-21 43 16,0-21-16,0-1 0,0 22 16,0 0-16,0 0 0,0 0 0,0-1 15,-21 22 1,0 0 0,21 22-16,-22-1 0,22 0 15,-21 21-15,21 1 0,-21-1 16,21 0-16,0 1 0,0-1 0,0 0 15,0 43-15,0-22 16,0-41-16,0 20 0,0 0 0,21-21 16,0 22-16,1-22 0,-1 0 15,-21 0-15,21 0 0,0 1 0,0-1 16,0-21-16,-21 21 16,22-21-16,-1 0 0,0 0 0,0 0 15,0 0-15,0 0 0,1 0 16,-1 0-16,0 0 0</inkml:trace>
  <inkml:trace contextRef="#ctx0" brushRef="#br0" timeOffset="128983.77">18394 1101 0,'0'0'0,"0"-64"16,0 43-16,0 0 15,0 0-15,-21 21 16,-1-21-16,1 21 0,0 0 15,0 0-15,0 0 16,0 21-16,-1 0 0,1 0 16,0 0-16,0 22 15,0-22-15,0 21 0,21-21 0,-22 0 16,22 22-16,-21-22 0,21 0 0,0 0 16,0 22-16,0-22 15,0 0-15,0 0 0,21-21 0,-21 21 16,22-21-16,-1 0 0,0 0 15,0 0-15,0 0 0,0 0 16,1 0-16,-1 0 0,-21-21 16,21 0-16,0 0 0,0 0 0,-21-1 15,21-20-15,1 21 0,-1-21 0,-21 20 16,21 1-16,0-21 0,-21 21 16,0 0-16,0-1 0,21 1 15,-21 0-15,21 21 16,-21 21 15,0 0-31,0 1 16,0-1-16,0 21 0,0-21 15,-21 0-15,21 1 0,0-1 0,0 0 16,0 0-16,0 0 0,0 0 0,0 1 16,0-1-1,0 0-15,21-21 0,1 0 0,-1 21 16,0-21-16,0 0 0,0 0 15,0 0-15,1 0 0,-1 0 0,21 0 16,-21-21-16,0 0 0,1 0 0,-1-1 16,0 1-16,0 0 0,0 0 15,0-21-15,-21 20 0,0 1 0,22 0 16,-22 0-16,21 21 0,-21-21 16,0 42 15,0 0-31,0 0 15,0 0 1,0 1-16,0-1 0,0 0 0,0 0 0,0 0 16,0 0-16,0 1 0,0-1 15,21 0-15,0-21 16,0 21-16,0-21 0,1 0 16,-1 0-16,0 0 0,0 0 15,0 0-15,0 0 0,1-21 0,-1 0 16,0 0-16,0-1 15,0 1-15,0 0 0,-21-21 0,22 21 16,-1-1-16,-21 1 0,0-21 0,0 21 16,21 0-16,-21-1 15,21 22-15,-21-21 16,0 42 0,-21 1-1,21-1-15,-21 0 16,0 0-16,21 0 0,0 0 0,-22 1 15,1-1-15,21 0 0,-21 21 0,21-21 16,0 22-16,-21-22 0,0 21 16,0-21-16,21 22 0,0-1 0,-22 0 15,22 1-15,-21-1 0,21 0 16,0 1-16,0 20 0,0-20 0,0-1 16,0 21-16,0-20 0,0-1 15,0 22-15,0-22 0,0 0 16,21 1-16,-21-1 0,22-21 0,-22 21 15,0 1-15,0-22 0,0 0 0,0 43 16,0-43 0,-22 0-16,1-21 0,0 0 0,0 0 15,0 0-15,0 0 16,-1-21-16,1 0 0,0-1 16,21 1-16,-21-21 0,21 0 0,0 20 15,0-20-15,0 0 0,0-1 0,0-20 16,21 21-16,-21-22 0,21 22 15,0-22-15,1 1 0,-1 20 0,0-20 16,0 21-16,0-22 0,0 22 16,1 21-16,-22-22 0,21 22 15,0-21-15,0 21 0,0-1 0,0 1 16,1 0-16,-1 0 16,0 21-16,-21-21 0,21 21 15,0 0-15,0 0 16</inkml:trace>
  <inkml:trace contextRef="#ctx0" brushRef="#br0" timeOffset="133988.59">19918 953 0,'-21'0'16,"-1"0"-1,44 0 17,-1 0-17,0 0-15,0 0 0,0 0 16,22 0-16,-1-22 0,0 22 0,1 0 16,-1 0-16,0 0 0,22-21 15,-22 21-15,22 0 0,-22 0 0,0-21 16,22 21-16,-22-21 0,0 21 15,1 0-15,-22 0 0,0 0 0,0 0 16,0 0-16,-21-21 16,-21 21 46,0 21-62,0-21 0,0 0 16,0 21-16,-1-21 15,1 0-15,0 0 0,0 21 0</inkml:trace>
  <inkml:trace contextRef="#ctx0" brushRef="#br0" timeOffset="134420.15">19833 1080 0,'0'0'15,"-21"0"-15,0 0 0,0 0 16,21 21 0,21-21 15,0 0-31,0 0 0,0 0 15,0 0-15,22 0 0,41 0 16,-41 0-16,-1 0 0,43-21 16,-22 21-16,-20 0 0,-1 0 15,0 0-15,22 0 0,-22 0 16,-21 0-16,22 0 0,-1 0 0,-21 0 16,21 0-16,-42-22 0,22 22 15,-1 0-15,0 0 0,-21-21 78</inkml:trace>
  <inkml:trace contextRef="#ctx0" brushRef="#br0" timeOffset="135351.87">20637 572 0,'0'-22'16,"0"1"-16,0 0 31,0 42 16,0 0-47,0 1 15,22-22-15,-1 21 0,-21 0 16,21 0-16,0-21 0,0 21 16,0 0-16,1-21 0,-1 22 0,0-1 15,0-21-15,21 21 0,-20-21 16,-1 21-16,21-21 0,-21 0 0,0 21 16,1-21-16,20 0 0,-21 0 15,0 0-15,0 21 0,1-21 0,-1 0 16,0 0-16,0 0 0,0 0 15,0 0 1,-21 22 15,-21-22-15,21 21-16,-21-21 0,0 21 16,0 0-16,0-21 15,-1 21-15,1 0 0,0-21 16,0 22-16,0-1 0,-22 0 0,22 0 15,-21 0-15,21 0 0,-22 1 16,1-1-16,21 21 0,-21-21 0,-1 0 16,22 1-16,-21-1 0,21 0 0,-1 0 15,-20 0-15,21 0 16,0-21-16,0 22 0,-1-1 0,1 0 16,0-21-1,0 21-15,42-42 94,0 21-78,0-21-16,1 21 0,-1-21 15,0 21-15,0-22 16,0 1-16,0 21 0,22-21 0,-22 21 15,0-21-15,0 0 0,22 0 16,-22-1-16,0 22 0,0-21 0,21 0 16,-20 0-16,-1 0 0,0 0 15,0 21-15,-21-22 0,21 22 0,0 0 16,-21-21-16</inkml:trace>
  <inkml:trace contextRef="#ctx0" brushRef="#br0" timeOffset="136983.37">21992 677 0,'0'-21'15,"0"0"1,0 0-1,0 0 1,0 0-16,0-1 31,0 1-15,-21 21 78,21 21-79,0 1-15,0-1 16,-21 0-16,21 0 0,0 0 16,0 22-16,0-1 0,0-21 0,0 21 15,0 22-15,0-22 0,0 1 16,0-1-16,0 0 0,0 1 0,0-22 15,0 21-15,0-21 0,0 22 16,0-1-16,-21-21 0,21 0 16,0 0-1,0-42 32,0 0-31,0 0-16,0 0 0,0 0 0,0-1 15,0 1-15</inkml:trace>
  <inkml:trace contextRef="#ctx0" brushRef="#br0" timeOffset="137449.93">22437 487 0,'0'-21'15,"-22"21"17,1 0-32,0 0 0,0 0 15,0 0-15,0 21 0,21 0 16,-22-21-16,22 21 0,-21 0 15,21 1-15,0-1 16,0 0-16,0 0 0,0 0 16,21-21-16,1 21 15,-1 1-15,0-1 0,0-21 16,-21 21-16,0 0 0,21-21 16,-21 21-16,21-21 0,-21 21 0,0 1 15,0-1-15,0 0 16,-21-21-16,0 0 0,0 0 15,21 21-15,-21-21 0,0 0 16,-1 0-16,1 0 0,0 0 0,0 0 16,21-21 31,0 0-47,21 0 15,0-1-15</inkml:trace>
  <inkml:trace contextRef="#ctx0" brushRef="#br0" timeOffset="137728.14">22669 360 0,'0'21'31,"0"0"-31,0 0 0,0 1 0,0-1 15,0 0-15,0 21 0,-21-21 16,21 22-16,-21-22 0,21 21 0,0-21 16,-21 22-16,21-22 0,-21 21 15,21-21-15,0 1 0,-21-1 0,21 0 16,0 0-16,0 0 0,0 0 16,21-21-1,0 0 1,-21-21-16,21 0 0,-21 0 15</inkml:trace>
  <inkml:trace contextRef="#ctx0" brushRef="#br0" timeOffset="137909.07">22479 656 0,'21'0'31,"0"0"-31,0 0 0,22 0 15,-22 0-15,0 0 0,21 0 16,-20-21-16,20 21 0,0 0 16,-21 0-16,22 0 0,-22-21 15,21 21-15,-21 0 0,1 0 0</inkml:trace>
  <inkml:trace contextRef="#ctx0" brushRef="#br0" timeOffset="138191.85">23262 572 0,'0'21'16,"0"0"-16,0 0 16,0 0-16,0 0 0,0 1 15,-21 20-15,0 0 0,0-21 0,21 22 16,0-22-16,-22 21 0,22 1 15,-21-22-15,21 21 0,0-21 0,0 0 16,0 1-16,0-1 0,0 0 16,0 0-16,0 0 0,0-42 47,0 0-47</inkml:trace>
  <inkml:trace contextRef="#ctx0" brushRef="#br0" timeOffset="138444.71">23199 656 0,'0'0'0,"21"-21"0,-21 0 15,21 21 1,-21 21 0,0 0-16,21 0 15,0 1-15,-21 20 0,21-21 0,-21 0 16,22 0-16,-1 1 0,-21-1 15,21 0-15,0 0 0,-21 0 0,21 0 16,0 1 0,1-22-16,-22 21 15,0-42 1,0-1 0,0 1-16,0 0 15</inkml:trace>
  <inkml:trace contextRef="#ctx0" brushRef="#br0" timeOffset="138968.56">23749 529 0,'0'21'0,"-21"-21"15,0 22-15,-1-1 0,1 0 0,0 0 16,-21 0-16,21 0 0,-1 1 15,1 20-15,0-21 0,0 0 0,0 0 16,0 1-16,-1-1 0,22 0 16,-21 0-16,21 0 0,21-21 31,1-21-31,-1 0 16,0 0-16,0-22 15,21 22-15,-20 0 0,-1-21 16,0 21-16,21-22 0,-21 22 15,1-21-15,-1 21 0,0-22 0,0 22 16,0 0-16,0 0 0,-21 0 16,0 42 15,0 0-31,0 0 0,0 0 0,0 0 16,0 22-16,0-22 0,0 21 15,0 1-15,0-1 0,0 0 0,-21 1 16,21-1-16,0 0 0,-21 1 15,21-22-15,0 21 0,0 0 0,0-20 16,0-1-16,0 21 0,0-21 16,0 0-16,0 1 15,0-1-15,0-42 32,0-1-17,21 1-15,0-21 16,1 21-16,-1 0 0</inkml:trace>
  <inkml:trace contextRef="#ctx0" brushRef="#br0" timeOffset="139389.37">24257 720 0,'-21'21'0,"0"0"16,-1 0-16,1 0 0,0 1 15,0-1-15,21 21 0,-21-21 0,0 22 16,-1-22-16,22 0 0,-21 21 16,21-21-16,0 1 0,0-1 0,0 0 15,0 0-15,0 0 0,0 0 16,21 1-16,1-22 0,-1 0 16,0 0-16,0 0 15,0 0-15,0 0 0,1 0 16,-1 0-16,0 0 0,0-22 15,0 1-15,22-21 0,-22 21 0,0-22 16,0 22-16,0-21 0,0 0 16,-21-1-16,0 1 0,0 0 0,0-1 15,0 22-15,0 0 0,0 0 16,0 0-16,-21-1 0,21 1 0,-21 21 16,0 0-16,0 0 0,0 0 15,-1 0-15,1 0 0,21 21 16,-21 1-1,21-1-15,0 0 16</inkml:trace>
  <inkml:trace contextRef="#ctx0" brushRef="#br0" timeOffset="139693.18">24913 656 0,'0'0'0,"0"-21"0,0 0 16,-21 21-16,0 0 15,0 0-15,-1 0 16,1 21-16,0 0 0,0-21 0,21 21 16,-21 22-16,0-22 0,-1 0 15,22 21-15,0 1 0,0-22 16,0 21-16,0 1 0,0-22 0,0 21 15,0-21-15,0 0 0,0 22 16,0-22-16,22 0 0,-1 0 0,0 0 16,21-21-16,-21 22 0,22-22 15,-22 0-15,21 0 0,-21 0 0,22 0 16,-1 0-16,-21 0 16,22-22-16,-1 1 0,21-21 0</inkml:trace>
  <inkml:trace contextRef="#ctx0" brushRef="#br0" timeOffset="140600.29">25548 233 0,'0'0'0,"-21"0"16,0 0-1,21 21-15,0 0 0,0 0 16,0 1-16,0-1 0,0 21 15,0-21-15,0 22 0,-21-1 0,21-21 16,-22 21-16,22 1 0,0-1 16,0 0-16,-21 1 0,0-1 15,21 0-15,-21 1 0,21-1 16,0 0-16,-21 1 0,21-22 0,-21 21 16,21-21-16,0 22 0,0-22 15,0 0-15,0 0 0,-22 0 0,22 1 16,0-1-16,0-42 47,0-1-47,0 1 15,0 0-15,0-21 0,0 21 16,22-22-16,-22 22 0,21-21 16,0-1-16,-21 22 0,21-21 15,21 0-15,-20-1 0,-22 22 16,63-21-16,-42 42 15,0-21-15,1-1 0,-1 1 0,21 21 16,-21 0-16,0-21 0,1 21 16,-1 0-16,0 0 0,0 0 0,0 0 15,-21 21 1,0 0-16,0 1 0,0-1 16,-21 0-16,0 0 0,0 0 15,-22 0-15,22 22 0,0-22 0,0-21 16,0 21-16,0 0 15,-1 0-15,1-21 0,0 0 0,0 0 16,0 0 0,0 0-16,21-21 0,-22 21 15,22-21-15,0 0 0,0 0 16,0 0-16,0-1 0,0 1 0,0 0 16,0 0-16,-21 21 31,21 21-31,-21 0 15,21 0-15,0 1 0,0 20 0,0-21 16,0 0-16,0 0 0,0 22 16,0-22-16,0 0 0,0 0 15,0 0-15,21 1 0,-21-1 16,21 0-16,1 0 0,-1-21 0,0 21 16,0-21-16,0 0 0,22 0 15,-22 0-15,21 0 0,-21 0 16,22 0-16,-22 0 0,21-21 0,-21 21 15,22-21-15,-22 0 0,21-22 16,-21 22-16,0 0 0,-21 0 16,0 0-16,0 42 62,0 0-62,0 0 16,0 0-16</inkml:trace>
  <inkml:trace contextRef="#ctx0" brushRef="#br0" timeOffset="140772.23">25993 1397 0,'0'0'0,"0"21"0,-22-21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3:31:16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4233 0,'0'-21'0,"0"0"16,0 0-1,0 0 1,0 0-16,21 21 0,-21-22 0,0 1 15,0 0-15,0 0 16,0 0-16,0 0 16,0-1-16,0 1 0,0 0 15,0 0 1,0 0-16,0 42 31,0 0-15,0 0-16,0 0 15,0 1-15,0-1 0,0 21 0,21-21 16,-21 22-16,0-1 0,0 0 16,0 1-16,0-1 0,0 0 0,0 1 15,0-1-15,0 0 0,0 22 16,0-22-16,0 0 0,0 1 0,0 20 16,0-20-16,0-1 0,-21 21 15,21-20-15,0-1 0,0 0 0,0 1 16,0-1-16,0-21 0,0 0 15,0 22-15,0-22 0,0 0 16,0-42 31,0 0-47,0-22 0,0 22 16,0 0-16,21-21 0,-21-1 15</inkml:trace>
  <inkml:trace contextRef="#ctx0" brushRef="#br0" timeOffset="441.92">4381 4085 0,'0'0'0,"0"-21"16,0 42 31,0 0-47,0 22 15,0-22-15,0 21 0,0-21 16,0 22-16,0-1 0,0 0 15,0 1-15,0-1 0,0 0 0,0 1 16,0-1-16,0 0 0,0 1 16,0-1-16,0-21 0,0 64 15,0-43-15,0-21 0,0 22 16,22-22-16,-22 21 0,0-21 0,21 1 16,-21-1-16,0 0 0,0 0 15,0 0-15,0 0 0,0 1 16,0-44 15,-21 1-31,-1 0 16</inkml:trace>
  <inkml:trace contextRef="#ctx0" brushRef="#br0" timeOffset="831.97">3916 4678 0,'-21'0'15,"21"-21"16,21 21-31,0 0 0,0 0 16,0-21-16,0 21 0,1 0 16,-1 0-16,0 0 0,0-22 0,0 22 15,0 0-15,1-21 0,-1 21 16,21 0-16,-21 0 0,0 0 0,1 0 16,-1-21-16,0 21 15,0 0 1,0 0 31,0-21-32</inkml:trace>
  <inkml:trace contextRef="#ctx0" brushRef="#br0" timeOffset="1270.32">4826 4212 0,'0'0'16,"0"-21"-16,21 21 31,0 0-15,0-21-16,1 21 0,-1 0 15,21 0-15,-21-21 0,22 21 0,-22 0 16,21 0-16,-21-21 0,0 21 15,43 0-15,-22 0 0,1 0 16,-22 0-16,0 0 16,21 0-16,-63 0 47,0 0-47,0 0 15,0 0-15,-1 0 0</inkml:trace>
  <inkml:trace contextRef="#ctx0" brushRef="#br0" timeOffset="1665.86">5186 4170 0,'-21'0'0,"21"21"31,0 0-31,0 0 16,0 1-16,0-1 15,0 0-15,-22 21 0,22-21 16,0 1-16,0 20 0,0-21 0,0 21 16,-21-20-16,21 20 0,0-21 15,0 21-15,0 1 0,0-22 0,0 21 16,-21-21-16,21 22 15,-21-22-15,21 0 0,-21 21 0,21-20 0,0-1 16,0 0-16,0 0 16,0 0-16,0 0 0,0 1 0,0-1 31,-21-21-31,21-21 47,0-1-47,0 1 0,0 0 15,21 0-15,0 0 0</inkml:trace>
  <inkml:trace contextRef="#ctx0" brushRef="#br0" timeOffset="2062.66">5673 4233 0,'0'22'32,"0"-1"-17,0 0-15,0 21 16,0-21-16,0 22 0,0-22 0,0 21 15,0-21-15,0 22 16,0 20-16,0-42 0,0 22 16,-22-22-16,22 21 0,0-21 15,0 22-15,0-22 0,-21 21 0,21-21 16,0 22-16,-21-22 0,21 0 16,0 0-16,0 0 0,0 1 15,0-1-15,-21-21 16,21-21-1,0-1 1,0 1-16,0-21 16</inkml:trace>
  <inkml:trace contextRef="#ctx0" brushRef="#br0" timeOffset="2458.12">5651 4276 0,'43'0'16,"-22"0"-16,-21-21 0,21 21 16,0 0-16,0 0 15,1 0-15,-22 21 0,21-21 16,0 21-16,0 21 0,0-42 15,0 21-15,1 22 0,-22-22 16,21 0-16,0 0 0,0 0 0,0 1 16,0-1-16,-21 21 0,22-21 15,-1-21-15,-21 21 0,0 1 0,0-1 16,21 0-16,-21 0 16,0 0-16,0-42 78,0 0-78,21 0 0,-21 0 15,21-1-15</inkml:trace>
  <inkml:trace contextRef="#ctx0" brushRef="#br0" timeOffset="2834">6604 4212 0,'0'0'0,"-21"0"0,0 0 16,-1 21-16,1 1 15,0-1-15,0-21 0,21 21 0,-21 0 16,0 0-16,-1 0 0,1 1 16,21-1-16,-21 0 0,0 21 0,0-21 15,0 1-15,-1-1 0,1 0 16,0 0-16,21 0 0,-21 0 0,0 1 16,21-1-16,0 0 0,-21-21 15,21 21-15,-22-21 0,22 21 16,-21-21-16,21-21 47,0 0-47,21 21 0,-21-21 15,22 0-15,-1-1 0</inkml:trace>
  <inkml:trace contextRef="#ctx0" brushRef="#br0" timeOffset="3285.74">6689 4170 0,'0'21'31,"0"0"-31,0 0 0,21 1 16,-21-1-16,0 21 0,0-21 15,0 22-15,0-22 0,0 21 16,0-21-16,0 22 0,-21-22 16,21 21-16,-22-21 0,22 22 0,0-22 15,-21 21-15,21-21 0,-21 22 0,21-1 16,0-21-16,0 21 0,0-20 15,-21-1-15,21 21 0,0-21 0,0 0 16,0 1-16,0-1 0,0 0 16,0 0-16,0 0 0,0 0 15,0 1 1,0-44 31,0 1-47,0 0 0,0 0 0,0 0 15,0 0-15,0-1 0</inkml:trace>
  <inkml:trace contextRef="#ctx0" brushRef="#br0" timeOffset="4281.6">7726 4255 0,'-21'-43'16,"21"22"-16,-22 0 16,1 21 15,21 21-31,-21 0 16,0 0-16,21 1 0,-21-1 15,21 21-15,-21-21 0,-1 0 16,22 22-16,0-22 0,-21 21 0,0-21 15,21 22-15,-21-22 0,0 21 0,21-21 16,0 22-16,-21-22 0,21 21 16,-22-21-16,22 22 0,0-22 0,-21 21 15,0-21-15,0 1 0,21 20 16,-21-21-16,21 0 0,0 0 0,-21 1 16,21-1-16,-22-21 0,22 21 15,-21 0-15,21 0 16,-21-21-1,21-21 17,0 0-17,0 0-15,0 0 0,0-1 16,0 1-16,0 0 0,0 0 16,0 0-16,21 0 0,-21-1 15,21 22-15,-21-21 0,0 0 0,22 0 16,-1 0-16,-21 0 15,21 21-15,0-22 0,0 22 32,0 0-32,1 0 15,-1 0-15,0 22 32,0-1-32,0 0 15,-21 0-15,0 0 16,21 0-16,1 1 0,-1-1 15,-21 0-15,0 0 0,21-21 0,0 21 16,-21 0-16,0 1 0,21-22 16,0 21-16,1-21 0,-1 21 15,0-21-15,0 0 16,0 0-16,0 0 0,1 0 16,-1 0-16,0 0 0,0 0 15,0 0-15,0-21 0,1 0 16,-1-1-16,0 1 0,0 0 15,-21 0-15,21 0 0,-21 0 16,0-1-16,0 1 0,0 0 0,21 21 16,-21-21-16,0 0 47</inkml:trace>
  <inkml:trace contextRef="#ctx0" brushRef="#br0" timeOffset="5042.32">3895 5546 0,'0'0'0,"-22"0"16,1 0-1,0 0-15,0 0 32,42 0 15,0 0-47,0 0 15,1-21-15,20 21 0,-21 0 16,21 0-16,1 0 0,-1 0 0,0 0 15,22-22-15,-1 22 0,22 0 16,0 0-16,-1 0 0,22 0 0,-21-21 16,21 21-16,0 0 0,-1 0 15,-20 0-15,21 0 0,0 0 0,0-21 16,-1 21-16,-20 0 0,21 0 0,0 0 16,0 0-16,-1 0 0,-20 0 15,21 0-15,-21 0 0,20 0 0,-20 0 16,21 0-16,0 0 0,-22 0 15,22 0-15,-21 0 0,0 0 0,-1 0 16,1 0-16,-22 0 0,1 0 16,-1 0-16,1 0 0,-22 0 15,22 0-15,-22 0 0,-21 0 0,22 0 16,-22 0-16,0 0 0,0 0 16,0 0-16,0 0 0,-21-21 15,-21 21 1,0 0-1,0 0-15,-21 0 0,-1 0 0</inkml:trace>
  <inkml:trace contextRef="#ctx0" brushRef="#br0" timeOffset="6109.96">4191 5630 0,'-21'0'0,"0"0"0,21 22 0,-22-22 16,1 0-1,0 0-15,0 0 0,0 0 16,0 0-16,-1 0 31,44 0 16,-1 0-47,0 0 16,0 0-16,0 0 15,0 0-15,1 0 0,-1 0 16,0 0-16,21 0 0,-21 0 0,1 0 15,20 0-15,0 0 0,-21 0 16,22 0-16,-1 0 0,0-22 0,1 22 16,-1 0-16,0 0 0,1 0 15,20 0-15,-20 0 0,20 0 0,-21-21 16,22 21-16,-1 0 0,-20 0 16,20 0-16,-20 0 0,20-21 0,1 21 15,-22 0-15,21 0 0,-20 0 0,20 0 16,-20 0-16,20-21 15,-21 21-15,22 0 0,-22 0 0,22 0 16,-22 0-16,22 0 0,-22 0 16,0 0-16,22-21 0,-22 21 0,0 0 15,22 0-15,-22 0 0,1 0 16,-1 0-16,0 0 0,22 0 0,-22 0 16,0-21-16,1 21 0,20 0 0,-20 0 15,-1 0-15,0 0 0,1 0 16,-1 0-16,0 0 0,1 0 0,-1 0 15,0 0-15,1 0 0,-1-22 16,0 22-16,-21 0 0,22 0 0,-22 0 16,21 0-16,-21 0 0,22 0 15,-22 0-15,0 0 0,0 0 16,0 0-16,1 0 0,-1 0 0,0 0 16,0 0-16,0 0 0,0 0 0,1 0 15,-1 0 1,0 0-16,0 0 15,0 0 1,0 0 0,-21-21 15</inkml:trace>
  <inkml:trace contextRef="#ctx0" brushRef="#br0" timeOffset="6257.88">7556 5546 0,'-21'0'0,"21"21"0,-21-21 16</inkml:trace>
  <inkml:trace contextRef="#ctx0" brushRef="#br0" timeOffset="25045.79">11324 4339 0,'0'0'0,"0"-21"0,0 0 32,0 0-32,0 0 0,0-1 15,0 1 1,21 21-16,-21-21 0,21 21 16,-21-21-16,0 0 15,22 21-15,-22-21 0,0 42 63,-22 21-63,22-21 0,-21 22 0,0-1 15,0 0-15,0 1 0,0 20 16,-1 1-16,-20-1 0,21 1 0,0-1 16,-22 22-16,1-22 0,21 22 15,-21-22-15,-1 22 0,22-21 0,-21-1 16,21 1-16,-22-22 15,22 21-15,0-20 0,-21-1 0,20-21 16,1 0-16,0 22 0,21-22 16,-21-21-16,21 21 0,-21-21 0,0 0 15,21-21 1,0 0-16,-22-22 0,22 22 0,0 0 16,-21-21-16,21-43 15,0 43-15,0-1 0,0-20 0,0 21 16,0-1-16,0-20 0,0 20 0,0 1 15,0 0-15,0-1 0,0 22 16,0 0-16,21 0 0,-21 0 16,22 21-16,-1 0 15,0 21-15,0 0 0,0 21 16,-21-20-16,21 20 0,1 0 16,20 1-16,-21-1 0,0 0 0,0-21 15,1 22-15,-1-1 0,21-21 16,-21 0-16,0 1 0,1-1 0,20 0 15,0 21-15,1-42 16,-1 21-16,0-21 16,-21 0-16,1 0 0,20 0 0,-21 0 0,21-21 15,-20 21-15,-1-21 0,21 0 16,-21 0-16,0 0 0,1-1 16,-1 1-16,0-21 0,0 0 15,0 20-15,-21-20 0,21 21 0,-21-21 16,22 20-16,-22-20 0,0 21 15,0 0-15,0 42 32,0 0-32,0 0 15,0 22-15,0-22 0,0 21 16,0-21-16,0 22 0,21-22 0,-21 21 16,0-21-16,0 0 0,0 22 15,21-22-15,-21 0 0,0 0 0,0 0 16,21-21-16,0 22 0,0-22 15,1 21-15,-1-21 16,0 0-16,0 0 0,0 0 0,0 0 16,1-21-16,20-1 0,-21 22 15,0-21-15,22 0 0,-22 0 0,0-21 16,0 20-16,0-20 16,0 0-16,-21-1 0,0 1 0,0 0 15,0-1-15,0 1 0,0 0 0,0-1 16,-21 22-16,0-21 0,0 21 0,0 0 15,0-1-15,-1 22 0,-20 0 16,21 0-16,-21 0 0,20 0 0,1 0 16,-21 22-16,21-1 0,0 0 15,-1 21-15,1-21 0,0 22 16,21-22-16,0 21 0,-21-21 0,21 22 16,0-22-16,0 0 0,0 0 15,0 22-15,0-22 0,21 0 16,0 0-16,0-21 15,22 0-15,-22 0 0,21 0 0,-21 0 16</inkml:trace>
  <inkml:trace contextRef="#ctx0" brushRef="#br0" timeOffset="25398.3">12975 4784 0,'0'0'0,"0"-21"0,0-1 16,-21 1-16,0 21 15,0 0-15,21-21 0,-22 21 0,1 0 16,0 0-16,0 0 0,0 0 16,0 21-16,-1 0 0,1 1 0,0-1 15,-21 0-15,21 21 0,-1 1 16,1-1-16,0 0 0,-21 1 15,21-1-15,-1 0 0,1 1 16,21-1-16,0 0 0,-21-21 0,21 22 16,0-22-16,0 0 0,0 0 0,21 22 15,0-22-15,1 0 16,20 0-16,-21-21 0,0 0 0,22 21 16,-22-21-16,21 0 0,0 0 15,1 0-15,-1 0 0,0-21 0,1 0 16,-1 21-16,0-21 0</inkml:trace>
  <inkml:trace contextRef="#ctx0" brushRef="#br0" timeOffset="25910.26">13610 4953 0,'0'0'0,"0"-21"0,0 0 0,0 0 0,0-1 16,0 1-16,0 0 0,-21 0 15,0 21-15,0 0 0,-1 0 16,1 0-16,0 21 0,0-21 16,0 21-16,-22 22 0,22-22 15,0 21-15,-21 0 0,21 1 0,-1-1 16,1 0-16,0 1 0,0-1 16,0-21-16,0 22 0,21-22 15,0 21-15,0-21 0,0 22 16,0-22-16,0 0 0,21-21 15,0 0-15,0 0 0,21 0 16,-20 0-16,-1 0 0,21 0 0,-21 0 16,0 0-16,22-21 0,-22 0 15,0-1-15,21 1 0,-20-21 0,20-22 16,-42 22-16,21 0 16,0-1-16,0 1 0,-21 21 0,0-21 15,0 20-15,22 1 0,-22 0 16,0 42-1,0 0 1,0 22-16,-22-22 0,1 21 0,21-21 16,0 22-16,0-22 0,-21 21 0,21-21 15,0 1-15,0-1 0,0 0 16,0 0-16,0 0 0,0 0 0,0 1 16,0-1-1,21-21-15,0 0 0,1-21 16,-1 21-16,21-22 15,-21 1-15</inkml:trace>
  <inkml:trace contextRef="#ctx0" brushRef="#br0" timeOffset="26258.34">14266 4318 0,'-21'0'0,"21"21"0,0 0 15,-21 1-15,21-1 0,-21 0 0,0 21 16,-1 1-16,1-1 16,0 21-16,0-20 0,0 20 0,-22 64 15,22-63-15,0-1 16,0 1-16,0-1 0,0-20 0,-1 41 15,1-41-15,21-1 16,0-21-16,0 0 0,0 0 0,0 1 16,0-1-16,-21 0 0,21 0 15,21-21 17,-21-21-32,21 0 0,1 0 15,-1-1-15,21 1 0</inkml:trace>
  <inkml:trace contextRef="#ctx0" brushRef="#br0" timeOffset="26663.77">14414 4911 0,'0'0'0,"-21"21"16,0 0-16,21 0 0,-21 22 15,0-22-15,0 21 0,-1-21 0,1 22 16,0-22-16,0 0 0,0 21 15,21-21-15,0 1 0,-21-1 0,21 0 16,0 0-16,0 0 0,0 0 16,21-21-16,0 0 15,0 0-15,0 0 0,0 0 0,1 0 16,-1 0-16,21 0 0,-21 0 16,0-21-16,1 0 0,-1 0 0,21 0 15,-21 0-15,0-22 0,1 1 16,-22 0-16,0-1 0,21 1 0,-21 0 15,0-1-15,0 22 0,0 0 16,-21 0-16,21 0 0,-22-1 0,1 22 16,0 0-16,0 0 0,0 0 15,0 0-15,-1 22 0,1-22 16,0 21-16,0 0 0,0 0 16,0-21-16,21 21 0,0 0 0,0 1 15,0-1 1,21-21-16,0 0 0,0 0 15,0 0-15,22 0 0</inkml:trace>
  <inkml:trace contextRef="#ctx0" brushRef="#br0" timeOffset="27130.34">14817 4890 0,'0'0'0,"0"-22"0,0 1 16,0 0-16,0 0 0,0 0 15,21 0-15,0 21 16,-21-22-16,21 22 0,0 0 16,0 0-16,1 0 0,-1 0 15,0 0-15,-21 22 16,21-1-16,-21 0 0,0 0 0,21 0 16,-21 22-16,0-22 0,0 21 15,0-21-15,0 22 0,0-1 0,0-21 16,0 21-16,0-20 0,0 20 15,0-21-15,0 0 0,0 22 16,0-22-16,0 0 16,0 0-16,0-42 47,0 0-47,21 0 15,-21-22-15,22 22 0,-1 0 16,0-21-16,0-1 0,0 1 0,0 0 15,1-1-15,-1 22 0,0-21 16,0 21-16,0-22 0,0 22 0,1 21 16,-1-21-16,0 0 0,0 21 15,0 0-15,0 0 16,1 0 0,-1 0-1,0 21-15</inkml:trace>
  <inkml:trace contextRef="#ctx0" brushRef="#br0" timeOffset="27582.14">15981 4784 0,'0'0'0,"0"-21"15,0-1-15,-21 22 31,-1 0-31,1 0 0,0 22 16,0-22-16,0 21 0,0 0 16,-22 0-16,22 0 0,-21 22 0,21-22 15,-1 0-15,1 0 0,0 0 16,21 0-16,0 1 0,0-1 0,0 0 16,21-21-1,0 21-15,1-21 0,-1 21 0,0-21 16,0 0-16,21 0 0,-20 0 15,-1 0-15,0 0 0,0 0 0,0 0 16,0 0-16,1 0 16,-1 0-16,-21 21 15,0 1-15,0-1 16,-21-21-16,21 21 0,-43 0 16,22-21-16,0 21 0,-21 0 15,20-21-15,-20 22 0,21-22 0,0 0 16,0 0-16,-1 21 0,1-21 15,0 0-15,0 0 16,21-21-16,-21 21 16,21-22-16,-21 1 0,-1 0 15,22 0-15</inkml:trace>
  <inkml:trace contextRef="#ctx0" brushRef="#br0" timeOffset="27913.29">13864 4445 0,'0'0'0,"0"-21"0,0 0 31,42 21-31,-20 0 0,20 0 16,0 0-16,1 0 0,20 0 15,1 0-15,-1 0 0,22-21 0,-22 21 16,22 0-16,-22 0 0,22 0 16,-21 0-16,-22 0 0,21 0 0,-20 0 15,-1 0-15,0 0 0,-20 0 16,20 0-16,-63 0 31,0 0-31,-1 21 16,1-21-16,0 0 0,-21 0 15,21 0-15,-22 0 0</inkml:trace>
  <inkml:trace contextRef="#ctx0" brushRef="#br0" timeOffset="28522.75">10414 5715 0,'0'0'0,"-21"0"0,0 21 0,-1-21 16,22 21-16,-21-21 15,21 22-15,21-22 31,1 0-31,-1 0 0,21 0 0,0 0 16,1 0-16,-1 0 0,43 21 16,-22-21-16,22 0 0,21 0 0,21 0 15,0 0-15,0 0 0,21 0 16,0 0-16,0 0 0,22 0 0,-1 0 16,0 0-16,-21 0 0,22 0 15,-1-21-15,-21-1 0,22 22 0,-22 0 16,0-21-16,-21 0 0,0 21 0,0-21 15,-21 21-15,0-21 16,-1 21-16,1 0 0,-21 0 0,0-21 16,-22 21-16,1 0 0,-1 0 15,-21 0-15,1 0 0,-1 0 0,-21 0 16,0 0-16,-21-22 0,0 1 16,0 0-1,-21 0-15,0 0 0,0 0 16,-21-1-16,20 1 0</inkml:trace>
  <inkml:trace contextRef="#ctx0" brushRef="#br0" timeOffset="29286.86">12785 4360 0,'0'0'15,"0"22"-15,0-1 16,0 0-1,21-21 1,0 0-16,0 0 16,0 0-16,0 0 0,1 0 15,-1 0-15,0-21 0,0 21 16,0-21-16,-21-1 0,21 1 0,1 21 16,-1-42-16,0 21 0,-21 0 15,0-1-15,0-20 0,0 21 0,0-21 16,0-1-16,0 22 15,-21-21-15,0-1 0,-22 1 0,22 0 0,0 21 16,-21-22-16,-1 1 0,22 0 16,-21-22-16,-1 22 0,1-1 15,0-20-15,-22-1 0,1 22 16,20-21-16,-20-1 0,-22 22 0,22-1 16,-22 1-16,22 0 0,-22-1 0,21 1 15,-20 21-15,-1-21 0,0 20 16,1-20-16,-1 21 0,0 0 15,-20 0-15,-1-1 0,0 1 0,0 0 16,0 0-16,-21 21 0,21-21 16,-21 21-16,0 0 0,0 0 0,-21 0 15,21 0-15,-21 21 0,21-21 16,-21 21-16,0 0 0,0 0 16,21 1-16,-22-1 0,1 0 15,21 0-15,0 21 0,0-20 0,0-1 16,0 0-16,21 21 0,1-21 15,-1 22-15,21-22 0,0 21 0,22 1 16,21-22-16,-1 21 0,1 0 16,21-20-16,0 20 0,21-21 0,0 21 15,-22-20-15,22-1 0,0 0 16,-21 0-16,21 0 0,0 0 16,-21-21 15,0 0-31,21-21 15</inkml:trace>
  <inkml:trace contextRef="#ctx0" brushRef="#br0" timeOffset="29598.12">7324 3217 0,'0'0'0,"-22"22"16,1 41-16,21-42 15,-21 0-15,0 1 0,21 20 16,-21-21-16,21 0 0,0 22 0,0-22 16,-21 0-16,21 0 15,21-21 1,0 0-16,0 0 0,0 0 15,0 0-15,1 0 0,-1 0 0,21 0 16,-21 0-16,0 0 0,22 0 16,-1 0-16,0 0 0,1 0 0,20 0 15,1-21-15,20 21 0,1-21 16,0 21-16</inkml:trace>
  <inkml:trace contextRef="#ctx0" brushRef="#br0" timeOffset="30365.77">12467 3916 0,'21'0'32,"0"0"-32,1 0 15,-1 0-15,0 21 0,21 0 16,-21 0-16,22 1 0,-22-1 15,0 0-15,21 0 0,-20 0 0,-1 0 16,0 1-16,0-1 0,0 0 16,0 0-16,1 0 0,-1-21 0,-21 21 15,21-21-15,0 0 16,0 0 0,0 0-16,1 0 15,-22-21-15,21 0 0,0 0 0,0 0 16,0-22-16,0 22 15,1-21-15,20 21 0,-21-22 0,21 1 16,-20 21-16,20-21 0,-21 20 16,0 1-16,22 0 0,-22 0 0,0 0 15,0 21-15,0 0 0,0-21 16,1 21-16,-1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3:32:01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868 0,'0'0'0,"0"-21"15,0 0 1,0-1 0,0 1 15,21 21-31,-21-21 16,0 0-1,0 0 1,0 0-1,0 42 32,0 0-31,0 0-16,0 0 0,0 0 16,0 22-16,0-1 0,0-21 15,0 22-15,0-1 0,0 0 0,0 1 16,-21-1-16,21 0 0,-21 1 15,21-1-15,0-21 0,0 21 0,0-20 16,-22 20-16,22-21 0,0 21 16,0-20-16,0-1 0,0 0 15,0 0-15,0 0 0,0 0 16,0 1-16,0-44 47,0 1-47,0 0 15,0 0-15,0 0 0,0 0 16,22-1-16,-1 1 0</inkml:trace>
  <inkml:trace contextRef="#ctx0" brushRef="#br0" timeOffset="419.11">2434 699 0,'0'0'0,"0"21"62,0 0-62,0 0 0,0 0 16,0 0-16,0 22 0,0-22 16,0 21-16,0 1 0,0-1 15,0 0-15,0-21 0,-21 22 16,21-1-16,-21 0 0,21 1 16,-21-22-16,21 21 0,0-21 0,0 22 15,0-22-15,-22 0 0,22 0 16,0 0-16,0 1 0,-21-1 15,21-42 32,0-1-31,0 1-16</inkml:trace>
  <inkml:trace contextRef="#ctx0" brushRef="#br0" timeOffset="779.76">1905 1207 0,'21'0'16,"0"0"-1,0 0-15,1 0 16,-1 0-16,0 0 0,21 0 0,-21 0 16,1 0-16,20-22 0,-21 22 15,21 0-15,-20 0 0,20-21 0,-21 21 16,0 0-1,-42 0 32,21-21-47</inkml:trace>
  <inkml:trace contextRef="#ctx0" brushRef="#br0" timeOffset="1175.01">2794 868 0,'21'0'0,"0"-21"15,0 21-15,1 0 0,-1 0 16,21 0-16,-21 0 0,0 0 16,22-21-16,-22 21 0,0 0 0,21 0 15,-20 0-15,-1 0 0,0-22 16,0 22-16,0 0 15,0 0-15,1 0 0,-1 0 0,-42 0 47,-1 0-31,1 0-16,0 0 16</inkml:trace>
  <inkml:trace contextRef="#ctx0" brushRef="#br0" timeOffset="1499.34">3069 826 0,'-21'0'32,"21"21"-17,0 0 1,0 0-16,0 0 0,0 0 15,0 1-15,0-1 0,0 21 16,-21-21-16,21 22 0,0-22 0,-21 42 16,21-20-16,0-22 15,0 42-15,0-42 16,-22 22-16,22-22 0,0 0 16,-21-21-16,21 21 0,0 0 15,0 1-15,0-44 47,21 1-47,1 0 0,-22 0 16</inkml:trace>
  <inkml:trace contextRef="#ctx0" brushRef="#br0" timeOffset="1875.62">3598 847 0,'0'0'0,"0"21"47,0 0-47,0 21 15,0-20-15,0-1 0,0 21 16,0-21-16,-21 22 0,21-22 16,-21 21-16,21 0 0,0-20 0,-21-1 15,21 21-15,-21-21 0,21 0 16,0 1-16,0-1 0,0 0 0,0 0 16,0 0-16,0 0 15,0-42 16,0 0-15,0 0-16,0 0 16</inkml:trace>
  <inkml:trace contextRef="#ctx0" brushRef="#br0" timeOffset="2203.91">3641 847 0,'0'0'0,"21"0"15,0 21 1,0-21-16,0 21 0,-21 0 16,21 0-16,1 1 0,-1-1 0,-21 0 15,21 0-15,0 21 0,-21-20 16,21-1-16,0 0 0,-21 0 15,22 0-15,-22 0 0,21 1 16,-21-1-16,21 0 16,-21 0-16,0-42 47,0 0-32,0 0-15,21-1 0,0 1 16</inkml:trace>
  <inkml:trace contextRef="#ctx0" brushRef="#br0" timeOffset="2868.26">4318 804 0,'-21'0'31,"21"22"-31,-21-1 16,-1 0-16,1 0 0,21 0 0,-21 0 15,0 22-15,0-22 0,-22 0 16,22 0-16,0 22 0,0-22 0,0 0 16,0 0-16,-1 0 15,1 0-15,21 1 0,0-1 16,-21-21-16,42 0 47,-21-21-47,21 21 0,1-22 15,-1 1-15,0 0 0,0 0 16,0 0-16,0-22 0,1 22 0,-1-21 16,0 21-16,21-22 0,-21 22 15,1 0-15,-1 0 0,0-21 16,0 42-16,-21-22 0,21 1 15,0 21-15,1-21 0,-22 42 47,0 0-47,0 1 16,0-1-16,0 21 0,0-21 16,0 22-16,0-1 0,0-21 15,-22 21-15,22-20 0,0 20 16,0 0-16,0-21 0,0 43 0,-21-43 15,21 0-15,0 0 16,0 1-16,0-1 0,0 0 0,-21 0 16,21 0-16,0 0 0,0 1 15,0-1-15,0 0 16,0 0 0,0-42 15,0 0-31,21 0 15,0-1-15,1 1 16,-22 0-16,21 0 0</inkml:trace>
  <inkml:trace contextRef="#ctx0" brushRef="#br0" timeOffset="3690.74">5080 804 0,'0'0'16,"0"-21"-1,21 21 1,-21 21 31,0 1-47,0-1 0,-21 0 0,21 0 16,-21 0-16,21 22 0,0-22 15,0 21-15,-21 0 0,-1-20 16,1 20-16,21 0 0,-21-21 15,21 22-15,-21-22 0,0 42 16,0-41-16,21-1 0,-22 0 16,1 0-16,21 0 0,0 0 0,-21 1 15,0-1-15,0 0 16,21 0-16,0-42 47,0 0-32,0 0-15,0-1 0,0 1 16,0 0-16,21 0 0,0 0 16,0 0-16,-21-1 0,21 22 0,-21-21 15,0 0-15,22 21 0,-1 0 16,-21-21-16,21 21 16,0 0-16,0 0 15,0 0-15,-21 21 0,22 0 16,-22 0-16,21 1 15,-21-1-15,21 0 0,0 0 16,0 0-16,0-21 16,-21 21-16,22-21 0,-1 0 0,0 0 15,0 22-15,0-22 0,0 0 16,1 0-16,-1 0 0,0 0 16,0 0-16,0-22 0,0 22 0,1-21 15,-1 0-15,0 21 16,-21-21-16,0 0 0,21 0 15,0-1 1,-21 1 0,21 21 31,1 0-47</inkml:trace>
  <inkml:trace contextRef="#ctx0" brushRef="#br0" timeOffset="7991.69">7154 381 0,'0'0'0,"0"-21"0,21 21 16,-21-21-16,0 0 16,0-1-1,0 1-15,-21 21 16,0 0-16,0 0 16,0 21-16,-22 1 0,1-1 15,0 0-15,21 21 0,-43-21 0,22 22 16,-1-1-16,1 22 0,-43 63 15,43-64-15,0 1 0,-1 20 16,1 1-16,0-22 0,21 22 16,-22-21-16,22-1 0,0 1 0,21-1 15,0-21-15,0 22 0,0-22 16,21 1-16,0-1 0,22-21 16,-22 21-16,21-20 0,22-1 15,-22 0-15,0-21 0,22 0 0,-1 0 16,-20 0-16,20 0 0,-21-21 15,1 21-15,-1-21 0,0-22 0,1 22 16,-1 0-16,0-21 0</inkml:trace>
  <inkml:trace contextRef="#ctx0" brushRef="#br0" timeOffset="8279.81">7472 614 0,'0'0'16,"0"21"-1,0 0-15,0 22 16,0-22-16,0 21 0,0 0 0,-21 22 16,21-22-16,0 22 0,-22-22 15,22 0-15,0 22 0,0-22 0,-21 1 16,21-1-16,-21-21 0,21 21 15,0-20-15,0-1 0,0 21 16,0-21-16,0 0 16,0-42-1,21 21-15,0-21 16</inkml:trace>
  <inkml:trace contextRef="#ctx0" brushRef="#br0" timeOffset="8543.65">7874 635 0,'21'42'16,"-21"-20"-16,0-1 16,0 21-16,0 0 0,0 22 0,0-22 15,0 22-15,-21-22 0,0 22 16,0-1-16,-1-21 0,22 1 0,-21-1 15,0 0-15,21 1 0,-21-22 16,21 0-16,0 0 0,0 0 0,0 1 16,0-1-16,0-42 31</inkml:trace>
  <inkml:trace contextRef="#ctx0" brushRef="#br0" timeOffset="9306.91">7408 1207 0,'0'0'15,"-21"21"-15,42-21 32,22 0-32,-22 0 15,0 0-15,21 0 0,1-21 0,-1 21 16,0-22-16,22 22 0,-22-21 15,0 21-15,22-21 0,-22 21 16,1-21-16,-1 21 0,0-21 0,-21 21 16,22-21-16,-22 21 0,0 0 15,0 0-15,0-22 0,-21 44 47,0-1-47,0 0 0,0 0 16,-21 0-16,21 0 0,-21 1 15,21-1-15,0 0 0,0 0 0,0 0 16,0 0-16,0 1 0,0-1 0,0 0 16,21 0-16,0-21 0,1 21 15,-1-21-15,21 0 0,-21 0 16,0 0-16,1 0 16,-1 0-16,21 0 0,-21-21 0,0 21 15,22-21-15,-22 0 0,0 21 16,0-21-16,0-1 0,1 1 0,-22 0 15,0 0-15,21 0 0,-21-22 16,21 43-16,-21-21 0,0 0 0,0 0 16,0 42 15,0 0-31,0 0 16,-21 1-16,21-1 0,0 0 15,-21 21-15,21-21 0,-22 1 0,22 20 16,0 0-16,0 1 15,0 20-15,-21 1 0,21-22 16,-21 64-16,21-64 0,0 22 16,0-22-16,-21 0 0,21 22 15,-21-22-15,21 0 0,-21 1 0,21-1 16,0 0-16,-22 1 0,1-22 16,0 21-16,0-21 0,0 1 0,21-1 15,-43 0-15,22 0 0,0-21 0,-21 0 16,21 0-16,-22 0 0,22 0 15,-21 0-15,-1-21 0,1 0 16,0 0-16,-1-1 0,22 1 16,-21 0-16,21-21 0,0-1 15,21 1-15,0 21 0,0 0 0,0-22 16,21 22-16,0 0 0,21-21 16,-21-1-16,22 22 0,-22-21 0</inkml:trace>
  <inkml:trace contextRef="#ctx0" brushRef="#br0" timeOffset="9635.79">8975 1080 0,'0'21'16,"0"0"-16,0 0 15,0 21-15,0-20 0,0 20 16,0 0-16,0 1 0,0-1 0,0 21 16,0-20-16,0 20 0,0 1 15,-22-1-15,1-20 0,0 20 0,21 1 16,-21-22-16,0 21 0,0 22 16,-1-43-16,1 1 0,0-1 15,0-21-15,21 22 0,0-22 0,0 0 16,-21 0-16,21-42 31,0 0-31,21 0 16,0-1-16,-21-20 0,21 0 0</inkml:trace>
  <inkml:trace contextRef="#ctx0" brushRef="#br0" timeOffset="9935.69">8932 1291 0,'0'0'0,"0"-42"15,0-43-15,0 64 16,0 0-16,0 0 0,21 0 0,1-1 16,-1 1-16,0 0 0,21 21 15,1-21-15,-1 0 0,0 21 16,1 0-16,-1 0 0,0 0 0,1 21 16,-1 0-16,-21 0 0,0 22 15,-21-22-15,0 21 0,0-21 0,0 22 16,-21-1-16,0-21 0,0 21 15,-22-20-15,1-1 0,21 0 0,-21 0 16,-1 0-16,22 0 0,-21 1 16,21-22-16,-1 21 0,1-21 0,42 0 31,1-21-15,-1-1-16,0 1 0,0 0 15</inkml:trace>
  <inkml:trace contextRef="#ctx0" brushRef="#br0" timeOffset="10291.49">9610 1185 0,'0'0'0,"21"0"0,0 0 0,0 0 16,0 0-16,0 0 0,1-21 15,20 21-15,-21-21 0,0 21 16,0-21-16,1 0 0,-1 21 0,0-21 16,0-1-16,-21 1 15,-21 21-15,0 0 16,0 0-16,-1 0 0,1 0 16,-21 21-16,21-21 0,-22 22 0,22-1 15,-21 0-15,21 21 0,0-21 0,-1 1 16,22-1-16,0 21 0,0-21 15,0 0-15,0 1 0,0-1 16,0 0-16,22 0 16,-1 0-16,0-21 0,21 0 0,-21 0 15,1 0-15,20 0 0,-21 0 16,21 0-16,-20 0 0,-1-21 0</inkml:trace>
  <inkml:trace contextRef="#ctx0" brushRef="#br0" timeOffset="10616.42">10033 1080 0,'0'0'16,"0"-22"-16,21 1 15,0 0-15,0 21 0,1 0 16,-1 0-16,0 0 0,21 0 16,-21 21-16,1 0 15,-1 1-15,0-1 0,0 0 0,0 21 16,-21-21-16,0 1 0,21 20 0,-21-21 15,0 21-15,0-20 0,0-1 16,0 0-16,0 0 0,-21 0 0,0-21 16,21 21-16,-21 1 0,0-22 15,0 0-15,-1 0 16,1 0-16,21-22 16,0 1-16,0 0 15,0 0-15,0 0 0,21 0 0,1-1 16,-1-20-16,0 0 0,-21 21 15,21-22-15,0 1 0,0 0 16,1-1-16,-1 22 0</inkml:trace>
  <inkml:trace contextRef="#ctx0" brushRef="#br0" timeOffset="11131.17">11409 720 0,'0'0'0,"21"-21"0,21-64 16,-21 64-16,1 0 15,-22-1-15,0 44 31,0-1-15,0 21-16,0-21 0,0 22 0,0 20 16,-22-21-16,22 1 0,-21 20 15,0 1-15,21-22 0,-21 22 0,0-1 16,21-21-16,0 1 0,-21-1 0,21 0 16,0-20-16,0 20 0,0-21 15,0 0-15,0 0 0,0 1 16,21-22-16,0 0 0,0 0 15,0 0-15,0 0 0,1 0 16,-1 0-16,0-22 0,0 22 0,0-21 16,-21-21-16</inkml:trace>
  <inkml:trace contextRef="#ctx0" brushRef="#br0" timeOffset="11319.3">11282 1080 0,'0'0'0,"21"0"31,0 0-15,0 0-16,0 0 0,1 0 15,-1 0-15,21-22 0,-21 22 0,22-21 16,-22 21-16,21-21 0,-21 21 16,22-21-16,-22 21 0,0-21 0,0 21 15,0 0-15,-21-21 0</inkml:trace>
  <inkml:trace contextRef="#ctx0" brushRef="#br0" timeOffset="11684.09">11705 1101 0,'0'0'0,"0"21"16,21-21 0,0 0-16,1 0 15,-1 0-15,0 0 16,21 0-16,-21 0 0,85-42 15,-63 20-15,-22 1 0,0 21 16,21-21-16,-42 0 0,0 0 16,0 0-16,-21 21 15,0 0-15,-43 0 16,43 0-16,-21 0 0,21 21 16,0 0-16,-22 0 0,22 0 0,0 0 15,0 22-15,21-22 0,0 21 16,-21-21-16,21 1 0,0 20 15,0 0-15,0-21 0,0 1 16,42 20-16,-21-42 16,43 21-16,-43-21 0,21 0 15,22 0-15,-22 0 0,0 0 16,1 0-16,-1-21 16,-21 0-16,21 21 0,-20-21 0,-1-1 0</inkml:trace>
  <inkml:trace contextRef="#ctx0" brushRef="#br0" timeOffset="11904.79">12404 931 0,'0'0'0,"21"0"0,0 0 15,-21 22 1,21-1-16,0 0 0,-21 0 0,21 21 16,1-20-16,-1-1 0,-21 21 15,21-21-15,0 22 0,-21-22 0,21 0 16,-21 0-16,21 0 0,-21 0 15,0 1-15,0-1 0,0 0 16,22-21-16,-22-21 31</inkml:trace>
  <inkml:trace contextRef="#ctx0" brushRef="#br0" timeOffset="12127.66">12742 953 0,'0'0'16,"0"-22"-16,-21 22 16,0 0-16,21 22 15,-21-1-15,0 0 0,-1 0 16,1 0-16,-21 22 0,21-22 0,0 0 16,-1 21-16,1-21 0,-21 22 0,21-22 15,0 0-15,-1 0 0,1 0 16,21 1-16,0-1 0,0 0 15,0 0 1,21-21-16,1 0 0,-1 0 16,0-21-16</inkml:trace>
  <inkml:trace contextRef="#ctx0" brushRef="#br0" timeOffset="12407.5">13187 572 0,'0'0'16,"21"0"-16,-21-22 0,0 44 31,0-1-31,0 0 0,-21 21 0,0-21 16,21 22-16,-22 20 0,1-20 16,0-1-16,21 21 0,-21-20 0,0-1 15,0 22-15,21-22 0,0 0 16,-22 1-16,22-22 0,0 21 0,0-21 15,0 22-15,0-22 0,0 0 16,22-21-16,-1 21 0,0-21 0,0 0 16,0 0-16,0 0 0,1 0 15,-1 0-15,0 0 0,-21-21 16</inkml:trace>
  <inkml:trace contextRef="#ctx0" brushRef="#br0" timeOffset="12600.29">12954 974 0,'21'0'16,"0"0"0,0 0-16,1 0 0,20-21 15,-21 21-15,0-22 0,0 22 16,1-21-16,20 21 0,-21-21 0,0 21 15,0-21-15</inkml:trace>
  <inkml:trace contextRef="#ctx0" brushRef="#br0" timeOffset="13508.34">14436 974 0,'0'0'0,"0"-21"16,-22-22-16,22 64 31,0 1-15,0 20-16,22-21 0,-22 21 15,0-20-15,0 20 0,0 0 0,0-21 16,0 22-16,0-22 0,0 21 0,-22-21 16,22 1-16,0-1 0,-21 0 15,0 0-15,21 0 0,-21-21 0,21 21 16,0-42 31,0 0-47,0 0 0,0 0 15,0 0-15,21-1 0,0 1 0,0-21 16,1 0-16,-1 20 0,0-20 16,0 0-16,21-1 0,1 22 0,-22-21 15,21 21-15,1 0 0,-22-1 16,21 22-16,-21 0 0,0 0 0,1 22 16,-1-1-16,-21 0 0,0 0 15,21 0-15,-21 22 0,0-1 0,0-21 16,0 21-16,0-20 0,0 20 15,0-21-15,0 0 0,0 0 0,-21 1 16,21-1-16,0 0 16,-21-21-16,21 21 0,-22-21 15,22-21 17,0 0-32,0 0 15,0-1-15,0 1 0,22-21 16,-1 21-16,0-22 0,21 22 0,-21-21 15,64-43-15,-43 64 16,-20 0-16,20 0 0,0 0 0,1-1 16,-1 22-16,-21 0 0,0 0 15,0 22-15,1-1 0,-1 21 16,-21-21-16,0 22 0,0-22 0,0 21 0,0-21 16,0 22-16,0-22 15,0 0-15,-21 21 0,21-21 0,-22 1 16,22-1-16,-21 0 15,21 0-15,21-21 32</inkml:trace>
  <inkml:trace contextRef="#ctx0" brushRef="#br0" timeOffset="14780.63">15938 1016 0,'0'0'0,"0"-42"16,0 21-16,-21-1 0,0 22 15,0 0-15,0 0 0,-22 0 0,22 0 16,0 0-16,-21 22 0,21-1 16,-22 0-16,22 0 0,0 0 0,0 22 15,-22-1-15,43-21 0,-21 21 16,21 1-16,-21-22 0,21 21 0,0-21 15,0 1-15,0-1 0,0 0 0,0 0 16,21 0-16,-21 0 16,21-21-16,1 0 0,-1 22 0,21-22 15,-21 0-15,0 0 0,1 0 16,-1 0-16,0-22 0,0 1 0,0 0 16,0 0-16,1 0 0,-1 0 0,-21-1 15,0-20-15,21 0 0,0 21 16,-21-22-16,0 1 0,0 0 0,21 20 15,-21 1-15,0 0 0,0 0 16,0 42 0,0 0-16,0 0 15,0 1-15,0 20 0,0-21 0,0 21 16,-21-20-16,21 20 0,0-21 16,0 0-16,0 22 0,0-22 15,0 0-15,0 0 0,21 0 0,0-21 16,-21 21-16,22-21 0,-1 0 15,0 0-15,0 0 0,0 0 16,0 0-16,1 0 0,-1 0 16,0-21-16,0 21 0,0-21 0,0 0 15,1 0-15,-1 0 0,0-22 0,0 22 16,0 0-16,0-21 0,1 20 16,-1 1-16,-21 0 0,21 0 0,0 0 15,-21 0-15,0 42 31,0 0-31,0 0 16,0 0-16,0 0 0,0 1 0,0-1 16,0 0-16,0 0 0,0 0 0,0 0 15,0 1-15,21-1 0,0 0 16,-21 0-16,22-21 0,-1 21 16,0-21-16,0 0 0,0 0 15,0 0-15,1 0 0,-1 0 0,0 0 16,0-21-16,0 0 0,0 0 15,-21 0-15,22-1 0,-1-20 0,0 21 16,-21-21-16,0-1 0,0-20 16,21 20-16,0-20 0,-21-1 15,21 22-15,-21-21 0,0 20 16,0 1-16,22 21 0,-22-22 0,0 22 16,0 0-16,0 0 0,0 42 31,0 0-31,0 0 0,0 22 0,0-1 15,0 0-15,0 22 0,0-22 16,0 22-16,0-22 0,0 0 0,0 22 16,0-22-16,0 1 0,0-22 15,0 21-15,-22-21 0,22 0 0,0 1 16,0-1-16,0 0 16,-21-21-1,21-21 1,0 0-16,0-1 15,0 1-15,0 0 0,0 0 16,21 0-16,-21 0 0,22-22 0,-1 22 16,0 0-16,-21 0 0,21 0 15,0-1-15,0 1 0,1 21 0,-1 0 16,0 0 0,0 0-16,-21 21 15,0 1-15,0-1 16,-21-21-16,0 21 15,0 0-15,-1-21 0,1 0 16,0 0-16,0 0 0,0 21 16,0-21-16,-1 0 15,22 21-15,0 1 16,0-1-16,0 0 16,0 0-16,0 0 0,22 0 15,-1 1-15,-21-1 0,21 0 16,0-21-16,0 21 0,-21 0 15,21-21-15,1 0 0,-1 0 0,0 0 16,0 0-16,0 0 0,0 0 16,1 0-16,-1 0 0,0 0 15,0 0-15,0 0 0,0-21 0,1 0 16</inkml:trace>
  <inkml:trace contextRef="#ctx0" brushRef="#br0" timeOffset="15130.82">17399 1080 0,'0'0'0,"0"-22"16,0 44 0,-21-22-16,0 21 15,21 0-15,0 21 0,-22-21 0,22 1 16,-21-1-16,21 0 0,-21 0 16,21 21-16,0-20 0,0-1 15,0 0-15,0 0 0,21-21 16,0 21-16,1-21 0,-1 0 15,0 0-15,0 0 0,21 0 0,-20 0 16,-1 0-16,21 0 0,-21 0 16,22-21-16,-22 0 0,0 0 0,0 0 15,0-1-15,0 1 0,-21-21 16,0 21-16,0 0 0,22-22 0,-22 22 16,0 0-16,0 0 0,0 0 15,0-1-15,21 44 63</inkml:trace>
  <inkml:trace contextRef="#ctx0" brushRef="#br0" timeOffset="15485.7">17928 1058 0,'0'0'0,"-21"22"32,21-1-17,-21 0-15,21 0 0,0 0 16,-21 22-16,-1-22 0,22 21 0,-21 0 16,0 1-16,21-1 0,-21 0 0,21 1 15,-21 20-15,21-20 0,-21 20 16,21 1-16,0-1 0,0 1 0,-22-1 15,22 1-15,-21-22 0,21 21 16,0-20-16,0 20 0,-21-20 0,21-1 16,-21 0-16,21-21 0,-21 22 0,21-22 15,0 21-15,0-21 0,0 1 16,0-1-16,-21-21 16,21 21-16,0-42 15,0 0 1,21-1-16,-21 1 0,21-21 15,0 21-15,-21 0 0</inkml:trace>
  <inkml:trace contextRef="#ctx0" brushRef="#br0" timeOffset="15818.89">17886 1207 0,'0'0'0,"0"-22"0,0-41 15,0 21-15,0 20 0,0 1 0,0 0 16,0-21-16,0 21 0,0-1 16,21 1-16,0 0 0,0 0 0,-21 0 15,21 21-15,1-21 0,-1 21 16,0 0-16,0 0 0,0 0 0,0 0 16,1 21-16,-1 0 0,0 0 15,-21 0-15,21 43 0,-21-22 16,21 0-16,-21-20 0,0-1 15,0 21-15,-21-21 0,0 0 0,0 1 16,0-1-16,-1-21 16,1 21-16,-21-21 0,21 0 0,0 21 15,-1-21-15,1 0 0,0 0 0</inkml:trace>
  <inkml:trace contextRef="#ctx0" brushRef="#br0" timeOffset="23338.89">19791 868 0,'0'-21'0,"0"0"16,0-1-1,0 1-15,0 0 16,0 0-16,0 0 16,21 0-16,0 21 0,-21-22 15,0 1-15,21 21 16,-21-21-16,21 0 0,1 0 15,-1 0-15,-21-1 16,0 1 0,0 42 15,-21 1-31,-1 20 0,22-21 16,-21 21-16,0 22 0,0-1 0,0-20 15,0 20-15,-1 1 0,1-1 16,0 1-16,-21-22 0,21 22 0,-1-22 15,-20 0-15,21-21 0,0 22 16,0-22-16,21 0 0,0 0 0,-22-21 16,22 21-16,-21-21 15,21-21 1,0 0-16,0 0 0,0 0 16,0 0-16,0-1 0,0-20 15,0 21-15,0-21 0,0-1 0,0 1 16,0 0-16,0-1 0,0 1 15,21 0-15,1 20 0,-22 1 0,0 0 16,21 0-16,0 21 0,0 0 16,-21 21-16,0 0 15,21 0-15,0 22 0,-21-22 0,22 21 16,-22 1-16,21-22 0,0 21 16,-21 0-16,21-20 0,0-1 15,0 21-15,1-21 0,-1 0 0,21 1 16,-21-1-16,0-21 0,22 21 15,-1-21-15,-21 0 0,22 0 0,-1 0 16,-21 0-16,21 0 0,1 0 16,-22 0-16,21-21 0,1 21 0,-22-21 15,0-1-15,0 1 0,0 0 16,0 0-16,-21 0 0,22-22 16,-22 22-16,0-21 0,0 0 0,0 20 15,0-20-15,0 21 0,-22 0 0,22 0 16,-21 21-16,0 0 0,0 0 15,0 0-15,0 21 16,-1 0-16,1 0 0,0 0 16,0 0-16,0 22 0,0-22 0,21 21 15,0-21-15,-22 1 0,22-1 16,0 21-16,0-21 0,0 0 0,0 1 16,0-1-16,22-21 15,-1 21-15,0-21 16,0 0-16,0 0 0,0 0 15,22-21-15,-22 0 0,0 21 16,0-22-16,0 1 0,22 0 0,-22 0 16,-21 0-16,21 0 0,0-1 15,-21 1-15,0 0 0,0 0 16,0 0-16,0 0 0,0 42 31,0 0-31,0 0 16,0 0-16,0 0 0,0 1 15,0-1-15,0 0 0,0 0 0,0 0 16,0 0-16,21-21 0,1 22 16,20-22-16,-21 21 0,21-21 15,1 0 1,-22 0-16,42 0 0,-41-21 16,20 21-16,-21-22 0,0 1 15,0 0-15,22-21 0,-22 21 16,0-1-16,-21-20 0,0 21 15,21-21-15,-21 20 0,0-20 0,0 21 16,0 0-16,0 0 0,0 42 31,-21 0-31,21 21 16,0-21-16,0 1 0,-21 20 0,21-21 16,-21 0-16,21 22 0,0-22 15,0 0-15,0 0 0,-21 0 16,21 0-16,21-21 47,-21-21-47,21 21 0,-21-21 15,21 0-15,-21 0 0,0 0 16,21-1-16,0-20 0,-21 21 0,22-21 16,-1 20-16,-21-20 0,21 21 15,0 0-15,0 0 0,0-1 0,1 22 16,-1 0-16,0 0 15,0 0-15,0 22 0,-21-1 16,0 21-16,21-21 0,-21 0 16,0 22-16,0-22 0,0 0 0,0 0 15,0 22-15,0-22 0,0 0 16,0 0-16,0 0 0,0 0 16,22 1-16,-1-22 15,0 0-15,0 0 0,43 0 16,-22 0-16,0 0 0</inkml:trace>
  <inkml:trace contextRef="#ctx0" brushRef="#br0" timeOffset="24005.14">22098 995 0,'0'0'0,"21"-21"0,-21-43 15,0 43-15,0 0 16,-21 21-16,0 0 0,0 0 15,-1 0-15,-20 0 0,21 0 16,-21 0-16,20 42 0,-20-21 0,0 1 16,21 20-16,-1-21 0,-20 21 15,21 1-15,0-22 0,21 21 16,0-21-16,0 22 0,0-22 0,0 0 16,0 0-16,21 0 0,0 1 0,0-22 15,0 21-15,1-21 0,-1 0 16,21 0-16,-21 0 0,0 0 15,22 0-15,-22 0 0,0-21 16,21-1-16,-20 22 0,-1-21 0,0 0 16,0-21-16,-21 21 0,0-1 15,21-20-15,-21 21 0,0-21 0,0 20 16,0 1-16,0 0 0,0 0 16,0 0-16,0 0 0,0 42 31,0 0-31,0 0 0,-21 0 0,21 22 15,0-1-15,-21 0 0,0 1 16,0-1-16,21 0 0,0 1 0,0 20 16,-22-21-16,22 22 15,0-22-15,0 22 0,0-1 0,-21 1 16,21-1-16,0 1 0,0-1 16,-21 1-16,21-1 0,0 1 0,0-1 15,0 1-15,-21-1 0,0 1 0,0-22 16,21 22-16,-22-1 0,-20-21 15,21 1-15,0-1 0,-22 0 0,22-20 16,-21 20-16,0-42 0,20 21 16,-20 0-16,0-21 0,21 0 0,-22 0 15,1-21-15,21 0 0,-22 0 16,22-22-16,-21 22 0,21-21 16,-22-22-16,1-20 0,42 20 15,0 22-15,0 0 16,0-22-16,0 22 0,0-43 0,21 43 15,0-22-15,22-20 16,-22 20-16,106-84 16,-85 84-16</inkml:trace>
  <inkml:trace contextRef="#ctx0" brushRef="#br0" timeOffset="25655.52">22500 889 0,'0'0'0,"0"-42"16,0 21-16,0 42 31,0 0-31,0 0 16,0 0-16,0 0 0,0 1 0,0-1 15,0 0-15,0 0 0,0 0 16,0 0-16,0 1 0,0-1 15,0 0-15,0 0 0,0 0 16,0 0-16,21-21 16,0 0-16,1 0 0,-1 0 15,0 0-15,0 0 16,0 0-16,0 0 0,1 0 0,-1-21 16,0 0-16,0 0 0,21 0 15,-20 0-15,-1-1 0,0 1 0,-21 0 16,21 0-16,0 0 0,-21 0 15,21-1-15,-21 44 32,0-1-17,0 0-15,0 0 0,0 0 16,0 0-16,0 1 16,0-1-16,0 0 0,22 0 15,-1-21-15,0 21 16,0-21-16,0 0 0,0 0 0,1 0 15,20 21-15,-21-21 0,21 0 16,1 0-16,-1 0 0,0 0 0,-20 0 16,20-21-16,0 21 0,-21-21 15,22 0-15,-22 21 0,0-21 0,0 0 16,0-22-16,-21 22 0,22-21 16,-22 21-16,0-22 0,0 22 0,0 0 15,0-21-15,0 20 0,-22 1 16,1 0-16,0 21 15,0 0-15,0 0 0,0 0 16,-1 0-16,-20 21 0,21 0 0,0 1 16,0-1-16,21 0 0,0 0 15,-22 21-15,22-20 0,0-1 0,0 0 16,0 0-16,0 0 0,0 0 16,0 1-16,0-1 0,22 0 15,-1-21-15,0 0 16,0 0-16,0 0 0,0 0 15,1 0-15,-1 0 0,0 0 16,0-21-16,0 0 0,0 21 16,-21-22-16,22 1 0,-1 0 15,-21 0-15,0 0 0,21 0 16,0-1-16,-21 1 0,0 0 16,0 0-16,0 42 31,0 0-31,0 0 0,-21 1 15,21-1-15,-21 0 0,21 21 16,0-21-16,0 1 0,0-1 0,0 21 16,0-21-16,0 0 0,0 1 15,0-1-15,21-21 0,21 21 0,-21 0 16,22-21-16,-1 0 16,-21 0-16,22 0 0,20 0 0,-21 0 15,1 0-15,-1 0 0,22 0 16,-22-21-16,0 21 0,1-21 0,-22 0 15,21-1-15,-21 1 0,0 0 16,1-21-16,-1 21 0,-21-22 16,0 1-16,0 21 0,0-22 0,0 22 15,0 0-15,-21 0 0,-1 0 0,1 0 16,0 21-16,0 0 0,0 0 16,-22 0-16,22 21 0,0 0 15,-21 0-15,21 0 0,-1 0 0,1 22 16,0-22-16,0 21 0,0-21 15,21 1-15,0-1 0,0 21 16,0 0-16,0-20 16,21-1-16,0-21 0,0 0 15,0 21-15,1-21 0,-1 0 0,0 0 16,0 0-16,0 0 0,0 0 16,1-21-16,-1 21 0,0-21 0,0 21 15,-21-22-15,21 1 0,-21 0 16,21 0-16,1 0 0,-22 0 0,0-1 15,21 1-15,0 21 16,-21 21 15,0 1-31,-21-1 0,0 0 16,-1 21-16,1 1 0,0-22 16,0 21-16,21 0 0,-21 22 0,21-22 15,0 1-15,0 20 0,0 1 16,0-22-16,0 21 0,0 1 0,0-1 15,0 1-15,-21-22 0,21 22 16,0-1-16,-22-20 0,1 20 0,21-21 16,-21 1-16,0 20 0,0-20 0,-22 20 15,22-21-15,-21 22 0,0 42 16,-1-64-16,22 0 16,0 1-16,0-22 0,21 21 15,-21-21-15,-1 22 0,22-22 16,0-42 15,0 0-31,0-1 0,0 1 0,22-21 16,-1 0-16,0-1 0,0-20 0,0-1 15,0 1-15,1-22 0,20 22 16,-21-22-16,0 0 0,43-63 16,-43 63-16,0 1 15,0-1-15,0 0 0,1 22 0,-1 21 0,0-22 16,0 22-16,0-1 0,0 22 15,1-21-15,-1 21 0,0-22 16,0 22-16,0 0 0,0 0 16,1 0-16,-22 0 0,21 21 0,0-22 15,0 1-15,0 0 0,0 21 16</inkml:trace>
  <inkml:trace contextRef="#ctx0" brushRef="#br0" timeOffset="26080.26">24659 1101 0,'21'0'62,"-21"-21"-62,43 21 0,-22 0 0,0-22 16,21 22-16,-21-21 0,22 0 15,-22 21-15,21-21 0,-21 0 0,22 0 16,-22-1-16,0 1 0,0 0 16,0 0-16,-21 0 0,0 0 0,0-1 15,-21 1-15,0 21 16,-21 0-16,21 0 0,-22 0 0,22 0 16,-21 0-16,-1 21 15,22 1-15,-21-1 0,21 0 0,0 21 16,-1-21-16,1 22 0,0-22 15,21 0-15,0 21 0,0-20 0,0-1 16,0 0-16,0 0 0,0 0 16,0 0-16,21 1 0,0-22 0,1 21 15,-1-21-15,21 0 0,-21 21 16,0-21-16,22 0 0,-22 0 0,0 0 16,21 0-16,-20 0 0,-1 0 15,0-21-15,0 21 0,0-21 16,0-1-16</inkml:trace>
  <inkml:trace contextRef="#ctx0" brushRef="#br0" timeOffset="26476.27">25379 85 0,'0'0'0,"21"0"16,0 0-16,0 21 15,0 0-15,22 21 0,-22-20 16,21 20-16,-21 0 0,22 1 16,-22-1-16,21 21 0,-21-20 0,1 20 15,-1-20-15,-21 20 0,0-21 16,0 22-16,0-1 0,0 1 0,-21-22 15,-1 22-15,1-22 0,0 22 16,-21-22-16,-1 0 0,1 1 0,0-1 16,-1-21-16,1 21 0,0-20 15,-1 20-15,1-21 0,21 0 0,-21 0 16,-1 1-16,22-1 16,0 0-16,0 0 0,0-21 0,-1 21 15,22 0-15,-21 1 16,0-1-16,0-21 0,0 0 15,0 0-15</inkml:trace>
  <inkml:trace contextRef="#ctx0" brushRef="#br0" timeOffset="38487.48">1968 3217 0,'0'-21'15,"0"0"-15,0 0 16,0 0-1,0 0-15,0-1 0,0 1 16,0 0-16,0 0 16,0 0-16,0 63 47,0-21-47,0 22 0,0-1 15,0 0-15,0 22 0,0-22 16,0 22-16,0-1 0,0-21 15,0 22-15,0-22 0,0 22 16,0-22-16,0 0 0,0 1 16,0-1-16,0-21 0,0 22 0,0-22 15,0 0-15,0 0 0,22-21 16,-22 21-16,21-21 0,0 0 16,0 0-16,0-21 0,0 0 15,1 21-15,-1-21 0,0-22 0,21 22 16,-21 0-16,1-21 0,-1 21 15,0-22-15,21 1 0,-21 0 16,1-1-16,-22 1 0,21-22 0,-21 22 16,21-21-16,-21 20 15,0 1-15,0 0 0,0-1 0,0 1 16,0 21-16,0 0 0,0-1 16,0 1-16,21 21 15,-21 21 1,21 1-16,-21 20 0,0-21 15,0 21-15,0 22 0,0-22 0,0 1 16,0-1-16,0 21 0,0-20 16,0-1-16,0 0 0,0 1 0,0-22 15,0 21-15,0-21 0,0 1 16,0-1-16,0 0 0,0 0 0,0 0 16,0 0-1,21-42 16,-21 0-31,22 0 0,-1 0 0,-21 0 16</inkml:trace>
  <inkml:trace contextRef="#ctx0" brushRef="#br0" timeOffset="38959.21">2900 3514 0,'0'0'0,"21"0"15,21-21-15,-21-1 16,1 1-16,-22 0 16,21 21-16,-21-21 0,0 0 15,0 0-15,-21 21 32,-1 0-32,1 21 0,0-21 0,0 21 15,0 0-15,0 0 0,-1 0 16,1 22-16,0-22 0,0 0 0,21 0 15,0 0-15,0 1 16,0-1-16,0 0 0,21 0 16,0 0-16,0-21 0,1 21 15,20-21-15,-21 22 0,0-22 0,0 21 16,22-21-16,-22 21 0,0 0 16,-21 0-16,0 0 15,0 1-15,-21-1 16,0-21-16,0 21 0,-1-21 0,1 0 15,-21 21-15,21-21 0,-22 0 16,22 0-16,0 0 0,0 0 0,-21 0 16,20 0-16,1 0 15,0 0-15,21-21 0,0 0 16,0 0 0,0-1-16,0 1 15,21 21-15,0-21 0,1 0 16,-1 0-16,21 21 0</inkml:trace>
  <inkml:trace contextRef="#ctx0" brushRef="#br0" timeOffset="39315.79">3365 3725 0,'22'0'31,"-1"0"-31,0 0 15,0-21-15,0 21 0,-21-21 16,21 0-16,1 21 0,-1-21 0,0 0 16,0-1-16,0 1 0,0 0 15,-21 0-15,0 0 16,-21 21 0,0 0-16,-21 0 0,21 0 0,-1 21 15,-20 0-15,21 0 0,0 0 16,-22 1-16,22-1 0,0 0 0,21 21 15,-21-21-15,21 1 0,0 20 16,0-21-16,0 0 0,0 0 16,0 1-16,0-1 0,21 0 15,0-21-15,0 21 0,1 0 0,-1-21 16,21 0-16,-21 0 0,22 0 16,-22 0-16,21 0 0,0-21 0,1 21 15</inkml:trace>
  <inkml:trace contextRef="#ctx0" brushRef="#br0" timeOffset="39807.62">4212 3577 0,'0'0'0,"0"-21"0,0 0 0,0 0 16,0 0-16,-21 21 16,0 0-1,-22 0-15,22 0 0,0 0 0,0 21 16,0 0-16,0 0 0,-1 0 15,1 0-15,-21 43 0,21-22 16,0-21-16,21 22 0,0-22 16,0 0-16,0 0 0,0 0 0,0 1 15,0-1-15,0 0 0,21-21 16,0 0-16,0 0 0,0 0 0,0 0 16,1 0-16,20 0 0,-21 0 0,0-21 15,22 0-15,-22-1 0,21-20 16,-21 21-16,22-21 0,-22-1 15,21 1-15,-21-22 0,0 1 16,1-1-16,-22 1 0,0-1 0,21 1 16,-21-1-16,0 1 0,0 21 15,0-1-15,0 1 0,0 0 0,0 20 16,0 1-16,-21 21 16,21 21-16,-22 22 15,22-22-15,-21 21 0,21 1 16,0 20-16,0-21 0,0 22 0,0-1 15,0 1-15,0-22 0,0 22 16,0-22-16,0 22 0,0-22 0,0-21 16,21 21-16,1-20 15,-22 20-15,21-21 0,0 0 0,0-21 16,0 21-16,0-21 0,1 0 16,20 0-16,-21 0 0,21 0 0</inkml:trace>
  <inkml:trace contextRef="#ctx0" brushRef="#br0" timeOffset="40363.44">5757 2900 0,'0'-21'16,"-21"21"-16,0 21 15,21 0-15,0 0 16,0 22-16,0-1 0,0 0 0,-21 1 16,21-1-16,0 21 15,-21 1-15,21-22 0,0 22 0,0-22 16,0 22-16,0-22 0,-22 0 0,22 1 16,0-1-16,0-21 0,0 43 15,0-43-15,0 0 0,0 0 16,0-42 15,0 0-31,0 0 0,0-1 16,0 1-16,0-21 0,22 21 15,-22-22-15,21 1 0,0 21 0,0-21 16,0-1-16,0 22 0,1-21 16,20 21-16,0-1 0,-21 22 0,22 0 15,-1 0-15,-21 0 0,22 0 16,-1 22-16,-21-1 0,0 0 0,0 0 15,1 21-15,-1-20 0,-21-1 16,0 21-16,0-21 0,0 22 16,-21-22-16,-1 0 0,1 0 0,-21 0 15,21 0-15,-22 1 0,1-1 16,21 0-16,-21-21 0,-1 21 16,22-21-16,0 0 15,0 0-15,42-21 31,0 0-31,0 0 0,0 21 0,1-22 16,-1 1-16</inkml:trace>
  <inkml:trace contextRef="#ctx0" brushRef="#br0" timeOffset="40980.24">6392 3408 0,'21'0'0,"-21"21"31,0 0-31,0 0 0,0 1 16,0-1-16,0 0 0,0 0 16,0 0-16,0 0 0,0 1 15,0-1-15,0 0 0,0 21 16,0-21-16,22-21 0,-1 0 16,0 22-16,0-22 0,21 0 15,-20 0-15,-1 0 0,21-22 16,0 22-16,-20-21 0,41-21 15,-42 21-15,0 0 0,1-1 16,-1-20-16,0 21 0,0-21 16,-21 20-16,0 1 0,0 0 0,21-21 15,-21 21-15,0 42 32,0 0-17,0 0-15,0 21 0,0-20 0,0 20 16,0 0-16,-21 1 0,21-1 0,0 0 15,0 22-15,0-22 16,0 22-16,0-1 0,0 64 16,0-42-16,21-22 0,-21 22 15,0-22-15,0 22 0,0 63 16,0-63-16,0 0 0,0 63 16,-21-64-16,0-20 0,21-1 15,-21 1-15,0-1 0,-22 22 16,22-43-16,0 1 0,0-22 0,0 0 15,-1 0-15,1-21 0,0 0 0,0 0 16,0-21-16,0 0 0,-1 0 16,1-22-16,21 1 0,0-21 0,0-1 15,0 1-15,0-22 0,0 0 16,0-21-16,21 22 0,1-22 0,20-85 16,-21 107-16,0-1 15,0 0-15,22 1 0,-22-1 16,21 22-16,1 20 0,-22-20 0,21 20 15,0-20-15,-20 21 0,20-1 0</inkml:trace>
  <inkml:trace contextRef="#ctx0" brushRef="#br0" timeOffset="41831.92">8467 3387 0,'0'0'0,"0"-21"0,0-22 0,0 22 16,0 0-16,0-21 0,0 20 15,0 1-15,0 0 0,0 42 31,0 0-31,0 1 0,0 20 0,0 0 16,-22 1-16,22-1 0,-21 0 16,21 22-16,-21-22 0,21 0 0,0 1 15,0-1-15,-21 0 0,21-20 16,0 20-16,0-21 0,0 0 16,0 0-16,0 1 0,0-1 15,0-42 1,0-1-1,21 22-15,-21-21 0,21-21 16,0 21-16,1 0 0,-22-22 16,21 22-16,0 0 0,0-21 0,0 20 15,-21 1-15,21 0 0,1 21 0,-1 21 32,-21 0-32,21 1 0,-21-1 0,0 21 15,0-21-15,0 0 0,21 22 0,-21-22 16,21 21-16,-21-21 15,21 1-15,1-1 0,-1-21 0,-21 21 16,21-21-16,0 21 0,0-21 16,0 0-16,1 0 0,-1 0 0,21-21 15,-21 0-15,0 0 0,1-1 0,-1 1 16,0 0-16,0-21 0,0 21 16,0-22-16,1 1 0,-1 0 0,-21-22 15,21 1-15,-21 20 16,0-20-16,0-43 0,0 64 0,-21-1 15,-22-20-15,22 42 16,0 21-16,0 0 0,0 0 0,0 21 16,21 0-1,0 0-15,0 0 0,0 0 16,0 22-16,0-22 0,0 21 0,0-21 16,21 1-16,0 20 0,-21-21 15,21 0-15,0 0 0,-21 1 0,21-1 16,1-21-16</inkml:trace>
  <inkml:trace contextRef="#ctx0" brushRef="#br0" timeOffset="42187.26">9377 3789 0,'21'0'15,"0"0"1,0 0-1,0-21-15,1 0 0,-1-1 16,0 1-16,0 0 0,0 21 0,0-21 16,1 0-16,-1-22 0,-21 22 15,0 0-15,0 0 0,0 0 16,0 0-16,-21 21 16,-1 0-16,1 0 0,0 21 0,0 0 15,0 0-15,-22 0 0,1 43 16,21-43-16,0 42 15,21-41-15,-21-1 0,21 21 16,0-21-16,0 0 0,0 1 16,21-22-16,0 0 0,42 21 15,-20-21-15,-22 0 16,64-21-16,-43 21 0,0-22 16,1 1-16,-1 0 0,0 0 15</inkml:trace>
  <inkml:trace contextRef="#ctx0" brushRef="#br0" timeOffset="42676.5">10118 5906 0,'0'-106'15,"0"-254"-15,0-21 16,0 63-16,0 43 0,-22 64 15,22 62-15,-21 44 0,21-22 16,0 105-16,0 1 0,-21 21 16,0 0-16,0 0 15,21-21 17,0 0-17,0 0-15,0 0 0,0-1 16,21 1-16,0-21 0,0 21 0,0-22 15,1 22-15,-1-21 0,0 0 0,21 20 16,1 1-16,-22 0 0,21 0 16,0 0-16,1 0 0,-22 21 0,21 0 15,-21 0-15,22 21 0,-22 0 16,0 0-16,21 0 0,-42 0 0,22 22 16,-22-22-16,0 0 0,0 21 15,0-20-15,0-1 0,-22 0 16,1 0-16,0 0 0,-21 0 0,21 1 15,-22-1-15,22-21 0,-21 21 16,21-21-16,-1 0 0,1 21 0,0-21 16,0 0-16,0 0 15,0 0-15,21-21 16,0 0-16,0 0 16,0-1-16</inkml:trace>
  <inkml:trace contextRef="#ctx0" brushRef="#br0" timeOffset="43291.94">9842 2985 0,'0'0'16,"0"-22"-16,0 1 0,0 0 0,0 0 16,0 0-16,0 0 15,0 42 16,0 0-15,0 0-16,0 0 0,0 22 0,0-1 16,0 0-16,0 1 0,0-1 15,-21 64-15,0-43 0,0-20 16,21 20-16,0-21 16,-21 1-16,0 41 0,-1-41 15,22-22-15,0 21 0,0-21 16,0 1-16,0-1 15,0-42 17,22 21-32,-22-22 15,21 1-15,-21 0 0,21 0 16,0 0-16,0-22 0,0 22 0</inkml:trace>
  <inkml:trace contextRef="#ctx0" brushRef="#br0" timeOffset="44239.73">11917 2900 0,'21'0'0,"-42"0"0,42-21 0,-21 0 15,0-1 1,0 44 15,0-1-31,0 0 0,0 0 16,0 21-16,0 1 15,0-1-15,-21 0 0,21 1 0,-21 20 16,21 1-16,0-1 0,0-20 0,-22 20 16,1-21-16,21 22 0,-21-22 15,21 1-15,0-22 0,-21 21 0,21-21 16,-21 22-16,21-22 0,0 0 16,0 0-16,0-42 46,0 0-46,-21 0 0,21-22 16,-22 22-16</inkml:trace>
  <inkml:trace contextRef="#ctx0" brushRef="#br0" timeOffset="44603.25">11493 3154 0,'0'0'0,"-21"-42"0,0 20 0,0-20 15,0 21-15,21 0 0,-21 0 16,21-1-16,0 1 0,0 0 15,0 0-15,0 0 0,21 21 0,0-21 16,0-1-16,0 22 0,22-21 16,-1 21-16,21 0 0,1 0 0,21 0 15,-1 0-15,1 21 0,0 1 16,-1 20-16,1-21 0,0 21 0,-22 1 16,-21-1-16,22 22 15,-22-22-15,-21 21 0,1 1 0,-22-1 16,0 1-16,0-22 0,-22 22 0,1-22 15,-21 0-15,0 1 0,-1-1 16,-20-21-16,20 22 0,-20-22 16,21 0-16,-22 0 0,22-21 15,-1 21-15,1-21 0,0 0 0,21 0 16,-22 0-16,22 0 0,21-21 16,0 0-1,0 0-15,21 21 0,0-21 16,1-22-16,-1 22 0,21 0 15,-21 0-15,22 0 0</inkml:trace>
  <inkml:trace contextRef="#ctx0" brushRef="#br0" timeOffset="44948.05">12552 3556 0,'0'0'15,"42"21"-15,-21-21 16,0 0-16,1 0 15,-1 0-15,0-21 0,0 0 16,0 21-16,0-21 0,1 21 16,-1-21-16,0-1 0,0 1 0,0 0 15,-21 0-15,0 0 16,0 0-16,0-1 0,-21 1 0,0 21 16,0 0-16,0 0 0,-1 0 15,1 0-15,0 0 0,0 0 0,0 21 16,0 22-16,-1-22 0,1 21 15,0-21-15,0 22 0,0-1 0,21-21 16,0 22-16,0-22 0,0 21 16,0-21-16,0 0 0,0 1 0,21-1 15,0 0-15,0-21 0,0 21 0,1-21 16,20 0-16,-21 0 16,21 0-16,1 0 0,-1 0 0,0-21 15,-20 0-15,20 21 0,0-21 0</inkml:trace>
  <inkml:trace contextRef="#ctx0" brushRef="#br0" timeOffset="45307.84">13166 3302 0,'0'0'0,"0"-21"0,21 42 32,0 0-32,-21 0 0,21 1 15,0 20-15,0-21 16,-21 0-16,22 22 0,-1-22 0,-21 21 15,0-21-15,0 0 0,21 1 0,-21-1 16,21 0-16,-21 0 0,0 0 16,21-21 15,-21-21-15,0 0-16,0 0 15,21 0-15,-21-22 0,0 22 0,0-21 16,0-1-16,22 22 0,-22-21 0,0 0 15,21 20-15,-21-20 0,0 21 16,0 0-16,0 0 0,21 21 16,0-22-16,0 22 15,0 0 1,1 22 0,-1-22-16,-21 21 0</inkml:trace>
  <inkml:trace contextRef="#ctx0" brushRef="#br0" timeOffset="45669.85">13674 3556 0,'0'0'15,"21"0"1,0 0-16,0 0 16,0 0-16,0 0 0,1-21 15,-1 21-15,0-21 0,0 0 0,0 21 16,22-43-16,-22 22 0,21 0 15,-21 0-15,0 0 0,1-22 0,-1 22 16,0 0-16,-21 0 0,0 0 0,0-1 16,0 1-16,-21 21 15,0 0-15,-22 0 0,22 21 0,0 1 16,0-1-16,-22 0 0,22 21 16,0 1-16,0-22 0,0 21 15,0 0-15,21 1 0,0-1 0,-22-21 16,22 22-16,0-22 0,0 0 15,0 21-15,0-21 0,22 1 16,-22-1-16,21-21 0,21 0 16,-21 0-16,0 0 0,22 0 0,-22 0 15,21 0-15,1 0 0,-22 0 0,21-21 16,0-1-16,-20 1 0</inkml:trace>
  <inkml:trace contextRef="#ctx0" brushRef="#br0" timeOffset="45931.34">14647 2773 0,'0'0'0,"0"-21"15,0 0-15,0 42 16,-21 0-16,21 0 16,0 21-16,-21-20 0,21 20 0,-21 0 15,21 1-15,0 20 0,-21-21 16,21 22-16,0-22 0,0 22 0,0-22 15,0 22-15,0-22 0,0 0 16,0-21-16,0 22 0,0-22 0,-22 0 16,22 0-16,0 0 0,0-42 47,22 0-47</inkml:trace>
  <inkml:trace contextRef="#ctx0" brushRef="#br0" timeOffset="46292.18">14711 3239 0,'0'0'0,"0"21"16,0 0-1,0 0-15,0 21 0,0-20 0,-21 20 16,-1 0-16,22-21 0,-21 22 16,21-22-16,0 21 0,0-21 0,0 1 15,0-1-15,0 0 0,0 0 16,21 0-16,1-21 0,-1 0 15,0 21-15,0-21 0,0 0 0,0 0 16,1 0-16,-1 0 0,0 0 16,0-21-16,0 0 0,0 21 0,1-21 15,-22-21-15,0 20 0,0 1 16,0-21-16,0 0 0,0-1 0,0 1 16,0 0-16,-22-1 0,1 1 0,0 21 15,0 0-15,21-1 0,-21 1 16,0 21-16,-22 0 0,22 0 0,0 0 15,21 21-15,-21 1 16,21-1-16,-21 0 0,21 0 0,0 0 16,0 0-16,0 22 0,0-22 15,0 0-15,0 0 0,21-21 0,0 21 16,0-21-16,0 0 0,22 0 0</inkml:trace>
  <inkml:trace contextRef="#ctx0" brushRef="#br0" timeOffset="46631.3">15409 3239 0,'0'0'0,"0"-22"0,0 65 31,-21-22-31,0 21 16,21-21-16,-21 22 0,21 20 15,0-20-15,-21-1 0,21 0 0,0 22 16,-22-22-16,22 0 0,0 22 15,0-22-15,0 22 0,0-22 0,0 22 16,-21-1-16,21 43 0,-21-43 16,21 1-16,0-22 15,0 1-15,0 20 0,0 22 16,0-64-16,0 21 0,0 22 16,0-43-16,0 0 0,21 0 15,0-21 1,-21-21-1,0 0-15,0 0 16,0-22-16,0 22 0,0-21 0,0 0 16,0-22-16,0 22 0</inkml:trace>
  <inkml:trace contextRef="#ctx0" brushRef="#br0" timeOffset="46928.17">15303 3620 0,'0'0'0,"0"-43"0,0-84 16,0 106-16,0-21 0,22 21 0,-1-1 15,0 1-15,-21 0 16,21 0-16,0 0 0,0 21 0,22 0 16,-22 0-16,0 0 0,0 0 15,0 0-15,22 0 0,-43 21 0,21 0 16,0 0-16,-21 22 0,0-22 16,0 21-16,0-21 0,0 22 0,-21-22 15,0 21-15,0-21 0,-1 22 16,1-22-16,-21 0 0,21 0 0,-22-21 15,22 21-15,0-21 0,0 0 0,0 21 16,0-21-16,-1 0 16,44 0-1,-1-21-15,0 21 16,0-21-16,0 21 0,22-21 16,-22 0-16,21 0 0</inkml:trace>
  <inkml:trace contextRef="#ctx0" brushRef="#br0" timeOffset="47291.98">15790 3556 0,'21'0'0,"1"0"15,-1 0 1,0 0-16,0 0 16,0 0-16,0-21 0,1 21 15,-1-21-15,21 21 0,-21-21 16,0-1-16,1 1 0,-1 0 0,0 0 15,0 0-15,-21 0 0,0-1 16,0 1-16,0 0 0,-21 21 16,0 0-1,0 0-15,-1 0 0,1 21 0,0 0 16,0 1-16,0-1 0,21 0 16,-21 21-16,21-21 0,0 22 0,0-22 15,0 0-15,0 21 0,0-20 16,0-1-16,0 0 0,21-21 0,0 21 15,0 0-15,0-21 0,0 21 16,1-21-16,-1 0 16,0 0-16,0 0 0,0 0 0,0 0 15,1 0-15,-1 0 0,-21-21 16,21 21-16,0-21 0,-21 0 0</inkml:trace>
  <inkml:trace contextRef="#ctx0" brushRef="#br0" timeOffset="47655.9">16362 3471 0,'0'0'0,"0"-21"0,42-42 15,-21 42-15,0-22 16,1 22-16,-1 0 0,0 0 16,0 21-16,0-21 0,0 21 0,1 0 15,-1 0-15,0 0 0,0 0 16,0 21-16,-21 0 16,0 0-16,0 0 0,0 0 0,0 1 15,0 20-15,0-21 0,0 21 16,0-20-16,0 20 0,-21-21 0,0 0 15,21 22-15,-21-22 16,0 0-16,21-42 47,0 0-47,21-1 0,-21 1 16,21 0-16,0-21 0,-21 21 15,21-22-15,0 1 0,1 21 0,-1-22 16,-21 1-16,21 21 15,0 0-15,-21 0 0,21-1 0,0 1 16,1 21-16,-1-21 16,0 21-16,0 0 0,0 0 15,0 21 1</inkml:trace>
  <inkml:trace contextRef="#ctx0" brushRef="#br0" timeOffset="48047.38">17293 3323 0,'0'0'0,"21"-21"16,0 0-16,1 0 15,-22 0-15,0-1 16,-22 22 0,1 0-16,0 0 0,-21 0 15,21 0-15,-1 22 0,1-1 0,-21 0 16,21 0-16,0 0 0,21 0 0,0 1 15,0 20-15,0-21 0,0 0 16,0 0-16,0 1 0,21-1 16,0-21-16,0 21 0,0-21 0,0 0 15,1 21-15,-1-21 0,0 21 16,0-21-16,0 0 16,-21 21-1,0 1 1,0-1-16,-21-21 15,0 21-15,0-21 0,0 21 0,-1-21 16,-20 21-16,21-21 0,0 21 0,0-21 16,-1 0-16,1 22 0,0-22 15,0 0 1</inkml:trace>
  <inkml:trace contextRef="#ctx0" brushRef="#br0" timeOffset="48811.17">19113 2709 0,'0'0'0,"22"-63"15,-22 42-15,21 0 16,-21-1-16,21 1 15,-21 0-15,0 0 0,0 42 32,0 0-32,-21 0 0,0 22 15,-1 20-15,1 1 0,0-1 16,0 1-16,-21 20 0,20 1 0,1 0 16,-21-1-16,21 1 0,-22 0 15,22-22-15,-21 22 0,21 0 0,-22-22 16,1 22-16,21-22 0,-21 1 0,20-1 15,1 1-15,0-1 0,0 1 16,21-22-16,0 0 0,-21 1 16,21-22-16,0 0 0,0 0 0,0 0 15,0-42 1,0 0-16,0 0 16,21-21-16,0-1 0,0 1 15</inkml:trace>
  <inkml:trace contextRef="#ctx0" brushRef="#br0" timeOffset="49618.51">19981 3006 0,'0'0'0,"0"21"32,-21 106-17,0-42-15,0-1 16,21-41-16,0-1 0,-21 0 16,21 1-16,0-1 0,-22 0 15,22-21-15,0 1 0,0 20 0,0-21 16,0 0-16,22-21 47,-1-21-47,0 0 0,0 21 15,0-42-15,0 20 0,1 1 0,-1-21 16,0 21-16,0-22 0,0 1 16,22 0-16,-22-1 0,0 1 0,0 21 15,-21 0-15,21 0 0,-21 42 16,0 0-1,0 0-15,0 0 0,0 22 0,0-22 16,0 21-16,0 0 0,0-20 16,0-1-16,0 21 0,0-21 0,0 0 15,21 1-15,-21-1 0,22-21 16,-1 21-16,0-21 0,21 0 16,-21 0-16,1 0 15,20 0-15,-21 0 0,21-21 0,1 21 16,-22-21-16,21-1 0,-21 1 0,1-21 15,-1 21-15,0-22 0,-21 1 16,21 0-16,-21-1 0,0-20 0,0 21 16,0-1-16,0 1 0,0 0 15,-21-1-15,0 22 0,0 0 16,-1 0-16,1 21 0,0 0 16,0 0-16,21 21 15,0 0 1,0 0-16,0 0 0,0 1 0,0-1 15,21 0-15,0 0 0,0 0 0,-21 0 16,22 1-16</inkml:trace>
  <inkml:trace contextRef="#ctx0" brushRef="#br0" timeOffset="49969.31">20955 3514 0,'0'0'0,"21"0"15,0 0-15,0 0 0,1 0 16,-1 0-16,0-21 0,21-1 0,-21 22 16,1-21-16,-1 0 0,0 0 15,0 0-15,0 0 0,-21-1 16,21 1-16,-21-21 0,0 21 0,0 0 16,0-1-16,0 1 0,-21 0 15,0 21-15,0 0 0,0 0 0,0 0 16,-1 0-16,1 21 0,0 0 15,0 1-15,0 20 0,21-21 0,-21 21 16,-1 1-16,22-1 0,0-21 16,0 22-16,0-22 0,0 21 0,0-21 15,0 0-15,0 1 0,0-1 0,0 0 16,22 0-16,-1-21 0,21 21 16,-21-21-16,0 0 0,22 0 15,-22 0-15,21 0 16,1-21-16,-1 0 0,0 21 0,1-42 15</inkml:trace>
  <inkml:trace contextRef="#ctx0" brushRef="#br0" timeOffset="50443.05">21971 2900 0,'0'0'16,"0"-21"-16,0 0 0,-21-1 0,0 22 15,-1 22 1,1-1-16,21 0 0,-21 0 0,0 0 15,21 22-15,0-22 0,-21 21 16,21 0-16,-21 1 0,21-1 0,-22 0 16,22 22-16,0-22 0,0 1 0,-42 41 15,42-63-15,-21 43 16,21-22-16,0-21 0,-21 1 16,21-1-16,-21-21 0,21 21 15,-22-21-15,22-21 31,0 0-31,0-1 0,0-20 16,22 21-16,-1 0 0,0-22 16,0 1-16,21 21 0,-20-21 15,20-1-15,0 22 0,1-21 0,-22 21 16,21-1-16,0 22 0,1 0 16,-22 0-16,21 0 0,-21 0 0,1 22 15,20-1-15,-21 0 0,0 21 16,-21-21-16,0 22 0,21-22 0,-21 21 15,0-21-15,0 22 0,-21-22 16,0 0-16,0 0 0,0 0 0,0 1 16,-22-22-16,1 21 0,21-21 15,-22 0-15,1 21 0,0-21 0,21 0 16,-22 0-16,22 0 0,0 0 16,0 0-16,0 0 0,-1-21 15,22 0-15</inkml:trace>
  <inkml:trace contextRef="#ctx0" brushRef="#br0" timeOffset="51347.68">23029 2900 0,'0'0'16,"21"-21"-16,1 0 0,-1-1 15,-21-20-15,0 0 0,21 21 16,-21-1-16,0 1 16,0 0-16,0 42 15,-21 0 1,0 1-16,21 20 0,-22 0 0,1 1 16,0 20-16,21-21 0,-21 22 0,0-22 15,-22 22-15,22-1 0,0 1 16,-21-22-16,-1 0 0,22 22 0,-21-22 15,0-21-15,20 22 0,-20-22 16,21 0-16,-21 0 0,20 0 0,1 1 16,0-22-1,21-22 1,0 1-16,0-21 16,0 21-16,0 0 0,0-22 15,0 1-15,42-43 0,-20 43 16,-1 0-16,0-1 0,0 1 15,0 0-15,0 42 0,1 0 16,-22 42 0,0-21-16,0 21 15,0 1-15,21-1 0,-21 0 16,0 1-16,21-1 0,-21-21 0,21 22 16,-21-1-16,21-21 0,0 0 15,1 0-15,-1 1 0,0-1 0,0 0 16,21-21-16,-20 0 0,20 0 15,-21 0-15,21 0 0,1 0 16,-1 0-16,0-21 0,1 21 0,-1-21 16,-21-1-16,22-20 0,-22 21 15,21-21-15,-21-1 0,0 1 0,1-22 16,-22 1-16,0-1 0,0 22 16,0-21-16,0-1 0,0 1 0,-22-22 15,22 21-15,0 22 0,-21-21 0,-42-22 16,42 43-16,-1 20 0,1 1 15,-21 21-15,21 0 0,-22 0 0,1 21 16,0 1-16,-1-1 0,1 21 16,21 0-16,-21 1 0,20 20 15,1-20-15,21-1 0,0 21 0,0-20 16,0-1-16,21 0 0,1-20 16,-1 20-16,0 0 0,21-21 0,-21 1 15,22-1-15,-1 0 0,-21 0 16,22-21-16,-1 0 0,0 0 0,-21 0 15,22 0-15</inkml:trace>
  <inkml:trace contextRef="#ctx0" brushRef="#br0" timeOffset="51487.6">23728 3344 0,'0'0'0,"0"22"16</inkml:trace>
  <inkml:trace contextRef="#ctx0" brushRef="#br0" timeOffset="51746.51">23834 3366 0,'42'-22'15,"-21"22"-15,-21-21 0,21 0 16,0 21-16,1-21 16,-1 0-16,0 21 0,-21-21 0,0-1 15,0 1-15,0 0 0,0 0 16,0 0-16,0 0 0,0-1 0,-21 22 15,0 0-15,-1 0 0,1 0 16,-21 22-16,21-22 0,0 21 16,-1 21-16,1-21 0,0 0 0,0 22 15,0-22-15,21 21 0,-21 1 16,21-22-16,0 21 0,0-21 0,0 0 16,0 1-16,0-1 0,0 0 15,0 0-15,21-21 0,0 21 0,0-21 16,0 0-16,0 0 15,1 0-15,-1 0 0,21 0 0,-21-21 16,0 21-16,22-21 0</inkml:trace>
  <inkml:trace contextRef="#ctx0" brushRef="#br0" timeOffset="52139.28">24490 3112 0,'0'0'0,"21"-22"0,-21 1 16,0 0-1,-21 21-15,0 0 0,-1 0 16,1 0-16,-21 0 0,21 0 16,0 0-16,-1 0 0,1 21 0,0-21 15,0 21-15,0-21 0,21 22 16,0-1-16,0 0 0,0 0 0,0 0 16,0 0-1,0 1-15,42 20 0,-21-42 16,22 42-16,-22-21 15,0 1-15,0-22 0,0 21 0,-21 0 16,21 0-16,1 0 0,-22 0 16,0 1-16,0-1 15,-22-21-15,1 0 16,0 0-16,0 0 0,-21 0 16,20 0-16,1 0 0,0 0 0,0 0 15,-21 0-15,20 0 0,1 0 16,0 0-16,0 0 15,42-21 17,0 21-32,0-22 0,22 22 0,-22-21 15</inkml:trace>
  <inkml:trace contextRef="#ctx0" brushRef="#br0" timeOffset="52247.23">24807 3112 0,'0'0'0,"21"0"0,1-22 16</inkml:trace>
  <inkml:trace contextRef="#ctx0" brushRef="#br0" timeOffset="52395.36">24828 3408 0,'0'42'16,"0"-21"-1,0 1-15,0-1 0,0 0 16,0 0-16,-21 0 0,21-42 62,0 0-62</inkml:trace>
  <inkml:trace contextRef="#ctx0" brushRef="#br0" timeOffset="52651.23">24955 2858 0,'0'0'0,"-42"0"16,21 0-1,0 0-15,0 0 0,-1 0 16,403 296 93</inkml:trace>
  <inkml:trace contextRef="#ctx0" brushRef="#br0" timeOffset="53395.84">25358 3239 0,'0'0'0,"21"0"0,0 21 15,0-21-15,0 0 16,22-21-16,-22 21 0,0-22 16,-21 1-16,21 21 0,-21-21 0,21 0 15,-21 0-15,0 0 16,0-1-16,-21 22 0,0-21 16,0 21-16,0 0 0,-1 0 15,1 0-15,-21 0 0,21 0 0,-22 21 16,22 1-16,-21-1 0,21 0 15,0 0-15,-22 0 0,22 22 0,0-1 16,21-21-16,0 21 0,0-20 16,0-1-16,0 0 0,0 0 0,0 0 15,21 0-15,-21 1 0,21-22 16,0 0-16,1 21 0,20-21 16,-21 0-16,0 0 0,0 0 0,1 0 15,20-21-15,-21 21 0,0-22 16,0 1-16,-21 0 0,22 0 15,-22 0-15,0 0 0,0-1 16,0 1-16,21 0 0,-21 0 0,0 0 16,0 0-16,0 42 47,0 21-47,0-21 15,0 22-15,0-22 0,0 21 16,0 0-16,0 1 0,0-1 15,0 0-15,0 1 0,0-1 0,0 0 16,-21 22-16,21-22 0,0 1 16,0-1-16,0 21 0,-22-20 0,22 20 15,0 1-15,-21-22 0,21 22 0,0-1 16,0-21-16,0 22 0,0 63 16,0-85-16,0 22 0,0-1 15,0 1-15,0-22 0,0 22 0,0-1 16,0-21-16,0 1 0,0-1 15,0 0-15,0 1 0,-21-22 0,0 0 16,0 0-16,0 0 0,-1-21 16,-20 0-16,21 0 0,0 0 15,0-21-15,-1 0 0,1 0 16,0 0-16,0-22 0,0 1 0,0 0 16,-1-1-16,22 1 0,-21-21 15,21 20-15,0-20 0,0-1 0,0 1 16,0 20-16,0-20 0,21-22 0,1 22 15,-1-1-15,21 1 0,-21-22 16,0 22-16,22 20 0,-22-20 0,21-1 16,-21 22-16,22 0 0,-22-1 15,21 1-15</inkml:trace>
  <inkml:trace contextRef="#ctx0" brushRef="#br0" timeOffset="53639.7">26014 3112 0,'0'0'15,"0"21"17,-21-21-32,-1 21 15,22 21-15,0-21 0,-21 22 16,0-22-16,0 21 0,0-21 15,0 1-15,21 20 0,-22-21 16,1 0-16,21 0 0,-21 1 0,21-1 16,0 0-16,-42-21 0</inkml:trace>
  <inkml:trace contextRef="#ctx0" brushRef="#br0" timeOffset="55034.7">25760 3535 0,'21'-42'16,"0"20"-16,-21 1 0,21 0 15,0 0-15,1 0 0,20-22 16,-21 22-16,0-21 0,22 21 0,-22-22 15,0 22-15,0-21 0,21 21 16,-20 21-16,-1-21 0,-21-1 16,21 22-16,0 0 15,-21 22 1,0-1-16,0 0 0,0 21 0,0-21 16,0 1-16,0-1 0,0 21 15,21-21-15,-21 0 0,21 1 0,1-1 16,-22 0-16,21 0 0,0-21 15,0 21-15,0-21 0,0 0 0,1 0 16,-1 0-16,21 0 0,-21 0 16,0 0-16,1 0 0,-1 0 0,0 0 15,0-21-15,0 0 0,0 0 16,1 0-16,-22-22 0,0 22 0,0-42 16,0 41-1,0 1-15,0-21 0,0 21 16,-22 21-1,1 0-15,0 21 16,21 0-16,-21 0 0,21 0 0,-21 1 16,21 20-16,-21-21 0,21 0 15,0 0-15,0 1 0,0 20 0,0-21 16,0 0-16,0 0 16,0 1-16,21-22 0,0 0 15,-21 21-15,21-21 0,0 0 0,0 0 16,1 0-16,-1 0 15,0-21-15,0-1 16,-21 1-16,21 21 0,0-21 0,-21 0 16,22 0-16,-1 0 0,-21-1 15,21 1-15,0 0 0,-21 0 0,21 0 16,0 0-16,1-1 16,-1 1-16,0 0 15,-21 0-15,21 21 16,0 0-16,-21 21 47,0 0-47,-21 0 15,21 1-15,-21-22 0,21 21 16,0 0-16,0 0 0,-21-21 16,21 21-16,0-42 62,0 0-46,0 0-16,0 0 0,0-1 0,0 1 15,0 0-15,0 0 16,0 0-16,-21 21 31,-1 0-15,1 0-1,21 21-15,0 0 16,0 0-16,0 0 16,0 1-16,0-1 0,0 0 15,0 0-15,21-21 0,1 21 16,-1-21-16,0 21 16,-21 1-16,21-22 0,0 0 15,-21 21-15,21-21 16,1 21-16,-22 0 15,0 0-15,0 0 16,0 1-16,0-1 16,0 0-16,0 0 15,0 0-15,21 0 16,0-21 0,0 0-16,0 0 0,0 0 15,1 0-15,-1 0 0,0 0 16,0 0-16,0 0 0,0-21 0,1 0 15,-1 0-15,0 0 0,-21 0 16,21-1-16,0-20 0,-21 21 16,43-85-1,-43 85-15,0 0 0,0 0 16,0-1-16,0 1 0,0 0 0,0 0 16,-22 21-1,1 21 1,0-21-16,21 21 15,-21 0-15,21 1 0,-21-1 0,21 0 16,0 0-16,0 0 0,0 0 16,0 1-16,0-1 0,0 0 15,21 0 1,0 0-16,0-21 16,0 0-1,-21 21 1,-21-21 15,0 0-31,0 0 16,0 0-1,0 0-15,-1 0 0</inkml:trace>
  <inkml:trace contextRef="#ctx0" brushRef="#br0" timeOffset="57067.66">28617 2815 0,'21'-21'15,"-21"0"-15,0 0 16,0 0-16,0-1 0,22 1 15,-22 0-15,21 0 0,-21 0 0,0 0 16,0-1-16,21 22 0,-21-21 0,21 21 16,-21 21-1,21 1-15,-21 20 16,0 0-16,-21 1 0,0-1 16,21 0-16,-21 1 0,0 20 15,-1-21-15,1 22 0,0-22 0,0 22 16,0-22-16,21 22 0,0-22 15,-21 85-15,-1-85 16,22-21-16,0 22 0,-21-22 16,21 0-16,0-42 31,21 0-15,1 0-16,20-1 0,-21-20 15,0 21-15</inkml:trace>
  <inkml:trace contextRef="#ctx0" brushRef="#br0" timeOffset="57443.45">28956 3048 0,'0'0'0,"0"-21"0,21 21 15,-21 21 1,0 0 0,-21 0-16,0-21 0,21 22 15,-21 20-15,21-21 0,0 0 0,-22 0 16,22 22-16,0-22 0,0 0 15,0 0-15,0 0 0,0 1 0,22-1 16,-1 0-16,0 0 0,0-21 16,0 0-16,0 0 0,22 0 15,-22 0-15,21 0 0,-21 0 0,22 0 16,-22-21-16,0 0 0,0 0 16,0-22-16,-21 22 0,0-21 15,0-1-15,0 1 0,0 21 0,0-21 16,0 20-16,0 1 0,-21 0 15,0 0-15,0 0 0,0 21 0,0 0 16,-1 0-16,-20 0 0,21 0 16,0 0-16,0 0 0,-1 21 15,1-21-15,21 21 16</inkml:trace>
  <inkml:trace contextRef="#ctx0" brushRef="#br0" timeOffset="57551.42">28511 2773 0,'0'0'0,"0"-21"16</inkml:trace>
  <inkml:trace contextRef="#ctx0" brushRef="#br0" timeOffset="57711.32">28723 2688 0,'21'0'16,"22"0"-16,-22 0 0,21-21 15,22 21-15,-1-21 0,1 21 16,-1 0-16,1-21 0,-1 21 0,43 0 16,-64 0-16,1 0 0,-22 0 15,21 0-15,-21 0 16,-21 21 0,-21-21-1,0 21-15,0-21 0,-22 0 16,22 21-16,-21-21 0</inkml:trace>
  <inkml:trace contextRef="#ctx0" brushRef="#br0" timeOffset="59859.47">2625 6287 0,'0'-22'0,"0"1"32,0 0-17,0 0-15,0 0 0,0 0 16,0-1-16,0 1 0,0 0 16,0 0-16,0 0 0,0-22 15,0 22-15,-22 0 0,-20-42 16,21 41-16,0 1 15,0 0-15,-22 0 0,1 21 0,0 0 16,-1 0-16,1 0 0,0 0 16,-1 21-16,-20 0 0,42 0 0,-22 22 15,1-22-15,0 21 0,20 1 16,1-1-16,0 0 0,0-21 0,21 22 16,-21-1-16,21 0 0,0 1 15,0-1-15,0-21 0,0 0 0,21 22 16,0-22-16,0-21 0,0 21 15,22-21-15,-22 0 0,21 0 0,-21 0 16,22-21-16,-1 0 0,0 21 16,-20-21-16,20-22 0,0 22 15,1 0-15,20-21 0,-21-1 16,1 22-16,20-85 0,-42 64 16,22 0-16,-22-22 0,0 1 15,-21-1-15,21 1 0,-21-1 16,21 1-16,-21-1 0,0 22 0,0-22 15,0 22-15,0 21 0,0-22 16,0 22-16,0 0 0,-21 21 16,0 0-16,0 21 0,0-21 15,0 43-15,-1-22 0,1 21 0,-21 0 16,21 22-16,0-22 0,21 22 16,-22-1-16,22 1 0,0-22 15,0 22-15,0-22 0,0 0 16,0 1-16,22-1 0,-1-21 0,0 21 15,0-20-15,21-1 0,-20 0 16,20-21-16,0 21 0,-21-21 0,22 0 16,-1 0-16,-21 0 0,22 0 15,-1 0-15,-21-21 0,21 21 0,-20-21 16,-1 0-16,21-1 0,-21 1 16,0 0-16,1-21 0,-1 21 15,-21-22-15,0 22 0,21-21 0,-21-1 16,0 22-16,0-21 0,0 21 15,0 0-15,0-1 0,0 1 16,-21 21-16,0 21 16,21 1-16,0 20 15,-22-21-15,22 0 0,-21 22 0,21-22 16,0 21-16,0-21 0,0 0 16,0 22-16,0-22 0,0 0 0,0 0 15,0 0-15,0 1 0,0-1 16,21 0-16,1-21 0,-1 21 15,0-21-15,0 0 0,0 0 16,0 0-16,1 0 0,-1 0 0,0-21 16,0 0-16,0 0 15,0-1-15,1 1 0,20 0 0,-21-21 16,0 21-16,0-22 0,1 22 16,-1-21-16,21-22 0,-21 43 15,-21 0-15,0 42 31,0 0-31,-21 0 0,21 1 16,0-1-16,0 0 0,0 0 16,0 0-16,0 0 0,0 1 15,0-1-15,0 0 0,0 0 0,0 0 16,0 0-16,21-21 0,-21 22 16,-21-22 30,0 0-46,0 0 0,0 0 16,-1-22-16,1 22 0,0 0 16,21-21-16,-21 21 0,0 0 15,21 21 1,0 1 0,0-1-16,0 0 15,21-21-15,0 0 16,0 0-16,22 0 0,-22 0 15,0 0-15,21 0 0,-21 0 16,22 0-16,-22 0 0,21 0 0,-21-21 16,22 0-16,-1 21 0,-21-22 15,22 1-15,-22 0 0,21 0 0,-21 0 16,0 0-16,1-22 0,-22 22 16,0-21-16,21 21 0,-21-1 0,0-20 15,0 21-15,0 0 0,0 0 0,0 42 31,0 0-31,0 0 16,0 21-16,-21-20 0,21-1 16,0 21-16,0-21 0,0 0 15,0 1-15,-22-1 0,22 0 16,0 0-16,0 0 0,0 0 16,22-21-1,-1 0 1,0 0-16,-21-21 0,0 0 15,0 0-15,21 0 0,-21 0 16</inkml:trace>
  <inkml:trace contextRef="#ctx0" brushRef="#br0" timeOffset="60216.79">4170 5398 0,'0'-43'16,"-21"43"-16,-1 0 0,22 21 15,-21 1-15,0-1 16,0 0-16,21 0 0,0 0 16,0 0-16,21-21 15,0 0-15,0 0 16,1 0-16,-1 0 16,0 0-16,0 0 0,21-21 0,-20 0 15,-1 0 1,-21 0-16,21 21 0,-21-21 0,0-1 0,0 1 15,-21 0 1,0 0-16,-1 21 0,1 0 0,0 0 16,0 0-16,0 0 0,0 0 15,-1 0-15,1 21 0,0 0 16,21 0-16,0 1 0,0-1 0,0 0 16,0 0-16,0 0 0,0 22 15,0-22-15,0 0 0,0 0 0,21 21 16,0-20-16,1-1 0</inkml:trace>
  <inkml:trace contextRef="#ctx0" brushRef="#br0" timeOffset="61017.62">4847 5969 0,'21'-21'16,"-21"0"-16,0 0 15,0-1-15,0 1 16,0 0-16,0 0 0,-21 0 0,0 0 16,0-1-16,21 1 0,-43 0 15,22 21-15,-21 0 0,21 0 16,0 0-16,-1 0 16,-20 21-16,21-21 0,-21 21 0,20 1 15,-20-1-15,21 21 0,0-21 16,0 0-16,-1 22 0,1-22 0,21 0 15,0 0-15,0 22 0,0-22 16,0 0-16,0 0 0,21 0 16,1-21-16,-1 0 0,21 21 0,-21-21 15,0 0-15,22 0 0,-22 0 16,21 0-16,-21 0 0,22-21 0,-22 21 16,21-21-16,-21 21 0,1-21 15,-1 0-15,0 0 0,0-1 0,0 1 16,0 0-16,-21 0 15,0 0-15,0 0 0,0-1 16,0 44 15,0-1-31,-21 0 0,21 0 0,0 0 16,-21 22-16,0-22 0,21 21 16,0 0-16,-21 1 0,21-1 0,0 22 15,-21-1-15,21 1 0,0-1 16,0 1-16,0-1 0,0 22 0,0-22 15,0 1-15,0 20 0,0-20 0,0 21 16,0-22-16,0 22 0,0-22 16,0 22-16,0-22 0,0 22 15,0-21-15,0-1 0,0 1 0,0-1 16,0-21-16,0 22 0,0-22 16,0 22-16,0 20 0,-22-62 15,1 20-15,0-21 0,-21 0 16,21 0-16,-22-21 0,1 22 15,0-22-15,-1 0 0,-20 0 0,-1-22 0,22 1 16,-22 0-16,1 0 0,-1-21 0,1-1 16,21 1-16,-1 0 0,1-22 15,21 22-15,0-22 0,-1 1 0,22-1 16,-21-20-16,21 20 0,0-21 16,0 1-16,0 20 0,21 1 15,1-22-15,20 22 0,-21-1 0,0 1 16,22-1-16,-1 1 0,-21-22 15,21 21-15,1 1 0,20-22 0,-20 22 16,20 20-16,-21-20 0,22 21 16,-1-22-16,1 43 0,-22-21 0,22-1 15</inkml:trace>
  <inkml:trace contextRef="#ctx0" brushRef="#br0" timeOffset="61507.14">5143 5863 0,'0'-21'15,"0"0"-15,0 42 63,0 0-63,0 0 0,0 1 16,0-1-16,0 0 0,0 21 15,-21-21-15,0 1 0,21-1 0,-21 0 16,0 0-16,21 0 0,0 0 15,0 1-15,-21-22 16,21 21-16,0-42 47,0-1-47,0 1 16,0 0-16,0 0 0,0 0 0,0 0 15,21-22-15,0-20 16,0 42-16,0-22 0,43-20 15,-43 42-15,0-22 0,21 22 16,-20 0-16,20 0 0,-21 21 0,0 0 16,0 0-16,43 42 15,-64 0-15,21-20 16,-21 41-16,0-21 0,0 1 16,0-22-16,-21 21 0,0-21 15,21 22-15,0-22 0,-21 0 0,21 0 16,-22 0-16,22 1 0,0-44 47</inkml:trace>
  <inkml:trace contextRef="#ctx0" brushRef="#br0" timeOffset="67539.28">7493 5186 0,'0'0'0,"21"-21"0,0 0 16,0-1-16,-21 1 0,22 21 16,-22-21-16,-22 21 31,1 0-16,0 21-15,0 0 16,0-21-16,0 22 0,-1-1 0,1 0 16,0 21-16,-21 1 0,21-1 15,-1 0-15,-20 22 0,0 20 0,-22-20 16,22 21-16,-22-1 0,-41 64 16,41-84-16,1-1 15,-1 22-15,1-21 0,20-1 0,-20 1 16,-1-22-16,22 21 0,0-20 15,-22 41-15,22-62 0,21-1 16,-1 0-16,22 0 0,0 0 16,22-21-1,-22-21-15,42 0 0,-21 0 0,21 0 16,-20-22-16</inkml:trace>
  <inkml:trace contextRef="#ctx0" brushRef="#br0" timeOffset="68143.67">7895 6117 0,'0'0'0,"42"0"0,1-21 16,-22 0-16,0 21 0,-21-21 0,21 0 15,0-1-15,-21 1 0,0 0 16,0 0-16,0 0 0,0 0 15,0-1-15,0 1 0,0 0 0,-21 0 16,0 0-16,0 21 0,0-21 16,-22 21-16,22 0 0,-21 0 15,0 0-15,-22 42 0,22-21 16,-1 0-16,1 22 0,21-22 16,-21 21-16,20 0 0,-20-20 0,21 20 15,0 0-15,21-21 0,0 22 16,0-22-16,0 21 0,0-21 0,0 1 15,21-1-15,0 0 16,0-21-16,22 0 0,-22 0 0,21 0 16,0 0-16,-20-21 0,20 0 0,0-1 15,1 1-15,-1 0 0,0 0 16,1-21-16,-1 20 0,-21-20 16,0 0-16,22-1 0,-22-20 15,0-1-15,0 22 0,0-21 0,-21-1 16,0 1-16,21-1 0,-21 1 0,0 20 15,0 1-15,0 21 0,0-22 16,0 22-16,-21 21 16,0 21-16,21 22 15,-21-22-15,21 21 0,-21 22 0,21-22 16,-21 22-16,21-22 0,0 21 16,0 1-16,0-22 0,0 1 0,0 20 15,0-21-15,0-20 0,0 20 0,21 0 16,0-21-16,0 1 15,-21-1-15,21 0 0,0-21 0,1 21 16,-1-21-16,0 0 0,21 0 16,-21 0-16,1 0 0,-1-21 15,0 21-15</inkml:trace>
  <inkml:trace contextRef="#ctx0" brushRef="#br0" timeOffset="68500.12">8509 5969 0,'0'21'31,"21"-21"0,0 0-15,0 0-16,1 0 0,-1-21 16,0 21-16,0-21 0,0 0 15,0 21-15,1-21 0,-1-1 0,-21 1 16,0 0-16,0 0 0,0 0 15,-21 21 1,-1 0-16,1 0 0,0 0 0,0 21 16,0 0-16,0 0 0,-1 0 15,1 1-15,0-1 0,0 21 16,21-21-16,0 0 0,-21 22 0,21-1 16,0-21-16,0 0 15,0 1-15,21-1 0,0-21 16,0 0-16,0 21 0,1-21 0,-1 0 15,0 0-15,21 0 0,-21 0 16,1 0-16,20-21 0,-21 0 0,0 21 16</inkml:trace>
  <inkml:trace contextRef="#ctx0" brushRef="#br0" timeOffset="68851.27">9059 5884 0,'0'0'0,"21"-21"0,-21 0 15,0 42 16,0 0-31,0 1 0,0-1 16,0 0-16,0 0 0,0 21 0,0 1 16,0-22-16,0 0 0,0 0 15,0 0-15,0 1 0,0-1 16,0 0-16,22-21 31,-1 0-31,0 0 16,0-21-16,-21 0 0,21-1 0,0 1 15,1 0-15,-1 0 0,-21-21 16,21 20-16,0-20 0,0 0 0,-21 21 16,21-22-16,-21 1 0,22 21 15,-22 0-15,0-1 0,0 1 16,0 0-16,21 21 0,0 0 31,-21 21-31,0 0 16,0 1-16,0-1 15,0 0-15</inkml:trace>
  <inkml:trace contextRef="#ctx0" brushRef="#br0" timeOffset="69192.07">9461 6075 0,'43'42'15,"-22"-42"-15,0 0 16,0 0-16,0 0 15,1-21-15,-1 0 0,0 0 16,0 0-16,0-1 0,0 1 16,-21 0-16,0 0 0,22 0 0,-22 0 15,0-22-15,0 22 0,0 0 16,-22 21-16,1 0 16,0 0-16,0 0 0,0 21 0,0 0 15,-1 0-15,1 1 16,0 20-16,0-21 0,0 21 0,21-20 15,-21 20-15,21-21 0,0 21 0,0-20 16,0-1-16,0 0 0,0 0 16,0 0-16,21-21 0,0 21 0,0-21 15,0 22-15,0-22 0,22 0 0,-22 0 16,21 0-16,-21 0 0,22 0 16,-1-22-16,0 1 0,-20 0 0,20 21 15,0-21-15</inkml:trace>
  <inkml:trace contextRef="#ctx0" brushRef="#br0" timeOffset="69471.96">10499 5440 0,'0'0'0,"0"-21"0,0-43 16,-22 64-1,1 0-15,0 21 0,21 1 16,0 20-16,-21-21 0,21 21 0,-21 22 15,0-22-15,21 1 0,-22 20 16,1 1-16,0-22 0,0 21 0,0-20 16,0-1-16,-1 0 0,1 1 15,21-1-15,-21 0 0,21-20 0,-21-1 16,21 0-16,0 0 0,0 21 16,0-20-1,21-22-15,0 0 16,0 0-16,1-22 0,-1 1 0,0 21 15,21-21-15</inkml:trace>
  <inkml:trace contextRef="#ctx0" brushRef="#br0" timeOffset="69835.75">10626 5884 0,'0'0'0,"0"22"16,-22-1-1,1 0-15,21 0 0,-21 0 16,0 0-16,21 1 0,0-1 15,-21 0-15,21 0 0,-21 0 0,21 0 16,0 1-16,0-1 16,0 0-16,0 0 0,21-21 0,21 21 15,-21-21-15,0 0 0,1 0 16,-1 0-16,21 0 0,-21-21 16,0 0-16,22 21 0,-22-21 0,0 0 15,0-1-15,0 1 0,1-21 16,-22 21-16,0-22 0,0 22 0,0-21 15,0 0-15,0 20 0,0 1 0,-22-21 16,1 42-16,-21-21 0,21 21 16,0 0-16,-1 0 0,-20 0 15,21 0-15,-21 0 0,20 21 0,1 0 16,-21 0-16,21 0 0,0 1 16,21-1-16,0 0 0,0 0 0,0 0 15,0 0-15,21-21 16,0 0-16,21 22 0</inkml:trace>
  <inkml:trace contextRef="#ctx0" brushRef="#br0" timeOffset="70187.6">11282 5842 0,'0'0'0,"-21"0"15,-1 0 1,22 21-16,-21 0 0,0 1 0,21-1 16,0 0-16,0 0 0,-21 21 15,21-20-15,-21 62 0,21-41 16,0 41-16,0-20 16,0-1-16,0 1 0,0-1 0,0 1 15,0-1-15,-21 1 0,21-1 0,-22 1 16,1-1-16,0 1 0,0-1 15,0 1-15,-22-22 0,22 22 16,0-1-16,0 1 0,-21 20 16,20-41-16,22-22 0,-21 21 15,21-63 1,0 0-16,21-22 16,1 1-16,-1 0 0,-21-1 0,21-20 15</inkml:trace>
  <inkml:trace contextRef="#ctx0" brushRef="#br0" timeOffset="70451.45">11239 6033 0,'22'-43'0,"-22"22"16,0 0-16,21 0 0,0 0 0,0-1 16,0 1-16,0 0 0,22 21 0,-22-21 15,0 21-15,21 0 0,-20 0 16,-1 0-16,21 0 0,-21 0 15,0 21-15,-21 0 0,0 0 16,0 22-16,0-22 0,0 21 0,-21-21 16,0 22-16,0-22 0,-21 0 15,-1 0-15,1 0 0,0 1 0,-1-1 16,1 0-16,0-21 0,-1 21 0,22-21 16,0 0-16</inkml:trace>
  <inkml:trace contextRef="#ctx0" brushRef="#br0" timeOffset="72787.88">13610 5652 0,'0'0'0,"0"-22"0,21 1 16,-21 0-16,0 0 0,0 0 15,0 0-15,21-1 0,-21-20 0,0 21 16,0 0-16,0 0 0,0-1 0,0 1 15,0 0-15,0 0 0,0 42 32,-21 0-17,21 0-15,0 22 0,0-1 16,0 0-16,-21 1 0,21-1 0,-21 22 16,0-22-16,21 21 0,-21-20 0,-1 20 15,22-20-15,-21-1 0,21 0 16,-21 1-16,21-22 0,0 0 0,0 0 15,0 0-15,0 0 0,21-21 16,0 0 0,1 0-16,-1-21 15,0 0-15,0 0 0,0 0 0,0 0 16,1-1-16,-1-20 0,0 21 0,0-21 16,0-1-16,-21 1 0,43-22 15,-43 22-15,0 21 16,21 0-16,-21 0 0,21 21 0,0 0 15,-21 21-15,0 0 16,0 0-16,21 0 0,-21 22 0,21-22 16,-21 21-16,0-21 0,0 22 0,22-22 15,-1 21-15,0-21 0,-21 0 16,42 22-16,-21-22 0,22 0 16,-22-21-16,21 0 0,-21 0 0,22 0 15,-1 0-15,0 0 0,1-21 16,-1 21-16,0-21 0,-20 0 0,20-1 15,-21 1-15,21 0 0,-42 0 16,22-21-16,-22-1 0,21 1 16,-21 0-16,0-22 0,0 22 0,0-22 15,0 1-15,-21-1 0,-1 1 0,1 20 16,0 1-16,-21 0 0,21-1 16,-1 22-16,1 0 0,0 21 0,0 0 15,0 0-15,0 0 0,-1 21 16,1 0-16,21 1 0,-21-1 0,21 42 15,0-42-15,0 22 0,0-22 16,0 0-16,0 21 16,21-20-16,0-1 0,22 0 0,-22 0 15,0 0-15,21-21 0,-20 21 16,20-21-16,0 0 0</inkml:trace>
  <inkml:trace contextRef="#ctx0" brushRef="#br0" timeOffset="73160.66">14774 5800 0,'0'0'16,"0"21"-16,0 0 15,21-21 17,1 0-32,-1 0 0,0 0 15,0 0-15,21-21 0,-20 0 16,-1 21-16,0-21 0,21-1 0,-21 22 15,1-42-15,-22 21 16,0 0-16,0 0 0,0-1 0,0 1 16,-43 0-16,22 21 0,0 0 15,0 0-15,0 0 0,-22 0 16,22 21-16,-21 43 0,-1-43 16,43 21-16,-42 22 15,42-43-15,-21 42 0,21-41 16,0-1-16,0 21 15,0-21-15,0 0 0,21 1 16,-21-1-16,21-21 0,0 0 0,22 21 16,-22-21-16,0 0 15,0 0-15,0 0 0,1 0 16,-1-21-16</inkml:trace>
  <inkml:trace contextRef="#ctx0" brushRef="#br0" timeOffset="73723.72">15557 4974 0,'0'0'0,"-21"0"0,0-21 16,0 21-16,0 21 15,21 0-15,0 1 0,0-1 16,0 21-16,0 0 0,0 22 15,0-22-15,0 1 0,0 20 0,0-21 16,0 22-16,0-22 0,0 22 0,-21-22 16,21 22-16,-22-22 15,22 0-15,0 1 0,0-1 0,-21-21 0,21 0 16,-21 22-16,21-22 0,0 0 16,0 0-16,-21-21 31,21-21-16,0 0-15,0 0 0,0-1 16,0 1-16,0 0 0,0-21 0,0 21 16,21-22-16,0 22 0,0-21 15,1 21-15,-1-1 0,21-20 0,-21 21 16,0 21-16,22-21 0,-1 0 16,-21 21-16,0 0 0,22 0 0,-22 0 15,21 0-15,-21 21 0,1 0 0,-1 0 16,0 0-16,0 0 0,-21 22 15,0-22-15,0 21 0,0-21 16,-21 1-16,0 20 0,0-21 0,-1 0 16,-20 0-16,21 1 0,-21-1 15,20 0-15,-20-21 0,0 21 16,-1-21-16,22 21 0,0-21 0,0 0 16,0 0-1,21-21 1,21 0-16,0 21 15,0-21-15</inkml:trace>
  <inkml:trace contextRef="#ctx0" brushRef="#br0" timeOffset="74015.77">16362 5122 0,'0'0'0,"0"-21"16,-21 21-16,21 21 16,-22 1-16,22-1 0,-21 21 0,21 0 15,0 1-15,0-1 0,-21 0 0,21 1 16,-21-1-16,21 22 16,0-22-16,0 0 0,-21 1 0,0 41 15,21-41-15,-22-1 0,22-21 16,0 0-16,0 0 0,0 1 15,0-1-15,0 0 0,0-42 32,22 0-17</inkml:trace>
  <inkml:trace contextRef="#ctx0" brushRef="#br0" timeOffset="74319.74">16235 5271 0,'0'0'0,"0"-22"0,0-20 0,0 21 16,0 0-16,0 0 0,0-1 0,0-20 16,21 21-16,0 0 0,0 0 15,22-1-15,-1 22 0,0-21 0,1 0 16,-1 21-16,0 0 0,1 0 0,-1 21 16,0 0-16,-21 1 0,22 20 15,-43-21-15,21 21 0,-21 1 0,0-22 16,0 21-16,-21 1 0,0-1 15,-1-21-15,-20 21 0,0-20 16,-85 62-16,84-63 0,1 1 16,21-1-16,-21 0 15,20-21-15,1 21 0,0-21 0,0 0 16,42 0 15,0 0-31,0 0 0</inkml:trace>
  <inkml:trace contextRef="#ctx0" brushRef="#br0" timeOffset="75608.09">17103 5821 0,'0'0'0,"21"0"15,0 0-15,0 0 0,0-21 16,0 21-16,-21-21 0,22-1 15,-22 1-15,21 0 0,-21 0 0,0 0 16,0 0-16,0-1 0,0 1 0,0-21 16,0 21-16,0 0 0,-21 21 15,-22-22-15,22 1 0,0 21 16,-43 0-16,43 21 16,-21 1-16,0-1 0,20 0 0,-20 21 15,0-21-15,21 22 0,-22-1 0,22-21 16,0 22-16,0-1 15,0-21-15,21 21 0,-22-20 0,22 20 16,0-21-16,0 0 0,22 0 16,-1 1-16,0-22 0,0 0 15,0 0-15,22 0 0,-22 0 0,0 0 16,21 0-16,-21 0 0,22-22 0,-22 1 16,0 0-16,21 0 0,-20 0 15,-1 0-15,0-22 0,0 22 0,21-42 16,-20 20-16,-22 22 15,0-21-15,0 21 0,0-1 0,0 1 16,-22 42 15,22 1-31,-21-1 0,0 0 16,21 0-16,-21 21 0,21-20 0,0 20 16,0-21-16,0 0 0,0 22 15,0-22-15,0 0 0,0 0 16,21 0-16,0 0 0,0 1 0,1-1 15,20 0-15,21-21 16,-20 0-16,-1 0 0,0 0 0,1 0 16,-1 0-16,0 0 0,1 0 0,-1-21 15,22 21-15,-43-21 0,21-1 0,0 1 16,1-21-16,-22 21 0,0-22 0,21 1 16,-20 21-16,-1-21 15,-21-1-15,0 22 0,0-21 0,0 21 16,0-1-16,0 1 0,0 0 0,-21 0 15,-22 21-15,22 0 16,0 0-16,0 21 0,-22 0 0,22 0 16,-21 1-16,21-1 0,0 0 15,-22 21-15,22-21 0,0 1 0,0 20 16,0-21-16,21 0 0,0 0 0,0 1 16,0-1-16,0 0 0,0 0 15,21 0-15,0-21 16,0 0-16,0 0 0,0 0 0,22 0 15,-22 0-15,0 0 0,0 0 16,0 0-16,1-21 0,-1 0 0,0 0 16,0 0-16,0-1 15,-21-20-15,21 21 0,-21 0 16,22 0-16,-22-1 0,0 1 16,0 42 15,0 1-31,0-1 0,0 0 15,-22 0-15,22 0 0,0 0 16,0 22-16,0-1 0,-21-21 0,21 22 16,0-1-16,0 0 0,0 1 15,-21 20-15,21 1 0,-21-1 16,21 1-16,-21-1 0,21 22 0,0-1 16,0-20-16,-21 84 15,-1-63-15,1 63 16,21-85-16,-21 22 0,0 42 15,21-63-15,0-1 0,-21-21 0,21 22 16,0-22-16,0 1 0,0-22 0,-21 21 16,21-21-16,-22 0 0,1 1 15,0-22-15,0 0 16,0 0-16,0 0 0,21-22 0,-22 22 16,1-21-16,0-21 0,21 21 15,-21-22-15,0 1 0,0 0 0,-1-1 16,1-20-16,21-1 0,0 1 0,-21-1 15,21 1-15,0-1 0,0-20 0,0 20 16,0 1-16,21-1 0,0 1 16,1-1-16,-1 22 0,0-22 0,0 1 15,21 21-15,-20-22 0,-1 22 16,42-43-16,-42 43 0,1-1 16,-1 1-16,21 21 0,-21 0 0,0-22 15,-21 22-15,22 0 16,-1 21-16,0-21 0,0 0 0,0 21 15,0 0-15,1-21 0,-1 21 0</inkml:trace>
  <inkml:trace contextRef="#ctx0" brushRef="#br0" timeOffset="76343.62">18330 5948 0,'-21'0'0,"0"0"16,21-21-16,0 0 15,0-1 1,21 1 0,0 21-1,0-21-15,1 21 0,-1-21 16,0 0-16,0 0 0,0 21 16,0-22-16,-21 1 0,0 0 15,22 21-15,-22-21 0,0 0 0,0 0 16,-22 21-1,1 0 1,0 0-16,0 0 0,-21 0 0,20 21 16,1 0-16,0 0 0,0 0 15,0 0-15,0 1 0,-1-1 16,22 0-16,0 0 0,0 21 16,0-20-16,-21-22 0,21 21 0,0 21 15,0-21-15,0 0 0,21 1 16,1-1-16,-1 0 15,0-21-15,0 0 0,0 0 16,22 0-16,-22 0 0,0 0 0,21 0 16,-21 0-16,22 0 0,-1 0 15,0 0-15,-20 0 0,20-21 0,0 21 16,-21-21-16,22-1 0,-1 1 16,-21 0-16,22 0 0,-22 0 0,0 0 15,0-22-15,0 22 0,0 0 0,-21 0 16,0 0-16,0-1 15,0 1-15,0 0 0,-21 21 16,0 0-16,0 0 16,0 0-16,0 0 0,-1 21 15,1 0-15,0 1 0,0-1 0,21 0 16,0 0-16,0 0 0,0 0 16,0 1-16,0-1 0,0 0 0,21 0 15,-21 0-15,0 0 0,21-21 16,0 22-16,-21-1 15,0 0 1,-21-21 15,0 0-31,0 0 0,0 0 0,0 0 16,-1 0-16,1 0 16,0 0-16,42 0 46</inkml:trace>
  <inkml:trace contextRef="#ctx0" brushRef="#br0" timeOffset="76503.73">19431 6223 0,'42'21'16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3:34:01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9758 0,'0'0'0,"-42"0"16,20 0-1,1 0 1,0 0-16,0 0 31,42 0 16,0 0-47,0-21 0,1 21 16,-1 0-16,21 0 0,-21 0 0,22 0 15,-1 0-15,0-21 0,1 21 0,-1-22 16,21 22-16,-20 0 0,20 0 15,-20-21-15,20 21 0,1 0 0,-22 0 16,64-21 0,-64 21-16,0 0 0,64-21 0,-63 21 15,-1 0-15,0 0 16,-21 0-16,22 0 0,20 0 16,-42 0-16,1 0 0,-1 0 15,0 0-15,-21-21 16,-21 21 15,0 0-15,-1 0-16,1 0 0,0 0 15,0 0-15,0 0 0,-22 0 16,22 21-16</inkml:trace>
  <inkml:trace contextRef="#ctx0" brushRef="#br0" timeOffset="419.53">3937 9800 0,'0'0'0,"0"21"0,-21-21 16,0 0-1,42 0 17,0 0-32,0 0 0,-21 22 15,42-22-15,-20 0 0,-1 0 0,63 0 16,-41 0-16,-1 0 0,0-22 16,43 22-16,-21 0 0,-22 0 15,0 0-15,22 0 0,-22 0 0,0-21 16,1 21-16,-1-21 0,0 21 0,1 0 15,-22 0-15,21-21 0,-21 21 16,22-21-16,-22 0 0,0 21 0,0 0 16,0 0-16,1 0 0,-22-22 15,21 22 1,-21-21-16,-21 21 16,21-42-1,-43 42-15,1 0 16</inkml:trace>
  <inkml:trace contextRef="#ctx0" brushRef="#br0" timeOffset="974.1">4911 9292 0,'21'21'16,"0"-21"-16,0 22 15,0-22-15,0 0 0,1 21 16,20-21-16,-21 21 0,0-21 0,22 0 15,-22 21-15,0-21 0,21 0 16,-21 0-16,22 0 0,-22 0 16,0 0-16,0 0 0,22 0 0,-22 0 15,0 0-15,0 0 0,0 0 16,0 0-16,-21 21 31,-21 0-15,0-21-16,-21 22 0,21-1 0,-1 0 15,-20 0-15,0 21 0,21-20 0,-22 20 16,1 0-16,0 1 0,20-1 16,-20 0-16,0 1 0,21-1 0,-22-21 15,22 21-15,0-20 0,0-1 16,0 21-16,-1-21 0,1-21 16,21 21-16,0 1 0,0-1 15,0 0-15,-21-21 16,42 0 31,0-21-47</inkml:trace>
  <inkml:trace contextRef="#ctx0" brushRef="#br0" timeOffset="1839.51">7493 8530 0,'0'0'0,"0"-21"0,0 0 0,0 0 15,0 0-15,0-1 16,-21 1-1,21 0 1,-21 21-16,-1 0 31,22 21-31,0 0 16,0 1-16,0-1 0,0 0 16,0 21-16,0-21 0,0 22 15,0-1-15,0 0 0,0 1 0,0-1 16,0 22-16,0-1 0,0-21 15,0 22-15,0-1 0,0 1 16,22-1-16,-22-20 0,21 20 0,-21 1 16,0-1-16,0 1 0,0-1 0,0 1 15,21 63-15,-21-64 16,0-20-16,0 20 0,0 1 0,0-22 16,0 21-16,0 43 15,0-63-15,-21 20 0,21 1 0,0-1 16,0-21-16,0 22 0,0-1 0,-21-20 15,21 20-15,0-20 0,0-1 0,0 0 16,0 1-16,0-1 0,0-21 16,0 21-16,0-20 0,0-1 15,0 0-15,0 0 0,0 0 0,0 0 16,0 1-16,0-1 0,0 0 16,21-42 15,-21 0-16,0-22-15,0 22 0,0-21 16,0-1-16,0 1 0,21-21 16</inkml:trace>
  <inkml:trace contextRef="#ctx0" brushRef="#br0" timeOffset="3467.51">7387 8509 0,'-21'-21'16,"21"0"0,-21 21-1,21-21-15,0-1 31,0 1-15,0 0 0,0 0-1,21 21 1,0-21-16,0 21 31,0 0-31,-21-21 0,22 21 0,-1 0 16,0 0-16,0 0 15,0 0-15,0 0 0,1 0 0,-1 0 16,0 0-16,21 0 0,-21 0 0,22 0 16,-1 0-16,0-22 0,1 22 15,20 0-15,-20 0 0,20 0 0,-21 0 16,22 0-16,-22-21 0,22 21 16,-22 0-16,0 0 0,22 0 15,-1 0-15,1 0 0,-1 0 0,1-21 16,-1 21-16,1 0 0,-1 0 15,1 0-15,-1 0 0,64 0 16,-84-21-16,63 21 0,-64 0 16,21 0-16,-41 0 0,20 0 0,21 0 15,-20 0-15,-1 0 0,0-21 16,1 21-16,-1 0 0,0 0 16,1 0-16,-1 0 0,-21 0 0,22 0 15,-1 0-15,-21 0 0,0 0 16,0 0-16,1 0 0,-1 0 15,0 0-15,0 0 0,0 0 16,0 0 15,1 0-15,-22 21-16,0 0 0,21-21 0,-21 21 16,0 0-16,0 22 15,0-22-15,21 0 0,-21 0 0,0 22 16,0-22-16,21 0 0,-21 21 0,0-21 15,0 1-15,0 20 0,21 0 16,-21-21-16,0 22 0,0-1 16,21 0-16,-21 1 0,22-1 0,-22 0 15,0 1-15,0-1 0,0 0 0,0 1 16,0-1-16,0 0 0,0 1 16,0-1-16,0 0 0,0 1 0,0 20 15,0-20-15,0-1 0,0 0 0,-22 1 16,1 20-16,21-21 0,-21 1 15,21-1-15,0 0 0,-21 1 0,21-1 16,0 0-16,-21 1 0,21-22 0,0 21 16,0 1-16,0-22 0,0 21 15,0-21-15,0 22 0,0-1 0,0-21 16,0 21-16,0 1 0,0-22 16,21 21-16,-21-21 0,21 22 0,-21-22 15,0 21-15,0-21 0,0 22 16,0-22-16,0 21 0,0-21 0,0 1 15,0 20-15,0-21 0,0 0 0,0 22 16,0-22-16,0 0 0,0 0 0,0 0 16,0 0-16,0 1 0,0-1 15,-21 0-15,21 0 0,0 0 16,-21 0-16,21 1 0,-21-22 0,21 21 16,-22 0-16,22 0 0,-21-21 15,0 21-15,0-21 16,21 21-16,-21-21 15,0 22-15,-1-22 16,1 0-16,0 0 16,0 21-16,0-21 15,0 0-15,-1 0 0,1 0 0,0 21 16,0-21-16,0 0 0,0 0 0,-22 21 16,22-21-16,-21 0 0,21 0 0,-1 21 15,-20-21-15,21 0 0,-21 21 16,-1-21-16,22 0 0,-21 0 0,-1 22 15,1-22-15,0 0 0,-1 0 0,1 0 16,0 0-16,-1 0 0,-20 0 16,21 0-16,-22 21 0,22-21 15,-22 0-15,22 0 0,0 0 0,-22 0 16,22 0-16,-1-21 0,1 21 0,0-22 16,-1 1-16,-20 0 0,21 21 0,-1-21 15,1 0-15,-22 0 0,22 21 16,-21-22-16,-1 1 0,43 0 0,-43 21 15,1 0-15,-1 0 0,22 0 0,0 0 16,21-21-16,-22 0 0,1 21 0,21 0 16,0 0-16,-22 0 0,1 0 0,21 0 15,0 0-15,-1 0 0,1 0 16,0 0 0,0 0-16,0 0 15,21-21 16,0-1-15,0 1-16,0 0 0,21 21 16,0-21-16</inkml:trace>
  <inkml:trace contextRef="#ctx0" brushRef="#br0" timeOffset="4322.99">7916 8996 0,'0'0'0,"-21"0"0,0 0 16,63 0 31,-21 0-47,22 0 0,-1 0 16,22 0-16,-22 0 0,21 0 15,1 0-15,-1 0 0,1 0 0,-1 0 16,1 0-16,-1 0 15,22 0-15,-21 0 0,20 0 0,-20-21 16,-1 21-16,1 0 0,-1-21 0,1 21 16,-22 0-16,22 0 0,-22 0 15,-21 0-15,21 0 0,-20 0 0,-1 0 16,0 0-16,0 0 0,0 0 16,-42 0 15,0 0-31,0 0 0,0 0 15,-1 21-15,-20-21 0,0 0 0,21 0 16</inkml:trace>
  <inkml:trace contextRef="#ctx0" brushRef="#br0" timeOffset="4605.89">7853 9419 0,'0'0'0,"-21"0"0,-1 0 15,44 0 1,-1 0 0,0 0-16,0 0 0,21 0 0,1 0 15,-1 0-15,22 0 0,-1 0 0,1 0 16,-1-21-16,1 21 15,20 0-15,-63-21 0,43 21 0,21 0 16,-1 0-16,22-21 0,-21 21 0,-1 0 16,1 0-16,-21-21 0,-1 21 15</inkml:trace>
  <inkml:trace contextRef="#ctx0" brushRef="#br0" timeOffset="4780.8">8530 9652 0,'-21'0'15,"-43"21"-15</inkml:trace>
  <inkml:trace contextRef="#ctx0" brushRef="#br0" timeOffset="5084.55">8001 10033 0,'63'0'0,"-41"0"15,20 0-15,0-21 0,1 21 0,20-21 16,-21 21-16,22-21 0,-1 21 0,1-22 15,-1 22-15,1-21 0,-1 21 16,1-21-16,-1 21 0,1 0 0,-1 0 16,1 0-16,-1-21 0,-20 21 0,-1 0 15,0 0-15,1 0 0,-1 0 16,-21 0-16,0 0 0,1 0 0,-1 0 16,0 0-16,-21 21 0,0 0 31,-21-21-31,21 21 15,-21-21-15,-1 0 0,1 0 16,0 0-16,0 22 0,0-22 0</inkml:trace>
  <inkml:trace contextRef="#ctx0" brushRef="#br0" timeOffset="5489.38">8107 10456 0,'21'0'0,"0"0"0,0 22 15,22-22-15,-22 0 0,21 0 16,0 0-16,1 0 0,20 0 0,-20 0 16,20 0-16,1 0 0,-1 0 0,1 0 15,-1 0-15,1 0 0,-1 0 16,1 0-16,-1 0 0,-21 0 16,22 0-16,-22 0 0,1 0 0,-22 0 15,21 0-15,0 0 0,-20 0 0,-1 0 16,0 0-16,0 0 15,-42 0 17,0 0-32,0 0 0,-1 0 15,1 21-15</inkml:trace>
  <inkml:trace contextRef="#ctx0" brushRef="#br0" timeOffset="5791.3">8234 11028 0,'0'0'0,"0"21"0,21-21 31,0 0-31,0 0 0,0 0 0,22 0 16,-1 0-16,0-21 0,1 21 15,20-21-15,-20 21 0,-1-21 0,21 21 16,1-22-16,-22 22 0,1-21 16,-1 21-16,0-21 0,1 21 0,-1 0 15,0-21-15,-21 0 0,22 21 16,-22 0-16,0 0 0,0-21 0,0 21 16,1 0-16,-1-22 0,0 22 15,-21-21-15,21 0 0,-21 0 16</inkml:trace>
  <inkml:trace contextRef="#ctx0" brushRef="#br0" timeOffset="6465.92">10795 9462 0,'0'0'0,"-21"0"16,0 0-16,-1 0 16,44 0 31,-1 0-47,0 0 0,21 0 15,1 0-15,-1 0 0,21 0 0,1 0 16,63 0-16,-64 0 0,1 0 15,-22 0-15,22-22 0,-1 22 16,1 0-16,-22 0 0,0 0 0,1 0 16,-1-21-16,0 21 0,1 0 0,-1 0 15,-21 0-15,22 0 0,-22 0 16,0 0-16,0 0 0,0 0 0,-42 0 47,0 0-47,0 0 0,0 0 15,-1 0-15,-20 0 0,21 0 0,0 21 16,-22-21-16,22 0 0</inkml:trace>
  <inkml:trace contextRef="#ctx0" brushRef="#br0" timeOffset="6843.48">10837 9652 0,'21'0'47,"1"0"-47,-1 0 15,0 0-15,21 0 0,1 0 16,-1 0-16,0 0 0,1-21 0,-1 21 15,21 0-15,-20 0 0,-1 0 0,0 0 16,22-21-16,-22 21 0,1 0 16,-1 0-16,0 0 0,1-21 15,-1 21-15,0 0 0,1 0 0,-22 0 16,21 0-16,-21 0 0,22 0 16,-22-22-16,0 22 0,0 0 0,0 0 15,-21-21 16,0 0-15,-21 21-16,21-21 0,0 0 16</inkml:trace>
  <inkml:trace contextRef="#ctx0" brushRef="#br0" timeOffset="7315.26">11811 9123 0,'0'0'0,"0"21"47,21 0-47,0-21 0,0 21 15,1-21-15,-1 22 0,0-22 0,21 21 16,-21-21-16,1 0 15,20 21-15,21-21 0,-20 0 16,20 21-16,-42-21 0,22 0 16,-22 0-16,21 0 0,-21 0 15,1 0-15,20 0 0,-21 0 0,0 0 16,0 0-16,1 0 0,-22 21 16,0 0-1,-22 1-15,1-1 16,-21-21-16,21 21 0,-22 0 0,22 0 15,-21 0-15,0 22 0,-1-22 16,1 21-16,0-21 0,20 22 16,-20-1-16,0-21 0,21 22 0,-22-22 15,1 21-15,21-21 0,0 0 0,-1 22 16,1-22-16,0-21 0,0 21 16,21 0-16,0 0 15,0-42 16,0 0-31</inkml:trace>
  <inkml:trace contextRef="#ctx0" brushRef="#br0" timeOffset="8107.73">13483 9102 0,'0'0'0,"0"-21"0,0-22 15,0 22-15,0 0 0,0 0 0,0 0 16,0-1-1,0 1-15,0 0 0,0 42 47,0 0-47,0 1 16,0 20-16,0-21 0,0 0 0,0 22 16,0-1-16,0 0 0,0 1 15,0-1-15,0 0 0,0 1 0,0-1 16,0 0-16,0 1 0,0-1 0,0 0 15,0-21-15,0 22 0,0-1 16,21-21-16,0 0 0,-21 22 0,22-22 16,-1 0-16,0 0 0,-21 0 0,21-21 15,0 22-15,0-22 0,1 0 16,-1 0-16,21 0 0,-21 0 16,0-22-16,1 1 0,41-21 15,-42 21-15,0 0 0,1-22 0,-1 1 16,0 0-16,0-1 0,0 1 15,-21 0-15,0-1 0,0-20 0,0 20 16,0 1-16,0 0 0,0-1 0,0 1 16,0 21-16,0-21 0,0 20 15,-21 1-15,21 0 0,0 0 16,-21 21-16,21 21 62,21 0-46,0 0-16,0-21 16,-21 22-16,22-22 0,-1 0 15,0 0-15</inkml:trace>
  <inkml:trace contextRef="#ctx0" brushRef="#br0" timeOffset="8459.28">14711 8911 0,'0'21'47,"0"1"-47,0 20 16,-21-21-16,21 0 0,0 22 15,0-22-15,-22 21 0,22-21 0,0 22 16,0-1-16,0-21 0,0 21 16,0 1-16,0-22 0,-21 21 0,21-21 15,0 22-15,0-22 0,0 0 0,-21 21 16,21-20-16,0 20 16,0-21-16,0 0 15,0 0-15,0-42 47,0 0-47</inkml:trace>
  <inkml:trace contextRef="#ctx0" brushRef="#br0" timeOffset="8788.95">14287 9673 0,'0'0'0,"0"43"16,0-22-16,0 0 0,0 0 15,0 0-15,0 0 0,22-21 0,-1 22 16,0-22-16,0 0 0,0 21 16,0-21-16,1 0 0,20 0 0,-21 0 15,0 0-15,0 0 0,22 0 0,-22 0 16,0 0-16,21 0 0,-20-21 15,-1-1-15,0 22 0,0-21 0,0 0 16,0 21-16,1-21 0,-22 0 0,21 0 16,0-1-16,-21 1 15,0 0-15,0 0 16,0 0-16,0 0 0,0-1 16,0 1-16,0 0 0,0 0 0,0 0 15,0 0-15,0-1 0</inkml:trace>
  <inkml:trace contextRef="#ctx0" brushRef="#br0" timeOffset="9143.86">14414 8911 0,'-21'-21'15,"42"0"1,1 21 0,-1 0-16,21 0 15,-21 0-15,22-21 0,-22 21 0,21 0 16,0 0-16,-20-21 0,20 21 0,-21 0 16,21 0-16,-20-22 0,20 22 15,-21 0-15,0-21 0,0 21 0,1 0 16,-1 0-16,0 0 0,0 0 15</inkml:trace>
  <inkml:trace contextRef="#ctx0" brushRef="#br0" timeOffset="15128.02">15790 9292 0,'-21'0'0,"21"-21"16,-21 21-16,0 0 16,0 0-16,-1 0 0,1 0 15,0 0-15,0 0 16,0 0 0,42 0 15,0 0-16,0 0-15,0 0 0,22 0 0,-1 0 16,0 0-16,1 0 0,-1 0 16,22 0-16,-1 0 0,-21-21 0,22 21 15,-1 0-15,1 0 0,-1-21 16,-20 21-16,20 0 0,-20 0 0,-1 0 16,0 0-16,1 0 0,-1-21 0,0 21 15,-21 0-15,-42 0 47,0 0-31,0 0-16,0 0 0,0 0 15,-1 0-15,1 0 0,0 0 0,0 0 16,0 0-16</inkml:trace>
  <inkml:trace contextRef="#ctx0" brushRef="#br0" timeOffset="15472.85">15769 9313 0,'0'22'16,"21"-22"-16,0 0 15,22 0-15,-22 0 0,21 0 0,1 0 16,-1 0-16,21 0 0,-20 0 16,20 0-16,1 0 0,-22 0 0,22 0 15,-22 0-15,21 0 0,-20-22 0,-1 22 16,0 0-16,-20 0 0,-1 0 16,21 0-16,-21 0 15,0 0-15,-21-21 16,0 0 15,-21 21-31,21-21 0,-21 0 16</inkml:trace>
  <inkml:trace contextRef="#ctx0" brushRef="#br0" timeOffset="15921.49">16552 8932 0,'0'43'16,"0"-22"-16,0 0 16,0 0-16,21 0 15,1-21-15,-1 0 0,0 22 16,0-22-16,0 0 0,0 0 15,22 0-15,-22 0 0,64 0 16,-64 0-16,0 0 16,0 0-16,0 0 0,0 0 0,1 0 15,-22 21 17,-22-21-32,1 21 0,0 0 0,0 0 15,-21 0-15,-1 1 0,-20 20 16,20 0-16,1-21 0,0 22 15,-1-22-15,1 21 0,21-21 0,-21 1 16,20 20-16,1-21 0,0 0 16,0 0-16,0-21 0,0 22 0,21-1 15,0 0 1,0-42 15,0 0-15</inkml:trace>
  <inkml:trace contextRef="#ctx0" brushRef="#br0" timeOffset="23136.79">18923 8742 0,'0'-21'32,"21"21"-32,0-21 15,0 21-15,1-22 16,-1 22-16,0-21 15,0 21-15,0-21 0,0 21 0,1-21 16,-1 21-16,21-21 0,-21 0 16,0 21-16,22-22 0,-22 1 15,0 0-15,0 21 0,0-21 0,1 0 16,-22 0-16,0-1 16,0 1-16,-22 21 0,1-21 15,-21 21-15,21 0 0,-22 0 0,1 0 16,21 0-16,-21 0 0,-1 0 15,1 0-15,0 21 0,-1 0 0,1-21 16,0 22-16,-1-1 0,1 0 16,21-21-16,0 21 0,-22 0 0,43 0 15,0 1-15,0-1 0,0 0 16,0 0-16,21 0 16,1 0-16,-1 1 0,0-22 15,0 21-15,21 0 0,-20 0 16,-1-21-16,21 21 0,-21 0 0,0-21 15,1 22-15,-1-1 0,21 0 0,-21 0 16,0 0-16,1 0 0,-22 22 16,21-22-16,-21 0 0,0 21 0,0-20 15,0-1-15,0 21 0,0-21 16,-21 0-16,-1 22 0,1-22 0,-21 0 16,21 0-16,-22 0 0,22-21 0,0 22 15,-21-1-15,-1-21 0,22 0 16,-21 21-16,0-21 0,20 0 0,-20 0 15,0 0-15,21 0 0,-22 0 16,22-21-16,-21 21 0,21-21 16,-1-1-16,1 1 0,0 0 0,0 0 15,0 0-15,21-22 0,0 22 0,-21-21 16,21 21-16,0 0 0,0-22 16,0 22-16,0 0 0,0 0 0,0 0 15,21 42 16,-21 0-31,21 0 0,0 0 16,0 0-16,0 1 0,1-1 16,-1 21-16,0-21 0,0 0 15,0 1-15,0-1 0,1 0 0,-1 0 16,21 0-16,-21 0 0,0 1 16,1-1-16,20-21 0,-21 0 0,21 21 15,-20-21-15,20 0 0,0 0 0,1 0 16,-1 0-16,0 0 0,1-21 15,-1 0-15,0-1 0,22 1 0,-22 21 16,0-42-16,22 21 0,-22 0 0,-21-1 16,22-20-16,-22 21 0,21-21 15,-21 20-15,1-20 0,-22 21 0,21-21 16,-21 20-16,21 1 0,-21 0 16,0 0-16,0 0 0,-21 21 31,0 21-31,-1-21 0,1 21 15,0 0-15,0 0 0,0 1 0,21 20 16,0-21-16,-21 0 0,21 22 0,-22-22 16,22 21-16,0-21 0,0 0 15,0 22-15,0-22 0,0 0 0,22 0 16,-1 0-16,0 1 0,0-22 0,0 21 16,0-21-16,22 0 0,-22 0 15,0 0-15,21 0 0,-20 0 0,-1 0 16,21 0-16,0 0 0,-20-21 15,-1-1-15,21 1 0,-21 0 16,0 0-16,1-21 0,-1-1 0,0 1 16,21-43-16,-21 22 0,1 20 15,-22-84-15,21 85 16,-21-21-16,21-22 0,-21 43 16,0-22-16,0 22 0,0 21 15,0-22-15,0 1 0,0 21 0,0 0 16,0-1-16,0-20 0,-21 42 31,0 21-31,21 0 16,-22 1-16,22 20 0,0 0 15,-21-21-15,21 22 0,-21-1 0,21 0 16,-21 1-16,21 20 0,0-20 0,0-1 16,0 21-16,0-20 0,0-1 15,0 0-15,0 1 0,0-1 0,0 0 16,0-20-16,0 20 0,0-21 0,21 0 15,-21 22-15,21-43 0,0 21 16,1 0-16,-1-21 0,21 0 0,-21 21 16,0-21-16,1 0 0,20 0 15,-21 0-15,0 0 0,22-21 0,-22 21 16,0-21-16,0 0 0,21-1 16,-20 1-16,-1 0 0,0 0 0,21-21 15,-21 20-15,-21-20 0,22 0 16,-1-1-16,-21 22 0,21-21 0,-21 21 15,0-22-15,0 22 0,0 0 16,0 0-16,-21 21 16,0 0-16,-1 0 0,22 21 15,-21-21-15,0 21 0,0 0 16,21 1-16,0 20 0,-21-21 0,21 0 16,-21 22-16,21-22 0,0 21 15,0-21-15,0 22 0,0-22 0,0 0 16,0 0-16,21 21 0,0-20 15,21-1-15,-21 0 16,1-21-16,-1 0 0,21 21 0,-21-21 16,0 0-16,22 0 0,-22 0 0,21 0 15,-21-21-15,22 21 0,-22-21 16,0 0-16,21-1 0,-20 1 0,-1 0 16,0-21-16,0 21 0,-21-22 0,21 22 15,-21-21-15,0-1 0,0 22 16,0-21-16,0 21 0,0 0 15,0-1-15,0 1 0,0 42 32,0 1-32,0-1 15,0 0-15,0 0 0,0 0 16,0 22-16,-21-22 0,21 21 0,0-21 16,-21 22-16,21-22 0,0 0 0,0 0 15,0 0-15,0 0 0,0 1 16,-21-22-16,21 21 0,0 0 15,0-42 17,0 0-17,0-1-15,0 1 0,0 0 0,0 0 16,0 0-16,0-22 0,0 22 16,21-21-16,-21 21 0,21-22 15,-21 1-15,21 21 0,0 0 0,1-22 16,-1 22-16,0 0 15,0 0-15,0 0 0,0 21 0,1 0 16,20-21-16,-21 21 0,0 0 0,0 0 16,1 21-16,-1 0 0,0 0 0,0 0 15,0 0-15,-21 1 0,0 20 16,21-21-16,-21 21 0,0 1 0,0-22 16,0 21-16,0-21 0,0 22 15,0-1-15,0-21 0,0 0 16,0 1-16,-21-1 15,21 0-15,0-42 47,0 0-31,0-1-16,0 1 0,0 0 16</inkml:trace>
  <inkml:trace contextRef="#ctx0" brushRef="#br0" timeOffset="23407.63">21865 8700 0,'0'21'16,"0"0"-16,0 0 16,0 0-16,0 0 0,0 1 0,0-1 15,0 21-15,0-21 0,0 22 16,0-22-16,-21 0 0,21 0 0,0 21 15,0-20-15,0-1 0,0 0 16,0 0-16,0 0 16,0-42 31,0 0-32,0 0-15,0 0 0</inkml:trace>
  <inkml:trace contextRef="#ctx0" brushRef="#br0" timeOffset="23763.42">21802 8509 0,'0'0'16,"-22"0"-16,22 21 15,22-21 16,-1 21-31,0-21 16,0 0-16,0 0 0,0 0 16,1-21-16,-1 0 15,-21 0-15,0 0 16,0 0-16,0-1 0,0 1 16,-21 0-1,-1 21-15,1 0 16,0 0-16,0 0 0,21 21 15,-21 0-15,21 1 16,0-1-16,-21 0 0,21 0 16,0 0-16,0 0 0,0 1 0,0-1 15,0 0-15,21-21 0,0 21 16,0 0-16,0 0 0,0-21 0,1 22 16,-1-22-16</inkml:trace>
  <inkml:trace contextRef="#ctx0" brushRef="#br0" timeOffset="25092.33">22331 8742 0,'0'0'0,"0"-42"15,0 20 1,0 44-1,-21-1 1,21 0-16,0 0 0,0 21 16,0-20-16,0-1 0,0 21 0,-22-21 15,22 0-15,0 22 0,0-22 16,0 0-16,0 0 0,0 0 0,0 1 16,0-1-16,22 0 0,-1 0 15,0-21-15,0 0 16,0 0-16,0 0 0,1 0 0,-1 0 15,0 0-15,0 0 0,0-21 16,0 21-16,22-21 0,-22 0 16,0-22-16,0 22 0,0 0 0,1-21 15,-1-1-15,0 1 0,0 21 16,0-22-16,-21 1 0,0 21 0,21 0 16,-21-22-16,22 22 0,-22 0 15,0 42 16,0 0-15,-22 1-16,22-1 0,-21 21 16,21-21-16,0 22 0,0-22 15,0 21-15,0 0 0,0-20 16,0-1-16,0 21 0,0-21 0,0 22 16,21-22-16,1 0 0,20 0 15,-21-21-15,0 0 16,22 0-16,-22 0 0,0 0 0,42 0 15,-20 0-15,-22 0 0,0 0 16,0-21-16,0 0 0,22 0 16,-1-43-16,-42 22 0,21-1 15,22-41-15,-43 41 0,0 1 16,0 21-16,21 0 16,-21-22-16,0 22 0,0 0 15,0 42 1,0 0-1,0 1-15,0 20 0,0-21 16,0 0-16,-21 22 0,21-22 16,0 21-16,0-21 0,0 22 0,0-22 15,0 0-15,0 0 0,0 0 0,0 22 16,-22-22-16,22 0 16,0 0-16,0 0 15,0-42 16,0 0-15,0 0-16,0 0 0,22-1 0,-22-20 16,0 21-16,0-21 0,21-1 15,0 22-15,-21-21 0,21-1 0,0 22 16,-21-21-16,21 21 0,1 0 0,-1-1 16,0 1-16,-21 0 0,21 0 15,0 21-15,0 0 0,1 0 0,-1 0 16,0 0-16,0 0 0,0 21 15,0-21-15,-21 21 0,0 22 16,22-22-16,-22 0 0,21 21 0,-21-21 16,0 22-16,0-22 0,0 0 15,0 21-15,0-20 0,0-1 16,0 0-16,0 0 0,0 0 0,0 0 16,0 1-16,-21-22 31,21-22 0,0 1-31,0 0 0,0 0 0,0 0 16,0 0-16,0-22 0,0 22 0,0-21 15,21-1-15,0 22 16,0-21-16,0 21 0,0-22 0,1 22 16,20 0-16,-21 0 0,21 0 0,-20 0 15,20-1-15,-21 22 16,21-21-16,1 21 0,-22 0 0,64 0 15,-43 0-15,-21 0 0,21 21 16,-20 1-16,-1 20 0,0-21 16,0 21-16,0 1 0,-21-1 0,0 43 15,0-43-15,0 0 0,0-20 16,-21 20-16,0-21 0,0 21 0,0-20 16,-1-1-16,1 0 0,0-21 0,21 21 15,0 0-15,-21-21 0,0 0 16,21 21-16,0-42 31,0 0-15</inkml:trace>
  <inkml:trace contextRef="#ctx0" brushRef="#br0" timeOffset="42302.86">10626 10351 0,'0'0'0,"0"-22"0,-22 1 16,22 0-16,-21 21 16,21-21-16,0 0 15,0 42 32,21 0-47,1 0 0,-1 0 16,21 1-16,-21-1 0,22 21 0,-1-21 15,0 22-15,22-1 0,-22 0 16,22 1-16,-1-1 0,1 0 0,-1 1 16,1-1-16,-1 0 0,1 1 0,-1-1 15,-21-21-15,22 43 0,-1-22 16,22 43-16,-21-64 0,-22 21 15,0 0-15,-21 1 0,22-22 0,-22 0 16,0 21-16,0-20 0,0-1 16,1-21-16,-22 21 0,21-21 15,-21 21-15,-21-21 32,-1 0-32,1-21 15,0 21-15,0-21 0,-21 0 0,20-1 16,1 22-16,-21-21 0</inkml:trace>
  <inkml:trace contextRef="#ctx0" brushRef="#br0" timeOffset="42771.88">10753 10626 0,'0'0'0,"-22"0"0,22-43 16,-21 43-16,21-21 16,0 0-1,21 21 1,1 21-1,20 0-15,0 1 0,-21 20 0,43-21 16,-22 21-16,1 1 0,20-1 0,1 0 16,-22 22-16,21-22 0,-20 1 15,20 20-15,-20-21 0,20 1 0,-21-1 16,22 22-16,-22-22 0,22-21 0,-22 21 16,0 1-16,22-22 0,-22 0 15,-21 21-15,22-20 0,-1-1 0,-21 0 16,22 0-16,-22 0 0,0-21 0,-21 21 15,21 1-15,0-22 16,-21-22 31,0 1-47,0 0 16,0 0-16,0 0 0,0 0 0</inkml:trace>
  <inkml:trace contextRef="#ctx0" brushRef="#br0" timeOffset="43275.75">12171 11028 0,'0'0'0,"0"-21"0,0 42 62,21 0-62,0-21 0,0 21 16,0 0-16,1 1 0,-1-1 16,0 0-16,0 21 0,0-21 0,0 1 15,1-1-15,-1 0 0,21 0 16,-42 0-16,42 22 0,-42-22 15,22 0-15,-1 0 0,0-21 0,0 21 16,-21 0-16,0 1 0,21-1 0,-21 0 16,21 0-16,-21 0 15,0 0-15,0 1 0,-21-1 16,0 0-16,0-21 0,0 21 0,0 0 16,-22-21-16,1 21 0,0 1 15,-22-1-15,-42 0 0,43 0 16,-43 0-16,42 0 0,22 1 15,0-22-15,-1 21 0,22 0 16,-21-21-16,21 0 0,0 21 0,-1-21 16,1 0-1,42-21 17,1 21-17</inkml:trace>
  <inkml:trace contextRef="#ctx0" brushRef="#br0" timeOffset="44034.99">14097 11218 0,'-21'-42'16,"21"21"-16,0 0 0,0 0 15,-21-1-15,21 1 0,0 0 16,0 42 31,0 0-47,0 22 0,21-1 16,0 0-16,-21 1 0,21-1 0,0 0 15,-21 22-15,21-22 0,-21 1 16,22-1-16,-22 0 0,0 1 0,0-1 15,0-21-15,0 21 0,0-20 0,0-1 16,21 0-16,-21 0 0,0 0 16,0 0-16,21-21 15,-21-21 1,0 0 0,0 0-16,0 0 0,0 0 15,0-1-15,0 1 0</inkml:trace>
  <inkml:trace contextRef="#ctx0" brushRef="#br0" timeOffset="44355.15">14584 11007 0,'0'0'15,"0"21"-15,0 42 16,0-41-16,0-1 0,0 21 0,21 0 16,-21 1-16,21-1 0,-21 0 15,21 1-15,-21-1 0,0 0 16,0 1-16,0-1 0,21 0 0,-21-20 16,0 20-16,0-21 0,0 21 0,0-20 15,0-1-15,0 0 0,0 0 16,0 0-16,0 0 0,0-42 47,0 0-47,-21 0 0</inkml:trace>
  <inkml:trace contextRef="#ctx0" brushRef="#br0" timeOffset="44650.99">14182 11557 0,'0'0'0,"21"0"31,0 0-15,0 0-16,0 0 0,0 0 0,1 0 15,-1-21-15,21 21 0,-21 0 16,22-21-16,-22 21 0,21 0 15,0-21-15,1 21 0,-22 0 16,-21-22-16,21 22 0,0 0 16,0 0-1,1 0 17,-22-21-32,21 21 15</inkml:trace>
  <inkml:trace contextRef="#ctx0" brushRef="#br0" timeOffset="44943.82">14922 11197 0,'64'0'16,"-43"0"-16,0 0 16,22 0-16,-22-21 0,21 21 15,43-21-15,-43 21 0,0-21 0,1 21 16,-1 0-16,0 0 0,1-21 16,20 21-16,-42 0 15,1 0-15,20 0 0,-63 0 31,-22 0-31</inkml:trace>
  <inkml:trace contextRef="#ctx0" brushRef="#br0" timeOffset="45263.77">15198 11218 0,'-22'0'16,"22"22"0,0-1-16,0 0 15,0 0-15,0 0 16,0 0-16,0 22 0,0-22 0,0 21 16,0 1-16,0-1 0,0-21 0,0 21 15,0 1-15,0-1 0,0-21 16,0 22-16,0-22 0,0 0 0,0 21 15,0-21-15,0 1 0,0-1 0,22-21 16,-22 21-16,21-21 31,0 0-31,-21-21 16,0 0-16,21-1 16,-21 1-16</inkml:trace>
  <inkml:trace contextRef="#ctx0" brushRef="#br0" timeOffset="45592.65">15811 11282 0,'0'21'31,"0"0"-31,0 0 0,0 1 16,0-1-16,0 0 0,0 21 16,0-21-16,0 1 0,0 20 0,0-21 15,0 21-15,0-20 0,0-1 0,0 21 16,0-21-16,0 0 0,0 1 16,0-1-16,-21 0 0,21 0 15,0 0-15,0 0 16,0-42 15,0 0-31,0 0 16,0 0-16</inkml:trace>
  <inkml:trace contextRef="#ctx0" brushRef="#br0" timeOffset="45891.69">15769 11282 0,'21'0'16,"0"0"-1,-21 21-15,22 0 0,-1 0 0,0 1 16,0-1-16,21 0 0,-20 0 0,-1 0 16,21 0-16,-21 1 0,22 20 15,-22-21-15,0 0 0,0-21 16,0 21-16,-21 1 0,0-1 15,0-42 48,-21-1-63,21 1 0,0 0 0,0 0 16,0 0-16</inkml:trace>
  <inkml:trace contextRef="#ctx0" brushRef="#br0" timeOffset="46471.66">16489 11176 0,'-21'0'16,"-1"0"-16,1 21 0,0 0 15,0-21-15,0 22 0,0-1 16,-1 0-16,1 0 0,0 21 15,0-20-15,0-1 0,0 21 0,-22 0 16,22-20-16,0-1 16,21 0-16,-21-21 0,21 21 0,0 0 15,0-42 17,21 21-17,0-21-15,-21 0 0,21 0 0,0-1 16,1 1-16,-22 0 0,21 0 15,0 0-15,-21-22 0,21 22 0,0-21 16,0 21-16,1 0 0,-22-22 0,21 22 16,0 0-16,0 0 15,0 21-15,-21-21 0,21 21 0,1 0 16,-1 0-16,0 0 16,0 0-16,-21 21 15,0 0-15,0 0 0,21 0 0,-21 0 16,0 22-16,21-22 0,-21 21 0,0-21 15,0 22-15,0-22 0,0 21 16,0 1-16,0-22 0,0 21 0,0-21 16,0 0-16,0 22 0,0-22 0,0 0 15,0 0-15,0 0 16,-21 1-16,21-1 0,0 0 0,-21 0 16,21 0-16,0 0 15,0-42 32,0 0-47,0 0 16,0 0-16,21 0 0</inkml:trace>
  <inkml:trace contextRef="#ctx0" brushRef="#br0" timeOffset="47273.57">17145 11113 0,'0'0'0,"21"0"15,-21-22-15,0 1 32,0 42-17,-21-21 1,21 22-16,-21-1 0,21 0 16,0 0-16,0 21 0,0-20 0,0 20 15,0-21-15,0 21 0,0 1 0,-21-22 16,21 21-16,-22 1 0,22 20 15,-21-42-15,0 22 0,21-22 16,-21 21-16,0-21 0,21 0 0,-21 1 16,-1-1-16,22 0 0,0 0 15,0 0-15,-21-21 0,21 21 16,-21-21-16,21-21 47,0 0-47,0 0 0,21 0 0,-21 0 15,21-1-15,-21 1 0,22 0 16,-22 0-16,0 0 0,21 0 0,0-1 16,-21 1-16,21 21 15,0 0-15,0 0 0,-21 21 16,22-21-16,-1 22 0,0-1 16,-21 0-16,21 0 0,0 0 0,-21 0 15,21-21-15,1 22 0,-22-1 16,21 0-16,0-21 0,0 21 15,0-21-15,0 21 0,1-21 16,-1 0-16,0 0 16,0 0-16,0 0 15,-21-21 1,21 0-16,-21 0 0,0 0 16,0-1-1,0 44 63,-21-22-46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3:36:27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508 0,'-21'0'16,"21"-21"-16,0 42 31,-21 0-15,21 0-16,0 1 0,0-1 15,0 0-15,0 21 0,0 1 0,0-1 16,-21 0-16,21 1 15,0-1-15,0 21 0,0-20 0,-21 20 16,21-20-16,-22 20 0,22-21 16,-21 1-16,21-1 0,-21 0 15,21 1-15,0-22 0,0 21 0,0-21 16,0 1-16,0-1 0,0 0 16,0 0-16,0 0 15,0-42 16,0 0-31,0 0 0,0 0 16,0-1-16,0 1 0,0 0 16,21 0-16,-21-21 0,21 20 15</inkml:trace>
  <inkml:trace contextRef="#ctx0" brushRef="#br0" timeOffset="394.84">3302 572 0,'0'0'0,"0"-22"31,0 44 0,0-1-31,0 0 0,0 0 0,0 0 16,0 22-16,0-1 0,0 0 16,0 1-16,0-1 0,0 21 15,0-20-15,0-1 0,0 0 0,0 1 16,0-1-16,0-21 0,0 22 16,0-22-16,0 21 0,0-21 0,0 0 15,0 1-15,0-1 0,0 0 16,-21-21 15,21-21-15,0 0-16,-21-1 15,21 1-15,0 0 0,0 0 16</inkml:trace>
  <inkml:trace contextRef="#ctx0" brushRef="#br0" timeOffset="679.85">2900 1037 0,'0'0'0,"-43"21"16,22-21-16,42 0 47,1 0-47,-1 0 0,21 0 15,-21 0-15,0 0 0,22 0 16,-22 0-16,21-21 0,-21 21 0,1 0 16,-1-21-16,0 21 0,0 0 15,0-21-15,0 21 0,1 0 16,-22-21-16,0 0 0,21 21 16,-21-22-1,21 22-15</inkml:trace>
  <inkml:trace contextRef="#ctx0" brushRef="#br0" timeOffset="1035.66">3683 741 0,'0'0'0,"21"0"0,43 0 15,-43 0-15,0-21 16,21 21-16,-21 0 0,1 0 0,-1 0 15,0 0-15,0 0 16,0 0-16,0 0 16,-42 0 15,0 0-15</inkml:trace>
  <inkml:trace contextRef="#ctx0" brushRef="#br0" timeOffset="1335.01">3810 720 0,'0'42'16,"-21"-21"-16,21 0 16,-21 1-16,21-1 15,0 0-15,0 21 0,0-21 16,0 22-16,0-22 0,0 64 15,-22-64-15,22 21 0,-21 0 16,21-20-16,0-1 0,-21 42 16,21-42-16,-21 22 15,21-22-15,0 0 16,0-42 31,21 0-32,0 0-15</inkml:trace>
  <inkml:trace contextRef="#ctx0" brushRef="#br0" timeOffset="1694.87">4254 720 0,'22'0'15,"-22"21"1,0 0-16,21 0 16,-21 0-16,0 1 0,0 20 15,0-21-15,0 21 0,0 1 16,0-22-16,0 21 0,0 1 0,0-22 15,0 21-15,0-21 0,-21 22 16,21-22-16,-22 0 0,22 0 0,-21 0 16,21 0-16,0 1 0,0-1 15,0-42 32,0-1-47,0 1 16,0 0-16,0 0 0</inkml:trace>
  <inkml:trace contextRef="#ctx0" brushRef="#br0" timeOffset="2010.8">4297 741 0,'0'0'0,"21"21"0,0 0 16,0 0-16,0 1 0,1-22 16,-1 21-16,0 0 0,-21 21 0,21-21 15,0 1-15,-21-1 0,0 0 16,0 0-16,21 21 0,-21-20 0,22-1 16,-22 0-16,0 0 15,0 0-15,0 0 16,21-42 31,-21 0-47,21 0 0,-21 0 15,21 0-15,-21-1 0</inkml:trace>
  <inkml:trace contextRef="#ctx0" brushRef="#br0" timeOffset="2688.01">4932 656 0,'-21'0'0,"21"21"0,-22 1 0,1-22 16,0 21-16,0 0 15,21 0-15,-21 0 0,-22 22 0,22-22 16,0 21-16,0 0 0,-21-20 15,20 20-15,-20-21 0,21 21 0,0-20 16,0-1-16,-1 0 0,22 0 16,-21 0-16,21-42 47,21 0-47,1 0 15,-1 0-15,0-22 16,0 22-16,0 0 0,22-21 0,-22-1 15,0 22-15,21-21 16,-21 21-16,1-22 0,20 22 0,-21 0 16,0 0-16,0 21 0,1-21 15,-1 21-15,0-22 0,0 22 16,-21 22 15,0-1-31,0 0 16,0 0-16,0 0 0,0 0 15,0 22-15,0-22 0,0 21 0,-21-21 16,21 22-16,-21-22 0,21 0 16,-21 21-16,21-20 0,0-1 15,0 0-15,0 0 0,0 0 16,0 0-16,-22 1 0,22-1 0,0 0 16,0 0-16,0 0 15,0 0-15,0 1 0,-21-22 16,21 21-16,0 0 15,0-42 48,0 0-47,0-1-1,0 1-15,21 0 0,1 0 0,-1 21 16</inkml:trace>
  <inkml:trace contextRef="#ctx0" brushRef="#br0" timeOffset="3548.09">5503 720 0,'0'0'0,"0"-21"16,0-1 0,0 44 30,0-1-46,-21-21 0,21 21 0,0 0 16,0 21-16,0-20 16,0-1-16,-21 21 0,21-21 0,-21 22 15,21-1-15,0-21 0,-21 21 16,21-20-16,-22 20 0,1-21 16,21 21-16,0-20 0,0-1 0,-21 0 15,21 21-15,-21-21 0,0 1 16,21-1-16,0 0 0,-21 0 15,-1 0 1,22-42 31,0 0-31,0 0-16,22 0 15,-22-1-15,21 22 16,-21-21-16,0 0 0,0 0 0,21 21 15,-21-21-15,21 21 0,-21-21 16,21 21-16,0 0 16,1 0-1,-1 0 1,-21 21-16,0 0 16,21-21-16,-21 21 0,21 0 15,0 0 1,-21 1-16,21-1 0,1 0 15,-22 0-15,21-21 16,0 0-16,0 21 0,0-21 16,0 0-16,1 0 0,-1 0 15,0 0-15,-21-21 16,21 21-16,0-21 0,-21 0 16,21 21-16,-21-21 0,0-1 0,22 1 15,-1 21-15,-21-21 0,21 0 16,-21 0-16,0 0 15,0-1 79</inkml:trace>
  <inkml:trace contextRef="#ctx0" brushRef="#br0" timeOffset="7047.32">2625 1842 0,'-22'0'16,"1"0"-16,0 0 15,21 21 1,-21-21-16,0 0 0,0 0 0,-1 0 16,1 0-16,0 0 15,0 0 1,42 0 46,0 0-62,0 0 0,1 0 16,-1 0-16,21 0 0,-21 0 16,22 0-16,-1 0 0,0 0 15,1 0-15,-1 0 0,0 0 0,22 0 16,-22 0-16,22 0 0,-22 0 16,0 0-16,22 0 0,-22 0 0,22 0 15,-1 0-15,1 0 0,-1 0 16,22 0-16,-22 0 0,22 0 0,0 0 15,-1 0-15,1-21 0,0 21 16,-1 0-16,1 0 0,0 0 16,-1 0-16,1 0 0,0 0 15,-1 0-15,-20 0 0,20 0 0,-20 0 16,-1 0-16,1 0 0,-1 0 16,1 0-16,63-22 15,-85 22-15,1 0 16,-1 0-16,0 0 0,-21 0 0,43 0 15,-43 0-15,0 0 16,0 0-16,-42 0 47,0 0-47,0 0 16,0 0-16,0 0 0,-1 0 0,-20 0 15</inkml:trace>
  <inkml:trace contextRef="#ctx0" brushRef="#br0" timeOffset="7990.88">2667 2074 0,'-21'22'16,"0"-22"-16,42 0 78,0 0-78,0 0 16,0 0-16,22 0 15,-22 0-15,0 0 0,0 0 0,21 0 16,-20 0-16,20 0 0,-21 0 16,21 0-16,-20 0 0,20 0 15,0 0-15,-21 0 0,22 0 0,-1 0 16,0 0-16,1-22 0,-1 22 16,22 0-16,-22 0 0,0 0 15,22 0-15,-22 0 0,0 0 0,22 0 16,-22 0-16,22 0 0,-1 0 15,-20 0-15,20 0 0,-21 0 16,22 0-16,-22 0 0,64 0 16,-42 0-16,-1 0 0,1 0 15,-22 0-15,21-21 0,64 21 16,-63 0-16,-1 0 0,1 0 16,-22 0-16,22 0 0,-22 0 0,22 0 15,-22 0-15,0 0 0,1 0 16,20 0-16,-21 0 0,1 0 0,-1 0 15,0 0-15,1 0 0,-1 0 16,0 0-16,-20 0 0,20 0 16,-21 0-16,21 0 0,-20 0 0,-1 0 15,0-21 1,0 21 31,0 0-32</inkml:trace>
  <inkml:trace contextRef="#ctx0" brushRef="#br0" timeOffset="11239">1143 3387 0,'0'-21'0,"0"-1"16,0 1 0,21 21-16,-21-21 15,0 0 1,0 0 156,0 0-63</inkml:trace>
  <inkml:trace contextRef="#ctx0" brushRef="#br0" timeOffset="12427.23">1101 3366 0,'0'-22'156,"0"1"-140,0 0-1,0 0-15,21 21 0,-21-21 0,0 0 16,0-1-16,0 1 15,0 0-15,0 0 0,0 0 16,0 0-16,0-1 0,0 1 16,0 0-1,0 42 32,0 0-47,0 1 16,0-1-16,0 21 0,0-21 15,0 22-15,0-22 0,0 21 16,0 0-16,0 1 0,0-1 16,0 0-16,0 1 0,0-1 0,0 0 15,-21 1-15,-1-1 0,22-21 16,-21 22-16,21-22 0,0 21 0,0 0 16,-21-20-16,21 20 0,0-21 15,-21 0-15,21 22 0,0-22 16,0 0-16,0 0 0,0 0 15,0 0-15,-21 1 16,21-44 15,0 1-15,0 0-16,0 0 16,21 0-16,-21 0 0,0-1 15,0 1-15</inkml:trace>
  <inkml:trace contextRef="#ctx0" brushRef="#br0" timeOffset="13483.75">1609 3704 0,'-22'0'78,"22"21"-78,-21-21 15,21 22-15,0-1 16,0 0 15,21-21 16,-21-21-47,22 21 16,-22-21-16,0-1 15,0 1-15,0 0 16,0 0 0,-22 21-1,1 0 1,0 21 0,21 0-16,0 0 15,0 1-15,0-1 16,0 0-1,0 0-15,21-21 16,0 0 0,1 0-1,-1 0-15,0 0 16,-21-21-16,0 0 0,0 0 16,0-1-1,0 1 1,-21 21-16,21-21 0,-21 21 15,-1 21 17,22 0-17,-21-21-15,21 22 16,21-22 46,-21-22-46</inkml:trace>
  <inkml:trace contextRef="#ctx0" brushRef="#br0" timeOffset="14463.84">3535 3112 0,'0'0'0,"0"-22"0,21 22 16,-21-21-1,0 0-15,0 0 16,0 0 0,0 0-16,0-1 31,0 1 0,0 42 16,0 1-47,0-1 0,0 0 16,-21-21-16,21 21 0,0 21 0,0-20 15,0-1-15,0 21 0,-21-21 16,21 22-16,-22-22 0,22 21 15,0 0-15,0-20 0,0 20 0,-21 0 16,21-21-16,0 22 0,0-22 16,0 0-16,-21 21 0,21-20 0,0-1 15,0 0-15,0 0 0,0 0 16,0 0-16,0 1 0,0-1 0,0 0 16,0 0-16,0 0 0,0 0 15,0 1-15,0-1 0,21-21 0,0 42 16,-21-21-1,22-21-15,-1 0 16,0 0-16,0 0 16,0 0-16,0 0 0,1 0 0,-1-21 15,0 21-15,-21-21 0,21 21 16,0-21-16,0 0 0,1 21 0,-1-22 16,0 1-16,0 0 15,-21 0 1,0 0-16,0 0 15,0-1-15</inkml:trace>
  <inkml:trace contextRef="#ctx0" brushRef="#br0" timeOffset="14839.94">3365 3387 0,'0'0'0,"0"-21"16,22-1 0,-1 22-16,0 0 15,0 0-15,0 0 0,0-21 16,1 21-16,20 0 0,-21 0 15,0-21-15,22 21 0,-22 0 0,0 0 16,0-21-16,0 21 0,0 0 16,1 0-16,-1-21 0,0 21 0,0 0 15</inkml:trace>
  <inkml:trace contextRef="#ctx0" brushRef="#br0" timeOffset="15742.89">4614 3450 0,'0'-21'0,"0"0"16,0 0-16,0 0 16,0-1-16,0 1 0,-21 21 15,0-21-15,21 0 0,-21 0 16,0 21-16,-1-21 0,1 21 0,0-22 16,0 22-1,0 0-15,0 0 0,-1 0 16,1 0-16,0 0 15,0 22-15,0-22 0,21 21 0,-21 0 16,-1-21-16,1 21 0,0 0 16,21 0-16,0 22 0,-21-22 0,21 0 15,-21 0-15,21 22 0,0-22 16,0 0-16,0 21 0,-21-21 0,21 1 16,0 20-16,0-21 0,0 0 15,0 0-15,0 1 0,0-1 16,0 0-16,0 0 15,0 0-15,21-21 16,0 21 0,0-21-16,0 0 0,0 0 15,1 0-15,-1 0 0,0-21 0,0 0 16,0 21-16,0-21 0,1 0 16,-1 21-16,21-43 0,-21 22 15,0 0-15,22 0 0,-22 0 16,0 0-16,-21-1 0,21 1 0,0 0 15,1 0-15,-22 0 0,0 0 16,21-1-16,-21-20 0,21 42 0,-21-21 16,0 0-16,0 0 15,0-1-15,0 44 47,0-1-31,0 0-16,-21 0 0,21 0 15,-21 0-15,21 1 0,0-1 16,0 0-16,0 0 0,0 0 0,0 0 16,0 1-16,0-1 0,0 0 0,0 0 15,0 0-15,0 0 16,0 1-16,21-1 0,0 0 16,0 0-1,0-21 1,0 0-16,1 0 15,-1 0-15,0 0 16,0 0-16,0 0 0,0 0 0,1 0 16,-1 0-16</inkml:trace>
  <inkml:trace contextRef="#ctx0" brushRef="#br0" timeOffset="16967.02">5567 3493 0,'0'0'0,"0"-22"16,0 1-16,0 0 0,-21 0 15,-1 21 1,1-21-16,0 21 15,0-21-15,0 21 16,0 0-16,-1 0 0,1 0 16,0 0-16,0 0 15,21 21-15,-21-21 0,0 21 0,-1 0 16,1-21-16,0 21 0,0 0 0,0 1 16,21-1-16,-21 0 0,-1 0 15,1 0-15,0 0 0,21 1 0,0-1 16,0 0-16,0 0 0,0 0 15,0 0-15,0 1 0,0-1 0,0 0 16,0 0-16,21-21 16,0 0-16,-21 21 0,22-21 15,-1 0-15,0 0 0,0 0 16,0 0-16,0 0 0,1 0 16,-1-21-16,0 21 0,0-21 15,0 21-15,0-21 0,-21 0 16,22 21-16,-1-22 0,-21 1 0,0 0 15,21 0-15,-21 0 16,0 0-16,0-1 0,21 1 0,-21 0 16,0 0-1,0 42 32,0 0-31,0 0-16,0 1 15,0-1-15,21 0 0,-21 0 16,0 0-16,0 0 0,0 1 0,21-1 16,-21 0-16,0 0 0,0 0 15,0 22-15,0-22 0,0 21 0,0 0 16,0-20-16,0 20 0,0 21 16,0-20-16,0-1 0,0 22 0,0-22 15,0 0-15,0 64 0,0-64 16,0 1-16,0-1 15,0 22-15,0-22 0,0 43 16,0-43-16,0 0 0,0 22 16,22-22-16,-22-21 0,0 22 0,0-1 15,0-21-15,0 21 0,0-20 0,0 20 16,0-21-16,0 0 0,0 0 0,0 1 16,0-1-16,0 0 15,-22-21 1,22-21-1,-21 21 1,0-21-16,0-1 0,0 1 16,0 0-16,-1 0 0,22 0 0,-21 0 15,0-1-15,0 1 0,0 0 16,-22-21-16,22 21 0,0-1 16,0-20-16,0 21 0,0-21 15,-1-1-15,1 1 0,0 21 0,21-22 16,0 1-16,-21 0 0,21-1 0,0 1 15,0 0-15,0-1 0,0-20 16,0 21-16,0-1 0,21 1 0,0 0 16,0-1-16,1 1 0,-1 0 15,0-1-15,0 1 0,21 21 0,-20-22 16,20 22-16,-21-21 0,0 21 16,22 0-16,-22-1 0,42-20 15,-42 21-15,1 0 0,-1 0 0,0 21 16,0-22-16,0 22 15,-21-21 1,21 21 15,-21 21 1,22-21-32,-1 0 15,-21 22 1,21-22-1,0 0-15</inkml:trace>
  <inkml:trace contextRef="#ctx0" brushRef="#br0" timeOffset="20424.09">8255 3260 0,'-21'0'15,"0"0"1,-1 0-16,1 0 15,0 0-15,0 0 16,0 0-16,0 0 0,-22 0 16,22 0-16,0 0 0,0 0 15,0 0-15,-1 0 0,1 0 0,0 0 16,0 0 0,42 0 62,0 0-78,0 0 0,1 0 0,20 0 15,-21 0-15,0 0 16,0-21-16,22 21 0,-22 0 0,21 0 16,-21 0-16,22 0 15,-22-22-15,21 22 0,1 0 0,-22 0 16,21 0-16,0 0 0,1 0 15,-1 0-15,0 0 0,1 0 0,20 0 16,-20 0-16,-1 0 0,0 0 16,1 0-16,-1 0 0,0 0 0,-21 0 15,22 0-15,-1 0 0,-21 0 0,22 0 16,-22 0-16,0 0 0,0-21 16,0 21-16,0 0 0,1 0 0,-1 0 15,0 0-15,0-21 0,0 21 16,0 0-16,1-21 15,-22 0 17,0 0-1,0-1-15</inkml:trace>
  <inkml:trace contextRef="#ctx0" brushRef="#br0" timeOffset="21299.62">9207 2836 0,'-21'0'15,"21"22"63,21-1-78,1 0 16,-1-21-16,-21 21 0,21-21 16,0 21-16,0-21 0,0 0 15,1 21-15,-1-21 0,21 22 16,0-22-16,-20 21 16,-1-21-16,0 0 0,0 0 0,0 21 15,0-21-15,1 0 16,-1 21-16,0-21 0,0 0 15,0 0-15,0 0 16,-21 21 31,-21-21-31,0 21-16,0-21 15,0 0-15,0 22 0,-1-1 16,1-21-16,0 21 0,0-21 0,-21 21 15,20 0-15,1-21 0,-21 21 0,21 1 16,0-1-16,-22 0 0,22 0 16,0-21-16,-21 21 0,-1 22 15,22-43-15,0 21 16,0 0-16,0-21 0,-1 21 0,1-21 16,0 0-16,21 21 0,0-42 46,21 0-30,0 21-16,1-21 0,-1 21 0,0-21 16,0-1-16,21 1 0,-20 0 15,20 21-15,-21-21 0,21 0 0,-20 0 16,20-1-16,-21 1 0,21 0 0,-20 0 16,-1 21-16,21-21 15,-21 21-15,0 0 0,1 0 16,-22-21-16,21 21 0</inkml:trace>
  <inkml:trace contextRef="#ctx0" brushRef="#br0" timeOffset="24279.31">12658 2328 0,'21'0'0,"0"0"16,0 0 0,-21-21-16,21 21 31,-21-21-15,0 42 62,-21-21-78,21 21 15,-21-21-15,0 22 0,0-1 16,-1-21-16,1 21 0,0-21 16,21 21-16,-21 0 0,0 0 0,-22-21 15,22 22-15,0-1 0,0 0 16,0 0-16,0-21 0,-22 21 0,22 0 15,0 1-15,0-1 0,-22 0 0,22 0 16,0-21-16,-21 21 0,21 0 16,-1 1-16,1-22 0,-21 21 15,21 0-15,0-21 0,-1 21 16,1 0-16,0-21 0,21 21 0,-21-21 16,0 22-16,0-22 0,-1 21 15,1-21-15,0 21 16,0-21-16,0 0 15,21 21 1,-21-21 0,-1 21-1,1-21 17,21 21-17,-21-21 1,42 0 78,0 0-94,1 0 15,-1 0 1,0 0-16,0 0 15,0 0 1,0 0-16,1 0 16,-1 0-1,0 0-15,0 0 16,0 0-16,0 22 16,1-22-16,-1 0 0,0 0 15,-21 21-15,21-21 0,0 0 0,0 0 16,1 21-16,-1-21 15,0 21-15,0-21 16,0 21-16,0-21 0,1 0 16,-22 21-16,21 1 0,0-22 15,0 21-15,0-21 0,22 21 16,-22 0-16,0-21 0,0 21 16,0 0-16,0-21 0,-21 22 15,22-1-15,-1-21 16,-21 21-16,21-21 15,-21 21-15,21-21 0,-21 21 16,0 0-16,21-21 16,0 22-16,-21-1 47,22-21-47,-22-21 109</inkml:trace>
  <inkml:trace contextRef="#ctx0" brushRef="#br0" timeOffset="27383.57">15769 2265 0,'0'-21'15,"0"0"1,-21 21-1,21-22 1,21 22 125,-21 22-141,21-1 0,0-21 15,1 21-15,-1 0 16,0-21-16,-21 21 16,21-21-16,0 21 0,0 1 15,1-22-15,-22 21 0,21-21 0,0 21 16,0-21-16,0 21 15,0 0-15,1-21 0,20 21 0,-21 1 16,0-1-16,0-21 0,22 21 16,-22 0-16,0-21 0,0 21 0,0 0 15,1-21-15,-1 22 0,0-22 16,21 21-16,-21-21 0,1 21 16,-1-21-16,0 0 0,0 0 15,21 21-15,-20-21 0,-1 0 16,0 0-1,-21 21-15,21-21 0,0 0 32,-42 0 46,0 0-78,21 21 15,-21-21-15,0 0 0,-1 0 16,1 0-16,0 22 0,0-22 16,0 0-16,21 21 15,-21-21-15,-1 0 0,22 21 0,-21-21 16,0 0-16,0 21 0,0 0 0,0-21 16,21 21-16,-22-21 15,1 0-15,0 22 0,0-1 0,0-21 16,0 21-16,-22-21 0,43 21 15,-42-21-15,42 21 0,-21-21 0,0 21 16,-1-21-16,1 22 0,0-22 16,0 21-16,0-21 0,0 21 0,-1 0 15,1-21-15,21 21 0,-21-21 16,0 21-16,0-21 0,0 22 16,-1-1-16,1-21 0,0 21 0,0 0 15,0 0-15,0 0 16,-1-21-16,1 22 0,21-1 15,-21-21-15,0 21 16,21 0 0,0 0-1,-21-21-15,0 0 16,21 21 31,21-21 31,0-21-62,0 21-16,0-21 15,0 0-15,1 0 0,-1 21 16,0-21-16,0-1 0,0 1 15,0 0-15,1 0 0,20 0 0,-21 0 16,0-1-16,0 22 0,22-21 16,-22 0-16,0 0 0,21 21 0,-20-21 15,-1 0-15,21 21 0,-21-22 16,0 22-16,22-21 0,-22 21 0,0-21 16,21 21-16,-20-21 0,-1 21 0,0-21 15,21 21-15,-21 0 16,1-21-16,-1 21 0,0 0 0,0-22 15,21 22-15,-20 0 16,-1-21-16,0 21 0,-21-21 0,21 21 16,0-21-1,0 21 1,-21-21-16,0 0 47,-21 21-32,0 0 1,0 0 0,21-22-1,-21 22-15,0 0 16,21-21-16,-22 21 16,1 0-16,0-21 15,0 21-15,0 0 16,0-21-16,-1 21 0,1 0 15,0-21-15,0 21 16,0 0-16,21-21 0,-21 21 16,-1 0-16,1-22 15,21 1-15,-21 21 0,0 0 16,0-21-16,0 21 16,-1-21-16,1 21 0,0-21 15,0 0-15,0 21 0,0-22 16,-1 22-16,1-21 0,0 21 15,0-21-15,0 0 16,0 21-16,-1-21 16,1 21-16,0 0 15,0 0-15,0-21 16,0 21-16,-1 0 16,22-22-16,-21 22 15,0 0 1,21-21-16,-21 0 15,0 21 1,21-21 0,-21 21-1,42 0 32,0 0-31,0 21-16,0-21 15,-21 21-15,21-21 16,1 21-16,-1 1 0,-21-1 16,21-21-16,0 21 0,0 0 0,0 0 15,1 0-15,20 1 0,-21-1 16,0 0-16,0 0 0,22 0 0,-22 0 16,0 1-16,21-1 0,-20 0 15,20 0-15,-21-21 0,0 21 0,0 0 16,22-21-16,-1 22 15,-21-22-15,22 21 0,-22-21 16,0 0-16,21 21 16,-21-21-16,1 0 15,-1 0-15,-42 21 78,-1-21-62,1 0-16,0 0 16,21 21-16,-21-21 0,0 0 15,0 0-15,-1 0 16,1 0 0,0 0-16,21 21 0,-21-21 15,0 0-15,0 22 0,-1-22 16,1 0-16,0 21 0,0-21 15,0 21-15,0-21 16,-1 0-16,1 0 0,21 21 0,-21-21 16,0 21-16,0-21 15,0 0 1,21-21 46,21 0-46,0 0 0,0 0-16,0 21 0,-21-22 15,0 1-15</inkml:trace>
  <inkml:trace contextRef="#ctx0" brushRef="#br0" timeOffset="29699.81">12467 2455 0,'0'0'0,"21"0"0,0-21 16,1 21-16,-1-21 15,0 21-15,-21-21 0,21 21 16,0-21-16,0 21 0,1-21 16,-1 21-16,0-22 0,0 22 15,-21-21-15,21 21 0,0 0 0,1-21 16,-1 21 0,-21-21-16,21 21 0,-21-21 31,0 42 31,-21-21-46,0 0-16,21 21 0,-22-21 0,1 0 16,21 21-16,-21-21 0,0 21 15,0-21-15,0 22 0,-1-22 0,1 21 16,0 0-16,0-21 0,-21 21 15,20 0-15,-20 0 0,21 1 0,0-22 16,-22 21-16,22 0 0,-21 0 16,21-21-16,0 21 0,-1 0 0,-20-21 15,21 22-15,0-1 0,0-21 16,-1 21-16,1-21 0,21 21 16,-21 0-16,0-21 0,0 21 0,0-21 15,-1 0-15,1 22 0,0-22 16,0 21-16,0-21 15,0 0 1,21 21-16,-22-21 16,1 0-1,0 21 1,0-21 0,0 0 46,21 21-62,-21-21 31,21 21-15,0 1 109,-22-22-78,22 21-32,-21-21 17,21 21-17,-21-21 1,21 21 46,21-21-15,0 0-31,1 0 0,-1 0-16,0 21 15,0-21-15,0 0 16,0 0-16,-21 21 0,22-21 15,-1 0-15,0 22 0,0-22 16,0 0-16,0 0 0,1 21 16,-1-21-16,0 21 0,0-21 15,0 0-15,0 21 0,1-21 16,-1 21-16,0-21 16,-21 21-16,21-21 0,0 22 0,0-1 15,1 0-15,-1-21 16,-21 21-16,21-21 0,0 21 0,0 0 15,0-21-15,-21 22 16,22-22-16,-1 21 0,0-21 16,-21 21-16,21 0 15,0-21-15,-21 21 16,0 0-16,21 1 16,1-1-1,-22 0-15,21 0 16,0-21-16,-21 21 0,21-21 15,-21 21 1,21-21-16,-21 22 16,21-22 31,-21-22-32,0 1-15,0 0 0,0 0 16,0 0-16,-21 0 15,21-1-15,-21 1 0,21 0 16,-21 21-16,0-21 16,0 21-16,21-21 0,-22 21 15,1 0-15,0-21 16,21-1-16,-21 22 0,0-21 16,21 0-1,0 0-15,0 0 16</inkml:trace>
  <inkml:trace contextRef="#ctx0" brushRef="#br0" timeOffset="30879.67">16595 2752 0,'-22'0'31,"1"0"-31,0 0 15,0 0 1,0 0-16,21-21 0,-21 21 0,-1 0 16,1 0-1,21-22-15,-21 22 0,0 0 16,0 0 0,21-21-16,-21 21 15,-1-21 1,1 0-1,21 0 1,-21 21 15,21-21-31,-21 21 16,21-22-16,0 1 47,0 0-16,-21 21-15,0 0-1</inkml:trace>
  <inkml:trace contextRef="#ctx0" brushRef="#br0" timeOffset="33143.33">13504 2942 0,'0'-21'32,"0"0"-32,0 0 15,0 0-15,0-1 16,0 1-16,0 42 47,0 1-32,0-1-15,0 0 0,0 0 16,0 0-16,0 0 0,0 1 0,0-1 16,0 0-16,-21 0 15,21 0-15,0 0 0,-21-21 0,21 22 16,-21-22-16,21 21 0,-21-21 47,21-21-32,0-1-15,0 1 16</inkml:trace>
  <inkml:trace contextRef="#ctx0" brushRef="#br0" timeOffset="33564.18">13462 2561 0,'0'0'0,"0"21"0,0 1 0,0-1 16,0 0-1,21 0 1,0-21-16,0 0 16,1 0-16,-1 0 0,0 0 15,-21-21-15,21 0 0,0 21 0,-21-21 16,0-1-16,0 1 16,0 0-16,0 0 15,-21 0-15,0 21 16,-21-21-16,20 21 15,1 0 1,0 21 0,21 0-16,0 0 15,0 0-15,0 0 0,0 1 16,0-1-16,0 0 16,0 0-16,0 0 0,0 0 15,21-21-15,0 22 0</inkml:trace>
  <inkml:trace contextRef="#ctx0" brushRef="#br0" timeOffset="34115.33">13737 2836 0,'0'43'16,"0"-22"-16,0 0 16,0 0-16,0 0 0,0 1 15,-21-1-15,21 0 16,0 0-16,0 0 0,0 0 16,-21-21-1,21 22-15,0-44 47,0 1-31,0 0-16,0 0 0,0 0 15,0 0-15,0-1 16,0 1-16,21 0 0,-21 0 0,21 0 16,0 0-16,0-1 0,1 22 15,-1-21-15,0 21 0,0 0 0,0 0 16,0 0-16,1 0 0,-1 0 15,0 0-15,0 0 0,0 0 0,-21 21 16,0 1-16,0-1 0,0 0 16,0 0-1,0 0-15,0 0 0,0 1 0,0-1 16,-21-21-16,21 21 16,-21-21-16,21 21 0,-21 0 15,21-42 32,0 0-47,0 0 16</inkml:trace>
  <inkml:trace contextRef="#ctx0" brushRef="#br0" timeOffset="34490.93">14182 2794 0,'0'21'47,"0"0"-31,0 1-16,0-1 0,0 0 15,0 0-15,0 21 0,0-20 16,0 20-16,0-21 0,0 21 0,0 1 15,0-1-15,0 22 0,0-22 16,0 21-16,-22-20 0,22-1 0,-21 22 16,0-22-16,0 0 0,21 1 0,-21-1 15,0-21-15,21 21 0,0 1 16,-22-22-16,22 0 0,-21 0 0,21 0 16,0 1-16,0-1 15,0-42 16,0-1-15,0 1-16,0 0 0,0 0 16,0-21-16,0 20 0</inkml:trace>
  <inkml:trace contextRef="#ctx0" brushRef="#br0" timeOffset="34868.11">14055 2879 0,'0'0'0,"0"-43"15,21 22-15,0 21 0,-21-21 16,21 0-16,0 21 0,0 0 16,1-21-16,-1 21 0,0 0 0,0 0 15,0 0-15,0 0 0,1 0 16,-1 0-16,0 0 0,0 21 15,-21 0-15,21 0 0,-21 0 16,0 1-16,0-1 0,0 0 16,0 0-16,-21 0 0,0-21 0,0 21 15,0 1-15,-1-1 0,1-21 16,21 21-16,-21 0 0,0-21 0,0 21 16,21 0-1,-21-21-15,21 22 31,0-44-15,21 1 0,0 21-16</inkml:trace>
  <inkml:trace contextRef="#ctx0" brushRef="#br0" timeOffset="35751.89">14541 2773 0,'0'0'0,"0"21"31,0 0-31,0 0 16,0 1-16,0-1 0,0 0 15,0 0-15,0 0 0,0 0 0,0 1 16,0-1-16,0 0 15,0 0-15,0 0 0,0 0 32,22-21-17,-1-21 1,0 21-16,-21-21 0,21 0 16,-21 0-16,21 0 15,0-1-15,-21 1 0,0 0 16,0-21-16,22 21 0,-22-1 0,0 1 15,21 21-15,-21-21 0,0 0 16,0 42 15,0 0-31,0 0 0,0 1 16,0-1-16,0 0 0,0 0 16,0 0-16,0 0 0,0 1 15,0-1-15,0 0 0,0 0 16,21-21-1,0 0 1,0 0-16,0 0 0,1 0 16,-1-21-16,0 21 15,-21-21-15,21 21 0,0-21 0,0-1 16,1 1-16,-22 0 0,21 0 16,0 0-16,-21-22 0,0 22 0,0-21 15,21 0-15,-21 20 0,21-20 16,-21 0-16,0-1 0,0 1 0,0 21 15,0-21-15,0 20 0,0 1 0,0 0 16,0 0-16,0 0 0,0 0 16,0 42 15,0 0-15,0 0-16,0 0 0,0 0 15,0 1-15,0 20 0,0-21 0,0 21 16,0-20-16,0 20 0,0 0 15,-21-21-15,21 22 0,-21-22 0,21 21 16,0-21-16,-21 22 0,21-22 0,0 0 16,0 0-16,0 0 0,0 1 15,0-1-15,0 0 0,0 0 16,21-21-16,-21 21 16,21-21-16,0 0 15,0 0-15,1 0 16,-1 0-16,0 0 15,-21-21-15,21 21 16,-21-21-16,0 0 0,21 21 0,-21-21 16,21-1-16,-21 1 0,0 0 15</inkml:trace>
  <inkml:trace contextRef="#ctx0" brushRef="#br0" timeOffset="36087.14">14986 2582 0,'21'0'0,"0"0"16,0 0-16,1 0 0,-1 0 15,0-21-15,0 21 0,0 0 0,22 0 16,-22-21-16,0 21 16,0 0-16,0 0 0,0 0 15,-21 21 63</inkml:trace>
  <inkml:trace contextRef="#ctx0" brushRef="#br0" timeOffset="37896.14">12912 4403 0,'21'-21'0,"0"21"16,-21-22-16,21 22 31,-21 22 0,-21-1-15,21 0-16,-21 0 0,0 0 0,-1 0 16,-20 22-16,21-22 0,-21 21 15,-1-21-15,22 22 0,-64 20 16,64-20-16,-21-1 0,0-21 15,-1 21-15,22-20 0,-21-1 0,21 0 16,-22 0-16,22 0 0,0 0 0,0 1 16,0-22-16,-1 0 0,1 0 15,0 0-15,21-22 32,0 1-32,0 0 15,21 0-15,0 21 16,1 0-16,-1 0 0,21 0 15,-21 0-15,0 0 0,22 0 0,-1 0 16,-21 21-16,22 0 0,-22-21 16,21 21-16,-21 1 0,22-1 15,-22 0-15,0 0 0,0 0 0,21 0 16,-20 1-16,-1-1 0,0 0 16,0 0-16,-21 0 0,21-21 15,0 21-15,1-21 16,-1 0 15,0 0-15,-21-21-16,21 0 15,0 21-15,-21-21 0,21 0 0,1 0 16,-1-1-16</inkml:trace>
  <inkml:trace contextRef="#ctx0" brushRef="#br0" timeOffset="38663.37">13970 4784 0,'21'-43'16,"-21"22"-16,0 0 15,0 0-15,0 0 16,0 0-16,0-1 0,0 1 16,-21 0-16,0 0 0,21 0 0,-21 0 15,21-1-15,-22 22 16,1-21-16,0 21 16,0 0-1,0 0-15,0 0 0,21 21 16,-22-21-16,1 22 0,0-1 0,0 0 15,21 0-15,-21 0 0,0 0 16,21 1-16,0 20 0,-22-21 0,1 0 16,21 22-16,-21-1 0,21-21 15,0 21-15,0-20 0,-21-1 0,21 21 16,0-21-16,0 0 0,0 1 16,0-1-16,0 0 0,0 0 15,0 0-15,21-21 0,-21 21 16,21-21-16,0 0 0,1 0 15,-1 0-15,0 0 16,0-21-16,0 21 0,0-21 16,-21 0-16,22 21 0,-1-21 15,0 0-15,0-1 0,0 1 0,-21-21 16,21 21-16,1 0 0,-1-22 0,0 1 16,0 21-16,-21-22 0,0 22 15,21-21-15,-21 21 0,21 0 0,-21-1 16,0-20-16,0 21 15,0 42 17,0 0-32,0 0 0,0 22 15,0-22-15,0 0 0,0 21 16,0-20-16,0 20 0,0-21 0,0 21 16,0-20-16,0 20 0,0-21 15,0 0-15,0 0 0,0 1 0,0-1 16,0 0-16,0 0 0,22-21 15,-22 21-15,21-21 0,-21 21 0,21-21 16,0 0-16,0 0 16,0 0-1,1 0-15,-22-21 0,21 0 0,0 21 16,-21-21-16,21 0 0,0 0 16,0-1-16</inkml:trace>
  <inkml:trace contextRef="#ctx0" brushRef="#br0" timeOffset="39319.28">14668 4360 0,'0'0'16,"-21"0"-16,0-21 15,21 42 32,0 1-47,0-1 16,0 0-16,21 0 0,0 0 16,1-21-16,-1 21 0,-21 1 15,21-1-15,0-21 0,0 21 0,22 0 16,-22 0-16,0-21 0,0 21 0,21 1 15,-20-22-15,20 21 0,0 0 16,-21-21-16,22 0 0,-22 0 16,21 21-16,-21-21 0,22 0 0,-22 0 15,0 0-15,0 0 0,0 0 16,1 0-16,-1 0 0,-42 0 47,-1 0-47,1 0 15,0 21-15,0-21 16,0 21-16,0 1 0,-1-22 0,-20 21 16,21 0-16,0 0 0,-22 0 15,22 0-15,-21 1 0,21-1 0,-22 21 16,22-21-16,-21 0 0,0 1 0,20-1 16,-20 0-16,21 21 0,0-21 15,0-21-15,-1 22 0,1-1 16,21 0-16,-21 0 0,21 0 31,0-42 32,0 0-48,0 0 1,-21 21-16,21-21 0</inkml:trace>
  <inkml:trace contextRef="#ctx0" brushRef="#br0" timeOffset="45005.73">13483 3471 0,'-21'0'15,"0"0"-15,0 0 16,42 0 46,0 0-46,0 0-16,21 0 0,-20 0 16,-1 0-16,21 0 0,0 0 0,1 0 15,-1 0-15,22 0 0,41 0 16,-41 0-16,-1 0 0,86 0 15,-86 0-15,22 0 16,63 0-16,-85 0 0,64 0 16,-84 0-16,20 0 0,-20 0 15,-1 0-15,0 0 0,64 0 16,-85 0-16,0 0 16,1 0-16,-22 22 15,21-22-15,-42 0 47,-1 0-16</inkml:trace>
  <inkml:trace contextRef="#ctx0" brushRef="#br0" timeOffset="45843.55">13779 5440 0,'0'0'0,"-21"0"0,0 0 0,0 0 15,0 0-15,0 0 16,-1 0-1,1-21-15,0 21 16,0 0 0,42 0 46,0 0-62,0 0 16,1 0-16,20 0 0,-21 0 0,0 0 15,22 0-15,-22 0 0,21 0 16,-21 0-16,22 0 0,-22 0 0,0 0 16,21-21-16,-21 21 0,1 0 0,-1 0 15,0 0 1,-63 0 46</inkml:trace>
  <inkml:trace contextRef="#ctx0" brushRef="#br0" timeOffset="63713.46">20151 2328 0,'0'0'0,"21"0"15,-21-21-15,21 0 16,0 21-16,-21-21 16,21 21-16,-21-21 0,21 0 15,-21-1 1,0 44 62,0-1-62,-21-21-16,0 21 0,0-21 0,0 21 15,0 0-15,-1 0 0,1-21 16,0 22-16,0-1 0,0 0 0,0 0 16,-1 0-16,-20 0 0,21 1 15,0-1-15,-22 0 0,22 0 16,-21 0-16,21 0 0,0 1 0,-22-1 15,22 0-15,-21-21 0,21 21 16,-1 0-16,-20 0 0,21 1 0,0-1 16,0 0-16,-22 0 0,22 0 15,0 0-15,-21-21 0,20 22 16,-20-1-16,-21 0 16,41 0-16,1 0 0,-21 0 15,21-21-15,0 22 16,-1-22-16,1 0 15,21 21 17,21-21 46,1 0-78,-1 0 0,0 0 15,0 0-15,0 0 16,0 0-16,1 0 0,-1 0 0,0 0 16,21 0-16,-21 0 0,1 0 15,20 0-15,-21 0 0,0 0 16,22 0-16,-22 0 0,21 0 0,-21 21 16,22-21-16,-22 0 0,21 21 15,-21-21-15,22 21 0,-22-21 0,21 21 16,-21-21-16,22 22 0,-22-1 0,0-21 15,21 21-15,-21-21 0,1 21 16,-1-21-16,0 0 0,0 21 0,0-21 16,0 0-16,1 21 0,-1-21 15,0 0-15,0 0 0,0 0 0,0 0 16,1 0-16,-1 0 0,0 0 0,-42 0 94,0 0-94,-1 0 0,1-21 15,0 21-15,0 0 0,0 0 16,0 0-16,-1 0 16,1 0-16,0-21 0,0 21 0,0 0 15,-22 0-15,22 0 0,0 0 16,0 0-16,0-21 0,0 21 0,-22 0 15,22 0-15,-21 0 0,21 0 16,-22 0-16,1 0 0,0 0 16,20 0-16,-20 0 0,0 0 0,21 0 15,-1 0-15,1 0 0,0-21 0,0 21 16,0 0-16,0 0 0,-1 0 16,1 0-16,21-21 0,-21 21 15,0 0-15,0 0 0,0-22 16,-1 22-1,1 0-15,21-21 16,-21 21-16,0 0 16,21-21 15,0 0 156,21 0-187,0 21 0,-21-21 16,21 21-16,22-22 16,-22 1-16,85-63 15,-22 20 1,-41 22-16,-1 21 0,106-106 16,-105 84-16,-1 1 15,0 21-15,-21-22 0,22 22 0,-22-21 16,0 21-16,21 0 0,-20 21 0,-1-22 15,0 1-15,-21 0 0,21 21 16,0 0-16,0-21 0,1 21 0,-1-21 16,0 21-16,0 0 15,0 0 1,-42 0 46,0 21-62,21 0 0,-21-21 16,0 21-16,21 0 16,-22-21-16,1 22 0,-21-1 0,21 0 15,0 0-15,-43 43 0,22-43 16,-1 0-16,1 0 0,21 21 16,-21-20-16,-1-1 0,1 0 0,0 0 15,-1 21-15,1-20 0,0-1 16,-1 0-16,1 0 0,21 0 0,-22-21 15,1 21-15,21 1 0,0-22 16,0 21-16,-22-21 0,22 0 16,21 21-16,-21-21 0,0 0 15,21 21 1,-21-21-16,-1 0 16,44 0 93,-1 21-93,0-21-16,0 0 15,0 0 1,0 21-1,22-21-15,-22 22 16,0-1-16,0-21 0,22 0 16,-1 21-16,-21 0 15,21-21-15,-20 21 0,20-21 0,43 21 16,-43 1-16,-21-1 0,64 0 16,-43-21-16,0 21 15,22 0-15,-43-21 0,21 0 16,1 21-16,-22 1 15,0-22-15,-21 21 16,21-21-16,-42 0 63,0 0-48,0 0-15,0 0 16,-1 0-16,1 0 15,-63-43 1,62 22-16,1 21 16,0 0-16,0-21 0,-64 21 15,64-21-15,0 21 0,0 0 16,0 0-16,-1 0 0,-20-21 16,21 21-16,0-21 15,0 21-15,-1 0 0,22-22 16,-21 22-16,0-21 15,0 21-15</inkml:trace>
  <inkml:trace contextRef="#ctx0" brushRef="#br0" timeOffset="66303.42">21082 2731 0,'21'0'47,"0"0"-31,0-22-1,1 22-15,-22-21 0,0 0 16,21 21-16,-21-21 0,21 0 0,-21 0 16,0-1-16,0 1 0,0 0 0,0 0 15,0 0-15,0 0 0,0-1 16,0 1-16,0 0 0,-21 0 0,21 0 16,-21 0-16,-1 21 0,22-22 15,-21 22-15,0 0 0,0 0 16,0 0-16,0 0 15,-1 0-15,1 0 0,0 0 16,21 22-16,-21-1 0,0 0 0,0 0 16,-1 0-16,1 0 0,0 22 15,0-22-15,0 21 0,0 1 0,21-22 16,-22 21-16,22 0 0,-21 1 16,21-22-16,-21 21 0,21-21 0,0 22 15,0-22-15,0 0 0,0 0 16,0 0-16,0 1 0,0-1 0,0 0 15,0 0-15,21 0 16,0-21-16,-21 21 16,22-21-16,-1 0 0,0 0 0,0 0 15,0 0-15,0 0 0,1 0 16,-1-21-16,0 21 0,0-21 16,-21 0-16,21 0 0,0 0 0,1 21 15,-1-43-15,0 22 0,0 0 16,0 0-16,-21-22 0,21 22 0,1-21 15,-22 21-15,0-22 0,0 22 16,21-21-16,-21 21 0,21 0 0,-21-1 16,0 1-16,0 0 0,0 0 15,0 0-15,0 0 16,0 42 15,0 0-15,0 0-16,0 0 15,0 0-15,0 22 0,0-22 0,0 0 16,0 0-16,0 22 0,0-22 16,0 0-16,0 0 0,0 21 0,0-20 15,0-1-15,0 0 0,0 0 16,0 0-16,0 0 0,21 1 16,0-1-16,0-21 0,1 21 15,-1-21-15,0 0 16,0 0-16,0 0 0,0 21 0,1-21 15,41 0-15,-42 0 16,0 0-16,1 0 0,-1 0 0,0-21 16,0 21-16,-21-21 0,21 0 15,-21-1 1</inkml:trace>
  <inkml:trace contextRef="#ctx0" brushRef="#br0" timeOffset="67523.38">19770 4149 0,'0'0'0,"21"-21"0,0-1 16,0 1-16,0 0 15,0 0-15,-21 0 16,0 0 0,0 42 15,0 0-15,0 0-16,-21 0 0,0 0 15,0 1-15,0-1 0,0 21 16,-22-21-16,22 22 0,-21-22 0,21 21 15,-22-21-15,1 22 0,-22-22 16,22 21-16,0-21 0,-22 22 0,1-22 16,20 0-16,-62 42 0,41-41 15,22-1-15,21-21 16,-22 21-16,22 0 0,0-21 0,0 0 16,0 0-16,21-21 31,21 21-31,0 0 15,0 0-15,0 0 0,0 0 16,22 0-16,-22 0 0,21 0 0,1 21 16,-1-21-16,0 21 0,1 0 0,-1-21 15,0 22-15,1-1 0,-1 0 16,0 0-16,1 0 0,-22 0 0,42 22 16,-20-22-16,-22 0 0,0 0 15,0 0-15,0-21 0,0 22 16,1-22-1,-22-22 32,0 1-47,0 0 0,21 0 16,0 0-16</inkml:trace>
  <inkml:trace contextRef="#ctx0" brushRef="#br0" timeOffset="68096.52">20828 4318 0,'0'0'0,"21"-21"15,0 0-15,-21 0 16,21-22-16,-21 22 15,0 0-15,0 0 16,-21 21-16,0 0 0,0 0 16,0 0-16,0 0 0,-22 0 0,1 0 15,21 21-15,-22-21 0,1 21 16,21 0-16,-21 0 0,20 1 0,1 20 16,-21-21-16,21 0 0,0 0 15,-1 1-15,22-1 0,0 0 16,-21 0-16,21 0 0,0 0 15,21-21-15,-21 22 16,22-22-16,20 0 0,-21 0 0,0 21 16,22-21-16,-22 0 0,21 0 0,-21 21 15,22-21-15,-22 0 0,21 21 16,-21 0-16,22-21 0,-22 21 0,0 1 16,-21-1-16,0 0 15,0 0-15,0 0 16,-42 0-16,20-21 0,-20 22 0,0-1 15,-1-21-15,1 21 0,0-21 0,-1 0 16,22 21-16,-21-21 0,0 0 16,20 0-16,1 0 0,0 0 0,0 0 15,-21-21-15,20 21 16,22-21-16,-21 21 0,21-21 16,0-1-16,-21 22 0,21-21 15,0 0-15,21 0 31,0 21-31,1 0 0,-1 0 0,0-21 16</inkml:trace>
  <inkml:trace contextRef="#ctx0" brushRef="#br0" timeOffset="68503.28">21188 4530 0,'0'21'47,"0"0"-47,0 0 0,0 0 16,0 1-16,0-1 0,0 0 15,0 21-15,0 1 0,0-22 16,0 21-16,0 22 0,0-22 0,0 0 15,0 22-15,0-22 0,-21 64 16,-1-43-16,1-20 0,0 63 16,0-64-16,21 0 0,-21 1 15,0-1-15,-1 0 0,22 1 0,0-22 16,-21 21-16,21-21 0,-21 0 16,21 1-16,0-1 0,0 0 0,0 0 15,0 0-15,0-42 31,0 0-15,0 0-16,0 0 0,0-22 16,21 22-16,0-21 0,-21 21 15,22-22-15</inkml:trace>
  <inkml:trace contextRef="#ctx0" brushRef="#br0" timeOffset="68879.32">21188 4678 0,'0'0'16,"-21"-21"-16,21 0 0,0-1 0,-22 1 16,22 0-16,-21 0 0,21 0 0,0 0 15,0-1-15,0 1 0,0 0 0,0 0 16,0 0-16,21 0 16,1-1-16,-1 22 0,0 0 15,0 0-15,21-21 0,-20 21 16,20 0-16,0 0 0,-21 0 0,22 21 15,-1 1-15,-21-1 0,22 0 0,-22-21 16,0 21-16,0 21 0,-21-20 16,0-1-16,0 21 0,-21-21 15,0 0-15,-43 22 16,22-22-16,0-21 0,20 21 0,-20 0 16,21 0-16,-43 1 0,43-22 15,0 21-15,0-21 0,0 0 0,21 21 16,21-21 31,0 0-47,0 0 0,0-21 15,1 21-15</inkml:trace>
  <inkml:trace contextRef="#ctx0" brushRef="#br0" timeOffset="69427.39">22056 4509 0,'0'0'0,"0"-22"0,0-20 16,0 21-16,0 0 16,0 0-16,-22-1 0,22 1 0,-21 21 15,0-21-15,0 21 0,0 0 0,0 0 16,-1 0-16,1 0 0,0 0 15,0 0-15,0 21 0,0 0 0,-1 1 16,1-1-16,0 0 0,0 0 16,0 0-16,0 22 0,21-22 0,-22 0 15,22 21-15,-21-21 0,21 1 0,0-1 16,0 0-16,0 0 16,0 0-16,0 0 0,21-21 15,1 0-15,-1 0 0,0 0 0,0 0 16,0 0-16,22 0 0,-22 0 15,0-21-15,0 0 0,21 21 0,-20-21 16,-1 0-16,0 0 0,0-22 0,0 22 16,0 0-16,-21-21 0,0 20 15,22 1-15,-22-21 0,21 21 0,-21 0 16,0-1-16,0 1 16,0 42-1,0 1-15,0-1 16,0 0-16,0 0 0,0 21 15,0-20-15,-21-1 0,21 21 16,0-21-16,0 0 0,0 1 0,0-1 16,0 0-16,0 0 0,0 0 15,0 0-15,21-21 0,0 22 16,0-22-16,0 0 16,0 0-16,-21-22 15,22 22-15</inkml:trace>
  <inkml:trace contextRef="#ctx0" brushRef="#br0" timeOffset="70000.32">22521 4382 0,'-42'-22'16,"42"44"15,-21-22-16,21 21-15,0 0 0,0 0 16,0 0-16,0 0 0,0 1 0,0-1 16,0 0-16,-21 0 0,21 0 0,0 0 15,0 1-15,0-1 0,0 0 16,0 0-16,0 0 0,0 0 0,0 1 16,0-1-16,-22 0 15,1-21 1,21-21-1,0 0-15,0-1 16,0 1-16,0 0 0,0 0 16,0 0-16,0 0 0,0-1 0,0-20 15,0 21-15,0-21 0,21 20 0,1 1 16,-22-21-16,21 21 0,0-22 16,0 22-16,0 0 0,0-21 0,1 21 15,-1-1-15,0 22 0,21-21 16,-21 21-16,1-21 0,-1 21 0,21 0 15,-21 0-15,0 21 0,1 0 16,20 1-16,-21 20 0,0-21 16,0 21-16,-21-20 0,0 20 0,0 0 15,0-21-15,0 22 0,0-22 0,0 21 16,0-21-16,0 1 0,-21-1 16,21 0-16,0 0 0,-21 0 0,0 0 15,21 1-15,-21-22 16,21 21-16,-21-21 15,-1 0 1,22-21 0,0-1-16,-21 1 15</inkml:trace>
  <inkml:trace contextRef="#ctx0" brushRef="#br0" timeOffset="110014.91">12679 2307 0,'21'0'0,"0"0"16,0 0 0,0 0-16,-21-21 0,22 21 15,-1 0-15,0 0 32,-21-21-32,21 21 0,-42 0 78,0 0-78,0 21 15,-1-21-15,1 21 0,0-21 16,0 21-16,0 1 0,-22-22 0,22 21 16,0 0-16,0 0 0,0-21 0,-22 21 15,22 0-15,0 1 0,0-22 16,0 21-16,0 0 0,-1 0 15,1 0-15,0-21 0,-21 21 16,21 1-16,-1-1 0,-20-21 0,21 21 16,-21 0-16,20 0 0,1-21 15,-21 21-15,21 1 0,0-22 0,-1 21 16,1-21-16,0 21 0,0-21 0,0 0 16,0 21-16,-1-21 15,1 0-15,0 0 0,0 21 16,0-21-16,0 0 0,-1 0 15,1 0-15,0 0 16,0 0-16,0 0 16,21 21 93,21-21-93,0 0-16,0 0 0,22 0 15,-22 22 1,21-22-16,22 21 16,-1 0-1,-42 0-15,22 0 16,-22-21-16,0 21 0,21 1 15,-21-1-15,1-21 0,20 42 16,-21-42-16,21 42 16,-20-20-16,-1-1 0,42 21 15,-42-21-15,1 0 16,-1 1-16,-21-1 16,21-21-16,0 21 0,0 0 0,0 0 15,1-21-15,-22 21 0,21 1 16,0-22-16,-21 21 15,21-21-15,0 21 0,0-21 0,-21 21 16,22-21-16,-1 21 0,0 0 16,0-21-16,-21 22 0,21-22 0,0 0 15,1 21-15,-1-21 16,0 0 15,-21-21 47,0-1-78,0 1 0,0 0 0</inkml:trace>
  <inkml:trace contextRef="#ctx0" brushRef="#br0" timeOffset="111431.95">15981 2413 0,'-21'0'0,"21"-21"0,0 0 16,-22 21-16,22-21 15,-21 21-15,21-22 16,0 1-16,0 0 31,21 21 47,1 21-78,-1 0 16,-21 1-16,21-22 15,0 21-15,0-21 0,0 21 16,1 0-16,-1 0 0,0-21 16,0 21-16,0 1 0,0-22 0,1 21 15,20 0-15,-21 0 0,0-21 0,22 21 16,-22 0-16,0-21 0,0 22 16,21-22-16,-20 21 0,20 0 15,-21 0-15,0-21 0,0 21 16,1-21-16,-1 21 0,0-21 0,0 0 15,0 22-15,0-22 16,-21 21-16,22-21 0,-22 21 16,21 0-1,-21 0 17,-21-21-17,-1 0 1,1 21-16,0-21 15,0 0-15,0 0 16,21 22-16,-21-22 0,-1 0 0,1 21 16,0-21-1,0 0-15,0 21 0,0-21 0,-1 0 16,1 21-16,0-21 0,0 21 0,-21-21 16,20 21-16,-20 1 0,-21-1 15,20 0-15,1-21 0,-43 42 16,43-42-16,0 21 0,20 1 15,-20-1-15,0-21 0,-22 42 16,43-21-16,-21-21 0,-1 21 16,1 1-16,21-1 0,0-21 15,0 21-15,-1-21 0,-20 21 16,21-21-16,0 0 0,0 21 16,-1-21-16,22 21 46,0-42 48</inkml:trace>
  <inkml:trace contextRef="#ctx0" brushRef="#br0" timeOffset="115007.11">19706 2519 0,'21'0'32,"0"-21"-17,1 21-15,-1 0 0,-21-21 16,21-1-16,0 22 0,0-21 0,0 0 16,22 21-16,-22-21 0,0 0 15,0 21-15,22-21 0,-22-1 0,0 22 16,21-21-16,-21 0 0,1 21 15,-1-21-15,0 21 0,0-21 0,21 0 16,-20 21-16,-1-22 16,0 22-16,-21-21 15,0 42 48,-21-21-63,0 22 0,-1-22 0,1 21 15,-21 0-15,21 0 16,0-21-16,-1 21 0,1 0 0,-21 1 16,21-1-16,-22 0 0,22 0 15,-21 21-15,21-20 0,-22-1 0,1 21 16,0-21-16,21 0 16,-43 22-16,22-22 0,-1 0 0,1 21 15,-21-20-15,20-1 0,-20 0 16,20 0-16,1 0 0,0-21 0,-1 21 15,22 1-15,-21-1 0,0-21 16,20 21-16,1-21 0,0 0 0,0 0 16,21 21-16,-21-21 15,0 0-15,21 21 47,0 0 0,21 1-16,0-22 1,-21 21-32,21-21 15,0 21-15,0-21 16,1 0-16,20 21 0,-21-21 15,0 0-15,22 21 0,-22-21 16,21 21-16,0-21 0,22 22 0,-22-1 16,1-21-16,-1 21 0,21 0 15,-20 0-15,-1-21 0,22 21 16,-22 1-16,0-1 0,1 0 0,-1-21 16,-21 21-16,21 0 0,1 0 15,-22-21-15,21 22 0,-21-1 0,22-21 16,-22 21-16,0-21 0,0 21 15,22-21-15,-22 0 0,0 21 0,0-21 16,0 0-16,-21 21 16,21-21-16,1 0 0,-44 0 78,1 0-78,0 0 0,0 0 15,0 0-15,0 0 16,-1 0-16,1-21 0,0 21 16,0-21-16,0 21 0,-22-21 15,22 0-15,-21 21 0,21-21 0,-64-22 16,43 22-16,-22 0 16,22 0-16,-22 0 0,1-1 0,21 1 15,-22 0-15,1 0 0,-1 0 0,1 0 16,20-1-16,-20 22 15,20-21-15,1 0 0,21 21 0,-21-21 16,20 21-16,1 0 0,-21-21 16,21 0-16,0 21 15,-1 0 1,44 0 78,-1 0-79,0 0-15,0 0 0</inkml:trace>
  <inkml:trace contextRef="#ctx0" brushRef="#br0" timeOffset="115870.88">20955 3387 0,'0'0'0,"-21"0"0,0 0 15,-1 0 1,1 0-16,0 0 15,0 0 1,0 0 0,42 0 31,0 0-47,0 0 15,0 0-15,1 0 0,20 0 0,-21 0 16,21 0-16,-20 0 0,20 0 15,0 0-15,-21 0 0,22 0 0,-1 0 16,0 0-16,1 0 0,-22 0 16,21 0-16,1 0 0,-22 0 0,21 0 15,0-21-15,-20 21 16,-1 0-16,0 0 0,0 0 16,-42 0 46,0 0-46</inkml:trace>
  <inkml:trace contextRef="#ctx0" brushRef="#br0" timeOffset="116458.98">20786 3493 0,'0'21'16,"21"-21"46,0 0-62,0 0 0,0 0 16,22 0-16,-22 0 0,21 0 0,0 0 15,-20 0-15,20 0 0,0 0 16,1 0-16,-1 0 0,-21 0 0,21 0 16,1 0-16,-22 0 0,21 0 15,-21 0-15,1 0 0,-1 0 0,-21-21 16,21 21-1,0 0 1,-42 0 93</inkml:trace>
  <inkml:trace contextRef="#ctx0" brushRef="#br0" timeOffset="119629.92">20680 5038 0,'0'0'0,"-21"0"0,-1 0 0,1 0 16,0 0-16,0 0 0,0 0 16,0 0-16,-1 0 0,1 0 15,0 0-15,0 0 0,0 0 16,0 0-1,42 0 48,0 0-63,0 0 0,21 0 16,1 0-16,-1 0 0,0 0 0,22 0 15,-1 0-15,22 0 0,-21 0 16,-1 0-16,22 21 0,-22-21 0,22 0 15,0 0-15,-22 0 0,22 0 16,-22 0-16,22 0 0,-22 21 0,1-21 16,-1 0-16,1 0 0,-22 0 15,22 0-15,-22 0 0,0 0 16,1 0-16,-22 0 0,21 21 0,-21-21 16,1 0-16,20 0 0,-21 0 0,0 0 15,0 0-15,1 0 16,-44 0 15,1 0-31,0 0 0,0 0 16,0 0-16,0 0 0,-22 0 0,22 0 15</inkml:trace>
  <inkml:trace contextRef="#ctx0" brushRef="#br0" timeOffset="120191.41">20553 5207 0,'0'0'0,"-21"0"0,-1 0 16,1 0-1,21 21-15,0 0 47,43-21-31,-22 0-16,0 0 16,21 0-16,1 0 0,-1 0 0,0 0 15,22 0-15,-1 0 0,1 0 0,20 0 16,-20 0-16,21 22 0,-22-22 15,22 0-15,-1 0 0,1 0 0,-21 0 16,20 0-16,-20 0 0,63 0 16,-64 0-16,1 0 15,-22 0-15,0 0 0,1 0 0,-1 0 16,-21 0-16,22 0 0,-22 0 0,21 0 16,-21 0-16,0 0 0,1 0 15,-1 0-15,0 0 0,0 0 16,0 0 15,-21 21-15,-21-21 62,0 0-78</inkml:trace>
  <inkml:trace contextRef="#ctx0" brushRef="#br0" timeOffset="128679.66">910 7726 0,'0'0'0,"21"0"0,-21-21 94,0 0-78,0-1-1,0 1-15,0 0 0,0 0 16,0 0-16,21 0 16,1 21-16,-1-22 0,-21 1 15,21 21-15,0 0 0,0-21 0,0 21 16,1 0-16,-1 0 0,0 0 16,0 0-16,-21 21 0,0 0 15,21 1-15,0-22 16,-21 21-16,22 21 0,-22-21 0,0 0 15,0 1-15,0 20 0,0-21 16,0 21-16,0 1 0,0-22 16,0 21-16,0 1 0,-22-1 0,1 0 15,0 1-15,0-1 0,21 0 16,-21 1-16,0-1 0,-1 0 0,1 1 16,0-22-16,0 21 0,0-21 15,-22 0-15,22 22 0,0-22 0,-21 0 16,21-21-16,-1 21 15,-20 0-15,21-21 0,0 0 0,-22 0 16,22 0-16,0 0 0,0 0 16,0 0-16,0 0 0,-1-21 0,1 0 15,0 0-15,21 0 0,-21 0 16,21-1-16,-21-20 0,21 21 16,0-21-16,0-1 0,0 22 0,0-21 15,0 21-15,21-22 0,0 22 16,0 0-16,0 0 0,1 0 0,-1-1 15,21 1-15,-21 21 0,0 0 16,22 0-16,-22 0 0,0 0 16,21 0-16,-20 21 0,20 22 15,-21-1-15,0-21 16,0 22-16,1-1 0,-22-21 0,21 21 16,0 1-16,-21-1 0,21-21 15,0 22-15,-21-22 0,0 0 0,21 0 16,1 21-16,-22-20 0,21-1 15,-21 0-15,21 0 0,-21 0 16,21 0-16,-21 1 16,21-22-1,0-22 17,-21 1-32,0 0 0,22 0 15,-1 0-15,-21 0 0</inkml:trace>
  <inkml:trace contextRef="#ctx0" brushRef="#br0" timeOffset="129263.12">1714 8340 0,'0'0'0,"0"21"0,-21-21 15,21 21-15,0 0 16,21-21 31,1 0-32,-22-21-15,0 0 16,0 0-16,0 0 16,0-1-16,0 1 15,-22 21 1,1 0-16,21 21 15,0 1 1,0-1-16,0 0 0,0 0 16,0 0-16,0 0 15,21-21 48</inkml:trace>
  <inkml:trace contextRef="#ctx0" brushRef="#br0" timeOffset="142409.04">4720 9948 0</inkml:trace>
  <inkml:trace contextRef="#ctx0" brushRef="#br0" timeOffset="147047.54">4826 6879 0</inkml:trace>
  <inkml:trace contextRef="#ctx0" brushRef="#br0" timeOffset="149053.93">5419 7303 0,'21'21'15,"0"-21"-15,21 21 0,1 0 16,84 21-16,42-20 16</inkml:trace>
  <inkml:trace contextRef="#ctx0" brushRef="#br0" timeOffset="149103.9">6689 7451 0,'148'-21'16,"-64"21"-16,-316 21 0,591-64 15,-232 1-15,22 0 0,-1 21 0,-21 21 16,0 0-16</inkml:trace>
  <inkml:trace contextRef="#ctx0" brushRef="#br0" timeOffset="149274.79">7154 8022 0,'64'43'16,"-22"-43"-16,0 21 15,43-21-15,0 0 0,42 0 16,0 0-16,21-21 0,21-1 0,1 1 16,-1 0-16,0 0 0,1-21 0,-22 20 15</inkml:trace>
  <inkml:trace contextRef="#ctx0" brushRef="#br0" timeOffset="149394.82">8975 8043 0,'-64'22'15,"1"-1"-15,-1 0 0,1 0 0,-1-21 16,1 21-16,-1 0 0,22 1 0,-22-22 16,1 0-16,20 0 0,1 0 0,0 0 15,21-22-15,-22 1 0,22 0 16,0 0-16</inkml:trace>
  <inkml:trace contextRef="#ctx0" brushRef="#br0" timeOffset="150339.7">3704 7832 0,'0'-21'15,"-21"21"32</inkml:trace>
  <inkml:trace contextRef="#ctx0" brushRef="#br0" timeOffset="152679.51">4022 8424 0,'0'-21'0,"0"0"15,0 0-15,0 0 0,0 0 16,0-1-16,0 1 0,0 0 16,0 0-16,0 0 0,0 0 15,0-1-15,0 1 16,0 42-1,0 1-15,0-1 0,-22 0 16,1 21-16,0 1 0,0-22 16,0 21-16,0 0 0,-1 22 0,1-22 15,-21 1-15,0-1 0,20 0 16,-20 22-16,0-22 0,-43 43 16,64-43-16,-21 0 0,20-20 0,-20 20 15,42-21-15,0 0 16,0 0-16,-21-21 0,21-21 47,0 0-47,21 0 0,-21 0 0,21 0 15,0-1-15,-21 1 0,22-21 16,-1 0-16,0 20 0,21-20 0,-21 0 16,22-1-16,-22-20 0,21 21 0,1-1 15,-22 1-15,21 0 16,-21-22-16,22 43 0,-1-64 15,-21 64-15,0 0 0,0-21 16,1 42-16,-22-22 0,0 44 31,21-1-15,-21 21-16,0-21 0,21 22 0,-21-22 16,0 21-16,0 0 0,0 1 0,0-1 15,0 0-15,0 1 0,0-1 16,0 0-16,0 22 0,-21-43 0,21 21 15,0 1-15,-21-1 0,21-21 0,0 0 16,0 22-16,0-22 0,0 0 16,0 0-16,0 0 0,0 1 15,-22-22 17,22-22-32,-21 1 0,21 0 15,0 0-15</inkml:trace>
  <inkml:trace contextRef="#ctx0" brushRef="#br0" timeOffset="152931.17">3556 8763 0,'0'0'0,"42"0"31,-21 0-31,1 0 16,-1 0-16,0 0 0,21 0 15,-21 0-15,22 0 0,-1 0 0,0-21 16,1 21-16,-22 0 0,21-21 16,-21 21-16,22 0 0,-22-21 15,0-1-15,0 22 0,0 0 0,1 0 16,-22-21-16,21 21 0,0 0 0,-21-21 16,21 21-16,-21-21 0,21 21 15,0-21-15,-21 0 0</inkml:trace>
  <inkml:trace contextRef="#ctx0" brushRef="#br0" timeOffset="153226.07">4551 8276 0,'0'0'0,"0"-21"0,0 0 16,0 42 15,0 0-16,0 22-15,0-22 0,0 0 16,0 21-16,-21 1 0,21-22 16,-22 21-16,1 0 0,21 1 0,-21-1 15,0 0-15,21 1 0,-21-1 0,21 0 16,0 1-16,-21-22 0,21 21 16,-22-21-16,22 1 0,-21 20 15,21-21-15,0 0 0,21-21 31,1 0-31,-22-21 16,21 0-16</inkml:trace>
  <inkml:trace contextRef="#ctx0" brushRef="#br0" timeOffset="153542.31">4932 8234 0,'0'0'0,"0"21"31,0 0-31,0 0 0,0 1 0,0-1 16,0 21-16,0-21 0,0 22 0,-21-1 16,-1-21-16,1 21 0,21 1 15,-21-1-15,0 0 0,21 1 16,-21-1-16,0-21 0,-1 43 0,22-22 15,0-21-15,0 0 0,0 1 16,0-1-16,0 0 0,0-42 47,0 0-31,0-1-16,0 1 0</inkml:trace>
  <inkml:trace contextRef="#ctx0" brushRef="#br0" timeOffset="153827.21">4339 8678 0,'21'0'16,"0"0"-1,1 0-15,-1 0 16,21 0-16,-21 0 0,22 0 0,-1-21 15,0 21-15,1 0 0,-1-21 0,0 21 16,1 0-16,-1 0 0,0-21 16,1 21-16,-22 0 0,21 0 0,-21 0 15,0 0-15,-21-21 0</inkml:trace>
  <inkml:trace contextRef="#ctx0" brushRef="#br0" timeOffset="154325.92">5122 8721 0,'0'0'0,"-21"0"16,0 0 0,21-21-16,0-1 15,0 1-15,21 21 16,0-21-16,0 21 16,1-21-16,-1 21 0,0 0 0,0 0 15,0 0-15,0 0 0,22 0 0,-22 0 16,0 21-16,0 0 0,0-21 15,1 21-15,-1 22 0,0-22 0,0 0 16,-21 0-16,0 22 0,0-22 0,0 21 16,0-21-16,0 22 0,0-22 15,-21 0-15,0 21 0,0-21 0,-1 1 16,1-1-16,0 0 16,0-21-16,21-21 31,0 0-31,0-1 15,0 1-15,0 0 0,0 0 16,0 0-16,0 0 0,0-22 0,0 22 16,0 0-16,0-21 0,42-1 15,-42 22-15,21 0 0,1 0 16,-1 21-16,0-21 0,0-1 0,0 22 16,0 0-16,1-21 0,-1 21 15,0 0-15,0 0 0,0 0 0,0 0 16</inkml:trace>
  <inkml:trace contextRef="#ctx0" brushRef="#br0" timeOffset="154599.76">5969 8678 0,'-21'0'16,"21"22"-1,-21-22-15,21 21 0,0 0 16,-22 0-16,22 0 0,-21 0 16,21 1-16,0-1 0,0 0 15,-21 0-15,21 0 0,0 0 0,-21 1 16,21-1-16,0 0 0,0 0 0,0 0 16,-21 0-16,21-42 62,0 0-62</inkml:trace>
  <inkml:trace contextRef="#ctx0" brushRef="#br0" timeOffset="154983.26">5905 8446 0,'0'0'0,"0"21"0,0 0 16,0 0-16,0 0 0,0 0 16,22-21-1,-1 0 1,0-21-16,0 0 15,-21 0-15,21 21 0,-21-21 0,0 0 16,0-1 0,0 1-16,0 0 0,0 0 15,-21 0-15,0 21 0,0 0 0,0 0 16,-1 0-16,1 0 16,0 0-16,21 21 15,-21 0-15,21 0 0,0 0 16,0 1-16,0-1 0,0 0 15,0 0-15,21-21 16,0 0-16,0 0 16</inkml:trace>
  <inkml:trace contextRef="#ctx0" brushRef="#br0" timeOffset="155625.84">6456 8297 0,'0'0'0,"-21"0"15,-1 0-15,1 0 0,0 0 0,21 22 16,0-1-16,-21 0 16,0 0-16,21 0 0,0 0 15,0 22-15,0-22 0,-21 0 0,21 0 16,0 22-16,-22-22 0,22 21 15,0 0-15,0-20 0,-21 62 16,21-41-16,-21-1 0,0 21 16,0-41-16,21 20 0,0-21 15,-21 0-15,21 0 0,-22 22 16,22-22-16,0 0 0,-21 0 16,21-42 15,0 0-16,0 0-15,0 0 0,0-1 16,0 1-16,0 0 0,0 0 16,0 0-16,21 0 0,-21-1 0,22-20 15,-1 21-15,0 0 0,0 0 0,0-1 16,0 1-16,22 0 0,63 0 16,-85 21-1,21 0-15,0 0 0,22 0 0,-22 0 16,1 42-1,-22-21-15,0 1 0,0 20 16,-21-21-16,0 0 0,-21 43 16,0-43-16,-22 0 0,22 0 15,-21 0-15,21 1 0,-64 20 16,64-42-16,-21 21 0,-1-21 16,22 0-16,-21 21 0,21-21 0,-22 0 15,22 0-15,0 0 0,0 0 16,0 0-16,-1 0 15,22-21 17,22 0-32,-1 21 0</inkml:trace>
  <inkml:trace contextRef="#ctx0" brushRef="#br0" timeOffset="156743.37">6964 8742 0,'0'-21'16,"0"0"-16,0 42 31,0 0-16,0 0-15,-21 0 0,21 0 16,0 1-16,-22-1 0,22 21 0,0-21 16,0 22-16,-21-22 0,21 0 15,0 0-15,0 21 0,0-20 0,0-1 16,0 0-16,0 0 0,21-21 16,1 21-16,-1-21 15,0 0-15,0 0 0,0 0 16,0-21-16,1 21 0,-1-21 0,0 0 15,0 0-15,0-1 0,0-20 0,1 21 16,-1-21-16,0-1 0,0 22 16,-21-21-16,0-1 0,21 1 15,0 21-15,-21 0 0,0-22 16,0 22-16,0 42 31,0 1-31,0-1 0,0 0 0,0 0 16,0 21-16,0-20 0,-21-1 15,21 21-15,0-21 0,-21 22 0,21-22 16,0 0-16,0 21 0,0-21 0,0 1 16,0-1-16,0 0 0,21-21 0,0 21 15,-21 0-15,22-21 0,-1 0 16,0 0-16,0 0 0,0 0 16,22 0-16,-22 0 0,0 0 15,0-21-15,21 0 0,-20 0 0,20 0 16,-21-1-16,0-20 0,22 0 15,-22-1-15,0 1 0,21 0 0,-21-22 16,1 22-16,20-22 0,-21 22 0,0-21 16,-21 20-16,21 1 0,-21 0 15,0-1-15,0 1 0,0 21 0,0 0 16,0-1-16,0 1 16,-21 21-1,0 21-15,21 1 0,-21-1 16,21 0-16,0 0 0,-21 21 0,0-20 15,21 20-15,-22 0 0,1 1 16,21-22-16,0 21 0,-21 0 16,0 1-16,21-1 0,0 0 0,0-20 15,0 20-15,0 0 0,0-21 16,0 1-16,0 20 0,0-21 0,21 0 16,-21 0-16,21 1 0,0-1 0,1-21 15,-1 21-15,0-21 0,0 0 0,0 21 16,22-21-16,-22 0 0,0 0 15,21 0-15,-21 0 0,1 0 0,20-21 16,-21 21-16,0-21 0,22 0 0,-22 21 16,0-22-16,0-20 0,0 21 15,0 0-15,1 0 0,-22-22 16,0 22-16,21 0 0,-21-21 0,0-1 16,0 22-16,0 0 15,-21 21 1,-1 0-16,1 0 15,0 21-15,21 0 0,-21 0 16,0 1-16,21-1 0,-21 0 16,21 0-16,0 21 0,0-20 0,-22-1 15,22 0-15,0 0 0,0 21 0,0-20 16,0-1-16,0 0 16,22 0-16,-1-21 0,0 21 0,0-21 15,21 0-15,-20 0 16,-1 0-16,0 0 0,0 0 0,21 0 15,-20-21-15,20 21 0,-21-21 16,21 0-16,-20 0 0,-1-1 0,21-20 16,-21 21-16,22 0 0</inkml:trace>
  <inkml:trace contextRef="#ctx0" brushRef="#br0" timeOffset="157099.26">7726 8509 0,'0'0'0,"21"0"47,21 0-47,-21 0 0,1 0 0,20-21 16,0 21-16,1 0 15,-22 0-15,21 0 0,0-21 0,1 21 16,-1 0-16,0 0 0,-20 0 0,-1 0 16,21 0-16,-21 0 0,0 0 0,1 0 15,-1 0 1,-21-21-1</inkml:trace>
  <inkml:trace contextRef="#ctx0" brushRef="#br0" timeOffset="159259.67">10372 8551 0</inkml:trace>
  <inkml:trace contextRef="#ctx0" brushRef="#br0" timeOffset="159758.43">10329 8551 0,'0'0'0,"-21"0"15,0 0-15,0 0 0,0 0 16,-1 0-16,1 0 15,0 0-15,0 0 16,0 0-16,0 0 16,-1 0-1,1 0-15,0 0 16,0 0-16,0 0 16,42 0 46,21 0-62,-21 0 16,1 0-16,20-21 0,0 21 15,1 0-15,-1 0 0,0 0 0,22 0 16,-22 0-16,22 0 0,-22 0 16,21 0-16,-20-21 0,20 21 0,1 0 15,-22 0-15,22 0 0,-1 0 0,-21 0 16,22 0-16,-22 0 0,1 0 15,-1 0-15,0 0 0,-21 0 0,22 0 16,-22 0-16,0 0 0,0 0 0,0 0 16,1 0-16,-44 0 93,1 0-77,21-21-16,-21 21 16,0 0-1</inkml:trace>
  <inkml:trace contextRef="#ctx0" brushRef="#br0" timeOffset="160424.04">10372 8594 0,'0'0'0,"-22"0"16,1 0-16,0 0 16,0 0-16,0 0 15,0 0 1,-1 0-16,1 0 15,0 0 1,21 21 0,21-21 46,0 0-62,1 0 0,-1 0 0,0 0 16,21 0-16,-21 0 0,22 0 0,-1 0 15,0 0-15,22 0 0,-22 0 16,22 0-16,-1 0 0,1 0 0,-22 0 16,22 0-16,-1 0 0,1 0 0,-1 0 15,-21-21-15,22 21 0,-22 0 16,1 0-16,-1 0 0,0 0 0,1 0 16,-22 0-16,0 0 0,42-21 15,-41 21-15,-1 0 0,0 0 16,-21-22 31,-21 22 0,21-21-32</inkml:trace>
  <inkml:trace contextRef="#ctx0" brushRef="#br0" timeOffset="161312.22">11303 8170 0,'0'22'31,"0"-1"-16,0 0-15,0 0 16,0 0 0,21-21-16,0 21 0,0 1 15,1-1-15,-1-21 0,0 21 0,0-21 16,21 21-16,-20 0 0,-1-21 16,0 21-16,0-21 0,0 22 0,0-22 15,1 21-15,-1-21 0,0 0 0,0 21 16,0 0-16,0-21 0,1 0 15,-22 21-15,21-21 0,0 0 16,0 0-16,0 21 0,0-21 16,1 0-1,-44 0 32,1 0-31,21 22-16,-21-22 0,0 0 0,0 0 15,0 0-15,-1 21 16,1-21-16,0 0 0,0 0 16,0 0-16,0 21 0,-1-21 0,-20 0 15,21 21-15,0-21 0,-22 0 16,22 21-16,-21-21 0,21 21 0,0-21 16,-22 0-16,22 22 0,0-22 15,0 21-15,0-21 0,-22 0 0,22 0 16,0 21-16,0-21 0,0 0 0,-1 21 15,1 0-15,0-21 16,0 0-16,21 21 16,-21-21-16,0 0 15,42 0 95,0-21-48,0 0-46</inkml:trace>
  <inkml:trace contextRef="#ctx0" brushRef="#br0" timeOffset="166587.41">14224 8170 0,'0'-21'0,"0"0"15,0 0-15,-21 0 0,21 0 16,0-1-16,-21 1 15,21 0-15,0 0 0,0 0 16,0 0-16,0-1 16,0 1-1,0 0-15,0 42 47,0 0-31,0 1-16,21 20 15,-21-21-15,0 0 0,0 22 0,21-22 16,-21 21-16,0-21 0,0 22 0,0 20 16,0-42-16,0 0 15,0 43-15,0-43 0,0 0 16,0 22-16,0-22 0,0 0 16,0 0-1,0-42 32,0 0-31,0 0-16,0-1 0,0 1 15,0 0-15,0 0 0,0 0 16,0 0-16,0-1 0,0 1 0,0-21 16,21 21-16,-21 0 0,21-1 0,0-20 15,-21 21-15,22 0 0,-1 0 16,0-1-16,0-20 0,21 21 15,-20 0-15,-1 0 0,0-1 16,0 22-16,0 0 0,0-21 16,1 21-16,-1 0 0,0 0 0,0 0 15,0 0-15,0 21 0,1 1 0,-22-1 16,21 0-16,0 0 0,-21 0 16,21 22-16,-21-22 0,0 0 0,0 21 15,0-21-15,0 22 0,0-22 16,0 0-16,0 0 0,0 0 0,0 1 15,0-1-15,0 0 0,0 0 16,0 0-16,0 0 16,0-42 77</inkml:trace>
  <inkml:trace contextRef="#ctx0" brushRef="#br0" timeOffset="167318.98">15557 8213 0,'0'0'16,"0"-43"-16,0 22 15,0 0-15,0 0 0,0 0 16,0 0-16,0-1 15,-21 1-15,21 0 0,-21 0 16,21 0-16,-21 0 0,21-1 16,-21 1-16,0 0 0,-1 21 15,1-21-15,0 21 0,0 0 0,0 0 16,0 0-16,-1 0 0,-20 0 16,21 0-16,0 0 0,-22 0 0,22 0 15,-21 21-15,21-21 0,-22 21 0,22 0 16,0 22-16,0-22 0,0 0 15,0 21-15,-1 1 0,1-1 0,0-21 16,21 22-16,0-1 0,0 0 0,0-21 16,0 22-16,0-22 0,0 21 15,0-21-15,0 1 0,0-1 16,21 0-16,-21 0 0,43-21 16,-22 0-16,0 0 0,0 0 15,0 0-15,0 0 0,1 0 0,20 0 16,-21-21-16,0 21 0,22-21 0,-22 0 15,0 21-15,0-22 0,0 1 16,0-21-16,1 21 0,-1 0 0,0-22 16,-21 22-16,0-21 0,21 21 0,-21-22 15,0 1-15,0 21 0,0-43 16,0 43-16,21 0 16,-21 0-16,0 42 31,0 0-31,0 0 0,0 0 15,0 1-15,0 20 0,0-21 16,0 0-16,21 22 0,-21-22 0,0 0 16,22 21-16,-22-21 0,0 1 0,0-1 15,21 0-15,-21 0 16,21-21-16,-21 21 0,21-21 16,0 0-16,0 0 15,1 0-15,-1-21 16,-21 0-16</inkml:trace>
  <inkml:trace contextRef="#ctx0" brushRef="#br0" timeOffset="168163.95">15811 7959 0,'0'-21'15,"-21"21"1,21 21-1,0 0 1,0 0-16,0 0 16,0 22-16,0-22 0,0 0 15,0 0-15,0 0 0,0 22 0,0-22 16,0 0-16,0 0 0,0 0 16,0 0-16,0 1 0,0-1 15,0 0-15,0 0 16,-21-21 15,21-21-15,-21 21-16,21-21 0,0 0 15,0-1-15,0 1 0,0 0 0,0 0 16,0 0-16,0 0 0,0-1 0,0-20 16,0 21-16,0 0 15,0 0-15,0-1 0,21 1 0,-21 0 16,21 0-16,0 21 0,-21-21 15,22 21-15,-1 0 0,0 0 16,0 0-16,0 0 0,0 21 16,-21 0-16,22 0 0,-1 0 15,-21 1-15,0-1 0,21 21 0,0-21 16,-21 0-16,0 22 0,0-22 0,0 0 16,0 0-16,21 0 0,-21 1 15,0-1-15,0 0 0,0 0 0,0 0 16,0 0-16,0 1 31,0-44 0,0 1-31,0 0 16,0 0-16,0 0 0,0 0 0,0-1 16,0 1-16,0 0 0,0-21 0,0 21 15,0-43-15,0 43 16,43-21-16,-22-1 0,0 22 15,0 0-15,21 0 0,-20 21 0,20-21 16,-21 21-16,21 0 0,-20 0 16,20 0-16,-21 0 0,21 0 0,-20 0 15,-1 21-15,0 0 0,0 0 16,0 0-16,0 0 0,1 1 16,-22-1-16,0 21 0,0-21 0,0 0 15,0 22-15,0-22 0,0 0 0,0 0 16,0 0-16,0 1 0,-22-1 15,1 0-15,0-21 16,21 21-16,0-42 47,0 0-47,0 0 0,21-1 16,-21 1-16</inkml:trace>
  <inkml:trace contextRef="#ctx0" brushRef="#br0" timeOffset="168647.69">16806 8149 0,'21'0'15,"1"0"1,-1 0-16,0 0 15,0 0-15,0 0 0,0-21 16,1 21-16,-1-21 0,0 0 16,0 21-16,0-21 0,0-1 0,1 1 15,-1 0-15,0 0 0,-21 0 0,0-22 16,21 22-16,-21 0 0,0 0 16,0 0-16,0 0 0,-21 21 15,21-22-15,-21 22 0,0 0 16,-1 0-16,1 0 0,0 0 15,0 0-15,21 22 0,-21-1 0,0-21 16,-1 21-16,22 0 0,-21 21 0,21-20 16,-21 20-16,21-21 15,-21 21-15,21-20 0,0 20 0,-21-21 16,21 21-16,0-20 0,0 41 16,0-42-16,0 0 0,21 1 15,0-1-15,0 0 0,0 0 16,1-21-16,-1 21 0,0-21 15,0 0-15,0 0 0,0 0 16,1 0-16,-1 0 0,0 0 16,0-21-16,0 21 0,-21-21 15,21 0-15,1 0 0,-1-22 16,0 22-16</inkml:trace>
  <inkml:trace contextRef="#ctx0" brushRef="#br0" timeOffset="169010.91">18182 7811 0,'0'0'0,"-21"0"0,0 0 16,21 21-16,21-21 31,0 0-31,0 0 16,22 0-16,-22 0 0,0 0 16,0 0-16,21 0 0,-20 0 0,-1 0 15,21 0-15,-21 0 0,0-21 16,1 21-16,-1 0 15,0 0 1</inkml:trace>
  <inkml:trace contextRef="#ctx0" brushRef="#br0" timeOffset="169132.85">18246 8001 0,'0'0'0,"-22"21"15</inkml:trace>
  <inkml:trace contextRef="#ctx0" brushRef="#br0" timeOffset="169243.07">18224 8043 0,'0'0'16,"22"0"-16,-1 0 0,0 0 15,0 0-15,0 0 16,0 0-16,1 0 0,-1 0 15,0 0-15,0 0 16,0 0-16,0 0 0,-21-21 0,22 21 16,-1 0-16</inkml:trace>
  <inkml:trace contextRef="#ctx0" brushRef="#br0" timeOffset="169872.81">19262 7366 0,'0'21'47,"-22"0"-31,22 1-16,-21-1 16,21 0-16,0 0 0,0 0 0,0 0 15,0 1-15,0-1 0,0 0 16,0 0-16,0 0 15,21-21 17,1 0-32</inkml:trace>
  <inkml:trace contextRef="#ctx0" brushRef="#br0" timeOffset="170189.11">19600 7366 0,'0'-21'16,"-21"21"-1,21 21 1,0 0-16,-21 0 0,21 1 15,0-1-15,0 0 0,0 0 0,-21 0 16,21 0-16,0 1 0,0-1 16,0 0-16,0 0 0,0 0 15,0 0-15,0 1 16,0-1 0</inkml:trace>
  <inkml:trace contextRef="#ctx0" brushRef="#br0" timeOffset="170339.02">19854 7472 0,'0'0'0</inkml:trace>
  <inkml:trace contextRef="#ctx0" brushRef="#br0" timeOffset="170751.68">19875 7514 0,'0'21'16,"22"1"-1,-22-1-15,21 0 0,-21 0 16,0 0-16,0 0 0,21 1 0,-21-1 16,21 0-16,-21 0 0,0 21 15,21 1-15,0-1 0,-21-21 16,22 43-16,-22-43 0,21 0 15,-21 0-15,0 0 0,21 1 16,-21-1-16,0 0 0,0 0 0,0 0 16,0 0 15,0-42-15,0 0-16,0 0 15,0 0-15,0 0 0,0-1 16,0 1-16,0-21 0,0 21 0,0-22 15,0 1-15,0 0 0,0-1 16,0 1-16,0 21 0,0-21 0,0-1 16,0 1-16,0 21 0,0-22 0,0 22 15,21 0-15,-21 0 0,21 21 16,-21-21-16,21 21 0,-21-21 0,22 21 47,-1 0-16,-21 21-15,21-21-16,-21 21 0,21-21 15</inkml:trace>
  <inkml:trace contextRef="#ctx0" brushRef="#br0" timeOffset="171443.24">20891 7916 0,'22'-21'15,"-22"0"-15,0 0 16,0 0-16,0 0 15,0-1-15,0 1 0,0 0 0,0 0 16,0 0-16,-22 0 0,1-1 16,0 22-16,0 0 15,0 0-15,0 0 0,-1 0 16,1 0-16,0 0 0,0 0 0,-21 22 16,20-22-16,1 21 0,0 0 15,0 0-15,0 0 0,0 0 0,-1 22 16,1-22-16,21 0 0,0 21 0,0-20 15,0 20-15,0-21 0,0 0 16,0 22-16,0-22 0,0 0 0,0 0 16,21-21-16,1 21 0,-22 0 15,21-21-15,0 0 0,0 0 0,0 0 16,0 0-16,1 0 0,-1 0 0,0 0 16,0 0-16,0 0 0,0-21 15,-21 0-15,22 21 0,-1-21 16,0 0-16,-21 0 0,21-1 0,-21 1 15,21-21-15,-21 21 0,0-22 0,21 22 16,-21-21-16,0 21 0,22 0 16,-22-22-16,0 22 0,0 0 0,0 0 15,0 0-15,0-1 16,0 44 0,0-1-1,-22-21-15,22 21 16,0 0-16,0 21 0,0-20 0,0-1 15,0 0-15,0 21 0,0-21 0,0 1 0,0 20 16,22-21-16,-22 0 16,21 0-16,-21 1 0,21-1 0,-21 0 15,21-21-15,-21 21 0,21-21 0,0 21 16,1-21 0,-1 0-1,-21-21-15,21 21 0,0-21 0,-21 0 16,21 0-16</inkml:trace>
  <inkml:trace contextRef="#ctx0" brushRef="#br0" timeOffset="172627.79">21357 7408 0,'0'0'0,"0"-21"0,-21-42 15,0 63-15,21-21 0,-21-1 16,-1 22-1,1 22 1,21-1 0,0 0-16,0 0 0,-21 21 0,21-20 15,0 20-15,0 0 0,0 1 0,0-1 16,0-21-16,0 21 16,0 1-16,0-1 0,0-21 0,0 22 15,0-1-15,0-21 0,0 21 0,21-20 16,-21-1-16,21 0 0,-21 21 15,0-21-15,0 1 0,22-22 0,-22 21 16,21 0-16,0 0 0,0-21 16,0 0-1,0 0-15,1 0 0,-1 0 16,-21-21-16,21 21 0,0-21 0,0 0 16,-21-1-16,21 1 0,1 0 15,-1-21-15,-21 21 0,0-22 0,21 22 16,-21-21-16,21 21 0,-21-43 15,0 43-15,0 0 16,0 0-16,0-1 0,0 44 47,0-1-47,0 0 0,0 0 16,0 0-16,0 0 0,0 1 0,0-1 15,0 21-15,0-21 0,0 0 16,0 1-16,0-1 0,0 42 15,0-42-15,0 1 0,0-1 16,21 0 0,0-21-16,1 0 15,-1 0-15,0 0 0,0 0 16,0-21-16,-21 0 16,21-1-16,1 22 0,-22-21 0,21-21 15,0 21-15,-21 0 0,21-1 0,-21-20 16,21 21-16,0 0 0,-21 0 15,0-1-15,0 1 0,22 0 0,-22 0 16,0 0-16,21 0 16,-21 42 15,0 0-31,0 0 16,0 0-16,0 0 0,0 1 15,0-1-15,0 0 0,0 0 16,0 0-16,0 0 0,0 1 15,0-1-15,0 0 0,0 0 0,0 0 16,21 0-16,-21 1 0,0-1 16,21-21-16,0 0 0,0 21 15,1-21-15,-1 0 0,0 0 16,0 0-16,0 0 0,0 0 16,1 0-16,-1-21 0,0 21 15,0-21-15,0-1 0,0 1 0,1 0 16,-1 0-16,0 0 0,0 0 0,0-1 15,-21-20-15,43-43 16,-43 64-16,0 0 16,0-21-16,0 21 0,0-1 0,0 1 15,0 0-15,0 0 0,0 0 16,0 0-16,-22 21 16,1 0-16,0 0 15,0 21 1,21 0-16,-21 0 0,21 0 0,0 0 15,0 1-15,0-1 0,0 21 0,0-21 16,0 0-16,0 1 0,0 20 16,0-21-16,0 0 0,0 22 15,0-22-15,0 0 0,0 0 0,21 0 16,0-21-16,-21 21 0,21 1 16,0-22-16,1 0 0,41 0 15,-42 0-15,22 0 16,-22 0-16,0 0 0,21-22 15,-21 1-15,1 21 0,20-42 16,-21 21-16,-21 0 0,21-1 16,0 1-16,1 0 0,-1 0 15</inkml:trace>
  <inkml:trace contextRef="#ctx0" brushRef="#br0" timeOffset="173019.13">23177 7133 0,'0'-21'16,"0"42"31,0 0-47,0 1 16,0-1-1,0 0-15,0 0 16,-21-21-1,21 21 17</inkml:trace>
  <inkml:trace contextRef="#ctx0" brushRef="#br0" timeOffset="173274.96">23326 7070 0,'21'0'15,"-21"-21"-15,0 42 47,0 0-47,0 0 16,0 0-16,0 0 15,0 1-15,0-1 16,0 0-16,0 0 0,0 0 16,0 0-16,0 1 15</inkml:trace>
  <inkml:trace contextRef="#ctx0" brushRef="#br0" timeOffset="180598.98">15981 8827 0,'0'0'0,"-21"-22"0,21 1 16,-22 21-16,1 0 15,0 0 48,21 21-63,0 1 15,0-1-15,0 0 0,0 21 16,0-21-16,0 1 0,0 20 0,0-21 16,0 0-16,21 22 0,-21-22 15,0 0-15,21 21 0,1-21 0,-22 1 16,21-1-16,0 0 0,-21 0 16,21-21-16,0 21 0,0 0 15,1 1-15,-1-1 0,0-21 0,0 0 16,0 21-16,22-21 0,-22 0 15,0 0-15,0 0 0,0 0 16,0 21-16,1-21 0,-1 0 0,0 0 16,0 0-16,0 0 0,0 0 15,1 0-15,-1 0 0,0-21 0,0 21 16,0-21-16,0 21 0,1 0 0,-1-21 16,0 21-16,0-22 0,0 22 15,0 0-15,1-21 0,-1 21 0,0-21 16,0 21-16,0-21 0,0 21 15,22-21-15,-22 21 0,0-21 0,21 21 16,-20-22-16,20 22 0,0-21 0,-21 21 16,22-21-16,-1 21 0,0-21 15,22 21-15,-22-21 0,1 21 16,-1-21-16,0 21 0,1-22 0,-1 22 16,0-21-16,1 21 0,-1-21 15,0 21-15,1-21 0,-1 21 0,0-21 16,1 0-16,-1 21 0,0-22 0,1 22 15,-1-21-15,0 21 0,22-21 16,-22 21-16,22-21 0,-22 21 0,64-21 16,-43 21-16,22-21 15,-43 21-15,1 0 0,20-22 16,-21 22-16,1 0 0,-22 0 16,21 0-16,-21 0 0,1-21 15,41 21-15,-42 0 16,0 0-16,1 0 0,-1 0 15,0 0-15,21 0 0,1 0 16,-22 0-16,21 0 16,0 0-16,-20 21 0,20-21 15,-21 0-15,21 22 0,-20-22 0,20 21 16,-21-21-16,21 21 0,-20-21 0,20 21 16,-21 0-16,0-21 0,0 21 15,22-21-15,-43 22 0,21-1 0,0 0 16,0 0-16,-21 0 15,21-21-15,-21 21 0,0 1 16,22-22-16,-22 21 0,0 0 16,0 0-16,0 0 15,0 0-15,0 1 16,0-44 78,0 1-94,0 0 15,0 0 1,0 0-16,21 21 0,-21-21 0,21-1 16,-21 1-16,0 0 15,21 0-15,0 0 0,0 21 0,-21-21 16,22-1-16,-1 1 0,0 0 15,0 21-15,0-21 0,0 0 16,1 21-16,-1-21 0,0 21 16,21 0-16,-21-22 0,1 22 0,-1 0 15,0 0-15,21-21 0,-21 21 16,1 0-16,-1 0 0,21 0 16,0 0-16,-20 0 15,20 0-15,-21 0 0,0 0 0,22 0 16,-22 0-16,21 0 0,-21 0 0,22 0 15,-1 0-15,0 0 0,1 0 16,-1 0-16,0 0 0,1 0 0,-1 0 16,0 0-16,1 21 0,-22-21 15,21 0-15,-21 22 0,22-22 0,-22 0 16,21 21-16,-21 0 0,0-21 0,22 0 16,-22 21-16,21-21 0,-21 0 15,22 0-15,-22 0 0,21 21 0,-21-21 16,22 0-16,-1 0 0,-21 0 15,22 0-15,-22 0 0,21 0 16,-21 0-16,22 0 0,-22 0 0,21 0 16,-21 0-16,0 0 0,1 0 0,-1 0 15,0-21-15,0 21 0,0 0 16,0-21-16,1 0 0,-1 21 0,-21-21 16,21 21-16,0-22 0,-21 1 15,21-21-15,-21 21 0,21 0 16,-21-1-16,0 1 0,0 0 0,0 0 15,22 0-15,-22 0 0,0-1 16,0 1-16,0 0 0,21 21 0,-21-21 16,0 0-16,0 0 15,21 21 1,-21-22-16,21 22 16,0 0 15,0 0-31</inkml:trace>
  <inkml:trace contextRef="#ctx0" brushRef="#br0" timeOffset="181605.83">21653 10118 0,'0'0'0,"22"-21"15,-22-1-15,21 1 16,-21 0-16,0 0 0,0 0 16,0 0-16,0-1 0,0-20 0,0 21 15,-21 0-15,-1 0 0,1-1 0,0-20 16,0 21-16,0 0 0,0 21 16,-22-21-16,22 21 0,0 0 15,-21 0-15,20 0 0,1 0 0,0 0 16,-21 21-16,21-21 0,-1 21 15,1 0-15,-21 0 0,21 22 0,0-22 16,21 21-16,-22-21 0,1 22 0,0-1 16,21-21-16,-21 21 0,21 1 15,0-22-15,0 21 0,0 1 16,0-22-16,0 21 0,0-21 0,0 0 16,0 1-16,0-1 0,21 0 0,0 0 15,0-21-15,1 0 0,-1 0 16,0 0-16,0 0 0,0 0 15,0 0-15,1-21 0,-1 21 0,0-21 16,0 0-16,0-1 0,0-20 16,1 21-16,-1 0 0,0-22 0,0 22 15,0-21-15,-21 21 0,0-22 0,21 1 16,-21 21-16,22-21 0,-22 20 16,0-20-16,21 21 0,-21 0 0,0 0 15,0-1-15,0 1 0,0 0 0,0 42 31,0 0-31,0 22 16,0-22-16,21 0 0,-21 0 0,0 22 16,21-22-16,-21 21 15,0-21-15,0 0 0,0 22 0,21-22 16,-21 0-16,0 0 0,21 0 0,-21 1 16,0-1-16,22 0 15,-1-21-15,-21 21 0,21-21 16,0 0-16,0 0 15,-21-21-15,21 21 16,-21-21-16,0 0 0</inkml:trace>
  <inkml:trace contextRef="#ctx0" brushRef="#br0" timeOffset="181911.83">21992 9589 0,'0'0'0,"0"-22"0,21-20 15,-21 21-15,21 21 32,-21 21-32,85-21 15,-64 21-15,-21 22 0,0-22 0,0 21 16,0 0-16,-21 1 0,21-1 16,0 0-16,0 1 0,0-22 15,-21 21-15,21 1 0,-21-1 0,21-21 0,-21 21 16,21-20-16,0 20 0,0-21 15,0 0-15,0 0 0,0 1 16,0-1 0,21-21-1,0-21 1,-21-1-16,21 22 0,-21-21 16,21-21-16</inkml:trace>
  <inkml:trace contextRef="#ctx0" brushRef="#br0" timeOffset="182204.81">22331 9546 0,'0'0'0,"0"-21"15,0-21-15,0 21 16,21 42 15,-21 0-31,0 0 0,0 21 0,0-20 16,0 20-16,0 0 0,0 1 15,0-1-15,0 0 0,0 1 0,0 41 16,-21-41-16,21-1 0,0 21 16,0-20-16,0-22 0,0 0 15,0 0-15,0 0 0,0 1 16,0-1-16,0-42 47,0-1-32</inkml:trace>
  <inkml:trace contextRef="#ctx0" brushRef="#br0" timeOffset="182463.43">22013 9991 0,'21'0'16,"1"0"-16,-1 0 16,0 0-16,0 0 15,0-21-15,0 21 0,22 0 0,-22 0 16,0-22-16,0 22 0,0 0 0,1 0 16,-1 0-16,0-21 0,0 21 15,0 0-15,0 0 16,1 0-16</inkml:trace>
  <inkml:trace contextRef="#ctx0" brushRef="#br0" timeOffset="182934.88">22564 9927 0,'0'-21'16,"0"0"0,0 0-1,21 21 1,0 0-16,0 0 16,0 0-16,0 21 0,1 0 15,-1-21-15,0 21 16,0 0-16,0 1 0,0-1 0,1 0 15,-1 0-15,0 0 0,-21 0 0,0 1 16,0-1-16,0 0 0,0 0 16,0 0-16,0 0 0,0 1 0,0-1 15,-21-21-15,21 21 16,-21-21-16,21-21 31,0 0-15,0-1-16,0 1 0,0 0 15,21 0-15,-21 0 0,21 0 16,-21-1-16,0 1 0,21-21 0,0 21 16,0 0-16,-21-1 0,22 1 0,-22 0 15,21 21-15,0-21 0,0 21 16,-21-21-16,21 21 16,0 0-1</inkml:trace>
  <inkml:trace contextRef="#ctx0" brushRef="#br0" timeOffset="183220.7">23241 9864 0,'0'21'31,"0"0"-16,0 0-15,0 0 0,0 1 16,0-1-16,0 0 0,21 42 16,-21-41-1,0-1-15,0 0 0,0 0 16,0 0-16,0 0 16,0-42 30</inkml:trace>
  <inkml:trace contextRef="#ctx0" brushRef="#br0" timeOffset="183579.49">23283 9631 0,'-21'-21'16,"0"21"-16,21 21 15,-21-21-15,21 21 16,0 0-16,0 0 16,0 1-1,21-22 1,0 0-16,0 0 0,0 0 16,-21-22-1,22 22-15,-22-21 0,0 0 16,0 0-16,0 0 15,0 0-15,-22 21 16,1 0-16,0 0 16,0 0 15,21 21-31,0 0 0,0 0 16,0 0-16,0 0 15,21 1-15,0-22 0,0 0 16,1 0-16,-1 0 15</inkml:trace>
  <inkml:trace contextRef="#ctx0" brushRef="#br0" timeOffset="184199.46">23664 9589 0,'0'0'0,"0"-22"16,0 1-16,-21 21 15,21 21 1,0 1 0,0-1-16,0 0 0,0 21 15,0-21-15,0 1 0,0 20 16,0-21-16,0 21 0,0-20 0,0 41 16,0-21-16,0-20 0,0 41 15,-21-42-15,21 0 0,0 1 16,0-1-16,-21 0 0,21 0 15,0 0 1,0-42 15,0 0-31,0 0 16,0 0-16,0-1 0,0 1 16,0 0-16,0 0 15,0 0-15,0 0 0,21-1 0,0 22 16,0-42-16,0 42 15,1-21-15,-1 21 0,0 0 0,0 0 16,0 0-16,43 0 16,-1 0-1,-42 21-15,-21 0 16,22 0-16,-22 1 0,21 20 16,-21-21-16,0 0 0,0 0 15,0 1-15,-21-1 0,-1 0 16,1-21-16,-42 21 15,42 0-15,-1-21 0,-41 0 16,42 0-16,0 21 0,-1-21 16,1 0-16,0 0 15,21-21 17,0 0-17,21 21-15,0-21 16,1 0-16,-1 21 0</inkml:trace>
  <inkml:trace contextRef="#ctx0" brushRef="#br0" timeOffset="185435.28">24172 9821 0,'0'0'16,"0"-21"-16,21 21 0,-21 21 63,0 1-63,0-1 0,0 0 15,0 0-15,0 21 0,0 43 16,0-64-1,0 0-15,0 1 0,0-1 16,22 0-16,-22 0 0,21-21 16,0 0-1,0 0-15,0 0 16,0 0-16,1 0 0,-22-21 16,21 0-16,0 21 0,-21-43 15,42-41 1,-42 63-16,0-22 0,21-20 15,1 42-15,-22-1 0,21-41 16,-21 42-16,0 0 0,0-1 16,0 44 15,0-1-31,0 0 0,0 0 0,0 0 16,0 0-16,0 1 0,0-1 15,0 21-15,0-21 0,0 0 16,0 43-16,0-43 15,0 0-15,0 22 0,0-22 16,21-21 0,42 21-1,-41-21-15,20 0 16,-21-21-16,0 0 16,0-1-16,1-20 15,-1 0-15,0 21 0,0-64 16,-21 43-16,0-1 0,21 1 15,-21 0-15,21-1 0,-21-41 16,0 41-16,0 22 0,0-21 16,0-1-16,0 1 15,-21 63 17,0 0-17,21 1-15,0 20 0,0-21 0,0 21 16,0 1-16,0-22 0,0 21 15,0 1-15,0-1 0,0-21 0,0 21 16,0 1-16,0-1 16,0 0-16,0 22 15,0-43-15,21 21 16,0-20-16,1-1 0,-1 21 16,0-42-16,-21 21 0,63 0 15,-41-21-15,20 0 16,-21 0-16,0 0 0,22 0 15,-22 0-15,0 0 0,21-21 16,-21 0-16,1 21 0,-1-21 16,21-21-16,-21-22 15,0 43-15,-21 0 16,22 0-16,-22-1 0,0 1 16,0-21-16,0 21 15,0 0-15,-22 21 47,22 21-47,-21 0 0,0 0 16,21 0-16,0 0 0,-21 1 15,21-1-15,-21 0 0,21 0 16,0 0-16,0 0 0,-21 1 16,21-1-16,0 0 0,0 0 15,42 0 1,-21-21-1,0 0-15,0 0 0,22 0 16,-22 0-16,21 0 16,-21 0-1,1-21-15,-1 0 0,0 21 0,-21-21 16,42 0-16,-21-1 0,1 1 16,-22 0-16,21 21 0,-21-21 15,0 0-15,0 0 0</inkml:trace>
  <inkml:trace contextRef="#ctx0" brushRef="#br0" timeOffset="185943.62">24617 9694 0,'0'-21'0,"21"21"31,0-21-31,0 21 16,0 0-16,1 0 0,20-21 16,0 21-16,22 0 15,-22-21-15,-21 21 0,43-21 16,-43 21-16,21 0 0,1 0 15,-22-22-15,0 22 16,21 0-16,22-21 16,-43 21-1,-21-21 32</inkml:trace>
  <inkml:trace contextRef="#ctx0" brushRef="#br0" timeOffset="188007.33">14880 6752 0,'21'-21'15,"-21"0"-15,0 0 16,0 0-1,0 42 48,0 0-63,0 0 16,0 0-16,0 0 0,0 1 15,-21-1-15,21 21 0,0-21 0,-21 0 16,21 1-16,0-1 0,0 21 0,-21-21 15,21 0-15,-21 1 0,21-1 16,-22 21-16,22-21 0,0 0 16,0 1-16,-21-1 0,21 0 0,-21 0 0,21 0 15,-21 0-15,21 1 16,0-1 0,0-42 15,0-1-16,0 1-15,0 0 0,0 0 16,0 0-16,21 0 0,0-1 16,-21-20-16,0 21 0,0 0 15,21 0-15,-21-1 0,22-20 16,-22 21-16,0 0 0,21-22 0,0 22 16,-21 0-16,21-21 0,-21 21 0,21-22 15,0 43 1,-21-21-16,0 0 0,22 0 15,-1 21-15,0 0 16,-21-21-16,21 21 16,0 0-1,-21 21-15,0 0 16,21 0-16,-21 0 0,0 0 0,0 1 16,22-1-16,-22 21 0,0-21 15,0 0-15,0 1 16,0-1-16,0 0 0,0 0 0,0 0 15,0 0-15,0 1 0,0-1 0,0 0 0,0 0 16,0 0-16,0 0 16,0 1-16,0-1 0,0 0 15,0 0-15,21 0 16,-21 0 0,0-42 62,-21 0-63</inkml:trace>
  <inkml:trace contextRef="#ctx0" brushRef="#br0" timeOffset="188347.33">14859 7112 0,'-21'0'0,"42"0"47,-21-21-32,21 21-15,0-21 0,0 21 0,1 0 16,-1-21-16,0 21 0,0 0 16,0-22-16,0 22 0,1 0 0,-1 0 15,0-21-15,0 21 0,-21-21 94</inkml:trace>
  <inkml:trace contextRef="#ctx0" brushRef="#br0" timeOffset="188799.07">15494 6773 0,'0'-21'16,"0"42"46,-21-21-62,21 22 16,0-1-16,0 0 16,0 0-16,0 0 0,-21 0 0,21 1 15,-22-1-15,22 0 0,0 0 0,0 0 16,-21 0-16,0 1 16,21-1-16,-21 0 0,21 0 0,0 0 15,0 0-15,0 1 0,0-1 16,0 0-16,-21 0 15,21 0 1,0-42 31,0 0-47,0 0 16,0 0-16,21-1 0,-21 1 15</inkml:trace>
  <inkml:trace contextRef="#ctx0" brushRef="#br0" timeOffset="189215.22">15473 6752 0,'0'0'0,"21"0"0,0 0 31,0 0 1,-21 21-17,0 1-15,21-22 0,-21 21 16,22 0-16,-22 0 0,21 0 0,-21 0 16,21 22-16,-21-22 15,21 0-15,-21 0 0,21 0 16,-21 1-16,21-22 0,1 21 0,-22 0 15,21-21-15,-21 21 0,0 0 0,21-21 16,0 21-16,0-21 16,-21 22-16,0-44 62,0 1-62,0 0 16,0 0-1,0 0-15,0 0 0</inkml:trace>
  <inkml:trace contextRef="#ctx0" brushRef="#br0" timeOffset="189583.02">15896 6668 0,'0'0'0,"0"-43"16,0 64 31,0 1-47,0 20 16,0-21-16,-21 0 15,21 0-15,-21 22 0,21-22 0,0 0 16,0 0-16,0 22 0,-21-22 0,21 0 15,-22 21-15,22-21 0,0 1 16,0-1-16,0 0 0,0 0 16,-21 0-16,21 0 0,0 1 15,0-1-15,0-42 63,0-1-63,21 1 15</inkml:trace>
  <inkml:trace contextRef="#ctx0" brushRef="#br0" timeOffset="190946.95">21421 6498 0,'0'0'0,"0"-21"0,-22 21 0,22-21 16,-21 21 15,0 21 1,21 0-32,0 0 0,-21 1 15,21-1-15,0 0 0,0 0 0,0 21 16,0-20-16,0-1 0,-21 21 15,21-21-15,-21 0 0,21 22 0,-22-22 16,22 0-16,0 0 0,-21 0 16,0 1-16,21-1 15,0 0-15,-21-21 0,21 21 16,0-42 15,0 0-15,0 0-16,0-1 15,21 1-15,-21 0 0,21 0 16,-21 0-16,21-22 0,-21 22 0,22-21 16,-22 21-16,0-22 0,21 22 15,-21-21-15,21 21 0,-21 0 0,0-1 16,21-20-16,0 21 0,-21 0 16,21 0-16,1-1 0,-22 1 15,21 21-15,0-21 0,0 21 16,0 0-16,0-21 15,1 21-15,-1 0 0,0 0 16,0 0-16,0 0 16,-21 21-16,21 0 0,1 0 0,-22 1 15,21 20-15,-21-21 0,0 21 0,0-20 16,0-1-16,0 21 0,0-21 16,0 22-16,0-22 0,0 0 15,21 0-15,-21 0 0,0 0 0,0 1 16,21-1-16,-21 0 0,0 0 0,0 0 15,0 0-15,0 1 16,0-1 0,0-42 46,-21-1-46</inkml:trace>
  <inkml:trace contextRef="#ctx0" brushRef="#br0" timeOffset="191274.85">21421 6816 0,'0'-21'32,"21"21"-32,0 0 15,0 0-15,0 0 16,0-22-16,1 22 0,-1 0 0,0 0 16,21 0-16,-21-21 0,1 21 15,-1 0-15,0 0 0,0 0 16,-21-21-16,21 21 0,0 0 15,-21-21 1,0 0 15,22 21-31,-22-21 16,21 21-16</inkml:trace>
  <inkml:trace contextRef="#ctx0" brushRef="#br0" timeOffset="191710.94">22034 6392 0,'0'-21'0,"22"21"31,-22 21 1,21-21-32,-21 22 0,21-1 15,-21 0-15,21 0 0,-21 0 0,0 0 16,0 22-16,21-22 0,-21 0 16,21 0-16,-21 22 0,0-22 0,22 0 15,-22 0-15,0 0 0,0 0 16,0 1-16,0-1 0,21-21 15,-21 21-15,0 0 16,0-42 47,0 0-48,0 0-15,0-1 16,0 1-16,0 0 15,21 0-15</inkml:trace>
  <inkml:trace contextRef="#ctx0" brushRef="#br0" timeOffset="192131.36">22500 6244 0,'21'0'15,"-42"0"32,21 21-47,-21 1 16,21-1-16,-21 0 15,0 0-15,21 0 0,-22 0 0,1 22 16,0 20-16,0-42 0,21 22 16,-21-22-16,0 21 15,-1-21-15,22 43 0,-21-43 16,0 0-16,21 0 0,-21 1 16,21-1-16,0 0 0,-21-21 15,21 21-15,0 0 16,-21-21 31</inkml:trace>
  <inkml:trace contextRef="#ctx0" brushRef="#br0" timeOffset="196104.7">15557 6773 0,'0'-21'0,"-21"21"47,21 21-31,-21 1-16,21-1 0,0 0 15,0 0-15,-21-21 0,21 21 16,0 22-16,-21-22 0,21 0 0,0 0 16,0 0-16,0 22 0,0-22 15,0 21-15,0-21 0,-21 0 0,21 22 16,0-22-16,0 0 0,-22 0 0,22 0 15,0 1-15,0-1 0,0 0 16,0 0-16,0 0 16,0 0-16,0-42 62,0 0-46,0 0-16,22 0 0,-22 0 15,0-1-15,0 1 16,0 0-16,0 0 0</inkml:trace>
  <inkml:trace contextRef="#ctx0" brushRef="#br0" timeOffset="196890.94">15515 6879 0,'0'-21'0,"0"0"15,0 0 1,0 0 0,21 21-1,0 0 17,-21 21-17,0 0-15,22 0 0,-1 0 16,-21 0-16,0 1 0,42 20 15,-42-21-15,0 0 16,21 22-16,0-22 0,-21 0 0,22 21 16,-22-21-16,0 1 0,21-22 15,-21 21-15,21 0 0,-21 0 16,0 0-16,21-21 16,-21 21-16,0 1 62,21-22-46,-21 21-16,21-21 62,-21-21-46,0-1-16,0 1 15,0 0 1,0 0-16,0 0 0,0 0 16,0-1-16,0 1 0,0 0 0,0 0 15,0 0-15,0-22 0,0 22 16,0 0-16,0-21 0,0 21 0,0-22 16,0 1-16,0 21 0,22-22 15,-22 22-15,0-21 0,0 21 16,21 0-16,-21-22 0,21 43 0,-21-21 15,0 0-15,0 0 0,0 0 32,21 21 108,0 0-140</inkml:trace>
  <inkml:trace contextRef="#ctx0" brushRef="#br0" timeOffset="204028.16">13208 10859 0,'-21'-22'16,"0"1"-16,21 0 0,0 0 15,-43 21-15,-20-64 16,-1 43 0,22 21-16,-85 21 15,63 1-15,22-1 16,0 0-16,-1 0 0</inkml:trace>
  <inkml:trace contextRef="#ctx0" brushRef="#br0" timeOffset="204227.24">12785 11282 0,'63'-42'0,"-42"20"15,0 1-15,-42 0 0,0-21 16,42 21-16,0-1 0,22 1 16,-22-21-16,0 0 0,-84 20 0,63 1 15,0 0-15,0 0 16,21 0-16,-21 0 0,0-1 0,21 22 15,-21-21-15,21 0 16</inkml:trace>
  <inkml:trace contextRef="#ctx0" brushRef="#br0" timeOffset="204263.2">13017 11091 0</inkml:trace>
  <inkml:trace contextRef="#ctx0" brushRef="#br0" timeOffset="204355.15">13166 11240 0,'-22'42'15,"22"-21"-15,22-21 16,-1 0-16,0-21 15,0 21-15,-21-21 0,0 0 16,0-1-16,0-20 0,21 21 0</inkml:trace>
  <inkml:trace contextRef="#ctx0" brushRef="#br0" timeOffset="205302.62">13081 10837 0,'-21'0'16,"0"0"-1,21-21 1,0 0-16,-22 21 16,1-21-16,0 21 15,0 0-15,21-21 0,-21 0 16,0 21-16,-1 0 0,1 0 16,-21 0-16,21 0 0,0 0 15,-1 0-15,1 0 0,0 21 0,0 0 16,0 0-16,0 0 0,-22 22 15,22-22-15,42 0 0,-21 21 16,-21-21-16,-21 22 0,21-22 0,-1 21 16,22 1-16,0-22 0,0 21 15,0-21-15,0 22 0,0-22 0,0 0 16,0 0-16,22 0 0,-1-21 0,-21 21 16,21-21-16,0 0 0,0 0 15,0 0-15,1 0 0,-1-21 0,0 21 16,21-21-16,-21 0 0,1 0 15,-1 0-15,0-1 0,0 1 0,0-21 16,22 21-16,-43 0 0,21-22 0,0 22 16,0 0-16,0-21 15,-21 20-15,0 1 0,0 0 0,21 0 16,-21 0-16,22 0 16,-22-1-16,0 1 0,0 0 15,0 0-15,0 0 16,0 0-1,0 42 32,0 0-31,0 0-16,0 0 0,0 0 16,-43 64-1,22-43-15,21-20 0,0-1 16,42 63-16,-42-62 0,0 20 15,22-21-15,-1 0 0,-21 0 16,21 1-16,0-1 0,0 0 0,-21 0 16,21-21-16,1 0 0,-1 0 15,0 0-15,0 0 0,0 0 0,0 0 16,1-21-16,-1 21 0,0-21 0,21 0 16,-21-1-16,-21 1 0,22-21 15,-1 21-15</inkml:trace>
  <inkml:trace contextRef="#ctx0" brushRef="#br0" timeOffset="205915.92">13610 10520 0,'0'-21'16,"0"0"-16,-21 21 15,0 0 1,21 21 0,0 0-16,-21 0 15,21 21-15,0-20 0,0 20 0,0-21 16,21 21-16,-21 1 0,0-22 16,0 21-16,0-21 0,0 43 15,0-22-15,0-21 0,0 43 16,0-43-16,0 21 0,0-20 15,0-1-15,0 0 0,0 0 16,0 0-16,0-42 31,0 0-15,0 0-16,0 0 16,0-1-16,0 1 0,0 0 15,0 0-15,0 0 0,21 0 16,-21-1-16,21 1 0,0 0 0,0 0 15,1 21-15,-1-21 0,0 21 16,0 0-16,21 0 0,-20 0 0,-1 0 16,42 0-16,-42 0 0,1 0 15,-1 21-15,-21 0 0,0 0 16,0 0-16,0 1 0,0-1 16,0 0-16,-43 21 0,22 1 15,-21-22-15,21 0 0,0 0 16,-1 0-16,-20 0 0,0 22 15,21-22-15,-1 0 0,1-21 16,0 21-16,0-21 0,0 0 16,21-21 15,0 0-31,21 0 16,0 0-16,0-1 0</inkml:trace>
  <inkml:trace contextRef="#ctx0" brushRef="#br0" timeOffset="206076.83">14605 10710 0,'0'0'0,"-21"-21"16,21 0-16,-21 21 0</inkml:trace>
  <inkml:trace contextRef="#ctx0" brushRef="#br0" timeOffset="206168.77">14499 10668 0,'-21'0'16,"42"0"-16,-42 21 0,0-21 0,21 21 16,-43 1-16,22-1 0,21 0 15,-21 0-15,21 21 0,0 1 0,0-22 16,-42 0-16,42 0 0,0 0 0,0 22 16</inkml:trace>
  <inkml:trace contextRef="#ctx0" brushRef="#br0" timeOffset="206321.77">15261 10816 0,'42'0'16</inkml:trace>
  <inkml:trace contextRef="#ctx0" brushRef="#br0" timeOffset="206423.79">15452 10795 0,'0'0'0</inkml:trace>
  <inkml:trace contextRef="#ctx0" brushRef="#br0" timeOffset="206464.66">15600 10816 0,'-21'0'0</inkml:trace>
  <inkml:trace contextRef="#ctx0" brushRef="#br0" timeOffset="206559.61">15663 10795 0,'0'0'16,"-21"0"46,0 0-62,0 0 0</inkml:trace>
  <inkml:trace contextRef="#ctx0" brushRef="#br0" timeOffset="206779.22">15198 11049 0,'21'0'31,"0"0"-31,0 0 0,0 0 15,0 0-15,22 0 0,-22 0 0,0 0 16,0-21-16,0 21 0,1 0 16,-1-21-16,0 21 0,-21-21 15,21-1 1,-42 22-16</inkml:trace>
  <inkml:trace contextRef="#ctx0" brushRef="#br0" timeOffset="207184.51">14584 10795 0,'0'-21'0,"-21"21"31,-1 0-15,22 21-16,0 0 0,-42 0 0,21 1 16,0-1-16,0 0 0,-1 21 15,1-21-15,0 22 0,0-1 0,0 0 16,21 1-16,0-1 0,0 0 0,0-20 16</inkml:trace>
  <inkml:trace contextRef="#ctx0" brushRef="#br0" timeOffset="207246.47">14690 11430 0,'21'-21'16,"-42"42"-16,63-42 0,0 0 0,-21 0 0,22-1 16,-22-20-16</inkml:trace>
  <inkml:trace contextRef="#ctx0" brushRef="#br0" timeOffset="208785.19">14563 10901 0,'-22'0'16,"22"-21"-1,0 0 16,22-1-31,-1 22 16,0-21-16,0 21 0,0-21 0,0 21 16,1-21-16,-1 0 0,0 21 15,0 0-15,0-21 0,0 21 0,1 0 16,-1 0-16,-21 21 16,0 0-1,0 0 1,-21-21-1,21-21 17,0 0-32,-22 21 15,22-21 1,-21 21-16,21-22 0,-21 22 16,21-21-16,-21 21 15,21-21-15,-21 21 0,0 0 16,-1 0-16,1 0 15,0 21-15,0-21 16,21 21-16,-21 1 0,0-22 0,-1 21 16,22 21-16,-21-21 0,0 0 15,21 22-15,0-22 0,-21 21 0,0 1 16,21-1-16,0 0 0,0 1 16,-21-1-16,21 0 0,0 1 0,0-22 15,0 21-15,0-21 0,0 0 16,21 22-16,0-22 15,0 0-15,0 0 0,0-21 0,1 0 16,-1 0-16,0 0 0,0 0 16,0 0-16,0 0 0,1 0 0,-1 0 15,0-21-15,0 21 0,0-21 0,0 0 16,-21 0-16,22-1 0,-1 1 16</inkml:trace>
  <inkml:trace contextRef="#ctx0" brushRef="#br0" timeOffset="209350.66">15303 10753 0,'0'0'15,"0"21"-15,-21-21 16,21 21-16,21-21 47,1 0-47,-1 0 15,0 0-15,0 0 0,0 0 16,0 0-16,22 0 0,-22 0 0,0-21 16,21 21-16,-20 0 0,-1 0 15,0-21 1,0 21-16,-42 0 78</inkml:trace>
  <inkml:trace contextRef="#ctx0" brushRef="#br0" timeOffset="209614.88">15282 10986 0,'0'21'15,"21"-21"1,1 0-16,-1 0 16,0 0-16,0 0 15,0 0-15,0 0 0,1 0 0,-1 0 16,0 0-16,0 0 0,0 0 15,0-21 1,1 21-16,-22-22 0,21 1 16</inkml:trace>
  <inkml:trace contextRef="#ctx0" brushRef="#br0" timeOffset="209978.78">16362 10351 0,'-21'0'16,"21"21"15,0 0-31,0 0 0,0 0 16,0 0-16,0 1 0,0-1 16,0 0-16,0 0 0,0 0 15,0 0-15,0 1 0,0-1 16,0 0-1</inkml:trace>
  <inkml:trace contextRef="#ctx0" brushRef="#br0" timeOffset="210202.73">16552 10329 0,'0'0'0,"0"-21"15,0 42 17,0 1-32,0-1 0,0 0 15,0 0-15,0 0 0,0 0 16,0 1-16,0 20 0,0-21 0,0 0 16,0 0-16,0 1 0,0-1 15,0 0-15,0 0 16,21-21-16,-21 21 0,22-21 0,-1 0 15</inkml:trace>
  <inkml:trace contextRef="#ctx0" brushRef="#br0" timeOffset="210555.94">17081 10541 0,'0'0'0,"0"-21"15,-21 21 1,21 21-16,0 0 0,0 0 16,0 1-16,0-1 15,0 0-15,0 0 0,21 21 0,1-20 16,-1-1-16,0 0 0,0 0 0,0 0 15,0 0-15,1 1 0,-1-22 16,0 21-16,0 0 0,0-21 0,0 21 16,1 0-1,-22-42 32,0 0-47</inkml:trace>
  <inkml:trace contextRef="#ctx0" brushRef="#br0" timeOffset="210832.01">17420 10520 0,'-21'21'31,"0"-21"-31,21 21 16,-21 0-16,-1 22 0,1-22 0,0 0 15,0 21-15,0-20 0,-22 20 16,22-21-16,0 21 0,-21-20 0,21 20 16,-1-21-16,1 0 0,0 0 0,0 1 15,0-1-15,0 0 0,21 0 16,-22-21-16,22 21 0,22-21 47,-1 0-47,0-21 15,0 21-15</inkml:trace>
  <inkml:trace contextRef="#ctx0" brushRef="#br0" timeOffset="211402.75">17780 10456 0,'0'0'0,"-21"0"0,0 0 31,-1 22-15,22-1-16,0 0 0,0 0 15,0 0-15,0 22 16,0-22-16,0 0 0,0 42 15,0-41-15,0-1 0,0 0 16,0 0-16,0 0 0,22-21 16,-1 0-16,0 0 0,0 0 15,0 0-15,0 0 0,1 0 16,-1 0-16,0-21 0,0 21 16,-21-21-16,21 0 0,0 0 15,1-1-15,-1 1 0,0 0 16,-21 0-16,0 0 0,0 0 0,21-1 15,-21 1-15,0 0 0,0 0 16,0 42 0,0 0-1,0 0-15,-21 1 0,21-1 16,0 0-16,0 21 0,-21-21 0,21 1 16,-21 20-16,21-21 0,-22 0 0,22 0 15,0 1-15,0-1 0,0 0 16,-21 0-16,21 0 0,0 0 0,-21-21 15,21 22-15,0-1 16,-21-21 0,21-21 15,21 21-31,0-22 0</inkml:trace>
  <inkml:trace contextRef="#ctx0" brushRef="#br0" timeOffset="212050.94">18373 10520 0,'21'0'31,"0"0"-15,0 0-16,0 0 0,0-21 15,1 21-15,-1 0 16,0 0-16,0 0 0,0-21 0,0 21 16,22-22-16,-22 22 0,0-21 15,0 21-15,0-21 0,1 0 16,-1 21-16,-21-21 0,-21 21 47,-1 0-47,1 21 15,21 0-15,-21 0 0,0 22 0,0-22 16,0 21-16,-1-21 0,1 22 0,0-1 16,-21 0-16,21-21 0,-22 22 15,22-22-15,-21 0 0,21 21 0,-1-20 16,1-22-16,0 21 0,0 0 16,21-42 30,21 0-46,0 21 16,-21-22-16,21 1 0,1 0 0,-1 0 16,0 21-1,0 0-15,0 0 16,-21 21-16,21-21 0,-21 21 0,22 0 16,-1-21-16,-21 22 0,21-22 15,-21 21-15,21-21 0,0 0 0,0 21 16,1-21-16,-1 0 15,0 0-15,0 0 0,0 0 16,0 0-16,1 0 16,-1 0-1,-21-21 1,0 0 0,0-1-16,21 1 15</inkml:trace>
  <inkml:trace contextRef="#ctx0" brushRef="#br0" timeOffset="212359.68">19240 10160 0,'0'0'0,"0"21"31,0 0-15,0 1-16,0-1 0,0 0 15,0 0-15,0 0 0,0 0 16,0 1-16,0-1 0,0 0 0,0 0 16,-21 0-16,21 0 0,0 1 0,0-1 15,-21-21-15,42-21 47,0-1-31</inkml:trace>
  <inkml:trace contextRef="#ctx0" brushRef="#br0" timeOffset="212579.55">19452 10139 0,'0'21'16,"0"0"0,0 0-16,0 1 0,0-1 15,0 0-15,0 0 0,0 0 16,0 0-16,0 1 0,0-1 0,0 0 16,0 0-16,0 0 15,0 0-15,-21 1 31</inkml:trace>
  <inkml:trace contextRef="#ctx0" brushRef="#br0" timeOffset="214091.29">12679 11790 0,'-43'-21'16,"43"0"-16,-21 21 15,0-22 1,21 44 15,0-1-31,21 0 16,0 0-16,1 0 0,-1 0 0,0 1 15,0-1-15,0 0 0,0 0 16,22 21-16,-1-20 0,-21-1 16,0 0-16,1-21 0,20 21 15,0 0-15,-21-21 0,22 21 0,-1-21 16,0 0-16,1 0 0,-1 22 15,22-22-15,-22 0 0,0 0 16,22 0-16,-22 0 0,22 0 0,-22 0 16,21-22-16,-20 1 0,20 0 15,1 0-15,-1 0 0,1 0 0,-1-1 16,22 1-16,-22-21 0,1 21 0,21-22 16,-22 22-16,22-21 0,-22 21 15,1-22-15,20 22 0,1-21 0,-21 0 16,105-22-16,-84 43 15,-1 0-15,1-22 0,0 22 0,-22 0 16,22 0-16,-1 0 0,-20 0 0,-1 21 16,22-22-16,-21 1 15,-1 21-15,1 0 0,-1 0 0,1 0 16,-1 0-16,1 0 0,-22 0 0,0 0 16,22 21-16,-22 1 0,0-22 15,1 21-15,-22 0 0,21 0 0,-21-21 16,1 21-16,-1 0 0,0 1 15,0-22-15,0 21 0,-21 0 16,21-21-16,-21 21 0,22-21 16,-22 21-16,21-21 15,-21-21 17,21 0-32,-21 0 15,21 21-15,-21-21 0,0-1 16,21 1-16,0 0 0,1 0 15,-1 0-15,0 0 0,0-1 0,21 1 16,-20 0-16,20 0 0,0 0 0,22 0 16,-22-1-16,22 22 0,-22-21 15,21 0-15,1 21 0,-22 0 0,22 0 16,-22 0-16,22 0 0,-1 0 16,-21 0-16,22 0 0,-22 21 0,22 0 15,-1-21-15,1 22 0,-22-1 0,22 0 16,-1 0-16,1-21 0,-1 21 15,1 0-15,-1 1 0,1-22 16,-1 21-16,-21-21 0,22 0 0,-22 21 16,1-21-16,-1 0 0,-21 0 15,21 0-15,-20 0 0,-1 0 0,21 0 16,-21 0-16,0 0 0,-21-21 0,22 21 16,-22-21-16,21 21 0,-21-22 15,0 1-15,0 0 0,0 0 16,0 0-16,0 0 0,0-1 15,0 1-15,0 0 16,0 0 15,-21 21 47,-1 0-78,1 0 0</inkml:trace>
  <inkml:trace contextRef="#ctx0" brushRef="#br0" timeOffset="-207756.77">22500 11769 0,'21'0'0,"0"-21"31,-21-1-15,0 1 343,22 21-312,-22 21 1094,0 1-1125,0-1-1,0 0-15,0 0 16,0 0-16,0 0 15,0 1-15,0-1 0,0 0 16,0 0-16,0 0 0,0 0 16,0 1-1,0-1 17,0-42-1,0-1-31,0 1 15,0 0-15,0 0 0,0 0 16,0 0-16,0-1 0,0 1 16,0 0-16,0 0 0,0 0 15,0 0-15,0-1 0,0 1 16,-22 0-16,1 0 16,0 21-16,0-21 15,0 21-15,0 0 16,-1 0-16,1 0 0,0 21 0,0-21 15,0 21-15,0 0 0,-1 0 16,1 1-16,21 20 0,-21-21 16,0 21-16,21 1 0,-21 20 15,21-20-15,-21-1 0,21 0 16,0 1-16,-22-22 0,22 21 0,0-21 16,0 0-16,0 1 0,0-1 15,0 0-15,0 0 0,0 0 0,22-21 16,-1 0-16,-21 21 0,21-21 0,0 0 15,0 0-15,0 0 16,22-21-16,-22 0 0,21 0 0,43-64 16,-43 64-1,1-64-15,-1 43 16,-21 0-16,21-43 0,-20 43 16,-1-1-16,0 1 0,-21 21 15,0-21-15,0-1 0,0 22 16,0 0-16,0 0 15,0 42 1,0 0-16,0 21 0,0-20 16,-21 20-16,21-21 0,0 21 15,0 1-15,0-1 0,0 43 16,0-64-16,0 21 0,0 1 16,0-22-16,21 0 0,-21 0 15,21 0-15,0 0 0,0 22 16,1-43-1,-1 0-15,0 0 0,0 0 0,0-21 16,0-1-16,1 22 0,-1-21 16,0 0-16</inkml:trace>
  <inkml:trace contextRef="#ctx0" brushRef="#br0" timeOffset="-207462.95">23961 11790 0,'21'0'31,"0"0"-15,0 0-16,0-21 0,0 21 15,1-21-15,-1 21 16,0 0-16,0-22 0,0 22 16,0 0-16,-42 0 31,0 22-15</inkml:trace>
  <inkml:trace contextRef="#ctx0" brushRef="#br0" timeOffset="-207305.04">23897 12023 0,'0'0'0,"0"21"16,0 0-16,21-21 15,0 21-15,1-21 0,-1 0 16,0 0-16,0 0 0,0 0 16,0-21-16,1 0 0,-1 21 15,0-21-15,0 0 0,0-1 16,0 22-16</inkml:trace>
  <inkml:trace contextRef="#ctx0" brushRef="#br0" timeOffset="-207011.58">24892 11409 0,'0'0'0,"0"-21"0,0-22 16,0 22-16,-21 21 16,0 0-1,21 21-15,0 1 16,0-1-16,0 21 0,0-21 0,0 0 16,0 22-16,0-22 0,0 21 0,0-21 15,0 1-15,0-1 0,0 0 16,0 0-16,0 0 0,0 0 15,21-21-15,0 0 0,0 0 16,0 0-16,0 0 16</inkml:trace>
  <inkml:trace contextRef="#ctx0" brushRef="#br0" timeOffset="-206473.14">25421 11367 0,'0'0'16,"0"-22"-16,0 1 0,0 0 0,0 0 16,0 42-1,0 0 1,0 0-16,-21 22 0,21-1 16,-21-21-16,21 22 0,0-1 15,0 0-15,-21 1 0,21-1 0,0 0 16,0 22-16,0-43 0,0 21 15,0-21-15,0 1 0,0-1 16,0 21-16,0-21 0,0 0 16,0 1-16,0-44 31,21 22-15,-21-21-16,0 0 0,0 0 15,0 0-15,0 0 0,0-1 0,21 1 16,-21-21-16,21 21 0,0 0 15,-21-1-15,21 1 0,1 0 16,20 21-16,-21-21 0,0 0 0,22 21 16,-22 0-16,21 0 0,-21 0 0,22 0 15,-22 0-15,0 0 0,0 21 16,0 0-16,0-21 0,-21 21 0,22 0 16,-22 1-16,0 20 0,0-21 15,0 0-15,-22 0 0,1 1 0,-21-1 16,21-21-16,-22 21 0,1 0 0,21 0 15,-21 0-15,-1-21 0,1 22 16,0-1-16,20-21 0,1 0 0,0 0 16,0 0-16,0 0 0,21-21 31</inkml:trace>
  <inkml:trace contextRef="#ctx0" brushRef="#br0" timeOffset="-206169.63">26035 11451 0,'0'0'0,"21"0"32,0 0-17,0 21-15,-21 1 16,22-1-16,-1 0 0,0 0 0,0 21 15,21-20-15,-20-1 0,-1 0 0,0 0 16,0 21-16,0-20 0,-21-1 16,21 0-16,1-21 0,-22 21 0,0 0 15,21-21-15,0 21 0,-21-42 63,0 0-63,0 0 0</inkml:trace>
  <inkml:trace contextRef="#ctx0" brushRef="#br0" timeOffset="-205956.75">26501 11430 0,'0'0'0,"0"-21"16,0 42 0,-22 0-1,1 0-15,21 22 0,-21-22 16,0 0-16,0 21 0,-22-20 0,22 20 15,0-21-15,0 21 0,-21-20 0,20-1 16,1 21-16,0-21 0,0 0 16,0-21-16,0 22 0,21-1 15,0 0-15,21-21 32,0-21-32,0 21 0</inkml:trace>
  <inkml:trace contextRef="#ctx0" brushRef="#br0" timeOffset="-205641.35">27051 11091 0,'0'-21'16,"0"0"-1,21 21-15,0 0 32,-21 21-17,0 0-15,0 22 16,0-22-16,0 21 0,0 1 0,0-1 15,-21 0-15,0 1 16,0-1-16,-22 0 0,1 1 0</inkml:trace>
  <inkml:trace contextRef="#ctx0" brushRef="#br0" timeOffset="-204745.35">24596 11324 0,'0'-21'16,"21"21"-16,-21-21 0,21 21 16,0 0-1,-21 21 1,0 0-16,0 0 0,0 1 0,0-1 15,0 21-15,0-21 0,0 0 16,0 22-16,0-22 0,0 0 0,0 0 16,21 0-16,0-21 0,22 22 15</inkml:trace>
  <inkml:trace contextRef="#ctx0" brushRef="#br0" timeOffset="-204004.76">27453 10859 0,'21'0'0,"0"0"16,-21 21 15,0 0-31,0 0 16,0 0-16,0 0 15,0 1-15,0-1 0,0 0 16,0 0-16,0 0 16,-21 22-16</inkml:trace>
  <inkml:trace contextRef="#ctx0" brushRef="#br0" timeOffset="-203000.89">22098 12679 0,'-21'0'15,"21"21"-15,-21-21 0,-1 0 16,1 0-16,0 0 16,0 0-16,0 0 0,21 21 15,-21-21 1,42 0 15,0 0-31,21 0 0,-21-21 16,22 21-16,-1 0 0,22-21 0,-1 21 15,1 0-15,-1-21 0,1 0 0,20 21 16,-20 0-16,-1 0 0,1 0 16,-22 0-16,0 0 0,1 0 0,-22 0 15,0 0-15,-42 0 16,0 0-16,-22 0 15,22 0-15,0 0 0,42-22 32,0 22-32</inkml:trace>
  <inkml:trace contextRef="#ctx0" brushRef="#br0" timeOffset="-202319.1">25866 12340 0,'-64'0'16,"43"0"0,0 0-16,0 0 0,-1 0 0,-20 0 15,21 0-15,0 0 0,-22 0 16,22 0-16,0 0 0,0 0 15,42 0 1,0 0-16,22 0 16,20 0-16,22 0 0,-22 0 0,43 0 15,-21 0-15,21 0 16,-1-21-16,107 0 0,-106 0 16,0 21-16,0-21 0,-22 21 15,22-22-15,42 22 0,-105 0 16,20-21-16,-21 21 15,-20 0-15,-1 0 0,-42 0 32,-1 0-32,1 0 0,0 0 15,0 0-15,0 0 0,0 0 16,-1 0-16,1 0 0,-42 0 16,20 0-16,1 0 0</inkml:trace>
  <inkml:trace contextRef="#ctx0" brushRef="#br0" timeOffset="-201697.7">22521 12954 0,'0'0'0,"-21"0"0,-64-21 16,64 21-16,0 0 15,0 0-15,0 0 0,0 0 0,-1 0 16,44-21 0,-1 21-16,21 0 0,0-21 15,22-1-15,21 22 0,-1-21 0,1 0 16,0 21-16,-1-21 16,1 0-16,0 0 0,-22 21 0,1-22 0,-1 1 15,1 21-15,-22 0 0,-21-21 16,0 21-16,0 0 0,-42 0 31,0 0-31,0 0 0,0 0 16,42 0 15,0 0-31,21 0 0,1 0 16,20 0-16,-20-21 0,20 21 0,1-21 15</inkml:trace>
  <inkml:trace contextRef="#ctx0" brushRef="#br0" timeOffset="-201252.91">25717 12467 0,'0'0'0,"-21"0"0,0 0 0,-21 0 16,21-21-16,-1 21 0,1 0 16,-21 0-16,21 0 15,0 0-15,-1 0 0,22-21 16,43 21 0,-22 0-16,42 0 0,1-21 15,21 0-15,105 21 0,-84-22 16,0 22-16,0-21 0,21 0 15,0 21-15,0-21 0,0 21 0,0 0 16,-22-21-16,-20 21 0,0 0 16,-22 0-16,1 0 0,-22 0 0,0 0 15,-20 0-15,-44 0 32,1 0-32,-21 0 0,21 0 15,0 0-15,-1 0 0,-20 0 0,21 0 16,0 0-16,0 0 15,-1 0-15,1 0 16,0 0-16,0 0 16,0 0-16</inkml:trace>
  <inkml:trace contextRef="#ctx0" brushRef="#br0" timeOffset="-199517.03">22987 12785 0,'0'0'0,"0"-21"16,0-1-16,0 1 15,-21 0-15,0 0 16,-1 21-16,1 0 16,0 0-16,0 0 15,0 0-15,0 21 0,-1 0 16,1 0-16,0 1 0,0 20 0,21-21 16,0 21-16,0 1 0,0-22 15,0 21-15,0-21 0,0 22 0,21-22 16,0 21-16,0-21 0,1 1 0,-1-1 15,21 0-15,-21 0 16,22 0-16,-22-21 0,63 21 16,-41-21-16,-22 0 0,21 0 0,1 0 15,-1 0-15,0 0 0,22 0 16,-22-21-16,0 0 0,1 21 0,-1-21 16,0 0-16,22 0 0,-22-1 0,1 1 15,-1-21-15,21 21 0,-20-22 16,-1 22-16,22-21 0,-22 21 0,0 0 15,22-22-15,-22 22 0,0 0 0,1 21 16,-1-21-16,0 0 0,1 21 16,-1 0-16,0 0 0,22 0 0,-22 0 15,1 0-15,-1 0 0,0 0 16,1 0-16,-1 21 0,0 0 16,-21 0-16,22 0 0,-22 0 0,0 1 15,0-1-15,22 21 0,-43-21 16,21 0-16,-21 1 15,0-1-15,0 0 0,0 0 16,21-21 15,-21-21 1,0 0-32,21 0 0,-21-1 15,0 1-15,21-21 0,0 21 16,1 0-16,-1-1 0,0-20 0,0 21 15,0 0-15,22 0 0,-22 21 16,21-22-16,0 22 0,-20 0 0,20 0 16,0 0-16,1 0 0,-1 0 0,0 0 15,22 0-15,-22 22 0,0-22 16,22 21-16,-22-21 0,22 21 0,-22-21 16,22 0-16,-22 21 0,21-21 0,-20 0 15,-1 0-15,0 0 0,1 0 16,-1 0-16,0 0 0,-20 0 0,20 0 15,0 0-15,-21 0 0,1-21 16,20 21-16,-21-21 0,0 0 0,22-1 16,-22 1-16,0 0 0,0 0 15,-21 0-15,21 0 0,0 21 0,-21-22 16,22 1-16,-22 0 0,21 0 16,-21 0-1,0 0 16,0-1-31,0 1 16,0 0-16</inkml:trace>
  <inkml:trace contextRef="#ctx0" brushRef="#br0" timeOffset="-194829.15">14901 7387 0,'-21'0'0,"0"0"16,0 0-1,0 21 1,-1-21 0,1 0-16,21 22 15,-21-22 1,21 21-1,-21-21-15,42 0 79,0 0-79,0 0 15,1 0-15,-1 0 0,0 0 0,0 0 16,21 0-16,-20 0 0,20-21 15,0 21-15,-21 0 0,22 0 0,-22 0 16,21 0-16,-21 0 0,22-22 16,-1 22-16,-21 0 0,22 0 0,-1 0 15,0 0-15,1 0 0,-1-21 16,0 21-16,1 0 0,-1 0 16,-21-21-16,21 21 0,1 0 0,-1 0 15,-21 0-15,0-21 0,22 21 0,-22 0 16,0 0-16,0 0 15,0 0-15,-42 0 79,0 0-79,0 0 0</inkml:trace>
  <inkml:trace contextRef="#ctx0" brushRef="#br0" timeOffset="-193832.88">14795 7535 0,'0'22'0,"-21"-22"62,21 21-62,21-21 94,1 0-94,-1 0 16,0 21-16,0-21 15,0 0-15,22 0 0,-22 0 16,0 0-16,21 0 0,-21 0 15,22 0-15,-1 0 0,-21-21 16,22 21-16,-1 0 0,0 0 0,1-21 16,-22 21-16,21-22 0,0 22 15,-20 0-15,20 0 0,0-21 16,1 21-16,-22 0 0,0 0 16,0-21-16,0 21 0,0 0 0,22 0 15,-22 0-15,0 0 16,-21-21-16</inkml:trace>
  <inkml:trace contextRef="#ctx0" brushRef="#br0" timeOffset="-192356.84">21209 7091 0,'-21'0'16,"0"0"0,-1 0-1,1 0 1,0 0-1,42 0 110,0 0-109,1 0-16,-1 0 16,0 0-16,0 0 0,0-21 15,0 21-15,1 0 0,-1 0 16,21 0-16,-21 0 0,0 0 0,22 0 16,-1 0-16,-21-21 0,22 21 15,-1 0-15,0 0 0,1 0 0,-1 0 16,0 0-16,-21 0 0,22-22 0,-1 22 15,0 0-15,-20 0 0,20 0 16,-21 0-16,21 0 0,-20 0 0,-1-21 16,0 21-16,0 0 15,0 0-15,0 0 0,1 0 0,-1 0 16,0-21 0,0 21-1,-42 0 48,0 0-48,0 0-15,-1 0 0,1 0 0</inkml:trace>
  <inkml:trace contextRef="#ctx0" brushRef="#br0" timeOffset="-191445.55">21103 7176 0,'0'0'15,"0"21"32,21-21 16,0 0-48,1 0-15,-1 0 16,0 0-16,0 0 16,43 0-16,-22-21 15,21 21 1,-41 0-16,-1 0 0,21 0 15,-21 0-15,0 0 16,1 0-16,-1 0 0,0 0 0,0 0 16,0 0-16,22-22 0,-22 22 15,0 0-15,0 0 0,0 0 0,22 0 16,-22 0-16,0 0 0,0 0 16,21 0-16,-20 0 0,-1 0 0,21 0 15,-21-21-15,22 21 0,-22 0 0,0 0 16,21 0-16,-21 0 0,1-21 15,20 21-15,-21 0 0,0 0 16,0 0-16,1 0 0,-1 0 0,0 0 16,0 0-16,-21-21 0,21 21 15,0 0-15,1 0 16,-44 0 140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3:40:55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13420 0,'0'-21'16,"-21"21"-1,0 0 1,21-22 0,-22 22-16,1 0 15,21-21-15,0 0 16,0 0 0,0 0-16,21 0 15,1 21-15,-1 0 16,-21-22-16,21 22 0,0 0 0,0-21 15,0 21-15,1 0 16,-1 0-16,0 0 0,0 21 16,0 1-16,0-22 0,1 21 15,-22 0-15,21 21 0,-21-21 16,0 1-16,0 20 0,0-21 0,-21 21 16,-1-20-16,-20 41 15,21-21-15,0-20 0,0-1 16,-1 0-16,1 0 0,-21 21 15,21-42 1,0 0-16,-1 0 0,22-21 31,0 0-15,0 0-16,0 0 16,22 21-16,-1-21 0,0-1 15,0 22-15,0-21 0,0 21 16,1-21-16,-1 21 0,0 0 0,0 0 15,0 0-15,0 0 0,1 0 16,-1 0-16,0 0 0,0 0 16,0 21-16,-21 0 0,0 1 15,0-1-15,21 0 0,-21 0 16,0 0-16,0 0 0,0 22 16,-21-22-16,0 0 0,0 21 15,0-20-15,-22-1 0,22 0 16,-21 0-16,21 0 0,-22-21 0,22 21 15,0-21-15,-21 0 0,21 0 16,-1 0-16,-20 0 0,21 0 0,0 0 16,0 0-16,-22 0 0,22-21 15,-21 21-15,21-21 0,-1 21 16,-20-21-16,21 0 0,0 21 0,0-21 16,-1 21-1,44 0 16,-1 0-31,0 0 16,0-22-16,0 22 0,0 0 0</inkml:trace>
  <inkml:trace contextRef="#ctx0" brushRef="#br0" timeOffset="479.86">1566 13589 0,'0'21'16,"21"-21"0,1 0-1,-1 0 1,-21-21 0,0 0-1,0 0 1,-21 21-16,-1 0 15,1 0 1,0 0-16,21 21 16,-21 0-16,21 0 15,0 0 1,0 1 0,21-22 15,0 0-16</inkml:trace>
  <inkml:trace contextRef="#ctx0" brushRef="#br0" timeOffset="1367.88">3111 13145 0,'0'0'15,"-21"0"-15,0 0 0,0 0 16,0 0-1,0 0 1,42 0 31,0 0-31,0 0-16,21 0 0,-20 0 15,20 0-15,0 0 0,1 0 0,-1-22 16,21 22-16,-20 0 0,-1-21 15,22 21-15,-22-21 0,21 21 0,-20-21 16,-1 21-16,0 0 0,1-21 16,-1 21-16,0 0 0,-20 0 0,-1-21 15,0 21-15,0 0 0,0 0 16,0 0-16,-42 0 47,0 0-47,0 21 0,0-21 15,0 0-15,-1 0 0,22 21 16,-21-21-16</inkml:trace>
  <inkml:trace contextRef="#ctx0" brushRef="#br0" timeOffset="1844.36">3514 13102 0,'0'21'16,"0"1"0,0-1-16,0 0 0,0 0 15,0 0-15,0 0 0,0 1 16,21-1-16,-21 0 0,0 21 16,21-21-16,-21 22 0,0-1 15,0-21-15,0 22 0,0-1 0,0-21 16,0 21-16,0-20 0,0 20 15,0-21-15,0 0 0,0 0 0,0 1 16,0-1-16,0 0 0,0 0 16,0 0-1,21-42 32,0 0-31,-21 0-16,21 0 0</inkml:trace>
  <inkml:trace contextRef="#ctx0" brushRef="#br0" timeOffset="2373.08">4043 13589 0,'0'0'0,"63"-42"16,-42 21-16,1-1 15,-1 1-15,0 21 16,-21-21-16,0 0 0,21 21 0,-21-21 15,0 0-15,0-1 16,0 1-16,0 0 0,-21 0 16,21 0-16,-21 21 15,0 0-15,21-21 0,-22 21 16,1 0-16,0 0 0,0 0 16,0 0-16,21 21 0,0 0 15,-21-21-15,-1 21 0,22 0 0,0 0 16,0 1-16,-21-1 0,21 0 15,0 21-15,0-21 0,0 22 0,0-22 16,0 21-16,0-21 0,0 22 16,0-22-16,0 0 0,0 21 0,0-20 15,0-1-15,0 0 0,21 0 16,-21 0-16,22-21 16,-1 0-16,0 21 0,0-21 15,0 0-15,0 0 0,1 0 16,-1-21-16,0 21 0,0-21 15,0 0-15,0 0 16,1 0-16,-1-1 0</inkml:trace>
  <inkml:trace contextRef="#ctx0" brushRef="#br0" timeOffset="2734.93">4487 13377 0,'0'0'0,"0"-21"0,21 21 15,1 0 1,-1 0 0,0 0-16,0 0 0,0 21 15,0 1-15,1-22 16,-1 21-16,0 0 0,21 0 0,1 21 15,-22-42-15,0 22 0,0-1 16,-21 0-16,21 0 0,0 0 0,-21 0 16,0 1-16,22-22 0,-22 21 15,21 0-15,-21 0 16,0 0-16,0-42 62,0 0-62,0 0 0</inkml:trace>
  <inkml:trace contextRef="#ctx0" brushRef="#br0" timeOffset="3067.97">5038 13272 0,'0'0'0,"0"-22"0,0 1 15,0 0-15,0 42 47,-22 0-47,1 1 0,21-1 16,-42 42-16,21-42 16,0 22-16,21-22 0,-43 21 0,22-21 15,0 22-15,0-1 0,0-21 16,-1 22-16,-20-22 0,21 21 15,0-21-15,0 22 0,-1-22 16,1 0-16,0 0 16,21 0-16,21-42 31,-21 0-15,21 0-16,1 0 0,-1-1 0,0 1 15</inkml:trace>
  <inkml:trace contextRef="#ctx0" brushRef="#br0" timeOffset="3539.71">5651 13018 0,'0'0'15,"0"-22"-15,0-20 0,0 21 16,0-21-16,0 20 0,0 1 16,-21 21-1,0 0 1,0 21 0,21 1-16,0-1 15,-21 21-15,21-21 0,0 22 0,0-22 16,-21 21-16,21-21 0,0 22 15,0-1-15,0 0 0,0 1 0,-22-22 16,22 21-16,0 0 0,0 1 0,0-1 16,0 0-16,0-20 0,0 20 15,0 0-15,0-21 0,0 22 0,0-22 16,0 0-16,0 0 0,0 0 16,0 1-16,0-1 0,0 0 0,22-21 15,-22 21-15,21-21 0,0 0 16,0 0-16,0 0 15,0 0 1,1 0-16,-1 0 0,0-21 16,-21 0-16,21 0 0,0-1 15,-21 1-15,21-21 0,1 21 16,-22 0-16</inkml:trace>
  <inkml:trace contextRef="#ctx0" brushRef="#br0" timeOffset="3828.06">5503 13356 0,'0'0'0,"21"0"31,1 0-16,-1 0-15,21-21 0,-21 21 0,22 0 16,-22 0-16,0-21 0,21 21 16,1 0-16,-1 0 0,-21-21 15,0 21-15,22 0 0,-22 0 16,0 0 0,0 0-16,-21-21 15,21 21-15</inkml:trace>
  <inkml:trace contextRef="#ctx0" brushRef="#br0" timeOffset="4506.51">7133 13356 0,'0'21'47,"21"-21"-15,0 0-32,1 0 0,20 0 0,-21 0 15,0 0-15,22-21 0,-22 21 0,21 0 16,-21 0-16,22-21 15,-22 21-15,21 0 0,-21 0 0,22-21 16,-1 21-16,0-21 0,1 21 0,-22 0 16,21 0-16,-21 0 0,22-21 15,-22 21-15,0 0 0,0 0 0,0 0 16,0 0-16,-42 0 78,0 0-62</inkml:trace>
  <inkml:trace contextRef="#ctx0" brushRef="#br0" timeOffset="4907.3">7175 13547 0,'0'0'0,"22"0"0,20-21 16,-21 21-16,0 0 0,0-22 0,22 22 16,-22 0-16,0 0 0,21 0 0,1-21 15,-22 21-15,21 0 0,-21 0 16,22 0-16,20 0 16,-42-21-16,22 21 0,20 0 15,-42 0-15,1 0 0,-1 0 16,0 0-16,0 0 0,0 0 15,0 0 1,-21-21 0</inkml:trace>
  <inkml:trace contextRef="#ctx0" brushRef="#br0" timeOffset="5743.68">7874 13039 0,'0'21'15,"0"0"-15,42 21 16,-21-20-1,22-1-15,-22 0 16,0-21-16,0 0 0,0 21 16,1-21-16,-1 21 0,0-21 15,0 0-15,0 0 0,0 21 16,22-21-16,-22 0 0,21 0 0,-21 0 16,1 22-16,-1-22 0,0 0 15,0 0 1,-21 21-1,0 0 17,-21-21-32,0 0 0,0 21 15,-1 0-15,1-21 16,0 21-16,0 1 0,0-1 0,-22-21 16,22 21-16,-21 0 0,21 0 0,-22 22 15,1-22-15,0 0 0,21 0 16,-22 0-16,1 0 0,21 1 15,-43 20-15,43-21 0,0-21 0,21 21 16,-21-21-16,0 21 16,-1-21-1,44 0 1,-1 0 0,0-21-16,0 21 0,0-21 0,0 0 15,22 0-15,-22 0 0,21-1 16,-21 1-16,22 0 0,20-21 15,-20 21-15,-1-1 0,-21 1 16,21 0-16,-20 0 0,-1 0 0,0 0 16,0 21-16,0-22 0,0 22 0,1 0 15,-1 0-15,-21-21 0,21 21 16,0 0-16,0 0 62</inkml:trace>
  <inkml:trace contextRef="#ctx0" brushRef="#br0" timeOffset="8602.71">10604 13462 0</inkml:trace>
  <inkml:trace contextRef="#ctx0" brushRef="#br0" timeOffset="10679.28">10604 13547 0,'0'-21'0,"22"21"16,-1 0-1,-21-22 1,21 22-16,0-21 16,0 21-16,0 0 15,1-21-15,-1 0 0,0 21 16,0 0-16,-21-21 0,21 21 0,0 0 16,1-21-16,-1 21 15,0 0-15,-21-22 16,-21 22 62,0 0-62,-1 22-16,1-1 15,0-21-15,0 21 0,-21 0 16,20 21-16,-20-20 0,-64 62 15,64-63-15,0 1 16,20-1-16,-20 21 0,21-21 0,0 0 16,-22 1-16,22-1 0,0 0 0,0 0 0,-21 0 15,20 0-15,1 1 16,0-1-16,-21 0 0,21-21 0,-1 21 16,-20 0-16,21 0 0,0-21 0,-22 22 15,22-1-15,0-21 0,-21 21 16,-1-21-16,22 21 0,0-21 15,0 21-15,0-21 16,42 0 78,0 0-94,0 0 15,0 0-15,1 0 0,-1 0 16,0-21-16,0 21 0,0 0 16,0 0-16,1 0 0,-1 0 0,0 0 15,0 0-15,0 0 0,22 0 0,-22 0 16,0 0-16,21 0 0,22 21 16,-22-21-16,-21 0 0,22 21 15,-1-21-15,-21 22 0,21-22 0,1 0 16,-22 21-16,21-21 0,1 21 15,-22-21-15,21 0 0,-21 21 0,43 0 16,-43-21 0,0 21-16,0-21 0,0 22 15,1-22 1,-1 21-16,0-21 16,0 21-1,0-21 32,-21-21 0,0 0-47,0-1 16</inkml:trace>
  <inkml:trace contextRef="#ctx0" brushRef="#br0" timeOffset="14136.5">11663 13885 0,'-21'-21'0,"21"0"16,0 0 0,0 0-1,0 42 32,0 0-31,0 0-16,0 0 0,0 1 0,0-1 15,0 0-15,0 21 0,0-21 16,0 1-16,0-1 0,0 0 0,0 0 16,0 0-16,0 0 0,0 1 15,-22-1-15,1 0 16,0-21-1,0 0 1,21-21-16,-21 0 16</inkml:trace>
  <inkml:trace contextRef="#ctx0" brushRef="#br0" timeOffset="14555.26">11684 13695 0,'0'0'0,"21"0"0,-21-21 0,0-22 16,0 22-16,0 0 0,0 0 15,0 0-15,-21 0 0,-21-1 16,20 1-16,1 0 0,0 21 15,0 0-15,0 0 0,0 0 32,21 21-32,0 0 0,0 1 15,0-1-15,0 0 0,0 0 16,21 0-16,-21 0 0,0 1 0,21-1 16,0 0-16</inkml:trace>
  <inkml:trace contextRef="#ctx0" brushRef="#br0" timeOffset="15136.01">12065 13780 0,'0'21'16,"0"0"-16,0 0 16,0 0-16,0 0 15,0 1-15,0-1 0,0 0 0,0 0 16,0 0-16,0 0 0,0 1 16,0-1-16,0 0 0,0 0 15,0 0 1,-21-21-1,0 0 17,21-21-32,0 0 15,0 0-15,0 0 0,0-1 0,0 1 16,0 0-16,0 0 0,0-21 16,0 20-16,21 1 0,0 0 0,-21-21 15,42 42-15,-21-21 0,1-1 0,-1 1 16,21 21-16,-21 0 15,0 0-15,22 0 0,-22 0 0,0 0 16,0 21-16,0 1 0,1-1 16,-1 0-16,-21 0 0,0 0 0,0 0 15,0 1-15,0-1 0,0 0 0,0 0 16,0 0-16,0 0 0,0 1 16,-21-22-16,21 21 0,-22 0 0,22 0 15,0-42 32,22 0-31</inkml:trace>
  <inkml:trace contextRef="#ctx0" brushRef="#br0" timeOffset="15487.8">12679 13758 0,'0'0'0,"0"22"15,0-1-15,0 0 16,0 0-16,0 21 0,0-20 0,0-1 16,0 21-16,0 22 15,0-43-15,21 21 0,-21 0 16,0 1-16,21-1 0,-21 43 15,0-43-15,0 0 0,0 22 16,0-22-16,0 1 0,0 62 16,0-62-16,0-1 0,-21 43 15,21-43-15,0-21 0,0 22 16,0-22-16,-21 0 0,21 0 0,0-42 31,0 0-15,0 0-16,0-22 0,0 22 15,0-21-15,0-1 0,0 1 16</inkml:trace>
  <inkml:trace contextRef="#ctx0" brushRef="#br0" timeOffset="15815.62">12636 14161 0,'0'0'0,"0"-43"0,0 1 16,-21 21-16,21 0 15,-21-1-15,21 1 0,0 0 16,0 0-16,0 0 0,0 0 15,0-1-15,21 1 0,0 0 0,-21 0 16,43 0-16,-22 0 0,0-1 16,21 22-16,1-21 0,-1 21 0,-21 0 15,22 0-15,-1 0 0,0 0 16,1 21-16,-22-21 0,21 22 0,-21-1 16,0 0-16,-21 0 0,0 21 15,0-20-15,0-1 0,0 0 0,-21 0 16,-21 0-16,21 0 0,0 1 15,-22-1-15,22 0 0,-21-21 0,21 21 16,-1 0-16,1-21 0,0 0 16,42-21 15,0 21-15,1-21-16,-1 0 0</inkml:trace>
  <inkml:trace contextRef="#ctx0" brushRef="#br0" timeOffset="16571.52">13356 13674 0,'0'0'0,"0"21"32,0 21-17,0-21-15,0 1 0,0-1 16,0 21-16,0-21 0,0 22 0,0-22 15,0 21-15,0-21 0,0 0 0,0 1 16,0-1-16,0 0 16,0 0-16,0 0 0,21-21 15,0 0-15,1 0 16,-1 0-16,0 0 0,0 0 16,0-21-16,0 0 0,1 0 15,-22 0-15,21-1 0,-21 1 16,21 0-16,-21-21 0,0 21 0,0-22 15,0 22-15,0-21 0,0 21 0,0-1 16,21 1-16,-21 0 16,0 42-1,0 0-15,0 1 16,0-1-16,0 0 0,0 0 16,0 21-16,0-20 0,0-1 0,0 21 15,0-21-15,0 0 0,0 1 16,0-1-16,21 0 0,0 0 0,1 0 15,-1-21-15,0 21 0,0-21 0,0 0 16,0 0-16,1 0 0,20 0 16,-21 0-16,0 0 0,22 0 0,-22-21 15,0 0-15,0 21 0,0-21 0,0-21 16,1 20-16,-1 1 0,0-21 16,-21 0-16,21-1 0,0 1 0,-21-22 15,21-41-15,-21 62 16,22-20-16,-22 20 0,0 1 15,0 0-15,21 21 0,-21-22 0,0 22 16,0 0-16,0 0 16,-21 21-1,21 21-15,-22 0 0,1 0 16,21 22-16,0-22 0,0 21 16,-21 0-16,21 22 0,-21 84 15,21-106-15,0 1 0,0-1 16,-21 0-16,21 1 0,0-1 15,0-21-15,0 0 0,0 22 16,0-22-16,0 0 0,0 0 0,0 0 16,21-21-1,-21 22-15,21-22 0,0 0 0,0 0 16,1 0-16,-1-22 16,0 22-16,0-21 0,-21 0 15,21 0-15</inkml:trace>
  <inkml:trace contextRef="#ctx0" brushRef="#br0" timeOffset="16853.34">13928 13716 0,'0'0'0,"0"21"15,21-21 17,0 0-32,0 0 15,0 0-15,0 0 0,1 0 0,-1 0 16,0 0-16,0 0 0,21-21 16,-20 21-16,-1 0 0,0 0 15,21-21-15,-21 21 0,1-21 16,-1 21-16,0 0 0,42-21 15,-41 21-15</inkml:trace>
  <inkml:trace contextRef="#ctx0" brushRef="#br0" timeOffset="17536.83">14880 13356 0,'0'0'0,"-42"-21"16,21 21-1,42 21 16,0-21-15,0 0-16,0 21 0,22 1 0,-22-22 16,21 0-16,-21 21 0,22-21 0,-1 21 15,-21 0-15,21-21 16,1 21-16,-1-21 0,0 21 0,1 1 16,-1-22-16,0 21 0,1-21 15,-22 21-15,21-21 0,-21 0 0,22 21 16,-22-21-16,0 0 0,0 0 0,0 21 15,1-21 1,-1 0-16,-21 21 31,-21-21-15,-1 0-16,1 22 0,0-22 0,21 21 16,-42-21-16,21 21 15,-1 0-15,1 0 0,-21 0 0,0 1 16,-1-1-16,1 0 0,-22 0 0,22 0 15,-21 22-15,20-22 0,-20 0 16,-1 0-16,22 21 0,-22-20 0,22-1 16,-21 0-16,20 0 0,-20 21 15,42-42-15,-22 22 0,22-1 16,0-21-16,21 21 16,21-21 15,0-21-31,0 21 0,1 0 15,-22-21-15,21 21 0,0-22 16,0 22-16,0 0 16,0-21-16,1 0 0,-44 21 15,22-21-15,22 21 0,-1-21 16</inkml:trace>
  <inkml:trace contextRef="#ctx0" brushRef="#br0" timeOffset="20637.09">14859 13377 0,'0'-21'15,"0"0"17,0 0-17,0 0 1,0 0 0,21 21 62,0 21-78,0-21 0,-21 21 15,22-21-15,20 21 0,-21 0 16,0-21-16,22 21 0,-1 1 0,0-22 16,1 21-16,-1 0 0,0-21 0,1 0 15,-1 21-15,0-21 0,-21 0 16,22 0-16,-1 0 0,-21 0 0,22 21 15,-22-21-15,0 0 0,0 0 16,0 0-16,0 0 0,1 0 0,-1 0 16,-21 21-1,21-21-15,0 0 0,-21 22 47,0-1-31,-21-21-16,0 0 0,21 21 15,-21-21-15,-1 0 0,22 21 0,-21 0 16,0-21-16,0 21 0,0 1 16,0-22-16,-1 21 0,-20 0 0,21 0 15,0 0-15,0 0 0,-1 1 16,1-1-16,-21 0 0,21 0 0,0 0 16,-1 0-16,1 1 0,0-1 15,0 0-15,0 0 0,0 0 16,-1-21-16,1 21 0,-21 1 15,21-22-15,0 21 0,-1 0 0,-20-21 16,21 0-16,0 0 0,0 21 0,-1-21 16,1 0-16,0 0 0,0 0 15,21 21-15,-21-21 0,42 0 78,0-21-78,0 21 16,0-21-16,1 0 0,20 21 16,-21-21-16,21-1 0,1 1 0,-1 0 15,0 0-15,1 0 0,-1-22 16,43-20-16,-22 42 0,-20-22 16,-1 22-16,0 0 15,1-21-15,-1 21 0,21-1 16,-41 1-16,20 0 0,-21 21 0,0 0 15,0-21-15,1 21 16,-44 0 31,1 0-31,0 0-16,0 0 0,0 0 15,0 0-15,-1-21 0,-20 21 16,21 0-16,0 0 0,-22-21 15,1 21-15,21 0 0,-21-22 0,-1 22 16,1-21-16,0 21 0,-1-21 16,1 21-16,0 0 0,20-21 0,-20 21 15,0 0-15,21-21 0,-22 21 16,1-21-16,21 21 0,0 0 0,-1 0 16,1-22-16,0 22 0,0 0 31,42 0 16,0 0-47,0 0 0,1 0 15,-1 0-15,0 0 0,0 22 16,0-22-16,22 21 0,20-21 16,-42 21-16,22-21 0,-1 0 15,0 21-15,1-21 0,-1 0 0,0 21 16,1-21-16,-1 21 0,0-21 15,1 22-15,-1-22 0,0 0 16,-21 21-16,22-21 0,-1 0 0,-21 21 16,0-21-16,22 0 0,-22 0 15,0 0-15,0 0 0,0 0 0,1 0 16,-1 0-16,-21 21 16,0 0-1,-21 0 1,-1 1-16,1-22 0,0 21 15,-21-21-15,21 21 0,-22 0 16,1 0-16,0 0 0,-1-21 16,-20 22-16,-1-1 0,1 0 0,-1 0 15,1 0-15,20 22 0,-20-22 0,21 0 16,-22 0-16,22 0 0,-1 0 16,22 1-16,-21-22 0,21 21 0,-43 21 15,22-21-15,21 0 16,0-21-16,-22 22 0,22-22 0,0 21 15,0-21-15,0 0 0,-1 0 0,22 21 16,-21-21-16,42 0 63,-21-21-63,22 21 15,-1 0 16,-21-21-15,21 21 0,0 0-1,0 0 1,-21-22-16,21 22 0,-21-21 16,22 21-16,-1-21 0,0 0 15,21 0-15,-21 21 0,22-21 16,-1-1-16,0 1 0,22 0 15,-1 0-15,1 0 0,-22 0 0,22-1 16,-1 1-16,-20 0 0,20 0 16,-21 0-16,1 0 0,-1-1 0,0 22 15,-20-21-15,20 0 0,-21 21 16,0-21-16,43 21 0,-43-21 16,0 21-16,0 0 0,0-21 15,1 21-15,-22-22 63,0 1 46,0 0-62,-22 21 15,1 0-62,0 21 16,0 0-16,0-21 16,0 22-16,-1-22 0,1 21 0,0-21 15,21 21-15,-21-21 0,0 0 16,21 21-16,-21-21 0,42 0 62,0 0-62,0-21 16,-21 0-16,21 21 0,0 0 16,-21-21-16,22 21 0,-1 0 0,-21-22 15,21 22-15,-42 0 63,21 22-63,-21-22 15,21 21 1,21-21 0</inkml:trace>
  <inkml:trace contextRef="#ctx0" brushRef="#br0" timeOffset="21991.5">16954 13399 0,'22'0'15,"-1"0"1,0 0-16,0 0 0,0-22 0,22 1 16,-22 21-16,21-21 0,-21 21 15,22-21-15,-22 0 0,21 0 0,-21 21 16,22-43-16,-43 22 0,0 0 16,-22 0-1,1 21-15,-21 0 0,21 0 16,-22 0-16,1 0 0,0 0 15,-1 0-15,1 21 0,0-21 0,21 21 16,-22-21-16,22 21 0,0 0 16,0 1-16,0-1 0,-1 0 15,22 0-15,0 0 0,0 0 16,0 1-16,22-1 16,-1 0-16,0 0 0,0 0 15,0 0-15,0 1 16,1-1-16,-1 0 0,0 0 0,0-21 15,21 42-15,-20-20 0,-1-1 16,0 21-16,0-21 0,0 0 16,-21 22-16,0-22 0,0 0 15,-21 21-15,0-20 16,-21-1-16,-1 0 0,1 0 0,0-21 16,-22 21-16,22 0 0,-1-21 0,-20 0 15,21 22-15,-1-22 16,1 0-16,-43 0 0,43 0 15,21-22-15,0 1 0,-22 21 0,22-21 16,0 0-16,0 0 0,21 0 16,-21-1-16,21 1 0,-22-21 15,22 21-15,0 0 0,0-1 16,0 1-16,0 0 0,0-21 16,22 42-16,-1 0 0,0-21 0,0 21 15,21 0-15,-20 0 0,-1 0 16,21-22-16,0 22 0,-20 0 0,20 0 15,0-21-15,1 21 0,-22-21 16</inkml:trace>
  <inkml:trace contextRef="#ctx0" brushRef="#br0" timeOffset="22314.99">17547 13166 0,'0'0'0,"0"-21"16,0 42 15,0 0-31,0 0 0,0 0 16,0 0-16,0 1 0,0 20 0,0 0 16,0 1-16,0-1 0,0 0 15,0 1-15,0-1 0,0 0 0,0 1 16,0-1-16,0 0 0,0 1 15,0-22-15,0 21 0,-21-21 0,21 0 16,-21 1-16,21-1 0,0 0 0,0 0 16,0-42 15,0 0-15,21 0-16,-21-1 0,21 1 15</inkml:trace>
  <inkml:trace contextRef="#ctx0" brushRef="#br0" timeOffset="22886.78">17865 13335 0,'0'0'0,"21"0"0,0 0 16,-21 21-1,0 0-15,0 1 0,0-1 16,-21 0-16,0 0 0,-1 0 15,-20 0-15,21 1 0,0 20 16,-22-21-16,1 0 0,21 0 0,-21 1 16,-1-1-16,22 0 0,0-21 15,0 0-15,42 0 47,0 21-47,0 0 16,0-21-16,1 21 0,-1 1 15,0-1-15,0-21 0,-21 21 16,21 0-16,0 0 0,1-21 0,-1 21 16,0 1-16,0-22 0,0 0 15,0 0-15,1 0 0,-1 0 16,0 0-16,0 0 0,0 0 0,0 0 16,1 0-16,-1 0 0,-21-22 15,21 1-15,0 21 0,0-21 0,-21 0 16,21 0-16,-21 0 0,22-1 0,-22 1 15,0-21-15,0 21 0,0 0 16,0-1-16,0 1 0,0 0 0,0 0 16,0 42-1,0 0 1,0 0-16,0 1 0,0 20 16,0-21-16,0 0 0,0 0 15,0 1-15,0 20 0,0-21 16,0 0-16,0 0 0,0 1 15,-22-1 1,22-42 0</inkml:trace>
  <inkml:trace contextRef="#ctx0" brushRef="#br0" timeOffset="23239.58">18203 13356 0,'0'0'0,"-21"21"16,0-21-16,21 22 15,-21-22-15,21 21 0,21-21 32,0 0-32,0 0 15,0 0-15,1 0 0,-1 0 16,0 0-16,-21-21 0,21 21 15,-21-22-15,21 1 0,-21 0 16,0 0-16,0 0 0,-21 21 16,0 0-16,0-21 0,0 21 0,-1 0 15,1 0-15,0 0 16,0 0-16,21 21 16,0 0-16,0 0 0,0 0 15,0 0-15,0 1 16,0-1-1,21-21-15,0 0 0,0 0 16</inkml:trace>
  <inkml:trace contextRef="#ctx0" brushRef="#br0" timeOffset="23535.65">18500 13145 0,'0'21'0,"0"0"16,0 0-16,0 0 0,0 0 0,0 22 15,0-22-15,0 21 0,0-21 0,0 22 16,0-1-16,0 0 0,0 1 16,0-1-16,0 0 0,0 1 0,0-22 15,0 21-15,0-21 0,0 22 16,0-22-16,0 0 0,0 0 0,0 0 15,0 1-15,0-1 16,21-21 0,-21-21-1,0-1-15,21 22 0,0-42 0,-21 21 16</inkml:trace>
  <inkml:trace contextRef="#ctx0" brushRef="#br0" timeOffset="23791.61">18796 13102 0,'0'0'0,"0"-21"0,0 0 16,0 42-1,0 0 1,0 22-16,0-22 0,0 21 16,-21-21-16,21 22 0,0-1 0,0 0 15,0 1-15,0 20 0,0-21 0,0 43 16,0-43-16,0 1 15,0-1-15,0-21 0,0 22 0,0-22 16,0 0-16,0 0 0,0 0 0,0 0 16,21-21-1,-21-21 1</inkml:trace>
  <inkml:trace contextRef="#ctx0" brushRef="#br0" timeOffset="24195.66">18902 13526 0,'0'0'0,"0"-22"16,0 1-16,21 0 16,0 21-16,0 0 15,0 0-15,1 0 16,-1 0-16,0 21 0,0 0 15,0 1-15,22-1 0,-22 0 0,0 0 16,21 21-16,-21-20 16,1-1-16,-1 0 0,0 21 0,-21-21 15,0 1-15,0-1 0,0 0 0,0 0 16,0 0-16,0 0 16,-21-21-16,0 0 0,-1 0 15,1 0-15,21-21 31,0 0-31,0 0 0,0 0 0,0-22 16,0 22-16,0 0 0,0-21 16,0-1-16,0 22 0,21-21 0,1 21 15,-22 0-15,21-22 0,0 22 16,0 0-16,0 0 16,0 21-16,1 0 0,-1-21 0,21 21 15,-21 0-15</inkml:trace>
  <inkml:trace contextRef="#ctx0" brushRef="#br0" timeOffset="24738.69">20024 13483 0,'0'0'0,"0"-21"0,0 0 16,-22 0-16,1 21 0,0-21 15,0 21-15,0 0 0,-22 0 0,1 0 16,0 0-16,21 21 0,-22 0 16,22 0-16,0 0 0,0 0 0,0 22 15,-1-22-15,1 21 0,0 1 16,21-22-16,0 21 0,0-21 15,0 22-15,0-22 0,0 0 0,0 0 16,0 0-16,21 0 0,0 1 16,1-22-16,-1 0 0,0 0 0,0 0 15,43 0-15,-43 0 0,0 0 16,0-22-16,0 22 0,0-21 16,1 0-16,-1 0 0,-21 0 0,21-22 15,-21 22-15,21-21 0,-21 21 0,0-22 16,0 22-16,0-21 0,0 21 15,0-22-15,0 22 0,0 0 16,0 42 0,0 0-1,0 1-15,0-1 0,0 21 16,0-21-16,0 0 0,0 22 16,21-22-16,-21 0 0,21 0 0,-21 0 15,0 1-15,22-1 0,-1 0 0,0 0 16,0-21-1,0 0-15</inkml:trace>
  <inkml:trace contextRef="#ctx0" brushRef="#br0" timeOffset="25175.5">20278 13504 0,'0'0'0,"0"-42"15,-22 42-15,22-21 16,0 0-16,0 0 0,22-1 16,-1 22-1,0 0-15,0 0 0,0 0 16,22 0-16,-22 0 0,0 22 16,0-22-16,0 21 0,22 42 15,-43-42-15,21 1 0,21 41 16,-42-42-16,0 0 0,0 22 15,21-22-15,-21 0 16,0 0-16,0 0 0,0 1 0,0-1 16,-21 0-16,21-42 47,0 0-47,0-1 15,0 1-15,0 0 0,0-21 0,0 21 16,0-22-16,21 22 0,0-21 15,-21 21-15,22-1 0,-22 1 16,0-21-16,21 42 0,0-42 16,0 42-16,-21-22 0,21 22 31,0 0-31</inkml:trace>
  <inkml:trace contextRef="#ctx0" brushRef="#br0" timeOffset="25911.66">21018 13335 0,'0'0'0,"0"21"31,0 0-31,0 1 16,0-1-16,0 0 0,0 0 0,0 0 15,0 0-15,0 1 16,0-1-16,0 0 0,0 0 0,0 0 15,0 0-15,0 1 0,22-1 0,-1-21 16,-21 21-16,21 0 0,0-21 16,0 0-16,0 21 0,1-21 0,-1 0 15,0 0-15,0 0 0,0 0 0,0 0 16,1-21-16,-1 0 0,0 0 16,0 0-16,0-1 0,22-41 15,-43 42-15,21-22 0,-21 22 16,21 0-16,-21 0 0,21 0 0,-21 0 15,0-1-15,0 1 0,0 0 32,0 42-17,0 0 1,21 1-16,-21-1 0,0 0 16,21 0-16,-21 21 0,0-20 0,0 20 15,0-21-15,22 21 0,-22 1 0,21-1 16,-21 0-16,0 1 0,0-1 15,0 0-15,0 1 0,0-1 0,0-21 16,0 22-16,0-1 0,0 0 16,0 22-16,0-22 0,0 0 15,0 1-15,0-1 0,0 22 0,0-22 16,0 0-16,0 1 0,0-1 0,0 0 16,0-21-16,0 22 0,0-22 15,0 21-15,0-21 0,0 1 0,0-1 16,-21-42 15,21-1-15,-22 1-16,1-21 0,0 21 0,0-22 15,0 1-15,0 0 0,21-22 0,0 22 16,-22-22-16,22 22 0,0-21 16,0-1-16,0 22 0,0-1 15,0 1-15,0-21 0,0 41 0,0-20 16,0 0-16,22 21 0,-22-22 15,21 22-15,0 0 0,0 0 0,0 0 16,0-1-16,1 1 0,-1 0 0,21 0 16,-21 0-16,0 21 0,22 0 15,-22-21-15,0 21 0</inkml:trace>
  <inkml:trace contextRef="#ctx0" brushRef="#br0" timeOffset="27211.47">16362 14309 0,'0'0'16,"-21"0"-16,-1 0 16,1 0-16,0 0 15,0 0-15,21 21 31,21-21 1,0 0-32,0 0 0,1 0 15,-1 0-15,21 0 0,-21 0 0,22 0 16,-22 0-16,21 0 0,0 0 0,1 0 16,-22 0-16,42 0 0,-20 0 15,-1 0-15,0 0 0,1 0 0,20 0 16,-20 0-16,20 0 0,-21-21 15,22 21-15,-1 0 0,-20 0 0,20 0 16,1 0-16,-1-21 0,1 21 0,-1 0 16,1 0-16,-1 0 0,1 0 15,-1 0-15,1 0 0,-22 0 16,22-22-16,20 22 0,-20 0 0,-1 0 16,1 0-16,20 0 0,-20 0 15,21 0-15,-22 0 0,22 0 0,-22 0 16,1 0-16,20 0 0,-20 0 0,-1-21 15,1 21-15,21 0 0,-22 0 16,1 0-16,20 0 0,-20 0 0,-1-21 16,22 21-16,-22 0 0,1 0 0,-1 0 15,1 0-15,-1 0 0,1 0 16,-22 0-16,22 0 0,-1 0 0,1 0 16,-1 0-16,1 0 0,-1 0 0,22 0 15,-22 0-15,1 0 16,-1 0-16,22-21 0,-21 21 0,-1 0 15,1 0-15,-1 0 0,-21 0 16,22 0-16,-1 0 0,-20 0 0,20 0 16,-20 0-16,20 0 0,1 0 0,-22 0 15,21 0-15,1 0 0,-1-21 16,1 21-16,-1 0 0,-20 0 0,20 0 16,-20 0-16,20 0 0,-21 0 0,1-21 15,-1 21-15,0 0 0,1 0 16,-22 0-16,21 0 0,-21 0 0,1 0 15,20 0-15,-21 0 0,0 0 16,0 0-16,1 0 0,-1 0 16,0 0-16,0 0 0,0-22 15,0 22-15,1 0 16,-1 0-16,-42 0 109,-1 0-93,1 0-16,-21-21 16,0 21-1,-1 0 1,1 0-16</inkml:trace>
  <inkml:trace contextRef="#ctx0" brushRef="#br0" timeOffset="30075.21">14817 13335 0,'-22'0'31,"1"-21"-15,0 21-1,0 0 1,0 0-16,21-21 0,-21 21 16,-1 0-1,1 0-15,21-21 16,-21 21-16,0 0 15,0 0-15,21-22 16,21 22 78,0 0-94,0 0 0,0 0 15,1 0-15,-1 22 0,0-22 16,0 0-16,21 21 0,-20-21 0,20 0 16,-21 21-16,21-21 0,1 0 15,-1 21-15,0-21 0,22 21 0,-22-21 16,1 0-16,-1 0 0,21 0 16,-20 21-16,-1-21 0,0 0 15,1 0-15,41 22 0,-62-22 16,20 0-16,-21 0 0,21 21 15,-20-21-15,-1 0 0,0 0 0,0 21 16,0-21-16,0 0 0,1 21 0,-1-21 16,0 0-16,0 21 15,0 0-15,0-21 16,1 0 0,-1 0-16,0 0 15,0 0 1,0 0-1,0 0 1,-21 22 62,-21-22-78,0 0 16,0 0-16,0 21 0,0 0 15,-1-21 1,1 21-16,-21-21 16,21 21-16,0-21 0,-22 21 0,22-21 15,0 22-15,-21-1 0,20-21 16,-20 21-16,0 0 0,21-21 0,-22 21 16,1 0-16,0 1 0,20-1 15,-20-21-15,0 21 0,-1 0 0,1 0 16,0-21-16,-1 21 0,22 1 0,-21-1 15,0-21-15,20 21 0,-41 0 16,21-21-16,20 21 0,-41 0 16,42-21-16,0 0 15,-22 22-15,22-1 0,0-21 0,0 0 16,0 0-16,21 21 0,-22-21 16,1 0-16,0 0 15,0 0 1,21 21-16,0 0 62,21-21-30,0 0-32,0-21 15,1 21-15,-1-21 0,0 21 0,0-21 16,0 0-16,0 21 0,22-22 15,-1 1-15,-21 0 0,22 0 16,20 0-16,-21 0 0,22-1 0,-22 1 16,22 0-16,-22 0 0,22 0 0,-22 0 15,21-1-15,-20 1 0,-1 0 16,0 0-16,1 0 0,-1 0 0,0-1 16,1 1-16,-22 21 0,21-21 15,-21 0-15,1 21 0,20-21 0,-21 21 16,0-21-16,0 21 15,-21-22 1,0 1 15,-21 21 1,0 0-32,0 0 15,0 0-15,0 0 16,-1 0-16,1 0 15,0 0-15,0 0 16,0 0-16,0 0 16,21-21-16,-22 21 0,1 0 15,0 0-15,0 0 0,0 0 0,0 0 16,-22 0-16,22-21 0,0 21 16,-21 0-16,20 0 0,-20 0 15,0 0-15,21-21 0,-43 21 16,22 0-16,-1 0 0,22-21 15,-21 21-15,0 0 0,-1-22 16,22 22-16,0 0 0,0 0 16,0 0-16,21-21 0,-22 21 0,1 0 15,0 0 17,21-21-32,21 42 78,0-21-78,1 0 15,-1 21-15,0-21 0,0 0 0,21 0 16,-20 0-16,-1 22 0,21-22 16,0 0-16,-20 0 0,20 0 0,0 0 15,43 21-15,-22-21 16,-20 0-16,-1 0 0,0 21 0,1-21 15,-22 0-15,21 0 0,1 0 16,-22 21-16,21-21 0,-21 0 16,22 0-16,-22 0 0,0 0 0,42 21 15,-41-21-15,20 0 16,-21 0-16,0 0 16,0 0-16,-42 21 46,0-21-30,0 0-16,0 22 0,0-22 16,-1 0-16,1 21 0,0-21 0,0 21 15,0-21-15,0 21 0,-1 0 16,1-21-16,0 21 0,0 1 0,0-1 16,-22 0-16,22 0 15,0 0-15,-21 0 0,-1 1 0,1-1 16,21 0-16,-85 21 0,64 1 15,-1-22-15,1 0 0,-21 0 16,20 0-16,1-21 0,0 21 0,-1 1 16,22-1-16,-21 0 0,-1 0 0,22-21 15,0 21-15,0 0 0,-21 1 16,20-22-16,1 21 0,0 0 0,0-21 16,-21 21-16,20 0 0,1-21 15,0 21-15,0 1 0,0-22 16,0 0-16,21 21 0,-22-21 15,22-21 64,22-1-64,-1 22-15</inkml:trace>
  <inkml:trace contextRef="#ctx0" brushRef="#br0" timeOffset="31591.43">16235 14372 0,'-21'0'0,"-1"0"31,44 0 0,-1 0-15,0 0-16,0 0 15,0 0-15,0 0 0,1 0 0,20 0 16,-21 0-16,21 0 0,-20 0 16,20 0-16,0 0 0,-21 0 0,22 0 15,-1 0-15,0 0 0,-20 0 0,20 0 16,-21 0-16,21 0 0,1 0 15,-22 0-15,21 0 0,-21 0 0,64 0 16,-43 0-16,-20-21 0,41 21 16,-21 0-16,1 0 0,20 0 15,-20 0-15,20 0 0,-21 0 0,22 0 16,-22 0-16,22 0 0,-22 0 16,22 0-16,-22 0 0,0 0 15,1 0-15,20 0 0,-21 0 0,1 0 16,-1 0-16,0 0 0,1 0 15,-1 0-15,22 0 0,-22 0 16,0 0-16,1 0 0,20 0 0,22-21 16,-43 21-16,22 0 0,-22 0 15,0 0-15,1 0 0,41 0 16,-41 0-16,62 0 16,-62 0-16,20 0 15,-20 0-15,-1 0 0,21 0 16,-20 0-16,-1 0 0,0 0 0,1 0 15,-22 0-15,21 0 16,43 0-16,-43-21 0,1 21 16,41 0-16,-41 0 0,-1 0 15,-21 0-15,21 0 0,1 0 16,-1 0-16,22-21 0,-43 21 16,21 0-16,22 0 0,-22-22 15,-21 22-15,21 0 0,-20 0 16,20 0-16,0 0 0,1-21 15,-22 21-15,21 0 0,-21 0 16,22 0-16,-1 0 16,0 0-16,-21 0 0,43 0 15,-43 0-15,21 0 0,-20 0 16,-1 0-16,21 0 0,-21 0 0,0 0 16,22 0-16,-22 0 0,21 0 0,-21 0 15,1 0-15,20 0 0,-21 0 16,0 0-16,22 0 0,-22 0 0,0 0 15,21 0-15,-21 0 0,1 0 0,20 0 16,-21 0-16,0 0 0,22 0 16,-22 0-16,21 0 0,0 0 0,-20 0 15,20 0-15,0 0 0,1-21 0,-1 21 16,0 0-16,1 0 0,-1 0 16,21 0-16,-20 0 0,-22 0 15,42 0-15,-41 0 16,-1 0-16,21 0 15,-21 0-15,0 0 0,1 0 16,-1 0-16,0 0 0,0 0 16,0 0-16,0 0 0,1 0 15,-1 0-15,0 0 0,0 0 16,0 0-16,0 0 16,1 0-16,-1 0 15,0 0 32,-42 0 16,0 0-48,-1 0-15,1 0 0,21-21 16</inkml:trace>
  <inkml:trace contextRef="#ctx0" brushRef="#br0" timeOffset="41351.24">10414 15240 0,'0'0'0,"0"-21"16,0 0-16,0 0 0,0-1 16,0 1-16,0 0 0,0 0 0,0 0 15,0 0 1,0 42 0,-21 0-1,0 21 16</inkml:trace>
  <inkml:trace contextRef="#ctx0" brushRef="#br0" timeOffset="41419.19">9694 6668 0,'-21'0'0,"-85"-43"16,85 22-16,-21 0 15,21 0-15,-22-22 0,22 43 16,0-21-16</inkml:trace>
  <inkml:trace contextRef="#ctx0" brushRef="#br0" timeOffset="41659.06">9398 15706 0,'0'-21'0,"21"21"16,0-22-16,0 22 0,1-21 15,20 21-15,0 0 0,-21-21 16,22 21-16,-1 0 0,22 0 0,-22 0 16,0 0-16,22 0 0,-22 21 15,0-21-15,22 21 0,-22 1 0,1-1 16,-1 0-16,-21 0 0,21 0 0,1 0 16,-22 1-16,0-1 0,0 0 15,0 0-15,1 0 0,-1 0 0,0-21 16,-21 22-16,21-22 15,-21-43 32,64 22-47,-64 0 16</inkml:trace>
  <inkml:trace contextRef="#ctx0" brushRef="#br0" timeOffset="42416.72">10435 15092 0,'0'0'0,"21"0"0,-21-21 16,21 21-1,-21 21 32,-21 0-47,0 0 16,0 0-16,0 22 0,-22-22 15,1 21-15,0-21 0,-22 22 0,22-1 16,-22-21-16,1 22 0,21-22 0,-22 21 16,1-21-16,20 0 0,1 1 15,0-1-15,-1 0 0,1-21 0,21 21 16,-22-21-16,65 0 47,20 0-32,-21 0-15,0 0 0,22 0 0,-1 0 16,-21-21-16,21 21 0,1 0 0,-1 0 16,0-21-16,1 21 0,-22 0 15,21 0-15,1-21 0,-1 21 0,0 0 16,-21 0-16</inkml:trace>
  <inkml:trace contextRef="#ctx0" brushRef="#br0" timeOffset="42956.81">11430 15431 0,'0'0'0,"0"-22"0,21 1 15,-21 0-15,0 0 16,0 0-16,0 0 0,0-1 15,-21 22-15,0-21 0,0 21 16,-1 0-16,-20 0 0,0 0 16,-1 0-16,1 0 0,-21 0 15,20 21-15,1 1 0,-22-1 0,22-21 16,0 21-16,21 0 0,-22 0 16,22 0-16,21 1 0,0-1 15,0 0-15,21 0 16,22-21-16,-22 21 0,21-21 0,0 21 15,1 1-15,-1-22 0,22 21 0,-22 0 16,21 0-16,-20 0 0,20 0 16,-20 1-16,-1-1 0,0 0 0,1 0 15,-22 0-15,0 0 0,-21 1 16,0-1-16,0 0 0,-21 21 16,-22-21-16,1 1 0,0-22 15,-1 21-15,1 0 0,-21 0 0,20-21 16,1 0-16,0-21 0,-22 63 15,22-42-15,-1-21 0,22 0 16,-21 21-16,21-21 0,0 0 0,21-1 16,0 1-16,0 0 0,0 0 15,0 0-15,0 0 0,0-1 0,21 1 16,0 0-16,0 0 0,0 0 16,22 0-16,-22 21 0,21-22 0,0 1 15,-20 21-15,20 0 0,-21-21 0</inkml:trace>
  <inkml:trace contextRef="#ctx0" brushRef="#br0" timeOffset="43110.72">11726 15536 0,'0'22'16,"0"-1"-16,0 0 0,0 21 15,0-21-15,0 22 0,0-1 0,0 0 16,0 107-16,0-107 15,-42 64-15</inkml:trace>
  <inkml:trace contextRef="#ctx0" brushRef="#br0" timeOffset="43216.66">11663 16743 0,'0'21'16,"0"-42"15,0 0-31,21 0 16,-21-1-16,21-20 0</inkml:trace>
  <inkml:trace contextRef="#ctx0" brushRef="#br0" timeOffset="43527.49">11747 15663 0,'0'0'0,"0"-21"0,0 0 0,0 0 15,0 0-15,0 0 16,22 21-16,-1-22 0,0 22 15,21-21-15,-21 21 0,22 0 0,20 0 16,-20 0-16,20 0 0,-21 0 16,22 0-16,-22 0 0,1 21 0,-1 1 15,-21-1-15,0 0 0,-21 21 0,0-21 16,0 1-16,-63 20 16,42-21-16,-1 0 0,-20 0 0,21 1 15,-21-1-15,-1 0 0,22 0 0,-21 0 16,21 0-16,-22-21 0,22 22 15,0-22-15,42 0 32,-21-22-32,21 1 0,22 21 15,-22-21-15,21 0 0</inkml:trace>
  <inkml:trace contextRef="#ctx0" brushRef="#br0" timeOffset="44407.94">12912 15558 0,'0'0'0,"0"-22"0,0 1 15,-22 21-15,1 0 0,0 0 16,0 0-16,0 0 0,0 0 16,-1 0-16,1 0 0,0 0 15,0 21-15,0 1 0,0-1 16,-1 0-16,22 0 0,0 0 0,0 0 15,-21 1-15,21-1 0,0 0 16,0 0-16,0 0 0,0 0 0,0 1 16,0-1-16,21-21 15,1 0-15,-1 0 16,0 0-16,0-21 0,0-1 0,0 22 16,1-21-16,-1 0 0,0 21 0,-21-21 15,21 0-15,0 0 16,-21-22-16,0 22 0,0 0 0,0 0 15,0 0-15,21-1 0,-21 44 32,0-1-32,0 0 0,0 0 15,0 0-15,0 0 0,22 1 0,-22-1 16,0 0-16,21 0 16,0 0-16,0 0 0,0 1 0,0-1 15,22-21-15,-22 21 0,0-21 0,43 0 16,-22 0-16,0 0 0,-21 0 15,22-21-15,-22 21 0,21-21 16,-21-1-16,1 1 0,-1 21 0,0-21 16,-21 0-16,0-21 0,0 20 0,0 1 15,0 0-15,0-21 0,0 21 16,0-1-16,0 1 0,0 0 0,0 42 31,0 0-15,0 1-16,0 20 0,0-21 0,0 0 15,0 0-15,0 22 0,0-22 0,0 0 16,0 0-16,0 0 0,0 1 16,0-1-16,0 0 15,0 0-15,-21-21 32,0 21-32,21-42 15,0 0-15,0 0 0,0-22 16,0 22-16,21 0 0,-21 0 15,21-21-15,0 20 0,0-20 0,0 0 16,1-1-16,-1 1 0,21 21 0,-21-21 16,0 20-16,22 1 0,-1 21 15,-21 0-15,22 0 0,-22 0 0,0 0 16,21 21-16,-21 22 0,1-22 0,-1 42 16,-21-41-1,0-1-15,0 42 0,0-42 16,0 22-16,0-22 0,0 0 0,-21 0 15,21 0-15,-22 1 0,1-22 16,21 21-16,-21-42 31,85-1-31,-22 22 0</inkml:trace>
  <inkml:trace contextRef="#ctx0" brushRef="#br0" timeOffset="44878.7">14753 15092 0,'0'0'0,"-21"0"16,0 0-16,21 21 31,0 0-15,21 0-16,0-21 0,0 22 16,0-1-16,1 0 0,20 0 0,-21 0 15,21 0-15,1 1 0,41 20 16,-41-42-16,20 21 0,-20 0 15,-1 0-15,0-21 0,1 22 16,-1-22-16,0 0 0,1 0 0,-22 0 16,0 0-16,0 0 0,0 0 0,0 0 15,1 0-15,-44 0 47,1 0-47,-21 0 0,0 21 0,-1 0 16,1-21-16,0 21 0,-22 21 15,1-20-15,20-1 0,-20 21 0,63 0 16,-64-20-16,1-22 0</inkml:trace>
  <inkml:trace contextRef="#ctx0" brushRef="#br0" timeOffset="44979.21">14668 16044 0,'-21'22'0,"42"-44"0,-63 65 0,42-22 16,-21 0-16,0-21 16,21-21 15,21 0-31,0 0 15,-21-1-15,42-20 0</inkml:trace>
  <inkml:trace contextRef="#ctx0" brushRef="#br0" timeOffset="47258.74">16150 15579 0,'0'0'0,"42"-21"16,85-1-16,-105 1 16,20 0-16,0 0 0,1 0 15,-22 21-15,21-21 0,-21-1 0,0 1 16,-21 0-16,0-21 0,0 21 0,0-1 16,0 1-16,0 0 0,-21 0 15,0 0-15,0 0 0,-21-1 0,-1 1 16,1 21-16,0 0 0,-1 0 15,-20 0-15,20 0 0,1 0 0,0 0 16,21 21-16,-22 1 0,22 20 0,0-21 16,0 0-16,21 22 15,-21-1-15,21-21 0,0 21 0,0-20 16,0-1-16,21 21 0,0-21 0,0 0 16,0 1-16,22-1 0,-22 0 15,21-21-15,0 21 0,-20 0 0,62 0 16,-41 1-16,-22-1 0,21 0 15,-21-21-15,0 21 0,1 0 16,-22 0-16,0 1 0,0-1 16,-22 0-16,-20-21 0,21 21 15,-21-21-15,-1 0 0,1 21 16,-22-21-16,22 0 0,0 0 0,-1 0 16,1 0-16,0 0 0,21 0 0,-22 0 15,22 0-15,0-21 16,0 0-16,21 0 0,-21 21 15,21-21-15,21 21 16,0 0 0,0 0-16,0 0 0,0 0 0,22 21 15,-22 0-15,21 0 0,1 0 16,-1-21-16,0 21 0,-21 1 16,22-1-16,20-21 0,-20 0 0,-1 21 15,0-21-15,1 0 0,-1 0 0,0 0 0,1 0 16,20-21-16,-21 0 0,1 21 15,-1-22-15,0 1 0,43-21 16,-43 21-16,-20 0 0,20-1 16,-21 1-16,0-21 0,0 21 15,-21 0-15,0-22 0,0 22 0,0 0 16,0-21-16,-21 20 0,0 1 0,0 0 16,0 21-16,0 0 15,-22 0-15,22 0 0,21 21 16,0 0-16,-21-21 0,21 22 0,-21-1 15,21 21-15,0-21 0,0 0 16,0 1-16,0-1 0,0 0 0,0 0 16,21 0-16,0 0 0,21 1 0,-20-1 15,-1-21-15,21 21 16,-21-21-16,22 21 0,-22-21 0,0 0 16,21 0-16,1 0 0,-22 0 0,21-21 15,-21 0-15,22 21 0,-22-21 16,21-1-16,0 1 0,-20-21 0,20 21 15,-21-22-15,0 1 0,0 0 0,22-43 16,-43 22-16,0 20 16,0-20-16,0-1 0,0 22 0,0-22 15,0 22-15,0 0 0,0 21 0,-21-1 16,21 1-16,-22 0 0,22 42 16,0 0-1,-21 1-15,21 20 0,0 0 16,0 1-16,0-1 0,0 0 15,0 1-15,0 20 0,0-21 0,0 1 16,0-1-16,43 43 0,-43-43 16,21-21-16,0 22 0,0-22 15,-21 0-15,42 0 0,-20 0 16,-1-21-16,21 21 0,-21-21 0,22 0 16,-22 0-16,21 0 0,0 0 0,1 0 15,-22-21-15,21 21 0,1-21 16,-22 0-16,21 0 0,-21 0 0,0-1 0,1 1 15,-1-21-15,0 21 0,-21 0 16,0-22-16,0 22 0,0 0 16,0 0-16,0 0 0,-21 21 15,0 0-15,-1 0 16,1 21-16,0-21 0,0 21 16,21 0-16,0 0 0,-21 22 0,21-22 15,0 0-15,0 0 0,0 0 0,0 0 16,21 1-16,0-22 0,0 21 15,0 0-15,1-21 0,-1 0 0,0 21 16,21-21-16,1 0 0,-1 0 0,0 0 16,1 0-16,-1-21 15,0 21-15,22-21 0,-22 0 0,0-1 16,-20 22-16,20-21 0,21-21 16,-41 0-16,-1 20 0,-21 1 15,21 0-15,-21 0 0,0 0 0,21 0 16,-42 42 15,0 0-31,21 0 0,-21 0 0,21 0 16,0 1-16,0-1 0,-22 0 0,22 21 15,0-21-15,0 1 0,-21-1 16,21 0-16,0 0 0,0 0 16,0 0-16,0 1 15,21-22 16,-21-22-31,22 1 0,-1 0 16,-21 0-16,21 0 16,-21 0-16,21-1 0,-21-20 0,21 21 15,0 0-15,-21 0 0,22-1 0,-1 1 16,0 21-16,0 0 16,0 0-16,0 21 15,-21 1-15,0-1 0,22 0 16,-1 0-16,0 0 0,-21 0 15,21 1-15,0-1 0,0 0 16,-21 0-16,22 0 0,20-21 0,-21 21 16,0 1-16,0-22 0,1 0 0,20 0 15,-21 0-15,0 0 0,22 0 16,-22 0-16,0 0 0,0-22 0,0 22 16,0-21-16,1 0 0,-1 0 0,0 0 15,0 0-15,0-1 0,0-20 16,-21 21-16,22-21 0,-22 20 0,21-20 15,0 0-15,-21 21 16,0 42 0,0 0-16,0 21 15,0-21-15,0 1 0,0-1 16,0 0-16,0 0 0,0 0 16,0 0-16,0 1 0,21-1 15,0-21-15,-21 21 0,21-21 16,1 0-16,-1 0 15,0 0-15,-21-21 16,21 0-16,-21-1 0,21 1 16,-21 0-16</inkml:trace>
  <inkml:trace contextRef="#ctx0" brushRef="#br0" timeOffset="47583.54">19664 15050 0,'0'0'0,"-21"21"0,-1 21 16,22-21-16,0 0 15,0 1-15,22-22 32,-1 0-32,0 0 0,0 0 15,-21-22-15,21 1 0,0 0 0,-21 0 16,22 0-16,-22 0 0,0-1 15,0 1-15,0 0 16,-22 21 0,1 0-16,0 21 15,0 0-15,21 1 16,-21-22-16,21 21 0,0 0 0,0 0 16,0 0-16,0 0 0,0 1 15,0-1-15,42-21 16</inkml:trace>
  <inkml:trace contextRef="#ctx0" brushRef="#br0" timeOffset="48739.79">20320 15473 0,'0'0'0,"0"-21"0,0 0 0,0-1 16,0 1-16,0 0 0,-21 0 16,0 21-1,21 21 1,0 0-16,0 0 0,0 1 16,0-1-16,0 0 0,0 0 15,0 21-15,0-20 0,0-1 0,0 0 16,0 0-16,0 0 0,0 0 0,0 1 15,21-1-15,0-21 16,-21 21-16,21-21 0,0 0 0,0 0 16,1 0-16,-1 0 0,0 0 0,21 0 15,-21 0-15,1 0 0,-1-21 16,21 21-16,-21-21 0,22-1 0,-22 1 16,0 0-16,0 0 0,0-21 0,0 20 15,-21 1-15,0-21 0,22 21 16,-22 0-16,0-1 0,0 1 0,0 42 47,0 1-47,0-1 0,0 0 0,0 0 0,0 21 15,0-20-15,0-1 0,0 21 16,21-21-16,-21 22 0,0-22 0,21-21 16,0 21-16,21 0 0,-20-21 15,20 0-15,-21 0 0,0 0 0,22 0 16,-1 0-16,0 0 0,1-21 0,-1 21 15,-21-21-15,21 0 0,-20 21 16,20-22-16,-21 1 0,-21 0 0,21-21 16,-21 21-16,0-1 0,0-20 0,0 21 15,0 0-15,0 0 0,0-1 16,-21 22 0,21 22-16,-21-1 15,21 0-15,-21 0 0,21 0 16,-21 43-16,21-43 15,0 0-15,0 21 0,0-20 16,0-1-16,0 0 0,0 0 16,0-42 15,0 0-15,0 42-16,21-42 15,-21-22-15,21 22 0,0-21 16,0 0-16,-21-1 0,21 22 0,1-21 15,-1 21-15,-21-1 16,21 22-16,0 0 0,0 0 16,-21 22-16,21-1 15,-21 21-15,0-21 16,0 0-16,0 1 0,0-1 0,0 0 16,0 0-16,0 0 0,0 0 0,22 1 15,-22-1 1,21-21-16,0 0 15,-21-21 1,21-1-16,-21 1 0,0 0 16,64 0-16,-43 0 0,-21-22 15,21 22-15,-21 0 0,0 0 0,21-21 16,0 20-16,0 1 0,22 0 16,-22 0-16,0 0 0,0 21 0,0 0 15,1 21-15,-22 0 0,0 0 0,0 0 16,0 1-16,0 20 0,0-21 15,0 21-15,0-20 0,0-1 0</inkml:trace>
  <inkml:trace contextRef="#ctx0" brushRef="#br0" timeOffset="48807.76">21907 15663 0,'0'0'0,"0"22"0,0-1 15,0 0-15,22-21 16,41 0-16,-42-21 16,0 21-16</inkml:trace>
  <inkml:trace contextRef="#ctx0" brushRef="#br0" timeOffset="49132.9">23304 15071 0,'0'0'0,"-21"21"16,-21 21-1,21-21-15,0 1 16,-22 20-16,1 0 0,0-21 0,-1 22 16,-20-22-16,20 0 0,65 21 0,-65 1 15,1-22-15,-22 21 0,22-21 0,-21 1 16,20-1-16,22 0 0,0-21 16,0 21-16,21 0 15,21-21-15,0 0 16,0 21-16,64 1 0,-64-22 15,21 0-15,-20 21 0,20 21 16,0-21-16,-21-21 0</inkml:trace>
  <inkml:trace contextRef="#ctx0" brushRef="#br0" timeOffset="49227.85">23114 15769 0,'21'-21'16,"-21"0"-1,0 0-15,21 21 16,0-21-16,-21-1 0,22 1 0,-1 0 15,0 0-15</inkml:trace>
  <inkml:trace contextRef="#ctx0" brushRef="#br0" timeOffset="49323.84">24024 14753 0,'0'0'0,"0"-21"0</inkml:trace>
  <inkml:trace contextRef="#ctx0" brushRef="#br0" timeOffset="49350.83">24024 14605 0,'-42'21'0</inkml:trace>
  <inkml:trace contextRef="#ctx0" brushRef="#br0" timeOffset="49379.81">23834 14796 0,'-22'63'0,"44"-126"0</inkml:trace>
  <inkml:trace contextRef="#ctx0" brushRef="#br0" timeOffset="49560.71">23770 15663 0,'85'-21'16</inkml:trace>
  <inkml:trace contextRef="#ctx0" brushRef="#br0" timeOffset="49643.68">24553 15198 0</inkml:trace>
  <inkml:trace contextRef="#ctx0" brushRef="#br0" timeOffset="49683.28">24532 15113 0,'-42'-21'32</inkml:trace>
  <inkml:trace contextRef="#ctx0" brushRef="#br0" timeOffset="49716.26">24574 15177 0,'0'0'0</inkml:trace>
  <inkml:trace contextRef="#ctx0" brushRef="#br0" timeOffset="49755.24">24024 15473 0,'0'0'0,"21"0"0</inkml:trace>
  <inkml:trace contextRef="#ctx0" brushRef="#br0" timeOffset="49802.74">24024 15494 0,'-21'0'16,"21"21"-16</inkml:trace>
  <inkml:trace contextRef="#ctx0" brushRef="#br0" timeOffset="50048.29">24193 15642 0,'424'0'156,"-424"21"-140,0 1-16,0-1 0,0 0 0,0 0 15,-21-21-15,42 21 0</inkml:trace>
  <inkml:trace contextRef="#ctx0" brushRef="#br0" timeOffset="50119.25">24913 15536 0,'0'-21'16,"21"0"-16</inkml:trace>
  <inkml:trace contextRef="#ctx0" brushRef="#br0" timeOffset="51003.81">24003 14732 0,'0'0'0,"21"0"0,-21-21 0,21 0 16,-21-43-16,21 22 15,1 42-15,-1-21 16,-21 42 0,0 0-1,-21 0-15,-1 0 0,1 22 0,0-1 16,0 0-16,0 1 0,-22-1 0,22 22 15,0-1-15,-21 1 0,21-1 16,-1 1-16,-20-1 0,21 1 0,0-1 16,-22 1-16,22-1 0,0 1 0,-21-1 15,21-21-15,-1 22 0,1-22 0,0 1 16,0-1-16,0 0 0,21 1 16,0-22-16,0 0 0,0 21 15,21-42 1,0 0-16,0 0 15,0-21-15,1 0 16,-1-21-16,0 20 0,0 1 0,21-21 16</inkml:trace>
  <inkml:trace contextRef="#ctx0" brushRef="#br0" timeOffset="51567.05">24913 15198 0,'0'0'0,"21"-21"0,-21-43 16,0 43-16,0 0 15,0 0-15,0-1 0,-21 1 16,0 21-16,0 0 0,0 0 15,-22 0-15,22 0 0,0 21 16,-21 1-16,20-1 0,-20 0 0,0 21 16,21 1-16,-22-1 0,22 0 0,-21 1 15,21-1-15,-1 0 0,1-21 16,0 22-16,21-22 0,-21 21 0,21-21 16,0 1-16,0-1 15,0 0-15,42-21 0,-21 0 16,22 0-16,-22 0 15,0 0-15,21-42 0,-20 42 16,20-22-16,0-41 0,-21 42 16,1 0-16,-1-22 15,21 1-15,-21 21 0,0-22 0,1 1 16,-1 21-16,0-21 0,0 20 16,0 22-16,-21 22 15,0-1-15,0 0 0,0 42 16,0-20-16,-21-1 0,21-21 0,0 22 15,0-22-15,0 21 16,0-21-16,0 0 0,0 1 0,0-1 16,21 21-16,0-42 0,1 0 15,20 0-15,-21 0 0,0 0 16,0 0-16,1 0 0,41-21 16,-42 21-16,0-21 0,1 0 15</inkml:trace>
  <inkml:trace contextRef="#ctx0" brushRef="#br0" timeOffset="51988.37">25633 14753 0,'0'-21'0,"0"42"31,0 0-15,0 1-16,0-1 0,0 21 16,21-21-16,0 0 0,0 1 0,22-1 15,-22 0-15,0 21 0,21-21 16,1 1-16,-1-1 0,0 0 0,22-21 16,-22 21-16,22 0 0,-1-21 0,-21 21 15,22-21-15,-22 0 16,22 0-16,-22 0 0,0 0 0,-20 0 15,20 0-15,-21 0 0,-21 22 16,-21-1 0,0 0-16,0-21 0,-1 21 0,-20 0 15,0 0-15,-1 22 0,-20-22 0,21 21 16,-22-21-16,1 22 0,20-1 16,-20-21-16,-1 22 0,1-22 0,-1 21 15,1-21-15,-1 0 0,22 1 0,-22-1 16,1 0-16,21 0 0,-1-21 15,1 21-15,0-21 0,-22 0 16</inkml:trace>
  <inkml:trace contextRef="#ctx0" brushRef="#br0" timeOffset="53211.54">14478 15050 0,'0'0'0,"0"21"47,0 0-47,21-21 15,0 21-15,0 0 0,1 0 16,-1 1-16,0-1 0,0 0 0,0 0 16,22 0-16,-22 0 0,21-21 15,-21 22-15,22-1 0,-22-21 16,21 21-16,0-21 0,-20 0 0,20 21 15,0-21-15,43 0 0,-43 0 16,22 0-16,-22 0 0,-21 21 16,22-21-16,-1 0 0,-21 0 0,0 0 15,0 0-15,1 0 0,-1 0 16,-21 21 15,-21-21-31,-1 0 0,1 22 0,0-1 16,-21-21-16,21 21 0,-22 0 15,1 0-15,0 0 0,-1 1 16,-20-1-16,20 21 0,-20-21 0,21 22 16,-22-22-16,22 21 0,-22-21 15,22 22-15,0-22 0,-1 21 0,1 0 16,0-20-16,-1-1 0,22 21 0,-21-21 16,21 0-16,-22 1 0,22-1 0,0 0 15,0 0-15,0 0 0,-1 0 16,22 1-16,-21-22 0,21 21 0,-21-21 15,0 21-15,42-21 79,-21-21-64,21 21-15,22 0 0,-22-21 0,0 21 16,21-22-16</inkml:trace>
  <inkml:trace contextRef="#ctx0" brushRef="#br0" timeOffset="53903.07">15960 16341 0,'-22'0'16,"1"0"-16,0 0 15,0 0-15,0 0 32,21 21 14,21-21-30,0 0-16,0 0 16,0 0-16,1 0 0,20 0 15,0-21-15,1 21 0,-22 21 0,63-21 16,-20-21-16,-22 21 0,22 21 0,20-21 16,1-21-16,0 21 0,21-21 0,-43 21 15,43 0-15,-21 0 0,20-22 16,1 1-16,0 21 0,-42 0 0,20-21 15,43 21-15,-42 0 0,0-21 0,-43 21 16,21 0-16,22 0 0,21 0 0,-43 42 16,22-42-16,42 0 0,-21 0 0,-21 0 15,-1 0-15</inkml:trace>
  <inkml:trace contextRef="#ctx0" brushRef="#br0" timeOffset="53973.02">19431 16066 0,'21'42'16,"-42"-84"-16,84 105 0,1-63 0,21 0 15,-43 21-15,21-21 0,22 0 0,0 0 16,-22-21-16,43 0 0</inkml:trace>
  <inkml:trace contextRef="#ctx0" brushRef="#br0" timeOffset="54123.19">20680 16066 0,'63'0'0,"22"0"16,-64 0-16,21 0 15,-20-22-15,-1 22 0,-21-21 16,-21 21 15,-1-21-31,1 21 16,0 0-16,-21-21 0,21 21 0,-22 0 15,1 0-15,0 0 0,-1 0 0,-20 0 16,20 0-16</inkml:trace>
  <inkml:trace contextRef="#ctx0" brushRef="#br0" timeOffset="54648.04">17145 16362 0,'21'0'15,"0"0"1,0 0-16,1 0 0,-1-21 0,0 21 16,0 0-16,0-21 0,0 21 15,1 0-15,20-22 16,21 22-16,-20 0 0,84-21 0,-43 0 16,-62 21-16,62-21 0,-41 42 0,-1-42 15,21 0-15,1 0 0,21-1 16,-22 44-16,-21-22 0,1 0 0,41 0 15,-20 0-15,21-22 0,-1 1 0,1 42 16,0-21-16,-1 0 0,1 0 0</inkml:trace>
  <inkml:trace contextRef="#ctx0" brushRef="#br0" timeOffset="54866.89">21907 4847 0,'0'0'0,"0"-233"0,0 22 0,0 41 16,0 22-16,0 42 0,0 1 16,0-1-16,0 63 15,-21 1-15,0 21 0,0 21 16,0 0-16,0-21 0,-22 21 15,22 0-15,-21-21 0,-22 21 0,22 0 16,-22 0-16</inkml:trace>
  <inkml:trace contextRef="#ctx0" brushRef="#br0" timeOffset="57547.1">16298 14520 0,'0'0'0,"-21"0"0,0 0 0,0 0 15,0 22-15,42-1 79,0-21-79,0 0 15,0 21-15,22-21 0,-1 0 0,0 0 16,1 0-16,20 0 0,-21 0 15,22 0-15,-1 0 0,1 0 0,-1 0 16,1 0-16,21 0 0,-22 0 0,1 0 16,20 0-16,-20-21 0,20 21 0,-20 0 15,21 0-15,-22 0 0,22 0 16,-1 0-16,1 0 0,0-21 16,-1 21-16,1 0 0,0 0 0,-1-22 15,22 22-15,-21 0 0,21 0 16,-22-21-16,22 21 0,-21 0 0,0 0 15,20-21-15,-20 21 0,0 0 0,21 0 16,-1 0-16,-20-21 0,21 21 16,0 0-16,0 0 0,-1 0 0,1 0 15,0 0-15,0 0 0,21-21 0,-21 21 16,21 0-16,-21 0 0,-1 0 16,1 0-16,-21 0 0,21 0 0,-22 0 15,1 0-15,-21-21 0,20 21 16,-41 0-16,20 0 0,1-22 15,-22 22-15,0 0 0,1 0 0,-22 0 16,21-21-16,-21 21 0,0 0 16,1 0-16,-1 0 0,0-21 0,0 21 15,0 0-15,0 0 16,-21-21-16,22 21 0,-1 0 16,0-21-16,0 21 15,-21-21 1,21 21-1,-42 0 48,0 0-63,0 0 0</inkml:trace>
  <inkml:trace contextRef="#ctx0" brushRef="#br0" timeOffset="58651.37">16362 16214 0,'0'0'0,"-21"0"0,-1 0 15,1 0-15,21 21 16,21-21 31,1 0-47,-1 0 15,0 0-15,0 21 0,21-21 16,-20 0-16,-1 0 0,21 0 0,0 0 16,1 0-16,-1 0 0,0 0 15,1 0-15,20 0 0,-20-21 0,20 21 16,1-21-16,-1 21 0,22 0 0,-22 0 16,22-21-16,0 21 0,105 0 15,-105-22-15,-1 22 16,1 0-16,21 0 0,0 0 0,0-21 15,-1 21-15,1 0 0,0 0 0,21 0 16,-21 0-16,21-21 0,-21 21 16,21 0-16,0 0 0,0 0 0,21-21 15,-21 21-15,106 0 0,-106 0 16,0-21-16,-21 0 0,21 21 16,-22 0-16,1-22 0,0 22 0,0 0 15,-21-21-15,20 21 0,-20 0 0,0-21 16,-1 21-16,-20 0 15,21 0-15,-22 0 0,1-21 0,-22 21 0,0 0 16,1 0-16,-1 0 0,-21 0 16,0 0-16,0-21 0,-21 0 31,-21 21 16,0 0-32,0 0-15,0 0 16,0 0-16,-1 0 16,1 0-16,0 0 0,-21 0 15,21 0-15</inkml:trace>
  <inkml:trace contextRef="#ctx0" brushRef="#br0" timeOffset="59514.69">16743 16531 0,'-21'21'16,"-1"-21"-16,44 0 31,-1 0-15,0 0-16,0 0 15,0 0-15,0-21 0,1 21 16,-1 0-16,0 0 0,0 0 0,21-21 16,-20 21-16,20 0 0,0 0 15,1 0-15,20 0 0,-21-21 16,22 21-16,-22 0 0,22 0 0,-1 0 16,1 0-16,-1-21 0,85 21 15,-84 0-15,21-21 0,-1 21 16,1 0-16,21 0 0,0-22 0,-1 22 15,1 0-15,0 0 0,21-21 0,-21 21 16,21 0-16,0 0 0,0 0 16,0-21-16,21 21 0,-21 0 0,0 0 15,21-21-15,-21 21 0,0 0 0,21 0 16,-21 0-16,0 0 0,0 0 0,0-21 16,-21 21-16,21 0 0,-21 0 15,0 0-15,0 0 0,-22 0 16,86 0-16,-86 0 0,1 0 15,-21 0-15,-1-21 0,-21 21 16,1 0-16,-1 0 0,-21 0 0,0 0 16,1 0-16,-44 0 47,1 0 15,0 0-62,0 0 16,0 0-16,0 0 0</inkml:trace>
  <inkml:trace contextRef="#ctx0" brushRef="#br0" timeOffset="79913.24">12001 2667 0,'0'0'0,"0"21"0,-21 0 16,42-21 62,-21-21-62,22 21-16,-1-21 0,0 21 15,0-21-15,0 0 0,0 21 16,22-21-16,-22-1 0,21 1 15,1 0-15,-1-21 0,0 21 0,1-1 16,-1-20-16,0 21 0,1 0 0,-1 0 16,0-22-16,-21 22 0,22 0 15,-1 0-15,0 0 0,1-1 0,-22 1 16,21 0-16,1 21 0,-22-21 16,21 0-16,0 0 0,-20-1 0,20 22 15,-21-21-15,21 0 0,-20 21 16,-1-21-16,0 21 0,0 0 0,0 0 15,0-21-15,-21 42 47,-21-21-47,0 21 16,0-21-16,0 21 0,0-21 16,-22 21-16,22 1 0,0-22 0,-21 21 15,-1 0-15,1 0 16,-43 21-16,43-20 0,-22-1 0,22 0 15,-21 0-15,20 0 0,-20 22 16,20-22-16,-20 0 0,21 21 0,-22-21 16,22 22-16,-22-22 0,-20 42 15,20-41-15,22-1 0,-1 0 16,1 0-16,0 0 0,21-21 16,-22 21-16,22 1 0,0-22 15,0 21-15,0-21 0,-1 0 16,1 21-16,21 0 15,0 0 17,0 0 15,0 1-16,21-22-31,1 0 0,-1 0 15,0 21-15,0-21 16,0 0 0,-21 21-16,21-21 15,1 21-15,-1-21 16,0 0-16,0 21 0,0-21 16,0 0-16,1 0 15,-1 21-15,0-21 0,0 0 0,0 0 16,22 22-16,-22-22 0,0 0 15,21 21-15,-21 0 0,1-21 0,20 21 16,-21 0-16,0-21 0,22 21 16,-22 1-16,0-1 0,21 0 0,-21 0 15,1 21-15,20-20 16,43 105-16,-64-106 16,0 21-16,0 0 0,0-20 15,0 20-15,22-21 0,-22 21 16,-21-20-16,21-1 0,0 0 0,0 0 15,1-21-15,-1 21 0,0 0 0,0-21 16,0 22-16,0-22 31,-21-22 47,-21 22-62,21-21 0,-21 21-16,0-21 15,21 0 1</inkml:trace>
  <inkml:trace contextRef="#ctx0" brushRef="#br0" timeOffset="81806.74">13695 3641 0,'-21'0'0,"21"21"16,-22-21-16,1 21 15,0-21 1,0 0-1,42 0 95,0 0-95,0 0-15,1 0 16,20 0-16,-21 0 0,0 0 0,22 0 16,-1 0-16,-21 0 0,21 0 15,1 0-15,-1 0 0,22 0 16,-22 0-16,0 0 0,1 0 0,-1 0 16,0 0-16,22-21 0,-22 21 15,0 0-15,1 0 0,-1 0 16,0-21-16,-20 21 0,20 0 0,0 0 15,-21 0-15,22 0 0,-22-21 16,0 21-16,0 0 0,0 0 0,1 0 16,-1 0-16,0 0 15,-21-22-15,0 1 1016</inkml:trace>
  <inkml:trace contextRef="#ctx0" brushRef="#br0" timeOffset="86819.42">14795 8911 0,'-21'0'0,"0"0"31,0-21-16,0 21-15,0 0 16,-1 0 0,1 0-16,0 0 0,0 0 15,0 0-15,0 0 0,-1 0 16,1 0-16,0 0 16,0 0 15,21 21 16,21-21-47,0 0 0,0 0 0,1 0 15,-1 21-15,0-21 16,0 0-16,21 0 0,-20 0 0,-1 0 16,21 0-16,0 0 0,1 0 0,-1 0 15,0 0-15,22-21 0,-22 21 16,1 0-16,20 0 0,-21-21 0,22 21 15,-22 0-15,22 0 0,-22-21 16,0 21-16,22 0 0,-22 0 16,1 0-16,-1 0 0,64 0 15,-64-21-15,22 21 0,-22 0 16,21 0-16,1 0 0,-22 0 0,22-21 16,-1 21-16,-20 0 0,20 0 0,-21-22 15,1 22-15,-1 0 0,0 0 16,1-21-16,-22 21 0,0 0 0,0 0 15,0 0-15,1 0 0,-1 0 16,-42 0 156,-1 0-156</inkml:trace>
  <inkml:trace contextRef="#ctx0" brushRef="#br0" timeOffset="88970.87">20468 8424 0,'-21'22'0,"0"-22"16,0 0-16,21 21 16,-22-21-16,-41 0 15,42 0 1,0 0-16,-1 0 0,1 0 15,0 0-15,0 0 16,0 0-16,0 21 0,-1-21 16,1 0-16,0 0 15,0 0 1,42 0 31,0 0-32,0 0-15,1 0 0,-1 0 0,0 0 16,21 0-16,1 0 0,-22 0 16,21 0-16,0 0 0,1-21 0,41 0 15,-41 21-15,20 0 0,-20 0 16,-1 0-16,0 0 0,22 0 16,-22 0-16,22 0 0,-1 0 0,1 0 15,-1 0-15,1 0 0,20 0 16,-20 0-16,20 0 0,-20 0 0,21 0 15,-22 0-15,22 0 0,-22 0 0,1 0 16,-1-22-16,1 22 0,-1 0 16,-20-21-16,20 21 0,-21 0 15,1 0-15,-1-21 0,22 21 16,-22 0-16,0 0 0,22 0 0,-22-21 16,22 0-16,20 21 0,-41 0 15,-1 0-15,0 0 0,-21 0 16,1 0-16,20 0 0,0 0 15,-21 0-15,1 0 16,-22-21-16,21 21 0,0 0 16,-21-22-1,0 1 48,-21 21-48,21-21 48,-21 21-47,21-21-16,-22 21 0,1-21 15,0 0-15,0-1 0,-21 22 16,-1-21-16,1 0 0,-22 0 0</inkml:trace>
  <inkml:trace contextRef="#ctx0" brushRef="#br0" timeOffset="94354.69">15198 7430 0,'0'21'46,"0"0"-14,21-21-32,0 0 0,0 0 15,-21 21-15,21-21 16,0 0-16,1 0 0,-1 0 16,0 0-16,0 0 0,0 0 0,0 0 15,22 0-15,-22 0 0,0 0 16,0 0-16,22 0 0,-22 0 0,0 0 15,0 0-15,0-21 0,0 21 16,22 0-16,-22-21 0,0 21 0,0 0 16,22-21-16,-22-1 15,0 22-15,21-21 0,-21 21 16,1-21-16,20 0 0,-21 21 0,21-21 16,-20 0-16,20 21 0,-21-22 15,0 1-15,43 0 0,-43 0 16,0 0-16,21 0 0,-20-1 0,-1 1 15,0 21-15,0-21 0,21 0 16,-20 0-16,20-22 0,-21 43 16,-21-21-16,21 0 0,0 0 15,-21 0-15,22 0 0,-1-22 16,0 22-16,-21 0 0,0-21 16,21 20-16,-21 1 15,21 0-15,-21-21 0,0 21 0,0-43 16,0 43-16,0-21 15,0-22-15,0 43 0,-21-21 16,0 20-16,0 1 0,0-21 16,-1 21-16,-20 0 0,21-1 0,-21 1 15,20 0-15,-20 0 0,21 0 0,0 21 16,0-21-16,-22-1 0,22 22 16,0-21-16,0 0 0,0 21 0,-1-21 15,-20 0-15,21 0 0,0 21 16,-22-22-16,22 1 0,-21 21 15,21-21-15,-22 21 0,22 0 16,-21-21-16,0 21 0,20 0 0,-20-21 16,21 21-16,-21 0 0,-1 0 15,22 0-15,0 0 0,-21 0 0,20 0 16,1 0-16,-21 0 0,21 0 16,-22 0-16,22 0 0,-21 0 0,0 0 15,-1 0-15,-20 0 0,20 0 16,1 21-16,-21-21 0,-1 0 0,22 21 15,-1-21-15,1 21 0,0-21 16,-1 0-16,1 21 0,21 1 0,-21-22 16,20 0-16,1 21 15,0-21-15,0 0 0,0 21 0,0-21 16,-1 0-16,1 21 0,0 0 16,0-21-16,21 21 0,-21-21 15,0 22-15,-1-22 16,22 21-16,-21 0 0,-21 0 15,21-21-15,0 21 0,-22 0 16,22 1-16,0-22 0,-21 42 16,20-42-16,22 21 0,-21 0 15,0 0-15,0 1 0,0-1 16,21 0-16,-21 0 0,21 0 16,-22 0-16,1 1 0,21-1 15,-21 0-15,21 0 0,-21 0 16,21 0-16,0 1 0,-21-1 0,21 0 15,-21 0-15,21 0 16,0 0-16,-22 1 0,22-1 0,0 0 16,0 0-16,0 0 15,0 0-15,0 1 0,0-1 0,0 0 16,0 0-16,0 0 0,0 0 16,0 1-16,22-1 15,-22 0-15,0 0 0,21 0 0,-21 0 16,0 1-16,0-1 0,21 0 15,-21 0-15,21-21 0,0 21 16,-21 0-16,0 1 0,21-1 16,1-21-16,-1 21 0,-21 0 0,21 0 15,0-21-15,0 21 0,0 1 16,1-1-16,-1-21 0,0 0 16,0 21-16,0 0 0,0-21 15,1 0-15,-1 0 0,0 21 16,0-21-16,0 0 0,0 0 0,1 0 15,-1 21-15,21-21 16,-21 0-16,0 0 0,1 0 16,-1 0-16,0 0 0,0 0 15,0 0-15,0 0 0,1 0 16,-1 0-16,0 0 0,0 0 16,0 0-16,0 0 0,1 0 15,-1 0-15,0 0 0,0-21 16,0 21-1,0 0-15,1 0 16,-22-21 0,21 21-16,0-21 15,-21 0-15,21 21 16,-21-21 15,-21 21-15</inkml:trace>
  <inkml:trace contextRef="#ctx0" brushRef="#br0" timeOffset="96622.93">21145 7430 0,'0'-22'0,"22"22"62,-1 0-62,0 0 16,0 0-16,0 0 16,0 0-16,1 0 15,-1 0-15,21 0 0,-21 0 0,0 0 16,22 0-16,-22 0 0,106 0 15,-85 0-15,-21 0 16,22 0-16,-1 0 0,0 0 16,43-21-16,-64 21 0,22 0 15,-22 0-15,21 0 0,-21 0 16,22-21-16,-22 21 0,0 0 0,21 0 16,22-21-16,-43 21 15,21-21-15,22 21 0,-43-21 16,21-1-16,1 22 15,-22-21-15,0 21 0,21-21 0,-21 0 16,1 21-16,20-21 0,-21 0 16,0-1-16,0 22 0,1-21 0,41-21 15,-63 21-15,42 21 0,-20-21 16,-1-1-16,0 1 0,21-21 16,-21 21-16,1 0 0,-1-1 15,0 1-15,0 0 0,21-21 16,-42-1-16,0 22 0,22 0 15,-1 0-15,-21 0 16,0-22-16,21 22 0,-21-21 0,21 21 16,-21 0-16,0-1 15,21-20-15,-21 0 0,0 21 16,0-1-16,0 1 0,0 0 16,0 0-16,0-21 0,0 20 0,0 1 15,-21 0-15,0 0 0,0 0 16,0 0-16,-1-1 0,1 1 15,0 21-15,0-21 0,-43-21 16,43 21-16,0 21 0,-64-43 16,64 43-16,-42-42 15,20 42-15,22-21 0,-21 21 16,21-21-16,-22 21 0,22 0 0,-21-22 16,21 22-16,-22 0 0,1 0 15,21 0-15,-21 0 0,-1-21 16,1 21-16,0 0 0,20 0 15,-62 0-15,41 0 0,22 0 16,-63 0-16,62 0 16,-41 0-16,42 0 0,0 0 15,-1 21-15,-20-21 0,21 22 16,0-22-16,0 0 0,-1 21 0,1-21 16,-21 21-16,21-21 15,-22 21-15,-41 21 16,63-42-16,-43 43 15,43-43-15,-21 21 0,-1 0 16,22 0-16,-21 0 16,21-21-16,-1 22 0,-20-1 15,42 0-15,-21-21 16,0 21-16,0 0 0,21 0 16,-22 1-1,22-1-15,-21 0 0,21 0 16,-21 0-16,21 0 0,0 22 15,0-22-15,-21-21 16,21 21-16,0 0 0,-21 0 0,21 1 16,0-1-16,0 0 0,0 0 15,0 21-15,0-20 16,0-1-16,0 0 16,0 0-16,0 21 15,0 22 1,0-1-1,0-41-15,0-1 0,0 0 16,0 0-16,0 21 16,21-20-16,-21-1 0,21 0 15,-21 0-15,0 21 16,21-20-16,0-1 0,-21 0 0,22 0 16,-1 0-1,0 22-15,0-22 16,0 0-16,0 0 15,22-21-15,-22 21 0,21-21 16,-21 0-16,1 0 0,-1 0 16,21 0-16,22 0 15,-1 0-15,-21 0 0,-20 0 16,41 0-16,-42 0 0,22 0 16,-1 0-16,-21 0 15,-21-21-15,21 21 0,0 0 16,-21-21 46,0 0-46,22 0 0,-44 21 15,1 0-31,-21 0 0,0 0 0,-1 0 15,-20 21-15,20-21 16,-84 21-16</inkml:trace>
  <inkml:trace contextRef="#ctx0" brushRef="#br0" timeOffset="99103.67">16087 8700 0,'0'0'0,"21"0"0,-21-22 31,0 44 16,0-1-47,-21 0 0,-1 0 16,22 0-16,0 0 0,-21 1 15,21-1-15,-21-21 0,21 21 0,0 0 16,0 21-16,0-20 16,-21 20-16,21-21 0,0 0 15,-21 64-15,21-64 16,0 0-16,0 0 0,0 1 16,0-1-16,0 0 15,0 0-15,0 21 16,0-20-16,21-1 15,0 0-15,0 0 0,0-21 16,43 42 0,-43-42-16,43 22 15,-43-1-15,0-21 0,0 0 16,0 0-16,0 21 0,43-21 16,-43 0-16,0 0 0,43 0 15,-22 0-15,22 0 16,-43 0-16,21 0 0,22 0 15,-22 0-15,-21-21 0,106 0 16,-21-1 0,-64 1-1,1 21-15,62-21 0,-62 0 0,63 0 16,-64 21 0,0-21-16,64-1 0,-64 1 15,1 0-15,41 0 16,-41 0-16,-22 21 0,64-43 15,-64 43-15,21-21 0,43 0 16,-64 21-16,21-21 0,1 21 16,-1-21-16,0 0 0,85-1 15,0-20 1,-84 42-16,-1-21 0,43 0 16,-43 21-16,64-21 15,-64 21-15,0-22 0,-20 22 16,20 0-16,0 0 15,22-21-15,-22 21 0,-21 0 16,43 0-16,-22 0 0,-21 0 16,0 0-16,22 0 0,-22 0 15,42 0-15,-41 0 16,20 0-16,43 0 16,-22 21-1,-42 1-15,64 20 16,-22-21-1,1 0 1,-43 22 0,21-1-1,-42-21-15,22 0 16,20 0 0,-42 1-1,21-1-15,-21 0 16,0 0-1,0 0 1,0 0-16,0 1 31,0-1 16,0-42 47,0-1-94,0 1 16,0 0-1,0 0-15,0 0 0,0 0 16,0-1-16,0 1 15,0 0-15,21 21 0,-21-21 16,0 0-16,21 0 0,-21-1 16,22 22-16,-1-42 0,21 0 15,-21 42 1,-21-21-16,43-22 16,20 1-1,-42 42-15,64-21 16,-22 0-1,-41 21-15,20 0 0,-21 0 16,0-22-16,0 22 0,43 0 16,-43 0-16,21 0 0,1 0 15,-22 0-15,42 0 16,-41 0-16,20 22 0,0-1 16,1-21-16,-22 21 0,0-21 15,21 0-15,22 42 16,-43-42-16,0 0 0,21 21 15,-20-21-15,20 22 0,-21-22 16,0 0-16,22 0 16,20 0-16,-42 0 0,22 21 15,41-21-15,-63 0 0,22 0 16,-1 0-16,0 0 0,-20 0 16,20 0-16,-21 0 0,21 0 0,-20 0 15,-1 0-15,0 0 0,0 0 0,21 0 16,-20 0-16,-1 0 15,0 0-15,0 0 0,0 0 16,0 0-16,1 0 0,-1 0 0,0-21 16,0 21-16,-21-22 0,21 1 15,0 0-15,-21 0 16,0 0 0,0 0-16,0-1 15,0 1-15,0 0 0,22 0 16,-22 0-1,0 0-15,0-1 16,0 1-16,0 0 31,21 21-31,-21-21 32,-21 21 108,-1-21-140,1 21 16,0 0-16,-21 0 0,-1 0 15,1 0-15</inkml:trace>
  <inkml:trace contextRef="#ctx0" brushRef="#br0" timeOffset="104067.66">14817 13081 0,'0'21'15,"-22"-21"17,1 0-32,0 0 15,21-21-15,-21 21 31,21-21-31,-21 21 16,21-21 0,-21 21-1,21-21 1,-22 21-16,22-22 16,0 1-16,0 0 15,-21 21 1,21-21-16,-21 21 0,21-21 31,0 42 32,0 0-48,0 0-15,21-21 0,0 21 16,1-21-16,-22 22 0,21-22 0,0 21 15,0 0-15,0-21 0,0 21 16,43 0-16,-43-21 0,21 43 16,-20-43-16,-22 21 0,21 0 15,0-21-15,21 21 0,1 0 16,-1-21-16,-21 21 0,21 1 0,1-22 16,20 0-16,-20 0 0,41 21 15,-20 0-15,-43 0 16,0 0-16,0-21 0,0 21 0,1-21 15,-1 0-15,0 0 0,0 22 16,0-22-16,0 0 0,1 0 16,-1 0-16,0 0 0,0 0 15,0 0-15,0 0 0,1 0 16</inkml:trace>
  <inkml:trace contextRef="#ctx0" brushRef="#br0" timeOffset="106579.04">15430 13653 0,'-21'21'16,"-21"-21"-16,21 21 15,0 0-15,-85 21 16,85-20-16,-106 41 16,42-21-1,43-20-15,20-1 0,-20 0 0,21 0 16,-21 0-16,20 0 0,1 1 0,0-22 16,0 21-16,0 0 0,0 0 0,-1 0 15,1-21-15,0 21 0,0 1 16,0-1-16,0-21 0,-1 21 0,-20 0 15,21 0-15,0-21 0,0 21 16,-1 1-16,1-1 0,0-21 0,0 21 16,0-21-16,21 21 0,-21-21 15,42 0 48,0 0-63,0 0 15,0-21-15,0 21 0,-21-21 16,22 21-16,-1-21 0,0 21 16,0-22-16,21 1 0,-20 21 15,-1-21-15,0 0 0,21 0 0,-21 21 16,22 21-16,-1-21 0,0-21 0,-20-22 16,20 22-16,-21 0 0,21-21 15,1 21-15,-1-1 0,0-20 0,1 21 16,-1-21-16,0-1 0,22 22 0,-22-21 15,22-1-15,-1 1 0,-20 0 16,20-1-16,-21 22 0,1-21 0,63 0 16,-85 20-16,63-20 15,-62 21 1,20 21-16,-42-21 16,21 21-16,-21-21 62,-21 21-46,0 0-1,0 0-15,-1 0 16,1 0-16,0 0 16,0 0-16,-43 0 15,64-22-15,-42 22 0,21-21 16,0 21-16,0-21 0,-1 21 15,-20-21-15,0 21 0,21-21 0,-22 0 16,1 21-16,0-22 0,-1 1 0,1 0 16,-22 21-16,22-21 0,0 0 15,-43 0-15,43-1 0,-1 22 16,-20-21-16,21 21 0,-1 0 16,22 0-16,-21 0 0,21 0 15,-1 0-15,-20 0 0,21-21 0,0 21 16,0 0-16,-1 0 0,1 0 15,21-21 1,21 42 31,1-21-47,-1 21 0,0-21 0,21 21 16,-21 1-16,1-1 15,-1-21-15,0 21 0,0-21 0,21 21 16,-20 0-16,-1-21 0,0 21 0,0-21 15,21 22-15,-20-1 0,20-21 16,-21 21-16,21 0 0,-20 0 0,20-21 16,0 21-16,1 1 0,-1-1 0,0-21 15,1 21-15,-1 0 16,-21-21-16,21 21 0,1-21 0,-1 0 16,43 21-16,-43-21 0,-21 0 15,22 0-15,-22 0 0,21 0 16,-21 22-16,22-22 0,-22 0 0,0 0 15,0 0-15,0 0 0,-21 21 16,21-21-16,-21 21 16,0 0-1,-21-21 1,0 21 0,0 0-16,0-21 0,-22 22 15,22-22-15,0 21 0,0 0 16,-21 0-16,20-21 0,-20 21 15,0 0-15,-1 1 0,22-1 0,-21 0 16,0 0-16,-1 0 0,1 0 0,0 1 16,-1-1-16,1 0 0,0 0 15,-1-21-15,1 21 0,0 0 0,-1 1 16,1-1-16,0 0 0,-1 0 0,1 0 16,0-21-16,20 21 0,-20 1 15,0-1-15,21-21 16,-1 21-16,-20 0 0,21-21 15,0 0-15,21 21 0,-21-21 0,-1 0 16,22 21 0,0 1-16,22-22 47,-1 0-32,-21-22-15,0 1 0,0 42 16,21-21-16,0-21 0,0 0 0,22 0 15,-22-21-15,21 20 0,-21 1 0,22 0 16,-1 0-16,0-21 0,1 20 16,-1 1-16,21-21 0,-20 21 15,41-22-15,-41 1 0,20 21 16,-20-21-16,20 20 0,-21 1 16,1-21-16,-1 21 0,0 0 0,1-1 15,-1 1-15,-21 0 0,0 0 0,22 0 16,-22 21-16,0-21 0,-21-1 15,21 1-15,-21 0 16,0 0-16,-21 0 16,0 0-1,0 21-15,0-22 0,-1 22 0,1-21 16,-21 21-16,21-21 0,-22 0 16,22 21-16,-21-21 0,21 0 15,-22 21-15,1-22 0,0 1 0,-1 21 16,1-21-16,0 0 0,-1 21 0,1-21 15,0 21-15,-1-21 0,1 21 16,-43-22-16,43 1 0,0 21 16,-43-42-16,64 42 0,-21-21 15,-1 21-15,22-21 0,-21 21 16,21 0-16,-22-22 0,22 22 0,0 0 16,0 0-1,21-21-15,-21 21 0,42 0 78,0 0-78,21 21 16,1 1 0,-1-1-16,-21 0 0,0-21 0,22 21 15,62 21-15,-20-20 16,-43-1-16,1 0 0,20-21 15,-20 21-15,20-21 0,-21 21 16,22 0-16,-22-21 0,22 22 0,42-1 16,-64-21-16,0 0 0,1 21 15,-1-21-15,-21 21 16,21-21-16,-20 0 0,-1 21 0,0-21 16,0 21-16,0-21 15,-21 22-15,21-22 16,-42 0 31,0 0-47,0 21 0,0 0 0,0-21 15,-1 21-15,-20 0 0,21 0 0,-21 1 16,20-1-16,-20 0 0,0 0 16,21 0-16,-22 22 0,1-22 15,21 0-15,-22 21 0,22-21 0,-21 1 16,21 20-16,-22-21 0,1 21 15,21-20-15,-21-1 0,-22 21 0,22-21 16,-1 0-16,22 22 0,-42-43 0,20 21 16,22 21-16,0-21 0,0 1 0,-43 20 15,22-21-15,21 0 0,-21 0 16,20 1-16,1-22 0,0 21 16,0-21-16,21 21 0,-42-21 0,20 0 15,1 0-15,0 0 0,21 21 16,-21-21-16,21 21 0,-21-21 15,0 0-15,21 21 16,0 1 0,0-44 46</inkml:trace>
  <inkml:trace contextRef="#ctx0" brushRef="#br0" timeOffset="106604.03">14414 14372 0,'22'0'15</inkml:trace>
  <inkml:trace contextRef="#ctx0" brushRef="#br0" timeOffset="107483.52">16806 14415 0,'-21'0'0,"0"0"0,0 0 16,0 0 0,-1 0-16,1 0 15,0 0 1,42 0 15,0 0-15,22 0-16,-22-22 0,0 22 0,-21-21 15,-21 21-15,42 0 0,0 0 16,22 0-16,-1 0 0,0 0 0,1 0 16,-1 0-16,0 0 0,1 0 0,-1 0 15,0 0-15,-21 0 0,1 0 0,20 0 16,0 0-16,1-21 0,41 0 0,-20 21 15</inkml:trace>
  <inkml:trace contextRef="#ctx0" brushRef="#br0" timeOffset="107799.31">17886 14372 0,'-43'21'16,"86"-42"-16,-43 21 0,63 0 0,22 0 0,-22-42 15,1 42-15,21-21 0,-1 0 16,22-1-16,0 22 0,0 0 0,105-21 16,-105 21-16,21 0 0,-21 0 15,0-21-15,21 21 0,-21 0 0,21 0 16,-21-21-16,-1 21 0,1 0 0,-21-21 15,21 21-15,-22 0 0,22-43 0,-42 43 16,105-21-16,-84 21 0,-1 0 0,-41 0 16,-1 0-16,0 0 0,1 0 15,-1 0-15,22-21 0,-22 0 0,0 21 16,1 0-16,-43-21 0,42 21 16,0-43-16,1 43 0,-1 0 15,21-21-15,-41 21 16,20 0-16,-42-21 0,42 21 15,43 0-15,-106 0 16,0 0 0,-1 0-16,1 0 31,0 0-31</inkml:trace>
  <inkml:trace contextRef="#ctx0" brushRef="#br0" timeOffset="107828.29">21336 13928 0,'-64'21'0</inkml:trace>
  <inkml:trace contextRef="#ctx0" brushRef="#br0" timeOffset="108827.53">16997 14626 0,'0'0'0,"-43"21"16,65-21 46,-1 0-62,0 0 16,0 0-16,0 0 16,-21-21-16,21 21 0,1 0 0,-1 0 15,0 0-15,0 0 0,0 0 0,0 0 16,1 0-16,20 0 0,-21 0 16,21 0-16,-20 0 0,20 0 0,0 0 15,1 0-15,-1 0 0,0 0 0,22-21 16,-22 21-16,22 0 0,-22 0 0,21 0 15,1 0-15,-1 0 16,1 0-16,-1 0 0,1 0 0,21 0 16,-22 0-16,1 0 0,20 0 0,1 0 15,-22-21-15,22 21 0,0 0 0,-1 0 16,-20 0-16,21 0 0,-1 0 16,1 0-16,21 0 0,-22 0 0,1 0 15,21 0-15,0 0 0,-22 0 0,22 0 16,0 0-16,-21-21 0,21 21 15,-1 0-15,-20 0 0,21 0 0,0 0 16,-22-21-16,22 21 0,-21-22 0,21 22 16,-22-21-16,1 21 0,-21-21 0,20 21 15,1 0-15,-22-21 16,22 21-16,-21 0 0,-1 0 0,1-21 16,63 21-16,-85 0 0,21 0 15,1 0-15,-22-21 16,-21 21-16,22 0 0,-22 0 15,0 0-15,-21-22 47,0 1 0,-21 0-47,0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4:18:25.0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5038 1439 0,'0'-21'0,"0"0"63,0 42 46,-22-21-93,22 21-16,0-42 93,0 0-77,0 0 0,-21 0 15,21 0 0,0-1-31,0 1 31,21 21-15,-21 21 109,0 1-125,0-1 0,0 0 16,0 0-16,0 0 15,0 0-15,0 1 0,0-1 16,0 0-16,0 0 0,0 0 16,0 0-16,0 1 0,0-1 15,0 0-15,0 0 0,0 0 0,0 22 16,0-1-16,0-21 15,0 0-15,0 0 0,0 1 0,0 41 16,0-42-16,0 0 16,0 1-16,0-1 0,0 0 0,0 0 15,0 0-15,0 0 16,0 1-16,0-1 0,0 0 0,0 0 16,0 0-16,0 0 0,0 1 15,0-1-15,0 0 0,0 0 0,0 0 16,0 0-16,0 1 0,0 20 15,0-21-15,0 0 0,0 0 0,0 1 16,0-1-16,0 0 0,0 0 16,0 0-16,0 0 0,0 22 0,0-22 15,0 0-15,0 0 0,0 0 16,0 1-16,0-1 0,0 0 0,0 0 16,0 0-16,0 0 0,0 1 15,0-1-15,0 0 0,0 0 16,0 0-16,0 0 0,0 1 15,0-1-15,0 0 0,0 0 0,22 0 16,-22 0-16,0 1 0,0 20 16,0-21-16,0 0 0,0 0 0,21 1 15,-21-1-15,0 21 0,21-21 16,-21 0-16,0 1 0,0-1 0,0 21 16,0-21-16,21 0 0,-21 1 15,0-1-15,0 21 0,0-21 0,21 0 16,-21 1-16,0-1 0,0 0 15,0 0-15,0 21 16,0-20-16,21-1 0,-21 0 16,0 0-16,0 0 0,0 0 15,0 1-15,0-1 0,0 0 0,0 0 16,0 21-16,0-20 0,0-1 16,0 21-16,0-21 0,0 22 0,0-22 15,0 21-15,0-21 0,0 22 16,0-1-16,0-21 0,0 21 0,0 1 15,0-22-15,0 21 0,22-21 0,-22 22 16,0-22-16,0 21 0,0 1 16,21-22-16,-21 21 0,0 0 0,0 1 15,0-1-15,0 0 16,0 1-16,0 41 0,0-41 16,0-1-16,21 0 0,-21 22 15,0-22-15,0 22 0,0-22 16,0 0-16,0 1 0,0-1 0,0 0 15,0 1-15,0-1 0,0 0 16,0 1-16,21-1 0,-21 0 0,0 1 16,0-1-16,0 0 0,0 1 15,0-22-15,0 21 0,0 1 0,0-1 16,0-21-16,0 21 0,0 1 16,21-22-16,-21 21 0,0 1 0,0-1 15,0 0-15,0 1 16,0-1-16,0 0 0,0-21 0,0 22 15,0-1-15,0 0 0,0 1 0,0-1 16,0 0-16,0 1 0,0-1 16,0 43-16,0-43 0,0 0 15,0 1-15,0-1 0,0 0 16,0 64-16,0-63 0,0 20 16,0-21-16,0 22 0,0-22 0,0 1 15,0-1-15,0 21 0,0-20 16,0-1-16,0 0 0,0 22 15,0-22-15,0 1 0,0 20 16,0-21-16,0 22 0,0-22 0,0 22 16,0-22-16,0 0 0,0 22 0,0-22 15,0 1-15,0-1 0,0 21 16,0-20-16,0-1 0,0 0 0,0 22 16,0-22-16,0 1 0,0 20 15,0-21-15,0 22 0,-21-22 0,21 64 16,0-64-16,0 1 0,0 20 15,-21-20-15,21-1 0,0 21 16,0-20-16,0-1 0,0 22 0,0-22 16,0 64-16,0-43 15,0-20-15,0 20 0,0-21 16,0 22-16,-21 21 0,21-22 16,0-21-16,0 22 0,0-1 15,0-20-15,0 20 0,0 1 0,0-1 16,0 1-16,0 42 0,0-43 15,0 1-15,-21-1 0,21 1 16,0-1-16,0 1 0,0-22 0,0 21 16,0 1-16,0-1 0,0 1 15,0-1-15,0-20 0,0 20 0,0-20 16,0-1-16,0 0 0,0 1 0,0-1 16,0-21-16,0 0 15,0 0-15,0-42 16,0 0-16</inkml:trace>
  <inkml:trace contextRef="#ctx0" brushRef="#br0" timeOffset="1610.5">5016 1312 0,'22'22'16,"-1"-22"15,0 0-16,0 0-15,0 0 0,0 21 16,1-21-16,-1 0 16,0 0-16,0 0 0,0 0 0,22 21 15,-22-21-15,21 0 0,-21 0 16,22 0-16,-1 0 0,0 0 16,-21 0-16,43 0 0,-22 0 0,1 0 15,20 0-15,-21 0 0,22 0 16,-1 0-16,-20 0 0,20 0 15,-20 0-15,20 0 0,1 0 0,-22 0 16,43 0-16,-22 0 0,22 0 16,-1 0-16,1 0 0,0 0 15,-1 0-15,1-21 0,-21 21 0,20 0 16,1 0-16,-22 0 0,22-21 16,-21 21-16,20 0 0,1 0 0,0 0 15,-1 0-15,1 0 0,-22 0 16,22-22-16,0 22 0,-22 0 0,22 0 15,-22 0-15,1 0 0,-1 0 16,1 0-16,21 0 0,-22 0 0,22 0 16,-22 0-16,1 0 15,20 0-15,-20 0 0,-1 0 0,22 0 16,-21 22-16,20-22 0,-20 0 16,20 0-16,1 0 0,0 0 0,21 0 15,-1 0-15,1 0 0,0 0 16,0 0-16,21 0 0,-21 0 0,0 0 15,21 0-15,0 0 0,0 0 16,0 0-16,0 0 0,0 0 0,0 0 16,0 0-16,0 0 0,0 0 15,21-22-15,-21 22 0,21 0 0,-21 0 16,0 0-16,0-21 0,0 21 16,0 0-16,0 0 0,-21-21 15,21 21-15,-21 0 0,-1 0 16,1 0-16,-21 0 0,0-21 0,-1 21 15,1 0-15,0 0 0,-22 0 16,22 0-16,-22-21 0,1 21 0,-22 0 16,22 0-16,-22 0 0,-21 0 15,21 0-15,-20 0 0,-1 0 0,0 0 16,0 0-16,-21-21 0,-21 21 31</inkml:trace>
  <inkml:trace contextRef="#ctx0" brushRef="#br0" timeOffset="3894.02">14287 1207 0,'22'0'31,"-22"21"0,0 0-31,0 0 16,0 0-16,0 0 0,-22 1 16,22-1-16,-21 21 0,21-21 0,0 0 15,-21 22-15,21-22 16,-21 42-16,21-20 0,0-22 15,0 21-15,0 1 0,0-1 16,0 21-16,0-20 0,0-1 16,0 43-16,0-43 15,0 0-15,0 1 0,0-1 0,0 0 16,0 1-16,0-1 0,0 0 0,0 22 16,0-22-16,0 1 0,0 20 15,21-21-15,-21 22 0,0-22 16,0 22-16,0-22 0,0 0 0,0 22 15,0-22-15,0 22 0,21-22 16,-21 22-16,0-1 0,0 1 16,0-1-16,0 1 0,0 84 15,0-85-15,0 1 0,0-1 0,0 1 16,0-1-16,0 1 0,0 20 16,0-20-16,0-1 0,0 22 0,0-21 15,0-1-15,0 1 0,0 20 16,0-20-16,0-1 0,0 1 0,0-1 15,0 22-15,0-22 0,0 22 16,0-21-16,-21-1 0,21 22 0,-21-22 16,21 1-16,0-1 0,0 1 0,0-1 15,0 22-15,-21-22 16,21 1-16,-21-1 0,21 1 0,0-1 16,0 1-16,-22-22 0,22 22 15,-21-1-15,21 43 0,0-42 16,-21-1-16,21 1 0,-21-1 0,21 22 15,-21-22-15,21 1 0,-21-1 16,21 1-16,0-1 0,0 1 0,-22-1 16,22 1-16,-21-1 0,21 1 15,-21 20-15,21-20 0,-21-1 0,21 1 16,0-1-16,-21 1 0,0-1 16,21 1-16,-22-1 0,22 1 15,-21-1-15,0 1 0,21-1 0,0 1 16,0-1-16,-21 1 0,21-1 0,-21 1 15,21-1-15,-21 1 0,21-1 16,0-20-16,0 20 0,0 22 0,-22-22 16,22 1-16,-21-1 0,21 1 15,-21-1-15,21-20 0,0 20 0,0 1 16,-21-22-16,21 22 0,-21-22 0,21 21 16,0 1-16,0-22 0,0 22 15,-21-1-15,21-20 0,-22 20 0,22-21 16,0 22-16,0-22 0,-21 22 15,21-22-15,-21 0 0,21 22 16,0-22-16,0 1 0,-21 20 0,21-21 16,0 22-16,-21-22 0,21 22 0,0-22 15,0 22-15,0-22 0,0 21 16,0-20-16,-21-1 0,21 0 0,0 22 16,-22-22-16,22 1 0,0-1 0,0 0 15,0 1-15,0 20 0,0-21 16,0 1-16,0-1 0,0 0 0,0 64 15,0-85-15,0 22 0,0-1 16,0 0-16,0-20 0,0 20 16,0-21-16,0 21 0,0-20 15,0-1-15,0 21 0,0-21 0,0 0 16,0 1-16,0 20 0,0-21 16,0 0-16,0 0 0,0 1 0,0-1 15,0 0-15,0 0 0,0 21 0,0-20 16,0-1-16,0 0 15,0 0-15,-21 0 0,21 0 0,0 1 16,0-1 0,-21-21-16,21 21 15,-21-21-15,0 21 16,0-21-16,-1 0 16,1 0-16,0 0 0,0 0 15,0 21-15,0-21 0,-1 0 0,1 0 16,-21 0-16,21 0 0,0 0 15,-22 0-15,22 0 0,0 0 0,-21 0 16,-43 0-16,43 0 0,-1 0 16,1 0-16,0 0 0,-1 0 15,-20 0-15,20 0 0,-20 0 0,-1-21 16,-41 21-16,62 0 16,-20 0-16,-1-21 0,22 21 0,-22 0 15,1 0-15,-1 0 0,22 0 0,-21-21 16,-1 21-16,1 0 0,-1 0 15,1 0-15,-1 0 0,1 0 16,-22 0-16,0 0 0,-63 0 16,63 0-16,1 0 0,-1 0 15,0 0-15,1 0 0,-1 0 0,22 0 16,-22 0-16,21 0 0,-20 0 0,-1 0 16,0 0-16,1-21 0,-1 21 15,-21 0-15,22 0 0,-1 0 0,-21 0 16,21 0-16,1 0 0,-1 0 15,-21 0-15,22 0 0,-22 0 0,21 0 16,-21 0-16,22 0 0,-1 0 0,0 0 16,1 0-16,-1 0 0,21 0 15,1 0-15,-1 0 0,1 0 16,21 0-16,-22 0 0,1 0 0,-1 0 16,-21 0-16,22 0 0,-22 0 15,1 0-15,-1 21 0,21-21 16,-20 0-16,-1 0 0,0 0 0,1 21 15,20-21-15,-20 0 0,-1 0 0,0 0 16,1 0-16,20 0 0,-21 0 0,22 0 16,-1 0-16,1 0 0,-1 0 15,1 0-15,-1 0 0,22 0 0,-21 0 16,-1 0-16,22 0 0,-22 0 16,1 0-16,-1 0 0,22 0 0,-22 0 15,22 0-15,0 0 0,-1 0 16,1 0-16,0 0 0,-1 0 15,22 0-15,0 0 0,-21 0 0,21 0 16,-1 0-16,1-21 0,0 21 16,0 0-16,0 0 0,0 0 0,-1 0 15,1 0 1,0 0-16,0 0 47,0 0-32,21-21 95,21 21-95,-21-22 1,0 1 0,0 0-1,0 0 1,0 0 0,0 0 15,0-1-31,0 1 15,0 0-15,0 0 0,0 0 0,0 0 16</inkml:trace>
  <inkml:trace contextRef="#ctx0" brushRef="#br0" timeOffset="6270.25">6032 2582 0,'0'-21'16,"0"0"0,0 0-1,-21 21-15,21-21 16,-21 0-1,21 42 48,0 0-63,0 0 16,-21 0-16,21 0 0,0 1 15,0-1-15,0 21 0,0-21 16,0 0-16,0 22 0,0-22 15,0 0-15,0 21 0,0-20 16,0 20-16,0-21 0,0 0 0,0 22 16,0-22-16,0 0 0,21 21 15,-21-21-15,0 1 0,0-1 16,21 0-16,0 0 0,-21 21 16,0-20-16,22-1 0,-1-21 0,-21 21 15,0 0-15,21 0 16,0-21-16,0 0 15,0 0 1,1 0-16,-1 0 16,-21-21-16,21 0 0,0 0 15,0 0-15,-21-1 0,21 1 0,1-21 16,-1 21-16,0-22 0,-21 1 16,21 21-16,21-64 15,-20 43-15,-1-43 16,0 43-16,0 21 0,-21-43 15,21 43-15,-21 0 0,0 0 16,21 0-16,-21-1 0,0 1 16,0 0-16,0 0 15,-21 21 48,21 21-63,0 0 15,0 0 1</inkml:trace>
  <inkml:trace contextRef="#ctx0" brushRef="#br0" timeOffset="6962.68">7218 2688 0,'0'0'0,"0"-21"0,21 21 16,-21-21-16,0 0 0,21 0 15,-21-1-15,0 1 16,0 0-1,-21 21 1,0 0-16,-22 0 16,22 21-16,0 0 0,0-21 0,-21 22 15,20-1-15,-20 0 0,0 21 16,21-21-16,-64 43 16,43-1-1,20-20 1,22-22-16,0 0 15,22-21-15,-1 0 0,0 0 16,0 0-16,0 0 0,0 0 16,22 0-16,-22 0 0,21 21 15,1-21-15,-22 0 0,0 0 16,0 0-16,0 0 0,0 0 0,43 0 16,-22 21-1,-21 1-15,-21-1 16,22-21-16,-22 21 0,0 0 15,0 0-15,0 0 16,0 1-16,-22-22 0,1 21 0,21 0 16,-21 0-16,0-21 0,0 21 15,-22 0-15,22-21 0,0 22 16,-21-1-16,-1-21 0,22 0 16,-21 21-16,0-21 0,-22 0 15,-42 0 1,0-42-1,85 42-15,0 0 0,21-22 16,0 1-16,0 0 16,0 0-1,21 0-15,0 0 16,1 21-16,20-22 16</inkml:trace>
  <inkml:trace contextRef="#ctx0" brushRef="#br0" timeOffset="7174.11">7916 2604 0,'0'0'0</inkml:trace>
  <inkml:trace contextRef="#ctx0" brushRef="#br0" timeOffset="7406.57">7874 2667 0,'0'21'31,"21"-21"-15,0 0-16,0 0 15,-21-21-15,22 21 16,-22-21-16,0 0 31,-22 21-31,1 0 16,0 0 0,0-21-16,21 42 31,0 0-16,0 0-15,21 0 16</inkml:trace>
  <inkml:trace contextRef="#ctx0" brushRef="#br0" timeOffset="7606.04">7916 3133 0,'0'0'0,"0"21"16,21-21-1</inkml:trace>
  <inkml:trace contextRef="#ctx0" brushRef="#br0" timeOffset="7806.02">8107 2985 0,'21'0'15,"0"0"-15,21-22 0</inkml:trace>
  <inkml:trace contextRef="#ctx0" brushRef="#br0" timeOffset="8413.77">9123 2498 0,'0'-21'0,"21"-1"15,-21 1 17,0 42-1,0 1-31,0-1 0,0 21 16,0-21-16,0 0 0,0 22 15,0-1-15,0-21 0,0 22 0,0 41 16,0-41-16,0 62 15,0-83-15,0 83 16,0-83 0,-21 20-16,21-21 15,0 0-15,0 0 0,0 1 16,0-44 46,0 1-62,0 0 16,0 0-16,0 0 0,0 0 0</inkml:trace>
  <inkml:trace contextRef="#ctx0" brushRef="#br0" timeOffset="9705.5">9186 2519 0,'21'0'78,"1"0"-63,-1 0-15,0-21 0,0 21 0,0 0 16,0-21-16,1 21 0,20 0 16,-21 0-16,21 0 0,-20 0 0,20-22 15,0 22-15,1 0 0,20 0 16,1-21-16,-22 21 0,21 0 0,1 0 15,21-21-15,-22 21 0,64 0 16,-63 0-16,-1 0 16,-21-21-16,22 21 0,-1 0 0,1 0 15,84-21-15,-84 21 16,-1 0-16,85 0 0,-84 0 16,84-21-16,-85 21 15,1 0-15,-1 0 0,1 0 0,-22 0 16,22 0-16,-1 0 0,-20 0 15,20-22-15,1 22 0,-22 0 0,21 0 16,-20 0-16,-1 0 0,22 0 16,-22 0-16,0 0 0,1 0 0,-22 0 15,21 0-15,0 0 0,-20 0 16,-1 0-16,0 0 0,0 0 0,0 0 16,0 0-16,1 0 0,-1 0 15,-21-21-15,21 21 16,-21 21 15,0 1-15,0-1-16,0 0 15,0 0-15,0 0 0,0 0 16,0 22-16,0-22 0,0 0 0,0 0 16,0 22-16,0-22 0,-21 0 15,21 21-15,0-21 0,0 22 0,0-22 16,0 21-16,0-21 15,0 1-15,0 20 0,0-21 0,0 0 16,0 0-16,0 1 0,0-1 16,0 0-16,0 0 0,0 0 0,0 0 15,0 1-15,0-1 0,0 0 16,0 0-16,0 0 16,-21 0-1,-1-21-15,1 0 0,0 22 16,0-22-16,0 0 15,0 0-15,-1 0 0,1 0 0,-21 21 16,21-21-16,-22 0 0,22 0 16,-63 0-16,41 0 15,1 0-15,0 0 0,-1 0 16,1 21-16,0-21 0,-1 0 0,1 0 16,0 0-16,-1 0 0,22 0 0,-21 0 15,-1 0-15,1 21 0,-21-21 16,20 0-16,-63 0 0,64 0 15,-21 0-15,-1 0 0,22 0 16,-22 0-16,22 0 0,-22 0 0,22 0 16,-21 0-16,20 0 0,1 0 0,0 0 15,-1 0-15,-20 0 0,20 0 16,1 0-16,0 0 0,-22 0 0,22 0 16,0 0-16,-22 0 15,22 0-15,-1 0 0,1 0 0,0 0 16,-1 0-16,1 0 0,0 0 15,-1 0-15,1 0 0,21 0 0,-21 0 16,-1 0-16,1 0 0,21 0 0,-22 0 16,22 0-16,-21 0 0,21 0 15,0 0-15,-1 0 0,1 0 0,0 0 16,0 0-16,0 0 16,0 0-16,-1 0 15,1 0-15,0 0 16,0 0 15</inkml:trace>
  <inkml:trace contextRef="#ctx0" brushRef="#br0" timeOffset="10777.6">8128 3090 0,'-21'0'15,"0"0"1,-1 0-1,1 0 1,0 22-16,0-1 16,21 0-1,0 0-15,0 0 16,0 0 0,21-21-1,0 0-15,0 0 16,1 0-1,-22-21-15,21 21 0,-21-21 0,0 0 16,0 0 0,0 0-1,0-1-15,-21 22 16,-1-21-16,1 21 16,0 0-1,0 0-15,0 0 16,21 21-16,-21-21 15,21 22-15,0-1 0,0 0 16,0 0-16,0 0 16,21 0-1,0-21-15,0 0 16,0 0-16,0 0 16,1-21-16,-22 0 15,21 21-15,-21-21 16,0 0-16,0 0 15,0-1 1,-21 22-16,-1 0 16,1 0-16,0 0 15,0 0 1,21 22-16,-21-22 16,21 21-16,0 0 15,21-42 32</inkml:trace>
  <inkml:trace contextRef="#ctx0" brushRef="#br0" timeOffset="11634.35">7980 2646 0,'0'0'0,"0"21"0,0 0 16,0 0-1,21-21 16,0 0-15,-21-21-16,0 0 16,0 0-1,0 0 1,-21 21 0,0 0-1,0 0 1,21 21-1,0 0 1,0 0 0,21-21 46,-21-21-62,21 0 0,-21 0 16,0 0-1,0-1-15,-21 22 16,0 0 0,-1 0-16,1 0 15,0 0 1,21 22-16,0-1 16,0 0-16,0 0 15,0 0-15,0 0 16,0 1-1,0-1-15</inkml:trace>
  <inkml:trace contextRef="#ctx0" brushRef="#br0" timeOffset="12486.69">6075 4551 0,'-21'0'16,"-1"0"0,1 21-1,21 0-15,-21 0 16,21 1-16,0-1 0,-21 21 16,21 0-16,0 1 0,0-1 15,0 0-15,0 1 0,0 20 0,0-20 16,-21 41-1,21-41-15,0-22 0,0 42 0,0-42 16,0 1-16,-21-1 0,21 0 16,0 0-16,0-42 47,0 0-47,0 0 15,0-1-15,-22 1 16</inkml:trace>
  <inkml:trace contextRef="#ctx0" brushRef="#br0" timeOffset="12898.22">5694 4657 0,'0'0'0,"0"-21"16,0-1-16,0 1 0,21 0 15,0 0-15,0 0 0,0 0 16,1 21-16,-1-22 0,0 1 16,21 21-16,-21-21 0,22 0 0,-22 21 15,21 0-15,1 0 0,-22 0 16,21 0-16,-21 0 0,0 0 0,22 21 16,-22 0-16,0 0 0,-21 1 15,0-1-15,0 0 0,0 21 0,0-21 16,0 1-16,0 20 0,-21-21 15,0 21-15,0-20 0,-1 20 0,-20-21 16,0 43-16,21-43 0,-1 0 16,1 0-16,0-21 0,21 21 15,-21-21-15,0 21 16,42-42 31,0 0-32,0 21-15,-21-21 0,21 0 16,1 21-16</inkml:trace>
  <inkml:trace contextRef="#ctx0" brushRef="#br0" timeOffset="13613.64">6562 4614 0,'0'22'31,"0"-1"-31,0 0 16,0 0-16,0 21 0,0-20 16,0-1-16,0 21 0,0 0 0,-22-20 15,22 20-15,0 0 0,-21 1 16,21-22-16,0 21 0,0 0 15,-21-20-15,21 20 0,-21-21 0,21 0 16,-21 0-16,21 1 0,0-1 16,0-42 31,0-1-47,0 1 15,0 0-15,21 0 0,0 0 0,-21-22 16,21 22-16,0-21 0,1 21 15,20-22-15,-21 22 0,0 0 0,0 0 16,1 0-16,-1 0 0,0-1 16,0 22-16,0 0 0,0 0 15,1 0-15,-1 0 16,-21 22-16,21-22 0,-21 21 0,0 0 16,0 0-16,0 0 0,21 0 15,-21 1-15,0 20 0,21-21 0,0 0 16,-21 0-16,0 1 0,22-22 15,-1 21-15,0-21 16,0 0-16,0 0 16,0 0-16,1 0 15,-1-21-15,0-1 0,-21 1 16,21 0-16,-21 0 16,0-21-16,0 20 0,0-20 0,0 0 15,0-1-15,0 1 0,0 21 0,0-21 16,0 20-16,-21-20 0,0 0 15,21 21-15,0 42 94</inkml:trace>
  <inkml:trace contextRef="#ctx0" brushRef="#br0" timeOffset="13931.96">7408 4593 0,'-21'21'16,"21"1"-16,0-1 0,0 0 16,0 0-16,0 0 0,0 0 15,0 22-15,0-22 0,0 21 0,0-21 16,0 22-16,0-22 16,0 0-16,0 21 0,0-20 0,0-1 15,0 0-15,0 0 0,0 0 16,0 0-16,0 1 0,0-44 47,0 1-32,0 0-15</inkml:trace>
  <inkml:trace contextRef="#ctx0" brushRef="#br0" timeOffset="14357.72">7260 4678 0,'0'0'0,"-21"0"0,21-21 16,0 0-1,0-1-15,21 1 16,0 21-16,0 0 16,1-21-16,-1 21 0,0 0 0,21 0 15,-21-21-15,22 21 0,-1 0 16,0 0-16,1 0 0,-1 0 15,0 0-15,1 0 0,20 0 16,-42 21-16,22 0 0,-1 0 0,0 1 16,-20-1-16,-1 21 0,0-21 15,0 22-15,-21-22 0,0 21 0,0 0 16,0 1-16,0-1 0,-21-21 0,0 22 16,-22-1-16,1-21 0,21 21 15,-21-20-15,-1-1 0,1 0 0,0 0 16,20 0-16,-20 0 0,0-21 15,21 22-15,-22-22 0,22 0 0,0 0 16,0 0-16,0 0 0,-1 0 16,1 0-16,0 0 0,0 0 15,21-22 1,0 1 0,0 0-16,0 0 0,0 0 15,0 0-15,21-1 0</inkml:trace>
  <inkml:trace contextRef="#ctx0" brushRef="#br0" timeOffset="14747.56">8403 4614 0,'0'22'0,"0"-1"16,0 0-1,0 0-15,21-21 32,0 0-32,-21-21 15,22 21 1,-22-21-16,0 0 15,-22-1 17,1 22-17,0 0-15,21 22 16,0-1 0,0 0-1,-21-21-15,21 21 16</inkml:trace>
  <inkml:trace contextRef="#ctx0" brushRef="#br0" timeOffset="15077.4">8424 5038 0,'0'0'0,"-21"21"0,21 21 15,0-21-15,0 1 16,21-22 31,-21-22-47,0 1 16,0 0-1,0 0-15,-21 21 63</inkml:trace>
  <inkml:trace contextRef="#ctx0" brushRef="#br0" timeOffset="15642.05">9504 4445 0,'0'21'16,"0"0"-16,-21-21 15,21 22-15,0 20 0,0-21 16,0 0-16,0 22 0,0-1 15,0 0-15,0 1 0,0-1 0,0 0 16,0 1-16,-22-1 0,22 0 16,0 1-16,0-1 0,-21 0 0,21-21 15,0 1-15,0 20 0,0-21 0,0 0 16,0 0-16,0-42 47,0 0-47,0 0 15,0-21-15,0 20 0,0-20 16</inkml:trace>
  <inkml:trace contextRef="#ctx0" brushRef="#br0" timeOffset="16633.66">9504 4487 0,'21'0'47,"0"0"-47,0 0 16,0 0-16,1-21 0,20 21 15,0 0-15,1 0 0,-1 0 0,0 0 16,22 0-16,-22 0 0,22 0 0,20 0 15,-20-21-15,-1 21 0,22 0 16,-22 0-16,22 0 0,-21 0 0,20-21 16,1 21-16,0 0 0,-1 0 15,22 0-15,-21 0 0,-1-21 0,1 21 16,0 0-16,-1 0 0,-20 0 16,21-21-16,-22 21 0,1-22 0,-1 22 15,1 0-15,-1 0 0,1-21 16,-1 21-16,1 0 0,20-21 15,-20 0-15,-22 21 0,0 0 16,-20 0-16,20 0 0,-21-21 16,0 21-16,0 0 0,1 0 0,-1 0 15,0 0-15,-21 21 16,0 0-16,0 0 16,0 0-16,0 1 15,0-1-15,0 0 0,0 0 16,0 0-16,0 0 0,0 1 0,0-1 15,0 0-15,21 0 0,-21 0 16,0 22-16,0-22 0,0 0 16,0 0-16,0 0 0,0 0 15,0 22-15,0-22 0,0 0 0,0 0 16,0 22-16,0-22 0,0 21 16,0-21-16,0 0 0,0 1 15,0-1-15,0 0 0,0 0 0,0 0 16,0 0-16,0 1 0,0-1 15,0 0-15,0 0 16,0 0-16,-21-21 16,0 0-16,0 21 15,-1-21-15,1 0 0,0 0 0,0 0 16,0 22-16,-22-22 0,22 0 16,-21 0-16,0 0 0,-1 0 15,1 21-15,0-21 0,-22 0 0,22 0 16,-22 0-16,22 0 0,-22 0 15,1 0-15,-64 21 16,42-21-16,22 0 0,-107 0 0,107 0 16,-22 21-16,1-21 0,20 0 15,-21 0-15,22 0 0,-1 21 16,1-21-16,-1 0 0,1 0 0,-1 0 16,1 0-16,-1 0 0,1 0 15,-1 0-15,1 0 0,-22 21 0,22-21 16,-1 0-16,1 0 0,-1 0 15,22 0-15,-22 0 0,22 0 0,21 0 16,-21 0-16,20 0 0,1 0 0,0 0 16,0 0 31</inkml:trace>
  <inkml:trace contextRef="#ctx0" brushRef="#br0" timeOffset="17390.58">7429 6795 0,'0'-22'16,"-21"22"15,21 22-31,-21-1 16,21 0-16,0 0 0,0 0 0,0 0 16,0 1-16,0 20 0,0-21 0,0 21 15,0-20-15,-21 20 0,21 0 16,0 1-16,0-1 0,0 0 0,0 1 15,-21-1-15,21 0 0,0 1 16,0-1-16,0 0 0,0 1 0,0-22 16,0 21-16,0-21 0,0 0 15,0 1-15,0-1 0,0 0 16,0 0-16,0 0 16,0-42 15,0 0-31,0 0 0,0 0 0,0-1 15,0 1-15,0-21 0</inkml:trace>
  <inkml:trace contextRef="#ctx0" brushRef="#br0" timeOffset="18294.11">7408 6837 0,'0'0'0,"0"-21"0,21 21 16,1-21 0,-1 21-16,0 0 0,0 0 15,0-22-15,0 22 0,1 0 16,20 0-16,-21 0 0,21 0 0,1 0 16,20 0-16,-20 0 0,20 0 0,1 0 15,-1 0-15,1 0 0,-1 0 16,22 0-16,-22 0 0,22 0 15,21 0-15,-22-21 0,22 21 16,0 0-16,0 0 0,0 0 0,0 0 16,-1 0-16,1 0 0,0-21 0,21 21 15,-21 0-15,21 0 0,-21-21 16,0 21-16,-1 0 0,1 0 0,-21-21 16,0 0-16,-1 21 0,1 0 15,0 0-15,-1-22 0,-20 22 0,20 0 16,-20 0-16,-1 0 0,1-21 15,-22 21-15,22 0 0,-22 0 0,0 0 16,-20 0-16,20 0 0,-21 0 0,0 0 16,0 21-16,1 1 0,-22-1 15,21-21-15,-21 21 16,0 0-16,0 0 0,0 0 16,0 1-16,0-1 0,0 0 0,0 0 15,0 0-15,0 0 0,-21 1 0,21-1 16,-22 21-16,22-21 0,0 0 15,0 22-15,0-22 0,0 0 0,0 21 16,0-20-16,0 20 0,0-21 0,0 21 16,0-20-16,0 20 0,0-21 15,0 21-15,0-20 0,0-1 0,0 0 16,0 21-16,0-21 0,0 1 16,0-1-16,0 0 0,0 0 15,-21 0-15,0 0 0,21 1 16,-21-22-16,0 21 0,0 0 15,-1 0-15,1-21 0,-21 21 16,21-21-16,0 0 0,-22 21 0,1-21 16,0 0-16,-1 0 0,1 22 0,0-22 15,-22 0-15,22 0 0,-22 21 16,1-21-16,-1 0 0,-20 0 0,20 21 16,-21-21-16,1 21 0,-22-21 0,21 0 15,-21 0-15,1 21 0,-1-21 16,-106 0-16,85 0 15,21 21-15,-21-21 0,0 0 16,21 0-16,-21 0 0,22 0 0,-1 22 16,0-22-16,0 0 0,-84 0 15,84 0-15,21 0 0,0 0 16,1 21-16,-1-21 0,22 0 0,-22 0 16,21 21-16,1-21 0,-1 0 15,22 0-15,0 21 0,-1-21 0,1 0 16,21 0-16,0 0 0,21-21 47,0 0-47</inkml:trace>
  <inkml:trace contextRef="#ctx0" brushRef="#br0" timeOffset="18673.79">7874 7091 0,'0'21'31,"0"0"-31,0 22 0,0-22 16,0 0-16,0 21 0,0 1 15,-21-1-15,21 0 0,-21 1 0,21-1 16,0 0-16,0 1 0,0-22 16,0 21-16,0 0 0,0-20 0,0-1 15,0 21-15,0-21 0,0 0 0,0 1 16,0-1-1,21-21 1,0 0-16,-21-21 16,21-1-16,0 22 15</inkml:trace>
  <inkml:trace contextRef="#ctx0" brushRef="#br0" timeOffset="19129.91">8234 7430 0,'0'21'31,"0"0"-15,-21 0-16,21 0 16,0 0-16,0 1 0,0-1 0,0 0 15,0 0-15,0 0 0,0 0 0,0 1 16,0-1-16,0 0 0,0 0 15,21-21-15,-21 21 0,21-21 0,0 0 16,0 0-16,0 0 0,1 0 16,-1 0-16,0 0 15,0-21-15,-21 0 0,21 21 16,0-21-16,-21 0 16,0-1-16,0 1 0,0 0 0,0 0 0,0-21 15,0 20-15,0 1 0,0-21 16,0 21-16,-21 0 0,0-22 15,0 22-15,0 21 0,0-21 0,-1 21 16,1 0-16,0 0 0,0 0 16,0 0-16,0 21 0,-1 0 15,22 0-15,-21-21 16,21 22-16,0-1 0,0 0 16,0 0-16,0 0 0,0 0 15,21-21 1,1 22-16,-1-22 0</inkml:trace>
  <inkml:trace contextRef="#ctx0" brushRef="#br0" timeOffset="19826.91">9017 7366 0,'-21'0'16,"0"0"-16,-1 0 16,1 0-16,0 0 0,0 0 0,0 0 15,0 21-15,-1-21 0,1 21 0,0 1 16,0-1-16,0 0 0,0 0 16,-1-21-16,1 21 0,21 0 0,0 1 15,0-1-15,0 0 0,0 0 16,21-21-1,1 0-15,-1 0 16,0 0-16,0 0 0,0 0 16,0-21-16,1 0 0,-1 21 15,0-21-15,0-1 0,0 1 16,0 0-16,1 21 0,-22-21 16,0 0-16,21 0 0,-21 42 62,0 0-62,0 0 0,0 0 16,0 0-16,0 22 0,0-22 15,0 0-15,0 0 0,0 22 16,0-22-16,0 0 0,0 21 0,0-21 16,0 22-16,0-22 0,0 21 15,0 1-15,0-1 0,0 0 0,0-21 16,0 22-16,-21-1 0,21 0 15,0 1-15,-22-22 0,22 21 16,-21 1-16,0-22 0,0 0 0,0 21 16,0-21-16,-1 1 0,1-1 15,0-21-15,0 21 0,-21-21 0,20 0 16,-20 0-16,0 0 0,-1 0 0,22 0 16,-21 0-16,0 0 0,-1-21 0,22 0 15,-21-1-15,21 1 0,-1 0 16,1 0-16,0 0 0,21 0 0,-21-1 15,21-20-15,0 21 0,0 0 0,0 0 16,0-22-16,0 22 0,21 0 16,0-21-16,-21 20 0,21 1 0,1-21 15,-1 21-15,0 0 0,0-1 16,0-20-16,22 21 0</inkml:trace>
  <inkml:trace contextRef="#ctx0" brushRef="#br0" timeOffset="20102.43">9250 7387 0,'0'21'15,"0"1"1,0-1-16,0 0 0,0 0 15,0 0-15,0 0 0,0 1 16,0-1-16,0 0 0,0 0 16,0 0-16,0 0 15,0-42 17,0 0-32,0 0 15</inkml:trace>
  <inkml:trace contextRef="#ctx0" brushRef="#br0" timeOffset="20449.5">9250 7091 0,'-43'0'16,"43"21"-1,22-21 32,-1 0-47,0-21 16,0 21-1,-21-21-15,0 0 16,-21-1 0,0 22-16,0 0 15,-1 0-15,1 0 16,0 22-1,21-1-15,0 0 16,0 0-16,0 0 16,0 0-16,0 1 0,0-1 15,21-21 1,0 0-16</inkml:trace>
  <inkml:trace contextRef="#ctx0" brushRef="#br0" timeOffset="20965.75">9588 7345 0,'0'0'0,"0"21"15,0 0-15,0 0 16,0 1-16,0 20 0,0-21 15,0 0-15,0 0 0,0 1 16,0-1 0,0 0-16,0 0 0,0 0 31,0-42 0,-21 0-31,21 0 16,0 0-16,0-1 15,0 1-15,0 0 0,0 0 16,0-21-16,0 20 0,0 1 0,0-21 16,21 21-16,1-22 0,-1 22 15,21 0-15,-21 0 0,0 0 16,22 0-16,20 21 0,-42 0 16,22 0-16,-22 0 0,21 0 15,-21 21-15,1 0 0,-1 0 0,0 0 16,0 22-16,-21-22 0,21 0 0,-21 21 15,0-21-15,0 1 0,0 20 16,0-21-16,-21 0 0,21 0 0,-21 1 16,0-22-16,21 21 0,0 0 15,-21-21-15,-1 0 32</inkml:trace>
  <inkml:trace contextRef="#ctx0" brushRef="#br0" timeOffset="21958.61">5948 8805 0,'0'0'0,"0"22"0,0-1 16,-21 21-16,21-21 0,0 22 0,0-1 16,0 0-16,0 1 15,0-1-15,0 0 0,0 1 0,-22-1 16,22 0-16,0 1 0,-21-1 0,21 0 16,-21 1-16,21-1 0,0 0 15,0-21-15,0 22 0,-21-22 0,21 0 16,0 0-16,-21-21 0,21 21 15,0-42 17,0 0-17,0 0-15,0 0 0,0 0 16,0-1-16,0 1 0,21 0 16</inkml:trace>
  <inkml:trace contextRef="#ctx0" brushRef="#br0" timeOffset="23663.37">6032 8742 0,'-21'0'31,"0"0"-16,0 21-15,0 0 16,21 22-16,0-22 0,-21 21 16,-1 0-16,22 1 0,0-1 15,0 0-15,-21 22 0,0 42 16,0-43-16,21-20 0,-21 20 16,0 1-16,21-1 0,0 1 0,-22-22 15,1 21-15,21 1 0,0-22 16,0 1-16,-21 20 0,21-21 0,-21 22 15,21-43-15,0 21 16,0-20-16,0-1 0,0 0 0,0 0 16,21-21-16,0 0 0,0 0 15,1 0-15,-1 0 16,0 0-16,0-21 0,0 21 0,0-21 16,-21 0-16,22-1 0,-1 1 15,0 0-15,0 0 0,0 0 0,0-22 16,-21 22-16,0-21 0,0 21 15,0-22-15,0 22 0,0-21 16,0 0-16,-21-1 0,-21 22 0,21-21 16,0 21-16,-22-22 0,22 22 0,-21 0 15,21 21-15,-22-21 0,22 21 16,0 0-16,0 0 0,21-21 0,-21 21 16,21-22-1,21 1 1,0 21-16,0-21 0,21 21 0,-20-21 15,20 21-15,-21-21 0,21 0 16,-20-1-16,20 22 0,-21-21 0,21 0 16,-20 0-16,20 0 0,-21 0 15,0-1-15,0 22 0,1-21 16,-22 0-16,21 0 0,-21 0 16,0 42 30,0 0-46,-21 0 0,21 0 0,0 1 16,-22-1-16,22 21 0,0-21 16,0 0-16,0 1 0,0-1 0,0 0 15,0 0-15,0 0 0,0 22 16,22-43-16,-1 21 16,0-21-16,0 0 15,0 0-15,0 0 0,1-21 16,-1 21-16,0-22 0,0 1 15,-21 0-15,21 0 0,-21 0 16,0 0-16,0-1 0,0 1 0,0 0 16,0 0-16,0 0 0,-21 0 15,0-1-15,0 1 0,0 0 0,-1 21 16,1-21-16,0 21 16,0 0-16,21 21 15,0 0 1,0 0-16,0 1 15,21-22 1,0 0-16,0 0 16,1 0-16</inkml:trace>
  <inkml:trace contextRef="#ctx0" brushRef="#br0" timeOffset="24065.84">6562 9144 0,'21'-21'0,"0"21"16,0 0-16,0 0 0,0 0 15,1 0-15,-1 0 16,0 0-16,0 0 0,0 0 16,0 21-16,22 0 0,-22 0 15,-21 1-15,0-1 0,21 0 0,-21 0 16,0 0-16,0 0 0,0 1 15,0-1-15,0 0 0,-21 0 0,0 0 16,0-21-16,21 21 16,-22-21-16,22-21 31,0 0-31,0 0 16,0 0-16,0 0 0,0-1 15,0 1-15,0-21 0,22 21 16,-22 0-16,21-1 0,0 1 15,-21 0-15,21 0 0,0 21 0,-21-21 16,21 21-16,1 0 16,-1 0-1,0 0 1</inkml:trace>
  <inkml:trace contextRef="#ctx0" brushRef="#br0" timeOffset="24810.53">7472 9271 0,'0'-21'16,"21"21"-16,0-21 0,-21 0 15,0-1-15,0 1 16,0 0-16,-21 21 15,0-21-15,0 21 0,-1 0 16,1 0-16,0 0 0,0 0 0,-21 21 16,20 0-16,1-21 0,0 21 0,0 1 15,0-1-15,0 0 16,-1 0-16,22 0 0,0 0 0,0 1 16,0-1-16,0 0 0,0 0 15,22-21 1,-1 0-16,0 0 0,0 0 0,0 0 15,0 0-15,1 0 0,-1-21 16,0 0-16,0 21 0,0-21 16,0 21-16,1-22 0,-22 1 0,21 0 15,-21 0-15,21 21 0,-21-21 16,0 42 31,0 0-47,0 0 15,0 0-15,0 1 0,0-1 16,0 21-16,0-21 0,0 0 0,0 22 16,0-1-16,0 0 0,0 1 0,0-1 15,21 0-15,-21 1 0,0 20 16,0-20-16,21-1 0,-21 0 0,0 22 16,0-22-16,0 0 0,0 1 0,0-1 15,0 0-15,0 1 0,0-1 16,-21 0-16,0-20 0,0 20 15,21-21-15,-21 0 0,-1 0 0,1 1 16,0-22-16,0 0 0,0 0 16,0 0-16,-1 0 0,1-22 0,0 1 15,0 0-15,0 0 0,0-21 0,-1-1 16,1 1-16,21 0 0,-21-1 16,21 1-16,-21 0 0,21-1 0,0-20 15,0 20-15,0 1 0,0 0 0,0-1 16,0 1-16,0 0 0,21-1 15,0 22-15,0-21 0,1 21 0,-22 0 16,21-22-16,0 22 0,0 0 0,0 0 16,0 0-16,1-1 15,20 1-15,-21 0 0,0 0 0</inkml:trace>
  <inkml:trace contextRef="#ctx0" brushRef="#br0" timeOffset="25233.82">7810 9144 0,'0'0'0,"22"0"0,-22-21 16,0 0-16,-22 21 31,1 0-31,0 21 16,0 0-16,0 0 16,0 0-16,21 1 0,0 20 15,0-21-15,-22 0 0,22 0 0,0 1 16,0-1-16,0 0 0,0 0 0,0 0 15,0 0-15,22-21 0,-22 22 16,21-22-16,0 0 0,0 0 0,0 0 16,0 0-16,1 0 0,-1 0 0,0 0 15,0 0-15,0-22 0,0 1 16,1 0-16,-22 0 0,21 0 16,-21 0-16,0-1 0,0 1 15,0 0-15,0 0 0,-21-21 0,-1 20 16,1 1-16,0 0 0,0 21 15,0-21-15,0 21 0,-1 0 16,1 0-16,0 0 0,0 0 16,21 21-16,-21-21 15,21 21-15,0 0 16,0 1-16,21-22 16,0 0-16,0 0 15,0 0-15,1 0 0</inkml:trace>
  <inkml:trace contextRef="#ctx0" brushRef="#br0" timeOffset="25517.65">8255 8869 0,'0'-21'0,"-21"21"15,0 21 1,21 0-16,0 0 0,-22 0 15,22 1-15,-21 20 0,21-21 16,0 21-16,0-20 0,0 20 0,0-21 16,0 21-16,0-20 0,0 20 0,0-21 15,0 0-15,0 0 0,0 1 16,0-1-16,-21 0 0,21 0 16,0 0-16,0 0 15,21-42 16,0 21-31,-21-21 0,22 0 0,-22 0 16</inkml:trace>
  <inkml:trace contextRef="#ctx0" brushRef="#br0" timeOffset="25774.54">8403 8848 0,'0'21'0,"0"-42"0,0 42 31,0 0-31,0 0 0,0 0 16,-21 22-16,21-22 0,0 21 16,-21-21-16,21 22 0,0-1 0,0-21 15,0 22-15,-21-22 0,21 21 0,0-21 16,0 0-16,0 1 0,0-1 16,0 0-16,0 0 0,21-21 46,-21-21-46,0 0 16,21 21-16</inkml:trace>
  <inkml:trace contextRef="#ctx0" brushRef="#br0" timeOffset="26141.81">8424 9292 0,'0'21'0,"0"1"16,21-22-1,1 0 1,-1 0-16,0 0 16,0 0-16,-21-22 0,21 22 15,0-21-15,-21 0 0,0 0 16,0 0 0,0 0-1,-21 21 1,0 21-1,0 0 1,21 0-16,0 0 0,0 0 16,0 1-16,0-1 0,0 0 15,0 0-15,0 0 16,0 0-16,21-21 16,0 0-1,0 0-15,1 0 0,-1 0 0,0 0 16,0-21-16,0 21 0,0-21 15,1 21-15,20-21 0,-21 0 16</inkml:trace>
  <inkml:trace contextRef="#ctx0" brushRef="#br0" timeOffset="26590.28">8869 9208 0,'0'0'0,"0"21"31,-21-21-31,21 21 16,0 0-16,0 0 0,0 0 15,0 1 1,0-1-16,0 0 0,0 0 16,0 0-1,0-42 48,0 0-63,0 0 15,0 0-15,0-1 0,21 1 0,-21 0 16,21 0-16,0 0 0,0 0 16,-21-1-16,43 1 0,-22 0 0,0 21 15,0 0-15,0 0 0,0 0 16,1 0-16,-1 0 0,-21 21 16,0 0-16,21 1 0,-21-1 15,21-21-15,-21 21 0,0 0 16,0 0-16,0 0 0,0 1 0,0-1 15,0 0-15,0 0 0,-21 0 16,0-21-16,21 21 16,-21-21 15,-1 0-31,22-21 16,0 0-16</inkml:trace>
  <inkml:trace contextRef="#ctx0" brushRef="#br0" timeOffset="26850.31">8022 9102 0,'0'0'0,"-21"0"0,-43 0 16,86 0-1,-1 0 1,21 0-16,-21 0 0,22-21 0,-1 21 15,21 0-15,-20-22 0,-1 22 0,0-21 16,1 21-16,-1 0 0,0-21 16,1 21-16,-1 0 0,0 0 0,1-21 15,-22 21-15,21 0 0,-21 0 16,1 0-16,-1 0 0</inkml:trace>
  <inkml:trace contextRef="#ctx0" brushRef="#br0" timeOffset="27490.27">9419 9229 0,'0'-21'15,"21"-1"-15,0 1 16,-21 42 15,0 1-15,0-1-16,0 0 0,0 0 0,0 21 15,0-20-15,0 20 16,0 0-16,0 22 0,0-22 0,0 22 16,0-22-16,0 21 0,0-20 0,0 20 15,0 1-15,0-22 0,0 22 16,0-22-16,0 21 0,0-20 0,-21-1 15,21 0-15,-21 1 0,21-1 0,0 0 16,0 1-16,0-22 0,0 0 16,0 0-16,0 0 0,0-42 47,0 0-47,0 0 0,0 0 0,0-22 0,0 22 15,0-21-15,0 0 0,0-1 16,21-20-16</inkml:trace>
  <inkml:trace contextRef="#ctx0" brushRef="#br0" timeOffset="27810.08">9440 9377 0,'0'0'0,"-21"-21"0,21 0 16,-21-1-16,21 1 0,0 0 0,0 0 16,0 0-16,0 0 0,0-1 0,0 1 15,0 0-15,21 0 16,0 0-16,0 21 0,1-21 0,-1 21 15,0-22-15,0 22 0,0 0 16,43 22 0,-43-1-16,0 0 0,0-21 15,0 21-15,-21 0 0,0 22 16,0-22-16,0 0 0,0 0 16,-21 0-16,0 0 0,0 1 0,0-22 15,0 21-15,-1 0 0,1-21 0,0 21 16,0-21-16,0 0 0,21 21 15,21-42 17,0 0-17</inkml:trace>
  <inkml:trace contextRef="#ctx0" brushRef="#br0" timeOffset="28266.33">9991 9123 0,'0'0'0,"0"-21"15,-22 21-15,1 0 16,0 0-16,0 0 0,0 0 16,0 21-16,-1-21 0,22 21 0,-21 0 15,0 0-15,0 1 16,0-22-16,21 21 0,-21 0 0,21 0 15,-22 0-15,22 0 0,0 1 16,0-1-16,22-21 16,-1 0-1,0 0-15,0 0 0,0 0 16,0 0-16,1-21 0,-1 21 0,0-22 16,0 1-16,0 21 0,0-21 0,1 0 15,-22 0-15,21 0 0,-21-1 16,21 1-16,-21 0 15,0 42 17,0 0-32,-21 1 15,21-1-15,0 0 0,0 0 16,-21-21-16,21 21 0,0 0 0,0 1 16,0-1-16,0 0 15,21-21-15,0 0 16,0 0-16,0 0 0,0 0 15,1 0-15,-1-21 0,0 21 0</inkml:trace>
  <inkml:trace contextRef="#ctx0" brushRef="#br0" timeOffset="28642.12">10435 9102 0,'-21'0'31,"0"0"-31,0 0 15,-1 21-15,1 0 0,0-21 0,0 21 16,0 0-16,0 1 16,21-1-16,0 0 15,21-21 1,0 21-16,0-21 16,0 0-16,0 0 0,1 0 0,-1 0 15,0 21-15,0-21 16,0 0-16,-21 21 0,21-21 15,-21 22-15,0-1 16,-21-21 0,0 21-16,-21 0 15,21-21-15,-1 0 0,1 0 0,0 0 16,0 0-16,0 0 0,0 0 16,-1 0-16,22-21 31,22 21-16,-22-21-15,21 21 0,0-21 0</inkml:trace>
  <inkml:trace contextRef="#ctx0" brushRef="#br0" timeOffset="29033.84">10647 9186 0,'0'0'0,"0"-21"0,0 0 16,0 0-1,-21 21 17,-1 0-32,1 0 15,0 0-15,21 21 0,-21 0 16,21 0-16,0 1 16,0-1-16,0 0 15,0 0-15,21 0 16,0 0-16,0-21 15,1 22-15,-1-22 16,-21 21-16,0 0 31,-21-21-15,-1 0-16,-20 0 16,21 0-16,0 0 0,0 0 15,-1 0-15,1 0 16,21-21 15,21 21-15</inkml:trace>
  <inkml:trace contextRef="#ctx0" brushRef="#br0" timeOffset="29590.03">10795 9144 0,'0'21'47,"0"0"-47,0 1 0,0-1 15,0 0-15,0 0 0,0 0 16,0 0-16,-21 1 16,21-1-1,21-21 32,-21-21-47,21 21 0,-21-22 0,0 1 16,21 21-16,0-21 15,-21 0-15,0 0 0,22 21 16,-1 0 0,-21 21-1,0 0 1,0 0-16,0 0 15,21-21-15,0 22 16,0-22-16,0 0 16,1 0-16,-1 0 15,0 0-15,0 0 0,-21-22 16,21 1-16,-21 0 16,0 0-1,0 0-15,0 0 0,0-1 16,0 1-16,-21 0 0,21 0 15,0 0 1,0 42 31,0 0-31</inkml:trace>
  <inkml:trace contextRef="#ctx0" brushRef="#br0" timeOffset="29965.37">11282 9144 0,'-21'0'31,"-1"0"-15,1 0-16,0 21 15,0 0-15,21 1 16,0-1-16,0 0 0,0 0 15,0 0-15,0 0 16,0 1 0,21-22-16,0 0 0,0 0 15,1 0 1,-1 0 0,0-22-16,0 1 0,-21 0 15,0 0 1,0 0-16,0 0 0,0-1 15,-21 1-15,0 21 16,21-21-16,-21 21 16,21 21 15</inkml:trace>
  <inkml:trace contextRef="#ctx0" brushRef="#br0" timeOffset="30349.34">11366 9102 0,'22'0'0,"-1"0"16,0 0-16,0 21 15,-21 0 1,0 0-16,0 0 16,0 1-16,0-1 0,0 0 15,0 0 1,0 0 0,0-42 30,0 0-46,0 0 0,0 0 16,0-1-16,0 1 16,0 0-16,0 0 0,21 0 15,0 21 1,-21-21-16,22 21 16,-1 0-1</inkml:trace>
  <inkml:trace contextRef="#ctx0" brushRef="#br0" timeOffset="30942.34">11811 9081 0,'0'0'0,"-21"0"31,0 0-31,-1 21 16,22 0 0,-21-21-16,0 21 0,21 0 0,0 0 15,-21-21-15,21 22 0,-21-1 0,21 0 16,-21 0-16,21 0 16,0 0-16,0 1 15,21-22 1,0 0-16,0 0 15,0 0-15,0 0 16,1-22-16,-1 1 0,0 0 16,0 0-16,-21 0 15,21 0-15,0-1 0,-21-20 0,0 0 16,22 21-16,-1-22 0,-21 1 0,0 0 16,0-22-16,0 22 0,0-1 15,21 1-15,-21 21 0,0-21 0,0 20 16,0 1-16,0 0 0,0 0 0,0 0 15,0 42 1,0 0 0,0 21-16,0-20 0,0-1 15,0 21-15,0 0 0,0 1 16,0 41-16,0-62 0,0 20 16,0 43-16,0-64 15,0 21-15,0-21 0,0 0 0,0 1 16,21-1-16,0 0 0,0 0 0,1 0 15,-1-21-15,0 0 0,0 21 16,0-21-16,0 0 0,1 0 0,20 0 16,-21 0-16,0 0 0,0 0 0,22-21 15,-22 0-15,0 21 0,0-21 16</inkml:trace>
  <inkml:trace contextRef="#ctx0" brushRef="#br0" timeOffset="31995.95">5546 10181 0,'0'0'16,"0"-21"15,21 21 16,0 0-47,0 0 0,0 0 15,0 0-15,22 0 0,-22 0 16,0 0-16,21 0 0,1 0 0,-1 0 16,-21 0-16,22 0 0,-1 0 15,0 0-15,22 0 0,-22 0 0,22 0 16,-22 0-16,43-21 0,-22 21 0,22 0 15,21 0-15,-22 0 16,22 0-16,21 0 0,-21-21 0,0 21 16,0 0-16,105 0 15,-84 0-15,-21 0 0,21 0 0,-21 0 16,21 0-16,0-21 0,-21 21 0,0-22 16,21 22-16,0 0 0,0 0 15,0 0-15,0 0 0,-22-21 0,22 21 16,0 0-16,-21 0 0,21 0 0,-21-21 15,21 21-15,-21 0 0,0 0 16,0 0-16,-22-21 0,1 21 0,0 0 16,-1 0-16,1 0 0,0-21 15,-22 21-15,22 0 0,-1 0 0,-20 0 16,21-21-16,-22 21 0,22 0 16,-22 0-16,22 0 0,-22 0 15,1 0-15,-1-22 0,-20 22 0,20 0 16,-20 0-16,62 0 0,-62 0 15,-1 0-15,0 0 0,1 0 16,-1-21-16,22 21 0,-22 0 16,-21 0-16,21 0 0,-20 0 15,20 0-15,-21 0 0,21-21 0,-20 21 16,-1 0-16,0 0 0,0 0 16,0 0-16,0-21 0,-21 0 15,0 0-15</inkml:trace>
  <inkml:trace contextRef="#ctx0" brushRef="#br0" timeOffset="32145.86">12382 9821 0,'-21'0'0,"21"22"0,-21-22 16,0 0 30</inkml:trace>
  <inkml:trace contextRef="#ctx0" brushRef="#br0" timeOffset="37345.9">9546 5376 0,'-21'0'187,"0"0"-171,0 0 46,-1 0-46,22-21 47,0 0-32,0 0 0,-21 21-15,21-21-1,-21 21 1,0 0 0,0 0-1</inkml:trace>
  <inkml:trace contextRef="#ctx0" brushRef="#br0" timeOffset="45670.24">8107 10901 0,'21'0'31,"-21"-21"-31,0 0 32,0-1-17,-21 22 1,0-21-16,-1 21 16,1 0-1,0 0-15,0 0 0,0 0 16,0 0-16,-1 0 0,1 0 15,0 21-15,0 1 0,0-22 16,21 21-16,-21 0 0,-1 0 0,1 0 16,0 0-16,0 1 15,21 20-15,0-21 0,-21 0 0,21 22 16,-21-22-16,21 21 0,0 0 0,0-20 16,0 20-16,0-21 0,0 0 15,0 22-15,21-22 0,0 0 0,-21 0 16,21 0-16,21 0 0,-20 1 15,-1-22-15,21 0 0,-21 21 0,22-21 16,20 0-16,-21 0 0,-20-21 16,20-1-16,0 22 0,-21-21 15,22 0-15,-22 0 0,0 0 16,21-22-16,-20 22 0,-1 0 0,0-21 16,0 21-16,-21-22 0,0 22 15,0-21-15,0-1 0,0-20 16,0 42-16,0-22 0,-42-20 15,21 21-15,-1 20 0,1 1 16,0-21-16,0 21 0,0 0 0,-22 21 16,22-22-16,0 22 0,-42 0 15,41 0-15,1 0 0,-42 43 16,20-22-16,-62 42 16,83-20-16,1-22 15,-21 42-15,21-41 0,21 20 16,0-21-16,0 21 0,0-20 15,0-1-15,0 21 0,0-21 16,0 0-16,0 22 0,21-22 16,0-21-16,0 21 0,0 0 0</inkml:trace>
  <inkml:trace contextRef="#ctx0" brushRef="#br0" timeOffset="46878.04">8361 11578 0,'0'-21'15,"0"42"48,0 0-63,0 1 15,0-1-15,0 0 0,-21 0 0,21 0 16,0 0-16,0 1 16,0-1-16,0 0 0,0 0 0,0 0 0,0 0 15,0 1-15,0-1 0,0 0 16,0 0-16,0 0 16,0-42 62,0 0-78,0 0 15,0 0-15,0-1 16,0 1-16,0 0 16,0 0-16,0 0 0,0 0 0,0-1 15,0 1-15,0-21 0,0 21 16,0 0-16,0-1 0,0 1 0,0 0 15,0 0-15,0 0 0,21 21 32,0 21-17,0-21-15,-21 21 16,21 0-16,-21 0 0,21 1 0,-21-1 16,0 0-16,22 0 0,-22 0 0,21 0 15,-21 1-15,21-1 0,-21 0 16,0 0-1,21-21-15,0 0 0,0 0 32,1 0-32,-22-21 0,21 21 0,0-21 15,-21 0-15,42-22 16,-42 22-16,0-21 0,21 21 16,-21-1-16,22-20 0,-22 21 0,21 0 0,-21 0 15,0-1-15,21 1 16,0 21-16,-21 21 15,21 1-15,0 20 16,-21-21-16,0 21 0,0-20 16,0-1-16,0 21 0,0-21 0,0 22 15,0-22-15,-21 21 0,21-21 16,-21 0-16,21 1 0,0-1 16,0 0-16,0 0 0,21-21 31,0 0-31,1 0 0,-1-21 0,0 0 15</inkml:trace>
  <inkml:trace contextRef="#ctx0" brushRef="#br0" timeOffset="47528.87">10266 10880 0,'-21'0'16,"-1"-21"-16,1 21 0,0 0 15,0 0-15,0 0 0,0 21 16,-1 0-16,1 0 16,0 0-16,0 0 0,0 1 15,0-1-15,21 21 0,-22-21 0,1 22 16,21-22-16,0 21 0,0 0 16,0-20-16,0 20 0,0-21 0,0 0 15,0 0-15,0 22 0,0-22 0,21 0 16,1-21-16,20 21 0,-21 0 15,21-21-15,-20 0 0,20 0 0,0 0 16,-21 0-16,22 0 0,-1 0 0,-21 0 16,22-21-16,-1 21 0,-21-21 15,21 0-15,-20 0 0,20 0 0,-21-1 16,0-20-16,0 0 0,1-1 16,-1 22-16,0-21 0,-21 0 15,0-1-15,0 1 0,0 0 0,0-1 16,-21 1-16,0 0 0,-1 20 15,1 1-15,-21 0 0,21 0 0,-22 0 16,1 21-16,0 0 0,-1 0 0,1 0 16,0 0-16,-1 21 0,1 0 15,0 0-15,-1 0 0,22 1 0,-21-1 16,21 21-16,0-21 0,-1 22 16,1-22-16,21 21 0,-21 0 15,21 1-15,0-22 0,0 64 16,0-64-16,0 21 0,0-21 15,21 22-15,0-22 0,1 0 0,20 0 16,-21 0-16,0 0 0</inkml:trace>
  <inkml:trace contextRef="#ctx0" brushRef="#br0" timeOffset="47953.35">10753 11705 0,'0'-21'15,"0"42"48,0 0-63,0 1 15,0-1-15,0 0 16,0 0-16,0 0 0,0 0 0,0 1 16,0-1-16,0 21 0,0-21 0,0 0 15,0 1-15,0-1 0,0 0 16,0 0-16,0 0 0,0 0 0,0 1 15,0-1 1,0-42 15,0-1-31,0 1 0,0 0 16,0 0-16,21 0 0,-21 0 0</inkml:trace>
  <inkml:trace contextRef="#ctx0" brushRef="#br0" timeOffset="48266.17">10774 11557 0,'0'0'16,"-21"0"-16,42 0 62,0 0-62,0 0 0,0 0 16,0 0-16,1 0 0,-1-21 15,0 21-15,0 0 0,0 0 16,0 0 0,1 0-16</inkml:trace>
  <inkml:trace contextRef="#ctx0" brushRef="#br0" timeOffset="48506.03">10774 11811 0,'0'21'16,"21"-21"0,0 0-1,0 0-15,0 0 0,1 0 16,-1 0 0,0 0-16,0-21 15,-21 0 16</inkml:trace>
  <inkml:trace contextRef="#ctx0" brushRef="#br0" timeOffset="53322.1">12425 2815 0,'0'21'16,"-21"-21"46,-1 0-15,22-21 47,22 21-63,-1 0-15,0 0-16,0 0 0,0 0 15,22 0-15,-22 0 0,0 0 16,21 0-16,-21 0 0,64-21 16,-43 21-16,1 0 0,-1 0 15,0 0-15,1-21 0,-1 21 16,0 0-16,1-21 0,-1 21 0,0 0 16,1 0-16,-1 0 0,0 0 15,1 0-15,-22 0 0,21-21 0,1 21 16,-1 0-16,-21 0 0,21 0 15,1 0-15,-22 0 0,21 0 0,1-22 16,-1 22-16,0 0 0,-21 0 16,22 0-16,-1 0 0,0 0 0,1 0 15,-1 0-15,0 0 0,1 0 16,-1 0-16,22 0 0,-22 0 0,0 0 16,1-21-16,62 21 15,-62 0-15,-1 0 0,0 0 16,1 0-16,-1 0 0,85-21 15,-85 21-15,1 0 16,-1-21-16,0 21 0,107 0 16,-107 0-16,0-21 0,22 21 15,-22 0-15,22 0 0,20 0 16,-20-21-16,-22 21 0,0 0 16,22 0-16,-22 0 0,43 0 15,-22-22-15,-20 22 16,41 0-16,-20 0 0,-22 0 15,22-21-15,-22 21 0,22 0 16,-22 0-16,21 0 0,1-21 0,-22 21 16,64 0-16,-64 0 15,22 0-15,21-21 0,-64 21 16,21 0-16,-21 0 16,0 0-16,1 0 0,-1-21 0,0 21 15,-21-21 32,0-1-16,0 1-15</inkml:trace>
  <inkml:trace contextRef="#ctx0" brushRef="#br0" timeOffset="54026.11">16700 2096 0,'0'21'62,"0"0"-46,22-21-16,-1 0 0,-21 21 15,21-21-15,0 21 16,0-21-16,-21 21 0,21-21 0,1 22 16,-1-22-16,0 0 0,0 21 15,0-21-15,0 21 0,1-21 0,-1 0 16,0 21-16,0-21 0,0 0 0,0 21 16,1-21-16,-1 0 0,0 0 15,0 0-15,0 21 0,0-21 0,1 0 16,-1 0-16,0 0 15,0 0-15,-42 0 79,21 22-79,-21-22 0,0 0 15,-1 21-15,1-21 0,0 21 16,0 0-16,0 0 0,0-21 0,-22 21 15,22 22-15,0-22 0,-21 0 0,20 0 16,1 22-16,-21-22 0,21 0 16,-22 21-16,22-21 0,0 1 0,0-1 15,0 0-15,0 0 0,-1 0 16,1 0-16,0-21 0,21 22 0,-21-22 16,21 21-1</inkml:trace>
  <inkml:trace contextRef="#ctx0" brushRef="#br0" timeOffset="55977.56">12446 4868 0,'0'22'16,"0"-44"46,21 22-46,0-21-16,0 21 0,1-21 16,-1 21-16,-21-21 0,21 21 0,0-21 15,0 0-15,0 21 16,1-22-16,-1 1 0,0 21 0,0-21 15,0 21-15,0-21 0,22 0 16,-22 21-16,0-21 0,21 21 0,-20-22 16,-1 1-16,21 21 0,-21-21 0,22 21 15,-22-21-15,21 0 0,-21 21 16,22-21-16,-1-1 0,-21 22 0,21-21 16,-20 0-16,20 0 0,-21 21 0,21-21 15,-20 0-15,-1-1 0,0 22 16,0-21-16,0 0 0,0 0 0,22 0 15,-22 21-15,0-21 16,0-1-16,0 1 0,1 0 0,-1 21 16,0-21-16,21 0 0,-21 0 0,1 21 15,41-43 1,-21 22-16,1 0 0,20 0 16,-20 0-16,-22-1 0,21 22 15,-21-21-15,22 0 0,-1 21 0,21-42 16,-20 42-16,-22-21 0,21-1 15,-21 22-15,22-21 0,20 0 16,-20 0-16,-22 0 0,21 21 16,-21-21-16,0 21 0,1-22 0,20 22 15,-21-21-15,0 21 0,22-21 16,-22 21-16,21-21 0,-21 21 16,22-21-16,-1 21 0,-21-21 0,21-1 15,1 22-15,-1-21 0,0 0 0,1 0 16,-22 21-16,21-21 0,1 0 15,-22 21-15,21-22 0,-21 1 0,0 21 16,1-21-16,-1 21 0,0-21 16,0 21-16,0-21 0,0 0 0,1 21 15,-1-22-15,0 22 0,0-21 16,0 0-16,0 21 0,1-21 0,-1 0 16,-21 0-16,21 21 0,0-22 15,0 22-15,-21-21 0,21 21 16,1-21-16,-22 0 0,21 21 15,0-21 1,0 21-16,0-21 0,0 21 16,1 0-16,-1-22 0,0 1 15,0 21-15,0-21 0,0 21 16,1 0-16,-1 0 0,0-21 0,0 21 16,0 0-1,-21-21-15,21 21 0,1 0 16,-1 0-16,0-21 15,0 21-15,0-22 16,0 22 0,1-21-16,-1 21 15,0-21-15,0 0 16,0 21-16,-21-21 16,21 21-16,1 0 0,-22-21 0,21 21 15,0 0-15,0-22 0,0 22 16,0-21-16,1 0 0,-1 21 15,-21-21-15,21 21 16,-21-21-16,21 21 0,0 0 16,-21-21-16,21-1 15,-21 1 1,22 21-16,-1 0 0,-21-21 0,21 0 16,0 21-1,-21-21-15,21 21 0,-21-21 16,21 21-16,1 0 15,-22-22 1,21 22 15,-42 0 16,-1 0-47</inkml:trace>
  <inkml:trace contextRef="#ctx0" brushRef="#br1" timeOffset="65778.27">18097 1778 0,'-21'0'0,"0"0"0,0 0 15,-21-21 1,20 21-16,1 0 0,0 0 16,0 0-1,42 0 32,0 0-47,22 0 16,-1 0-16,0 0 0,1 0 15,20 0-15,-21 0 0,22 0 16,-1 0-16,1 0 0,-22 0 16,22 0-16,-1 0 0,-20 0 0,-1 0 15,0 0-15,1 0 0,-22 0 16,21 0-16,-21 0 0,0 0 0,1 0 31,-44 0-15,1 0-16,0 21 15,0-21-15,-21 0 0,20 0 0,-20 0 16,0 0-16</inkml:trace>
  <inkml:trace contextRef="#ctx0" brushRef="#br1" timeOffset="66161.62">18394 1820 0,'-21'0'16,"-1"0"31,22 22-31,0-1-16,0 0 0,0 0 15,-21 0-15,21 0 16,0 1-16,-21 20 0,21-21 0,0 21 15,0-20-15,-21 20 0,21-21 16,-21 21-16,0-20 0,21 20 0,0 0 16,-22 1-16,1-1 0,21-21 15,-21 21-15,21 1 0,0-22 0,-21 21 16,21-21-16,-21 1 0,21 20 16,0-21-16,21-42 62,0 0-62,-21 0 0,21-1 16,0 1-16</inkml:trace>
  <inkml:trace contextRef="#ctx0" brushRef="#br1" timeOffset="66992.44">18648 2180 0,'0'0'0,"0"-21"0,21 21 16,0 0-16,-21 21 47,0 0-32,0 1-15,0-1 0,-21 0 16,0 0-16,21 0 0,0 0 15,-21 1-15,21-1 0,-22 0 0,22 21 16,0-21-16,0 1 0,0-1 16,0 0-16,0 0 0,0 0 15,22-21 1,20 0 0,21-21-1,-41 0-15,-1 21 0,21-42 16,-21 20-16,0 1 0,1 0 15,-1 0-15,0 0 0,21-22 16,-42 22-16,21-21 16,1 21-16,-22 0 0,21 21 15,-21-22-15,0 1 16,21 21-16,-21-21 16,0 42 30,0 0-30,-21 1-16,21-1 16,-21 0-16,21 0 0,0 0 0,0 22 15,-43 41-15,43-41 16,-21 41-16,21-41 16,0-1-16,-21 43 15,21-64-15,0 21 0,0 0 16,0 1-16,0-1 0,0 64 15,0 0 1,0-85-16,0 64 16,0-64-16,-21 0 15,21 0-15,-21-21 0,-1 21 16,1-21-16,0 0 16,0 0-16,0 0 0,-22 0 0,22 0 15,-21 0-15,0 0 0,20 0 0,-20-21 16,0 21-16,-1-21 0,22 21 15,-42-21-15,20 0 0,22 21 16,0-22-16,0 1 0,0 21 16,21-21-16,-21 0 0,21 0 15,0 0-15,0-1 16,0 1-16,0 0 16,21 21-16,-21-21 0,21 0 15,0 21-15,0-21 0,0-1 16,1 1-16</inkml:trace>
  <inkml:trace contextRef="#ctx0" brushRef="#br1" timeOffset="67453.85">19135 2159 0,'0'-21'15,"0"42"48,0 0-63,0 0 15,0 1 1,0-1 0</inkml:trace>
  <inkml:trace contextRef="#ctx0" brushRef="#br1" timeOffset="68527.25">19240 2223 0,'0'0'0,"0"-22"31,0 1-15,-21 42 31,21 1-47,0-1 16,0 21-16,0-21 0,0 106 15,0-84-15,-21 20 16,0 85-16,0 0 15,-22 1 1,43-65 15,0-41-31,0-65 47,0 1-31,0 0-16,0 0 0,0-43 15,0 1 1</inkml:trace>
  <inkml:trace contextRef="#ctx0" brushRef="#br1" timeOffset="68878.59">19113 2350 0,'0'-22'16,"0"44"-16,0-65 0,0 22 15,0 0-15,22 21 16,-1-21-16,21 0 0,-21 21 16,22-22-16,-22 1 15,21 21-15,22 0 16,-1 0 0,-42 0-16,0 21 0,43 22 15,-64-22-15,0 21 16,-42 22-1,-64 20 1,21-20 0,64-64-16,-43 21 15,22 0 1,42-42 15,0 0-31,0 0 16,21 0-16,0-1 15</inkml:trace>
  <inkml:trace contextRef="#ctx0" brushRef="#br1" timeOffset="69157.42">19727 2159 0,'21'0'15,"-21"21"1,0 0-16,0 1 16,-21-1-16,21 0 0,-21 0 0,21 0 15,0 0-15,0 1 0,-21-1 16,21 0-16,-21 0 0,21 0 0,0 0 16,0 1-16,0-1 15,0-42 16,0-1-15,0 1-16,21 0 16</inkml:trace>
  <inkml:trace contextRef="#ctx0" brushRef="#br1" timeOffset="69546.21">19643 1969 0,'-22'0'16,"1"21"0,21 0-16,0 0 0,0 0 15,0 0 1,21-21 0,1 0-16,-1 0 15,0 0-15,0 0 16,0 0-16,0-21 0,-21 0 15,22 21-15,-22-21 16,0 0-16,0 0 0,0-1 16,0 1-16,-22 21 15,1 0-15,0 0 16,0 0-16,0 0 16,0 0-16,21 21 0,-22-21 0,22 22 15,0-1 1,-21-21-16,21 21 0,0 0 0,0 0 15,0 0 1,0 1-16,21-1 16</inkml:trace>
  <inkml:trace contextRef="#ctx0" brushRef="#br1" timeOffset="70110.17">19875 2180 0,'0'21'0,"0"1"16,0-1-16,0 0 15,0 0-15,0 0 16,0 0-16,0 1 16,0-1-16,0 0 0,0 0 15,0 0-15,0 0 16,0 1-16,0-1 0,0 0 15,0-42 32,0 0-47,0-1 16,0 1-16,0 0 16,0 0-16,0 0 0,0 0 0,0-1 15,0-20-15,0 21 0,0 0 0,22 0 16,-1-1-16,0 1 0,0 0 15,0 0-15,22 21 0,-22-21 0,0 0 16,21 21-16,-21 0 0,22 0 16,-22 0-16,21 0 0,1 0 0,-22 0 15,21 0-15,-21 21 0,0 0 16,1 0-16,-1-21 0,-21 21 0,0 0 16,0 1-16,0-1 0,0 0 15,0 0-15,0 0 0,-21 0 16,-1 22-16,22-22 0,-21 0 15,0-21-15,21 21 0,-21 0 0,21 1 16,-21-22-16,0 21 0,21 0 16,-22-21-16,1 0 15,21-21 17,0 0-32,0-1 15,21 22-15,1-21 0</inkml:trace>
  <inkml:trace contextRef="#ctx0" brushRef="#br1" timeOffset="71197.58">21018 2159 0,'0'-21'15,"0"0"-15,0 0 0,-21-1 16,0 22 0,0 0-16,0 0 15,-22 0-15,22 0 0,0 0 16,0 22-16,0-22 0,-22 21 16,22 0-16,0-21 0,-21 21 0,21 0 15,-1 0-15,1-21 0,-21 64 16,42-43-16,0 0 15,0 0-15,0 1 16,0-1-16,21-21 0,0 0 16,0 0-16,1 0 0,-1 0 15,0 0-15,0 0 0,0 0 0,22 0 16,-22-21-16,0 21 0,0-22 0,0 22 16,0-21-16,1 21 15,-22-21-15,21 0 0,0 21 0,-21-21 16,0 0-16,21 21 15,-21-22-15,0 44 79,0-1-79,0 0 0,0 0 15,0 0-15,0 0 16,0 1-16,0 20 0,0-21 0,-21 21 15,21-20-15,0 20 0,0 0 16,0 1-16,0-22 0,0 21 16,0 0-16,0 22 0,0-22 15,0 1-15,0-1 0,0 0 0,0 1 16,0-1-16,0 21 0,0-20 0,0 20 16,-21 1-16,21-22 0,0 22 15,0-1-15,0-21 0,0 22 0,-21-22 16,21 22-16,0-22 15,0 0-15,0 1 0,0-1 0,0 0 16,0 1-16,0-22 0,-22 42 0,1-20 16,21-22-16,-21 0 15,0 0-15,21 0 0,-21-21 0,0 22 16,-1-22-16,1 0 0,0 0 16,-21 0-16,21 0 0,-1 0 15,-20-22-15,21 1 0,-21 0 0,-1 0 16,1-21-16,21 20 0,-22-20 0,1 0 15,0-1-15,-1 1 0,22-21 16,-42-22-16,42 21 0,21 22 16,0-21-16,0-1 0,0 22 15,0-22-15,0 1 0,0-1 0,21 22 16,0-22-16,21 22 0,-21-21 0,1 20 16,20 1-16,0 0 15,-21-22-15,22 43 0,-1-21 0,0-1 16,1 1-16,-1 21 0,0 0 15,1-1-15,-22-20 0,21 42 0,-21-21 16,22 0-16,-22 0 0,0 21 16,0-22-16,0 22 0,1 0 0,-1 0 15,-21-21-15,21 21 47,0 0-31,-21 21 15,21-21-31,-21 22 16,0-1-16</inkml:trace>
  <inkml:trace contextRef="#ctx0" brushRef="#br1" timeOffset="74153.24">11620 7154 0,'-21'0'79,"42"0"77,1 0-156,-1 0 15,0-21 1,0 21-16,0 0 16,0 0-16,1 0 15,-1 0-15,0 0 0,0 0 16,0 0-16,0 0 0,1 0 16,20 0-16,-21 0 0,0 0 15,0 0-15,22 0 0,-22 0 0,21 0 16,-21 0-16,22 0 0,-1 0 0,0 0 15,-20 0-15,20 0 0,0 0 0,1 0 16,-1 0-16,0 0 16,1 0-16,-1 0 0,0 0 0,22 0 15,-22 0-15,22 0 0,-1 0 0,22 0 16,-22 0-16,22 0 0,0 0 16,-22 0-16,22 0 0,-1 0 0,-20 0 15,21 0-15,-22 0 0,1 0 16,20 0-16,-20 0 0,-1 0 0,22 0 15,-22 0-15,1 0 0,-1 0 16,1 0-16,-1 0 0,1 0 0,-1-21 16,1 21-16,-22 0 0,22 0 0,-22 0 15,22 0-15,-22-21 0,0 21 16,22 0-16,-22 0 0,0 0 0,1 0 16,-1 0-16,0 0 0,1 0 15,-1 0-15,0-21 0,-20 21 16,20 0-16,0 0 0,-21 0 0,22 0 15,-22 0-15,0 0 0,0 0 16,0 0-16,1 0 0,-1 0 0,0 0 16,0 0-16,-21-21 93,0-1-77,-21 22-16</inkml:trace>
  <inkml:trace contextRef="#ctx0" brushRef="#br1" timeOffset="74969.57">15155 6710 0,'0'21'31,"0"0"-15,0 0 0,21-21-1,1 22-15,-1-1 0,0-21 16,0 21-16,0-21 15,0 0-15,1 21 0,20-21 16,-21 21-16,0 0 0,22-21 16,-22 0-16,0 22 0,21-22 15,-21 21-15,22-21 0,-22 0 0,0 21 16,0-21-16,0 0 16,1 21-16,-1-21 0,0 0 0,0 0 15,0 0-15,0 0 16,1 0-1,-22 21 17,0 0 15,-22-21-47,1 0 15,0 22-15,0-22 16,0 21-16,0 0 0,-1-21 15,1 21-15,0 0 0,-21-21 16,21 21-16,-1 1 0,-20-1 0,0 21 16,-1-21-16,22 0 0,-21 22 0,0-22 15,-1 0-15,1 21 16,0-20-16,-1-1 0,1 0 0,21 0 16,-22 0-16,22 0 0,0 1 0,0-1 15,0 0-15,0-21 0,21 21 16,-22 0-16,1-21 15,21 21 1,0-42 47</inkml:trace>
  <inkml:trace contextRef="#ctx0" brushRef="#br1" timeOffset="76578.27">12023 9123 0,'0'0'15,"0"21"-15,-43 0 16,43 0 15,-21-21-31,42-21 63,-21 0-63,21 21 0,1-21 15,-1 0-15,0 0 0,0 21 16,0-22-16,0 1 0,1 0 15,-1 0-15,0 0 0,0 0 0,0-1 16,0 1-16,22-21 16,-22 21-16,21 0 0,-21-1 0,1 1 15,-1 0-15,0 21 0,0-21 0,21 0 16,-20 0-16,-1-1 16,0 22-16,0-21 0,0 0 0,0 0 15,22 0-15,-22 21 0,21-21 0,-21-1 16,22 1-16,-22 0 0,21 0 15,-21 0-15,22 21 0,-1-21 0,-21-1 16,22 1-16,-22 0 0,21 0 16,0 0-16,-20 0 0,20-1 0,-21 1 15,21 0-15,1 0 0,-22 0 0,21 0 16,-21 21-16,22-22 0,-1 1 16,-21 0-16,22 0 0,-22 0 15,0 0-15,21-1 0,-21 1 16,1 0-16,41 0 0,-42 0 15,22 0-15,-22-1 0,42 1 16,-42 0-16,22 0 0,-22 0 16,21 21-16,-21-21 0,22-1 0,-1 22 15,-21-21-15,22 0 0,-22 21 16,21-21-16,-21 0 0,22 21 0,-22-21 16,21 21-16,-21-22 0,22 1 0,-22 21 15,21-21-15,-21 21 0,0-21 16,1 21-16,-1-21 0,0 0 0,0 21 15,0-22-15,0 1 0,1 0 16,-1 0-16,0 0 16,0 0-16,0-1 15,0 22-15,-21-21 0,22 21 16,-1-21-16,0 0 0,0 0 16,0 21-16,0-21 0,1 21 15,-22-22-15,21 22 0,0-21 0,0 21 16,0-21-16,0 21 0,1 0 15,-22-21-15,21 0 0,0 21 16,-21-21-16,21 21 0,0 0 16,-21-22-16,21 22 15,1 0-15,-1 0 0,-21-21 16,21 21-16,0 0 16,-21-21 15,21 21-16,0 0-15,1-21 16,-1 21 0,0 0-1,-21-21 1,21 21 0,-42 0 77,0 0-77,0 0-16,-22 21 0,22 0 0</inkml:trace>
  <inkml:trace contextRef="#ctx0" brushRef="#br1" timeOffset="78640.3">17272 6858 0,'21'0'0,"0"0"16,0-21-1,1 21-15,-22-21 0,21 21 0,-21-21 16,0-1-16,0 1 15,21 0-15,-21 0 16,0 0-16,-21 21 16,0-21-16,-1 21 0,1 0 15,0 0-15,0 0 0,0 0 0,-22 0 16,22 21-16,0 0 0,-21 0 16,21 0-16,-1 0 0,1 1 15,-21 20-15,21 0 0,21 1 16,-21-22-16,-1 21 0,22 0 0,-21 1 15,21-1-15,0 0 0,0-20 0,0 20 16,0 0-16,0-21 0,21 1 16,1 20-16,-22-21 0,21-21 0,21 21 15,-21 0-15,0-21 0,1 0 16,20 0-16,-21 0 0,43 0 16,-22-21-16,0 21 0,1-21 15,-22 0-15,21 0 0,0 0 0,1-22 16,-1 22-16,-21-21 0,22-1 0,-1 1 15,-21 0-15,21-1 16,-20 1-16,-1 0 0,0-22 0,0 22 16,0-64-16,-21 64 15,0-22-15,0 22 0,0 0 0,0-1 16,0 22-16,0-21 0,-21 21 16,21-1-16,0 1 0,-21 21 15,21 21 1,0 22-16,0-1 0,0-21 15,0 22-15,0 20 0,0-21 16,0 1-16,0-1 0,0 0 16,0 22-16,-21-22 0,21 1 0,0-1 15,0 0-15,0 22 0,0-22 0,0 0 16,0 1-16,0-22 0,0 21 16,0-21-16,0 1 0,21-1 0,0 0 15,0 0-15,0-21 16,1 0-16,-1 0 0,0 0 0,0 0 15,0 0-15,0-21 0,1 0 0,-1 0 16,0-1-16,0 1 0,0 0 16,-21-21-16,21 21 0,1-1 0,-1-20 15,-21 21-15,0-21 0,21 20 16,-21 1-16,21 0 0,-21 0 0,0 0 16,21 21-1,-21 21 1,0 0-1,0 0-15,0 0 0,0 1 16,0-1-16,0 21 0,0-21 0,0 0 16,0 1-16,0-1 0,0 0 15,0 0-15,0 0 0,0 0 0,0 1 16,0-1-16,21-21 31,-21-21-15,0-1-16,0 1 0,0 0 0,0 0 15,22 0-15</inkml:trace>
  <inkml:trace contextRef="#ctx0" brushRef="#br1" timeOffset="78986.1">18288 6646 0,'-21'43'16,"21"-22"-16,21-21 47,0 0-47,0-21 16,-21 0-16,21 21 0,-21-22 15,0 1-15,0 0 0,0 0 16,0 0-16,-21 21 0,0 0 15,0-21-15,0 21 0,0 0 16,-1 0-16,22 21 16,-21 0-16,21 0 0,-21 0 0,21 0 15,0 1-15,0-1 16,0 0-16,0 0 0,0 0 0,0 0 16,0 1-16,21-1 15,0-21-15,1 0 16</inkml:trace>
  <inkml:trace contextRef="#ctx0" brushRef="#br1" timeOffset="79301.7">18711 6795 0,'0'0'15,"0"-22"-15,-21 22 47,0 0-47,21 22 0,-21-1 0,0 0 16,-1 0-16,1 0 0,0 22 15,0-22-15,0 0 0,21 21 0,0-21 16,0 1-16,-21 20 0,21-21 16,0 43-16,0-43 0,21 0 15,0-21-15,0 21 0,0 0 0,0-21 16,1 0-16,-1 0 0,21 0 15,-21 0-15,0 0 0,22 0 0,-22-21 16,21 0-16,-21 0 0,22 0 16,-22-22-16,0 22 0,21-21 15,-20 21-15</inkml:trace>
  <inkml:trace contextRef="#ctx0" brushRef="#br1" timeOffset="80182.53">19283 6287 0,'0'0'0,"-43"-22"16,22 22-16,21 22 16,-21-1-16,21 0 0,-21 0 15,21 21-15,0-20 0,-21 20 0,21 0 16,0 1-16,-21-1 0,21 0 16,0 1-16,0-1 0,0 0 0,0 1 15,0-1-15,-22 0 0,22 1 16,0-22-16,0 21 0,-21-21 15,21 22-15,0-22 0,0 0 0,0 0 16,0 0-16,0 0 0,0 1 16,0-1-16,0-42 31,0-1-15,0 1-16,0 0 0,0 0 0,0 0 15,0 0-15,0-1 0,0-20 16,21 21-16,1 0 0,-1-22 15,0 22-15,0 0 0,0 0 0,22 0 16,-22 0-16,21-1 0,-21 1 16,22 21-16,-22 0 0,21-21 0,-21 21 15,0 0-15,22 0 0,-22 21 16,0-21-16,-21 21 0,0 1 0,0-1 16,0 0-16,0 0 0,0 0 0,0 0 15,-42-21-15,21 22 0,-1-1 16,-20 0-16,21 0 0,0-21 15,-22 21-15,22-21 0,0 0 16,0 0-16,0 0 0,0 0 0,-1 0 16,1-21-16,21 0 15,0 0 1,0 42 15,0 0-15,0 0-16,0 0 0,0 1 15,0-1-15,21 0 16,-21 0-16,22-21 0,-1 21 0,0 0 16,0-21-16,0 0 0,0 22 0,22-22 15,-22 0-15,21 0 0,-21 0 16,43 0-16,-22-22 0,-21 22 16,22-21-16,-1 0 15,-21 0-15,0 21 0,22-21 0,-22 0 16,0-22-16,0 22 0,-21 0 0,21 0 15,-21-22-15,22 22 0,-22 0 16,0 0-16,0 0 16,0 42-1,0 0-15,0 0 16,0 0-16,0 1 0,-22-1 16,22 0-16,-21 0 0,21 0 15,0 0-15,0 1 0,0-1 16,21-21 15,1 0-15,-1-21-1,-21-1-15</inkml:trace>
  <inkml:trace contextRef="#ctx0" brushRef="#br1" timeOffset="80509.81">19981 6498 0,'0'0'0,"-21"0"0,0 21 16,0 1-1,21-1-15,0 0 16,21-21 0,0 0-16,0 0 15,0 0-15,1 0 0,-22-21 16,21 21-16,-21-21 0,0-1 15,0 1-15,0 0 16,0 0-16,-21 0 0,-1 21 16,22-21-16,-21 21 0,0 0 0,0 0 15,0 0-15,21 21 0,-21 0 16,-1 0-16,1 0 0,21 0 0,0 1 16,0-1-16,0 0 0,0 21 15,0-21-15,0 1 0,0-1 0,21 0 16,-21 0-16,22-21 15,-1 21-15</inkml:trace>
  <inkml:trace contextRef="#ctx0" brushRef="#br1" timeOffset="81031.14">20256 6816 0,'0'42'15,"-21"-42"-15,21 21 0,-21 0 16,21 1-16,0-1 16,0 0-16,0 0 0,0 0 15,0 0-15,0 1 16,0-1-16,0 0 0,-21-21 0,21 21 16,0 0-16,0 0 0,0 1 15,-21-22 16,21-22-15,0 1-16,0 0 16,0 0-16,0 0 0,0 0 15,0-22-15,0 22 0,0 0 16,0 0-16,21-22 0,0 22 0,0 0 16,0-21-16,1 21 0,-1-1 15,21 1-15,-21 0 0,22 0 0,-1 21 16,-21 0-16,21 0 0,1 0 0,-1 0 15,0 0-15,-20 21 0,20 0 16,-21 0-16,0 1 0,-21-1 0,0 0 16,0 21-16,0-21 0,0 1 15,0 41-15,-21-42 0,21 0 16,-63 43-16,63-43 16,-22 0-1,1-21-15,21 21 0,-21-21 16,21-21 15,21 21-31,0-21 0,1 0 0</inkml:trace>
  <inkml:trace contextRef="#ctx0" brushRef="#br1" timeOffset="82001.03">21442 6773 0,'0'-42'15,"0"21"-15,-21 21 16,-1-21-16,1 21 0,0 0 0,0-21 16,0 21-16,0 0 0,-1 0 0,1 0 15,-21 0-15,21 0 0,0 0 16,-22 21-16,22 0 0,0 0 0,-21 0 15,20 0-15,1 1 0,0-1 16,0 0-16,0 21 0,21-21 0,0 1 16,0-1-16,0 0 0,0 0 15,0 0-15,0 0 0,0 1 16,21-1-16,0-21 0,0 0 0,22 21 16,-22-21-16,0 0 0,0 0 0,21 0 15,-20 0-15,-1 0 0,0-21 16,0 0-16,0 21 0,22-22 0,-43 1 15,21 0-15,0 0 0,0 0 16,-21 0-16,21 21 0,-21-22 0,0 1 16,0 0-16,0 0 15,-21 42 1,0 0 0,21 0-16,0 1 15,-21-1-15,21 0 0,0 21 16,0-21-16,0 22 0,0-22 0,0 21 15,-21 1-15,21-1 0,0-21 16,0 43-16,0-22 0,0 0 0,0 1 16,0-1-16,0 0 0,0 1 0,0 20 15,21-21-15,0 1 0,0-1 16,-21 22-16,21-1 0,0-21 0,-21 22 16,0-1-16,0-20 0,0 20 0,0 1 15,0-22-15,0 22 0,0-22 16,0 0-16,0 1 0,0-1 0,-21 0 15,21 1-15,-21-1 0,0-21 16,0 21-16,21-20 0,-21-1 0,-1 0 16,1 0-16,0 0 0,0 0 15,0-21-15,0 0 0,-1 0 0,1 0 16,0 0-16,0-21 0,21 0 16,-21-21-16,0 21 0,-1-1 15,1-20-15,0 0 0,0-22 0,0 22 16,0-22-16,-1 1 0,-20-1 0,42-20 15,-21 20-15,0-20 16,21-1-16,-21 21 0,21-84 16,0 64-16,0 20 0,0 1 0,0-1 15,21 1-15,0 20 0,0 1 16,0-22-16,0 43 0,22-21 0,20-22 16,-42 43-16,22 0 15,-1 0-15,0 0 0,1 0 0,41-22 16,-41 43-16,-1-21 0,-21 21 15,22 0-15,-22 0 0,0-21 16,0 21-16,0 0 0,-21 21 63,0 0-48,0 0 1,0 1-16</inkml:trace>
  <inkml:trace contextRef="#ctx0" brushRef="#br1" timeOffset="83923.69">8488 11345 0,'0'-21'16,"0"42"31,0 1-47,0-1 0,21 0 0,0 0 15,0 0-15,0 22 0,22-22 16,-22 21-16,21 0 0,1 1 0,20-1 16,-21 22-16,64 41 0,-42-62 15,-22 20-15,22-20 0,-1 20 16,-21-21-16,64 64 15,-42-42-15,-22-22 0,22 0 0,-1 22 16,-21-22-16,85 64 16,-63-42-16,-1-22 0,64 85 15,-63-85-15,-22 22 0,1-22 16,-1 0-16,0 1 0,1-1 0,-22 0 16,21 1-16,-21-22 0,-21 0 0,21 0 15,-21 0-15,22 1 0,-22-44 31,0 1-31,0 0 16,0 0-16,0-21 0,0 20 16,0-20-16,-22 0 0,22-1 0</inkml:trace>
  <inkml:trace contextRef="#ctx0" brushRef="#br1" timeOffset="84470.05">10223 11176 0,'0'21'0,"-21"0"0,21 1 15,0 20-15,-21 0 0,21 1 0,0 20 16,0 1-16,0-22 0,0 21 16,0 22-16,0-21 0,0-1 15,0 22-15,0-1 0,0-20 16,0 21-16,0-1 0,0-20 0,0 20 16,0-20-16,0 21 0,0-22 0,0 1 15,0-1-15,0 1 0,0-1 16,21 1-16,-21-22 0,21 0 0,-21 1 15,0-1-15,0-21 0,22 0 0,-22 0 16,21 1-16,-21-44 31,0 1-31,0 0 16,0 0-16,21-21 16,-21 20-16,21 1 0</inkml:trace>
  <inkml:trace contextRef="#ctx0" brushRef="#br1" timeOffset="86771.83">11642 13377 0,'21'0'31,"0"0"-31,0 0 15,0 0-15,0 0 16,1 0-16,-1-21 0,0 0 0,0 21 16,0-21-16,0 21 0,1-21 15,-1 21-15,-21-21 0,0-1 16,-21 22 0,-22 0-1,22 0-15,-21 0 0,21 0 0,-22 0 16,1 22-16,21-1 0,-22-21 15,22 21-15,-21 0 0,21 0 0,0 0 16,-1 1-16,1-1 0,0 0 0,21 0 16,-21 0-16,21 0 0,0 1 15,0-1-15,0 0 0,21-21 16,0 0-16,0 21 0,1-21 16,-1 21-16,21-21 0,-21 21 0,22-21 15,-1 22-15,-21-1 16,21 0-16,1 0 0,-22 0 0,0 0 15,0 1-15,0-1 0,-21 0 0,0 0 16,0 0-16,0 0 0,-21 1 16,0-1-16,0 21 0,-21-21 15,-1-21-15,1 21 0,0 1 0,-1-1 16,1-21-16,0 0 0,20 0 0,-20 0 16,0 0-16,21 0 0,-22 0 15,22-21-15,0 21 0,-21-22 0,20 1 16,1 0-16,0 0 0,0 0 0,0-22 15,21 22-15,-21-21 16,21 21-16,0 0 0,0-1 0,0 1 16,0 0-16,0 0 0,21 0 15,0 21-15,0 0 0,0 0 0,0 0 16,1 21-16,20 0 0,-21 0 0,0 0 16,0 1-16,1-1 0,-22 0 15,21 0-15,0 0 0,-21 0 0,21 1 16,-21-1-16,21 0 15,0-21-15,1 0 16</inkml:trace>
  <inkml:trace contextRef="#ctx0" brushRef="#br1" timeOffset="87146.62">12150 13780 0,'0'0'0,"21"0"0,21-22 16,-21 1-1,0 0-15,-21 0 16,22 0-16,-22 0 16,21 21-16,-21-22 0,0 1 15,0 0-15,0 0 0,-21 21 16,-1 0-16,1 0 15,0 0-15,0 21 0,0 21 16,0-20-16,-1-1 0,1 21 0,21 0 16,0-20-16,0 20 0,0 0 15,0-21-15,0 22 0,0-22 0,0 0 16,0 0-16,0 0 0,21 1 16,-21-1-16,22-21 0,-1 21 0,0-21 15,0 0-15,0 0 0,0 0 16,1 0-16,-1 0 15,0-21-15,21 0 0,-21-1 0,1 1 16,-1 0-16</inkml:trace>
  <inkml:trace contextRef="#ctx0" brushRef="#br1" timeOffset="87418.44">12763 13145 0,'0'0'0,"0"-22"0,0 1 16,0 42-1,-21 1-15,0-1 16,21 21-16,-21 0 0,0 1 16,21-1-16,0 0 0,0 1 15,0 20-15,0 1 0,0-22 0,0 22 16,0-1-16,0-21 0,0 1 16,0-1-16,0 0 0,0 64 15,0-85-15,0 1 16,0-1-16,21-42 31,-21-1-31,21 1 0,-21 0 16,21 0-16,-21 0 0</inkml:trace>
  <inkml:trace contextRef="#ctx0" brushRef="#br1" timeOffset="87778.35">12827 13737 0,'0'0'0,"0"21"0,0 1 16,0-1 0,21-21-16,0 0 15,0 0-15,1 0 0,-1 0 16,0-21-16,0 21 0,0-22 16,0 1-16,1 0 0,-1 0 0,0 0 15,-21 0-15,0-1 0,0 1 16,0 0-16,0 0 0,0 0 15,-21 21-15,0 0 16,-1 0-16,1 0 0,0 21 16,0 0-16,0 0 0,0 22 0,-22-22 15,43 0-15,-21 21 0,0-21 16,21 22-16,-21-22 0,21 0 0,0 21 16,0-20-16,0-1 0,0 0 15,21 0-15,0-21 0,0 0 16,0 0-16,22 0 0,-22 0 0,21 0 15,-21 0-15,22-21 0,-1 21 16,0-21-16,1 0 0</inkml:trace>
  <inkml:trace contextRef="#ctx0" brushRef="#br1" timeOffset="88073.66">13695 13483 0,'0'-42'0,"0"84"0,0-105 15,-21 63-15,-1 0 0,1 0 16,0 0-16,0 0 16,0 0-16,21 21 0,-21 0 0,-1 21 15,22-20-15,0 20 0,-21 0 16,21 1-16,-21-1 0,21 0 0,0-21 16,0 22-16,0-1 0,0-21 0,0 0 15,0 22-15,0-22 16,21-21-16,0 21 0,1 0 0,-1-21 15,0 0-15,0 0 16,21 0-16,-20 0 0,-1-21 0,0 21 16,21-21-16,-21 0 0,22 0 0,-22-22 15,0 22-15,21-21 0,-20-1 16,20 1-16,-21 0 0</inkml:trace>
  <inkml:trace contextRef="#ctx0" brushRef="#br1" timeOffset="88546.64">14139 12954 0,'0'0'0,"0"-21"0,0-21 16,-21 42-16,21 21 15,-21 0-15,21 0 0,0 21 0,0 1 16,-21-1-16,21 0 0,-21 1 0,21-1 16,0 22-16,0-22 0,0 0 15,0 22-15,0-22 0,0 0 0,0 1 16,0-1-16,0 0 0,0 1 15,0-1-15,0 0 0,0-20 0,0-1 16,0 0-16,21 21 0,0-21 16,0-21-16,0 22 15,0-22-15,1 0 16,-1 0-16,0-22 0,0 22 16,0-21-16,0 0 0,1 0 0,-1 0 15,0-22-15,0 22 0,-21-21 0,21 21 16,0-22-16,1 22 0,-22 0 15,0 0-15,0 0 0,21 0 0,-21 42 32,0 0-32,0 0 0,0 0 0,0 0 15,0 1-15,0-1 0,0 0 0,0 21 16,0-21-16,0 1 16,-21-1-16,21 0 0,0 0 15,0 0-15,0 0 16,0-42 15,0 0-31,21 0 16,-21 0-16,21 0 0,-21-22 0</inkml:trace>
  <inkml:trace contextRef="#ctx0" brushRef="#br1" timeOffset="88733.53">14563 13314 0,'-22'0'15,"1"0"1,0 0 0,21-21 15,0 0 0</inkml:trace>
  <inkml:trace contextRef="#ctx0" brushRef="#br1" timeOffset="88941.41">13843 13462 0,'-21'0'15,"42"0"-15,-42 21 0,42-21 31,0 0-31,0 0 0,0 0 16,1 0-16,-1 0 0,21 0 0,-21 0 16,0 0-16,22-21 0,-22 21 15,0 0-15,0 0 0,22 0 0,-22 0 16</inkml:trace>
  <inkml:trace contextRef="#ctx0" brushRef="#br1" timeOffset="89530.37">14880 13526 0,'0'-22'15,"0"44"1,0-1-1,0 0-15,0 0 16,0 0-16,0 0 16,0 1-16,0-1 0,0 0 0,-21 0 15,21 0-15,0 0 0,0 1 16,0-1-16,0 0 0,0 0 16,-21-21-16,21 21 15,-21-21 16,21-21-15,0 0-16,0 0 16,0 0-16,0-1 0,0-20 15,0 21-15,0-21 0,0-1 16,0 22-16,21-21 0,21-1 0,-21 22 16,0-21-16,22 21 0,-22 0 0,21-1 15,1 1-15,-1 21 0,-21 0 16,21 0-16,-20 0 0,20 0 0,0 43 15,-21-22-15,1 0 16,-22 0-16,0 0 0,0 22 0,0 41 16,0-63-16,0 1 15,0 20-15,0-21 0,0 0 16,-43 22-16,22-22 16,21 0-16,0 0 0,-21-21 15,21 21-15,0-42 47,21 0-47,0 21 0,0-21 0</inkml:trace>
  <inkml:trace contextRef="#ctx0" brushRef="#br1" timeOffset="90457.63">15790 13483 0,'0'0'0,"0"-21"15,0 0-15,-21 21 16,0 0-16,0-21 16,0 21-16,-1 0 0,1 0 15,0 21-15,0-21 0,0 21 16,0 0-16,-1 22 0,1-22 15,0 0-15,0 0 0,21 21 0,-21-20 16,21-1-16,0 0 0,0 0 16,0 0-16,0 0 0,0 1 15,21-22-15,0 21 0,0-21 0,0 0 16,1 0-16,-1 0 0,0 0 16,0 0-16,0 0 0,0-21 15,1 21-15,-1-22 0,0 1 16,0 0-16,-21 0 0,0 0 0,21 0 15,-21-1-15,21 1 0,-21 0 16,0 0-16,0 0 0,0 0 16,0 42 31,0 0-32,0 0-15,0 0 0,0 0 16,0 1-16,0-1 0,0 0 15,0 0-15,0 0 0,0 22 16,0-22-16,0 0 0,0 21 0,0-21 16,0 22-16,0-22 0,0 21 15,0 1-15,0-1 0,22 0 0,-1 1 16,0-1-16,0 0 0,-21 1 0,21-1 16,0 0-16,1 22 0,-1-22 15,0 0-15,0 22 0,0-22 0,0 1 16,1-1-16,-1 0 0,0 1 0,0-1 15,0 0-15,0 1 0,-21-22 16,0 21-16,22-21 0,-22 22 16,0-1-16,0-21 0,0 0 15,0 0-15,-22 1 0,1-22 0,21 21 16,-21-21-16,0 0 0,0 0 16,0 0-16,-1 0 0,1 0 0,0 0 15,-21-43-15,-1 22 16,22 0-16,0 0 0,-21 0 0,21-22 15,-1 22-15,1-21 0,0 21 0,0-22 16,0 1-16,21-21 0,-21 20 16,21-20-16,0 20 0,0-20 0,0-1 15,0 1-15,21-1 0,0 1 16,0-1-16,0 1 0,0 21 16,1-22-16,-1 22 0,0-1 0,21 1 15,-21 0-15,1 21 0,-1-22 0,0 22 16,0 0-16,0 0 0,0 0 15,-21-1-15,22 22 0,-1 0 16,-21-21 0,-21 21 15,-1 0-31</inkml:trace>
  <inkml:trace contextRef="#ctx0" brushRef="#br1" timeOffset="111918.22">28850 2604 0</inkml:trace>
  <inkml:trace contextRef="#ctx0" brushRef="#br1" timeOffset="116814.18">23939 7027 0,'-21'0'15,"21"22"17,21-22-32,1 0 0,-1 0 0,0 0 15,0 42-15</inkml:trace>
  <inkml:trace contextRef="#ctx0" brushRef="#br1" timeOffset="117121.57">23135 6879 0,'-42'0'0,"-64"0"0</inkml:trace>
  <inkml:trace contextRef="#ctx0" brushRef="#br1" timeOffset="117952.72">23220 6202 0,'0'0'0,"0"-21"0,0-43 16,0 22-16,0-43 16,0 43-16,-21 0 0,21-22 15,0 22-15,0-22 0,-22 22 16,22-22-16,0 43 0,0-21 0,-21 21 16,21-22-16,-21 43 0,21-21 15,-21 21-15,21 21 16,0 64-16,0-43 15,0 22-15,0-1 0,0 22 0,0 0 16,-21-1-16,21 22 0,0 0 0,0 0 16,-21 0-16,-1 0 0,1 21 15,0-22-15,0 1 0,0 21 16,0 0-16,-1-21 0,-20 0 0,21 0 16,0 0-16,-22-1 0,22 1 15,0-21-15,-21 0 0,21-1 0,-1-20 16,1-1-16,0 1 0,0-22 15,21-21-15,0 22 0,0-65 32,0-20-32,0 21 0,21-21 15,-21-22-15,21 22 0,-21-22 0,0 1 16,21-22-16,1 22 0</inkml:trace>
  <inkml:trace contextRef="#ctx0" brushRef="#br1" timeOffset="118286.53">22923 6456 0,'0'0'0,"0"-42"16,0-22-1,0 22-15,0 21 0,0-43 0,0 43 16,0 0-16,22 0 0,-1-1 16,0 1-16,0 0 0,21 21 15,-20 0-15,20 0 0,21 0 0,-20 21 16,20 0-16,-20 1 15,-22-1-15,21 0 0,-21 21 0,0 43 16,-21-43-16,0 1 16,0-1-16,-42 0 0,21 1 0,-21-22 15,-1 21-15,1-21 0,0 0 0,20 1 16,-20-1-16,0 0 0,21-21 16,-1 0-16,1 21 0,0-21 0,0 0 15,42 0 16,0-21-15,43 0 0</inkml:trace>
  <inkml:trace contextRef="#ctx0" brushRef="#br1" timeOffset="119877.65">23453 6795 0,'0'21'15,"-22"-21"-15,22-21 16,0-1-16,22 22 16,-1-21-16,0 0 0,0 0 15,21-21-15,-20 20 0,20 1 0,0-21 16,-21 0-16,22 20 0,-22-20 16,0 0-16,0 21 0,0-22 15,1 22-15,-22 0 0,0 0 0,0 0 16,-22 21-16,1 0 15,0 0-15,-21 0 0,-1 0 0,22 0 16,0 0-16,0 0 0,0 21 16,21 42-16,0-42 15,21 1-15,0-1 0,0 0 16,22 0-16,-22 0 0,21 0 0,-21 1 16,0-1-16,43 42 0,-43-42 15,-21 1-15,0-1 0,0 0 16,0 0-16,0 0 0,0 0 0,0 1 15,0-1-15,0 0 16,21 0 0,0-21-16,1 0 0,-1 0 15,0 0-15,0 0 0,0 0 16,0-21-16,22 0 0,-22 0 0,21-1 16,-21 1-16,22 0 0,-1 0 0,0-21 15,-20 20-15,20-20 0,0 21 16,1-64-16,-1 64 0,-21-42 15,-21 41-15,0 1 16,0-21-16,0 21 0,-21 21 16,0 0-1,0 0-15,-1 0 16,1 21-16,0-21 0,21 21 0,-21 21 16,21-20-16,-21-1 0,21 21 15,0-21-15,-21 0 0,21 22 0,0-22 16,0 0-16,0 21 0,0-20 15,0-1-15,0 0 0,0 0 0,0 0 16,21-21-16,0 21 0,0-21 16,0 0-16,0 22 0,22-22 0,-22 0 15,21 0-15,-21 0 0,22 0 0,-1-22 16,0 22-16,1-21 0,-1 0 16,0 0-16,-20 0 0,20 0 0,-21-1 15,0-20-15,0 21 0,1-21 16,-22 20-16,21-20 0,-21 21 15,0 0-15,0 0 0,0-1 0,0 44 47,0-1-47,0 0 0,-21 0 16,-1 21-16,22-20 0,-21-1 16,0 21-16,21-21 0,-42 43 0,42-43 15,0 0-15,-21 21 0,-1-20 16,22-1-16,22-42 47,-1-1-47,0 1 15,-21 0-15,21-21 0,0 21 16,0-22-16,1 22 0,-1-21 0,0 21 16,0-1-16,-21-20 0,21 21 0,0 0 15,1 21-15,-22-21 0,21 21 16,0 0-16,-21 21 15,0 0-15,0 0 16,0 21-16,0-20 0,0-1 0,0 21 16,0-21-16,0 0 0,0 1 15,0-1-15,0 0 0,0 0 16,21 0-16,0 0 0,0 1 0,1-22 16,-1 21-16,0-21 0,0 0 15,0 0-15,0 0 0,22 0 16,-22 0-16,21-21 0,22-22 15,-43 22-15,21 0 0,-21 0 16,22 0-16,-22-22 0,0 22 0,0-21 16,-21-1-16,0 22 0,0-21 15,0 21-15,0 0 0,0-1 0,0 1 16,-21 21-16,21-21 0,-21 21 16,0 0-16,0 0 0,21 21 15,-22 0-15,1 1 0,0-1 16,-21 42-16,42-42 0,-21 22 15,21-1-15,-22-21 0,22 22 16,0-22-16,0 0 0,0 0 0,0 0 16,0 0-16,0 1 0,22-1 15,-1-21-15,0 21 16,0-21-16,0 0 0,0 0 0,1 0 16,-1 0-16,21 0 0,-21 0 15,0 0-15,1 0 0,-1 0 16,0 0-16,0 0 0,0-21 0,0 21 15,1 0-15,-1 0 0,0-21 16,0 21-16,0 0 16,-21-22-16,21 22 15,-42 0 173</inkml:trace>
  <inkml:trace contextRef="#ctx0" brushRef="#br1" timeOffset="121397.99">25675 6795 0,'0'21'0,"21"-21"15,0 0-15,1 0 16,-1 0-16,0 0 0,0 0 15,0 0-15,22 0 0,-22-21 0,21 21 16,-21-22-16,0 22 0,22-21 16,-22 0-16,0 0 0,43-21 15,-43 20-15,0 1 0,0 0 16,-21 0-16,0 0 0,21-22 0,-21 22 16,0 0-16,0 0 0,0 0 15,0 42 16,-21 0-15,0 0-16,21 0 0,0 1 0,-21-1 16,21 21-16,-21-21 0,21 22 0,-22-22 15,22 0-15,0 21 0,-21-21 16,21 1-16,-21-1 0,21 0 16,0 0-16,0-42 31,21 21-16,0-21-15,-21 0 16,22-1-16,-1 1 0,0 0 0,0 0 16,0-21-16,0 20 0,1 1 0,-22 0 15,21 0-15,0 0 0,-21 0 16,21 21 0,-21 21-16,0 0 15,21-21-15,-21 21 0,0 0 0,0 22 16,0-22-16,0 0 0,21 0 15,-21 0-15,22 0 0,-22 1 16,21-22-16,0 0 16,0 0-16,0 0 15,0 0-15,22 0 0,-22 0 16,0-22-16,0 1 0,0 0 0,1 0 16,20 0-16,-21 0 0,0-1 15,22-20-15,-22 21 0,0 0 0,21-22 16,-21 22-16,1 0 0,-22 0 0,21 0 15,0 21-15,-21 21 32,0 0-32,0 0 15,0 0-15,0 1 0,0-1 16,21-21 31,0-21-32,0-1-15,-21 1 16,0 0-16,0 0 16,0 0-16,0 0 15,-21 21 17,0 0-32,0 21 0,0 0 0,21 0 15,-21 21-15,-1-20 0,1 20 16,0-21-16,0 21 0,21-20 15,0-1-15,0 21 0,0-21 0,0 22 16,0-22-16,0 0 0,21 0 16,0-21-16,22 0 15,-22 0-15,0 0 0,64 0 16,-64 0-16,21 0 0,0-21 16,1 0-16,-1 0 0,22-43 15,-22 43-15,-21-21 0,21 20 16,-20-20-16,-1 21 0,-21 0 15,0 0-15,0-1 0,0 1 0,-21 42 32,-1-21-32,1 22 0,21-1 15,-21 0-15,21 21 0,-21-21 0,21 1 16,0-1-16,0 0 16,0 0-16,0 0 0,0 0 0,0 1 15,0-1-15,0 0 0,21-21 16,0 0-16,0 0 15,22 0-15,-22 0 0,21 0 16,1-21-16</inkml:trace>
  <inkml:trace contextRef="#ctx0" brushRef="#br1" timeOffset="122195.26">28765 6329 0,'0'0'0,"0"-42"15,0 20-15,-21 1 16,0 21-16,0 0 16,0 0-16,0 0 0,-1 21 0,1 1 15,0-1-15,0 0 0,0 21 16,0-21-16,-22 43 0,43-22 16,0-21-16,0 22 0,0-22 15,0 0-15,0 0 0,0 0 0,0 1 16,21-1-16,1 0 0,20-21 15,-21 0-15,0 0 0,0 0 16,1 0-16,20-21 0,-21 21 16,0-21-16,0-1 0,-21 1 0,22 0 15,-22-21-15,21 21 0,-21-22 16,0 1-16,0 21 0,0-22 0,0 1 16,-21 21-16,21-21 0,-22 20 0,22 1 15,0 0-15,0 0 0,0 0 16,0 0-16,0-1 0,22 1 0,20 0 15,-21 0-15,0 0 0,22 21 16,-1-21-16,-21-1 0,21 1 0,1 21 16,-22-21-16,21 21 0,-21 0 15,1 0-15,-1 0 0,0 0 16,-21 21-16,0 0 16,0 1-16,0-1 0,0 0 15,0 0-15,0 21 0,0-20 0,0 20 16,0 0-16,0 1 0,0 20 15,0-21-15,0 22 0,0-1 0,0 1 16,0-1-16,0 1 0,0-1 0,0 1 16,0 21-16,0-22 0,-21 22 15,0-1-15,-1 1 0,-20 21 0,21-21 16,0-1-16,0-20 0,-1 20 16,22 1-16,-21-21 0,21-1 0,0 85 15,0-105-15,0 20 0,21 43 16,1-85-16,-22 21 15,21 1-15,-21-22 0,0 0 16,0 0-16,-21-21 16,-1 0-16,-20-21 15,21-21-15,0 21 0,0-22 16,-1 1-16,22-22 0,0 1 0,0 21 16,0-43-16,0 21 0,22 1 0,-1-22 15,0 1-15,0-1 0,21 0 16,1 1-16,-1-1 0,-21 0 15,22 22-15,-1-22 0,0 43 16,1-22-16,-1 22 0,0 0 0,-21-1 16,22 22-16,-22-21 0,42-1 15,-20 43-15,-22-21 0,0 21 16</inkml:trace>
  <inkml:trace contextRef="#ctx0" brushRef="#br1" timeOffset="122995.21">24786 8319 0,'0'0'0,"21"0"32,0-22-17,1 22-15,-1-21 0,0 0 0,21 0 16,-21 0-16,22 21 16,-1-21-16,-21-1 0,43-20 15,-43 21-15,-21-21 0,0 20 0,0 1 16,0 0-16,-21 0 0,0 21 15,-1-21-15,-20 21 0,0 0 0,-22 0 16,22 0-16,-22 0 0,1 21 16,21 0-16,-1 0 0,1 22 0,0-22 15,20 0-15,1 21 0,21-21 0,0 22 16,0-22-16,0 0 0,0 21 16,21-20-16,1-1 0,-1 0 0,0-21 15,21 21-15,-21 0 0,22-21 16,-1 0-16,-21 0 0,22 0 0,-1 0 15,-21 0-15,21 0 0,-20 0 0,-1-21 16,0 21-16,-21-21 0,0 0 16,-21 0-1,-22 21-15,22 0 0,-21 0 16,0 0-16,-1 0 0,1 21 16,0 0-16,-1 0 0,1 0 0,21 0 15,-22 22-15,22-22 0,-21 21 0,21 1 16,0-22-16,-1 21 0,1 22 15,0-22-15,21 0 0,0-21 0,0 22 16,0-1-16,0-21 0,0 22 16,21-22-16,0 0 0,1 0 0,-1-21 15,21 21-15,-21-21 0,22 0 0,-1 0 16,0 0-16,1 0 0,-1-21 16,0 21-16,22-21 0,-22 0 0,0-22 15,22 22-15,-22-21 0,1 0 16,41-43-16</inkml:trace>
  <inkml:trace contextRef="#ctx0" brushRef="#br1" timeOffset="123302.03">25717 7620 0,'0'0'15,"-21"0"-15,0 0 0,0 0 16,0 21-16,21 0 0,-21 1 0,21-1 15,0 21-15,0 0 0,0 22 0,0-1 16,0 1-16,-22-1 0,22 1 16,0 21-16,-21-22 0,21 1 15,-21-1-15,21 1 0,-21-22 0,0 21 16,0-20-16,21 20 0,0-42 16,-22 22-16,22-1 0,-21-21 0,21 22 15,0-22-15,0 0 0,0 0 16,0-42-1,0 0 1,0 0-16,21-1 0,1 1 16,-1 0-16,0-21 0,-21 21 0,21-1 15</inkml:trace>
  <inkml:trace contextRef="#ctx0" brushRef="#br1" timeOffset="123641.78">25612 8594 0,'0'21'31,"21"-21"1,0 0-32,0 0 0,0 0 0,0 0 15,1 0-15,20 0 0,-21-21 16,0 21-16,22-21 0,-22 21 0,0-22 16,0 1-16,0 0 0,-21 0 15,0 0-15,0 0 16,0-1-16,-21 22 15,0 0-15,0 0 0,0 0 0,-1 0 16,1 0-16,0 22 0,0-1 16,0 0-16,0 0 0,21 0 0,0 0 15,-22 1-15,22-1 0,0 21 0,0-21 16,0 0-16,0 1 0,0-1 16,0 0-16,0 0 0,22-21 15,-1 0-15,0 0 0,0 21 0,21-21 16,-20 0-16,20 0 0,0 0 15,-21-21-15,22 0 0,-1 21 16</inkml:trace>
  <inkml:trace contextRef="#ctx0" brushRef="#br1" timeOffset="124321.66">26268 8446 0,'0'0'16,"0"-22"-16,0 44 31,0-1-16,0 0-15,0 0 16,0 21-16,0-20 0,0-1 0,0 0 16,0 0-16,0 0 0,0 0 15,-21 1-15,21-1 0,0 0 16,0 0-16,0 0 0,0 0 16,0-42 15,0 0-31,0 0 15,0 0-15,0 0 0,0-22 16,0 22-16,21 0 0,-21-21 0,21 20 16,0-20-16,-21 21 0,21-21 0,0 20 15,1 1-15,-22 0 0,21 0 16,0 21-16,0-21 0,0 21 0,0 0 16,1 0-16,-22 21 0,21 0 15,-21 0-15,21 0 0,-21 1 16,0-1-16,0 21 0,0-21 15,0 0-15,0 22 0,0-22 0,0 0 16,0 0-16,0 0 0,0 1 16,0-1-16,0 0 0,0 0 0,0-42 47,0 0-47,0 0 15,0-1-15,0 1 0,0 0 16,21-21-16,0 21 0,-21-1 15,21-20-15,1 21 0,-1-21 0,0 20 16,0-20-16,21 21 0,-20 0 16,-1 0-16,0-1 0,21 22 0,-21 0 15,1 0-15,-1 0 0,0 0 0,-21 22 16,21-22-16,-21 42 0,21-21 16,-21 0-16,0 0 0,0 22 0,0-22 15,0 21-15,0-21 0,0 1 0,0-1 16,0 0-16,0 0 0,-21 0 15,21 0-15,0 1 0,-21-22 0,21 21 16,0-42 15,0-1-15</inkml:trace>
  <inkml:trace contextRef="#ctx0" brushRef="#br1" timeOffset="124669.46">27051 8573 0,'21'0'0,"0"0"0,0 0 16,1 0-1,-1 0-15,0 0 16,0 0-16,0-22 0,0 22 16,1-21-16,-1 21 0,0-21 15,0 21-15,-21-21 0,0 0 16,0 0-16,0-1 15,0 1-15,-21 21 16,0 0 0,0 0-16,-1 21 0,1-21 0,0 22 15,0-1-15,21 0 0,0 0 0,-21 0 16,21 0-16,-21 1 16,21-1-16,0 0 0,0 21 15,0-21-15,0 1 16,0-1-16,21-21 0,0 0 0,0 0 15,0 0-15,0 0 0,1 0 16,-1 0-16,0 0 0,0 0 0,0 0 16,22-21-16</inkml:trace>
  <inkml:trace contextRef="#ctx0" brushRef="#br1" timeOffset="125435.13">27622 8403 0,'0'0'0,"0"-21"0,0 0 0,0 0 16,-21 42 15,21 0-31,-21 0 16,21 0-16,0 1 15,0-1-15,0 0 0,0 0 16,-21 0-16,21 22 0,0-22 16,-21 0-16,21 0 0,0 0 15,0 0-15,0 1 0,0-44 47,0 1-31,21 0-16,-21 0 0,21 0 15,0 0-15,0-22 0,-21 22 0,22 0 16,-1 0-16,21-22 0,-21 22 0,0 0 16,1 0-16,-1 0 0,21 21 15,-21 0-15,0-21 0,1 21 16,-1 0-16,0 21 0,-21 0 15,21-21-15,-21 21 0,0 21 16,0-20-16,0-1 0,0 0 0,0 21 16,0-21-16,0 1 0,0-1 15,0 0-15,0 0 0,0 0 16,21 0-16,0-21 0,1 0 16,-1 0-16,0 0 0,0 0 15,0 0-15,0 0 0,1 0 16,-22-21-16,21 0 0,0 0 15,0 0-15,-21-22 0,21 22 0,0-21 16,1 0-16,-1-22 0,0 22 16,0-22-16,-21 1 0,21 20 0,0-20 15,1 21-15,-1-22 0,-21 22 16,0 21-16,21-22 0,-21 22 0,0 0 16,0 42-1,-21 0 1,21 0-16,-21 22 0,-1-1 0,22 0 15,-21 1-15,21-1 0,0 0 0,-21 22 16,21-22-16,-21 1 0,21 20 16,0-21-16,0 1 0,0-22 0,-21 21 15,21 1-15,0-22 0,0 0 16,0 0-16,0 0 0,0 0 16,0 1-16,0-1 0,21-21 15,0 0-15,0 0 0,0 0 0,1 0 16,-1 0-16,0 0 0,0 0 15,0 0-15,0-21 0,43-1 16,-43 1-16,0 0 0,0 0 0,1 0 16,-1 0-16,0-1 0,-21 1 15,0-21-15,0 21 0</inkml:trace>
  <inkml:trace contextRef="#ctx0" brushRef="#br1" timeOffset="125697.98">28173 8107 0,'0'0'0,"-21"0"0,-22-21 16,43 0-1,21 21-15,1 0 16,-1 0-16,0 0 0,0 0 0,21 0 16,-20 0-16,41 0 15,-42 0-15,22 0 0,-22-22 0,21 22 16,-21 0-16,22 0 0,-22 0 15,21 0-15,-21 0 0,0 0 16,1 0-16,-1 0 0,0 0 0,0-21 16,0 21-16,-21-21 31</inkml:trace>
  <inkml:trace contextRef="#ctx0" brushRef="#br1" timeOffset="151226.45">24215 7239 0,'-22'0'0,"22"21"0,-21-21 16,0 0-16,0 0 15,0 0 1,21 21-16,-21-21 15,-1 0-15,1 0 0,0 0 16,0 0 0,0 0-16,0 0 0,-1 0 31,44 0 16,-1 0-47,0 0 0,0 0 15,0 0-15,0 0 16,22 0-16,-22 0 0,0 0 16,0 0-16,0 0 0,22 0 0,-22 0 15,21 0-15,1 0 0,-22 0 16,21 0-16,0 0 0,1 0 0,-1 0 16,0 0-16,1 0 0,20 0 0,-20 0 15,-1 0-15,21 0 0,1 0 16,-22 0-16,22 0 0,-1 0 0,-20 0 15,20 0-15,1 0 0,-1 0 16,1 0-16,20 0 0,-20 0 0,-1 22 16,22-22-16,-22 0 0,22 0 15,-21 21-15,-1-21 0,22 21 16,-22-21-16,1 0 0,-1 21 0,-20-21 16,20 0-16,1 0 0,-22 21 15,21-21-15,1 0 0,-22 0 0,22 0 16,-1 21-16,1-21 0,-1 0 15,1 0-15,20 0 0,-20 0 0,-1 0 16,1 0-16,-1 0 0,1 22 0,-1-22 16,1 0-16,-22 0 0,22 0 15,-1 0-15,1 21 0,-1-21 0,1 0 16,-1 0-16,1 0 0,-1 0 16,1 0-16,-1 0 0,1 0 0,-1 0 15,1 0-15,-1 0 0,22 0 16,-22 0-16,22 0 0,0 0 15,-1 0-15,-20 0 0,21 0 0,-1 0 16,1 0-16,-22 0 0,1 0 16,63 0-16,-64 0 0,-20 0 15,63 0-15,-64 0 0,21 0 16,-20 0-16,-1 0 0,0 0 16,1 0-16,-1 0 0,0 0 0,1 0 15,-22 0-15,21 0 0,-21 0 16,1 0-16,-1 0 0,0 0 15,-21 21 48,-21-21-32,0 0-31</inkml:trace>
  <inkml:trace contextRef="#ctx0" brushRef="#br1" timeOffset="152994.06">24257 9483 0,'-21'0'16,"21"21"0,-21-21-1,42 0 141,0 0-156,0 0 32,-21-21-32,21 21 0,22 0 15,-22-21 1,0 21-16,0 0 0,0 0 16,0 0-16,1-22 0,20 22 15,-21 0-15,0 0 16,0 0-16,1 0 0,-1 0 15,0 0-15,0 0 16,0 0-16,0 0 0,-21-21 0,22 21 16,-1 0-16,0 0 0,0 0 15,0 0-15,0 0 0,1 0 16,-1 0-16,0 0 0,0 0 0,0 0 16,0 0-16,1 0 15,-1 0-15,21 0 0,-21 0 16,0 0-16,1 0 0,-1 0 15,0 0-15,0 0 0,0 0 0,0 0 16,1 0-16,-1 0 0,0 0 16,21 0-16,-21 0 0,22 0 0,-22 0 15,21 0-15,1 0 0,-1 0 0,0 0 16,1 0-16,-1 0 0,-21 0 16,21 0-16,1 0 0,20 0 15,-20 0-15,-1 0 0,0 0 16,1 0-16,-22 0 0,63-21 15,-41 21-15,-1 0 0,-21 0 16,22 0-16,-1 0 0,0 0 0,-21 0 16,22 0-16,-1 0 0,-21 0 15,64 0-15,-64 0 0,21 0 16,1 0-16,-1 0 0,-21 0 16,43 0-16,-22 0 15,-21 0-15,22 0 0,-1 0 16,0 0-16,64 0 0,-64 0 15,1 0-15,-1 0 16,-21 0-16,85 0 16,-64 0-16,-20 0 0,41 0 15,-21 0-15,-20 0 0,41 0 16,-21 0-16,43 0 16,-64 0-16,22 0 0,-1 0 0,0 0 15,1 0-15,-1 0 0,0 0 0,1 0 16,-1 0-16,0 0 0,-21 0 15,22 0-15,-1 0 0,-21 0 0,0 0 16,22 0-16,-22 0 0,0 0 0,0 0 16,0 0-16,1 0 0,-1 0 15,0 0-15,21-21 0,-21 21 16,1 0-16,-1 0 0,0 0 0,0 0 16,0 0-16,0 0 0,1 0 15,-1 0-15,0 0 16,0 0-16,0 0 62,-21-21-15,-21 21-31</inkml:trace>
  <inkml:trace contextRef="#ctx0" brushRef="#br1" timeOffset="158406.29">26247 1228 0,'0'0'0,"0"-21"63,21 21-48,-21-22-15,21 22 0,-21-21 16,0 0 0,0 0-16,21 0 15,-21 0-15,0-1 0,0 1 16,0 0-16,0 0 0,0 0 16,0 0-16,0-1 0,0 1 15,0 0-15,0 0 16,0 0-16,-21 21 47,21 21-47,-21-21 15,21 21-15,0 21 0,-21-20 16,-1-1-16,22 21 0,-21 0 16,0 1-16,0-1 0,21 0 15,-21 1-15,0-1 0,21 0 0,-22 1 16,1 20-16,0 1 0,21-1 15,-21 1-15,0-1 0,21 22 0,-21-22 16,-1 1-16,1 21 0,-21-22 16,21 1-16,0-1 0,-22 1 0,22-1 15,-21 1-15,21-22 16,-22 21-16,1 1 0,21-22 0,-22 1 16,1-1-16,21 0 0,-21 1 0,-1-1 15,1 0-15,0-21 0,-43 43 16,64-43-16,-22 0 0,1 0 15,0 1-15,21-22 0,-22 0 16,1 21-16,21-21 0,-22 0 0,22 0 16,0 0-16,-21-21 0,21-1 15,-22-20-15,22 21 0,21-21 16,-21-22-16,21 1 16,0-43-16,0 63 0,0-20 15,0 21-15,0-22 0,0 22 16,0-1-16,21 22 0,0-21 15,-21 21-15,21 0 0,1-1 16,-22 1-16,21 0 0,0 21 0,0 0 16,-21-21-16,21 21 0,0 0 15,1 0-15,-1 0 0,0 0 0,0 21 16,0 0-16,0-21 0,1 43 0,-1-22 16,21 0-16,-21 21 0,0 1 15,1-22-15,-22 21 0,21 0 16,0 1-16,0-1 0,-21 0 0,21 1 15,0-22-15,-21 21 0,22-21 0,-1 1 16,0 20-16,0-21 0,0 0 16,0-21-16,1 21 0,20 1 0,-21-22 15,0 0-15,22 0 16,-22 0-16,21 0 0,-21 0 0,22 0 16,-22 0-16,21 0 0,-21 0 15,22-22-15,-1 1 0,-21 21 0,21-21 16,-20 0-16,20-21 0,-21 20 15,21 1-15,-20-21 0,-1 0 0,0 20 16,0-20-16,0 0 0,0 21 16,-21-22-16,0 22 0,0 0 0,22 0 15,-22 0-15,0-1 16,0 1-16,21 21 0,-21 21 47,0 1-32,0-1-15,0 0 0,0 0 16,0 21-16,0-20 0,0 20 0,0-21 16,0 21-16,0-20 0,0 20 15,0-21-15,0 21 0,0-20 0,0-1 16,0 0-16,0 0 0,0 0 16,0 0-16,21 1 0,0-1 0,0-21 15,0 21-15,1-21 16,-1 0-16,21 0 0,-21 0 15,0 0-15,22 0 0,-22-21 16,21 0-16,-21-1 0,22 1 16,-22 0-16,21 0 0,-21 0 0,22-22 15,-22 1-15,0 21 0,0-21 16,-21-1-16,0 1 0,0 0 0,0 20 16,0-20-16,0 0 0,0-1 15,0 22-15,-21-21 0,0 21 0,0 0 16,0-1-16,-22-20 0,22 42 15,-21-21-15,21 0 0,-22 21 0,1 0 16,21 0-16,-22 0 0,22 0 16,0 0-16,-21 0 0,21 21 0,-1 0 15,1 0-15,0 0 0,0 1 16,0-1-16,0 0 0,-1 0 16,22 0-16,0 0 0,0 1 15,0-1-15,0 0 0,0 0 0,0 0 16,0 0-16,22 1 15,-1-22-15,0 0 0,0 0 0,0 0 16,0 0-16,22 0 0</inkml:trace>
  <inkml:trace contextRef="#ctx0" brushRef="#br1" timeOffset="158837.82">27686 2223 0,'0'0'0,"0"-22"16,0 1-16,0 0 0,0 0 16,0 0-16,0 0 0,-21-1 15,0 22-15,-1-21 0,22 0 16,-21 21-16,0 0 0,0 0 0,-21 0 15,20 0-15,-20 0 16,21 0-16,-21 21 0,20 0 16,-20 1-16,21-1 0,0 0 0,-22 21 15,22-21-15,0 22 0,-21-1 16,21 0-16,-1 1 0,1-1 0,0 0 16,0 1-16,0-1 0,21 0 15,0 1-15,0-1 0,0 0 0,0-20 16,0-1-16,0 21 0,21-21 0,0 0 15,21-21-15,-20 22 0,-1-1 16,21-21-16,-21 0 0,22 0 0,-1 0 16,0 0-16,1 0 0,-1 0 15,0 0-15,1 0 0,-1-21 0,0-1 16,22 22-16,-22-21 16,0 0-16,1 0 0</inkml:trace>
  <inkml:trace contextRef="#ctx0" brushRef="#br1" timeOffset="159413.67">28257 2307 0,'0'0'15,"0"-42"-15,0 21 16,-21 0-16,0 21 0,0-22 16,0 22-16,0 0 0,-1 0 15,-20 0-15,21 0 0,0 0 16,0 22-16,-1-1 0,-20 0 15,21 0-15,0 0 0,0 0 0,-22 22 16,22-1-16,0-21 0,0 22 16,0-1-16,21 0 0,0-21 0,-22 22 15,22-22-15,0 21 0,0-21 16,0 1-16,0-1 0,0 0 0,0 0 16,43 0-16,-22-21 15,0 0-15,0 0 0,0 0 16,1 0-16,20 0 0,-21-21 15,0 21-15,22-42 0,-1 21 0,-21-1 16,21-20-16,-20 0 0,20-1 16,-21 1-16,0 0 0,0-1 15,22 1-15,-22 0 0,0 21 0,-21-22 16,21 22-16,0 0 0,-21 0 16,0 0-16,0-1 0,0 44 46,0-1-46,0 0 0,-21 21 16,0-21-16,21 22 0,-21-1 0,0 22 16,21-22-16,-21 43 15,21-43-15,0-21 0,0 21 16,0-20-16,0 20 0,0-21 16,0 0-16,0 0 0,21 1 15,-21-1-15,21 0 0,0-21 0,0 0 16,0 0-16,1 0 15,-1 0-15,0 0 0,0 0 0,0-21 16,0 0-16,1-1 0,20 1 16,-21-21-16</inkml:trace>
  <inkml:trace contextRef="#ctx0" brushRef="#br1" timeOffset="159822.5">29168 1334 0,'-22'0'31,"1"21"-15,0 0-16,21 0 15,-21 21-15,0-20 0,21 20 0,-21 21 16,-1 1-16,1-22 0,0 22 16,21-1-16,-21 1 0,0-1 0,0 1 15,-1-1-15,-20 64 16,0-84-16,21 20 0,-1 1 16,1-22-16,21 21 0,-42 86 15,21-128-15,21 21 0,0 0 16,0 1-16,-21-22 0,21 0 15,0 0-15,0 0 0,0 1 0,0-1 16,0 0 0,0-42-1,21 21-15,-21-21 16,21-1-16</inkml:trace>
  <inkml:trace contextRef="#ctx0" brushRef="#br1" timeOffset="160318.32">29273 2328 0,'0'22'15,"0"-1"1,0 0-16,-21 0 0,0 0 0,0 0 15,0 1-15,21 20 0,-21-21 16,-1 0-16,1 0 0,21 22 0,-21-22 16,21 0-16,-21 0 0,21 0 0,0 1 15,0-1-15,0 0 0,0 0 16,0 0-16,21-21 0,0 0 16,0 0-16,1 0 0,-1 0 15,21 0-15,-21 0 0,22 0 0,-1 0 16,-21-21-16,21 0 0,-20 21 15,-1-42-15,21 20 0,-21 1 16,-21-21-16,21 0 0,-21-1 16,22 1-16,-22 0 0,0-1 0,0 22 15,0-21-15,0 21 0,-22-22 0,1 22 16,0 0-16,0 21 0,0-21 16,0 21-16,-22 0 0,22 0 0,-21 0 15,21 0-15,-1 0 0,-20 0 16,21 0-16,0 21 0,0 0 0,-1-21 15,1 21-15,0 0 0,21 1 16,0-1-16,0 0 16,21 0-1,0-21-15,1 0 0,-1 0 16,21 0-16</inkml:trace>
  <inkml:trace contextRef="#ctx0" brushRef="#br1" timeOffset="160853.98">29697 2350 0,'0'0'0,"-21"-22"0,21 1 0,0 0 16,0 0-1,0 0-15,21 0 16,0 21-16,0 0 0,21-22 15,-20 22-15,-1 0 0,21 0 0,-21 0 16,0 0-16,22 0 0,-22 0 16,21 0-16,-21 22 0,1-1 0,-1-21 15,0 21-15,0 21 0,0-21 0,-21 1 16,0 20-16,0-21 0,0 21 16,0 1-16,0-22 0,0 21 0,-21 1 15,0-22-15,0 21 0,21-21 16,-21 0-16,-1 1 0,1-1 0,21 0 15,-21-21-15,0 0 16,21-21 15,0 0-31,0-1 0,21 1 16,0-21-16,0 21 0,1-22 16,-1 1-16,0 0 0,0-1 0,21 1 15,-20 0-15,-1-1 0,21 22 16,-21-21-16,0 21 0,1 0 0,20-22 15,-21 43-15,-21-21 0,21 21 16,0 0-16,1 0 16,-1 0-1,0 0-15,-21 21 47</inkml:trace>
  <inkml:trace contextRef="#ctx0" brushRef="#br1" timeOffset="161457.81">31051 2244 0,'0'0'0,"22"0"0,41-43 16,-42 43-16,-21-21 0,0 0 16,-21 21-1,0 0-15,0 0 16,-22 0-16,22 0 0,-21 0 0,21 0 16,-22 21-16,22 0 0,-21-21 15,21 22-15,0-1 0,-1-21 0,1 21 16,0 0-16,0-21 15,21 21-15,0 0 0,0 1 0,0-1 16,0 0 0,21-21-1,0 21-15,0-21 0,1 0 16,-1 0-16,21 21 0,-21-21 0,0 0 16,22 0-16,-22 21 0,0-21 15,21 0-15,-20 22 0,-1-22 0,0 21 16,0-21-16,0 21 0,-21 0 15,0 0-15,0 0 16,0 1 0,-21-22-16,0 21 0,0 0 0,0-21 15,-22 21-15,22-21 0,0 21 16,-21 0-16,20-21 0,1 0 16,0 22-16,0-22 0,0 0 15,0 0-15,-1 0 16,1 0-1,0 0-15,0 0 16,0-22 0,0 1-16,-1 0 15,1 21-15,0-21 0,0 21 16,21-21-16,-21 0 0,0 21 16,-22-22-16</inkml:trace>
  <inkml:trace contextRef="#ctx0" brushRef="#br1" timeOffset="161866.16">28702 1799 0,'0'0'0,"21"-21"16,21 21-16,1 0 0,-1 0 16,22-21-16,-1 21 0,22-21 15,-22 21-15,22 0 0,-22 0 0,1-21 16,21 21-16,-22 0 0,1 0 15,-1-22-15,1 22 0,-1 0 16,1 0-16,-22-21 0,21 21 0,-20 0 16,-22 0-16,21 0 0,-21 0 15,1 0-15,-1 0 0,0 0 16,-63 0 15,20 21-31,-20-21 16,0 22-16</inkml:trace>
  <inkml:trace contextRef="#ctx0" brushRef="#br1" timeOffset="162454.13">25760 3641 0,'0'0'0,"-21"21"0,-22-21 16,22 0-16,42 0 31,0 0-31,22 0 16,-22 0-16,42 0 0,-20 0 0,20 0 15,22 0-15,-22 0 0,22 0 16,0 0-16,-1 0 0,22 0 0,0 0 15,21-21-15,0 0 0,21 21 16,0-22-16,1 22 0,-1-21 0,21 21 16,0-21-16,1 21 0,-1-21 15,0 21-15,1 0 0,-22-21 16,21 0-16,-21 21 0,1 0 0,-22-22 16,21 22-16,-42 0 0,21-21 15,-22 21-15,1 0 0,0 0 0,0 0 16,-21-21-16,-1 21 0,-20 0 15,20 0-15,-41 0 0,20 0 0,-20 0 16,-1 0-16,-21 0 0,0 0 16,0 0-16,-42 0 15,-21 0-15,0-21 16,-1 21-16,-20 0 0,-1 0 0</inkml:trace>
  <inkml:trace contextRef="#ctx0" brushRef="#br1" timeOffset="163109.96">25633 3895 0,'21'0'16,"0"0"-16,21 0 16,1 0-16,-22 0 15,21 0-15,1 0 0,-1 0 0,21 0 16,1 0-16,-1 0 0,22 0 16,-21 0-16,20 0 0,1 0 15,21-21-15,105 21 0,-105 0 16,21-22-16,0 22 0,-21-21 15,21 21-15,148-21 0,-127 0 16,276 0 0,-276 21-16,275-21 15,-275-1-15,1 22 0,126-21 16,-169 21-16,126-21 16,-126 21-16,-21-21 0,84 21 15,-105 0-15,-1-21 16,1 21-16,-22 0 0,0 0 0,1 0 15,-22-21-15,0 21 0,0 0 16,0 0-16,1 0 31,-44 0 1,1 0-32,0 0 15,0 0-15,-21 0 0,20 0 16</inkml:trace>
  <inkml:trace contextRef="#ctx0" brushRef="#br1" timeOffset="190389.29">17949 3831 0,'-21'0'16,"0"0"-1,0 0 1,0 0-16,-1 0 0,1 0 16,0 0-1,0 0 1,42 0 46,0 0-62,0 0 16,1 0-16,-1 0 0,21 0 16,0 0-16,1 0 0,20 0 0,22 0 15,-22 0-15,128 0 16,-106 0-16,84 0 0,-84 0 16,20 0-16,-20 0 0,106 0 15,-107 0-15,107 0 16,-107 0-16,1 0 0,0 0 0,-1 21 15,-20-21-15,-1 0 0,1 0 16,-1 0-16,-20 0 0,63 0 16,-64 0-16,-21 0 0,21 0 15,-20 0-15,-1 0 0,21 0 16,-21 0-16,-42 0 47,0 0-47,-21 0 0,20 0 0,-20 0 15,21 0-15,-21 22 0</inkml:trace>
  <inkml:trace contextRef="#ctx0" brushRef="#br1" timeOffset="190933.2">17865 4064 0,'0'0'0,"-22"0"0,1 0 15,21 21-15,-21-21 16,21 21-1,21-21 1,0 0-16,1 0 0,20 0 16,0 0-16,1 0 0,-1 0 15,21 0-15,22 0 0,-21 0 16,20 0-16,1 0 0,21 0 0,-22 0 16,1 0-16,21 0 0,-21 0 15,20 0-15,1 0 0,0 0 0,0 0 16,0 0-16,0 0 0,84 0 15,-105 0-15,-1 0 0,86 0 16,-86 0-16,107 0 16,-22 0-1,-126 0-15,-22 0 16,42 0-16,-42 0 0,22 0 16,-22 0-16,0 0 31,0 0-16</inkml:trace>
  <inkml:trace contextRef="#ctx0" brushRef="#br1" timeOffset="191801.89">17822 8149 0,'0'0'0,"-21"0"0,-21-21 16,21 21-16,-1 0 0,1 0 0,0 0 16,0 0-1,42 0 17,0 0-32,0 0 15,22 0-15,-22 0 0,21 21 0,22-21 16,-1 0-16,1 0 15,20 21-15,1-21 0,21 22 0,0-22 0,0 0 16,-1 0-16,1 21 16,0-21-16,21 0 0,-21 0 0,21 21 15,-21-21-15,21 0 0,-21 0 0,-1 21 16,-20-21-16,21 0 0,-43 0 16,22 0-16,-21 21 0,-1-21 0,1 0 15,-22 0-15,0 0 0,1 0 16,-1 0-16,-21 0 0,0 0 0,0 0 15,-42 0 1,0 0 0,0 0-16,-21 0 0,-1 0 0,1 0 15</inkml:trace>
  <inkml:trace contextRef="#ctx0" brushRef="#br1" timeOffset="192254">17695 8488 0,'0'21'16,"21"-21"0,1 0-16,-1 21 15,21-21-15,0 21 0,1-21 0,-1 0 16,22 22-16,20-22 0,1 0 16,0 0-16,20 21 0,1-21 0,0 0 15,0 0-15,0 0 0,21 21 0,-21-21 16,-1 0-16,1 0 15,0 0-15,0 0 0,-21 0 0,20 0 0,-41 0 16,-1 0-16,1 0 0,-1 0 16,-20 0-16,-1 0 0,0 0 15,-20 0-15,20 0 0,-21 0 0,0 0 16,0 0-16,22 0 0,-22 0 16,0 0-1,-21 21 1,-21-21-16,0 21 15</inkml:trace>
  <inkml:trace contextRef="#ctx0" brushRef="#br1" timeOffset="193353.88">11853 14584 0,'0'0'16,"-42"0"-16,21 0 0,-22 0 0,1 0 0,21 0 15,-21 21-15,20-21 0,-20 0 16,63 0 15,22 0-31,-1 0 16,0 0-16,22 0 0,20 0 0,1 0 15,21 0-15,-21 0 0,20 0 16,22 0-16,-21-21 0,21 21 16,0-21-16,0 21 0,21 0 15,-21-21-15,127 21 0,-105 0 16,-22-22-16,105 22 0,-126 0 16,0 0-16,0 0 15,-21 0-15,-22-21 0,128 21 16,-149 0-16,0 0 0,1 0 15,-1 0-15,-21 0 0,21 0 16,-63 0 15,0 0-31,0 0 0,0 0 0,-22 0 16,1 0-16,0 0 0,-64 0 16,42 0-16,1 0 15,-85 0-15</inkml:trace>
  <inkml:trace contextRef="#ctx0" brushRef="#br1" timeOffset="193809.62">11620 14817 0,'43'0'16,"-22"0"-16,21 0 0,1 0 16,-1 0-16,21 0 0,1 0 15,21 0-15,-1 0 0,1 0 0,21 0 16,-22 0-16,43 0 0,0 0 15,127-21-15,-105 21 16,-1 0-16,127-22 0,-148 22 16,0 0-16,0-21 0,0 21 15,-21 0-15,63-21 0,-84 21 16,-22 0-16,43 0 0,-64 0 16,1 0-16,-1 0 0,-21-21 15,22 21-15,-1 0 16,-21 0-16,0 0 0,0 0 0,1 0 15,-1 0-15,-21 21 32,-21-21-17,-1 0-15,1 0 0</inkml:trace>
  <inkml:trace contextRef="#ctx0" brushRef="#br1" timeOffset="-199747.9">15007 10943 0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3T04:22:23.7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3260 868 0,'0'21'78,"0"0"-63,21-21 1,0 0 0,0 43-16,0-22 0,0-21 15,1-21-15,-1-1 0,0 22 16,0-21-16,0 21 0,0-21 15,1 0-15,-1 0 0,0 0 0,0 21 16,0-22-16,0 1 0,1 0 16,-22 0-16,0 0 15,0 0-15,0-1 16,0 1 0,-22 21-16,1 0 0,0 0 0,0-21 15,0 21-15,0 0 16,-1 0-16,1 21 0,-21 0 0,21-21 15,0 22-15,-1 20 0,-20-21 16,21 0-16,0 0 0,0 22 16,21-22-16,-22 21 0,22-21 15,-21 22-15,21-22 0,-21 0 0,21 0 16,0 22-16,-21-1 16,21-21-16,0 0 0,0 0 0,0 1 15,0-1-15,0 0 16,21 0-16,0 0 0,0 0 15,1-21-15,-1 22 0,21-1 0,-21 0 16,22 0 0,-22 0-16,21 0 0,-21-21 15,22 22-15,-22-1 0,0-21 16,21 0-16</inkml:trace>
  <inkml:trace contextRef="#ctx0" brushRef="#br0" timeOffset="215.79">3619 1672 0,'-21'21'16,"0"1"-16,0-22 0,0 21 0,-22 0 15,22-21-15,-21 21 0,0 0 16,-1-21-16,1 0 0,0 0 16,-1 0-16,1 0 0,21 0 0,-22-21 15,1 21-15,21-21 0,0 0 16,0 0-16,-1-1 0,1-20 16,0 21-16,0 0 0,21 0 15,0-1-15,0 1 0,0 0 0,0 0 16,0 0-16,0 0 0,0-1 15,-21 22 1,21-21 0</inkml:trace>
  <inkml:trace contextRef="#ctx0" brushRef="#br0" timeOffset="247.32">3048 1397 0,'0'0'16</inkml:trace>
  <inkml:trace contextRef="#ctx0" brushRef="#br0" timeOffset="622.66">4064 3620 0,'0'-170'47,"-21"-211"-31,21-21-16,0 21 0,0 85 0,0 84 15,0 43-15,-21 21 0,-1 63 16,22 43-16,-21 20 0,0 22 15,21 22-15,-21-1 0,0 0 16,21 0-16,0 21 0,-21-20 0,-1 20 16,22-21-16,-21 21 0,21-20 15,0 20-15,0-21 0,-21 21 0</inkml:trace>
  <inkml:trace contextRef="#ctx0" brushRef="#br0" timeOffset="727.62">3810 1799 0,'21'0'15,"0"0"16,0-21-31,1 0 0,-22 0 16,0 0 0,0-1-16,0 1 15</inkml:trace>
  <inkml:trace contextRef="#ctx0" brushRef="#br0" timeOffset="2328.62">4149 995 0,'21'-21'0,"0"0"0,0-1 16,-21 1 0,21-21-16,0 21 15,-21 0-15,0-1 16,0 1-16,0 0 15,-21 21 32,0 21-47,21 0 16,-21 22-16,21-22 0,-21 21 0,0-21 16,-1 22-16,22-1 0,-21 0 15,0 1-15,0 20 0,21-20 0,-21-1 16,0 0-16,21 1 0,-22-1 15,22 0-15,0 1 0,0-22 0,0 21 16,0-21-16,0 22 0,0-22 16,0 0-16,0 0 0,0 0 0,0 0 15,22-21 1,-1 0-16,0 0 0,0 0 16,0 0-1,0-21-15,1 0 0,-22 0 16,21 0-1,-21 0-15,21 21 0,-21-22 0,0 1 16,0 0-16</inkml:trace>
  <inkml:trace contextRef="#ctx0" brushRef="#br0" timeOffset="2643.43">4000 1270 0,'0'-21'15,"22"21"1,-1 0-16,0 0 16,0-21-16,0 21 0,22 0 0,-22-21 15,21-1-15,0 22 0,1 0 16,41-21-16,-41 21 0,-22-21 15,42 21-15,-41 0 16,-1 0-16,0 0 0,-21-21 0,0 42 47,-21-21-31</inkml:trace>
  <inkml:trace contextRef="#ctx0" brushRef="#br0" timeOffset="4416.56">4953 1376 0,'0'0'0,"0"-21"16,21 0-1,0-1-15,-21 1 16,0 0-16,0 0 16,0 0-16,0 0 0,0-1 15,0 1-15,-21 0 0,0 0 16,0 0-16,0 21 15,-1 0-15,1 0 0,0 0 16,0 0-16,-21 0 0,20 0 0,1 0 0,0 21 16,0 0-16,-21 0 15,20 0-15,1 1 0,0 20 0,0-21 16,21 21-16,-21-20 0,0 20 16,21-21-16,-22 21 0,22 1 0,0-22 15,0 0-15,0 21 0,0-20 16,0-1-16,0 0 0,22 0 0,-1-21 15,0 21-15,0-21 16,0 0-16,0 0 0,1 0 0,-1 0 16,21 0-16,-21-21 15,0 0-15,22 0 0,-22 0 0,21-1 16,-21 1-16,22 0 0,-22-21 0,0 21 16,21-1-16,-20-20 0,-1 21 15,-21-21-15,0-1 0,21 22 0,-21-21 16,0 21-16,0-1 0,0 1 15,0 0-15,0 0 0,-21 21 32,0 21-32,21 0 15,0 0-15,0 1 0,-22-1 16,22 21-16,-21-21 0,21 22 0,0-22 16,0 21-16,0-21 15,0 22-15,0-22 0,0 0 0,0 0 16,0 0-16,0 0 0,0 1 15,0-1-15,21-21 0,1 21 16,-1-21-16,0 0 0,0 0 16,0 0-16,0 0 0,1-21 0,-1 0 15,21 21-15,-21-22 0,0 1 16,22 0-16,-22 0 0,0 0 0,0 0 16,0-22-16,1 22 0,-1-21 15,0 21-15,-21-22 0,0 1 0,21 0 16,0-1-16,-21 1 0,0 0 15,0-1-15,0 22 0,21-21 0,-21 21 16,0-22-16,0 22 0,0 0 16,0 0-16,0 0 15,0 42 17,0 0-32,0 0 0,0 0 15,-21 22-15,21-1 0,0 0 0,0-21 16,0 22-16,0-1 0,0 0 15,0 1-15,0-22 0,0 21 0,0 1 16,0-22-16,0 21 0,0-21 16,0 0-16,0 1 0,0-1 15,0 0-15,0 0 0,0 21 16,0-20-16,0-1 16,0 0-16,21-21 0,1 0 0,-1 0 15,0 0-15,0 0 16,0 0-16,22 0 0,-22 0 0,21-21 15,-21 0-15,0-1 16,1 1-16,-1 0 0,0 0 0,0 0 16,0 0-16,0-1 0,-21 1 15,0 0-15,0-21 0,22 21 0,-22-1 16,0 1-16,21 21 0,-21-21 0,0 0 16,0 42 30,0 0-46,0 0 0,0 22 16,0-22-16,0 0 0,21 0 16,-21 0-16,0 1 0,21-1 0,-21 0 15,0 0-15,0 0 0,21-21 16,-21 21-16,21 1 0,1-22 16,-1 0-16,0 0 0,0 0 15,0 0-15,0 0 16,1-22-16,-1 1 0,0 0 15,0 0-15,0 0 16,-21 0-16,21-22 0,1 22 16,-1 0-16,0 0 0,0 0 15,0-1-15,-21 1 0,21 0 0,1 0 16,-1 21-16,0-21 16,0 21-1,-21 21 1,21-21 31,-21-21-16,0 0-15,-21-1-1,0 22 1,0 0-1,0 0-15,-1 0 0,1 22 16,0-1-16,0 0 16,0 0-16,21 0 0,0 0 15,-21 1-15,-1-1 0,22 0 16,-21 0-16,21 21 0,0-20 0,0-1 16,0 0-16,0 0 0,0 21 15,0-20-15,0-1 16,0 0-16,21 0 0,1-21 15,-1 0-15,0 0 0,0 0 16,0 0-16,22 0 0,-22 0 0,0 0 16,21 0-16,-21 0 0,22-21 15,-22 0-15,0 21 0,0-21 0,22-1 16,-22 22-16,0-21 0,-21 0 16,21 0-16,0 0 0,-21 0 0,21-1 15,-21-20-15,0 21 0,0 0 0,0-22 16</inkml:trace>
  <inkml:trace contextRef="#ctx0" brushRef="#br0" timeOffset="4848.31">6329 656 0,'-21'43'15,"-1"-43"1,22 21-16,0 0 0,0 0 16,0 0-16,0 0 15,0 1-15,22-22 31,-1 0-31,0 0 0,0-22 16,0 1 0,-21 0-16,21 0 0,-21 0 15,0 0-15,0-1 16,0 1 0,-21 21-1,0 0-15,0 0 16,0 0-16,0 0 31,21 21-31,-22-21 16,22 22-16</inkml:trace>
  <inkml:trace contextRef="#ctx0" brushRef="#br0" timeOffset="5159.3">5482 1037 0,'21'0'15,"0"0"1,1 0-16,-1 0 0,0 0 15,0 0-15,21 0 0,-20 0 0,-1 0 16,21-21-16,-21 21 0,0 0 16,1 0-16,20 0 0,-21-21 0,0 21 15,0 0 1,1 0-16,-1 0 0</inkml:trace>
  <inkml:trace contextRef="#ctx0" brushRef="#br0" timeOffset="6295.74">7641 1101 0,'0'0'0,"0"-21"0,21 21 15,-21 21 17,0 0-17,0 0-15,0 0 0,0 0 0,0 1 16,0-1-16,0 21 0,0-21 15,0 22-15,-21-22 0,0 21 0,0-21 16,21 0-16,-21 1 0,21 20 16,0-21-16,-22 0 0,1 0 0,21 1 15,0-1-15,-21-21 16,21-21 15,0-1-15,0 1-16,21 0 0,-21 0 15,21 0-15,1 0 0,-1-1 0,-21-20 16,21 21-16,0-21 0,0 20 0,0-20 16,1 21-16,-1-21 0,0 20 15,0 1-15,21-21 0,-20 42 0,-1-21 16,0 0-16,0 21 0,21 0 16,-20 0-16,-1 21 0,0 0 15,0 0-15,0 0 0,-21 0 16,0 22-16,0-22 0,0 21 15,0-21-15,0 1 0,0 20 0,0-21 16,0 0-16,0 22 0,0-22 16,0 0-16,0 0 0,0 0 0,0 0 15,0 1-15,0-1 16,-21-21-16,0 0 16,0 0-1,21-21-15,0-1 16,0 1-16,0 0 0,0 0 15,0 0-15,0 0 0,0-22 0,21 22 16,0 0-16,-21-21 0,21 20 16,22-20-16,-22 21 0,0-21 15,0 20-15,21 1 0,-20 0 16,20 0-16,-21 0 0,21 21 0,-20 0 16,-1 0-16,21 0 0,-21 0 15,0 21-15,22 0 0,-22 0 0,0 0 16,-21 1-16,21-1 0,-21 21 15,0-21-15,0 0 0,0 22 0,0-22 16,0 0-16,0 0 0,-21 22 0,0-22 16,0 0-16,0 0 0,21 0 15,-22-21-15,1 21 0,0 1 0,21-1 16,-21-21 0,21-21-1,0-1 1</inkml:trace>
  <inkml:trace contextRef="#ctx0" brushRef="#br0" timeOffset="6728.65">8678 1397 0,'0'0'15,"21"0"-15,1 0 0,-1 0 16,0 0-16,42-21 16,-41 21-16,-1-21 15,21 0-15,0-1 0,-20 22 16,-1-21-16,0 0 0,21-21 16,-21 21-16,-21-1 0,0 1 15,0 0-15,0 0 16,0 0-16,0 0 0,-21 21 0,0 0 15,0 0-15,0 0 0,0 0 16,-1 0-16,1 21 0,-21 0 0,21 0 16,-22 0-16,22 0 15,0 22-15,-21-22 0,21 21 0,-1-21 16,1 22-16,0-22 0,21 21 0,0-21 16,0 22-16,0-22 0,0 0 15,0 0-15,0 0 0,0 1 0,0-1 16,0 0-16,21-21 15,0 21-15,1-21 0,-1 0 0,0 0 16,21 0-16,-21-21 0,22 21 16,-22-21-16,21 0 0,-21-1 0,22 1 15</inkml:trace>
  <inkml:trace contextRef="#ctx0" brushRef="#br0" timeOffset="7043.78">9483 677 0,'0'22'0,"0"-1"16,-22 0-16,22 42 15,0-20-15,0-1 0,0 0 16,0 1-16,0 20 0,0-20 0,-21-1 0,21 0 15,0 22-15,-21-22 16,21 0-16,0-20 0,0 20 0,-21 0 16,21-21-16,-21 22 0,21-22 0,0 21 15,0-21-15,0 1 0,-21-1 16,21 0-16,0-42 31,21 0-15,-21-1-16</inkml:trace>
  <inkml:trace contextRef="#ctx0" brushRef="#br0" timeOffset="7639.58">9842 762 0,'0'21'16,"0"0"-16,0 1 0,0-1 0,-21 21 16,21 0-16,-21 1 15,21-22-15,-21 21 0,21 1 0,-42 84 16,20-85 0,22 0-16,-21-21 0,21 22 15,0-1-15,-21 0 0,21 1 16,0-22-16,-21 0 0,21 0 15,0 22-15,-21-22 16,21 0 0,-21-21-16,21-21 31,0 0-31,0-1 16,0 1-16,21 0 0,-21 0 0,21 0 15,0 0-15,-21-1 0,21 1 16,0 0-16,1-21 0,20-1 15,0 22-15,-21-21 16,22 21-16,-22 0 0,0 21 0,43-22 16,-43 22-16,0 0 0,0 0 15,0 0-15,-21 22 0,21 41 16,-21-42-16,0 0 16,0 22-16,0-22 0,0 64 15,0-64-15,0 0 16,0 21-16,0-21 15,0 1-15,-21-1 0,21 0 0,0 0 16,-21 0-16,21 0 16,0-42 31,0 0-47,0 0 0</inkml:trace>
  <inkml:trace contextRef="#ctx0" brushRef="#br0" timeOffset="8111.51">10520 1270 0,'-21'0'31,"21"21"-31,-22-21 16,1 21-16,21 1 0,-21 20 16,0-21-16,0 21 15,0-20-15,21-1 0,-22 21 16,22-21-16,0 0 0,0 1 16,0-1-16,0 0 0,0 0 0,22-21 15,-1 21-15,21-21 0,-21 0 16,0 0-16,1 0 0,-1 0 15,21-21-15,-21 0 0,43 0 16,-22 0-16,-21-1 0,0 1 16,1 0-16,-1 0 0,21-85 15,-42 43 1,0 41-16,-42-41 16,21 63-16,-22-21 15,22 21 1,0 0-16,-21 0 0,20 0 0,1 0 15,0 0-15,0 21 16,0 0-16,0-21 16,-1 21-16</inkml:trace>
  <inkml:trace contextRef="#ctx0" brushRef="#br0" timeOffset="8779.91">11303 1207 0,'0'0'0,"-21"0"0,0 0 16,-1 0-16,1 0 0,0 21 15,0-21-15,0 21 0,0 0 16,-1 0-16,1 0 0,-21 22 16,21-1-16,-64 64 15,85-64 1,0-21-16,-21 1 0,21 20 15,0-21-15,0 0 0,21-21 16,0 21-16,0-21 16,1 0-16,20 0 0,21-42 15,-20 21-15,-22 21 16,21-21-16,-21-22 0,1 22 16,41-42-16,-42 42 0,0-22 15,1 1-15,-1 0 0,0-22 16,21-42-16,-21 43 0,1 20 15,-22-20-15,0-1 0,21 22 16,-21-43-16,0 43 0,0 21 16,0 0-16,0 0 0,-21 21 31,21 21-31,-22 21 0,1-21 16,21 22-16,-42 105 15,0 0 1,42-106-16,-22 1 0,1 41 15,0-41-15,21-1 0,0-21 16,0 21-16,0-20 0,0-1 0,0 0 16,0 0-16,0 0 0,0 22 15,0-22-15,21-21 47</inkml:trace>
  <inkml:trace contextRef="#ctx0" brushRef="#br0" timeOffset="9312.26">11917 1312 0,'0'-21'0,"0"42"0,21-42 0,-21 0 16,0 0 0,-21 21-1,0 0-15,-1 0 16,-41 21-16,-22 43 16,43-22-1,21-21-15,21 0 16,-21 0-16,21 1 15,0-1 1,21-21-16,0 21 0,0-21 16,43 21-1,20-21 1,-63 0-16,1 21 0,-1-21 16,0 0-16,0 0 15,-21 21-15,0 1 16,0-1-1,0 0-15,-21 0 16,0 0-16,0-21 0,21 21 0,-43 1 16,22-1-16,0 0 15,0 0-15,0-21 0,-1 0 16,1 21-16,0-21 16,0 0-16,0 0 15,21-21 1,-21 0-16,-1 21 15,22-21-15</inkml:trace>
  <inkml:trace contextRef="#ctx0" brushRef="#br0" timeOffset="9922.54">8996 974 0,'0'21'16,"21"-21"-16,0 0 0,0 0 16,0 0-16,22 0 0,63 0 15,-64 0-15,0 0 16,64 0-1,-64 0-15,85-21 0,-84 21 16,20 0-16,-20 0 16,-22 0-16,42-21 15,-42 21-15,1 0 16,-1 0 0,0 0-1</inkml:trace>
  <inkml:trace contextRef="#ctx0" brushRef="#br0" timeOffset="10704.99">12975 1376 0,'0'0'0,"-21"0"15,0 0 1,21 21 0,21-21-1,0 0-15,0 0 0,22 0 16,-1 0-16,0 0 0,1 0 0,20 0 16,1 0-16,-1 0 0,-21 0 0,22 0 15,21 0-15,-22 0 0,1 0 16,20 0-16,-20 0 0,20-21 0,1 21 15,0 0-15,-22 0 0,22-21 16,-22 21-16,1 0 0,-1 0 0,-20-21 16,41 21-16,-41 0 15,-22 0-15,21-22 0,-21 22 16,-21-21 15,-21 21 0,21-21-31,-21 21 16</inkml:trace>
  <inkml:trace contextRef="#ctx0" brushRef="#br0" timeOffset="11243.68">14457 1037 0,'0'21'32,"0"1"-32,0-1 15,21-21-15,-21 21 16,21-21-16,0 21 0,0-21 0,1 0 15,-1 0-15,21 21 16,-21-21-16,0 0 0,1 0 0,20 0 16,-21 0-16,0 0 0,22 0 15,-22 0-15,0 0 0,0 0 0,0 0 16,0 0-16,1 0 0,-1 0 0,0 0 16,-21 21-1,0 1 1,-21-22-1,0 21-15,-1 0 0,-20-21 0,21 21 16,0 0-16,-22 0 0,22 1 16,-21 20-16,21-21 0,-22 0 15,22 0-15,0 1 0,-21-1 0,21 0 16,-1 0-16,1 0 0,21 0 16,-21 1-16,21-1 0,-21-21 0,21 21 15,0 0 1,0 0-1,0-42 32</inkml:trace>
  <inkml:trace contextRef="#ctx0" brushRef="#br0" timeOffset="12007.48">16764 508 0,'0'0'0,"-21"0"0,21-21 15,0 0-15,0 0 16,-21 21-1,-1 21 1,22 0-16,0 21 16,-21-21-16,21 22 0,-21-1 15,21 0-15,-21 22 0,21-22 0,-21 22 16,21-1-16,0 1 0,0-1 16,-21 1-16,-1-1 0,22 1 15,-21-22-15,21 22 0,-21-22 0,21-21 16,-21 21-16,21-20 0,0-1 0,0 0 15,0 0-15,0 0 0,21-21 47,0-21-47,-21 0 16,21 0-16,-21 0 0,0-1 0,0 1 16</inkml:trace>
  <inkml:trace contextRef="#ctx0" brushRef="#br0" timeOffset="12744.16">16489 614 0,'0'0'0,"0"-21"0,0 0 16,0-1-1,0 1-15,0 0 0,21 21 16,0-21-16,0 0 0,0 21 16,1-21-16,-1-1 0,0 22 0,21-21 15,-21 21-15,22 0 0,-22 0 16,21 0-16,-21 0 0,22 0 0,-22 0 16,21 0-16,-21 21 15,22 1-15,-22-1 0,-21 0 0,0 0 16,0 21-16,0 1 0,0-22 15,-21 21-15,0 1 0,-1-1 0,1 0 16,-21 1-16,21-1 0,-22-21 16,1 21-16,0 1 0,21-22 0,-22 0 15,22 0-15,-21 0 0,21-21 16,-1 22-16,1-22 0,0 0 16,21-22-1,21 22 1,0-21-16,1 0 0,-1 21 15,0-21-15,21 21 0,-21-21 16,22 21-16,-1-21 0,0 21 0,1 0 16,-1 0-16,22 0 0,20 0 15,-41 0-15,-1 0 16,0 21-16,-21 0 0,22 0 0,-1 43 16,-21-22-16,-21-21 0,0 21 15,0 1-15,0-1 0,0 0 16,-21-20-16,0 20 0,0 0 0,-22-21 15,1 22-15,21-22 0,-21 0 16,-1 0-16,1 0 0,0 1 0,-1-1 16,1-21-16,0 0 0,-1 21 15,1-21-15,-43 0 16,43 0-16,21 0 0,-22 0 16,22-21-16,0 0 0,0 21 0,0-22 15,0 22-15,-1-21 0,1 0 0,0 0 16,21 0-16,0 0 15,0-1-15,0 1 0,0 0 16,0 0-16,21 0 16,0 21-16,1-21 0,-1-1 0,0 22 15,0-21-15,21 21 0,-20-21 16</inkml:trace>
  <inkml:trace contextRef="#ctx0" brushRef="#br0" timeOffset="13538.15">17399 1016 0,'0'21'15,"0"0"-15,0 1 0,0-1 16,0 0-16,0 0 0,0 21 0,0-20 15,0-1-15,0 21 0,-21-21 16,21 22-16,0-22 0,0 21 16,0-21-16,0 0 0,0 1 15,0-1-15,21 0 0,0-21 16,0 0-16,0 0 0,1 0 0,-1 0 16,0 0-16,0 0 0,21 0 15,-20-21-15,-1 0 0,0 21 0,0-22 16,0 1-16,0 0 0,1 0 15,-1 0-15,0 0 0,0-1 0,-21-20 16,0 21-16,21-21 0,-21 20 16,21-20-16,-21 21 0,0 0 0,0-22 15,0 22-15,0 0 16,0 0-16,0 42 16,0 0-1,0 0-15,0 22 16,0-22-16,0 0 0,0 21 0,-21 1 15,21-22-15,0 21 0,0-21 16,-21 22-16,21-1 0,0 0 0,0 1 16,0-1-16,0 0 0,-21 1 15,21-1-15,0 0 0,0 22 0,-21-22 16,21 1-16,0 20 0,0-21 0,0 22 16,0-22-16,0 22 0,0-22 15,0 0-15,0 22 0,0-22 16,0 64-16,0-64 15,0 1-15,0-1 0,-21 0 0,21-20 16,-22 20-16,22-21 0,0 21 0,0-20 16,-21-22-16,21 21 0,-21 0 15,0-21-15,0 0 0,0 0 16,-1 0-16,1 0 0,0-21 16,0 0-16,0-1 0,-22 1 15,22 0-15,0-21 0,0-1 16,0 1-16,21 0 0,0-22 0,-21 22 15,21-22-15,0 1 0,0-1 16,0 1-16,0-1 0,0 1 0,21-1 16,0 1-16,0-1 0,0 22 15,0 0-15,1-1 0,-1 1 0,21 0 16,-21 21-16,22-1 0,-22-20 16,42 0-16,-20 42 0,-22-21 15,42-22-15,-42 22 0</inkml:trace>
  <inkml:trace contextRef="#ctx0" brushRef="#br0" timeOffset="13948.41">18817 868 0,'0'0'0,"-21"0"16,0 0-16,0 0 15,-1 0-15,1 21 0,0 0 16,0 0-16,-21 22 0,20-1 0,-20-21 15,21 22-15,0-1 0,-22 21 16,22-20-16,21-1 0,-21-21 0,21 22 16,0-1-16,0-21 0,0 21 15,0-20-15,0-1 0,21 0 0,0 0 16,1 0-16,-1-21 0,21 21 16,-21-21-16,22 0 0,-22 0 15,21 0-15,0 0 0,-20 0 16,20 0-16,0-21 0,-21 21 0,22-21 15,-1 0-15,0-21 0,-20 20 0,20-20 16,-21 21-16</inkml:trace>
  <inkml:trace contextRef="#ctx0" brushRef="#br0" timeOffset="14243.95">19410 445 0,'-21'21'16,"-1"0"-16,22 0 16,-21 0-16,21 22 0,-21-22 0,0 21 15,0 0-15,21 1 16,-21 20-16,-1 1 0,22-22 0,-21 22 16,0-1-16,21 1 0,0-22 15,-21 21-15,0-20 0,21 20 0,-21-20 16,21-22-16,0 21 0,0 0 0,0-20 15,0-1-15,0 0 0,0 0 16,0 0-16,0 0 0,21-21 31,0 0-31,0 0 0,0-21 16</inkml:trace>
  <inkml:trace contextRef="#ctx0" brushRef="#br0" timeOffset="14900.46">19748 1291 0,'0'0'0,"22"0"0,-1 0 0,0 0 16,0 0-16,-21-21 15,21 21-15,0 0 0,-21-21 0,22 0 16,-1 0-1,-21-1-15,0 1 0,21 0 16,-21 0-16,0 0 0,0 0 16,0-1-16,0 1 0,0 0 0,0 0 15,-21 0-15,0 0 0,-1 21 16,1 0-16,0 0 0,0 0 0,-21 0 16,20 0-16,-20 21 0,21 0 15,-21 0-15,20 21 0,1-20 0,-21 20 16,0 43-16,42-43 15,-43 21-15,43-20 0,0-22 16,0 21-16,0-21 0,0 1 0,0-1 16,0 0-16,0 0 15,0 0-15,0 0 0,21-21 0,1 0 16,-1 0-16,0 0 0,0 0 16,21 0-16,-20 0 0,-1 0 0,0 0 15,21-21-15,-21 0 0,1 0 16,-1 0-16,0 0 0,0-22 0,0 22 15,0-21-15,1 21 0,-22-22 0,0 1 16,21 21-16,-21-22 0,21 1 16,-21 21-16,0 0 0,0 0 0,0-1 15,0 1-15,0 42 16,0 1-16,0-1 16,0 0-16,0 0 15,0 21-15,0 1 0,0-22 0,0 21 16,0-21-16,0 22 0,0-22 15,0 21-15,0-21 0,0 1 0,0 20 16,21-21-16,-21 0 0,21 0 16,-21 1-16,21-22 0,1 0 15,-1 0-15,0 0 16,0 0 0,0 0-16,-21-22 0,21 1 15,1 0-15</inkml:trace>
  <inkml:trace contextRef="#ctx0" brushRef="#br0" timeOffset="15436.58">20807 995 0,'0'0'0,"0"-21"0,0 0 15,0-1-15,-21 22 16,-1 0-16,1 0 0,0 0 0,-21 0 15,21 0-15,-22 22 0,22-1 16,-21 0-16,21 0 0,-22 0 0,22 0 16,0 22-16,0-22 0,21 0 15,0 0-15,0 0 0,0 1 16,0-1 0,21-21-16,0 21 0,0-21 15,-21 21-15,43-21 0,-22 0 16,0 0-16,0 0 0,0 21 0,0-21 15,1 0-15,-1 0 0,21 21 0,-21-21 16,0 22-16,1-22 16,-1 21-16,0-21 0,-21 21 0,0 0 15,0 0-15,0 0 16,0 1-16,0-1 16,-21-21-16,0 21 0,-1-21 15,1 21-15,-21-21 0,21 0 0,-22 21 16,22-21-16,-21 0 0,21 0 15,-43 0-15,43 0 16,-42 0-16,41 0 0,1 0 16,0 0-16,0 0 0,21-21 15,-21 21-15,0-21 0,21 0 16,0 0 0,0-1-1,21 22 1,0 0-16,0-21 15,0 21-15</inkml:trace>
  <inkml:trace contextRef="#ctx0" brushRef="#br0" timeOffset="16096.07">21484 1122 0,'42'-42'16,"-42"20"0,0 1-16,0 0 15,-21 21-15,0-21 16,0 21-16,0 0 0,-22 0 15,22 0-15,0 0 0,0 0 0,-21 21 16,20 0-16,-20-21 0,21 21 16,0 1-16,0-1 0,-22 0 15,43 0-15,0 0 0,0 0 0,0 1 16,0-1 0,21 0-16,1-21 15,20 21-15,-21-21 16,0 21-16,0-21 0,1 0 0,20 21 15,-21-21-15,0 0 0,0 0 16,1 22-16,20-22 0,-21 0 16,0 21-16,0-21 0,-21 21 0,22-21 15,-22 21-15,0 0 16,0 0-16,0 1 16,-22-22-16,1 21 15,0-21-15,0 21 0,0-21 16,0 21-16,-1-21 0,1 0 15,-21 0-15,21 0 0,0 0 0,-1 0 16,1 0-16,0 0 0,0 0 0,0 0 16,0 0-16,-1 0 15,1 0-15,0 0 16,0 0 15,0 0 16,0 0-31,-1 0-16</inkml:trace>
  <inkml:trace contextRef="#ctx0" brushRef="#br0" timeOffset="22876.62">16065 2117 0,'-21'0'0,"0"0"47,0 0-32,21 21 48,21-21-63,0 0 0,0 0 15,1 0-15,20 0 0,0 0 16,1 0-16,-1 21 0,21-21 16,1 0-16,-1 0 0,1 0 0,-1 0 15,1 0-15,-1 0 0,1 0 16,-1 0-16,-20 0 0,20 0 0,1 0 15,-22 0-15,22 0 0,-22 0 0,0 0 16,1 0-16,-1 0 0,0 0 16,1 0-16,-22 0 0,21 0 0,-21 0 15,0 0-15,1 0 0,-1 0 16,0 0-16,0 0 0,0 0 16,0 0-16,-42 0 46,0 0-30,0 0-16,0 0 0,0 0 16,-1 0-16,-20 21 0,0-21 0,21 0 15,-22 0-15,22 0 0,-21 0 16,21 0-16,-1 0 0</inkml:trace>
  <inkml:trace contextRef="#ctx0" brushRef="#br0" timeOffset="23379.33">15981 2286 0,'0'21'32,"21"-21"-32,0 0 15,0 0-15,22 0 0,-1 0 0,0 0 16,1 0-16,20 0 0,1 0 0,-1 0 15,1 0-15,-1 0 0,1 0 16,-1 0-16,1 0 0,-1 0 0,1 0 16,-1 0-16,1-21 0,-1 21 15,1 0-15,-22 0 0,21 0 0,-20 0 16,20-21-16,-20 21 0,-1 0 0,-21 0 16,21 0-16,-20 0 15,-1 0-15,21 0 0,-21 0 0,-21-21 16,21 21-16,1 0 15,-44 0 32,1 0-31,0 0-16,0 0 0,0 0 0</inkml:trace>
  <inkml:trace contextRef="#ctx0" brushRef="#br0" timeOffset="32955.58">16743 2180 0,'-21'0'47,"-1"0"-47,22 21 15,-21-21-15,0 0 0,0 0 16,0 0-16,0 0 0,-1 0 15,1 0 1,0 0 0,0 0-16,0 0 0,0 0 15,-1 0-15,1 0 0,0 0 16,0 0-16,0 0 0,0 0 16,-1 0-16,1-21 0,0 0 15,0 21-15,0 0 0,0-21 16,-1 21-16,1-21 0,0 21 15,0 0-15,21-21 0,-21 21 16,0 0-16,21-22 0,-22 22 0,1-21 16,0 0-16,0 0 15,0 0-15,0 0 16,-1-1 0,22 1-16,0 0 0,-21 21 0,0-21 15,21 0-15,-21 0 0,21-1 16,-21 22-16,21-21 0,0 0 0,0 0 15,-21 0-15,21 0 0,-22-1 16,22 1-16,0 0 0,0 0 16,0 0-16,0 0 0,-21-1 15,21 1-15,0 0 0,0 0 16,-21 0-16,21 0 0,0-1 16,0 1-16,0 0 0,0 0 0,0 0 15,0 0-15,0-1 0,0 1 16,0 0-16,0 0 0,0 0 15,0 0-15,0-1 0,0 1 16,0 0-16,0 0 0,0 0 16,0 0-16,21-1 0,-21 1 15,0 0-15,21 0 0,-21 0 16,0 0-16,0-1 16,0 1-16,22 0 0,-22 0 0,0 0 15,21 21-15,-21-21 0,0-1 16,0 1-16,0 0 0,21 21 15,-21-21-15,21 0 16,-21 0 0,21-1-1,-21 1-15,21 21 16,-21-21-16,22 21 0,-1 0 16,-21-21-16,21 0 0,0 21 15,-21-21-15,21 21 0,-21-22 16,21 22-16,1 0 15,-22-21-15,0 0 16,21 21-16,0-21 0,0 0 16,0 21-1,0-21-15,1 21 16,-22-22-16,21 22 16,0 0-16,-21-21 0,21 21 0,0-21 15,0 21-15,1 0 16,-22-21-16,21 21 0,0 0 15,0-21-15,21 21 16,-20 0-16,-1-21 0,-21-1 0,21 22 16,0 0-16,21-21 15,-20 21-15,-1 0 0,0-21 16,0 21-16,0 0 16,0-21-16,1 21 15,-1 0-15,0 0 0,-21-21 16,21 21-16,0 0 15,0 0-15,1-21 16,-1 21 0,0 0-1,0 0-15,0 0 16,0 0-16,1 0 0,-1 0 16,0 0-1,0 0-15,0 0 16,0 0-16,1 0 15,-1 0-15,0 0 0,0 0 0,0 0 16,0 0-16,1 0 0,-1 0 16,0 0-16,0 0 15,0 21-15,0-21 0,1 0 16,-1 0-16,0 21 16,0-21-16,0 0 0,0 0 15,-21 21-15,22-21 0,-1 0 16,0 21-16,0-21 15,0 0-15,0 21 0,1-21 16,-1 22-16,0-1 16,0-21-16,-21 21 15,21-21-15,0 0 16,-21 21-16,22-21 0,-1 0 0,-21 21 16,21-21-16,0 21 15,0-21-15,-21 22 0,21-22 16,-21 21-1,22-21-15,-22 21 0,0 0 16,21-21-16,-21 21 16,21 0-16,-21 1 15,21-1-15,-21 0 16,21 0 0,0 0-16,-21 0 15,0 1 1,22-1-16,-22 0 15,21-21-15,-21 21 0,0 0 16,0 0-16,21-21 16,-21 22-16,0-1 0,21-21 0,-21 21 15,0 0-15,0 0 0,0 0 16,0 1-16,21-22 0,-21 21 16,0 0-16,21-21 0,-21 21 15,0 0-15,0 0 16,0 1-16,0-1 0,0 0 15,22-21-15,-22 21 16,0 0-16,0 0 16,21-21-16,-21 22 0,0-1 0,0 0 15,0 0 1,0 0-16,0 0 16,0 1-16,0-1 15,0 0-15,0 0 16,0 0-16,0 0 15,0 1-15,0-1 16,0 0 0,-21-21-16,21 21 0,0 0 15,-22 0 1,22 1-16,0-1 16,0 0-1,0 0-15,-21-21 0,21 21 16,-21 0-1,21 1-15,0-1 16,-21-21 0,21 21-16,-21 0 0,21 0 15,-21 0 1,-1 1 0,22-1-16,-21-21 15,0 21-15,0-21 16,21 21-16,-21 0 15,0-21 1,21 21 0,-22-21-1,22 22-15,-21-22 0,0 21 16,0-21 0,0 0-16,21 21 15,-21-21-15,-1 0 16,1 21-1,0-21 1,0 0-16,0 0 0,21 21 16,-21-21-16,-1 0 0,1 0 15,0 21-15,0-21 16,0 0 0,0 22-16,-1-22 15,1 21 1,0-21-1,0 0-15,0 0 0,0 21 16,-1-21-16,1 0 16,0 0-1,0 0-15,0 21 0,0-21 16,-1 0-16,1 0 16,0 0-16,21 21 15,-21-21-15,0 0 0,0 0 16,-1 0-16,1 0 15,0 21 1,0-21-16,0 0 16,0 0-16,-1 0 0,1 0 15,0 0-15,0 0 16,0 0-16,0 0 16,-1 0-16,1 0 0,0 0 15,0 0-15,0 0 16,0 0-16,-1 0 0,1 0 15,0 0-15,0 0 0,0-21 16,0 21-16,-1 0 0,1 0 16,0 0-16,0-21 0,0 21 0,0 0 15,-1 0-15,1 0 16,0 0-16,21-21 0,-21 21 0,0 0 16,0 0-16,-1 0 15,1 0-15,0 0 16,0 0-1,0-21-15,0 21 16,-1-21-16,1 21 0,0 0 0</inkml:trace>
  <inkml:trace contextRef="#ctx0" brushRef="#br0" timeOffset="40232.87">2222 3937 0,'-21'0'32,"21"-21"-17,0 0 1,0 0 0,0-1-1,0 1-15,0 0 16,0 0-16,0 0 15,0 0-15,0-1 16,-21 22 15,21 22 1,0-1-32,0 0 0,0 0 0,0 0 15,0 0-15,0 22 0,0-22 16,0 21-16,0 1 0,0-1 15,-21 0-15,21 1 0,0-1 0,0 0 16,-21 1-16,21-1 0,-21 0 16,21 1-16,0-1 0,0-21 0,-22 21 15,22-20-15,-21 20 0,21-21 16,0 0-16,0 0 0,0 1 16,0-1-16,-21-21 15,21 21-15,0-42 63,0 0-63,0-1 15</inkml:trace>
  <inkml:trace contextRef="#ctx0" brushRef="#br0" timeOffset="40803.1">2434 4466 0,'0'21'0,"0"1"16,0-1-1,21-21 1,0 0 0,1 0-1,-1 0 1,-21-21-16,0-1 0,0 1 16,0 0-1,-21 21 32,21 21-47,-22-21 0,22 21 0,-21-21 16,21 22-16,0-1 15,0 0 1,21-21 15,1-21-15,-1 21-16,-21-21 0,0-1 0,21 22 15</inkml:trace>
  <inkml:trace contextRef="#ctx0" brushRef="#br0" timeOffset="41435.47">3492 4149 0,'0'0'0,"0"-43"16,22 43-16,-22-21 0,21 21 15,-21-21-15,0 42 47,0 0-47,0 1 16,0-1-16,0 0 0,0 21 16,0-21-16,-21 22 0,-1 20 15,22-20-15,-21-22 16,21 21-16,0-21 0,0 0 0,-21 22 15,21-1-15,-21-21 16,21 0-16,0 1 0,0-1 16,21 0-16,0-21 15,0 0-15,1 0 16,20 0-16,-21 0 0,0 0 16,0 0-16,1-21 0,-1 0 15,21-1-15,-21 1 16,0-21-1,1 42-15</inkml:trace>
  <inkml:trace contextRef="#ctx0" brushRef="#br0" timeOffset="41888.21">3556 3683 0,'0'0'0,"-21"0"15,0 21-15,-1-21 16,1 43-16,0-22 0,21 0 16,0 0-16,0 0 15,0 0-15,21 1 16,0-22-16,1 21 0,-1-21 15,0 0-15,21 0 0,-21 0 16,1 0-16,-1 0 0,0 0 16,0-21-16,0-1 0,0 1 15,-21 0-15,0 0 0,0 0 16,0 0-16,0-1 16,-21 22-16,0-21 0,0 21 15,0 0-15,0 0 16,-1 0-16,1 0 0,21 21 15,-21-21-15,21 22 0,-21-22 16,21 21-16,-21 0 0,21 0 16,0 0-16,0 0 15,0 1-15,21-1 0,0 0 16,0-21-16,0 21 0,1-21 0,-1 21 16</inkml:trace>
  <inkml:trace contextRef="#ctx0" brushRef="#br0" timeOffset="42863.32">4614 4170 0,'0'-42'16,"0"20"-16,0 1 0,0 0 15,0 0-15,-21 0 16,0 21-16,21-21 0,-21 21 16,0 0-16,-1-22 0,1 22 15,0 0-15,0 0 0,0 0 16,0 0-16,-43 43 0,43-43 15,0 21-15,-43 42 0,43-41 16,0-1-16,0 21 0,-22-21 16,43 22-16,-21-1 0,0 21 15,0-41-15,21 20 0,0-21 16,0 0-16,0 0 0,0 22 0,0-22 16,0 0-16,0 0 15,0 0-15,0 1 16,21-22-16,0 0 0,0 0 15,1 0-15,-1 0 16,0 0-16,0 0 0,0 0 16,0-22-16,1 1 0,-1 21 15,0-21-15,0 0 0,21 0 0,-20-22 16,-1 22-16,0-21 0,0 21 0,21-22 16,-20 1-16,-1 0 0,0-22 15,0 22-15,21-64 0,-20 43 16,-1 20-16,0 1 15,0-22-15,-21 22 0,42-85 16,-42 85-16,22-22 0,-1 22 16,-21-22-16,21 22 0,-21-21 0,0 20 15,0 1-15,0 0 0,0-1 0,0 22 16,0 0-16,0 0 0,0 0 16,0-1-16,-21 22 0,0 0 15,-1 0-15,1 0 0,0 0 16,0 0-16,21 22 0,-21-1 0,0 0 15,-1 0-15,22 21 0,0 1 16,-21-1-16,21 0 0,0 1 16,-21 63-16,21-43 0,0-21 15,0 22-15,0-22 0,0 22 0,0-22 16,0 0-16,0 22 0,0-22 16,0 22-16,0-22 0,0 0 15,0 1-15,0-1 0,0 0 0,0 1 16,0-22-16,0 21 15,0-21-15,0 1 0,21 20 0,0-21 16,1-21-16,-1 21 0,0 0 0,0 1 16,0-22-16,0 21 0,22-21 15,-1 21-15,-21-21 0,43 0 16,-43 0-16,21 0 0,-21 0 16,1 0-16,20-21 0,-21 21 0,21-21 15,-20-1-15,-1 22 0,21-21 16,-21 0-16,0 0 0,1 0 15,-1 0-15,0-1 0,0 1 0,0 0 16,0-21-16,-21 21 16,0-1-16,0 1 15</inkml:trace>
  <inkml:trace contextRef="#ctx0" brushRef="#br0" timeOffset="43911.44">1736 5969 0,'0'-21'0,"0"0"31,0 0-31,0-1 0,0 1 15,0 0 1,21 0-16,0 0 16,0 21-16,0-21 15,0 21-15,1 0 16,-1 0-16,0 0 16,0 0-16,0 0 0,0 21 0,1 0 15,-1 21-15,-21-21 0,21 1 16,0 20-16,0 0 0,-21 1 0,0-1 15,0 0-15,0 1 0,0-1 16,0 0-16,0 1 0,-42-1 0,21-21 16,0 21-16,-1 1 15,-20 20-15,0-20 0,21-22 16,-1 0-16,1 0 0,-21 0 16,21 0-16,-22-21 0,22 0 15,0 0-15,0 0 0,0 0 16,0 0-16,-1 0 0,1-21 15,0 0-15,21 0 0,-21 0 0,21-22 16,-21 22-16,21-21 0,-21 21 16,21-22-16,0 22 0,0-21 0,0 21 15,0 0-15,21-1 0,0 1 16,0 0-16,0 21 0,0 0 0,1 0 16,-1 0-16,21 0 15,-21 0-15,22 0 0,-22 21 0,42 22 16,-42-22-16,1 21 15,-1-21-15,0 0 0,0 22 0,0-22 16,-21 0-16,0 21 0,0-20 16,21-1-16,1 0 0,-22 0 15,0 0-15,21-21 16,0 0 0,0 0-1</inkml:trace>
  <inkml:trace contextRef="#ctx0" brushRef="#br0" timeOffset="44111.33">2434 6435 0,'0'-21'78,"0"-1"-63</inkml:trace>
  <inkml:trace contextRef="#ctx0" brushRef="#br0" timeOffset="46408.24">3281 5906 0,'0'0'0,"21"-22"15,-21 44 32,0-1-47,0 0 16,0 0-16,0 0 0,0 22 0,0-22 15,0 21-15,0-21 0,0 22 16,0-1-16,0-21 0,0 21 0,0-20 16,0-1-16,0 21 0,0-21 0,0 0 15,0 1-15,-21-1 0,21 0 16,-21-21-16,21-21 47,0 0-47,0-1 15,0 1-15,0 0 0,0 0 0,0 0 16,0 0-16,0-22 0,0 22 0,0-21 16,21 21-16,0-22 0,0 22 15,0-21-15,0-1 0,1 22 0,-1 0 16,21 0-16,-21 0 0,0 0 16,22 21-16,-22 0 0,21 0 0,-21 0 15,1 0-15,20 21 16,-21 0-16,0 0 0,0 0 0,22 43 15,-22-43-15,-21 0 0,0 0 16,0 0-16,21 22 0,-21-22 16,0 0-16,21-21 0,-21 21 0,0 0 15,21 1-15,-21-1 0,22-21 16,-1 0 0,0 0-16,0 0 15,-21-21 1,21-1-16,-21 1 0,0 0 15,0 0-15,21 0 0,-21 0 16,22-1-16,-1-20 0,-21 21 16,21-21-16,0 20 0,0-20 0,0 21 15,1 0-15,20 0 0,-21-22 16,21 22-16,1 21 0,-1-21 0,-21 21 16,22 0-16,-1 0 0,-21 0 0,21 0 15,-20 0-15,-1 21 0,21 0 16,-42 0-16,21 1 0,0-1 0,-21 21 15,0-21-15,0 0 16,0 1-16,0-1 0,0 0 0,0 0 16,-21 0-16,0 0 0,21-42 62,0 0-62,0 0 16,0 0-16,0 0 0,0-1 15,0-20-15,0 21 0,0 0 16,0 0-16,0-22 0,0 22 0,0 0 16,-21 0-16,0 21 0,0-21 0,-1 21 15,1 0-15,0 0 0,0 0 16,-21 0-16,20 21 0,-20-21 0,0 21 16,21 0-16,-1 0 0,-20 0 15,21 1-15,0 20 0,-22-21 0,43 0 16,-21 22-16,0-22 0,0 42 15,0-20-15,21-22 16,0 42-16,0-42 0,0 1 16,0-1-16,0 0 15,21 0-15,0-21 0,0 0 0,0 0 16,1 0-16,-1 0 0,0 0 0,21 0 16,-21 0-16,1-21 0,20 0 15,-21 21-15,0-21 0,22-1 0,-22 1 16,0 0-16,21 0 0,-21 0 0,1-22 15,-1 22-15,0 0 16,0-21-16,-21 21 0,0-1 0,21 1 16,-21 0-16,0 0 0,0 0 15,21 0-15,-42 42 32,21 0-32,-21 0 15,21 0-15,0 0 0,0 1 0,0-1 16,0 21-16,0-21 0,0 0 0,0 1 15,0-1-15,0 0 0,0 0 16,0 0-16,0 0 0,21-21 16,0 0-16,1 22 0,-1-22 15,0 0-15,0 0 0,21 0 0,-20 0 16,-1 0-16,0 0 0,0-22 16,0 22-16,0-21 0,1 0 0,-1 0 15,0 0-15,0 0 0,0-1 16,-21 1-16,0 0 0,0 0 0,21 0 15,-21-22-15,0 22 0,0 0 16,0 0-16,0 0 0,0 0 16,0 42 15,0 0-31,0 0 0,0 0 16,0 0-16,0 22 0,-21-22 15,21 0-15,0 0 0,-21 0 16,21 1-16,0-1 0,0 0 0,0 0 15,0 0-15,-21 0 0,21 1 0,0-1 16,0 0 0,0-42 15,0 0-31,0-1 16,0 1-16,0 0 0,0 0 15,0 0-15,0 0 0,0-1 0,0 1 16,0-21-16,0 21 0,21 0 15,-21-1-15,21 1 0,0 0 16,1 0-16,-1 0 0,0 0 0,0-1 16,0 22-16,0 0 0,22 0 15,-22 0-15,0 0 0,0 0 0,0 0 16,1 0-16,-1 22 0,0-1 16,-21 0-16,0 0 0,21 0 0,-21 0 15,21 1-15,-21-1 0,0 0 0,0 0 16,0 0-16,0 0 0,0 1 15,0-1-15,0 0 0,0 0 16,0 0-16,0 0 0,0 1 16,0-1-16,-21-21 15,0 0 1,21-21 15,0-1-31,0 1 0,0-21 16,21 21-16,0 0 0,0-1 0,-21-20 15,22 21-15,-1-21 0,0 20 16,21-20-16,-21 21 0,1 0 16,20-22-16,0 22 0,1 0 0,-22 21 15,21-21-15,0 21 0,-20 0 0,20 0 16,-21 0-16,0 0 0,22 42 16,-22-21-16,-21 1 0,21-1 15,-21 0-15,0 0 0,0 0 16,0 22-16,0-22 0,0 0 0,0 42 15,-21-41-15,0-1 0,-1 0 16,22 0-16,-21 0 0,21 0 16,0 1-16,0-1 0,-21-21 15,42-21 17,0-1-17,1 1-15,-1 0 0</inkml:trace>
  <inkml:trace contextRef="#ctx0" brushRef="#br0" timeOffset="46815.66">6159 6011 0,'0'0'0,"22"0"31,-1 0-31,0 0 16,0 0-16,0 0 0,0 0 16,1 0-16,20 0 0,-21-21 0,21 0 15,-20 0-15,-1 0 0,0 0 16,0 21-16,0-22 16,-21 1-16,0 0 0,0 0 0,0 0 15,0 0-15,0-1 0,-21 1 31,-21 21-31,21 0 0,-1 0 0,1 0 16,0 21-16,0 1 0,0-22 0,0 21 16,-1 0-16,1 0 0,21 0 15,-21 0-15,0 22 0,0-22 0,21 0 16,-21 21-16,21-20 0,-22 20 0,22-21 16,-21 0-16,21 22 0,0-22 15,0 0-15,0 0 0,0 0 0,21-21 16,1 21-16,-1-21 0,0 0 15,0 22-15</inkml:trace>
  <inkml:trace contextRef="#ctx0" brushRef="#br0" timeOffset="46883.61">6540 6223 0,'43'-21'15,"-22"21"-15,-21-21 0,21 0 16,0-1-16,0 1 0,-21 0 0</inkml:trace>
  <inkml:trace contextRef="#ctx0" brushRef="#br0" timeOffset="48235.64">1693 7768 0,'-21'0'47,"21"-21"-31,21 0-1,0 21-15,1 0 16,-22-21-16,21 0 0,0 21 0,0 0 16,0 0-16,0-22 0,1 22 15,-1 0-15,0 0 0,0 0 0,0 0 16,0 0-16,1 22 0,-1-1 16,0 0-16,-21 0 0,0 0 0,0 22 15,0-22-15,0 21 16,0 0-16,0-20 0,0 20 0,-21 0 15,0-21-15,-1 22 0,1-22 16,0 0-16,0 21 0,0-42 0,0 22 16,21-1-16,-22-21 0,22 21 15,-21-21-15,21-21 32,0 0-17,0-1-15,21 22 0,1-21 16,-1 0-16,0 21 0,-21-21 15,21 21-15,0 0 0,22-21 16,-22 21-16,0 0 0,0 0 0,0 0 16,22 0-16,-22 0 0,0 0 15,0 0-15,0 21 0,0 0 16,1-21-16,-1 21 0,-21 0 0,21 1 16,-21-1-16,0 0 0,0 0 15,0 0-15,-21 22 0,0-22 0,-1 0 16,1 0-16,-21 0 0,21 0 15,-22 1-15,1-22 0,21 21 0,-21 0 16,20-21-16,-20 21 0,0-21 0,21 0 16,-22 0-16,1 0 0,21 0 15,-22 0-15,22 0 0,-21-21 0,21 21 16,0-21-16,-22 0 16,22 21-16,0-22 0,0 1 0,0 0 15,21 0-15,0 0 16,0 0-1,0-1 1,21 1-16,0 21 16,0-21-16,0 0 15,0 0-15</inkml:trace>
  <inkml:trace contextRef="#ctx0" brushRef="#br0" timeOffset="48611.64">2730 8022 0,'0'0'0,"-21"0"187,0 21-171,0-21-16,0 0 0,0 22 16,-1-22-1</inkml:trace>
  <inkml:trace contextRef="#ctx0" brushRef="#br0" timeOffset="50128.42">3979 7832 0,'0'0'0,"0"-21"0,0-1 16,0 1-16,0 0 15,0 0 1,0 0-16,0 0 16,0-1-16,-21 22 0,0 0 0,21-21 15,-21 21-15,0 0 0,-1 0 16,1 0-16,0 0 0,-21 21 0,21 1 15,-22-1-15,22 0 0,0 0 16,-21 0-16,20 22 0,1-1 0,0 0 16,0 1-16,21 20 0,0-21 15,0 1-15,0 20 0,0-20 0,0-1 16,0 0-16,0 1 0,0-1 0,0 0 16,21-21-16,0 1 0,0-1 15,1 0-15,-1 0 0,21-21 0,-21 0 16,22 0-16,-22 0 0,21 0 15,-21 0-15,22-21 0,-1 21 16,-21-21-16,21 0 0,1-1 0,-22 1 16,21-21-16,1 21 0,-22-22 0,21 1 15,0 0-15,-20-22 0,20 22 16,21-64-16,-41 43 0,-1 20 16,0 1-16,0-22 0,0 22 15,0-21-15,1 20 0,-22 1 0,0 0 16,21-43-16,-21 64 0,0 0 15,0-1-15,0 1 16,-21 64 0,21-22-1,0 0-15,0 21 0,-22 1 0,22-1 16,0 0-16,-21 1 0,21 62 16,0-62-16,-21 20 0,21-20 15,-21 20-15,21-21 0,0 1 0,0-1 16,-21 0-16,21 1 0,0-1 0,0-21 15,0 0-15,0 22 0,0-22 16,0 0-16,0 0 0,0 0 16,21-21 15,0 0-31,0 0 0,0 0 0</inkml:trace>
  <inkml:trace contextRef="#ctx0" brushRef="#br0" timeOffset="51376.33">5186 8022 0,'0'0'0,"21"-21"0,-21 0 0,0 0 16,0 0-16,0-1 0,0 1 0,0 0 0,0 0 16,-21 0-16,0 0 15,-1 21-15,1 0 0,0 0 0,-21 0 16,21 0-16,-1 0 0,-20 21 15,21 0-15,0 0 16,0 0-16,-1 22 0,1-22 0,0 21 16,0 0-16,0 1 0,0-1 0,21 0 15,-22 1-15,22-1 0,0 0 16,0-20-16,0-1 0,0 21 0,0-21 16,0 0-16,22-21 0,-22 22 0,21-22 15,0 0-15,21 0 0,-21 0 16,1 0-16,-1-22 0,0 1 0,21 0 15,-21 0-15,1 0 0,-1 0 16,0-1-16,0-20 0,0 21 16,0-21-16,1 20 0,-1-20 0,0 0 15,0-22-15,-21 22 0,0 21 16,21 0-16,-21-1 0,0 1 16,0 42 15,0 1-31,0-1 0,-21 21 15,21-21-15,0 22 0,0-1 0,0-21 16,0 21-16,-21 1 0,21-22 16,0 21-16,0-21 0,0 1 15,0-1-15,0 0 0,0 0 0,21 0 16,0 0-16,0-21 0,1 0 16,-1 0-16,0 0 0,0 0 15,21 0-15,22-21 0,-43 0 16,0 0-16,64-43 0,-64 43 15,43-42-15,-43 42 16,21-22-16,0-20 0,-20 20 16,-22 22-16,21-21 0,-21 21 15,0 42 17,-21-21-32,21 21 0,0 21 0,-22-20 15,22-1-15,-21 0 0,21 21 0,0-21 16,0 1-16,0-1 0,0 21 15,0-21-15,21 0 0,1 1 16,-22-1-16,21 0 16,0-21-16,-21 21 15,-21-21 17,0-21-17,-1 21-15,1-21 0,21 0 0,-21 21 16,0-22-16,0 22 0,0 0 15,-1 0-15,1 0 0,0 0 16,0 0 0,21 22-16,0-1 15,0 0-15,0 0 0,0 0 16,0 0-16,0 1 0,21-1 16,0-21-16,0 0 0,1 21 15,-1-21-15,0 0 0,21 0 0,-21 0 16,22 0-16,-1 0 0,-21 0 0,22-21 15,-1 0-15,0-1 0,22-20 16,-22 21-16,-21 0 0,22 0 16,-22-22-16,21 22 0,-21-21 0,22-22 15,-22 43-15,-21-21 0,0 21 16,0-1-16,0 1 0,0 0 16,0 0-16,-21 21 15,-1 0-15,1 21 16,0-21-16,0 21 0,0 0 15,21 1-15,0-1 0,0 21 0,0-21 16,0 0-16,0 1 0,0 20 16,0-21-16,21 0 0,0 0 0,-21 1 15,21-1-15,0 0 0,1 0 0,-22 0 16,21-21-16,0 21 0,-21 1 16,0-1-1,0 0-15,-21-21 16,0 0-16,-22 21 0,22-21 15,0 0-15,-21 0 0,20 0 16,1 21-16,0-21 0,0 0 0,0 0 16,0 0-16,21-21 15,0 0-15,0 0 16,21 0-16</inkml:trace>
  <inkml:trace contextRef="#ctx0" brushRef="#br0" timeOffset="53608.62">6773 8043 0,'0'0'0,"0"-21"15,-21-21-15,0 21 16,21 0 0,-21 21-1,0 21-15,21 0 0,0 0 16,0 0-16,-22 0 0,22 1 15,0 20-15,-21 0 0,21-21 16,-21 22-16,21-22 0,0 21 0,0-21 16,-21 22-16,21-22 0,-21 21 15,21-21-15,0 1 0,0-44 47,0 1-31,21 0-16,0 0 0,-21 0 0,21-22 15,0 22-15,-21-21 0,22 21 16,-1-22-16,0 1 0,0 21 0,-21 0 16,21-22-16,0 22 0,1 21 0,-1-21 15,0 21-15,0 0 16,0 0-16,-21 21 0,21 0 0,1 1 16,-1-1-16,-21 0 0,21 0 0,0 21 15,-21-20-15,21-1 0,0 21 16,-21-21-16,0 0 0,22 1 0,-1-1 15,-21 0-15,0 0 0,21 0 16,0-21-16,0 0 16,0 0-1,1 0-15,-1-21 16,0 0-16,0 0 0,0-22 16,0 22-16,-21 0 0,22-21 15,-1-1-15,0 1 0,21 0 0,-21-1 16,1 22-16,-1-21 0,21 0 0,-21 20 15,22 1-15,-22 0 0,0 0 16,21 21-16,-21 0 0,1 0 0,20 0 16,-21 21-16,-21 0 15,21 0-15,-21 1 0,0-1 16,0 21-16,21-21 0,-21 0 16,0 22-16,22-22 0,-22 0 0,0 0 15,0 0-15,0 1 0,21-1 16,0-21-1,0-21 17,-21-1-32,0 1 0,0 0 15,0 0-15,0 0 0,0-22 0,0 22 16,-21 0-16,21 0 0,-21 0 16,0 0-16,-1-1 0,1 1 15,0 0-15,0 21 0,-21 0 0,20 0 0,1 0 16,-21 0-16,21 0 0,-22 21 15,22 0-15,-21 1 0,21 20 16,-22-21-16,22 21 0,-21 1 0,21-1 16,-22 0-16,22 1 0,0-1 0,0-21 15,0 22-15,21-1 0,0-21 16,0 0-16,0 22 0,0-22 0,21 0 16,0-21-16,0 21 0,0-21 0,1 0 15,-1 0-15,21 0 0,-21 0 16,22 0-16,-22 0 0,21 0 0,0-21 15,-20 0-15,20 0 0,-21-1 16,21 1-16,-20-21 0,-1 21 0,0-22 16,0 1-16,0 21 0,0-21 15,-21-1-15,0 1 0,0-22 16,0 43-16,22 0 0,-22 0 16,0 42-1,0 0-15,-22 0 16,22 1-16,-21 20 0,21-21 15,0 21-15,0-20 0,0 20 0,0-21 16,0 0-16,0 22 0,0-22 0,0 0 16,21 0-16,1 0 0,-1-21 0,0 21 15,0-21-15,0 0 0,43 0 16,-43 0-16,21 0 16,22-21-16,-43 21 0,0-21 15,21 0-15,-20 0 0,-1-22 16,0 22-16,0-21 0,0 21 0,0-22 15,-21 1-15,0 0 0,22 21 16,-22-22-16,0 22 0,0-21 0,0 21 16,0-1-16,0 44 15,-22-1 1,22 0-16,-21 0 0,21 0 16,0 0-16,0 22 0,0-22 0,-21 21 15,21-21-15,0 22 0,-21-1 16,21-21-16,0 22 0,0-22 15,0 0-15,0 0 16,0-42 15,0 0-15,0 0-16,21-1 0,-21 1 0,21 0 16,0-21-16,-21 21 0,0-22 0,22 22 15,-1-21-15,-21-1 0,21 22 16,0-42-16,0 42 0,-21-1 15,0 1-15,21 21 0,1 0 16,-1 0 0,-21 21-16,0 1 0,21-1 15,-21 0-15,21 21 0,-21-21 0,0 22 16,0-22-16,0 21 0,21-21 16,-21 22-16,0-22 0,21 0 0,-21 0 15,0 0-15,0 1 0,0-1 0,0 0 16,22-21-16,-22 21 15,21-21-15,0 0 16,0-21-16,-21 0 16,0 0-16,21-1 0,0 1 15,-21-21-15,22 21 0,-1-22 16,0 22-16,0-21 0,0 0 16,0-1-16,22 1 0,-22 0 0,0 20 15,0-20-15,22 21 0,-22 0 16,0 0-16,0-1 0,0 22 15,0 0-15,-21 22 16,0-1-16,0 0 0,0 0 16,0 21-16,0-20 0,0-1 0,0 21 15,0-21-15,0 22 0,0-22 0,0 21 16,0-21-16,0 0 16,22 22-16,-22-22 0,21 0 0,-21 0 15,21 0-15,0 1 0,0-1 0,22 0 16,-22-21-16,0 0 0,0 0 15,21 0-15,-20 0 0,-1 0 16,0 0-16,21 0 0,-21-21 0,1 0 16,-1 21-16,21-22 0,-21-20 0,0 21 15,1 0-15,-1-22 0,0 22 16,21-21-16,-21 0 0,1-1 0,-22 1 16,21 0-16,0 20 0,-21-20 0,21 21 15,-21 0-15,0 0 0,0-1 16,-21 22-16,-21 0 0,20 0 15,1 22-15,0-1 0,0 0 0,0 0 16,0 21-16,-1 1 0,1-22 16,0 21-16,21 1 0,0-1 15,0-21-15,0 85 16,0-85-16,0 0 0,42 22 16,-20-22-16,20-21 15,-21 21-15,21-21 0,1 0 0,20 0 16,-20 0-16,-22 0 0,21 0 15,-21-21-15,22 0 0,-22 21 16,21-22-16,-21 1 0,0 0 0,22-21 16,-22 21-16,-21-1 15,21-20-15</inkml:trace>
  <inkml:trace contextRef="#ctx0" brushRef="#br0" timeOffset="54819.66">1947 9885 0,'0'0'0,"0"-42"15,21 42-15,-21-22 0,0 44 31,0-1-15,0 0-16,0 21 0,0 1 16,0-1-16,0 0 0,0 1 0,0 20 15,0 1-15,0-22 0,-21 21 16,0 1-16,21-22 0,-21 22 0,21-22 16,-21 0-16,21-20 0,-21 20 15,21-21-15,-22 0 0,22-42 31,0 0-15,0 0-16,0-22 0,22 22 16,-1 0-16,0 0 0,-21-21 15,21 20-15,0 1 0,0 0 0,1 21 16,-1-21-16,42 0 16,-42 21-16,22 0 0,-1 0 0,-21 0 15,22 0-15,-22 0 0,0 0 16,21 0-16,-21 0 0,1 0 0,-1 0 15,0-21 1,0-1-16,-21 1 16,0 0-16,0 0 0,0 0 15,0 0-15,0-1 16,-21 1-16,0 0 0,21 0 16,-21 21-16,-1-21 0,1 21 15,0 0-15,0 21 16,0 21-16,21-21 15,0 22-15,-21-22 0,21 21 0,0 22 16,0-22-16,-22 0 0,22 1 16,0-1-16,0 0 0,0 1 0,0-22 15,-21 21-15,21-21 0,0 22 16,0-22-16,0 0 16,0 0-16,21-21 31,-21-21-16,0 0-15,0 0 0,22 0 16</inkml:trace>
  <inkml:trace contextRef="#ctx0" brushRef="#br0" timeOffset="55023.6">2942 10393 0,'21'0'0</inkml:trace>
  <inkml:trace contextRef="#ctx0" brushRef="#br0" timeOffset="55427.83">4233 9631 0,'0'0'0,"-21"0"16,0 0-16,0 0 15,21 21-15,-43 21 0,22-20 16,0 20-16,0-21 0,21 21 16,-21 1-16,0 20 0,-1-20 0,1 20 15,21-21-15,-21 22 0,0-22 0,0 22 16,21-1-16,0-20 0,-21-1 15,21 21-15,0-20 0,0-22 16,0 21-16,0-21 0,0 22 0,0-22 16,21 0-16,0-21 15,0 21-15,0-21 0,0 0 0,1 0 16,-1 0-16,0-21 0,0 0 0,0 0 16,0 0-16,1-1 0,-1 1 15,21 0-15,-21 0 0,0 0 0,-21-22 16,0 22-16,22-21 0,-22 21 15</inkml:trace>
  <inkml:trace contextRef="#ctx0" brushRef="#br0" timeOffset="55635.71">3746 10160 0,'0'0'0,"-21"0"0,21 21 15,21-21 1,1 0-1,-1 0-15,0 0 0,21 0 0,-21 0 16,22 0-16,-22 0 0,21 0 16,1-21-16,-22 21 0,21 0 0,-21-21 15,0 21-15,22-21 0,-22 21 0,0-21 16,0 21-16,0 0 16</inkml:trace>
  <inkml:trace contextRef="#ctx0" brushRef="#br0" timeOffset="56649.39">4699 10351 0,'0'0'16,"21"21"-16,21-21 16,-20 0-16,-1 0 0,0 0 0,0 0 15,0 0-15,0 0 0,1-21 16,20-1-16,-21 22 0,-21-21 0,21 0 15,0 0-15,-21 0 0,22 0 0,-22-1 16,0 1-16,0 0 0,0 0 16,0-21-16,0 20 0,-22 1 0,1 0 15,0-21-15,0 42 0,0-21 0,0-1 16,-22 22-16,22 0 0,0 0 16,-21 0-16,20 0 0,-20 22 0,21-1 15,-21 0-15,20 0 0,1 0 16,-21 0-16,21 22 0,0-22 15,-1 21-15,22 1 0,0-22 0,0 21 16,0 0-16,0-20 0,0 20 16,0-21-16,0 0 0,0 43 15,22-43-15,-1 0 0,0-21 16,0 0-16,0 0 0,0 0 16,1 0-16,-1 0 0,0 0 0,21-21 15,-21 0-15,1 21 0,41-43 16,-42 22-16,0 0 0,1-21 15,-1 21-15,0-1 0,-21 1 0,21-21 16,-21 21-16,21 0 0,-21-1 0,0 1 16,0 0-16,0 0 0,0 42 47,0 0-47,0 0 0,0 1 15,0-1-15,0 21 0,0-21 16,0 0-16,0 22 0,0-22 0,0 0 15,0 21-15,21-20 0,1-1 0,-22 0 16,21 0-16,0-21 0,0 21 16,21 0-16,-20-21 0,20 0 0,0 0 15,-21 0-15,22 0 0,-1 0 0,22 0 16,-22 0-16,0-21 0,1 0 16,-1 0-16,0 0 0,1 0 15,-1-1-15,0-20 0,-21 21 0,1 0 16,-1-22-16,0 1 0,-21 21 0,0-21 15,0-1-15,0 22 0,0-42 16,0 41-16,0-20 0,0 21 16,-42 21-16,20-21 0,1 21 0,-21 0 15,0 0-15,-1 0 0,1 21 16,0 0-16,-1 0 0,1 0 0,21 1 16,-22-1-16,22 0 0,0 0 0,0 0 15,21 0-15,0 1 0,0-1 16,0 0-16,0 0 15,21-21-15,0 21 0,0-21 16,1 21-16,-1 1 0,0-22 16,0 21-16,0 0 0,22 0 0,-22 0 15,0 0-15,0 22 0,0-22 0,0 21 16,1 1-16,-22-1 0,0 0 16,21 1-16,-21-1 0,0 64 15,0-64-15,0 22 0,0-22 0,-21 21 16,-1 1-16,1-22 0,0 22 0,0-1 15,-21-20-15,20 20 0,-20-21 16,0 1-16,21-22 0,-22 21 0,22-21 16,0 1-16,0-1 0,0-21 15,-1 0-15,1 0 16,0 0-16,21-21 16,-21-1-16,21-20 0,-21 21 0,21-21 15</inkml:trace>
  <inkml:trace contextRef="#ctx0" brushRef="#br0" timeOffset="58715.99">6286 10118 0,'0'0'0,"0"-21"0,-21 21 0,0-22 16,0 22 0,21 22-16,-21-1 15,21 0-15,-21 0 0,21 0 0,0 0 16,-22 22-16,22-22 0,0 21 16,0-21-16,0 22 0,0-22 0,0 21 15,0-21-15,0 22 0,-21-22 16,21 0-16,-21 0 15,21-42 17,0 0-32,0 0 0,0 0 15,0-22-15,0 22 0,21-21 16,0-1-16,1 22 0,-22-21 0,42-43 16,-21 43-16,-21 0 0,21 20 15,0 1-15,1-21 0,-1 42 16,0-21-16,0 21 0,0 0 0,0 21 15,1-21-15,-1 21 0,0 21 16,0-20-16,0-1 0,-21 21 16,21 0-16,1-20 0,-22 20 0,21 0 15,-21-21-15,21 22 0,0-22 16,0 0-16,-21 0 0,21 0 0,1 1 16,-1-1-16,0-21 15,0 0-15,0 0 16,0 0-16,-21-21 0,22-1 15,-1 1-15,-21 0 0,21-21 16,0 21-16,0-22 0,22 22 0,-22-21 16,0-1-16,0 1 0,21 0 0,-20-1 15,20 22-15,-21-21 0,21 0 16,-20 20-16,20 1 0,-21 0 0,0 0 16,0 21-16,1 0 0,-1 0 0,0 21 15,-21 0-15,0 0 16,21 1-16,-21-1 0,0 21 0,0-21 15,0 0-15,0 1 0,0-1 0,0 21 16,0-21-16,0 0 0,0 1 16,0-44 15,0 1-15,0 0-16,0 0 15,0-21-15,0 20 0,0 1 16,0 0-16,-21-21 0,0 21 0,21-1 15,-21 1-15,-1 0 0,22 0 16,-21 21-16,0 0 0,0 0 16,0 0-16,-22 0 0,22 0 0,0 21 15,-21 0-15,21 22 0,-22-22 16,22 0-16,-21 21 0,21 1 0,-22-1 16,22-21-16,0 21 0,-21 43 15,42-64-15,0 22 0,0-22 0,0 0 16,0 0-16,21 0 0,0 0 15,0-21-15,21 0 0,-20 0 0,20 0 16,0 0-16,-21 0 0,22 0 0,-1 0 16,-21-21-16,22 0 0,-1 0 15,-21 0-15,0 0 0,22-22 0,-43 22 16,21 0-16,0-21 0,-21-1 16,0 22-16,0-21 0,0 21 15,0-1-15,0-20 0,0 21 0,0 42 31,0 0-15,-21 0-16,21 22 0,0-22 16,0 0-16,0 21 0,0 1 0,0-1 15,0-21-15,0 0 0,0 1 0,0-1 16,21 0-16,0 0 16,0 0-16,0-21 0,22 0 0,-22 0 15,0 0-15,0 0 0,0 0 0,22-21 16,-22 0-16,0 21 15,21-42-15,-20 20 0,-1 1 0,0 0 16,0-21-16,0 21 0,-21-22 0,21 22 16,-21-21-16,22 21 0,-22-22 0,0 22 15,0 0-15,0 0 0,-22 42 32,22 0-32,-21 0 0,21 0 15,0 1-15,0 20 0,-21-21 16,21 0-16,-21 0 0,21 22 15,0-22-15,0 0 0,-21 0 0,21 22 16,0-22-16,0 0 0,-21-21 0,21 21 16,0 0-1,0-42 1,0 0-16,21 21 16,0-21-16,0-22 0,0 22 15,-21 0-15,21-21 0,22-22 16,-22 22-16,0 21 0,0-22 0,0 22 15,1 0-15,-1-21 0,0 42 16,-21-21-16,21-1 0,0 22 0,0 0 16,1 22-16,-1 20 15,-21 0 1,0-21-16,0 1 0,0-1 16,0 0-16,0 42 0,0-41 15,0-1-15,0 42 0,0-42 16,21 22-16,-21-22 15,21-21-15,0 0 16,0 0-16,1 0 0,-1 0 16,0-21-16,0 0 15,-21-1-15,21 1 0,0 0 0,-21 0 16,22-21-16,-1 20 0,-21-20 0,21 21 16,0-21-16,0 20 0,-21-20 15,21 21-15,1 0 0,-1-22 16,-21 22-16,21 21 15,0 0-15,-21 21 16,0 1 0,0-1-16,0 0 0,0 0 0,0 0 15,0 22-15,0-22 0,0 0 0,0 0 16,0 21-16,0-20 0,0-1 16,0 0-16,21 0 0,0 0 0,-21 0 15,22 1-15,-1-1 0,0-21 0,0 21 16,0-21-16,0 0 0,1 0 0,20 0 15,-21 0-15,0 0 0,22 0 16,-22-21-16,0 21 0,21-21 16,-21-1-16,22 1 0,-22 0 0,0 0 15,0 0-15,0-22 0,1 22 16,-1-21-16,0 21 0,0-22 0,-21 1 16,21 21-16,-21-21 0,0-22 15,0 43-15,0 0 0,-21 21 16,0 0-16,0 0 15,0 21-15,-1 0 0,1 0 0,0 22 16,-21-22-16,21 21 0,-1 0 0,1 1 16,0-22-16,21 21 0,0 1 15,0-22-15,0 0 0,0 21 16,21-21-16,0 1 0,1-22 0,-1 21 16,21 0-16,-21-21 0,0 0 0,22 0 15,-22 0-15,21 0 0,-21 0 16,22 0-16,-22-21 0,21 0 0,-21 21 15,1-22-15,20 1 0,-21 21 0,0-21 16,0 0-16,-21 0 0,22 0 16</inkml:trace>
  <inkml:trace contextRef="#ctx0" brushRef="#br0" timeOffset="59367.18">1990 12234 0,'21'0'31,"0"0"-31,0 0 16,21 0-16,-20 0 0,20 0 15,0 0-15,1 0 0,-1 0 16,0 0-16,1 0 0,20 0 0,-21 0 15,-20 0-15,20 0 0,-21 0 16,0 0-16,0 0 0,-42 0 31,-21-21-31,21 21 0,-22 0 16</inkml:trace>
  <inkml:trace contextRef="#ctx0" brushRef="#br0" timeOffset="59865.29">2053 12298 0,'0'0'0,"0"21"0,-21 0 0,0 0 16,21 22-16,-21-22 0,-1 0 0,1 0 15,21 0-15,-21 1 0,21-1 16,-21 0-16,21 0 0,21-21 62,0-21-46,0 21-16,1 0 0,-1-21 16,0 0-16,0 21 0,21 0 0,1-22 15,-22 22-15,21 0 16,1 0-16,-1 0 0,0 0 0,-21 0 16,22 0-16,-22 0 0,21 22 15,-21-1-15,1 0 0,-22 0 0,0 0 16,0 0-16,0 22 0,0-1 15,-22-21-15,1 22 0,0-22 0,0 21 16,-21-21-16,20 22 0,-20-22 0,21 0 16,-21 0-16,20 0 0,1-21 15,-21 0-15,21 0 0,-22 0 0,22 0 16,0 0-16,0 0 0,0 0 16,0 0-16,-1 0 0,1-21 15,0 0-15,0 21 0,0-21 16,0 21-16,21-21 15,0-1 17,21 1-17,0 21-15,0-21 0,0 21 0</inkml:trace>
  <inkml:trace contextRef="#ctx0" brushRef="#br0" timeOffset="60071.17">2900 12700 0,'0'0'0,"21"0"0,0 0 31,0 0 31</inkml:trace>
  <inkml:trace contextRef="#ctx0" brushRef="#br0" timeOffset="60967.63">4593 12150 0,'0'0'0,"0"-21"0,0-43 16,0 43-16,0-21 15,0-1-15,0 22 16,0 0-16,0-21 0,0 20 0,0 1 16,0 0-16,0 0 0,0 0 0,0 0 15,-21 21 1,0 0-16,21 21 0,-21 0 15,-1 0-15,22 21 0,0 22 16,0-22-16,-21 22 0,0-1 16,0 22-16,21-22 0,-21 1 0,0-1 15,-1 1-15,-20-1 0,21 1 16,0-22-16,0 22 0,-22-22 0,22 0 16,0 1-16,0-1 0,0 0 15,-1-42 1,22-21-1,0 0-15,0 0 0,0-21 16,0 20-16,0-20 0,0 0 0,0-1 16,0 1-16,0 0 0,0-1 15,0 1-15,0 0 0,0-1 16,0 1-16,0 21 0,0 0 0,0 0 16,22 21-16,-22 21 15,21 0-15,-21 0 0,21 21 16,0-20-16,-21 20 0,21 0 0,0-21 15,1 22-15,-1-1 0,-21-21 16,21 22-16,0-22 0,0 21 0,0-21 16,22 0-16,-22 1 0,21-1 15,1-21-15,-22 0 16,21 0-16,-21 0 0,22 0 0,-22-21 0,21-1 16,-21 1-16,22 21 0,-1-42 15,-21 21-15,0 0 0,22-1 16,-22 1-16,0-21 0,0 21 0,-21-22 15,0 1-15,21 21 0,-21 0 16,0 0-16,0 42 31,0 0-31,0 0 0,0 0 16,0 0-16,0 1 0,0-1 0,0 0 16,0 21-16,0-21 0,0 1 0,0-1 15,0 0-15,0 0 16,0-42 15,0 0-31,0 0 16,0-1-16</inkml:trace>
  <inkml:trace contextRef="#ctx0" brushRef="#br0" timeOffset="61143.56">5038 12150 0,'0'21'31,"-22"0"-15,22 0-16,0 0 15,0 1 1,22-1 0,-1-21-16</inkml:trace>
  <inkml:trace contextRef="#ctx0" brushRef="#br0" timeOffset="62131.4">5482 12319 0,'0'0'0,"0"21"0,-42 43 16,42-43 0,0 0-16,-21 0 0,-1 22 15,1-22-15,21 21 0,-21 0 16,21-20-16,-21-1 0,0 21 15,0-21-15,21 0 0,0 1 16,-22-1-16,22 0 0,0-42 31,0 0-15,0-1-16,22 1 0,-1-21 0,-21 21 16,21-22-16,0 22 0,0-21 15,0 0-15,1 20 0,-1-20 0,0 0 16,42-1-16,-41 22 0,-1 0 15,0 21-15,0 0 0,0 0 16,0 0-16,1 21 16,-22 0-16,0 1 0,0 20 0,21-21 15,-21 0-15,0 22 0,0-22 16,0 21-16,0-21 0,0 0 0,0 22 16,0-22-16,0 0 0,21 0 0,-21 0 15,21 1-15,0-22 0,0 0 16,1 0-16,-1 0 0,0 0 0,21 0 15,-21 0-15,22 0 0,-22-22 0,21 1 16,-21 0-16,1 0 0,20-21 16,-21 20-16,0-20 0,0 21 0,1-21 15,-1-1-15,-21 1 0,0-22 16,21-20-16,-21 20 16,0 22-16,0-22 0,0 22 0,0 0 15,0 21-15,21-22 0,-21 22 0,0 0 16,0 42-1,0 0 1,0 0-16,0 22 0,0-1 0,0 0 16,0 1-16,0 41 15,-21-41-15,0 84 16,21-85-16,0-21 0,-21 43 16,21-43-16,0 0 15,0 0-15,0-42 47,21 0-47,0 0 16,0 0-16,-21-1 0,21 1 0,0 0 15,22 0-15,-22 0 0,0 0 16,0 21-16,0-22 0,1 22 0,-1 0 16,0 0-16,-21 22 31,-21-1-31,0-21 15,-1 21-15,1-21 0,0 21 16,0-21-16,0 0 0,-22 21 16,22-21-16,0 21 0,0-21 0,0 22 15,0-22-15,-1 21 0,22 0 16,0 0-16,0 0 0,0 0 16,22 1-16,-1-22 15,-21 21-15,21 0 0,0-21 0,-21 21 16,21 0-16,0-21 0,-21 21 0,22-21 15,-1 22-15,0-22 0,0 0 16,0 0-16,-21 21 0,21-21 0,1 0 16,-1 0-1,0-21-15,0-1 16,0 1-16,0-21 0,1 21 16</inkml:trace>
  <inkml:trace contextRef="#ctx0" brushRef="#br0" timeOffset="62382.29">6879 11938 0,'0'-21'16,"21"21"-16,0 0 16,1-21-16,20 21 15,-21 0-15,21 0 0,1 0 0,-1-21 16,-21 21-16,22 0 0,-1 0 0,0 0 15,1 0-15,-1-22 0,0 22 16,1 0-16,-22 0 0,0 0 0,0 0 16,0 0-16,-42 0 15,0 0 1,0 0-16,0 0 0</inkml:trace>
  <inkml:trace contextRef="#ctx0" brushRef="#br0" timeOffset="62624.15">7091 11875 0,'0'0'0,"0"21"16,-43 42-16,43-42 15,0 1-15,0 20 0,0-21 16,0 21-16,0 1 0,0-1 0,0-21 16,0 22-16,0-1 0,0 0 0,0-21 15,0 22-15,0 41 16,0-41-16,0-1 15,0-21-15,0 0 0,0 1 0,0-1 16,0 0-16,22-42 31,-1 21-15,0-21-16,-21-1 0</inkml:trace>
  <inkml:trace contextRef="#ctx0" brushRef="#br0" timeOffset="63015.26">7366 12361 0,'0'22'0,"0"-1"15,21-21-15,0 0 0,0 0 16,1 0-16,-1 0 16,0 0-16,0 0 0,0 0 15,0 0-15,1-21 0,-1 21 16,0-22-16,0 1 0,0 0 15,0 21-15,-21-21 0,0 0 16,0 0-16,0-1 0,0 1 0,0 0 16,0 0-16,-21 21 0,0 0 15,0 0-15,0 0 0,0 0 16,-1 21-16,-20 0 0,21 0 0,0 1 16,0 20-16,-1-21 0,1 21 0,0-20 15,21 20-15,0-21 0,0 21 16,0-20-16,0-1 0,0 21 0,0-21 15,0 0-15,0 1 0,21-22 16,0 21-16,1 0 0,-1-21 16,21 0-16,0 21 0,1-21 15,-22 0-15,0 0 0,21 0 16,-20-21-16,20 21 0,-21-21 0,0 0 0,22-1 16,-22 1-16</inkml:trace>
  <inkml:trace contextRef="#ctx0" brushRef="#br0" timeOffset="63255.85">7980 12277 0,'21'0'16,"-21"21"-1,21 0-15,0 0 16,-21 0-16,0 1 16,21 20-16,-21-21 0,22 0 0,-22 0 15,21 22-15,0-22 0,0 0 16,-21 0-16,21 0 0,0 1 15,1-1-15,-1 0 0,0 0 16,0 0-16,0-21 0,0 0 16,1 0-16,-22-21 15,0 0 1,0 0-16,0 0 0,0-1 0</inkml:trace>
  <inkml:trace contextRef="#ctx0" brushRef="#br0" timeOffset="63491.73">8361 12277 0,'0'0'0,"0"-21"0,0-22 16,-21 43 0,-1 0-16,1 0 15,0 21-15,0 22 0,21-22 16,-21 0-16,0 21 0,-1-20 16,1 20-16,0-21 0,0 21 0,0 1 15,0-22-15,-1 21 0,1-21 0,21 22 16,-42-1-16,21-21 15,21 0-15,-21 1 0,21-1 16,0 0-16,21-21 16,0 0-1,0-21-15,0 0 0,22-1 16</inkml:trace>
  <inkml:trace contextRef="#ctx0" brushRef="#br0" timeOffset="63844.56">8890 11790 0,'0'0'0,"21"-21"0,0-43 15,0 64-15,-21-21 0,22 0 16,-1 21-16,-21-21 16,0 42-1,0 0-15,0 0 16,0 0-16,0 22 0,0-1 0,-21 0 15,21 1-15,-22-1 0,1 22 0,21-22 16,0 21-16,0 1 0,-21-22 16,21 1-16,0-1 0,-21 21 0,21-41 15,0 20-15,0 0 0,0-21 16,0 22-16,0-22 0,0 0 0,0 0 16,0 0-16,0 1 0,0-1 0,0 0 15,21-21-15,0 0 16,0 0-16,1 0 15,-1 0-15,0 0 0,0 0 16,0-21-16,22 0 0,-22-1 0,0 1 16,0 0-16,-21 0 0</inkml:trace>
  <inkml:trace contextRef="#ctx0" brushRef="#br0" timeOffset="64072.43">8911 12192 0,'0'0'15,"-21"0"-15,0 0 16,42 21 15,0-21-31,0 0 0,0 0 0,22 0 16,-22 0-16,21 0 0,-21 0 16,22 0-16,-1 0 0,-21 0 0,22 0 15,-1 0-15,-21-21 0,21 21 0,-20 0 16,-1-21-16,21 21 0,-21 0 15,0-21-15,-21 0 0,22 21 0,-1 0 16</inkml:trace>
  <inkml:trace contextRef="#ctx0" brushRef="#br0" timeOffset="64404.64">10118 11917 0,'0'0'16,"0"-21"-16,-22 21 31,1 21-31,0 0 16,21 0-16,-21 0 0,0 22 16,21-22-16,-21 21 0,21-21 0,0 22 15,0-1-15,0-21 0,0 22 16,-22-22-16,22 21 0,0-21 0,0 0 15,0 22-15,0-22 0,0 0 0,0 0 16,0 0-16,0 1 0,0-1 16,0 0-16,22-21 0,-1 21 15,0-21-15,0 0 16,0 0-16,0 0 16,1 0-16,-1 0 0,0-21 0,0 0 15,0 21-15</inkml:trace>
  <inkml:trace contextRef="#ctx0" brushRef="#br0" timeOffset="64691.63">10477 11853 0,'0'0'0,"0"-63"16,22 63-16,-1-21 16,0 21-16,0 0 15,0 0-15,0 21 16,1 0-16,-1 0 0,0 0 0,0 1 15,0 20-15,0 0 0,1 1 0,-1-1 16,-21-21-16,21 21 0,-21 1 0,0-1 16,0 0-16,0 1 15,0-1-15,0-21 0,0 22 0,0-1 0,-21-21 16,0 21-16,21-20 0,-22-1 0,1 0 16,0 21-16,0-21 0,0 1 15,0-1-15,-1 0 0,1-21 16,0 21-16,0 0 0,0-21 0,0 0 15,-1 21-15,1-21 0,-21 0 0</inkml:trace>
  <inkml:trace contextRef="#ctx0" brushRef="#br0" timeOffset="65803.78">2540 14034 0,'0'0'0,"21"-22"0,-21 1 16,-21 21-1,0 0-15,0 21 0,-22 1 16,22-1-16,-42 21 16,41 0-16,-20 1 0,21 20 0,-21 1 15,20-1-15,1 1 0,-21 63 16,21-64-16,21 1 15,0-1-15,0-20 0,0 20 0,21 1 16,0-43-16,0 21 16,22-42-16,-22 21 0,21-21 0,0 0 15,22 0-15,-22 0 0,1-21 16,20 21-16,-21-21 0,1 0 16,41-43-16,-62 43 0,20 0 15,-42 0-15,0 0 0,0-22 16,0 22-16,0 0 0,0 0 0,-21 0 15,0 21-15,-1-22 0,-20 22 16,0 0-16,21 0 0,-22 0 0,1 22 16,0-22-16,20 21 0,-20 0 15,21 0-15,-21 0 0,20 0 0,1 1 16,0-1-16,21 0 16,0 0-16,0 0 0,21-21 15,0 0 1,1 0-16,20 0 0,-21-21 15</inkml:trace>
  <inkml:trace contextRef="#ctx0" brushRef="#br0" timeOffset="65964.69">3006 14584 0,'-22'0'0,"44"0"16,-1 0-16,0 0 62,0 0-62,0 0 0,0 0 16</inkml:trace>
  <inkml:trace contextRef="#ctx0" brushRef="#br0" timeOffset="66435.74">4784 14161 0,'0'0'0,"-43"-22"15,22 1-15,0 21 0,0 0 16,0 0-16,-1 0 0,1 21 0,0 1 16,0 20-16,21 0 0,-21 22 15,21-1-15,-21 22 0,21-22 16,0 22-16,-22 0 0,1-1 15,21 1-15,-21 0 0,21 21 0,0-22 16,-21 1-16,0 0 0,21-1 0,-21-20 16,21 20-16,0-20 0,0-1 15,-22-20-15,22 20 0,0-20 0,-21-1 16,21 0-16,0-21 0,0 22 16,0-22-16,0-42 15,0-22 1,0 22-16,0-21 15,0 0-15,0-1 0</inkml:trace>
  <inkml:trace contextRef="#ctx0" brushRef="#br0" timeOffset="66781.73">4276 14563 0,'0'0'15,"-22"-43"-15,22 1 0,0 0 0,-21 21 16,21-22-16,0 1 0,0 21 0,21 0 15,22-22-15,-22 22 0,21 0 16,1 0-16,-1 0 0,21-1 0,1 1 16,-1 0-16,-20 21 0,20 0 0,64 0 15,-84 21-15,-1 0 16,0 1-16,-21-1 0,1 21 16,-22-21-16,0 22 0,0-1 0,0 0 15,-43-21-15,22 22 0,-21-1 16,-43 22-16,43-22 0,-1-21 15,1 0-15,0 0 0,-1 1 16,1-1-16,21 0 0,-21 0 0,20-21 16,22 21-16,-21-21 0,42 0 47,1 0-47,-1 0 0,21-21 15,-21 0-15,22 0 0</inkml:trace>
  <inkml:trace contextRef="#ctx0" brushRef="#br0" timeOffset="68198.28">5651 14478 0,'0'0'16,"43"0"-16,20-21 0,-20 0 16,-22 21-16,0-21 0,0-1 0,0 1 15,-21 0-15,0 0 0,0 0 16,0 0-16,0-1 0,0 1 15,0 0-15,0 0 0,0 0 16,-21 0-16,21-1 0,-21 1 16,-21 21-16,20-21 0,1 21 0,-21 0 15,0 0-15,20 0 0,-20 21 16,0-21-16,-1 21 0,1 1 0,21 20 16,-21-21-16,20 21 0,1 1 0,0-1 15,21 0-15,-21 1 0,21-1 0,0 0 16,0 1-16,0-22 0,0 21 15,0-21-15,21 1 0,0-1 0,0 0 16,1-21-16,-1 0 0,0 0 16,0 0-16,0 0 0,22 0 0,-22 0 15,21 0-15,-21-21 0,22 0 16,-22-1-16,21 1 0,-21 0 16,22 0-16,-22-21 0,0 20 0,42-105 15,-63 106 1,22-21-16,-22 21 0,21 21 15,-21-21-15,0 42 32,0 0-32,0 0 0,0 21 15,0-20-15,0-1 0,0 0 16,0 21-16,0-21 0,0 1 0,0-1 16,0 0-16,0 21 0,0-21 15,21 1-15,-21-1 0,42 0 16,-21 0-1,1-21-15,-1 0 0,0 0 16,0 0-16,0 0 0,0-21 16,1 21-16,-1-21 0,0 0 15,0-1-15,0 22 0,0-21 16,1-21-16,-1 21 0,21-22 16,-21 22-1,0-21-15,43-43 0,-43 64 16,21-21-16,-42 21 15,22-22-15,-22 22 16,0 0-16,-22 21 16,-20 0-1,-21 21 1,41 0-16,1 0 0,21 1 16,0-1-1,0 0-15,21-21 16,-21 21-16,22-21 0,-1 21 15,0 0-15,0 22 16,-21-22-16,21-21 0,-21 42 16,21-21-16,-21 22 15,0-22-15,0 0 0,0 0 16,0 0-16,22 1 16,-1-1-1,0-21-15,21 21 16,-21-21-1,1 0-15,-1 0 0,42-21 0,-20 21 16,20-43 0,-42 22-16,22 0 0,20-42 15,-42 20-15,0 1 0,22 0 0,-22-1 16,-21 1-16,21 0 0,-21-1 16,21 1-16,-21 0 0,21-64 15,-21 63-15,0 22 0,0 0 16,0 0-16,0 0 0,0 42 31,0 0-15,0 0-16,-21 22 0,21-22 0,-21 21 15,0 22-15,21-22 0,-42 43 16,42-43 0,0 0-16,-22 85 0,22-21 15,0-85-15,22 0 16,-1 1-16,0-1 0,0 0 15,0-21-15,0 0 16,1 0-16,-1 0 0,0 0 0,21-21 16,-21 21-16,1-21 0,-1-1 15,21 1-15,-21 0 0,22-21 16,-43 21-16,21-1 0,0-41 16,-21 42-16,0 0 0,0-1 15,0 44 1,-21-1-1,0 21-15,21-21 16,-22 0-16,22 1 0,0-1 0,0 21 16,0-21-16,0 0 0,0 1 15,0-1-15,0 0 16,0-42 31,22 0-32,-1-1-15,-21 1 0,0 0 16</inkml:trace>
  <inkml:trace contextRef="#ctx0" brushRef="#br0" timeOffset="68381.77">7578 14118 0,'0'0'16,"-22"0"15,1 0 0,21 21-31,-21-21 16,0 0-16,0 0 0</inkml:trace>
  <inkml:trace contextRef="#ctx0" brushRef="#br0" timeOffset="68559.78">6879 14288 0,'21'0'31,"0"0"-31,1 0 16,20 0-16,-21 0 0,21 0 0,22 0 15,-22 0-15,22 0 16,-22 0-16,0 0 15,1 0-15</inkml:trace>
  <inkml:trace contextRef="#ctx0" brushRef="#br0" timeOffset="69342.67">7916 14520 0,'0'0'0,"21"0"0,1 0 15,-1 0-15,0 0 0,-21-21 16,0 0-16,21 0 16,-21-43-1,0 43-15,0 0 0,-21-21 16,21 21-16,-21 21 0,0-22 16,-1 1-16,1 21 0,-21 0 0,21 0 15,0 0-15,-1 21 0,1 1 0,0 20 16,0-21-16,0 21 0,-22 22 15,22-22-15,21 1 0,-21 20 16,21-21-16,0-20 0,0 20 16,0-21-16,0 0 0,0 0 15,21-21-15,0 0 16,22 0-16,-22 0 0,0 0 16,0-21-16,0 0 0,85-64 31,-63 1-31,-22 63 0,0-22 15,-21 22-15,0-21 16,0 21-16,21-1 0,-21 1 0,0 0 16,0 42-1,0 0 1,0 1-16,0-1 0,-21 42 16,21-42-16,0 1 0,0 20 15,0-21-15,0 0 0,0 22 16,21-1-16,21-21 15,-20 0-15,-1-21 0,0 0 16,0 0-16,0 0 0,0 0 0,43-21 16,-43 0-16,0 0 15,43-22-15,-43 1 16,42-21-16,-41 20 0,20 1 16,0-64-16,-21 43 0,43-107 15,-64 107 1,0-1-16,0 22 0,0-22 0,0 43 15,0-21-15,0 0 0,-21 63 16,0 0 0,-1 21-16,-20 43 15,21-43-15,0 22 0,0 42 16,21-43-16,-22 1 0,22-1 16,0-21-16,0 22 0,0-22 0,0 43 15,22-43-15,-22-21 0,21 1 16,0-1-16,0 0 0,43-21 15,-1 0 1,-21 0-16,-20-21 0,-1 0 16,21-1-16</inkml:trace>
  <inkml:trace contextRef="#ctx0" brushRef="#br0" timeOffset="71076.03">9842 13949 0,'0'0'0,"22"-42"0,-1-1 0,0 22 16,0-64-16,0 64 0,-21 0 16,21-21-16,-21 63 15,0 0-15,0 0 16,0 22-16,-21 20 0,0-21 0,0 22 15,0 42-15,0-43 16,-1 1-16,-41 63 16,42-64-16,-22-20 0,22 20 15,-21-21-15,0 1 0,20-1 0,-41 0 16,42-20-16,-22-1 16,22-21-16,21-21 15,0-1-15,-21-20 16,21 0-16,0-1 0,0-41 15,21-43 1,-21 84-16,0 1 0,21-21 16,1 20-16,-1 43 0,-21-21 15,21 42 1,0 64 0,0 21-16,0-64 0,22 85 31,41 0-16,1-63 1,63-64 0,43-22-1,-85-41 1,-1-64 0,-62-42-1,-43 105 1,0 106 15,-21 1-31,21-22 16,0 42-16,0-20 15,0 41-15,21-20 16,0-43 0,0 0-16,21-21 0,-20 0 15,-1 0-15,21 0 0,-21 0 0,22 0 16,20-42-16,-42 42 15,0-21-15,43-43 0,-43 43 16,0 0-16,0-85 16,-21 64-16,0 21 0,0-1 15,0-20-15,0 21 16,-21 42 0,21 0-16,-21 0 0,21 22 15,-21-22-15,0 21 0,21 22 16,-21-43-16,21 21 0,-22 1 15,22-22-15,-21 0 0,21 0 16,0 0-16,0-42 31,21 0-15,1 0-16,-1 0 0,0-1 16,-21-20-16,21 21 0,0-21 15,0 20-15,43-62 0,21-22 31,-64 85-31,21 21 16,-42 42 0,0 64-1,0 42 1,0-127-16,21 64 16,64-22-1,-22-63 1,-41 0-16,-1 0 0,0 0 15,0-21-15,21 0 0,-20 0 0,-1 0 16,0 0-16,0-22 0,0 1 0,0 0 16,-21-1-16,22 1 0,-1 0 15,-21-22-15,0 22 0,21-22 16,0 1-16,-21 20 0,21-20 0,-21 21 16,0-1-16,0 22 0,21-21 15,-21 21-15,0 42 16,0 21-16,0-21 15,-21 22-15,21-1 0,-21 0 16,21 1-16,-21-1 0,0 0 0,21 1 16,-21-1-16,21 0 0,-22 1 15,22-1-15,0-21 0,-21 21 0,21-20 16,0-1-16,-21 0 0,21 0 16,21-21 15,0-21-31,1 0 0,-1 0 15,0-1-15,21 1 0,-21 0 16,1 0-16,-1 0 0,21 0 0,-21-1 16,0 22-16,1-21 0,20 21 15,-63 0 17,0 0-32,-1 0 15,1 0-15,0 0 0,-21 0 16,21 21-16,-1 1 0,1-1 15,21 0-15,0 0 0,0 0 16,0 0 0,0 1-16,0-1 0,0 0 0,21-21 15,1 21-15,-22 0 0,21-21 0,0 21 16,-21 1-16,21-22 0,0 21 16,0-21-16,1 0 0,-1 0 15,0 0-15,0 0 16,-21-21-1,0-1-15,0 1 0,0 0 16,0 0-16</inkml:trace>
  <inkml:trace contextRef="#ctx0" brushRef="#br0" timeOffset="71288.74">10880 13907 0,'0'0'0,"-43"0"0,1 0 0,21 0 0,-22 0 16,22 0-16,0 0 0,0 0 16,0 0-16,21 21 0,21 0 31,0-21-31,0 0 16,22 0-16,-22 0 0,21 0 0,0 0 15,22 0-15,-22 0 0</inkml:trace>
  <inkml:trace contextRef="#ctx0" brushRef="#br0" timeOffset="71560.03">12319 13843 0,'21'0'15,"0"0"-15,0 0 0,22 0 16,-1-21-16,0 21 0,1 0 16,-1 0-16,0 0 0,22 0 15,-1-21-15,-20 21 0,20 0 16,-20 0-16,20 0 0,-21 0 0,1-21 16,-22 21-16,21 0 0,-21 0 15,-42 0 1,-21 0-16,21 0 15,-22 0-15</inkml:trace>
  <inkml:trace contextRef="#ctx0" brushRef="#br0" timeOffset="71799.89">12531 13780 0,'0'21'0,"0"0"15,-22 0-15,22 0 0,-21 22 16,21-22-16,0 21 0,0 0 15,0 1-15,0-1 0,-21 0 0,21 1 16,-21-1-16,21 0 0,0 1 0,0-1 16,0 0-16,0 1 0,-21-22 15,21 21-15,0-21 0,0 1 0,0-1 16,0 0-16,21-21 31,0 0-31,0 0 0,0-21 16,1 0-16,-1 21 0,0-22 0</inkml:trace>
  <inkml:trace contextRef="#ctx0" brushRef="#br0" timeOffset="72181.67">12806 14266 0,'21'0'16,"-21"22"-1,21-22-15,0 0 16,0 0-16,1 0 0,-1 0 15,0 0-15,0 0 0,0 0 0,22-22 16,-22 1 0,0 21-16,0-42 0,0 21 15,-21 0-15,0-1 0,0 1 16,-21 0-16,0 21 16,0 0-16,0 0 0,-22 0 0,22 0 15,0 0-15,0 0 0,-22 21 0,22 0 16,0 22-16,0-22 0,0 21 15,0 1-15,21-22 0,-22 21 0,1 43 16,21-64-16,0 0 0,0 21 16,0-20-16,0-1 0,0 0 15,0 0-15,21 0 0,1-21 16,20 0-16,-21 0 0,0 21 16,0-21-16,22 0 0,-22 0 15,21 0-15,1-21 0,-22 21 0,21-21 16,22-21-16,-22 21 0,-21-1 15</inkml:trace>
  <inkml:trace contextRef="#ctx0" brushRef="#br0" timeOffset="72592.67">13398 14224 0,'0'0'0,"0"-21"0,22 21 15,-1 0 1,0 0-16,-21 21 16,21-21-16,-21 21 0,0 22 15,21-22-15,-21 0 0,21 0 16,-21 0-16,22 0 0,-22 22 0,0-22 15,0 0-15,0 0 0,21-21 0,-21 21 16,0 1-16,21-1 0,-21 0 16,21-21-1,0 0-15,0-21 32,1 0-32,-1-1 0,-21 1 15,0 0-15,21 0 0,-21-21 16,21 20-16,-21 1 0,0-21 0,0 21 15,0 0-15,0-1 0,-21 22 16,0 0 0,-22 0-16,22 22 0,0-1 15,-21 0-15,21 0 0,-22 21 0,22-20 16,-21 20-16,-1-21 0,1 21 16,0-20-16,21-1 0,-43 42 15,22-42-15,21 1 0,-22-1 16,22 0-16,0-21 15,21 21-15,42-21 16,-21-21-16,1 0 16,20 0-16</inkml:trace>
  <inkml:trace contextRef="#ctx0" brushRef="#br0" timeOffset="72888.39">14139 13885 0,'0'0'0,"0"22"16,0-1-1,0 0-15,0 0 0,0 0 16,0 22-16,-21-22 0,21 21 0,-21 0 16,21 1-16,0-1 15,-21 0-15,21 1 0,-21-1 0,-1-21 16,22 22-16,-21-1 0,21-21 0,0 21 15,-21-20-15,21-1 0,0 0 16,0 0-16,0 0 0,21-21 16,0 0-1,1 0-15,-1 0 0,0-21 16,0 21-16,0-21 0,22 0 0,-22 0 16,0-1-16</inkml:trace>
  <inkml:trace contextRef="#ctx0" brushRef="#br0" timeOffset="73120.08">14076 14224 0,'0'0'0,"-21"0"15,-1 21-15,44-21 32,20 0-17,-21 0-15,0 0 0,22 0 0,-22 0 16,21 0-16,0 0 0,-20 0 15,20 0-15,-21 0 0,0 0 0,0 0 16,1 0-16,-1-21 16,-21 0-16,0 0 31</inkml:trace>
  <inkml:trace contextRef="#ctx0" brushRef="#br0" timeOffset="74587.56">21653 2858 0,'-21'0'16,"0"0"-16,0 0 31,21 21-31,0 0 16,0 0-16,0 0 16,21 0-16,0 1 15,0-22-15,1 0 0,20 21 16,0-21-16,1 0 0,41 0 15,-41 0-15,20 0 0,-21-21 0,1 21 16,-1-22-16,0 1 0,1 21 16,-22-21-16,21 0 0,-21 21 0,1-21 15,-1 0-15,0-1 0,-21 1 16,0 0-16,0 0 0,0 0 0,0 0 16,0-1-16,0 1 0,0 0 15,-21 21-15,0 0 16,-1 21-16,1 0 15,0 1-15,0 20 0,0 0 0,0 1 16,-1 20-16,1-21 0,0 22 0,0-22 16,-21 85-1,20-63-15,1 42 0,21-64 16,-21 21-16,21-20 0,-21-22 16,21 21-16,0-21 0,0 1 0,0-1 15,0 0-15,0 0 0,0 0 16,0-42 15,0 0-31,0 0 0,-21 0 16</inkml:trace>
  <inkml:trace contextRef="#ctx0" brushRef="#br0" timeOffset="74844.42">21653 3408 0,'0'0'15,"0"21"1,22-21 0,-1 0-16,0 0 0,21 0 15,-21 0-15,22 0 0,-22 0 0,21 0 16,1 0-16,-1 0 0,-21 0 0,21-21 16,1 21-16,-22 0 15,0 0-15,0 0 0,0-21 0,-21 0 47,22 21-47,-1-22 16</inkml:trace>
  <inkml:trace contextRef="#ctx0" brushRef="#br0" timeOffset="75020.67">22542 3323 0,'0'0'15,"0"21"48,22-21-47,-1 0-16</inkml:trace>
  <inkml:trace contextRef="#ctx0" brushRef="#br0" timeOffset="75413.5">24426 2879 0,'0'0'0,"21"-21"0,-21-1 15,0 1-15,0 0 0,0 0 16,-21 21-16,0-21 0,0 0 16,-21 21-16,20-22 0,1 22 0,-21 0 15,0 0-15,-1 0 0,1 0 0,0 0 16,-1 22-16,1-1 0,-22 0 16,22 0-16,21 21 0,-21 1 15,20-1-15,1 22 0,0-22 16,0 21-16,21-20 0,0 20 0,0-20 15,0 20-15,0-21 0,0 1 0,0-1 16,21 0-16,0-20 0,0 20 16,22-21-16,-22 0 0,21 0 0,1 1 15,-1-22-15,0 21 0,1-21 16,-1 0-16,0 0 0,1 0 0,-1 0 16,0 0-16,1 0 0,-1-21 0,0-1 15,1 1-15,20 0 0</inkml:trace>
  <inkml:trace contextRef="#ctx0" brushRef="#br0" timeOffset="75871.23">25252 2963 0,'0'0'0,"21"-21"0,0 0 16,-21 0-16,-21 21 15,0 0-15,0 0 0,-22 0 16,22 0-16,-21 0 0,21 0 15,-22 0-15,22 0 0,-21 0 0,21 21 16,-1 0-16,-20-21 0,21 21 16,0 1-16,21-1 0,0 21 15,0-21-15,0 22 0,0-22 16,0 0-16,21 0 0,0 0 16,0 0-16,0 1 0,22-1 0,-22-21 15,21 21-15,1-21 0,-22 0 0,21 21 16,0-21-16,1 21 0,-22-21 15,21 0-15,-21 0 0,22 0 0,-22 21 16,0-21-16,21 22 0,-20-22 16,-22 21-16,21 0 0,-21 0 15,0 0-15,0 0 0,-21-21 0,-1 22 16,1-1-16,-21 0 0,0-21 16,-1 21-16,1-21 0,0 21 15,-1-21-15,1 0 0,0 0 16,-1 21-16,22-21 0,-21 0 0,21 0 15,-1 0-15,1 0 0,0 0 0,0 0 16,21-21 15,0 0-31,21 0 0,0 21 0,0-21 16</inkml:trace>
  <inkml:trace contextRef="#ctx0" brushRef="#br0" timeOffset="76429.85">26416 3048 0,'0'0'0,"21"0"0,21-21 0,-20 0 0,-1 21 15,0-21-15,-21-1 0,0 1 16,0 0-16,0 0 15,0 0-15,-21 21 0,0 0 16,-22 0-16,22 0 0,-21 0 16,21 0-16,-22 0 0,1 0 0,0 0 15,-1 21-15,-20 0 16,20 0-16,1 0 0,0 1 0,-1 20 16,1-21-16,21 0 0,0 22 0,0-22 15,21 21-15,0-21 0,0 0 16,21 22-16,0-22 0,0 0 0,21 0 15,-20 0-15,20-21 0,0 22 16,1-1-16,-1-21 0,-21 0 0,21 21 16,1-21-16,-1 0 0,-21 0 15,22 21-15,-22-21 0,0 0 0,21 21 16,-21 0-16,1-21 0,-22 22 16,0-1-16,0 0 15,0 0-15,0 0 0,-22 0 16,1 1-16,0-22 0,-21 21 15,21-21-15,-22 0 0,1 21 16,21-21-16,-22 0 0,1 21 0,21-21 16,0 0-16,-22 0 0,22 0 15,0 0-15,0 0 0,0 0 16,0 0-16,-1 0 0,1 0 16,0-21-1,21 0-15,-21 0 16,0-1-16,0 1 0</inkml:trace>
  <inkml:trace contextRef="#ctx0" brushRef="#br0" timeOffset="77356.02">28469 3027 0,'21'0'31,"0"0"-31,1 0 15,-1-21-15,0 0 0,21 21 16,-21-22-16,22 1 0,-1 0 0,0 0 16,1 0-16,-1 0 0,22-22 15,-22 22-15,0-21 0,-21-1 0,1 22 16,-1-21-16,-21 0 0,0-1 16,0 22-16,-21-21 0,-22 21 0,-41-22 15,41 43-15,-20 0 16,20 0-16,-20 0 0,-1 0 0,1 0 15,-1 21-15,22-21 0,-21 22 16,20 20-16,1-21 0,0 0 16,20 0-16,1 22 0,0-22 0,21 21 15,0 1-15,0-22 0,0 21 16,21 0-16,0 1 0,1-1 0,20 0 16,-21 1-16,21-1 0,1 0 15,-1 1-15,-21-1 0,22 0 0,-1 22 16,0-22-16,-21 1 0,1-1 15,-1-21-15,-21 21 0,0 1 0,0-22 16,-21 21-16,-1-21 0,-20 1 0,0-1 16,-1 0-16,-20-21 0,-1 21 15,1-21-15,-1 0 0,-20 0 16,20 0-16,1 0 0,-22 0 16,22 0-16,-1 0 0,22-21 0,-1 0 15,1 0-15,0 21 0,21-43 0,-1 22 16,1 0-16,21-21 0,0-1 15,0 1-15,0 0 0,0-1 0,0 1 16,21 0-16,1-1 0,20 22 16,-21 0-16,0 0 0,22 21 0,-22 0 15,21 0-15,-21 21 0,22 0 0,-1 21 16,-21-20-16,0 20 0,22 0 16,-22 1-16,-21-1 0,21 0 0,-21 1 15,21-1-15,-21-21 16,0 21-16,0-20 0,0-1 0,0 0 15,0 0-15,21 0 0,0 0 0,1-21 16,-1 0-16,0 0 16,0 0-16,0 0 0,0 0 0,22-21 15,-22 21-15</inkml:trace>
  <inkml:trace contextRef="#ctx0" brushRef="#br0" timeOffset="77731.75">28744 3323 0,'21'0'15,"1"0"1,-1 0-16,21 0 0,-21 0 16,0-21-16,22 21 0,-22-21 15,21 0-15,1 21 0,-22-21 0,21-1 16,0 1-16,-20 0 0,-1 0 0,0 0 15,-21 0-15,0-1 0,0 1 16,0 0-16,0 0 0,-42 21 16,20 0-16,-20 0 0,0 0 15,21 21-15,-22 0 0,1 0 0,0 22 16,20-1-16,-20 0 0,21 1 16,-21 20-16,20-20 0,22-1 15,0 0-15,0-21 0,0 22 0,0-22 16,0 0-16,0 0 0,0 0 15,85 22-15,-64-43 16,22 0-16,-22 0 0,21 0 16,0 0-16,-20-21 0,20 21 0,-21-22 15,21 1-15</inkml:trace>
  <inkml:trace contextRef="#ctx0" brushRef="#br0" timeOffset="78035.58">29887 2201 0,'0'0'0,"0"22"16,0 20-16,-42 64 16,21-43-16,-43 85 15,43-63-15,0 0 0,-21-1 16,20-20-16,1 21 0,0-22 15,0 1-15,0-1 0,0 1 16,-1-22-16,22 0 0,0 1 16,-21-1-16,21 0 0,-21-21 0,21 1 15,0-1-15,0 0 0,-21 0 16,21-42 15,21 0-31</inkml:trace>
  <inkml:trace contextRef="#ctx0" brushRef="#br0" timeOffset="78395.5">29654 3260 0,'0'21'16,"0"0"-16,0 0 16,0 0-1,22-21 1,-1 0-16,0 0 0,0 0 0,0 0 15,0 0-15,1-21 0,-1 21 16,21-21-16,-21 0 0,0 21 0,1-21 16,-1 0-16,0-1 0,0 1 15,0 0-15,-21-21 0,0 21 0,0-1 16,0 1-16,0 0 0,-21 21 16,0 0-16,0 0 15,0 21-15,-22 0 0,22 22 16,-21-22-16,21 21 0,-22-21 15,22 22-15,0-22 0,-21 21 0,42-21 16,-22 22-16,22-22 0,0 0 16,0 0-16,0 0 0,0 1 0,22-1 15,-1-21-15,0 0 16,21 0-16,1 0 16,-22 0-16,0 0 0,0-21 0</inkml:trace>
  <inkml:trace contextRef="#ctx0" brushRef="#br0" timeOffset="78668.36">30501 3069 0,'0'0'0,"0"-21"0,0 0 0,0 0 16,0 0-16,-21 21 16,0 0-16,0 0 0,-1 21 15,1-21-15,-21 21 0,21 0 0,-22 21 16,22-20-16,0 20 0,0 0 15,0 1-15,0-1 0,-1 0 0,22 1 16,0-1-16,0-21 0,0 21 0,0-20 16,0 20-16,0-21 0,22-21 15,-1 21-15,0 0 0,0-21 16,0 0-16,22 22 0,-22-22 16,0 0-16,21 0 0,-21 0 0,22-22 15,-22 22-15,0-21 0,21 0 16,-20 0-16</inkml:trace>
  <inkml:trace contextRef="#ctx0" brushRef="#br0" timeOffset="78967.88">31136 2498 0,'0'0'0,"0"-43"0,0 1 0,0 21 15,0-21-15,0 20 16,-21 22-16,0 22 0,0-1 15,-1 21-15,1 0 0,0 1 16,21 20-16,-21 1 0,0-1 0,0 1 16,-1-1-16,1 1 0,0-1 15,0-20-15,0 20 0,0 1 0,-1-1 16,1-21-16,21 1 0,0-1 16,-21 0-16,21 1 0,0-22 0,-21 0 15,21 21-15,0-20 16,0-1-16,21-21 15,0 0-15,0 0 16,-21-21-16,22 21 16,-1-22-16,21 1 0</inkml:trace>
  <inkml:trace contextRef="#ctx0" brushRef="#br0" timeOffset="79324.14">31200 3133 0,'0'21'16,"-22"0"-1,1 0-15,0 22 0,0-22 0,0 21 0,0-21 16,21 0-16,-22 22 0,22-22 16,-21 0-16,21 0 0,0 0 0,0 1 15,0-1-15,21-21 16,1 0-16,-1 0 16,21 0-16,-21 0 0,22 0 0,-22 0 15,21 0-15,0 0 0,-20-21 16,20-1-16,-21 1 0,21-21 0,-20 21 15,-1-22-15,0 22 0,0-21 16,-21 0-16,0 20 0,0-20 0,0 21 16,0 0-16,-21 21 15,0 0-15,-22 0 0,22 0 0,-21 0 16,21 0-16,-22 21 0,22-21 16,-21 21-16,21 0 0,0 0 0,-1 1 15,22-1-15,-21 0 16,21 0-16,0 0 0,0 0 15,21-21-15,1 0 0,-1 0 16,21 22-16</inkml:trace>
  <inkml:trace contextRef="#ctx0" brushRef="#br0" timeOffset="79739.2">31729 3217 0,'0'0'0,"0"-21"0,0-42 16,0 42-1,0-1-15,21 22 0,0-21 0,0 21 16,0 0-16,1 0 16,20 0-16,-21 0 0,0 0 0,22 0 15,-22 0-15,21 0 0,-21 21 16,0 1-16,1-1 0,-1 0 0,-21 21 16,0 1-16,0-1 0,0 0 15,0 1-15,0-22 0,0 21 0,0 0 16,-21-20-16,-1 20 0,22-21 15,-21 0-15,21 0 0,0 1 0,-21-22 16,21 21-16,-21-21 0,0 0 16,21-21-1,0-1 1,0 1-16,0 0 0,0 0 0,0 0 16,0-22-16,21 1 0,0 0 15,0-1-15,0-20 0,22 21 0,-22-1 16,21 1-16,1 0 0,-22-1 15,21 22-15,0 0 0,1 0 0,-1 0 16,-21-1-16,22 22 0,-22-21 16,21 21-16,-21 0 0,-21-21 15</inkml:trace>
  <inkml:trace contextRef="#ctx0" brushRef="#br0" timeOffset="80019.07">30924 2604 0,'0'0'16,"-21"-22"-16,42 22 16,22-21-16,-1 21 15,64 0-15,-64 0 0,22 0 16,-1 0-16,22 0 0,-22 0 15,1 0-15,-1 0 0,-20-21 0,20 21 16,-20 0-16,-1 0 16,0 0-16,-21-21 0,22 21 0,-22 0 15,0 0-15,0 0 0,0-21 16</inkml:trace>
  <inkml:trace contextRef="#ctx0" brushRef="#br0" timeOffset="81115.56">22013 5080 0,'-21'0'16,"0"0"-16,0 0 15,0 0-15,-1 0 0,1-21 16,0 21-16,0-21 0,0 0 0,0-1 15,-22-20-15,22 0 16,21-22-16,-21 22 0,21 0 16,0-22-16,0 22 0,0 21 15,21-22-15,21 22 0,-20 0 16,20 0-16,0 0 0,1-1 0,20 22 16,-21 0-16,1 0 0,-1 0 15,0 0-15,-20 0 0,20 0 16,-21 22-16,-21-1 0,0 0 0,0 0 15,0 21-15,0 1 0,-42-1 16,21 0-16,-22 1 0,1 20 0,0-20 16,-1 20-16,-20-21 0,20 22 15,-20-22-15,21 22 0,-22-22 0,-21 43 16,64-64-16,-21 21 0,0 1 16,42-1-16,0-21 15,21 0-15,0 0 0,21-21 16,-21 0-16,22 0 0,-1 0 0,0 0 15,1 0-15,-1 0 0,0-21 16,1 0-16,-1 0 0,0 0 16,1 0-16,-1-22 0,-21 22 15,-21 0-15,0-21 0,0 20 16,0-20-16,0 0 0,-21 21 0,21-22 16,-21 22-16,0-21 0,0 21 15,-1 21-15,1-22 0,0 22 0,0 0 16,0 0-16,0 0 0,-22 22 0,22-1 15,0 0-15,0 0 0,0 0 16,-1 0-16,22 1 0,-21-1 16,21 0-16,0 0 0,21 0 15,1-21 1</inkml:trace>
  <inkml:trace contextRef="#ctx0" brushRef="#br0" timeOffset="81340.42">22945 5101 0,'0'0'15,"21"0"-15,-21-21 0,0 0 16,0 0 15,-21 21-15,42 0 15,0 0-15,0 0-16</inkml:trace>
  <inkml:trace contextRef="#ctx0" brushRef="#br0" timeOffset="81668.11">24045 4657 0,'0'0'0,"0"-21"0,21 21 16,1 0 0,-1 0-16,0 21 0,21 0 15,-21 0-15,22 21 0,-1 1 0,-21 20 16,22-20-16,-1 20 0,-21-21 15,21 22-15,-20-22 0,20 22 0,-21-22 16,0 0-16,0 1 0,-21-1 16,0 0-16,22-20 0,-22 20 0,0-21 15,0 0-15,0 0 0,0 1 16,0-1-16,0 0 16,-22-42-1,22 0-15,0-1 16,0 1-16</inkml:trace>
  <inkml:trace contextRef="#ctx0" brushRef="#br0" timeOffset="81946.95">25082 4763 0,'0'0'0,"22"-43"0,41-41 16,-63 62-16,0 1 15,-42 21 1,21 0-16,-22 21 0,1 1 15,-22 20-15,22 0 0,-21 1 16,-22 20-16,21-21 0,1 22 0,-22-1 16,1 1-16,-1-1 0,21 1 0,-20-1 15,20-20-15,1 20 0,-43 22 16,64-43-16,20-21 0,1 22 16,21-22-16,0 0 0,0 0 0,21-21 15,1 0-15,-1 0 16,42 0-16,-42 0 0,22-21 15,-1-21-15,0 21 16</inkml:trace>
  <inkml:trace contextRef="#ctx0" brushRef="#br0" timeOffset="82283.31">25167 5249 0,'0'0'0,"0"-21"15,21 21-15,-21 21 16,0 1 0,0-1-16,0 21 0,0-21 15,0 22-15,0-1 0,0 0 0,-21 1 16,21-1-16,0 21 0,-21-20 16,21 20-16,0-20 0,0 20 0,-21 1 15,0-22-15,-1 21 0,1-20 16,0 20-16,0 1 0,0-22 0,0 22 15,-43 41-15,43-62 0,0 20 16,0-20-16,-1-1 0,22 21 16,-21 1-16,21-22 15,-21-21-15,21 1 0,0 20 0,0-21 16,21-21 0,-21-21-16,21 0 15,1 0-15,-1-1 0,-21-20 0</inkml:trace>
  <inkml:trace contextRef="#ctx0" brushRef="#br0" timeOffset="82620.22">25146 5546 0,'0'0'16,"0"-21"-16,0-64 15,0 64-15,0 0 0,0-1 0,21-20 0,0 21 16,0 0-16,1 0 0,41-22 15,-21 43-15,-20-21 16,20 0-16,0 21 0,-21 0 0,22 0 16,-22 0-16,0 0 0,0 0 15,0 0-15,1 21 0,-22 0 0,0 0 16,0 1-16,0-1 0,0 0 16,-22 0-16,1 21 0,0-20 0,0-1 15,-21 0-15,20 0 0,-20 0 0,0 0 16,-1 22-16,1-22 0,0 0 15,21-21-15,-22 21 0,22 0 0,0 1 16,0-22-16,21 21 0,21-21 31,0 0-31,0 0 0,0-21 16,22 21-16</inkml:trace>
  <inkml:trace contextRef="#ctx0" brushRef="#br0" timeOffset="83155.21">26268 5355 0,'0'0'0,"21"-21"0,21 0 15,-21 0-15,1 0 16,-22-1-16,0 1 0,0 0 0,0 0 16,0 0-16,0 0 0,0-1 15,0 1-15,0 0 0,-22 21 16,1 0-16,0 0 0,-64 0 15,43 0-15,0 0 0,-1 21 16,1 22-16,0-22 0,-1 21 0,1-21 16,0 22-16,21-1 0,-22 0 0,22 1 15,0-1-15,0 0 0,0-21 16,21 22-16,0-22 0,0 0 0,0 0 16,0 0-16,21 1 0,0-22 15,0 0-15,21 0 0,-20 0 0,20 0 16,-21 0-16,21 0 0,-20-22 0,20 1 15,-21 0-15,21 0 0,-20 0 16,-1 0-16,0-1 0,0-20 16,0 21-16,0 0 0,1-22 0,-1 22 15,-21 0-15,21 0 0,-21 0 16,0 0-16,0 42 31,0 0-31,-21 0 0,21 0 0,-21 0 16,21 1-16,0 20 0,0 21 15,0-41-15,0-1 0,0 21 16,21-21-16,0 0 0,-21 1 0,21-1 16,0 0-16,0-21 0,1 21 15,-1-21-15,0 21 0,0-21 16,0 0-16,0 0 0,1 0 0,-1 0 16,0-21-16,-21 0 0,21 0 15,0 0-15,0-1 0</inkml:trace>
  <inkml:trace contextRef="#ctx0" brushRef="#br0" timeOffset="83463.35">27178 4614 0,'0'0'16,"0"-21"-16,0 0 0,0 0 0,0 42 31,0 0-16,0 22-15,0-1 0,0-21 16,0 43-16,0-22 0,0 21 0,0 1 16,-21-1-16,0 1 0,-1-1 0,22 1 15,-21-1-15,0-20 0,0 20 16,21-20-16,-21-1 0,21 0 0,-21 1 16,21-22-16,0 0 0,0 0 15,0 0-15,0 0 0,0 1 0,0-1 16,21-42 15,0-1-31,0 22 0,0-42 16</inkml:trace>
  <inkml:trace contextRef="#ctx0" brushRef="#br0" timeOffset="83988.04">27686 4551 0,'0'0'0,"0"-21"0,21 21 16,-21 21 0,0 0-16,0 0 0,0 0 15,0 22-15,0-1 0,0 0 16,0 1-16,0 20 0,0 1 16,-21-1-16,0 1 0,0-22 0,-1 22 15,1-1-15,21-21 0,-21 1 16,0-1-16,0 0 0,21 1 0,0-22 15,-21 0-15,-1 21 0,22-20 16,0-1-16,0 0 0,-21-21 16,21-21 15,0 0-31,21-1 16,1 1-16,-22 0 15,21-21-15,0 21 0,21-22 0,-21 1 16,22 0-16,-22-1 0,85-41 15,-64 41-15,0 22 0,22-21 16,-22 21-16,22 21 0,-22 0 0,0 0 16,-20 0-16,20 0 0,-21 21 15,21 0-15,-42 0 0,22 0 0,-22 22 16,0-22-16,0 21 0,0 0 16,0 1-16,0-22 0,0 21 0,0 1 15,-22-22-15,1 0 0,0 21 0,0 1 16,0-22-16,0-21 15,-1 21-15,22 0 0,-21-21 0,0 0 16,21 21-16,-21-21 16,0 0-16,21-21 15</inkml:trace>
  <inkml:trace contextRef="#ctx0" brushRef="#br0" timeOffset="84275.77">26797 4953 0,'0'0'0,"21"0"16,0 0-16,0-21 15,22 21-15,-22 0 0,21 0 0,1 0 16,-22 0-16,21 0 0,0-21 16,1 21-16,-22 0 0,21 0 0,-21 0 15,1 0-15,-1 0 0,-42 0 32,-1 21-17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FBBC-4C09-442B-8D03-05315843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E42D2-C106-4C76-B374-29279FD6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15EC-97B3-4AC0-9A49-32840F30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9973-9EA4-418C-A42A-198204F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587A-B49B-4E16-9164-89E0EE12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0446-FC30-45A1-BAED-1D8C7F2A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795C4-3987-44EB-8CB8-EB51C113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FF10-B7E8-424C-A576-7479C1F0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72FB-2AE2-4051-BA7B-D05BCC2C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E412-0408-4D24-A953-1F5478AE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1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57F07-DD27-49EB-8689-678D742C2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3E209-C9DC-4643-B8D5-771CC9ADA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B6FC-00D1-4480-A893-BA98E96F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84B7-0CD0-48AB-B27E-95D21407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F143-7A20-4718-9EA1-6A548615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0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9827-CE96-4115-8630-9D0C3B60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FCA3-29E3-4ACC-B36E-6E078074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D24A-A292-42AF-8C60-222811D9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60A0-C363-498C-8A75-BEB0472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217A-AFE9-4AD7-B602-21B33845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4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F9D5-1D63-404A-909A-CDF0848B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3825E-15E6-4FA3-B77C-B7CBB9F7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6CF7-4AB7-4AE0-A755-10C6E3F2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2876-E5E9-4993-9E74-A3E7EC03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CE44-B4C7-41B0-8B97-1A1F3CF8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4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24A1-64DB-4BF8-B0B7-62017FC7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24ED-3BB9-4BB8-8FB0-0BC77D55F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17923-0C70-4D34-94C5-0893A1C41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45B3-7694-4E82-AAA3-B656CF4D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9F3A3-C0F9-414C-98AF-6B2CED99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32D9E-6B1A-482D-AF26-2585F181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2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B102-40AE-44F4-B196-FA5F96C0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AAA8-95C9-4382-8C88-CEF31A07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04B68-2A8D-4DE8-AFDC-E30C6580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5B368-1F53-4098-8CBB-345D6EA1F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B5ADC-F85E-4844-BEE0-19DA9447B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2EB4C-4264-407E-8235-D5253BDE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CA2B5-2F1D-44CD-9AD3-2908F216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EC9E8-6500-4DD6-9B36-F01FEB2E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08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EF61-1511-4DF4-9F45-573CDDF9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505F7-1542-4D0B-8688-72F52732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DB432-FFF0-4E87-A5F0-0CFBFB12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D972A-569B-4DEF-8B0D-262A360E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7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AB442-A5AA-42BA-8A14-8BBFEB4F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2555C-7C7A-46CA-ADC1-A97C0E11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EFAB-852F-421E-A76B-F92FC7B1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3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66CC-1F70-49C3-916F-AC704B2D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1107-D125-41C3-8E2F-CF8CB7D5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EA69-8AD1-48B8-B587-D746D820D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8C8B4-FE51-42E8-9BF7-A6AF2200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BE39-4815-4130-B916-63D7742D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97721-BF5D-4C02-9EC9-C5D4D960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7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371D-D690-4D14-B102-BADE4175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85ED9-6998-40E2-8656-BDFC7666C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5B862-87A2-47C1-9B7E-B5208F3DE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58C1-B9A0-4143-B11C-AEC018DA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E451B-62F0-4EC6-A029-3ACF8E9E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41E83-6BE1-477D-A718-79C37B43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DD0C4-71C9-49F9-A857-D3239294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F92B-D974-4BCC-84BD-42DA95DC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EF17-1292-448E-81BF-23B8E436D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50A2-C732-4AB4-850E-94C7AC7B898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E46B5-AA57-43D3-963F-03F248CBD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22132-9FD6-42C2-AEF8-92559837D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805D-A16E-415D-931A-E998CC2A5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8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54C0-091C-40EC-906E-2FD7EBF5A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C39A-47D1-4995-BA80-D9D9DB39A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AB7BF8-119C-417A-8100-B85B424DD684}"/>
                  </a:ext>
                </a:extLst>
              </p14:cNvPr>
              <p14:cNvContentPartPr/>
              <p14:nvPr/>
            </p14:nvContentPartPr>
            <p14:xfrm>
              <a:off x="563760" y="83880"/>
              <a:ext cx="11620800" cy="320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AB7BF8-119C-417A-8100-B85B424DD6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74520"/>
                <a:ext cx="11639520" cy="32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2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54C0-091C-40EC-906E-2FD7EBF5A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C39A-47D1-4995-BA80-D9D9DB39A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20BEF0-2C08-4E4D-B456-F846CDCB7092}"/>
                  </a:ext>
                </a:extLst>
              </p14:cNvPr>
              <p14:cNvContentPartPr/>
              <p14:nvPr/>
            </p14:nvContentPartPr>
            <p14:xfrm>
              <a:off x="159840" y="83880"/>
              <a:ext cx="9198000" cy="83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20BEF0-2C08-4E4D-B456-F846CDCB70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74520"/>
                <a:ext cx="921672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28BB7F-035F-4D06-A7C2-17E6D04E4275}"/>
                  </a:ext>
                </a:extLst>
              </p14:cNvPr>
              <p14:cNvContentPartPr/>
              <p14:nvPr/>
            </p14:nvContentPartPr>
            <p14:xfrm>
              <a:off x="1371600" y="990720"/>
              <a:ext cx="4381920" cy="109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28BB7F-035F-4D06-A7C2-17E6D04E42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2240" y="981360"/>
                <a:ext cx="4400640" cy="11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9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54C0-091C-40EC-906E-2FD7EBF5A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C39A-47D1-4995-BA80-D9D9DB39A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771610-13D8-4A42-8DD2-159CD7FA1571}"/>
                  </a:ext>
                </a:extLst>
              </p14:cNvPr>
              <p14:cNvContentPartPr/>
              <p14:nvPr/>
            </p14:nvContentPartPr>
            <p14:xfrm>
              <a:off x="662760" y="30600"/>
              <a:ext cx="995976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771610-13D8-4A42-8DD2-159CD7FA1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1240"/>
                <a:ext cx="9978480" cy="29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1283D4-272C-4E1E-9BD0-38FEB06FA085}"/>
                  </a:ext>
                </a:extLst>
              </p14:cNvPr>
              <p14:cNvContentPartPr/>
              <p14:nvPr/>
            </p14:nvContentPartPr>
            <p14:xfrm>
              <a:off x="1325880" y="2956680"/>
              <a:ext cx="7467840" cy="134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1283D4-272C-4E1E-9BD0-38FEB06FA0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520" y="2947320"/>
                <a:ext cx="7486560" cy="13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44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54C0-091C-40EC-906E-2FD7EBF5A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C39A-47D1-4995-BA80-D9D9DB39A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13AA9-A202-4E51-ACF0-96E4E353CF3A}"/>
                  </a:ext>
                </a:extLst>
              </p14:cNvPr>
              <p14:cNvContentPartPr/>
              <p14:nvPr/>
            </p14:nvContentPartPr>
            <p14:xfrm>
              <a:off x="175320" y="175320"/>
              <a:ext cx="9723240" cy="45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13AA9-A202-4E51-ACF0-96E4E353C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65960"/>
                <a:ext cx="9741960" cy="46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C63F73-6382-4FCC-9477-0DC152760B8D}"/>
                  </a:ext>
                </a:extLst>
              </p14:cNvPr>
              <p14:cNvContentPartPr/>
              <p14:nvPr/>
            </p14:nvContentPartPr>
            <p14:xfrm>
              <a:off x="114120" y="716400"/>
              <a:ext cx="9449280" cy="531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C63F73-6382-4FCC-9477-0DC152760B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707040"/>
                <a:ext cx="9468000" cy="53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91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54C0-091C-40EC-906E-2FD7EBF5A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C39A-47D1-4995-BA80-D9D9DB39A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1AB6F0-BB13-4B58-A2F6-2BEE9841B73E}"/>
                  </a:ext>
                </a:extLst>
              </p14:cNvPr>
              <p14:cNvContentPartPr/>
              <p14:nvPr/>
            </p14:nvContentPartPr>
            <p14:xfrm>
              <a:off x="1798200" y="304920"/>
              <a:ext cx="9418680" cy="516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1AB6F0-BB13-4B58-A2F6-2BEE9841B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840" y="295560"/>
                <a:ext cx="943740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57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54C0-091C-40EC-906E-2FD7EBF5A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C39A-47D1-4995-BA80-D9D9DB39A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7CFA51-8261-4675-99D4-3B15D0FAD565}"/>
                  </a:ext>
                </a:extLst>
              </p14:cNvPr>
              <p14:cNvContentPartPr/>
              <p14:nvPr/>
            </p14:nvContentPartPr>
            <p14:xfrm>
              <a:off x="533520" y="68760"/>
              <a:ext cx="11186280" cy="568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7CFA51-8261-4675-99D4-3B15D0FAD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59400"/>
                <a:ext cx="1120500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13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54C0-091C-40EC-906E-2FD7EBF5A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C39A-47D1-4995-BA80-D9D9DB39A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F50A6B-0395-4760-9F10-32FDBB500A40}"/>
                  </a:ext>
                </a:extLst>
              </p14:cNvPr>
              <p14:cNvContentPartPr/>
              <p14:nvPr/>
            </p14:nvContentPartPr>
            <p14:xfrm>
              <a:off x="556200" y="99000"/>
              <a:ext cx="8542440" cy="31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F50A6B-0395-4760-9F10-32FDBB500A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89640"/>
                <a:ext cx="8561160" cy="31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4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54C0-091C-40EC-906E-2FD7EBF5A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C39A-47D1-4995-BA80-D9D9DB39A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C078F4-489F-48A7-9A39-7CD90BB5F385}"/>
                  </a:ext>
                </a:extLst>
              </p14:cNvPr>
              <p14:cNvContentPartPr/>
              <p14:nvPr/>
            </p14:nvContentPartPr>
            <p14:xfrm>
              <a:off x="274320" y="411480"/>
              <a:ext cx="11887560" cy="30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C078F4-489F-48A7-9A39-7CD90BB5F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402120"/>
                <a:ext cx="1190628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16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2021-04-23T03:33:24Z</dcterms:created>
  <dcterms:modified xsi:type="dcterms:W3CDTF">2021-04-23T04:57:08Z</dcterms:modified>
</cp:coreProperties>
</file>