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4T03:08:29.9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2603 402 0,'0'-21'62,"0"0"-30,0 0-17,0 0-15,0-1 47,0 1 172,0 0-203,-21 21 15,21 21 0,0 0-31,0 1 16,0-1-16,0 0 15,0 0-15,0 21 0,0 1 0,0-22 16,0 21-16,-21 22 0,21-22 16,0 22-16,0-1 0,0-21 0,0 22 15,-21-1-15,21 1 0,0-1 16,0-20-16,0 20 0,0-20 15,0-1-15,0 0 0,0 1 0,0-1 16,0 0-16,0-21 0,0 1 16,0-1-16,0 0 0,0 0 0,0 0 15,0-42 32,0 0-47,0-21 0,0 20 16,0 1-16</inkml:trace>
  <inkml:trace contextRef="#ctx0" brushRef="#br0" timeOffset="427.75">3048 402 0,'0'-21'16,"0"0"-16,0 0 31,0 42-15,0 0-16,0 0 15,0 0-15,0 22 0,0-1 16,0-21-16,21 22 0,-21 20 15,0-21-15,21 1 0,-21 20 0,0-20 16,0 20-16,0 1 0,0-22 16,0 21-16,0-20 0,0-1 15,0 22-15,0-22 0,0 0 16,0-21-16,0 22 0,-21-22 0,21 21 16,-21-21-16,21 1 0,-21-1 15,21 0-15,0 0 0,0-42 47,0 0-47,-21 0 16,21-1-16</inkml:trace>
  <inkml:trace contextRef="#ctx0" brushRef="#br0" timeOffset="727.94">2561 1143 0,'0'0'0,"-21"0"15,42 0 17,0 0-32,0 0 15,1 0-15,-1 0 0,21 0 0,-21-21 16,22 21-16,-22 0 0,21-21 15,0 0-15,-20 21 0,-1 0 0,21-22 16,-21 22-16,0 0 16,1 0-16,-1-21 0</inkml:trace>
  <inkml:trace contextRef="#ctx0" brushRef="#br0" timeOffset="2692.39">3873 1291 0,'0'0'15,"22"0"1,-22-21 0,0 0-16,21 0 15,-21 0-15,0-1 0,21 1 0,-21 0 16,0 0 0,0-21-16,0 20 0,0 1 0,0 0 15,0 0-15,-21 0 0,21 0 16,-21-22-16,-1 43 0,1-21 0,0 0 15,0 21-15,0 0 0,0 0 16,-1 0-16,-20 0 0,21 0 16,0 0-16,-22 21 0,22 0 0,0 0 15,-21 1-15,21-1 0,-1 0 16,1 21-16,0 1 0,0-22 0,0 21 16,0 0-16,21 1 0,0-22 15,0 21-15,0 1 0,0-22 16,0 21-16,0-21 0,0 0 15,21 1-15,0-1 0,0 0 0,-21 0 16,21-21-16,0 0 0,1 21 16,20-21-16,-21 0 0,0 0 0,22 0 15,-22-21-15,21 0 0,0 0 16,-20 0-16,20-1 0,-21 1 16,21-21-16,-20 21 0,-1 0 0,0-22 15,-21 22-15,0-21 0,21 21 16,-21-22-16,0 22 0,0 0 0,0 0 15,0 0-15,0-1 0,0 1 16,-21 21 0,0 0-16,21 21 15,0 1-15,0-1 0,-21 21 16,21-21-16,0 0 16,0 22-16,0-22 0,0 0 0,0 0 15,0 22-15,0-22 0,21 0 16,0-21-16,-21 21 0,21 0 0,0-21 15,-21 21-15,21-21 0,1 0 16,-1 0-16,0 0 0,0 0 0,0 0 16,0 0-16,1-21 0,-1 21 15,0-21-15,0 0 0,0 0 0,22 0 16,-22-1-16,0-20 16,0 21-16,-21-21 0,21 20 0,-21 1 0,21 0 15,-21 0-15,0-21 16,0 20-16,0 1 0,-21 21 31,21 21-15,0 1-1,0-1-15,0 21 0,0-21 16,0 0-16,0 22 0,0-22 0,0 0 16,0 21-16,-21-20 0,21-1 15,0 0-15,0 0 0,0 0 0,0 0 16,0 1-1,0-44 17,0 1-32,0 0 15,21 0-15,-21-21 0,0 20 16,0 1-16,21-21 0,1 0 0,-22 20 16,21-20-16,0 21 0,0-21 15,-21 20-15,21 1 0,0 0 0,1 0 16,-1 0-16,0 21 0,0 0 15,0 0-15,0 0 0,1 0 0,-1 21 16,-21 0-16,21 0 0,0 0 16,-21 1-16,0-1 0,21 21 15,0-21-15,-21 22 0,22-22 16,-22 0-16,21 21 0,-21-21 0,21 1 16,0-1-16,-21 0 0,21-21 15,0 21-15,1-21 16,-1 0-16,0 0 0,0 0 15,0 0-15,0 0 0,1-21 16,-1 0-16,0 0 0,0-1 16,0-20-16,0 21 0,1 0 0,-1-22 15,0 22-15,0-21 0,0 21 16,22 0-16,-22-1 0,0 1 0,0 0 16,0 0-16,0 21 0,1 0 15,-1 0-15,21 0 0,-21 0 16,0 0-16,1 0 0,-1 21 15,0 0-15,0 0 0,0-21 0,-21 22 16,21-1-16,1 0 0,-22 0 0,21-21 16,-21 21-16,0 0 0,0 1 15,0-44 32,0 1-47,0 0 16,0 0-16,0 0 0,0 0 0,0-1 15,0 1-15,-21 21 0,-1-21 16,1 0-16,0 21 16,0 0-16,0-21 0,0 21 15,-1 0-15,1 0 0,0 0 0,0 21 16,21 0-16,-21 0 0,0 0 16,-1 1-16,1-1 0,0 0 0,0 0 15,0 21-15,21-20 0,0 20 16,-21-21-16,21 0 0,0 0 0,0 22 15,0-22-15,0 0 0,0 0 16,0 0-16,0 1 0,21-1 16,0 0-16,0-21 15,0 0-15,0 0 0,1 0 16,20 0-16,-21 0 16,0-21-16,22 21 0,-22-21 0,0-1 15,21 1-15,-21 0 0,22 0 0,-22-21 16,21 20-16,-21-20 0,1 0 15,-1-22-15,0 22 0,0-22 0,-21 1 16,0 21-16,21-22 0,-21 1 16,21 20-16,-21-20 0,22 20 0,-22 1 15,0 0-15,0-1 0,0 22 16,0-21-16,0 21 0,0 0 16,0-1-16,0 1 0,-22 21 15,1 0-15,0 21 16,0-21-16,21 22 0,0 20 15,-21-21-15,21 21 0,-21 1 0,21-1 16,-22 22-16,22-22 0,0 21 16,0-20-16,0 20 0,0 1 0,0-22 15,0 0-15,0 22 0,0-43 16,0 21-16,22 1 0,-1-22 0,-21 21 16,21-21-16,0 1 0,0-1 15,0 0-15,1-21 0,-1 21 0,0-21 16,21 0-16,-21 0 0,1 0 15,-1 0-15,0 0 0,0 0 16,0 0-16,0 0 0,1 0 16,-1-21-16,0 0 0,0 0 0,0-1 15,0 1-15,1-21 0</inkml:trace>
  <inkml:trace contextRef="#ctx0" brushRef="#br0" timeOffset="3024.2">6498 275 0,'0'0'16,"0"-21"-16,0-21 15,0 21-15,0 42 32,0 0-32,0 0 0,0 21 0,0-20 15,0 20-15,0 0 0,0 22 16,0-22-16,0 0 0,0 22 0,-21-1 15,21 1-15,-21-1 0,21-20 16,0 20-16,0 1 0,-21-22 0,21 0 16,0 22-16,0-43 0,0 21 15,-22-20-15,22 20 0,0-21 0,0 0 16,0 0-16,0 1 0,0-1 16,22-21-1,-1 0 1,0-21-16,-21-1 15,21-20-15,0 21 0</inkml:trace>
  <inkml:trace contextRef="#ctx0" brushRef="#br0" timeOffset="3501.92">6752 1164 0,'0'0'0,"21"0"0,0 21 16,1-21-16,-1 0 16,0 0-16,0 0 0,0 0 15,0 0-15,1 0 0,-1 0 0,0 0 16,0 0-16,0-21 0,0 21 16,1-21-16,-1 21 0,0-21 0,0 0 15,0 0-15,0 21 0,1-22 16,-22 1-16,0-21 0,0 21 0,0 0 15,0-1-15,0 1 0,0 0 16,0 0-16,0 0 0,0 0 16,-22 21-16,1 0 0,0 0 15,0 0-15,0 0 0,0 0 0,-22 21 16,22 0-16,-21 0 16,21 21-16,-22-20 0,22 20 0,-21 0 15,21 1-15,-1-1 0,1-21 16,0 21-16,21 1 0,0-22 0,0 21 15,0-21-15,0 1 0,21-1 16,0 0-16,1 0 0,-1 0 0,0-21 16,0 21-16,21-21 0,-20 0 0,20 0 15,0 0-15,-21 0 0,22 0 16,-22 0-16,21 0 0,1 0 16,-22-21-16,0 0 0,0 21 0,0-21 15,0 0-15,1 21 0,-1-21 16,-21-1-16</inkml:trace>
  <inkml:trace contextRef="#ctx0" brushRef="#br0" timeOffset="4424.57">9906 233 0,'0'0'0,"21"-21"16,-21 42 31,0 0-47,0 0 0,0 0 15,0 22-15,0-1 0,0 0 16,0 22-16,0-22 0,-21 22 0,0-1 16,0 1-16,21 20 15,-22-20-15,1-1 0,0 1 0,0-1 16,21 1-16,-21-22 0,0 1 16,-1-1-16,1 0 0,0 1 0,21-22 15,0 0-15,0 0 0,0 0 16,-21 0-16,21-42 31,0 0-31,0 0 0,-21 0 16,21 0-16</inkml:trace>
  <inkml:trace contextRef="#ctx0" brushRef="#br0" timeOffset="4920.92">9377 360 0,'0'0'0,"0"-21"0,0 0 16,0-1-16,0 1 16,0 0-16,0 0 0,21 0 0,0 0 15,21-1-15,1 1 0,-1 0 16,22 0-16,-1 0 0,1 0 0,20-1 15,-20 1-15,-1 21 0,1 0 16,-1 0-16,-20 0 0,20 21 16,-21 1-16,1-1 0,-1 21 15,-21 0-15,22 1 0,-22 20 0,21-20 16,-21 20-16,0-21 0,-21 22 16,0-1-16,0 1 0,0-1 0,0-20 15,-21 20-15,0 1 0,-21-1 16,21-20-16,-22 20 0,1-21 0,-22 1 15,22-1-15,0-21 0,-22 22 16,22-22-16,-22 0 0,1 0 0,21 0 16,-1-21-16,1 21 15,0-21-15,-1 0 0,1 0 0,0 0 0,20 0 16,1 0-16,0 0 16,0 0-16,0 0 0,0 0 0,-1 0 15,22-21-15,0 0 31,0 0-31,22 21 0,-1-21 16,0 21-16,21-21 0,1 21 16</inkml:trace>
  <inkml:trace contextRef="#ctx0" brushRef="#br0" timeOffset="5380.2">10604 974 0,'0'0'15,"0"-21"-15,0-1 0,0 1 16,0 0-16,0 0 0,0 0 16,0 0-16,22 21 15,-1 0-15,0-22 0,0 22 16,0 0-16,0 0 0,1 0 15,-1 22-15,0-22 0,21 42 0,-21-21 16,1 0-16,-1 22 16,0-22-16,0 21 0,-21 0 0,0-20 15,0 20-15,0 0 0,0-21 16,0 22-16,-21-22 0,21 0 0,-21 21 16,0-20-16,-1-22 0,1 21 15,0 0-15,21-42 31,0 0-31,0-1 0,0 1 16,0 0-16,0-21 0,21-1 0,-21 22 16,21-21-16,1 0 0,-1-1 15,0 22-15,21-21 0,-21 21 16,1-22-16,-1 22 0,0 0 16,21 0-16,-21 0 0,1 21 0,-1 0 15,-21-22-15,21 22 0,0 0 16</inkml:trace>
  <inkml:trace contextRef="#ctx0" brushRef="#br0" timeOffset="5875.87">11684 889 0,'0'0'0,"0"-21"0,0 0 16,0 0 0,-21 21-16,0 0 15,-1 0-15,1 0 0,21 21 16,-21-21-16,0 21 0,0 0 0,0 0 16,-1 22-16,22-22 0,-21 21 15,0 0-15,21-20 0,0 20 16,0-21-16,-21 21 0,21 1 15,0-22-15,0 0 0,0 0 0,0 0 0,0 1 16,21-1-16,0-21 16,0 21-16,1-21 0,-1 0 15,0 0-15,0 0 0,0 0 0,0-21 16,22 21-16,-22-21 0,0-1 16,0 1-16,0 0 0,1 0 0,-1-21 15,0 20-15,-21-20 0,21 0 16,-21-1-16,0 1 0,0 0 0,-21 21 15,0-22-15,0 1 0,-22 21 16,22 0-16,0-1 0,-21 1 0,20 21 16,-20 0-16,21 0 0,0 0 15,0 21-15,-1 1 0,1-22 0,21 21 16,0 21-16,0-21 16,0 0-16,0 1 0,0 20 0,0-21 15,0 0-15,0 0 0,21 1 16,1-22-16</inkml:trace>
  <inkml:trace contextRef="#ctx0" brushRef="#br0" timeOffset="6251.7">12150 804 0,'0'0'0,"0"22"31,0-1-15,0 0-16,0 21 0,0-21 0,0 22 15,0-1-15,0 0 0,0 1 16,0-1-16,0 0 0,0 1 0,-22 20 16,1-20-16,0 20 0,21-21 0,0 22 15,-21-1-15,21-20 0,0 20 16,-21 1-16,21-22 0,0 22 15,0-22-15,0 0 0,0 1 16,0-1-16,0 0 0,0 1 0,0-22 16,0 21-16,0-21 0,0 22 0,0-22 15,0 0-15,0 0 16,0 0-16,21-21 16,0-21-1,-21 0-15,21 0 0,-21-22 16,0 22-16</inkml:trace>
  <inkml:trace contextRef="#ctx0" brushRef="#br0" timeOffset="6628.49">12213 847 0,'0'0'16,"42"0"-16,-20 0 0,-1 0 0,21 0 0,-21 0 15,22 0-15,-22 0 0,21 0 16,-21 21-16,22 0 0,-22 0 0,0 0 16,0 1-16,0-1 15,0 21-15,-21-21 0,0 22 0,0-22 16,0 21-16,0-21 0,-21 0 15,0 1-15,0-1 0,-21 0 0,20 0 16,-20 0-16,0 0 0,21-21 0,-22 0 16,22 22-16,0-22 0,-21 0 15,20 0-15,1 0 16,0 0-16,0 0 31,0 0-15</inkml:trace>
  <inkml:trace contextRef="#ctx0" brushRef="#br0" timeOffset="9220.27">12912 635 0,'0'0'0,"0"-21"0,21 21 0,-21-21 16,21 0-16,0-1 15,-21 1-15,0 0 16,21 0-16,-21 0 15,0 42 17,0 0-32,0 21 15,0-20-15,0 20 0,0 0 16,0 1-16,0 20 0,0-21 0,0 22 16,0-1-16,0-20 0,0 20 15,0-20-15,0 20 0,0-21 0,-21 1 16,21-22-16,0 21 15,-21-21-15,21 1 0,0-1 0,0 0 16,0 0-16,0-42 31,21 0-15,0-22-16,-21 22 0,0-21 0,21 0 16,-21-1-16</inkml:trace>
  <inkml:trace contextRef="#ctx0" brushRef="#br0" timeOffset="9636.36">12785 487 0,'0'0'0,"-22"0"0,1-21 16,-21 21-16,21-21 16,21-1-16,0 1 0,0 0 15,0 0 1,0 0-16,42 0 0,0-1 15,22 22-15,-1-21 0,22 21 16,0 0-16,-1 0 0,1 0 16,0 0-16,-1 0 0,1 0 0,-21 21 15,-1 1-15,1-1 0,-1 21 16,-21 0-16,1 1 0,-1-1 0,-21 0 16,0 1-16,-21 20 0,0 1 15,0-1-15,-21-20 0,-21 20 16,21 1-16,-22-1 0,1 1 0,0-22 15,-22 0-15,1 1 0,20-1 16,-41 0-16,41-21 0,-20 22 0,-1-22 16,1 0-16,-1-21 0,22 21 15,-21 0-15,20-21 0,1 0 0,21 0 16,-22 0-16,22 0 0,0 0 16,0 0-16,0-21 0,21 0 0,0 0 15,0 0-15,21 0 16,0 21-16,21-22 0</inkml:trace>
  <inkml:trace contextRef="#ctx0" brushRef="#br0" timeOffset="10123.08">14182 847 0,'0'0'0,"-64"0"16,43 0-16,0 0 15,0 0 1,-1 21-16,1 0 0,0 0 0,0 22 16,0-1-16,0-21 0,-1 21 15,1 1-15,0-1 0,0 0 0,0 1 16,0-22-16,21 21 0,0-21 15,0 22-15,0-22 0,0 0 0,0 0 16,0 0-16,21 1 16,0-22-16,0 0 0,0 0 0,0 0 15,1 0-15,20 0 0,0 0 16,1 0-16,-22-22 0,21 1 0,0 0 16,1 0-16,-1 0 0,-21-22 0,0 1 15,22 0-15,-43-1 16,0 1-16,21 21 0,-21-21 0,0-1 15,0 1-15,-21 21 0,0 0 16,-1-1-16,1 1 0,-21 0 0,21 21 16,-22 0-16,1 0 0,21 0 15,-21 21-15,-1 0 0,22-21 0,-21 22 16,21-1-16,-1 0 0,1 0 16,0-21-16,21 21 0,-21 0 0,21 1 31</inkml:trace>
  <inkml:trace contextRef="#ctx0" brushRef="#br0" timeOffset="11296.11">14584 868 0,'0'21'32,"0"0"-17,0 22-15,0-22 0,0 21 16,0-21-16,0 22 0,0-1 16,-21 0-16,21 1 0,-22-22 0,22 21 15,0 0-15,0-20 0,0-1 16,0 21-16,0-21 0,0 0 0,0 1 15,22-22 1,-1 0 0,0 0-16,-21-22 0,21 1 15,0 21-15,0-21 0,-21 0 0,22 0 16,-1-22-16,-21 22 0,21-21 16,-21 21-16,21-22 0,-21 1 15,21 21-15,-21-21 0,21 20 0,1 1 16,-22 0-16,0 0 0,0 0 15,21 21-15,-21 21 32,0 0-32,0 0 0,21 22 15,-21-22-15,0 0 0,0 21 0,0-21 16,0 1-16,21 20 0,-21-21 16,0 0-16,0 0 0,0 1 0,0-1 15,21 0-15,0-21 16,1 0-16,-1 0 15,0 0-15,0 0 0,0 0 16,0 0-16,1-21 0,-1 0 16,0 21-16,-21-22 0,21-20 0,0 21 15,0 0-15,-21 0 0,22-22 16,-22 22-16,0-21 0,0 21 0,0-1 16,-22 1-16,1 0 0,0 0 15,0 21-15,0-21 0,0 21 16,21-21-1,21-1 1,0 22 0,0 0-16,0 0 0,22-21 0,-22 21 15,21 0-15,-21-21 16,22 21-16,-22 0 0,21 0 0,-21-21 16,22 21-16,-22 0 0,21 0 15,-21 0-15,0 0 0,1 21 0,-1-21 16,0 21-16,0 0 0,0 1 15,-21-1-15,0 0 0,21 0 0,-21 0 16,0 0-16,0 22 0,0-22 16,0 0-16,0 0 0,0 0 0,0 1 15,0-1-15,0 0 0,0 0 16,0 0-16,0 0 0,0 1 0,0-1 16,0 0-16,0 0 15,0-42 32,0 0-47,0 0 16,0-1-16,0 1 0,0-21 15,0 21-15,0-22 0,22 1 0,-22 21 16,21-21-16,0-1 0,-21 1 16,21 0-16,0-1 0,0 22 0,22-21 15,-22 21-15,0-1 0,21 1 16,-20 0-16,20 21 0,0 0 15,-21 0-15,22 0 0,-22 0 0,21 21 16,-21 22-16,1-22 0,-1 21 16,-21-21-16,0 22 0,0-1 15,0 0-15,0 1 0,0-1 0,0-21 16,0 21-16,0-20 0,0-1 16,0 21-16,0-21 0,0 0 0,0 1 15,0-1-15,0 0 16,-21-21-1,-1 0-15,1 0 16,0 0-16,0-21 16</inkml:trace>
  <inkml:trace contextRef="#ctx0" brushRef="#br0" timeOffset="12300.4">2371 2053 0,'0'0'0,"-22"0"0,1 0 32,42 0-1,1 0-16,-1 0-15,21 0 0,-21 0 0,22 0 16,20 0-16,-21 0 0,1 0 16,20 0-16,1 0 0,-1 0 0,1-21 15,-1 21-15,1 0 0,-1 0 16,22 0-16,-22 0 0,22 0 0,21 0 16,-21 0-16,20-21 0,-20 21 15,21 0-15,0 0 0,0 0 0,-1-21 16,1 21-16,21-21 15,0 21-15,-21 0 0,21-22 0,-21 22 16,21 0-16,-21 0 0,0-21 16,-1 21-16,-20 0 0,21 0 0,-21 0 15,20 0-15,-20-21 0,-21 21 16,20 0-16,-20 0 0,-1 0 0,1 0 16,-22 0-16,-21-21 0,22 21 0,-22 0 15,0 0-15,0 0 0,-21 21 31</inkml:trace>
  <inkml:trace contextRef="#ctx0" brushRef="#br0" timeOffset="13352.74">9737 1715 0,'0'0'0,"-22"0"16,1 0-1,21 21 17,0 0-17,21-21 1,1 21-16,-1-21 0,21 21 0,0-21 15,1 0-15,-1 0 0,22 0 0,-1 0 16,1 0-16,-1 0 0,22 0 16,-22 0-16,22 0 0,0 0 0,20 0 15,-20 0-15,21 0 0,0 0 16,0-21-16,21 21 0,-22-21 0,1 21 16,0 0-16,21 0 0,-21 0 15,21-21-15,0 21 0,0 0 0,-21 0 16,21-21-16,0 21 0,0 0 15,0 0-15,0-22 0,0 22 16,0 0-16,0 0 0,0 0 0,0-21 16,-21 21-16,21 0 0,-22 0 15,1 0-15,21 0 0,-42 0 0,21 0 16,0 0-16,-22 0 0,-20 0 16,20 0-16,-20 0 0,-1-21 0,1 21 15,-1 0-15,-20 0 0,20 0 16,-20-21-16,-1 21 0,0 0 0,1 0 15,-1-21-15,0 21 0,-21 0 16,1 0-16,-1 0 0,0 0 0,0 0 16,-42 0 15,0-21-15,0 21-16,-1 0 0,1 0 0</inkml:trace>
  <inkml:trace contextRef="#ctx0" brushRef="#br0" timeOffset="25550.62">7472 1122 0,'0'0'0,"-21"0"0,21 21 62,0 0-62,0 0 16,0 1-16,0-1 0,0 0 15,0 0-15,0 0 0,0 0 16,0 1-16,0-1 0,0 0 16,0 0-1,0-42 32,0 0-31,0 0-16</inkml:trace>
  <inkml:trace contextRef="#ctx0" brushRef="#br0" timeOffset="25959.46">7408 910 0,'0'21'15,"21"-21"16,1 0-31,-1-21 32,-21 0-17,0 0-15,0 0 16,-21 21 0,-1 0 15,22 21 0,0 0-31,0 0 16,0 0-1,0 1-15,22-22 16</inkml:trace>
  <inkml:trace contextRef="#ctx0" brushRef="#br0" timeOffset="26555.63">7768 1122 0,'0'21'47,"0"0"-31,0 0-16,0 1 15,-21-22-15,21 21 0,0 0 16,0 0-16,0 0 0,0 0 16,0 1-1,0-1 1,0-42 31,0-1-47,0 1 15,0 0-15,0 0 0,0 0 16,0 0-16,0-1 0,0 1 16,0 0-16,21 0 0,0 0 15,0 0-15,1-1 0,-1 22 0,0-21 16,0 21-16,0 0 0,22 0 15,-22 0-15,0 0 0,0 0 0,0 0 16,0 0-16,1 21 0,-1 1 16,-21-1-16,0 0 0,21 0 0,-21 0 15,0 0-15,0 1 0,0-1 16,0 0-16,0 0 0,0 0 0,0 0 16,0 1-16,-21-22 15,21 21-15,0 0 16,-21-21-16,-1 0 31,22-21-15,0 0-16</inkml:trace>
  <inkml:trace contextRef="#ctx0" brushRef="#br0" timeOffset="27377.16">8361 1058 0,'0'22'31,"-21"-22"-31,-1 21 0,1 0 15,0 0-15,21 0 0,-21 0 16,0 1-16,21-1 0,0 0 16,0 0-16,0 0 0,0 0 15,21-21 17,0 0-17,0 0-15,0-21 0,-21 0 16,22 0-16,-1 0 15,-21 0-15,21 21 0,-21-22 16,0 1-16,0 0 16,0 0-1,0 42 32,0 0-47,0 0 0,0 1 16,0-1-16,0 0 0,0 0 0,0 21 15,0-20-15,0 20 0,0-21 16,0 21-16,0 1 0,0-1 0,0 0 16,0 1-16,0-1 0,0 0 15,-21 22-15,21-22 0,0 1 0,0 20 16,0-21-16,0 1 0,0-1 16,0 0-16,0 22 0,0-22 0,-21 1 15,21-1-15,0 0 0,0 22 0,0-22 16,0 0-16,0 1 0,0-1 15,0-21-15,0 22 0,0-1 16,0-21-16,0 0 0,0 0 16,0 1-16,0-1 0,0 0 0,-22 0 15,22-42 17,0 0-32,0 0 0,0-1 15,-21 1-15,21-21 0,-21 21 16,21-22-16,0 1 0,-21-21 0,21 20 15,-21 1-15,21-22 0,0 22 0,-21-21 16,21-1-16,-22 22 0,22-22 16,0 22-16,0 0 0,0-22 0,0 22 15,0-1-15,0 1 16,22 21-16,-1-21 0,-21 20 0,21-20 16,0 21-16,0 0 0,0 0 15,-21-1-15,22 1 0,-1 0 0,0 0 16</inkml:trace>
  <inkml:trace contextRef="#ctx0" brushRef="#br0" timeOffset="28387.58">6117 1863 0,'0'0'0,"-21"0"31,0 0-31,0 0 16,21 21-16,-22-21 16,22 21 31,22-21-32,-1 0 1,0 0-16,0 0 0,0 0 15,0 0-15,1 0 0,20 0 16,-21 0-16,21 0 0,1 0 0,20 0 16,-20 0-16,20 0 0,-21-21 15,22 21-15,-1 0 0,1 0 0,-1 0 16,1 0-16,-1 0 0,1 0 16,-1 0-16,1 0 0,-22 0 0,22 0 15,-22 0-15,22 0 0,-22 0 0,0 0 16,1 0-16,-1 0 0,0 0 15,1 0-15,-22-21 0,21 21 0,-21 0 16,0 0-16,1 0 0,-1 0 16,-21-21-1,-21 21 48,-1 0-48</inkml:trace>
  <inkml:trace contextRef="#ctx0" brushRef="#br0" timeOffset="29708.1">17378 106 0,'21'0'15,"0"0"-15,0 0 16,-21-21-1,21 21-15,-21-21 16,0-1-16,22 22 16,-22-21-16,0 0 0,0 63 78,0 1-78,-22-1 15,1 0-15,0 1 0,21 20 16,-21 1-16,0-1 0,0 1 0,21-1 16,-22 1-16,1-1 0,0 1 15,0 20-15,0-20 0,21-1 0,-21 22 16,-1-21-16,1-1 0,0 1 16,21-22-16,-21 21 0,0 1 0,0-22 15,21 1-15,-22 20 0,1-21 0,21 1 16,-21-1-16,21 0 15,0-20-15,0 20 0,-21-21 0,21 0 0,0 0 16,0 1 0,0-44-1,0 1-15,0 0 0,0 0 0,21-21 16,0-1-16</inkml:trace>
  <inkml:trace contextRef="#ctx0" brushRef="#br0" timeOffset="30775.71">18373 466 0,'0'0'0,"0"-21"0,0-1 16,21 1-16,-21 0 15,0 0-15,0 0 16,0 42 15,0 0-31,0 0 0,0 22 0,0-22 16,0 21-16,0 0 0,-21 22 16,21-1-16,-22-20 0,1 20 0,21 1 15,-21-1-15,0 1 0,0-1 16,0 1-16,-1-22 0,1 0 0,0 1 15,0-1-15,0 0 0,21-20 16,-21 20-16,-1-21 0,1-21 0,21 21 16,-21-21-16,0 0 15,0 0-15,0 0 16,21-21-16,0 0 0,0 0 16,0 0-16,-22-1 0,22-20 15,0 21-15,0-21 0,0-1 0,0 22 16,0-21-16,0-1 0,0 22 15,22-21-15,-1 21 0,-21 0 0,21-1 16,0 1-16,0 21 0,0 0 16,1 0-16,-1 0 0,0 21 15,0 22-15,0-22 16,-21 0-16,21 21 0,1 1 0,-22-22 16,0 21-16,21-21 15,0 22-15,-21-22 0,21 21 0,0-21 16,-21 1-16,21-22 0,1 21 0,-1 0 15,0-21-15,0 0 0,0 0 16,0 0-16,1 0 0,20-21 0,-21 0 16,21-1-16,-20 1 0,20 0 15,-21 0-15,0-21 0,22 20 0,-22-20 16,0 21-16,0-21 0,0-1 16,0 22-16,-21 0 0,0 0 0,22 0 15,-22-1-15,21 1 0,-21 42 31,0 1-31,0-1 16,0 0-16,0 21 0,0-21 16,0 1-16,-21 20 0,21-21 0,-22 21 15,22-20-15,-21-1 0,21 21 16,-21-21-16,21 0 0,0 1 16,0-44 30,0 1-46,0 0 0,0-21 0</inkml:trace>
  <inkml:trace contextRef="#ctx0" brushRef="#br0" timeOffset="31027.57">18986 656 0,'0'0'0,"0"-21"15,-21 21 1,21 21 93,0 0-93</inkml:trace>
  <inkml:trace contextRef="#ctx0" brushRef="#br0" timeOffset="31500.3">19304 889 0,'0'0'0,"21"0"0,43-21 16,-43 0-16,0 21 16,0-21-16,0-1 0,0 1 15,-21 0-15,-21 21 32,0 0-32,0 0 0,0 0 0,0 21 15,-1-21-15,-20 21 0,21 1 16,0-1-16,0 0 0,-1 21 0,22-21 15,0 1-15,0-1 0,-21 0 16,21 0-16,0 0 0,0 0 16,21 1-16,1-22 0,-1 21 15,0 0-15,0-21 0,0 21 16,0-21-16,1 21 0,-1-21 0,0 21 16,21-21-16,-21 22 0,1-22 15,-22 21-15,21 0 0,-21 0 16,0 0-16,-21-21 15,-1 21-15,-20-21 0,21 22 0,-21-22 16,-1 21-16,1-21 0,0 0 16,20 0-16,-20 0 0,21 21 0,0-21 15,0 0-15,-1 0 0,22-21 32,0 0-32,0-1 15,22 1 1,-1 0-16</inkml:trace>
  <inkml:trace contextRef="#ctx0" brushRef="#br0" timeOffset="31852.11">20045 381 0,'0'0'0,"0"-21"0,0-21 16,0 63 15,0 0-31,0 21 16,-21-21-16,-1 22 0,22-1 0,-21 22 16,21-22-16,-21 21 0,21 1 0,-21-22 15,0 22-15,21-1 0,0 1 16,-21-22-16,-1 22 0,22-22 0,-21 0 15,21 1-15,0-1 0,0-21 16,0 21-16,0-20 0,0-1 0,0 0 16,0 0-16,21-21 15,1 0-15,-1 0 16,-21-21-16,21 0 0,0 0 16,0-1-16,-21 1 0</inkml:trace>
  <inkml:trace contextRef="#ctx0" brushRef="#br0" timeOffset="32052.15">19812 931 0,'0'0'0,"0"-21"16,21 21-16,0 0 0,0 0 15,1-21-15,-1 21 0,0 0 16,21 0-16,-21-21 0,1 21 0,20 0 15,-21 0-15,21 0 0,-20-21 16,-1 21-16,0-21 0,0 21 0,0 0 16,-21-22-16</inkml:trace>
  <inkml:trace contextRef="#ctx0" brushRef="#br0" timeOffset="32568.86">20997 360 0,'0'0'0,"0"-21"0,0 0 16,0-1-1,0 44 1,0-1 0,0 0-16,0 21 0,0 1 0,0-1 15,0 0-15,-21 1 0,21 20 16,-21 1-16,21-1 0,0 1 0,0-1 16,-21 1-16,0-1 0,-1 1 15,22-22-15,0 0 0,0 1 0,-21-1 16,21-21-16,0 0 15,0 0-15,0 1 0,0-44 16,0 1 0,0 0-16,21 0 0,-21 0 15,0-22-15,0 1 0</inkml:trace>
  <inkml:trace contextRef="#ctx0" brushRef="#br0" timeOffset="33171.87">20849 529 0,'0'0'0,"-21"-21"0,0 21 0,21-21 16,-21 0-16,-1 0 16,22-1-16,0 1 0,0 0 15,0 0-15,0 0 0,22 21 16,-1-21-16,21-1 0,-21 1 0,22 21 16,-1 0-16,0-21 0,1 21 15,-1 0-15,0 0 0,1 0 0,-1 0 16,21 21-16,-20 0 0,-1 1 15,0-1-15,-20 21 0,-1 0 0,-21-20 16,0 20-16,0 0 0,0 1 16,-21-1-16,-22 0 0,1 1 0,0-1 15,-22 0-15,22 1 0,-1-22 16,1 21-16,0-21 0,-1-21 16,22 21-16,0-21 0,0 0 0,0 0 15,21-21 1,0 0-16,21 0 0,0 0 15,0 0-15,0-1 0,1 22 16,20-21-16,-21 21 0,21 0 0,1 0 16,-1 0-16,0 0 0,22 0 15,-22 0-15,22 0 0,-22 0 0,22 21 16,-22 1-16,0-1 0,1 0 16,-1 21-16,-21-21 0,0 22 0,0-1 15,-21 0-15,0 1 0,0-1 16,-21-21-16,0 22 0,-21-1 15,-1 0-15,1-21 0,0 1 0,-22 20 16,22-21-16,-22 0 0,22-21 16,-21 21-16,20-21 0,1 0 0,-22 0 15,22 0-15,0 0 0,21-21 16,-22 21-16,1-21 0,21 0 0,-22 0 16,22 21-16,0-21 0,0-1 15,0 1-15,21 0 0,-21 21 0,21-21 16,0 0-16,21 0 15,0 21-15,0 0 16,0-22-16,0 22 0,22 0 0,-22-21 16</inkml:trace>
  <inkml:trace contextRef="#ctx0" brushRef="#br0" timeOffset="34036.41">22098 804 0,'0'-21'0,"-21"21"16,0 0-16,-1 0 16,1 21-16,0 1 0,0-1 15,0 0-15,21 21 0,-21-21 16,-1 22-16,1-1 0,21 0 0,-21 1 15,21-1-15,-21-21 0,21 22 16,-21-22-16,21 21 0,0-21 0,0 0 16,0 1-16,0-1 0,0 0 15,21-21-15,0 0 16,0 0-16,0 0 0,1 0 16,-1 0-16,-21-21 15,21 0-15,-21-1 0,0 1 16,0 0-16,0 0 0,0 0 15,0-22-15,0 22 0,0-21 0,0 21 16,0-22-16,0 22 0,0-21 0,0 21 16,0 0-16,21-22 0,0 22 15,0 0-15,22-21 0,-22 20 16,0 1-16,21 21 0,1-21 0,-22 0 16,21 21-16,1 0 0,-22 0 0,21 0 15,0 21-15,-20 0 0,20 0 16,-21 1-16,0 20 0,0 0 0,-21-21 15,0 22-15,0-1 16,0 0-16,0 1 0,0-1 0,-21-21 16,0 22-16,0-22 0,-21 21 15,20-21-15,1 0 0,0 1 0,0-1 16,0-21-16,0 21 0,21-42 31,0 0-15,0-1-16,21 1 0,0 0 15,0 0-15,0 0 0,22-22 0,-22 22 16,0-21-16,21 0 0,1 20 16,-22-20-16,21 0 0,0-1 15,-20 22-15,20-21 0,-21 21 16,0 0-16,0-22 0,1 22 0,-1 21 16,0-21-16,-21 0 0,-21 21 31,0 21-31,-1 0 15,-20 0-15,21 22 0,0-1 16,0 0-16,-1 1 0,1-1 0,0 21 16,0-20-16,0-1 0,21 0 15,0 1-15,0-1 0,0-21 0,0 22 16,0-22-16,21 0 0,0 0 16,21 0-16,-20-21 0,20 0 15,0 21-15,1-21 0,20 0 0,-21 0 16,1 0-16,-1-21 0,22 0 15,-22 0-15,-21 0 0,21 0 0,1-1 16,-22 1-16,0-21 0</inkml:trace>
  <inkml:trace contextRef="#ctx0" brushRef="#br0" timeOffset="34759.94">18119 2074 0,'-22'0'16,"44"0"15,-1 0-31,0 0 16,42-21-16,-20 21 0,41 0 15,1 0-15,0 0 0,21-21 0,-1 21 16,22 0-16,0-21 0,22 21 16,-1 0-16,0-21 0,21 21 0,-21-21 15,43 21-15,-22-22 0,22 22 16,-1 0-16,-20-21 0,20 0 0,-21 21 15,1-21-15,-1 21 0,0 0 16,-20-21-16,-22 21 0,0-21 16,0 21-16,-22 0 0,1-22 0,-21 1 15,0 21-15,-22 0 0,1 0 16,-1-21-16,-21 21 0,1 0 0,-22 0 16,0 0-16,0-21 0,-42 21 31,0 0-31,0-21 0</inkml:trace>
  <inkml:trace contextRef="#ctx0" brushRef="#br0" timeOffset="34887.86">22627 1778 0,'21'0'31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4T03:12:20.5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3323 3471 0,'0'0'0,"21"0"16,-21-21-16,0 0 15,0 0-15,0 0 0,0 0 16,0-1-16,21 1 16,-21 0-16,0 0 0,0 0 15,0 0-15,0-1 0,0 1 16,0 42 15,0 1-15,0 20-16,0-21 0,0 21 15,0 1-15,0-22 0,0 21 16,0 22-16,0-22 0,0 0 0,0 1 16,0-1-16,-21 0 0,21 1 15,-21-1-15,21 0 0,0 22 0,-21-22 16,21 1-16,-21-1 0,21 0 16,-21 1-16,21-1 0,0 0 15,0-21-15,0 22 0,0-22 16,0 0-16,0 0 0,0-42 31,21 0-15,0 0-16,-21 0 0,21-22 15,0 22-15</inkml:trace>
  <inkml:trace contextRef="#ctx0" brushRef="#br0" timeOffset="312.01">3810 3683 0,'0'21'16,"-21"-21"-16,21 21 0,-21 1 16,-1-1-16,1 21 0,-21-21 15,21 22-15,0-1 0,-22 0 0,22 1 16,-21-1-16,21 0 0,-22 1 15,22-22-15,-21 21 0,21 0 0,-1-20 16,1-1-16,0 0 0,21 0 16,0-42 15,0 0-31,0 0 0,0-1 16,21 1-16,0 0 0,-21 0 0,22 0 15,-1-22-15,0 1 0,0 21 16,0-21-16</inkml:trace>
  <inkml:trace contextRef="#ctx0" brushRef="#br0" timeOffset="544.39">3746 3683 0,'22'21'16,"-22"0"0,21 1-16,-21-1 15,0 0-15,21 0 0,-21 0 0,0 22 16,0-22-16,0 21 0,21-21 15,-21 0-15,0 22 0,21-22 16,-21 21-16,0-21 0,0 1 0,0-1 16,0 0-16,0 0 0,21 0 15,1 0-15,-1-21 16,-21-21 0,21 0-16,-21 0 15</inkml:trace>
  <inkml:trace contextRef="#ctx0" brushRef="#br0" timeOffset="848.22">4085 3302 0,'0'0'0,"0"-21"16,0 0-16,0 0 15,0 42 1,0 0-16,0 0 15,0 21-15,0 1 0,0-1 0,0 22 16,0-22-16,0 21 0,0-20 16,0 20-16,0-20 0,0 20 0,0-21 15,0 1-15,-21-1 0,21 0 16,0 1-16,0-22 0,0 21 16,0-21-16,0 1 0,0-1 0,0 0 15,0 0-15,0-42 31,0 0-15,0 0-16</inkml:trace>
  <inkml:trace contextRef="#ctx0" brushRef="#br0" timeOffset="1278.96">4297 3979 0,'0'43'16,"0"-22"-1,21-21 1,0 0-16,0-21 16,0 21-16,1-21 0,-1-1 15,0 1-15,0 21 0,-21-21 0,21 0 16,-21 0-16,21 0 0,-21-1 15,0 1-15,0 0 16,0 0-16,-21 21 0,0 0 16,-21 0-16,21 0 0,-1 0 15,1 0-15,0 21 0,-21 0 0,21 0 16,-1 1-16,1-1 0,21 0 16,-21 0-16,21 21 0,-21 1 0,21-22 15,0 21-15,0-21 0,0 22 16,0-22-16,0 0 0,0 0 0,0 0 15,0 1-15,21-1 0,0-21 16,0 0-16,1 0 0,-1 0 0,0 0 16,21 0-16,-21 0 0,1 0 15,20-21-15,-21-1 0,21 1 16,-20 0-16,-1 0 0,21 0 16</inkml:trace>
  <inkml:trace contextRef="#ctx0" brushRef="#br0" timeOffset="1571.78">5101 3281 0,'0'0'0,"-21"0"31,0 21-15,21 0-16,-21 22 0,21-22 0,0 21 15,0 0-15,0 1 0,0 20 0,0-20 16,0-1-16,0 21 0,-22-20 16,22-1-16,0 22 0,0-22 0,0 0 15,-21 1-15,21-1 0,0 0 16,0 1-16,0-22 0,0 21 0,0-21 16,0 0-16,0 1 15,0-44 1</inkml:trace>
  <inkml:trace contextRef="#ctx0" brushRef="#br0" timeOffset="1875.61">4995 3937 0,'0'0'0,"0"-21"16,0 0-1,0 0 1,0-1-16,21 22 15,1-21-15,-1 21 0,0-21 0,0 21 16,0 0-16,22 0 0,-22 0 0,21 0 16,-21 0-16,22 0 0,-22 21 15,21 0-15,-21 1 0,0-1 16,1 0-16,-22 0 0,0 21 16,0-20-16,0 20 0,0 0 0,-22-21 15,-20 22-15,21-1 0,-21-21 0,-1 22 16,1-22-16,0 21 0,-22-21 15,22 0-15,-1 1 0,1-22 0,0 21 16,-1-21-16,22 0 0,0 0 16,0 0-16,0 0 0,21-21 0,0-1 15,0 1-15</inkml:trace>
  <inkml:trace contextRef="#ctx0" brushRef="#br0" timeOffset="2272.4">5800 3408 0,'-22'0'15,"22"21"-15,0 21 16,-21-20-16,21 20 0,0-21 16,0 21-16,0 1 0,0 20 0,0-20 15,-21-1-15,21 0 0,0 22 16,0-22-16,0 0 0,-21 22 0,21-22 15,-21 1-15,21-22 0,0 21 16,0-21-16,0 0 0,0 1 0,0-1 16,0-42-1,0-1 1,0 1-16,0 0 0</inkml:trace>
  <inkml:trace contextRef="#ctx0" brushRef="#br0" timeOffset="2610.21">5673 3535 0,'0'0'0,"-22"-21"0,-20-64 16,21 64-16,21 0 15,0 0-15,0-1 16,21 22-16,0 0 0,22 0 16,-22 0-16,21 0 0,0 0 15,1 0-15,-1 0 0,22 22 0,-22-1 16,0 0-16,1 0 15,-1 0-15,0 22 0,1-22 0,-1 21 16,-21 0-16,21-20 0,-20 20 0,-1 0 16,0-21-16,-21 22 0,0-1 15,0-21-15,-21 22 0,-22-1 0,22 0 16,-21 1-16,0-1 0,-22-21 16,22 21-16,-1 1 0,-20-22 0,21 21 15,-1-21-15,1 1 0,21-1 0,-22 0 16,22 0-16,0-21 0,21-21 31,0 0-31,0 0 16</inkml:trace>
  <inkml:trace contextRef="#ctx0" brushRef="#br0" timeOffset="3279.84">6667 3895 0,'0'-21'15,"0"-1"1,0 1-16,0 0 16,0 0-16,22 21 15,-1-21-15,0 0 16,0 21-16,0 0 0,0-22 16,1 22-16,-1 0 0,0 0 15,0 0-15,0 22 0,0-1 0,1 0 16,-1 0-16,0 0 0,0 0 15,-21 22-15,21-1 0,-21 0 0,0-20 16,0 20-16,0 0 0,0 1 16,-21-22-16,0 21 0,21-21 15,0 0-15,-21 1 0,21-1 0,-21-21 16,-1 0 0,22-21-16,0-22 15,-21 22-15,21 0 0,0-21 16,0 20-16,0-20 0,0 0 15,0 21-15,0-22 0,0 22 0,0-21 16,21 21-16,1-1 0,-1 1 16,0 0-16,0 21 0,0 0 15,0 0-15,1-21 0,-1 21 16,0 0-16,0 0 0,0 0 16</inkml:trace>
  <inkml:trace contextRef="#ctx0" brushRef="#br0" timeOffset="3528.71">7408 3789 0,'0'21'47,"0"0"-47,0 0 0,0 1 15,0-1-15,0 0 0,0 0 16,0 0-16,0 22 0,0-22 15,0 0-15,0 0 0,0 21 0,-21-20 16,21-1-16,0 0 16,0 0-16,0-42 31,0 0-31,0 0 0,21-1 16</inkml:trace>
  <inkml:trace contextRef="#ctx0" brushRef="#br0" timeOffset="3848.53">7429 3556 0,'0'0'0,"-42"0"15,42 21 1,0 0 0,0 1-16,21-22 31,0 0-31,1-22 15,-22 1 1,0 0-16,0 0 16,0 0-16,-22 0 15,1 21-15,0 0 0,0 0 16,0 0-16,0 0 0,21 21 16,-22 0-16,22 0 15,0 0-15,0 0 0,0 1 16,0-1-16,0 0 15,0 0-15,22-21 0,-1 21 16,0-21-16,0 21 0</inkml:trace>
  <inkml:trace contextRef="#ctx0" brushRef="#br0" timeOffset="4132.35">7747 3725 0,'0'22'32,"0"-1"-32,21-21 15,-21 21-15,21 0 0,-21 0 16,21 0-16,1 1 0,-1-1 0,-21 0 16,21 0-16,0 0 0,-21 0 15,21 22-15,-21-22 0,21 0 0,-21 0 16,0 0-16,0 1 0,22-1 15,-22 0-15,21-21 32,-21-21-17,0 0-15,0-1 0</inkml:trace>
  <inkml:trace contextRef="#ctx0" brushRef="#br0" timeOffset="4380.22">8149 3620 0,'0'0'0,"0"-22"0,0 44 31,0-1-31,-21 0 16,21 21-16,-21-21 0,21 22 16,-21-22-16,-1 21 0,1 1 15,0-1-15,0 0 0,21 1 0,-21-22 16,0 21-16,-1-21 0,22 22 15,0-22-15,0 0 0,0 0 16,22-42 0,-1 0-1,-21 0-15,21-1 0</inkml:trace>
  <inkml:trace contextRef="#ctx0" brushRef="#br0" timeOffset="4779.99">8361 3916 0,'0'0'0,"21"0"0,0 0 15,0 0-15,0 0 0,1 0 16,-1 0-16,0-21 0,0 0 15,-21-1-15,21 22 0,0-21 16,1 0-16,-1 0 0,-21 0 0,0 0 16,0-1-16,0 1 15,0 0-15,-21 21 16,-1 0-16,1 0 16,0 0-16,0 21 0,0 0 0,21 1 15,-21-1-15,-1 0 0,22 0 16,-21 0-16,21 22 0,0-22 0,0 21 15,0-21-15,0 0 0,0 22 0,0-22 16,0 0-16,0 0 0,0 0 16,0 1-16,21-22 0,-21 21 15,22-21-15,-1 0 0,0 0 0,0 0 16,0 0-16,0 0 0,1-21 16,-1 21-16</inkml:trace>
  <inkml:trace contextRef="#ctx0" brushRef="#br0" timeOffset="5155.78">8848 3789 0,'0'-21'0,"0"0"16,0-1 0,21 22-16,0 0 15,0 0-15,0 0 0,22 0 16,-22 22-16,0-1 0,0-21 15,0 21-15,0 0 0,1 0 16,-22 22-16,21-22 0,0 0 0,0 0 16,-21 21-16,0-20 0,0 20 15,0-21-15,0 0 0,0 22 0,0-22 16,0 0-16,0 0 0,-21 0 0,21 0 16,-21-21-16,21 22 0,-21-22 15,21-22 1,0 1-1,0 0-15,0 0 0,0-21 16,0 20-16,0-20 0,0 0 0,21-1 16,0 22-16,0-21 0,-21 0 15,21 20-15,0-20 0,1 21 0,-1-21 16,21 20-16,-21 1 0,0-21 0,1 21 16,-1 0-16</inkml:trace>
  <inkml:trace contextRef="#ctx0" brushRef="#br0" timeOffset="6894.1">10795 3789 0,'0'0'0,"-21"0"0,0 0 16,-1 0-16,1 0 0,0 0 15,0 21-15,0-21 0,0 0 16,21 21-16,21-21 31,0 0-31,0 21 16,21-21-16,1 0 0,-1 0 0,0 0 15,22 0-15,-22 0 0,22 0 16,-1 0-16,1 0 0,-1 0 0,1 0 16,-1 0-16,1 0 0,-22 0 15,22 0-15,-1 0 0,-21 0 0,22 0 16,-22 0-16,1 0 0,-1 0 15,0 0-15,-21 0 0,1-21 0,-1 21 16,-42 0 15,-1-21-31,1 0 16</inkml:trace>
  <inkml:trace contextRef="#ctx0" brushRef="#br0" timeOffset="7291.87">11705 3514 0,'0'0'0,"-21"0"0,0 0 15,21 21 17,0 0-32,0 0 15,21 0-15,0 1 0,0-22 16,0 21-16,1 0 0,-1-21 0,21 21 15,-21-21-15,22 21 0,-22-21 16,21 0-16,-21 0 0,22 0 16,-22 21-16,21-21 0,-21 0 0,0 0 15,1 0-15,-22 22 32,0-1-32,-22-21 0,1 21 15,0 0-15,-21 0 0,21 0 16,-22 1-16,22-1 0,-21 21 0,21-21 15,-22 0-15,1 22 0,21-22 0,0 0 16,-22 21-16,22-20 0,0-1 16,0 0-16,0-21 0,21 21 0,-22-21 15,44 0 17,-1-21-32,0 0 15</inkml:trace>
  <inkml:trace contextRef="#ctx0" brushRef="#br0" timeOffset="7651.66">13208 3493 0,'-42'-22'16,"20"1"-16,1 21 0,0 0 16,0 0-16,0 0 15,21 21-15,0 1 16,0 20-16,-21-21 0,21 21 0,0-20 16,0 20-16,-22 0 0,22 1 0,0-22 15,0 21-15,0 0 0,0-20 16,-21 20-16,21-21 0,0 21 0,0-20 15,-21-1-15,21 0 0,0 0 16,0 0-16,21-21 31,0-21-15,-21 0-16,22 0 0,-22 0 0,21-1 16</inkml:trace>
  <inkml:trace contextRef="#ctx0" brushRef="#br0" timeOffset="8228.33">13420 3556 0,'0'0'0,"0"-21"0,-22 21 16,22-21-16,0 0 15,0-1-15,0 1 16,22 21-16,-1 0 15,-21-21-15,21 21 0,0 0 0,0 0 16,0 0-16,1 0 0,-1 0 16,0 0-16,0 0 0,0 21 0,0 0 15,1-21-15,-22 22 0,0-1 0,21 0 16,-21 0-16,0 21 0,0-20 16,0-1-16,-21 0 0,-1 0 0,1 21 15,-21-20-15,21-1 0,-22 0 16,22 0-16,0-21 0,-21 21 15,21-21-15,-1 0 0,44-21 47,-1 21-47,0 0 0,0-21 16,0 21-16,0 0 0,1 0 16,-1 0-16,21 0 0,-21 0 0,0 0 15,1 0-15,-1 0 0,0 0 0,21 21 16,-21-21-16,1 21 0,-22 0 15,21-21-15,-21 22 0,0-1 0,0 0 16,0 0-16,0 0 0,-21 0 16,-1 1-16,-20-1 0,21 0 15,-21 0-15,20 0 0,-20 0 0,0-21 16,21 22-16,-1-22 0,-20 0 0,21 0 16,-21 0-16,20 0 0,1 0 15,0 0-15,0 0 0,0 0 16,0 0-16,-1 0 0,1 0 15,0 0 1,0 0-16,0 0 0,0 0 0</inkml:trace>
  <inkml:trace contextRef="#ctx0" brushRef="#br0" timeOffset="9096.57">3429 5313 0,'0'-21'0,"-21"21"15,21 21 16,0 0-31,0 0 0,0 22 0,0-1 16,0 0-16,0 1 0,0 20 16,0 1-16,0-1 0,0 1 0,0-1 15,-21 1-15,21-22 0,-22 21 16,1-20-16,21-1 0,-21 0 0,21 1 16,0-22-16,0 0 0,0 0 15,-21 0-15,21 1 0,0-44 31,0 1-31,21 0 16,-21 0-16</inkml:trace>
  <inkml:trace contextRef="#ctx0" brushRef="#br0" timeOffset="9304.45">3873 5588 0,'0'0'0,"-21"42"0,0-20 0,-21 20 16,21 0-16,-1 1 0,-20-1 15,21 0-15,-21 22 0,-1-22 0,22 0 16,-21 1-16,21-1 0,-22-21 16,22 0-16,0 22 0,0-43 15,0 21-15,-1-21 0</inkml:trace>
  <inkml:trace contextRef="#ctx0" brushRef="#br0" timeOffset="9409.42">3810 5609 0</inkml:trace>
  <inkml:trace contextRef="#ctx0" brushRef="#br0" timeOffset="9564.33">3852 5609 0,'0'21'16,"64"43"-16,-64-22 15,0 1-15,21-22 0,0 21 0,-21 0 16,0-20-16,0 20 0,21 0 16,-21-21-16,21 1 0,-21-1 0,0 21 15,0-21-15,22-21 0,-22 21 16,0 1-16,21-22 16,-21-22-1,21 22-15,-21-42 0,0 21 16,21 0-16</inkml:trace>
  <inkml:trace contextRef="#ctx0" brushRef="#br0" timeOffset="9816.19">4191 5249 0,'0'0'0,"0"-21"0,-21-21 16,0 42-1,21 21-15,0 0 0,0 22 16,0-1-16,-22 0 0,22 1 0,0-1 15,-21 21-15,21 1 0,0-1 16,0 1-16,0-1 0,-21 1 0,21-1 16,0-20-16,-21-1 0,21 0 0,0 1 15,0-1-15,0-21 0,0 0 16,0 1-16,0-1 16,21-42-1,0-1-15,0 22 16,-21-42-16,22 21 0</inkml:trace>
  <inkml:trace contextRef="#ctx0" brushRef="#br0" timeOffset="10188">4445 5906 0,'42'0'16,"-21"-22"-16,1 22 0,-1-21 16,-21 0-16,21 0 0,0 21 15,0-21-15,0 0 0,1-22 0,-22 22 16,0 0-16,0 0 16,0 0-16,0-1 0,-22 22 15,1 0-15,0 0 0,0 0 16,0 0-16,0 22 0,-1-1 15,1 0-15,0 21 0,0-21 16,21 22-16,0-1 0,-21-21 0,21 22 16,0-1-16,0-21 0,0 0 15,0 22-15,0-22 0,0 0 0,0 0 16,21-21-16,0 0 16,0 0-16,0 0 0,1 0 0,-1 0 15,21 0-15,-21-21 0,22 0 16,-1 21-16</inkml:trace>
  <inkml:trace contextRef="#ctx0" brushRef="#br0" timeOffset="10361.49">5143 5165 0,'0'0'0,"0"21"0,-21 0 15,21 0-15,-21 0 0,21 22 16,0-1-16,0 0 0,-21 1 0</inkml:trace>
  <inkml:trace contextRef="#ctx0" brushRef="#br0" timeOffset="10724.37">5651 5715 0,'0'64'16,"0"-43"-16,0 0 0,-21 0 16,0 21-16,-21-20 0,21-1 15,-22 21-15,22-21 0,-21 0 0,21 1 16,-22-1-16,22 0 0,0 0 0,-21 0 16,20-21-16,1 0 0,0 0 15,0 0-15,0 0 16,21-21 15,0 0-31</inkml:trace>
  <inkml:trace contextRef="#ctx0" brushRef="#br0" timeOffset="11489.7">5080 5059 0,'0'-21'32,"0"0"-32,0 42 46,0 0-46,0 0 0,0 0 0,0 22 16,0-1-16,0 0 0,-21 1 16,21-1-16,0 21 0,0-20 0,0 20 15,0 1-15,0-22 0,0 22 0,0-22 16,-21 21-16,21-20 0,0-1 16,0 0-16,0-20 0,0 20 0,0-21 15,0 0-15,0 0 16,0 1-16,0-44 47</inkml:trace>
  <inkml:trace contextRef="#ctx0" brushRef="#br0" timeOffset="12096.45">5567 5715 0,'21'21'15,"-21"0"-15,0 1 16,0-1-16,0 21 0,0-21 0,-21 0 16,0 1-16,-1-1 0,-20 0 0,21 0 15,0 0-15,-22 0 0,22 1 16,-21-1-16,21-21 0,0 0 0,-1 0 16,1 0-16,0 0 0,0 0 15,0 0-15,21-21 31,0-1-31,0 1 16,21 21-16</inkml:trace>
  <inkml:trace contextRef="#ctx0" brushRef="#br0" timeOffset="13377.92">5207 5715 0,'0'-21'47,"-21"0"-31,21 0-1,0-1 1,0 1-16,0 0 15,21 21-15,-21-21 16,21 21-16,0-21 0,0 21 0,22 0 16,-22-21-16,0 21 15,21 0-15,1 0 0,-22 0 0,21 0 0,1 0 16,-22 0-16,0 0 0,0 21 16,0 0-16,-21 0 0,21 21 15,-21-20-15,0 20 0,0 0 0,-21-21 16,0 22-16,0-1 0,-21-21 15,20 22-15,1-22 0,0 0 0,0 0 16,0 0-16,0-21 0,-1 0 16,1 0-1</inkml:trace>
  <inkml:trace contextRef="#ctx0" brushRef="#br0" timeOffset="14068.46">6054 5398 0,'42'0'15,"-21"0"-15,0 0 16,0 0-16,1 0 0,-1 0 16,0-22-16,0 22 0,0-21 15,0 0-15,1 21 0,-1-21 16,-21 0-16,0 0 0,0-1 31,-21 22-31,-1 0 0,1 0 16,0 0-16,0 22 0,-21-1 15,20-21-15,1 21 0,0 0 0,0 0 16,0 0-16,0 1 0,-1-1 16,1 21-16,21-21 0,0 0 0,0 1 15,0-1-15,0 0 0,0 0 16,0 0-16,21-21 15,1 0-15,-1 0 0,0 0 16,0 0-16,0 0 0,0 0 16,1 0-16,-1 0 0,0 0 0,0 0 15,-42 21 17,0-21-32,0 22 15,21-1-15,-22 0 0,1 0 16,0 0-16,0 22 0,0-22 0,0 21 15,-1-21-15,1 22 0,21-22 16,-21 21-16,21-21 0,0 22 0,0-22 16,0 0-16,0 0 0,21 0 15,0-21-15,1 0 0,-1 0 16,0 0-16,0 0 0,21 0 16,-20-21-16,-1 0 0,0 0 0,0 0 15,0-1-15,0 1 0,22-21 16,-22 21-16,0-22 0</inkml:trace>
  <inkml:trace contextRef="#ctx0" brushRef="#br0" timeOffset="14348.3">6710 4953 0,'0'0'0,"0"21"31,0 0-31,0 22 0,0-1 0,-21 0 16,21 1-16,0-1 0,0 22 16,0-22-16,0 21 0,0-20 0,0 20 15,-22 1-15,22-22 0,-21 22 0,21-1 16,0-21-16,-21 1 16,21-1-16,-21 0 0,21-20 0,0-1 15,0 0-15,0 0 0,0 0 0,21-21 31,0 0-31,-21-21 0,21 0 16,1 0-16,-22 0 0</inkml:trace>
  <inkml:trace contextRef="#ctx0" brushRef="#br0" timeOffset="14744.24">6921 5715 0,'0'0'0,"0"21"0,0 0 0,0 1 16,0-1-16,22-21 31,-1 0-15,0 0-16,0 0 0,0-21 16,0-1-16,1 22 0,-1-21 0,0 0 15,0 0-15,0 0 0,-21 0 16,21-1-16,-21 1 0,0 0 0,0 0 15,0 0-15,0 0 0,-21 21 16,0 0 0,0 0-16,0 21 15,0 0-15,-1 0 0,1 0 0,0 0 16,0 1-16,21 20 0,0-21 16,-21 21-16,21 1 0,0-22 0,0 21 15,0-21-15,0 1 0,0-1 0,0 0 16,0 0-16,21-21 0,0 0 15,0 21-15,0-21 0,1 0 0,-1 0 16,21-21-16,-21 21 0,22-21 0,-22 0 16,21 0-16,0-1 15</inkml:trace>
  <inkml:trace contextRef="#ctx0" brushRef="#br0" timeOffset="15427.86">7620 5461 0,'0'-21'15,"-21"42"1,0-21-16,21 21 16,0 0-16,0 1 0,-22-1 0,22 21 15,-21-21-15,21 0 0,-21 22 16,21-22-16,0 21 0,0-21 0,0 22 16,0-22-16,-21 0 0,21 0 15,0 0-15,0 1 0,0-1 16,0-42 31,0-1-47,0 1 0,0 0 0,21-21 15,-21 21-15,0-22 0,0 22 16,21-21-16,-21-1 0,21 22 0,-21-21 16,22 21-16,-1 0 0,0-1 15,-21 1-15,21 21 0,0 0 0,0 0 16,1 0-16,-1 0 0,0 0 15,0 21-15,0 1 0,0-1 16,1 0-16,-22 0 0,0 21 0,21-20 16,-21 20-16,0-21 0,0 0 15,0 22-15,0-22 0,0 0 16,0 0-16,0 0 0,0 0 0,0 1 16,0-1-16,0-42 31,0-1-16,0 1-15,0 0 0,0 0 0,0-21 16,0 20-16,21-20 0,0 0 16,-21 21-16,21-22 0,0 1 0,1 21 15,-1-22-15,0 22 0,0 0 16,0 0-16,22 21 0,-22 0 16,0 0-16,0 0 0,0 0 0,0 21 15,1 0-15,-1 0 0,0 22 0,-21-22 16,0 21-16,21 1 0,-21-22 15,0 21-15,0-21 0,0 22 0,0-22 16,0 21-16,-21-21 0,21 0 0,-21 1 16,21-1-16,0 0 15,0-42 1,0 0 0,0-1-16,21-20 0,0 21 15,-21 0-15</inkml:trace>
  <inkml:trace contextRef="#ctx0" brushRef="#br0" timeOffset="15780.66">8445 5673 0,'22'42'16,"-1"-42"-16,0 0 16,0 0-16,0 0 0,0 0 15,1-21-15,-1 21 0,0-21 16,0 21-16,0-21 0,0-1 15,1 1-15,-1 0 0,0 0 16,-21 0-16,0 0 0,0-1 16,0 1-16,-21 21 15,0 0 1,-1 0-16,1 0 0,0 21 0,0 1 16,0-1-16,21 0 0,0 0 15,-21 0-15,21 22 0,0-22 0,0 0 16,0 21-16,0-21 0,0 1 0,0-1 15,0 0-15,0 0 0,0 0 16,0 0-16,21-21 0,0 0 0,0 22 16,0-22-16,0 0 0,1 0 0,-1 0 15,0-22-15,21 22 16,-21-21-16,1 0 0,20 0 0,-21 0 16,0 0-16</inkml:trace>
  <inkml:trace contextRef="#ctx0" brushRef="#br0" timeOffset="16219.98">9102 5461 0,'0'21'16,"0"0"-1,0 1-15,-22-1 0,22 0 0,0 21 16,0-21-16,0 1 0,0 20 16,0-21-16,0 0 0,0 22 0,0-22 15,0 0-15,0 0 0,-21 0 16,21 0-16,0 1 0,0-1 15,0-42 32,0-1-47,0 1 0,0 0 0,0 0 16,21-21-16,1 20 0,-22-20 0,21 0 16,0 21-16,0-22 0,-21 22 15,21-21-15,0 21 0,1-1 0,-1 1 16,21 21-16,-21 0 0,0 0 15,1 0-15,-1 0 0,0 21 0,0 1 16,-21-1-16,0 0 16,0 0-16,21 21 0,-21-20 0,0-1 15,0 0-15,0 21 0,0-21 0,0 1 16,0-1-16,0 0 0,0 0 16,0 0-16,-21 0 0,21 1 0,0-44 46,21 1-46,0 0 0,-21 0 0,22-21 16,-1 20-16</inkml:trace>
  <inkml:trace contextRef="#ctx0" brushRef="#br0" timeOffset="16508.23">9969 4995 0,'-21'22'15,"0"-1"1,21 21-16,0-21 0,-21 22 0,0-1 16,0 0-16,21 1 0,0-1 15,-22 21-15,1-20 0,21-1 0,-21 22 16,21-22-16,0 0 0,-21 1 0,21-1 16,-21 0-16,21 1 0,0-22 15,0 0-15,0 21 0,0-21 0,0 1 16,0-1-16,21-21 15,0 0-15,0 0 0,0 0 16,1 0-16,20-21 16,-21-1-16,0 1 0,0 0 0,1 0 15,-1 0-15,21-22 0,-21 22 0</inkml:trace>
  <inkml:trace contextRef="#ctx0" brushRef="#br0" timeOffset="16726.11">9758 5398 0,'0'0'0,"-21"0"0,-1 0 16,22 21-16,22-21 15,20 0 1,-21 0-16,21 0 0,-20 0 16,20 0-16,0 0 0,1 0 0,-22 0 15,21 0-15,-21 0 0,22 0 0,-22 0 16,0 0-16,0 0 0,0 0 0,0 0 15,-21-21-15,22 21 16,-1 0-16</inkml:trace>
  <inkml:trace contextRef="#ctx0" brushRef="#br0" timeOffset="17269">11112 5482 0,'0'21'0,"0"1"16,22-22-1,20 0-15,-21 0 0,21 0 0,1 0 16,-1 0-16,0 0 0,22 0 16,-1 0-16,1 0 0,-1 0 0,1 0 15,-1 0-15,1 0 0,-1 0 0,1 0 16,-1 0-16,1 0 0,-1 0 15,-20-22-15,-1 22 0,0 0 0,-20 0 16,-1 0-16,0 0 0,0 0 16,-21-21-1,-21 21 1,0-21-16</inkml:trace>
  <inkml:trace contextRef="#ctx0" brushRef="#br0" timeOffset="17635.79">11853 5249 0,'-21'0'0,"42"0"0,-63 0 15,63 0 17,0 0-32,22 22 15,-22-22-15,0 0 0,21 0 16,-21 21-16,22-21 0,-1 0 0,0 0 15,-20 0-15,20 0 0,0 0 0,-21 21 16,22-21-16,-22 0 0,0 0 16,-21 21-16,0 0 15,0 0-15,0 1 0,-21-22 16,0 21-16,0 0 0,-1 0 16,-20 21-16,21-20 0,-21 20 0,20-21 15,-20 21-15,0 1 0,-1-22 0,1 21 16,0 1-16,21-22 0,-22 21 15,1-21-15,21 0 0,0 1 16,-22-1-16,43 0 0,-21 0 0,42-21 31,-21-21-15</inkml:trace>
  <inkml:trace contextRef="#ctx0" brushRef="#br0" timeOffset="25175.96">13293 5080 0,'0'0'0,"0"-21"0,0 0 16,0 0-16,0-1 15,0 1-15,0 0 16,0 42 15,0 0-15,0 1-16,0-1 0,0 0 16,0 21-16,0-21 0,0 22 0,0-1 15,0 0-15,0-20 0,0 20 0,0 0 16,0-21-16,0 22 0,0-22 15,0 21-15,0-21 0,21 1 16,-21-1-16,0 0 0,0 0 0,0 0 16,0 0-16,0-42 47,0 0-47,0 0 15,0 0-15,21 0 0</inkml:trace>
  <inkml:trace contextRef="#ctx0" brushRef="#br0" timeOffset="25485.14">13610 4932 0,'0'21'31,"0"0"-31,0 0 16,0 22-16,0-22 0,0 21 15,0 1-15,0-22 0,0 21 0,21 0 16,-21 1-16,0-1 0,0-21 0,0 22 16,0-22-16,0 21 0,0-21 15,0 0-15,0 1 0,0-1 0,0 0 16,0 0-16,0 0 15</inkml:trace>
  <inkml:trace contextRef="#ctx0" brushRef="#br0" timeOffset="47352.13">4911 7557 0,'-22'0'140,"1"0"-124</inkml:trace>
  <inkml:trace contextRef="#ctx0" brushRef="#br0" timeOffset="48364.2">4889 7641 0,'0'21'31,"0"1"-15,0-1-16,0 0 16,0 0-16,0 0 15,0 0 1,22 1 0,-1-22-1,0 0-15,0 0 16,0 0-16,0 0 0,1 0 15,-1 0-15,0 0 16,0 0-16,0 0 0,0-22 0,1 1 16,-1 0-16,0 21 15,-21-21-15,21 0 0,-21 0 16,0-1-16,0 1 16,0 0-16,0 0 15,0 0-15,-21 21 16,0 0-16,21-21 15,-21 21-15,-1 0 0,1 0 16,0 0-16,0 0 0,0 0 16,0 21-16,-1-21 0,1 21 0,0 0 15,0-21-15,0 21 0,0 0 16,-22 1-16,22-1 0,0 0 0,21 0 16,-21 21-16,0-20 15,21-1-15,-22 0 0,22 21 0,-21-21 0,21 1 16,0 20-16,0-21 0,0 0 15,0 0-15,0 22 0,0-22 16,0 0-16,0 0 0,0 0 0,0 1 16,21-1-16,-21 0 0,22 0 0,-1 0 15,0 0-15,0 1 16,-21-1-16,21-21 0,0 21 0,1 0 16,-1 0-16,0-21 15,0 21-15,0 1 0,0-1 16,1-21-16,-1 21 0,-21 0 15,21 0-15,0 0 16,-21 1-16,0-1 0,0 0 16,0 0-16,-21 0 15,0 0-15,0 1 16,-1-1-16,-20 0 0,21 0 0,-21 0 16,-1 0-16,1-21 0,0 22 0,-1-1 15,1-21-15,0 0 0,-1 0 16,1 0-16,-22 0 0,22 0 0,0-21 15,-1 21-15,1-22 0,21 1 0,-21-21 16,-1 21-16,-20-64 16,42 43-16,-1 21 15,22-1-15,-21-20 0,21 21 0,0 0 16,0 0-16,0-1 0,0 1 16,0 0-16,0 0 0,0 0 15,21 21-15,1-21 16,-1 21-1,0 0 1,0 0 0,0 21-16</inkml:trace>
  <inkml:trace contextRef="#ctx0" brushRef="#br0" timeOffset="48895.94">5249 8509 0,'21'0'47,"1"0"-31,-1 0-16,0 0 0,0-21 15,0 0-15,0 21 0,-21-21 0,22-1 16,-1 22-16,0-21 0,-21 0 16,21 0-16,0 21 0,-21-21 0,0 0 15,0-1-15,0 1 16,0 0-16,0 0 15,-21 21 1,0 0-16,0 21 16,0 0-16,-1 0 0,-20 1 0,21-1 15,0 0-15,0 0 0,-1 0 16,1 22-16,0-22 0,21 21 0,-21 0 16,0-20-16,21 20 0,-21-21 15,21 21-15,0-20 0,0 20 0,0-21 16,0 0-16,0 0 0,0 1 15,0-1-15,0 0 0,0 0 16,21-21-16,0 0 0,0 0 16,0 0-16,0 0 0,1 0 15,-1-21-15,0 0 0,0 0 0,0-1 16,0 1-16,22 0 0</inkml:trace>
  <inkml:trace contextRef="#ctx0" brushRef="#br0" timeOffset="49288.72">6032 7535 0,'-21'0'0,"0"0"0,21 22 15,-21-1-15,21 0 16,0 0-16,0 0 0,0 0 16,0 22-16,-21-1 0,21-21 0,0 22 15,-21 20-15,21-21 0,0 22 0,-22-1 16,22-20-16,-21 20 0,0 1 16,0-22-16,21 22 0,-21-22 0,0 21 15,-1-20-15,22-1 0,-21 0 16,0 1-16,0-22 0,21 21 0,-21 1 15,21-22-15,-21 0 0,21 0 0,0 0 16,0 0-16,-22 1 0,22-1 16,22-42 15,-22-1-31,21 22 16,0-21-16,-21 0 0,21 0 0</inkml:trace>
  <inkml:trace contextRef="#ctx0" brushRef="#br0" timeOffset="49743.96">6032 8594 0,'22'21'15,"-1"-21"-15,0 0 0,0 0 16,0 0-16,0 0 16,1 0-16,-1-21 0,0 0 15,0-1-15,0 22 0,-21-21 16,0 0-16,21 21 0,-21-21 16,22 0-16,-22 0 0,0-1 0,0 1 15,0 0-15,0 0 0,-22 0 16,1 21-1,0 0-15,0 0 0,0 0 16,0 0-16,21 21 0,-22-21 0,1 21 16,0 0-16,21 0 15,0 1-15,-21-1 0,21 0 0,-21 0 16,21 0-16,-21 0 0,21 1 0,0-1 16,0 0-16,0 0 0,0 0 15,0 0-15,0 1 0,0-1 0,0 0 16,0 0-16,0 0 0,0 0 15,21-21 1,0 0-16,0 0 16,0 0-16,0 0 0</inkml:trace>
  <inkml:trace contextRef="#ctx0" brushRef="#br0" timeOffset="50122.84">6646 8276 0,'-42'21'16,"21"1"-16,21-1 15,-21-21-15,-1 42 0,22-21 0,-21 0 16,21 1-16,-21-1 0,21 21 0,-21-21 16,21 0-16,0 22 0,0-22 15,0 0-15,0 0 0,0 0 0,0 1 16,0 20-16,0-21 0,0 0 16,0 0-16,0 1 0,21-22 15,0 21-15,0-21 0,-21 21 0,22-21 16,-1 0-16,0 0 0,0 0 15,0 0-15,0 0 16,1-21-16,20 0 0,-21-1 0,0 1 16,22 0-16,-22 0 0,0-21 0,21 20 15</inkml:trace>
  <inkml:trace contextRef="#ctx0" brushRef="#br0" timeOffset="50520.17">7218 7599 0,'0'0'0,"0"-21"0,0 0 0,-21 21 16,21-22-16,-22 22 16,1 0-16,21 22 15,0-1-15,-21 0 0,21 0 16,-21 0-16,21 22 0,-21-1 0,21 0 15,0 1-15,0 20 0,-21-21 16,21 22-16,-22-22 0,22 22 0,0-22 16,0 22-16,-21-22 0,21 0 0,-21 22 15,21-22-15,0 0 0,0 1 16,0-22-16,0 21 0,0-21 0,0 22 16,0-22-16,0 0 0,0 0 0,0 0 15,0 1-15,0-1 0,0 0 16,0 0-16,21-21 15,0 0-15,1 0 16,-1 0-16,0 0 16,0-21-16,0 0 0,0 21 15,1-21-15,-22-1 0,21 1 0,0 21 16,0-21-16,-21 0 0</inkml:trace>
  <inkml:trace contextRef="#ctx0" brushRef="#br0" timeOffset="50908.75">6964 8001 0,'21'0'16,"0"0"-16,0 0 0,0 0 16,1 0-16,20 0 0,-21 0 0,0 0 15,22-21-15,-22 21 16,0 0-16,21 0 0,-21-21 0,1 21 16,-1-21-16,21 21 0,-21 0 0,0 0 15,1 0-15,-22-22 0,21 22 16,0 0-16</inkml:trace>
  <inkml:trace contextRef="#ctx0" brushRef="#br0" timeOffset="58675.96">15452 3429 0,'0'21'0,"21"-21"0,0 21 15,-21 22-15,21-22 0,0 0 0,0 21 16,1-20-16,-1 20 0,0-21 15,0 21-15,0-20 0,0 20 0,1-21 16,-1 0-16,0 0 0,-21 1 0,21-1 16,0 0-1,-21 0-15,0-42 32,0 0-17,0 0-15</inkml:trace>
  <inkml:trace contextRef="#ctx0" brushRef="#br0" timeOffset="59220.65">15833 3302 0,'-22'0'47,"1"0"-47,21 21 15,-21 0-15,0 1 0,0-1 16,0 0-16,-1 0 0,1 0 15,0 0-15,0 1 0,0-1 0,-22 0 16,1 0-16,21 0 0,0 0 16,-22 1-16,22 20 0,0-21 15,0 0-15,-21 0 0,20 1 0,1-1 16,0 0-16,0 0 0,0 0 0,0-21 16,-1 21-16,1 1 0,0-22 15,21-22 32</inkml:trace>
  <inkml:trace contextRef="#ctx0" brushRef="#br0" timeOffset="59915.25">15494 4826 0,'0'0'0</inkml:trace>
  <inkml:trace contextRef="#ctx0" brushRef="#br0" timeOffset="60132.13">15663 4974 0,'0'21'0,"43"43"15,-22-43-15,0 21 16,0 1-16,0-22 0,0 21 0,1-21 16,-1 22-16,0-22 0,0 21 15,0-21-15,0 1 0,-21-1 0,22 0 16,-1 0-16,0 0 0,-21 0 15,21-21-15,-21 22 16,0-44 15,0 1-31</inkml:trace>
  <inkml:trace contextRef="#ctx0" brushRef="#br0" timeOffset="60473.93">16171 4847 0,'-21'0'0,"0"0"15,0 0-15,0 0 16,-1 0-16,1 21 0,0 1 16,0-22-16,0 21 0,0 0 15,-1 0-15,1 0 0,0 0 0,0 1 16,0 20-16,-22-21 0,22 21 16,0-20-16,-21 20 0,21-21 0,-1 21 15,1-20-15,0-1 0,-21 21 16,42-21-16,-21 0 0,-1 1 15,1-22-15,21 21 0,-21-21 0,21 21 16</inkml:trace>
  <inkml:trace contextRef="#ctx0" brushRef="#br0" timeOffset="70456.57">9631 7959 0,'0'0'0,"0"21"16,21-21 62</inkml:trace>
  <inkml:trace contextRef="#ctx0" brushRef="#br0" timeOffset="71224.14">9737 8043 0,'21'0'47,"0"0"-32,-21-21-15,21 21 16,0-21-16,0 21 0,1-21 0,-1 0 15,0 21-15,-21-21 16,0-1-16,0 1 16,0 0-16,0 0 15,-21 21 1,0 0-16,-1 0 16,1 0-16,-21 0 0,21 0 0,0 21 15,-1-21-15,-20 21 0,21 0 16,0-21-16,0 22 0,-1-1 0,-20 0 15,21 21-15,0-21 0,21 1 16,-21 20-16,-1-21 0,22 0 0,-21 0 16,21 1-16,0-1 0,0 0 0,0 0 15,0 0-15,21-21 32,1 0-32,-1 0 0,0 0 15,0 0-15,0 0 0,0 0 16,1 0-16,20 0 0,-21 0 15,0 0-15,0 21 0,22-21 16,-22 0-16,0 0 0,0 22 0,22-22 16,-22 21-16,0-21 0,0 21 0,0 0 15,-21 0-15,0 0 16,0 1-16,0-1 0,0 0 16,-21-21-16,0 21 0,0 0 0,0 0 15,-1 1-15,1-22 0,0 21 16,-21 0-16,21-21 0,-1 0 0,-20 21 15,21-21-15,-21 0 0,20 0 16,-20 0-16,21 0 0,-21 0 16,20 0-16,1-21 0,0 0 0,0 0 15,0 21-15,0-22 0,-1 1 0,1 21 16,21-21-16,-21 21 0,21-21 16,0 0 30,21 21-30,0 0-16</inkml:trace>
  <inkml:trace contextRef="#ctx0" brushRef="#br0" timeOffset="71651.89">10837 8192 0,'21'0'31,"1"0"-31,-1 0 16,0 0-16,0 0 0,21 0 0,-20 0 16,-1 0-16,0 0 0,21 0 0,-21 0 15,1 0-15,-1-22 0,21 22 16,-21 0-16,0 0 0,1 0 0,-1 0 15,0 0-15,-42 0 63,0 0-47</inkml:trace>
  <inkml:trace contextRef="#ctx0" brushRef="#br0" timeOffset="71803.81">10837 8446 0,'0'21'16</inkml:trace>
  <inkml:trace contextRef="#ctx0" brushRef="#br0" timeOffset="71891.75">11091 8446 0,'0'0'15,"21"0"-15,1 0 0,-1 0 16,0-22-16,0 22 0,0 0 16,0 0-16,1 0 15,-1 0 1,-21-21-16</inkml:trace>
  <inkml:trace contextRef="#ctx0" brushRef="#br0" timeOffset="72687.64">9673 7895 0,'42'0'15,"-20"-21"-15,-1 21 16,0 0-16,0 0 15,-21 21 32,0 0-31,0 1-16,0-1 0,-21 0 16,21 0-16,0 21 0,-21-20 0,0-1 15,-1 21-15,1 0 0,0-20 16,0 20-16,0 0 0,0-21 15,-22 22-15,22-1 0,-21 0 0,-1-20 16,22 20-16,-21-21 0,21 21 16,-22-20-16,22-1 0,0 0 0,-21 0 15,21 0-15,-1 0 0,1 1 16,0-1-16,21 0 16,0-42-1,21 0 1,0 21-16</inkml:trace>
  <inkml:trace contextRef="#ctx0" brushRef="#br0" timeOffset="73603.5">12361 7959 0,'0'-21'31,"0"-1"-31,21 22 31,1 0-15,-1 0-16,0 0 0,0 22 15,-21-1-15,0 0 0,21 0 16,0 0-16,-21 0 0,22 22 0,-22-22 16,0 0-16,0 21 0,0-20 0,0 20 15,0-21-15,0 0 0,0 22 16,0-22-16,0 0 0,0 0 16,-22 0-16,1 0 0,0-21 15,21-21 16,0 0-15,0 0-16,0 0 0,0 0 16,0-22-16,0 22 0,0-21 0,0-1 15,0 1-15,21 0 0,-21-1 0,21 22 16,1-21-16,-1 0 0,0 20 16,21 1-16,-21 0 0,1 0 0,20 0 15,-21 21-15,21 0 0,-20 0 0,20 0 16,-21 0-16,21 0 15,-20 0-15,-1 21 0,0 0 0,0 21 16,0-20-16,-21 20 0,0 0 0,0-21 16,0 22-16,0-1 0,0 0 15,0-20-15,0 20 0,-21-42 0,21 21 16,0 0-16,-21 0 0,21 1 0,0-1 16,0 0-16,0 0 0,-21 0 15,21-42 16,0 0-15,21 0-16,-21 0 0,21-1 0</inkml:trace>
  <inkml:trace contextRef="#ctx0" brushRef="#br0" timeOffset="74004.27">13314 8086 0,'21'0'16,"0"0"-1,0 0 1,0 0-16,-21-21 0,22-1 16,-1 22-16,0-21 0,0 0 15,-21 0-15,21 0 0,0 21 0,-21-21 16,0-1-16,0 1 0,22 0 15,-22 0 1,-22 21-16,1 0 16,0 0-16,0 21 15,0-21-15,0 21 0,-1 0 0,1 1 16,0-1-16,0 0 0,0 21 0,0-21 16,21 22-16,0-22 0,0 21 15,0-21-15,0 22 0,0-22 0,0 0 16,0 0-16,0 0 0,21 1 15,-21-1-15,21 0 0,0-21 16,0 0-16,0 21 0,1-21 0,-1 0 16,21 0-16,-21 0 0,0 0 0,22-21 15,-22 0-15,21 21 0</inkml:trace>
  <inkml:trace contextRef="#ctx0" brushRef="#br0" timeOffset="74607.75">13991 7853 0,'0'0'0,"0"-21"0,0 0 16,-21 21-16,0 0 15,21 21 1,-21 0 0,21 0-16,-22 21 0,22-20 0,0 20 15,0-21-15,-21 21 0,21 1 16,-21-22-16,21 21 0,-21 1 0,21-22 15,0 0-15,0 21 0,0-21 16,0 1-16,0-1 0,21-21 47,0 0-47,-21-21 0,21-1 16,1 1-16,-1-21 0,0 21 0,-21 0 15,21-22-15,0 22 0,0 0 16,1-21-16,-1 20 0,0 1 0,0 21 15,-21-21-15,21 0 0,0 21 0,1 0 16,-1 0 0,0 0-16,-21 21 0,0 0 15,0 0-15,0 1 0,0-1 0,21 0 16,-21 21-16,0-21 0,0 1 16,0-1-16,0 0 0,21 0 0,0 0 15,-21 0-15,22 1 0,-1-1 16,0-21-16,0 0 0,0 0 15,0 0-15,1 0 0,-1 0 0,0 0 16,0-21-16,0-1 0,0 1 0,1 0 16,-1 0-16,0-21 0,-21-1 15,0 22-15,21-21 0,-21-1 0,0 1 16,0 0-16,0-1 0,0 1 0,0 21 16,0 0-16,0 0 0,0-1 15,0 1-15,-21 0 16,21 42 31</inkml:trace>
  <inkml:trace contextRef="#ctx0" brushRef="#br0" timeOffset="75468.49">16976 7176 0,'0'0'0,"0"-22"16,0 1 0,-22 21-16,1 0 0,0 0 15,0-21-15,-21 21 0,20 0 0,-20 0 16,0 0-16,21 0 0,-22 0 0,1 21 16,0 0-16,-1-21 0,1 22 15,21-1-15,-22 0 0,22 0 0,-21-21 16,21 21-16,0 0 0,21 1 15,0 20-15,0-21 0,0 0 0,0 0 16,0 1-16,0-1 0,21 0 0,0 0 16,0 0-16,0 0 0,0 1 15,1-22-15,20 21 0,-21 0 0,21-21 16,-20 21-16,20-21 0,-21 21 16,21 0-16,1-21 0,-22 22 15,21-1-15,-21-21 0,22 21 0,-22 0 16,0 0-16,0 0 0,0 1 0,-21-1 15,0 21-15,0-21 0,0 0 16,0 22-16,-21-22 0,0 21 0,-21-21 16,21 1-16,-1-1 0,-20 21 15,0-21-15,-1 0 0,1 1 0,0-1 16,-1-21-16,-20 21 0,42-21 0,-64 0 16,22 0-16,20 0 0,1 0 15,0-21-15,-1 21 0,1 0 16,0-21-16,-1-1 0,1 1 0,21-21 15,0 0-15,-1 20 0,1-20 0,0 0 16</inkml:trace>
  <inkml:trace contextRef="#ctx0" brushRef="#br0" timeOffset="75559.44">15981 7726 0,'21'0'15,"0"0"-15,0 0 0,0-21 16,1 21-16,20 0 0,-21 0 0,0 0 16,0 0-16,1 0 0,-1 0 15,0 0-15,0 21 0,0-21 16</inkml:trace>
  <inkml:trace contextRef="#ctx0" brushRef="#br0" timeOffset="76040.16">17103 7874 0,'0'0'0,"21"0"15,0 0-15,0 0 0,0 0 16,0 0-16,1-21 0,-1 21 16,0-21-16,0 0 0,0 21 15,22-22-15,-22 22 0,0-21 0,0 0 16,0 0-16,0 21 0,-21-21 0,0 0 15,0-1-15,0 1 16,0 0-16,-21 21 0,0 0 16,0-21-16,0 21 0,-22 0 0,22 0 15,-21 0-15,21 21 0,-22-21 16,22 21-16,0 0 0,-21 1 0,21-1 16,21 0-16,-22 0 0,22 0 15,-21 22-15,21-22 0,-21 21 0,21-21 16,0 0-16,0 22 0,0-22 15,0 21-15,0-21 0,0 1 16,0-1-16,0 0 0,21 0 0,0 0 16,1-21-16,-1 0 0,0 21 0,21-21 15,-21 0-15,1 0 0,20 0 16,0-21-16,1 0 0,-22 0 0,21 0 16,0 0-16,1-1 0,-1-20 0</inkml:trace>
  <inkml:trace contextRef="#ctx0" brushRef="#br0" timeOffset="76468.91">17886 6922 0,'0'21'16,"0"0"-16,0 0 15,0 21-15,0 1 0,-21-1 0,21 22 16,-22-1-16,22 1 0,-21-1 15,21-21-15,-21 22 0,0-1 0,0 1 16,21-22-16,0 22 0,-21-22 0,-1 0 16,22 1-16,0-1 0,0 0 15,-21 1-15,21-22 0,0 21 0,-21-21 16,21 1-16,0-1 0,0 0 0,0 0 31,21-42-15,0 0-16,-21 0 0,22-1 0,-1 1 15,-21 0-15,21-21 16,0 21-16</inkml:trace>
  <inkml:trace contextRef="#ctx0" brushRef="#br0" timeOffset="76956.13">17992 7832 0,'0'0'0,"21"0"0,0 0 15,0 0-15,0 0 16,0 0-16,1-21 0,-1 21 15,0-22-15,0 1 0,0 21 16,-21-21-16,21 0 0,1 0 16,-22 0-16,0-1 0,0 1 0,0 0 15,-22 0 1,1 21-16,0 0 16,0 0-16,0 0 0,0 0 15,-1 0-15,1 0 0,0 21 16,0 0-16,0-21 0,0 21 0,-1 22 15,1-22-15,0 0 0,21 0 0,0 22 16,0-22-16,-21 21 0,21-21 16,0 0-16,0 22 0,0-22 0,0 0 15,0 0-15,0 22 0,21-22 16,-21 0-16,21-21 0,0 21 16,1-21-16,-1 0 0,0 0 15,21 0-15,-21 0 0,22 0 0,-22 0 16,21-21-16,-21 21 0,22-21 15,-1 0-15,-21-1 0</inkml:trace>
  <inkml:trace contextRef="#ctx0" brushRef="#br0" timeOffset="77292.11">18838 7599 0,'0'-21'15,"0"42"-15,0-63 16,-21 42-16,0 0 16,0 0-16,0 0 0,-1 0 15,1 21-15,0 0 0,0 0 16,0 0-16,0 0 0,-1 1 0,1-1 16,21 0-16,0 21 0,-21-21 15,21 22-15,-21-22 0,21 21 0,0-21 16,0 1-16,0 20 0,0-21 0,0 0 15,0 0-15,0 1 0,21-22 16,0 21-16,0 0 0,22 0 16,-22-21-16,0 0 0,0 0 15,22 0-15,-22 0 0,21 0 0,-21-21 16,22 0-16,-22 0 16,21-1-16,-21 1 0,22-21 0,-22 21 15</inkml:trace>
  <inkml:trace contextRef="#ctx0" brushRef="#br0" timeOffset="77543.97">19410 6816 0,'0'0'0,"-21"-21"15,-1 21-15,1-22 0,0 22 16,0 0-16,0 0 15,0 22-15,-1-1 16,22 0-16,-21-21 0,21 21 16,0 0-16,-21 22 0,21-1 0,0 0 15,0 22-15,-21-1 0,21-20 0,0 20 16,-21 1-16,-22 20 0,1-20 16,21-1-16,21-20 0,0-1 0</inkml:trace>
  <inkml:trace contextRef="#ctx0" brushRef="#br0" timeOffset="77688.88">18986 8107 0,'0'21'16,"0"0"-16,22 0 16,-1 1-16,0-22 15,0 0-15,0 0 0,22 0 16,-22 0-16,0-22 0,0 1 16,0 0-16,22 0 0,-22 0 0,21 0 15,-21-1-15,22-20 0,-22 21 16,0 0-16</inkml:trace>
  <inkml:trace contextRef="#ctx0" brushRef="#br0" timeOffset="77992.22">19092 7387 0,'0'0'0,"-21"0"15,42 0 17,22 0-32,-22 0 0,21 0 0,-21 0 15,22 0-15,-1 0 0,21 0 16,-20 0-16,-1 0 0,22-21 0,-22 21 16,0 0-16,1 0 0,-1-21 0,0 21 15,-21 0-15,1 0 0,20 0 16,-21-21-16,0 21 15,0 0-15,-21-21 32,-21 21-32</inkml:trace>
  <inkml:trace contextRef="#ctx0" brushRef="#br0" timeOffset="78563.73">19050 7535 0,'21'0'31,"-21"22"-15,0-1-16,0 0 16,0 0-16,-21 0 0,21 0 15,-21 1-15,21-1 0,0 0 0,-21 0 16,21 0-16,-22 22 0,22-22 0,0 21 15,0-21-15,0 0 0,0 22 16,0-22-16,0 0 0,0 21 16,0-20-16,0-1 0,0 0 0,22-21 15,-1 21-15,0 0 0,0-21 16,0 21-16,22-21 0,-22 0 16,0 0-16,0 0 0,0 0 0,22-21 15,-22 21-15,0-21 0,0 0 0,0 0 16,0 0-16</inkml:trace>
  <inkml:trace contextRef="#ctx0" brushRef="#br0" timeOffset="79448.52">16256 7705 0,'-21'0'31,"0"0"-31,-1 0 16,1 0-1,0 0-15,0 0 0,0 0 16,0 0-16,-1 0 0,1 21 15,0-21-15,0 21 0,0-21 0,0 21 16,21 0-16,-22 1 0,1-1 16,21 0-16,0 0 0,0 21 15,0-20-15,0-1 0,0 0 0,0 0 16,21 0-16,1 0 0,-22 1 0,21-1 16,0 0-16,0 0 0,-21 0 15,21-21-15,0 21 0,-21 1 16,22-22-16,-1 0 0</inkml:trace>
  <inkml:trace contextRef="#ctx0" brushRef="#br0" timeOffset="80472.3">20447 6562 0,'0'-21'0,"0"42"0,21-42 0,0 21 16,-21-22-16,21 22 16,1 0-1,-44 0 16,1 22-15,0-1-16,0-21 0,0 21 16,0 0-16,-1 0 0,-20 22 0,21-22 15,0 0-15,-22 21 16,22 1-16,-21-22 0,21 21 0,0 0 16,-22 1-16,22-1 0,0 0 0,0 22 15,0-22-15,-1 1 0,1 20 16,0 1-16,0-22 0,0 21 0,21-20 15,0 20-15,0-20 0,0-1 16,-21 21-16,21-20 0,0-1 0,0 0 16,0 1-16,0 20 0,0-20 0,21-1 15,0 0-15,-21 1 0,21-22 16,0 21-16,22 0 0,-22-20 0,0 20 16,21-21-16,-21 0 0,22 0 0,-22 1 15,21-1-15,1 0 16,-1-21-16,0 21 0,1-21 0,-1 21 15,0-21-15,-21 0 0,22 0 0,-1 0 16,0 0-16,1-21 0</inkml:trace>
  <inkml:trace contextRef="#ctx0" brushRef="#br0" timeOffset="82200">20997 7324 0,'0'-21'0,"-21"21"16,21-22-16,-21 22 0,21-21 16,0 0-16,-21 21 15,-22-21-15,43 42 32,0 0-32,0 0 0,0 1 15,0 20-15,-21-21 0,21 0 0,0 22 16,0-22-16,0 21 0,0 0 0,0-20 15,0 20-15,0 0 16,0 1-16,0-22 0,-21 21 0,21 0 16,0-20-16,0 20 0,-21-21 0,21 21 15,-21-20-15,21-1 0,0 21 16,0-21-16,0 0 0,-21 1 16,21-1-1,0-42 1,0-1-16,0 1 15</inkml:trace>
  <inkml:trace contextRef="#ctx0" brushRef="#br0" timeOffset="82335.94">20616 7430 0,'0'0'0,"-21"0"0,21-43 15,-21 1-15</inkml:trace>
  <inkml:trace contextRef="#ctx0" brushRef="#br0" timeOffset="82567.94">21294 7387 0,'0'21'15,"-22"1"-15,1-1 0,0 0 0,0 0 16,-21 0-16,20 0 0,-20 1 16,21 20-16,0-42 0,-22 21 0,22 0 15,0 0-15,0 1 0,0-22 16,42 0 31,0 0-47</inkml:trace>
  <inkml:trace contextRef="#ctx0" brushRef="#br0" timeOffset="83184.31">21632 7662 0,'0'0'0,"0"-21"16,0 0 0,0 0-16,0 0 0,0 0 15,0-1 1,0 1-16,0 0 0,-21 21 16,0 0-16,0-21 15,0 21-15,-1 0 0,1 0 0,-21 0 16,21 0-16,0 0 0,-1 21 15,1 0-15,-21 0 0,21 1 16,0-1-16,-22 0 0,22 21 0,0-21 16,0 1-16,0 20 0,-1-21 0,1 21 15,0-20-15,21 20 0,0-21 16,0 0-16,0 0 0,0 1 0,0-1 16,0 0-16,21-21 15,0 0-15,1 0 0,-1 0 16,0 0-16,21 0 0,-21 0 15,1 0-15,20-21 0,0 0 16,-21-1-16,22 1 0,-22 0 0,0 0 16,21-21-16,-20 20 0,-1 1 15,0-21-15,0 21 0,-21 0 0,21-22 16,-21 22-16,21 21 0,-21-21 0,0 0 16,0 42 15,0 0-16,-21 0-15,21 0 16,0 22-16,0-22 0,0 0 0,0 0 0,0 0 16,0 1-16,0-1 15,-42 0-15,42 0 0,0 0 16,0 0-16,21 1 0,0-22 16,0 0-16,1 0 15,-1 0-15,0-22 0,0 1 16</inkml:trace>
  <inkml:trace contextRef="#ctx0" brushRef="#br0" timeOffset="83628.23">22119 7599 0,'0'0'0,"0"-21"0,21 0 0,0-1 15,-21 1-15,0 0 31,-21 21-31,0 0 0,0 0 16,0 0-16,0 0 0,-1 21 16,1 0-16,0-21 0,0 22 15,21-1-15,-21-21 0,0 21 0,21 0 16,-22-21-16,22 21 0,0 0 16,0 1-16,0-1 15,22 0 1,-1-21-16,0 21 15,0-21-15,0 0 0,0 0 16,1 0-16,-1 21 0,0 0 16,0-21-16,0 22 15,-21-1-15,0 0 16,0 0-16,0 0 16,-21-21-16,0 21 0,0-21 15,0 22-15,-1-22 0,1 0 0,0 0 16,-21 21-16,21-21 15,-1 0-15,1 0 0,0 0 0,0 0 16,0-21 0,0 21-16,-1-22 15</inkml:trace>
  <inkml:trace contextRef="#ctx0" brushRef="#br0" timeOffset="83692.23">21971 7768 0,'21'0'16,"0"0"-16</inkml:trace>
  <inkml:trace contextRef="#ctx0" brushRef="#br0" timeOffset="83986.65">22648 7620 0,'0'0'0,"21"-42"15,-21 21-15,0-1 16,0 1 0,-21 21-16,0 0 15,0 0-15,0 0 0,0 0 16,-22 0-16,22 21 0,0 1 0,-21-22 16,20 21-16,-20-21 0,21 21 0,0 0 15,0-21-15,-1 21 0,1 0 16,21 1-16,0-1 15,0 0-15,0 0 16,21 0-16,1-21 16</inkml:trace>
  <inkml:trace contextRef="#ctx0" brushRef="#br0" timeOffset="84241.62">22161 7768 0,'0'-21'16</inkml:trace>
  <inkml:trace contextRef="#ctx0" brushRef="#br0" timeOffset="85032">20849 7218 0,'0'-21'16,"0"0"-1,0-1 17,21 1-32,0 21 15,1 0-15,-1-21 0,0 21 16,0 0-16,21 0 0,-20-21 0,-1 21 16,0 0-16,21 0 0,-21 0 0,1 0 15,20 21-15,-21-21 16,-21 21-16,21 0 0,-21 1 0,21-1 15,-21 21-15,0-21 0,0 22 16,0-22-16,0 21 0,-21-21 0,0 22 16,0-22-16,0 21 0,0-21 0,-1 0 15,1 1-15,-21 20 0,21-21 16,0-21-16,-22 21 0,22 0 0,-21-21 16</inkml:trace>
  <inkml:trace contextRef="#ctx0" brushRef="#br0" timeOffset="85072.01">20828 7705 0,'0'0'0,"0"-21"16,0-1-16</inkml:trace>
  <inkml:trace contextRef="#ctx0" brushRef="#br0" timeOffset="86212.12">22733 7599 0,'0'0'0,"0"-21"47,-21 21-15,0 0-32,-1 0 15,1 0-15,0 0 0,-21 0 0,21 0 16,-1 0-16,1 0 0,0 21 15,-21 0-15,21-21 0,-1 21 0,1-21 16,0 21-16,0 1 0,0-22 16,0 21-16,-1 0 0,1 0 15,21 0-15,0 0 16,0 1 0,0-1-1,0 0-15,21-21 16,1 0-16,-1 0 15,0 0-15,0 0 0,0 0 16,0 0-16,1 0 0,-1 0 16,0 0-16,21 0 0,-21 0 0,1 0 15,-1 0-15,0 0 0,0 0 0,0 0 16,0 0-16,1 21 0,-1-21 16,-21 21-16,0 0 15,0 1-15,0-1 16,-21-21-1,-1 21-15,1-21 0,0 21 0,0-21 0,0 21 16,-22-21-16,22 0 0,0 0 16,0 21-16,-21-21 0,20 0 15,1 0-15,0 0 0,0 0 0,0 0 16,0 0-16,-1 0 16,1 0-1</inkml:trace>
  <inkml:trace contextRef="#ctx0" brushRef="#br0" timeOffset="86844.24">23431 7154 0,'0'-21'0,"0"42"0,0-63 16,0 21-1,0 0-15,0 0 16,0 42 15,0 0-31,0 0 0,0 21 16,0 1-16,0-1 0,0 0 15,0 1-15,-21 20 0,21-20 0,0-1 16,0 21-16,-21-20 0,21-1 0,0 0 16,-21 1-16,21-1 0,0 0 15,0-20-15,0 20 0,-21-21 0,21 0 16,0 22-16,-21-22 16,21 0-16,0 0 0,0-42 46,0 0-46,0 0 16,0-1-16</inkml:trace>
  <inkml:trace contextRef="#ctx0" brushRef="#br0" timeOffset="87550">23029 7684 0,'-21'0'0,"42"0"31,0 0-31,1 0 0,-1 0 16,21-22-16,0 22 0,1 0 0,-1-21 15,0 0-15,1 21 0,20-21 0,1 21 16,-22-21-16,22 0 0,-22-1 16,0 1-16,1 0 0,-1 0 0,0-21 15,-21 20-15,1 1 0,-1-21 16,0 21-16,-21-22 0,0 1 0,0 21 15,0-21-15,0 20 0,0 1 16,0 0-16,-21 0 0,21 0 16,0 0-16,-21 21 0,-1 0 15,1 0-15,0 0 16,21 21-16,0 0 16,-21 21-16,21-21 0,0 22 0,0-22 15,-21 21-15,21 1 0,0-1 16,0 0-16,0 1 0,-21-1 0,21 21 15,-22-41-15,22 20 0,0 0 16,0 1-16,-21-1 0,21-21 0,-21 21 16,21-20-16,0-1 0,0 0 0,0 0 15,-21 0-15,21 0 0,0 1 16,-21-22-16,21 21 0,0-42 47,0-1-47,0 1 0,0 0 15,0 0-15,21 0 0,0 0 0,0-1 16,0-20-16,1 21 0,-1 0 16,0 0-16,0-1 0,21 1 0,-20 0 15,-1 0-15,21 21 0,-21 0 16,22-21-16,-22 21 0,0 0 0,0 0 16,21 0-16,-20 21 15,-1 0-15,-21 0 0,21 0 0,-21 1 16,0-1-16,0 0 0,0 0 0,0 0 15,-21 0-15,0 1 0,21-1 16,-22 0-16,1 0 0,21 0 16,-21 0-16,0 1 0,0-22 15,42-22 17,0 1-32,0 0 15,-21 0-15</inkml:trace>
  <inkml:trace contextRef="#ctx0" brushRef="#br0" timeOffset="87950.78">24342 7705 0,'21'0'15,"0"0"1,0 0-16,0 0 0,0 0 15,1-21-15,-1 21 0,0-22 0,0 22 16,0-21-16,0 0 0,1 0 16,-22 0-16,0 0 0,0-1 15,-22 22 1,1 0-16,0 0 16,-21 0-16,21 0 0,-22 0 15,22 22-15,-21-1 0,21 0 16,-1 21-16,1-21 0,0 1 0,0 20 15,0-21-15,21 0 0,0 22 0,0-22 16,0 0-16,0 0 0,0 0 16,0 0-16,21 1 0,0-1 15,21-21-15,-20 0 0,-1 0 0,21 0 16,-21 0-16,22 0 0,-1 0 16,0-21-16,1-1 0,-22 22 0,21-21 15,-21 0-15,0 21 0,1-21 16,-1 0-16,0 0 15</inkml:trace>
  <inkml:trace contextRef="#ctx0" brushRef="#br0" timeOffset="88404.52">18965 9716 0,'-21'0'16</inkml:trace>
  <inkml:trace contextRef="#ctx0" brushRef="#br0" timeOffset="88856.26">18881 9335 0,'-64'0'15,"43"0"1,0 0-16,0 0 0,-1 0 0,-20 21 16,21 0-16,0 0 0,0 0 0,-1 22 15,-20-22-15,42 21 0,-21 0 16,0 1-16,21 20 0,0-20 0,0-22 15,0 21-15,0 0 0,0-20 0,0 20 16,0-21-16,0 0 16,21-21-16,0 21 0,0-21 0,0 0 15,1 0-15,-1 0 0,0 0 0,0 0 16,21-21-16,-20 0 0,20 0 16,-21 0-16,21 0 0,-20-1 0,20-20 15,0 0-15,-21 21 0,1-22 0,20 1 16,-21 0-16,0 20 0,-21-20 15,0 21-15,0 0 0,0 0 0,0-1 16,-21 44 15,21-1-31,0 0 0,0 0 0,0 21 16,0-20-16,0 20 16,0 0-16,0-21 0,0 22 0,0-22 15,0 0-15,0 21 0,0-20 0,0-1 16,0 0-16,0 0 15,21-21-15,0 0 0,1 0 0,-1 0 16,21 0-16,-21 0 0,0 0 0,22-21 16</inkml:trace>
  <inkml:trace contextRef="#ctx0" brushRef="#br0" timeOffset="89376.01">19748 9483 0,'-42'-21'16,"21"21"-16,0 0 16,0 0-16,-1 0 0,1 21 0,-21-21 15,21 21-15,0 0 0,-22 21 0,22-20 16,-21-1-16,21 21 0,-1 0 16,1-20-16,21 20 0,-21-21 0,21 21 15,-21-20-15,21-1 0,0 0 0,0 0 16,0 0-16,0 0 0,21 1 15,0-22 1,0 0-16,1 0 0,-1 0 0,0-22 16,0 1-16,0 21 15,22-21-15,-22 0 0,21-21 0,-21 20 16,22-20-16,-22 0 0,21 21 0,-21-43 16,22 22-16,-22-1 0,0 1 15,0 0-15,-21-1 0,0 1 0,21 0 16,-21-1-16,0 1 0,0 0 0,0 21 15,0-1-15,0 1 0,0 0 16,0 0-16,-21 21 16,21 21-16,-21 0 0,21 0 15,0 22-15,0-22 0,0 21 16,-21 1-16,21-1 0,0 21 0,-21-20 16,21-1-16,0 22 0,0-22 15,0 0-15,0 1 0,0-1 16,0-21-16,0 21 0,0-20 0,0-1 15,0 0-15,0 0 0,21-21 16,0 21-16,0-21 16,0 0-16,0 0 0,1-21 15,-1 0-15</inkml:trace>
  <inkml:trace contextRef="#ctx0" brushRef="#br0" timeOffset="89934.21">20447 9610 0,'0'0'16,"0"-21"-16,0-1 0,0 1 16,0 0-16,-21 0 0,0 0 15,-1 21-15,1 0 0,0-21 0,0 21 16,0 0-16,0 0 0,-1 0 16,1 0-16,0 21 0,-21 0 0,21 0 15,-1 0-15,1 0 0,-63 360 63,105-381-48,0 0 1,0-21-16,0 21 0,0-21 16,1 21-16,-1-21 0,21 0 0,-21-22 15,0 22-15,1 0 0,20-21 0,-21-1 16,0 1-16,0 0 0,1-22 15,-22 22-15,21 0 0,-21-1 0,21 1 16,-21-22-16,0 22 0,0 0 0,0 21 16,0-22-16,0 22 0,0 0 15,0 0-15,0 42 32,0 21-32,0-21 15,-21 22-15,21-1 0,-21 0 0,21 1 16,-22 20-16,22-20 0,0 20 0,-21-21 15,21 1-15,-21 20 0,0-20 16,21-22-16,0 21 0,0 0 0,0-20 16,0-1-16,0 0 0,0 0 0,0 0 15,21-21 1,0 0-16,0-21 16,1 0-16,-1 0 0,0 0 15,0-1-15,0 1 0</inkml:trace>
  <inkml:trace contextRef="#ctx0" brushRef="#br0" timeOffset="90185.03">20722 9589 0,'-21'0'15,"21"-22"-15,0 1 16,0 0-1,21 21-15,-21-21 0,21 21 16,0 0-16,1 0 16,-1 0-16,0 0 0,0 0 15,0 21-15,0 0 0,1 0 16,-22 1-16,0-1 0,21 0 0,-21 0 16,0 0-16,0 22 0,0-22 0,0 0 15,0 0-15,0 0 0</inkml:trace>
  <inkml:trace contextRef="#ctx0" brushRef="#br0" timeOffset="90365.45">20870 9906 0,'0'-21'32,"0"0"-32,0 0 0,0-1 15,21 22-15,-21-21 0,0-21 0,0 21 16,22 0-16,-22-1 16,21-20-16,-21 21 0,21 0 0,0 0 15,-21-1-15,21 1 0,0 0 0,-21 0 16,22 21-16,-1-21 15,0 21-15,0 0 16</inkml:trace>
  <inkml:trace contextRef="#ctx0" brushRef="#br0" timeOffset="90736.24">21272 9673 0,'0'0'0,"22"0"16,-1 0-16,0 0 15,0 0-15,0-21 0,0 0 16,1 0-16,-1 21 0,0-21 16,-21-1-16,21 1 15,-21 0-15,21 21 0,-21-21 0,0 0 16,0 0-16,-21-1 15,0 22-15,0 0 16,0 0-16,-1 0 0,1 22 16,0-22-16,0 21 15,0 0-15,21 0 0,-21 0 16,-1 22-16,1-22 0,21 0 0,0 21 16,-21-21-16,21 1 0,-21 20 0,21-21 15,0 0-15,0 0 0,0 1 16,0-1-16,21-21 15,0 21-15,0-21 16,1 0-16,-1 0 0,0 0 0,0 0 16,0-21-16</inkml:trace>
  <inkml:trace contextRef="#ctx0" brushRef="#br0" timeOffset="91168.56">22034 9483 0,'0'-21'16,"-21"21"-16,0-22 0,0 22 15,0 0-15,0 0 0,-1 0 16,1 0-16,0 0 0,0 0 0,0 0 16,0 22-16,-1-1 15,22 0-15,0 0 16,0 0-16,0 0 15,0 1-15,0-1 0,0 0 16,0 0-16,22-21 0,-1 21 16,0 0-16,-21 1 0,21-22 0,0 21 15,0-21-15,1 21 0,-1 0 16,0 0-16,-21 0 16,0 1-1,-21-22 1,0 0-16,-22 0 0,22 0 0,0 0 15,0 0-15,-22 0 0,22 0 0,0 0 16,-21 0-16,21 0 16,-1 0-16,1 0 0,0 0 15,42 0 17,0 0-32,22-22 15</inkml:trace>
  <inkml:trace contextRef="#ctx0" brushRef="#br0" timeOffset="91596.32">22415 9462 0,'-21'0'31,"0"0"-31,0 0 16,0 0-16,0 0 0,-1 0 16,1 21-16,0 0 0,0-21 15,21 21-15,0 0 0,-21 0 16,21 1-16,0-1 0,0 0 16,0 0-16,0 0 0,21-21 15,-21 21-15,21 1 0,0-22 0,0 21 16,1-21-16,-1 21 15,0-21-15,-21 21 0,21-21 0,0 0 16,0 21-16,-21 0 16,0 1-1,-21-22-15,0 0 16,0 21-16,0-21 0,0 0 0,-1 0 16,1 0-16,0 0 0,0 21 15,0-21-15,0 0 16,21-21-1,0 0 1</inkml:trace>
  <inkml:trace contextRef="#ctx0" brushRef="#br0" timeOffset="92307.39">23474 9335 0,'0'-22'16,"0"1"-1,0 0-15,0 0 16,-21 21-16,-1 0 16,1 0-16,0 0 15,0 0-15,0 0 0,0 0 0,-1 0 16,1 21-16,21 0 0,-21 0 0,0 1 16,0-1-16,0 0 0,-1 21 15,22-21-15,-21 22 0,0-1 0,21-21 16,-21 22-16,21-1 0,0-21 15,0 21-15,0-20 0,0-1 0,0 0 16,0 0-16,0 0 0,0 0 0,21-21 16,0 22-16,0-22 0,1 0 15,-1 0-15,0 0 0,0 0 0,0 0 16,0 0-16,1 0 0,20 0 16,-21-22-16,21 22 0,-20-21 15,20 0-15,0-21 0,-21 21 0,22-1 16</inkml:trace>
  <inkml:trace contextRef="#ctx0" brushRef="#br0" timeOffset="92472.29">24003 8869 0,'0'0'16,"0"-85"0,0 64-16,0 0 0,-21 0 0,0 21 15,21 21 1,-22 0-16,22 21 15,0 1-15,0-1 0,0 0 0,0 22 16,-21-22-16</inkml:trace>
  <inkml:trace contextRef="#ctx0" brushRef="#br0" timeOffset="92600.22">23834 9419 0,'0'0'15,"0"21"-15,-22 64 0,22-43 16,-21-20-16,21-1 0,0 21 16,0-21-16,0 0 0,0 1 15,0-1-15,0-42 31,0-1-15,21 1-16,1 0 0</inkml:trace>
  <inkml:trace contextRef="#ctx0" brushRef="#br0" timeOffset="92982">24045 9525 0,'0'0'0,"0"21"16,0 0-1,21-21 1,1 0 0,-1 0-16,0-21 0,0 0 15,0 21-15,0-21 0,1 0 16,-1 0-16,-21-1 16,21 22-16,-21-21 0,0 0 0,0 0 15,0 0-15,-21 21 16,0 0-1,-1 0-15,1 0 0,0 21 16,0 0-16,0-21 0,21 21 0,0 0 16,-21 1-16,21 20 0,-22-21 15,22 0-15,0 0 0,0 1 0,0-1 16,0 0-16,0 0 16,0 0-1,22-21-15,-1 0 0,0 0 16,0 0-16,0 0 15,0 0-15,1-21 16,-1 0-16,0 0 0,0 0 16</inkml:trace>
  <inkml:trace contextRef="#ctx0" brushRef="#br0" timeOffset="93427.75">23283 9440 0,'-21'22'16,"42"-22"15,0 0-15,1 0-16,-1 0 0,0 0 0,0 0 15,0 0-15,22 0 0,-22 0 0,0 0 16,0 0-16,0 0 0,0 0 16,1 0-16,-22-22 0,21 22 15,0 0-15,-21-21 16,0 0 0,21 21-1,0-21-15</inkml:trace>
  <inkml:trace contextRef="#ctx0" brushRef="#br0" timeOffset="93848.85">23961 8890 0,'0'0'0,"0"-21"0,0 0 0,0 0 16,0-1-16,0 1 16,0 0-16,0 0 0,0 0 15,0 63 17,0-21-17,0 0-15,-22 22 0,22-1 16,-21 0-16,21 22 0,-21-22 0,0 1 15,0 20-15,21-21 0,-21 1 0,-1-1 16,1 22-16,0-22 0,0 0 16,0 1-16,0-1 0,21 0 0,-22 1 15,22-22-15,-21 21 0,21-21 0,-21 22 16,21-22-16,0 0 16,0 0-16,0 0 15,21-42 16,0 0-31,1 0 0,-22 0 16,21-1-16,0 1 0</inkml:trace>
  <inkml:trace contextRef="#ctx0" brushRef="#br0" timeOffset="94292.11">24066 9483 0,'-21'21'16,"42"-21"15,1 0-31,-1 0 16,0 0-16,0-21 0,0 0 0,0 21 15,1-22-15,-1 22 0,0-21 16,0 21-16,-21-21 16,0 0-16,-21 21 31,0 0-31,0 0 0,-1 0 0,1 0 16,0 0-16,0 21 0,21 0 0,-21-21 15,0 21-15,21 1 0,-22-1 0,22 0 16,0 0-16,0 0 0,0 0 15,0 1-15,0-1 0,0 0 16,0 0-16,0 0 16,22-21-16,-1 0 15,0 0-15,0 0 0,0 0 16,0 0-16,1 0 16,-1-21-16,0 0 0,0 21 15</inkml:trace>
  <inkml:trace contextRef="#ctx0" brushRef="#br0" timeOffset="94487.56">24532 9377 0,'0'0'0,"0"21"32,-21-21-17,21 21-15,-21 0 0,21 1 16,0-1-16,0 0 0,0 0 15,0 0-15,-21 0 0,21 1 0,0-1 16,-22-21-16,22 21 0,0 0 0,-21-21 16</inkml:trace>
  <inkml:trace contextRef="#ctx0" brushRef="#br0" timeOffset="94984.27">24405 9716 0,'0'0'16,"0"-22"0,0 1-16,0 0 0,0 0 15,0 0-15,0 0 0,0-1 16,0 1-16,0 0 0,0 0 15,21 0-15,0-22 0,1 22 0,-22 0 16,21 21-16,0-21 0,0 0 16,0 0-16,0 21 0,1 0 15,-1 0-15,0 0 0,0 0 0,0 0 16,0 21-16,1-21 0,-22 21 0,21 0 16,-21 0-16,0 0 0,0 1 15,0-1-15,0 0 0,0 0 0,0 0 16,0 0-16,0 1 0,0-1 0,0 0 15,0 0-15,-21-21 16,-1 0-16,22-21 47,0 0-47,0 0 16,0-1-16,0 1 0,0 0 0,22 0 15,-1 21-15,-21-21 0,21 0 16,0-1-16,0 1 0,0 0 0,1 21 15,-1-21-15,21 0 0,-21 21 0,0 0 16,1 0-16,-1 0 0,0 0 0,0 21 16,-21 0-16,21-21 15,-21 21-15,0 0 0,0 1 0,0-1 16,0 21-16,0-21 0,0 0 0,0 1 16,0-1-16,-21 0 0,0 0 15,21 0-15,0 0 16,0-42 15,0 0-15,21 21-16</inkml:trace>
  <inkml:trace contextRef="#ctx0" brushRef="#br0" timeOffset="95336.07">25167 9483 0,'21'0'16,"0"0"-1,1 0-15,-1-21 16,0-1-16,0 1 0,-21 0 16,21 0-16,-21 0 0,0 0 15,-21 21 16,0 0-31,0 21 16,0 0-16,-1 0 16,22 0-16,-21 22 0,21-22 0,0 0 15,0 0-15,0 0 0,0 0 0,0 1 16,0-1-16,0 0 0,0 0 16,0 0-1,21-21-15,1 0 0,-1 0 16,0 0-16,0 0 0,-21-21 15,21 0-15,0 21 0,22-21 0</inkml:trace>
  <inkml:trace contextRef="#ctx0" brushRef="#br0" timeOffset="95791.87">25506 9356 0,'0'0'0,"0"21"31,0 0-16,0 0-15,0 0 16,0 1-16,-21-1 0,21 0 16,0 0-16,-22 0 0,22 0 15,0 1-15,0-1 0,0 0 16,-21-21-16,21 21 16,-21-21-1,21-21 1,0 0-16,0 0 15,0-1-15,0 1 0,0 0 16,21 0-16,-21 0 0,21 0 0,1-1 0,-22 1 16,21 0-16,0 0 15,0 0-15,0 21 0,0-21 0,1-1 16,-1 22-16,0 0 0,21 0 0,-21 0 16,1 0-16,-1 0 0,0 22 15,0-22-15,-21 21 0,21 21 0,-21-21 16,0 0-16,0 22 0,0-22 0,0 0 15,-21 21-15,0-20 0,0-1 16,21 0-16,0 0 0,-21 0 0,21 0 16,-22-21-16,22 22 0,0-44 47,22 1-47,-1 21 0,0-21 0,0 0 15</inkml:trace>
  <inkml:trace contextRef="#ctx0" brushRef="#br0" timeOffset="96092.21">26098 9081 0,'0'0'0,"0"-22"16,0 1-16,0 0 0,-21 21 16,21-21-16,-21 21 15,21 21 1,0 0-16,0 0 0,-21 1 15,21-1-15,-21 0 0,21 21 0,0-21 16,0 22-16,-21-1 0,-1-21 16,1 22-16,21-1 0,0-21 0,-21 21 15,21 1-15,-21-22 0,21 21 0,-21-21 16,21 1-16,0-1 0,0 0 16,0 0-16,0 0 0,21-21 15,0 0-15,0 0 16,0 0-16,1-21 15,-1 0-15,0 0 0,0 0 0,0-1 16</inkml:trace>
  <inkml:trace contextRef="#ctx0" brushRef="#br0" timeOffset="96260.11">25823 9356 0,'21'0'31,"22"0"-31,-22 0 0,0 0 16,21-21-16,-20 21 0,20-22 15,-21 22-15,21-21 0,-20 0 0</inkml:trace>
  <inkml:trace contextRef="#ctx0" brushRef="#br0" timeOffset="96891.71">25633 7091 0,'21'0'47,"0"0"-31,0 0-16,0 21 0,1 0 15,20 0-15,-21 1 0,21-1 16,-20 21-16,20-21 0,-21 22 0,21 20 15,-20-21-15,20 1 0,-21 20 0,21 1 16,-20-22-16,-1 22 0,0-1 16,0 1-16,0 20 0,-21-20 0,0 20 15,0 1-15,0-21 0,0 20 16,-21-20-16,-21-1 0,21 1 16,-22-1-16,1 1 0,0-1 0,-1-20 15,1-1-15,0 0 0,-1 1 0,1-22 16,0 21-16,-1-21 0,22 22 15,-21-22-15,21 0 0,-22 0 0,22-21 16,0 0-16,21 21 0,0-42 31,0 0-31,21 0 0,0 0 16,22-1-16</inkml:trace>
  <inkml:trace contextRef="#ctx0" brushRef="#br0" timeOffset="97332.53">26458 8827 0,'0'-22'31,"0"1"-31,0 0 16,0 0-1,21 21 1,-21-21-16,22 21 16,-22 21 30,0 0-46</inkml:trace>
  <inkml:trace contextRef="#ctx0" brushRef="#br0" timeOffset="97705">26606 9377 0,'0'0'0,"0"21"16,22-21 15,-1 0-31,0 0 16,0 0-1,0 0 1,-21 21-16,0 0 0,0 1 16,0-1-16,0 0 0,0 0 15,0 21-15,0 1 0,-42-1 0,21 0 16,0 1-16,-22-1 0,22 0 16,-21 1-16,-1-1 0,1 0 0,0 1 15,-1-22-15,22 21 0,-21-21 0,0 1 16,-1-22-16,22 0 0,-21 0 0,21 0 15,-1 0-15</inkml:trace>
  <inkml:trace contextRef="#ctx0" brushRef="#br0" timeOffset="98067.83">26501 8721 0,'21'0'63</inkml:trace>
  <inkml:trace contextRef="#ctx0" brushRef="#br0" timeOffset="98605.41">26331 8890 0,'-42'0'16</inkml:trace>
  <inkml:trace contextRef="#ctx0" brushRef="#br0" timeOffset="115608.64">2900 10499 0,'0'-21'32,"0"-1"-32,0 1 15,0 0 1,0 0 0,0 0-16,0 0 15,0-1-15,0 1 16,0 0-1,0 42 48,0 0-63,0 1 0,0 20 16,-21-21-16,21 21 0,0-20 15,-22 20-15,22 0 0,0 1 16,-21-1-16,21 0 0,0 1 15,0-22-15,0 21 0,0-21 0,0 22 16,0-22-16,0 0 0,0 0 16,0 0-16,0 0 0,0 1 0,0-1 15,0 0-15,0 0 16,0-42 31,0 0-32,0 0 1,0-1 0</inkml:trace>
  <inkml:trace contextRef="#ctx0" brushRef="#br0" timeOffset="116347.22">3281 10795 0,'0'21'16,"0"0"-16,0 1 16,0-1 15,21-21 0,-21-21-15,21-1-16,-21 1 15,21 21-15,-21-21 16,0 0 0,-21 21-1,0 0-15,0 0 16,21 21-16,-21 0 0,-1 0 16,22 1-16,0-1 15,0 0 1,22-21 15,-1 0-31,0-21 31,0 21-31,-21-21 0,0-1 16,0 1 0,0 0-1,-21 21 1,0 0 15,21 21-31,0 0 16,21-21 93</inkml:trace>
  <inkml:trace contextRef="#ctx0" brushRef="#br0" timeOffset="117668.21">4762 11007 0,'22'-21'156,"-22"-1"-140,21 22-16,0-21 0,0 21 0,0-21 15,0 0-15,1 0 0,20 0 0,-21-1 16,0 1-16,22-21 0,-22 21 15,21-22-15,0 1 0,-20 21 0,20-21 16,-21-1-16,21 1 0,1 0 16,-22-1-16,0 1 0,21 21 15,-20 0-15,-1-1 0,-21 1 0,0 0 16,21 21-16,-42 0 16,0 0-1,-1 21-15,1 0 0,-21 1 0,21-1 16,0 21-16,-22-21 0,22 0 15,0 22-15,0-22 0,0 0 0,-1 21 16,22-20-16,-21-1 0,21 0 16,0 0-16,0 0 0,0 0 15,21-21-15,1 0 0,-1 22 16,0-22 0,0 0-16,0 0 0,22 21 0,-22-21 15,0 0-15,0 0 0,21 21 0,-20 0 16,-1-21-16,0 21 0,0-21 15,-21 21-15,0 1 0,0-1 16,0 0-16,0 0 0,0 0 0,-21 0 16,0 1-16,0-1 0,-22 0 15,22-21-15,0 21 0,-21 0 0,20 0 16,-20 1-16,21-22 0,-21 0 16,20 0-16,-20 0 0,21 0 0,0 0 15,0-22-15,-22 1 0,22 0 0,0 0 16,0-21-16,0 20 15,-1 1-15,22-21 0,-21 0 0,0-1 16,21 1-16,-21 0 0,21 20 0,0-20 16,0 0-16,0 21 0,0-22 15,0 22-15,21 0 0,0 0 0,0 21 16,1 0-16,-1 0 16,0 0-16,-21 21 0,21 21 15,0-21-15,-21 1 0,0 20 0,21-21 16,-21 21-16,22-20 0,-22 20 15,0 0-15,0-21 0,0 1 0,0 20 16,0-21-16,0 0 0,0 0 16,0 1-16,0-1 0,21 0 15,0-21-15,0 0 16,0 0-16,0 0 0,1 0 16,-1-21-16,21 0 0,-21-1 15</inkml:trace>
  <inkml:trace contextRef="#ctx0" brushRef="#br0" timeOffset="118087.97">5651 10816 0,'0'0'0,"0"21"16,0 1-1,22-22 1,-1 0-1,0 0-15,0 0 16,0-22-16,0 1 0,1 0 0,-1 0 16,0 21-16,0-21 0,0 0 0,0-1 15,-21 1-15,0 0 0,22-21 16,-22 21-16,0-1 0,0 1 16,0 0-16,-22 21 15,1 0-15,0 0 16,0 0-16,0 21 0,0 0 0,-22 1 0,22-1 15,0 0-15,0 21 16,0-21-16,-22 22 0,22-22 0,21 21 16,-21 1-16,0-22 0,21 21 0,0-21 15,0 22-15,0-22 0,0 0 16,0 0-16,0 0 0,0 0 0,21-21 16,0 22-16,0-22 0,0 0 15,1 0-15,-1 0 0,0 0 16,21 0-16,-21-22 0,1 22 0,-1-21 15,0 0-15,21-21 0,-21 21 16</inkml:trace>
  <inkml:trace contextRef="#ctx0" brushRef="#br0" timeOffset="118416.3">6456 9906 0,'0'0'0,"-21"0"0,-1 0 16,1 21-16,21 0 0,-21 1 0,0 20 15,21-21-15,-21 21 0,21 1 16,0 20-16,-21-20 0,21 20 16,-22 1-16,22-1 0,0 1 0,-21-1 15,0-21-15,21 22 0,-21-1 16,21-20-16,0-1 0,0 0 0,-21 1 15,21-1-15,-21 0 0,21-20 0,0 20 16,0-21-16,0 0 0,0 0 16,0 1-16,-22-22 0,44-22 31,-1 1-31,-21 0 16,21 0-16,0 0 0,-21 0 0</inkml:trace>
  <inkml:trace contextRef="#ctx0" brushRef="#br0" timeOffset="118804.72">6413 10859 0,'0'0'0,"-21"21"16,0 0-16,21 0 16,0 0-16,21-21 31,0 0-31,1 0 0,-1 0 0,0 0 15,21 0-15,-21-21 0,1 21 0,20-21 16,-21 0-16,0 21 0,0-21 16,1-1-16,-1 1 0,0 0 15,-21 0-15,21 0 0,-21 0 0,0-1 16,0 1-16,0 0 16,-21 21-16,0 0 0,0 0 15,-1 0-15,1 0 0,0 0 0,0 0 16,0 21-16,0 0 0,-1 1 15,1-1-15,0 0 0,0 0 0,0 21 16,0-20-16,-1-1 0,22 0 0,0 0 16,0 21-16,0-20 0,0-1 15,0 0-15,0 0 0,0 0 16,22-21 0,-1 0-16,0 0 0,0 0 15,21 0-15,-20 0 0,20-21 0</inkml:trace>
  <inkml:trace contextRef="#ctx0" brushRef="#br0" timeOffset="119080.09">7281 10583 0,'0'0'0,"-21"0"31,0 0-31,0 0 0,0 0 15,-1 22-15,1-1 0,0 0 16,0 0-16,0 21 0,21-20 0,-21-1 16,-1 21-16,1-21 0,0 0 0,21 22 15,0-22-15,0 0 0,0 0 16,0 0-16,0 1 0,0-1 0,0 0 16,0 0-16,0 0 0,21-21 15,0 0-15,1 0 0,-1 0 16,21 0-16,-21 0 0,0-21 15,1 0-15</inkml:trace>
  <inkml:trace contextRef="#ctx0" brushRef="#br0" timeOffset="119399.9">7768 10266 0,'0'0'15,"0"-42"-15,0-43 16,0 64-16,0-22 0,0 22 0,0 0 0,0 0 15,0 0-15,-21 21 0,0 0 16,0 0 0,-1 21-16,22 0 15,0 0-15,-21 22 0,0-22 0,21 21 0,-21 0 16,21 22-16,-21-22 0,0 22 16,-1-1-16,22-20 0,0 20 15,-21 1-15,21-22 0,-21 21 0,21-20 16,0-1-16,0 0 0,0 1 15,0-22-15,0 0 0,0 21 0,0-20 16,0-1-16,0 0 0,21-21 31,0-21-15,1 0-16,-1-1 0,0 1 0</inkml:trace>
  <inkml:trace contextRef="#ctx0" brushRef="#br0" timeOffset="119611.29">7514 10541 0,'0'0'15,"-21"0"-15,0 0 0,42 0 32,0 0-32,0 0 15,0 0-15,1 0 0,20 0 0,-21-21 16,21 21-16,-20 0 0,-1 0 0,21-21 15,-21 21-15,0 0 0,1 0 16,-1-21-16,0 21 0,0-22 16</inkml:trace>
  <inkml:trace contextRef="#ctx0" brushRef="#br0" timeOffset="120144.64">8467 10012 0,'0'0'0,"-22"0"16,1 0-16,21 21 16,-21 0-16,0 0 15,0 22-15,21-22 0,-21 21 0,21 1 16,0 20-16,-22-21 0,1 22 0,21-22 16,0 22-16,-21-1 0,0-20 15,0 20-15,21-21 0,-21 1 0,21-1 16,0-21-16,0 22 0,-22-22 0,22 0 15,0 0-15,0 0 16,22-42 15,-22 0-31,21 0 0,-21-22 16,0 22-16,21-21 0</inkml:trace>
  <inkml:trace contextRef="#ctx0" brushRef="#br0" timeOffset="120719.31">8255 9948 0,'0'0'0,"63"-42"16,-41 42-16,-1 0 15,21-21-15,-21 21 0,22 0 16,-22 0-16,21 0 0,-21 0 0,22 21 15,-22 0-15,21-21 0,-21 21 0,0 1 16,-21 20-16,0-21 0,0 0 16,0 22-16,0-22 0,0 0 0,-42 21 15,21-21-15,0 1 0,-22 20 0,22-21 16,0 0-16,-21 0 16,21 1-16,-1-22 0,1 21 0,0-21 0,0 0 15,21-21 16,21-1-31,0 22 16,0 0-16,1-21 0,-1 21 0,0 0 16,21 0-16,1 0 0,-22 0 15,21 0-15,0 0 0,-20 0 0,20 21 16,-21-21-16,21 22 0,-20-1 0,-1 21 16,0-21-16,0 0 0,-21 22 15,0-22-15,0 21 0,0 1 0,-21-22 16,-21 21-16,20 0 0,-20-20 0,0 20 15,-1-21-15,-20 21 0,21-20 16,-1-1-16,-20 0 0,20 0 16,1-21-16,0 0 0,21 0 0,-22 0 15,22 0-15,0 0 0,-21 0 16,20-21-16,1 21 0,0-21 0,21 0 16,-21-1-16,21 1 0,-21 0 0,21 0 15,0 0-15,0 0 0,0-1 16,0 1-16,21 0 0,0 0 15,0 0-15,0 0 0,1-1 0,20 1 16</inkml:trace>
  <inkml:trace contextRef="#ctx0" brushRef="#br0" timeOffset="121356.23">9102 10499 0,'0'21'16,"0"0"-16,0 0 15,-22 0-15,22 1 0,-21-1 16,21 0-16,-21 0 0,21 0 16,0 0-16,0 1 0,0-1 15,0 0-15,0 0 0,0 0 0,0 0 0,0 1 16,0-1-16,0 0 15,21-21-15,0 0 0,1 0 16,-1 0-16,0 0 0,0 0 0,0 0 16,0 0-16,1 0 0,-1-21 15,0 21-15,0-21 0,0-1 0,0 1 16,1 0-16,-1 0 0,-21 0 0,21 0 16,-21-1-16,21-20 0,-21 21 0,0 0 15,0 0-15,0-1 0,21 22 16,-21-21-16,0 0 0,0 42 47,0 0-47,-21 1 0,21 20 15,0-21-15,0 21 0,0 1 0,-21-1 16,21 0-16,0 1 0,-21 20 16,21-20-16,0 20 0,0-21 0,-21 22 15,21-1-15,-22 1 0,22-1 0,-21 1 16,0-1-16,21 1 0,0-1 15,-21 1-15,0-1 0,0-20 0,21 20 16,-22 1-16,1-22 0,21 0 0,-21 22 16,0-22-16,0-21 0,0 22 0,-1-22 15,1 0-15,0 0 0,-21 0 16,21 1-16,-22-22 0,1 0 16,21 0-16,-22 0 0,1 0 0,0-22 15,-1 1-15,1 0 0,0 21 0,21-42 16,-22 21-16,22-1 0,0 1 15,21-21-15,0 21 0,0-22 0,0 1 16,0 0-16,0-1 0,21-20 0,0 21 16</inkml:trace>
  <inkml:trace contextRef="#ctx0" brushRef="#br0" timeOffset="121964.89">9673 9948 0,'21'0'0,"0"0"15,-21 22-15,0-1 16,22 0-16,-1 21 0,-21 1 15,21-1-15,-21 0 0,21 22 0,-21-22 16,21 22-16,0-1 0,-21 1 0,0-22 16,0 21-16,0-20 0,0-1 15,0 0-15,0 1 0,0-1 0,0-21 16,0 0-16,0 1 0,0-1 0,0 0 31,22-42-31,-22 0 16,21-1-16,0 1 0,-21 0 15,21-21-15,0-1 0,-21 1 16</inkml:trace>
  <inkml:trace contextRef="#ctx0" brushRef="#br0" timeOffset="122239.82">10350 9864 0,'0'0'0,"-21"21"0,0 21 0,21-21 16,-21 22-16,0-1 15,0 0-15,-1 1 0,1-1 0,0 22 16,0-1-16,-21 1 0,20-22 0,1 21 16,-21 1-16,21-22 0,0 22 15,-1-22-15,1 0 0,0 1 0,0-22 16,0 0-16,0 0 0,21 0 0,0 1 15,0-1-15,-22-21 16,22-21 0</inkml:trace>
  <inkml:trace contextRef="#ctx0" brushRef="#br0" timeOffset="123872.39">10816 10562 0,'0'0'0,"21"-21"0,-21 0 16,21 0-16,-21 0 0,22-1 15,-22 1-15,0-21 0,0 21 0,0 0 16,0-1-16,0 1 0,-22 0 0,1 21 16,0-21-16,0 21 0,0 0 15,0 0-15,-22 0 0,22 0 0,-21 21 16,21-21-16,-1 21 0,-20 0 0,21 22 16,0-22-16,0 21 0,-1-21 15,22 22-15,-21-1 0,21-21 0,-21 22 16,21-1-16,0-21 0,0 21 0,0-20 15,0-1-15,0 0 0,0 0 16,0 0-16,21 0 16,0-21-16,1 0 0,-1 0 15,0 0-15,0-21 0,0 21 16,22-21-16,-22 0 0,21 0 0,-21 0 16,0-1-16,22 1 0,-22 0 0,0-21 15,21 21-15,-20-22 0,-1 1 16,0 21-16,-21-22 0,21 1 0,-21 21 15,21-21-15,-21 20 0,0 1 0,0 0 16,0 42 15,-21 0-31,0 1 0,0 20 16,21-21-16,-21 21 16,-1 1-16,22-1 0,0 0 0,-21 1 15,21-1-15,-21-21 0,21 22 0,0-22 16,0 0-16,0 0 0,0 0 15,21 0-15,-21 1 0,21-22 0,1 0 16,-1 0-16,0 0 0,21 0 0,-21 0 16,22 0-16,-22 0 0,21-22 0,1 1 15,-1 0-15,-21 0 0,21-21 16,1 20-16,-22-20 0,21 0 0,-21-1 16,22 1-16,-22-21 0,0 20 15,0-20-15,0 20 0,1-20 16,-1 21-16,-21-22 0,0 22 0,0-1 15,0-20-15,0 21 0,0-1 0,0 22 16,0-21-16,0 21 0,0-22 16,0 22-16,0 0 0,-21 21 15,-1 0-15,22 21 16,0 0-16,-21 0 0,21 22 16,-21-1-16,21 0 0,0 1 0,-21-1 15,21 0-15,0 22 0,0-22 0,0 22 16,-21-22-16,21 22 0,0-22 15,-21 21-15,21-20 0,0-1 16,0 0-16,0 1 0,0-1 0,0-21 16,0 22-16,0-22 0,0 0 0,0 0 0,0 0 15,21 0-15,0-21 16,0 22-16,0-22 16,0 0-16,1 0 0,-1-22 0,0 1 15,0 21-15,0-21 0,0 0 16,1 0-16,-1 0 0,0-1 0,0-20 15,0 21-15,0 0 0,1 0 0,-22-22 16,21 22-16,-21 0 0,21 0 16,0 0-16,-21-1 0,0 44 47,0-1-47,0 0 15,0 21-15,-21-21 0,21 1 0,0-1 16,-21 21-16,21-21 0,0 0 15,0 1-15,0-1 0,0 0 0,0 0 16,0 0-16,0 0 0,21-21 31,0 0-31,0 0 0,0 0 0,1 0 16,-1 0-16,0-21 0,0 0 0,0 21 16,0-21-16,1 0 0,-1 0 0,0-1 15,0 1-15,0-21 16,-21 21-16,21 0 0,1-1 0,-1 1 15,-21 0-15,0 0 0,21 21 16,-21-21-16,21 21 16,-21 21-1,0 0 1,-21 0-16,21 0 16,0 1-16,-21-1 0,21 21 0,0-21 15,0 0-15,0 1 0,0-1 0,0 0 16,0 0-16,0 0 0,0 0 0,0 1 15,21-22-15,0 0 0,0 21 16,0-21-16,1 0 0,-1 0 16,0 0-16,0 0 0,0 0 0,0 0 15,22 0-15,-22-21 0,0-1 0,0 1 16,0 21-16,22-21 0,-22 0 16,0 0-16,-21 0 0,21-22 0,0 22 15,1 0-15,-22-21 0,0 20 0,0-20 16,0 21-16,0 0 0,0 0 15,0-1-15,0 1 0,0 0 0,-22 21 32,22 21-17,-21 0-15,0 22 0,21-22 0,0 0 16,0 21-16,-21-20 0,21 20 16,0 0-16,0-21 0,0 22 0,0-22 15,0 0-15,0 0 0,0 22 16,21-22-16,0 0 0,0 0 15,1-21-15,-1 0 0,0 0 0,21 0 16,-21 0-16,1 0 0,20 0 0,-21 0 16,0 0-16,22-21 0,-22 0 15</inkml:trace>
  <inkml:trace contextRef="#ctx0" brushRef="#br0" timeOffset="124212.04">13716 10033 0,'0'0'0,"-21"0"15,0 0 1,-1 21-16,22 0 0,-21 1 15,0-1-15,21 0 16,-21 21-16,0-21 0,21 22 0,-21-1 0,-1 0 16,22 1-16,0-1 0,-21 0 15,0 1-15,21-1 0,0 0 16,0-20-16,0 20 0,0 0 0,0-21 16,0 1-16,0-1 0,0 0 0,0 0 15,21 0-15,0 0 0,1-21 0,-1 22 16,0-22-16,0 0 15,0 0-15,0 0 0,1 0 0</inkml:trace>
  <inkml:trace contextRef="#ctx0" brushRef="#br0" timeOffset="124479.89">14097 10097 0,'0'0'0,"0"-22"0,0-20 16,21 21 0,0 21-16,0 0 15,1 0-15,-1 0 0,0 0 16,0 21-16,0-21 0,0 21 0,-21 0 16,22 1-16,-1 20 0,-21-21 15,21 21-15,-21 1 0,0-1 0,0 0 16,0 22-16,0-22 0,0 1 15,0 20-15,0-21 0,-21 1 0,0-1 16,-1 0-16,1-20 0,21 20 0,-21 0 16</inkml:trace>
  <inkml:trace contextRef="#ctx0" brushRef="#br0" timeOffset="125655.64">2773 12234 0,'-21'0'0,"21"-21"15,-22 21-15,22-21 0,0 0 16,0 0-16,0 0 16,0-1-16,0 1 0,0 0 15,0 0-15,22 0 16,-1 21-16,0-21 16,0 21-16,0 0 15,0 0-15,1 21 0,-1 21 0,0-21 16,0 22-16,0-22 0,-21 21 15,21 0-15,1 1 0,-22-1 0,0 0 16,0 1-16,0-1 0,0 0 0,0 1 16,-22-1-16,1 0 0,-21 1 15,21-1-15,0 0 0,-22 1 0,22-22 16,-21 0-16,21 0 0,-22 0 16,22 1-16,0-22 0,-21 0 0,20 0 15,1 0-15,-21 0 0,21 0 16,0-22-16,-1 1 0,1 0 15,21-21-15,-21 21 0,0-22 16,21 22-16,0 0 0,0-21 0,0 20 16,0 1-16,0 0 0,0 0 15,21 0-15,0 0 0,0 21 0,1 0 16,-1 0-16,0 0 0,0 0 16,0 0-16,0 21 0,1-21 0,20 21 15,-21 0-15,0 21 0,0-20 16,1-1-16,-1 21 0,-21-21 0,21 0 15,0 22-15,0-22 0,-21 0 0,21 0 16,-21 0-16,22 1 16,-1-1-16,0-21 15,0 0 1,0-21 0,-21-1-16</inkml:trace>
  <inkml:trace contextRef="#ctx0" brushRef="#br0" timeOffset="125835.67">3450 12573 0,'0'0'16,"21"-21"-16,-21 42 62</inkml:trace>
  <inkml:trace contextRef="#ctx0" brushRef="#br0" timeOffset="127171.8">4995 12721 0,'0'0'16,"-21"0"-16,21-21 16,0 0-1,0 0-15,0 0 16,0-1-16,21 22 0,0-21 0,1-21 15,-1 21-15,0 0 0,21-22 0,-21 22 16,1-21-16,-1-1 0,21 1 16,-21 0-16,0-1 0,1 1 0,-1 0 15,0 21-15,0-22 16,-21 22-16,0 0 0,-21 21 16,0 21-1,-22 0-15,22 0 0,0 1 16,0-1-16,21 0 0,-21 0 0,21 0 15,0 0-15,0 22 0,0-22 16,0 0-16,0 21 0,21-20 0,-21-1 16,21 21-16,0-21 0,0 0 0,1 22 15,-1-22-15,0 0 0,-21 21 16,0-20-16,21-1 0,-21 0 0,0 0 16,0 21-16,0-20 0,0-1 15,-21 0-15,0-21 16,0 0-16,-1 0 0,1 0 15,0 0-15,0 0 0,0-21 16,0 0-16,-1 21 0,1-22 0,0 1 16,0 0-16,21 0 0,-21 0 0,21 0 15,-21-1-15,21 1 0,0 0 16,0 42 15,0 0-31,21 1 16,0-1-16,-21 0 0,21 0 0,0 0 15,-21 0-15,21 1 0,1-1 16,-1 0-16,-21 0 0,21-21 16,0 21-16,0 0 0,0-21 0,1 0 15,-1 0-15,21 0 0,-21 0 16,22 0-16,-1 0 0,-21 0 0,21-21 16,1 0-16,-1 0 0,0 0 15,1-22-15,-1 22 0,0-21 0,1 21 16,-22-22-16,21 22 0,-21-21 0,1 0 15,-1 20-15,0-20 0,-21 21 16,0 0-16,0-22 0,0 22 0,0 0 16,-21 21-1,0 0-15,-1 0 0,1 21 16,0 0-16,0 1 0,0-1 0,0 0 16,-22 21-16,22-21 0,0 22 15,21-22-15,-21 21 0,21-21 16,0 22-16,0-1 0,0-21 0,0 0 15,0 22-15,0-22 0,21 0 16,0 0-16,0-21 0,0 21 0,1-21 16,-1 0-16,21 0 0,-21 0 0,0 0 15,22 0-15,-22-21 0,21 0 16,1 0-16,-22 0 0,21-22 0,-21 22 16,22-21-16,-22 0 0,21-1 15,-21 1-15,0 0 0,22-22 16,-22 22-16,0-22 0,0 22 0,0-22 15,1 1-15,-1 21 0,0-22 0,0 22 16,-21-1-16,0 1 0,0 21 16,0-21-16,0 20 0,0 1 15,0 42 1,-21 1-16,21-1 16,-21 0-16,0 21 0,21 1 0,0 20 15,-22-21-15,1 22 0,0-22 16,21 22-16,0-1 0,-21-20 0,21 20 15,-21-21-15,21 1 0,0 20 16,0-20-16,0-1 0,0-21 16,0 21-16,0-20 0,0 20 0,0-21 15,0 0-15,21-21 16,0 0 0,0-21-16,0 21 0,1-42 0,-1 21 15,0-1-15</inkml:trace>
  <inkml:trace contextRef="#ctx0" brushRef="#br0" timeOffset="127563.57">6816 12573 0,'0'0'0,"-22"0"0,22 21 16,22-21-1,-1 0-15,0 0 16,0 0-16,0-21 0,0 0 16,1 21-16,-1-21 0,0 0 0,0-1 15,0 22-15,-21-21 0,0 0 0,0 0 16,0 0-16,0 0 16,-21 21-1,0 0-15,0 0 0,0 21 16,-1-21-16,-20 21 0,21 0 15,0 0-15,0 0 0,-1 22 0,1-22 16,0 0-16,0 21 0,21-20 0,0 20 16,0-21-16,0 0 0,0 0 15,0 1-15,0-1 0,0 0 0,0 0 16,21 0-16,0-21 0,0 0 16,1 0-16,-1 0 0,0 0 15,21 0-15,-21-21 0,22 21 0,-22-21 16,21 0-16</inkml:trace>
  <inkml:trace contextRef="#ctx0" brushRef="#br0" timeOffset="127847.41">7556 12361 0,'0'-21'16,"0"42"-16,0-63 0,-21 42 15,0 0-15,0 0 0,0 21 16,0 0-16,-1 1 15,1-1-15,0 0 0,0 0 0,0 21 16,21-20-16,-21 20 0,21-21 0,-22 21 16,1 1-16,21-22 0,0 21 15,0 1-15,0-22 0,0 0 0,0 21 16,0-21-16,0 1 16,0-1-16,21-21 0,1 0 15,-1 0-15,0 0 0,0 0 0,0 0 16,22-21-16,-22-1 0,21 1 0,0 0 15,-20-21-15,20 21 0,0-22 16,1 1-16,-1 0 0</inkml:trace>
  <inkml:trace contextRef="#ctx0" brushRef="#br0" timeOffset="128116.25">8128 11896 0,'0'0'0,"21"-21"0,-21-22 0,0 1 15,0 21 1,-21 21-1,21 21-15,-21 0 0,21 0 16,-21 0-16,-1 22 0,22-1 16,-21 22-16,0-1 0,0 1 0,21-1 15,-21 1-15,0-22 0,-1 21 0,1 1 16,0-1-16,0-20 0,21 20 16,-21-20-16,21-1 0,0 0 0,-21 1 15,21-1-15,0-21 0,0 0 0,0 0 16,0 1-16,21-22 15,0 0-15,0 0 16,0 0-16,0-22 0,1 1 0,-1 0 16,-21-21-16,21 21 0</inkml:trace>
  <inkml:trace contextRef="#ctx0" brushRef="#br0" timeOffset="128288.16">7874 12446 0,'-21'0'0,"42"0"0,-63 0 15,63 0 17,0 0-32,0 0 0,0 0 15,0 0-15,22 0 0,-22-21 16,21 0-16,1 21 0,-1-21 0,0 21 16,1-22-16,-22 1 0</inkml:trace>
  <inkml:trace contextRef="#ctx0" brushRef="#br0" timeOffset="128563">8911 11980 0,'0'-21'0,"0"42"0,-21-42 32,0 42-17,0 1-15,-1-1 0,1 21 0,21 0 0,0-20 16,-21 20-16,21 0 0,-21 1 15,21 20-15,0-21 0,0 1 16,0-1-16,-21-21 0,21 22 0,0-1 16,0 0-16,0 1 0,-21-22 0,21 21 15,-22-21-15,22 0 0,0 1 0,0-1 16,0-42 15,22 21-31,-1-43 0,-21 22 0,21 0 16</inkml:trace>
  <inkml:trace contextRef="#ctx0" brushRef="#br0" timeOffset="129077.85">8805 12107 0,'0'0'0,"0"-42"0,0 21 16,-21 0-16,21 0 0,0-1 0,0 1 16,0 0-16,0 0 15,21 0-15,22 21 0,-22-21 16,0 21-16,21 0 0,-21 0 0,22 0 15,-1 0-15,0 0 0,1 0 0,-22 21 16,21 21-16,-21-21 0,1 22 16,-1-22-16,-21 21 0,0 0 0,0 1 15,0-1-15,-43-21 0,22 22 16,0-22-16,-21 21 0,-1-21 0,1 0 16,21 1-16,-21-22 0,-1 21 15,22-21-15,0 21 0,0-21 0,0 0 16,42-21-1,0 0 1,0 21-16,0 0 0,22 0 0,-22-22 16,21 22-16,-21 0 0,22 0 15,-1 0-15,0 0 0,-21 0 0,22 22 16,-22-1-16,0 0 0,21-21 0,-42 21 16,22 0-16,-22 0 0,0 1 15,0-1-15,0 0 0,0 0 16,-22 0-16,1 0 0,0 1 0,-21-1 15,21 0-15,-22 0 0,1 0 0,0-21 16,-1 21-16,1-21 0,0 0 16,20 22-16,-20-22 0,21 0 0,-21 0 15,20 0-15,1 0 0,21-22 32,0 1-32,0 0 15,21 21-15,1-21 0,-1 21 0,0-21 16,21 0-16,-21-1 0,22 22 15</inkml:trace>
  <inkml:trace contextRef="#ctx0" brushRef="#br0" timeOffset="129677.43">9419 12404 0,'0'0'16,"21"0"-16,-21 21 31,0 0-31,0 0 15,0 0-15,0 1 0,0-1 0,0 0 16,0 0-16,0 0 16,0 0-16,0 1 0,21-22 0,-21 21 15,0 0-15,22-21 16,-1 0-16,0 0 0,0 0 16,0 0-16,0 0 0,1 0 0,20-21 15,-21 21-15,0-21 0,22-1 0,-22 1 16,0 21-16,0-21 0,0 0 15,0 0-15,-21 0 0,0-1 0,22 1 16,-22 0-16,0 0 0,0 0 0,21 21 16,-21-21-16,0 42 31,0 0-31,0 0 16,-21 0-16,21 0 0,-22 22 0,1-22 15,21 21-15,-21 1 16,0-1-16,0 0 0,21 22 0,0-22 15,-21 22-15,21-1 0,-22-21 0,22 22 16,0-1-16,0 1 0,0-22 0,0 22 16,0-1-16,0 1 0,0-22 15,0 22-15,0-22 0,0 21 0,0-20 16,0-1-16,0 0 0,0 1 0,0-22 16,-21 21-16,21-21 0,-21 1 15,0-1-15,0-21 0,0 0 0,-1 0 16,1 0-16,0 0 0,0 0 0,0-21 15,0-1-15,-1-20 0,1 21 0,0-21 16,0-1-16,21-20 16,0 20-16,-21-20 0,21-1 0,0 1 15,0-1-15,0 1 0,0-1 0,0 1 16,21-1-16,0 1 0,21-1 16,-20 1-16,20-1 0,0 1 0,1 21 15,-1-22-15,21 22 0</inkml:trace>
  <inkml:trace contextRef="#ctx0" brushRef="#br0" timeOffset="132099.93">10202 11959 0,'0'-21'16,"0"42"-16,0-21 31,0 21-31,0 1 0,21-22 16,1 0-16,-1 0 16,0 0-16,0 0 15,0 0-15,0-22 0,1 22 16,-1-21-16,0 0 0,0 0 0,0 0 15,22 0-15,-22 21 0,0-22 16,21 1-16,-21 0 0,1 0 16,-1 0-16,0 0 0,0-1 0,-21 1 15,0 0 1,-21 21 0,0 0-16,21 21 0,-21 0 0,-1 1 15,22-1-15,-21 21 0,21-21 16,0 43-16,0-22 0,0 22 0,-21-22 15,21 21-15,-21-20 0,21 20 0,-21 1 16,21-22-16,0 0 0,-21 1 16,21-1-16,-22 0 0,22 1 0,-21-22 15,21 21-15,0-21 0,0 1 0,-21-1 16,0 0 0,0-21-16,0 0 15,-1 0-15,1 0 0,0 0 0,0 0 16,0-21-16,0 0 15,-1-1-15,1 22 0,21-21 16,-21 0-16,0 0 0,21 0 0,-21 0 16,21-1-16,-21 22 15,21-21-15,-22 21 16,22 21 0,0 1-16,0-1 0,22-21 15,-1 21-15,0 0 0,0 0 16,0 0-16,0 1 0,1-1 0,-1 0 15,21-21-15,-21 0 16,0 21-16,1-21 0,20 0 0,-21 0 16,0 0-16,22-21 0,-1 21 0,0-21 15,-21 0-15,22-1 0,-1 1 16,0 0-16,1 0 0,-22 0 0,21 0 16,-21-1-16,1-20 0,20 21 0,-42 0 15,21 0-15,-21-1 0,21 1 16,-21 0-16,0 0 15,0 42 1,-21 0 0,21 0-16,-21 1 0,21-1 0,-21 0 15,0 21-15,-1-21 0,22 1 0,-21-1 16,0 21-16,21-21 0,0 0 16,-21-21-16,21 22 0,-21-1 0,42-42 46,0 21-46,-21-22 0,21 1 16,0 0-16,1-21 0,-1 21 0,0-1 16,21 1-16,-21 0 0,1 0 15,-1 0-15,0 0 0,0 21 16,0 0-16,0 0 0,1 0 16,-1 21-16,-21 0 15,0 0-15,0 0 16,0 0-16,0 1 0,21-1 0,-21 0 15,0 0-15,21-21 0,-21 21 0,21 0 16,0 1-16,1-22 0,-1 21 16,0 0-16,0-21 0,0 0 0,22 21 15,-22-21-15,21 0 0,0 0 0,-20 0 16,20 0-16,0-21 0,1 21 16,-1-21-16,-21 0 0,21-1 0,1 1 15,-22 0-15,21 0 0,-21 0 16,1 0-16,-1-1 0,0 1 0,-21-21 15,0 21-15,0 0 0,0-22 16,0 22-16,0 0 0,-21 0 0,0 21 16,-1-21-16,1 21 0,0 0 0,0 0 15,-21 0-15,20 0 0,-20 0 16,21 21-16,0 0 0,-22 0 0,22 0 16,0 0-16,0 1 0,0-1 0,0 21 15,-1-21-15,1 0 0,21 1 16,0 20-16,0-21 0,0 0 0,0 0 15,0 1-15,0-1 0,21-21 16,1 21 0,-1-21-16,0 0 0,0 0 0,21 0 15,-20 0-15,-1-21 0,21 0 0,-21 21 16,22-22-16,-22 1 0,21 0 0,-21-21 16,0 21-16,22-22 0,-22 1 15,0 0-15,0-1 0,0-20 0,1 20 16,-22-20-16,21-1 0,0 1 0,-21 21 15,0-22-15,21 22 0,-21-1 16,21 1-16,-21 0 0,0 21 0,0-22 16,0 22-16,0 0 0,0 42 31,-21 0-31,0 0 16,0 1-16,0 20 0,-1 0 0,1 22 15,0-22-15,0 22 0,0-1 16,0 1-16,21-22 0,-22 21 0,22 1 15,0-22-15,0 1 0,0-1 0,0-21 16,0 21-16,0-20 0,22 20 16,-1-21-16,0 0 0,0-21 0,0 21 15,22 1-15,-22-22 0,21 0 0,-21 0 16,22 0-16,-1 0 0,-21 0 0,21-22 16,1 1-16,-22 0 0,21 0 15,-21 0-15,22 0 0,-22-1 0,0 1 16,0 0-16,0-21 0,1 21 15,-22-1-15,0 1 0,0 0 16,0 0-16,0 0 0,0 0 0,-22 21 31,1 0-31,0 0 16,21 21-16,0 0 0,0 0 0,-21 0 16,21 0-16,0 1 0,-21 20 0,21-21 15,0 0-15,0 0 0,0 1 0,0-1 16,0 0-16,21 0 15,0 0-15,0-21 16,0 0-16,1 0 16,-1 0-16,0 0 15,0-21-15,0 0 0,-21 0 16,21 0-16,1-1 0,-1 1 0,0-21 16,-21 21-16,21-22 0,0 22 15,0 0-15,22-21 0,-22 21 0,0-1 16,0 1-16,0 21 0,1-21 0,20 21 15,-21 0-15,0 0 0,0 0 16,-21 21-16,22 0 0,-1 1 0,-21-1 16,0 0-16,0 0 0,0 0 0,0 0 15,0 1-15,0 20 0,-21-21 16,-1 0-16,1 0 0,21 1 0,-21-1 16,0 0-16,0 0 0,21 0 15,-21-21-15,21-21 47,21 21-47,0-21 0,0 0 16,0 0-16,0-1 0,1 1 15,-1 0-15,0-21 0,0 21 0,0-1 16,0-20-16,1 21 0,-22-21 0,21 20 16,-21 1-16,21 0 0,-21 0 15,0 0-15,-21 42 31,0 0-15,21 0-16,0 0 0,-22 22 16,1-22-16,21 21 0,0-21 0,0 22 15,0-22-15,0 0 0,0 21 0,0-20 16,0-1-16,0 0 0,21 0 16,1 0-16,-1 0 0,0-21 0,-21 22 15,21-22-15,21 0 0,-20 0 0,-1 0 16,0 0-16,0 0 0,0 0 0,22 0 15,-22 0-15,0-22 0,0 1 16,0 0-16,22 0 0</inkml:trace>
  <inkml:trace contextRef="#ctx0" brushRef="#br0" timeOffset="132383.81">14076 11769 0,'0'0'0,"-21"0"0,-22 0 16,22 0-16,0 0 0,21 21 15,-21 0-15,21 0 0,-21 0 16,21 1-16,-22 20 0,22 0 0,0 1 0,0-1 16,0-21-16,-21 21 15,21 1-15,0-1 0,0-21 0,0 22 16,0-22-16,0 21 0,0-21 0,0 0 15,0 1-15,21-1 0,1 0 16,-1 0-16,0-21 0,0 0 16,0 0-16,0 0 0,1 0 15,-1 0-15,0 0 0,0-21 0</inkml:trace>
  <inkml:trace contextRef="#ctx0" brushRef="#br0" timeOffset="132680.34">14478 11684 0,'0'0'15,"0"-21"-15,0 0 16,21 21-16,0 0 0,0 0 16,1 0-16,-1 0 15,-21 21-15,21 0 0,0 0 0,0 0 16,0 1-16,-21-1 0,0 21 0,22 0 15,-22 1-15,21-1 0,-21 0 16,0 1-16,0-1 0,0 0 16,0 1-16,0-1 0,0 0 0,-21-20 15,21 20-15,-22-21 0,22 0 16,-21 0-16,0 1 0,0-1 0,0 0 16,0-21-16,-1 0 0,1 0 15,0 21-15,0-21 0</inkml:trace>
  <inkml:trace contextRef="#ctx0" brushRef="#br0" timeOffset="133784.14">2879 13716 0,'-22'0'0,"1"0"15,21-21 1,-21 0-16,21 0 0,0-1 15,0 1 1,21 21-16,0-21 0,1 21 16,-1-21-16,0 21 0,0 0 15,0 0-15,0 21 0,1 0 0,-1 0 16,0 1-16,-21-1 0,0 21 16,0-21-16,0 22 0,0-1 0,0-21 15,-21 21-15,0-20 16,21 20-16,-22-21 0,1 21 0,0-20 15,0-1-15,0 0 0,0-21 16,-1 21-16,1-21 16,0 0-16,21-21 31,0 0-31,0 0 16,21 21-16,0 0 15,1-22-15,-1 22 0,0 0 0,0 0 16,0 0-16,0 0 0,1 0 15,20 0-15,-21 0 0,0 22 0,0-1 16,-21 0-16,22 0 16,-22 0-16,0 0 0,0 1 15,0-1-15,-22 0 0,1 21 0,0-21 16,0 1-16,-21-1 0,20 0 16,-20 0-16,21 0 0,-21 0 0,-1-21 15,1 0-15,21 0 0,-22 0 16,1 0-16,0 0 0,21 0 0,-22 0 15,22 0-15,0-21 0,-21 0 16,20 21-16,1-21 0,0 0 0,21 0 16,-21 21-1,21-22-15,0 1 0,0 0 16,21 21-16,-21-21 16,21 21-16</inkml:trace>
  <inkml:trace contextRef="#ctx0" brushRef="#br0" timeOffset="133996.01">3662 14034 0,'0'0'0,"0"21"46</inkml:trace>
  <inkml:trace contextRef="#ctx0" brushRef="#br0" timeOffset="135304.32">5334 14415 0,'0'0'0,"-21"0"0,0 0 16,21-22-1,0 1 1,0 0-16,0 0 0,21 0 16,0 0-16,21-1 0,-21 1 15,1-21-15,-1 21 0,21-22 16,-21 1-16,22 21 0,-22-21 0,0-1 16,21 1-16,-21 0 0,-21 20 0,22-20 15,-22 21-15,0 0 0,0 0 16,0-1-16,-22 22 15,1 0-15,-21 0 0,21 22 0,-22-1 16,22 0-16,-21 0 0,21 21 16,0-20-16,-1-1 0,22 21 0,0-21 15,0 22-15,0-22 0,0 0 0,0 21 16,22-21-16,20 1 0,-21-1 16,0 0-16,22 21 0,-22-21 0,0 1 15,21-1-15,-21 21 0,1-21 16,-1 0-16,-21 1 0,0-1 0,0 0 15,0 0-15,0 0 0,0 0 16,0 1-16,-21-22 16,-1 0-16,1 0 0,0 0 0,0 0 15,0 0-15,0-22 0,-22 1 0,22 0 16,0 21-16,0-21 0,0-21 16,-1 20-16,1 1 0,0 0 0,0 0 15,0 0-15,21 0 0,0-1 16,-21 22-16,21 22 31,0-1-31,0 0 16,0 0-16,0 0 0,21 0 0,-21 1 15,21-1-15,0 21 0,-21-21 16,21 0-16,0 1 0,1-22 16,-1 21-16,0 0 0,0-21 0,21 0 15,-20 0-15,20 0 0,0 0 16,-21 0-16,22-21 0,-1 0 0,0-1 15,1 1-15,-1-21 0,22 21 0,-22-22 16,0 1-16,1 21 0,-22-21 16,21-1-16,-21 1 0,22 0 0,-43 20 15,21-20-15,-21 0 0,0 21 16,0-1-16,0-20 0,0 21 16,-21 21-16,-1 0 0,1 0 15,0 21-15,0 0 0,0 0 16,0 1-16,-1-1 0,1 21 15,0-21-15,0 22 0,21-1 0,-21 0 16,0 1-16,21-1 0,-22 0 16,22 1-16,0-1 0,0-21 0,0 0 15,0 0-15,22 1 0,-1-1 0,0-21 16,0 0-16,21 0 0,-20 0 16,-1 0-16,21 0 0,0-21 0,-20-1 15,20 1-15,0 0 0,1-21 0,-1 21 16,21-22-16,-20 1 0,-1 0 15,0-1-15,-20 1 0,20 0 0,-21-1 16,0-20-16,0 20 0,1 1 16,-1 0-16,-21-1 0,0 1 15,0 0-15,0-1 0,0 1 0,0 21 16,0 0-16,0 0 0,0-1 16,0 1-16,0 42 15,0 22-15,0-22 0,0 21 16,0 22-16,0-22 0,0 0 15,0 22-15,0-1 0,0-20 0,-21 20 16,-1-20-16,1 20 0,0-21 0,0 1 16,21-1-16,-21 0 0,0 1 15,21-22-15,-22 21 0,22-21 16,0 1-16,0-44 31,22 1-31,-1 0 0</inkml:trace>
  <inkml:trace contextRef="#ctx0" brushRef="#br0" timeOffset="135688.1">7070 14351 0,'0'0'0,"0"21"0,0 0 15,21-21 1,0 0-1,0 0-15,0-21 16,0 21-16,1-21 0,-1 0 16,0 0-16,0 0 0,-21-1 0,21 1 15,0 0-15,-21 0 0,0 0 16,0 0-16,0-1 0,0 1 16,-21 21-16,0 0 15,0 0-15,0 0 0,-22 21 16,22 1-16,0-22 0,0 42 0,-21-21 15,20 0-15,1 22 0,0-1 0,0-21 16,0 21-16,0-20 0,21 20 16,-22-21-16,22 0 0,0 0 15,0 1-15,0-1 0,22-21 16,-1 0-16,0 0 0,21 0 16,-21 0-16,22 0 0,-22 0 15,21-21-15,-21-1 0,22 1 0,-22 0 16,21 0-16</inkml:trace>
  <inkml:trace contextRef="#ctx0" brushRef="#br0" timeOffset="135967.94">7810 14076 0,'0'0'0,"0"-21"0,-21 21 16,0 0-1,0 21-15,0 0 0,0-21 16,-1 21-16,1 0 0,0 22 0,0-22 15,21 0-15,-21 21 0,0 1 0,-1-22 16,1 21-16,21 1 0,0-22 16,0 21-16,0-21 0,0 0 0,0 1 15,0-1-15,0 0 0,21-21 16,1 0-16,-1 0 0,21 0 16,-21 0-16,22 0 0,-22 0 0,21-21 15,0 0-15,1-1 0,-1 1 16,0-21-16,-20 21 0,20-22 15,0 1-15,-21 0 0,22-1 0,-22 1 16,21 0-16</inkml:trace>
  <inkml:trace contextRef="#ctx0" brushRef="#br0" timeOffset="136209.84">8297 13822 0,'-63'190'0,"147"-422"0,-105 274 0,64-148 0,-22 64 0,0-1 16,-21 1-16,0 21 0,0 0 0,0 0 16,0-1-16,-21 44 15,21-1 1,-21 0-16,-1 0 0,22 21 15,-21 1-15,0 20 0,21-20 16,-21 20-16,0 1 0,0-1 0,21-21 16,-22 22-16,1-1 0,0-20 15,21 20-15,0-20 0,-21-1 0,21 0 16,0 1-16,0-1 0,0-21 0,0 0 16,0 0-16,21 1 0,0-22 15,0 0-15,1 0 0,-1 0 16,0-22-16,0 22 0,-21-21 0,21 0 15,0-21-15,-21 21 0</inkml:trace>
  <inkml:trace contextRef="#ctx0" brushRef="#br0" timeOffset="136384.28">8086 14034 0,'-22'21'16,"22"0"-1,22-21 1,-1 0-16,0 0 0,21 0 16,-21 0-16,22-21 0,-22 21 15,21-21-15,1 21 0,-1-22 0</inkml:trace>
  <inkml:trace contextRef="#ctx0" brushRef="#br0" timeOffset="136668.1">9271 13610 0,'0'21'16,"-21"1"-16,0-1 0,21 0 0,-22 0 16,22 21-16,-21-20 0,0 20 15,21 0-15,0 1 0,0-1 0,0 0 16,-21 1-16,21-1 0,0-21 0,-21 21 15,21 1-15,0-22 0,0 21 16,0-21-16,0 1 0,0-1 0,0 0 16,0 0-16,0-42 31,21 0-15,-21 0-16,21-1 0,-21 1 0,21-21 15</inkml:trace>
  <inkml:trace contextRef="#ctx0" brushRef="#br0" timeOffset="137152.63">9123 13780 0,'0'0'0,"0"-22"0,0-20 0,-21 0 16,21-1-1,-22 22-15,22 0 0,0 0 0,0 0 16,22 0-16,-1 21 0,0-22 0,21 22 0,1 0 16,-22 0-16,21 0 15,0 0-15,1 22 0,-22-1 0,21 21 16,-21-21-16,1 0 0,-1 22 15,-21-1-15,0-21 0,0 22 0,0-22 16,-21 21-16,-1-21 0,1 22 0,0-22 16,-21 0-16,21 0 0,-1 0 15,1-21-15,-21 21 0,21-21 0,0 0 16,-1 0-16,1 0 0,42 0 31,1-21-15,-1 21-16,21 0 0,0 0 0,1 0 15,-22 0-15,21 0 0,22 0 0,-22 0 16,0 21-16,-20 1 0,20-1 16,0 0-16,-21 0 0,1 0 0,-22 22 15,0-22-15,0 0 0,0 0 0,-22 21 16,1-20-16,-21 20 0,21-21 16,-22 0-16,1 0 0,0 22 0,-1-22 15,1 0-15,0-21 0,-1 21 0,1-21 16,0 0-16,-1 0 0,1 0 15,0 0-15,21 0 0,-1 0 0,1-21 16,0 0-16,0 21 0,21-21 16,-21 0-16,21-1 0,0 1 15,0 0-15,0 0 0,21 0 0,0 0 16,0-1-16,22 1 0,-22 0 0,21 0 16</inkml:trace>
  <inkml:trace contextRef="#ctx0" brushRef="#br0" timeOffset="137751.34">9779 14012 0,'0'22'16,"0"-1"-1,0 0-15,0 0 0,0 0 16,0 0-16,0 1 0,0-1 16,0 0-16,-21 0 0,21 0 15,0 22-15,0-22 0,0 0 16,0 0-16,0 0 0,21-21 0,0 21 15,0-21-15,0 0 16,1 0-16,20 0 0,-21 0 0,0-21 16,22 0-16,-22 21 0,0-21 0,21 0 15,-21 0-15,1-1 0,-1 1 16,-21-21-16,21 21 0,-21 0 16,21-1-16,-21 1 0,21 0 0,-21 0 0,0 0 15,0 0-15,0 42 47,0 0-47,0 0 0,0 21 16,0-20-16,0 20 0,-21 0 15,0 1-15,0-1 0,21 0 0,0 22 16,-21-1-16,-1 1 0,22-1 0,-21 1 16,21-1-16,0 1 0,0 20 15,0-20-15,0 21 0,0-22 0,0 22 16,0-1-16,0-20 0,0-1 0,0 1 15,0-1-15,0 1 0,0-22 0,0 22 16,-21-22-16,0 0 16,0-20-16,0 20 0,-1-21 0,1 0 15,0 0-15,-21-21 0,21 0 0,-1 0 16,1 0-16,0 0 0,0-21 0,0 0 16,0 21-16,-1-42 0,1 21 15,0-1-15,0 1 0,0-21 0,0 0 16,21-1-16,0 22 0,-22-42 0,22 20 15,0 1-15,0-22 0,0 1 16,0-1-16,0 1 0,22-1 0,-22 1 16,42-1-16,-21 1 0,21-1 0,1-20 15,-1 20-15</inkml:trace>
  <inkml:trace contextRef="#ctx0" brushRef="#br0" timeOffset="138244.06">10604 13420 0,'0'0'0,"0"21"31,0 21-15,22-21-16,-1 22 0,-21-1 0,21 0 16,0 22-16,0-22 0,-21 22 15,0-22-15,0 0 0,21 22 0,-21-22 16,0 1-16,0-1 0,0 0 0,0-21 15,0 22-15,0-22 0,0 0 16,22 0-16,-1-21 16,0 0-16</inkml:trace>
  <inkml:trace contextRef="#ctx0" brushRef="#br0" timeOffset="138509.43">11218 13293 0,'0'0'16,"0"-21"-16,0 42 15,-21 0-15,0 0 16,0 21-16,0-20 0,-1 41 0,1-21 16,-21 22-16,21-1 15,-22 1-15,22-1 0,-21 1 0,21-1 0,0-20 16,-22 20-16,22-20 0,21-1 15,-21 0-15,21 1 0,-21-22 16,21 0-16,0 0 0,0 0 0,21-21 16,0 0-16,0-21 15,0 21-15,1-21 0</inkml:trace>
  <inkml:trace contextRef="#ctx0" brushRef="#br0" timeOffset="138743.82">11388 13716 0,'0'21'15,"0"0"-15,0 1 0,0-1 0,-22 0 16,22 0-16,-21 21 0,0-20 16,21 20-16,-21-21 0,0 0 0,0 22 15,21-22-15,-22 0 0,22 0 0,-21 0 16,21 0-16,0 1 0,0-44 31,0 1-15,0 0-16,21 0 0</inkml:trace>
  <inkml:trace contextRef="#ctx0" brushRef="#br0" timeOffset="138876.75">11345 13526 0,'0'0'0,"-21"0"47</inkml:trace>
  <inkml:trace contextRef="#ctx0" brushRef="#br0" timeOffset="139348.26">11832 13737 0,'0'0'0,"0"-21"15,-42 21 1,21 0-16,-1 0 0,1 0 0,0 0 15,0 0-15,-21 21 0,20 0 0,1 1 16,0-22-16,0 21 16,21 0-16,-21 0 0,21 0 0,-21 0 15,21 1-15,0-1 0,0 0 16,0 0-16,21-21 0,0 0 16,0 21-16,0-21 0,0 21 0,1-21 15,20 22-15,-21-1 0,0-21 0,0 21 16,1-21-16,-1 21 0,-21 0 15,0 0-15,0 1 0,0-1 16,-21-21-16,-1 21 0,-20-21 16,21 0-16,0 0 0,-22 0 15,22 0-15,-21 0 0,21 0 0,-22 0 16,22 0-16,0 0 0,-21 0 16,21 0-16,-1 0 0,1-21 15,0 21-15,21-21 16,0-1-16,0 1 15,21 21-15,0-21 0,1 0 16,20 21-16,-21-21 0</inkml:trace>
  <inkml:trace contextRef="#ctx0" brushRef="#br0" timeOffset="139576.18">11959 13822 0,'0'21'15,"0"0"-15,0 0 0,0 1 16,0-1-16,0 0 0,0 0 0,0 0 16,0 0-16,0 1 0,0-1 15,-21 0-15,21 0 0,-21 0 0,21 0 16,0 1-16,0-1 16,0-42 15,0-1-31,0 1 0,21 0 0,-21 0 15</inkml:trace>
  <inkml:trace contextRef="#ctx0" brushRef="#br0" timeOffset="139731.7">12023 13610 0,'-22'0'15,"1"0"1,21 21 15</inkml:trace>
  <inkml:trace contextRef="#ctx0" brushRef="#br0" timeOffset="140243.5">12361 13377 0,'0'0'0,"-21"0"32,21 22-17,0 20-15,0-21 0,-21 21 0,21 1 16,0-22-16,0 21 0,0 22 16,0-22-16,-21 0 0,21 1 0,0-1 15,0 0-15,0-20 0,-21 20 16,21 0-16,-22-21 0,22 22 15,-21-22-15,21 0 0,0 0 0,0 0 16,0 1-16,0-44 31,0 1-31,0 0 16,0 0-16,0 0 0,0 0 0,0-1 16,0 1-16,0 0 0,21 0 15,-21 0-15,22 0 0,-1-1 0,0 1 16,0 0-16,0 21 0,0 0 0,22-21 15,-22 21-15,0 0 0,0 0 16,0 21-16,1 0 0,-1 0 16,-21 1-16,21 20 0,-21-21 15,0 0-15,0 0 0,0 1 0,0-1 16,-21 0-16,0 0 0,-22 0 16,22 0-16,0 1 0,0-1 0,-22-21 15,22 21-15,0-21 0,0 0 0,-21 0 16,20 0-16,1 0 0,21-21 31,0 0-31,0-1 16,0-20-16,21 21 0,22 0 0</inkml:trace>
  <inkml:trace contextRef="#ctx0" brushRef="#br0" timeOffset="140515.85">12954 13377 0,'0'0'0,"0"-21"0,0 0 0,0 0 16,0 42 0,0 0-1,-21 22-15,0-1 0,21 0 16,-22 1-16,22 20 0,-21-21 0,0 22 16,21-22-16,-21 22 0,0-22 15,0 22-15,21-22 0,-22 0 0,1 1 16,21-1-16,0-21 0,0 21 15,0-20-15,0-1 0,0 0 16,21-21 0,1 0-1,-1-21-15,0 0 0,0-1 16,0 1-16</inkml:trace>
  <inkml:trace contextRef="#ctx0" brushRef="#br0" timeOffset="140871.66">13039 13949 0,'21'0'31,"0"0"-31,0 0 0,0 0 16,0 0-16,1 0 0,-1-21 0,0 21 16,0-21-16,0 21 0,0-22 15,-21 1-15,22 21 0,-1-21 0,-21 0 16,0 0-16,0 0 0,0-1 15,-21 22 1,-1 0-16,1 0 16,0 22-16,0-1 0,0 0 0,0 0 15,-1 21-15,1-20 0,0-1 16,0 21-16,0-21 0,21 22 16,0-22-16,0 0 0,-21 0 0,21 0 15,0 0-15,0 1 0,21-1 16,0-21-16,0 0 0,0 0 15,0 0-15,22 0 0,-1 0 0,-21 0 16,22 0-16,-1-21 0,0-1 16,-21 1-16,22 0 0,-1 0 0,-21 0 15</inkml:trace>
  <inkml:trace contextRef="#ctx0" brushRef="#br0" timeOffset="141132.51">13779 13377 0,'0'0'0,"-63"0"16,21 0-16,20 0 0,1 0 0,0 0 0,0 0 15,21 22-15,21-22 16,0 0 0,22 0-16,-22 0 0,21 0 0,0 0 15,1 0-15,-1 0 0,0 0 16,1 0-16,20-22 0,-42 22 0,22 0 15,-22 0-15,0 0 0,0 0 0,-42 0 32,0 0-17,-21 0-15,20 0 0</inkml:trace>
  <inkml:trace contextRef="#ctx0" brushRef="#br0" timeOffset="141368.37">13843 13377 0,'0'0'0,"-21"0"15,21 22-15,0-1 0,0 0 0,-21 0 16,21 0-16,0 22 0,0-22 16,0 21-16,0 0 0,0 1 0,0 20 15,0-20-15,0-1 0,0 0 0,0 1 16,0-1-16,0 0 16,0-21-16,-22 22 0,22-1 0,0-21 15,0 0-15,0 1 0,-21-1 0,21 0 16,0 0-1,21-42 1,-21 0-16,22 21 0,-1-21 16,-21-1-16,21 1 0</inkml:trace>
  <inkml:trace contextRef="#ctx0" brushRef="#br0" timeOffset="141732.17">14012 13907 0,'0'0'0,"0"21"0,0 0 16,0 0-16,0 0 16,21-21-1,1 0-15,-1 0 0,0 0 0,0 0 16,0 0-16,22 0 0,-22-21 16,0 21-16,21-21 0,-21 0 0,1 21 15,-22-21-15,21-1 0,-21 1 16,0 0-16,0 0 15,-21 21-15,-1 0 16,1 0-16,0 0 0,0 0 0,0 0 16,-22 21-16,22-21 15,21 21-15,-21 0 0,0 1 0,21 20 16,0-21-16,0 0 0,0 0 0,0 1 16,0 20-16,0-21 0,0 0 15,21-21-15,0 21 0,0 1 0,1-1 16,-1-21-16,0 0 0,0 21 0,21-21 15,-20 0-15,-1 0 0,21 0 16,-21 0-16,0-21 0,22 21 0,-22-21 16</inkml:trace>
  <inkml:trace contextRef="#ctx0" brushRef="#br0" timeOffset="141956.04">14711 13758 0,'0'0'0,"0"-21"0,0 42 31,21 1-31,-21-1 0,0 21 0,21-21 16,-21 0-16,0 22 0,0-22 15,21 21-15,-21-21 0,21 1 0,-21-1 16,22 0-16,-22 0 0,0 0 0,0 0 16,21-21-16,-21 22 0,21-22 31,0-22-16</inkml:trace>
  <inkml:trace contextRef="#ctx0" brushRef="#br0" timeOffset="142175.91">14965 13780 0,'-21'0'15,"-1"21"1,1 0-16,21 0 0,-21 0 0,0 0 15,0 1-15,0 20 0,-1-21 16,1 0-16,0 22 0,0-22 0,0 0 0,0 0 16,-1 21-16,22-20 15,-21-1-15,21 0 0,-21 0 16,21 0-16,21-21 16,0 0-1,1-21-15,-1 0 0</inkml:trace>
  <inkml:trace contextRef="#ctx0" brushRef="#br0" timeOffset="142515.4">15303 13314 0,'0'0'0,"22"-21"0,-22 0 15,0-1-15,0 1 0,21 0 0,-21 0 16,21 21-16,-21 21 31,0 0-15,0 22-16,0-22 0,0 21 0,0 22 15,0-22-15,0 21 0,0 1 0,0-1 16,0 1-16,-21-1 0,21-20 16,-21 20-16,21-20 0,0-1 0,0-21 15,0 21-15,0-20 0,0-1 0,0 0 16,0 0-16,0 0 0,21-21 31,0 0-31,0 0 16,0-21-16,-21 0 0,21 21 15,-21-21-15,22-22 0,-22 22 16,21 0-16</inkml:trace>
  <inkml:trace contextRef="#ctx0" brushRef="#br0" timeOffset="142693.41">15198 13610 0,'0'0'0,"-43"0"16,64 0 15,1 0-31,-1 0 0,0 0 0,0 0 16,21 0-16,-20 0 0,20 0 15,-21-21-15,0 21 0,22-21 0,-22 21 16,0 0-16,0-21 0</inkml:trace>
  <inkml:trace contextRef="#ctx0" brushRef="#br0" timeOffset="143015.37">16171 13441 0,'0'0'0,"0"-21"31,-21 21-31,21 21 16,-21 0-16,0 0 0,21 22 15,-21-22-15,21 21 0,0 0 16,-22 1-16,1-1 0,21 22 0,-21-22 16,21 0-16,0 1 0,0-22 15,0 21-15,0 0 0,0-20 16,0-1-16,0 0 0,0 0 0,0 0 15,0 0-15,0 1 0,21-22 0,0 21 16,1-21-16,-1 0 16,0 0-16,0 0 0,0 0 15,0 0-15,1-21 0,20-1 16</inkml:trace>
  <inkml:trace contextRef="#ctx0" brushRef="#br0" timeOffset="143336.38">16679 13420 0,'0'0'15,"0"-43"-15,0 22 16,21 21-16,1 0 0,-1 0 16,0 0-16,0 0 15,0 0-15,0 21 16,1 1-16,-22-1 0,0 21 0,21 0 15,-21 1-15,0-1 0,0 22 0,0-22 16,0 21-16,0-20 0,0 20 16,0-20-16,-21 20 0,-1-21 0,1 1 15,0-1-15,0-21 0,0 22 16,0-22-16,-1 21 0,1-21 16,0 0-16,0 1 0,0-22 0,21 21 15,-21-21-15,-1 0 0,1 0 0,0 0 16,0 0-1,0 0-15,21-21 0,-21 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4T04:41:12.54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4085 9504 0,'42'0'141,"43"0"-126,84 0-15,22 0 16,63 0 0,63 0-16,-20 0 15,20 0 1,-20 0-16,20 0 15,-21 0 1,64 0-16,-42-21 16,-43-22-16,42 22 15,-63 0 1,0 0-16,0 0 16,0-22-1,-21 22-15,-42 0 16,-1 0-1,1 0-15,-22 0 16,0 21 0,64-22-16,-21 22 15,0-42-15,-1 42 16,1-21 0,-22 21-16,1-21 15,21 0 1,-22-22-16,43 22 15,0-21 1,21 21-16,-21-22 16,-1 22-1,-62 21-15,-64-21 16,-22 21-16</inkml:trace>
  <inkml:trace contextRef="#ctx0" brushRef="#br0" timeOffset="1983.79">13504 8869 0,'43'0'140,"20"0"-124,43 0 0,84 0-16,64 0 15,43 21 1,-22-21-16,0 0 16,0 21-1,-42-21-15,-64 0 16,-63 0-16,21 0 15,-42 0 1,-22 0-16,22 0 16,-21 0-1,20 0-15,-20 0 16,20-21 0,-20 21-16,-1-21 15,-41 21 1,20 0-16,-21-21 15,0 0-15,0 21 16,22-43 0,20 22-16,-20-42 15,41 41 1,-20-41-16,-22 42 16,0-22-1,1 43-15,-1-42 16,-21 21-16,22 21 15,-22-21 1,21 0-16,-21 21 16,0 0-1,1 0 1</inkml:trace>
  <inkml:trace contextRef="#ctx0" brushRef="#br0" timeOffset="3666.11">17166 8573 0,'21'0'266,"43"0"-266,-1 0 15,22 0 1,-22 0-16,22 0 16,-43 0-16,1 0 15,-1 0 1,-21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4T03:43:32.5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2349 1207 0,'0'-22'47,"0"1"-47,0 0 16,22 21-16,-22-21 15,0 0-15,0 0 0,0-1 16,0 1-16,0 0 16,-22 21 15,22 21 0,0 0-31,0 1 0,0-1 16,0 21-16,0-21 0,0 0 15,0 22-15,0-1 0,0-21 16,0 22-16,0-1 0,0-21 0,0 21 16,0 1-16,0-1 0,0 0 15,22 1-15,-22-1 0,0 0 16,21 1-16,-21-22 0,0 0 16,0 21-16,0-20 0,0-1 15,0 0-15,21-21 0,-21-21 47,0 0-47,0-1 0,0 1 16,0 0-16</inkml:trace>
  <inkml:trace contextRef="#ctx0" brushRef="#br0" timeOffset="687.7">2879 1545 0,'0'0'0,"0"21"15,0 1 1,0-1-1,21-21 17,0 0-17,-21-21-15,0-1 16,0 1 0,-21 21 15,0 0-16,-1 21 1,22 1-16,0-1 16,0 0-16,0 0 15,22-21 17,-1 0-17,0 0-15,-21-21 16,0 0-1,0 0 1</inkml:trace>
  <inkml:trace contextRef="#ctx0" brushRef="#br0" timeOffset="2067.4">5969 1418 0,'0'-21'31,"0"0"-15,21 21-16,-21-21 16,0 0-1,0-1 1,-21 1-16,0 21 15,0 0-15,-1 0 16,1 0-16,0 0 0,0 0 16,0 0-16,-22 0 0,22 0 15,-21 0-15,21 0 0,-22 21 0,22-21 16,-21 22-16,0-22 0,20 21 16,-20 0-16,21-21 0,0 21 15,0 0-15,-1 0 0,1 1 16,21-1-16,-21 0 0,21 0 0,0 0 15,0 22-15,0-22 0,0 21 16,0 22 0,21-43-16,-21 0 0,21 0 0,1 0 0,-1 0 15,0 1-15,0-1 0,0-21 16,22 0-16,-22 21 0,0-21 0,21 0 16,-21 0-16,1 0 15,20 0-15,-21-21 0,0 21 0,0-21 0,1-1 16,20 1-16,-21 0 15,0-21-15,0 21 0,1-22 0,20 22 16,-21-21-16,0-1 0,0 1 16,-21 0-16,22-1 0,-1-20 0,-21 21 15,21-22-15,-21 22 0,0-22 16,0 22-16,0-22 0,0 22 0,0-21 16,0 20-16,0 1 0,0 0 15,-21 20-15,0 1 0,21 0 16,-22 0-16,22 0 0,-21 21 15,0 0-15,0 0 16,0 21-16,21 0 16,-21 21-16,21 1 15,0-1-15,-22 0 0,22 1 0,0 20 16,0-20-16,0 20 0,0-21 16,0 22-16,0-22 0,0 1 0,0-1 15,22 0-15,-22 1 0,21-1 16,0 0-16,-21-21 0,21 22 0,0-22 15,-21 21-15,21-21 0,-21 1 16,22-1-16,-22 0 0,0 0 0,21-21 16,0 21-16,0-21 15,0 0-15,0 0 16,-21-21 0,22 0-16,-1 0 0,-21 0 15,0-1-15,21-20 0,-21 21 16</inkml:trace>
  <inkml:trace contextRef="#ctx0" brushRef="#br0" timeOffset="2535.19">6392 1524 0,'0'0'0,"0"21"16,21-21 0,1 0-16,-1 0 15,0 0-15,0 0 0,0 0 0,0-21 16,22 21-16,-22-21 0,0 0 16,0 21-16,0-21 0,1-1 0,-1 1 15,-21 0-15,0 0 0,0 0 16,0 0-16,0-1 0,0 1 15,-21 21-15,-1 0 16,1 0-16,0 0 0,-21 0 16,21 0-16,-1 0 0,-20 21 0,21 1 15,0-1-15,0 0 16,-1 0-16,1 0 0,0 0 0,0 1 16,0 20-16,21-21 0,0 21 15,0-20-15,0 20 0,0-21 0,0 21 16,0-20-16,0-1 0,0 0 15,0 0-15,0 0 0,21-21 0,-21 21 16,21-21-16,0 0 0,0 0 16,1 0-16,-1 0 0,0 0 0,0 0 15,21-21-15,-20 21 0,20-21 16,-21 0-16,21 0 0,-20 0 0</inkml:trace>
  <inkml:trace contextRef="#ctx0" brushRef="#br0" timeOffset="3047.72">7302 1334 0,'0'0'0,"0"-22"16,-21 22-1,0 0-15,0 0 16,0 0-16,0 22 0,-1-22 0,1 21 15,0 0-15,0-21 0,-21 21 16,20 0-16,1 0 0,0-21 16,21 22-16,0-1 0,-21-21 0,21 21 15,0 0-15,21 0 16,0-21 0,0 0-16,1 21 15,-1-21-15,0 0 0,0 0 16,0 22-16,0-22 0,1 0 0,-1 21 15,0 0-15,0-21 0,-21 21 16,21-21-16,-21 21 0,21 0 0,-21 1 16,0-1-16,0 0 15,0 0-15,-21 0 0,0 0 16,0 1-16,0-22 0,0 21 16,-1-21-16,-20 0 0,21 21 15,0-21-15,0 0 0,-22 0 0,22 0 16,0 0-16,0 0 0,0 0 15,-1 0-15,1 0 0,0 0 0,21-21 16,0 0 0,0-1-16,21 1 15,0 0 1,1 21-16,-1-21 0,0 21 0,0-21 16,0 21-16</inkml:trace>
  <inkml:trace contextRef="#ctx0" brushRef="#br0" timeOffset="3490.72">7514 1693 0,'21'0'16,"0"0"-16,1 0 15,-1 0 1,0-21-16,0 0 0,0 0 0,22 21 16,-22-21-16,0 0 0,0-1 15,0 1-15,0 0 0,1 0 0,-22 0 16,0 0-16,0-1 16,0 1-16,0 0 0,-22 21 15,1 0-15,0 0 16,0 0-16,0 0 0,0 0 0,-22 0 15,22 21-15,0 0 0,0 1 16,0-1-16,-1 0 0,1 0 0,21 21 16,0-20-16,-21 20 0,21-21 15,0 21-15,0-20 0,0 20 16,0-21-16,0 0 0,0 0 16,21 1-16,0-1 0,-21 0 0,22 0 15,-1-21-15,0 0 0,0 21 16,21-21-16,-20 0 0,-1 0 0,0 0 15,21-21-15,-21 0 0,22 21 16,-1-42-16,-21 20 0,22 1 0</inkml:trace>
  <inkml:trace contextRef="#ctx0" brushRef="#br0" timeOffset="3811.7">8297 741 0,'0'0'0,"0"-42"0,-21-22 16,21 43-16,0 0 0,0 0 0,-21 21 16,0 21-1,21 21-15,0-21 0,0 22 16,-21-1-16,21 21 0,-22 1 16,22-1-16,-21 1 0,21-1 0,0 1 15,0-1-15,0-20 0,0 20 16,-21 1-16,21-22 0,0 22 15,0-22-15,-21 0 0,21 22 0,0-43 16,0 21-16,0 1 0,0-22 16,0 0-16,0 0 0,0 0 0,21-21 31,0-21-15,0 0-16,-21 0 0,0 0 15,22-22-15,-1 22 0</inkml:trace>
  <inkml:trace contextRef="#ctx0" brushRef="#br0" timeOffset="4192.68">8340 1609 0,'0'0'0,"0"21"0,0 0 15,21-21 1,0 0-16,0 0 0,0-21 15,0 21-15,1-21 0,-1 0 16,21-1-16,-21 1 0,0 0 0,1 0 16,20-21-16,-21 20 15,0 22-15,-21-21 0,0 0 0,0 0 16,-21 21 0,0 0-16,0 0 0,0 0 15,-1 0-15,1 21 0,-21 0 0,21 0 16,0 1-1,-1-1-15,1 0 0,21 21 0,0-21 16,0 1-16,-21 20 0,21-21 16,0 0-16,0 22 0,0-22 0,0 0 15,0 0-15,0 0 0,0 0 16,21-21-16,0 0 0,1 0 16,20 0-16,-21 0 0,21 0 15,-20-21-15,20 0 0,0 21 0</inkml:trace>
  <inkml:trace contextRef="#ctx0" brushRef="#br0" timeOffset="4484.1">9207 1376 0,'0'0'0,"0"-21"16,-21 21-1,0 0-15,0 0 0,0 0 16,0 0-16,21 21 0,-22-21 15,1 21-15,0 0 0,0 0 0,21 22 16,0-22-16,-21 0 0,0 21 16,21-20-16,0 20 0,0-21 0,0 21 15,0-20-15,0-1 16,0 0-16,0 0 0,0 0 0,21 0 16,0-21-16,0 0 15,0 0-15,22 0 0,-22 0 0,0 0 16,21-21-16,-21 0 0,22 0 15,-1 0-15,-21 0 0,22-22 0,-1 22 16,-21-21-16,21-1 0</inkml:trace>
  <inkml:trace contextRef="#ctx0" brushRef="#br0" timeOffset="4771.57">9652 826 0,'0'0'0,"21"-43"0,-21 1 15,0 0-15,0-1 0,0 22 16,0 0-16,-21 21 15,0 0-15,21 21 16,-21 0-16,-1 22 0,1-1 0,21 0 16,0 22-16,-21-1 0,21 1 15,-21-1-15,21 1 0,-21-1 0,21 1 16,0-22-16,0 22 0,0-22 16,0 0-16,0 1 0,0-1 0,0 0 15,0 1-15,21-22 0,0 0 16,0 0-16,-21 0 0,21 0 15,1-21-15,-1 0 16,0 0-16,0 0 0,0 0 0,0-21 16,1 0-16,-1 0 15,0 0-15,-21 0 0,0-22 0,21 1 16</inkml:trace>
  <inkml:trace contextRef="#ctx0" brushRef="#br0" timeOffset="4980.51">9483 1185 0,'0'0'0,"-22"0"0,22 22 0,22-22 31,-1 0-31,0 0 16,0 0-16,21 0 0,-20 0 16,20 0-16,-21 0 0,21-22 0,-20 22 15,20 0-15,-21-21 0,21 21 16,-20 0-16,-1-21 0,0 0 0,21 21 15,-21-21-15,1 21 16</inkml:trace>
  <inkml:trace contextRef="#ctx0" brushRef="#br0" timeOffset="5535.79">10499 720 0,'0'21'0,"0"0"0,0 0 16,0 22-16,0-1 0,0 0 16,0 22-16,0-22 0,0 22 15,-22-1-15,22 1 0,0-22 0,0 21 16,0-20-16,-21-1 0,21 0 0,0 1 15,0-22-15,0 21 0,0-21 16,0 1-16,0-1 0,0 0 16,0-42 15,0 0-31,0-1 0,0 1 0</inkml:trace>
  <inkml:trace contextRef="#ctx0" brushRef="#br0" timeOffset="6115.76">10393 974 0,'0'0'0,"0"-43"15,0 22-15,0 0 16,0 0-16,0 0 0,21 0 16,0-1-16,0 1 0,22 0 0,-22 21 15,0-21-15,21 0 0,1 21 16,-1 0-16,-21 0 0,21 0 0,1 0 15,-1 21-15,-21 0 0,22 0 16,-22 0-16,0 1 0,-21 20 16,0-21-16,0 21 0,-21 1 15,-22-1-15,22 0 0,-21 1 0,0-22 16,-22 21-16,22-21 0,21 22 16,-22-22-16,1 0 0,21-21 0,0 21 15,-1-21-15,1 0 16,21-21-1,21 21-15,1-21 0,20 21 16,-21-21-16,21 21 0,1 0 0,-1 0 16,0 0-16,1 0 0,-1 0 15,22 0-15,-22 0 0,0 0 16,22 21-16,-43 0 0,21-21 16,1 42-16,-22-20 0,0-1 0,-21 0 15,0 21-15,0-21 0,0 22 0,-21-1 16,-22 0-16,1 1 0,-21-1 15,20-21-15,-20 22 0,-1-22 0,22 21 16,-22-21-16,1-21 0,21 21 16,-22 1-16,22-22 0,-1 0 0,1 0 15,0 0-15,21-22 0,-22 1 16,22 0-16,0 0 0,0 0 0,0-22 16,21 22-16,0-21 0,0 21 15,0-22-15,0 22 0,21 0 16,0 0-16,0 0 0,0 0 15,22-1-15,-1 1 0,-21 0 0,21 21 16,1-21-16,-1 0 0,0 21 16</inkml:trace>
  <inkml:trace contextRef="#ctx0" brushRef="#br0" timeOffset="6795.19">11303 1249 0,'0'21'16,"0"0"-16,0 0 0,0 1 16,0-1-16,0 0 0,-21 0 15,21 0-15,-21 0 0,21 1 16,0-1-16,0 0 0,0 0 0,0 0 16,0 0-16,0 1 15,21-22-15,0 0 0,0 0 16,0 0-16,22 0 0,-22-22 15,0 1-15,21 21 0,-21-21 0,22 0 16,-22 0-16,0 0 16,0-1-16,22 1 0,-22 0 0,0 0 0,-21 0 15,21 0-15,-21-1 16,21 1-16,-21 0 0,0 42 47,0 0-47,-21 1 15,21-1-15,0 0 0,0 0 0,0 21 16,0-20-16,0 20 0,0 0 0,0 22 16,0-22-16,0 22 0,0-22 15,21 21-15,-21-20 0,0 20 0,0 1 16,21-1-16,-21-20 0,22 20 16,-22 1-16,21-22 0,-21 21 15,0 1-15,0-1 0,0 1 0,0-1 16,0-20-16,0 20 0,0 1 15,0-22-15,-21 0 0,-1 1 0,1-1 16,21 0-16,-21-20 0,0-1 16,21 0-16,-21 0 0,0-21 0,-1 0 15,1 0-15,0 0 0,0-21 0,0 0 16,0 0-16,-1-22 0,1 1 16,0 0-16,21-22 0,-21 1 15,0-1-15,21 1 0,-21-1 0,21 1 16,0-1-16,0 1 0,0 20 15,0-20-15,0 20 0,0 1 0,21 0 16,0-22-16,0 22 0,0 0 16,0-1-16,1 1 0,20 0 0,-21-1 15,0 22-15,0-21 0,1-1 16,-1 22-16,21-21 0,-21 21 0,0 0 16,1-1-16,-1 1 0</inkml:trace>
  <inkml:trace contextRef="#ctx0" brushRef="#br0" timeOffset="7321.6">12340 1080 0,'0'0'0,"0"-22"0,0-20 16,0 21-16,0 0 16,0 0-16,0-1 15,0 1-15,21 42 32,0 1-32,1-1 0,-1 21 15,0 0-15,0 1 0,-21-1 0,21 0 16,0 1-16,1-1 15,-22 0-15,0 1 0,0-1 0,21 0 16,-21 1-16,0-22 0,0 21 16,0-21-16,0 1 0,0-1 0,0 0 15,0-42 17,0 0-17,0-1-15,0 1 0,0-21 0,21 21 16</inkml:trace>
  <inkml:trace contextRef="#ctx0" brushRef="#br0" timeOffset="7592.57">12869 783 0,'0'21'15,"0"1"-15,0-1 16,-21 0-16,0 21 0,-21 22 15,20-22-15,1 22 0,0-1 0,0-21 16,0 22-16,0-22 0,-1 22 16,1-22-16,0 0 0,0 1 0,21 20 15,-21-42-15,21 22 0,-21-22 16,21 0-16,0 0 0,0 0 0,0 1 16,21-22 15,0-22-31,-21 1 0,21 0 0,0 0 15,-21 0-15</inkml:trace>
  <inkml:trace contextRef="#ctx0" brushRef="#br0" timeOffset="9271.83">13293 1482 0,'0'0'0,"0"-21"15,21 21-15,-21-22 0,0 1 16,0 0-16,0 0 0,0 0 16,0 0-16,0-1 0,0 1 15,0 0-15,-21 21 0,-1-21 0,1 21 16,0 0-16,0 0 15,0 0-15,-22 0 0,22 21 0,0 0 16,0 0-16,-21 1 0,20-1 16,1 21-16,0-21 0,0 22 15,0-22-15,0 21 0,-1 0 16,22-20-16,0 20 0,0 0 0,0-21 16,0 1-16,0-1 0,0 0 15,0 0-15,22 0 16,-1-21-16,0 0 15,0 0-15,21-21 0,-20 0 0,-1 21 16,0-21-16,21 0 0,-21-22 0,1 22 16,-1 0-16,21-21 0,-21 20 15,0-20-15,1 21 0,-22-21 0,21 20 16,0-20-16,-21 21 0,21 0 16,-21 0-16,0-1 0,0 1 0,0 0 31,0 42-16,0 0-15,0 1 16,0 20-16,0-21 0,0 0 0,0 22 16,0-22-16,0 21 0,0 0 15,0-20-15,0 20 0,0 0 0,0-21 16,0 1-16,0-1 0,21 0 0,0 0 16,-21 0-16,22-21 0,-1 0 15,0 0-15,0 0 16,21 0-16,-20 0 0,-1-21 15,0 0-15,0 0 0,21 0 0,-20-22 16,-1 22-16,21-21 0,-21-1 16,22 1-16,-22 0 0,0-1 0,21 1 15,-21 0-15,1-1 0,-1-20 16,-21 21-16,0-22 0,21 1 0,-21 20 16,0-20-16,0 20 0,0 1 15,0 0-15,0-1 0,-21 22 0,0 0 16,21 0-16,-22 0 0,1 0 15,0 21-15,0 0 0,0 0 16,0 0-16,-1 21 0,1 0 16,0 0-16,21 21 0,0 1 15,0-1-15,0 0 0,0 22 16,0-22-16,0 22 0,0-22 0,0 0 16,0 22-16,0-22 0,0 1 15,0-1-15,0 21 0,0-20 0,0-1 16,0 0-16,0 1 0,21-1 0,0 0 15,1-20-15,-22 20 0,21-21 16,0 21-16,-21-20 0,21-1 0,0-21 16,0 21-16,1-21 0,-1 21 15,0-21-15,0 0 0,0 0 16,0 0-16,22-21 0,-22 0 0,21 0 16,-21-1-16,1 1 0,-1 0 15,21-21-15,-21 21 0,0-22 16,1 22-16,-1-21 0,0 21 0,-21-1 15,0 1-15,21 0 0,-21 0 0,0 0 16,21 21-16,-21-21 16,0 42 15,0 0-31,0 0 0,0 0 0,0 0 16,0 1-16,0-1 0,0 0 15,0 0-15,0 0 0,0 0 16,0 1-16,21-1 0,-21 0 0,0 0 15,0 0-15,22-21 0,-22 21 16,21-21-16,0 0 0,0 0 16,0 0-16,0-21 15,1 21-15,-1-21 0,-21 0 16,21 0-16,0 0 0,0-22 16,-21 22-16,21 0 0,-21-21 0,0 20 15,22 1-15,-1-21 0,-21 21 16,21 0-16,-21-1 0,21 22 0,-21-21 15,0 42 17,0 1-32,0-1 15,0 0-15,0 0 0,0 0 16,0 0-16,0 1 0,0 20 16,0-21-16,0 0 0,0 0 15,0 22-15,0-22 0,0 0 0,0 0 16,21 0-16,0-21 0,-21 22 15,22-1-15,-1-21 0,0 0 0,0 0 16,21 0-16,-20 0 0,20 0 0,-21 0 16,21 0-16,1-21 0,-1 21 15,0-22-15,22 1 0,-43 0 0,21 0 16,1 0-16,-1-22 0,-21 22 16,22 0-16,-22-21 0,0 21 15,0-1-15,-21-20 0,0 21 16,21 0-16,-21 0 0,0-1 0,0 1 15,0 0-15,0 0 0,0 0 16,-21 21-16,0 0 0,0 0 16,0 0-16,-1 0 0,1 21 15,0 0-15,21 0 0,0 0 16,-21 1-16,21-1 0,0 21 0,0-21 16,0 22-16,0-22 0,0 0 15,21 21-15,-21-21 0,21 1 16,-21-1-16,21 0 0,1 0 0,-1 0 15,0-21-15,0 21 0,0-21 16,0 0-16,1 0 0,20 0 0,-21 0 16,21 0-16,-20-21 0,20 0 15,0 0-15,-21 0 0,22-22 0,-22 22 16</inkml:trace>
  <inkml:trace contextRef="#ctx0" brushRef="#br0" timeOffset="9991.16">16552 1037 0,'0'0'0,"0"-21"0,-21 21 31,0 0-31,0 0 16,0 21-16,21 0 0,-22 1 16,1 20-16,0 0 0,0 1 0,0-1 15,0 0-15,21 22 0,0-22 16,-22 0-16,22 22 0,0-22 16,0 22-16,0-22 0,0 0 0,0 1 15,22-1-15,-1-21 0,0 0 16,0 1-16,21-1 0,-20 0 0,20-21 15,0 0-15,-21 0 0,22 0 16,-1 0-16,0-21 0,-20 0 0</inkml:trace>
  <inkml:trace contextRef="#ctx0" brushRef="#br0" timeOffset="10224.16">16997 974 0,'0'0'0,"21"-21"0,-21-1 16,21 22-16,0 0 0,0 0 16,1 0-16,20 0 0,-21 22 15,0-1-15,22 21 0,-1 0 0,-21-20 16,21 41-16,-20-21 0,-1 1 0,0-1 16,0 0-16,0 22 0,-21-22 15,0 1-15,0-1 0,-21 0 0,0 1 16,0 20-16,-22-21 15,1 1-15,-21-1 0,20-21 0,-41 22 16</inkml:trace>
  <inkml:trace contextRef="#ctx0" brushRef="#br0" timeOffset="11251.99">2688 3429 0,'0'0'15,"-21"-42"1,0 21-16,0-1 0,21 1 16,0 0-16,0 0 0,0 0 15,0 0-15,0-1 0,0 1 16,21 0-16,0 0 16,0 21-16,0 0 0,0 0 15,1 0-15,-1 0 0,0 21 16,0 21-16,0 1 0,-21-1 0,21 0 15,-21 1-15,0 20 0,0 1 16,0-22-16,-21 22 0,0-1 0,0-21 16,0 22-16,-22-22 0,1 1 15,21-1-15,-21 0 0,-1-21 0,1 22 16,0-22-16,-1 0 0,1 0 16,0-21-16,20 0 0,-20 0 15,21 0-15,0-21 0,0-21 16,-1 21-16,1-1 0,21 1 15,0-21-15,0 21 0,0-22 0,0 22 16,0-21-16,0 21 0,0 0 16,21-1-16,1 1 0,-1 0 15,0 0-15,21 21 0,-21 0 0,22 0 16,-1 0-16,-21 0 0,22 21 16,-1 0-16,0 0 0,-21 1 0,22-1 15,-22 21-15,0-21 0,0 0 16,0 22-16,1-22 0,-1 21 15,0-21-15,-21 1 0,0-1 16,21 0-16,0 0 0,0-21 16,1 0-16</inkml:trace>
  <inkml:trace contextRef="#ctx0" brushRef="#br0" timeOffset="11411.46">3302 3874 0,'0'0'15,"0"-22"-15,21 22 16,0 0 15,0-21-15,1 21 0</inkml:trace>
  <inkml:trace contextRef="#ctx0" brushRef="#br0" timeOffset="12221.81">5821 3535 0,'0'0'0,"0"-21"16,0 0-16,0-1 0,0 1 15,0 0-15,0 0 0,0 0 0,0 0 16,-21-1-16,-22 1 0,22 0 16,0 0-16,-21 21 0,20 0 0,-20 0 15,0 0-15,-1 0 0,1 21 16,21 0-16,-21 0 0,-1 1 0,22 20 15,0-21-15,-21 21 0,20 1 16,1-1-16,21 0 0,0 1 0,-21-1 16,21 0-16,0-20 0,0 20 15,0 0-15,21-21 0,0 1 0,1-1 16,-1 0-16,0 0 16,21-21-16,-21 0 0,22 0 0,-1 0 15,-21 0-15,22 0 0,-1-21 0,0 0 16,-21 0-16,22-1 0,-1 1 15,0-21-15,-20 21 0,20-22 0,0 1 16,-21 0-16,22-22 0,-22 22 16,0-22-16,0 1 0,0 21 0,-21-22 15,0 1-15,0 20 0,0-20 16,0 20-16,0 1 0,0 0 0,0-1 16,0 22-16,-21-21 15,21 21-15,0 0 0,0-1 0,-21 22 16,21 22-1,-21-1-15,21 21 0,0 0 16,0 1-16,0 20 0,0 1 16,0-1-16,0 22 0,0-22 0,0 1 15,0-1-15,0 1 0,0-1 16,0 1-16,0-22 0,21 1 0,-21-22 16,21 21-16,0-21 0,-21 0 15,22 1-15,-1-22 0,0 0 16,0 0-16,0 0 15,0 0-15,1-22 0</inkml:trace>
  <inkml:trace contextRef="#ctx0" brushRef="#br0" timeOffset="12613.22">6498 3598 0,'0'0'0,"21"0"0,43-21 15,-43 21-15,0-21 0,0 0 16,0 0-16,22 0 0,-22-1 16,0 1-16,0 0 0,0-21 15,1 21-15,-22-1 0,0 1 0,0 0 16,0 0-16,-22 0 15,-20 21-15,21 0 0,0 0 0,-22 21 16,22 0-16,-21 0 0,21 0 16,0 22-16,-22-22 0,22 21 0,0 1 15,0-1-15,0 0 0,21 1 16,0-1-16,-22 0 0,22-21 0,0 22 16,0-22-16,0 0 15,0 0-15,0 0 0,0 1 0,22-1 16,-1-21-16,0 0 0,0 0 15,0 0-15,0 0 0,22 0 0,-22 0 16,21-21-16,1 21 0,-1-22 0</inkml:trace>
  <inkml:trace contextRef="#ctx0" brushRef="#br0" timeOffset="13031.62">7451 3408 0,'0'0'0,"0"-21"0,-22 21 16,1 0 0,-21 0-16,21 0 0,0 21 15,-1 0-15,1 0 0,0-21 16,0 21-16,0 22 0,0-22 0,-1 0 16,22 0-16,0 0 0,0 1 0,0-1 15,0 0-15,0 0 16,22 0-16,-1-21 0,0 21 0,0-21 15,0 22-15,0-1 0,1-21 16,-1 21-16,0-21 0,0 21 0,0 0 16,-21 0-16,0 1 15,0-1-15,0 0 0,-21 0 16,0-21-16,0 21 0,0-21 16,-1 0-16,1 0 0,0 0 15,0 0-15,-21 0 0,20 0 0,1 0 16,0 0-16,0-21 0,0 21 15,0-21-15,-1 21 0,22-21 0,-21 21 16,21-21-16,0-1 16,0 1-16,21 21 0,1-21 15,-1 21-15,0-21 0,0 0 16,0 21-16,22-21 0</inkml:trace>
  <inkml:trace contextRef="#ctx0" brushRef="#br0" timeOffset="13395.55">7768 3704 0,'0'0'0,"21"0"15,0 0-15,1 0 16,-1 0-16,0 0 0,0 0 0,0 0 16,0-21-16,1 0 0,-1 21 15,0-21-15,0 0 0,0-1 16,0 1-16,1 0 0,-1-21 15,-21 21-15,0-1 0,0 1 0,0 0 16,0-21-16,-21 21 16,-1 21-16,1 0 0,0 0 0,0 0 15,0 21-15,-22 0 0,22 0 16,0 0-16,0 22 0,0-1 0,0 0 16,-1-21-16,1 22 0,21 41 15,0-41-15,0-22 0,0 21 16,0-21-16,0 22 0,0-22 0,0 0 15,0 0-15,0 0 0,21 1 16,1-22-16,-1 0 0,0 0 0,21 0 16,-21 0-16,22 0 0,-22-22 15,21 1-15,1 0 0,-1 0 16</inkml:trace>
  <inkml:trace contextRef="#ctx0" brushRef="#br0" timeOffset="13676.97">8615 2836 0,'0'0'0,"0"-42"0,0 21 16,0 0-16,-21 0 0,-1 21 15,1 0-15,0 0 0,0 21 16,21 0-16,-21 21 0,21 1 16,-21-1-16,-1 21 0,22-20 0,0 20 15,-42 149 1,42-149-16,0 1 0,0-1 15,-21 1-15,21-22 0,0 22 0,0-22 16,0 0-16,0-20 0,0 20 16,0-21-16,0 0 0,0 0 0,0 1 15,21-22 1,0 0-16,0 0 0,1 0 0,-22-22 16,21 1-16,21 0 0,-21 0 0</inkml:trace>
  <inkml:trace contextRef="#ctx0" brushRef="#br0" timeOffset="14041.48">8699 3683 0,'0'21'0,"-21"0"0,0-21 15,21 22-15,-21-22 16,21 21-16,21-21 16,0 0-1,0 0-15,1 0 0,20-21 16,-21 21-16,0-22 0,22 1 15,-22 0-15,21 0 0,-21 0 0,0 0 16,22-1-16,-43 1 0,21 0 0,-21 0 16,0 0-16,0 0 0,0-1 15,-21 22-15,-22 0 16,22 0-16,0 0 0,0 0 16,-21 22-16,20-1 0,1 0 15,0 21-15,0-21 0,0 1 0,21 20 16,0-21-16,-21 0 0,21 22 15,0-22-15,0 0 0,0 0 0,0 0 16,0 0-16,0 1 0,21-22 16,0 0-16,0 21 0,0-21 15,0 0-15,1 0 0,20 0 0,-21 0 16,0-21-16,22 21 0,-1-22 16</inkml:trace>
  <inkml:trace contextRef="#ctx0" brushRef="#br0" timeOffset="14323.91">9419 3429 0,'0'0'0,"-21"0"31,0 21-31,0-21 16,-1 21-16,22 22 0,0-22 15,-21 0-15,0 21 0,21-20 16,0 20-16,0-21 0,0 0 15,0 22-15,0-22 0,0 0 0,0 0 16,0 0-16,0 0 0,0 1 0,0-1 16,21-21-16,0 0 15,22 0-15,-22 0 0,0 0 0,0 0 16,22-21-16,-1 21 0,-21-22 0,21 1 16,-20-21-16,20 21 0,0-22 15,-21 22-15,22-21 0,-22-22 0,21 22 16</inkml:trace>
  <inkml:trace contextRef="#ctx0" brushRef="#br0" timeOffset="14554.36">9906 3069 0,'0'0'0,"0"-106"16,0 85-16,0 0 15,0 0-15,0 42 16,-21 0-16,0 0 0,21 22 16,-22-1-16,22 0 0,0 22 0,0-22 15,0 22-15,-21-1 0,21 1 16,0-1-16,0-20 0,-21 20 0,21-21 15,0 1-15,0-1 0,0-21 0,0 22 16,0-22-16,0 0 0,0 0 16,21-21-16,0 21 0,1-21 15,-1 0-15,0 0 0,0 0 16,0-21-16,0 0 0,1 0 16,-1-22-16,0 22 0,-21 0 15</inkml:trace>
  <inkml:trace contextRef="#ctx0" brushRef="#br0" timeOffset="14716.85">9779 3302 0,'-21'0'0,"42"0"0,-63 21 0,42 0 15,0 1 1,42-22 0,-21 0-16,0 0 15,22 0-15,-1 0 0,0 0 0,1-22 16,-1 22-16,0-21 0,-21 0 15,22 0-15,-1 0 0</inkml:trace>
  <inkml:trace contextRef="#ctx0" brushRef="#br0" timeOffset="15215.92">11049 2985 0,'0'0'0,"0"-22"0,0 1 15,-21 0-15,21 0 0,-21 21 16,-1 0-16,1 21 15,21 21-15,-21-20 0,21 20 16,0 0-16,-21 1 0,21 20 16,0 1-16,0-22 0,-21 21 15,21 1-15,-21-22 0,21 22 0,0-22 16,-22 0-16,22 1 0,0-22 0,0 0 16,0 0-16,0 0 0,0 1 15,0-44 1,0 1-1</inkml:trace>
  <inkml:trace contextRef="#ctx0" brushRef="#br0" timeOffset="15315.4">10647 3090 0,'0'-21'0,"0"42"0,0-84 0,-21 42 15,-1 0-15</inkml:trace>
  <inkml:trace contextRef="#ctx0" brushRef="#br0" timeOffset="15748.33">10753 2858 0,'42'0'0,"0"0"0,1 0 16,-1 0-16,0 0 0,22 0 16,-1 0-16,-20 0 0,-1 21 15,0 0-15,1 0 0,-1 0 0,-21 22 16,-21-22-16,0 21 0,0 0 16,0 1-16,-21-1 0,-21-21 0,20 22 15,-20-1-15,21 0 0,-21-21 16,20 1-16,-20-1 0,21-21 15,0 0-15,0 21 0,-1-21 0,22-21 16,0 0 0,0-1-16,0 1 15,22 0-15,20 21 0,-21-21 0,0 21 16,22 0-16,-1-21 16,0 21-16,-21 0 0,22 0 0,-1 21 0,-21-21 15,22 21-15,-22 0 16,0 0-16,-21 22 0,0-22 0,0 21 15,0 1-15,-21-22 0,-22 21 0,1 0 16,0 1-16,-1-22 16,-20 21-16,21-21 0,-22 1 0,22-1 0,-22 0 15,22 0-15,0-21 0,-1 0 16,1 0-16,21 0 0,0 0 0,-22 0 16,22-21-16,0 0 15,21 0-15,0-1 0,0 1 16,21 0-16,-21 0 0,42 0 15,-20 0-15,20 21 16,0-22-16,1 1 0,-1 0 0,21 0 16,-20 0-16,20 0 0</inkml:trace>
  <inkml:trace contextRef="#ctx0" brushRef="#br0" timeOffset="16329.66">11663 3344 0,'0'64'15,"0"-43"1,0 21-16,0-20 0,0-1 0,0 0 16,0 21-16,0-21 0,0 1 15,0-1-15,0 0 0,0 0 0,0 0 16,0 0-16,21-21 16,0 0-16,0 0 15,0 0-15,22 0 0,-22-21 16,21 0-16,-21 0 0,22 0 0,-22 0 15,21-1-15,-21 1 0,22 0 16,-22 0-16,-21-21 0,0 20 0,21 1 16,-21 0-16,0 0 0,0 0 0,0 0 15,0 42 17,0 0-32,-21 0 0,21 21 15,0-20-15,0 20 0,0 0 16,0 1-16,0-1 0,0 0 0,0 1 15,0 20-15,0 1 0,0-1 16,0 1-16,0 20 0,0 1 0,0-22 16,0 22-16,0 0 0,0-1 15,0 1-15,0 0 0,-21-1 0,21 1 16,-21 0-16,-1-22 0,22 22 0,-21-22 16,21 1-16,0-1 0,-21-20 15,0-1-15,21 0 0,-21-20 16,0-1-16,21 0 0,-22-21 0,1 0 15,0 0-15,-21-21 0,21 21 16,-22-43-16,22 22 0,-21-21 0,21-22 16,-1 1-16,-20-22 0,21 1 0,0-1 15,21 0-15,0 1 0,0-1 16,0 0-16,0 22 0,0-22 0,0 0 16,21 22-16,0-22 0,21 22 15,-20-1-15,41-20 0,1 20 0,-22 1 16,43-1-16,-22 22 0</inkml:trace>
  <inkml:trace contextRef="#ctx0" brushRef="#br0" timeOffset="16772">12573 2815 0,'-21'-42'0,"42"84"0,-42-105 0,21 42 15,0-1-15,0 1 0,0 0 16,0 0-16,0 42 16,0 0-1,0 22-15,0-1 0,0 0 0,0 1 16,0-1-16,0 21 0,21 1 16,-21-1-16,0-20 0,0 20 0,0 1 15,0-1-15,0-20 0,0-1 16,21 0-16,-21-21 0,0 22 15,21-22-15,-21 0 0,21-21 16,1 0 0,-1-21-16,0 0 0,-21-22 0,21 22 15,0-21-15,0-22 0,1 22 16</inkml:trace>
  <inkml:trace contextRef="#ctx0" brushRef="#br0" timeOffset="17011.99">13017 2561 0,'0'0'0,"0"-21"0,0 0 15,0 0-15,0 0 0,-21 42 16,0 0 0,0 21-16,0 1 0,0 20 15,-1 1-15,1-22 0,-21 21 16,21 1-16,0 21 0,-22-22 16,22 1-16,0-1 0,0 1 0,0-1 15,-1 1-15,22-22 0,0 0 16,0 1-16,-21-22 0,21 0 0,0 0 15,0 0-15,21-21 16,1-21 0,-1 0-16,0 0 0,0 0 0,0-22 15</inkml:trace>
  <inkml:trace contextRef="#ctx0" brushRef="#br0" timeOffset="17215.96">13102 3090 0,'0'0'0,"0"22"31,0-1-31,0 0 0,0 0 0,0 21 16,0-20-16,0 20 0,-21-21 15,21 21-15,-21-20 0,0 20 0,21-21 16,0 0-16,0 0 0,-22 1 16,22-1-16,0 0 0,-21-21 0,21-21 46,21 0-46,1-22 0</inkml:trace>
  <inkml:trace contextRef="#ctx0" brushRef="#br0" timeOffset="17348">13081 2985 0,'0'0'0,"0"-22"0,0 1 16,21 21 30</inkml:trace>
  <inkml:trace contextRef="#ctx0" brushRef="#br0" timeOffset="17780">13652 3112 0,'0'0'15,"0"-22"-15,22 22 0,-22-21 16,0 0-16,-22 21 16,1 0-16,0 0 15,0 0-15,0 0 0,-22 0 0,22 21 16,-21 0-16,21 1 0,-22-1 16,22 0-16,0 0 0,0 0 15,0 0-15,21 1 0,0-1 0,0 0 16,0 0-16,21-21 15,0 21-15,0 0 0,0-21 0,22 22 16,-22-22-16,21 21 0,-21-21 16,22 21-16,-22 0 0,0 0 0,0-21 15,0 21-15,-21 1 0,22-1 16,-22 0-16,0 0 0,0 0 0,-22 0 16,1 1-16,-21-1 0,21-21 15,-22 21-15,22 0 0,-21-21 16,0 0-16,20 0 0,-20 0 0,0 0 15,21 0-15,-1 0 0,1-21 16,0 21-16,0-21 0,21 0 16,0-1-16,0 1 0,0 0 0,21 21 15,0-21-15,0 0 0,1 0 16,20-1-16,0 1 0</inkml:trace>
  <inkml:trace contextRef="#ctx0" brushRef="#br0" timeOffset="18004.41">13991 3133 0,'0'21'31,"0"0"-31,0 0 0,-21 22 16,21-22-16,0 21 0,0-21 0,0 22 16,-21-22-16,21 21 0,-21-21 15,21 22-15,-22-22 0,22 0 0,0 0 16,0 0-16,-21 0 0,21 1 15,-21-22-15,21-22 32,0 1-32,0 0 0</inkml:trace>
  <inkml:trace contextRef="#ctx0" brushRef="#br0" timeOffset="18163.86">13906 2942 0,'0'0'0,"-21"0"15,21-21-15,-21 0 16,0 21-16,0 0 16,42-21 15,0 21-15</inkml:trace>
  <inkml:trace contextRef="#ctx0" brushRef="#br0" timeOffset="18691.65">14414 2604 0,'0'0'15,"0"-22"-15,0 44 32,0-1-32,-21 21 0,21-21 15,0 22-15,0-1 0,0 0 16,0 1-16,0-1 0,0 21 0,0-20 15,0-1-15,0 0 0,0 22 0,0-22 16,0 1-16,0-1 0,0 0 16,0 1-16,-21-1 0,21-21 0,0 21 15,0-20-15,-21-1 0,21 0 16,-21-21 0,0-21-1,21 0 1,0-22-16,0 22 0,0 0 0,0-21 15,0 20-15,0-20 0,0 21 16,21-21-16,21 20 0,-21 1 0,0-21 16,1 42-16,20-21 0,-21 0 15,21 21-15,1 0 0,-22 0 0,0 0 16,21 0-16,-20 0 0,-1 21 16,-21 0-16,21 21 0,-21-21 15,21 22-15,-21-22 0,0 21 0,0-21 0,0 22 16,-21-22-16,0 21 15,0-21-15,-22 1 0,22-1 0,0 0 16,-21 0-16,20 0 0,1-21 16,-21 0-16,21 21 0,0-21 0,-1 0 15,1 0-15,0-21 16,21 0-16,0 0 16,0 0-16,0 0 0,0-1 0,21 1 15,0-21-15,1 21 0</inkml:trace>
  <inkml:trace contextRef="#ctx0" brushRef="#br0" timeOffset="18964.49">14965 2688 0,'0'0'16,"0"-21"-16,21 0 0,-21 0 0,21 21 16,-21 21-1,0 0-15,0 0 0,0 0 16,0 22-16,0-1 0,0 0 0,0 1 15,0 20-15,0-20 0,0-1 0,0 21 16,0-20-16,0 20 0,-21-20 16,0-1-16,21 0 0,-21 1 15,21-1-15,0-21 0,0 0 16,0 0-16,0 1 0,0-1 0,21-21 47,-21-21-47,21-1 0,0 1 0,0 0 15,-21-21-15</inkml:trace>
  <inkml:trace contextRef="#ctx0" brushRef="#br0" timeOffset="19257.32">15198 3281 0,'42'0'16,"-21"0"-16,0 0 15,0-21-15,1 21 0,-1-21 0,21-1 16,-21 22-16,0-21 0,1 0 15,-1 21-15,0-21 0,0 0 0,0 21 16,-21-21-16,0-1 16,-21 22-1,0 0-15,0 22 0,-22-1 0,22 0 16,-21 0-16,21 21 16,-22-20-16,22 20 0,-21 0 0,21 1 15,0-1-15,21 0 0,0-21 0,0 22 16,0-22-16,0 21 0,0-21 0,21 1 15,0-1-15,0-21 16,21 0-16,1 0 0,-1 0 16,0 0-16,1 0 0,-1 0 0,0-21 15</inkml:trace>
  <inkml:trace contextRef="#ctx0" brushRef="#br0" timeOffset="19657.13">16023 2773 0,'0'0'0,"21"-21"0,106 21 16,-84 0-16,-22-21 15,21 21-15,0 0 0,-20 0 16,20 0-16,0 0 0,-21-22 0,22 22 15,-22 0-15,0 0 0,21 0 16,-20 0-16,-1 0 0,-42 0 31,-1 0-15,1 0-16</inkml:trace>
  <inkml:trace contextRef="#ctx0" brushRef="#br0" timeOffset="19876.66">16192 2773 0,'0'0'0,"-21"0"0,0 21 16,21 0-16,-21 0 0,0 1 16,21 20-16,0-21 0,0 21 0,0-20 15,0 20-15,0 0 0,0 1 16,0 20-16,0-21 0,0 1 0,0-1 16,0 0-16,0 1 0,0-22 15,0 21-15,0-21 0,0 22 0,0-22 16,0 0-16,0 0 0,0 0 15,21-21 1,0-21-16,0 21 16,0-21-16</inkml:trace>
  <inkml:trace contextRef="#ctx0" brushRef="#br0" timeOffset="20228.09">16446 3323 0,'64'0'16,"-43"0"0,0-21-16,0 21 0,1-21 0,20 21 15,-21-21-15,0 0 0,22-1 16,-22 22-16,0-21 0,0 0 0,0 0 16,-21 0-16,0 0 0,0-1 15,-21 22 1,0 0-16,-21 0 15,20 0-15,-20 22 0,21-22 16,0 21-16,-22 21 0,22-21 0,0 22 16,-21-22-16,42 21 0,-21 0 0,21 1 15,-22-22-15,22 21 0,0-21 16,0 22-16,0-22 0,22 0 0,-22 0 16,21 0-16,0-21 0,21 22 15,-21-22-15,1 0 0,20 0 16,-21 0-16,21 0 0,1 0 0,-22-22 15,21 1-15,-21 0 0,22 0 16,-22 0-16</inkml:trace>
  <inkml:trace contextRef="#ctx0" brushRef="#br0" timeOffset="20453.53">17018 3069 0,'0'21'16,"21"1"-1,0 20-15,-21-21 0,21 0 16,1 0-16,-1 22 0,0-22 0,0 0 16,0 21-16,0-20 15,1-1-15,20 0 0,-21 21 16,0-42-16,-21 21 0,0 1 16,21-22-16,1 0 15,-22-22 1,21 1-16</inkml:trace>
  <inkml:trace contextRef="#ctx0" brushRef="#br0" timeOffset="20669.98">17484 3027 0,'0'0'0,"-22"0"0,1 0 0,0 21 16,0-21-16,0 21 0,0 0 15,-1 1-15,-20 20 16,21-21-16,0 21 0,0 1 0,-22-1 15,22-21-15,0 22 0,0-1 16,0-21-16,-1 21 0,1-20 0,0 20 16,21-21-16,0 0 0,0 0 15,21-21 1,0-21-16,22 0 16,-22 0-16</inkml:trace>
  <inkml:trace contextRef="#ctx0" brushRef="#br0" timeOffset="20969.45">17907 2477 0,'0'0'0,"0"21"0,-21 0 15,21 21-15,-21-21 0,-1 22 16,22 20-16,0-20 0,-21 20 0,21-21 15,-21 22-15,21-22 0,0 22 16,-21-22-16,21 22 0,0-22 0,0 0 16,0 22-16,0-22 0,0 0 15,0 1-15,0-22 0,0 21 16,21-21-16,-21 1 0,21-1 0,-21 0 16,21 0-16,1-21 0,-1 0 15,0 0-15,0 0 0,0-21 16,0 21-16,1-21 15,-1 0-15,-21-22 0</inkml:trace>
  <inkml:trace contextRef="#ctx0" brushRef="#br0" timeOffset="21140.46">17822 3133 0,'0'0'0,"-21"0"0,-21 0 15,21 0-15,42 21 31,0-21-31,0 0 16,0 0-16,22 0 0,-22 0 0,21 0 16,0 0-16,1-21 0,-1 21 15,22-21-15,-22 21 0</inkml:trace>
  <inkml:trace contextRef="#ctx0" brushRef="#br0" timeOffset="21408.37">19071 2752 0,'0'0'0,"0"-21"15,0-1-15,0 44 32,0-1-32,-21 0 0,21 21 0,0-21 15,0 22-15,-21-1 0,0 0 16,-1 1-16,22-1 0,-21 0 0,0 1 15,21-1-15,0 0 0,-21 1 16,21-22-16,-21 21 0,21-21 0,0 22 16,0-22-16,0 0 0,21 0 15,0-21-15,0 0 16,0 0-16,1 0 0,-1 0 0</inkml:trace>
  <inkml:trace contextRef="#ctx0" brushRef="#br0" timeOffset="21670.31">19516 2688 0,'0'0'0,"0"-21"0,21-21 16,0 21-16,0 21 16,0 0-16,22 0 0,-22 0 0,21 21 15,0 0-15,1 0 16,-22 0-16,21 22 0,1-1 0,-22 0 15,21 1-15,-21-1 0,0 0 0,-21 1 16,0 20-16,0-21 0,0 1 16,0-1-16,-21 22 0,0-22 0,-21 0 15,21-21-15,-22 22 16,22-1-16,-21-21 0,-22 0 0,22 1 0,-22-1 16,22 0-16</inkml:trace>
  <inkml:trace contextRef="#ctx0" brushRef="#br0" timeOffset="22740.92">2730 5334 0,'0'0'0,"0"-21"15,0 0 1,0 0-1,0-1-15,22 22 0,-1-21 16,0 21-16,0-21 0,0 21 0,0 0 16,22 0-16,-22 0 0,0 0 0,0 21 15,0 0-15,1 1 16,-1-1-16,-21 0 0,0 21 0,0 1 16,0-22-16,0 21 0,0 0 15,-21 1-15,-1-1 0,-20-21 0,21 22 16,0-22-16,0 21 0,-1-21 15,1-21-15,0 21 0,0-21 0,0 0 16,0 0-16,21-21 16,0 0-16,0 0 15,0 0-15,0 0 0,21-1 16,0 1-16,0 0 0,0 21 16,22-21-16,-22 21 0,21 0 0,0 0 15,1 0-15,-22 0 16,21 21-16,-21 0 0,22 0 0,-22 1 15,-21 20-15,0-21 0,0 21 16,0-20-16,0 20 0,-42 0 0,20 1 16,-20-1-16,0-21 0,-1 21 15,1-20-15,-21-1 0,20 21 16,1-42-16,-22 21 0,22 0 0,0-21 16,-1 0-16,1 0 0,0 0 0,-1 0 15,22 0-15,-21-21 0,21 0 16,0 21-16,21-21 0,0 0 15,0 0-15,0-1 0,0-20 0,21 21 16,0-21-16,21 20 0,1-20 16</inkml:trace>
  <inkml:trace contextRef="#ctx0" brushRef="#br0" timeOffset="22927.82">3937 5503 0,'0'0'16,"0"22"-1,21-22-15,0 0 16,0 0 0,1 0-16,-1 0 15</inkml:trace>
  <inkml:trace contextRef="#ctx0" brushRef="#br0" timeOffset="23724.89">6498 5503 0,'0'-21'47,"21"0"-47,0 21 0,1-21 15,-1 0-15,0 0 0,0-1 0,0 1 16,-21 0-16,0 0 0,0 0 16,0 0-16,0-1 0,0 1 0,-21 0 15,0 0-15,-21 0 0,-1 0 16,1-1-16,-22 22 0,22 0 0,-21 0 15,20 0-15,-20 0 0,20 22 0,-20-22 16,21 21-16,-1 21 0,1-21 16,0 22-16,20-1 0,-20-21 15,21 21-15,0 1 0,21 20 16,0-20-16,0-1 0,0 0 0,0 1 16,0-22-16,0 0 0,21 0 15,0 0-15,0 0 0,0-21 16,22 0-16,-22 0 0,21-21 0,-21 0 15,22-21-15,-1 21 0,0-22 0,1 1 16,-1 0-16,0-1 0,1 1 16,-1-22-16,0 22 0,-20-21 0,20-1 15,-21 1-15,21-22 0,-20 21 16,-1-20-16,-21 20 0,0 1 0,0 20 16,0-20-16,0 21 0,0-1 15,-21 22-15,21 0 0,-22 0 16,1 21-16,0 0 0,21 21 15,-21 0-15,21 0 0,0 22 16,0-1-16,0 21 0,0 1 16,0-1-16,0 22 0,0-21 0,0-1 15,0 1-15,21-1 0,-21-21 0,0 22 16,21-22-16,-21-21 0,21 22 16,-21-22-16,22 0 0,-1 0 15,0 0-15,0-21 0,0 0 16,0 0-16,1 0 0,-1 0 15,0-21-15,0 0 0,0 0 16</inkml:trace>
  <inkml:trace contextRef="#ctx0" brushRef="#br0" timeOffset="24063.72">7006 5313 0,'42'0'16,"-20"0"-16,-1 0 0,-21-21 15,21 21-15,0-21 0,0-1 0,0 22 16,1-21-16,-1 0 0,0 0 16,0 0-16,-21 0 0,0-1 0,21 22 15,-21-21-15,0 0 0,-21 21 32,0 0-32,0 0 0,-22 21 15,22 0-15,0 1 0,0-1 16,21 21-16,-21-21 0,21 22 0,-21-1 15,21-21-15,0 21 0,0-20 0,0 20 16,0-21-16,0 0 0,0 22 16,0-22-16,21 0 0,0 0 15,0-21-15,0 0 0,0 0 16,1 0-16,-1 0 0,21-21 0,-21 0 16,22 0-16,-1-1 0,0 1 15,1-21-15,-1 21 0</inkml:trace>
  <inkml:trace contextRef="#ctx0" brushRef="#br0" timeOffset="24400.04">7937 5038 0,'0'0'0,"22"-21"16,-22-1-16,-22 22 15,1 0-15,-21 22 16,0 20-16,-1-21 0,1 0 16,0 22-16,20-22 0,-20 0 0,21 21 15,-21-21-15,42 1 0,0-1 16,0 0-16,0 0 0,0 0 15,21 0-15,0-21 0,0 0 16,21 0-16,1 22 0,-22-22 16,21 0-16,1 0 0,-1 21 0,-21 0 15,21-21-15,-20 21 0,-1-21 16,0 21-16,-21 0 0,0 1 16,-21-22-16,0 21 0,-1 0 0,-20-21 15,21 21-15,-21-21 0,-1 0 16,1 0-16,21 0 0,-22 0 0,1 0 15,21 0-15,0 0 0,0 0 16,-1 0-16,1-21 0,21 0 0,0 0 16,0-1-16,0 1 15,21 0-15,1 0 0,-1 0 16,0 0-16</inkml:trace>
  <inkml:trace contextRef="#ctx0" brushRef="#br0" timeOffset="24779.82">8297 5313 0,'0'0'0,"21"21"15,1-21 17,-1-21-32,0 0 0,0 0 0,-21-1 15,21 22-15,0-42 0,1 21 16,-1 0-16,0 0 0,0-1 15,0 1-15,0 0 0,-21-21 0,22 42 16,-22-21-16,0-1 16,-22 22-16,1 0 0,0 0 15,-21 0-15,21 0 0,-1 22 16,1 20-16,0-21 0,0 0 0,0 22 16,0-1-16,-1-21 0,22 21 15,0 1-15,-21-1 0,21 0 16,0-20-16,0 20 0,0 0 0,0-21 0,0 1 15,0-1-15,21 0 16,1 0-16,-1-21 0,21 0 16,-21 0-16,0 0 0,1 0 0,20-21 15,0 0-15,-21 0 0,22-1 16,-1-20-16,0 21 0</inkml:trace>
  <inkml:trace contextRef="#ctx0" brushRef="#br0" timeOffset="25027.69">9186 4466 0,'0'0'0,"0"21"15,0 1-15,0 20 16,0-21-16,-21 21 0,21 22 16,0-1-16,0 1 0,-21-1 15,21 1-15,-21-1 0,21 1 0,-21-1 16,21-20-16,-22 20 0,22-20 15,0-1-15,0 0 0,0-21 0,-21 22 16,21-22-16,0 0 0,0 0 0,21-21 16,1 0-1,-1-21-15,0 21 0,0-21 16,0 0-16</inkml:trace>
  <inkml:trace contextRef="#ctx0" brushRef="#br0" timeOffset="25375.49">9356 5249 0,'0'0'0,"0"22"16,0-1-16,21-21 47,0-21-47,0 21 0,0-22 15,0 1-15,1 0 0,20 0 16,-21 0-16,-21 0 0,21-1 15,-21 1-15,0 0 0,0 0 0,0 0 16,-21 21 0,0 0-16,0 0 0,0 21 15,-1 0-15,22 0 0,-21 0 16,0 1-16,0-1 0,21 21 0,0-21 16,-21 0-16,21 22 0,0-22 0,0 0 15,0 21-15,0-20 0,0-1 16,0 0-16,0 0 0,21-21 15,0 0-15,0 0 0,0 0 16,1 0-16,-1 0 0,21 0 0,0-21 16</inkml:trace>
  <inkml:trace contextRef="#ctx0" brushRef="#br0" timeOffset="25609.36">10075 5101 0,'0'0'0,"0"-42"16,-21 42-1,0 0 1,0 0-16,21 21 0,-21 0 0,-1 0 16,1 1-16,21 20 0,0-21 15,-21 0-15,21 22 0,-21-22 0,21 21 16,0-21-16,0 0 0,0 1 16,0 20-16,0-21 0,21 0 15,0 0-15,0-21 0,1 0 16,-1 0-16,0 0 0,21 0 15,-21 0-15,22-21 0,-1 0 0,-21 0 16,22 0-16,-1-22 0</inkml:trace>
  <inkml:trace contextRef="#ctx0" brushRef="#br0" timeOffset="25847.22">10583 4805 0,'0'0'0,"0"-64"0,0 22 0,0 21 15,0-21-15,0 20 0,0 1 0,-21 21 31,0 21-31,21 1 0,-21-1 0,21 21 16,0 0-16,-21 1 0,21 20 16,-22 1-16,22-22 0,-21 22 0,21-22 15,0 21-15,0-20 0,0-1 0,0 0 16,0 1-16,0-22 0,0 21 16,0-21-16,0 1 0,0-1 0,21-21 15,1 0-15,-1 0 16,0 0-16,0-21 15,-21-1-15,0 1 0</inkml:trace>
  <inkml:trace contextRef="#ctx0" brushRef="#br0" timeOffset="25979.14">10456 5165 0,'0'0'0,"0"-21"31,21 21-15,1 0-16,-1-22 0,0 22 15,21-21-15,-21 21 0,22-21 0,-1 0 16,-21 21-16</inkml:trace>
  <inkml:trace contextRef="#ctx0" brushRef="#br0" timeOffset="26251.5">11642 4593 0,'0'0'0,"-22"0"16,1 0-16,0 21 16,21 1-16,-21-1 15,21 0-15,-21 21 0,21 1 0,0-1 16,0 0-16,-21 1 0,21-1 16,-22 0-16,22 22 0,0-22 0,0 0 15,0 1-15,-21-1 0,21-21 0,0 22 16,0-22-16,-21 0 0,21 0 15,0 0-15,0 0 0,21-42 32,-21 0-32,21 0 0</inkml:trace>
  <inkml:trace contextRef="#ctx0" brushRef="#br0" timeOffset="27303.41">11536 4763 0,'0'0'0,"0"-43"0,0-20 16,0 42-16,0-1 15,21 1-15,-21 0 0,21 0 0,0 0 16,0 0-16,22 21 0,-22 0 16,0 0-16,21 0 15,-20 0-15,20 0 0,-21 21 0,21 0 16,-20 0-16,-1 0 0,0 0 16,-21 1-16,0-1 0,0 21 0,0-21 15,-21 0-15,0 22 0,-1-22 0,1 21 16,-21-21-16,21 1 0,-22-1 15,22 0-15,0 0 0,0-21 16,0 0-16,0 0 0,42 0 31,0-21-31,21 21 0,-21 0 16,22-21-16,-1 21 0,0 0 16,22 0-16,-22 0 0,1 0 15,-1 21-15,0 0 0,1 0 0,-1 0 16,-21-21-16,0 22 0,0 20 15,-21-21-15,0 0 0,0 0 0,0 22 16,-21-22-16,0 0 0,0 0 16,0 0-16,-22 22 0,1-22 0,0 0 15,-22-21-15,22 21 0,0 0 0,-1-21 16,1 0-16,0 0 0,-1 0 16,22 0-16,-21 0 0,21 0 15,21-21-15,0 0 0,0 0 16,21 0-16,0 0 0,21-1 15,1 1-15,-1-21 0,0 21 16,22 0-16,-1-1 0,-20 1 16,20-21-16,1 21 0,-22 0 0,21-1 15,-20 1-15,-1 0 0,0 21 0,1 0 16,-22-21-16,0 21 0,0 0 16,0 0-16,1 0 0,-22 21 0,0 0 15,0 0-15,0 1 0,0-1 0,0 0 16,0 0-16,0 0 0,0 22 15,0-22-15,0 0 0,0 0 0,0 0 16,0 0-16,0 1 16,21-22-16,0 0 15,0 0-15,21 0 16,-20 0-16,-1 0 0,0-22 16,21 1-16,-21 0 0,22 0 0,-1 0 15,-21-22-15,0 22 0,1 0 0,20-21 16,-42 21-16,21-1 15,-21-20-15,21 21 0,-21 0 0,0 0 16,0 42 15,0 0-31,0 21 16,0-21-16,0 22 0,0-22 16,0 21-16,0 1 0,0-1 0,-21 0 15,21 1-15,0-1 0,0 0 16,0 22-16,0-22 0,0 22 15,0-22-15,0 21 0,0-20 0,0 20 16,0-20-16,0 20 0,21-21 0,-21 22 16,0-22-16,0 1 0,0-1 15,0 0-15,0 1 0,0-1 0,0 0 16,0-21-16,0 22 0,-21-1 0,0-21 16,0 0-16,0 22 0,-1-43 15,1 21-15,0-21 0,0 0 16,0-21-16,0 0 0,-1-1 0,1 1 15,0-21-15,0 21 0,21-22 0,0 1 16,-21 0-16,0-22 0,21 22 16,0-22-16,0 1 0,0-1 0,0 1 15,0-1-15,0 1 0,0-1 16,21 22-16,-21-21 0,42 20 0,-21 1 16,0-22-16,22 22 0,-1 0 0,0-1 15</inkml:trace>
  <inkml:trace contextRef="#ctx0" brushRef="#br0" timeOffset="27989.66">13970 4678 0,'0'0'0,"-21"0"0,0 21 15,42-21 1,0 0 0,0 0-16,21 0 0,-20 0 0,20-21 15,0 0-15,-21 0 0,22-1 16,-1 1-16,0 0 0,1 0 0,-22 0 16,21 0-16,-21-1 0,1-20 15,-1 21-15,-21 0 0,0-43 16,0 43-16,0 0 0,-43 21 15,22-21-15,-21 21 0,21 0 0,-22 0 16,1 0-16,0 0 16,-1 21-16,22 0 0,-21 0 0,21 0 15,0 22-15,21-1 0,0 0 0,0 1 16,0 20-16,0 1 0,0-1 16,21 1-16,0-1 0,0 1 0,-21-1 15,0 1-15,21-1 0,-21 1 16,0-22-16,0 0 0,0 1 0,0-22 15,-21 21-15,0-21 0,0 1 16,0-22-16,-22 21 0,1-21 0,21 0 16,-22 0-16,1 0 0,0 0 0,21-21 15,-22-1-15,1 1 0,0 0 16,20 0-16,-20 0 0,21-22 16,-21 22-16,20-21 0,1 21 15,0-22-15,0 22 0,21-21 0,0 21 16,0 0-16,0-1 0,0 1 15,21 0-15,21 0 0,-20 0 0,-1 0 16,21-1-16,0 1 0,1 21 0</inkml:trace>
  <inkml:trace contextRef="#ctx0" brushRef="#br0" timeOffset="29419.6">14457 4847 0,'0'0'0,"0"21"0,0 22 0,0-22 0,0 21 15,0-21-15,0 22 0,0-22 0,0 21 16,0-21-16,0 1 0,0-1 16,0 0-16,-21 0 0,21 0 0,-22 0 15,1-21-15,0 0 16,0 0 0,21-21-1,0 0-15,0 0 0,0 0 16,0 0-16,0-1 0,21 1 0,0 0 15,-21 0-15,21 0 0,1 0 16,-1-1-16,0 22 0,0 0 0,0 0 16,0 22-16,1-1 15,-22 0-15,21-21 0,0 42 0,0-21 16,-21 1-16,21-1 0,-21 0 16,0 0-16,21 0 0,1 0 0,-1 1 15,0-1-15,-21 0 0,21-21 16,0 0-16,0 0 15,1 0-15,-1 0 0,0 0 0,21-21 16,-21 21-16,22-21 0,-22-1 16,21 1-16,1 0 0,-22-21 15,21 21-15,-21-1 0,22-41 16,-43 21-16,0 20 0,0-20 16,0 21-16,0 0 0,0 0 0,-22 21 15,1 0-15,-21 0 0,21 0 16,-22 0-16,22 0 0,-21 21 0,0 0 15,20 0-15,-20 21 0,21-20 16,0-1-16,0 21 0,-1-21 0,22 0 16,0 22-16,0-22 0,0 0 0,0 0 15,0 0-15,0 1 0,22-22 16,-1 0-16,0 21 0,0-21 16,21 0-16,-20 0 15,-1 0-15,21-21 0,-21-1 0,22 1 0,-22 0 16,21-21-16,-21 21 0,22-22 15,-22 1-15,0 0 0,0-22 16,0 22-16,-21-22 0,0 1 0,21 20 16,-21-20-16,0 21 0,0-1 15,0 1-15,0 0 0,0-1 0,0 22 16,0 0-16,0 0 0,-21 21 16,0 21-1,21 0-15,0 21 0,0-20 16,-21 20-16,21 0 0,-21 1 15,21 20-15,0-21 0,0 22 0,0-1 0,0-20 16,0 20-16,0-20 16,0-1-16,0-21 0,21 21 0,0-20 15,0-1-15,0 0 0,1 0 16,-1-21-16,0 0 0,0 0 0,21 0 16,-20 0-16,20 0 0,0-21 0,-21 0 15,22 0-15,-22-1 0,21 1 16,-21-21-16,22 21 0,-22-22 0,-21 22 15,21-21-15,-21 21 0,0 0 16,0-22-16,0 22 0,0 0 0,-21 21 16,0 0-1,0 21-15,21 0 0,-22 0 16,1 1-16,21 20 16,-21-21-16,21 21 0,0 1 0,0-22 15,0 0-15,0 21 0,0-20 0,0-1 16,0 0-16,0 0 0,21 0 15,0-21-15,1 21 0,-1-21 16,0 0-16,0 0 16,0 0-16,0-21 0,1 0 0,-1 0 15,0 0-15,0 0 0,0-1 16,0-20-16,1 0 0,-1-1 0,0 22 16,0-21-16,21 0 0,-20-1 0,20 22 15,-21 0-15,21 0 0,-20 0 16,20 21-16,-21 0 0,0 0 15,0 0-15,-21 21 0,0 0 16,0 0-16,0 0 0,0 22 0,0-22 16,0 21-16,0-21 0,0 0 0,-21 22 15,0-22-15,21 0 0,-21 21 16,21-20-16,-21-1 0,42-42 47,0-1-47,0 1 15,0 0-15,1-21 0,-1 21 16,0-22-16,0 1 0,0 21 0,0-22 16,1 1-16,-1 21 0,-21 0 15,0 0-15,21 21 0,-21-22 16,0 44 0,-21-1-16,0 0 0,21 0 15,-22 21-15,22-20 0,0 20 0,-21-21 16,21 21-16,0 1 0,0-22 15,0 21-15,0-21 0,0 1 0,0-1 16,21 0-16,1 0 0,-1 0 16,21-21-16,-21 0 0,22 0 15,-22 0-15,21 0 0,0 0 0,1 0 16,-22 0-16,21-21 0,1 0 16,-1 0-16</inkml:trace>
  <inkml:trace contextRef="#ctx0" brushRef="#br0" timeOffset="29648.47">17399 4572 0,'0'0'0,"0"-21"0,0 0 0,-21 21 15,0 0 1,-1 21-16,1 0 0,21 0 0,-21 22 16,21-22-16,-21 21 15,21 0-15,0 1 0,0-1 0,-21 0 16,21 1-16,0-1 0,0 0 0,0-20 15,0 20-15,0-21 0,0 0 16,21 0-16,0 1 0,0-22 0,0 0 16,1 0-16,20 0 0,-21 0 15,21 0-15,-20 0 0,20-22 0,-21 22 16</inkml:trace>
  <inkml:trace contextRef="#ctx0" brushRef="#br0" timeOffset="29899.33">17907 4403 0,'0'0'15,"0"-21"-15,42-1 16,-21 22-16,-21-21 0,22 21 0,-1 0 16,0 0-16,21 21 0,-21 1 15,1-1-15,-1 0 0,0 21 0,0-21 16,0 22-16,0-22 0,1 21 15,-22 1-15,0-1 0,0 0 0,0 1 16,0-1-16,0 0 0,-22 1 0,-20-1 16,21 0-16,-21 1 15,20-1-15,-20-21 0,0 21 0,-1-20 16,-20 20-16</inkml:trace>
  <inkml:trace contextRef="#ctx0" brushRef="#br0" timeOffset="31002.11">2794 7303 0,'0'0'0,"-21"-22"0,21 1 0,-21 0 15,21 0-15,0 42 32,-22 0-32,22 22 0,-21-22 15,21 42-15,-21-20 0,0-1 0,0 21 16,0-20-16,-1-1 0,1 22 16,-21-22-16,21 0 0,-22 1 0,22-22 15,-21 21-15,0-21 0,20 0 16,1 1-16,-21-1 0,21-21 0,0 0 15,21-21 1,0-1 0,21 22-16,0-21 0,21 0 15,1 0-15,-1 0 0,0 0 0,22 21 16,-22-22-16,22 1 0,-22 0 16,21 0-16,-20 0 0,-1 0 0,0-1 15,1 1-15,-1 21 0,0-21 16,-20 0-16,-1 0 0,0 0 0,0-1 15,-21 1-15,0 0 16,-21 21 0,0 0-16,0 21 15,-1 0-15,1 1 0,21-1 16,0 0-16,-21 0 0,21 0 16,-21 22-16,21-22 0,0 21 0,0-21 15,0 22-15,0-22 0,0 21 16,0-21-16,0 0 0,0 22 0,0-22 15,0 0-15,21-21 16,0 0-16,0-21 16</inkml:trace>
  <inkml:trace contextRef="#ctx0" brushRef="#br0" timeOffset="31175.65">3492 7620 0,'0'0'0,"22"0"0,-1 0 16,0 0 15,0 0-15,0 0-16,0 0 0,1 0 0,-1 0 16,0 0-16,21 0 0</inkml:trace>
  <inkml:trace contextRef="#ctx0" brushRef="#br0" timeOffset="31925.23">6710 7493 0,'0'0'0,"-21"0"0,-1 0 15,22-21 1,0 0-16,0 0 15,22-1-15,-1-20 0,0 21 0,-21-21 16,21-1-16,0 22 0,0-21 16,-21 21-16,0-22 0,0 22 0,0 0 15,0 0-15,-21 21 0,0-21 16,-21 21-16,-1 0 0,-20 0 0,21 0 16,-22 0-16,1 21 0,-1 21 15,22-21-15,-22 22 0,22-1 16,-22 0-16,22 22 0,0-22 0,21 22 15,-22-22-15,22 0 0,0 1 16,21-1-16,0 0 0,0-21 0,0 22 16,0-22-16,0 0 0,21-21 0,0 0 15,0 0-15,22 0 0,-22 0 16,21 0-16,-21 0 0,22-21 0,-1 0 16,0-22-16,22 22 0,-22-21 15,22 0-15,-22-1 0,0-20 0,22 20 16,-22-20-16,1-1 15,-1 1-15,0-1 0,-21 1 0,1-1 16,-1 1-16,-21-1 0,0 22 0,0-21 16,0-1-16,0 1 0,-21 20 15,-1 1-15,1 21 0,0 0 0,0-1 16,0 22-16,0 0 0,-22 22 16,22 20-16,0-21 0,0 21 0,21 22 15,0-22-15,0 1 0,0 20 16,0 1-16,0-1 0,0 1 0,21-1 15,0 1-15,0-1 0,-21 1 16,21-1-16,1 1 0,-1-22 0,0 0 16,-21 1-16,21-22 0,0 0 15,0 0-15,1 0 0,20 0 16,-21-21-16,0 0 0,0 0 0,1-21 16,-1 0-16,0 21 0</inkml:trace>
  <inkml:trace contextRef="#ctx0" brushRef="#br0" timeOffset="32274.27">7091 7281 0,'-43'0'15,"43"22"-15,-21-22 16,21 21-16,21-21 31,1 0-31,-1 0 16,0-21-16,0-1 0,0 1 15,0 0-15,1 0 0,-1 0 16,-21 0-16,0-1 0,21 1 0,-21 0 16,0 0-16,0 0 15,-21 21-15,0 0 16,-1 0-16,1 21 0,-21 0 16,21 0-16,-22 22 0,22-22 0,0 21 15,0 0-15,0 1 0,0-1 0,21 22 16,0-22-16,0-21 0,0 21 15,0 1-15,0-22 0,0 0 16,21 0-16,0 0 0,0-21 16,21 0-16,-20 0 0,20 0 0,0 0 15,1 0-15,-1-21 0,0 0 0,1-21 16</inkml:trace>
  <inkml:trace contextRef="#ctx0" brushRef="#br0" timeOffset="32621.07">7916 7154 0,'0'0'15,"0"-21"-15,0 0 16,-21 21-16,0 0 0,-21 0 0,20 0 16,-20 0-16,21 21 0,-21 0 15,20 1-15,-20-1 0,21 0 16,0 0-16,21 0 0,0 0 0,0 1 16,0-1-16,0 0 0,0 0 15,21-21-15,-21 21 0,21 0 0,21 1 16,-20-22-16,-1 21 0,0 0 15,0 0-15,0-21 0,-21 21 0,0 0 16,0 1-16,0-1 0,0 0 0,-21-21 16,0 21-16,0 0 0,-22-21 15,1 21-15,21-21 0,-21 0 16,-1 0-16,1 0 0,21 0 0,-22 0 16,22 0-16,0-21 0,21 0 0,0 0 15,0 0-15,0 0 0,0-1 16,0 1-16,0 0 0,21 0 15,0 0-15,22 0 0,-1 21 0,-21-22 16,22 1-16,-1-21 0,21 21 16,-20 0-16</inkml:trace>
  <inkml:trace contextRef="#ctx0" brushRef="#br0" timeOffset="32984.26">8276 7303 0,'0'21'0,"0"-42"0,0 63 16,0-21-16,0 0 0,0 0 0,0 1 15,0-1-15,21-21 16,0 0-16,1 0 16,-1-21-16,0-1 15,0 1-15,-21 0 0,21 0 16,0-21-16,1 20 0,-22 1 0,0-21 16,21 21-16,-21-22 0,0 22 15,0-21-15,0 21 0,0 0 0,-21-1 16,-1 22-16,1 0 15,-42 22 1,42-1-16,21 0 0,-22 21 0,1 1 16,0-1-16,21 0 0,0 22 15,0-22-15,-21 0 0,21 22 16,0-22-16,0 1 0,0-22 0,0 21 16,0-21-16,0 0 0,21-21 15,0 22-15,0-22 0,1 0 0,20 0 16,-21 0-16,21-22 0,1 1 15,-1 0-15,0-21 0,1 21 0,20-22 16,-20-20-16,-1 20 0</inkml:trace>
  <inkml:trace contextRef="#ctx0" brushRef="#br0" timeOffset="33219.32">9144 6519 0,'0'-63'0,"0"126"0,21-168 15,-21 83-15,0-20 0,0 21 16,-21 21-16,0 0 0,0 21 15,21 21-15,-22 1 0,1-1 0,0 22 16,21-1-16,-21 1 0,0-1 16,21 1-16,-21 20 0,-1-20 0,22 20 15,-21-20-15,21 21 0,-21-22 0,21 1 16,-21-1-16,21-21 0,0 1 16,0-1-16,0-21 0,0 0 0,0 1 15,21-1-15,0-21 0,0 0 16,22 0-16,-22 0 0,0-21 0,0-1 15,0 1-15,22 0 0</inkml:trace>
  <inkml:trace contextRef="#ctx0" brushRef="#br0" timeOffset="33551.24">9334 7366 0,'22'0'0,"-1"0"15,0 0 1,0 0-16,0-21 15,0 21-15,1-21 0,-22 0 16,21-1-16,0 1 0,0 0 16,-21 0-16,0 0 0,0 0 0,0-1 15,0 1-15,0 0 16,0 0-16,-21 21 0,0 0 16,0 0-16,-1 0 0,1 0 0,0 21 15,0 0-15,0 22 0,21-22 16,-21 21-16,-1 0 0,1 1 0,0-1 15,21-21-15,0 22 0,0-1 0,0 0 16,0-21-16,0 1 0,0-1 16,0 0-16,0 0 0,21 0 0,0-21 15,1 0-15,-1 0 0,21 0 0,-21 0 16,22 0-16,-1-21 0,0 21 16,1-21-16,20-21 0,-21 20 15</inkml:trace>
  <inkml:trace contextRef="#ctx0" brushRef="#br0" timeOffset="34035.4">10350 7070 0,'0'-21'0,"0"42"0,-21-42 15,0 21 1,0 0-16,0 0 0,0 21 0,-1 0 16,-20 0-16,21 21 0,0-20 15,0 20-15,-1 0 0,22 22 16,0-22-16,0 0 0,0 1 15,0-22-15,0 21 0,0-21 16,22 1-16,-22-1 0,21-21 0,21 21 16,-21-21-16,0 0 0,22 0 0,-22 0 15,21-21-15,1 0 0,-1 21 16,0-43-16,1 22 0,-1 0 0,21-21 16,-20-1-16,-1 1 0,0-22 15,1 22-15,-22-21 0,21-1 0,-21 1 16,1-1-16,-22 1 0,0-1 0,0 1 15,0-1-15,0 1 0,0 20 16,0-20-16,0 20 0,0 22 0,0 0 16,0 0-16,0 42 15,0 0-15,-22 22 16,22-22-16,-21 42 0,0-20 0,21 20 16,-21 1-16,0-1 0,21-21 15,-21 43-15,-1-21 0,1-1 0,21 1 16,-21-1-16,21 1 0,-21-22 15,21 21-15,0-20 0,0-1 0,0-21 16,0 22-16,0-22 0,0 0 0,21-21 16,0 0-16,0 0 0,1 0 15,-1 0-15,0 0 0,0 0 0,21-21 16,-20 0-16,-1-22 0,0 22 0</inkml:trace>
  <inkml:trace contextRef="#ctx0" brushRef="#br0" timeOffset="34193.71">10626 7091 0,'0'0'0,"-22"0"0,-41 0 16,84 0 15,0 0-31,0-21 0,22 21 16,-1-21-16,0 21 0,1-22 15,20 1-15,-20 0 0,20 21 0</inkml:trace>
  <inkml:trace contextRef="#ctx0" brushRef="#br0" timeOffset="34673.48">12552 6414 0,'0'0'0,"-21"0"0,-1 0 0,1 0 15,0 21-15,0 21 0,0 0 16,0 1-16,-1-1 0,1 0 0,0 22 0,0-1 16,-21 1-16,20-1 15,-20 1-15,21-1 0,-21 1 0,-1-1 16,1 1-16,21-1 0,-22 1 15,22-22-15,0 1 0,0-22 0,0 21 16,21-21-16,21-42 31,0 0-31,0 0 0,22-22 0,-22 1 16,0 0-16,21-22 0,-21 22 0,22-22 16,-1 1-16</inkml:trace>
  <inkml:trace contextRef="#ctx0" brushRef="#br0" timeOffset="34857.37">12425 6604 0,'21'-21'0,"-42"42"0,63-84 0,-21 63 16,-21 21-16,0 0 16,0 21-16,0 1 0,0-1 15,0 21-15,0-20 0,0-1 0,21 0 16,-21 1-16,0 20 0,22-20 16,-22-1-16,0 0 0,0 1 0,0-22 15,0 21-15,0-21 0,0 0 0,0 1 16,0-1-16,0 0 0,-22-21 31</inkml:trace>
  <inkml:trace contextRef="#ctx0" brushRef="#br0" timeOffset="35051.76">12065 7197 0,'0'0'0,"-85"0"15,64 0-15,42 0 31,22-21-31,-1 21 0,0-22 0,1 1 16,20 21-16,1-21 0,-22 0 0,21 0 16,22 0-16,-21-1 0,-1 1 15,22-21-15,-22 21 0,1-22 0,20 22 16,-20-21-16,-22 0 0,22-1 16,-43 1-16,21 0 0,-21-1 0</inkml:trace>
  <inkml:trace contextRef="#ctx0" brushRef="#br0" timeOffset="35488.04">13166 6498 0,'0'-42'16,"0"21"-16,0 84 0,0-147 15,-22 84-15,1 21 16,0 0-16,0 0 0,0 21 16,0 1-16,-1-1 0,22 0 0,-21 1 15,0 20-15,0-20 0,0 20 16,21-21-16,0 1 0,0 20 16,-21-20-16,21-1 0,0 0 0,0 1 0,0-1 15,0 0-15,0-21 0,21 1 16,0-1-16,0 0 0,0-21 15,22 0-15,-22 0 0,21 0 0,0 0 16,-20-21-16,20 0 0,0-1 16,1 1-16,-1 0 0,0-21 0,-21-1 15,22 1-15,-1 0 0,-21-1 16,0 1-16,22-21 0,-22 20 0,0-20 16,0-1-16,-21 1 0,0-1 15,21 22-15,-21-22 0,0 22 0,0 0 16,0 21-16,0-1 0,0 1 0,-21 42 15,21 1 1,0-1-16,-21 21 0,0 0 16,21 22-16,0-22 0,0 22 0,0-1 15,-21-20-15,21 20 0,-21 1 16,21-22-16,-22 21 0,22-20 0,0-1 16,0 0-16,0 1 0,0-1 15,0-21-15,0 0 0,0 1 0,22-1 16,-1-21-16,0 0 0,21 0 15,-21 0-15,22 0 0,-1-21 0,0-1 16,1 1-16,-1-21 0,22 21 0</inkml:trace>
  <inkml:trace contextRef="#ctx0" brushRef="#br0" timeOffset="35724.91">14922 6371 0,'0'0'0,"-21"0"16,0 0-16,0 21 16,0 1-16,0-1 0,-1 21 0,1 0 15,21 1-15,-21 20 0,0-20 0,0 20 16,0-21-16,21 1 0,-22 20 16,22-20-16,0-1 0,0 0 0,0-21 15,0 22-15,0-1 0,22-21 16,-1 0-16,0 1 0,0-1 15,21-21-15,-20 0 0,20 0 0,0 0 16</inkml:trace>
  <inkml:trace contextRef="#ctx0" brushRef="#br0" timeOffset="36012.25">15706 6392 0,'0'0'0,"0"-21"0,0 0 0,21 0 15,0 21-15,0-21 0,0 21 16,0 0-16,1 0 16,-1 21-16,-21 0 0,21 0 15,0 0-15,0 22 0,0-1 0,1 22 16,-1-22-16,0 21 0,0 1 16,-21-1-16,0-20 0,0 20 0,0-20 15,0 20-15,0 1 0,0-22 0,-21 21 16,0-20-16,0-1 0,-1 0 15,1 1-15,0-1 0,0-21 0,0 0 16,0 1-16,-1-22 16,22-22-16,-21 1 0,21-21 15,0 21-15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4T03:49:27.8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12128 402 0,'0'0'0,"0"-21"16,0 0-16,0 0 15,0 0 1,-21 21-16,21 21 16,0 0-1,0 0-15,0 0 0,0 22 0,0-1 16,0 0-16,0 1 0,0-1 15,0 21-15,0-20 0,0 20 0,0 1 16,0-1-16,0 1 0,0-22 16,0 0-16,0 22 0,0-43 15,0 21-15,0 1 0,0-22 16,0 0-16,0 0 0,0 0 16,0 1-16,-21-44 31,21 1-31,0 0 15,0-21-15,0 21 0</inkml:trace>
  <inkml:trace contextRef="#ctx0" brushRef="#br0" timeOffset="449.74">11769 593 0,'0'0'0,"-64"-43"15,43 43 1,21-21-16,-21 0 0,21 0 16,0 0-16,0 0 15,0-1-15,21 1 0,0 21 16,21-21-16,1 0 0,-1 21 0,0-21 16,22 0-16,-1 21 0,1 0 15,21 0-15,-22 0 0,22 0 16,-22 0-16,1 21 0,-1 0 0,1 0 15,-1 21-15,-20-20 0,20 20 16,-21 0-16,-20 1 0,-1-1 16,0 21-16,-21-20 0,0 20 0,-21-20 15,0 20-15,-1 1 0,-20-22 16,-21 21-16,20-20 0,-20-1 0,-1 0 16,1-20-16,-1 20 0,22-21 0,-22 0 15,1 0-15,21-21 0,-1 0 16,1 22-16,0-22 0,-1 0 0,1 0 15,21 0-15,0 0 0,-22 0 16,22-22 0,21 1-1,0 0-15,21 21 0,0-21 16,1 21-16,-1-21 0,21 0 16,-21 21-16,22-22 0</inkml:trace>
  <inkml:trace contextRef="#ctx0" brushRef="#br0" timeOffset="887.51">12827 1058 0,'0'0'0,"0"-63"16,0 42-16,0 0 0,0-1 15,0 1-15,21 0 16,0 0-16,-21 0 0,43 21 0,-22 0 16,0 0-16,0 0 0,0 0 15,22 21-15,-22 0 0,0 0 0,21 0 16,-21 22-16,1-22 0,-22 21 16,0-21-16,0 22 0,0-22 0,0 21 15,0-21-15,0 22 0,0-22 16,0 0-16,0 0 0,-22-21 0,22 21 15,-21-21-15,0 0 16,21-21 0,0 0-16,0 0 15,0 0-15,0 0 0,0-1 16,0 1-16,0-21 0,21 21 0,0 0 16,1-22-16,-22 22 0,21 0 15,0 0-15,0 0 0,0-1 0,0 22 16,1-21-16,-1 21 0,-21-21 15,21 21-15,0 0 16,0 0-16</inkml:trace>
  <inkml:trace contextRef="#ctx0" brushRef="#br0" timeOffset="1269.95">13631 847 0,'-21'0'15,"0"0"-15,0 21 16,21 0-16,-21 0 0,-1 0 16,22 22-16,-21-22 0,0 21 0,21 1 15,0-22-15,-21 21 0,21 0 0,-21-20 16,21 20-16,0-21 16,0 0-16,0 0 0,0 1 0,0-1 15,21-21-15,0 0 0,0 21 16,0-21-16,1 0 0,-1 0 0,21 0 15,-21 0-15,0-21 0,22 0 16,-22-1-16,0 1 0,0 0 0,0 0 16,1 0-16,-22 0 0,0-1 15,0-20-15,0 21 0,0 0 0,-22-22 16,1 22-16,0 0 0,0 21 16,0-21-16,-22 21 0,22 0 0,0 0 15,0 0-15,0 0 0,0 0 16,-1 0-16,22 21 15,0 0-15,0 0 0,22 1 32</inkml:trace>
  <inkml:trace contextRef="#ctx0" brushRef="#br0" timeOffset="1601.8">14097 974 0,'0'0'0,"-21"0"0,0 0 16,21 21-1,0 0-15,0 0 16,0 0-16,0 1 0,0 20 0,0-21 16,0 21-16,0 1 0,0-22 15,21 21-15,-21 1 0,21-1 0,-21 0 16,0 1-16,0 20 0,0-21 15,0 22-15,0-22 0,0 22 0,0-22 16,0 22-16,0-22 0,0 0 0,0 1 16,0-1-16,0 0 0,0 1 15,0-22-15,0 21 0,0-21 0,0 0 16,0 1-16,21-44 31,-21 1-31,0-21 0,0 21 16,0-22-16</inkml:trace>
  <inkml:trace contextRef="#ctx0" brushRef="#br0" timeOffset="1898.63">13991 1185 0,'0'0'0,"-21"-42"0,0 21 0,0 0 0,21-22 15,0 22-15,0 0 16,0 0-16,21 0 0,0 0 0,21-1 0,-21 1 15,22 0-15,-1 21 16,0 0-16,1-21 0,-1 21 0,0 0 16,1 0-16,-1 21 0,-21 0 15,22 0-15,-22 1 0,0-1 0,-21 21 16,0-21-16,0 22 0,0-22 0,0 0 16,-42 21-16,20-21 0,1 1 15,-21-1-15,0 0 0,20 0 0,-20 0 16,21-21-16,-21 21 0,20-21 15,1 0-15,21-21 32</inkml:trace>
  <inkml:trace contextRef="#ctx0" brushRef="#br0" timeOffset="2923.51">15303 677 0,'22'-21'16,"-22"0"-16,0 0 15,21 0-15,-21 0 0,21 21 16,-21-22-16,0 1 0,0 0 16,0 0-16,0 42 31,0 21-31,-21-20 0,0 20 16,-1 0-16,1 22 0,0-1 15,0 1-15,0-1 0,-22 1 0,22-1 16,-21 1-16,0-22 0,-1 22 15,22-22-15,-21 21 0,21-41 0,-22 20 16,22-21-16,0 21 0,21-20 16,-21-1-16,0-21 15,21-21 1,0-1-16,0 1 0,0 0 16,0 0-16,21 0 0,0-22 0,-21 1 15,21 0-15,0 21 0,-21-22 16,21 1-16,1 21 0,-22 0 0,21-1 15,-21 1-15,21 0 0,0 21 16,0 0-16,0 0 16,1 21-16,-22 0 0,21 1 15,-21-1-15,0 21 0,21-21 0,-21 0 16,21 22-16,-21-22 16,21 0-16,-21 0 0,21 22 0,1-22 15,-22 0-15,21-21 0,0 21 16,0 0-16,0-21 0,22 0 0,-22 0 15,21 21-15,-21-21 0,22 0 0,-22 0 16,21 0-16,0 0 0,-20-21 16,20 0-16,-21 0 0,21 21 0,-20-21 15,20-22-15,-21 22 0,0-21 16,0 21-16,22-22 0,-22-20 0,-21 21 16,21-22-16,-21 1 0,21-1 15,-21 22-15,0-22 0,0 1 0,0 20 16,-21-20-16,0 21 15,0-1-15,-22 1 0,22 0 0,-21 20 16,0-20-16,-1 21 0,1 21 16,0 0-16,-1 0 0,1 0 0,0 0 15,-1 21-15,1 0 0,21 0 16,0 22-16,-22-22 0,22 21 0,21 1 16,0 20-16,0-21 0,0 1 15,0 20-15,0-20 0,0 20 0,21-21 16,0 1-16,1-1 0,20-21 0,-21 0 15,21 1-15,1-1 16,-1 0-16,-21-21 0,22 0 0,-1 0 16,0 0-16,-21 0 0,22 0 0,-22 0 15,0-21-15,21 21 0</inkml:trace>
  <inkml:trace contextRef="#ctx0" brushRef="#br0" timeOffset="3361.25">16192 910 0,'0'-21'16,"-21"21"-1,0 0 1,0 0-16,21 21 16,-21-21-16,0 21 0,21 1 0,0 20 15,-22-21-15,22 21 0,-21-20 0,0 20 16,21-21-16,0 21 0,0-20 15,-21 20-15,21-21 0,0 0 0,0 0 16,0 1-16,0-1 0,0 0 16,21-21-16,0 21 0,0-21 15,1 0-15,-1 0 0,0 0 16,21 0-16,-21 0 0,1-21 0,20 0 16,-21 21-16,0-21 0,0-1 15,1 1-15,-1 0 0,0 0 16,0 0-16,-21-22 0,0 22 0,0-21 15,0 21-15,0-22 0,0 22 16,0-21-16,-21 21 0,0 0 0,0-1 16,-1 22-16,1-21 15,0 21-15,0 0 0,0 0 16,0 0-16,21 21 0,0 1 16,0-1-16,0 0 15,21-21 1,0 0-16</inkml:trace>
  <inkml:trace contextRef="#ctx0" brushRef="#br0" timeOffset="4394.18">16806 953 0,'0'0'0,"-21"21"31,21 0-31,-21 21 16,21-21-16,-21 1 16,0-1-16,21 21 0,0-21 0,0 0 15,-22 1-15,22 20 16,0-21-16,0 0 0,0 0 0,0 1 0,0-1 16,0 0-16,22-21 15,-22 21-15,21-21 16,0 0-16,0 0 15,0 0-15,0 0 0,-21-21 16,22 0-16,-1 0 0,0 21 0,-21-22 16,21 1-16,0 0 0,0 0 15,-21 0-15,22 0 0,-1-1 16,-21 44 15,0-1-15,0 0-16,0 0 15,0 0-15,0 0 16,0 1-16,0-1 0,0 0 16,21-21-1,0 0-15,0 0 0,0 0 16,1 0-16,-1 0 0,0 0 0,0 0 16,0-21-16,0 0 0,1 21 15,-1-22-15,0 1 0,-21 0 0,0 0 16,0 0-16,0 0 15,0-1-15,0-20 0,0 21 0,0 0 16,-21 0-16,21-1 16,0 1-16,-21 21 0,21-21 0,-22 21 15,22-21-15,22 0 32,-1 21-17,0 0-15,0 0 0,0 0 0,0 0 16,1 0-16,20 0 0,-21 0 15,0 0-15,0 0 0,1 0 0,-1 0 16,0 21-16,0 0 16,-21 0-16,21 0 0,-21 1 0,0-1 15,21 0-15,-21 21 16,0-21-16,0 1 0,0-1 0,0 0 16,0 0-16,0 0 15,0 0-15,-21-21 0,21 22 0,-21-22 16,21 21-16,0-42 47,0-1-32,0 1-15,0 0 0,0 0 16,0 0-16,0 0 0,0-22 16,0 22-16,21-21 0,0 21 0,1-22 15,-1 1-15,0 21 16,0-22-16,21 22 0,-20 0 0,-1 0 15,21 0-15,-21 0 0,22 21 16,-22 0-16,21 0 0,-21 0 0,0 21 16,1-21-16,-1 21 0,0 21 15,0-21-15,-21 1 0,21 20 0,-21 0 16,0-21-16,0 22 0,0-22 16,0 21-16,0-21 0,0 1 0,0-1 15,-21 0-15,0 0 0,21 0 16,-21 0-16,21 1 0,-21-22 15,-1 0 1,1 0-16</inkml:trace>
  <inkml:trace contextRef="#ctx0" brushRef="#br0" timeOffset="5241.68">11493 1693 0,'0'0'0,"-84"0"16,63 0-16,-1 0 15,22-21-15,-21 21 16,42 0 15,1 0-31,-1 0 0,0 0 16,21-21-16,-21 21 0,43 0 16,-22 0-16,22 0 0,20 0 0,1 0 15,0-21-15,21 21 0,-22 0 16,43 0-16,-21 0 0,0 0 0,21 0 15,0 0-15,0 0 0,21 0 0,-21 0 16,21 0-16,0 0 0,1 0 16,20 0-16,-21 0 0,21 0 0,1 0 15,-1 0-15,0-21 16,22 21-16,-1 0 0,1 0 0,-1 0 0,1-21 16,-1 21-16,-20 0 15,20 0-15,1-22 0,-22 22 0,0 0 16,1 0-16,-1-21 0,-21 21 0,0 0 15,1 0-15,-22 0 0,0-21 16,0 21-16,-22 0 0,1 0 0,0 0 16,0-21-16,-21 21 0,-1-21 15,-20 21-15,-1 0 0,-20 0 0,-1 0 16,0 0-16,-21 0 0,1-21 16,-44 21-1,-20 0-15,21 0 0,0 0 16,-22 0-16,22 0 0,-21 0 15</inkml:trace>
  <inkml:trace contextRef="#ctx0" brushRef="#br0" timeOffset="6065.75">13060 1820 0,'0'0'0,"0"-21"16,-21 21 15,-1 0-31,1 0 0,-21 0 15,0 0-15,-1 21 0,-20 1 16,20-1-16,-20 0 0,-1 0 0,-20 21 16,-1-20-16,0 20 0,1-21 15,-22 21-15,0 1 0,0-1 16,0 0-16,1 22 0,-1-22 0,-21 1 16,0 20-16,21-21 0,-21 22 15,0-22-15,0 1 0,21-1 0,-21 0 16,21 1-16,0-1 0,1 0 0,20 1 15,-21-22-15,21 0 0,1 21 16,-1-21-16,0 1 0,22-1 0,-1-21 16,1 21-16,21 0 0,-1-21 15,1 0-15,0 0 0,20 0 16,1 0-16,0 0 0,21-21 0</inkml:trace>
  <inkml:trace contextRef="#ctx0" brushRef="#br0" timeOffset="6534.32">9737 2582 0,'0'0'0,"-22"22"0,-41 20 16,42-21-16,0 0 0,-22 0 15,22 1-15,0-1 0,0 0 0,0 0 16,-1-21-16,1 21 0,0-21 16,0 0-16,21 21 0,-21-21 0,21 22 46,21-22-46,0 21 16,0-21-16,0 21 16,22-21-16,-22 21 0,21-21 0,1 21 15,-1-21-15,0 21 0,1 1 0,-1-1 16,21-21-16,-20 21 0,-1 0 16,0 0-16,22-21 0,-22 21 0,1 1 15,-1-22-15,0 21 0,-21-21 16,22 0-16,-1 21 0,-21-21 0,0 0 15,22 0-15,-22 0 0,0 0 0,0 0 16,0 0-16,1 0 0,-1 0 16,0 0-16,0 0 0,0-21 15</inkml:trace>
  <inkml:trace contextRef="#ctx0" brushRef="#br0" timeOffset="7322.05">17420 1799 0,'0'-21'0,"-21"0"16,21 0-16,-21 21 15,21-21 1,21 42 31,21 0-47,-21-21 0,22 42 0,-1-21 15,0 1-15,1 20 0,-1-21 0,0 21 16,22 1-16,-22-1 0,1 0 16,20 1-16,-21-1 0,22 0 0,-1 1 15,1 20-15,-1-20 0,1 20 16,-22-21-16,22 22 0,-1-1 0,1-20 16,-22 20-16,22-20 0,-22-1 0,21 0 15,-20 1-15,-1-1 0,0-21 16,1 0-16,-22 0 0,21 1 15,1-1-15,-22 0 0,0-21 16,0 0-16,0 21 0,0-21 0,1 0 16,-22-21 15,0 0-31,0 0 0,0-1 16,0 1-16</inkml:trace>
  <inkml:trace contextRef="#ctx0" brushRef="#br0" timeOffset="7638.71">19050 2561 0,'0'0'0,"0"-21"0,-21 0 15,21 42 17,0 0-17,0 0-15,21 1 0,0-1 16,0-21-16,-21 21 0,21 0 15,1-21-15,-1 21 0,0 0 0,0-21 16,0 22-16,-21-1 0,21-21 16,1 21-16,-22 0 0,0 0 15,0 0-15,0 1 0,-22-22 16,1 21-16,0 0 0,0 0 16,-21 0-16,20 0 0,-20 1 15,21-1-15,-21 21 0,20-21 16,-62 22-16,63-22 0,-22 0 15,1-21-15,21 21 0,-22-21 0,22 0 16,-21 0-16</inkml:trace>
  <inkml:trace contextRef="#ctx0" brushRef="#br0" timeOffset="8881.48">2413 3683 0,'0'0'0,"21"0"0,0 21 16,0-21-1,1 0 1,-1 0-1,0 0-15,-21-21 16,21 0-16,0 21 0,0-21 16,1 0-16,-22-1 0,21 1 15,0-21-15,0 21 0,0 0 16,-21-22-16,21 22 0,-21-21 0,22 21 16,-22-1-16,0-20 0,0 21 15,0 0-15,-22 0 0,1 21 16,0 0-16,0 0 0,-21 0 15,-1 0-15,22 21 0,-21 0 0,-1 0 16,-20 0-16,21 0 0,-1 1 16,1-1-16,21 0 0,-22 0 0,22 0 15,0 0-15,0 1 16,0-1-16,21 0 0,-21 0 0,21 0 16,0 0-16,0 1 0,0-1 15,21 0-15,0 0 0,0 0 16,0 0-16,22 1 0,-1-22 0,-21 21 15,21 0-15,22 0 0,-22 0 16,1 0-16,-1 1 0,0 20 0,1-21 16,-22 21-16,21-20 0,-21 20 15,-21 0-15,0 1 0,0-1 0,0 0 16,-21 22-16,0-22 0,-21 0 16,-1 1-16,1-22 0,0 21 15,-1-21-15,1 1 0,-22-22 0,22 0 16,-21 0-16,20 0 0,1 0 15,0 0-15,-1 0 0,1-22 0,0 1 16,-1-21-16,22 21 0,-21-22 16,21 22-16,-1-21 0,1 0 15,0-1-15,21 22 0,0-21 0,0-1 16,0 22-16,0 0 0,0-21 16,21 21-16,0-1 0,1 1 0,20 21 15,-21-21-15,21 21 0,-20-21 16,20 21-16,0 0 0,1 0 0,20 0 15,-21 0-15,1 0 0,20 0 16</inkml:trace>
  <inkml:trace contextRef="#ctx0" brushRef="#br0" timeOffset="9153.84">3069 4001 0,'0'0'0,"21"0"0,-21 21 0,0 0 16,0 0-16,0 0 16,0 0-16,0 1 0,0-1 15,0 0-15,0 21 0,0-21 0,0 22 16,0-22-16,-21 21 0,21-21 0,0 1 16,0-1-16,0 0 15,0 0-15,0 0 0,0 0 0,0 1 16,0-44 15,0 1-31,0 0 16,0 0-16</inkml:trace>
  <inkml:trace contextRef="#ctx0" brushRef="#br0" timeOffset="9517.62">3154 3810 0,'-21'0'47,"21"21"-47,0 0 0,0 1 32,21-22-17,0-22 1,0 1-16,0 0 15,-21 0-15,0 0 16,0 0-16,-21 21 16,0-22-16,0 22 0,0 0 15,-1 0-15,1 0 16,0 0-16,0 22 16,21-1-16,-21 0 0,0 0 15,21 0-15,0 0 16,0 1-16,0-1 0,0 0 15,21 0-15,0-21 16,0 21-16,0 0 0,0-21 0</inkml:trace>
  <inkml:trace contextRef="#ctx0" brushRef="#br0" timeOffset="10025.94">3514 4085 0,'0'21'47,"0"1"-47,0-1 16,0 0-16,0 0 0,0 21 16,0-20-16,0-1 0,0 0 0,0 0 15,21 0-15,-21 22 16,0-22-16,0 0 0,0 0 0,0 0 15,0 0-15,0 1 0,0-1 16,0 0-16,0 0 0,-21-42 47,21 0-47,0 0 16,0-1-16,0 1 0,0 0 0,0-21 15,0 21-15,0-22 0,0 22 0,21-21 16,0 21-16,0-22 0,0 1 15,22 21-15,-22 0 0,0-1 0,21 1 16,-21 0-16,22 21 0,-22 0 16,0 0-16,21 0 0,-20 0 15,-1 0-15,0 21 0,-21 0 16,21 22-16,-21-1 0,0-21 16,0 0-16,0 22 0,0-22 0,0 0 15,0 21-15,0-20 0,-21-1 16,21 0-16,-21 0 0,21 0 0,0 0 15,0 1-15,-21-1 16</inkml:trace>
  <inkml:trace contextRef="#ctx0" brushRef="#br0" timeOffset="10890.06">4741 4128 0,'0'0'0,"0"-22"0,0 1 15,0 0-15,-21 21 0,0-21 0,0 0 16,0 21-16,-1 0 0,1 0 15,-21 0-15,21 0 0,-22 0 16,22 21-16,-21 0 0,0 0 0,20 22 16,-20-22-16,21 21 0,-21-21 15,20 22-15,1-22 0,21 21 0,0-21 16,-21 22-16,21-22 0,0 0 16,0 21-16,0-21 0,0 1 15,21-22-15,0 0 0,1 0 0,-1 0 16,21 0-16,-21 0 0,22 0 15,-22-22-15,21 22 0,-21-21 0,22 0 16,-22 0-16,0 21 16,0-21-16,0 0 0,0-1 0,1 1 15,-1 0-15,-21 0 0,0 0 0,0 0 16,21-1-16,-21 1 16,-21 42 15,21 1-16,0-1-15,0 0 0,0 21 16,0-21-16,0 1 0,0 20 0,0 0 16,0-21-16,0 22 0,0-1 0,0 0 15,21 22-15,0-22 0,-21 22 16,0-1-16,21 1 0,-21-1 16,21 1-16,-21 20 0,0-20 0,22-1 15,-22 1-15,21 21 0,0-1 16,-21-20-16,0 20 0,0 1 0,0-21 15,21 20-15,-21-20 0,0 20 0,0-20 16,0 21-16,0-22 0,0 1 16,-21 20-16,0-20 0,0-22 0,21 22 15,-22-22-15,1 0 0,0-21 0,0 22 16,-21-22-16,20-21 0,-20 0 16,0 0-16,-1 0 0,1 0 0,0-21 15,-1 0-15,-20-22 0,21 22 0,-22-21 16,22-22-16,-1 22 15,1-22-15,0 1 0,-1-1 0,22 1 16,-21-1-16,21-20 0,0 20 0,-1-20 16,1-1-16,21 0 0,0 22 15,0-22-15,0 0 0,0 1 0,0 20 16,0-20-16,21 20 0,1-21 16,20 22-16,-21-1 0,0 1 0,22-1 15,-1 1-15,-21 21 0,21-1 16,1 1-16,-1 0 0,0-1 0,1 1 15,-1 21-15,0-22 0,-20 1 0,20 21 16,0-21-16</inkml:trace>
  <inkml:trace contextRef="#ctx0" brushRef="#br0" timeOffset="11217.94">5143 3281 0,'0'0'0,"-21"0"0,0 0 15,0 21 1,21 0-16,0 0 0,-42 106 16,20-84-16,22-1 15,0 22-15,-21-1 0,21 1 0,-21-1 16,0 1-16,21-1 0,0 1 15,-21-22-15,21 21 0,-21 1 0,21-22 16,0 1-16,0-22 0,0 21 0,0-21 16,0 0-16,0 1 0,0-1 15,0 0-15,21-21 32,0 0-32,-21-21 15,0 0-15,0-1 0</inkml:trace>
  <inkml:trace contextRef="#ctx0" brushRef="#br0" timeOffset="11593.86">5143 4233 0,'0'0'16,"0"22"-16,22-22 15,-1 0 1,0 0-16,0 0 15,0 0-15,0-22 0,1 1 16,-1 0-16,0 0 0,0 0 16,0 0-16,0-1 0,1 22 15,-1-21-15,-21 0 0,0 0 0,0 0 16,0 0-16,-21 21 16,-1 0-16,1 0 15,0 0-15,0 21 0,0 0 16,0-21-16,-1 21 0,1 21 15,0-20-15,21-1 0,0 21 0,-21-21 16,21 22-16,-21-22 0,21 0 0,0 21 16,0-21-16,0 1 0,0-1 0,0 0 15,0 0-15,0 0 0,21-21 16,0 0-16,0 0 0,0 0 0,1 0 16,-1 0-16,0 0 15,0 0-15,21-21 0,-20 21 0</inkml:trace>
  <inkml:trace contextRef="#ctx0" brushRef="#br0" timeOffset="12499.34">7091 3704 0,'21'0'31,"0"0"-31,0 0 0,-21-21 16,21 21-16,1-21 0,-1 0 0,0 0 15,0-1-15,0 1 0,0 0 16,22 0-16,-43 0 0,21 0 0,0-22 15,0 22-15,-21 0 0,0 0 16,0-22-16,0 22 0,0 0 0,0 0 16,-21 0-16,0 21 0,-21-21 0,20 21 15,-20 0-15,0 0 16,21 0-16,-22 21 0,1-21 0,0 21 0,-1 0 16,22-21-16,-21 21 15,21 0-15,-1 1 0,1-1 0,0 0 16,21 0-16,0 0 15,0 0-15,0 1 0,0-1 0,21 0 16,-21 0-16,43 0 0,-22 22 16,0-22-16,21 21 0,-21-21 0,22 22 15,-22-22-15,21 21 0,-21-21 0,1 22 16,-1-1-16,0-21 0,0 21 16,-21 1-16,0-1 0,0 0 0,0 22 15,0-22-15,-21 1 0,0-1 16,0-21-16,-1 21 0,-20 1 15,21-22-15,-21 0 0,20 0 0,-20 0 16,21-21-16,-21 0 0,-1 0 16,22 0-16,-21 0 0,21-21 0,-22 0 15,1 0-15,21 0 0,-22 0 0,22-22 16,-21 22-16,21-21 0,-22-1 16,22-20-16,0 21 0,0-1 0,21 1 15,0 0-15,0 20 0,0-20 16,0 21-16,0 0 0,0 0 0,21-1 15,0 22-15,0 0 0,1 0 16,20 0-16,-21 0 0,0 0 16,0 22-16,22-1 0,-22 0 0,0 0 15,0 0-15,0 0 0,1 22 16,-1-22-16,0 0 0,-21 0 0,21 22 16,0-22-16,0 0 0,-21 0 15,22-21-15,-1 21 0,-21 0 0,21-21 16,0 0-16,0 0 0,0 0 15,1 0-15</inkml:trace>
  <inkml:trace contextRef="#ctx0" brushRef="#br0" timeOffset="12876.72">7408 4128 0,'0'0'0,"21"0"0,1-22 0,-1 22 15,-21-21-15,21 21 0,0-21 16,0 0-16,0 21 0,1-21 0,-1 0 16,0-1-16,0 1 0,0 21 15,-21-21-15,0 0 0,0 0 0,0 0 16,0-1-16,0 1 16,-21 21-1,0 0-15,0 0 0,0 0 0,-1 21 16,1 1-16,0-1 0,0 0 15,0 0-15,-22 21 0,22-20 16,21 20-16,-21 0 0,0 1 16,21-1-16,-21 0 0,21 1 0,0-22 15,0 21-15,0-21 0,0 0 0,0 1 16,0-1-16,21-21 16,0 21-16,0-21 0,0 0 15,1 0-15,-1-21 0,21 21 16,-21-21-16,22-1 0,-22-20 0,21 21 15,0-21-15,1-1 0</inkml:trace>
  <inkml:trace contextRef="#ctx0" brushRef="#br0" timeOffset="13165.56">8149 3217 0,'0'0'0,"-21"22"15,21-1-15,0 0 16,-21 21-16,21 1 0,-21-1 16,-1 0-16,22 22 0,0-22 15,0 22-15,-21-22 0,21 21 16,-21-20-16,0 20 0,21 1 0,-21-22 16,21 22-16,0-22 0,-21 21 0,21-20 0,-22-1 15,22 0-15,0 1 16,0-22-16,0 0 0,0 0 0,0 0 15,0 1-15,22-22 32,-1-22-32,-21 1 0,21 0 15,0 0-15</inkml:trace>
  <inkml:trace contextRef="#ctx0" brushRef="#br0" timeOffset="13561.81">8213 4149 0,'0'0'0,"0"21"15,0 0-15,21-21 32,0 0-32,0 0 0,0-21 15,0 21-15,1-21 0,-22 0 0,21-1 16,0 1-16,0 0 0,0 0 15,-21 0-15,0 0 0,21-1 0,-21 1 16,0 0-16,0 0 16,-21 21-1,0 0-15,0 0 0,0 0 16,0 21-16,-1 0 16,22 0-16,0 1 0,-21-1 0,0 21 15,21-21-15,0 0 0,0 22 16,0-22-16,0 0 0,0 21 0,0-20 15,0-1-15,0 0 0,0 0 0,0 0 16,0 0-16,21-21 16,0 22-16,1-22 15,-1 0-15,0 0 0,0 0 16,21-22-16,-20 1 0</inkml:trace>
  <inkml:trace contextRef="#ctx0" brushRef="#br0" timeOffset="13857.64">8890 3916 0,'0'0'15,"-21"0"1,0 0-16,-1 0 0,1 0 16,21 21-16,-21 0 0,0 0 15,0 1-15,21 20 0,0-21 0,-21 21 16,21-20-16,-22 20 0,22-21 15,0 21-15,0-20 0,0-1 16,0 21-16,0-21 0,0 0 0,0 1 16,22-1-16,-1 0 15,0-21-15,0 0 0,0 0 0,0 0 16,1 0-16,-1 0 0,21-21 0,-21 0 16,22 21-16,-22-22 0,0 1 15,21-21-15,-21 21 0,22-22 0,-22 1 16,0 0-16,21-1 0</inkml:trace>
  <inkml:trace contextRef="#ctx0" brushRef="#br0" timeOffset="14117.97">9334 3789 0,'0'0'0,"0"-42"0,0-22 0,22 22 16,-22-1-16,0 1 15,0 21-15,0 0 0,0 0 0,0-1 16,0 1-16,-22 21 16,1 21-16,21 1 15,0-1-15,-21 0 0,0 21 0,21-21 16,-21 22-16,21-1 0,0 0 0,0 1 15,-21-1-15,21 0 0,0 1 16,0 20-16,0-20 0,0-1 0,0 21 16,0-20-16,0-1 0,0-21 15,0 22-15,0-22 0,0 21 16,21-21-16,-21 0 0,21 1 0,0-22 0,-21 21 16,21-21-16,0 0 15,1 0-15,-1 0 0,-21-21 16,21 21-16,0-22 0,-21 1 0,21 0 15</inkml:trace>
  <inkml:trace contextRef="#ctx0" brushRef="#br0" timeOffset="14317.86">9207 3937 0,'0'0'0,"-21"0"16,42 0-1,1 0-15,-1 0 16,21 0-16,-21 0 0,0-21 0,22 21 16,-22 0-16,21-21 0,1 21 0,-22-21 15,21 21-15,-21-22 0,0 22 16,1-21-16,-1 21 0,0 0 0</inkml:trace>
  <inkml:trace contextRef="#ctx0" brushRef="#br0" timeOffset="14837.07">10964 3429 0,'0'21'16,"0"0"-16,0 22 15,0-22-15,-21 21 0,0 1 0,0-1 16,21 0-16,-21 1 0,-1-22 15,22 21-15,-21 0 0,21 1 16,-21-1-16,21 0 0,0-20 0,0 20 16,0-21-16,0 0 0,0 0 15,0 1-15,0-1 0,0-42 47,0-1-47</inkml:trace>
  <inkml:trace contextRef="#ctx0" brushRef="#br0" timeOffset="15253.49">10583 3577 0,'0'0'0,"-21"0"0,0-21 0,0 21 0,21-21 15,0 0-15,0 0 16,0-1-1,21 1-15,0 0 0,0 21 0,0-21 16,22 0-16,-1 21 0,0-21 16,22 21-16,-22 0 0,22-22 0,-1 22 15,1 0-15,-22 0 0,22 22 16,-1-22-16,-21 21 0,22 21 16,-22-21-16,1 22 0,-22-1 0,21-21 15,-21 21-15,0 1 0,1-1 16,-22 0-16,0-20 0,0 20 0,0 0 15,-22-21-15,22 22 0,-42-22 0,21 21 16,-21-21-16,20 1 0,-20 20 16,0-21-16,-22 0 0,22-21 0,0 21 15,-1-21-15,1 0 0,0 0 0,20 0 16,-20 0-16,21 0 0,-21 0 16,20 0-16,1 0 0,0 0 0,0 0 15,21-21 1,0 0-16,0 0 15,21 21-15,0-21 0,0 0 0,22-1 16</inkml:trace>
  <inkml:trace contextRef="#ctx0" brushRef="#br0" timeOffset="15548.95">11896 3302 0,'0'0'0,"0"21"31,-22 0-31,22 1 0,0 20 16,0-21-16,0 21 0,0 1 0,-21-1 16,21 0-16,0 1 0,-21-1 15,21 0-15,0 1 0,0-1 0,0-21 16,-21 22-16,21-22 0,0 21 0,0-21 15,0 0-15,0 1 0,0-1 16,0 0-16,0-42 31,0 0-31</inkml:trace>
  <inkml:trace contextRef="#ctx0" brushRef="#br0" timeOffset="15902.48">11663 3366 0,'0'0'0,"0"-64"16,-21 64-16,21-21 15,0 0-15,21 21 16,0 0-16,0 0 0,21-21 16,1 21-16,20 0 0,-20 0 0,20 0 15,1 0-15,-1 0 0,1 0 16,-1 21-16,1 0 0,-22 0 15,0 0-15,1 0 0,-1 22 0,0-22 16,-21 21-16,1 1 0,-1-1 16,-21-21-16,0 21 0,0 1 0,0-1 15,-21 0-15,-43 22 16,22-22-16,-1 1 0,1-1 0,-21-21 16,-1 21-16,1 1 0,20-22 0,-20 0 15,-1 21-15,22-20 0,0-1 16,-1-21-16,1 21 0,0-21 0,20 0 15,1 0-15,0 0 0,0 0 0,0 0 16,21-21-16,0 0 16,0-1-16</inkml:trace>
  <inkml:trace contextRef="#ctx0" brushRef="#br0" timeOffset="16977.34">16552 3408 0,'0'0'0,"0"-21"0,-21 21 16,21-21-16,0-1 0,-21 22 15,21-21-15,0 0 0,0 0 16,0 0-16,0 0 16,0 42 15,0 0-31,0 0 16,0 21-16,0 1 0,0 20 0,0-20 15,0-1-15,0 21 0,0-20 16,0-1-16,0 22 0,-21-22 0,21 0 15,-21 1-15,-1-1 0,22 0 16,0 1-16,-21-1 0,21-21 16,-21 21-16,21-20 0,0-1 0,0 0 15,0 0-15,0 0 16,0-42 15,0 0-31,0 0 0,0 0 0,0-1 16,0 1-16</inkml:trace>
  <inkml:trace contextRef="#ctx0" brushRef="#br0" timeOffset="17585.28">16256 3620 0,'0'0'16,"-21"-22"-16,0 1 0,-1 0 0,1 0 0,21 0 15,0 0-15,0-1 0,0 1 16,0-21-16,0 21 0,0 0 0,0-1 15,21-20-15,1 21 0,20 0 16,0 0-16,1-22 0,-1 43 0,0-21 16,1 0-16,-1 21 0,21 0 15,22 0-15,-43 21 0,-20 0 16,20 0-16,0 22 0,-21-22 16,22 42-16,-22-20 0,0-1 15,0 0-15,0 22 0,1-22 0,-1 1 16,0-1-16,-21 0 0,0 1 0,0-1 15,21 0-15,-21-21 0,21 1 16,-21 20-16,0-21 0,0 0 16,0 0-16,0-42 31,0 0-31,0 0 16,0 0-16,0 0 0,0-1 0,21-20 15,1 0-15,-22 21 0,21-43 16,0 22-16,0-1 0,0 1 15,0-21-15,1 20 0,-1-20 0,21 20 16,-21 1-16,22 0 0,-1-1 16,0 22-16,-21 0 0,22 0 15,-22 0-15,21 21 0,-21 0 0,1 0 16,-1 21-16,21 0 0,-21 21 16,0 1-16,-21-1 0,22 0 0,-1 22 15,0-22-15,-21 22 0,0-22 0,0 22 16,0-22-16,0 21 0,0-20 15,0-1-15,0 0 0,0 1 0,0-1 16,0-21-16,0 22 0,0-22 16,-21 0-16,21 0 0,0 0 0,0 0 15,0-42 17,0 0-32,0 0 0,0 0 15,0 0-15</inkml:trace>
  <inkml:trace contextRef="#ctx0" brushRef="#br0" timeOffset="18835.7">18013 3662 0,'21'0'16,"0"0"-16,-21 21 15,0 0-15,0 0 16,0 1-16,0-1 0,0 0 15,0 21-15,0-21 0,0 1 16,0 20-16,0-21 0,0 21 0,0-20 16,0-1-16,0 0 0,0 0 15,0 0-15,0 0 0,21-21 16,0 0-16,1 0 0,-1 0 16,0 0-16,0-21 0,0 0 0,0 21 15,1-42-15,20 21 0,-21-1 0,0 1 16,0 0-16,22 0 0,-22-21 15,0 20-15,0 1 0,0-21 16,-21 21-16,22 0 0,-1-1 16,-21 1-16,0 0 0,21 0 15,-21 42 1,0 0 0,0 0-16,0 1 0,0-1 0,0 0 15,0 0-15,-21 0 0,21 0 16,0 1-16,0-1 0,0 21 0,0-21 15,0 0-15,0 1 0,0-1 16,21 0-16,0 0 0,-21 0 0,21-21 16,0 0-16,1 0 0,-1 0 0,0 0 15,0 0-15,0-21 0,22 0 16,-22 21-16,0-21 0,0-22 16,0 22-16,0 0 0,22 0 15,-22-21-15,0 20 0,-21-20 0,21 0 16,0-1-16,1 1 0,-1 0 15,-21-1-15,0 1 0,0-21 0,0 20 16,0 1-16,0 0 0,0-1 16,0 1-16,0 21 0,0 0 0,0-1 15,0 1-15,0 42 16,0 1 0,0 20-16,0 0 0,0 1 15,0-1-15,0 0 0,-21 1 16,21-1-16,0 21 0,0-20 0,0-1 0,-22 0 15,22 1-15,0-22 16,0 21-16,0 43 0,0-64 16,0 21-16,22-20 0,-1-1 15,-21 0-15,21 0 0,0-21 0,0 0 16,22 0-16,-22 0 0,0 0 16,21 0-16,-21 0 0,1-21 0,20 0 15,0 0-15,-21-1 0,1-20 0,20 21 16,-21-21-16,0 20 0,0-20 15,1 0-15,-1-1 0,0 1 16,0 0-16,-21-1 0,0 1 0,21-21 16,-21 20-16,21 1 0,-21 0 15,0-1-15,0 1 0,0 21 16,0 0-16,0-1 0,0 1 0,-21 21 16,0 21-1,21 1-15,-21-1 0,21 0 16,-21 21-16,21 1 0,0-1 0,0 0 15,-21 22-15,21-22 0,-22 0 16,22 1-16,0-1 0,-21 0 0,21 1 16,0-1-16,0-21 15,0 22-15,0-1 0,0-21 0,0 21 0,0-20 16,21-1-16,1 0 0,-1 21 16,0-42-16,0 21 0,0 1 15,0-22-15,1 0 0,-1 0 0,0 0 16,0 0-16,0 0 0,0-22 15,1 1-15,-1 0 0,0 0 0,0 0 16,21-22-16,-20 22 0,-1 0 0,-21-21 16,21 21-16,0-22 0,0 22 15,-21 0-15,21-21 0,-21 20 0,0 1 16,0 0-16,0 42 31,0 0-31,0 1 16,0-1-16,0 0 0,0 0 15,0 0-15,0 22 0,0-22 0,0 0 16,0 21-16,0-21 0,0 1 16,0-1-16,0 0 0,0 0 0,0 0 15,22-21-15,-1 0 0,0 0 16,0 0-16,0 0 0,0-21 16,1 0-16,-1 0 0,-21 0 0,21-1 15</inkml:trace>
  <inkml:trace contextRef="#ctx0" brushRef="#br0" timeOffset="19016.63">20235 3429 0,'0'0'0,"-21"0"0,0 0 0,0 0 16,0 0-16,-1 0 15,1 0-15,21 21 16,-21-21-1,0 0 1</inkml:trace>
  <inkml:trace contextRef="#ctx0" brushRef="#br0" timeOffset="19197.53">19219 3768 0,'0'21'16,"21"-21"0,22 0-1,-22 0-15,21-21 0,-21 21 0,22-21 16,-1 21-16,0-22 0,-20 1 16,20 21-16</inkml:trace>
  <inkml:trace contextRef="#ctx0" brushRef="#br0" timeOffset="20034.89">20807 3598 0,'21'0'16,"0"0"-16,0 0 15,0 0-15,-21-21 0,43 21 0,-22-21 16,0 21-16,21-21 0,1 0 15,-22 21-15,21-21 0,1-1 0,-1 1 16,0 0-16,1-21 0,-1 21 16,0-1-16,1-20 0,-22 21 0,0 0 15,0-22-15,-21 22 0,0 0 16,0-21-16,0 21 0,-21-1 0,0 1 16,-22 21-16,1-21 0,0 21 0,-1 0 15,1 0-15,0 0 16,-1 0-16,1 0 0,0 0 0,-1 0 15,1 21-15,21-21 0,0 21 16,0 1-16,-1-1 0,22 0 0,0 21 16,0-21-16,0 22 0,0-22 15,0 21-15,22 1 0,-1-1 0,0 0 16,0 1-16,0-1 0,0 0 0,22 1 16,-22-1-16,0 0 0,0 1 15,0-1-15,1 0 0,-22 1 0,0-1 16,0 0-16,0 1 0,0-1 15,-22 0-15,1 1 0,-21-1 0,0 0 16,20-21-16,-20 1 0,0-1 16,-1 0-16,1-21 0,0 0 15,-1 0-15,22 0 0,-21-21 0,21 0 16,-22-1-16,22 1 0,0-21 16,0 21-16,21-22 0,0 1 0,0 0 15,0-1-15,0 1 0,0 21 0,21-21 16,-21 20-16,42-20 0,-20 21 15,-1 0-15,0 0 0,0-1 0,21 22 16,-20-21-16,20 21 0,-21 0 16,0 0-16,22 0 0,-22 0 15</inkml:trace>
  <inkml:trace contextRef="#ctx0" brushRef="#br0" timeOffset="20418.43">21505 3895 0,'64'0'15,"-43"0"-15,0 0 16,0 0-16,0-21 0,1-1 16,-1 22-16,0-21 0,0 0 0,-21 0 15,21 0-15,-21 0 16,21-1-16,-21 1 0,0 0 15,0 0-15,0 0 16,0 0-16,-21 21 0,0 0 16,0 0-16,0 0 15,0 0-15,-1 21 0,1 0 0,21 0 16,-21 21-16,0-20 0,21 20 0,-21 0 16,21-21-16,0 22 0,0-1 15,-21 0-15,21 1 0,0-22 0,0 21 16,0-21-16,0 1 0,0-1 15,21 0-15,0-21 0,0 0 16,0 0-16,0 0 0,1 0 16,-1-21-16,21 0 0,-21-1 15,0-20-15,1 21 0</inkml:trace>
  <inkml:trace contextRef="#ctx0" brushRef="#br0" timeOffset="20705.63">22331 3006 0,'0'0'0,"0"-21"0,0-1 16,0 1-16,-21 21 15,-1 21 1,22 1-16,-21 20 0,0-21 16,21 43-16,-21-22 0,21 21 15,-21 1-15,0-1 0,21 1 0,-22-1 16,1 1-16,21-1 0,0-20 15,-21 20-15,0-20 0,21 20 0,-21-21 16,21 1-16,0-1 0,0 0 16,0-20-16,0-1 0,0 0 0,0 0 15,0 0-15,21-21 32,-21-21-32,0 0 0,21 0 0</inkml:trace>
  <inkml:trace contextRef="#ctx0" brushRef="#br0" timeOffset="21081.42">22225 3852 0,'42'0'16,"-21"0"-16,1 0 15,20 0-15,-21 0 16,0-21-16,0 0 0,1 21 0,-1-21 0,0 21 16,0-21-16,0 21 0,-21-21 15,0-1-15,0 1 16,-21 21-16,0 0 16,0 0-16,0 0 0,-1 0 15,1 0-15,0 21 0,0 1 0,0-1 16,0 0-16,-1 0 0,1 0 15,0 22-15,0-22 0,21 0 0,0 0 16,0 21-16,0-20 0,0-1 0,0 0 16,0 0-16,0 0 15,21-21-15,0 0 16,0 0-16,1 0 0,-1 0 16,0 0-16,0 0 0,0-21 0,22 0 15</inkml:trace>
  <inkml:trace contextRef="#ctx0" brushRef="#br0" timeOffset="21621.18">22945 3662 0,'21'0'0,"-42"0"0,42-21 16,-42 21 0,-1 21-16,1-21 0,0 21 15,0 0-15,0 0 0,0 1 16,-1 20-16,1-21 0,0 0 0,21 22 0,0-22 15,-21 0-15,21 21 16,0-21-16,0 1 0,0-1 0,0 0 16,0 0-16,0 0 0,21-21 0,0 0 15,0 21-15,1-21 0,-1 0 16,21 0-16,-21 0 0,22-21 0,-22 0 16,21 21-16,-21-21 0,22 0 15,-22-22-15,21 22 0,-21 0 0,0-21 16,22-1-16,-22 1 0,0 21 15,-21-43-15,21 22 0,0 0 0,-21-1 16,22-20-16,-22 21 0,0-22 16,0 1-16,0 20 0,0 1 15,0 0-15,0-1 0,0 1 0,0 21 16,0 0-16,0-1 0,0 1 16,-22 21-16,22 21 15,0 22-15,-21-22 16,21 21-16,-21 22 0,21-22 0,-21 22 15,21-22-15,0 21 0,0-20 16,0 20-16,0-20 0,0-1 0,0 0 16,0 1-16,0-1 0,0-21 0,0 21 15,0-20-15,0-1 0,0 0 16,21 0-16,-21 0 0,21 0 16,0-21-16,1 0 15,-1 0-15,0 0 0,0 0 16,-21-21-16,0 0 0,21 0 15,0 0-15</inkml:trace>
  <inkml:trace contextRef="#ctx0" brushRef="#br0" timeOffset="21797.08">23262 3577 0,'-21'0'15,"42"0"16,0 0-31,0-21 16,1 21-16,-1 0 0,0 0 0,21 0 16,1-21-16,-22 21 0,21 0 0,0-21 15,1 21-15,-1-21 0</inkml:trace>
  <inkml:trace contextRef="#ctx0" brushRef="#br0" timeOffset="22089.36">24469 3175 0,'0'0'0,"0"-21"16,-22 21 0,1 21-1,0 0-15,21 22 0,-21-1 0,0-21 16,21 43-16,-21-22 0,-1 0 15,22 1-15,0-1 0,-21 21 0,21-20 16,-21-1-16,21 0 0,0-20 16,0 20-16,0-21 0,0 21 0,0-20 15,0-1-15,0 21 0,0-21 16,0 0-16,21-21 16,0 0-1,1 0-15</inkml:trace>
  <inkml:trace contextRef="#ctx0" brushRef="#br0" timeOffset="22434.17">24066 3344 0,'0'0'0,"-21"-42"0,0 42 16,21-21-16,0 0 0,0 0 15,0-1-15,21 22 16,0 0-16,22 0 0,-22 0 15,21 0-15,1 0 0,-1 0 0,0 0 16,1 0-16,20 22 0,-21-1 16,1 0-16,20 0 0,-20 21 0,-22-20 15,21 20-15,-21 0 0,0 1 0,1-22 16,-22 21-16,0 0 0,0 1 16,0-22-16,-22 21 0,1 1 0,-21-22 15,21 0-15,-22 21 0,22-21 16,-21 1-16,0-1 0,20 0 15,1 0-15,-21-21 0,21 21 0,0-21 0,-1 0 16,22 21 0,-21-21-16,21-21 15,0 0 1</inkml:trace>
  <inkml:trace contextRef="#ctx0" brushRef="#br0" timeOffset="22751.01">25040 3239 0,'0'0'0,"0"21"31,0 0-31,0 0 0,-21 0 16,21 22-16,0-1 0,-21 0 0,21 1 15,0-1-15,0 0 0,0 1 16,-21-1-16,21-21 0,-22 21 0,22 1 16,-21-22-16,0 21 0,21-21 15,0 1-15,0 20 0,0-21 0,-21 0 16,21 0-16,0 1 0,0-1 16,21-21 15,0-21-31,0-1 15,-21 1-15</inkml:trace>
  <inkml:trace contextRef="#ctx0" brushRef="#br0" timeOffset="23082.81">25019 3217 0,'0'0'0,"-21"-21"0,0 21 0,21-21 16,-22 0-16,22 0 15,22 21 1,-1 0-16,0 0 0,21 0 16,-21 0-16,22 0 0,-1 0 15,0 21-15,-20 0 0,20-21 0,0 42 16,1-20-16,-1 20 0,-21 0 16,21 1-16,-20-1 0,-1 0 0,0 1 15,-21-1-15,0 0 0,0 1 16,0-1-16,0 0 0,-21-21 0,0 22 15,-1-22-15,1 21 0,-21-21 0,21 1 16,-22-1-16,22 0 0,-21 0 16,0 0-16,20 0 0,-20-21 15,0 22-15,21-1 0,-22-21 0,22 21 16,-21-21-16,21 0 0,-22 0 16,22 0-16,-21 0 0,21 0 0,-22 0 15</inkml:trace>
  <inkml:trace contextRef="#ctx0" brushRef="#br0" timeOffset="23448.63">3556 5842 0,'0'0'0,"-233"-85"15,170 64 1,20-21-16,-20-22 0,42 22 16</inkml:trace>
  <inkml:trace contextRef="#ctx0" brushRef="#br0" timeOffset="24370.51">1863 5144 0,'-43'0'16,"22"0"-16,21 21 31,21 0-15,0-21-16,1 0 0,-1 0 15,0 21-15,0-21 0,21 0 16,1 0-16,-1 0 0,0 0 0,22 0 16,-1 0-16,1 0 0,21 0 15,-1 0-15,1 0 0,-22 0 0,43 0 16,-21 21-16,0-21 0,-1 0 0,1 0 15,21 0-15,0 0 0,21 0 16,-22 0-16,22 0 0,0 0 16,0 0-16,0 0 0,43 0 15,-22 0-15,21 0 0,-21-21 0,22 21 16,-1-21-16,22 21 0,-1-21 0,-21 21 16,22 0-16,-1-21 0,1 21 15,-1 0-15,1-22 0,-1 1 0,1 21 16,-1 0-16,22-21 0,-21 21 15,-1 0-15,1-21 0,20 21 0,-20-21 16,-1 21-16,1-21 0,-1 21 0,1-22 16,-22 22-16,22-21 0,-1 21 15,-21 0-15,1-21 0,-1 21 0,-21 0 16,0 0-16,1-21 0,-22 21 0,21 0 16,-42 0-16,21 0 0,-22-21 15,1 21-15,0 0 0,-21 0 16,-1 0-16,-20 0 0,21 0 0,-22 0 15,1 0-15,-22 0 0,21 0 16,-41 0-16,20 0 0,0 0 0,-21 0 16,1 0-16,-1 0 15,0 0 1,0 0 31,0-21-32</inkml:trace>
  <inkml:trace contextRef="#ctx0" brushRef="#br0" timeOffset="25409.2">16044 4657 0,'0'0'0,"0"-21"0,-21 21 0,0 0 16,42 0 15,0 0-31,0 0 16,1 0-16,20 0 0,0 0 15,1 0-15,-1 0 0,21 0 0,1 0 0,-1 0 16,22 0-16,-21 0 0,20 0 16,1 21-16,21-21 0,0 0 15,-1 0-15,1 0 0,21 0 0,-21 0 16,21 0-16,0 0 0,0 0 15,21 21-15,0-21 0,1 0 0,-1 0 16,21 0-16,-21 0 0,22 0 16,20 0-16,-21 0 0,22 0 0,-22 0 15,22 0-15,-1 0 0,1 0 0,-1 21 16,1-21-16,-22 0 0,22 0 16,-1 0-16,1 0 0,-1 0 0,-21 21 15,22-21-15,-22 0 0,22 0 16,-1 0-16,-20 0 0,-1 0 0,0 0 15,1 21-15,-1-21 0,0 0 16,1 0-16,-22 0 0,-21 0 16,21 0-16,-21 0 0,0 0 0,0 0 15,0 0-15,-21 0 0,0 0 0,-1 0 16,-20 0-16,0 0 0,-1 0 16,-20 0-16,-1 0 0,1 0 0,-22 0 15,22 0-15,-22 0 0,-21 0 16,22 0-16,-22 0 0,0 0 0,0 0 15,-42 22 17,0-22-17</inkml:trace>
  <inkml:trace contextRef="#ctx0" brushRef="#br0" timeOffset="30932.8">1947 6837 0,'0'-21'16,"0"0"-16,0-1 15,0 1 1,0 0-16,0 0 15,0 0 1,0 0-16,0-1 0,0 1 16,0 0-1,0 42 48,0 0-63,0 1 15,0-1-15,0 0 0,0 21 16,0-21-16,0 22 0,0-22 0,0 21 16,0 1-16,0-1 0,0-21 15,-21 21-15,21 1 0,-21-1 0,21 0 16,0 22-16,-21-22 0,21 1 16,-21-22-16,21 21 0,-22-21 0,22 22 15,0-22-15,0 0 0,0 0 16,0 0-16,0-42 62,0 0-62,0 0 16</inkml:trace>
  <inkml:trace contextRef="#ctx0" brushRef="#br0" timeOffset="31717.94">2244 7112 0,'0'21'0,"0"0"16,0 1-16,0-1 15,21-21 48,0 0-63,-21-21 16,0-1-1,0 1 1,-21 21 15,0 0-15,21 21-16,-22 1 15,22-1 1,0 0-16,0 0 16,22-21 15,-1 0-16,0 0-15,0-21 16,-21 0-16,21 21 16,-21-21-16,0-1 0,0 1 15,0 0 1,0 42 46,0 0-46,0-42 62,0 0-78</inkml:trace>
  <inkml:trace contextRef="#ctx0" brushRef="#br0" timeOffset="35698.97">3895 6498 0,'0'0'0,"0"-21"16,21 0-16,-21 0 0,0 0 16,0-1-16,0 1 0,0 0 0,0 0 15,0 0-15,0 0 16,-21 21 15,-1 0-31,1 21 16,0 0-16,21 21 0,-21-21 15,0 22-15,21-1 0,-21 0 0,-1 1 16,1 20-16,0-20 0,21-1 16,-21 21-16,0-20 0,0 20 15,21-20-15,0 20 0,-22-21 0,22 22 16,-21-1-16,21-20 0,0 20 16,0-20-16,0-1 0,0 0 0,0 1 15,21-1-15,1 0 0,-1-21 16,0 22-16,0-22 0,0 0 0,0 0 15,1-21-15,20 21 0,-21-21 16,0 0-16,22 0 0,-22 0 0,0 0 16,21 0-16,-21-21 0,22 0 0,-22 0 15,21 0-15,1 0 16,-22-22-16,21 1 0,0 21 0,-20-22 16,20-20-16,0 21 0,-21-1 15,1 1-15,-1-22 0,0 22 0,-21 0 16,21-22-16,-21 22 0,0-22 15,0 22-15,0-21 0,-21 20 0,0-20 16,0 20-16,-1 1 0,-20 0 16,0-1-16,21 22 0,-22 0 0,1 0 15,0 21-15,-1 0 0,1 0 16,0 0-16,-1 21 0,1 0 0,0 0 16,-1 1-16,1 20 0,0-21 15,20 21-15,-20 1 0,21-22 16,0 21-16,0 22 0,21-22 0,0 0 15,0 22-15,0-22 0,0 22 16,21-1-16,0-20 0,0 20 0,0-21 16,0 1-16,1-1 0,-1 0 15,21 1-15,-21-22 0,0 21 0,22-21 16,-22-21-16,21 22 0,-21-1 16,22-21-16,-22 0 0,21 0 0,1 0 15,-22 0-15,21-21 0,0-1 0,1 1 16,-1 0-16,0 0 0,22-21 15,-22 20-15,1-20 0,-1 21 0,-21-21 16,21 20-16,-20-20 16,20 21-16,-21 0 0,0 0 0,-21-1 15,21 22-15,-21-21 0,22 21 16,-22 21 0,0 1-16,0-1 15,0 0-15,0 0 0,0 21 16,0-20-16,0 20 0,0-21 0,0 0 15,0 22-15,0-22 0,0 0 0,-22 21 16,22-21-16,0 1 0,-21-1 16,21 0-16,0-42 47,0 0-47,0-1 15,21 1-15,-21-21 0,22 21 16,-1-22-16,-21 22 0,21-21 0,0 21 15,0-22-15,0 22 0,1 0 16,-1-21-16,0 42 0,0-21 0,-21-1 16,21 22-16,0 0 0,1 0 0,-1 0 15,-21 22-15,21-1 16,-21 0-16,21 0 0,-21 0 0,0 0 16,0 1-16,0 20 0,0-21 15,0 0-15,21 22 0,-21-22 0,0 0 16,0 0-16,0 0 0,21 0 15,1 1-15,-22-1 0,21-21 16,0 0-16,0 21 0,0-21 16,0 0-16,1 0 0,-1 0 0,21-21 15,-21 0-15,0-1 0,22 22 16,-22-42-16,21 21 0,1 0 0,-22-22 16,21 1-16,0 0 0,-20-1 15,20 1-15,-21-21 0,0 20 0,0 1 16,1 0-16,-1-1 0,-21 1 0,0 0 15,0-1-15,0 1 0,0 0 16,0 20-16,0 1 0,0 0 16,0 0-16,0 0 0,0 42 31,-21 21-15,-1-21-16,22 1 0,-21 20 15,21 0-15,0 1 0,-21-1 16,21 0-16,-21 1 0,21-1 0,-21 0 15,21 1-15,0-1 0,0 0 0,0 1 16,0-1-16,0-21 0,0 21 0,0-20 16,21-1-16,0 0 0,0 0 15,0 0-15,-21 0 0,22-21 0,-1 0 16,0 0-16,0 0 0,0 0 16,0 0-16,1 0 0,20 0 15,-21-21-15,0 0 0,0 0 0,1 0 16,-1 0-16,0-1 0,0-20 15,0 21-15,0-21 0,1 20 0,-1-20 16,-21 21-16,21 0 0,-21 0 0,21-1 16,-21 1-16,0 42 31,0 22-31,0-22 16,0 0-16,0 0 0,0 22 15,-21-22-15,21 21 0,0-21 0,0 0 16,0 1-16,0-1 0,0 0 15,21-21-15,0 0 16,0 0-16,1 0 0,20 0 16,-21 0-16,0-21 0,22 0 15,-22-1-15,21 1 0,-21 0 0,22 0 16,-22 0-16,0 0 0,21-1 0,-21 1 16,-21 0-16,22 0 0,-1 0 15,0 0-15,-21-1 0,0 1 16,0 42 15,0 1-15,0-1-16,0 21 0,0-21 0,0 22 15,0-1-15,0 0 0,0 1 16,0 20-16,-21-21 0,21 22 0,0-22 16,0 22-16,0-1 0,0 1 0,0-1 15,0 1-15,0 20 0,0-20 16,0 21-16,0-22 0,0 1 0,-21-1 15,21 22-15,-22-22 0,22 1 0,0-1 16,-21 1-16,0-1 0,0-20 16,0 20-16,21-21 0,-21 1 0,-1-1 15,1 0-15,0 1 0,-21-22 16,21 0-16,-1-21 0,-20 0 0,21 0 16,-21 0-16,20 0 0,-20 0 15,0-42-15,21 21 0,-22-22 0,22 1 16,0 0-16,-21-22 0,20 22 0,22-22 15,-21 22-15,21-22 0,0 22 16,-21-21-16,21 20 0,0-20 0,0 20 16,0 1-16,0-21 0,21 20 0,0 1 15,1-22-15,-22 22 0,21 0 16,0-22-16,21 22 0,-21 0 0,1-22 16,-1 22-16</inkml:trace>
  <inkml:trace contextRef="#ctx0" brushRef="#br0" timeOffset="36301.62">7747 6625 0,'0'0'0,"0"-21"0,0-21 16,0 21-16,0-1 15,-21 22-15,0 0 0,-1 0 16,1 0-16,0 22 0,0-1 16,0 0-16,0 21 0,-22-21 15,22 43-15,0-22 0,0 1 16,0 20-16,-1-21 0,1 22 0,0-22 16,0 22-16,0-1 0,21 1 0,0-22 15,0 22-15,0-22 0,0 0 16,0 1-16,0-22 0,21 21 0,0-21 15,0 0-15,0 1 0,1-22 16,-1 0-16,21 0 0,-21 0 0,22 0 16,-1 0-16,0 0 0,1-22 0,-1 1 15,0-21-15,1 21 0,-1-22 16,0 1-16,1 0 0,-22-1 16,21 1-16,-21-21 0,22 20 0,-22 1 15,0-22-15,-21 1 0,0 21 16,0-22-16,0 22 0,0-22 0,-21 22 15,0 0-15,-1-1 0,1 1 0,-21 0 16,21 20-16,-22 1 0,1 0 16,0 21-16,-1 0 0,1 0 0,0 21 15,-1 0-15,1 1 0,0 20 16,21-21-16,-22 21 0,22 22 0,0-22 16,0 1-16,0-1 0,21 21 15,0-20-15,0-1 0,0 0 0,0 22 16,0-22-16,0 1 0,0-1 0,0-21 15,21 21-15,0 1 16,0-22-16,0 0 0,22 0 0,-22 0 16,21 1-16,-21-22 0,22 0 0,-1 0 15,-21 0-15,21 0 0,1-22 16</inkml:trace>
  <inkml:trace contextRef="#ctx0" brushRef="#br0" timeOffset="36782.35">8382 6985 0,'0'0'0,"0"21"31,0 0-31,0 1 16,-21 20-16,21-21 0,0 0 16,-21 0-16,-1 22 0,22-22 15,-21 21-15,21-21 0,0 1 0,0 20 16,0-21-16,0 0 0,-21 0 0,21 1 15,0-1-15,0 0 0,-21 0 16,21 0-16,0-42 47,0 0-47,0 0 16,0 0-16,21-22 0,-21 22 0,21 0 15,0-21-15,-21 20 0,22-20 16,-1 21-16,0 0 0,0-22 0,21 22 15,-20 0-15,-1 21 0,0-21 0,0 0 16,0 21-16,0 0 0,1 0 16,-1 0-16,0 0 0,0 0 0,-21 21 15,0 0-15,0 0 0,0 0 16,0 1-16,0-1 0,0 21 0,0-21 16,0 0-16,0 22 0,0-22 0,-21 21 15,0-21-15,0 1 16,21-1-16,0 0 0,-22 0 0,22 0 15,22-42 17,-1 0-32,0 21 0</inkml:trace>
  <inkml:trace contextRef="#ctx0" brushRef="#br0" timeOffset="37179.19">8932 7324 0,'0'0'16,"0"21"-16,0 0 16,0 0-1,21-21 1,1 0-16,-1 0 16,0-21-16,0 21 0,0-21 0,0 21 15,1-21-15,20 0 0,-21-1 0,0 1 16,0 0-16,1 0 0,-1-21 15,0 20-15,-21 1 0,0 0 0,0 0 16,21 0-16,-21 0 0,0-1 16,-21 22-16,0 0 0,0 0 15,-1 0-15,1 22 0,0-1 16,0 0-16,0 0 0,-22 0 16,22 0-16,0 22 0,21-1 0,-21-21 15,0 22-15,21-22 0,-21 21 16,21-21-16,0 22 0,0-22 0,0 0 15,0 0-15,21 0 0,0-21 16,21 0-16,-21 0 0,1 0 16,20 0-16,-21 0 0,21 0 0,-20 0 15,83-63-15</inkml:trace>
  <inkml:trace contextRef="#ctx0" brushRef="#br0" timeOffset="38557.72">10499 6837 0,'0'0'0,"0"-21"0,21 21 15,0 0-15,-21-21 0,0-1 16,0 1 15,-21 42-15,0-21-16,21 22 15,-22-1-15,1 0 0,21 21 16,-21-21-16,0 22 0,0-1 0,21 0 16,-21 1-16,21-1 0,-22 0 0,22 22 15,0-22-15,0 1 0,0-22 16,0 21-16,0-21 0,0 22 0,0-22 16,0 0-16,0 0 0,22-21 15,-1 0-15,0 0 0,0 0 16,0 0-16,0 0 0,1-21 0,-1 0 15,21 0-15,-21-1 0,0 1 0,22 0 16,-22-21-16,21 21 0,-21-22 16,22 1-16,-22 21 0,0-22 15,-21 1-15,0 0 0,0 21 0,0-22 16,0 1-16,0 21 0,0-22 16,-21 22-16,0 0 0,-22 0 0,22 0 15,0 0-15,-21 21 0,-1 0 0,22 0 16,0 0-16,-21 0 0,21 0 15,-1 0-15,1 21 0,0 0 0,0 0 16,21 0-16,-21 0 0,21 1 0,0-1 16,0 0-16,0 0 0,0 0 15,0 0-15,21-21 0,0 22 16,0-22-16,0 0 0</inkml:trace>
  <inkml:trace contextRef="#ctx0" brushRef="#br0" timeOffset="38921.01">11134 6795 0,'0'-22'16,"-22"22"-16,1 0 16,0 22-16,0-1 15,21 0-15,-21 21 0,0-21 16,21 22-16,0-1 0,-22 0 15,22 1-15,-21-1 0,21 22 16,-21-1-16,21-21 0,0 22 0,-21-1 16,21 1-16,-21-1 0,21 1 0,-21-1 15,21 1-15,0 21 0,-22-22 16,1 1-16,0-1 0,0 22 0,21-22 16,-21 1-16,0-22 0,21 22 0,0-22 15,-22 0-15,22 1 0,-21-1 0,21-21 16,0 0-16,0 0 0,0 1 15,0-44 1,0 1 0,0 0-16,21-21 0,1-1 15,-22 1-15,21 0 0</inkml:trace>
  <inkml:trace contextRef="#ctx0" brushRef="#br0" timeOffset="39225.6">10964 7070 0,'0'0'0,"0"-21"0,21-43 16,1 43-16,-22 0 15,21 21-15,0-21 0,21 21 0,-21 0 16,22-22-16,-1 22 0,-21 0 16,22 0-16,-1 0 0,0 0 0,-21 0 15,22 22-15,-22-22 0,0 21 16,0 0-16,-21 0 0,0 0 0,0 22 15,0-22-15,0 21 0,-21-21 0,0 22 16,-21-22-16,20 21 0,-20 0 16,0-20-16,21-1 0,-22 0 0,22 21 15,-21-42-15,21 21 0,-1 1 0,1-22 16,21-22 15,0 1-31,21 0 0,1 0 0,-1 0 16</inkml:trace>
  <inkml:trace contextRef="#ctx0" brushRef="#br0" timeOffset="40441.42">11811 6350 0,'0'0'0,"0"-21"0,-21 21 16,0 21-1,-1 0-15,1 22 16,21-1-16,0 0 0,-21 1 0,0-1 16,0 21-16,0-20 15,21 20-15,-22-20 0,1 20 0,21-21 16,-21 1-16,21 20 0,0-20 0,0-1 16,0 0-16,0-21 0,0 22 15,0-22-15,0 21 0,0-21 0,21-21 16,0 22-16,1-22 0,-1 0 15,0 0-15,0 0 16,0-22-16,0 22 0,22-21 0,-22 0 0,0-21 16,0 21-16,0-1 0,22-20 0,-22 21 15,0 0-15,0-22 16,0 22-16,1 0 0,-22 0 0,0 0 0,21 0 16,-21-1-16,0 1 0,0 42 31,-21 1-16,21-1-15,-22 0 0,22 0 0,-21 0 16,21 22-16,0-22 0,0 0 16,0 0-16,0 0 0,0 0 0,0 1 15,0-1-15,0 0 0,21 0 0,1 0 16,-1-21-16,0 0 0,0 0 16,0 0-16,0 0 0,22 0 0,-22 0 15,0 0-15,21-21 0,-20 0 16,20 0-16,-21 0 0,0-1 0,22 1 15,-22 0-15,0 0 0,0 0 16,-21 0-16,0-1 0,21 1 0,-21 0 16,0 0-16,-21 42 47,0 0-47,21 0 0,0 1 15,0-1-15,-21 0 0,21 21 0,0-21 16,0 1-16,0-1 0,0 0 15,0 0-15,0 0 0,0 0 16,21-21-16,0 0 0,0 0 16,0 0-16,1 0 0,-1-21 15,-21 0-15,21 21 0,0-21 16,0 0-16,-21 0 0,0-1 0,0 1 16,0 0-16,0 0 0,0 0 15,-21 0-15,0-1 0,0 1 16,-22 0-16,22 21 0,0-21 0,0 21 15,0 0-15,21-21 16,-21 21-16,42-21 16,0 21-1,0 0-15,21 0 16,-20 0-16,-1 0 0,0 0 16,0 0-16,21 0 0,-20 0 0,-1 0 15,0 21-15,0 0 0,0 0 16,0 0-16,1 0 0,-1 1 0,-21-1 15,21 0-15,-21 0 0,0 0 0,0 0 16,0 1-16,0-1 0,0 0 16,0 0-16,0 21 0,-21-20 0,0-22 15,-1 21-15,22 0 0,-21 0 0,0 0 16,0-21-16,21 21 16,-21-21-16,21-21 31,0 0-31,0 0 0,0 0 15,0 0-15,0-22 0,21 22 0,0-21 16,0 21-16,0-22 0,1 1 0,20 0 16,0 20-16,-21-20 0,22 21 15,-1-21-15,0 20 0,-20 22 0,20-21 16,0 21-16,1 0 0,-22 0 0,21 0 16,-21 21-16,0 1 0,1-1 15,-1 0-15,-21 0 0,0 0 0,0 22 16,0-22-16,0 21 0,0-21 15,0 22-15,0-22 0,-21 0 0,-1 21 16,1-21-16,0 1 0,0-1 0,0 0 16,0-21-16,-22 21 0,22-21 15,0 0-15,0 0 16,0 0-16,-1 0 0,1 0 0,21-21 16</inkml:trace>
  <inkml:trace contextRef="#ctx0" brushRef="#br0" timeOffset="40643.3">12594 6498 0,'0'0'0,"-21"0"0,0 0 16,0 0-16,21-21 15,-22 21 32</inkml:trace>
  <inkml:trace contextRef="#ctx0" brushRef="#br0" timeOffset="40853.22">11388 6752 0,'0'0'0,"-22"21"0,-20-21 16,21 0-16,21 22 0,21-22 16,21 0-16,-20 0 15,20 0-15,-21-22 0,21 22 16,1 0-16,-1-21 0,0 21 0,22 0 16,-22-21-16,1 21 0,-1-21 0,0 21 15,-21 0-15,1 0 0,-1 0 16,0 0-16</inkml:trace>
  <inkml:trace contextRef="#ctx0" brushRef="#br0" timeOffset="42005.56">7451 9292 0,'0'0'0,"21"0"0,0 0 16,0 0-16,-21-21 15,21 0-15,0 0 0,-21 0 16,0-1-16,0 1 0,0 0 15,0 0-15,-21 0 16,0 21-16,0-21 0,0 21 16,-22 0-16,22 0 0,-21 0 0,21 0 15,-22 0-15,22 0 0,-21 21 16,21 21-16,-22-21 0,22 0 0,0 22 16,0-22-16,0 21 0,0 1 0,-1-1 15,22 0-15,0 1 0,0-1 16,0 0-16,0 1 0,0-22 0,0 21 15,0-21-15,22 0 0,-1-21 0,0 22 16,0-22-16,21 0 0,-20 0 16,-1 0-16,21-22 0,-21 1 0,0 0 15,22 0-15,-22-21 0,21 20 16,-21 1-16,22-21 0,-22 21 16,0 0-16,0-22 0,0 22 0,-21-21 15,0 21-15,22-1 0,-22 1 0,0-21 16,0 21-16,0 0 15,-22 21 1,1 0-16,21 21 0,0 0 16,-21-21-16,21 42 0,-21-21 15,21 1-15,0-1 0,0 0 0,0 21 16,0-21-16,0 1 0,0-1 16,0 0-16,21 0 0,0 0 15,0 0-15,1-21 0,20 0 0,-21 0 0,21 0 16,-20 0-16,20 0 0,-21 0 15,21-21-15,-20 0 0,20 0 16,0 0-16,-21 0 0,22-1 0,-22 1 16,21-21-16,-21 21 0,1-22 15,-1 1-15,0 0 0,0-1 0,-21 1 16,0 0-16,21-1 0,-21 1 0,0 0 16,0-1-16,0 1 0,0 0 15,0-1-15,0 22 0,0 0 0,-21 21 16,0 0-16,21 21 15,-21 0-15,21 1 0,0 20 16,0-21-16,0 21 0,0 22 0,0-22 16,0 1-16,0-1 0,0 0 15,0 22-15,0-43 0,0 21 16,0 1-16,0-1 0,0-21 0,0 0 16,0 0-16,0 1 0,0-1 0,21 0 15,0-21-15,0 0 16,0 0-16,1 0 0,-1-21 15,-21 0-15,21-1 0,-21 1 16</inkml:trace>
  <inkml:trace contextRef="#ctx0" brushRef="#br0" timeOffset="42186.46">8043 9186 0,'21'0'31,"1"0"-31,20 0 16,-21 0-16,0 0 0,0 0 15,22 0-15,-22-21 0,21 0 0,-21 21 16,22-21-16,-22 21 0</inkml:trace>
  <inkml:trace contextRef="#ctx0" brushRef="#br0" timeOffset="42769.12">9461 9335 0,'0'0'0,"43"0"16,-22 0-16,-21-22 15,21 1-15,0 21 0,-21-21 0,0 0 16,0 0-16,0 0 0,0-1 16,0 1-16,0 0 0,0-21 15,0 21-15,-21-1 0,0 1 0,21 0 16,-21 0-16,0 21 0,-1 0 0,1 0 16,0 0-16,0 0 0,0 0 15,-22 21-15,22 0 0,0 0 0,0 1 16,0 20-16,0-21 0,21 21 0,-22 1 15,1-22-15,21 21 0,0-21 16,0 22-16,0-22 0,0 0 0,0 0 16,0 0-16,0 1 0,21-22 15,1 0-15,-1 0 16,0 0-16,0 0 0,21 0 16,-20 0-16,-1-22 0,0 1 0,21 0 15,-21 0-15,1 0 0,-1 0 0,21-1 16,-21-20-16,-21 21 0,21 0 15,-21 0-15,22-22 0,-22 22 0,0 0 16,0 0-16,0 0 16,0 42-1,0 0-15,0 0 0,0 0 16,0 22-16,0-22 0,0 0 16,0 21-16,0-21 0,0 1 0,0-1 15,0 0-15,0 0 0,0 0 0,0 0 16,21-21-16,0 22 0,0-22 15,0 0-15,0 0 16,1 0-16,-1 0 0,0 0 0,0 0 16</inkml:trace>
  <inkml:trace contextRef="#ctx0" brushRef="#br0" timeOffset="43566.25">10583 9440 0,'21'0'16,"1"-21"-16,-1 21 16,0-21-16,21 0 0,-21 0 15,22 0-15,-22-1 0,21 1 0,1-21 16,-1 21-16,0-22 0,-21 22 0,22-21 15,-22 0-15,21-1 0,-21-20 16,1 20-16,-1 1 0,0 0 0,-21-1 16,0 1-16,0 0 0,0-1 0,0 22 15,0 0-15,0 0 0,0 0 16,0 0-16,-21 21 0,0 0 16,-1 0-16,1 21 0,0 0 15,0 0-15,21 0 16,-21 22-16,0-1 0,-1 0 0,1 1 15,0 20-15,21-21 0,-21 22 0,21-22 16,-21 1-16,21-1 0,0 0 16,0 1-16,0-1 0,0 0 0,0-21 15,0 22-15,21-22 0,0 0 0,0 0 16,22 0-16,-22-21 0,21 0 16,-21 22-16,22-22 0,-1 0 0,0 0 15,-21 0-15,22 0 0,-1-22 0,-21 1 16,22 21-16,-22-21 0,21 0 15,-21 0-15,0 0 0,22-1 0,-43 1 16,21 0-16,0 0 0,-21 0 16,0 0-16,0-1 0,0 1 15,0 0-15,0 0 0,-21 21 16,0 0 0,21 21-16,-21 0 15,21 0-15,-22 1 0,22-1 0,0 0 16,0 0-16,0 0 0,0 0 15,0 1-15,0-1 0,0 0 0,22 0 16,-1-21-16,0 0 0,0 0 16,0 0-16,0 0 15,22 0-15,-22 0 0,0 0 0,21-21 0,1 0 16,-22 21-16,21-21 16</inkml:trace>
  <inkml:trace contextRef="#ctx0" brushRef="#br0" timeOffset="44466.09">12086 9017 0,'0'0'16,"-21"0"0,0 0-16,0 21 15,21 0-15,-22 1 0,22-1 0,0 0 16,0 0-16,-21 0 0,21 0 0,0 1 16,-21-1-16,21 0 0,0 0 15,0 0-15,0 0 0,0 1 0,-21-1 16,21 0-1,21-42 17,0 0-17,-21-1-15,0 1 0,21 0 16,-21 0-16,22 0 0,-22-22 16,0 22-16,0 0 0,21 0 15,-21 0-15,21 0 0,-21-1 0,21 22 31,0 22-31,-21-1 16,0 0-16,0 0 0,0 0 16,21 0-16,-21 22 0,0-22 15,0 0-15,0 0 0,22 0 0,-22 1 16,0-1-16,0 0 0,21-21 16,0 0-16,-21 21 0,21-21 15,0 0-15,0 0 16,1-21-16,-1 21 0,0-21 15,-21 0-15,21 21 0,0-22 16,-21 1-16,21 0 0,1 0 0,-1 0 16,0 0-16,0-22 0,-21 22 15,21 0-15,0 0 0,1 0 16,-22-1-16,21 22 31,-21 22-31,0-1 16,0 0-16,0 0 0,0 0 15,0 22-15,0-22 0,0 0 0,0 0 16,0 0-16,0 0 0,0 1 16,0-1-16,0 0 0,21 0 15,0-21-15,0 0 0,0 0 16,22 0-16,-22 0 16,0 0-16,21 0 0,-20 0 0,20-21 15,-21 0-15,21 0 0,-20 21 0,20-22 16,0 1-16,-21 0 0,1-21 15,20 21-15,-21-1 0,0-20 16,0 21-16,1-21 0,-22 20 16,0-20-16,0 21 0,0 0 0,0 0 0,0-1 15,-22 22 1,1 0-16,0 0 0,0 0 0,0 22 16,0-1-16,-1 0 0,1 0 0,0 0 15,0 22-15,21-22 0,0 0 16,0 21-16,0-21 0,0 1 0,0 20 15,0-21-15,0 0 0,21 0 0,0-21 16,0 22-16,1-1 16,20-21-16,-21 0 0,0 0 0,22 0 15,-22 0-15,21 0 0,0 0 0,-20 0 16,20 0-16,-21-21 0,21 21 16,-20-22-16,20 1 0,-21 0 0,0 0 15,0-21-15,1 20 0</inkml:trace>
  <inkml:trace contextRef="#ctx0" brushRef="#br0" timeOffset="44706.96">12742 8424 0,'0'0'0,"-21"22"16,0-22 0,21 21 15</inkml:trace>
  <inkml:trace contextRef="#ctx0" brushRef="#br0" timeOffset="44985.8">11303 8911 0,'0'0'0,"-21"0"0,21 21 15,21-21-15,0-21 16,0 21-16,0 0 0,22-21 16,-1 21-16,-21-21 0,22 21 15,-1 0-15,-21-21 0,21 21 0,-20-21 16,20 21-16,-21 0 0,0 0 16,0 0-16,1 0 0,-44 0 31</inkml:trace>
  <inkml:trace contextRef="#ctx0" brushRef="#br0" timeOffset="46765.5">1397 11070 0,'-21'0'0,"21"21"16,-21-21-1,-1 0-15,1 0 47,21-21-47,0 0 16,0 0-16,0 0 15,21 21-15,-21-21 0,22 21 16,-1-22-16,0 1 0,0 21 16,0 0-16,0-21 0,1 21 15,-1 0-15,0 0 0,0 0 16,0 0-16,0 21 0,1 0 0,-1 1 15,0-1-15,-21 21 0,21-21 16,-21 22-16,21-1 0,-21 21 0,0-20 16,0-1-16,0 22 0,-21-22 15,0 21-15,0-20 0,0-1 16,-22 22-16,1-22 0,21 0 0,-22 1 16,1-1-16,0 0 0,-1-21 15,1 22-15,0-22 0,-1 0 16,1 0-16,0 0 0,-1 1 0,1-22 15,0 0-15,21 0 0,-1 0 16,-20 0-16,21 0 0,0-22 0,21 1 16,-21 0-16,21-21 0,-22 21 15,22-22-15,0 22 0,0-21 16,0-1-16,0 22 0,0-21 16,22 0-16,-1 20 0,0-20 0,0 21 15,0 0-15,0 21 0,1-21 16,-1 21-16,0 0 0,21 0 0,-21 21 15,1-21-15,20 21 0,-21 0 16,21 21-16,-20-20 0,20-1 0,-21 21 16,0-21-16,0 22 0,1-22 15,-1 0-15,-21 0 0,21 0 0,0 22 16,-21-22-16,21 0 16,-21 0-16,21-21 0,-21 21 15,22-21-15,-1 0 16,0 0-16,-21-21 31,21 0-31</inkml:trace>
  <inkml:trace contextRef="#ctx0" brushRef="#br0" timeOffset="47085.31">1905 11642 0,'0'0'0,"0"42"16,0-21-1,21-21-15,0 0 16,0 0-16,1-21 31,-22 0-31,0 0 16,0 0-1,-22 21 1,1 21 15,21 0-15,0 0-16</inkml:trace>
  <inkml:trace contextRef="#ctx0" brushRef="#br0" timeOffset="48737.23">3619 10964 0,'0'0'0,"22"0"0,-1 0 0,0 0 16,0-21-16,0 21 0,0 0 15,-21-21-15,22 0 0,-1 21 16,0-21-16,-21 0 0,21 21 0,0-22 16,-21 1-16,0 0 0,21 21 15,-21-21-15,0 0 0,0 0 0,0-1 16,0 1-16,-21 0 15,-21 21-15,21 0 16,0 0-16,-22 0 0,1 0 16,0 21-16,-1 0 0,1 1 15,0-1-15,-1 0 0,1 0 0,21 0 16,-22 22-16,22-22 0,-21 0 16,42 0-16,-21 21 0,21-20 0,0-1 15,0 0-15,0 0 0,21-21 16,0 21-16,0 0 0,0 1 0,22-1 15,-1 0-15,-21 0 0,22 0 0,-1 0 16,0 1-16,1-1 0,-1 21 16,0-21-16,-21 0 0,1 22 0,-1-1 15,0-21-15,-21 22 0,0-22 16,0 21-16,-21 0 0,0-20 16,-1 20-16,1-21 0,-21 21 0,0-20 15,-1-1-15,1 0 0,0 0 16,-1-21-16,1 21 0,0-21 0,-22 0 15,43 0-15,-21 0 0,-1 0 16,22-21-16,-21 0 0,21 21 0,-1-21 16,1 0-16,0-1 0,21-20 15,0 21-15,-21 0 0,21-22 0,0 22 16,0-21-16,0 21 0,0-22 16,0 22-16,0-21 0,21 21 0,0 0 15,-21-1-15,21 1 0,22 0 0,-22 0 16,0 0-16,21 21 15</inkml:trace>
  <inkml:trace contextRef="#ctx0" brushRef="#br0" timeOffset="49146.53">4127 11536 0,'0'0'0,"22"0"16,-1 0-16,-21-21 0,21 0 16,0-1-1,0 1-15,-21 0 0,0 0 0,0 0 16,21-22-16,-21 22 0,0 0 0,0-21 16,0 21-16,0-1 0,0 1 15,0 0-15,0 0 0,0 0 0,-21 21 16,0 0-16,0 0 15,0 0-15,0 0 0,21 21 0,-22 21 16,22-21-16,-21 22 0,21-1 16,0 0-16,0 1 0,0-1 0,0 0 15,0 1-15,-21-1 0,21 0 0,0 1 16,0-22-16,0 21 16,0-21-16,0 1 0,0-1 0,0 0 0,21 0 15,0-21-15,1 0 16,-1 0-16,0 0 15,0-21-15,0 21 0,0-21 0,22 0 16,-22-1-16,21-20 0,-21 21 16</inkml:trace>
  <inkml:trace contextRef="#ctx0" brushRef="#br0" timeOffset="49446.33">4953 10668 0,'0'-42'0,"0"84"0,0-105 16,0 41-16,-21 44 16,21-1-16,0 0 15,-21 21-15,-1 1 0,22-1 16,-21 0-16,21 1 0,-21 20 0,21-21 16,0 22-16,0-1 0,-21 1 0,0-1 15,0 1-15,21-1 0,-22 1 16,1-1-16,21-20 0,-21-1 0,21 0 15,-21 1-15,21-1 16,0-21-16,0 0 0,0 1 0,-21-1 16,21 0-16,21-42 31,-21 0-31,0-1 0,21 1 16,0 0-16</inkml:trace>
  <inkml:trace contextRef="#ctx0" brushRef="#br0" timeOffset="49838.11">4974 11515 0,'0'21'16,"21"-21"-16,0 0 15,1 0-15,-1 0 0,0 0 16,0-21-16,0 0 0,0-1 15,1 22-15,-1-21 0,0 0 16,0 0-16,-21 0 0,21 0 0,-21-1 16,21 1-16,-21 0 15,0 0-15,0 0 16,-21 21-16,0 0 0,0 0 0,0 0 16,21 21-16,-21 0 0,-1 0 15,1 0-15,0 1 0,0-1 0,21 21 16,-21-21-16,0 22 0,21-22 15,-22 0-15,22 21 0,0-21 16,0 1-16,0-1 0,0 0 0,0 0 16,0 0-16,0 0 0,22-21 15,-1 0-15,-21 22 0,21-22 16,0 0-16,0 0 0,0 0 0,1 0 16,-1 0-16,0 0 0,0-22 15,21 22-15</inkml:trace>
  <inkml:trace contextRef="#ctx0" brushRef="#br0" timeOffset="50138.13">5821 11240 0,'0'-22'0,"0"1"0,0 0 16,-21 21-16,-1 0 15,1 0-15,0 0 0,0 21 16,0-21-16,0 21 0,-1 1 15,1 20-15,0-21 0,0 0 0,21 22 16,-21-1-16,0-21 0,-1 21 16,22 1-16,0-22 0,0 21 0,0-21 15,-21 1-15,21 20 0,0-21 16,0 0-16,21 0 0,1 1 16,-1-22-16,21 0 15,-21 0-15,0 0 0,22 0 0,-22 0 16,21 0-16,-21 0 0,22-22 0,-1 1 15,0 0-15,-20 0 0,20-21 16,0 20-16,1-20 0</inkml:trace>
  <inkml:trace contextRef="#ctx0" brushRef="#br0" timeOffset="50420.97">6308 10986 0,'0'0'0,"21"-43"0,-21 1 16,0 0-16,0 20 0,0-20 15,0 21-15,0 0 0,-21 21 16,-1 0-16,1 0 15,0 21-15,21 0 16,0 0-16,-21 22 0,0-1 0,21 0 16,0 1-16,0-1 0,-21 0 0,21 22 15,0-22-15,-22 0 0,22 22 16,0-22-16,0 1 0,0 20 0,0-21 16,0-20-16,0 20 0,0 0 0,0-21 15,0 1-15,0-1 0,0 0 16,0 0-16,22 0 15,-1-21-15,0 0 0,0 0 16,0-21-16,0 21 16,-21-21-16,22 0 0,-22 0 15,21-22-15,-21 22 0,0 0 0</inkml:trace>
  <inkml:trace contextRef="#ctx0" brushRef="#br0" timeOffset="50762.28">6096 11113 0,'0'0'0,"-42"0"16,42 21-16,21-21 31,21 0-31,-21 0 16,0-21-16,22 21 0,-22 0 0,21-22 15,1 22-15,-1-21 0,0 21 0,-21 0 16,22-21-16,-1 21 0,0 0 15,-20 0-15,-1-21 0,21 21 0,-21 0 16,0 0-16,1 0 31</inkml:trace>
  <inkml:trace contextRef="#ctx0" brushRef="#br0" timeOffset="51757.43">8022 10859 0,'0'0'0,"0"-22"15,0 1-15,21 21 31,0 0-15,-21 21-16,22 1 0,-1-1 16,0 0-16,0 21 0,0-21 0,0 22 15,1-1-15,20 0 0,-21 1 16,0-1-16,0 0 0,22 1 0,-22-1 16,0 0-16,0 1 0,0-22 15,22 21-15,-22-21 0,0 1 0,0-1 16,0 0-16,1-21 0,-22 21 15,21-21-15,0 21 0,0-21 32,-21-21 15,0 0-32,0 0 16,-21 21 235,21-21-266</inkml:trace>
  <inkml:trace contextRef="#ctx0" brushRef="#br0" timeOffset="52848.27">8340 10710 0,'0'-21'16,"0"0"-16,0 0 15,0 0-15,0 63 47,0-21-47,0 22 16,0-1-16,0 0 15,0 1-15,0 20 0,0-21 0,0 22 16,0-1-16,0 1 0,-22-1 0,22-20 16,-21 20-16,21 1 0,-21-22 15,21 0-15,0 1 0,0-1 0,0-21 16,-21 22-16,21-22 0,0 0 15,0 0-15,0-42 32,0 0-32,0 0 15,0-1-15,0-20 16,0 21-16,0 0 0,0-22 16,0 22-16,21-21 0,-21 21 0,21-22 15,-21 22-15,21-21 0,1 21 16,-1 0-16,0-1 0,0 1 0,-21 0 15,21 0-15,22 21 0,-22 0 16,0 0-16,0 0 0,0 0 0,0 0 16,22 21-16,-22 0 0,0 0 0,0 1 15,0-1-15,1 21 0,-1-21 16,-21 0-16,0 22 0,0-22 0,0 21 16,0-21-16,0 1 0,0-1 0,-21 0 15,-1 0-15,1 0 16,0 0-16,0 1 0,0-22 0,0 21 15,-1-21-15,1 0 0,0 0 0,0 0 16,0 0-16,0 0 16,-1 0-16,22-21 15,-21 21-15,21-22 16,0 1 0,21 0-1</inkml:trace>
  <inkml:trace contextRef="#ctx0" brushRef="#br0" timeOffset="53643.95">8932 11113 0,'0'0'16,"0"-22"-16,0 44 15,0-1 1,0 0-16,0 0 0,0 0 0,0 22 16,0-22-16,0 21 0,0 0 15,0-20-15,0 20 0,0-21 0,0 21 16,0-20-16,0-1 0,0 0 16,0 0-16,0 0 0,0 0 15,0 1-15,21-22 16,1 0-16,-1 0 15,0 0-15,0-22 0,0 1 16,-21 0-16,21 0 0,1 0 0,-1-22 16,0 22-16,0-21 0,0 21 0,0-22 15,1 1-15,-22 0 0,21 21 16,-21-22-16,21 22 0,-21-21 0,0 21 16,0-1-16,0 44 31,0-1-16,0 0-15,0 21 0,0-21 0,0 22 16,0-22-16,0 21 0,0-21 16,0 22-16,0-22 0,0 21 0,0-21 15,0 1-15,21-1 0,-21 0 0,21 0 16,0-21-16,-21 21 0,22-21 16,-1 0-16,0 0 0,0 0 0,0 0 15,0 0-15,1 0 0,-1-21 0,0 0 16,21 0-16,-21 0 15,1-1-15,20-20 0,-21 21 0,0-21 0,0-1 16,22 1-16,-22 0 0,0-1 0,0 1 16,-21-22-16,21 22 15,-21 0-15,0-1 0,22 1 0,-22 0 16,0 21-16,0-22 0,0 22 0,0-21 16,0 21-16,0-1 15,-22 22-15,1 0 0,0 22 16,21-1-16,-21 0 0,21 21 15,0 1-15,0-1 0,-21 0 16,21 1-16,-21 20 0,21-21 0,0 22 16,0-22-16,-22 22 0,22-22 15,0 0-15,-21 1 0,21-22 16,0 21-16,0-21 0,0 1 0,0-1 0,21 0 16,1-21-16,-1 0 15,0 0-15,0 0 16,0-21-16,0 0 0,1 21 15,-1-22-15,-21-20 0,21 21 0,-21 0 16,21-22-16,0 22 0</inkml:trace>
  <inkml:trace contextRef="#ctx0" brushRef="#br0" timeOffset="53837.84">9567 11028 0,'0'0'0,"-21"0"15,42 0 1,22 0-16,-22 0 16,0 0-16,21 0 0,1 0 0,-1-21 15,0 21-15,1 0 0,-1-21 0,0-1 16,1 22-16,-1 0 0,0-21 16,1 21-16,-1 0 0,0-21 0,-21 21 15,1 0-15</inkml:trace>
  <inkml:trace contextRef="#ctx0" brushRef="#br0" timeOffset="54673.19">10922 11155 0,'0'0'0,"0"-64"31,0 43-31,0 0 0,21 0 16,0 0-16,-21 0 0,21 21 15,1-22-15,-1 1 0,0 0 0,0 21 16,0 0-16,0 0 0,1 0 16,-22 21-1,21 0-15,-21 1 0,0-1 16,0 0-16,0 0 0,0 21 0,0-20 16,0-1-16,0 21 0,0-21 15,0 0-15,0 1 0,0-1 0,0 0 16,21 0-16,0-21 0,0 0 15,0 0 1,1 0-16,-1 0 0,0-21 0,0 21 16,0-21-16,0 0 0,1-1 0,-1 1 15,0 0-15,0 0 0,0 0 16,0 0-16,-21-22 0,0 22 0,0 0 16,22 0-16,-22 0 0,0-1 15,0 44 16,0-1-31,0 0 16,-22 0-16,22 0 0,0 22 16,0-1-16,0-21 0,-21 21 15,21 1-15,-21-1 0,21 0 0,-21 1 16,21-1-16,-21 22 0,21-22 0,0 0 16,0 1-16,0 20 0,-21-21 15,21 1-15,0 20 0,0-20 0,0 20 16,0 1-16,0-22 0,0 21 0,-22-20 15,22 20-15,0-20 0,0 20 16,-21-21-16,0 1 0,0-1 0,0 0 16,0 1-16,-22-1 0,22-21 15,-21 22-15,-1-22 0,1 0 0,21-21 0,-21 0 16,-1 0-16,1 0 16,0 0-16,20-21 0,-20 0 0,0-1 15,21 1-15,-22 0 0,22-21 0,0 21 16,0-22-16,0 1 0,21 0 15,0-1-15,0 1 0,0 0 0,0-1 16,0 1-16,21 0 0,0-1 0,0 1 16,21 0-16,-20-1 0,20 1 15,0 0-15,1-1 0,20 1 0</inkml:trace>
  <inkml:trace contextRef="#ctx0" brushRef="#br0" timeOffset="55613.35">11980 10986 0,'0'0'0,"0"-22"16,0 1-16,-21 21 31,0 0-31,21 21 0,-21-21 0,0 22 16,-1-1-16,1 0 0,0 21 15,0-21-15,21 22 0,0-1 0,-21-21 16,21 22-16,0-1 0,0-21 0,-21 21 15,21-20-15,0-1 0,0 21 16,0-21-16,21-21 0,0 21 0,0-21 16,0 0-16,22 0 0,-22 0 0,21 0 15,0 0-15,-20 0 0,20-21 16,-21 0-16,21 0 0,1 0 16,-22-22-16,0 22 0,0-21 0,0 21 15,1-22-15,-1-41 0,-21 63 16,0-22-16,0 1 0,0 0 15,-21 20-15,-1 1 0,1 0 0,0 0 16,-21 0-16,21 21 0,-22 0 16,22 0-16,-21 0 0,-1 0 0,22 21 15,-21 0-15,21 0 0,0 0 16,-1 22-16,1-22 0,0 21 0,21 1 16,0-1-16,0 0 0,0-21 15,0 22-15,0-1 0,0-21 0,21 22 16,0-22-16,1 0 0,-1 0 0,21 0 15,-21 0-15,22-21 0,-22 0 16,21 0-16,-21 0 0,22 0 0,-1 0 16,0 0-16,1 0 0,-1-21 0,0 0 15,-21 0-15,22 0 0,-1-22 16,0 22-16,-20 0 0,-1-21 0,0-1 16,0 22-16,0-21 0,0 21 0,-21-22 15,0 22-15,0 0 16,0 0-16,0 0 0,0 42 31,0 0-15,-21 0-16,21 0 0,-21 1 0,21-1 15,0 21-15,0-21 0,0 0 0,0 1 16,0-1-16,0 0 0,0 0 16,0 0-16,21-21 0,0 21 0,1-21 15,-1 0-15,0 0 0,0 0 16,0 0-16,0 0 0,1-21 15,20 21-15,-21-21 0,0 0 0,22-21 16,-1 20-16,-21 1 16,0-21-16,0 21 0,1-22 0,-1 22 15,0-21-15,-21 21 0,21 0 16,-21-22-16,21 22 0,-21 0 0,0 0 16,-21 42-1,0-21 1,0 21-16,0 21 0,21-20 0,0-1 15,-22 21-15,22 0 0,0-20 0,0 20 16,0 0-16,0-21 0,0 22 16,0-22-16,0 0 0,22 0 0,-1 0 15,0 1-15,0-1 0,0-21 16,0 0-16,22 0 0,-22 0 16,21 0-16,-21 0 0,22 0 0,-22 0 15,21 0-15,-21-21 0,1 21 0,20-43 16,-21 22-16,0 0 15</inkml:trace>
  <inkml:trace contextRef="#ctx0" brushRef="#br0" timeOffset="56333.41">3238 12552 0,'0'0'15,"22"0"-15,-1-21 0,-21 0 0,21 21 0,-21-22 16,0 1-16,0 0 0,0 0 16,0 0-16,-21 21 15,0 0-15,-22 0 0,22 0 16,-21 0-16,-1 0 0,1 21 0,21 0 16,-21-21-16,-1 21 0,1 22 0,21-22 15,-22 21-15,1-21 0,21 43 16,0-22-16,-22 22 0,43-1 15,-21-21-15,21 22 0,0-1 16,0 1-16,0-1 0,21-20 0,-21-1 16,43 0-16,-22 1 0,0-22 15,21 0-15,-20 0 0,20 0 0,0 1 16,1-22-16,-1 0 0,0 0 16,1 0-16,-1-22 0,0 22 0,22-21 15</inkml:trace>
  <inkml:trace contextRef="#ctx0" brushRef="#br0" timeOffset="57997.58">3831 12848 0,'0'0'0,"0"-21"0,0 0 0,0-21 16,0 20-16,-21 1 0,0 21 16,-22 0-16,22 0 0,0 0 15,-21 21-15,21 1 0,-22-1 0,22 21 16,0-21-16,-21 22 0,20-1 15,22 0-15,0-21 0,-21 22 0,21-1 16,0 0-16,0-20 0,0 20 0,0-21 16,0 0-16,21 0 0,1 1 15,-1-1-15,0-21 0,0 0 0,0 0 16,22 0-16,-22 0 16,0 0-16,21-21 0,-21-1 0,22 22 15,-22-21-15,0 0 0,0 0 16,0 0-16,1-22 0,-1 22 0,0 0 15,-21 0-15,21 0 0,-21-22 0,0 22 16,0 0-16,0 0 0,0 0 16,0 0-16,0-1 0,0 44 31,0-1-15,0 0-16,0 21 0,0-21 15,0 22-15,0-22 0,0 21 0,0-21 16,0 22-16,21-22 0,0 0 0,-21 0 15,22 0-15,-1 1 16,0-1-16,0-21 0,0 0 0,0 21 16,1-21-16,-1 0 0,0 0 15,0 0-15,0 0 0,0-21 0,22 0 16,-22 21-16,21-22 0,-21 1 16,1 0-16,20 0 0,-21 0 0,0-22 15,0 22-15,1 0 0,-1 0 16,-21-21-16,21 20 0,-21 1 0,0 0 15,0 42 17,0 0-32,-21 1 0,21-1 0,-21 0 15,-1 0-15,22 0 0,0 22 16,0-22-16,-21 0 0,21 0 0,-21-21 16,21 21-16,0 0 0,-21-21 15,21 22-15,0-44 31,0 1-31,21 0 16,0 21-16,-21-21 0,21 0 16,1 0-16,-1-1 0,-21-20 0,21 21 15,0 0-15,0 0 0,-21-1 16,21 1-16,1 0 0,-1 0 16,0 21-16,0 0 0,0 0 15,0 0-15,-21 21 0,0 0 0,22 0 16,-22 1-16,21-1 0,-21 0 15,0 0-15,0 0 0,21 0 0,0 1 16,-21-1-16,21-21 0,-21 21 16,21 0-16,1 0 0,-1-21 0,0 0 15,0 21-15,0-21 0,0 0 0,1 0 16,-1 0-16,21 0 0,-21 0 16,0-21-16,1 0 0,-1 0 0,0 0 15,0 0-15,0-1 0,0 1 16,1 0-16,-1 0 0,-21 0 15,21-22-15,-21 22 0,0 0 0,0 0 16,0 0-16,0 0 0,0-1 16,0 44-1,-21-1-15,21 0 16,-21 0-16,21 0 0,-22 22 16,22-22-16,-21 21 0,21-21 0,0 0 15,-21 1-15,21-1 0,-21 0 16,21 0-16,0 0 0,0 0 15,0 1 1,0-44 0,0 1-1,0 0-15,21 0 0,0 0 0,0 0 16,-21-1-16,22 1 0,-1 0 16,0-21-16,0 21 0,0-1 0,-21 1 15,21 0-15,1 0 0,-1 21 16,0 0-1,-21 21-15,0 0 0,0 0 16,0 1-16,0-1 0,0 0 16,0 0-16,0 0 0,0 0 15,0 1-15,0-1 0,21 0 0,-21 0 16,21 0-16,-21 0 0,21-21 0,1 0 16,-1 0-16,0 0 0,21 0 15,-21 0-15,1 0 0,-1 0 16,21 0-16,-21 0 0,0-21 0,22 21 15,-22-21-15,21 0 0,-21 0 0,1 0 16,20-1-16,-21-20 0,0 21 16,0 0-16,-21 0 0,22-22 0,-22 22 15,21 0-15,-21 0 0,0 0 16,0 42 0,0 0-1,0 0-15,0 0 0,0 0 0,-21 1 16,21-1-16,-22 21 0,22-21 15,0 0-15,0 1 0,0-1 16,0 0-16,0 0 0,0 0 16,22-21-1,-1 21-15,0-21 0,0 0 16,0 0-16,22-21 0,-22 21 0,0-21 16,0 0-16,0 21 0,0-21 15,1 0-15,-1-1 0,0-20 0,0 21 16,-21 0-16,0-22 0,0 22 15,0 0-15,0 0 0,0-21 16,0 20-16,-21 1 0,0 21 0,0-21 0,-22 21 16,22 0-16,0 0 0,-21 0 15,20 0-15,-20 21 0,21 0 16,0 1-16,-22-1 0,22 0 0,0 0 16,0 0-16,21 0 0,0 1 15,-21-1-15,21 0 0,0 0 0,0 0 16,21-21-16,0 0 15,0 0-15</inkml:trace>
  <inkml:trace contextRef="#ctx0" brushRef="#br0" timeOffset="58330.39">6731 12510 0,'-64'21'0,"64"0"15,-21 21-15,0-21 0,21 1 0,-21 20 16,21 0-16,0-21 0,-21 22 16,21-1-16,-21 0 0,21 1 0,0-1 15,0 0-15,0-20 0,0 20 16,0 0-16,0-21 0,0 1 0,0-1 15,0 0-15,0 0 0,0 0 16,0 0-16,21-21 0,0 0 16,0 22-16,0-22 0,0 0 15,1 0-15,20 0 0,-42-22 16,21 1-16,0 21 0,0-21 0,1 0 16,-1 0-16,-21 0 0</inkml:trace>
  <inkml:trace contextRef="#ctx0" brushRef="#br0" timeOffset="58525.27">6435 12848 0,'0'0'0,"-22"0"16,22 21-16,22-21 16,-1 0-16,0 0 15,0 0-15,21 0 0,1 0 16,-1-21-16,0 21 0,1-21 0,-1 21 15,22-21-15,-22 21 0,0-21 16,-21 0-16,22 21 0,-22-22 0,21 1 16,-21 21-16</inkml:trace>
  <inkml:trace contextRef="#ctx0" brushRef="#br0" timeOffset="59337.14">8657 12975 0,'0'-21'16,"0"42"-16,0-63 0,21 42 0,-21-21 0,0 0 0,0-1 15,0 1-15,0 0 16,0 0-16,0 0 0,-21 21 16,0-21-16,0 21 0,0-22 0,-1 22 15,1 0-15,-21 0 0,21 0 16,-22 0-16,22 22 0,0-22 0,0 21 16,0 0-16,0 0 0,-1 0 0,1 22 15,0-22-15,0 0 0,21 21 16,0-21-16,0 22 0,0-1 0,0-21 15,0 0-15,0 22 0,0-22 0,0 0 16,0 0-16,0 0 0,21 1 16,-21-1-16,21-21 0,0 0 0,1 0 15,-1 0-15,0 0 16,0 0-16,0 0 0,0-21 16,22-1-16,-22 1 0,21 0 0,-21 0 15,22 0-15,-22 0 0,21-22 0,-21 1 16,1 21-16,20-22 0,-21-20 15,0 21-15,0-1 0,1-20 0,-1 20 16,0 1-16,-21-21 0,0 20 16,0 1-16,0 0 0,0-1 0,0 1 15,0 0-15,0 20 0,0 1 0,0 0 16,-21 21 0,0 0-16,21 21 0,0 0 0,0 1 15,-22 20-15,22 0 0,0 1 0,0-1 16,0 21-16,0-20 15,-21 20-15,21 1 0,0-22 0,0 22 16,0-22-16,0 0 0,0 1 0,0-22 16,0 21-16,0-21 0,0 0 15,0 1-15,21-22 0,1 0 0,-1 21 16,0-21-16,0 0 0,0 0 16,0-21-16,1 21 0,-1-22 15,0 1-15</inkml:trace>
  <inkml:trace contextRef="#ctx0" brushRef="#br0" timeOffset="59705.37">9207 12912 0,'0'21'16,"22"-21"-16,-1 0 15,0 0-15,0 0 0,0 0 16,0 0-16,22-21 0,-22 0 0,0-1 16,0 1-16,0 21 15,1-21-15,-1 0 0,-21 0 0,0 0 16,0-1-16,0 1 0,0 0 16,-21 21-1,-1 0-15,1 0 0,0 0 0,0 21 16,0 0-16,0 1 0,-1-1 15,1 0-15,0 21 0,0-21 0,21 22 16,-21-22-16,21 21 0,-21-21 0,21 22 16,0-22-16,0 0 0,0 0 15,0 0-15,0 1 0,0-1 16,21-21-16,0 0 0,0 0 16,0 0-16,0 0 0</inkml:trace>
  <inkml:trace contextRef="#ctx0" brushRef="#br0" timeOffset="60175.26">10033 12785 0,'0'0'0,"0"-21"0,42-43 16,-42 43 0,-21 21-1,0 0-15,0 0 16,0 0-16,-1 0 0,1 0 0,0 0 15,-21 21-15,21 0 0,-1 0 16,1 1-16,0-1 0,0 0 16,0 0-16,0 0 0,21 0 0,0 1 15,0-1-15,0 0 0,0 0 16,0 0-16,21 0 0,0-21 16,21 22-16,-21-22 15,1 21-15,-1-21 0,21 21 0,-21-21 16,0 0-16,1 21 0,-1-21 0,0 21 15,-21 0-15,0 1 16,0-1-16,-21 0 16,0-21-16,-1 0 0,1 21 15,0-21-15,-21 0 0,21 0 16,-1 0-16,-20 0 0,21 0 16,0 0-16,0 0 0,-1 0 0,1 0 15,0 0-15,0-21 0,0 21 16,21-21-16,-21 21 0,21-21 15,0-1 17,21 22-32,0 0 0,0-21 15,0 21-15,0 0 0,1-21 0</inkml:trace>
  <inkml:trace contextRef="#ctx0" brushRef="#br0" timeOffset="60561.28">10287 13060 0,'0'0'0,"21"21"0,0-21 15,0 0-15,1 0 16,-1 0-16,-21-21 0,21 21 16,0-21-16,0 0 15,0-1-15,1 22 0,-22-21 0,21 0 16,-21 0-16,21 0 0,-21 0 15,0-1-15,0 1 0,0 0 16,0 0-16,0 0 0,0 0 16,-21 21-16,0 0 0,-1 0 15,1 0-15,0 21 0,0-21 16,0 42-16,0-21 0,-1 0 0,1 22 16,0-22-16,0 21 0,0 1 15,21-22-15,0 21 0,0-21 0,0 0 16,0 1-16,0-1 0,0 0 0,0 0 15,0 0-15,21 0 16,0-21-16,0 0 0,0 0 0,1 0 16,20 0-16,-21 0 0,21 0 0,-20-21 15,20 21-15,0-21 0,1 0 16,-22 0-16,21 0 0</inkml:trace>
  <inkml:trace contextRef="#ctx0" brushRef="#br0" timeOffset="60842.38">11070 12446 0,'0'0'0,"0"-21"0,0-21 0,0 20 16,0 1-16,0 0 0,0 0 15,-21 21-15,0 0 16,21 21-16,-21 0 16,21 0-16,-22 22 0,22-22 0,0 21 15,-21 1-15,21-1 0,0 0 16,0 1-16,0-1 0,-21 21 0,21-20 15,-21-1-15,21 0 0,-21 22 16,21-22-16,0-21 0,0 22 0,0-1 16,0-21-16,0 22 0,0-22 0,0 0 15,0 0-15,0 0 0,0 0 16,21-21 0,0 0-1,0 0-15</inkml:trace>
  <inkml:trace contextRef="#ctx0" brushRef="#br0" timeOffset="61218.09">11239 13081 0,'0'0'0,"22"0"16,-1 0-1,0 0-15,0-21 0,0 21 16,0-21-16,1 21 0,-1-21 16,0-1-16,0 1 0,0 21 0,0-21 15,-21 0-15,0 0 0,22 0 16,-22-1-16,0 1 0,0 0 16,-22 21-1,1 0-15,0 0 0,0 21 16,0 0-16,0 1 0,-1-1 15,1 0-15,21 0 0,-21 21 0,0-20 16,21-1-16,0 21 0,0-21 0,-21 0 16,21 1-16,0-1 0,0 0 15,0 0-15,21-21 16,0 0-16,0 0 0,0 0 16,1 0-16,-1 0 0,0 0 15,0-21-15,21 21 0</inkml:trace>
  <inkml:trace contextRef="#ctx0" brushRef="#br0" timeOffset="61816.12">11980 12827 0,'-21'0'16,"0"0"-16,0 0 15,0 0-15,-1 0 0,1 21 16,0 0-16,0-21 0,21 22 15,-21-1-15,0 21 0,-1-21 0,22 0 16,0 1-16,0-1 0,-21 0 0,21 0 16,0 0-16,0 0 0,0 1 15,0-1-15,0 0 0,21 0 16,1-21-16,-1 21 16,0-21-16,21 0 0,-21 0 0,1 0 15,20 0-15,-21 0 0,21 0 16,-20 0-16,20 0 0,0-21 0,-21 0 15,22 21-15,-1-21 0,-21 0 0,22-1 16,-22-20-16,0 21 0,0-21 16,21-1-16,-20 1 0,-22 0 0,21-22 15,0 22-15,-21-22 0,21 22 0,-21-22 16,0 22-16,0 0 0,21-22 16,-21 22-16,21 0 0,-21-1 15,0 1-15,0 21 0,0 0 0,0-1 16,0 1-16,0 42 15,0 1 1,0-1-16,0 0 0,0 21 0,0 1 16,0-1-16,0-21 0,0 21 15,0 22-15,0-22 0,-21 1 0,21-1 16,-21 21-16,21-20 0,0-1 0,0 0 16,0 1-16,-21-1 0,21 0 15,0-20-15,0 20 0,0-21 0,0 0 16,0 0-16,0 1 0,0-1 15,0 0-15,21-21 16,0 0 0,0 0-16,1 0 0,-1-21 15,0 0-15,0 21 0,0-22 16,-21 1-16,21 0 0,1 0 0</inkml:trace>
  <inkml:trace contextRef="#ctx0" brushRef="#br0" timeOffset="62069.34">12425 12637 0,'0'0'0,"-21"0"0,42 0 32,0 0-32,21 0 15,-21 0-15,22 0 0,-1 0 16,-21-22-16,22 22 0,-1-21 0,-21 21 15,21 0-15,1 0 0,-22-21 0,21 21 16,-21 0-16,1 0 0,-1 0 16,0 0-16,0 0 0</inkml:trace>
  <inkml:trace contextRef="#ctx0" brushRef="#br0" timeOffset="63057.83">1079 14436 0,'0'-21'0,"-21"-1"16,21 1 0,-21 21-16,0 0 47,0 21-47,21 1 15,0-1-15,0 0 16,0 0-16,0 0 0,0 0 0,0 1 15,0-1-15,0 0 16,0 0-16,0 0 16,21-21 15</inkml:trace>
  <inkml:trace contextRef="#ctx0" brushRef="#br0" timeOffset="63289.31">1270 14330 0,'0'21'31,"-21"0"-31,21 0 16,-21 1-16,21-1 0,0 0 15,0 0-15,-22 0 0,22 0 16,0 1-16,0-1 16,0 0-16</inkml:trace>
  <inkml:trace contextRef="#ctx0" brushRef="#br0" timeOffset="67521.13">2180 14309 0,'0'-21'16,"0"-1"-16,0 1 15,0 0-15,0 42 32,0 22-17,0-22-15,0 42 16,0-20-16,0 20 0,0-21 15,0 22-15,0-1 0,0 1 0,0-1 16,0-20-16,21 20 0,-21 1 16,0-22-16,0 22 0,21-22 0,-21 0 15,22 1-15,-1-22 0,-21 21 16,21-21-16,0-21 0,0 0 0,0 0 16,22 0-16,-22 0 0,0 0 15,21-21-15,-20 0 0,20-21 0,-21 20 16,0-20-16,22 0 15,-1-1-15,-21 1 0,0 0 0,22-1 16,-22 1-16,0-21 0,0 20 16,0-20-16,0-1 0,-21 22 0,22-22 15,-22 22-15,0 0 0,0-1 16,0 1-16,0 0 0,0 21 0,-22-1 16,1 1-16,0 0 0,0 21 15,0 0-15,0 0 16,21 21-16,0 22 0,-22-22 15,22 21-15,0 0 0,0 1 16,0 20-16,0-20 0,0 20 0,0-21 16,0 22-16,0-22 0,0 1 15,0-1-15,0 0 0,0 1 16,0-1-16,22-21 0,-22 21 0,21-20 16,0-1-16,0 0 0,0-21 15,0 21-15,1-21 0,-1 0 0,0 0 16,0 0-16,0 0 0,0 0 15,1-21-15,20 21 0,-21-21 0,0 0 16,0-1-16,22-20 0,-22 21 16,0 0-16,0 0 0,0-22 15,-21 22-15,0 0 0,22-21 0,-22 20 16,0 1-16,0 0 0,0 0 0,0 0 16,-22 42 15,22 0-31,0 0 15,-21 0-15,0 22 0,21-22 0,-21 21 16,21-21-16,0 22 0,-21-22 16,0 21-16,21-21 0,-22 22 0,22-22 15,0 0-15,0 0 0,0 0 16,0-42 15,22 0-31,-22 0 16,21 0-16,0 0 0,0-1 15,0-20-15,-21 21 0,21-21 16,1 20-16,-1-20 0,0 21 0,0-21 16,0 20-16,0 1 0,1 0 15,-1 21-15,0 0 0,0 0 0,0 0 16,0 0-16,-21 21 0,22 0 16,-22 1-16,21-22 0,-21 21 0,0 21 15,0-21-15,0 0 0,0 1 16,0 20-16,0-21 0,0 0 0,0 22 15,0-22-15,0 0 0,0 0 16,0 0-16,21-21 16,0 0-16,0 0 0,0 0 15,1 0-15,-1 0 0,0-21 16,0 0-16,21 0 0,-20 0 0,-1-1 16,21 1-16,-21 0 0,0 0 15,22-21-15,-22 20 0,0-20 0,0 21 16,0-21-16,-21 20 0,0 1 15,22 0-15,-22 0 0,0 0 0,-22 21 32,1 21-32,21 0 15,0 0-15,0 0 0,0 1 0,0-1 16,0 0-16,0 0 0,0 0 16,0 0-16,0 1 15,0-1-15,0 0 0,21 0 16,-21 0-16,22-21 15,-22 21-15,-22-21 47,1 0-47,0 0 0,0-21 16,0 0-16,0 21 16,21-21-16,-22 21 0,1 0 15,21 21 1,0 0-1,0 0-15,0 1 16,0-1-16,0 0 0,0 0 0,21 0 16,1 0-16,-22 1 0,21-22 15,0 21-15,0-21 0,0 0 0,0 0 16,1 0-16,-1 0 0,0 0 16,0 0-16,0-21 0,22 21 0,-22-22 15,0 1-15,0 0 0,0 0 16,0-21-16,1 20 0,-1 1 0,0 0 15,0-21-15,0 21 0,-21-1 16,0 1-16,0-21 0,0 21 0,0 0 16,0-1-16,0 44 31,0-1-15,0 0-16,0 0 0,-21 0 0,21 0 15,-21 1-15,21-1 0,0 21 16,0-21-16,0 0 0,0 1 0,0-1 15,0 0-15,0 0 0,21 0 16,0-21-16,0 21 0,1-21 16,-1 0-16,21 0 0,-21 0 15,0 0-15,22-21 0,-22 21 0,21-21 16,-21 0-16,1 0 0,20 0 16,-21-1-16,0 1 0,22 0 15,-22-21-15,-21 21 0,21-1 0,-21 1 16,21 0-16,-21 0 0,0 0 15,0 0-15,0-1 0,0 44 32,-21-22-32,0 21 15,21 0-15,0 21 0,0-21 0,-21 1 16,21-1-16,0 0 0,0 0 16,0 21-16,0-20 0,0-1 0,0 0 15,21 0-15,0-21 16,0 0-16,0 0 15,22 0-15,-22 0 0,0 0 0,0-21 16,21 0-16,-20 21 0,20-21 16,-21-1-16,0 1 0,0 0 0,1-21 15,-1 21-15,0-1 0,-21 1 0,0 0 16,21 0-16,-21-21 0,0 20 16,0 1-16,0 0 0,0 0 15,-21 21 1,21 21-16,-21 0 0,0 22 15,21-22-15,-22 0 0,22 21 16,0 1-16,0-22 0,-21 21 16,21 22-16,0-22 0,-21 0 15,21 1-15,0 20 0,0-21 16,0 1-16,-21 20 0,21-20 0,0-1 16,0 0-16,0 22 0,0-22 0,0 0 15,0-20-15,0 20 0,-21 0 16,21-21-16,0 1 0,0-1 0,0-42 31,0-1-15</inkml:trace>
  <inkml:trace contextRef="#ctx0" brushRef="#br0" timeOffset="67816.85">5059 15028 0,'0'0'0,"0"-21"0,0-63 15,0 62-15,0 1 0,0 0 16,0 0-16,21 21 16,0 0-16,0-21 0,0 21 15,1 0-15,20 0 0,-21 0 0,21 0 16,-20 0-16,20 0 0,-21 0 16,0 21-16,0 0 0,-21 0 0,0 0 15,0 1-15,0-1 16,-21-21-16,0 21 0,0 0 15,0 0-15,0 0 0,-1 1 0,-20-1 16,21 0-16,0 0 0,0-21 16,-1 21-16,1 0 0,0-21 0,21 22 15,0-44 17</inkml:trace>
  <inkml:trace contextRef="#ctx0" brushRef="#br0" timeOffset="68126.92">5567 14817 0,'0'0'0,"0"-21"0,0 42 32,-21-21-17,21 21-15,-22 21 0,22-21 0,0 22 16,-21-22-16,21 21 0,0 1 15,0 20-15,0-21 0,0 1 0,0 20 16,-21-20-16,21 20 0,-21-21 0,21 1 16,0 20-16,0-20 0,0-22 15,-21 21-15,21 0 0,0-20 0,0 20 16,0-21-16,0 0 0,0 0 16,0 1-1,0-44 1,0 1-16,0 0 15,0-21-15,0 21 0</inkml:trace>
  <inkml:trace contextRef="#ctx0" brushRef="#br0" timeOffset="68407.75">5376 15071 0,'-21'-43'0,"42"86"0,-42-128 16,0 64-16,21-21 0,0 20 15,0 1-15,0 0 0,0 0 0,0 0 16,21 21-16,0-21 0,0-1 0,22 22 15,-22-21-15,21 21 0,-21 0 16,22 0-16,-22 0 0,21 0 16,1 0-16,-22 0 0,0 0 0,21 0 15,-21 21-15,1-21 0,-22 22 16,0-1-16,0 0 0,0 0 16,0 0-16,0 0 0,-22 1 0,1-22 15,-21 21-15,21 0 0,0 0 16,-1-21-16,1 21 0,0-21 15,0 0-15,0 0 0,0 21 0,-1-21 32</inkml:trace>
  <inkml:trace contextRef="#ctx0" brushRef="#br0" timeOffset="69025.84">6011 14690 0,'0'0'16,"0"-21"0,0-1-16,0 44 31,0-1-31,0 0 0,-21 0 0,0 0 15,21 0-15,-21 22 16,0-22-16,-1 21 0,22-21 0,0 22 16,-21-22-16,21 21 0,0-21 0,0 1 15,0-1-15,0 0 0,21 0 16,1-21-16,-1 0 0,0 21 0,0-21 16,0 0-16,22 0 0,-22-21 0,0 21 15,21-21-15,-21 0 16,1 21-16,-1-21 0,21-1 0,-21 1 0,-21 0 15,21 0-15,-21-21 0,0 20 16,0 1-16,0 0 0,0 0 16,0 0-16,0 0 0,-21-1 0,0 1 15,21 0-15,-21 21 0,0 0 16,0 0-16,-1 0 0,1 0 0,0 0 16,0 0-16,0 0 0,0 21 0,21 0 15,-22 1-15,22-1 16,0 0-16,0 0 0,0 0 15,22 0-15,-1-21 0,0 22 16,0-22-16,21 21 16,-20-21-16</inkml:trace>
  <inkml:trace contextRef="#ctx0" brushRef="#br0" timeOffset="69833.31">6477 15071 0,'21'0'31,"0"-21"-31,0-1 16,1 1-16,-1 0 0,0 0 15,0 0-15,0 0 0,-21-1 0,21 1 16,1-21-16,-22 21 0,21 0 16,-21-1-16,0 1 0,0 0 15,-21 42 1,-1 0-1,22 1-15,-21-1 16,21 0-16,0 0 0,0 0 0,0 0 16,0 22-16,0-22 0,0 0 15,0 0-15,0 0 0,0 1 0,0-1 16,0 0-16,21-21 0,1 0 16,-22 21-16,21-21 0,0 0 15,0 0-15,0 0 0,0 0 0,1 0 16,20-21-16,-21 21 0,0-21 0,0 0 15,1-1-15,-1 1 0,0 0 16,0 0-16,0 0 0,0-22 16,-21 22-16,0-21 0,22 21 0,-22-22 0,21 1 15,-21 0-15,0-1 16,0 1-16,0 0 0,0-1 0,0 22 16,0-21-16,0 21 0,-21 0 0,21-1 15,-22 22-15,1 0 16,0 0-16,21 22 0,-21-1 15,21 0-15,0 21 0,0-21 16,0 22-16,0-1 0,0-21 0,0 22 16,0-1-16,0 0 0,0-21 0,0 22 15,0-22-15,0 21 0,0-21 16,21 1-16,0 20 0,-21-21 16,21 0-16,1 0 0,-1 1 15,0-1-15,0-21 0,0 0 16,0 0-16,1 0 0,-1 0 15,0 0-15,0-21 0,0 21 0,0-22 16,1 1-16,-1 21 0,0-21 16,0 0-16,0 0 0,0 0 0,-21-1 15,22 1-15,-22 0 0,21 0 0,-21 0 16,0 0-16,0-1 16,-21 44-1,-1-22 1,22 21-16,-21 0 0,21 0 15,0 0-15,0 0 0,0 1 16,-21-22-16,21 21 0,0 0 16,0 0-16,0 0 0,0 0 15,21 1-15,0-22 16,1 0-16,-1 0 0,21 0 16,-21 0-16,0 0 0,22 0 15</inkml:trace>
  <inkml:trace contextRef="#ctx0" brushRef="#br0" timeOffset="70382.17">8107 14753 0,'0'0'0,"0"-21"0,-21 21 16,-1 0-16,22-21 0,-21 21 0,0 0 15,0 0-15,0 0 0,0 0 16,-1 0-16,1 21 0,0 0 0,0 0 15,0-21-15,0 22 0,-1-1 0,1 0 16,0 0-16,0 0 0,0 0 16,21 1-16,0-1 0,-21 0 15,21 0-15,0 0 0,0 0 0,21-21 32,0 0-32,0 0 0,0 0 15,0 0-15,1 0 0,-1 0 0,0-21 16,0 0-16,21 21 0,-20-21 15,-1 0-15,21-22 0,-21 22 0,0-21 16,1 21-16,-1-22 0,0 1 0,0-21 16,0 20-16,0-20 0,1 20 15,-22-20-15,0 21 0,0-1 0,21 1 16,-21 0-16,0-1 0,0 22 0,0 0 16,0 0-16,-21 21 15,-1 21 1,22 21-16,0-21 0,-21 22 15,0-1-15,21 22 0,-21-22 16,21 0-16,0 22 0,0-22 0,0 0 16,0 1-16,0-1 0,0 0 0,0 1 15,0-22-15,0 21 0,0-21 16,0 1-16,21-1 0,0 0 0,-21 0 16,21-21-16,1 0 0,-1 21 15,0-21-15,0 0 0,0 0 16,0 0-16,1-21 0,-1 0 0,0 0 15,-21 0-15,21-1 0,-21 1 16</inkml:trace>
  <inkml:trace contextRef="#ctx0" brushRef="#br0" timeOffset="70610.05">7175 14605 0,'0'0'15,"-63"21"-15,21 0 0,-1-21 0,1 22 0,21-22 16,0 0-16,42 0 16,0 0-1,21 0-15,-21 0 0,22 0 16,-1-22-16,0 22 0,22-21 16,-22 21-16,1-21 0,20 0 0,-21 21 15,1-21-15,-1 21 0,0-21 16,1 21-16,-22 0 0,0-22 0</inkml:trace>
  <inkml:trace contextRef="#ctx0" brushRef="#br0" timeOffset="71333.02">9567 14584 0,'0'-21'15,"-21"21"1,0 0-16,0 0 16,0 21-16,-1 0 0,1 0 0,0 0 15,0 1-15,0 20 0,0-21 0,21 21 16,0-20-16,-22 20 16,22 0-16,0-21 0,0 1 0,0 20 15,0-21-15,0 0 0,0 0 0,22-21 16,-1 22-16,0-22 0,0 0 15,21 0-15,-20 0 0,20 0 0,-21-22 16,21 1-16,1 21 0,-22-21 0,21 0 16,-21 0-16,22 0 0,-22-1 15,0 1-15,0-21 0,-21 21 0,0 0 16,0-1-16,0-20 0,0 21 16,0-21-16,0 20 0,0 1 0,-42 0 15,21-21-15,0 21 0,-1 21 0,-20-22 16,21 1-16,0 21 15,-22 0-15,22 0 0,0 0 0,0 21 16,0 1-16,0-1 0,-1 0 16,22 0-16,-21 0 0,21 0 0,0 22 15,0-22-15,0 0 0,0 0 0,0 0 16,0 1-16,21-22 16,1 0-16,-1 0 0,0 0 0,0 0 15</inkml:trace>
  <inkml:trace contextRef="#ctx0" brushRef="#br0" timeOffset="71645.84">10012 14542 0,'0'0'0,"0"21"16,0 0-16,0 0 0,0 0 0,0 22 15,0-1-15,0 0 0,0 1 0,0-1 16,0 21-16,0 1 0,0-1 15,-21 1-15,21 21 0,0-22 0,-22 22 16,1-22-16,21 22 0,-21-22 0,0 1 16,21-1-16,-21 1 0,0 21 15,-1-43-15,22 21 0,-21 1 0,0-22 16,21 1-16,0-1 0,-21 0 0,21-21 16,-21 1-16,21-1 15,0 0-15,0-42 16,0 0-16,0-1 0,0 1 15,0-21-15,0 0 0,21-22 16,-21 22-16,21-22 0,-21 1 0,0-1 16</inkml:trace>
  <inkml:trace contextRef="#ctx0" brushRef="#br0" timeOffset="71907.69">9842 14647 0,'0'0'0,"0"-21"0,22-63 16,-1 62-16,-21 1 15,21 0-15,0 21 16,0 0-16,0-21 0,1 21 0,20 0 16,-21 0-16,0 0 0,0 21 0,1 0 15,-1 0-15,-21 1 0,0-1 16,0 0-16,0 0 0,0 0 0,0 22 16,0-22-16,0 0 0,0 0 15,-21 0-15,-1 0 0,1-21 0,0 22 16,21-1-16,-21-21 0,0 21 15,21-42 17,0 0-32</inkml:trace>
  <inkml:trace contextRef="#ctx0" brushRef="#br0" timeOffset="72253.42">10202 14732 0,'0'0'0,"21"0"15,1 0 1,-1 0-16,0 0 16,0 0-16,0-21 0,0 0 0,1 21 15,-1-21-15,-21-1 0,21 22 16,0-21-16,0 0 0,-21 0 16,0 0-16,0 0 0,0-1 0,0 1 15,0 0-15,-21 21 31,0 0-31,21 21 0,-21 0 0,0 1 16,21-1-16,-22 0 0,22 0 16,0 0-16,0 0 0,0 22 0,0-22 15,0 0-15,0 0 0,0 0 16,0 1-16,0-1 0,22-21 16,-1 0-16,0 0 0,0 0 15,0 0-15,0 0 16,1 0-16,-1 0 0,0-21 15,0 21-15,-21-22 0,21 1 0,0 21 16</inkml:trace>
  <inkml:trace contextRef="#ctx0" brushRef="#br0" timeOffset="72573.25">10689 14542 0,'0'0'0,"21"-22"0,0 1 16,-21 0-16,22 21 15,-1 0-15,0 0 0,0 0 16,0 21-16,0-21 0,1 21 15,-1 1-15,0-1 0,0 0 0,-21 21 16,0-21-16,21 1 16,-21-1-16,0 0 0,0 21 0,0-21 15,0 1-15,0-1 0,0 0 16,-21 0 0,21-42-1,0 0 1,0 0-16,0-1 15,0 1-15,0-21 0,21 21 0,0 0 16,-21-1-16,22-20 0,-1 21 16,0 0-16,-21 0 0,21-1 0,0 1 15,0 0-15,1 21 0,-1 0 16,0 0-16,0 0 0,0 0 16,0 0-16</inkml:trace>
  <inkml:trace contextRef="#ctx0" brushRef="#br0" timeOffset="73095.88">11747 14478 0,'0'0'0,"0"-21"0,0-21 16,-21 20-1,0 22-15,0 0 0,0 0 16,0 0-16,-1 0 0,1 0 0,-21 22 16,21-1-16,-22 0 0,22 0 15,0 0-15,-21 22 0,21-22 0,-1 21 16,1-21-16,0 22 0,0-22 0,21 21 16,0-21-16,0 22 0,0-22 15,0 0-15,0 0 0,0 0 16,21-21-16,0 0 15,0 0-15,1 0 0,-1 0 16,21 0-16,-21-21 0,0 0 0,1 0 16,20 0-16,-21-1 0,0 1 15,0-21-15,1 21 0,-1-22 16,0 22-16,0-21 0,0 21 0,-21-22 16,0 22-16,0 0 0,0-21 15,0 21-15,0 42 16,-21 0-1,21 0-15,0 0 0,-21 22 16,21-22-16,0 21 0,0-21 0,0 22 16,0-22-16,0 21 0,0-21 15,0 0-15,0 1 0,0-1 0,21-21 16,-21 21-16,21-21 0,0 0 0,1 0 16,-1 0-1,0 0-15,0-21 0,0 0 0</inkml:trace>
  <inkml:trace contextRef="#ctx0" brushRef="#br0" timeOffset="74241.19">12234 14076 0,'0'0'0,"0"-21"0,0 0 16,0-1-16,-21 22 0,0 22 15,0-1 1,21 0-16,-21 0 0,21 21 0,0 1 15,0-1-15,-22 0 0,22 1 16,-21 20-16,21-20 0,-21-1 16,21 21-16,0-20 0,-21-1 0,21 0 15,-21 1-15,21-22 0,0 0 0,0 21 16,0-20-16,0-1 16,0 0-16,21-21 15,0 0-15,0 0 16,0 0-16,1-21 0,-1 21 0,0-21 15,0-1-15,0 1 0,0 0 16,-21 0-16,22 0 0,-1 0 0,0-1 16,0 1-16,0 0 0,0 0 15,-21 0-15,22 0 0,-1 21 16,-21 21 0,0 0-1,0 0-15,0 0 0,0 0 0,-21 1 16,21-1-16,0 0 0,-22 0 15,22 0-15,0 0 0,0 1 16,0-1-16,22-21 16,-1 0-16,0 0 15,0 0-15,0 0 0,0-21 16,1-1-16,-1 1 0,0 21 0,0-21 16,0 0-16,0 0 0,1 0 15,-1-1-15,-21 1 0,21 0 16,-21 0-16,21 21 0,-21 21 31,0 0-31,0 0 16,0 1-16,0-1 15,0 0-15,-21 0 0,21 0 16,0 0-16,21-21 47,0 0-32,0-21-15,1 0 0,-22 0 16,0 0-16,0 0 16,0-1-16,0 1 0,0 0 0,0 0 15,0 0-15,0 0 0,0-1 16,0 1-16,0 0 16,21 21 15,0 0-31,0 0 15,0 0-15,0 0 16,1 21-16,-1 0 16,0-21-16,0 22 0,-21-1 0,0 0 15,21 0-15,0 0 16,-21 0-16,0 1 0,0-1 0,0 0 16,0 0-16,0 0 0,0 0 0,0 1 15,0-1 1,0-42 31,0-1-47,0 1 15,0 0-15,0 0 0,22 0 0,-22-22 16,42 22-16,-21-21 16,0 0-16,0 20 0,1-20 0,20 21 15,-21-21-15,21 20 0,-20 1 16,-1 21-16,0 0 0,0 0 0,0 0 15,-21 21-15,21 1 0,-21 20 0,0-21 16,0 0-16,0 22 0,0-22 16,0 21-16,0-21 0,-21 0 0,21 1 15,-21-1-15,21 0 0,0 0 0,-21 0 16,0-21-16,21 21 16,0-42 15,0 0-16,0 0-15</inkml:trace>
  <inkml:trace contextRef="#ctx0" brushRef="#br0" timeOffset="74434.08">13250 14097 0,'-21'0'0,"42"0"0,-63 0 16,21 0-1,21-21-15</inkml:trace>
  <inkml:trace contextRef="#ctx0" brushRef="#br0" timeOffset="74628.97">12023 14393 0,'0'0'16,"-22"22"-16,22-1 0,22-21 31,20 0-31,-21 0 0,21 0 0,1 0 16,-1-21-16,0-1 0,1 22 15,-1-21-15,0 0 0,1 21 0,-1-21 16</inkml:trace>
  <inkml:trace contextRef="#ctx0" brushRef="#br0" timeOffset="74958.36">14033 13928 0,'0'0'0,"22"0"16,-22-21-1,0 42 16,0 0-31,0 0 16,-22 0-16,1 0 0,0 1 16,21-1-16,-21-21 0,21 21 15,-21 0-15,0-21 16,21 21-16</inkml:trace>
  <inkml:trace contextRef="#ctx0" brushRef="#br0" timeOffset="75126.81">14118 13991 0,'0'21'47,"0"1"-47,0-1 15,0 0-15,-21-21 0,21 21 16,-21 0-16,21 0 0,0 1 0,-21-22 15,21 21-15,-22 0 0,1-21 0</inkml:trace>
  <inkml:trace contextRef="#ctx0" brushRef="#br0" timeOffset="79437.38">16870 6371 0,'0'21'16,"0"-42"78,0 0-94,0 0 15,0 0-15,0 0 16,21-1-16,-21 1 0,21 21 0,0-21 15,-21 0-15,21 21 0,1-21 16,-1 21-16,0 0 0,0 0 16,0 0-16,0 0 0,1 0 15,-1 0-15,0 21 16,0 0-16,-21 0 0,0 0 0,21 1 16,-21 20-16,0 0 0,0-21 15,0 43-15,0-22 0,0 1 0,-21-1 16,0 0-16,-21 22 0,20-22 15,1 0-15,-21 1 0,21-22 0,-22 21 16,22 1-16,0-22 0,0 0 16,-21 0-16,20 0 0,1 0 0,0 1 15,0-22-15,0 0 0,0 0 16,-1 0-16,1 0 0,0 0 16,0 0-16,0-22 0,0 1 0,-1 21 15,22-21-15,0 0 0,0 0 0,0 0 16,0-1-16,0 1 0,0 0 15,0 0-15,0 0 0,0 0 0,0-1 16,0 1-16,22 0 16,-1 21-16,0 0 0,-21-21 0,21 21 15,0 0-15,0 0 0,1 0 0,-22 21 16,21 0-16,0 0 0,0-21 16,0 22-16,0-1 0,-21 0 0,22 0 15,-22 0-15,21 0 16,-21 1-16,0-1 0,21-21 0,-21 21 15,21 0-15,0-21 0,-21 21 0,21 0 16,1-21 0,-1 0-16,0 0 15,0 0-15,0-21 16,0 21-16</inkml:trace>
  <inkml:trace contextRef="#ctx0" brushRef="#br0" timeOffset="80649.53">16912 6329 0,'0'0'0,"0"-21"0,0 0 16,0-1-1,0 44 32,0-1-47,0 0 16,0 21-16,0 1 0,0-1 0,0 21 15,0-20-15,0-1 0,0 22 0,0-22 16,-21 0-16,21 1 0,0-1 16,0 0-16,-21 1 0,21-22 0,0 21 15,0-21-15,0 0 0,0 1 16,0-1-16,0 0 16,-21-21-16,21-21 31,0 0-16,0-1-15,21 1 0,-21 0 0,21 0 16,-21-21-16,21-1 0,0 22 16,-21-42-16,21 20 0,1 1 0,-1-22 15,0 22-15,-21 0 0,21-22 16,0 43-16,-21-21 0,0-1 0,21 22 16,-21 0-16,0 0 0,0 0 15,0 42 16,0 0-31,0 0 16,0 22-16,0-1 0,-21 0 0,21 1 16,0-1-16,-21 21 0,0-20 15,21-1-15,-21 0 0,0 1 0,21-1 16,-22 0-16,22 1 0,-21-22 16,21 21-16,0-21 0,-21 1 0,21-1 15,0 0-15,-21-21 0,21 21 16,0-42 15,0 0-31,21 0 16,-21-1-16,21-20 0,0 21 15,-21-21-15,22-1 0,-1 1 0,-21 0 16,21-1-16,0-20 0,-21-1 16,0 1-16,21 20 0,-21-20 0,21 21 15,-21-1-15,0 1 0,0 21 16,0-22-16,0 22 0,-21 21 31,0 21-31,0 1 0,21-1 0,-21 21 16,21 0-16,-21 1 0,-1 20 0,22-20 15,0 20-15,-21 1 0,21-22 16,-21 0-16,21 22 0,-21-22 16,21-21-16,-21 22 0,21-22 0,0 21 15,0-21-15,0 0 16,0 1-16,21-22 31,0-22-31,-21 1 16,21 21-16</inkml:trace>
  <inkml:trace contextRef="#ctx0" brushRef="#br0" timeOffset="80965.42">17674 6858 0,'0'21'0,"0"-42"0,0 63 15,21-42-15,0 0 16,1 0 0,-1-21-16,-21 0 15,0 0-15,0 0 16,-21 21-1,-1 0 1,1 0 0,0 21-16,21 0 0,-21 0 15,21 0-15,0 1 32,21-22-17,0 0-15</inkml:trace>
  <inkml:trace contextRef="#ctx0" brushRef="#br0" timeOffset="82569.3">19219 6075 0,'0'0'0,"0"-21"0,-21 0 16,21-1-16,0 1 16,-21 21-1,21-21-15,-21 21 16,21 21 15,0 0-15,0 1-16,0-1 0,0 0 15,0 21-15,0 1 0,0-1 0,0 0 16,0 22-16,0-1 0,0 1 16,0-1-16,0 1 0,0-22 0,0 22 15,0-1-15,0-21 0,0 1 16,0-1-16,0-21 0,0 22 0,0-22 15,0 0-15,0 0 0,-21 0 0,21 0 16,-22-21 0,22-21-1,0 0-15,0 0 16,0 0-16,0 0 0,0-1 0,-21-20 16</inkml:trace>
  <inkml:trace contextRef="#ctx0" brushRef="#br0" timeOffset="83145.31">18902 6202 0,'0'0'0,"-21"-21"0,21-43 15,0 43-15,0 0 16,0-21-16,21 20 0,-21 1 0,42-21 16,-21 21-16,22-22 0,-1 22 0,0 0 15,1-21-15,20 21 0,-21-1 16,22 22-16,-1 0 0,1 0 15,-22 22-15,22-1 0,-22 21 16,0 0-16,1 22 0,-1-22 0,-21 22 16,22-22-16,-22 22 0,-21-1 15,0 1-15,0-22 0,0 21 0,0 1 16,0-22-16,0 1 0,0-1 0,0 0 16,0-21-16,0 1 0,0-1 15,-21 0-15,-1-21 0,1 0 16,0-21-1,21-22-15,-21 22 16,21 0-16,0-21 0,0-1 16,0 1-16,0 0 0,0-22 15,0 22-15,0-22 0,21 22 0,0-21 16,0 20-16,22-20 0,-22 20 16,0-20-16,21 21 0,1-1 0,-22 1 15,21 0-15,1 20 0,-22 1 16,21 21-16,0 0 0,1 0 0,-22 21 15,21 22-15,-21-22 0,22 42 16,-22-20-16,0-1 0,0 22 0,-21-1 16,0-21-16,0 22 0,0-1 15,0 1-15,-21-1 0,0 1 0,0-22 16,0 22-16,-1-22 0,1 0 16,0-20-16,0 20 0,21-21 0,-21 0 15,21 0-15,-21 1 0,21-44 47,0 1-47,21 0 16</inkml:trace>
  <inkml:trace contextRef="#ctx0" brushRef="#br0" timeOffset="83561.14">20595 6435 0,'0'21'16,"0"0"-16,0 0 0,-21 0 16,21 1-16,-21-1 0,0 21 0,21-21 15,-22 22-15,1-22 0,0 21 16,21-21-16,0 0 0,-21 22 0,21-22 16,-21 0-16,21 0 0,0 0 0,0 1 15,21-22 1,0 0-16,0 0 0,0 0 0,22 0 15,-22 0-15,0 0 0,21 0 16,1-22-16,-22 1 0,21 0 16,-21 0-16,22 0 0,-22 0 0,0-1 15,0-20-15,0 0 0,-21 21 16,0-22-16,0 1 0,0 21 0,0-22 16,-21 1-16,0 21 0,0 0 15,0 0-15,-22-1 0,22 1 0,-21 21 16,21 0-16,-22 0 0,22 0 0,-21 21 15,21-21-15,0 22 0,-1-1 16,1 0-16,21 0 0,0 0 16,0 0-16,0 1 0,0-1 15,21-21-15,1 21 0,-1-21 0,0 0 16,0 0-16,21 0 0</inkml:trace>
  <inkml:trace contextRef="#ctx0" brushRef="#br0" timeOffset="83964.92">21082 6414 0,'0'-43'16,"0"22"-16,21 0 0,0 21 16,0 0-16,1 0 15,-1 0-15,0 0 0,0 0 0,0 0 16,0 21-16,1 0 0,20 0 15,-21 1-15,-21-1 0,21 21 16,0-21-16,-21 22 0,0-22 0,0 21 16,0-21-16,0 22 0,0-22 15,0 0-15,0 0 0,0 0 0,-21 0 16,21 1-16,-21-22 0,21 21 16,0-42-1,0-1 1,0 1-16,0 0 15,0-21-15,0 21 0,0-1 0,0-20 16,0 21-16,0 0 0,21-22 0,-21 22 16,21-21-16,1 21 15,-1 0-15,0-1 0,0 1 0,0 21 16,0-21-16,1 21 0,-1 0 0,0 0 16,0 0-16,0 0 0,0 0 15,1 0-15</inkml:trace>
  <inkml:trace contextRef="#ctx0" brushRef="#br0" timeOffset="84333.51">21780 6668 0,'0'0'16,"22"0"-16,-22 21 0,21-21 16,0 0-16,0 0 0,0 0 15,0 0-15,1-21 0,-1-1 16,0 1-16,0 21 0,-21-21 15,21 0-15,0 0 0,1-22 0,-1 22 16,-21 0-16,0 0 0,0-21 16,0 20-16,0 1 0,0 0 0,0 0 15,0 0-15,-21 21 0,-1-21 16,1 21-16,0 0 16,0 21-16,0 0 0,0 0 0,-1 0 15,1 22-15,0-22 16,0 21-16,0 0 0,21-20 0,0 20 15,0 0-15,0-21 0,0 22 0,0-22 16,0 0-16,0 0 0,0 0 16,21 1-16,-21-1 0,21 0 0,0-21 15,0 0-15,1 21 0,-1-21 16,21 0-16,-21 0 0,0 0 0,22 0 16,-1-21-16,-21 0 0,22 21 0,-1-21 15</inkml:trace>
  <inkml:trace contextRef="#ctx0" brushRef="#br0" timeOffset="84669.32">23326 5736 0,'0'0'0,"0"-21"0,0 0 0,0 42 31,0 21-31,0-20 0,0 20 0,0 0 16,0 1-16,0-1 0,0 21 15,0-20-15,0-1 0,0 22 16,0-22-16,-22 0 0,1 1 0,21 20 0,-21-21 16,21 1-16,0-1 15,-21 0-15,21-20 0,-21 20 0,21-21 16,0 0-16,0 0 0,0 1 15,0-1-15,0 0 0,21-21 16,0 0-16,0-21 16,0 21-16,1-21 15,-1-1-15,0 1 0</inkml:trace>
  <inkml:trace contextRef="#ctx0" brushRef="#br0" timeOffset="85174.03">23580 5948 0,'0'0'0,"0"-21"0,0-22 0,0 22 16,0 0-16,0 0 0,0 0 0,0 42 31,0 0-31,0 0 16,0 22-16,0-1 0,0 0 16,0 1-16,0-1 0,0 0 0,0 22 15,0-22-15,0 0 0,0 1 0,0 20 16,0-20-16,0-1 0,0 0 15,-22-21-15,22 22 0,0-22 0,-21 21 16,0-21-16,21 1 0,-21-1 16,21 0-16,0 0 15,-21-21-15,21-21 32,0 0-32,21-22 0,0 22 15,-21 0-15,21-21 0,0 21 0,1-22 16,-1 22-16,0-21 0,21 21 15,-21-22-15,1 22 0,-1 0 0,0 0 16,21 21-16,-21-21 0,1 21 16,-1 0-16,0 0 0,21 0 0,-21 21 15,-21 0-15,22-21 0,-1 21 0,-21 21 16,21-20-16,-21-1 16,0 0-16,0 21 0,0-21 0,0 1 15,0-1-15,0 0 0,-21 0 0,0 0 16,21 0-16,-22 1 0,1-22 15,0 21-15,21 0 0,-21-21 0,0 0 16,0 0 0,-1 0-1,1-21-15,0 21 0,21-21 0</inkml:trace>
  <inkml:trace contextRef="#ctx0" brushRef="#br0" timeOffset="85380.91">23156 6435 0,'0'0'0,"-21"0"16,21-21-16,0-1 31,21 22-31,0-21 0,1 21 0,-1 0 16,0-21-16,21 21 0,-21 0 15,1 0-15,20-21 0,-21 21 0,21 0 16,-20-21-16,20 21 0,-21 0 0,0-21 15,22 21-15,-22 0 0,0 0 16</inkml:trace>
  <inkml:trace contextRef="#ctx0" brushRef="#br0" timeOffset="85985.57">24659 6477 0,'0'0'0,"0"-21"0,0 0 0,0 0 15,0-1-15,0 1 0,0 0 16,0 0-16,0 0 0,0 0 0,0-1 15,-21 1-15,0 0 0,0 21 0,-1 0 16,1-21-16,0 21 0,-21 0 16,21 0-16,-1 21 0,1-21 0,0 21 15,0 0-15,-21 22 0,20-22 16,1 21-16,0 1 0,0-1 0,0-21 16,0 21-16,21 1 0,0-22 0,0 21 15,0-21-15,0 1 0,0-1 16,0 0-16,0 0 0,21 0 15,0-21-15,0 0 16,0 0-16,0 0 0,22 0 16,-22-21-16,0 0 0,21 21 0,-20-21 15,20 0-15,-21-22 0,21 22 16,-20 0-16,20-21 0,-21 20 0,0-20 16,0 0-16,-21 21 0,22-22 0,-22 22 15,21 0-15,-21 0 16,0 0-16,0 42 15,0 0 1,0 0-16,0 0 16,0 0-16,0 22 0,0-22 0,0 0 0,0 0 15,0 22-15,0-22 16,0 0-16,0 0 0,21 0 16,-21 0-16,21-21 0,0 0 15,0 0-15,1 0 0,-1 0 0,0 0 16,21 0-16,-21 0 0,1 0 0</inkml:trace>
  <inkml:trace contextRef="#ctx0" brushRef="#br0" timeOffset="86445.3">25146 6414 0,'21'-22'0,"-42"44"0,42-65 0,-21 22 16,0 0-16,0 42 31,-21 0-31,21 0 16,-21 1-16,21-1 0,0 21 0,0-21 15,-21 0-15,21 1 0,-22-1 16,22 0-16,0 0 0,0 0 0,0 0 16,0 1-16,0-1 15,0-42 32,0-1-47,0 1 0,0 0 16,0 0-16,0 0 15,0 0-15,0-22 0,0 22 16,0 0-16,0-21 0,22 20 0,-1 1 16,0-21-16,0 21 0,0 0 15,0-1-15,43-20 0,-43 42 16,21 0-16,1 0 0,-22 0 0,21 21 16,-21 0-16,22 1 0,-22-1 15,0 0-15,0 21 0,-21-21 0,0 22 16,0-1-16,0-21 0,0 0 15,0 22-15,0-22 0,0 0 0,0 0 16,0 0-16,0 1 0,-21-1 16,0-21-1,0 21-15,0-21 16,-1 0-16,1 0 16</inkml:trace>
  <inkml:trace contextRef="#ctx0" brushRef="#br0" timeOffset="87289.33">18902 7853 0,'0'0'0,"0"-21"0,-21 0 16,-1 21 0,1-22-16,0 22 0,0 0 15,0 0-15,0 0 0,21 22 16,-22-1-16,1 0 0,0 0 16,0 21-16,0 1 0,0 20 0,-22 43 15,43-64-15,-21 22 16,21-22-16,-21 22 0,21-22 0,0 0 15,0 1-15,0-1 0,0 0 0,21-20 16,0 20-16,0-21 0,1 0 16,20 0-16,-21-21 0,21 0 0,1 0 15,-22 0-15,21 0 0,1 0 0,-1 0 16,21-21-16,-20 0 16,-1 21-16,0-42 0,1 21 0,-1-1 0,0-20 15,1 21-15,-1-21 0,-21-1 16,22-20-16,-22 20 0,-21-20 15,0-1-15,0 1 0,0-22 0,0 22 16,-21-1-16,-22 22 0,1-22 16,21 22-16,-43 0 0,22-1 0,0 22 15,-1 0-15,1 21 0,0 0 16,-1 0-16,1 0 0,0 0 0,-1 21 16,22 22-16,-21-22 0,21 21 0,-1 0 15,1 22-15,0-1 16,21-20-16,0 20 0,0 1 0,0-1 15,0 1-15,0-1 0,0-20 16,21-1-16,0 0 0,1 1 0,-1-1 16,0-21-16,0 21 0,0-20 0,0-22 15,1 21-15</inkml:trace>
  <inkml:trace contextRef="#ctx0" brushRef="#br0" timeOffset="87761.95">19664 8213 0,'0'21'15,"0"0"1,0 0-16,0 0 0,0 1 16,0-1-16,0 0 0,0 0 0,0 21 15,0-20-15,0-1 0,0 0 0,-21 0 16,21 0-16,-22-21 0,22 21 15,0 1-15,0-1 16,0-42 15,0-1-31,0 1 16,0 0-16,0 0 0,22-21 16,-1 20-16,0-20 0,-21 21 15,21-21-15,0 20 0,0-20 0,1 21 16,-1 0-16,0 0 0,0-1 15,21 22-15,-20 0 0,-1 0 0,0 0 16,0 0-16,-21 22 0,21-1 0,0 0 16,-21 0-16,22 0 0,-22 22 15,0-22-15,0 0 0,0 21 0,0-21 16,0 1-16,0-1 0,0 0 16,-22 0-16,22 0 0,-21 0 0,21 1 15,-21-22-15,21 21 0,0-42 47,0-1-47,0 1 0</inkml:trace>
  <inkml:trace contextRef="#ctx0" brushRef="#br0" timeOffset="88101.78">20299 8319 0,'21'0'0,"0"0"16,0 0 0,0 0-16,1 0 0,-1-22 15,0 22-15,21-21 0,-21 0 16,1 0-16,-1 21 0,0-21 0,-21 0 16,21-1-16,-21 1 15,0 0-15,0 0 0,-21 21 16,0 0-16,0 0 15,-1 0-15,1 21 0,0 0 0,0 0 16,0 1-16,0 20 0,-1-21 0,1 21 16,0-20-16,21 20 15,-21-21-15,21 21 0,0-20 0,0-1 0,0 0 16,0 0-16,21 0 0,0 0 0,0-21 16,1 22-16,-1-22 15,21 0-15,-21 0 0,22 0 0,-1 0 16,0 0-16</inkml:trace>
  <inkml:trace contextRef="#ctx0" brushRef="#br0" timeOffset="88669.87">21421 7895 0,'0'0'0,"0"-21"0,0-42 15,21 41-15,-21 1 0,21 21 0,0-21 16,0 0-16,22 21 15,-22 0-15,0 0 0,0 0 0,0 21 16,22 0-16,-22 22 0,21-22 16,-21 21-16,22 0 0,-22 1 15,0-1-15,0 22 0,0-22 0,0 0 16,1 1-16,-22-1 0,0 0 16,0-21-16,0 22 0,0-22 0,0 0 15,0 0-15,0 0 0,0 1 16,0-44 15,-22 1-31,22 0 0,0 0 0,0 0 16,0-22-16,0 1 0,0 0 15,0-1-15,0-20 0,0 21 0,22-22 16,-1 22-16,-21-22 0,21 22 16,0 0-16,-21-1 0,21 1 15,0 0-15,1 20 0,-22 1 0,21 0 16,0 21-16,0 0 15,0 0-15,-21 21 16,0 0-16,21 1 16,-21-1-16,22 0 0,-1 21 0,-21-21 15,21 22-15,0-1 0</inkml:trace>
  <inkml:trace contextRef="#ctx0" brushRef="#br0" timeOffset="90157.74">22669 8340 0,'0'0'0,"22"0"0,-1-21 16,0 21-16,-21-22 15,0 1-15,0 0 0,0 0 0,0-21 16,0 20-16,0-20 0,0 21 0,0-21 16,0 20-16,-21-20 0,0 21 15,-1-21-15,1 20 0,0 1 16,0 21-16,0 0 0,0 0 0,-22 0 15,22 0-15,0 21 0,0 1 0,0-1 16,-1 21-16,1-21 0,21 22 16,-21-1-16,0 0 0,21 1 15,-21-22-15,21 21 0,0 0 0,0-20 16,0 20-16,0-21 0,0 0 16,0 0-16,0 1 0,21-1 15,0-21-15,0 0 0,0 0 16,1 0-16,-1 0 0,0 0 15,21-21-15,-21-1 0,1 1 0,-1 0 16,21 0-16,-21 0 0,0-22 0,1 22 16,-1-21-16,0 21 0,-21-22 15,0 1-15,21 21 0,-21-21 0,0-1 16,0 22-16,0 0 16,0 0-16,0 42 31,-21 21-31,21-21 0,0 1 15,0 20-15,0-21 0,0 21 0,0 1 16,0-22-16,0 0 0,0 21 0,21-20 16,0-1-16,0 0 0,-21 0 15,22-21-15,-1 21 0,0-21 0,0 0 16,0 0-16,22 0 0,-22 0 16,0 0-16,0 0 0,21-21 0,-20 0 15,-1 0-15,0 0 0,21-1 0,-21-20 16,1 0-16,-22-1 15,21 1-15,-21-21 0,21 20 0,-21-20 16,0 20-16,0-20 0,0 21 16,0-22-16,0 22 0,0-1 0,0 1 15,0 21-15,0 0 0,0 0 0,0-1 16,0 1-16,-21 42 16,21 1-16,-21-1 15,21 21-15,0 0 0,0 1 16,0-1-16,0 0 0,0 1 15,0 20-15,0-20 0,0 20 0,0-21 0,0 22 16,0-22-16,0 1 16,0-22-16,0 21 0,21 0 0,0-20 15,-21-1-15,21 0 0,0 0 0,0-21 16,1 21-16,-1-21 16,0 0-16,0 0 0,0 0 0,22-42 15,-22 21-15,0 0 16,0-22-16,-21 22 0,21 0 15,0-21-15,-21 20 0,22-20 0,-22 21 16,0-21-16,0 20 0,0 1 16,0 0-16,0 0 0,0 42 31,0 0-15,0 0-16,0 1 0,0-1 0,0 21 15,0-21-15,0 0 0,0 1 16,0-1-16,0 0 0,0 0 0,0 0 15,0 0-15,0 1 0,0-1 0,21-21 16,0 0-16,0 0 16,0 0-16,0 0 0,1 0 15,-1 0-15,0 0 0,0-21 16,0-1-16,0 1 0,1 0 16,-1 0-16,0-21 0,0 20 0,-21 1 15,21-21-15,0 21 0,1 0 16,-22-1-16,0 1 0,0 0 15,21 0-15,-21 42 32,0 0-32,0 0 15,0 1-15,0-1 0,0 21 0,0-21 16,0 0-16,0 1 0,0-1 16,0 21-16,0-21 0,0 0 0,21 1 15,0-1-15,-21 0 16,21-21-16,0 0 0,22 21 0,-22-21 15,0 0-15,21 0 0,-20 0 16,20 0-16,-21 0 0,21 0 0,-20-21 16,20 0-16,0 0 0,1-1 15,-22 1-15,21 0 0,-21 0 0,0 0 16,1-22-16,20 22 0,-42-21 16,0 21-16,21-22 0,-21 22 0,0 0 15,0 0-15,0 0 0,-21 21 16,0 0-16,0 0 0,-1 0 15,1 21-15,21 0 0,-21 0 0,0 22 16,0-22-16,21 0 0,0 21 16,0-21-16,0 22 0,0-22 0,0 0 15,0 0-15,0 0 0,0 1 0,0-1 16,21 0-16,0-21 16,0 21-16,0-21 0,1 0 15,-1 0-15,0 0 0,0 0 0,0 0 16,0-21-16,1 21 0,20-21 15,-21 21-15,0-21 0,0 21 0,1-22 16,-1 1-16,0 0 0,-21 0 16,0 0-16</inkml:trace>
  <inkml:trace contextRef="#ctx0" brushRef="#br0" timeOffset="91859.08">20553 9567 0,'0'0'0,"21"0"0,0 0 16,0 0-1,-21-21-15,21 21 0,1-21 16,-22 0-16,21 0 15,0 0-15,0-1 0,-21 1 16,0 0-16,0 0 0,0 0 16,0 0-16,0-1 15,-21 1-15,0 21 0,0 0 16,-22 0-16,22 0 0,0 0 16,-21 0-16,20 21 0,-20 1 0,0 20 15,-1-21-15,22 21 0,-21 1 0,0-1 16,20 0-16,-20 1 0,21 20 15,0-20-15,0-1 0,21 0 0,0 1 16,0-22-16,0 21 0,0-21 16,0 0-16,0 1 0,21-22 0,0 0 15,0 21-15,0-21 0,0 0 0,1 0 16,-1 0-16,21-21 16,-21 21-16,22-22 0,-1 1 0,-21 0 15,21 0-15,-20 0 0,20 0 0,-21-22 16,21 22-16,-20-21 0,20-1 15,-21 22-15,0-21 0,0 0 0,1-1 16,-1 22-16,0 0 0,-21-21 16,0 20-16,21 1 0,-21 42 47,0 1-47,0-1 15,0 0-15,0 21 0,0-21 16,0 1-16,0-1 0,0 0 15,0 21-15,0-21 0,0 1 0,0-1 16,0 0-16,0 0 0,0 0 16,0 0-16,21 1 0,-21-1 15,21-21-15,1 0 0,-1 0 16,0 0-16,0 0 0,0 0 16,0 0-16,1 0 0,-1-21 15,0 21-15,0-22 0,0 1 16,0 0-16,-21 0 0,22 0 0,-1 0 15,-21-1-15,0-20 0,21 21 16,-21-21-16,21 20 0,-21-20 0,0 21 16,21-21-16,-21 20 0,0-20 15,0 21-15,0 0 0,0 0 0,0-1 16,21 22 31,-21-21 62,0 0-93,0 0-1,22 0 1,-22 0-16,0-1 0,0 1 16,0 0-16,0 0 15,-22 21 1,1 21 0,21 0-16,0 0 15,0 22-15,0-22 0,0 21 0,0 1 16,0 20-16,0-21 0,0 22 15,0-22-15,0 22 0,0-22 16,0 0-16,0 1 0,0-22 0,0 21 16,0-21-16,21 1 0,1-1 15,-1 0-15,0-21 0,0 0 16,0 0-16,0 0 0,1 0 0,-1 0 16,0 0-16,0-21 0,0 21 15,0-21-15,1-1 0,-22 1 0,0-21 16,21 21-16,-21-22 0</inkml:trace>
  <inkml:trace contextRef="#ctx0" brushRef="#br0" timeOffset="92071.41">21167 9419 0,'0'0'0,"-22"0"0,1 0 0,0 0 15,21-21 1,21 21-16,0 0 0,1-21 15,-1 21-15,21 0 0,-21-21 16,22 21-16,-22 0 0,21-21 0,0 21 16,1 0-16,-22-22 0,21 22 15,1 0-15,-22 0 0,21-21 16,-21 21-16,22-21 0,-22 21 0,21-21 0,-21 21 16</inkml:trace>
  <inkml:trace contextRef="#ctx0" brushRef="#br0" timeOffset="92633.53">22966 9652 0,'0'0'0,"21"0"15,0 0-15,0 0 0,0 0 0,1-21 16,-1 21-16,0-21 15,-21 0-15,21-1 0,0 1 0,-21 0 16,0 0-16,0 0 0,0 0 16,0-1-16,0 1 0,0 0 0,0 0 15,0 0-15,-21 0 0,0-1 0,0 1 16,-22 0-16,22 21 0,-21 0 16,21 0-16,-22 0 0,1 0 0,21 21 15,-21 0-15,20 1 0,-20 20 0,21 0 16,0-21-16,0 22 15,-1-1-15,1 0 0,21 1 0,0-1 16,0 0-16,0 1 0,0-22 16,0 0-16,0 0 0,21 0 0,1 1 15,-1-22-15,0 0 0,0 0 0,0 0 16,22 0-16,-22 0 0,0 0 16,21-22-16,-21 1 0,22 0 0,-22-21 15,0 21-15,21-1 0,-20-20 0,-1 0 16,0 21-16,0-22 0,0 22 15,0-21-15,-21 21 0,0-22 0,0 22 16,0 0-16,0 0 16,0 42-1,0 0-15,0 0 0,0 0 16,0 1-16,0-1 16,0 21-16,0-21 0,0 0 0,0 22 15,22-22-15,-22 0 0,21 0 0,-21 0 16,21 1-16,0-22 15,0 21-15,0-21 0,1 0 0,-1 0 16,0 0-16</inkml:trace>
  <inkml:trace contextRef="#ctx0" brushRef="#br0" timeOffset="94186.13">24130 9737 0,'0'0'0,"0"21"0,21-21 16,0 0 0,0 0-16,1 0 0,-1-21 15,0 0-15,-21-1 16,21 1-16,0 0 0,-21 0 0,21 0 16,1 0-16,-22-22 0,0 22 0,21-21 15,-21 21-15,21-22 0,-21 1 16,0 0-16,0-1 0,0 1 0,0 0 15,0-1-15,0 1 0,21 0 0,-21-1 16,0 22-16,0-21 16,0 21-16,21-1 0,-21 44 31,0-1-31,0 21 0,0-21 16,0 22-16,0-1 0,0 0 0,0 1 15,-21-1-15,21 0 0,0 1 16,-21-1-16,21 0 0,0 1 0,0-1 15,0 0-15,0 1 0,0-1 16,0-21-16,0 0 0,0 22 0,0-22 16,21-21-16,0 21 0,0 0 0,1-21 15,-1 0-15,0 0 0,0 0 16,0 0-16,22-21 0,-22 0 16,0 21-16,0-21 0,21-1 0,-20 1 0,-1 0 15,0-21-15,21 21 16,-21-1-16,1 1 0,-22-21 0,21 21 15,0 0-15,-21-1 0,0 1 0,0 0 32,0 42-32,-21 0 15,0 1-15,21-1 0,0 0 16,-22 0-16,22 21 0,0-20 16,0-1-16,0 0 0,0 0 0,22 0 15,-1 0-15,0-21 16,0 22-16,0-22 0,0 0 0,1 21 15,-1-21-15,21 0 0,-21 0 0,0 0 16,1 0-16,-1-21 0,21 21 16,-21-22-16,0 1 0,1 0 0,-1 0 15,-21 0-15,21 0 0,0-22 0,0 22 16,-21 0-16,0-21 0,21 20 16,-21 1-16,22 0 0,-22 0 0,0 42 46,0 0-46,0 0 0,-22 1 0,22-1 16,-21 0-16,0 21 16,21-21-16,0 1 0,0 20 0,-21-21 15,21 0-15,0 0 0,-21 1 0,21-1 16,0 0-16,0-42 47,0 0-47,0-1 15,0 1-15,21 0 0,0 0 0,-21-21 16,21 20-16,0 1 0,-21-21 0,22 21 16,-1 0-16,-21-1 0,21 1 15,0 0-15,0 0 0,-21 0 16,21 21-16,1 0 0,-1 0 16,0 0-16,0 21 15,-21 0-15,0 0 0,0 0 16,0 1-16,0-1 0,0 0 15,0 0-15,0 0 0,0 0 0,0 1 16,0-1-16,0 0 0,0 0 0,0 0 16,0 0-16,0 1 15,0-44 17,21 1-32,0 21 15,1-21-15,-1 0 0,0 0 16,21 0-16,-21-1 0,1 1 0,20-21 0,-21 21 15,0 0-15,0-1 16,22 1-16,-22 0 0,0 0 0,0 0 16,0 21-16,1-21 0,-1 21 0,0 0 15,0 0-15,0 0 16,-21 21-16,0 0 16,0 0-16,0 0 0,0 0 0,0 1 15,0-1-15,0 0 0,21 21 16,-21-21-16,0 1 0,0-1 15,22 0-15,-1 0 0,0-21 0,-21 21 16,21 0-16,0-21 0,0 0 0,1 0 16,-1 0-16,63 0 15,-62 0-15,20-21 16,-21 21-16,0-21 0,22 0 0,-22 0 16,21 0-16,-21-22 0,0 22 0,1 0 15,-1-21-15,0 20 0,0 1 16,-21-21-16,0 21 0,0-22 0,0 22 15,0 0-15,0 0 0,0 0 0,-21 0 16,0 21-16,0 0 0,-1 21 16,1 0-16,21 21 15,-21-21-15,21 1 0,-21 20 16,21-21-16,0 21 0,0-20 0,0 20 16,0-21-16,0 0 0,0 22 15,0-22-15,21 0 0,0-21 16,-21 21-16,21 0 0,1-21 0,-1 0 15,21 0-15,-21 0 0,0 0 0,1 0 16,20 0-16,-21 0 0,0-21 16,22 21-16,-22-21 0,0 0 0,0 0 15,0-1-15,0 1 0,-21-21 0,0 21 16,22 0-16</inkml:trace>
  <inkml:trace contextRef="#ctx0" brushRef="#br0" timeOffset="94432.99">25739 8996 0,'0'0'0,"-22"0"0,1 0 15,0 0-15,0 0 0,0-21 0,0 21 16,21 21 62</inkml:trace>
  <inkml:trace contextRef="#ctx0" brushRef="#br0" timeOffset="94679.36">24384 9377 0,'0'0'0,"-21"21"0,0 0 16,42-21 0,21 0-16,-21 0 15,22 0-15,-1 0 0,0 0 0,1-21 16,-1 21-16,21 0 0,-20-21 0,-1 21 15,0-21-15,1 21 0,-1 0 16,-21-21-16,0 21 0,1 0 0,-1 0 16,-21-22-16,-21 22 15,-1 0-15,1 0 16</inkml:trace>
  <inkml:trace contextRef="#ctx0" brushRef="#br0" timeOffset="95679.28">16870 11684 0,'0'-21'15,"0"0"1,0 0-1,-21 21-15,21-22 16,0 1-16,-22 21 0,22-21 16,0 0-16,0 0 15,0 0-15,0-1 0,0 1 16,22 21-16,-1 0 16,0-21-16,0 21 0,0 0 0,0 0 15,1 0-15,20 21 0,-21 0 16,21 1-16,-20-1 0,-1 0 15,21 21-15,-21-21 0,-21 22 0,0-1 0,21 0 16,-21 1-16,0-1 0,0 22 16,-21-22-16,0 0 0,-21 22 15,21-22-15,-22 0 0,1 1 0,21-1 16,-22 0-16,1-20 0,0 20 16,-1-21-16,1 0 0,0 0 0,-1-21 15,1 22-15,0-22 0,21 0 0,-22 0 16,22 0-16,-21 0 0,21-22 15,-1 1-15,1-21 0,0 21 16,21 0-16,-21-22 0,21 22 16,0-21-16,0 21 0,0-22 0,0 22 15,0 0-15,0 0 0,21 0 0,0-1 16,0 22-16,1 0 0,-1 0 16,21 0-16,-21 0 0,0 22 15,22-1-15,-22 0 0,21 0 16,-21 0-16,1 0 0,20 22 0,-21-22 15,0 0-15,0 0 0,22 0 0,-22 1 16,0-1-16,0 0 0,-21 0 16,21-21-16,1 21 0,-1 0 0,0-21 15,0 0 1</inkml:trace>
  <inkml:trace contextRef="#ctx0" brushRef="#br0" timeOffset="95872.05">17611 12002 0,'21'0'63,"0"0"-48</inkml:trace>
  <inkml:trace contextRef="#ctx0" brushRef="#br0" timeOffset="96656.43">19156 11705 0,'0'0'0,"21"0"0,42-42 16,-41 21-16,20 21 0,0-21 15,1-22-15,-22 22 0,21 0 0,0 0 16,-20-22-16,20 22 0,0-21 15,-21 0-15,22 20 0,-22-20 16,0 0-16,0 21 0,-21-1 0,0-20 16,0 21-16,-21 0 15,0 21-15,0 0 0,-22 0 0,1 0 16,0 0-16,-1 21 0,-20-21 16,21 21-16,-1 0 0,1 0 0,0 22 15,20-22-15,-20 0 0,21 0 0,21 0 16,0 1-16,0-1 0,0 0 15,0 21-15,0-21 0,42 1 0,-21-1 16,1 0-16,20 0 0,0 0 16,1 22-16,-1-22 0,0 0 15,-21 21-15,22-21 0,-1 22 0,-21-22 16,0 21-16,1 1 0,-22-22 16,0 21-16,0 0 0,-22 1 0,-20-22 15,21 21-15,-21 1 0,-1-22 16,1 0-16,0 0 0,-1 0 0,-20 0 15,20 1-15,1-22 0,0 0 0,-1 0 16,1 0-16,0 0 0,-1-22 16,1 22-16,21-21 0,0 0 0,0 0 15,-1-21-15,22 20 0,0-20 0,0 0 16,0-1-16,0 1 0,0 0 16,0 21-16,22-22 0,-22 1 0,21 21 15,0 0-15,-21-1 16,0 1-16,21 0 0,0 21 0,0 0 15,1 0-15,-1 0 16,0 0-16,0 21 0,0 0 16,0-21-16,22 22 0</inkml:trace>
  <inkml:trace contextRef="#ctx0" brushRef="#br0" timeOffset="97026.69">20002 11853 0,'0'0'0,"43"0"16,-22 0-16,0-21 15,0 0-15,0 0 16,1 0-16,-1 0 0,0-1 16,-21 1-16,0 0 0,21 21 15,-21-21-15,0 0 0,0 0 0,-21-1 16,0 1-16,0 21 0,-1 0 15,1 0-15,0 0 0,0 0 16,-21 21-16,20 1 0,1-1 0,0 0 16,0 0-16,21 21 0,0-20 15,-21 20-15,21 0 0,0 1 16,0-1-16,0 0 0,0 1 0,0-22 16,0 21-16,0-21 0,21 0 0,-21 1 15,21-1-15,0-21 0,0 0 16,1 0-16,-1 0 0,0 0 0,21 0 15,-21-21-15,22-1 0,-22 1 16,21 0-16,1-21 0,-1 21 0,-21-22 16,21 1-16</inkml:trace>
  <inkml:trace contextRef="#ctx0" brushRef="#br0" timeOffset="97272.83">20786 11134 0,'0'0'16,"0"-43"-16,0 22 0,0 0 0,0 42 31,-22 22-31,22-1 0,0 0 16,0 22-16,-21-22 0,21 22 0,-21-1 15,0-21-15,21 22 0,-21-1 16,21-20-16,-21 20 0,21-20 0,-22-1 16,1 21-16,21-20 0,0-1 0,0 0 15,0-20-15,0 20 0,0-21 16,0 0-16,21-21 15,1 0-15,-1 0 16,0 0-16,0-21 0,0 0 16</inkml:trace>
  <inkml:trace contextRef="#ctx0" brushRef="#br0" timeOffset="97624.92">20934 11769 0,'0'21'31,"21"-21"1,0 0-32,0 0 15,0 0-15,1-21 0,-1 21 0,21-21 16,-21-1-16,0 22 0,1-21 0,-1 0 16,0 21-16,0-21 0,-21 0 15,0 0-15,0-1 16,-21 22-1,0 22 1,0-22-16,-1 21 0,1 0 0,0 0 16,0 0-16,0 0 0,0 1 15,-1 20-15,22-21 0,-21 0 0,21 22 16,-21-22-16,21 0 0,0 0 0,0 0 16,0 0-16,0 1 15,0-1-15,21-21 0,0 0 0,1 21 16,-1-21-16,0 0 0,0 0 15,0 0-15,22-21 0,-22 21 0</inkml:trace>
  <inkml:trace contextRef="#ctx0" brushRef="#br0" timeOffset="98161.62">21865 11557 0,'0'0'0,"0"-21"0,-21 21 16,0 0-16,0 0 15,-1 0-15,1 21 16,0 0-16,0 0 0,0 1 0,0 20 16,-1-21-16,1 0 0,0 22 15,0-22-15,21 21 0,-21-21 0,21 22 16,0-22-16,0 0 0,0 0 16,0 0-16,0 0 0,21 1 0,0-1 15,0-21-15,22 0 0,-22 0 0,21 0 16,0 0-16,-20 0 0,20-21 15,0-1-15,1 1 0,-1 0 16,-21 0-16,21 0 0,1-22 0,-22 22 0,21-21 16,-21 0-16,1 20 15,-1-20-15,0-21 0,0 20 0,0-63 16,-21 43-16,0 21 0,0-22 16,0 1-16,0 20 0,0 1 15,0 0-15,0-1 0,0 22 0,0 0 16,0 42-1,-21 0-15,21 22 16,-21-1-16,21 0 0,-21 22 0,21-22 16,0 0-16,0 22 0,0-22 15,0 1-15,0-1 0,21 0 0,0 1 16,-21-1-16,0-21 0,21 21 16,-21-20-16,21-1 0,-21 0 15,22 21-15,-22-21 0,0 1 0,0-1 16,21 0-16,0-21 15,0 0 1,0-21 0,-21 0-16,0-1 0,0 1 15</inkml:trace>
  <inkml:trace contextRef="#ctx0" brushRef="#br0" timeOffset="98345.51">21992 11536 0,'0'0'0,"-21"0"0,42 0 16,0 0-16,0 0 0,1-21 15,-1 21-15,21 0 0,0-21 16,1-1-16,-1 22 0,0-21 0,22 21 16,-22-21-16,1 21 0,-1-21 15,0 0-15,-21 21 0,22-21 0</inkml:trace>
  <inkml:trace contextRef="#ctx0" brushRef="#br0" timeOffset="99158.3">23961 11070 0,'0'-42'16,"0"21"-16,-22 21 0,1 0 0,0-21 0,0 21 15,0 0-15,-22 0 0,1 21 0,21 0 16,-21 0-16,-1 21 0,22-20 16,-21 20-16,21 0 0,-1 1 0,1 20 15,0-21-15,21 1 0,0-22 0,0 21 16,0-21-16,0 22 0,0-22 15,0 0-15,21 0 0,0-21 16,1 21-16,20-21 0,-21 0 16,21 0-16,1 0 0,-1 0 0,0 0 15,1 0-15,-22 0 0,0 0 0,0 0 16,0 0-16,1 0 16,-44 0-1,1 0-15,-21 0 0,21 0 0,-22 22 16,1-1-16,0-21 0,-1 21 15,1 0-15,0-21 0,-1 21 0,1 0 16,21 1-16,-21-1 0,20-21 16,1 21-16,21 0 0,0 0 15,0 0-15,0 1 16,21-22-16,1 0 16,20 0-16,-21 0 0,0 0 0,22 0 15,-1-22-15,-21 22 0,21-21 0,1 0 16,-1 0-16,-21 21 0,22-21 15,-22 21-15,21-21 0,-21 21 16,0 0-16,-21 21 31,-21 21-31,0-21 0,21 22 0,-21-1 16,0 0-16,0 1 0,-1-1 16,22 0-16,-21 22 0,0-22 0,0 0 15,21 1-15,0-1 0,-21-21 16,0 22-16,21-22 0,-22 21 0,22-21 15,0 0-15,43-21 16,-22 0 0,0-21-16,21 21 0,1-21 0</inkml:trace>
  <inkml:trace contextRef="#ctx0" brushRef="#br0" timeOffset="99738.12">25358 11494 0,'0'0'0,"0"-22"15,0 1-15,0 0 0,0 0 0,0 0 16,0 0-16,-22 21 0,1 0 16,-21 0-16,21 0 0,-22 0 15,22 21-15,-21-21 0,0 42 0,-1-21 16,22 0-16,-21 22 0,-1-22 0,22 21 15,-21 1-15,21-1 16,0-21-16,-1 21 0,22 1 0,-21-22 16,21 21-16,0-21 0,0 1 0,0-1 15,21 0-15,22 0 0,-22 0 16,0-21-16,0 0 0,22 0 0,-22 0 16,21 0-16,0 0 0,-20-21 0,20 0 15,0 0-15,-21 0 0,22-1 16,-1 1-16,-21-21 0,22 0 0,-22 20 15,21-20-15,-21 0 0,22-22 16,-22 22-16,0-22 0,-21 1 0,21-1 16,-21 1-16,0-1 0,0 1 0,0-1 15,21 1-15,-21 21 0,0-1 16,0 1-16,0 0 0,0 20 16,0 1-16,0 0 0,0 0 0,0 42 15,0 0 1,0 0-16,0 22 0,0-1 0,0 0 15,0 1-15,0 20 0,-21 1 16,21-1-16,-21 22 0,21-22 16,-21 1-16,21-22 0,0 22 0,0-22 0,0 22 15,0-43-15,0 21 0,0 0 16,0-20-16,0-1 0,0 0 0,21 0 16,0-21-16,0 0 0,0 0 15,1 0-15,-1 0 0,0 0 16,0-21-16,0 21 0,0-21 15</inkml:trace>
  <inkml:trace contextRef="#ctx0" brushRef="#br0" timeOffset="100088.92">26014 11430 0,'0'0'0,"21"0"16,-21 21-1,21-21-15,0 0 16,0 0-1,1 0-15,-1 0 0,0 0 16,0 0-16,0 0 0,0-21 0,1 21 16,-22-21-16,21 21 15,0-21-15,0 0 0,-21-1 0,0 1 16,0 0-16,0 0 16,-21 21-1,0 0-15,0 0 0,-1 21 0,-20 0 16,21 0-16,0 1 0,0 20 15,-22-21-15,22 0 0,0 22 0,0-22 16,0 21-16,-1-21 0,22 22 0,0-22 16,-21 0-16,21 0 0,0 0 15,0 0-15,0 1 0,21-22 16,1 0-16,-1 0 16,0 0-16,21 0 15,-21 0-15</inkml:trace>
  <inkml:trace contextRef="#ctx0" brushRef="#br0" timeOffset="100529.66">27009 11261 0,'0'0'16,"0"-21"0,-22 21-16,1 0 0,0 0 15,-21 0-15,21 21 0,-1 0 0,-20-21 16,0 21-16,21 0 0,-1 0 0,-20 1 15,21-1-15,0 0 16,21 0-16,0 0 0,0 0 16,0 1-16,0-1 0,0 0 15,21 0-15,21-21 16,-21 21-16,1-21 0,-1 0 16,0 21-16,21-21 0,-21 22 0,1-1 15,-1-21-15,0 21 0,0-21 16,-21 21-16,0 0 0,0 0 15,-21 1 1,0-22-16,0 0 0,-1 21 0,-20-21 16,21 0-16,-21 0 0,-1 0 15,1 0-15,21 0 0,-22 0 0,22 0 16,-21 0-16,21 0 0,0 0 16,-1 0-16,1-21 15,21-1-15,0 1 16,0 0-16,0 0 15,0 0-15,21 0 0,1 21 16,-1-22-16,0 1 0,21 21 16,-21-21-16,1 0 0</inkml:trace>
  <inkml:trace contextRef="#ctx0" brushRef="#br0" timeOffset="100909.45">27093 11621 0,'0'0'0,"0"21"15,21-21-15,1 0 0,-1 21 16,0-21-16,0 0 0,0 0 16,0 0-16,1 0 0,-1 0 0,21 0 15,-21 0-15,0 0 0,22-21 16,-22 21-16,0-21 0,0 21 0,22-22 16,-22 1-16,0 0 0,-21 0 15,21 0-15,-21 0 0,21-1 0,-21 1 16,0-21-16,0 21 0,0 0 0,0-1 15,-21 1-15,0 21 16,0 0-16,0 0 0,-1 0 16,1 21-16,0 1 0,0-1 0,-21 0 15,20 0-15,1 21 0,0-20 16,0 20-16,0-21 0,0 21 0,-1-20 16,22-1-16,-21 0 0,21 0 15,0 0-15,0 0 0,0 1 16,21-1-16,1-21 0,-1 0 0,0 0 15,0 0-15,0 0 0,0 0 16,22 0-16,-22 0 0,21-21 0,-21-1 16,22 1-16,-22 21 0,21-21 0</inkml:trace>
  <inkml:trace contextRef="#ctx0" brushRef="#br0" timeOffset="101193.28">28130 10626 0,'0'0'0,"-21"21"15,0 0-15,21 0 16,-21 22-16,0-22 0,21 21 16,0 22-16,-21-22 0,-1 21 0,22 1 15,-21-1-15,21 1 0,0-1 16,0-20-16,-21 20 0,21 1 0,-21-22 15,21 0-15,-21 1 0,21-22 16,0 21-16,0-21 0,0 1 0,0-1 16,0 0-16,-21 0 0,21-42 47</inkml:trace>
  <inkml:trace contextRef="#ctx0" brushRef="#br0" timeOffset="101565.07">28152 11515 0,'0'21'15,"21"0"1,0-21 0,0 0-16,0 0 0,0 0 15,1 0-15,-1 0 0,0 0 0,0-21 16,21 21-16,-20-21 0,-1 0 15,0 21-15,0-22 0,21 22 0,-42-21 16,22 0-16,-1 0 16,-21 0-16,0 0 0,0-1 15,0 1-15,-21 21 16,-1 0-16,1 0 0,0 0 16,0 21-16,0 1 0,0-1 0,-22 0 15,22 21-15,0-21 0,0 1 16,0 20-16,-1-21 0,1 0 0,21 0 15,-21 1-15,21-1 0,0 0 0,0 0 16,0 0-16,21 0 16,0-21-16,1 0 0,-1 0 15,0 0-15,21 0 0,-21 0 0,22 0 16,-1-21-16,0 21 16</inkml:trace>
  <inkml:trace contextRef="#ctx0" brushRef="#br0" timeOffset="102126.23">29168 11345 0,'0'-21'0,"0"42"0,0-63 0,0 21 15,-22 21 1,1 0-16,0 0 0,0 0 0,0 21 16,0 0-16,-1 0 0,1 1 15,-21-1-15,21 21 0,0-21 0,21 0 16,-22 22-16,22-22 15,-21 21-15,21-21 0,0 1 0,0-1 16,0 0-16,0 0 0,0 0 0,21 0 16,1 1-16,-1-1 15,0-21-15,0 0 0,0 0 0,0 0 16,22 0-16,-22 0 0,0 0 0,21 0 16,-20-21-16,20-1 0,-21 22 15,21-42-15,-20 21 0,20 0 0,-21-22 16,21 1-16,-20 0 0,-1-1 15,0-20-15,0-1 0,21 1 16,-20-1-16,-1 1 0,0-1 0,0 1 16,0-1-16,0 22 0,1-21 15,-22 20-15,21 1 0,-21 0 0,0-1 16,0 22-16,0 0 0,0 0 16,-21 42-1,-1 0-15,1 0 0,0 22 0,0-1 16,0 0-16,21 1 0,-21 20 15,-1-21-15,22 22 0,0-1 0,-21 1 16,21-1-16,-21 1 0,21-22 16,0 22-16,0-22 0,0 22 0,0-22 15,0-21-15,0 21 0,0-20 0,0 20 16,0-21-16,21-21 16,0 21-16,-21 0 0,22-21 0,-1 0 15,0 0-15,0 0 0,0 0 0,0 0 16,1-21-16,-1 0 15,0 0-15,0 0 0,0 0 0</inkml:trace>
  <inkml:trace contextRef="#ctx0" brushRef="#br0" timeOffset="102397.43">29485 11240 0,'0'0'0,"-21"0"0,0-22 15,42 22 1,0 0 0,0-21-16,0 21 0,22 0 0,-22 0 15,21-21-15,1 21 0,-1 0 16,0 0-16,-21-21 0,22 21 0,-1 0 16,0 0-16,1-21 0,-22 21 0,21 0 15,-21 0-15,1 0 0,-1 0 16,-21-21-16,0-1 31,-21 22-15,-1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4T03:52:28.7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4678 4614 0,'0'-21'15,"0"0"-15,0 0 16,21 0-16,-21 0 16,0-1-1,0 44 32,0-1-47,0 0 0,0 0 0,0 0 16,0 22-16,-21-1 0,21-21 15,0 21-15,0 1 0,0-1 16,0 0-16,0 1 0,0-1 16,-21 0-16,21-20 0,0 20 0,0-21 15,0 0-15,0 0 0,0 1 16,0-1-16,0-42 47,21-1-47,0 1 0</inkml:trace>
  <inkml:trace contextRef="#ctx0" brushRef="#br0" timeOffset="537.69">5419 4636 0,'0'0'0,"42"-43"15,-21 22 1,-21 0-16,0 0 16,-21 21-1,0 0-15,0 0 16,-22 0-16,22 0 0,0 0 0,-21 21 0,20-21 16,-20 21-16,21 0 0,-21 0 15,20 1-15,1-1 0,0 0 16,0 0-16,0 0 0,0 0 15,21 1-15,0-1 0,0 0 0,0 0 16,21-21 0,0 0-16,0 0 0,0 0 15,0 0-15,22 0 0,-22 0 0,21 0 16,1 0-16,-1 0 0,0 0 16,1 0-16,-1 0 0,0 0 0,-21 21 15,22-21-15,-22 21 0,0-21 16,-21 22-16,0-1 0,0 0 15,0 0-15,-21 0 16,0 0-16,0 1 0,-22-1 0,1 21 16,0-42-16,-1 21 0,1 0 15,21 1-15,-22-1 0,1-21 0,21 21 16,-21-21-16,20 0 0,-20 0 16,21 21-16,0-21 0,0 0 0,-1 0 15,1 0-15,0 0 16,21-21-1,0 0-15,0 0 16,21-1-16,0 1 0</inkml:trace>
  <inkml:trace contextRef="#ctx0" brushRef="#br0" timeOffset="971.5">4826 4170 0,'0'0'0,"-21"21"0,0 43 15,21-43-15,0 0 16,0 0-16,0 0 0,0 0 16,21-21-16,0 0 15,0 0-15,0 0 0,-21-21 0,21 0 16,1 21-16,-1-21 0,0 0 16,-21 0-16,0-1 0,0 1 0,0 0 15,0 0-15,0 0 0,0 0 16,-21 21-16,0-22 0,-1 22 0,1 0 15,0 0-15,0 0 16,0 0-16,0 0 0,21 22 16,0-1-16,-22 0 0,22 0 15,0 21-15,0-20 0,0-1 16,22 0-16,-1-21 0,0 21 0,21 0 16,-21 0-16,22-21 0</inkml:trace>
  <inkml:trace contextRef="#ctx0" brushRef="#br0" timeOffset="3345.68">6138 4572 0,'0'0'0,"0"-42"15,0 21 1,0 42 15,0 0-15,0 21-16,0-21 0,0 1 15,0 20-15,0 0 0,-21 1 16,21-22-16,0 21 0,-21 0 0,21 1 16,0-1-16,0 0 0,-21-20 15,21-1-15,0 21 0,-21-21 0,21 0 16,0 1-16,0-1 15,0-42 17,0-1-32,0 1 15,0 0-15,0-21 0,0 21 0,0-22 16,0 1-16,21-43 16,-21 43-16,21 0 0,0 20 0,-21-20 15,21 21-15,0 0 0,1-22 16,-1 43-16,0-21 0,-21 0 0,21 21 15,0 0-15,0 0 0,1 0 0,20 0 16,-21 21-16,0 0 0,0 1 16,1-1-16,-1 0 0,-21 21 0,21 1 15,-21-1-15,0 0 0,0 1 16,0-1-16,0-21 0,0 21 0,0 1 16,0-22-16,0 21 15,0-21-15,0 1 0,0-1 0,0 0 16,0 0-1,0-42 1,0 0-16,0 0 16,0-1-16,0 1 0,0-21 0,0 0 15,0-1-15,0 1 0,0 0 16,0-1-16,21 1 0,0 0 0,0-1 16,-21 22-16,43-21 0,-22 21 15,0-1-15,0 1 0,22 0 0,-22 21 16,0 0-16,21 0 0,-21 0 15,1 0-15,20 21 0,-21-21 16,0 21-16,0 22 0,-21-22 0,22 21 16,-22 1-16,21-1 0,-21 0 15,21 1-15,-21-1 0,0 0 0,0 1 16,0-1-16,0-21 0,0 21 0,21-20 16,-21-1-16,21 0 0,-21 0 15,21 0-15,1-21 0,-1 0 16,0 0-16,0 0 0,0 0 15,22-21-15,-22 0 0,0-21 16,0 20-16,0-20 0,0 21 16,-21-21-16,22-1 0,-1 1 15,-21 0-15,21-1 0,-21 1 0,0 0 16,0-1-16,0 22 0,0-21 16,0 21-16,0-1 0,0 1 15,0 42 1,0 1-1,0-1-15,0 21 16,0 0-16,0-20 0,0 20 0,0 0 16,0 1-16,0-22 0,0 21 15,0 0-15,0-20 0,0 20 0,0-21 16,0 0-16,21 0 0,-21 1 0,21-22 16,0 21-16,1-21 15,-1 0-15,0 0 0,0 0 0,0 0 16,0 0-16,22-21 0,-22-1 0,0 1 15,0 0-15,0 0 0,1-21 16,-1 20-16,0-20 0,0 0 0,0-1 16,0 1-16,-21 21 0,0-21 15,22-1-15,-22 22 0,0-21 0,0 21 16,0-1-16,0 1 0,0 0 16,0 42 15,-22 0-31,22 1 0,0 20 15,0-21-15,0 21 0,0 1 16,0-1-16,0 0 0,0 1 16,0-1-16,0 0 0,0-20 0,0 20 15,0-21-15,0 21 0,0-20 16,0-1-16,22 0 0,-1-21 0,0 21 16,21-21-16,-21 0 0,1 0 15,-1 0-15,0 0 0,0 0 16,0-21-16,22 0 0,-22 0 0,0-1 15,0-20-15,0 0 0,0-1 16,1 1-16,20 0 0,-21-22 0,0 22 16,0-22-16,-21 22 0,22-21 0,-1 20 15,-21 1-15,21-22 16,-21 22-16,0 0 0,0-1 0,0 22 16,0-21-16,0 21 0,0-22 15,0 22-15,0 0 0,0 0 16,-21 42-1,21 0-15,0 0 0,-21 1 16,21 20-16,0 0 0,0-21 0,0 22 16,0 20-16,0-20 0,0-1 15,-22 0-15,22 22 0,0-22 16,0 0-16,0 22 0,0-22 16,0 22-16,0-22 0,0 0 0,0 1 0,0-1 15,0-21-15,0 22 0,0-22 16,22 0-16,-22 0 0,21 0 15,0-21-15,0 21 0,0-21 0,0 0 16,1 0-16,-1 0 0,21 0 16,-21-21-16,22 0 0,-22 0 0,21 0 15,-21 0-15,22-1 0,-1-20 0,-21 0 16,21-1-16,-20-20 0,-1 21 16,21-22-16,-21 1 0,0 20 0,1-20 15,-22 20-15,0-20 0,21 21 16,-21-22-16,0 22 0,0-1 0,0 1 15,0 0-15,0 21 16,0-22-16,0 22 0,0 0 0,0 0 16,0 0-16,0 42 31,0 0-31,0 0 0,-21 0 0,21 22 16,0-1-16,0 0 0,0 1 15,0-1-15,0 0 0,-22 1 0,22-1 16,-21 21-16,0-20 0,21 20 15,-21-20-15,21 20 0,0-21 0,-21 22 16,21-22-16,0 1 0,0-1 0,0 0 16,0-21-16,0 1 0,0 20 15,21-21-15,0-21 0,0 21 16,0-21-16,1 0 0,-1 0 16,21 0-16,-21 0 0,0 0 0,22 0 15,-22-21-15,21 0 0,-21 0 0,1 0 16,20-1-16,-21-20 0,0 21 15,0-21-15,-21-1 0,22 1 16,-22 0-16,21-1 0,-21 1 0,0 21 16,0 0-16,0-22 0,0 22 15,0 42 17,0 0-32,0 1 0,0-1 0,0 21 0,0-21 15,0 22-15,0-22 0,0 21 16,0-21-16,0 0 0,0 22 15,0-22-15,21 0 0,-21 0 16,21-21-16,0 0 0,0 0 16,1 0-16,-1 0 0,0 0 15,0 0-15,0 0 16,0-21-16,1 0 0,-1 0 0,0 0 16</inkml:trace>
  <inkml:trace contextRef="#ctx0" brushRef="#br0" timeOffset="3551.56">9631 4255 0,'-21'0'0,"-1"0"16,1 0-1</inkml:trace>
  <inkml:trace contextRef="#ctx0" brushRef="#br0" timeOffset="3779.43">8869 4593 0,'0'0'15,"21"0"17,0 0-32,0 0 0,0 0 15,1 0-15,20 0 0,-21 0 0,21 0 16,1-21-16,-22 21 0,21 0 0,-21 0 15,22-21-15,-22 21 0,21-21 16,-21 21-16,1 0 0</inkml:trace>
  <inkml:trace contextRef="#ctx0" brushRef="#br0" timeOffset="4340.1">10033 4720 0,'-21'-21'15,"21"42"1,0 0-1,0 22-15,0-22 0,0 21 16,0 22-16,0-22 0,0 22 0,0-1 16,21 1-16,-21-1 0,0 1 15,0-1-15,21 1 0,-21 20 0,21-20 16,-21-1-16,0 1 0,0-1 0,0 1 16,0-1-16,0 1 0,0-1 15,-21-20-15,0 20 0,0-21 16,0 1-16,21-1 0,-22 0 0,1 1 15,0-1-15,21-21 0,0 0 0,-21 22 16,0-22-16,21-42 31,21-22-15,-21 22-16,21 0 0,-21-21 0,21-1 16,0 1-16</inkml:trace>
  <inkml:trace contextRef="#ctx0" brushRef="#br0" timeOffset="4695.91">10096 4720 0,'0'0'16,"0"-42"-16,22 0 15,-1 20-15,0 1 0,21 0 0,-21 0 0,1 0 16,20 21-16,-21-21 0,21 21 15,1 0-15,-22 0 0,21 0 0,-21 0 16,1 21-16,-1-21 0,0 21 0,0 0 16,-21 21-16,0-20 0,0 20 15,0 0-15,0 1 0,-21-1 16,0 0-16,0 1 0,-22-1 16,22-21-16,-21 21 0,21-20 0,-22 20 15,22-21-15,-21-21 0,21 21 0,-22 0 16,22-21-16,0 0 0,0 0 15,0 0-15,-1 0 0,22-21 32,0 0-32,0 0 0,0 0 15,0 0-15,22-1 0,-1-20 16</inkml:trace>
  <inkml:trace contextRef="#ctx0" brushRef="#br0" timeOffset="5007.72">10816 3937 0,'0'0'0,"0"-21"0,21-43 16,-21 43-16,0 64 31,0-22-15,0 21-16,0 0 0,0 22 15,0-22-15,-21 22 0,21-1 16,-21 1-16,21-1 0,0 1 16,0-1-16,-21-20 0,21 20 0,-21 1 15,21-22-15,0 0 0,0 22 0,0-22 16,0 0-16,0 1 0,0-22 16,0 0-16,0 21 0,0-20 15,21-1-15,0-21 0,0 0 16,0 0-16,-21-21 0,21-1 15</inkml:trace>
  <inkml:trace contextRef="#ctx0" brushRef="#br0" timeOffset="5407.5">11049 4741 0,'21'0'15,"0"0"-15,0 0 0,1 0 16,-1 0-16,0 0 0,0-21 16,21 21-16,-20-21 0,-1 0 0,0 21 15,0-21-15,0 0 0,0-1 0,-21 1 16,0 0-16,0 0 0,0 0 16,0 0-16,0-1 0,0 1 15,0 0-15,-21 21 0,0 0 16,0 0-16,0 0 0,-22 0 15,22 21-15,0 0 0,0 1 0,-21-1 16,42 21-16,-22-21 0,1 22 16,21-1-16,-21 0 0,21 1 0,0-1 15,0 0-15,0-21 0,0 22 16,0-1-16,0-21 0,0 22 0,21-22 16,0 0-16,1 0 0,-1-21 0,0 21 15,0-21-15,0 21 0,0-21 16,1 0-16,20 0 0,-21 0 15,21 0-15,-20-21 0,20 0 0,-21 0 16,21 0-16,-20 0 0</inkml:trace>
  <inkml:trace contextRef="#ctx0" brushRef="#br0" timeOffset="5695.6">12171 4297 0,'0'0'0,"21"-21"0,0-22 15,0 1-15,-21 21 16,0 0-16,-21 42 31,0 0-31,21 21 16,-21 1-16,0-22 0,21 42 16,-22-20-16,22-1 0,-21 0 0,0 1 15,21 20-15,0-20 0,0-1 16,0 0-16,0 1 0,0-1 0,0 0 15,0-21-15,0 1 0,0 20 0,21-21 16,0-21-16,1 21 0,-1-21 16,0 0-16,0 0 0,0 0 0,0 0 15,1 0-15,-1-21 0,21 0 16</inkml:trace>
  <inkml:trace contextRef="#ctx0" brushRef="#br0" timeOffset="6020.7">12679 4043 0,'0'0'0,"0"-21"0,42-22 15,-42 22-15,21 21 0,0-21 16,1 21-16,-1 0 0,0 0 0,0 0 16,0 0-16,22 21 0,-22-21 15,21 21-15,0 22 0,1-22 16,-1 21-16,0 1 0,1-1 15,-22 0-15,21 22 0,-21-22 0,22 0 0,-43 1 16,0-1-16,0 0 16,0 1-16,0-22 0,0 21 0,0 1 15,-21-1-15,-1 0 0,1-21 0,0 22 16,0-22-16,0 21 0,0-21 16,-1 22-16,1-22 0,0 0 15,0 0-15,0 0 0,0-21 0,21 22 16,-22-1-16,1-21 0,21 21 0,-21-21 15,0 0-15,0 0 0,0 0 0</inkml:trace>
  <inkml:trace contextRef="#ctx0" brushRef="#br0" timeOffset="6811.22">4424 5863 0,'21'0'31,"0"0"-31,0 0 16,22 0-16,-22 0 0,21 0 0,22 0 15,-22 0-15,21 0 0,1 0 16,-1 0-16,1 0 0,-1 0 0,22 0 16,0 0-16,21 0 0,-22 21 15,22-21-15,21 0 0,0 0 16,0 22-16,0-22 0,0 0 0,21 0 16,0 0-16,1 21 0,20-21 15,0 0-15,1 0 0,-1 0 0,0 21 16,22-21-16,-22 0 0,22 0 0,-1 21 15,1-21-15,-1 0 0,1 0 16,-1 0-16,1 21 0,20-21 0,1 0 16,0 0-16,-22 0 0,22 0 15,-22 0-15,1 0 0,-1 21 16,1-21-16,-1 0 0,-42 0 0,22 22 0,-22-22 16,-21 21-16,-21-21 15,0 21-15,-1-21 0,-20 21 0,0-21 16,-1 21-16,-41-21 0,20 0 0,-20 21 15,-22-21-15,21 0 0,-42 22 16,-21-22 0,-21 0-16,20 0 15,-20 0-15,0 0 0</inkml:trace>
  <inkml:trace contextRef="#ctx0" brushRef="#br0" timeOffset="7535.82">4995 5884 0,'-21'0'16,"42"0"-16,-42 22 0,21-1 31,21-21-31,0 0 16,22 0-16,-22 21 0,21-21 0,-21 0 15,22 0-15,-1 0 0,22 21 16,-1-21-16,1 0 0,-1 0 0,22 0 15,-1 0-15,1 21 0,0-21 16,21 0-16,-22 0 0,22 0 0,-21 0 16,21 0-16,21 0 0,-22 0 15,22 0-15,0 0 0,0 0 0,22 0 16,-22 0-16,0 0 0,21 0 0,0 0 16,0 0-16,0 0 0,-21 0 15,21 0-15,1 0 0,20 0 0,-21 0 16,0 0-16,0-21 0,1 21 15,-22 0-15,21 0 0,0-21 16,0 21-16,0 0 0,0 0 0,-21-21 16,0 21-16,-21 0 0,0 0 15,-21 0-15,21-21 0,-22 21 0,1 0 16,-22 0-16,22 0 0,-21 0 16,-22 0-16,21 0 0,-20 0 0,-1-22 15,0 22-15,-20 0 0,20 0 16,-21 0-16,0 0 0,-42 0 31,0 0-31</inkml:trace>
  <inkml:trace contextRef="#ctx0" brushRef="#br0" timeOffset="18247.91">14795 6075 0,'0'0'0,"-21"0"16,0 0-16,0 0 15,0 0-15,0 0 0,-1 0 16,44 0 31,-1 0-47,21 0 0,0 0 0,22 0 15,21 0-15,-22 0 0,22-21 16,-1 21-16,22-21 0,-21-1 0,0 22 16,-1-21-16,22 0 0,-21 21 0,-1-21 15,22 0-15,-21 21 0,21-21 16,-22-1-16,-20 22 0,21-21 0,-22 21 16,-21-21-16,22 21 0,-22 0 15,-21-21-15,22 21 0,-22-21 0,0 21 16,-21-21-1,0-1 1,-21 22-16,0 0 16,21-21-16,-21 21 0,-1-21 0,1 0 15,0 21-15,0 0 0,-21-21 16,20 21-16,1 0 0,-21 0 16,21-21-16,-22 21 0,22 0 0,-21 0 15,21 0-15,0 0 0,-1 0 16,1 0-16,0 0 0,0 0 15,42 0 17,0 0-32,22 0 0,-22 0 15,21 0-15,-21 0 0,22 0 16,-22 0-16,21 0 0,-21 0 16,22 0-16,-22 0 0,21 0 0,-21 0 15,0 0-15,1 21 0,-22 0 16,0 0-16,0 0 0,0 22 15,0-22-15,0 0 0,-22 21 16,1-21-16,-21 22 0,21-22 0,-22 21 16,1 1-16,0-22 0,-1 0 15,22 21-15,-21-21 0,21 1 0,-22-1 16,22 0-16,21 0 0,0 0 16,21-21-1,22 0 1,-22-21-16,21 0 0</inkml:trace>
  <inkml:trace contextRef="#ctx0" brushRef="#br0" timeOffset="21939.91">17992 5017 0,'0'21'0,"-22"-21"0,22 21 15,0 0 1,22-21-1,-1 0 1,0 0-16,0 0 16,0 0-16,22 0 0,-22-21 15,0 0-15,21 21 0,-21-21 0,1-1 16,20 1-16,-21 0 0,0 0 16,0 0-16,1 0 0,-1-1 0,0 1 15,0-21-15,-21 21 0,0 0 16,0-1-16,0-20 0,0 21 0,0 0 15,-21 0-15,0-1 0,0 22 16,21-21-16,0 0 0,-22 21 16,1 0-16,0 21 15,21 22 1,0-22-16,0 42 0,0-20 16,-21 20-16,21 1 0,-21 20 0,0-20 15,-1 20-15,1-20 0,0 21 16,0-1-16,0 1 0,0 0 0,-1-22 15,22 22-15,0-22 0,-21 22 0,21-22 16,0 1-16,0-1 0,0-20 16,0 20-16,0-20 0,0-1 15,0 21-15,0-20 0,0-22 0,0 21 16,0 1-16,21-22 0,1 0 0,-1-21 16,0 0-1,0 0-15,0 0 0,0 0 0,22-21 16,-22 0-16,0-1 0,21-20 0,-20 21 15,20-21-15,-21 20 0,0-20 16,0 0-16,1-1 0,-1 1 0,-21 0 16,0-1-16,0 1 0,0 0 15,0-1-15,0 1 0,-21 0 0,-1-1 16,1 1-16,-21 21 0,0 0 16,-1 0-16,1-1 0,0 22 0,-1 0 15,1 0-15,0-21 0,20 21 16,1 0-16,0 0 0,0 0 0,21-21 31,21 21-31,0-21 16,22 0-16,-1 0 0,0 21 15,1-22-15,20 1 0,-21 0 0</inkml:trace>
  <inkml:trace contextRef="#ctx0" brushRef="#br0" timeOffset="22404.09">18965 5017 0,'0'0'0,"-21"0"0,0-43 15,-21 43-15,20 0 0,1 0 16,0 0-16,0 0 0,0 0 0,-22 0 16,22 21-16,0 1 0,0 20 15,0-21-15,0 21 0,-1 1 0,1-22 16,0 21-16,21 1 0,0-22 15,0 21-15,0-21 0,0 0 0,0 1 16,0-1-16,21 0 16,0-21-16,1 0 0,-1 0 0,0 0 15,0 0-15,0 0 0,0 0 16,1-21-16,-1 0 0,0-1 16,0 1-16,0 0 0,0-21 15,1 21-15,-22-22 0,0 1 16,21 0-16,-21 20 0,21-20 0,-21 0 15,0 21-15,0-22 0,0 22 16,21 42 0,-21 22-1,0-22-15,0 21 0,0 0 0,0-20 16,0 20-16,0 0 0,0 1 16,0-22-16,0 21 0,0-21 0,0 0 15,0 1-15,21-1 0,-21 0 0,0 0 16,21-21-1,1 0-15,-1 0 16,0-21-16</inkml:trace>
  <inkml:trace contextRef="#ctx0" brushRef="#br0" timeOffset="22668.5">19410 4509 0,'0'0'0,"0"21"0,0 21 0,-21-21 15,21 22-15,-22 20 0,1-21 16,21 22-16,0-22 0,-21 22 0,0-1 16,21 1-16,-21-22 0,21 0 0,0 1 15,0-1-15,0 0 0,0 1 16,0-22-16,0 0 0,0 0 0,0 0 15,0 1-15,0-1 0,21-21 16,0 0 0,0 0-16</inkml:trace>
  <inkml:trace contextRef="#ctx0" brushRef="#br0" timeOffset="23063.29">19854 4932 0,'0'0'0,"-21"0"0,-21 0 0,21 21 16,-22-21-16,1 21 0,0 0 0,20-21 16,-20 22-16,21-1 0,0 0 15,0 0-15,21 0 0,0 0 16,21-21-1,0 0-15,0 22 0,0-1 0,22-21 16,-22 0-16,0 0 0,21 21 16,-21-21-16,1 0 0,-1 0 0,21 21 15,-21-21-15,-21 21 0,21-21 16,-21 21-16,0 1 16,-21-1-1,0-21-15,0 0 0,0 0 16,0 0-16,-1 21 0,-20-21 15,21 0-15,0 0 0,0 0 0,-1 0 16,22-21 0,22 0-1,-1 21-15,0-22 0</inkml:trace>
  <inkml:trace contextRef="#ctx0" brushRef="#br0" timeOffset="23424.11">20235 5080 0,'21'-21'32,"1"21"-32,-1-21 0,-21 0 15,21 21-15,0-22 0,0 1 0,0 0 16,-21 0-16,22 0 0,-22 0 15,21-22-15,-21 22 0,0 0 0,0 0 16,-21 21 0,-1 0-16,1 0 0,0 0 0,0 21 15,-21 0-15,20 0 0,1 22 16,0-22-16,0 21 0,21-21 0,0 22 16,0-22-16,0 21 0,0-21 15,0 0-15,21 1 0,0-1 0,0 0 16,1-21-16,20 21 0,0 0 15,1-21-15,-1 0 0,0 0 16,22 0-16,-22 0 0,0 0 0,22 0 16,-22 0-16,1-21 0</inkml:trace>
  <inkml:trace contextRef="#ctx0" brushRef="#br0" timeOffset="24217.66">15473 6900 0,'0'-21'15,"-43"21"1,22 0-16,0 0 0,0 0 0,-21 0 16,20 0-16,1 0 0,0 0 15,21 21-15,0 1 0,0-1 16,0 0-16,21 0 0,0 21 15,22 1-15,-1-1 0,22 0 0,-1 1 16,1 20-16,-1-20 0,1-1 16,20 21-16,1-20 0,-22-1 15,22-21-15,0 22 0,-1-22 0,-20 21 16,21-21-16,-22 0 0,22 1 16,-22-1-16,-20-21 0,20 0 0,-21 21 15,1-21-15,-1 0 0,0 0 0,-20 0 16,-1 0-16,0 0 0,0-21 15,-21 0-15,0-1 16,-21 1-16,0 21 16,0-21-16,-1 0 0,1 0 0,0 21 0,0-21 15,-21-1-15,20 22 0,1-21 16,0 21-16,21-21 16,-21 21-16,42 0 31,0 0-31,0 0 15,-21 21-15,22 0 0,-1 1 0,-21-1 16,0 0-16,0 0 0,0 0 16,0 0-16,0 1 0,0-1 0,0 21 15,-21-21-15,-1 0 0,1 1 0,0-1 16,0 0-16,0 0 16</inkml:trace>
  <inkml:trace contextRef="#ctx0" brushRef="#br0" timeOffset="24628.42">18394 6922 0,'0'0'16,"-21"-22"-16,-22 22 0,22 0 0,-21-21 15,21 21-15,-1 0 0,1 0 0,21-21 16,21 21-1,1 0-15,20 0 16,0-21-16,1 21 0,20-21 0,-21 21 16,22 0-16,-1 0 15,1-21-15,-1 21 0,-20 0 0,20-22 16,-20 22-16,-1 0 0,0 0 16,-21 0-16,22 0 0,-22 0 0,-42 0 31,0 0-31</inkml:trace>
  <inkml:trace contextRef="#ctx0" brushRef="#br0" timeOffset="24852.3">18732 6837 0,'-21'0'0,"0"0"16,21 21 15,0 0-31,0 0 16,0 22-16,0-22 0,0 21 0,21 1 15,-21-1-15,21 0 0,-21 1 16,0-1-16,0 21 0,0-20 0,22-1 16,-22 0-16,0 1 0,0-22 15,21 0-15,-21 21 0,0-20 0,21-1 16,0-21-16,0 0 0,0 0 16,1 0-16,-1 0 15</inkml:trace>
  <inkml:trace contextRef="#ctx0" brushRef="#br0" timeOffset="25863.53">19113 7281 0,'0'0'0,"-21"-42"15,21 21 1,0 0-16,0 0 0,0-1 0,0 1 16,0 0-16,0 0 0,21 0 15,1 0-15,-1 21 0,0-22 0,0 22 16,0 0-16,22 0 0,-22 0 15,21 22-15,-21-1 0,22 0 0,-22 21 16,21 1-16,-21-22 0,-21 21 16,21 0-16,-21 1 0,0-1 0,0 0 15,0-20-15,0 20 0,0-21 0,0 0 16,0 0-16,0 1 16,-21-22-16,21-22 31,-21 1-31,21 0 15,0-21-15,0 21 0,0-22 0,0 1 16,21 0-16,-21-1 0,21 1 16,1 21-16,-1-22 0,0 1 0,0 21 15,0 0-15,0 0 0,1-1 0,-1 1 16,0 0-16,0 21 16,0-21-16,0 21 0,1 0 15,-1 0-15,0 0 0,0 0 16,0 0-16,0-21 0,1 21 15,-1 0-15,0 0 0,0 0 0,0 0 16,0-21-16,1 21 16,-44 21 31,22 0-47,-21 0 0,21 0 0,0 0 15,0 1-15,0 20 0,0-21 16,0 21-16,0-20 0,0 20 15,0-21-15,0 0 0,0 0 16,0 1-16,0-1 0,0 0 0,21-21 16,1 21-16,-1-21 0,0 0 0,21 0 15,-21 0-15,1 0 16,-1-21-16,0 0 0,21 0 0,-21-1 16,1 1-16,20 0 0,-21-21 15,0 21-15,0-22 0,1 22 0,-22-21 16,0 21-16,21-22 0,-21 22 15,0 0-15,21 0 0,-21 0 0,0 42 47,0 0-47,0 0 0,0 0 0,-21 0 16,21 1-16,0 20 0,0-21 16,0 0-16,0 22 0,21-22 15,-21 0-15,21 0 0,0 0 0,0 0 16,1 1-16,-1-22 0,0 0 15,21 0-15,-21 0 0,22 0 0,-22 0 16,21 0-16,1-22 0,-22 1 16,21 0-16,0 0 0,-20-21 15,20 20-15,-21-20 0,21 21 0,-20-21 0,-1-1 16,0 22-16,0-21 16,0-1-16,-21 22 0,0 0 0,0 0 15,0 0-15,0 0 0,-21 21 16,0 0-1,0 21-15,21 0 0,-21 0 0,-1 0 16,22 0-16,0 1 0,0 20 16,0-21-16,0 0 0,0 0 0,0 22 15,0-22-15,0 0 0,22-21 16,-1 21-16,-21 0 0,21-21 0,0 0 16,0 0-16,0 0 0,1 0 15,-1 0-15,0 0 0</inkml:trace>
  <inkml:trace contextRef="#ctx0" brushRef="#br0" timeOffset="26036.44">21759 7091 0,'0'0'16,"0"21"-1,-21-21-15,0 21 31,0-21-31,0 0 0,-1 0 0,1 0 16,0 21-16,-21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4T04:35:24.0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20574 4911 0,'-21'0'15,"42"0"-15,-63 21 0,20-21 16,1 0-16,21 21 0,-21-21 16,0 0-16,21 21 15,21 0 32,0-21-47,0 0 0,1 0 0,-1 0 16,0 0-16,21 0 0,1 0 15,-1 0-15,0 0 0,1 0 0,-1 0 16,21 0-16,-20 0 0,20-21 16,1 0-16,-1 21 0,1-21 0,-1 21 15,1 0-15,-1-21 0,1 21 16,-1-21-16,-20 21 0,20-22 16,1 22-16,-1 0 0,-21-21 0,22 21 15,-22 0-15,1-21 0,-1 21 16,0 0-16,-21 0 0,22 0 15,-22 0-15,0 0 0,0 0 0,-21-21 63</inkml:trace>
  <inkml:trace contextRef="#ctx0" brushRef="#br0" timeOffset="428.75">22013 4614 0,'0'-21'0,"0"42"0,-21-42 0,0 21 16,0 0-16,21-21 15,0 42 16,0 0-31,21-21 0,0 0 16,0 22-16,0-22 16,-21 21-16,22-21 0,-1 0 0,0 21 15,0-21-15,0 0 0,0 0 16,1 21-16,-1-21 0,0 0 0,0 0 16,0 0-16,-21 21 0,21-21 15,-21 21 1,0 1-16,-21-1 15,21 0-15,-21-21 0,0 42 16,0-21-16,-22 1 0,22-1 16,0 0-16,0 21 0,-21-21 15,20 1-15,1 20 0,0-21 0,0 0 16,0 0-16,0 1 0,21-1 16,0 0-16,0 0 15,21-21 1,0 0-1,0 0-15</inkml:trace>
  <inkml:trace contextRef="#ctx0" brushRef="#br0" timeOffset="1133.13">24193 4255 0,'0'-22'16,"0"1"0,-21 21-1,21 21 16,0 1-15,0-1-16,0 0 0,0 21 0,0-21 16,0 22-16,0-22 0,0 21 15,0 1-15,0-22 0,0 21 0,0 0 16,0 1-16,0-1 0,0 0 16,0 1-16,0-1 0,0 0 0,0 1 15,0-1-15,-21 0 16,21 1-16,0-1 0,0-21 0,0 22 15,-21-22-15,21 0 0,-21 0 0,21 0 16,0 0-16,0-42 47,0 0-47,0 0 0,0-21 0,0 20 16,0-20-16</inkml:trace>
  <inkml:trace contextRef="#ctx0" brushRef="#br0" timeOffset="3212.12">24172 4233 0,'-21'0'31,"0"0"0,21 22-31,0-1 32,21-21-17,0 0 1,0 0 0,1 0-16,-1 0 0,0 0 0,0 0 15,0 0-15,0 0 0,1 0 16,20 0-16,-21 0 0,21 0 15,1 0-15,-22 0 0,21 0 16,1 0-16,-1 0 0,0 0 0,1 0 16,-1 0-16,64 0 15,-64 0-15,0 0 0,22 0 0,-22 0 16,22-21-16,-22 21 0,0 0 16,22 0-16,-22 0 0,1 0 0,20-22 15,-21 22-15,1 0 0,20 0 16,-20 0-16,-1 0 0,0 0 15,22-21-15,-22 21 0,0 0 16,1 0-16,-1 0 0,22 0 0,-22-21 16,0 21-16,22 0 0,-22 0 0,0-21 15,1 21-15,-1 0 0,0 0 16,1 0-16,-1-21 0,22 21 0,-22 0 16,0-21-16,22 21 0,-22 0 15,22 0-15,-1 0 0,1 0 0,-1-22 16,1 22-16,20 0 0,-20 0 15,-1 0-15,22 0 0,0-21 0,-22 21 16,43 0-16,-21 0 0,-1 0 16,1 0-16,21-21 0,-22 21 15,1 0-15,0 0 0,-1 0 0,1 0 16,-21 0-16,20-21 0,1 21 0,-22 0 16,22 0-16,-21 0 15,-1 0-15,1 0 0,-1 0 0,-21 0 16,22 0-16,-22 21 0,-21-21 15,22 21-15,-22-21 0,21 0 0,-21 0 16,1 21-16,-1-21 0,0 0 16,0 0-16,0 22 0,0-22 15,1 0-15,-1 0 16,0 0-16,0 0 16,0 0-16,0 0 15,1 0-15,-1 0 0,0 0 16,0 0-16,0 0 15,0 0-15,22 0 0,-22 0 16,0 0-16,21 0 0,-20 0 16,-1 0-16,0 0 0,21 0 0,-21 0 15,1 0-15,-1 0 0,0 0 16,0 0-16,0 0 0,0 0 16,22 0-16,-22 0 0,0 0 15,0 0-15,0 0 0,22 0 0,-22 0 16,21 0-16,1 0 0,-22 0 15,21 0-15,0 0 0,-20 0 16,20 0-16,-21 0 0,21 0 0,1 0 16,-22 0-16,21 0 0,1 0 0,-1 0 15,0 0-15,1 0 16,-1 0-16,21 0 0,-20 0 0,20 0 16,-20 0-16,20 0 0,1 0 15,-22 0-15,21 0 0,-20 0 0,-1 0 16,0 0-16,22 0 0,-22 0 15,1 0-15,-1 0 0,21 0 16,-20 0-16,-1 0 0,22 0 0,-22 0 16,21 0-16,-20 0 0,20 0 15,-20 0-15,-1 0 0,21 0 16,-20 0-16,-1 0 0,0 0 16,1 0-16,-1 0 0,-21 0 15,22 0-15,-1-22 0,-21 22 0,21 0 16,-20 0-16,20 0 0,-21 0 15,0 0-15,0 0 0,1 0 16,20 0-16,-21 0 0,0-21 0,0 21 16,1 0-16,-1 0 15,0 0-15,0 0 0,0 0 0,-21-21 16,21 21-16,1 0 0,-1 0 16,0 0-16,0 0 15,0 0-15,-21-21 0,21 21 0,1 0 16,20 0-16,-21 0 0,0 0 15,0 0-15,22 0 16,-22 0-16,0 0 0,0 0 0,0 0 16,1 0-16,-1 0 0,0 0 15,0 0-15,0 0 78,-21 21-78,21-21 16,-21 21-16,0 0 16,0 1-16,22-22 0,-22 21 0,0 0 15,0 0-15,0 0 16,0 0-16,0 1 0,0-1 16,0 0-16,0 21 0,0-21 0,0 22 15,0-22-15,-22 0 0,1 21 16,21-20-16,0-1 0,-21 0 0,0 0 15,21 0-15,-21 0 0,21 1 16,0-1-16,0 0 0,0 0 16,0 0-16,-21 0 0,21 1 0,0-1 15,-22-21-15,22 21 16,0 0-16,0 0 0,0 0 16,-21 1-16,21-1 0,0 0 15,-21-21-15,21 21 16,0 0-16,0 0 15,0 1 1,-21-22 0,21 21-1,-21-21-15,0 0 16,-1 0-16,1 0 0,-21 0 0,21 0 16,0 21-16,-22-21 0,1 0 15,21 0-15,-22 0 0,1 0 16,21 0-16,-21 0 0,-1 0 15,1 0-15,0 0 0,-1 0 0,-20 21 16,20-21-16,1 0 0,-21 0 16,-1 0-16,22 0 0,-22 0 15,1 0-15,-1 21 0,-20-21 0,20 0 16,1 0-16,-22 0 0,21 0 16,1 0-16,-1 0 0,1 0 0,-1 0 15,1 0-15,-1 0 0,1 0 16,-1 21-16,1-21 0,-1 0 15,1 0-15,-1 0 0,1 0 0,-1 0 16,-20 0-16,20 0 0,1 0 16,-22 0-16,22 0 0</inkml:trace>
  <inkml:trace contextRef="#ctx0" brushRef="#br0" timeOffset="3289.08">29866 5165 0,'0'0'15,"-85"0"-15,22 0 0,-22 0 0,22 21 0,-22-21 16</inkml:trace>
  <inkml:trace contextRef="#ctx0" brushRef="#br0" timeOffset="4747.75">29231 5207 0,'-85'0'0,"1"21"0,20-21 0,-20 0 16,-1 21-16,0-21 0,22 0 16,-22 22-16,0-22 0,1 0 15,-1 21-15,0-21 0,1 21 0,-22-21 16,0 0-16,21 21 0,-20-21 16,20 21-16,0-21 0,1 21 0,-1-21 15,0 0-15,1 22 0,-1-22 16,21 21-16,-20-21 0,-1 0 0,0 21 15,1-21-15,-1 0 0,0 0 16,1 21-16,20-21 0,-20 0 0,20 0 16,1 0-16,-1 21 0,1-21 0,-1 0 15,1 0-15,-1 0 0,22 0 16,-22 0-16,22 0 0,-22 0 0,22 0 16,0 0-16,-1 0 0,1 0 15,21 0-15,-21 0 0,-1 0 0,22 0 16,-21 0-16,21 0 0,-1 0 15,1 0-15,0 0 0,0 0 16,0 0-16,0 0 0,21-21 16,-22 21-16,1 0 0,0-21 15,0 21-15,0 0 16,0 0-16,-1 0 0,1 0 16,0 0-16,0 0 15,0 0-15,0 0 0,-1-21 16,1 21-16,0 0 15,0 0-15,0 0 0,0 0 0,-22 0 16,22 0-16,-21 0 0,21 0 16,-22 0-16,1 0 0,0 0 0,-1 0 15,22 0-15,-21 0 0,21 0 16,-22 0-16,22 0 0,0 0 0,0 0 16,0 0-16,-1 0 0,1 0 15,0 0-15,0 0 16,0 0-16,0-21 0,-1 21 15,1 0 1,21-22 15,-21 22-15,42 0 46,0 0-46,1 0 0,-1 0-16,0 0 15,0 0-15,0 0 0,0 0 16,22 0-16,-22 0 16,0 0-16,21 0 0,-20 0 0,20 0 15,0 0-15,-21 0 0,22 0 16,-1 0-16,0 0 0,1 0 15,-1 0-15,0 0 0,1 0 16,20 0-16,-20 0 0,-1 0 0,0 0 16,1 0-16,-1 0 0,64 0 15,-64 0-15,0 0 0,22 0 16,-22 0-16,22 0 0,-1 0 0,1 0 16,-1 0-16,1 0 0,-1 0 15,1 0-15,-1 0 0,1 0 16,-22 0-16,22-21 0,-1 21 0,-21 0 15,22-21-15,-22 21 0,22 0 0,-1 0 16,-20 0-16,20 0 0,1-21 16,-1 21-16,-21 0 0,22 0 15,-1 0-15,-20 0 0,20 0 0,-20-21 16,20 21-16,-21 0 0,1 0 16,-1 0-16,0 0 0,1 0 0,-22 0 15,21 0-15,1 0 0,-22 0 16,21 0-16,0 0 0,-20 0 0,20 0 15,0-21-15,43 21 0,-43 0 16,1 0-16,-1 0 0,0 0 16,1 0-16,-1 0 0,0 0 0,1 0 15,-1 0-15,0 0 16,1 0-16,-1 0 0,0 0 0,-21 0 16,22 0-16,-1 0 0,0 0 15,-20 0-15,20 0 0,0 0 0,1 0 16,-1 0-16,0 0 0,-21 0 0,22 0 15,-1 0-15,0 0 0,1 0 16,-1 0-16,0 0 0,1 0 0,-1 0 16,0 0-16,1 0 0,-1 0 15,0 0-15,1 0 0,-1 0 0,0 0 16,1 0-16,-1 0 0,0 0 16,-20 0-16,20 0 0,0 0 0,1 0 15,-1 0-15,0 0 0,1-22 16,-1 22-16,21 0 0,-20 0 15,-1 0-15,22 0 0,-22 0 0,21 0 16,1-21-16,-22 21 0,22 0 16,-22 0-16,22 0 0,-22 0 15,0 0-15,22-21 0,-22 21 0,0 0 16,1 0-16,-1 0 0,22-21 0,-22 21 16,0 0-16,1 0 0,-1-21 15,21 21-15,-20 0 0,-1 0 16,0 0-16,1-21 0,-1 21 15,0 0-15,-20 0 0,20 0 0,0 0 16,-21-22-16,22 22 0,-22 0 0,21 0 16,-21 0-16,1 0 0,-1 0 15,0 0-15,-21-21 0,0 0 16</inkml:trace>
  <inkml:trace contextRef="#ctx0" brushRef="#br0" timeOffset="5652.35">25400 4339 0,'0'0'0,"0"-21"15,0 0-15,0 0 0,0 0 16,0-1-16,-21 1 15,21 42 32,0 1-47,0-1 0,0 21 0,0 0 16,0 1-16,0-1 0,0 0 16,0 1-16,0-1 0,0 22 0,0-22 15,0 21-15,0-20 0,0-1 16,0 22-16,0-22 0,0 0 15,0 1-15,0-22 0,0 21 16,0-21-16,0 0 0,0 1 0,0-1 16,0 0-16,0 0 15,21-21 17,0-21-32,-21 0 15,21 0-15,0-22 0</inkml:trace>
  <inkml:trace contextRef="#ctx0" brushRef="#br0" timeOffset="6088.18">26564 4106 0,'0'0'0,"0"-21"0,-21 21 16,21-21-1,0 42 1,0 0-16,0 1 0,0-1 15,0 0-15,0 21 0,0 1 0,0-1 16,0 0-16,0 1 0,0-1 16,0 21-16,0-20 0,0-1 0,0 0 15,0 1-15,0 20 0,0-20 16,0-1-16,0 0 0,0 1 0,0-1 16,0-21-16,0 21 0,0-20 15,0-1-15,0 0 0,0 0 0,0 0 16,0 0-1,0-42 1,21 0-16,-21 0 16,21 0-16</inkml:trace>
  <inkml:trace contextRef="#ctx0" brushRef="#br0" timeOffset="6500.94">27876 4128 0,'0'0'0,"-21"-43"16,0 43-16,0 0 15,21 21 17,0 1-32,0 20 15,0-21-15,0 21 0,0-20 16,0 20-16,0 0 0,0 1 0,0-1 16,0 0-16,0 22 0,0-22 15,0 0-15,0 1 0,0-1 0,0 0 16,0 1-16,0-1 0,0 0 15,0-20-15,0 20 0,0-21 0,0 0 16,0 22-16,21-22 16,-21 0-16,21-21 0,-21 21 15,21-42 1,1 21-16,-22-21 0</inkml:trace>
  <inkml:trace contextRef="#ctx0" brushRef="#br0" timeOffset="6921.7">28850 4064 0,'0'0'0,"0"-21"16,0 42 15,0 0-31,0 0 16,0 22-16,0-22 0,0 21 15,0 1-15,0-1 0,0 0 0,0 1 16,0-1-16,0 0 0,0 1 15,0-1-15,0 0 0,0 1 0,0-1 16,0 21-16,0-20 0,0-1 16,0-21-16,0 22 0,0-1 0,0 0 15,0-21-15,0 22 0,0-22 16,0 0-16,0 0 0,0 0 0,0 1 16,21-22-1,0 0-15,1-22 16,-1 1-16,21-21 0,-21 21 0</inkml:trace>
  <inkml:trace contextRef="#ctx0" brushRef="#br0" timeOffset="7363.45">29993 4085 0,'0'0'0,"21"0"0,-21-21 0,21 21 16,-21 21-1,0 0 1,0 1-16,0 20 15,0-21-15,0 21 0,-21-20 16,21 20-16,0 0 0,0 1 0,0-22 16,0 21-16,0 0 0,0 1 0,0-22 15,21 21-15,-21 1 16,22-1-16,-1 0 0,0 1 0,-21-1 16,0 0-16,21-21 0,0 22 15,-21-22-15,0 21 0,0-21 0,21 1 16,-21-1-16,0 0 0,22 0 15,-22 0-15,21-21 0,0 0 16,0 0 0,0-21-16,-21 0 15,21 0-15,-21 0 0,22-1 16</inkml:trace>
  <inkml:trace contextRef="#ctx0" brushRef="#br0" timeOffset="7790.95">31559 4085 0,'22'-42'16,"-22"21"-16,21 21 16,-21-21-16,21-1 0,0 22 15,-21 22 1,0-1 0,21 0-16,-21 0 0,0 21 0,0 1 15,0-1-15,0 0 0,0 1 16,0-1-16,0 0 0,0 1 15,0-1-15,0 0 0,0 1 0,0-1 16,21-21-16,-21 22 0,22-1 0,-22 0 16,21 1-16,0-22 15,-21 21-15,21-21 0,-21 0 0,21 22 16,-21-22-16,21 0 16,1-21-16,-1-21 31,0 0-31</inkml:trace>
  <inkml:trace contextRef="#ctx0" brushRef="#br0" timeOffset="8215.12">32724 3895 0,'0'0'0,"21"-21"16,0 21-16,0 21 15,-21 0 1,21 21-16,-21-21 0,0 22 15,0 20-15,0-20 0,21-1 0,-21 21 16,0 1-16,0-22 0,22 22 16,-22-22-16,0 0 0,0 22 15,0-22-15,0 1 0,0-1 0,0 0 16,0 1-16,0-1 0,0-21 16,0 21-16,0-20 0,0-1 15,21 21-15,-21-21 0,21-21 0,-21 21 16,0 1-16,21-22 0,-21 21 15,0-42 17</inkml:trace>
  <inkml:trace contextRef="#ctx0" brushRef="#br0" timeOffset="19604.03">18267 6773 0,'-21'0'16,"-1"0"-1,1 0 1,0 0-16,0 0 16,0 0-16,0 0 15,-1 0-15,1 0 0,0 0 0,0 0 16,0 0-16,0 0 0,-1 0 15,22 22-15,-21-22 16,0 0-16,42 0 63,0 0-63,22 0 0,-1 0 15,0 0-15,1 0 0,20 0 16,-20 0-16,20 0 0,1 0 0,-1 0 15,1 0-15,-1-22 0,1 22 16,-1 0-16,1 0 0,-22 0 0,21 0 16,-20 0-16,-1 0 0,22 0 0,-22 0 15,0 0-15,1 0 0,-22 0 16,21 0-16,-21 0 0,22 0 0,-22 0 16,0 0-16,0 0 0,0 0 15,-42 0 48,0 0-63,0-21 0,0 21 15,-1 0-15</inkml:trace>
  <inkml:trace contextRef="#ctx0" brushRef="#br0" timeOffset="20127.02">18055 6816 0,'-21'0'0,"0"0"16,42 0 46,0 0-62,21 0 0,-20 0 16,20 0-16,-21 0 0,21 21 0,1-21 15,-1 0-15,22 0 0,-22 0 16,21 0-16,-20 0 0,20 0 0,1 0 16,-22 0-16,22 0 0,-1 0 0,-21 0 15,1 0-15,20 0 0,-20 0 16,-1 0-16,0 0 0,1 0 0,-1 0 16,-21 0-16,21 0 0,-20 0 0,-1 0 15,0 0-15,0 0 0,0 0 16,-21-21 31,-21 21-32,0 0-15,0 0 0,0 0 16,-22 0-16,22-21 0,0 21 16</inkml:trace>
  <inkml:trace contextRef="#ctx0" brushRef="#br0" timeOffset="20499.98">18140 6879 0,'0'0'0,"-21"0"0,-1 0 16,1 21-16,0-21 0,0 22 0,0-22 15,21 21 16,21-21-31,0 0 0,0 0 16,22 0-16,-22 0 0,21 0 16,0 0-16,1 0 0,20 0 15,-20 0-15,-1 0 0,21 0 0,-20 0 0,20-21 16,-20 21-16,20 0 16,1 0-16,-22 0 0,21-22 0,-20 22 0,-1 0 15,0 0-15,22 0 0,-22-21 16,-21 21-16,22 0 0,-1 0 15,-21 0-15,0-21 0,1 21 0,-1 0 16,0 0 0,-21-21-1,-21 21 1,0 0-16,-1 0 0,1 0 16</inkml:trace>
  <inkml:trace contextRef="#ctx0" brushRef="#br0" timeOffset="21663.45">14753 3704 0,'0'0'0,"-21"0"16,0 0-16,0 0 0,-1 0 16,1 0-16,0 0 0,0 0 31,21 21-16,21-21-15,21 0 16,-20 0-16,20 0 16,0 0-16,1 0 0,-1 0 0,21 0 15,1 0-15,63 0 0,-64-21 16,1 21-16,-1 0 0,22 0 16,-21-21-16,-1 21 0,1 0 0,-1 0 15,-21 0-15,22-21 0,-1 21 16,-20 0-16,-1 0 0,0 0 15,1 0-15,-1 0 0,-21 0 0,0 0 16,1 0-16,-1 0 0,-42 0 47,-1 0-47,1 0 0,0 0 16,0 0-16,0 0 0,0 0 15,-1 0-15,1 0 0,0 0 0,-21 21 16,21-21-16</inkml:trace>
  <inkml:trace contextRef="#ctx0" brushRef="#br0" timeOffset="22032.94">14647 3852 0,'0'0'0,"-63"22"0,20-22 15,22 0-15,-21 21 0,0-21 16,20 0-16,1 0 0,0 0 0,0 0 15,21 21-15,-21-21 0,42 0 32,21 0-32,1 0 0,-1 0 0,0 0 15,22 0-15,-1 0 0,22 0 16,0 0-16,-1 0 0,1 0 0,21-21 16,-22 21-16,1 0 0,0 0 15,-1-21-15,1 21 0,-21 0 16,-1 0-16,1 0 0,-1-22 0,-21 22 15,22 0-15,-43 0 0,21 0 0,1 0 16,-22 0-16,0 0 0,-21-21 16,-21 21 15,0 0-31,0 0 16,-1 0-16,1 0 0,0 0 0,0 0 15,-21 0-15,20 0 0</inkml:trace>
  <inkml:trace contextRef="#ctx0" brushRef="#br0" timeOffset="22351.94">14774 3937 0,'-63'21'0,"126"-42"0,-169 42 16,64-21-16,0 21 0,21-21 16,-22 0-16,22 0 0,0 0 0,0 0 15,21 22-15,42-22 16,-21 0-1,22 0-15,20 0 0,1 0 16,-1 0-16,22 0 0,-1 0 16,1-22-16,21 22 0,0 0 0,-22 0 15,86-21-15,-86 21 0,1 0 16,-21-21-16,-1 21 0,1 0 16,-1 0-16,-21 0 0,1 0 0,-1 0 15,-21 0-15,0 0 0,1 0 0,-1 0 16,0 0-16,0 0 15,0 0 17,0-21-17</inkml:trace>
  <inkml:trace contextRef="#ctx0" brushRef="#br0" timeOffset="23453.29">17928 3852 0,'0'0'16,"-21"0"-16,0 0 15,0 0 1,21 22 15,21-22-15,0 0-16,0 0 0,21 0 15,1 0-15,-1 0 0,22 0 0,-22 0 16,43 0-16,-22 0 0,22 0 16,-22 0-16,22 0 0,0 0 0,-1-22 15,22 22-15,-21 0 0,21 0 0,-1 0 16,1 0-16,21 0 0,-21 0 15,0 0-15,0 0 0,21 0 0,-43 0 16,22 0-16,0 0 0,0 0 16,-21 0-16,20 0 0,-20 0 0,0 0 15,-1 0-15,-20 0 0,-1 0 0,1 0 16,-22 0-16,1 0 16,-1 0-16,0 0 0,-21 0 0,1 0 15,-1-21-15,-42 21 31,-1-21-15,1 21-16</inkml:trace>
  <inkml:trace contextRef="#ctx0" brushRef="#br0" timeOffset="24095.91">18288 4022 0,'0'0'0,"-21"0"32,21-21 14,21 21-14,0 0-32,21-22 0,-20 22 0,20 0 15,0 0-15,22 0 0,-22 0 16,22 0-16,-22 0 0,21 0 16,22 0-16,-21 0 0,20 0 15,1 0-15,21 0 0,0 0 0,-22 0 16,22 0-16,0 0 0,-21 0 15,20 0-15,-20 0 0,0 0 0,-1 0 16,1 22-16,0-22 0,-1 0 0,-20 0 16,21 0-16,-22 0 0,1 0 15,-1 0-15,1 0 0,-22 0 0,0 0 16,1 0-16,-22 0 0,0 0 16,0 0-16,0 0 0,0 0 0,-21-22 31,0 1-16,0 0 1,0 0 0</inkml:trace>
  <inkml:trace contextRef="#ctx0" brushRef="#br0" timeOffset="26808.44">19135 3048 0,'0'21'15,"0"0"-15,0 1 31,21-22-15,-21-22 78,0 1-94,0 0 15,0 0 1,0 0-16,0 0 0,0-1 0,0 1 16,0 0-16,0 0 15,0 0-15,0 0 0,0-1 0,0 1 16,0-21-16,-21 21 0,21 0 16,-22-1-16,1-20 0,21 21 0,0 0 15,-21-22-15,0 22 0,0 0 0,21 0 16,-21 0-16,-1 0 0,1-1 15,21 1-15,-21 0 0,0 0 0,0 0 16,0 21-16,-1-21 0,1 21 16,0-22-16,-21 22 0,21 0 0,-1-21 15,1 0-15,-21 21 0,21 0 16,0 0-16,-22 0 0,22 0 16,0-21-16,-21 21 0,20 0 0,1 0 15,-21 0-15,0 0 0,20 0 16,-20 0-16,0 0 0,21 0 0,-22 0 15,1 21-15,0-21 0,-1 21 16,22-21-16,-21 0 0,21 21 0,-22-21 16,1 22-16,21-22 0,-22 21 15,22 0-15,-21-21 0,21 21 0,-22 0 16,1-21-16,21 21 0,-21 1 16,-1-1-16,22 0 0,-21-21 0,21 21 15,-22 0-15,1 0 0,21 1 16,-22-1-16,1 0 0,21 0 15,-21 0-15,-1 0 0,1 1 0,21 20 16,-22-21-16,1 0 0,21 0 16,0 1-16,0-1 0,-1 0 0,1 0 15,0 0-15,0 0 0,21 1 16,-21-1-16,21 0 0,-21-21 16,21 21-16,-22 0 0,22 0 15,0 1-15,0-1 16,-21-21-16,21 21 31,-21-21 16,21-21-16,0 0-31,-21-1 16,21 1-1,-21 0-15,21 0 0,0 0 16,0 0-16,-21-1 16,21 1-1,0 0-15,0 0 0,0 42 78,0 0-78,0 0 16,0 1-16,21-1 0,-21 0 16,0 0-16,0 0 0,0 0 0,21 1 15,-21-1-15,0 0 0,21 0 16,-21 0-16,0 0 0,0 1 16,0-1 15,0-42 0,21 21-15,-21-22-16,21 1 15,1 0-15,-1 0 0,0 0 16,0 21-16,0-21 16,22-1-16,-22 22 0,0-21 0,21 21 15,-21 0-15,1 0 0,20-21 0,-21 21 16,21 0-16,-20 0 15,-1 0-15,0 0 0,0 0 16,-42 21 78,0-21-94,21 21 0,-21-21 15,21 22-15,-22-1 0</inkml:trace>
  <inkml:trace contextRef="#ctx0" brushRef="#br0" timeOffset="33171.23">31348 7176 0,'0'-22'0,"0"1"16,0 0 15,0 0-16,0 0 17,-21 21-1,-1 0-15,1 0-1,21 21-15,-21-21 16</inkml:trace>
  <inkml:trace contextRef="#ctx0" brushRef="#br0" timeOffset="34030.74">31263 7239 0,'21'0'31,"-21"-21"-15,0 0-16,21 21 15,-21-21-15,0-1 16,0 1-1,0 0 1,0 0 0,0 42 15,0 0-15,-21 22-16,0-22 0,0 21 15,21 0-15,-21 1 0,0-1 16,-1 0-16,22 1 0,-21 20 0,0-20 15,0-1-15,0 0 0,0-21 16,21 22-16,-22-1 0,22-21 0,-21 0 16,21 1-16,0-1 0,0 0 15,0-42 17,21 0-17,1-22-15,-22 22 0,21-21 0,0 21 16,0-22-16,-21 1 0,21-22 15,0 22-15,1-21 0,-1 20 0,0 1 16,0-22-16,0 22 0,0 0 16,1-1-16,-1 22 0,0 0 0,-21 0 15,21 0-15,0 0 0,0 21 16,1 0-16,-1 0 0,0 21 16,-21 0-16,21 0 15,-21 21-15,21-20 0,-21 20 0,0 21 16,0-20-16,0-1 0,0 0 15,0 22-15,0-22 0,0 1 0,0-1 16,0 0-16,0-21 0,0 22 16,0-22-16,0 0 0,0 0 0,0 0 15,0 1-15,0-1 0,0 0 16,-21-21 15,0-21-31,21 0 0</inkml:trace>
  <inkml:trace contextRef="#ctx0" brushRef="#br0" timeOffset="34228.62">31094 7705 0,'21'0'31,"21"0"-31,-21 0 0,22 0 16,-22-21-16,21 21 0,1 0 15,-1 0-15,0-22 0,1 22 0,-1 0 16,-21 0-16,0 0 0,22 0 16</inkml:trace>
  <inkml:trace contextRef="#ctx0" brushRef="#br0" timeOffset="34665.26">31411 8594 0,'0'-21'16,"0"42"-16,0-64 0,-21 43 0,21-21 0,-21 0 16,21 0-16,-21 21 0,0 21 46,21 0-46,0 0 0,-22 1 16,22-1-16,0 21 0,0-21 0,-21 22 16,0-1-16,21 0 0,-21-21 0,0 22 15,21-22-15,0 21 0,0-21 16,-21 1-16,21-1 0,0 0 0,-22 0 16,22-42 15</inkml:trace>
  <inkml:trace contextRef="#ctx0" brushRef="#br0" timeOffset="35181.83">31178 8551 0,'0'-21'16,"0"42"-16,0-63 0,0 21 0,0 0 16,0 0-16,22-1 15,-1 1-15,0 21 0,0-21 16,21 21-16,-20 0 0,20-21 0,-21 21 15,21 0-15,-20 0 0,20 0 16,-21 0-16,0 21 0,22-21 0,-22 21 16,-21 0-16,0 1 0,0-1 15,0 21-15,0-21 0,0 0 0,0 1 16,-21-1-16,-1 0 16,1 0-16,0 0 0,0 0 0,-21 1 15,20-22-15,1 21 0,0-21 0,0 0 16,0 0-1,42 0 1,0 0-16,0 0 16,0 0-16,22-21 0,-1 21 0,-21 0 15,22 0-15,-1 0 0,0 0 16,-21 0-16,22 0 0,-22 21 0,0 0 16,0-21-16,0 21 0,-21 0 15,0 0-15,0 1 0,0-1 16,-21 0-16,-21 0 0,21 21 15,-22-20-15,1-1 0,-21 0 0,20 0 16,1 0-16,0 0 0,-1 1 16,1-22-16,0 0 0,20 21 0,-20-21 15,21 0-15,0 0 0,0 0 16,-1 0-16,1 0 0,42 0 47,1 0-47,-1 0 15</inkml:trace>
  <inkml:trace contextRef="#ctx0" brushRef="#br0" timeOffset="35627.49">31623 9567 0,'0'0'0,"0"-21"15,0-21-15,0 21 16,-21 21-16,0 0 15,-1 0-15,1 0 0,0 0 16,0 0-16,-21 0 0,20 0 0,-20 21 16,21 21-16,-21-21 0,-1 1 15,22 20-15,-21-21 0,21 21 0,-22-20 16,22 20-16,0-21 0,21 21 0,0-20 16,0-1-16,0 0 15,0 0-15,0 0 0,21 0 0,-21 1 16,21-22-16,22 21 0,-22-21 0,0 0 15,0 0-15,21 0 0,-20 0 16,-1 0-16,21 0 0,-21 0 0,0 0 16,1 0-16,-1 0 0,0 0 15,0 0-15,0 0 0</inkml:trace>
  <inkml:trace contextRef="#ctx0" brushRef="#br0" timeOffset="36055.33">31432 10562 0,'0'0'0,"0"-21"0,0 0 0,0 0 16,0 0-16,0 42 31,0 0-31,0 0 15,0 0-15,0 22 0,0-1 0,0-21 16,0 21-16,0 1 0,0-22 16,0 21-16,-21 1 0,21-22 0,-21 21 15,21-21-15,-21 22 0,0-22 16,21 0-16,0 0 0,0 0 0,-21-21 16,21 21-16,0-42 31,0 0-31,0 0 15,0 0-15</inkml:trace>
  <inkml:trace contextRef="#ctx0" brushRef="#br0" timeOffset="36424.62">31284 10583 0,'0'0'0,"-21"0"16,21-21-16,0 0 15,0 0-15,0 0 0,0 0 16,21 21-1,0-22-15,1 22 0,-1 0 0,0 0 16,21 0-16,1 0 16,-1 0-16,-21 0 0,21 0 0,1 22 15,-1-1-15,0-21 0,1 21 16,-1 0-16,-21 21 0,22-20 0,-22-1 16,21 21-16,-21-21 0,-21 22 0,0-22 15,0 21-15,0-21 0,0 22 16,-21-22-16,0 21 0,-21-21 0,20 0 15,1 1-15,-21-1 0,21 0 16,0 0-16,-22 0 0,22-21 0,-21 0 16,21 21-16,-1-21 0,-20 0 15,21 0-15,-21 0 0,20 0 0,1 22 16,0-22-16,0 0 0,0 0 16,0 0-16</inkml:trace>
  <inkml:trace contextRef="#ctx0" brushRef="#br0" timeOffset="36956.04">31432 11663 0,'22'-21'0,"-22"-22"15,0 22-15,0 0 16,0 0-16,21 21 16,-21-21-16,0 42 31,0 0-31,0 0 0,0 0 16,-21 1-16,21-1 0,0 0 15,-22 21-15,1 1 0,21-22 0,-21 21 16,21 0-16,0 1 0,0-1 15,0-21-15,0 22 0,0-1 0,0-21 16,0 0-16,21 0 0,0 1 0,1-1 16,-1-21-16,21 0 0,-21 21 15,22-21-15,-22 0 0,21 0 0,-21 0 16,0 0-16,22 0 16,-22-21-16,0 21 0,0-21 0,0-1 15,1 22-15,-1-21 0,-21 0 16,21 0-16,-21 0 0,0 0 15,0-1-15,0 1 16,0 0-16,-21 21 0,0-21 0,21 0 16</inkml:trace>
  <inkml:trace contextRef="#ctx0" brushRef="#br0" timeOffset="37175.92">31517 11832 0,'0'0'0,"-21"0"0,42 0 47,0 0-32,0-21-15,1 21 0,-1 0 16,0-21-16,0 21 0,0-21 0,22 0 16,-22 21-16,0-22 0,0 22 15,0-21-15,0 21 0,-21-21 16,0 0-16,0 0 15</inkml:trace>
  <inkml:trace contextRef="#ctx0" brushRef="#br0" timeOffset="37380.75">31559 11578 0,'0'0'0,"0"-21"16,0 0-1,22 21-15,-1 0 16,0 0-16,0-21 0,0 21 15,0 0-15,1-21 0,-1-1 0,21 22 16,-21 0-16,0-21 0,22 21 16,-22 0-16,0 0 0,-21-21 15,-21 21 1</inkml:trace>
  <inkml:trace contextRef="#ctx0" brushRef="#br0" timeOffset="41311.36">10139 8276 0,'0'0'0,"-21"0"0,21 21 16,-22-21-16,1 0 0,21 22 46,21-22-30,1 0 0,-1 0-16,0 0 0,21 0 0,-21 0 15,22 0-15,-1 0 0,-21 0 16,22 0-16,-22 0 0,21 0 16,0 0-16,43 0 15,-43 0-15,1 0 0,20 0 0,-20 0 0,20 0 16,1 0-16,-1 0 0,1 0 15,20 0-15,-20 0 0,-1 0 16,1 0-16,-1 0 0,1 0 0,-1 0 16,1 0-16,20 0 0,-20 0 15,-1 0-15,1 0 0,21 0 0,-22 0 16,1 0-16,20 0 0,-20 0 16,-1 0-16,1 0 0,-1 0 0,1 0 15,-1 0-15,1 0 0,20 0 0,-20 0 16,21 0-16,-22-22 0,22 22 15,-1 0-15,-20 0 0,21 0 0,-1 0 16,-20-21-16,-1 21 0,22 0 16,-22-21-16,1 21 0,-1 0 0,22 0 15,-21 0-15,20 0 0,1-21 0,-22 21 16,22-21-16,0 21 0,-22 0 16,22 0-16,-22-21 0,1 21 15,21 0-15,-22 0 0,1-22 0,20 22 16,-20 0-16,20 0 0,1 0 15,-21 0-15,20-21 0,-20 21 0,20 0 16,-20 0-16,21 0 0,-22 0 0,1 0 16,-1 0-16,1 0 0,-1 0 15,1 0-15,-1 0 0,1 0 0,-1 0 16,22 0-16,-22 0 0,1 0 16,-1 0-16,1 0 0,-1 0 0,-20 0 15,20 0-15,1 0 0,-22 0 0,64 0 16,-43 0-1,-20 0-15,20 0 0,-21 0 0,22 0 16,-22 0-16,22 0 0,-1 0 0,-20 0 16,20 0-16,-21 0 0,22 0 15,-22 0-15,22 0 0,-22 0 0,0 0 16,1 0-16,-1 0 0,0 0 0,-20 0 16,20 0-16,0 0 0,-21 0 15,22 0-15,-1 0 0,-21 0 16,22 0-16,-22 0 0,21 0 0,-21 0 15,0 21-15,22-21 0,-22 0 16,0 0-16,0 0 0,0 0 0,-21 22 0,22-22 16,-1 0-1,0 0-15,-42 0 63,0 0-63,-1 0 0,1 0 15,-21 0-15,21 0 0</inkml:trace>
  <inkml:trace contextRef="#ctx0" brushRef="#br0" timeOffset="42152.06">14668 8361 0,'-21'0'0,"42"0"0,-63 0 16,0 0-16,21 0 0,-1-21 15,1 21-15,0-21 0,0 21 16,0 0-16,0 0 0,-1-22 0,1 22 16,0-21-1,0 21 1,42 0 15,0 0-31,0 0 16,1 0-16,-1 0 0,21 0 15,-21 0-15,22 0 0,-1 0 0,0 0 16,1 0-16,20 0 0,-21 0 16,22 0-16,-1 0 0,22 0 0,-21 0 15,-1 0-15,22 0 0,-22 0 0,22 0 16,-22 0-16,1 0 16,-1 0-16,1 0 0,-1 0 0,22 0 15,-21 0-15,20 0 0,1 0 0,0 0 16,-1 0-16,-20 0 0,20 0 15,1 0-15,0 0 0,-22 0 0,1 0 16,20 0-16,-20 0 0,-1 0 16,1 0-16,-1 0 0,1 0 0,-1 0 15,1 0-15,-1 0 0,1 0 0,-22 0 16,22 0-16,-22 0 0,22 0 16,-22 0-16,-21 0 0,21 21 0,-20-21 15,20 0-15,-21 0 0,0 0 16,0 0-16,1 0 15,-44 0 32,1 0-47,0 0 16,0 0-16,0 0 0,0 0 16,-1 0-16,-20 0 0,21 0 0,-21 0 15,-1 0-15,1 0 0</inkml:trace>
  <inkml:trace contextRef="#ctx0" brushRef="#br0" timeOffset="42705.34">16192 8361 0,'0'0'0,"-42"0"16,21 0-16,0 0 31,21-21-31,21 21 32,0 0-17,0 0-15,0 0 0,22 0 0,-22 0 16,21 0-16,1 0 0,-22 0 15,21 0-15,0 0 0,1 0 0,-1 0 16,0 0-16,22 0 0,-22 0 0,1 0 16,20 0-16,-21 0 0,22 0 15,-1 0-15,-20-21 0,20 21 0,1 0 16,-1 0-16,1 0 0,-1 0 16,-20 0-16,20 0 0,-21 0 0,22 0 15,-22 0-15,1 0 0,-1 0 16,-21 0-16,21 0 0,-20 0 15,-1 0-15,0 0 0,0 0 0,0 0 16,0 0 0,-21-22 31,0 1-16,-21 21-31,0 0 15,0 0-15,0 0 16,0-21-16,-1 21 0,1 0 16</inkml:trace>
  <inkml:trace contextRef="#ctx0" brushRef="#br0" timeOffset="43032.16">17060 8234 0,'0'0'0,"21"0"0,1 0 0,20 0 0,-21 0 15,21 0-15,-20 0 0,20 0 16,0 0-16,1 0 0,-22 0 0,21 0 15,0 0-15,-20 0 0,-1 0 0,21 0 16,-21-21-16,0 21 0,1 0 16,-1 0-16,0 0 31,-42 0 0,0 0-31,-1 0 0</inkml:trace>
  <inkml:trace contextRef="#ctx0" brushRef="#br0" timeOffset="47448.34">30903 7493 0,'0'21'15,"0"0"32,0 1-31,-21-22-16,0 21 15,0 0 1,0-21-16,-1 21 16,22 0-16,-21-21 0,0 21 15,0-21-15,21 22 0,-21-1 16,0-21-16,21 21 16,-22-21-16,1 21 0,0 0 15,0-21-15,0 21 0,0 1 16,-1-22-16,1 21 0,0 0 15,0-21-15,-21 21 0,20 0 0,1-21 16,0 21-16,-21 1 0,21-22 16,-1 21-16,-20 0 0,21-21 0,0 21 15,-43 0-15,43-21 16,-21 21-16,21-21 0,-1 22 16,-20-22-16,21 21 0,0-21 0,-22 21 15,22-21-15,-21 21 0,21-21 16,-22 21-16,1-21 0,21 0 0,-21 21 15,-1-21-15,22 0 0,-21 22 0,21-22 16,-22 0-16,22 21 0,-21-21 16,21 0-16,-22 0 0,1 21 0,21-21 15,-22 0-15,22 0 0,-21 21 16,0-21-16,-1 0 0,22 0 0,-21 21 16,-1-21-16,-20 21 0,21-21 0,-1 0 15,1 22-15,0-22 0,-22 0 16,22 21-16,-1-21 0,1 0 15,0 0-15,-1 0 0,1 21 0,0-21 16,-1 0-16,1 0 0,21 0 16,-21 0-16,-1 0 0,1 0 0,0 0 15,-1 0-15,1 0 0,0 0 0,-1 0 16,1 0-16,0 0 0,-1 0 16,1 0-16,0 0 0,-1 0 0,1 0 15,0 0-15,-1 0 0,22 0 0,-21 0 16,-1 0-16,22-21 0,0 21 15,-21 0-15,21-21 0,-1 21 16,-20 0-16,21 0 0,0 0 0,0-22 0,-22 22 16,22 0-16,-21 0 15,21 0-15,-22 0 0,1-21 0,-22 21 16,22 0-16,0 0 0,-1 0 16,-20-21-16,21 21 0,-1 0 15,1 0-15,0 0 0,-1 0 0,1-21 16,-43 21-16,22 0 0,20 0 15,1-21-15,0 21 0,-1 0 16,1 0-16,-21-21 0,20 21 0,1 0 16,-22 0-16,22-22 0,0 22 0,-22 0 15,22-21-15,0 21 16,-1-21-16,-20 21 0,20-21 0,1 21 16,0-21-16,-1 21 0,22-21 0,-21 21 15,0-22-15,-22 1 16,22 0-16,21 0 0,-22 21 0,1-21 15,21 0-15,-22 21 0,1-22 16,21 1-16,-21 0 0,20 21 16,-20-21-16,0 0 0,21 0 0,-22-1 0,22 1 15,0 0-15,-21 21 16,20-21-16,-20 0 0,21 0 0,-43-43 16,43 43-16,0 0 0,0 0 15,0-1-15,0-20 0,-1 21 0,1 0 16,0-22-16,0 22 0,0-21 15,0 21-15,21-22 0,-22 22 0,1 0 16,21-21-16,-21 21 0,0-22 16,0 1-16,0 21 0,-1 0 15,22-22-15,-21 22 0,21 0 0,0 0 16,-21 0-16,0-22 0,21 22 16,0 0-16,0 0 0,-21 0 0,21-22 15,-21 22-15,21 0 0,-22-21 16,22 20-16,0 1 0,0-21 0,-21 21 15,21-22-15,-21 22 0,21 0 0,0-21 16,0 21-16,0-22 16,-21 22-16,21 0 0,0-21 0,0 20 15,0 1-15,-21-21 0,21 21 0,0 0 16,0-1-16,0-20 0,0 21 16,0 0-16,0 0 0,0-1 0,0-20 15,0 21-15,0 0 0,0 0 0,0-1 16,0-20-16,0 21 0,0 0 15,0 0-15,21-1 0,-21 1 0,21-21 16,-21 21-16,21 0 0,-21-1 16,0 1-16,21 0 0,1 0 15,-22 0-15,21 21 0,-21-21 0,0-1 16,21 22-16,0-21 0,-21 0 0,0 0 16,21 21-16,0 0 15,-21-21-15,-21 21 110,0 0-110,0 0 15,0 0-15,0 0 16,21 21-16,-22-21 15,1 0-15,0 0 0,21 21 0,-21-21 16,0 21-16,0-21 0,21 21 16,-22-21-16,1 22 0,0-22 0,0 21 15,0 0-15,0 0 0,-1-21 16,1 21-16,42-42 62,-21 0-46,22 21-16,-1-21 0,0 0 16,0 21-16,0-22 0,0 1 0,22 0 15,-22 21-15,0-21 0,0 0 16,0 21-16,1-21 0,-1 21 0,0 0 16,0 0-16,-21-22 0,21 22 15,0 0-15,-21 22 16,0-1-16,22 0 15,-22 0-15,0 0 0,21 22 16,-21-1-16,0-21 0,0 21 0,0 1 16,0-1-16,0 0 0,0 1 0,21-1 15,-21-21-15,0 22 0,0-22 16,0 21-16,21-21 0,-21 0 0,0 1 16,0-1-16,0 0 15,21 0-15,0-21 0,1 0 16,-1 0-1,-21-21-15,0 0 16,21 0-16,-21-1 0</inkml:trace>
  <inkml:trace contextRef="#ctx0" brushRef="#br0" timeOffset="48235.36">24744 4593 0,'0'0'0,"-21"0"15,21 21 1,0 1-16,-22-22 0,22 21 0,0 0 16,0 0-16,0 0 0,-21 22 0,21-22 15,-21 21-15,21-21 0,0 22 16,-21-22-16,21 21 0,-21 0 0,0-20 16,21 20-16,0-21 15,0 0-15,-22 0 0,22 1 0,0-1 16,-21 0-16,21-42 31,0 0-15,0-22-16,0 22 15,0 0-15,0-21 0,21 20 16,-21-20-16,22 0 0,-22-1 0,0 1 16,21 21-16,-21-21 0,21-1 0,-21 22 15,21-21-15,0 21 0,0-1 16,-21 1-16,22 0 0,-1 0 15,0 21-15,0 0 0,0 0 16,0 0-16,1 0 0,-1 21 16,0 0-16,0 0 0,-21 1 15,21-1-15,0 21 0,-21-21 0,22 22 16,-22-1-16,0-21 0,21 21 16,-21 1-16,0-22 0,0 21 0,0-21 15,0 1-15,0-1 0,0 21 16,0-21-16,0 0 0,0 1 15,-21-44 32,-1 22-31</inkml:trace>
  <inkml:trace contextRef="#ctx0" brushRef="#br0" timeOffset="48439.73">24638 5017 0,'21'0'16,"0"0"-1,0 0-15,1 0 0,-1-22 0,21 22 16,-21 0-16,22 0 0,-22-21 16,21 21-16,-21-21 0,0 21 15,22 0-15,-22-21 0,0 21 0,0 0 16,0 0-16,1 0 0,-1 0 0,0 0 31</inkml:trace>
  <inkml:trace contextRef="#ctx0" brushRef="#br0" timeOffset="50128.44">31305 8678 0,'0'22'0,"0"-1"16,0 0-16,-21 0 16,0 0-16,0-21 15,0 21-15,0-21 0,-1 22 0,1-22 16,-21 21-16,21-21 16,-22 21-16,1-21 0,0 0 0,-1 21 0,-20-21 15,21 0-15,-22 0 0,1 0 16,20 0-16,-20 0 0,-1 0 0,22 0 15,-22 0-15,1 0 0,-1 0 16,1 0-16,21 0 0,-22-21 0,-21 21 16,22-21-16,-1 0 0,1-1 15,-22 1-15,22 0 0,-22 0 0,22 0 16,-22 0-16,21-1 0,1 1 0,-22 0 16,22-21-16,-1 21 0,1-1 15,20 1-15,-20-21 0,21 21 16,-22-22-16,22 22 0,-22-21 0,1 0 15,20-1-15,-20 1 0,21 0 16,-22-22-16,22 22 0,-22-1 0,1 1 16,20 0-16,-20-1 0,-1-20 0,22 21 15,-21-1-15,-1 1 0,22 0 0,-22-1 16,22 1-16,-22-22 0,-41-41 16,41 62-16,22-20 0,-22 20 15,22-20-15,-22 21 0,22-22 0,-21 22 16,-1-1-16,22 1 0,-22 0 15,22-22-15,0 22 0,-22 0 0,22-1 16,-1 1-16,1 21 0,0-22 0,-1 1 16,1 0-16,21-1 0,-21 1 15,-1 0-15,1 21 0,21-22 16,0 1-16,-22 21 0,22-22 0,0 22 16,-21-21-16,20 21 0,1 0 15,0-1-15,0 1 0,0 0 0,0 0 16,21 0-16,0 0 0,-22-1 15,1 1-15,21 0 0,0 0 16,0 0 0,0 0 15,0-1-15,0 1-1,0 0-15,0 0 16,0 0-16,0 0 15,0-1-15,0 1 16,0 0-16,0 0 31,-21 21-31,21-21 0,0 0 16,0-1-16,-21 1 16</inkml:trace>
  <inkml:trace contextRef="#ctx0" brushRef="#br0" timeOffset="50859.02">25908 4699 0,'0'0'0,"-21"0"0,-22 21 16,22 22-16,21-22 0,-21 21 16,0 0-16,0 1 0,21-1 0,-21 0 15,21-20-15,-22 20 16,22 0-16,0-21 0,-21 22 0,21-22 16,0 0-16,-21 0 0,21 0 15,0-42 1,0 0-1,0 0-15,0 0 0,0 0 16,21-22-16,-21 22 0,21-21 16,-21-1-16,0 1 0,0 0 0,22 21 15,-1-22-15,-21 1 0,21 0 16,0 20-16,-21-20 0,21 21 0,0 0 16,1 0-16,-1-1 0,21 22 0,-21 0 15,0 0-15,1 0 0,-1 0 16,0 22-1,-21-1-15,0 0 0,0 0 16,0 0-16,0 22 0,-21-22 16,0 0-16,-1 21 0,1-21 0,0 1 15,0-1-15,0 0 0,0-21 16,21 21-16,-22-21 0,22-21 31,0 0-31,22 21 0,-1-21 16,0 21-16,0-22 0,21 22 0,1 0 15,-22-21-15,21 21 0,1 0 16,-22 0-16,21 0 0,0 0 16,-20 21-16,20 1 0,-21-1 0,0-21 15,0 21-15,-21 21 0,0-21 16,0 1-16,0-1 0,-21 0 0,0 0 16,0 0-16,-21 0 0,20 1 15,-20-1-15,0 0 0,-1 0 0,1-21 16,21 0-16,-21 0 0,20 0 0,-20 0 15,21 0-15,0 0 0,21-21 32,21 0-17,21 21-15,-21-21 0,22 21 0</inkml:trace>
  <inkml:trace contextRef="#ctx0" brushRef="#br0" timeOffset="51211.82">27390 4636 0,'0'0'16,"0"-22"-16,0 1 0,0 0 15,0 0-15,-22 0 0,1 21 16,0 0-16,0 0 15,-21 0-15,20 0 0,-20 0 0,0 21 16,21 0-16,-22 0 0,1 0 0,21 22 16,-22-22-16,22 21 0,-21 1 15,21-1-15,0 0 0,21 1 0,0-22 16,0 21-16,0-21 0,0 22 16,0-22-16,21 0 0,0 0 0,0-21 15,0 21-15,22-21 0,-22 0 16,21 0-16,-21 0 0,22 0 0,-22 0 15,21 0-15,-21 0 0,0 0 0,22-21 16,-22 21-16,0-21 16,0 21-16,22-21 0</inkml:trace>
  <inkml:trace contextRef="#ctx0" brushRef="#br0" timeOffset="51771.02">28279 4614 0,'0'0'0,"-22"-21"0,1 21 16,21-21-16,-21 21 16,0 0-1,21 21-15,0 0 0,0 1 16,-21-1-16,21 0 0,-21 21 0,21 1 15,-22-22-15,22 21 0,0 0 0,-21-20 16,21 20-16,-21-21 16,21 0-16,0 0 0,0 1 0,0-1 15,0 0-15,0-42 47</inkml:trace>
  <inkml:trace contextRef="#ctx0" brushRef="#br0" timeOffset="52066.85">28046 4657 0,'0'0'0,"0"-43"15,0 22 1,21 21-16,0 0 0,0-21 16,22 21-16,-22 0 0,21 0 15,0 0-15,-20 0 0,20 21 0,0 0 16,1 1-16,-22-1 0,21 0 15,-21 21-15,0-21 0,-21 22 0,0-22 16,0 21-16,0 1 0,0-1 16,-21 0-16,0-21 0,-21 22 15,-1-1-15,1-21 0,0 0 0,-22 1 0,22-1 16,0 0-16,-1 0 0,1-21 16,21 0-16,0 0 0,-1 0 0,1 0 15,42-21 1,1 0-1,-1 0-15,21-1 0,-21 1 0,22-21 16</inkml:trace>
  <inkml:trace contextRef="#ctx0" brushRef="#br0" timeOffset="52312.71">29062 4509 0,'0'0'16,"21"0"-16,-21 21 15,0 0 1,0 0-16,-21 0 0,21 22 0,0-22 16,-21 21-16,-1 0 15,22 1-15,-21-1 0,21 0 0,0 1 16,0-1-16,0 0 0,-21-20 16,21-1-16,0 0 0,0 0 0,0 0 15,21-42 16,-21 0-31</inkml:trace>
  <inkml:trace contextRef="#ctx0" brushRef="#br0" timeOffset="52571.56">28998 4551 0,'64'-21'0,"-43"21"16,0-21-16,0 21 16,0 0-16,1 0 0,-1-22 0,0 22 15,0 0-15,0 0 0,0 0 16,1 0-16,-1 0 0,0 0 16,0 0-1,-21 22 1,0-1 15</inkml:trace>
  <inkml:trace contextRef="#ctx0" brushRef="#br0" timeOffset="52767.45">29125 4763 0,'0'21'16,"21"-21"15,1 0-31,-1 0 0,0 0 16,0 0-16,0-21 0,0 21 0,1-22 15,-1 22-15,0 0 0,0 0 16,0-21-16,0 21 16,1 0-16</inkml:trace>
  <inkml:trace contextRef="#ctx0" brushRef="#br0" timeOffset="52923.36">29189 5017 0,'0'0'0,"-21"21"0,-1 0 0,1 0 0,21 0 15,0 0-15,0 1 0,0-1 16,21-21 0,1 0-16,-1 0 0,21 0 0,-21 0 15,22-21-15,-22-1 0,21 22 16,0-21-16,1 0 0,-1 0 15</inkml:trace>
  <inkml:trace contextRef="#ctx0" brushRef="#br0" timeOffset="53211.72">30607 4509 0,'0'0'0,"-21"0"32,0 0-32,21 21 15,-22 0-15,22 0 0,0 0 16,0 0-16,0 22 0,0-22 16,0 21-16,0-21 0,0 22 0,0-22 15,0 21-15,0-21 0,0 1 16,0-1-16,0 0 0,0 0 0,0 0 15</inkml:trace>
  <inkml:trace contextRef="#ctx0" brushRef="#br0" timeOffset="53403.61">30522 4614 0,'0'0'0,"0"-21"15,0 0-15,21 21 0,1 0 16,-1-21-16,0 21 0,0 0 0,0-21 16,22 21-16,-22 0 0,0-21 15,0 21-15,21 0 0,-20 0 0,-1 0 16,0 0-16,-21 21 16,0 0-1,0 0-15</inkml:trace>
  <inkml:trace contextRef="#ctx0" brushRef="#br0" timeOffset="53532.53">30670 4720 0,'-21'21'0,"42"-42"0,-63 64 0,21-43 0,21 21 16,0 0-1,21-21 1,0 0-16,22 0 0,-22-21 16,21 21-16,0-21 0,1-1 0,20 22 15,-20-21-15,20 0 16</inkml:trace>
  <inkml:trace contextRef="#ctx0" brushRef="#br0" timeOffset="54052.24">32152 4339 0,'0'0'16,"0"-21"-16,-21 21 0,0 0 0,0 0 15,-1 0-15,1 0 0,0 0 16,0 0-16,0 0 0,0 21 16,-1 0-16,1 1 0,0 20 0,0-21 15,0 21-15,0-20 0,-1 20 16,22 0-16,0-21 0,0 22 16,0-1-16,0 0 0,0-20 15,22 20-15,-1-21 0,0 0 0,0 0 16,0 1-16,22-1 0,-22-21 15,21 0-15,-21 0 0,22 0 0,-22 0 16,0 0-16,0-21 16,-21-1-16,0 1 0,0 0 0,0 0 15,0 0-15,-21 0 16,21-1-16,-21 1 0,0 0 0,-1 0 0,1 0 16,21 0-1,0 42 16,0 0-31,0 0 16,21 0-16,-21 0 0,22 22 16,-22-1-16,0 0 0,0 1 0,0-1 15,0 0-15,0 1 0,0-1 16,0 0-16,0 1 0,0-22 0,0 21 16,0-21-16,-22 22 0,22-22 15,0 0-15,0 0 16,22-21-1</inkml:trace>
  <inkml:trace contextRef="#ctx0" brushRef="#br0" timeOffset="54295.1">32914 4382 0,'0'0'0,"0"-22"0,21 22 31,-21 22-31,0-1 16,0 0-16,0 21 0,0-21 0,0 22 15,0-22-15,0 21 0,0 1 16,0-22-16,-21 21 0,21 0 0,0-20 16,-21 20-16,0-21 0,21 0 15,0 0-15,-21 1 0</inkml:trace>
  <inkml:trace contextRef="#ctx0" brushRef="#br0" timeOffset="54499.98">33232 4466 0,'0'0'15,"0"21"1,0 1-1,0 20-15,0-21 0,-22 0 0,22 22 16,0-22-16,0 21 0,-21 0 16,21-20-16,0 20 0,0 0 15,-21-21-15,21 1 0,-21-1 0,21 0 16,-21 0-16</inkml:trace>
  <inkml:trace contextRef="#ctx0" brushRef="#br0" timeOffset="54679.36">32808 4826 0,'0'0'0,"-21"-21"15,21 0 1,21 21-16,0 0 0,1 0 16,20-21-16,0 21 0,1-22 15,-1 22-15,0 0 0,1 0 0,-1-21 16,0 21-16,1 0 0,-22 0 15,0 0-15</inkml:trace>
  <inkml:trace contextRef="#ctx0" brushRef="#br0" timeOffset="55384.96">26966 5546 0,'0'0'16,"21"-21"-16,-21-1 0,22 1 16,-1 21-16,0-21 0,0 0 15,0 21-15,0 0 0,1 0 16,-1 0-16,0 0 16,0 0-16,0 0 15,0 21-15,1 0 0,-22 0 16,21 22-16,0-1 0,0 0 0,0 22 15,0-22-15,-21 43 0,22-22 0,-1 22 16,-21-21-16,21 20 16,-21 1-16,21 21 0,0-22 0,-21 22 15,21 0-15,1-21 0,20 21 0,-21-1 16,0 22-16,22-21 0,-1 0 16,0 21-16,1-21 0,-1 0 0,21 21 15,-20-21-15,20-1 0,1 1 0,20 21 16,-20-42-16,21 21 0,-1 0 15,1-22-15,0 1 0,20 21 0,1-43 16,0 22-16,0-22 0,0 1 0,0-1 16,-1-20-16,1-1 0,0-21 15,0 0-15,0 1 0,0-22 0,-1 0 16,1 0-16,-21-22 0,0 1 16,20-21-16,-41 0 0</inkml:trace>
  <inkml:trace contextRef="#ctx0" brushRef="#br0" timeOffset="55903.66">28892 5440 0,'22'0'0,"-22"21"0,21 0 16,0 22-16,-21-1 0,21 21 0,0 1 15,-21-1-15,21 22 0,1 21 16,-22 0-16,21 0 0,0-1 0,0 22 16,-21 0-16,21 0 0,0 0 15,-21 0-15,22 22 0,-1-22 0,0 21 16,0-21-16,0 21 0,0-21 0,1 0 15,20 0-15,0 0 0,1 0 16,20-21-16,1 21 0,-1-21 0,43-1 16,-21-20-16,20 0 0,1-1 15,0 1-15,0-21 0,0-22 16,0 0-16,-1 1 0,-20-1 0,21-42 0,-21 21 16,105-21-16,-105-21 15,-1 0-15,-20-22 0</inkml:trace>
  <inkml:trace contextRef="#ctx0" brushRef="#br0" timeOffset="56323.61">30649 4995 0,'0'0'0,"0"43"0,-21 20 0,-21 22 0,21 0 15,-1 42-15,-20 0 0,0 0 16,-1 21-16,1 0 0,21 21 16,-21 1-16,-1-22 0,-20 190 15,20-168-15,22-1 0,21 0 16,0-20-16,0-1 0,0 0 0,0-21 16,0 0-16,43-21 0,-22 0 15,21-22-15,22-20 0,-22-1 0,106 22 16,-84-43-16,20-42 0,1 0 15,0 0-15,-1 0 0,22-21 16,-21 0-16,-1-21 0</inkml:trace>
  <inkml:trace contextRef="#ctx0" brushRef="#br0" timeOffset="56603.83">32110 5059 0,'-43'-21'15,"86"42"-15,-107-42 0,43 21 0,-21 21 0,21 21 0,-22 1 16,22 20-16,-21 1 15,21 41-15,-22 1 0,22 21 0,0 0 16,0 21-16,0-21 0,-1 22 16,22-22-16,0 21 0,0-42 0,0 21 15,0-43-15</inkml:trace>
  <inkml:trace contextRef="#ctx0" brushRef="#br0" timeOffset="58387.04">13335 8742 0,'0'21'47,"0"0"-47,0 0 16,0 1-16,0-1 0,0 0 0,0 0 15,0 0-15,0 0 0,0 1 0,0-1 16,0 0-16,0 0 0,0 0 16,0 0-16,0 1 0,21-22 15,-21 21-15,21-21 16,0 0-1,1-21-15,20-1 0,-21 1 0,21 0 16,1-21-16,-1-1 0,0 22 16,22-21-16,-22 0 0,22-1 15,-1 22-15,1-21 0,-1-1 0,1 22 16,-1-21-16,1 21 0,-1 0 16,1-1-16,-22 1 0,22 0 0,-22 0 15,0 0-15,-21 21 0,22-21 0,-22 21 16,0 0-16,0 0 15,-21-22-15,-21 22 47,0 0-31</inkml:trace>
  <inkml:trace contextRef="#ctx0" brushRef="#br0" timeOffset="66444.13">24807 5482 0,'0'0'0,"-21"0"31,0 0-15,0 0-1,0 0-15,-1 0 16,22 21-16,0 1 15,0-1-15,0 0 16,0 0-16,0 0 0,0 0 0,22 1 16,20-1-16,-21 0 0,0 21 15,0-21-15,22 22 0,-1-22 0,0 21 16,1-21-16,-1 22 0,0-22 16,1 21-16,20 1 0,-20-22 0,20 21 15,1-21-15,-1 0 0,22 22 0,-1-22 16,1 0-16,0 0 0,-1 0 15,1 1-15,21-1 0,-21 0 16,-1 0-16,22-21 0,-21 0 0,21 21 0,-22-21 16,22 0-16,0 0 0,-21 0 15,20 0-15,-20-21 0,21 0 0,-21 0 16,20 0-16,86-22 16,-106 1-16,-1 21 0,22-22 15,-21 22-15,-1-21 0,-20 0 0,-1-1 16,1 1-16,-1 0 0,-20-1 15,-1-20-15,0 20 0,-20 1 0,-1-21 16,-21 20-16,0 1 0,0 0 0,0-1 16,0 22-16,-21-21 0,-22 21 15,22-22-15,0 22 0,-21 0 0,-1 21 16,1-21-16,0 21 0,-1 0 16,1 0-16,-22 0 0,1 0 15,21 0-15,-22 21 0,1 0 0,20 0 16,-20 0-16,20 22 0,1-22 15,0 21-15,-1 1 0,1-1 0,21 21 16,0-20-16,0-1 0,-1 0 0,22 22 16,0-22-16,0 1 0,0-1 15,0 0-15,22 1 0,20-22 0,-21 21 16,21-21-16,1 22 0,20-22 16,1 0-16,-1 0 0,1-21 0,20 21 15,1-21-15,0 0 0,-1 0 0,1 0 16,0 0-16,-1 0 0,1-21 15,21 21-15,-21-21 0,20 0 0,-20 0 16,21-22-16,0 22 0,-22 0 16,1-21-16,0-1 0,-1 22 15,-20-21-15,-1-1 0,1-20 0,-22 21 16,1-1-16,-1 1 0,-21 0 16,0-22-16,-21 22 0,0-1 0,0 1 15,0 0-15,-21 21 0,0-22 0,0 22 16,0 0-16,-22 0 0,22 0 15,-21-1-15,-1 22 0,1 0 0,-21 0 16,20 0-16,-20 0 0,20 22 16,-20-1-16,21 0 0,-1 0 15,1 0-15,0 0 0,20 22 0,1-1 16,0 0-16,21 1 0,0 20 16,0-20-16,0-1 0,0 21 0,21-20 15,22-1-15,-1 0 0,0 1 16,22-1-16,-1 0 0,22-20 0,-22-1 15,22 0-15,0 0 0,-1 0 16,1-21-16,21 0 0,-21 0 0,-1 0 16,22 0-16,-21 0 0,-1 0 0,-20 0 15,21-21-15,-22 0 0,1 0 16,-1-22-16,1 22 0,-22-21 0,0 0 16,1-1-16,-1 1 0,0 0 15,1-22-15,-22 22 0,0-1 16,0 1-16,-21 0 0,0-1 15,0 22-15,0-21 0,0 21 0,-42 0 16,21 21-16,-1-22 0,1 22 0,-21 0 16,21 0-16,-22 0 0,1 22 15,21-1-15,-21 0 0,20 0 0,1 21 16,-21 1-16,42-1 0,-21 0 16,21 1-16,0 20 0,0-20 0,0-1 15,21 21-15,0-20 0,0-22 16,22 21-16,-1 1 0,0-22 0,22 0 15,-22 0-15,43 0 0,-22 0 16,1-21-16,20 0 0,1 0 0,-21 0 16,20 0-16,-20 0 15,-1-21-15,1 0 0,63-21 16,-85-1-16,22 22 0,-43-21 16,21 0-16,-21-1 0,0 22 0,1-21 15,-22-1-15,0 22 0,0-21 16,0 21-16,-22 0 0,1-1 0,0 1 15,0 21-15,0 0 0,0 0 16,-22 0-16,22 0 0,-21 21 0,21 22 16,-22-22-16,22 21 0,0 1 15,0-1-15,0 0 0,21 1 0,0-1 16,0 0-16,0 1 0,21-22 16,0 21-16,0-21 0,21 0 15,1 1-15,20-1 0,-20 0 0,20-21 16,1 0-16,-1 0 0,22 0 15,-22 0-15,22-21 0,-22 0 0,1-1 16,-1 1-16,43-63 16,-63 62-16,-1-20 0,0 0 15,-21-22-15,22-20 0,-43 41 16,0 1-16,0 0 0,0 20 16,0 1-16,0 0 0,-21 21 0,-1 0 15,1 0-15,0 0 16,0 0-16,0 42 0,0-20 0,-1 20 15,22-21-15,0 21 0,0 1 16,0-1-16,0 0 0,22 1 0,-1-22 16,21 21-16,-21-21 0,22 1 15,-1-1-15,0 0 0,1 0 16,-1 0-16,21-21 0,-20 0 0,-1 0 16,0 0-16,1 0 0,-1 0 0,0-21 15,1 0-15,-22 0 0,0 0 16,0-22-16,0 1 0,-21 0 15,0-1-15,0-20 0,0 20 0,0-20 16,0 21-16,-21-1 16,0 1-16,0 0 0,0-1 0,0 22 15,-1 0-15,1 21 0,0 0 16,0 0-16,0 0 0,21 21 0,0 0 16,-21 22-16,21-1 0,0 0 15,0 1-15,0 20 0,0-21 0,0 22 16,21-22-16,-21 1 0,21-22 15,0 21-15,21-21 0,-20 22 16,-1-22-16,0-21 0,0 21 0,43-21 16,-43 0-16,0 0 15,0 0-15,-21-21 16,0 0 0,-21 21-16,0 0 0,0 0 15,-22 0-15,1 0 0,-22 0 16,1 0-16,-22 21 0,22 0 0,-43 0 15,21 21-15,-42 1 0,21 20 16,-21-20-16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4T04:52:15.06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9271 529 0,'0'0'0,"21"0"0,-21-21 0,21 0 16,-21 0-16,0 0 15,0-1-15,0 1 16,0 0-16,0 0 16,0 0-1,-21 42 1,0 0-16,0 0 16,21 22-16,-21-1 0,-1 0 0,22 1 15,-21 20-15,0 1 0,0-1 16,0 22-16,0-22 0,-22 1 15,22-1-15,0 1 0,-21-1 16,20-20-16,-20-1 0,21 0 0,0 1 0,0-22 16,-1 21-16,1-21 0,21 0 15,0 1-15,0-44 32,0 1-17,0 0-15,0 0 0,0-21 0</inkml:trace>
  <inkml:trace contextRef="#ctx0" brushRef="#br0" timeOffset="452.74">8826 487 0,'0'0'0,"0"-21"0,0 0 16,0-1-16,0 1 0,0 0 15,22 0-15,-1-21 0,0 20 16,21 1-16,1 0 0,-1 0 0,0-21 16,1 20-16,-1 22 15,21-21-15,-20 21 0,-1 0 0,22 0 16,-22 21-16,0 1 0,22-1 0,-22 21 16,0-21-16,1 22 0,-1 20 15,-21-21-15,0 1 0,1 20 16,-22-20-16,0 20 0,-22 1 0,1-1 15,-21 1-15,21-1 0,-22-21 16,1 22-16,0-1 0,-1-20 0,1-1 16,0 0-16,-1-20 0,1 20 15,0-21-15,-1 0 0,22 0 0,-21 1 16,0-22-16,20 21 0,1-21 16,0 0-16,0 21 0,0-21 0,0 0 15,42 0 48,-21-21-63,21 21 0,0-21 0,0 21 15,0-22-15,1 22 0</inkml:trace>
  <inkml:trace contextRef="#ctx0" brushRef="#br0" timeOffset="1124.4">9461 1376 0,'0'0'0,"22"0"16,-1 0-1,0 0-15,0 0 0,0 0 16,0-21-16,1 0 0,-1-1 16,21 1-16,-21 0 0,22 0 0,-1-21 15,0 20-15,1-20 0,-1 0 16,0-1-16,1 1 0,-22 0 0,21-1 15,-21 1-15,-21 21 0,0 0 16,0 0-16,0-1 0,-21 22 16,-21 0-16,-1 22 15,1-1-15,21 0 0,-21 0 0,-1 0 16,1 0-16,21 1 16,0-1-16,-1 0 0,22 0 0,0 0 15,22-21 1,-1 21-16,0-21 0,21 0 0,-21 0 15,1 22-15,20-1 0,-21-21 16,0 21-16,0-21 0,1 21 0,-22 0 16,0 0-16,21 1 0,-21-1 15,0 0-15,0 0 0,0 0 16,0 0-16,0 1 0,0-1 16,0 0-1,21-21-15,0 0 16,0 0-16,0 0 15,1-21-15,-1 0 0,0-1 16,0 1-16,0 0 0,0 0 16,1 0-16,-1-22 0,21 22 0,-21-21 15,0 21-15,1 0 0,-22-1 16,21 1-16,-21 0 0,21 21 0,-21 21 31,0 0-31,0 1 16,0-1-16,-21 0 0,0 0 15,21 21-15,-22-20 0,22-1 0,0 21 16,0-21-16,0 0 0,-21 1 16,21-1-16,0 0 0,0 0 0,0 0 15,0 0 1,21-21 0,-21-21-16,22 0 15,-1 21-15,-21-21 0</inkml:trace>
  <inkml:trace contextRef="#ctx0" brushRef="#br0" timeOffset="1317.29">10456 804 0,'0'0'0,"-21"0"0,0 0 15,21-21 1,-21 21-16,42 0 47,0 21-32</inkml:trace>
  <inkml:trace contextRef="#ctx0" brushRef="#br0" timeOffset="1704.29">10647 995 0,'0'0'0,"0"21"16,0 0-1,0 0-15,21 1 16,0-1-16,-21 0 0,0 0 16,0 0-16,21 0 0,-21 1 15,0-1-15,0 0 0,0 21 0,0-21 16,0 1-16,0-1 0,0 0 15,0 0-15,0 0 0,0 0 0,0 1 16,0-1-16,0 0 16,21-21-1,1 0-15,-22-21 0,21 0 16,0-1-16,0 22 0,0-42 16,0 21-16,1 0 0,-1 0 0,-21-22 15,21 22-15,0 0 0,0-21 16,0 20-16,-21 1 0,22 0 0,-1 0 15,-21 0-15,21 21 0,-21-21 16,21 21-16,0 0 16,-21-22-16</inkml:trace>
  <inkml:trace contextRef="#ctx0" brushRef="#br0" timeOffset="2064.46">11239 1355 0,'0'0'15,"22"0"1,-1 0-16,0 0 0,0 0 0,0 0 16,0-21-16,1-1 0,-1 1 15,0 0-15,0 0 0,0 0 0,0 0 16,1-1-16,-22 1 0,0 0 15,21 0-15,-21 0 0,0 0 0,-21 21 32,-1 0-32,1 0 15,0 21-15,0 0 0,0 21 0,0-21 16,-1 1-16,1 20 0,0-21 16,0 21-16,21-20 0,-21-1 0,21 21 15,0-21-15,0 0 0,0 1 16,0-1-16,21-21 0,0 21 0,0-21 15,0 21-15,22-21 0,-22 0 16,0 0-16,21 0 0,1-21 0,-1 0 16,0 0-16,1-1 0,-1 1 0</inkml:trace>
  <inkml:trace contextRef="#ctx0" brushRef="#br0" timeOffset="2836.02">13547 148 0,'0'0'0,"0"-42"15,0 21 1,-22 21 31,1 0 0,0 0 0</inkml:trace>
  <inkml:trace contextRef="#ctx0" brushRef="#br0" timeOffset="3788.43">13483 233 0,'0'0'0,"21"0"0,-21-21 16,0 0 15,-21 21-15,0 0-16,0 21 16,0 0-16,-1 0 15,1 0-15,-21 22 0,21-22 0,-22 21 16,22 0-16,-21 22 0,0-22 15,-1 22-15,22-1 0,0 1 0,-21-1 16,20 1-16,1-1 0,0 1 16,21-1-16,-21-20 0,21 20 0,-21-21 15,21 1-15,0-1 0,0 0 16,0 1-16,0-22 0,0 0 0,0 0 16,21 0-16,-21 1 0,21-22 0,0 0 15,22 0-15,-22 0 0,21 0 16,-21 0-16,22 0 0,-1-22 0,-21 1 15,21 0-15,1 0 0,-1 0 16,-21-22-16,22 1 0,-1 0 16,0-1-16,1-20 0,-22-1 15,21 1-15,-21-1 0,0 1 0,-21-1 16,0 1-16,0-1 0,0 22 16,0-21-16,0-1 0,0 22 0,-21-1 15,-21 1-15,21 21 0,-22-21 16,22 20-16,-21 22 0,0 0 0,-1 0 15,1 0-15,0 22 0,-1-1 16,1 0-16,21 0 0,0 21 16,-22-20-16,43 20 0,0 0 0,0 1 15,0-1-15,0 0 0,21 22 0,1-22 16,-1 22-16,0-1 16,0-21-16,21 22 0,-20-22 0,20 22 15,-21-22-15,21 0 0,-20 1 16,20 20-16,-21-20 0,0-1 0,0 0 15,-21 1-15,0-1 0,0 0 16,0 1-16,0 20 0,-21-21 0,0 1 16,0-1-16,0 0 0,-22 1 0,22-22 15,-21 0-15,21 0 0,-22 0 16,22 1-16,0-22 0,0 0 16,0 0-16,0 0 0,21-22 0,0 1 15,-22 0-15,22 0 0,0 0 16,0 0-16,0-22 0,0 22 15,0-21-15,22-1 0,-1 22 0,0-21 16,21 0-16</inkml:trace>
  <inkml:trace contextRef="#ctx0" brushRef="#br0" timeOffset="4756.17">13885 1016 0,'0'0'0,"0"21"16,0 0-16,0 1 0,0-1 16,0 0-16,0 21 0,0-21 0,0 22 15,0-22-15,0 0 0,0 21 16,0-20-16,0-1 0,0 21 0,0-21 16,0 0-16,0 1 15,21-22-15,1 0 16,-1 0-16,0 0 15,0 0-15,0-22 0,0 22 0,1-21 16,-1 0-16,0-21 0,0 21 16,0-1-16,0-20 0,-21 0 0,22 21 15,-1-1-15,0-20 0,-21 21 16,0 0-16,21 0 0,-21-1 16,0 1-16,21 21 0,-21 21 31,0 1-31,0-1 15,0 0-15,0 0 0,0 0 16,0 22-16,0-22 0,0 0 0,0 0 16,0 21-16,0-20 0,0-1 15,0 0-15,0 0 0,0 0 0,21 0 16,1-21 0,-1 0-16,0 0 0,0 0 0,0 0 0,0 0 15,22 0-15,-22 0 0,21 0 16,1-21-16,-22 0 0,21 0 15,-21 0-15,22 0 0,-22-1 0,21 1 16,-21-21-16,0 21 0,1-22 16,-1 22-16,0-21 0,-21 21 0,0 0 15,0-1-15,0 1 0,0 0 16,-21 21 0,0 0-16,-1 0 0,1 21 15,0 0-15,0 1 0,21-1 16,-21 0-16,21 0 0,-21 21 0,21-20 15,0-1-15,0 0 0,0 0 0,0 21 16,0-20-16,0-1 16,0 0-16,0 0 0,21-21 15,-21 21-15,21-21 0,0 0 16,21 0-16,-20 0 0,20 0 0,-21 0 16,21 0-16,22 0 0,-22-21 15,1 0-15,-1 21 0,0-21 0,1 0 16,-1-1-16,-21 1 0,0-21 15,0 21-15,-21 0 0,22-1 0,-22 1 16,0 0-16,0 0 16,-22 21-1,1 21-15,21 0 16,-21 0-16,21 1 16,0-1-16,0 0 0,0 0 15,21 0-15,-21 0 16,21 1-16,-21-1 0,22 0 15,-22 0-15,0 0 16,0 0 0,-22-21-16,1 0 0,0 0 15,0 0-15,0 0 0,0 0 16,-1 0-16,22-21 31,0 0-31,22 0 16</inkml:trace>
  <inkml:trace contextRef="#ctx0" brushRef="#br0" timeOffset="6352.27">15811 508 0,'0'0'0,"0"-21"0,22 0 15,-22 42 17,0 0-32,0 0 0,0 0 15,0 22-15,0-1 0,-22 0 0,22 1 16,-21-1-16,0 22 0,0-1 16,21-21-16,-21 22 0,0-22 0,21 22 15,0-22-15,-22 0 0,22 1 16,0-1-16,-21-21 0,21 22 0,0-22 15,0 0-15,0 0 0,0 0 16,0 0-16,21-21 16,1 0-16,-1 0 15,0 0-15,0-21 0,0 0 16,0 0-16,1 0 0,-22 0 16,21-1-16,0 1 0,0-21 15,-21 21-15,21 0 0,-21-1 0,21 1 16,1 21-16,-22 21 31,0 1-15,0-1-16,0 0 0,0 0 0,0 21 15,21-20-15,-21-1 0,0 0 16,0 0-16,21 0 0,0 0 16,-21 1-16,21-22 15,0 21-15,1-21 0,-1 0 16,0 0-16,0 0 0,0 0 0,22 0 15,-22 0-15,0 0 0,0-21 16,0-1-16,0 22 0,1-21 0,-1 0 16,-21 0-16,0 0 0,0 0 15,0-1-15,0 1 0,0 0 0,0 0 16,0 0-16,0 42 31,0 0-15,0 0-16,0 0 0,0 1 0,0-1 15,0 0-15,0 0 16,0 0-16,21 0 0,-21 1 0,21-22 16,0 21-16,-21 0 0,21-21 15,1 0-15,-1 21 0,21-21 0,-21 0 16,0 0-16,22 0 0,-22 0 0,0 0 16,0-21-16,0 0 15,-21 0-15,0-1 0,0 1 16,0 0-16,0 0 0,0 0 15,0 0-15,-21-22 0,-21 22 16,21 0-16,0 0 0,-22 0 0,22-1 16,-21 1-16,21 0 0,-1 0 0,1 21 15,0 0-15,0 0 16,0 0-16,42 21 31,0-21-31,0 21 0,22-21 0,-1 0 16,21 0-16,-20 0 0,-1 0 15,0 0-15,-20 0 0,20 0 0,-21 0 16,21 0-16,-20 21 0,-1-21 16,0 0-16,0 0 0,0 0 15,-21 22-15,21-22 0,-21 21 16,22 0-16,-22 0 16,21 0-16,-21 0 0,21 1 15,-21-1-15,0 0 0,21 0 16,-21 0-16,0 0 0,0 1 15,0-1-15,21-21 0,-21 21 16,21-21 0,1-21 15,-22 0-31,21-1 0,0 1 16,-21 0-16,21 0 0,0 0 15,0 0-15,1-22 0,-22 22 0,21-21 16,0 21-16,-21-1 0,21 1 15,0 0-15,0 0 0,1 0 16,-1 21-16,0 0 16,0 0-16,0 21 0,0 0 15,-21 0-15,0 0 16,22 1-16,-22-1 0,21 21 0,-21-21 16,21 0-16,-21 1 0,0-1 15,21 0-15,0 0 0,0 0 0,1 0 16,-22 1-16,21-1 0,0-21 15,0 21-15,0 0 0,0-21 16,1 0-16,-1 0 0,0 0 16,0 0-16,0 0 15,0 0-15,1 0 0,-22-21 16,21 0-16,0 21 0,0-21 16,-21-1-16,21 1 0,-21-21 0,21 21 15,-21 0-15,22-22 0,-22 22 16,0 0-16,0 0 0,0 0 0,0-1 15,-22 44 17,22-1-17,0 21-15,0-21 0,0 0 16,0 1-16,0-1 0,0 21 0,0-21 16,0 0-16,0 1 0,22-1 15,-22 0-15,0 0 0,21 0 16,-21 0-16,0 1 15,0-1-15,-21-21 32,-1 0-32,1 0 0,0 0 15,0-21-15,0 21 0,21-22 16,-21 22-16,-1-21 0,1 0 0,0 0 16,21 0-16</inkml:trace>
  <inkml:trace contextRef="#ctx0" brushRef="#br0" timeOffset="6605.12">17420 550 0,'0'0'0,"-106"0"15,106-21 1,-21 21-16,0 0 16,0 0-16,0 0 47</inkml:trace>
  <inkml:trace contextRef="#ctx0" brushRef="#br0" timeOffset="6848.99">16129 677 0,'0'0'0,"-21"22"0,0-22 16,42 0-1,0 0-15,21 0 16,-21 0-16,22 0 15,-1 0-15,-21 0 0,22 0 0,-1 0 16,0 0-16,1 0 0,-1 0 16,-21 0-16,0 0 0,22-22 0,-22 22 15,-42 0 17</inkml:trace>
  <inkml:trace contextRef="#ctx0" brushRef="#br0" timeOffset="7777.24">8551 1757 0,'0'0'16,"-42"21"-16,21-21 0,0 0 0,-1 21 0,1-21 15,0 0-15,0 21 0,21 1 16,-21-22-16,21 21 15,0 0 1,21-21-16,0 21 16,0-21-16,0 0 0,22 21 15,-1-21-15,22 0 0,-22 0 0,21 21 16,22-21-16,-21 0 0,20 0 16,1 22-16,0-22 0,-1 0 0,1 0 15,21 0-15,0 0 0,-1 0 0,22 0 16,0 0-16,0 0 0,0 0 15,22 0-15,-1 0 0,0 0 16,0 0-16,0 0 0,22 0 16,-1 0-16,-21 0 0,21 0 0,1 0 0,-1 0 15,22 0-15,-22 0 16,0 0-16,1 0 0,20 0 0,-21 0 16,22 0-16,-22 0 0,1 0 0,-1 0 15,21 0-15,-20 21 0,-1-21 16,0 0-16,1 0 0,-22 21 0,21-21 15,-21 0-15,1 0 0,-1 21 16,0-21-16,-21 0 0,-21 0 16,21 21-16,-21-21 0,-22 0 0,22 0 15,-21 0-15,-1 21 0,1-21 0,-21 0 16,-1 0-16,1 0 16,-22 0-16,21 0 0,-20 22 0,-22-22 0,21 0 15,-21 0-15,1 0 16,-1 0-16</inkml:trace>
  <inkml:trace contextRef="#ctx0" brushRef="#br0" timeOffset="7900.17">16552 2117 0,'0'0'16,"-21"0"-16,-21 0 0,21 0 15,-1 0-15,1 0 0,0 0 16,0 0-1,0 0-15,0 0 0</inkml:trace>
  <inkml:trace contextRef="#ctx0" brushRef="#br0" timeOffset="9119.93">974 2286 0,'0'-21'0,"0"0"0,0 0 0,0-1 16,0 1 0,0 42 15,0 22-15,0-22-16,0 21 0,0 1 0,0-1 15,-22 21-15,22 1 0,0-22 16,-21 22-16,0-1 0,21-20 0,-21 20 15,21-21-15,-21 1 0,21-1 16,-21 0-16,21 1 0,-22-22 16,22 0-16,0 0 0,0 0 15,0 1-15,0-44 47,0 1-47,0 0 0</inkml:trace>
  <inkml:trace contextRef="#ctx0" brushRef="#br0" timeOffset="9457.49">1418 2815 0,'0'0'0,"0"21"0,0 1 15,0-44 17,21 1-17,-21 0-15,21 21 0,-21-21 0,0 0 16,0 0-16,0-1 16,-21 22-1,0 0 1,0 22-16,21-1 15,-21-21-15,21 21 0,-21-21 16,21 21-16,21-21 31,0 0-31,0 0 0,21-21 16</inkml:trace>
  <inkml:trace contextRef="#ctx0" brushRef="#br0" timeOffset="10154.08">3514 2159 0,'21'0'0,"0"-21"0,0 21 0,0-21 16,-21 0-16,21-1 0,1 1 15,-22-21-15,0 21 0,0 0 0,0-1 16,0-20-16,-22 21 16,1 0-16,-21 21 0,0-21 0,-1 21 15,-20 0-15,20 0 0,-20 0 16,-22 63-16,22-21 0,-43 22 16,85-43-16,0 21 0,-1 1 15,1-1-15,0 0 0,21 1 0,0-1 16,0 0-16,0-20 0,0-1 15,21 21-15,0-21 0,1 0 16,-1 1-16,0-22 0,21 0 0,1 0 16,-1 0-16,0 0 0,1 0 15,-1 0-15,21 0 0,-41-22 0,20 22 16,-21 0-16,0 0 16,-21-21-16,-21 21 15,0 0-15,-21 0 0,-22 21 16,22 1-16,-43-44 0,43 22 0,-22 43 15,22-43-15</inkml:trace>
  <inkml:trace contextRef="#ctx0" brushRef="#br0" timeOffset="10292">2709 3027 0,'21'21'16,"1"-21"-16,-1 21 0,0-21 16,0 0-16,21 0 0,-20 0 0,20 0 15,0 0-15,1 0 0,-1 0 16,0 0-16,22-21 0,-22 0 15,22 21-15,-22-42 0,21 20 0,-20 1 16,-1 0-16,22-21 0</inkml:trace>
  <inkml:trace contextRef="#ctx0" brushRef="#br0" timeOffset="10516.88">3725 2604 0,'0'-22'16,"0"44"-16,0-22 31,0 21-16,0 0-15,0 0 0,21 0 0,1 22 16,-22-22-16,21 0 0,0 0 16,-21 0-16,21 0 0,0 1 15,-21-1-15,0 0 0,21-21 0,-21 21 16,22 0-16,-1-21 0,0 0 16,0 0-1,0-21-15,0 0 16,-21 0-16</inkml:trace>
  <inkml:trace contextRef="#ctx0" brushRef="#br0" timeOffset="10723.77">4043 2625 0,'0'0'0,"0"-21"16,-21 42 0,-1 0-1,1 0-15,0 0 0,0 0 0,0 1 16,-22 20-16,22-21 0,-21 21 0,21-20 15,-22 20-15,22-21 0,-21 0 16,21 22-16,-43-43 0,43 21 0,0 0 16,21 0-16,0 0 15,0-42 1,0 0 0</inkml:trace>
  <inkml:trace contextRef="#ctx0" brushRef="#br0" timeOffset="10955.64">3260 2498 0,'0'-43'0</inkml:trace>
  <inkml:trace contextRef="#ctx0" brushRef="#br0" timeOffset="11071.57">2900 2900 0,'0'21'15,"0"0"-15,21 0 16,0 1-16,0-22 0,0 0 16,22 0-16,-22 0 0,21 0 15,1 0-15</inkml:trace>
  <inkml:trace contextRef="#ctx0" brushRef="#br0" timeOffset="11717.06">4678 2604 0,'0'0'0,"21"-22"16,-21 1-16,0 0 15,-21 21 1,0 21-16,-1 0 0,22 1 15,0-1-15,-21 21 0,0 0 16,0-20-16,42 20 0,-21 0 0,0 22 16,-21-22-16,0 22 0,-22-1 0,22 1 15,0-1-15,0 1 0,0-1 16,0 1-16,-1-1 0,1 1 16,-21-22-16,21 21 0,0-20 15,-1 20-15,1-20 0,0-1 0,0 0 16,21 1-16,0-22 0,0 0 15,-21 0-15,21 0 0,0 0 0,-21-21 16,21-21 0,0 0-16,0 0 0,0 0 15,0 0-15,0-22 0,0 1 0,0 0 16,0-1-16</inkml:trace>
  <inkml:trace contextRef="#ctx0" brushRef="#br0" timeOffset="11971.84">4191 2794 0,'0'0'0,"0"-42"0,63-1 16,-41 22-16,-1-21 0,21 21 16,-21 0-16,22-1 0,-1 22 15,0-21-15,1 21 0,-1 0 0,0 0 16,1 21-16,-1 1 0,-21-1 0,0 0 15,0 21-15,-21-21 16,0 22-16,0-22 0,0 21 0,-21-21 16,0 22-16,0-22 0,0 0 15,0 0-15,-22 0 0,22 1 0,0-1 16,0 0-16,0-21 0</inkml:trace>
  <inkml:trace contextRef="#ctx0" brushRef="#br0" timeOffset="12039.8">4381 2985 0,'22'-22'15,"-1"1"-15,21-21 16,0 21-16,-20-22 0</inkml:trace>
  <inkml:trace contextRef="#ctx0" brushRef="#br0" timeOffset="12289.66">5270 2117 0,'22'0'15,"-22"21"1,0 21-16,-22-21 16,22 22-16,-21-1 0,0 0 15,21 1-15,-21 20 0,21-20 0,-21 20 16,0 1-16,-1-22 0,22 0 0,-21 1 16,21-1-16,0 0 15,-21 1-15,21-22 0,0 0 0,0 0 16,0 0-16,0 0 0</inkml:trace>
  <inkml:trace contextRef="#ctx0" brushRef="#br0" timeOffset="12319.64">5249 2879 0,'21'0'15,"1"0"-15</inkml:trace>
  <inkml:trace contextRef="#ctx0" brushRef="#br0" timeOffset="13098.03">5567 2688 0,'0'-21'0,"0"42"0,0-63 0,0 21 16,0 0-16,0-1 16,0 1-16,0 0 0,-21 21 0,-1-21 15,1 21-15,0 0 16,0 0-16,0 21 0,0 0 16,-1 0-16,1 1 0,0-1 15,0 21-15,0-21 0,0 22 16,-1-22-16,22 21 0,0-21 15,-21 22-15,21-22 0,0 0 0,0 0 16,0 0-16,0 0 0,0 1 0,21-22 16,1 0-16,-1 0 15,0 0-15,0 0 16,0 0-16,0 0 0,1-22 0,-1 22 16,21-21-16,-21 0 0,0 0 0,1 0 15,-1 0-15,0-1 0,0 1 16,0 0-16,-21 0 0,0 0 0,21 0 15,-21-1-15,22 22 0,-22-21 16,0 42 0,0 1-1,0-1 1,0 0-16,0 0 0,0 0 0,0 0 16,0 1-16,0-1 15,0 0-15,0 0 0,0 0 0,21-21 16,0 21-1,0-21-15,0 0 0,0 0 0,1 0 16,-1-21-16,0 21 0,0 0 0,21-21 16,-20 21-16,-1-21 0,0 0 15,0 21-15,0-21 0,0-1 0,1 1 16,-1 0-16,-21 0 0,0 0 16,0 0-16,0-1 0,0 1 0,0 0 15,0 0-15,0 42 31,0 0-31,0 0 16,0 1 0,0 20-16,21-21 0,-21 0 0,0 0 15,0 1-15,0-1 0,0 0 0,0 0 16,0 0-16,21-21 16,0 0-16,0 0 0,1 0 15,-1 0-15,0 0 0,0 0 16,0-21-16,0 0 0,22 0 15,-22 0-15,0 21 0,0-22 0,22-20 16,-22 21-16,0 0 0,0 0 0,0-22 16,-21 22-16,0 0 0,21 0 15,-21 0-15,0-1 0,0 1 16,0 0-16</inkml:trace>
  <inkml:trace contextRef="#ctx0" brushRef="#br0" timeOffset="13521.71">6477 2646 0,'0'21'15,"0"0"-15,0 0 0,0 1 0,0-1 16,0 0-16,-21 0 0,21 0 16,-21 0-16,-1 1 15,22-1-15,-21-21 16,0 0 15,21-21-31,0-1 0,0 1 16,0 0-16,0 0 0,21-21 15,0 20-15,1 1 0,-1 0 0,-21 0 16,21 0-16,21-22 0,-21 43 16,1-21-16,-1 0 0,0 21 0,0 0 15,0 0-15,0 0 0,1 0 16,-1 0-16,-21 21 0,0 0 0,21 1 16,-21-1-16,0 0 0,0 0 15,0 21-15,0-20 0,0-1 0,0 0 16,0 0-16,0 0 0,0 0 15,21 1-15,0-22 16,0 0-16,1 0 16,-1 0-16,0 0 15,0-22-15,0 1 0,0 21 0,-21-21 16,22 0-16,-1 0 0,-21-22 16,0 22-16,21 0 0,-21 0 0,21 0 15,-21-22-15,0 22 0,0 0 16,0-21-16,0 21 0,0-1 0,0-20 15</inkml:trace>
  <inkml:trace contextRef="#ctx0" brushRef="#br0" timeOffset="14544.06">3281 2519 0,'-43'-21'16,"848"444"218</inkml:trace>
  <inkml:trace contextRef="#ctx0" brushRef="#br0" timeOffset="16003.64">8699 2794 0,'0'0'0,"22"0"0,-1 0 0,0 0 16,0-21-1,0 0-15,0 0 16,1-1-16,-1 1 16,-21 0-16,21 0 0,-21 0 15,0 0-15,0-1 0,0 1 0,0 0 16,0 0-16,0 0 0,0 0 16,-21 21-16,0-22 0,-1 1 0,1 21 15,0 0-15,-21 0 0,21 0 16,-22 0-16,22 21 0,-21 1 0,-1-1 15,22 0-15,-21 21 0,21-21 0,-22 1 16,22 20-16,0-21 0,0 21 16,0-20-16,0-1 0,21 21 0,0-21 15,0 0-15,0 1 0,0-1 16,0 0-16,21 0 0,0-21 16,0 21-16,0-21 0,0 21 0,1-21 15,-1 0-15,21 22 16,-21-1-16,22-21 0,-22 21 0,21-21 15,-21 21-15,0-21 0,1 21 16,-1 0-16,0-21 0,-21 22 0,0-1 16,0 0-16,0 0 0,0 0 0,-21 0 15,0 22-15,-1-22 0,-20 0 16,0 0-16,-1 0 0,22 1 0,-21-1 16,0 0-16,-1-21 0,22 0 0,-21 0 15,-1 0-15,22 0 0,-21 0 16,21 0-16,-22 0 0,22-21 0,0 21 15,0-21-15,0-1 16,0 1-16,-1 0 0,1 0 0,0 0 16,21 0-16,0-1 0,-21 1 0,21 0 15,-21 21-15,21-21 16,21 21 0,0 0-16,-21-21 15,21 21-15,0 0 0,1-21 16</inkml:trace>
  <inkml:trace contextRef="#ctx0" brushRef="#br0" timeOffset="16356.43">9102 2709 0,'0'0'0,"-22"0"15,44 0 1,-1 0 0,0 0-16,21 0 15,-21-21-15,22 21 0,-22 0 16,21 0-16,-21-21 0,22 0 0,-1 21 15,0 0-15,-20 0 0,20-21 0,0 21 16,-21 0-16,1 0 0,-1 0 16,0 0-16,-42 0 31,0 0-31,-1 0 16,1 0-16,0 0 0</inkml:trace>
  <inkml:trace contextRef="#ctx0" brushRef="#br0" timeOffset="16639.8">9377 2667 0,'0'21'16,"0"0"-16,-21 1 15,21-1-15,0 0 0,0 0 0,0 0 16,0 22-16,-22-22 0,22 21 0,0 0 15,0-20-15,-21 20 0,21 0 16,-21 1-16,21-1 0,0-21 16,-21 21-16,0-20 0,21 20 0,-21-21 15,21 0-15,0 0 0,0 1 16,0-1 0,0-42-1,0-1-15,0 1 16,21 0-16,-21 0 0,21 0 0</inkml:trace>
  <inkml:trace contextRef="#ctx0" brushRef="#br0" timeOffset="17240.24">10308 2625 0,'0'0'15,"0"-21"-15,-21 42 32,0 21-17,21-21-15,-21 0 16,21 22-16,0-1 0,-22 0 0,1-20 15,0 20-15,21 0 0,-21 1 16,0-1-16,0 0 0,-1 1 16,1-1-16,0 0 0,0 1 0,0-1 15,0-21-15,-1 21 0,1-20 16,0-1-16,21 0 0,-21-21 0,21 21 16,-21-21-16,21-21 15,0 0 1,0 0-16,0-1 0,0 1 15,0-21-15,0 21 0,0 0 16,0-22-16,21 22 0,0 0 0,-21 0 16,21 0-16,0-1 0,1 1 15,-1 21-15,0 0 0,0 0 16,0 0-16,0 21 16,1 1-16,-1-1 15,0 0-15,-21 0 0,0 0 0,21 22 16,0-22-16,-21 0 0,0 0 15,21-21-15,1 21 0,-22 0 0,21 1 16,0-1-16,0-21 16,0 0-16,0 0 15,1 0-15,-1 0 16,-21-21-16,0-1 0,21 22 16,-21-21-16,21 0 0,-21 0 0,21 0 15</inkml:trace>
  <inkml:trace contextRef="#ctx0" brushRef="#br0" timeOffset="17757.93">11282 2794 0,'0'-21'0,"0"42"0,0-63 15,0 21-15,21 21 0,-21-22 0,0 1 16,0 0-16,0 0 16,-21 21-16,21-21 0,-21 21 0,-1 0 15,1 0-15,0 0 0,0 0 16,-21 0-16,20 0 0,1 21 15,0 0-15,0 0 0,-21 0 0,20 1 16,1-1-16,-21 21 0,21 0 0,0-20 16,-22 20-16,22 0 15,0-21-15,0 22 0,0 63 16,21-85-16,0 21 0,0-21 16,0 0-16,0 1 0,0-1 15,0 0-15,21 0 0,0-21 0,0 21 16,0-21-16,0 0 0,1 0 0,20 0 15,-21 0-15,0 0 0,22 0 16,-22 0-16,0 0 0,21-21 0,-21 0 16,1 21-16,20-21 0,-21 21 15,0-21-15,0 21 0,1-22 0,-1 22 16,-21-21-16,21 21 0,0 0 16,-21-21-16</inkml:trace>
  <inkml:trace contextRef="#ctx0" brushRef="#br0" timeOffset="23510.31">3154 2582 0,'0'22'16,"-21"-22"31,-1 0-31,1-22-1,0 22-15,0 0 16,0 0-16,0 22 0,-1-1 15,1 0-15,0 0 0,0 0 16,0 0-16,0 1 0,21 20 16,-22-21-16,22 21 0,-21-20 0,21 20 15,0-21-15,0 0 0,0 0 16,0 1-16,21-1 0,1 0 0,-1 0 16,0-21-16,0 21 0,0-21 15,22 0-15,-22 0 0,0 0 0,21 0 16</inkml:trace>
  <inkml:trace contextRef="#ctx0" brushRef="#br0" timeOffset="23556.29">3365 2900 0,'22'0'0,"-1"-21"16,0 0-16</inkml:trace>
  <inkml:trace contextRef="#ctx0" brushRef="#br0" timeOffset="24115.95">3154 2096 0,'0'21'16,"0"0"-1,21-21 1,0 0-16,0 0 15,0 0-15,1 0 16,-1 0-16,0 0 0,0 0 0,0-21 16,0 0-16,1 21 0,-1-22 15,0 22-15,0 0 0,-21-21 0,21 21 16,-21-21-16,21 21 16</inkml:trace>
  <inkml:trace contextRef="#ctx0" brushRef="#br0" timeOffset="27367.59">1249 5101 0,'-21'0'16,"-1"21"-16,1-21 47,0 0-47,21-21 0,0 0 15,0 0 1,0 0-16,0 0 0,0-1 16,0 1-16,0 0 0,0 0 0,0 0 15,21 0-15,0-1 0,1 22 16,-1-21-16,0 0 0,0 21 15,0-21-15,0 21 16,1 0-16,-1 0 0,0 0 16,0 21-16,0 0 0,0 0 0,-21 1 15,22-1-15,-1 21 0,0 0 16,-21 1-16,0-1 0,0 0 0,0 1 16,0-1-16,0 22 0,0-22 15,0 0-15,-21 1 0,0 20 0,-1-21 16,1 1-16,0-1 0,-21 0 15,21 1-15,-22-1 0,1 0 16,21 1-16,-22-22 0,1 21 0,0-21 16,21 1-16,-22-1 15,22 0-15,-21-21 0,21 0 0,-1 0 16,-20 0-16,21 0 0,0 0 16,0-21-16,-1 21 0,1-21 0,0-1 15,21 1-15,0-21 0,-21 21 16,21-22-16,-21 1 0,21 21 15,0-21-15,0-1 0,0 22 0,0 0 16,21-21-16,0 20 0,0 1 16,0 0-16,1 21 0,-1 0 15,0 0-15,0 0 0,0 21 16,0-21-16,1 21 0,20 1 16,-21 20-16,0-21 0,0 21 15,22-20-15,-22 20 0,0-21 16,0 21-16,0-20 0,1-1 0,-1 0 15,0 0-15,0 0 0,0 0 16,-21 1-16,21-22 0,1 21 0,-1-21 16,0 0-16,0 0 15,0 0-15,0 0 16,1 0 0,-1-21-16,0-1 0</inkml:trace>
  <inkml:trace contextRef="#ctx0" brushRef="#br0" timeOffset="27755.49">1905 5630 0,'21'22'16,"-21"-1"-16,21-21 0,0 0 16,-21-21-1,0-1-15,22 22 16,-22-21-16,0 0 0,0 0 16,0 0-16,21 21 0,-21-21 15,-21-1-15,-1 22 16,1 0-16,0 0 15,21 22-15,-21-22 16,0 0-16,21 21 16,0 0-16,0 0 0,0 0 15,0 0 1,21-21-16,0 0 16,0 0-1,0 0 1,1 0-16</inkml:trace>
  <inkml:trace contextRef="#ctx0" brushRef="#br0" timeOffset="38160.32">4212 4847 0,'0'0'0,"-21"0"0,21-42 0</inkml:trace>
  <inkml:trace contextRef="#ctx0" brushRef="#br0" timeOffset="38632.04">3979 5673 0,'0'21'16,"-21"-21"-1,21-21 1,-21 0-16,21-1 0,0 1 15,0 0-15,0 0 0,0-21 0,0 20 16,-21-20-16,21 0 16,-21 21-16,21-22 0,0 22 0,0-21 15,0 21-15,0-1 0,0 1 16,0 0-16,0 0 0,0 0 0,0 42 31,0 0-31,21 0 16,0 22-16,0-22 0,-21 0 15,21 0-15,0 21 0,-21-20 0,22 20 16,-22-21-16,21 0 0,-21 22 0,21-22 16,-21 0-16,21 0 15,-21 0-15,21 0 0,0-21 16,1 0 0,-1 0-16,-21-21 15,21 0-15,0 0 0,-21 0 0,0 0 16</inkml:trace>
  <inkml:trace contextRef="#ctx0" brushRef="#br0" timeOffset="39447.85">4318 4763 0,'0'0'0,"0"-22"0,21 22 0,-21-21 16,0 0 0,0 0-16,0 0 15,0 0 1,-21 21 15,21 21-15,-21 21-16,21-21 15,-21 22-15,21 20 0,0-21 0,0 22 16,0-1-16,-22-20 0,1 20 16,21 1-16,-21-1 0,0-20 15,21 20-15,-21-21 0,0 22 16,-1-22-16,1 1 0,0-1 0,0-21 0,21 21 16,-21-20-16,21-1 0,-21 0 15,-1-21-15,1 0 16,21-21-1,-21 0-15,21-1 16,0 1-16,0 0 0,0-21 0,0 21 16,0-22-16,-21 22 0,21-21 15,0 21-15,0-22 0,0 22 0,0 0 16,0-21-16,21 20 0,0 1 0,-21 0 16,21 0-16,1 0 15,-1 21-15,0 0 16,0 21-16,-21 0 15,0 0-15,21 0 0,0 1 0,-21-1 16,22 21-16,-22-21 0,0 22 0,0-22 16,21 21-16,-21-21 0,21 22 15,-21-1-15,0-21 0,21 0 0,0 0 16,-21 1-16,21-1 0,1 0 16,-1-21-16,0 21 0,0-21 15,0 0-15,0 0 0,1 0 16,-1 0-16,0-21 0,0 21 0,21-21 15,-20 0-15,-1-1 0,0 1 16,0 0-16,0 0 0,0-21 16,1 20-16,-1 1 0,0-21 0,0 21 15,-21-22-15</inkml:trace>
  <inkml:trace contextRef="#ctx0" brushRef="#br0" timeOffset="39641.74">4762 5228 0,'0'21'31,"0"1"-15,0-1-16,0 0 0,0 0 15,0 0-15,0 0 0,0 1 16,0-1-16,0 21 0,0-21 0,0 0 16,0 1-16,0-1 0,0 0 15,0 0-15,0 0 0,0 0 16,0 1-16,22-22 16,-1 0-1,-21-22 1,0 1-16,63 0 0,-20 0 0</inkml:trace>
  <inkml:trace contextRef="#ctx0" brushRef="#br0" timeOffset="40020.17">4953 4974 0,'0'21'0,"-21"-21"0,21 22 0,-21-1 15,21 0-15,-22 0 0,22 0 16,0 0-16,0 1 0,0-1 0,0 0 16,0 0-16,22-21 15,-1 0 1,-21-21-16,21 21 16,0-21-16,-21 0 0,21-1 15,-21 1-15,0 0 0,0 0 0,0 0 16,0 0-16,0-1 0,0 1 15,-21 0-15,0 21 16,0 0-16,0 0 16,-1 0-16,1 0 15,21 21-15,0 0 0,0 1 16,0-1-16,0 0 16,0 0-16,0 0 15,0 0-15,21 1 16,1-22-16,-1 0 15</inkml:trace>
  <inkml:trace contextRef="#ctx0" brushRef="#br0" timeOffset="40476.42">5461 5122 0,'21'-21'0,"0"0"15,-21 0 1,0 0-16,0 0 16,-21 21-1,0 0-15,0 21 16,0 0-16,-1 0 0,1 0 0,0 0 16,0 1-16,0-1 0,21 0 15,-21 21-15,21-21 0,-22 1 16,22-1-16,0 0 0,0 0 15,0 0-15,22 0 16,-1-21-16,0 22 0,0-22 0,0 21 16,0 0-16,1-21 15,-1 0-15,-21 21 0,21 0 16,-21 0-16,0 1 0,0-1 16,-21 0-16,0-21 15,-1 21-15,1-21 0,0 21 0,-21-21 16,21 0-16,-1 21 0,1-21 15,0 0-15,0 0 0,0 0 0,0 0 16,-1 0-16,1 0 0,21-21 16,0 0-16,0 0 15,0 0-15,0 0 16,0-1-16,0 1 0,21-21 16,1 21-16</inkml:trace>
  <inkml:trace contextRef="#ctx0" brushRef="#br0" timeOffset="40834.17">5969 4614 0,'0'-21'16,"0"42"15,0 1-31,0-1 0,0 21 16,0 0-16,0 1 0,-21-1 15,21 22-15,-21-1 0,-1 1 0,22-1 16,-21 1-16,0-22 0,0 21 16,0 1-16,0-22 0,21 1 15,21-1-15,-21 0 0,0-21 0,0 22 0,-21-22 16,21 21-16,0-21 15,0 1-15,21-22 16,0 0-16,0-22 16,0 22-16,-21-21 0,21 0 15,1-21-15,-22 21 0,21-1 0,-21-20 16</inkml:trace>
  <inkml:trace contextRef="#ctx0" brushRef="#br0" timeOffset="40968.08">5715 5080 0,'-21'21'15,"63"-42"-15,-21 21 16,22 0-16,-22-21 0</inkml:trace>
  <inkml:trace contextRef="#ctx0" brushRef="#br0" timeOffset="41050.04">6371 4826 0,'42'0'0</inkml:trace>
  <inkml:trace contextRef="#ctx0" brushRef="#br0" timeOffset="41953.58">5588 4995 0,'0'0'0,"-21"0"0,84 0 15,-63 22-15,-21-1 16,0-21-16,21 21 16,21-21-16,-21-21 15,21 21-15,22 0 0,-1-21 0,0 21 16,1-22-16,20 22 0,-21-21 0,22 0 16,-22 0-16,1 0 0,20 21 15,-21-21-15,1-1 0,-1 1 0,0 0 16,1 21-16,-22-21 0,21 21 15,-21 0-15,1 0 16,-22-21-16,-22 21 31</inkml:trace>
  <inkml:trace contextRef="#ctx0" brushRef="#br0" timeOffset="43816.03">1376 7303 0,'-21'0'31,"-1"0"-31,1-22 15,0 22 1,21-21-16,-21 0 0,21 0 16,0 0-16,0 0 15,0-1-15,0 1 0,21 21 16,0-21-16,0 21 16,1 0-16,-1 0 0,21 0 15,-21 0-15,0 0 0,22 0 0,-22 0 16,0 21-16,0 0 0,0 1 15,1-1-15,-22 0 0,0 0 0,0 0 16,0 22-16,0-1 16,0-21-16,0 21 0,-22-20 0,1 20 15,0 0-15,0-21 0,0 1 16,0-1-16,21 0 0,-22 0 0,1 0 16,21 0-16,-21-21 0,21-21 46,0 0-46,21 21 0,0-21 16,1 0-16,-1 0 0,0 21 16,0-22-16,21 1 0,-20 0 15,20 21-15,-21 0 0,0-21 0,22 21 16,-22 0-16,0 0 0,0 0 16,0 21-16,0 0 0,-21 0 0,0 1 15,0 20-15,0-21 0,0 21 16,0 1-16,-21-22 0,0 21 0,21 1 15,-42-22-15,21 21 0,-1-21 16,1 22-16,0-22 0,-21 0 0,21 0 16,-22 0-16,22 0 0,-21 1 15,21-22-15,-22 0 0,22 0 0,-21 0 16,21 0-16,-1 0 16,1-22-16,-21 1 0,21 0 0,0 0 15,-1 0-15,22 0 0,-21-1 0,0 22 16,21-21-16,-21 0 15,21 0-15,0 0 16,21 21 0,0-21-16,0 21 0,1 0 0,-1 0 15</inkml:trace>
  <inkml:trace contextRef="#ctx0" brushRef="#br0" timeOffset="44171.88">2434 7641 0,'0'0'0,"21"21"15,0-21-15,1 0 31,-22-21-31,21 0 0,0 0 16,-21 0-16,0 0 16,0-1-1,-21 22 1,0 0 0,-1 0-16,1 0 0,0 22 15,0-1-15,21 0 16,0 0-16,21-21 31,0 0-31,0 0 0</inkml:trace>
  <inkml:trace contextRef="#ctx0" brushRef="#br0" timeOffset="46629.32">4720 6731 0,'0'0'0,"-21"0"16,0 0-16,0 0 15,42 21 17,0-21-32,21 21 15,1-21-15,-1 0 0,0 0 0,1 0 16,20 0-16,-21 0 0,22 0 15,-22 0-15,22 0 0,-22 0 0,22 0 16,-22 0-16,0 0 0,22 0 0,-22 0 16,0 0-16,1 0 0,-22 0 15,0 0-15,0 0 0,0 0 16,1 0-16,-44 0 31,-20 0-31,21 0 0,-21 0 16</inkml:trace>
  <inkml:trace contextRef="#ctx0" brushRef="#br0" timeOffset="47068.07">5143 6858 0,'-21'0'0,"21"21"46,21 0-46,-21 1 16,0 20-16,22-21 0,-22 21 0,21 1 16,-21-1-16,0 0 0,21 22 15,-21-22-15,21 22 0,-21-22 0,0 22 16,21-22-16,-21 0 0,0 1 16,0-1-16,0 0 0,0-21 0,0 22 15,-21-22-15,0 0 0,0 0 0,21 0 16,-21 1-16,-1-22 0,1 21 15,0-21-15,-21 0 0,21 0 0,-22 0 16,22 0-16,-21 0 0,-1-21 16,22-1-16,-21 1 0,0 0 15,20 21-15,-20-21 0,0 0 0,21 0 16,-22-1-16,22 1 0,0 0 0,0 0 16,0 0-16,21 0 0,0-1 15,0 1 1,21 21-16,0-21 0,0 21 15,0 0-15,0 0 0,22-21 0,-22 21 16,21 0-16,1 0 0,-22 0 0,21 0 16,0-21-16,1 21 15,-22 0-15</inkml:trace>
  <inkml:trace contextRef="#ctx0" brushRef="#br0" timeOffset="48482.01">5969 7366 0,'21'-21'0,"-42"42"0,63-42 0,-21 0 0,-21 0 15,0-1-15,0 1 16,0 0-16,0 0 0,-21 0 16,0 21-1,0 0-15,0 0 16,-22 21-16,22-21 0,0 21 0,0 0 15,0 22-15,0-22 0,-1 21 0,1-21 16,0 22-16,0-1 0,21 0 16,0-21-16,-21 22 0,21-22 0,0 21 15,0-21-15,0 1 0,0-1 0,0 0 16,21 0 0,0-21-16,0 0 0,0 0 15,1 0-15,-22-21 0,21 21 0,0-21 16,0 0-16,0-1 0,0 1 15,1 0-15,-1 0 0,0 0 0,0 0 16,-21-22-16,21 22 0,0-21 16,-21 21-16,0-22 0,22 22 15,-22 0-15,21 0 0,-21 0 0,0-1 16,21 22 0,-21 22-16,0-1 15,0 0-15,0 0 0,0 0 0,0 22 16,0-22-16,21 21 0,-21-21 15,0 22-15,0-22 0,0 0 16,0 21-16,0-21 0,0 1 0,21-1 0,0-21 16,-21 21-16,22 0 0,-1-21 15,0 0 1,0 0-16,0 0 0,0 0 16,1-21-16,-1 0 15,0 0-15,0-1 0,-21 1 0,21 0 16,0-21-16,1 21 0,-1-22 0,0 22 15,0-21-15,-21-1 0,21 1 16,-21 21-16,21 0 0,-21-22 0,0 22 16,22 0-16,-1 21 15,-21 21 1,21 0 0,-21 22-16,0-22 0,0 0 0,0 21 15,0-20-15,0 20 16,0 0-16,0-21 0,0 22 0,0-22 15,21 0-15,-21 0 0,0 0 0,21 1 16,0-22-16,-21 21 0,22-21 16,-1 0-16,0 0 0,0 0 0,0 0 15,22 0-15,-22-21 0,0 21 0,0-22 16,0 1-16,0 0 0,22 0 16,-22 0-16,-21 0 0,21-22 0,0 22 15,-21-21-15,21 21 0,-21-22 0,0 22 16,0-21-16,0 21 0,0-1 15,0 1-15,-21 0 0,21 0 16,-21 21-16,21-21 0,21 21 47,0 0-47,1 0 0,-1 21 0,21-21 16,-21 0-16,22 0 0,-22 0 15,21 0-15,0 0 0,1 0 0,-1-21 16,0 21-16,1-21 0,20 21 15,-20-22-15,-1 22 0,0 0 16,1-21-16,-22 0 0,21 21 0,-21 0 0,0 0 16,-21-21-16,-21 21 31,0 0-31,0 21 16,0 0-16,-22 0 0,22 1 15,-21-1-15,21 0 0,-22 0 0,1 21 16,21 1-16,-21-22 0,20 21 15,-20 1-15,21-1 0,0 0 0,0-21 16,-22 43-16,43-22 0,0-21 16,0 1-16,0-1 0,0 0 15,21-21 1,1 0-16,-1 0 0,0 0 16,0-21-16,0 0 0,0 21 0,22-22 15,-22 1-15,0 0 16,21 0-16,-20-21 0,-1 20 0,0-20 15,0 21-15,0-21 0,0 20 0,1-20 16,-1 0-16,-21 21 0,0-22 16,0 22-16,21 0 0,-21 0 0,0 0 15,0 42 1,-21 0 0,0 0-16,21 21 0,0 1 0,-22-22 15,22 21-15,-21 1 0,21-1 0,0-21 16,0 21-16,0 1 0,0-22 15,0 0-15,21 0 0,1 0 0,-22 1 16,21-1-16,0-21 0,0 0 0,0 21 16,0-21-16,1 0 15,-1 0-15,0 0 0,21 0 0,-21 0 16,1-21-16,-1 0 0,-21-1 0,21 1 16,0 21-16,-21-21 0</inkml:trace>
  <inkml:trace contextRef="#ctx0" brushRef="#br0" timeOffset="48664.04">8043 7662 0,'0'0'0,"0"22"15,-21-22-15,0 0 0,0 21 16,0-21-16,21-21 62,-22-1-62,1 1 16</inkml:trace>
  <inkml:trace contextRef="#ctx0" brushRef="#br0" timeOffset="49208.15">5038 7916 0,'0'0'0,"-22"0"0,-20 0 16,21 0-16,42 0 47,0 0-47,0 0 0,22 0 15,-1 0-15,22 22 0,-1-22 0,1 0 16,20 0-16,1 21 0,21-21 15,-22 0-15,22 0 0,0 0 0,21 0 16,-21 0-16,0 0 0,21 0 16,0 0-16,-21 0 0,21 0 0,-22 0 15,1 0-15,0 0 0,0 0 16,-21-21-16,-1 21 0,1 0 0,0-22 16,-22 22-16,1 0 0,-1 0 0,1-21 15,-22 21-15,0 0 0,-21 0 16,1 0-16,-1 0 0,-42 0 31,-1 0-31,1 0 0,0 0 16,-21 0-16,-1 0 0,1 0 0,0 0 15,-1 0-15,-20 0 0,21 0 0,-22 0 16</inkml:trace>
  <inkml:trace contextRef="#ctx0" brushRef="#br0" timeOffset="49607.92">5249 8065 0,'0'0'16,"-21"0"-16,-21 21 0,21-21 0,-1 0 16,22 21-16,0 0 15,0 0-15,22-21 0,-1 21 16,21-21-16,0 0 0,1 0 15,20 22-15,22-22 0,0 0 0,-1 0 16,1 0-16,21 0 0,-22 0 0,22 0 16,0 0-16,0 0 0,0 0 15,21-22-15,-21 22 0,-1-21 16,1 0-16,0 21 0,0-21 0,-21 21 16,-1-21-16,1 21 0,0-21 0,-1 21 15,-20-22-15,20 22 0,-20 0 16,-22-21-16,22 0 0,-22 21 0,0 0 15,-20 0-15,-1 0 0,0-21 0,0 21 16,-42 0 15,0 0-31,0 21 0,-22-21 0,22 21 16,0-21-16,0 0 0,0 21 0,-22-21 16,22 0-16,0 22 0</inkml:trace>
  <inkml:trace contextRef="#ctx0" brushRef="#br0" timeOffset="50608.06">5059 8700 0,'0'0'0,"0"-22"0,0 1 0,0 0 0,0 0 16,0 0-16,0 0 15,0 42 1,0 0 0,-21 0-16,-1 21 0,-20 1 0,21 20 15,0 1-15,-22-1 16,1 1-16,0-1 0,21 1 0,-22-1 15,1 1-15,0-1 0,20-20 0,1 20 16,0-21-16,0 1 0,0-22 16,21 21-16,-21-21 0,21 1 15,0-44 1,0 1-16,21 0 16,0-21-16,-21 21 0,21-22 0,0 1 15,0 0-15,22-1 0,-22 1 16,0-22-16,0 1 0,22-1 0,-22 1 15,0-1-15,0 1 0,0-1 0,0 22 16,1-21-16,-1 20 16,-21 22-16,21-21 0,-21 21 0,0 42 31,0 0-31,0 21 16,0 1-16,0-1 0,0 21 0,0 1 15,0-1-15,21 1 0,-21-1 16,21 1-16,-21-1 0,0-20 0,0 20 15,0-20-15,0-1 0,0 0 0,0 1 16,0-22-16,21 0 0,-21 0 16,0 0-16,0 0 15,22-21-15,-44-21 32,22 0-32</inkml:trace>
  <inkml:trace contextRef="#ctx0" brushRef="#br0" timeOffset="51283.9">4530 9271 0,'-43'0'0,"86"0"0,-107 0 0,43 0 0,0 0 15,42 0 17,0 0-32,21 0 0,1 0 0,-1 0 15,0 0-15,22-21 0,-22 0 0,22 21 16,-1-21-16,1-1 0,-1 1 15,1 0-15,-1 0 0,1-21 16,20-1-16,-20 22 0,21-21 0,-22-1 16,1 22-16,-1-21 0,1 0 0,-22 20 15,0-20-15,-21 21 0,1 0 16,-1-22-16,-21 22 0,0 0 0,0 0 16,-21 21-16,-1 0 15,1 0-15,-21 0 0,21 0 16,0 0-16,-1 21 0,1 0 15,0 0-15,0 22 0,0-1 0,21 0 0,0 1 16,-21-1-16,21 22 16,-22-22-16,22 0 0,0 22 0,0-22 15,0 0-15,0 1 0,0-1 0,-21 0 16,21-20-16,0 20 0,0-21 16,0 0-16,0 0 0,0 1 0,0-1 15,0 0 1,0-42-1,0 0 1,0-1-16,0 1 0,0 0 16,0 0-16,0 0 0,21 0 15,-21-22-15,22 22 0,-1 0 0,21 0 0,-21 0 16,22-1-16,-22 22 16,21-21-16,0 21 0,1 0 0,-1 0 15,0 0-15,-20 0 0,20 0 0,-21 21 16,0 1-16,0-1 0,1-21 15,-22 21-15,0 0 0,0 0 0,0 0 16,0 1-16,0-1 0,-22 0 0,1 0 16,0 0-16,0 0 0,0 1 0,0-1 15,-22 0-15,22-21 0,0 21 16,0-21-16,0 0 0,-1 0 0,1 0 16,0 0-16,0 0 15,21-21 1,0 0-1,0 0-15,21 21 0,0-22 0,22 1 16</inkml:trace>
  <inkml:trace contextRef="#ctx0" brushRef="#br0" timeOffset="52132.11">6710 9144 0,'0'0'0,"84"-63"15,-62 41-15,-1 22 16,0-21-16,-21 0 0,0 0 16,-21 21-16,0 0 15,-1 0-15,1 0 0,-21 0 16,0 21-16,20-21 0,-20 21 0,0 0 16,-1 1-16,22-1 0,-21 21 0,21-21 15,0-21-15,-1 21 0,22 1 16,0-1-16,0 0 0,0 0 15,0 0-15,22-21 0,-1 21 0,0-21 16,21 22-16,-21-1 0,1-21 16,20 21-16,-21-21 0,0 21 15,0-21-15,1 21 0,-1-21 0,0 21 16,-21 1-16,0-1 16,0 0-16,-21-21 15,0 21-15,-1-21 0,-20 0 0,21 0 16,-21 21-16,20-21 0,-20 0 0,0 0 15,-1 0-15,22 0 0,-21 0 16,21-21-16,-22 21 0,22-21 0,0 21 16,0-21-16,0 21 0,0 0 0,-1 0 15,22-21-15,22 21 32,-1 21-17,-21 0-15,21-21 0,0 21 16,0-21-16,0 21 0,22 0 0,-22-21 15,0 22-15,0-22 0,22 0 0,-22 21 16,21-21-16,-21 0 0,22 0 16,-22 0-16,21 0 0,0 0 0,-20 0 15,20 0-15,0-21 0,1-1 0,-22 22 16,21-21-16,0 0 0,1 0 16,-1 0-16,-21-22 0,22 22 0,-1-21 15,-21 21-15,21-22 0,-20 1 16,20-21-16,-21 20 0,0 1 0,0-22 15,1 22-15,-1-21 0,0 20 16,0 1-16,-21-22 0,0 43 0,0-21 16,0 21-16,0 0 0,0-1 15,0 44 1,-21 20-16,0-21 16,21 21-16,-21 1 0,21-1 15,-22 0-15,22 22 0,0-22 0,-21 22 16,0-22-16,21 0 0,0 22 0,0-22 15,-21 1-15,21-1 0,0-21 0,0 21 16,0-20-16,0 20 16,0-21-16,0 0 0,0 0 0,0 1 15,21-22 1,-21-22 0,21 1-16,0 0 15,-21 0-15,0 0 0,0-22 0,0 22 16,0 0-16</inkml:trace>
  <inkml:trace contextRef="#ctx0" brushRef="#br0" timeOffset="52320">7133 9186 0,'0'0'0,"0"22"16,21-22-1,0 0 1,1-22-16,-1 22 15,21-21-15,-21 21 0,0-21 0,22 21 16,-1-21-16,-21 21 0,22-21 0,-22 21 16,21-21-16,-21 21 0,0 0 15,22 0-15</inkml:trace>
  <inkml:trace contextRef="#ctx0" brushRef="#br0" timeOffset="52712.29">7726 9123 0,'-21'0'16,"-1"0"-16,1 0 16,21-21-1,21 21 1,1-21-16,-1 21 16,21 0-16,-21 0 15,0 0-15,1 21 0,20-21 0,-21 21 16,0 0-16,0 0 0,1 0 0,-1 1 15,0-1-15,-21 21 0,0-21 16,0 0-16,0 1 0,0 20 0,0-21 16,0 0-16,-21 0 0,0 1 0,-1-1 15,22 0-15,-21-21 0,21 21 16,-21-21-16,21-21 31,0 0-31,0 0 0,0-1 16,0 1-16,21 0 0,-21 0 15,21 0-15,1-22 0,-1 22 0,0-21 16,0 21-16,0 0 0,0-22 0,1 22 16,-1 0-16,0 0 0,0 0 15,0 21-15,-21-22 0,21 22 0,1-21 16,-1 21-16</inkml:trace>
  <inkml:trace contextRef="#ctx0" brushRef="#br0" timeOffset="53276.97">8869 9165 0,'0'-21'0,"0"42"0,0-63 16,0 21-1,0 0-15,-21-1 0,-1 1 16,1 21-16,-21 0 0,21 0 0,-22 0 16,22 0-16,-21 0 0,21 0 15,-22 21-15,22 1 0,-21-1 0,21 0 16,0 21-16,-1-21 0,1 1 0,0 20 16,0 0-16,21-21 0,0 22 0,-21-22 15,21 21-15,0-21 0,0 22 16,0-22-16,0 0 0,0 0 0,0 0 15,21 1-15,0-22 0,0 0 0,0 0 16,1 0-16,-1 0 0,0 0 16,21-22-16,-21 22 0,1-21 0,20 0 15,-21 0-15,0 0 0,0 0 16,1-1-16,-1 1 0,0 0 0,0-21 16,-21 21-16,21-1 0,-21 1 15,0-21-15,0 21 0,0 0 0,0-1 16,0 1-16,-21 21 31,21 21-31,0 1 16,0-1-16,0 0 0,0 21 0,0-21 15,0 1-15,0-1 0,0 0 16,0 0-16,21 0 0,-21 0 0,21-21 16,-21 22-16,22-1 0,-1-21 0,0 21 15,0-21-15,0 0 16,0 0-16,1 0 0,-1 0 15,0-21-15,0 21 0</inkml:trace>
  <inkml:trace contextRef="#ctx0" brushRef="#br0" timeOffset="54819.77">9398 9081 0,'0'0'15,"0"-22"-15,0 1 0,-21 21 16,0 0-1,-1 0-15,1 21 0,0 1 16,0-1-16,21 0 0,-21 0 0,21 0 16,-21 0-16,21 1 0,-22 20 0,22-21 15,0 0-15,0 22 0,0-22 16,0 0-16,0 0 0,0 0 0,22 0 16,-1 1-16,-21-1 0,21 0 0,0-21 15,0 21-15,0-21 0,1 0 16,-1 0-16,0 0 0,0 0 0,0 0 15,0 0-15,22 0 0,-22 0 0,21-21 16,-21 0-16,1 21 0,20-21 0,-21-1 16,21 1-16,-20 0 15,-1 0-15,21-21 0,-21 20 0,0-20 16,1 0-16,-1-1 0,0 1 0,0 0 16,0-22-16,-21 22 0,0-22 0,0 1 15,0 21-15,0-22 0,0 22 16,0-1-16,0 1 0,0 0 0,0 21 15,0-22-15,0 22 0,0 0 0,-21 0 16,0 21 0,0 0-16,21 21 0,-21-21 0,21 21 15,0 0-15,0 22 0,0-22 0,0 21 16,0 0-16,0 1 0,0 20 16,0-20-16,0 20 0,0-21 15,0 22-15,0-22 0,0 1 0,0-1 16,0 21-16,0-20 0,0-22 0,0 21 15,21 1-15,0-22 0,-21 0 16,21 21-16,-21-21 0,21 1 16,0-1-16,-21 0 0,22-21 0,-1 0 15,0 0-15,0 0 16,0 0-16,-21-21 0,21 21 16,1-21-16,-1-1 0,0 1 0,0 0 15,0 0-15,0 0 0,1 0 16,-1-1-16,-21-20 0,21 21 0,-21 0 15,21 21-15,-21-21 0,0-1 0,21 22 32,-21 22-17,0-1-15,0 0 0,0 0 16,0 0-16,0 0 0,0 1 0,0-1 16,0 0-16,0 0 0,0 0 15,0 0-15,0 1 0,21-1 16,1-21-1,-1 0-15,0 0 0,0 0 16,0 0-16,0-21 0,1-1 0,-1 22 16,0-21-16,0 0 0,0 0 15,0 0-15,1 0 0,-1-1 16,-21 1-16,21 0 0,0 0 0,0 0 16,0 0-16,1-1 0,-1 22 15,-21-21-15,21 21 0,-21 21 16,0 1-1,0-1-15,0 0 0,0 0 16,0 21-16,-21-20 0,21-1 0,0 0 16,0 0-16,0 0 15,0 0-15,0 1 0,21-22 16,-21 21-16,21-21 0,0 0 0,0 0 16,1 0-16,-1 0 0,0 0 15,0 0-15,0 0 0,0-21 0,1 21 16,-1-22-16,-21 1 0,0 0 15,21 21-15,-21-21 0,0-21 16,0 20-16,0 1 0,-21 0 0,0 0 16,-1 21-16,1-21 0,0 0 15,0-1-15,0 22 0,0 0 0,-1-21 16,1 21-16,0 0 0,0 0 16,21-21-1,21 21 1,0 0-1,0 0-15,1-21 0,-1 21 0,21 0 0,-21 0 16,0 0-16,22 0 0,-22 0 16,21 0-16,-21 0 0,1 0 15,20 0-15,-21 0 0,0 0 0,0 0 16,-21 21-16,22-21 0,-22 21 0,21 0 16,-21 1-16,21-1 0,-21 0 15,0 0-15,0 0 0,0 0 16,0 1-16,0-1 0,0 0 0,0 0 15,0 0-15,0 0 0,0 1 16,-21-22 15,21-22-15,0 1 0,0 0-16,0 0 0,21 0 15,0-22-15,-21 22 0,21 0 16,0-21-16,1 21 0,-1-22 0,0 1 15,0 0-15,0 20 0,22 1 0,-22-21 16,21 42-16,-21-21 0,0 21 0,1 0 16,20 0-16,-21 0 0,0 0 15,0 21-15,1 0 0,-1 0 0,0 0 16,-21 22-16,0-22 0,0 21 0,0-21 16,0 22-16,0-22 0,0 21 15,0-21-15,0 22 0,0-22 16,-21 0-16,21 0 0,0 0 0,-21 1 15,21-1-15,0 0 0,0-63 47</inkml:trace>
  <inkml:trace contextRef="#ctx0" brushRef="#br0" timeOffset="55028.65">11451 8446 0,'0'0'0,"-21"0"16,-64 0-16,64 0 16,0 0-16,0 0 0,0 0 0,-1 0 31,1 0-31</inkml:trace>
  <inkml:trace contextRef="#ctx0" brushRef="#br0" timeOffset="55263.52">9842 8678 0,'0'0'0,"-42"22"0,21-22 16,0 0-16,42 0 16,0 0-1,21 0-15,1 0 0,-1 0 0,0-22 16,1 22-16,-1-21 0,22 21 0,-22-21 16,0 21-16,1-21 0,-1 21 0,-21-21 15,21 21-15,-20-21 16</inkml:trace>
  <inkml:trace contextRef="#ctx0" brushRef="#br0" timeOffset="55988.92">3683 8763 0,'0'0'0,"0"-21"0,0 0 16,0 0-1,0 42 17,0 0-17,0 21-15,0-21 0,0 22 0,0-1 16,0 0-16,0 1 0,0-1 15,-21 0-15,21 1 0,-21-1 16,21 0-16,0 1 0,0-1 0,0-21 0,-22 22 16,22-22-16,0 0 15,0 0-15,0 0 0,0-42 47</inkml:trace>
  <inkml:trace contextRef="#ctx0" brushRef="#br0" timeOffset="56204.41">4064 9081 0,'0'21'0</inkml:trace>
  <inkml:trace contextRef="#ctx0" brushRef="#br0" timeOffset="56967.85">3365 10266 0,'0'0'0,"-21"0"0,-21-21 15,21 21-15,21-21 16,0-1-16,0 1 16,0 0-16,0 0 15,0 0-15,21 21 16,0 0-16,0-21 0,0 21 16,1 0-16,-1 0 0,0 0 15,0 0-15,0 0 0,0 21 16,-21 0-16,22 0 0,-1 0 0,-21 22 15,0-1-15,0 0 0,0 1 0,0-1 16,0 21-16,-21 1 0,-22-1 16,22-20-16,-21 20 0,-1 1 0,1-22 15,0 0-15,-1 1 0,1-1 0,0 0 16,-1 1-16,1-22 0,0 0 16,-1 0-16,1 0 0,21 1 15,-21-22-15,20 0 0,1 0 0,0 0 16,0-22-16,21 1 0,-21 0 15,21 0-15,0 0 0,0-22 0,0 22 16,0-21-16,0 0 0,0 20 16,21-20-16,0 21 0,0 0 0,0 0 15,1-1-15,-1 1 0,0 21 0,0 0 16,0 0-16,0 0 0,1 21 16,20-21-16,-21 22 0,0-1 0,22 21 15,-22-21-15,0 0 0,0 22 16,21-22-16,-20 0 0,-1 21 15,0-20-15,0-1 0,-21 0 0,21 0 16,0 0-16,-21 0 0,0 1 16,22-1-16,-1-21 0,0 0 15,0 0-15,0-21 16,0-1-16</inkml:trace>
  <inkml:trace contextRef="#ctx0" brushRef="#br0" timeOffset="57132.75">3873 10689 0,'43'0'15,"-22"0"17,0 0-17</inkml:trace>
  <inkml:trace contextRef="#ctx0" brushRef="#br0" timeOffset="58000.25">4889 10266 0,'-21'21'63,"21"0"-47,-21 0-16,21 22 0,0-1 0,-21 0 15,21 22-15,0-1 16,0-20-16,-21 20 0,0 1 0,21-22 0,0 22 15,-22-22-15,22 0 0,-21 1 16,21-22-16,0 21 0,0-21 16,0 0-16,0 1 0,0-1 0,0 0 31,0-42-15,0 0-16,0-1 15,0 1-15,-21 21 0</inkml:trace>
  <inkml:trace contextRef="#ctx0" brushRef="#br0" timeOffset="58256.11">4403 11049 0,'0'0'16,"-22"21"-16,1 85 16,21-64-16,0-20 0,0 20 15,0-21-15,0 21 0,0-20 0,21-1 16,1 0-16,20 0 0,-21 0 0,0-21 15,22 0-15,-1 0 0,-21 0 16,21 0-16,1 0 0,-1-21 0,0 0 16,1 0-16,-22 0 0,21-1 15,1 1-15,-1 0 0,-21-21 0,21 21 16,-20-1-16,-1-20 0,0 21 16,0 0-16,0-22 0,-21 22 0,0 0 15,0-21-15,0 21 0,0-1 0,0 1 16</inkml:trace>
  <inkml:trace contextRef="#ctx0" brushRef="#br0" timeOffset="58493.97">4530 10435 0,'0'0'0,"0"-21"15,0 0 1,21 0-16,0 21 15,0-21-15,21-1 0,-20 1 16,20 0-16,0 21 0,1-21 0,-1 0 0,-21 21 16,21-21-16,-20 21 15,-1-22-15,21 22 0,-21 0 0,0 0 16,1 0-16,-1 0 16,0 0-1</inkml:trace>
  <inkml:trace contextRef="#ctx0" brushRef="#br0" timeOffset="59252.56">5461 10753 0,'0'0'0,"0"42"16,0-21-16,21 0 0,-21 22 15,0-1-15,0 0 0,0 1 0,0-1 16,0 0-16,0 1 0,0-1 0,0-21 16,0 22-16,0-1 0,0-21 15,0 0-15,0 22 0,0-22 16,0 0-16,0-42 47,0 0-47,0-1 0,0 1 0,0-21 15,0 21-15,0-22 0,21 1 16,0 0-16,-21 21 0,22-22 0,-1 1 16,0 0-16,0-1 0,0 1 0,0 0 15,1 20-15,20-20 0,-21 21 16,21 21-16,-20-21 0,-1 21 0,21 0 16,-21 0-16,0 21 0,-21 0 0,22 0 15,-1 0-15,-21 22 0,21-22 16,-21 21-16,0 1 0,0-1 0,0-21 15,21 21-15,-21 1 0,0-1 16,0 0-16,21-20 0,-21-1 16,0 21-16,0-21 0,0 0 15,21 1-15,1-22 0,-1 0 16,0 0 0,-21-22-16,21 1 0,0 0 0,-21 0 15,21-21-15,1 20 0,-1-20 0,0 0 16,-21-1-16,21 1 0,0-21 15,0 20-15,1-20 0,-22 20 0,21-20 16,0-1-16,-21 1 0,0-1 0,0 1 16,21 21-16,-21-1 0,0 1 15,0 0-15,0 20 0,0 1 16,0 0-16,0 42 16,0 0-1,0 22-15,0-1 0,0 0 0,0 22 16,0-22-16,0 22 0,0-1 0,0-20 15,0 20-15,-21 1 0,21-22 16,0 21-16,0-20 0,0-1 0,0 0 16,0-20-16,0 20 0,0-21 0,0 0 15,0 0-15,21-21 16,0 0-16,0 0 16,1-21-16,-22 0 15,21 0-15,-21 0 16</inkml:trace>
  <inkml:trace contextRef="#ctx0" brushRef="#br0" timeOffset="59440.45">6223 10859 0,'0'0'0,"0"21"16,21-21 15,0 0-31,0 0 0,1-21 15,-1 21-15,0-22 0,21 22 0,-21-21 0,22 21 16,-22-21-16,21 21 16,-21-21-16,1 21 0,20 0 0,-21-21 15</inkml:trace>
  <inkml:trace contextRef="#ctx0" brushRef="#br0" timeOffset="59819.72">6773 11049 0,'21'0'15,"1"0"-15,-1 0 16,0 0-16,0-21 0,0 0 0,0 0 16,22 21-16,-22-22 0,0 1 15,0 0-15,0 0 0,1 0 0,-1 0 16,-21-1-16,0 1 0,0 0 15,0 0-15,-21 21 16,-1 0-16,1 0 16,0 21-16,0 0 0,0 0 0,0 1 15,-1 20-15,1-21 0,21 21 16,-21-20-16,21 20 0,0 0 0,-21-21 16,21 22-16,0-22 0,0 21 15,0-21-15,0 1 0,21-1 0,0 0 16,-21 0-16,21 0 0,1-21 15,-1 0-15,0 0 0,0 0 16,0 0-16,22 0 0,-22 0 0,0-21 16,0 0-16,0 0 0,0 0 15,1-1-15</inkml:trace>
  <inkml:trace contextRef="#ctx0" brushRef="#br0" timeOffset="60195.5">7366 10880 0,'0'0'0,"0"-21"31,0-1-31,0 1 31,21 21-31,0 0 16,0 0-16,1 21 0,-1-21 0,0 22 16,0-1-16,0 0 0,0 0 15,1 0-15,-1 22 0,-21-22 0,21 21 16,-21-21-16,0 22 0,0-22 0,0 21 15,0-21-15,0 22 0,0-22 16,0 0-16,-21 0 16,0 0-16,21 0 0,-22-21 0,22-21 31,0 0-31,0 0 0,0 0 16,0 0-16,0-22 0,0 22 0,0-21 15,22-1-15,-1 22 0,0-21 0,0 0 16,0-1-16,0 1 0,1 21 15,-1-22-15,0 22 0,21 0 0,-21 0 16,1 0-16,-1 0 0,0 21 0,0 0 16,0 0-16,0 0 0,1 0 15,-1 0-15</inkml:trace>
  <inkml:trace contextRef="#ctx0" brushRef="#br0" timeOffset="60915.89">8191 11134 0,'0'0'0,"0"21"0,-21 0 16,21-42 15,21 0-31,1 0 0,-1-1 16,-21 1-16,21 0 0,0 0 0,0 0 15,22 0-15,-22-1 16,0-20-16,0 21 0,0-21 0,22 20 0,-22-20 15,0 0-15,0-1 0,0 22 16,0-21-16,-21 0 0,0-1 0,0 1 16,0 21-16,0-22 0,0 22 15,0-21-15,0 21 0,0 0 0,0-1 16,-21 22-16,0 0 16,0 0-16,0 22 0,0-1 15,21 0-15,-22 0 0,1 21 0,21 1 16,-21-1-16,21 0 0,-21 1 15,0-1-15,21 22 0,0-22 0,0 21 16,-21-20-16,21 20 0,-22 1 0,22-1 16,-21 1-16,21-1 0,0 1 15,0-1-15,0-20 0,0 20 0,-21 1 16,21-1-16,0 1 0,0-1 16,-21-21-16,21 22 0,0-1 0,0-20 15,0 20-15,0-20 0,0 20 0,0-21 16,-21 1-16,21-1 0,0 0 15,0-20-15,0-1 0,0 0 0,0 0 16,21 0-16,0-21 0,0 0 16,0 0-16,1 0 0,-1-21 15,0 0-15,0 0 0,21 0 16,-20-22-16,-1 22 0,0-21 0,0-1 16,0 1-16,0 0 0,1-1 0,-22 1 15,0 0-15,0-1 16,0-20-16,0 21 0,-22-22 0,1 22 15,0-22-15,-21 22 0,21 0 0,-1-1 16,-20 1-16,0 21 0,21-22 0,-22 22 16,1 21-16,21 0 0,0 0 15,-22 0-15,22 0 0,0 0 16,42-21 0,0 21-1,22-21-15,-22 21 0,0-21 16,0 21-16,21-21 0,-20-1 15,20 1-15,0 0 0,1 0 0,-1 0 16,0 0-16</inkml:trace>
  <inkml:trace contextRef="#ctx0" brushRef="#br0" timeOffset="61989.27">9207 10710 0,'-21'-21'15,"0"0"-15,0 21 0,0-21 0,0 21 0,-1 0 16,1 0-16,0 0 0,0 0 0,0 0 16,-22 0-16,22 21 15,0-21-15,-21 21 0,21 0 0,-1 22 16,1-22-16,0 21 0,0-21 0,21 22 16,0-22-16,-21 21 0,21 1 0,0-22 15,0 21-15,0-21 0,0 0 16,0 1-16,21-1 0,-21 0 0,21 0 15,0-21-15,0 0 0,1 0 0,-1 0 16,21 0-16,-21 0 0,0 0 16,22 0-16,-22-21 0,21 0 0,-21 0 15,1-22-15,20 22 0,-21 0 0,0-21 16,0 20-16,1-20 0,-1 21 16,-21-21-16,0 20 0,21 1 15,-21 0-15,21 0 0,-21 0 0,0 42 31,0 0-15,0 21-16,0-20 0,0-1 0,0 0 16,0 21-16,0-21 0,0 1 0,0-1 15,0 0-15,0 21 0,0-21 0,21-21 16,0 22-16,-21-1 0,22-21 16,-1 0-16,0 0 0,0 0 15,0 0-15,0 0 0,22 0 0,-22 0 16,21-21-16,-21-1 0,22 1 0,-22 0 15,21 0-15,-21 0 0,22 0 16,-22-1-16,0 1 0,0-21 0,0 21 16,1 0-16,-1-1 0,-21-20 0,21 21 15,-21 0-15,21 21 16,-21 21 15,21-21-15,-21 21-1,21-21-15,-21-21 47,0 0-31,-21 21 0,0 0-1,0 0-15,0 0 16,0 0-16,-1 21 0,1 0 15,0 0-15,21 0 0,0 1 16,-21-1-16,21 0 0,-21 0 0,21 21 16,0-20-16,0-1 0,0 0 15,0 0-15,0 0 0,0 0 0,21 1 16,0-1-16,-21 0 0,21 0 0,22-21 16,-22 0-16,21 0 0,0 0 15,1 0-15,-1 0 0,0 0 16,1-21-16,20 21 0,-20-21 0,-1 0 15,0-1-15,1 1 0,-1 0 0,-21 0 16,21 0-16,1 0 0,-22-1 16,0 1-16,0-21 0,0 21 0,-21 0 15,0-22-15,22 22 0,-22 0 0,0 0 16,0 0-16,-22 21 16,1 0-16,0 0 15,21 21-15,-21 0 0,0-21 16,0 21-16,21 0 0,0 0 0,0 1 15,0-1-15,0 0 0,0 0 16,0 0-16,0 0 0,21 1 16,-21-1-16,21-21 0,0 0 15,0 0-15,0 0 0,1 0 16,-1 0-16,0 0 16,0 0-16,0 0 0,0 0 0,1 0 15</inkml:trace>
  <inkml:trace contextRef="#ctx0" brushRef="#br0" timeOffset="62151.88">10795 11070 0,'0'0'0,"-21"0"0,0 21 0,-1-21 15,1 22-15,0-22 16,0 0-16,0 0 0,0 0 15,-1 0-15</inkml:trace>
  <inkml:trace contextRef="#ctx0" brushRef="#br0" timeOffset="64056.19">1630 12912 0,'0'0'0,"0"-21"0,0-1 16,21 22 0,-21-21-16,0 64 46,0-22-46,0 0 16,0 21-16,0 1 0,0-1 16,-21 21-16,0-20 0,-1 20 0,1 1 15,0-22-15,-21 22 16,21-1-16,-22-21 0,22 22 0,-21-22 16,21 1-16,-1-22 0,1 0 15,0 0-15,0 0 0,0-21 16,0 0-1,21-21-15,0 0 0,0 0 16,0 0-16,0-1 0,0 1 16,0 0-16,21 21 0,0-21 15,0 0-15,0 0 0,0 21 0,1-22 16,-1 22-16,21 0 0,-21 0 16,22-21-16,-22 21 0,21 0 15,-21 0-15,22-21 0,-1 21 16,-21 0-16,0 0 0,22-21 15,-22 21-15,0 0 0,0 0 0,0-21 16,0 21-16,1-21 0,-1 21 16,0-22-16,-21 1 0,21 21 15,-21-21-15,21 0 16,-21 0-16,0 0 0,0-1 16,0 1-16,0 0 15,0 0-15,-21 21 0,0 0 0,21-21 16,-21 21-16,0 0 15,-1 21-15,1 0 16,21 0-16,0 22 16,0-22-16,-21 0 0,21 21 0,-21 1 15,21-1-15,0 0 0,0 1 16,0-1-16,0 0 0,-21 1 0,21-22 16,0 21-16,0-21 0,0 0 15,0 1-15,0-1 0,0 0 16,21-21-1,0 0-15,0-21 16,-21 0-16,21 21 0,1-22 16,-1 1-16</inkml:trace>
  <inkml:trace contextRef="#ctx0" brushRef="#br0" timeOffset="64353.03">2455 13504 0,'0'0'0,"0"22"15,21-22 1,1 0 0,-22-22-1,0 1 1,0 42 46</inkml:trace>
  <inkml:trace contextRef="#ctx0" brushRef="#br0" timeOffset="66229.55">4932 13145 0,'0'0'0,"21"-22"15,0 1 1,-21 0-16,0 0 15,0 0 1,0 0-16,21-1 0,-21 1 0,0 0 16,0 0-1,0 0-15,0 0 0,0-1 0,0 1 16,-21 0-16,0 21 0,0 0 16,0 0-16,-1 0 15,1 0-15,0 0 0,-21 21 0,21-21 16,-1 21-16,-20 1 0,21 20 15,0-21-15,-22 0 0,22 22 0,0-22 16,0 0-16,21 21 0,0-21 16,0 1-16,0-1 0,0 21 0,0-21 15,0 0-15,0 1 0,63-1 16,-41 0-16,-1 0 16,21 0-16,-21-21 0,22 21 0,-22 1 0,21-1 15,-21-21-15,22 21 0,-22 0 16,0 21-16,21-20 0,-21-1 15,1 0-15,-22 21 0,0-21 16,0 1-16,0-1 0,0 21 0,0-21 16,0 0-16,-22 1 0,1 20 0,0-21 15,0-21-15,0 21 0,-22 0 16,22-21-16,-21 0 0,21 0 16,-22 0-16,1 0 0,0 0 0,-1 0 15,22 0-15,-21-21 0,0 0 0,20 0 16,-20 0-16,21 0 0,0-1 15,0 1-15,-1 0 0,1 0 16,21-21-16,-21 20 0,21 1 0,0 0 16,0 0-16,21 21 15,0 0-15,1 0 16,-1 0-16,0 0 0,0 21 16,0-21-16,0 21 0,22 0 0,-22 22 15,0-22-15,21 0 0,-20 0 16,-1 0-16,0 22 0,21-22 15,-21 0-15,1 0 0,-1 0 0,21 1 16,-21-1-16,0-21 0,1 21 0,-1-21 16,0 0-16,0 0 0,0 0 15,22 0-15,-22 0 0,0 0 0,0 0 16,0-21-16,0 0 0,1-1 16,-1 1-16,21 0 0,-21 0 15,0 0-15,1-22 0,-1 22 0,21 0 16,-21-21-16,0 21 0,1-1 0,-22-20 15,21 21-15,0 0 0,0 0 16,-21-1-16,21 22 31,-21 22-31,21-22 16,-21 21-16,0 0 0,0 0 16,0 0-16,0 22 0,22-22 15,-1 0-15,-21 0 0,0 0 0,21 0 0,0 1 16,0-1-16,0-21 15,1 21-15,-1-21 0,0 0 0,0 0 16,21 0-16,-20 0 0,20 0 0,-21 0 16,21 0-16,-20-21 0,20 21 15,0-21-15,-21-1 0,22 1 0,-1-21 16,-21 21-16,22 0 0,-22-1 16,0-20-16,0 21 0,0-21 0,0 20 15,1 1-15,-22 0 0,21 0 16,-21 0-16,0 0 15,-21 21 1,-1 21 0,1 0-16,21 0 0,0 0 15,-21 0-15,21 22 0,-21-1 0,21 0 16,-21 22-16,21-22 0,0 1 16,0 20-16,0 1 0,0-22 0,0 21 15,0 1-15,0-1 0,0-20 0,0 20 16,0 22-16,0-22 0,0 1 15,0-1-15,0 1 0,0-1 16,0-20-16,0 20 0,0-20 0,0 20 0,0-21 16,0 1-16,-21 20 0,21-20 15,-22-22-15,1 21 0,0 0 16,0-20-16,0-1 0,0 0 0,-1 0 16,-20-21-16,0 0 0,-1 0 15,1 0-15,21-21 0,-21 0 0,-1 0 16,1-22-16,0 1 0,-1 0 0,22-1 15,-21-20-15,21-1 0,-1 22 16,1-22-16,21 1 0,0-1 0,0 1 16,0 21-16,21-22 0,1 22 0,-1-1 15,21 1-15,0 0 0,1 21 16,-1-22-16,0 22 0,1 0 16,20-21-16,-20 20 0</inkml:trace>
  <inkml:trace contextRef="#ctx0" brushRef="#br0" timeOffset="66723.78">6943 13589 0,'0'0'16,"0"-21"-16,-22 21 31,1 21-31,0 0 15,0 0-15,0 1 0,0 20 0,21-21 0,-22 21 16,1-20-16,0 20 16,0-21-16,-21 0 0,20 22 0,1-22 15,21 0-15,-21 0 0,0 0 0,0 0 16,42-42 15,0 0-31,0 0 16,-21 0-16,21 0 0,1-1 15,-1-20-15,0 21 0,0-21 0,21 20 16,-20-20-16,-1 21 0,0 0 16,0 0-16,21-1 0,-20 1 15,-1 21-15,0 0 0,0 0 0,0 0 16,0 0-16,1 21 0,-22 1 16,21-1-16,-21 0 0,0 0 15,0 0-15,0 0 0,0 22 0,0-22 16,0 0-16,0 0 0,-21 22 15,21-22-15,-22 0 0,1 0 0,21 0 16,0 0-16,0 1 0,0-1 0,0 0 16,21-42 15,1 0-31,-1-1 16</inkml:trace>
  <inkml:trace contextRef="#ctx0" brushRef="#br0" timeOffset="67005.62">7599 13589 0,'0'0'15,"21"-21"-15,-21 0 0,0 0 16,-21 21 0,0 0-16,-1 0 0,1 21 15,0 0-15,0 0 0,0 21 0,0-20 16,-1 20-16,1-21 0,0 21 15,0 1-15,21-1 0,0 0 16,0-20-16,0 20 0,0-21 0,0 0 16,0 0-16,0 1 0,0-1 15,21 0-15,0-21 0,0 0 0,22 0 16,-22 0-16,21 0 0,1 0 0,-22-21 16,21 0-16,0-1 0,1 1 15,-1 0-15,0 0 0,-20-21 0,20-1 16</inkml:trace>
  <inkml:trace contextRef="#ctx0" brushRef="#br0" timeOffset="68123.66">8170 13102 0,'0'0'0,"0"-42"0,0 21 16,0 0-16,0-1 0,-21 22 16,0 0-16,0 0 15,0 22-15,21 20 16,-22-21-16,1 21 0,21-20 0,-21 20 15,0 0-15,21 1 0,-21-1 0,0 0 16,21 22-16,-22-22 0,22 0 16,-21 1-16,21 20 0,-21-42 0,21 22 15,0-1-15,0-21 0,0 0 0,0 1 16,0-1-16,0 0 0,0-42 47,21 21-47,0-21 0,-21-1 15,22-20-15,-1 21 0,0 0 0,0 0 16,-21-1-16,21 1 0,0 0 0,1 0 16,-22 0-16,21 21 15,0 0-15,0 0 0,-21 21 16,0 0-16,0 0 0,0 0 16,0 1-16,0-1 0,0 21 15,0-21-15,0 0 0,0 1 0,0-1 16,0 21-16,21-42 0,-21 21 15,0 0-15,0 1 0,21-22 16,1 21-16,-1-21 0,0 0 16,0 0-16,0 0 0,0-21 15,1 21-15,-1-22 0,0 1 0,0 0 16,21-21-16,-20 21 0,-1-1 16,21-20-16,-21 0 0,0 21 0,-21-22 15,0 22-15,22-21 0,-22 21 16,0-1-16,0 1 0,-22 21 15,1 0 1,0 0-16,0 0 0,0 21 16,0-21-16,21 22 0,0-1 15,0 0-15,0 0 0,0 0 16,21-21 0,0 21-16,-21 1 0,21-22 0,0 21 15,0-21-15,1 21 0,-1-21 0,0 21 16,0 0-16,0 0 15,0 1-15,-21-1 0,22 0 16,-22 0-16,21-21 0,-21 21 16,21 0-1,0-21-15,0 0 16,0 0-16,1 0 16,-1 0-16,-21-21 0,21 21 15,0-21-15,0 0 0,0 0 16,1 0-16,-1-22 0,0 22 0,0 0 15,0-21-15,-21 20 0,21 1 0,-21 0 16,22 0-16,-22 0 0,21 0 16,-21-1-16,0 1 15,0 42 1,0 1-16,0-1 16,0 0-16,0 0 0,0 0 0,0 0 15,0 22-15,0-22 0,0 21 0,0-21 16,0 1-16,0-1 0,0 0 15,0 0-15,21 0 0,0 0 16,0-21-16,0 22 0,1-22 16,-1 0-16,0 0 0,0 0 15,0-22-15,0 22 0,22-21 0,-22 0 16,0 0-16,0 0 0,-21 0 0,21-1 16,-21-20-16,0 21 0,0-21 15,0 20-15,0-20 0,0 21 0,-21 0 16,0-22-16,0 43 0,0-21 0,0 21 15,-1 0-15,1 0 0,-21 0 16,21 0-16,0 0 0,-1 0 0,1 0 16,0 0-16,0 21 0,21 1 15,0-1 1,0 0 0,21-21-1,0 0-15</inkml:trace>
  <inkml:trace contextRef="#ctx0" brushRef="#br0" timeOffset="69006.16">10139 13547 0,'21'0'16,"-21"21"-16,0 0 15,0 0-15,0 0 16,0 1-16,0-1 0,0 0 0,-21 0 15,21 21-15,-21-20 0,21-1 0,0 0 16,-22 0-16,1 0 16,21 0-16,0-42 31,0 0-15,0 0-16,0 0 0,21 0 15,1-1-15,-22-20 0,0 21 16,21 0-16,0 0 0,0-22 0,-21 22 15,0 0-15,21 0 0,-21 0 0,21-1 16,1 22-16,-22-21 16,0 42-1,21 1-15,-21-1 0,0 0 0,0 0 16,0 21-16,0-20 0,21-1 16,-21 21-16,0-21 0,0 22 0,0-22 15,0 0-15,21 0 0,-21 0 16,21-21-16,-21 21 0,21-21 15,1 0-15,-1 0 16,0 0-16,0 0 0,-21-21 0,21 0 16,0 0-16,1 0 0,-1 0 15,0-1-15,0 1 0,0-21 16,-21 21-16,21-22 0,1 22 0,-1 0 0,-21 0 16,0 0-16,0 0 0,0-1 15,21 22-15,-21 22 16,0-1-16,0 0 15,0 0-15,0 0 0,0 0 16,0 1-16,0 20 0,0-21 0,0 0 16,0 22-16,0-22 0,0 0 0,0 0 15,0 0-15,21-21 47,-21-21-47,0 0 16</inkml:trace>
  <inkml:trace contextRef="#ctx0" brushRef="#br0" timeOffset="69193.19">10689 13208 0,'0'0'0,"-63"0"15,41 0-15,1 0 0,0 0 16,21 21-1,21 0 17,0-21-32,1 0 0,-1 0 0,21 0 15</inkml:trace>
  <inkml:trace contextRef="#ctx0" brushRef="#br0" timeOffset="69747.89">11007 13441 0,'0'0'0,"21"0"31,0 0-31,0 0 16,0 0-16,0 0 0,1 0 0,-1 0 15,0 0-15,0 21 0,0-21 16,0 21-16,-21 0 0,0 1 15,0-1-15,0 0 16,0 0-16,0 0 0,-21 22 0,0-22 0,-21 21 16,21-21-16,-1 0 15,-20 22-15,21-22 0,0 0 0,-22 0 16,22 0-16,0-21 0,21 22 0,21-22 47,0 0-47,22 0 0,-22 0 15,0 21-15,0-21 0,22 21 16,-22 0-16,0-21 0,21 21 16,-21 0-16,22 1 0,-22-1 0,0 0 15,0 0-15,0 0 0,1 0 0,-22 1 16,0-1-16,0 21 0,0-21 16,0 22-16,0-22 0,0 0 0,-22 21 15,1-21-15,0 1 0,0-1 0,-21 0 16,-1 0-16,1 0 0,0 0 15,-1-21-15,-20 0 0,20 22 0,1-22 16,0 0-16,-22 0 0,43 0 0,-21-22 16,-1 22-16,22-21 0,0 0 15,0 0-15,0 0 0,21 0 16,0-1-16,0 1 0,0 0 0,0 0 0,21-21 16,0 20-16,0 1 15,22 0-15,-1 0 0,-21-21 0</inkml:trace>
  <inkml:trace contextRef="#ctx0" brushRef="#br0" timeOffset="71384.49">11917 13420 0,'0'0'0,"0"-21"0,0-1 16,-21 1-16,-1 21 0,1 0 0,0 0 15,0 0-15,-21 0 0,20 0 16,-20 0-16,21 0 0,0 21 16,-22 1-16,22-1 0,0 0 0,0 0 15,0 21-15,0-20 0,21-1 0,-22 0 16,22 0-16,0 0 0,0 0 16,0 1-16,0-1 15,22-21-15,-1 0 0,0 0 0,0 0 16,0 0-16,0-21 0,1-1 15,-1 22-15,0-21 0,21 0 0,-21 0 16,1 0-16,-1 0 0,0-1 16,0 1-16,0 0 0,0 0 15,1 0-15,-1 0 0,-21 42 32,0 0-32,0 0 15,0 0-15,0 22 0,0-22 0,0 21 16,21-21-16,-21 0 0,21 22 0,-21-22 15,21 0-15,0 0 0,1-21 16,-1 0-16,0 0 0,0 0 16,0 0-16,22 0 0,-22 0 0,21-21 15,-21 21-15,22-21 0,-22 0 0,0-22 16,21 22-16,-21 0 0,1-21 16,-1-1-16,0 1 0,0 0 15,0-1-15,0 1 0,1-21 0,-22 20 16,0-20-16,0 20 0,0-20 15,0-1-15,0 1 0,0 21 0,0-1 16,0 1-16,0 0 0,0 20 0,0 1 16,-22 0-16,1 21 0,0 0 15,21 21-15,-21 0 0,0 1 0,21 20 16,-21-21-16,-1 21 0,22 1 0,0-1 16,-21 0-16,21 1 0,-21-1 15,21 0-15,0 1 0,0-1 16,0 0-16,0 1 0,0-22 0,0 21 15,0-21-15,0 22 0,0-22 0,0 0 16,0 21-16,21-20 0,-21-1 16,21-21-16,-21 21 0,22-21 15,-1 0-15,0 0 0,0 0 16,0 0-16,0-21 16,1 0-16,-22-1 0,21 1 0,0 0 15,0 0-15,-21 0 0,21 0 0,-21-1 16,21 1-16,-21 0 15,22 21-15,-22 21 32,0 0-32,0 1 0,0-1 15,0 0-15,0 0 0,0 0 0,0 0 16,21 1-16,-21-1 0,0 0 16,21 0-16,0 0 15,0-21-15,0 0 0,1 0 16,-1 0-16,0 0 0,0 0 0,0 0 15,0-21-15,22 0 0,-22 21 16,0-21-16,21 0 0,-20-1 0,-1-20 16,21 21-16,-21 0 0,0 0 0,1-1 15,-1 1-15,0 0 0,-21 0 16,0 42 0,0 0-1,0 0-15,-21-21 0,0 22 16,21-1-16,0 0 0,-22 0 15,22 21-15,-21-42 0,21 22 0,0-1 16,0 0-16,0 0 16,21-21-16,1 0 15,-1 0-15,0 0 0,0 0 16,0-21-16,0 21 0,1-21 0,-1 0 16,0-1-16,0 22 0,0-21 15,0 0-15,-21 0 0,0 0 0,0 0 16,0-1-16,0 1 15,0 0-15,-21 21 0,0 0 16,0 0-16,0 0 16,0 0-16,42 0 47,0-21-47,0 21 15,0 0-15,0 0 0,1-21 16,-1 21-16,0 0 0,0 0 0,0 0 15,0 0-15,1 0 0,-1 0 0,0 0 16,0 0-16,0 21 0,0-21 16,-21 21-16,22-21 0,-22 21 15,21 0-15,-21 1 0,0-1 16,0 0-16,0 0 0,0 0 16,0 0-16,0 1 0,0-1 15,0 0-15,-21-21 0,21 21 16,-22-21-16,22-21 47,0 0-47,0 0 0,0-1 0,0 1 15,0 0-15,22 0 0,-1-21 16,0 20-16,21-20 0,-21 21 16,1 0-16,20-22 0,0 22 0,-21 21 0,22-21 15,-1 21-15,0 0 16,-20 0-16,20 0 0,-21 0 0,0 21 15,22-21-15,-43 21 0,21 1 0,-21-1 16,21 0-16,-21 0 0,0 0 16,0 0-16,0 1 0,0-1 0,-21 0 15,21 0-15,-21 0 0,-1 0 0,1 1 16,21-1-16,-21-21 16,0 0-16,21-21 31,0-1-31</inkml:trace>
  <inkml:trace contextRef="#ctx0" brushRef="#br0" timeOffset="71568.38">14118 12785 0,'0'0'0,"-21"-21"0,0 21 0,0 0 16,-1 0-16,1 0 0</inkml:trace>
  <inkml:trace contextRef="#ctx0" brushRef="#br0" timeOffset="71805.25">12679 13018 0,'0'0'0,"-43"21"0,1-21 15,0 0-15,-1 0 0,43-21 16,0-1 0,0 1-16,43 21 0,-22-21 15,0 0-15,21 21 0,-20-21 16,20 21-16,0-21 0,1-1 15,20 22-15,-21-21 0,1 21 0,-1 0 16,0-21-16,-20 21 0,20 0 0,-21 0 16,0 0-16</inkml:trace>
  <inkml:trace contextRef="#ctx0" brushRef="#br0" timeOffset="73048.16">8107 14351 0,'0'0'0,"0"21"16,-43 64-16,43-64 15,0 21-15,-21 1 0,0-1 16,0 0-16,0 1 0,0-1 0,-1 0 16,1 1-16,21-1 0,-21-21 0,0 0 15,0 1-15,21-1 16,-21 0-16,21-42 31,0 0-15,21-1-16,0 1 0,0 0 0,0 0 15,-21 0-15,21-22 0,1 22 0,-1-21 16,0 0-16,0 20 0,0-20 16,0 21-16,1-21 0,-22 20 0,21 1 15,0 21-15,0 0 16,0 21-16,-21 1 15,0 20-15,0-21 0,0 21 0,21-20 16,-21 20-16,0 0 0,0-21 16,0 22-16,0-22 0,0 0 0,0 0 15,22 0-15,-22 1 0,0-1 16,21-21-16,0 0 16,0 0-16,0 0 15,0 0-15,1-21 0,-1-1 16,0 1-16,0 0 0,0 0 15,0 0-15,1 0 0,-1-22 0,0 22 16,0 0-16,0-21 0,0 20 0,1 1 16,-1 0-16,-21 0 0,0 0 15,21 0-15,-21 42 16,21-21-16,-21 21 16,0 0-16,0 21 0,0-20 15,0-1-15,0 21 0,0-21 16,21 22-16,0-22 0,1 0 0,-22 0 15,21 0-15,0 0 0,0 1 16,21-22-16,-20 0 0,-1 21 0,21-21 16,-21 0-16,22 0 0,-22 0 15,21 0-15,-21-21 0,22-1 0,-22 22 16,21-21-16,-21 0 0,22 0 0,-22 0 16,0 0-16,0-1 0,0 1 0,-21 0 15,0-21-15,0 21 16,0-1-16,0 1 0,0-21 0,0 21 15,-21 0-15,0-1 0,0 22 16,0 0-16,-1 22 16,1-1-16,21 0 0,-21 0 0,0 0 15,21 22-15,0-22 0,0 21 0,0-21 16,-21 22-16,21-22 0,0 0 16,0 21-16,0-21 0,21 1 0,0-1 15,0-21-15,0 0 0,22 0 16,-22 0-16,0 0 0,0 0 15,22 0-15,-22 0 0,21 0 0,-21-21 16,22-1-16,-1 1 0,0 0 0</inkml:trace>
  <inkml:trace contextRef="#ctx0" brushRef="#br0" timeOffset="73277.02">9969 14372 0,'0'0'15,"0"-42"-15,0 21 0,22-22 0,-22 22 0,0 0 16,-22 42-1,1-21-15,0 21 16,0 22-16,0-1 0,21-21 0,-21 22 16,-1-1-16,1 21 0,21-20 0,-21-1 15,21 0-15,-21 1 0,21-1 16,-21 0-16,21-20 0,0 20 0,0-21 16,0 21-16,0-20 0,0-1 0,21 0 15,0-21 1,21 0-16,-20 0 0,20-21 15,-21 0-15,21-1 0</inkml:trace>
  <inkml:trace contextRef="#ctx0" brushRef="#br0" timeOffset="74060.32">10520 14309 0,'0'0'0,"21"-21"0,-21-1 16,0 1-16,-21 42 31,0 1-31,-1-1 0,1 21 0,0 0 15,-21 1-15,21-1 0,-1 0 16,1 22-16,0-22 0,0 1 16,-21 20-16,20-21 0,1 1 0,0-22 15,0 21-15,21-21 0,0 22 0,0-22 16,0 0-16,0 0 16,21-21-1,0 0-15,0-21 0,1 0 0,-1 0 16,0 21-16,0-21 0,0-1 15,0-20-15,1 21 0,-1 0 0,0 0 16,0-1-16,0 1 0,0 21 16,1-21-16,-1 21 15,0 0-15,-21 21 16,0 0-16,0 1 0,0-1 16,0 0-16,0 0 15,0 0-15,0 0 0,0 1 0,0-1 16,0 0-16,0 0 0,21-21 15,-21 21-15,21-21 0,0 0 16,1 0-16,-1 0 16,0 0-16,0-21 0,0 21 15,0-21-15,22 0 0,-22 0 0,0-1 16,0 1-16,0 0 16,1 21-16,-22-21 0,21 0 0,0 21 15,-21 21 16,0 0-31,0 0 0,0 0 16,0 1-16,-21-22 0,21 21 0,0 0 16,0 0-16,0 0 0,0 0 15,0 1-15,21-1 16,0-21-16,0 0 0,0 0 16,1 0-16,-1 0 0,0 0 0,0 0 15,21 0-15,-20-21 16,-1-1-16,0 1 0,0 0 0,0 0 15,0 0-15,-21 0 0,0-1 0,0 1 0,0-21 16,0 21-16,0 0 0,0-1 16,-21 22-16,0-21 0,0 0 15,0 21-15,0 0 0,-1 0 0,1 0 16,0 0-16,-21 0 0,21 0 0,-1 0 16,1 21-16,0 0 0,0-21 15,21 22-15,0-1 0,0 0 16,21 0-1,0-21-15,0 0 0,1 0 16,20 0-16,0 0 0,-21 0 16,22 0-16,-1 0 0,0 0 0</inkml:trace>
  <inkml:trace contextRef="#ctx0" brushRef="#br0" timeOffset="74760.92">11832 14774 0,'0'0'0,"0"-21"15,-21 21-15,0 0 16,0 0-16,-1 0 0,1 0 0,0 0 16,0 0-16,0 21 0,0-21 15,-1 22-15,1-1 0,0 0 0,21 0 16,-21 21-16,21-20 0,-21-1 0,21 0 16,0 0-16,0 0 0,0 0 15,0 1-15,0-1 0,0 0 16,21-21-16,0 21 15,0-21-15,0 0 0,1 0 16,-1 0-16,0 0 0,0-21 0,21 21 16,-20-21-16,-1 0 0,21-1 0,-21 1 15,0 0-15,1-21 0,20 21 0,-21-22 16,0 1-16,0 0 0,1-1 16,-1 1-16,0 0 0,-21-1 0,0 1 15,21-22-15,-21 43 0,21-21 0,-21 21 16,0-22-16,0 22 15,-21 42 1,21 1 0,-21 20-16,21-21 0,0 21 15,-21 1-15,21-1 0,-21 0 0,21 1 16,0-1-16,0-21 0,0 22 0,0-1 16,0-21-16,0 0 0,0 22 15,0-22-15,0 0 0,21-21 0,-21 21 16,21 0-16,0-21 0,0 0 15,0 0-15,1 0 0,-1 0 0,0 0 16,0 0-16,0 0 0,0-21 16,1 0-16,-1 0 0,0 0 15,-21-1-15,21 1 0,-21 0 16,0 0-16,0 42 47,0 0-47,0 0 15,21 1-15,-21-1 16,21 0-16,1 0 0,-22 0 16,0 0-1,0 1-15,-22-22 32,1 0-32,0 0 15,0 0-15,0-22 0,0 1 16,-1 21-16,1-21 0</inkml:trace>
  <inkml:trace contextRef="#ctx0" brushRef="#br0" timeOffset="74992.96">10181 14393 0,'0'0'0,"-21"0"0,-21 0 15,20 0-15,1 0 0,42 0 16,22-21 0,-22 21-16,21-21 0,1 21 0,20 0 15,-21-21-15,1 0 0,20 21 0,1 0 16,-22-21-16,22 21 0,-22 0 16,21 0-16,-20-22 0,-1 22 0,0 0 15,22 0-15</inkml:trace>
  <inkml:trace contextRef="#ctx0" brushRef="#br0" timeOffset="76021.37">13483 14711 0,'0'0'0,"-21"0"0,0-21 16,0 21-16,-1 0 16,1 0-16,0 0 15,0 0-15,21 21 0,-21 0 0,21 0 16,-21 0-16,-1 1 0,22-1 0,-21 21 16,21-21-16,0 0 15,-21 1-15,21-1 0,0 0 0,0 0 0,0 0 16,0 0-16,21-21 15,0 0-15,1 0 16,20 0-16,-21 0 0,0-21 16,0 21-16,1-21 0,-1 0 0,0 21 15,0-21-15,0 0 0,-21-1 16,0 1-16,0 0 0,0 0 0,0 0 16,0 0-16,0-1 0,-21 1 0,0 0 15,0 0-15,-22 0 0,43 0 16,-21 21-16,0-22 0,0 22 15,21-21 1,21 21-16,21 0 0,-20 0 16,20 0-16,0-21 0,1 21 0,-1-21 15,21 0-15,-20 21 0,20-21 16,1-1-16,-1 1 0,1 0 16,-1 0-16,1 0 0,-1-22 0,1 22 15,-22 0-15,0-21 0,1 21 0,-22-1 16,0 1-16,0-21 0,-21 21 15,0 0-15,0-1 0,0-20 0,0 21 16,-21 0-16,0 21 0,21-21 0,-42 21 16,20 0-16,1 0 0,0 0 15,-21 0-15,21 21 0,-22 0 0,1 21 16,21-21-16,-22 43 0,1-22 0,21 22 16,-21 20-16,-1-20 0,22 21 15,0-1-15,-21 1 0,20 0 16,1-1-16,21 1 0,-21 21 0,21-22 15,-21 1-15,21 0 0,-21-1 16,21 22-16,0-21 0,0 0 0,0-1 16,0 1-16,0 21 0,0-22 0,0 1 15,-21 0-15,21-22 0,-22 22 16,22-22-16,0 1 0,0-1 0,0-20 16,-21 20-16,21-42 0,0 22 0,-21-22 15,21 0-15,-21 0 0,0-21 16,0 0-16,-1 0 0,-20-21 15,0 0-15,21-21 0,-22 20 16,-20-20-16,20 0 0,-20-1 0,21-20 16,-22 21-16,1-22 0,-1 1 15,1-1-15,20 1 0,-20-22 0,20 21 16,1 1-16,0-1 0,21-20 0,21 20 16,0 1-16,0-1 0,42 1 15,64-43-15,-43 42 0,22 1 16,0-1-16,20 1 0,1 21 0,0-22 15</inkml:trace>
  <inkml:trace contextRef="#ctx0" brushRef="#br0" timeOffset="76776.94">15155 14245 0,'0'0'0,"21"-21"16,-21-21-16,22 21 0,-22-1 15,0 1-15,0 42 16,0 1 0,0 20-16,-22 0 0,1 1 15,0-1-15,0 21 0,0 1 0,0-22 16,-1 22-16,1-1 0,-21-20 16,21-1-16,0 0 0,-1 1 0,1-22 15,0 0-15,0 0 0,21 0 16,-21 0-16,21-42 15,0 0 1,21 0-16,0 0 0,0 0 16,-21-1-16,21-20 0,1 21 0,-1-21 15,0 20-15,0 1 0,0 0 16,0 0-16,1 0 0,-1 21 0,0 0 16,0 0-16,0 21 0,-21 0 15,21 0-15,1 22 0,-1-1 0,0 0 16,0 1-16,0-1 0,-21 0 0,21 1 15,1-1-15,-1 0 0,0-21 16,0 22-16,0-22 0,0 0 0,1 0 16,-1-21-16,21 0 0,-21 0 15,22 0-15,-22 0 0,21 0 0,0 0 16,1-21-16,-1-21 0,0 21 16,1-1-16,-1-20 0,0 0 0,1-1 15,-1 1-15,-21 0 0,22-1 0,-22-20 16,0-1-16,0 22 0,-21-21 15,0-1-15,0 1 0,0 20 0,-21-20 16,0 20-16,0 1 0,-1 0 0,1-1 16,0 1-16,0 21 15,21-21-15,-21 20 0,0 22 0,21 22 32,0-1-32,0 0 0,0 21 15,0-21-15,21 22 0,0-1 0,0 0 0,21 1 16,-20-1-16,-1-21 15,0 22-15,21-22 0</inkml:trace>
  <inkml:trace contextRef="#ctx0" brushRef="#br0" timeOffset="77105.02">16425 14859 0,'0'0'0,"0"21"16,0-42 15,0 0-31,21 0 16,-21 0-16,22-1 0,-1 1 15,0 0-15,0 0 0,-21 0 0,21-22 16,-21 22-16,21 0 0,-21-21 0,0 21 16,0-22-16,0 22 0,0 0 15,0 42 1,0 0-16,-21 0 0,0 22 15,0-1-15,0 0 0,21 22 0,0-22 16,-21 1-16,21-1 0,0 0 0,0 1 16,0-22-16,0 21 0,21-21 15,0 0-15,0 1 0,0-22 16,0 0-16,1 0 0,-1 0 0,21 0 16,-21-22-16,22 1 0</inkml:trace>
  <inkml:trace contextRef="#ctx0" brushRef="#br0" timeOffset="77560.75">17357 14139 0,'0'0'0,"21"-63"0,-21 21 0,0-1 16,0 22-16,0-21 0,0 21 0,-21 21 31,21 42-31,-22-21 16,1 21-16,0 1 0,0 20 0,0-20 15,0 20-15,-1 1 0,1-22 0,0 21 16,0-20-16,0 20 0,0-20 16,21-1-16,-22 0 0,22-21 0,-21 22 15,21-22-15,-21 0 0,21 0 0,0 0 16,21-42 15,0 0-31,1 0 0,-1 0 16,21 0-16,-21-1 15,22-20-15,-1 21 0,0 0 0,1 0 16,-1-1-16,0 22 0,1 0 0,-22 0 16,42 0-16,-42 0 15,1 0-15,-1 22 0,-21-1 0,21 0 16,-21 0-16,0 0 0,0 0 0,0 22 16,-21-22-16,0 0 0,-22 0 15,22 0-15,-21 1 0,-1-1 0,22 0 16,-21 0-16,0 0 0,-1-21 0,1 21 15,21-21-15,-22 0 0,22 0 0,21-21 32,0 0-32,21 0 0</inkml:trace>
  <inkml:trace contextRef="#ctx0" brushRef="#br0" timeOffset="79562.11">17949 14499 0,'0'0'0,"21"0"16,1 0-16,-1 0 16,0 0-16,0 0 0,-21-21 0,21 21 15,0-21-15,1 0 0,-1 21 0,0-21 16,0-1-16,21 1 0,-20 0 16,-1 0-16,0 0 0,0-22 15,0 22-15,-21 0 0,0-21 0,0 21 16,0-22-16,0 22 0,0 0 15,0-21-15,0 20 0,0 1 0,0 0 16,-21 21-16,0 0 0,0 0 0,0 0 16,-1 0-16,1 21 0,0 0 15,-21 22-15,21-22 0,-1 0 0,1 21 16,0 1-16,21-22 0,0 21 0,0 1 16,-21-22-16,21 21 0,0-21 15,0 0-15,0 1 0,0-1 0,21 0 16,0 0-16,0-21 15,1 0-15,-1 0 0,0 0 16,0 0-16,0 0 0,0-21 0,1 21 16,-1-21-16,-21 0 0,0-1 15,-21 22 1,-1 0-16,1 0 16,0 0-16,0 22 0,-21 20 0,20-21 15,1 0-15,-21 22 0,21-22 16,0 21-16,-1 0 0,1-20 15,0 20-15,0-21 0,21 0 0,0 22 0,0-22 16,0 0-16,0 0 0,0 0 0,21-21 16,0 21-16,0-21 0,1 0 15,-1 0-15,21 0 0,0 0 16,1 0-16,-1-21 0,22 21 0,-22-21 16,21 0-16,1 0 0,-22 0 15,22-22-15,-1 22 0,1-21 0,-22-1 16,0-20-16,1 21 0,-1-22 0,0 1 15,1-1-15,-22 1 0,0-1 16,0 1-16,0 20 0,1-20 0,-22-1 16,21 22-16,-21-22 0,0 22 0,0 0 15,0 21-15,0-1 0,0 1 16,-21 42-16,-1 1 16,1-1-16,0 21 0,0 0 15,0 1-15,0-1 0,-1 0 16,1 22-16,0-1 0,0-20 0,0 20 15,0 1-15,-1-1 0,1 1 0,0-1 16,21 1-16,0-22 0,0 0 16,0 1-16,0-1 0,0 0 0,0-20 15,21-1-15,0 0 0,1 0 0,-1-21 16,0 0-16,0 21 0,21-21 16,-20 0-16,20 0 0,-21 0 15,21-21-15,-20 21 0,20-21 0,0 21 0,-21-21 16,1 0-16,20-1 15,-21 1-15,0 0 0,0-21 0,1 21 16,-22-1-16,0 1 0,0 0 0,0 0 16,0 0-16,-22 42 15,22 0 1,-21 0-16,0 0 0,21 1 0,-21-1 16,0 0-16,0 0 0,21 0 0,0 0 15,-22 1-15,22-1 0,-21 0 16,21 0-16,0 0 0,21-21 15,1 0-15,-1 0 16,0 0-16,0 0 0,0 0 16,0 0-16,1 0 0,20-21 0,-21 0 15,0 21-15,0-21 0,1 21 16,20-21-16,-21-1 0,0 1 0,0 0 16,1 21-16,-22 21 31,0 0-16,0 1-15,0-1 16,0 0-16,0 0 16,0 0 15,21-21-15,0-21-16,0 21 15,21-21-15,-20 21 0,-1-21 16,0 0-16,0 21 0,21-22 15,-20 22-15,-1-21 0,0 21 0,0 0 16,0 0-16,0 0 0,1 0 16,-22 21-1,0 1-15,0-1 16,0 0-16,0 0 16,21-21-1,0 0-15,0 0 16,0 0-16,0 0 15,1 0-15,-1 0 0,21 0 16,-21 0-16,0 0 0,1 0 0,-1-21 16,0 0-16,21 21 0,-21-21 0,-21-1 15,22 22-15,-1-21 0,-21 0 0,21 21 16,-21-21-16,-21 21 31,0 0-31,-1 0 0,22 21 0,-21 0 16,0-21-16,21 21 0,-21 1 15,21-1-15,-21-21 0,21 21 0,-21-21 16,21 21-16,0 0 16,21-21-1,0 0-15,0 0 16,0 0-16,0 0 0,1 0 0,-1 0 16,0 0-16,0-21 0,0 21 15,0 0-15,1-21 0,-1 21 0,0 0 16,0-21-16,0 21 15,-21 21 1,0 0 0,0 0-16,0 0 15,0 1 1,21-22 0,1 0-16,-1 0 15,0 0-15,0 0 0,0 0 16,22 0-16,-22-22 0,0 22 15,21-21-15,-21 21 0,1-21 0,20 0 16,-21 0-16,0 0 0,22-22 0,-22 1 16,0 21-16,0-43 0,0 22 15,0 0-15,1-22 0,-1 1 0,0-1 16,0 22-16,-21-1 0,0-20 0,21 42 16,-21-22-16,0 22 0,0-21 15,0 21-15,-21 21 16,0 21-16,0-21 15,0 42-15,-1-21 0,1 22 16,0-22-16,0 42 0,0-20 16,0 20-16,-1-20 0,1 20 0,0 1 15,0-22-15,0 21 0,0-20 16,21-1-16,0 0 0,-22-20 0,22 20 16,0-21-16,0 0 0,0 0 0,0 1 15,0-1-15,22-21 0,-1 0 0,0 21 16,0-21-16,0 0 15,0 0-15,1 0 0,-1 0 0,0-21 16,0 21-16,0-21 0,0-1 16,1 1-16,-22 0 0</inkml:trace>
  <inkml:trace contextRef="#ctx0" brushRef="#br0" timeOffset="79756.5">20743 14542 0,'-21'0'0,"21"-22"16,21 22 0,0 0-16,22-21 0,-22 21 0,21 0 15,1 0-15,-1-21 0,-21 21 16,21 0-16,1 0 0,-1 0 0,0-21 16,-20 21-16,20 0 0,-21 0 0,0 0 15,0-21-15,-21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B2FF-6FCB-4AA1-9FE6-9976D9706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DEBCA-1A97-44C2-A053-4E29A909B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48F39-1F17-419C-961A-2A68D2920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46A8-C18A-4A86-8632-0E9E5B0EA4CC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FB578-C921-4D87-A48B-21C155BC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4396B-59D4-4B3F-BB82-0F3DFBABE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6AD0-97C9-46EB-8165-5B5492972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4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2CF1-0C11-4C08-ACF4-B4683C66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F5374-47D4-4110-AE4F-CBFDADAA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E6064-6A7E-4428-86BC-6FDF6F3AB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46A8-C18A-4A86-8632-0E9E5B0EA4CC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EB951-E27A-4E3F-BC0A-08E4E9BB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AAF2A-D9DE-4DC7-BEE3-A42AC967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6AD0-97C9-46EB-8165-5B5492972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57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4722C8-85D4-4734-948D-B6805DA5B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0B9C3-DE58-463D-B562-3244BE3CC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1390C-05DE-4A56-8155-B094BABC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46A8-C18A-4A86-8632-0E9E5B0EA4CC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7389F-505A-4C85-8B08-14FFC64D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8E84F-F3BC-4D62-BD52-002C114A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6AD0-97C9-46EB-8165-5B5492972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69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DB14B-399E-4629-BA8B-B46EE276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38146-0FE8-4AA2-90A7-6271AFEF4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3BA80-6EB9-49C1-B886-B0273F4B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46A8-C18A-4A86-8632-0E9E5B0EA4CC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BDE2C-8CC4-4D33-B49B-2F1B29B9D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C6416-DFF9-42C3-A413-3A1D8A72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6AD0-97C9-46EB-8165-5B5492972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47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E02E4-46DE-41A9-934F-D3F5DD96D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FDF9F-D5C5-46C1-9151-CDF2272AC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4D166-F7D9-4EEA-AC76-9E625829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46A8-C18A-4A86-8632-0E9E5B0EA4CC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E668F-C0CC-4B26-BE11-80DB1D26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E704E-70EB-40D5-9EEA-F78B10B4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6AD0-97C9-46EB-8165-5B5492972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34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A744-8C72-4340-9ED1-3B93EE66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52C56-6609-48D5-AE38-2BF9BA4D7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A1185-382E-406F-94DB-54EFF1E8A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445CB-504D-4529-B7B9-6A704255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46A8-C18A-4A86-8632-0E9E5B0EA4CC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C0843-F902-4FBC-86B1-E7EC25CA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04652-4770-4181-8A0F-C955990F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6AD0-97C9-46EB-8165-5B5492972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52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8DB83-AA6F-43A2-BE02-9652FD3A0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45699-B661-40A1-8CCB-AB5727569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1C4D3-A90E-4EE8-A386-12F9D592B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0E1B6-8F96-47D0-8C84-A101DC3CB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BE1DD-88E0-4405-92B8-9C927E8B6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CFD54-5F11-480B-BC8D-D55D0CF5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46A8-C18A-4A86-8632-0E9E5B0EA4CC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114851-B04E-4426-9E7C-A617FB3B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168E25-7420-415C-9635-76AF6308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6AD0-97C9-46EB-8165-5B5492972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38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8C48-6E5D-4469-90AE-D2E99EC0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C5384A-4923-40E0-B683-E7D3E4A57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46A8-C18A-4A86-8632-0E9E5B0EA4CC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33C15-C809-4CC4-8D7C-01C204135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2507F-8566-4B93-ABE5-B9DDB4271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6AD0-97C9-46EB-8165-5B5492972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12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2D8F3-E0F8-40B8-8C28-338983B9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46A8-C18A-4A86-8632-0E9E5B0EA4CC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3B48DE-15C4-4372-8E63-F7FC644D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49A62-0479-44B2-93FC-BF7FCFCA8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6AD0-97C9-46EB-8165-5B5492972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3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6352-6F31-48B5-BA85-F4918A8AA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91BA2-A2D3-456A-AD88-3DA21BF0F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BB4DA-B671-419D-A0BE-83A79BDF8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A7F52-B4C2-4973-90EC-82438912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46A8-C18A-4A86-8632-0E9E5B0EA4CC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DDF46-9164-4087-82B6-DA1BA012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0065F-E64C-4E8F-BAB4-3C9B54D0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6AD0-97C9-46EB-8165-5B5492972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69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80-D461-47B5-BEC8-663355124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1BB1C2-5F41-4000-B98D-8F83E9A2E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A2AB9-D325-48A8-916D-5219EFADC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D7AE3-C4CA-41FD-906E-7E450A25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46A8-C18A-4A86-8632-0E9E5B0EA4CC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7823B-EA8E-45B5-B0CF-B8F14328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6FC5D-3690-40AE-94E3-A245B34E0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6AD0-97C9-46EB-8165-5B5492972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88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2578BE-47C1-4FFF-B4AC-6926CA2EE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0A5DA-A4BF-4F49-8AE2-7C3D0786B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DB8E3-F207-48E8-B2A0-E0F041BEE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646A8-C18A-4A86-8632-0E9E5B0EA4CC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51ED7-AD4F-4A53-B654-09B75D9A8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9586D-5CE6-465A-A4A8-40F35FF51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66AD0-97C9-46EB-8165-5B5492972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68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F0D67-AC14-4F6A-94A7-22AA3720F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1682D-0397-4B76-B45C-5EA1F5391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8D7C8F-51C0-4A16-A534-0DA7825EF76E}"/>
                  </a:ext>
                </a:extLst>
              </p14:cNvPr>
              <p14:cNvContentPartPr/>
              <p14:nvPr/>
            </p14:nvContentPartPr>
            <p14:xfrm>
              <a:off x="838080" y="0"/>
              <a:ext cx="7536600" cy="100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8D7C8F-51C0-4A16-A534-0DA7825EF7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8720" y="-9360"/>
                <a:ext cx="7555320" cy="10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686BEFF-0099-4422-9BF6-4A5BE2EC994C}"/>
                  </a:ext>
                </a:extLst>
              </p14:cNvPr>
              <p14:cNvContentPartPr/>
              <p14:nvPr/>
            </p14:nvContentPartPr>
            <p14:xfrm>
              <a:off x="868680" y="1150560"/>
              <a:ext cx="8748000" cy="4579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686BEFF-0099-4422-9BF6-4A5BE2EC99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9320" y="1141200"/>
                <a:ext cx="8766720" cy="45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298F585-054A-4947-89D0-A198FF995BC9}"/>
                  </a:ext>
                </a:extLst>
              </p14:cNvPr>
              <p14:cNvContentPartPr/>
              <p14:nvPr/>
            </p14:nvContentPartPr>
            <p14:xfrm>
              <a:off x="1470600" y="3040560"/>
              <a:ext cx="4899960" cy="381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298F585-054A-4947-89D0-A198FF995B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61240" y="3031200"/>
                <a:ext cx="4918680" cy="39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064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F0D67-AC14-4F6A-94A7-22AA3720F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1682D-0397-4B76-B45C-5EA1F5391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A35A13-8C40-4957-918E-9623DBC017C5}"/>
                  </a:ext>
                </a:extLst>
              </p14:cNvPr>
              <p14:cNvContentPartPr/>
              <p14:nvPr/>
            </p14:nvContentPartPr>
            <p14:xfrm>
              <a:off x="792360" y="205920"/>
              <a:ext cx="6408720" cy="267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A35A13-8C40-4957-918E-9623DBC017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000" y="196560"/>
                <a:ext cx="6427440" cy="269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181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F0D67-AC14-4F6A-94A7-22AA3720F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1682D-0397-4B76-B45C-5EA1F5391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FF7D67-79A7-48C2-AD57-6F729F19554D}"/>
                  </a:ext>
                </a:extLst>
              </p14:cNvPr>
              <p14:cNvContentPartPr/>
              <p14:nvPr/>
            </p14:nvContentPartPr>
            <p14:xfrm>
              <a:off x="297000" y="114480"/>
              <a:ext cx="10531440" cy="573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FF7D67-79A7-48C2-AD57-6F729F1955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105120"/>
                <a:ext cx="10550160" cy="574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836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F0D67-AC14-4F6A-94A7-22AA3720F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1682D-0397-4B76-B45C-5EA1F5391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A80167-5406-4DCA-9C66-964ABE03CE2E}"/>
                  </a:ext>
                </a:extLst>
              </p14:cNvPr>
              <p14:cNvContentPartPr/>
              <p14:nvPr/>
            </p14:nvContentPartPr>
            <p14:xfrm>
              <a:off x="1592640" y="1379160"/>
              <a:ext cx="6240960" cy="145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A80167-5406-4DCA-9C66-964ABE03CE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3280" y="1369800"/>
                <a:ext cx="6259680" cy="147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583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F0D67-AC14-4F6A-94A7-22AA3720F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1682D-0397-4B76-B45C-5EA1F5391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45110E-1BE4-4660-A9C7-B8E8A57C9A7F}"/>
              </a:ext>
            </a:extLst>
          </p:cNvPr>
          <p:cNvSpPr txBox="1"/>
          <p:nvPr/>
        </p:nvSpPr>
        <p:spPr>
          <a:xfrm>
            <a:off x="3048886" y="751344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Select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Select(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option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.getOptions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allOptions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option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allOptions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"********after sorting********"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IN" sz="1800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IN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i="1" u="sng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(Object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sortedOption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sortedOption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F4C62D8-D07C-42CF-A717-CE12A498C0B3}"/>
                  </a:ext>
                </a:extLst>
              </p14:cNvPr>
              <p14:cNvContentPartPr/>
              <p14:nvPr/>
            </p14:nvContentPartPr>
            <p14:xfrm>
              <a:off x="3627000" y="815400"/>
              <a:ext cx="8428320" cy="3566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F4C62D8-D07C-42CF-A717-CE12A498C0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17640" y="806040"/>
                <a:ext cx="8447040" cy="358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9982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F0D67-AC14-4F6A-94A7-22AA3720F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1682D-0397-4B76-B45C-5EA1F5391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EAAD6C-DE48-421F-B7E5-B8BFDB279806}"/>
                  </a:ext>
                </a:extLst>
              </p14:cNvPr>
              <p14:cNvContentPartPr/>
              <p14:nvPr/>
            </p14:nvContentPartPr>
            <p14:xfrm>
              <a:off x="266760" y="30600"/>
              <a:ext cx="7391520" cy="601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EAAD6C-DE48-421F-B7E5-B8BFDB2798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21240"/>
                <a:ext cx="7410240" cy="603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9958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90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2021-05-04T03:15:46Z</dcterms:created>
  <dcterms:modified xsi:type="dcterms:W3CDTF">2021-05-04T04:57:47Z</dcterms:modified>
</cp:coreProperties>
</file>