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03:13:11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6011 656 0,'0'0'0,"-21"0"16,21-21 0,0 0-1</inkml:trace>
  <inkml:trace contextRef="#ctx0" brushRef="#br0" timeOffset="327.22">6011 572 0,'0'0'0,"21"-22"0,-21 1 0,22 21 16,-22-21-16,0 0 15,0 0-15,0 0 0,0-1 0,0 1 16,0 0-16,0 0 0,0 0 16,0 0-16,0-1 0,0 1 0,0 0 15,0 0-15,0 0 16,-22 21-16,22 21 31,0 21-31,0 1 0,22-1 16,-22 0-16,0 22 0,21-22 0,-21 22 15,21 20-15,-21-20 0,0-1 16,0 22-16,0 0 0,0-22 0,0 1 16,0-1-16,0 1 0,0-1 15,0 1-15,0-22 0,0 0 16,0 1-16,0-22 0,0 0 0,0 0 15,0 0-15,21-21 16,-21-21 0,0 0-16,0 0 15,0-22-15,0 22 0,0-21 0,0 0 16</inkml:trace>
  <inkml:trace contextRef="#ctx0" brushRef="#br0" timeOffset="715">5948 635 0,'0'0'0,"-21"-21"0,-1 0 15,-20-43 1,42 43-16,-21 0 0,21-21 0,0 20 16,0 1-16,0-21 0,0 21 0,0-22 15,21 22-15,0 0 0,0-21 16,22 21-16,-22-1 0,21 1 0,1 0 15,-1 0-15,0 21 0,1 0 16,20 0-16,-21 21 0,22 0 0,-22 0 16,22 22-16,-22-1 15,0 0-15,-20 22 0,-1-22 0,-21 22 16,0-22-16,0 22 0,-21-1 16,-1 1-16,1-22 0,-21 21 0,0 1 15,-1-22-15,22 22 0,-21-22 16,-1-21-16,22 22 0,-21-22 0,21 0 15,0 0-15,-1 0 0,1-21 16,0 0 0,21-21 15,21 0-31</inkml:trace>
  <inkml:trace contextRef="#ctx0" brushRef="#br0" timeOffset="1311.66">6879 1334 0,'0'0'0,"0"-127"31,0 84-15,-21 22-16,0 0 0,0-21 0,-1 20 16,1 1-16,0 0 0,0 0 15,0 0-15,0 21 0,-22 0 0,22 0 16,0 0-16,-21 21 0,20 0 16,1 0-16,-21 0 0,21 22 0,0-1 15,-1-21-15,1 22 0,0-1 16,21 0-16,-21 1 0,21-1 0,0 0 15,0 1-15,0-1 0,0-21 16,0 0-16,0 22 0,0-22 16,21 0-16,0-21 0,22 0 15,-22 0-15,0-21 0,21 0 16,1-1-16,-1 1 0,0 0 16,1-21-16,-22 21 0,21-22 0,0 22 15,-20-21-15,-1-1 0,0 1 16,0 0-16,0 21 0,-21-22 0,0 22 15,0 0-15,0 42 32,0 0-32,-21 0 15,21 1-15,-21 20 0,21-21 0,0 21 16,-21-20-16,21 20 0,0-21 16,0 0-16,0 22 0,0-22 0,0 0 15,0 0-15,0 0 16,0 0-16,21 1 0,0-1 15,0-21-15,0 0 16,1 0-16,-1 0 0,0 0 0,0 0 16,0-21-16,0-1 0,1 1 15</inkml:trace>
  <inkml:trace contextRef="#ctx0" brushRef="#br0" timeOffset="1719.42">7218 1312 0,'0'0'0,"0"-42"31,0 21-31,0 0 0,0 0 16,0-1-16,0 1 0,0 0 15,0 0-15,21 21 0,0 0 16,0 0-16,0 0 0,1 0 16,-1 0-16,0 0 0,0 21 15,0 0-15,22 0 0,-22 22 0,0-22 16,-21 21-16,21-21 0,-21 22 0,0-22 15,0 21-15,0-21 0,0 22 16,0-1-16,0-21 0,0 0 0,-21 22 16,21-22-16,-21-21 0,21 21 15,0-42 17,0 0-32,0 0 0,0-1 0,0 1 15,0-21-15,0 21 0,21-22 16,-21 1-16,21 21 0,0-21 0,0 20 15,-21-20-15,22 21 0,-1-21 16,0 20-16,0 1 0,0 0 0,0 0 16,1 21-16,20-21 0,-21 21 15,0 0-15,0 0 0,1 0 0,-1 0 16,0 0-16,0 21 16</inkml:trace>
  <inkml:trace contextRef="#ctx0" brushRef="#br0" timeOffset="3595.35">8086 1820 0,'0'0'16,"-22"0"-16,22 22 0,0-44 31,0 1-31,0 0 0,22 0 15,-1 0-15,-21-22 0,21 22 16,0 0-16,-21-21 0,21-1 16,0 22-16,-21-21 0,22 0 0,-1-1 15,0 1-15,0 0 0,0-1 16,0 1-16,1 21 0,-1 0 0,0-1 16,0 1-16,21 21 0,-20 0 15,-1 0-15,0 0 0,0 21 16,0 1-16,-21-1 0,0 21 15,0-21-15,21 0 0,-21 22 0,0-22 16,22 0-16,-22 21 0,0-20 16,0-1-16,0 0 0,0 0 15,0 0-15,0-42 47,0 0-47,0 0 0,0 0 16,0-1-16,0 1 0,0 0 0,0-21 15,0 21-15,0-1 0,-22-20 16,1 21-16,21 0 0,-21 0 0,0-1 16,21 1-16,-21 21 0,0 0 15,-1 0-15,1 0 0,0 0 0,0 0 16,0 21-16,0-21 0,-1 22 16,1 20-16,21-21 0,-21 0 15,0 22-15,21-22 0,-21 21 16,21-21-16,0 22 0,0-1 0,0-21 15,0 21-15,0-20 0,0 20 0,0-21 16,0 0-16,0 0 0,0 1 16,21-1-16,0 0 0,0-21 0,0 0 15,1 0-15,-1 0 16,0 0-16,0-21 0,0 21 0,0-21 16,1-22-16,-22 22 0,21 0 15,0-21-15,0 20 0,-21-20 0,0 0 16,0 21-16,21-22 0,-21 1 15,0 21-15,21 0 0,-21-22 16,0 22-16,0 0 0,0 0 16,0 42 15,0 0-31,0 0 0,0 22 16,0-22-16,0 21 0,0-21 0,0 22 15,0-22-15,0 21 0,0-21 16,0 22-16,22-22 0,-1 0 0,0 21 15,-21-21-15,21 1 0,0-22 16,0 21-16,1 0 0,-1-21 0,0 0 16,0 0-16,0 0 0,22 0 15,-43-21-15,42 0 16,-21-1-16,0-20 0,0 21 0,1-21 16,-1-1-16,-21-20 0,21 20 15,0 1-15,0-21 0,-21-1 0,0 1 16,21 20-16,-21-20 0,0-1 15,0 1-15,0 20 0,0 1 0,0 0 16,0 21-16,0-1 0,0 1 16,-21 42-1,21 1-15,0-1 16,0 21-16,0 0 0,0 1 0,0-1 16,0 22-16,0-1 0,0-21 15,0 22-15,0-22 0,0 22 16,21-22-16,-21 0 0,0 22 15,22-22-15,-22-21 0,0 22 0,21-1 16,0-21-16,0 0 0,-21 1 0,21-1 16,0-21-16,1 0 0,-1 0 15,0 0-15,0 0 0,0 0 0,0-21 16,1-1-16,-1-20 0,21 21 16,-42-21-16,42-1 0,-42 1 0,22 0 15,-1-1-15,0-20 0,0-1 16,-21 22-16,0-22 0,21 1 0,-21-1 15,21 22-15,-21-21 0,0 20 16,0 1-16,0 21 0,0 0 16,0-1-16,0 1 0,0 0 15,-21 42 1,21 0-16,0 1 0,0-1 16,0 21-16,0 22 0,-21-22 0,21 21 15,0-20-15,0 20 0,0 1 16,0-22-16,-21 22 0,21-22 0,0 21 15,0-20-15,0-1 0,0 0 0,0 1 16,0-22-16,21 0 0,0 0 16,-21 0-16,21 1 0,1-1 0,-1-21 15,21 0-15,-21 0 0,0 0 16,22 0-16,-22-21 0,0-1 16,21 1-16,-20 0 0,-1 0 15,0 0-15,21-22 0,-21 22 0,1-21 16,-22 21-16,21-22 0,0 22 0,-21 0 15,21-21-15,-21 21 0,0-1 16,0 1-16,0 0 0,-21 21 16,0 0-1,0 0-15,-1 0 0,1 21 0,0-21 16,21 21-16,-21 1 0,21-1 16,-21 21-16,21-21 0,-21 0 15,21 22-15,0-22 0,0 21 0,0-21 0,0 22 16,0-22-16,0 0 15,0 21-15,21-20 0,0-1 0,0 0 16,0-21-16,0 21 0,1-21 16,20 0-16,-21 0 0,21 0 0,-20 0 15,20-21-15,0 21 0,-21-21 0,22 0 16,-22-1-16,21-20 0,-21 21 16,22-21-16,-22-1 0,0 22 0,0-42 15,0 20-15,-21 1 0,22-22 16,-1 1-16,-21-1 0,0 1 15,21-1-15,-21 1 0,21-1 0,-21 1 16,0 21-16,0-1 0,0 1 16,0 21-16,0 0 0,0-1 15,0 1-15,-21 21 16,21 21-16,-21 1 0,0-1 16,21 42-16,-22-20 0,1 20 0,21 1 15,-21 20-15,0-20 0,21-1 16,0 22-16,-21-22 0,21 1 0,0-22 15,0 22-15,0-22 0,0 0 0,0 1 16,21-22-16,0 21 0,0-21 16,22 1-16,-22-22 0,21 0 15,0 0-15,-20 0 0,20 0 0,0-22 16,22 1-16,-22 0 0,0-21 16,1 21-16</inkml:trace>
  <inkml:trace contextRef="#ctx0" brushRef="#br0" timeOffset="7239.32">12171 868 0,'0'0'0,"-21"0"0,-1 0 16,1 0-16,0 21 15,21 0-15,0 0 16,0 1-16,0-1 15,21-21-15,0 0 0,1 0 16,20 0-16,-21 0 0,21 0 16,1 0-16,-1 0 0,0-21 0,1-1 15,-1 1-15,0 0 0,1 0 16,-1-21-16,0 20 0,1-20 16,-22 21-16,21-21 0,-21 20 15,1-20-15,-22 21 0,0 0 0,0-22 16,0 22-16,-22 0 0,-20 0 15,21 0-15,-21 0 0,-1 21 0,1 0 16,-22 0-16,22 0 0,-21 21 16,20 0-16,-20 0 0,-1 0 0,22 22 15,-22-22-15,22 21 0,0 0 16,21 22-16,-22-22 0,22 1 16,0 20-16,21-21 0,0 1 0,0-1 15,0 0-15,21-20 0,0 20 16,22-21-16,-22 0 0,21 0 15,-21 1-15,22-22 0,-1 0 0,0 0 16,1 0-16,-1 0 0,0 0 16,1 0-16,-1 0 0,-21-22 0,21 1 15,-20 21-15,-1-21 0,-21 0 0,0 0 16,0 0 0,-21 21-16,-22 0 0,22 0 0,-21 0 15,-1 21-15,1 0 0,0 0 16,-1 0-16,1 22 0,0-22 15,21 21-15,-22-21 0,22 22 16,0-1-16,0-21 0,21 21 0,0-20 16,0 20-16,0 0 0,0-21 15,0 1-15,0-1 0,0 0 0,21 0 16,0-21-16,0 0 0,0 0 0,1 0 16,20 0-16,-21 0 0,0 0 15,22 0-15,-1-21 0,-21 0 0,21 0 16,1-1-16,-22-20 0,21 21 15,-21-21-15,1 20 0,20 1 0,-21-21 16,0 21-16,22 0 0,-22-1 16,0 1-16,21 21 0,-21 0 0,1 0 15,-1 0-15,0 0 16,0 0-16,0 21 0,0 1 16,-21-1-16,0 0 0,0 0 15,0 21-15,0-20 0,0-1 16,0 0-16,0 21 0,-21-21 0,21 1 15,-21 20-15,21-21 0,-21 0 16,21 0-16,-21-21 16,21-21 15,0 0-31,21 0 0,0-21 16,0 20-16,-21 1 0,43-21 15,-22 0-15,0 20 0,0-20 0,0 21 16,22-21-16,-22 20 0,0 1 15,21 0-15,-21 0 0,1 0 0,-1 0 16,-42 21 15,21 21-31,-22 0 0,1 0 16,0 0-16,0 22 0,0-22 16,0 21-16,-1-21 0,22 22 0,-21-22 15,21 21-15,0 0 16,0-20-16,0-1 0,0 0 0,0 0 15,21 0-15,1 0 0,-1 1 0,0-22 16,0 0-16,21 0 0,-20 0 16,20 0-16,-21 0 0,21-22 0,-20 1 15,20 0-15,0 0 0,-21 0 16,22 0-16,-1-22 0,-21 22 0,0-21 16,1 21-16,-22-1 0,0-20 15,0 21-15,0-21 0,0 20 0,0 1 16,0 0-16,-22 21 15,1 0-15,0 0 0,0 0 0,0 21 16,0 0-16,21 1 16,-22-1-16,22 0 0,0 0 0,0 21 15,0-20-15,0-1 0,0 21 16,0-21-16,0 0 0,22 1 16,-1 20-16,0-21 0,0-21 0,0 21 15,0 0-15,1-21 0,-1 0 0,0 0 16,21 0-16,-21 0 0,22 0 15,-22-21-15,21 21 0,-21-21 0,22 0 16,-22-21-16,21 20 0,-21 1 16,1-21-16,-1 21 0,0-22 0,0 22 15,0 0-15,0 0 0,1 0 16,-1 0-16,0-1 0,0 22 16,0 0 15,-21 22-31,0-1 0,0 0 15,0 0 1,21-21-16,1 0 16,-22-21 15,0 0-15,0 0-16,0-1 15,-22 1-15,22 0 0,-21 21 16,0 0-16,0-21 15,0 21-15,0 0 0,21 21 16,0 0-16,-22 0 0,1 22 16,21-22-16,-21 0 15,21 21-15,0-20 0,-21 20 0,21-21 16,0 21-16,0-20 0,0 20 16,0-21-16,0 21 0,21-20 0,0-1 15,0 0-15,1 0 0,-1 0 0,0-21 16,0 0-16,21 21 0,-20-21 15,20 0-15,-21 0 0,21 0 0,-20-21 16,20 0-16,0 0 0,-21 0 16,1 0-16,20-1 0,-21-20 0,0 0 15,0 21-15,-21-22 0,22 22 16,-22-21-16,21 21 0,-21-1 16,0 1-16,0 0 0,0 0 0,0 0 15,0 42 16,0 0-15,0 0-16,0 0 0,0 1 0,0-1 16,0 0-16,0 21 0,0-21 0,0 1 15,0-1-15,0 0 0,0 0 16,0 0-16,21-21 0,0 21 0,0-21 16,0 0-1,1 0-15,-1 0 16,0-21-16,-21 0 0,21 0 15,-21 0-15,21-22 0,-21 22 16,0-21-16,21 21 0,-21-22 0,22 22 16,-22 0-16,0-21 0,0 21 15,0-1-15,0 1 0,0 42 32,0 1-32,0 20 15,0-21-15,0 0 0,0 22 16,0-22-16,0 21 0,0-21 0,0 22 15,0-22-15,0 21 0,21-21 16,0 0-16,-21 1 0,21-1 16,0 0-16,0-21 0,1 0 0,-1 0 15,21 0-15,-21 0 0,22 0 0,-1-21 16,0 0-16,1-22 0,-1 22 16,0-21-16,1-1 0,-1 1 15,0-21-15,1-1 0,-22 1 0,21-1 16,0 1-16,-20-22 0,20 21 15,-21-20-15,0-1 0,0 22 0,-21-1 16,0 1-16,0 20 0,0 1 0,0 0 16,0 20-16,0-20 15,0 21-15,-21 21 16,0 21 0,0 21-16,21 1 0,-21-1 0,0 22 15,-1-22-15,22 21 0,-21 22 0,0-21 16,21-1-16,-21 1 0,21-1 15,0 1-15,-21-1 0,0 1 0,21-1 16,0-21-16,0 22 0,-22-22 16,22 1-16,0 20 0,0-21 0,0-20 15,0 20-15,0-21 0,0 21 16,22-20-16,-1-22 0,0 21 0,0-21 16,0 0-16,0 0 0,1 0 0,-1-21 15,21-1-15,-21 1 16,22 0-16,-22-21 0,21 21 0,-21-22 15,22 1-15,-22 0 0,0-1 16,0 1-16,0 0 0,0 20 0,1-20 16,-22 21-16,0-21 0,0 20 0,21 1 15,-21 42 17,0 1-32,0-1 0,0 0 15,0 0-15,0 21 0,0-20 0,0 20 16,0 0-16,0-21 0,0 22 0,0-22 15,0 21-15,0-21 0,0 1 16,21-1-16,-21 0 0,0 0 16,21-21-16,0 0 0,0 21 15,1-21-15,-1 0 0,0-21 16,0 21-16,0-21 0,0 0 0,1-22 16,-1 22-16,0-21 0,0 21 15,0-22-15,-21 22 0,21 0 0,1-21 16,-22 21-16,0-1 0,0 1 15,21 21-15,-21-21 0,21 21 16,-21 21 0,0 0-16,0 1 15,0-1-15,-21 0 0,21 0 0,-21 0 16,21 0-16,0 1 16,0 20-16,0-21 0,0 0 0,0 0 15,0 1-15,0-1 16,21 0-16,0-21 15,0 0-15,0 0 16,0-21-16,-21 0 16,22-1-16,-22-20 0,0 21 15,0 0-15,0-22 0,0 22 0,0-21 16,0 0-16,0 20 0,-22 1 0,1 0 16,0 0-16,0 0 15,21 0-15,-21 21 0,0 0 0,-1 0 16,1 0-16,42 0 31,1 0-31,-1 0 16,0 0-16,0 0 0,21 0 15,-20 0-15,-1 0 0,21 0 0,-21 0 16,22 0-16,-22 0 0,0 0 16,0 0-16,0 0 0,0 21 0,1 0 15,-1-21-15,-21 21 0,0 0 16,0 0-16,21 1 0,-21-1 15,0 0-15,0 0 0,0 0 0,0 0 0,0 1 16,0 20-16,0-21 16,0 0-16,0 0 0,0 1 0,0-1 15,-21 0-15,21 0 16,0 0-16,0-42 47,0 0-47,0 0 0,0 0 15,0-1-15,21-20 0,0 21 16,0-21-16,0 20 0,-21-20 0,22 0 16,-1 21-16,0-22 0,0 22 15,0 0-15,0 0 0,1 0 0,-1 21 16,0 0-16,0 0 0,0 0 16,0 21-1,-21 0-15,22 21 0,-22-21 0,0 22 16,0-22-16,0 21 0,0 1 15,0-22-15,0 21 0,0 0 0,0-20 16,-22-1-16,22 0 0,0 0 0,0 0 16,0 0-16,22-42 47,-22 0-47,21 0 0,0-21 15,-21 20-15,21-20 0</inkml:trace>
  <inkml:trace contextRef="#ctx0" brushRef="#br0" timeOffset="7455.2">16849 826 0,'0'0'0,"-22"0"0,1-22 15,0 22-15,0 0 0,0 0 16,0 0-1,21 22 17,-22-22-1,1 0-31</inkml:trace>
  <inkml:trace contextRef="#ctx0" brushRef="#br0" timeOffset="7663.09">15579 1101 0,'-22'0'16,"44"0"-16,-86 21 0,64 0 15,21-21 1,22 0-16,-1 0 0,0 0 0,22 0 16,-22 0-16,22 0 0,-1 0 15,1-21-15,-1 21 0,1 0 0,20-21 16,-20 0-16,-1 21 0,-20 0 15,20-22-15,-21 22 0,-20 0 0,-1 0 16,-21-21-16</inkml:trace>
  <inkml:trace contextRef="#ctx0" brushRef="#br0" timeOffset="8508.82">5334 1715 0,'0'21'0,"0"-42"0,0 63 16,0-21-1,21 0-15,21-21 0,-20 0 16,20 21-16,-21-21 0,43 22 16,-22-22-16,21 0 0,1 21 0,21-21 15,-22 21-15,22-21 0,-1 21 16,22-21-16,0 21 0,0-21 16,21 21-16,21-21 0,-21 0 0,21 22 15,22-22-15,-1 0 0,21 0 16,-20 0-16,20 0 0,22 0 0,0 21 15,-1-21-15,1 0 0,0 0 16,20 0-16,-20 0 0,21 0 0,0 0 16,0 0-16,21 0 0,-22 21 15,1-21-15,0 0 0,0 0 0,21 0 16,-21 0-16,0 0 0,-1 0 0,1 0 16,21 0-16,-21 0 0,0 0 15,-21 0-15,20 0 0,-20 0 0,0 0 16,-1 0-16,1 0 0,-21 0 15,-1 0-15,-21 21 0,1-21 16,-1 0-16,-42 0 0,21 0 0,-42 0 16,0 0-16,0 0 0,-43 0 15,22 0-15,-22 0 0,-20 0 0,-1 21 16,0-21-16,-20 0 0,20 0 16,-21 0-16</inkml:trace>
  <inkml:trace contextRef="#ctx0" brushRef="#br0" timeOffset="8651.74">16192 2138 0,'0'0'0,"-21"0"15</inkml:trace>
  <inkml:trace contextRef="#ctx0" brushRef="#br0" timeOffset="64975.36">5948 3366 0,'0'-22'16,"-21"1"-16,21 0 0,0 0 0,0 0 16,0 0-16,0-1 15,0 1-15,0 0 0,0 0 16,0 0 0,0 0-16,0-1 0,0 1 15,0 0-15,0 0 16,0 0-1,0 0-15,0 42 47,0 0-47,0 0 0,-22 0 16,22 0-16,0 1 0,-21 20 0,21 0 16,0 1-16,0-1 0,0 0 15,0 22-15,0-22 0,0 22 0,0-1 16,0-21-16,0 22 0,0-22 15,0 22-15,0-1 0,0 1 16,0-1-16,0 22 0,0-22 0,0 1 16,0 21-16,0-22 0,0 1 15,0 20-15,0-20 0,0-1 0,0 22 16,0-22-16,0 1 0,0 21 0,0-22 16,0 1-16,0-22 0,0 21 15,0-20-15,0 20 0,-21-20 0,21-1 16,0-21-16,0 21 0,0-20 0,0-1 15,0 0-15,0 0 0,-21-21 16,21-21 0,0 0-1,0 0-15,0-1 0,0-20 16,0 0-16,21-1 0,-21-20 0,21-1 16,-21 1-16,0-22 0</inkml:trace>
  <inkml:trace contextRef="#ctx0" brushRef="#br0" timeOffset="65946.8">5948 3260 0,'0'0'0,"-21"-21"15,-22-85 1,64 106 31,1 0-47,-1 0 15,21 0-15,-21 0 0,22 0 0,-1 0 16,0 0-16,22 0 0,-1 0 16,1-21-16,20 21 0,1 0 15,0-22-15,21 1 0,-1 21 16,22-21-16,-21 21 0,0 0 0,21-21 15,0 21-15,0 0 0,0-21 0,21 0 16,-21 21-16,0 0 0,0 0 16,0-22-16,-21 22 0,21 0 0,-21 0 15,0 0-15,0 0 0,-22 0 16,1 0-16,0 0 0,-43 0 0,21 0 16,-20 0-16,-1 0 0,-21 0 15,0 0-15,1 22 0,-22-1 16,0 0-16,21 0 0,-21 0 0,0 0 15,0 1-15,0-1 16,0 21-16,0 0 0,0 1 0,0-22 16,0 42-16,0-20 0,0-1 15,0 0-15,0 1 0,0 20 0,21-20 16,-21-1-16,0 21 0,0-20 0,0 20 16,0 1-16,0-22 0,0 22 15,0-1-15,0 1 0,0-1 0,0 1 16,0-1-16,0 1 0,0-1 0,0 1 15,0-22-15,0 21 0,0 1 16,0-1-16,0-20 0,0 20 0,0 1 16,21-22-16,-21 22 0,0-22 0,0 0 15,0 1-15,0-1 16,0 0-16,0 1 0,0-1 0,0-21 16,0 21-16,0-20 0,0-1 0,0 21 15,0-21-15,0 0 0,-21 1 16,0-1-16,21 0 0,-21 0 15,-1 0-15,1-21 16,0 0-16,0 21 0,0-21 16,0 0-16,-1 0 0,-20 0 0,0 0 15,-1 0-15,-20 0 0,21 0 0,-22 0 16,1 0-16,-22 0 0,21 0 16,-20 0-16,-1 0 0,0 0 0,-20 0 15,-1 0-15,-21 0 0,0-21 16,0 21-16,0 0 0,-21 0 0,21 0 15,-22 0-15,22-21 0,0 21 16,0 0-16,22-21 0,-22 21 0,42-21 16,-21 21-16,21-21 0,1 21 15,20-22-15,-20 22 0,20 0 0,1-21 16,-1 21-16,1 0 0,-1-21 0,1 21 16,20 0-16,1 0 0,0 0 15,-1-21-15,22 21 0,0 0 0,0 0 16,0 0-16,-1 0 15,22-21 1,0 0 0,22 21-16,-1-22 15,0 1-15,0 0 0,0 0 0</inkml:trace>
  <inkml:trace contextRef="#ctx0" brushRef="#br0" timeOffset="66871.49">9419 2117 0,'0'0'0,"21"-21"0,85-1 31,-106 44-15,-21-22-1,-21 21-15,20 0 0,-20 0 0,0 21 16,-22-20-16,1 20 0,-22 0 0,0 1 16,1-1-16,-22 21 0,-21 1 15,21-22-15,0 22 0,-21-1 16,21 1-16,1-22 0,-22 22 15,42-22-15,-21 0 0,21 1 0,22-22 16,-1 21-16,1-21 0,21-21 0,-1 21 16,1 1-16,21-22 0,0 0 15,-1 0-15,1 0 0,21-22 16,0 1-16,21 0 16,1 21-16,20-21 0,-21 0 15,21 0-15,1-1 0,20 1 0,-20 0 0</inkml:trace>
  <inkml:trace contextRef="#ctx0" brushRef="#br0" timeOffset="67407.5">9864 2074 0,'0'-21'0,"0"42"0,0-63 16,0 21-16,0 0 16,21 21-1,0 0 1,0 21-16,0 0 0,0 0 0,22 0 16,-1 22-16,22-22 0,-22 21 15,21-21-15,1 22 0,-1-1 16,22 0-16,0 1 0,-22 20 0,43-20 15,-21-1-15,-1 21 0,1-20 16,0-1-16,-1 0 0,-20 1 0,-1-1 16,1 0-16,-1 1 0,-20-22 15,-1 21-15,0-21 0,-20 1 0,20-1 16,-21 0-16,0 0 0,0 0 0,1-21 16,-22 21-16,21-21 0,-42 0 62</inkml:trace>
  <inkml:trace contextRef="#ctx0" brushRef="#br0" timeOffset="67950.86">11070 3387 0,'0'-21'0,"0"42"0,-21-42 0,21-1 0,-21 1 15,21 0-15,0 0 16,0 0-16,0 0 0,0-1 0,-21 22 15,21-21-15,0 0 0,0 0 16,0 42 15,0 0-31,0 0 0,0 22 16,0-1-16,0 0 0,0 1 0,0-1 16,0 0-16,21 22 0,-21-22 15,0 22-15,0-1 0,21-20 16,-21 20-16,0 1 0,21-1 0,-21-21 15,0 22-15,0-1 0,0 1 0,0-1 16,0 1-16,0-1 0,0 1 16,0-22-16,0 22 0,0-1 0,0 1 15,0-22-15,0 22 0,0-22 0,0 21 16,0-20-16,0 20 0,0-20 16,0-1-16,0 0 0,0 1 0,0-1 15,0 0-15,0-21 0,0 22 0,0-22 16,0 0-16,0 0 15,0 0-15,0-42 16,0 0 0,0 0-16,0 0 0,0 0 0,0-22 15,0 1-15,0 0 0,0-22 16</inkml:trace>
  <inkml:trace contextRef="#ctx0" brushRef="#br0" timeOffset="68875.66">11134 3471 0,'-22'0'16,"44"0"-16,-65-21 0,43 0 0,-21 0 15,21 0-15,0 0 16,0-1-16,21 1 15,0 21 1,1-21-16,-1 21 0,0 0 16,21 0-16,1 0 0,-1 0 0,0 0 15,1 0-15,-1 0 0,21 0 16,1 0-16,21 0 0,-22 0 0,43 0 16,-21 0-16,20 0 0,1 0 15,-21 0-15,21 0 0,0 0 16,-1 0-16,1 0 0,-21 0 0,21 0 15,0 0-15,-22 0 0,22 0 16,-21 0-16,-1 0 0,1 0 0,0 0 16,-22 0-16,1-21 0,20 21 15,-41 0-15,20 0 0,1-21 0,-22 21 16,0 0-16,1 0 0,-1 0 16,-21 0-16,22 0 0,-22 0 15,0 0-15,-21 21 31,0 0-31,0 0 0,0 0 0,0 1 16,0 20-16,0 0 16,0-21-16,0 22 0,21-1 0,-21 0 15,0 1-15,0-22 0,0 21 0,0 1 16,0-1-16,0 0 0,0 1 16,0 20-16,0-21 0,0 22 0,0-22 15,0 22-15,-21-22 0,21 22 16,0-22-16,-21 21 0,21-20 0,-21 20 15,-1-20-15,22 20 0,-21 1 0,21-22 16,0 21-16,0 1 0,-21-22 16,21 22-16,-21-1 0,21-20 0,-21-1 15,21 21-15,-21-20 0,21-1 0,-22-21 16,1 22-16,21-1 16,-21-21-16,21 0 0,-21 0 0,0 1 15,21-1-15,0 0 0,0 0 0,-21-21 16,21 21-16,-22-21 0,1 21 15,0-21 1,0 0-16,0 0 0,0 0 0,-1 0 16,-20 0-16,0 0 0,-1 0 0,-20 0 15,-1-21-15,-20 21 0,-1 0 16,0 0-16,1-21 0,-1 21 0,0 0 16,22 0-16,-22-21 0,1 21 0,-1 0 15,0 0-15,1-21 16,-22 21-16,0 0 0,0 0 0,0-21 15,-21 21-15,21 0 0,-21 0 0,22-22 16,-1 22-16,0 0 0,21-21 16,22 21-16,-1-21 0,22 21 0,0 0 15,20-21-15,1 21 0,0-21 16,21 0 0,0-1-1,21 22-15,-21-21 16</inkml:trace>
  <inkml:trace contextRef="#ctx0" brushRef="#br0" timeOffset="71340.25">4678 8446 0,'0'-22'62,"0"1"-46,0 0-16,0 0 31,0 0-15,0 42 31,0 0-47,0 0 15,-21 0-15,21 1 0,0-1 16,0 21-16,0-21 0,0 22 16,0-1-16,0 0 0,0 22 0,0-22 15,0 22-15,0-1 0,0 1 16,0-1-16,0 22 0,0-22 0,0 1 15,-22-1-15,22 22 0,0-22 16,0 1-16,-21 21 0,0-22 0,0 1 16,21-1-16,-21 1 0,0-1 0,-1 1 15,22-22-15,-21 21 0,0-20 16,0 20-16,0-20 0,0-1 0,-1 21 16,22-20-16,0 20 0,-21-20 0,0-1 15,21 0-15,0 1 16,0-22-16,0 21 0,-21-21 0,21 0 15,0 1-15,0-1 0,-21-21 32,21-21-32,0-1 15,0 1-15,0-21 0,0 0 16,0-22-16,0 1 0,0-1 0</inkml:trace>
  <inkml:trace contextRef="#ctx0" brushRef="#br0" timeOffset="72395.66">4487 8297 0,'0'0'0,"-21"-42"31,42 21-15,0 21-16,1 0 0,-1-21 15,0 21-15,21 0 0,-21-21 16,22 21-16,-22 0 0,21-22 0,1 22 15,-1-21-15,21 21 0,-20 0 16,20-21-16,1 21 0,-1 0 0,1-21 16,20 21-16,1-21 0,21 21 15,-21-21-15,20 21 0,1-22 0,-21 22 16,21-21-16,-22 21 16,1 0-16,0-21 0,21 0 0,-22 21 0,1 0 15,0 0-15,-1-21 0,1 21 16,0 0-16,-1 0 0,-20 0 15,-1 0-15,1 0 0,-22 0 16,0 0-16,1 0 0,-1 0 0,-21 0 16,0 0-16,1 0 0,-1 0 15,0 0-15,0 0 0,0 0 0,-21 21 16,0 0-16,0 0 16,0 0-16,0 22 0,0-22 0,0 21 15,0-21-15,0 22 0,0-1 16,0 0-16,0 1 0,0-1 15,0 0-15,0 1 0,0 20 0,0-20 16,0-1-16,0 21 0,0 1 0,0-1 16,0 1-16,21-1 0,-21 1 15,22-1-15,-22 1 0,0-1 16,0 1-16,0-1 0,21 1 0,-21-1 16,0 1-16,0-1 0,0-20 0,0 20 15,0 1-15,0-1 0,0-20 16,0 20-16,0-21 0,0 1 0,0 20 15,0-20-15,0-1 0,0 0 0,0 1 16,0-1-16,0 0 0,0 1 16,-21-1-16,21 0 0,-22-21 15,1 22-15,21-22 0,0 21 0,-21-21 16,0 1-16,21-1 0,0 0 16,-21-21-16,0 21 0,21 0 0,-22-21 15,1 21-15,0-21 0,0 0 16,0 0-16,0 22 0,-1-22 15,1 0-15,-21 0 0,21 0 0,-22 21 16,1-21-16,-21 0 0,20 0 0,-20 0 16,-1 0-16,1 0 0,-22 0 0,22 21 15,-22-21-15,0 0 0,1 0 16,-1 0-16,-21 0 0,0 0 0,0 0 16,1 0-16,20 0 0,-21 0 15,0 0-15,22-21 0,-22 21 16,21 0-16,0-21 0,1 21 0,-1 0 15,0-22-15,1 1 0,20 21 0,1 0 16,-1-21-16,1 21 0,20 0 16,-20 0-16,42-21 0,-22 21 0,22 0 15,0 0-15,0-21 16,21 0 15,21-1-15,-21 1-1,21 0-15,0 0 0</inkml:trace>
  <inkml:trace contextRef="#ctx0" brushRef="#br0" timeOffset="73250.99">1122 8742 0,'0'0'0,"0"-21"15,0 0-15,-21 21 32,21 21-32,0 0 15,0 0-15,0 0 0,0 0 0,0 22 16,0-1-16,0-21 0,0 22 15,0 20-15,0-42 0,0 22 16,0-1-16,0 0 0,0 1 0,0-22 16,0 21-16,0-21 0,0 0 15,0 1-15,0-1 0,0 0 0,0 0 16,21-21 15,-21-21-15,0 0-16</inkml:trace>
  <inkml:trace contextRef="#ctx0" brushRef="#br0" timeOffset="74011.56">1439 8869 0,'21'-21'0,"-42"42"0,64-63 0,-22 20 15,-21 44 16,0-1-15,0 0-16,-21 0 0,-1 0 16,1 22-16,0-1 0,21-21 0,-21 21 15,0 1-15,0-1 0,21-21 16,0 22-16,0-1 0,0-21 0,0 21 16,0-20-16,0-1 0,0 0 15,0 0-15,0 0 0,21 0 16,0-21-16,0 0 0,0 0 15,0 0-15,22 0 16,-22 0-16,0-21 0,0 21 0,0-21 16,1 0-16,-1 0 0,-21 0 15,21-1-15,-21 1 0,21-21 16,-21 21-16,21 0 0,-21-22 16,0 22-16,0 0 0,21-21 0,-21 20 15,22 1-15,-22 0 0,0 0 16,21 0-16,0 0 0,0-1 0,-21 1 15,21 0-15,0 21 0,1 0 16,-1 0-16,0 0 0,0 0 16,0 0-16,0 21 0,-21 0 0,22 1 15,-22-1-15,21 0 0,-21 0 16,0 21-16,0-20 0,0-1 0,0 21 16,0-21-16,0 22 0,0-22 15,-21 0-15,21 0 0,0 0 16,0 0-16,0 1 0,0-1 0,21 0 15,0-21 1,0 0-16,0 0 0,0 0 0,1 0 16,-1-21-16,0 21 0,21-21 15,-21-1-15,1 22 0,-1-21 0,21 0 16,-21 0-16,-21-21 0,21 20 16,-21-20-16,0 21 0,0-21 0,0-1 15,-21 22-15,0-21 0,0-1 16,0 22-16,-22-21 0,22 21 15,-21 21-15,21 0 0,-22 0 0,22 0 16,0 0-16,-21 0 16,21 0-16,-1 21 0,1 0 0,0-21 15,0 21-15,21 0 0,-21 1 16,21-1-16,0 0 0,0 0 16,21-21-16,0 0 15,0 21-15,0-21 0,1 0 0,-1 0 16,21 0-16,-21 0 0</inkml:trace>
  <inkml:trace contextRef="#ctx0" brushRef="#br0" timeOffset="74443.31">2963 9165 0,'0'0'0,"-42"21"0,0-21 0,-1 0 16,22 0-16,-21 0 0,-1 0 0,1 0 15,21 0-15,0 0 0,0 0 16,-1 0-16,1 0 0,42 0 31,1 0-31,20 0 0,0 0 0,1 0 16,-1 0-16,21 0 15,-20 0-15,20 0 0,1 0 0,20 0 16,-20 0-16,-1 0 0,22 0 16,-21 0-16,-1 0 0,1 0 0,-22 0 15,21 0-15,-20 0 0,-1 0 0,-21 0 16,0 0-16,1 0 0,-1 0 16,-42 0 15,-1 0-31,1 0 0,0 0 15,-21 0-15,21-21 0,-22 21 0,22 0 16,-21 0-16,21 0 0,-22 0 0,1 0 16,21 0-16,-22 0 0,22 0 15,-21 0-15</inkml:trace>
  <inkml:trace contextRef="#ctx0" brushRef="#br0" timeOffset="74720.14">2942 9208 0,'0'0'0,"-21"21"0,0-21 0,0 0 16,-1 0-16,1 21 15,42-21 1,1 0-16,-1 0 0,21 0 16,-21 0-16,22 0 0,-1 0 15,0 0-15,1 0 0,-1 0 0,21 0 16,-20 0-16,20 0 0,-20 0 0,20-21 16,-21 21-16,22 0 0,-22 0 15,1 0-15,-22 0 0,21 0 16,-21-21-16,0 21 0,1 0 0,-22-22 47,-22 1-32,1 21-15,0-21 16,0 0-16,21 0 0,-21 21 16</inkml:trace>
  <inkml:trace contextRef="#ctx0" brushRef="#br0" timeOffset="75155.89">3514 8805 0,'0'0'16,"-22"0"-16,1-21 0,0 21 15,0 0-15,0 0 32,21 21-17,0 1-15,21-1 0,0-21 0,0 21 16,0 0-16,1 0 0,20-21 15,0 21-15,-21 1 0,22-1 16,-1-21-16,0 21 0,-20-21 16,20 0-16,0 21 0,-21-21 0,22 21 15,-22-21-15,0 0 0,0 0 16,0 0-16,1 0 0,-1 0 0,-21 21 31,0 1-15,-21-1-16,-1-21 0,1 21 0,0 0 15,-21 0-15,-1 22 0,22-22 16,-21 0-16,0 21 0,-1 1 16,1-22-16,0 21 0,-1 0 0,1-20 15,0 20-15,-1 0 0,22-21 16,-21 22-16,21-22 0,-1 0 0,1 0 16,0-21-16,21 21 0,-21-21 15,21-21 1,21 0-1,0 0-15,0 0 0,1 0 16</inkml:trace>
  <inkml:trace contextRef="#ctx0" brushRef="#br0" timeOffset="75819.71">4868 8890 0,'0'0'15,"-21"0"-15,0 0 0,0 0 0,0 0 16,-1 0-16,1 0 0,21 21 15,21-21 1,1 0-16,20 0 0,21 21 0,1-21 16,-1 0-16,22 0 0,0 0 15,-1 0-15,22 0 0,0 0 0,0 0 16,0-21-16,0 21 0,-1-21 16,1 21-16,-21 0 0,0 0 0,-1 0 15,1 0-15,0 0 0,-22 0 16,1 0-16,-22 0 0,0 0 15,1 0-15,-1 0 0,-42 21 16,0 0-16,-42 1 16,-1-22-16,1 0 0,0 21 15,-22-21-15,1 21 0</inkml:trace>
  <inkml:trace contextRef="#ctx0" brushRef="#br0" timeOffset="76087.55">5101 9292 0,'0'0'0,"-21"21"0,0-21 0,21 22 16,21-22-16,0 0 15,21 0-15,1 0 0,20 0 16,1 0-16,-1 0 0,22 0 0,0 0 16,20 0-16,-20 0 0,21 0 15,-21-22-15,-1 22 0,22 0 0,-21 0 16,-1 0-16,1 0 0,0 0 0,-1 0 15,-20-21-15,21 21 0,-43 0 16,21 0-16,-20 0 0,-22 0 0,21 0 16,-63 0-1,-21 0-15,-1 0 16,1 0-16,0 0 0</inkml:trace>
  <inkml:trace contextRef="#ctx0" brushRef="#br0" timeOffset="76327.42">5270 9779 0,'0'0'0,"0"21"0,22 0 16,20-21-16,0 0 0,22 0 16,-1 0-16,22 0 0,0 0 0,-1 0 15,1 0-15,0-21 0,-1 21 16,1 0-16,0 0 0,-22-21 15,1 0-15,-1 21 0,1 0 0,-22-21 16,0 21-16,1-21 0,-22 21 16,0-22-16,0 22 0,0-21 0,0 0 15,-21 0-15,0 0 16</inkml:trace>
  <inkml:trace contextRef="#ctx0" brushRef="#br0" timeOffset="82479.41">8022 8805 0,'0'0'0,"0"-21"0,0 0 0,0 0 16,0 42 31,0 0-47,0 22 0,0-1 0,0 0 15,0 1-15,-21-1 0,21 0 0,0 1 16,0-1-16,0 0 15,0 1-15,0-22 0,0 21 0,0 0 0,0-20 16,0-1-16,0 21 0,0-21 16,0 0-16,0 1 15,0-44 1,0 1 0,0 0-16,21 0 0</inkml:trace>
  <inkml:trace contextRef="#ctx0" brushRef="#br0" timeOffset="82923.38">8318 8827 0,'0'0'15,"0"-43"1,-21 64 0,21 1-16,-21-1 15,0 0-15,21 0 0,0 21 16,0-20-16,-21-1 0,21 21 0,0-21 15,0 22-15,0-22 0,0 21 0,0-21 16,0 22-16,0-22 0,0 0 16,0 0-16,21 0 0,-21 0 0,21 1 15,0-22-15,0 21 0,1-21 16,-1 0-16,0 0 0,0 0 0,0 0 16,0 0-16,1 0 0,-1-21 0,0-1 15,0 1-15,0 0 0,0 0 16,-21 0-16,0 0 0,22-22 15,-22 1-15,0 0 0,0-1 0,0 1 16,0 0-16,-22-1 0,1 1 16,0 21-16,0 0 0,0-22 0,0 43 15,-22-21-15,22 21 0,0 0 16,0 0-16,0 0 0,-1 21 0,1 0 16,0 1-16,0-1 0,21 0 15,0 0-15,0 21 0,0-20 0,0-1 16,0 21-16,0-21 0,0 0 0,0 1 15,0-1-15,0 0 0,21 0 16,0-21-16,0 0 0,1 0 16,-1 0-16</inkml:trace>
  <inkml:trace contextRef="#ctx0" brushRef="#br0" timeOffset="84303.65">8953 8911 0,'0'0'0,"-21"0"32,21 21-17,-21-21-15,21 22 0,0-1 0,0 0 0,0 0 16,0 0-16,-21 0 0,21 22 16,0-22-16,0 0 0,0 21 15,0-20-15,0-1 0,0 0 0,0 0 16,0 0-16,0 0 0,0 1 0,0-1 15,21-21 17,-21-21-17,0-1-15,0 1 0,0 0 16,0 0-16,0 0 0,0 0 0,0-22 16,0 22-16,0-21 15,0 21-15,0-22 0,0 22 0,0 0 16,0 0-16,21 21 15,0 0 1,-21 21-16,22 0 0,-1 0 16,-21 22-16,21-22 0,-21 0 15,0 0-15,21 21 0,-21-20 0,21-1 16,-21 0-16,0 0 0,21 0 0,1-21 16,-22 21-16,21-21 0,0 22 15,0-22-15,0 0 16,0 0-16,1 0 0,-1 0 15,0-22-15,0 1 0,0 0 16,0 21-16,-21-21 0,22-21 16,-1 20-16,-21 1 0,21-21 0,-21 21 15,0 0-15,21-22 0,-21 22 16,0 0-16,0 0 0,0 42 31,0 0-31,0 0 16,0 0-16,0 1 0,0-1 0,0 0 15,0 0-15,0 21 0,0-20 16,0-1-16,0 0 0,0 0 0,0 0 16,0 0-16,0 1 0,0-1 0,21-21 15,-21 21-15,21-21 0,1 0 16,-1 0-16,0 0 16,0 0-16,21 0 0,-20 0 0,-1 0 15,0 0-15,21-21 0,-21 0 16,1-1-16,20 22 0,-21-21 0,0 0 15,-21-21-15,21 21 0,-21-1 0,22 1 16,-22-21-16,0 21 0,0 0 16,0-1-16,0 1 0,0 0 0,-22 21 15,1 0-15,21 21 16,-21 0 0,21 1-16,-21-1 0,21 0 15,0 0-15,0 0 0,0 22 0,0-22 16,0 0-16,0 0 0,0 0 15,21-21-15,-21 21 0,21 1 0,0-22 16,1 0-16,-22 21 0,21-21 0,0 0 16,0 0-16,0 0 0,0 0 15,22 0-15,-22 0 0,0-21 0,0-1 16,0 22-16,1-21 0,-1 0 16,0 0-16,-21 0 0,0 0 0,0-1 15,21 1-15,-21 0 0,0-21 16,0 21-16,0-1 0,0 1 15,0 0-15,-21 21 16,21 21 0,0 0-16,0 1 0,0-1 15,-21 0-15,21 0 0,0 0 0,0 0 16,0 1-16,0-1 0,-21-21 0,21 21 16,0 0-16,0 0 0,0 0 15,0-42 32,0 0-47,0 0 16,21 0-16,-21-22 0,21 22 15,0 0-15,-21-21 0,21 21 16,0-22-16,1 1 0,-1 21 0,0 0 16,0-1-16,0 1 0,-21 0 15,21 21-15,1 0 0,-1 0 0,0 21 16,-21 0-16,0 1 0,0 20 15,0-21-15,0 21 0,0-20 16,0 20-16,0-21 0,0 0 0,0 22 16,0-22-16,21 0 0,-21 0 0,21 0 15,-21 0-15,21-21 16,1 0-16,-1 0 16,0 0-1,0 0-15,0-21 16,-21 0-16,21 21 0,-21-21 0,0 0 15,22 0-15,-22-22 0,0 22 16,0 0-16,0 0 0,0-22 0,0 22 16,0-21-16,-22 21 0</inkml:trace>
  <inkml:trace contextRef="#ctx0" brushRef="#br0" timeOffset="84652.01">10075 8446 0,'0'0'0,"-21"0"0,0 0 16,0 0-16,0 21 15,21 0 1,0 0-16,0 0 0,0 0 16,0 1-16,21-22 15,0 21-15,0-21 16,0 0-16,0 0 0,1 0 15,-1 0-15,-21-21 0,0-1 16,21 1-16,-21 0 0,0 0 16,0 0-16,0 0 0,0-1 0,-21 1 15,0 21-15,-1-21 16,1 21-16,0-21 0,0 21 0,0 0 16,0 0-16,21 21 0,-22 0 15,22 0-15,0 1 0,0 20 16,0-21-16,0 0 0,0 22 0,0-1 15,0 0-15,0-21 0,0 22 0</inkml:trace>
  <inkml:trace contextRef="#ctx0" brushRef="#br0" timeOffset="86607.7">15811 7811 0,'0'0'0,"-21"-22"0,0 22 15,21-21 1,-21 21-16,0 0 15,21 21 1,0 1-16,-21 20 16,21 0-16,0 22 0,-22 20 15,22-20-15,0 21 0,0-1 0,0 22 16,0-21-16,0 21 0,0-1 0,0-20 16,0 21-16,0 0 0,0 0 15,0-22-15,0 22 0,0 0 0,0 0 16,0 0-16,0-22 0,-21 22 0,0-21 15,0-1-15,0-20 0,0 21 16,-1-22-16,1 1 0,0-22 0,0 0 16,0 1-16,21-1 0,0-21 0,-21 0 15,21 0-15,0-42 16,0 0-16,0 0 16,0-21-16,0-1 0,0 1 0,0 0 15</inkml:trace>
  <inkml:trace contextRef="#ctx0" brushRef="#br0" timeOffset="88367.93">15176 7874 0,'0'-21'15,"22"21"-15,-1 0 0,0 0 16,21 0-16,1-21 0,20 21 15,1 0-15,20 0 0,-20 0 0,42 0 16,-1 0-16,1-21 0,21 21 0,0 0 16,21 0-16,-21 0 0,22 0 15,-22 0-15,21 0 0,-21 0 0,21-22 16,-21 22-16,0 0 0,-21 0 16,0 0-16,-1 0 0,1 0 0,-21 0 15,0 0-15,20 0 0,-20 0 16,0 0-16,-1 0 0,1 0 0,0-21 15,-22 21-15,1 0 16,-1 0-16,-20 0 0,-1 0 0,0 0 16,-21 0-16,22 0 0,-22 0 15,-21 21 1,0 1 0,-21 20-16,0-21 0,-1 21 15,-20 1-15,21-1 0,0 22 0,0-22 16,-1 21-16,1-20 0,21 20 15,0-20-15,-21 20 0,21 1 0,0-1 16,0 1-16,0-1 0,-21 22 16,21-22-16,0 22 0,0 0 15,0-1-15,0 1 0,0 0 0,-21-22 16,21 22-16,-21-1 0,21 1 16,0 0-16,-22-1 0,1 1 0,21-21 15,-21 20-15,21-20 0,0 20 16,-21-20-16,21-1 0,-21 1 0,21-1 15,0 1-15,0-1 0,-21-20 0,-1 20 16,22-20-16,-21-22 0,0 21 16,21 0-16,-21-20 0,0-1 0,21 0 15,-21 0-15,-1 0 0,1-21 0,0 21 16,0 1-16,0-22 0,0 21 0,-1-21 16,-20 0-16,21 21 15,-21-21-15,20 0 0,-20 0 0,0 21 16,-1-21-16,-20 0 0,-1 0 0,1 0 15,-1 0-15,-20 0 0,-1 0 16,0 0-16,-20-21 0,-1 0 0,-21 21 16,0-21-16,0-1 0,-21 22 0,21-21 15,-22 0-15,44 0 0,-22 21 0,42-21 16,-21 0-16,43-1 0,-22 1 16,43 0-16,-22-21 0,43 21 0,-21-22 15,-1 1-15,22 21 0</inkml:trace>
  <inkml:trace contextRef="#ctx0" brushRef="#br0" timeOffset="88827.83">13568 8446 0,'0'0'0,"0"21"31,0 0-15,0 0-16,0 0 0,0 22 0,0-1 16,0-21-16,0 43 0,0-22 15,0 0-15,0 1 0,0 20 16,0-21-16,0 1 0,0-1 0,0 0 15,0-20-15,0-1 0,0 21 16,0-21-16,0 0 0,21-21 16,0 0-16,0 0 0,0-21 15,1 21-15,-1-21 16</inkml:trace>
  <inkml:trace contextRef="#ctx0" brushRef="#br0" timeOffset="89407.28">13885 8678 0,'0'0'16,"0"22"0,0 20-16,0-21 15,0 0-15,0 22 0,0-22 0,0 21 16,0 0-16,0-20 0,0-1 16,0 21-16,0-21 0,0 0 0,21-21 15,1 22-15,-1-1 0,0-21 0,0 0 16,0 0-16,0 0 15,1 0-15,-1-21 0,-21-1 16,21 1-16,-21 0 16,0 0-16,0 0 0,0 0 0,-21-22 15,0 22-15,-1 0 0,22-21 16,-21 20-16,21 1 0,-21-21 16,21 21-16,0 0 0,0-1 0,0 1 15,21 0-15,0 0 0,1 21 16,-1 0-16,0 0 0,0 0 0,21 0 15,-20 0-15,-1 0 0,0 21 0,0 0 16,0 22-16,-21-22 0,0 21 16,0 0-16,0 1 0,0-1 0,0-21 15,0 22-15,0-1 0,0-21 16,0 21-16,0-20 0,0-1 0,21 0 16,1 0-16,-1-21 0,0 0 0,0 21 15,0-21-15,0 0 16,1 0-16,-1 0 0,21-21 0,-21 0 15,0 0-15,1 0 0,20-22 16,-21 22-16,0-21 0,0-22 0,-21 22 16,0 0-16,0-22 0,0 22 0,0-1 15,0 1-15,-21 21 0,0-21 16,0 20-16,-21 22 0,-1 0 0,1 0 16,0 0-16,-1 0 0,-20 0 15,20 22-15,1-1 0,0 0 16,-1 0-16,22 21 0,0-20 0,21 20 15,0-21-15,42 0 0,1 0 16,-1 1-16</inkml:trace>
  <inkml:trace contextRef="#ctx0" brushRef="#br0" timeOffset="89871.1">18203 9038 0,'0'0'0,"0"-21"16,0 0 15,21 21-31,22 0 0,-1 0 16,0 0-16,22 0 0,-1 0 0,22 0 16,0 0-16,-1 0 0,22 0 0,-21 0 15,21 0-15,-22 0 16,22 0-16,-21 0 0,21 0 0,-22-21 15,1 21-15,0 0 0,-22 0 16,1 0-16,-22 0 0,0 0 0,-20 0 16,-44 0-1,-20 0-15,0 0 0,-1 0 16,-20 0-16,-22 0 0,1 0 0,20 21 16,-21-21-16,-20 0 0,20 0 15,0 21-15,-21-21 0,1 0 0</inkml:trace>
  <inkml:trace contextRef="#ctx0" brushRef="#br0" timeOffset="90071.99">18415 9081 0,'0'0'0,"-42"21"16,-1-21-16,22 21 0,21 0 16,21-21-16,22 21 15,-1-21-15,0 0 0,22 21 0,-1-21 16,1 0-16,-1 0 0,22 0 0,-22 0 16,1 0-16,-1 0 0,22 0 15,-21 0-15,-1 0 0,1 0 0,20 0 16,-41-21-16,20 21 0,1-21 15,-22 21-15,0-21 0,1 21 0,-1-21 16,-21 0-16,-21-1 0,0 1 16,0 0-16,-21 0 0,0-21 15,0 20-15,-22 1 0</inkml:trace>
  <inkml:trace contextRef="#ctx0" brushRef="#br0" timeOffset="90311.38">19346 8678 0,'-21'-21'0,"42"42"0,-63-63 0,63 42 31,0 0-31,0 21 0,22-21 16,-22 21-16,21 1 0,1-1 16,-22 0-16,21 0 0,0 0 0,1 0 15,-1-21-15,0 22 0,1-1 0,-1-21 16,0 0-16,-20 0 0,20 21 16,-21-21-16,0 0 0,0 21 0,-21 0 15,0 0-15,-42 1 16,21 20-16,-43-21 0,1 21 15,-1-20-15,-20 20 0,-22 0 0,0-21 16,0 22-16,-21-22 0,0 21 16,-21-21-16,0 1 0,0-1 0,0 0 15</inkml:trace>
  <inkml:trace contextRef="#ctx0" brushRef="#br0" timeOffset="90583.5">16489 8890 0,'0'0'0,"0"-21"0,21 0 16,0 21-16,21-21 0,1-1 0,20 1 16,1 21-16,20-21 0,1 0 15,21 21-15,0-21 0,0 21 0,-1-21 16,1 21-16,0 0 0,-21 0 0,-1 0 15,-20 0-15,-22 21 0,1 0 16,-22-21-16,-21 42 0,0-21 0,-43 1 16,1 20-16,-43-21 0,22 21 15,-43 1-15,0-1 0,0-21 16,-21 22-16,22-1 0</inkml:trace>
  <inkml:trace contextRef="#ctx0" brushRef="#br0" timeOffset="90864.34">16637 9271 0,'63'-21'0,"-126"42"0,21 0 0,-1 0 0,22 1 0,63-1 16,-20-21-1,41 0-15,-21 0 0,22 0 0,21 0 16,-22 0-16,22 0 0,-1 0 0,1 0 16,-21-21-16,20 21 0,-20 0 15,-1 0-15,-20 0 0,-22 0 0,-21 21 16,-21 0-16,-22 0 0,-20 0 16,-1 0-16,1 22 0,-22-1 15,0 0-15,1 1 0,-1-1 16,22 0-16,-1 1 0,1-1 0,20-21 15,22 22-15,21-22 0,0 0 16,0 0-16,42 0 0,1-21 0,-1 0 16,22 0-16,-1 0 0,1-21 15,20 0-15,1 0 0,21 0 0,-22-22 16,43 1-16,-21 0 0,0-1 0,0 1 16,0-22-16,0 22 0,-22-21 15,1-1-15</inkml:trace>
  <inkml:trace contextRef="#ctx0" brushRef="#br0" timeOffset="91524.35">5503 7345 0,'0'-169'31,"0"126"-31,0 22 0,0 0 16,-21 0-16,0 0 0,0-1 15,0 22-15,-1 0 0,-20 0 0,0 0 16,21 0-16,-22 0 0,1 22 0,0-1 15,-1 21-15,1 0 16,0 1-16,20 20 0,1-20 0,0 20 0,21-21 16,0 22-16,0-22 15,0 1-15,21-1 0,0 0 0,1-21 16,-1 22-16,21-22 0,0 0 0,1 0 16,-1 0-16,22-21 0,20 0 15,-20 0-15,20 0 0,1-21 0,21 0 16,-21 0-16,-1 0 0,-20-22 15,20 1-15,-20 0 0</inkml:trace>
  <inkml:trace contextRef="#ctx0" brushRef="#br0" timeOffset="93175.77">6329 6900 0,'0'0'0,"0"-21"15,-21 21 1,-1 0-16,22 21 15,-21 1-15,21 20 0,0 0 0,0 1 0,0-1 16,0 21-16,0-20 0,0 20 16,0 1-16,0-22 0,0 22 0,0-22 15,0 0-15,0 1 0,0-22 16,0 21-16,0-21 0,0 0 0,0 1 16,21-44 15,1 1-31,-22 0 15,0 0-15,21 0 0,0-22 16,0 22-16,0 0 0,-21-21 0,21 21 16,1-1-16,-22 1 0,21 21 15,0 0-15,-21 21 0,0 1 16,21-1-16,0 0 0,-21 0 0,21 21 16,-21-20-16,22-1 0,-1 0 15,-21 0-15,21 0 0,0 0 16,0-21-16,0 0 0,1 0 15,-1 0-15,21 0 0,-21 0 16,22-21-16,-22 0 0,21 21 0,-21-21 16,22 0-16,-22-22 0,0 22 15,0 0-15,0-21 0,0 21 0,-21-22 16,0 1-16,0 21 0,0 0 16,0-22-16,-21 22 0,0 21 15,0 0-15,0 0 0,0 21 16,-22-21-16,22 21 0,0 1 0,0 20 15,21-21-15,0 0 0,0 22 0,0-22 16,0 0-16,21 21 0,0-21 16,0 1-16,0-1 0,1-21 15,-1 21-15,0 0 0,0-21 16,0 0-16,0 0 0,1 0 0,-1 0 16,0 0-16,0 0 0,0 0 15,0 0-15,-21-21 0,22 0 16,-22 0-16,21 21 0,-21-22 0,0-20 15,21 21-15,-21 0 0,0 0 16,21-1-16,-21 1 0,0 0 0,0 0 16,0 42 15,0 0-31,0 0 0,0 1 16,0 20-16,0-21 15,0 0-15,0 0 0,0 1 0,0 20 16,0-21-16,0 0 0,21 0 15,0-21-15,1 0 16,-1 0 0,0 0-16,-21-21 0,21 0 0,0 21 15,0-21-15,-21-21 0,0 20 16,0 1-16,0 0 0,0-21 0,0 21 16,0-1-16,0 1 0,0 0 15,-21 0-15,0 0 0,0 21 16,0 0-1,21 21-15,0 0 16,21-21 15,0 0-31,0 0 0,0 0 16,1-21-16,-1 21 0,0 0 16,0-21-16,0 21 0,0 0 0,1 0 15,-1 0-15,0 0 0,-21 21 16,0 0-16,21-21 0,-21 42 0,21-20 15,-21-1-15,21 0 0,-21 0 0,0 0 16,0 22-16,0-22 0,0 0 16,0 0-16,0 0 0,0 0 15,0 1 1,0-44 0,0 1-1,0 0-15,22 0 16,-22 0-16,0-22 0,0 22 0,0-21 15,0 21-15,21 0 0,-21-22 0,21 22 16,-21 0-16,21 0 0,0 21 16,0 0-16,1 0 0,-1 0 15,-21 21-15,21 0 16,-21 0-16,0 0 0,21 22 0,-21-22 16,21 0-16,-21 21 0,21-20 15,-21-1-15,22 0 0,-1 0 16,-21 0-16,21-21 0,-21 21 0,21-21 15,0 0-15,0 0 0,1 0 16,-1 0-16,0 0 0,0 0 0,0-21 16,0 0-16,1 0 0,-22 0 0,21 0 15,0-1-15,0 1 0,-21 0 16,0-21-16,21 21 0,-21-22 0,21 22 16,-21-21-16,22 21 0,-22-1 15,0 1-15,0 42 16,0 1-1,0-1-15,0 0 0,0 0 16,0 0-16,0 22 0,0-22 0,0 0 16,0 21-16,0-21 0,0 1 0,21-1 15,0 0-15,-21 0 0,21 0 16,0-21-16,0 21 0,22-21 0,-22 0 16,21 0-16,-21 0 0,22 0 15,-1 0-15,-21-21 0,22 21 0,-1-21 16,0 0-16,-21 0 0,22 0 0,-22-22 15,0 22-15,0-21 16,0 21-16,1-22 0,-22 1 0,0 0 16,0 20-16,0 1 0,0 0 0,0 0 15,-22 21-15,1 0 0,0 21 16,0-21-16,0 42 0,21-20 0,-21 20 16,21-21-16,-22 21 0,22 1 15,0-1-15,0-21 0,0 0 0,22 22 16,-1-22-16,0 0 0,21-21 15,-21 21-15,22 0 0,-1-21 0,0 0 16,1 0-16,20 0 0,-20 0 0,41-21 16</inkml:trace>
  <inkml:trace contextRef="#ctx0" brushRef="#br0" timeOffset="93815.43">16552 6858 0,'0'0'0,"0"-21"0,0 0 0,-21 21 16,21 21-1,0 0 1,0 21-16,-21-20 0,21 20 0,0 21 16,0-20-16,0 20 0,0 1 15,0-1-15,0-20 0,-21 20 0,21 1 16,0-22-16,0 0 15,0 1-15,0-22 0,0 0 0,0 0 16,0 0-16,0 0 0,21-21 16,0 0-16,0-21 15,-21 0-15</inkml:trace>
  <inkml:trace contextRef="#ctx0" brushRef="#br0" timeOffset="94035.3">16446 6964 0,'0'0'0,"43"-21"31,-22 21-31,21-21 0,1-1 0,-1 22 16,0 0-16,1-21 0,20 21 16,-21 0-16,1 0 0,-1-21 0,0 21 15,-20 0-15,20 0 0,-21 0 16,0 0-16,0 0 0,-42 21 15,0 0 1,0 1-16</inkml:trace>
  <inkml:trace contextRef="#ctx0" brushRef="#br0" timeOffset="94207.2">16573 7366 0,'0'0'15,"0"21"-15,0 0 0,22-21 16,-1 0-1,21 0-15,-21 0 0,0 0 0,1 0 16,20 0-16,-21 0 0,0 0 16,0-21-16,22 21 0,-22-21 0,0 21 15,0-21-15,0 0 0,22 21 0,-22-21 16</inkml:trace>
  <inkml:trace contextRef="#ctx0" brushRef="#br0" timeOffset="94387.39">17208 7218 0,'0'63'16,"-21"-41"0,21-1-16,0 0 0,0 0 0,-21 0 15,21 0-15,-21 1 0,21-1 16,0 0-16,0 0 0,0 0 16,0-42 15,0 0-31</inkml:trace>
  <inkml:trace contextRef="#ctx0" brushRef="#br0" timeOffset="94568.29">17251 7154 0,'0'0'0,"-21"-21"16,-1 21-16,1-21 15,0 21-15,21-21 31,21 21-15,0 0-16,22 0 0,-22 0 16,0 0-16,0 0 0,22 0 15,-22 0-15,0 0 0</inkml:trace>
  <inkml:trace contextRef="#ctx0" brushRef="#br0" timeOffset="94932.08">17568 7303 0,'0'0'0,"0"21"15,-21-21 1,21-21-16,-21 21 16,21-22-16,0 1 0,0 0 15,21 0-15,0 0 0,0 21 16,1-21-16,-1 21 0,0 0 0,21 0 16,-21 0-16,1 0 0,-1 0 15,0 21-15,0 0 0,-21 0 16,0 21-16,0-20 0,0-1 0,0 21 15,0-21-15,0 22 0,0-22 16,-21 0-16,0 0 0,0 0 16,-1-21-16,22-21 31,0 0-31,0 0 0,0 0 0,0-1 16,0 1-16,0 0 0,0-21 15,0 21-15,0-22 0,22 22 0,-1 0 16,-21 0-16,21 0 0,0-1 15,0 1-15,0 21 0,1 0 16,-1 0-16,0 0 0,0 0 16</inkml:trace>
  <inkml:trace contextRef="#ctx0" brushRef="#br0" timeOffset="95236.16">17992 7345 0,'0'21'0,"0"-42"0,21 42 16,0-21-1,0 0 1,0-21-16,-21 0 0,21 0 16,1 21-16,-1-22 0,0 1 0,-21-21 15,21 21-15,0 21 16,-21-21-16,0-1 0,0 1 16,-21 21-1,0 21-15,0 1 16,0-1-16,-1 0 0,1 0 0,0 21 15,21-20-15,-21-1 0,21 0 16,0 0-16,0 21 0,0-20 0,0-1 16,21 0-16,0-21 15,0 0-15,1 0 0,-1 0 0,0 0 16,0 0-16,0 0 0,22 0 16,-1-21-16,-21 0 0,21-1 15,1 1-15</inkml:trace>
  <inkml:trace contextRef="#ctx0" brushRef="#br0" timeOffset="96298.88">18838 6752 0,'0'0'0,"0"-21"0,0 0 0,0 0 0,0 42 32,-21 0-32,0 0 0,0 22 15,21-22-15,-21 21 0,-1 0 16,1 22-16,0-1 0,0 1 0,0-1 15,0 22-15,-1-21 0,1 20 16,-21-20-16,21-1 0,0 1 16,-1-1-16,1 1 0,0-1 0,0 1 15,21-1-15,0-20 0,0 20 0,0-21 16,0 1-16,0-22 0,0 21 16,0-21-16,0 1 0,0-1 0,21-21 15,0 0-15,0 0 0,22 0 16,-22 0-16,0-21 0,0-1 0,22 1 15,-22-21-15,0 21 0,0-22 0,0 1 16,0 0-16,-21-1 16,0-20-16,0 21 0,0-1 0,0-20 0,-21 20 15,0 1-15,0 0 16,0-1-16,-22 22 0,22 0 0,-21 0 16,21 21-16,0 0 0,-1-21 0,1 21 15,42 0 1,1 0-1,20 0-15,-21 0 0,21-21 16,1-1-16,-1 22 0,-21-21 0,22 0 16,-1 21-16,0-21 0,1 0 15,-22 0-15,21-1 0,-21 1 0,0 0 16,1 0-16,-22 0 0,0 0 16,-22 42 15,1 0-31,21 0 15,0 0-15,-21 0 0,21 1 0,-21-1 16,21 21-16,0-21 0,0 0 16,0 1-16,0-1 0,0 0 15,0 0 1,21-21-16,0 0 0,0 0 0,1 0 16,-1 0-16,0-21 15,-21 0-15,0 0 16,0-1-16,0 1 0,0 0 0,0 0 15,0-21-15,-21 20 16,21-20-16,-21 21 0,21 0 0,0 0 16,0-1-16,0 1 0,0 0 15,0 0-15,21 21 0,0 0 16,0 0-16,0 0 0,0 0 16,1 0-16,-1 0 0,0 0 15,-21 21-15,21 0 0,-21 0 0,21 1 16,-21-1-16,0 0 0,0 0 15,0 21-15,0-20 0,0-1 0,0 0 16,-21 0-16,21 0 0,-21 0 16,21 1-16,-21-1 0,21 0 15,0 0-15,0-42 32,21 0-32,-21 0 15,21-1-15,0-20 0,22 21 16,-22-21-16,0-1 0,21-20 15,-21 20-15,1 1 0,-1 0 0,-21 21 16,0-1-16,0 1 0,0 0 16,0 0-16,-21 42 15,21 0 1,-22 0-16,1 22 0,0-22 0,21 21 16,0 1-16,0-22 0,0 21 15,0 0-15,0-20 0,0 20 16,0-21-16,0 0 0,21 0 0,0-21 15,1 22-15,-1-22 0,21 0 16,-21 0-16,22 0 0,-22-22 0,21 22 16,0-21-16</inkml:trace>
  <inkml:trace contextRef="#ctx0" brushRef="#br0" timeOffset="96959.11">20383 8615 0,'0'0'16,"22"-21"-16,-1 21 0,-21 21 31,0 0-15,0 0-16,0 0 0,0 1 0,0 20 15,0 0-15,0 1 0,0-1 16,-21-21-16,21 21 0,0 1 0,0-1 15,-22 0-15,22-20 0,0-1 16,0 21-16,0-21 0,0 0 16,-21 1-16,21-1 0,0-42 31,21-1-31</inkml:trace>
  <inkml:trace contextRef="#ctx0" brushRef="#br0" timeOffset="97351.88">20764 8657 0,'0'0'0,"0"-21"0,0 42 47,0 0-47,-21 1 0,21-1 16,-21 0-16,21 21 0,-21-21 0,21 22 15,0-1-15,0-21 0,0 22 16,0-22-16,0 21 0,0-21 0,0 0 15,0 1-15,21-1 0,0-21 0,0 21 16,1-21-16,-1 0 0,0 0 16,0 0-16,0 0 0,22-21 0,-22 0 15,0-1-15,0 1 0,0 0 16,22-21-16,-22 21 0,-21-22 0,21 1 16,-21 0-16,21-22 0,-21 43 15,0-21-15,0-1 0,0 22 16,-21 0-16,0 0 0,0 21 0,-1 0 15,-20 0-15,21 0 0,-21 0 16,20 0-16,-20 21 0,21 0 0,0-21 16,0 21-16,-1 0 0,1-21 0,21 22 15,0-1-15,0 0 0,0 0 16,21 0-16,1-21 0,-1 0 16,21 21-16,-21-21 0</inkml:trace>
  <inkml:trace contextRef="#ctx0" brushRef="#br0" timeOffset="98599.4">21484 8784 0,'0'-21'15,"0"42"-15,0-63 0,-21 42 32,0 0-32,0 0 0,21 21 15,-22 0-15,22 0 0,-21 1 0,21-1 16,-21 0-16,21 21 0,0-21 15,0 1-15,0 20 0,0-21 0,0 0 16,0 0-16,0 1 0,0-1 0,0 0 16,0 0-16,0-42 47,21 21-47,-21-21 15,21 0-15,-21-22 0,22 22 0,-22-21 16,0-1-16,21 22 0,0-21 15,0 0-15,-21 20 0,0-20 0,0 21 16,21 0-16,-21 0 0,21 21 0,1 0 16,-1 0-1,-21 21-15,21 0 0,-21 0 16,21 0-16,-21 22 0,0-22 0,0 0 16,21 21-16,-21-21 15,0 1-15,21 20 0,-21-21 0,0 0 16,0 0-16,22-21 0,-22 22 0,21-1 15,0-21 1,0 0-16,0 0 0,0 0 16,1-21-16,-1-1 15,0 22-15,0-21 0,-21-21 0,21 21 16,0 0-16,1-22 0,-1 22 0,0-21 16,-21 21-16,21-1 0,0 1 15,-21 0-15,0 0 0,0 0 0,0 42 31,0 0-31,0 0 16,0 0-16,0 1 0,0 20 0,-21-21 16,21 0-16,0 0 0,0 22 15,0-22-15,0 0 0,0 0 0,0 0 16,0 1-16,21-22 0,0 0 16,-21 21-16,22-21 0,-1 0 15,0 0-15,0 0 0,0 0 0,0-21 16,1 21-16,-1-22 0,0 1 15,21 0-15,-21 0 0,1 0 0,-1 0 16,0-22-16,-21 22 0,21-21 0,0 21 16,-21-22-16,0 22 15,0 0-15,0 0 0,-21 42 32,0-21-32,21 21 15,0 0-15,-21 0 0,21 22 0,0-22 16,-21 0-16,21 0 0,0 0 15,0 1-15,0-1 0,21 0 16,0-21 0,0 0-16,0 0 15,0 0-15,1 0 0,-1-21 16,0 0-16,0 21 0,-21-22 0,0 1 16,21 0-16,-21 0 0,21 0 15,-21 0-15,22-1 0,-22 1 16,0 42 15,0 1-31,-22-1 16,22 0-16,0 0 0,0 0 15,-21 0-15,0 1 0,21-1 16,-21 0-16,21 0 16,0 0-16,0-42 46,0 0-46,0 0 16,21-22-16,0 22 0,-21 0 16,21-21-16,22 21 0,-22-22 15,0 22-15,21 0 0,-20 0 0,-1 0 16,21 21-16,-21 0 0,0 0 16,1 0-16,-1 21 0,0 0 0,-21 0 15,0 21-15,0-20 0,0 20 0,0-21 16,0 21-16,0-20 0,-21-1 15,21 0-15,-21 0 0,-1 0 0,22 0 16,-21-21-16,0 0 0,0 0 16,0 0-16,0 0 15,-1-21 1,1 0-16,21 0 16,-21-21-16,21 20 0</inkml:trace>
  <inkml:trace contextRef="#ctx0" brushRef="#br0" timeOffset="98771.3">22373 8340 0,'0'0'0,"-21"0"0,21-21 15,-21 21-15,0 0 32,21 21-32,0 0 31,-22-21-31,1 0 15,0 21-15</inkml:trace>
  <inkml:trace contextRef="#ctx0" brushRef="#br0" timeOffset="102688.4">8636 10054 0,'0'0'0,"-21"0"0,0 0 15,-1 21-15,-20-21 0,21 0 0,0 0 16,0 0-16,-1 0 16,44 0 15,-1 0-31,0 0 0,21 0 0,1 0 15,20 0-15,22 0 0,-1 22 16,1-22-16,21 21 0,0-21 0,0 0 16,-1 0-16,22 21 0,-21-21 15,42 0-15,-21 0 0,0 0 0,0 0 16,0 0-16,-21 0 0,0 0 16,0 0-16,-21 0 0,-1 0 15,1 0-15,-22 0 0,1 0 0,-22 0 16,1 0-16,-1 0 0,-21 0 15,0 0-15</inkml:trace>
  <inkml:trace contextRef="#ctx0" brushRef="#br0" timeOffset="103559.32">20637 9885 0,'-42'0'0,"84"0"0,-105 0 0,42 0 16,0 0-16,42 0 15,0 0-15,21 0 16,1 0-16,20 0 0,22 0 15,-1 0-15,1 0 0,21 0 0,0 21 16,21-21-16,0 0 16,0 0-16,0 0 0,0 0 0,0 0 15,-21 0-15,-1 0 0,1 21 16,0-21-16,-21 0 0,-1 0 0,1 0 16,-21 0-16,-1 0 0,1 0 15,-22 0-15,0 0 0,-21 0 0,1 0 16,-44 0 15,-20 0-15,21 0-16,0 0 0,-22 0 0</inkml:trace>
  <inkml:trace contextRef="#ctx0" brushRef="#br0" timeOffset="104560.11">12425 11155 0,'-21'0'0,"42"0"0,-64 0 16,22 0-16,0-21 0,0 21 15,0-21-15,0-1 0,21 1 0,0 0 16,0 0-16,-22 21 0,22-21 0,0 0 15,0-1-15,0 1 0,22 0 16,-1 21-16,-21-21 0,21 21 0,0 0 16,21-21-16,-20 21 0,-1 0 15,0 0-15,21 0 0,-21 0 0,22 21 16,-22-21-16,0 21 0,0 21 16,0-20-16,1 20 0,-22 21 15,0-20-15,0 20 0,0 1 0,0-1 16,-22 1-16,-20-1 0,0 1 15,-1-1-15,1-20 0,0 20 0,-22-21 16,1 1-16,20-1 0,-20 0 0,-1 1 16,22-22-16,0 0 0,-1 0 15,1-21-15,0 0 0,21 0 0,-1 0 16,-20 0-16,21-21 0,0 0 16,0 0-16,-1-22 0,1 22 0,0-21 15,0 21-15,21-22 0,-21 1 16,21 0-16,-21-1 0,21 1 15,0 0-15,0-1 0,0 1 0,21 21 0,0-21 16,0 20-16,0 22 16,0 0-16,22 0 0,-22 0 0,21 0 15,1 0-15,-1 22 0,0-1 16,1 21-16,-1-21 0,0 0 0,1 22 16,-1-22-16,0 0 0,-21 21 0,22-20 15,-1-1-15,-21 0 0,0 0 16,22 0-16,-22 0 0,0 1 0,21-22 15,-20 21-15,-1-21 0,0 0 0,0 0 16,0 0-16,0 0 0,1 0 16</inkml:trace>
  <inkml:trace contextRef="#ctx0" brushRef="#br0" timeOffset="105007.89">12912 11282 0,'0'0'0,"21"-21"0,-21 0 0,0-1 16,0 44 0,0-1-1,0 0-15,0 0 0,-21 21 16,-1-20-16,1 20 0,21 0 0,-21-21 16,21 22-16,-21-1 0,21-21 15,0 22-15,0-22 0,0 0 16,0 21-16,0-21 0,0 1 0,21-1 15,0-21-15,0 21 0,1-21 0,-1 0 16,0 0-16,0 0 0,0 0 16,0 0-16,1 0 0,20 0 0,-21 0 15,0-21-15,0 21 0,1-21 16,20-1-16,-42 1 0,21 0 0,0-21 16,-21 21-16,0-22 0,0 1 0,0 21 15,0-22-15,-21 1 0,0 0 16,0-1-16,0 22 0,-1-21 15,1 21-15,0 0 0,-21 21 16,21 0-16,-1 0 0,1 0 0,0 0 16,0 21-16,0-21 0,21 21 0,0 0 15,0 0-15,-21 22 0,21-22 16,0 0-16,0 0 0,0 0 0,0 0 16,0 1-16,0-1 0,0 0 15,0 0-15,21-21 0,0 0 16,0 0-16,0 0 0</inkml:trace>
  <inkml:trace contextRef="#ctx0" brushRef="#br0" timeOffset="106379">13547 11451 0,'0'0'0,"21"0"0,-21 21 46,0 1-46,0-1 0,0 0 16,-21 0-16,-1 21 0,22-20 0,0-1 16,-21 0-16,21 0 0,-21 0 15,21 0-15,-21 1 0,21-1 16,0 0-16,0 0 0,0-42 47,21 0-32,-21 0-15,21-22 16,0 22-16,-21 0 0,0 0 0,0-22 16,22 22-16,-1 0 0,-21-21 15,0 21-15,0-1 0,21 1 0,-21 0 16,21 21-16,-21-21 0,21 21 16,-21 21-1,21 0-15,1 0 0,-22 22 16,0-22-16,0 0 0,21 0 15,-21 22-15,21-22 0,-21 0 16,0 0-16,0 0 0,0 0 0,0 1 16,21-1-16,-21 0 0,21 0 15,-21 0-15,21-21 16,1 0-16,-1 0 0,0 0 16,0-21-16,0 0 15,-21 0-15,21 0 0,1-1 0,-1 1 16,0 0-16,0-21 0,0 21 0,0-22 15,1 1-15,-1 21 0,0-22 16,0 22-16,0 0 0,0 0 0,-21 0 16,0 42-1,0 0 1,0 0-16,0 22 16,0-22-16,0 0 0,0 0 15,0 21-15,0-20 0,0-1 0,0 0 16,0 0-16,0 0 0,0 0 15,0 1-15,0-1 0,22 0 16,-1 0-16,0-21 0,0 0 16,0 0-16,0 0 0,22 0 15,-22 0-15,21 0 0,-21-21 0,22 0 16,-22 21-16,0-21 0,21-1 0,-20 1 16,-1 0-16,0 0 0,0 0 15,0 0-15,-21-22 0,0 22 16,0 0-16,0 0 0,0 0 15,0-1-15,0 44 16,0-1 0,0 0-16,-21-21 0,21 21 15,0 0-15,-21 22 0,21-22 0,0 0 16,0 0-16,0 0 0,0 0 16,0 1-16,0-1 0,0 0 15,21-21 1,0 0-1,0 0-15,1-21 16,-1 0-16,0-1 0,0 1 16,-21 0-16,21 0 0,0-21 15,1 20-15,-22-20 0,21 21 0,-21 0 16,0 0-16,21-1 0,-21 1 16,21 21-16,-21 21 31,0 1-31,0-1 0,0 0 15,0 0-15,0 0 0,0 0 0,0 1 16,0-1-16,0 0 0,0 0 16,0 0-16,0 0 0,0 1 15,21-22 32,-21-22-47,21 22 16,-21-21-16,0 0 0,22 0 15,-1 0-15,-21 0 0,21-1 0,-21 1 16,21-21-16,0 21 0,-21 0 16,21-1-16,-21 1 0,22 21 0,-22-21 15,21 21-15,0 0 0,-21 21 16,21 0-16,-21 1 16,0-1-16,0 0 0,0 0 15,0 0-15,21 0 0,-21 1 0,0-1 16,0 0-16,0 0 0,0 0 15,21 0-15,1-21 16,-1 0-16,0 0 16,0 0-16,0 0 0,0 0 0,1 0 15,-1 0-15,0 0 0,0-21 0,0 0 16,0 0-16,1 0 16,-22 0-16,21-1 0,-21 1 0,0 0 15,0 0-15,0 0 16,0 0-16</inkml:trace>
  <inkml:trace contextRef="#ctx0" brushRef="#br0" timeOffset="106698.81">14541 10922 0,'0'0'0,"-42"0"0,21 0 16,0 21-16,0-21 0,-1 21 0,1 1 15,21-1-15,-21 0 16,21 0-16,0 0 0,0 0 16,21-21-16,0 0 15,1 0-15,-1 0 16,21 0-16,-21 0 0,0 0 0,1-21 16,-1 0-16,0 0 15,-21 0-15,0 0 16,-21 21-1,0 0-15,-1 0 0,1 0 16,0 0-16,0 21 16,0 0-16,21 0 15,0 0-15</inkml:trace>
  <inkml:trace contextRef="#ctx0" brushRef="#br0" timeOffset="115319.39">9504 13568 0,'0'0'0,"-43"-21"0,22 21 0,-21 0 15,21-21-15,0 21 0,-1-22 16,1 22-16,0 0 0,0 0 0,0 0 16,0 0-1,-1 22-15,1 20 0,21-21 16,-21 21-16,0 22 0,21-1 15,-21 1-15,-22-1 0,22 22 0,0 0 16,0 21-16,0-1 0,0 1 0,-1 0 16,1 21-16,0 0 0,0 0 15,0 0-15,0 21 0,21-21 0,0 0 16,0 0-16,-22 0 0,22 0 0,0-21 16,0 21-16,-21-21 0,21-21 0,0 20 15,0-20-15,0 0 0,0-22 16,0 1-16,0-1 0,0-20 15,0-1-15,0 0 0,21-21 0,1-21 16,-1 0-16,-21-42 16,21 21-16,0-21 0,-21-22 15,21 1-15,0-1 0</inkml:trace>
  <inkml:trace contextRef="#ctx0" brushRef="#br0" timeOffset="115944.06">9271 14266 0,'0'0'0,"0"-42"0,-21 0 0,0-1 0,-1 1 15,1 21-15,0 0 0,0 0 16,0-1-16,0 1 0,-1 21 0,1 0 16,21-21-1,21 21-15,22 0 16,-1 0-16,0-21 0,22 21 0,-1-21 15,1 21-15,21-21 0,-1-1 16,1 22-16,0-21 0,20 0 0,1 0 16,-21 0-16,21 21 0,-22-21 15,1-1-15,0 1 0,-1 0 16,1 21-16,0 0 0,-1 0 0,-20 0 16,-1 0-16,1 0 0,-1 0 0,-20 21 15,20 0-15,-20 1 0,-1 20 16,0-21-16,-21 21 0,1 1 0,20-1 15,-42-21-15,21 43 0,-21-22 0,0 0 16,0 22-16,0-22 0,0 22 16,0-1-16,0 1 0,0-1 0,0 1 15,-21-1-15,21 22 0,-21-22 0,21 1 16,-21 21-16,21-22 0,-22 22 16,22-1-16,0 1 0,0-21 15,0 20-15,0 1 0,0-22 0,0 22 16,0-21-16,0 20 0,0-20 0,0-1 15,0 1-15,0-1 0,0 1 16,0-22-16,0 22 0,0-22 0,0 0 16,-21 1-16,21-1 0,-21 0 0,-21-21 15,21 22-15,-22-22 0,-20 0 0,20 0 16,-41 0-16,20 1 0,-20-1 16,-22 0-16,0 0 0,0 0 0,-21 0 15,0-21-15,0 22 0,21-1 0,-21-21 16,21 0-16,1 0 0,20 0 15,0 0-15,1 0 0,20 0 16,22-21-16,-22-1 0,22 22 0,21-21 16,0 0-16,-1 0 0,22-21 0,0 20 15,0-20-15,0 21 0</inkml:trace>
  <inkml:trace contextRef="#ctx0" brushRef="#br0" timeOffset="116390.79">13187 13949 0,'-21'-21'0,"42"42"0,-64-42 0,22 0 16,0 21-16,0 0 0,0 0 16,0 0-16,21 21 15,0 21-15,0-21 16,0 22-16,0 20 0,0 1 0,0-1 16,21 22-16,-21-1 0,0 22 0,0 0 15,0 0-15,0 21 0,0 0 16,0 0-16,-21 0 0,-1 0 15,1 0-15,0 0 0,0 0 0,21 0 16,-21-21-16,0 0 0,-1-1 0,22-20 16,0 21-16,-21-43 0,0 22 0,0-43 15,21 22-15,0-22 0,0 1 16,0-1-16,0-21 0,0 0 0,0-42 16,21 0-1,-21-21-15,21-1 0,0 1 0,1-22 16,20-20-16,-21-1 0,0 0 15</inkml:trace>
  <inkml:trace contextRef="#ctx0" brushRef="#br0" timeOffset="116939.47">13208 14584 0,'0'0'0,"0"-85"0,-21 22 0,21-1 16,-21 22-16,-1 0 0,22-1 0,0 22 15,0 0-15,0 0 0,0 0 0,0-1 16,0 1-16,22 0 15,-1 0-15,0 21 0,21-21 0,1 0 16,20-1-16,1 1 0,-1 0 16,22 0-16,-22 0 0,22 0 0,0-1 15,-1 1-15,1 21 0,0-21 0,-1 0 16,1 0-16,0 0 16,-1 21-16,1-22 0,-22 22 0,22 0 15,-21 0-15,-1 0 0,-21 0 0,22 0 16,-22 0-16,1 22 0,-1-1 15,-21 21-15,21-21 0,-20 22 0,-22-22 16,0 21-16,0 22 0,0-22 0,0 0 16,0 22-16,-22-1 0,1 1 15,21 20-15,-21-20 0,21-1 0,-21 1 16,21 21-16,-21-22 0,21 22 16,0-22-16,0 22 0,0-22 0,0 22 15,0 0-15,0-1 0,0-20 16,21 21-16,0-1 0,0-20 0,0 20 15,22 1-15,-22-21 0,0 20 0,21-20 16,-20 20-16,20-20 0,-21 21 0,0-22 16,0 1-16,1-1 0,-1 1 15,-21-22-15,0 21 0,0-20 0,0-1 16,-21 22-16,-22-22 0,1-21 0,-22 21 16,1 1-16,-1-22 0,-20 0 0,-22 21 15,0-20-15,0-1 0,-21 0 16,0 0-16,0 0 0,0 0 0,0-21 15,21 0-15,-21 0 0,0 0 0,22-21 16,-1 0-16,0 0 0,0 0 16,0-22-16,-21-20 0,43 21 15,-22-22-15</inkml:trace>
  <inkml:trace contextRef="#ctx0" brushRef="#br0" timeOffset="117311.26">9313 14520 0,'0'0'15,"0"-42"1,21 42-16,-21-21 0,22 21 0,-1-21 16,21 0-16,-21 21 0,0-22 15,1 1-15,20 0 0,0 21 16,1-21-16,20 0 0,1 0 0,-1 21 16,22-22-16,-22 22 0,22-21 15,-22 21-15,1-21 0,-1 21 0,1 0 16,-1 0-16,-20 0 0,-22 0 15,21 0-15,-42 21 0,0 0 0,0 22 16,-42-22-16,0 21 0,-1 1 16,-20-1-16,-22 0 0,0 1 0,1-1 15</inkml:trace>
  <inkml:trace contextRef="#ctx0" brushRef="#br0" timeOffset="117734.97">9419 14944 0,'-42'21'0,"84"-42"0,-84 63 0,42-21 15,0 0-15,0 1 0,21-22 0,21 0 16,1 0-16,20 0 0,1 0 15,-1-22-15,22 1 0,-22 0 16,22 0-16,0 0 0,20 21 0,-20-21 16,233-43-1,-255 64-15,-21 0 0,1 0 16,-1 0-16,-42 21 0,-21 0 16,0 22-16,-22-22 0,-20 0 15,-1 21-15,1 1 0,-22-1 0,1 0 16,-1 1-16,-21 20 0,21-20 15,1-1-15,-1 0 0,22 1 0,-1-22 16,22 21-16,21-21 0,-1-21 0,22 21 16,43-21-1,-22 0-15,42 0 0,-20 0 16,20-21-16,1 21 0,20-21 0,-20 0 16,21 21-16,-1-21 0,-20 0 0,20 21 15,-20 0-15,-22 0 0,22 0 16,-43 0-16,0 21 0,-21 0 0,0 21 15,-21-21-15,0 22 0,-22-1 0,-20 0 16,21 1-16,-43-1 0,21 22 16,1-22-16,-1 0 0,1 22 0,21-22 15,20 0-15,1 1 0,21-1 0,0-21 16,21 0-16,22 1 0,-1-22 0,22 0 16,-1 0-16,22-22 15,-1 1-15</inkml:trace>
  <inkml:trace contextRef="#ctx0" brushRef="#br0" timeOffset="118651.37">14626 14563 0,'0'0'0,"-21"0"0,0 0 15,0 0-15,-1 0 16,22-21-16,0-1 15,43 1-15,-22 21 0,0-21 0,21 21 16,1-21-16,20 21 0,-20-21 16,20 21-16,1 0 0,-1 0 0,1 0 15,-1 0-15,1 0 0,-22 0 0,-21 0 16,21 0-16,-42 21 0,0 0 16,0 0-16,-42 0 0,0 22 15,-22-22-15,1 21 0,-22 1 0,-21-1 16,22 0-16,-22 1 0,-21-1 0,21 0 15,21 1-15,-21-22 0,22 21 16,20-21-16,1 22 0,20-22 0,1 0 16,63-21-1,22 0-15,20 0 0,1 0 0,-1 0 16,1-21-16,20 21 0,-20-21 16,20 21-16,1 0 0,0-22 0,-22 22 15,22 0-15,-22-21 0,1 21 16,-1 0-16,-20 0 0,-22 0 0,21 0 15,-42 21-15,-42 1 16,21-1-16,-22 0 0,-20 0 16,21 21-16,-43-20 0,21 20 0,-20-21 15,-1 21-15,0 1 0,1-22 0,-1 21 16,0-21-16,22 22 0,21-22 16,-1 21-16,22-21 0,21 1 0,0-1 15,0 0-15,21-21 0,22 21 0,-1-21 16,21 0-16,-20 0 0,20 0 15,1 0-15,-1 0 0,1 0 16,-1 0-16,1 0 0,-22 0 0,22 0 16,-22 0-16,0 0 0,-21 0 0,1 0 15,-22 21-15,0 0 0,-22 1 16,1-1-16,-21 0 0,0 21 16,-22-21-16,1 1 0,-1 20 0,-21 0 15,22-21-15,-22 22 0,22-1 0,-1 0 16,1 1-16,20-22 0,1 21 15,21-21-15,0 22 0,21-22 16,0 0-16,21 0 0,0 0 0,21 1 0,22-1 16,-22 0-16,22-21 0,-1 0 15,1 21-15,-1-21 0,1 0 0,-1 21 16,1 0-16,-22-21 0,0 22 16,1-1-16,-22 0 0,0 0 0,-21 0 15,0 0-15,0 22 0,-21-1 0,-21-21 16,-1 22-16,22-1 0,-42-21 15,20 21-15,1-20 0,0-1 0</inkml:trace>
  <inkml:trace contextRef="#ctx0" brushRef="#br0" timeOffset="118764.33">13843 14711 0</inkml:trace>
  <inkml:trace contextRef="#ctx0" brushRef="#br0" timeOffset="119828.67">16849 14520 0,'0'0'0,"-22"22"0,1-1 0,0-21 0,0 21 16,0 0-16,0-21 0,-1 21 0,1 0 15,0-21-15,21 22 0,-21-22 16,21 21-16,21-21 15,21 21-15,-20-21 0,20 0 0,21 0 16,-20 0-16,20 0 0,1 0 16,20 0-16,-20 0 0,21 0 0,-1 0 15,1 0-15,0 0 0,-22 0 16,22-21-16,-22 21 0,1-21 16,-1 21-16,-20 0 0,-1 0 0,-21 0 15,0 0-15,-42 0 16,0 0-16,-21 0 0,-1 0 0,-20 0 15,-22 0-15,22 0 0,-22 21 16,0-21-16,1 0 0,-1 0 0,0 0 16,1 0-16,20 0 0,1 0 0,20 21 15,-20-21-15,20 0 16,22 0-16,0 21 0,0-21 0,21 21 16,21-21-16,0 0 0,0 0 15,22 21-15,-1-21 16,22 0-16,-22 0 0,21 0 0,1 0 15,-1 0-15,1 0 0,21 0 0,-22 0 16,1 0-16,-1 0 0,1-21 0,-22 21 16,21-21-16,-41 21 0,20-21 15,-21 21-15,0-21 0,-21 0 0</inkml:trace>
  <inkml:trace contextRef="#ctx0" brushRef="#br0" timeOffset="120195.46">17653 14245 0,'0'-21'16,"0"42"-16,0-63 0,-21 21 0,21 42 31,0 0-31,0 0 16,21 0-16,0 1 0,-21-1 0,21 0 16,0 0-16,1 0 0,20 0 15,-21 1-15,0-22 0,22 21 0,-22-21 16,0 21-16,21-21 0,-21 0 0,1 0 15,20 0-15,-21 0 0,0 0 16,22 0-16,-22 0 0,0 0 0,0 0 16,-21 21-16,0 0 15,-21 0 1,0-21-16,0 22 0,-1-1 16,-20 0-16,0 0 0,-1 0 0,1 0 15,0 1-15,-1 20 0,-20-21 0,21 0 16,-22 22-16,22-22 0,-1 21 15,1-21-15,-21 22 0,41-22 0,-20 0 16,0 21-16,21-21 0,-1 1 0,1-1 16,21 0-16,0 0 0,21-21 15,1 0-15</inkml:trace>
  <inkml:trace contextRef="#ctx0" brushRef="#br0" timeOffset="120555.26">19283 14372 0,'0'0'0,"0"-21"16,-21 0-16,-1-21 15,22 20-15,0 44 32,0-1-17,0 0-15,0 0 0,0 0 16,-21 0-16,21 22 0,-21-22 0,21 21 16,0-21-16,-21 22 0,21-22 0,0 0 15,-21 21-15,21-20 0,0-1 16,0 0-16,0 0 0,0 0 0,0 0 15,21-42 1,0 0 0,0 0-16</inkml:trace>
  <inkml:trace contextRef="#ctx0" brushRef="#br0" timeOffset="120915.49">19727 14245 0,'21'0'16,"-42"0"-16,64 0 0,-22 0 0,-21 43 31,0-22-31,-21 0 0,-1 0 16,22 0-16,-21 22 0,0-22 0,21 21 15,0-21-15,0 0 0,-21 22 0,21-22 16,0 0-16,0 0 0,0 0 16,0 1-16,21-22 0,0 0 0,0 0 15,1 0-15,-1 0 0,0 0 16,21 0-16,-21-22 0,22 1 15,-22 0-15,21 0 0,-21 0 0,22 0 16,-22-22-16,0 22 0,-21 0 0,0-21 16,0 20-16,0 1 0,-21-21 0,0 21 15,-22 0-15,22-1 0,-21 1 16,0 21-16,-1 0 0,1-21 0,0 21 16,20 0-16,-20 0 0,21 0 0,0 0 15,0 21-15,21 0 0,0 1 16,0-1-16,0 0 0,21-21 15,0 21-15,0 0 0,21-21 16,1 0-16,-22 0 0</inkml:trace>
  <inkml:trace contextRef="#ctx0" brushRef="#br0" timeOffset="122047.18">20405 14245 0,'0'0'0,"21"0"0,-21 21 31,0 1-31,0-1 0,0 0 0,0 0 16,0 0-16,-21 0 0,21 22 16,-22-22-16,22 0 0,0 0 0,0 0 0,-21 1 15,21-1-15,-21 0 16,0-21 0,21-21-1,0 0-15,0-1 16,0 1-16,0 0 0,0-21 15,0 21-15,0-22 0,21 22 0,0 0 16,0-21-16,1 20 0,-22 1 0,21 21 16,0 0-16,0 0 0,0 0 15,0 21 1,-21 1-16,22-1 0,-22 21 0,0-21 16,0 0-16,21 22 15,-21-22-15,21 0 0,0 0 0,-21 0 0,0 1 16,21-1-16,0-21 0,1 0 15,-22 21-15,21-21 0,0 0 0,0 0 16,0 0-16,0 0 0,1-21 16,-1 0-16,0-1 0,0 1 0,0 0 15,0 0-15,1 0 0,-1-22 0,0 22 16,-21-21-16,21 21 0,-21 0 16,21-1-16,-21 1 0,21 21 0,-21 21 15,0 1 1,0 20-1,0-21-15,0 0 0,0 0 0,0 1 16,0-1-16,0 21 0,0-21 0,22-21 16,-1 21-16,-21 1 0,21-22 15,0 0-15,0 0 0,0 21 0,1-21 16,-1 0-16,0 0 0,0 0 0,0 0 16,0-21-16,1-1 0,-1 22 15,0-21-15,0 0 0,0 0 0,0 0 16,1 0-16,-1-22 0,0 22 0,-21 0 15,21 0-15,-21 0 0,21-1 16,-21 1-16,0 0 0,0 42 31,0 0-31,0 1 0,0-1 16,0 0-16,0 21 0,0-21 0,0 22 16,0-22-16,0 0 0,21 0 0,1 0 15,-22 1-15,21-1 0,0-21 0,0 0 16,0 21-16,0-21 0,1 0 15,-1 0-15,0 0 0,0-21 0,0 21 16,0-21-16,1-1 0,-1 1 0,-21 0 16,21 0-16,-21 0 0,21-22 15,-21 22-15,0-21 0,0 21 0,0 0 16,21-1-16,-21 1 0,0 42 47,0 1-47,0-1 0,-21 0 0,21 0 15,-21 0-15,21 0 0,0 1 16,0-1-16,-21 0 0,21 0 0,0-42 47,0 0-47,0 0 0,0-1 16,21-20-16,0 21 0,0 0 15,0-22-15,-21 22 0,22-21 0,-1 21 16,0 0-16,0-1 0,0 1 15,0 21-15,1 0 0,-1 0 16,-21 21-16,0 1 0,0-1 16,0 0-16,0 21 0,0-21 15,0 22-15,0-1 0,0-21 16,0 22-16,0-22 0,-21 0 0,21 0 16,0 0-16,0 0 0,0-42 46,0 0-46,0 0 16,0-21-16,0 20 0,0 1 16</inkml:trace>
  <inkml:trace contextRef="#ctx0" brushRef="#br0" timeOffset="122259.06">21590 13695 0,'-21'0'16,"0"0"15,21 21-31,0 0 16,-22-21-1,1 0-15,0 21 0,0 1 16,0-22-16,0 21 0</inkml:trace>
  <inkml:trace contextRef="#ctx0" brushRef="#br0" timeOffset="124736.54">17462 12340 0,'0'0'0,"0"-21"0,22 0 15,-22 0-15,21 21 0,-21-21 16,0-1-16,0 1 0,0 0 0,0 0 16,-21 21-16,-1-21 0,1 21 15,0 0-15,-21-21 0,21 21 0,-22 0 16,22 0-16,-21 0 0,-1 21 16,22-21-16,-21 21 0,21 0 0,-22 0 15,22 22-15,0-22 0,21 21 0,0 0 16,-21 1-16,21-1 0,0 0 15,0 1-15,0-1 0,0 0 0,21 1 16,0-1-16,0-21 0,1 22 0,20-22 16,-21 0-16,21-21 0,-20 0 15,20 0-15,0 0 0,1 0 16,-1 0-16,0-21 0,1 0 0,-1-1 16,0 1-16,1 0 0,-1 0 15,-21 0-15,0 0 0,22-1 0,-43 1 16,21 0-16,-21 0 0,21 0 15,-21 0-15,-21 42 32,0 0-17,21 0-15,0 0 0,0 0 16,0 1-16,0-1 0,0 0 0,0 0 0,0 0 16,21 0-16,0-21 0,0 22 15,0-22-15,0 0 0,1 0 16,-1 0-16,21 0 0,-21 0 0,0 0 15,1-22-15,20 1 0,-21 0 16,0 0-16,0 0 0,1 0 0,-22-1 16,0 1-16,0 0 0,0-21 15,0 21-15,0-22 0,-43 22 0,22-21 16,0 21-16,-21-1 0,20 1 0,-20 0 16,21 21-16,0 0 0,0 0 15,-1 0-15,1 21 0,21 0 16,0 1-16,0 20 0,0-21 0,0 0 15,0 0-15,0 1 16,21-1-16,1 0 0,-1 0 0,0-21 16,0 21-16,0-21 0,0 0 0,22 0 15,-22 0-15,21 0 0,-21 0 16,22 0-16,-22 0 0,21-21 0,1 0 16,-22 0-16,0 21 0,21-21 0,-21-1 15,1 1-15,-22 0 16,21 0-16,-21 42 31,0 0-31,0 22 0,0-22 16,0 0-16,0 0 0,0 21 0,0-20 15,0 20-15,0-21 16,0 0-16,0 0 0,0 1 16,0-44 15,21 1-31,-21 0 0,21 0 15,0 0-15,0-22 0,-21 22 0,22 0 16,-1-21-16,0 21 0,0-1 16,0-20-16,-21 21 0,21 0 0,1 21 15,-1 0-15,-21 21 16,0 0 0,0 0-16,0 0 0,21 22 0,-21-22 15,0 0-15,21 0 0,-21 0 16,0 22-16,0-22 0,21 0 15,0 0-15,-21 0 0,22-21 16,-1 0 0,0 0-16,0 0 0,0-21 15,0 21-15,1-21 0,-22 0 0,21 0 16,0 0-16,-21-1 0,0 1 16,21-21-16,-21 21 0,21 0 0,-21-1 15,0 1-15,0 0 0,0 42 31,0 0-31,0 1 0,0-1 16,0 0-16,0 0 0,0 0 16,0 0-16,21 1 15,1-1-15,-1-21 16,0 0-16,0 0 16,0 0-16,0 0 0,1 0 0,20 0 15,-21 0-15,0-21 0,22-1 0,-22 22 16,0-21-16,0 0 0,0 0 15,0 21-15,-21-21 0,0 0 0,0-1 16,0 44 0,0-1-1,0 0-15,0 0 0,-21 0 0,21 22 16,-21-1-16,21 0 0,0 22 16,0-22-16,0 22 0,0-22 15,0 21-15,0-20 0,0 20 0,0-20 16,0-1-16,0 21 0,0-20 0,0-1 15,0 0-15,0 1 0,0-22 0,0 21 16,0-21-16,0 1 0,0-1 16,0-42-1,0-1 1,0 1-16,0-21 0,21 21 16,-21-22-16,21 1 0,-21 0 15,0-1-15</inkml:trace>
  <inkml:trace contextRef="#ctx0" brushRef="#br0" timeOffset="124999.39">19389 12573 0,'0'-21'16,"0"42"-16,0-63 0,0 21 0,21-1 15,-21 1-15,21 0 0,-21 0 0,21 21 16,0-21-16,0 21 0,22 0 0,-22-21 16,0 21-16,21 0 0,-20 0 15,20 0-15,-21 0 0,21 0 0,-20 21 16,-1-21-16,0 21 0,-21 0 0,0 0 15,0 22-15,0-22 16,0 0-16,-21 21 0,0-21 0,-22 1 0,22-1 16,-21 21-16,-1-21 0,1 0 15,21 1-15,-21-22 0,-1 21 16,22-21-16,0 0 0,0 0 0,42-21 31,0-22-31,21 22 16</inkml:trace>
  <inkml:trace contextRef="#ctx0" brushRef="#br0" timeOffset="125239.25">19960 12107 0,'0'0'0,"21"-21"0,0-21 0,-21 21 16,22 21-16,-22 21 16,0 21-16,0-21 15,0 22-15,0-22 0,-22 21 16,22 22-16,0-22 0,-21 0 0,21 1 15,-21-1-15,21 0 0,0-20 0,-21 20 16,21 0-16,0-21 0,0 1 16,0 20-16,0-21 0,0 0 0,0 0 15,0 1-15,21-22 0,0 0 16,0 0-16,1 0 16,-22-22-16,0 1 15,0 0-15</inkml:trace>
  <inkml:trace contextRef="#ctx0" brushRef="#br0" timeOffset="125407.15">19706 12510 0,'85'0'32,"-43"0"-32,0 0 0,1 0 0,-22 0 15,21-22-15,1 22 0,-1 0 0,0 0 16,1-21-16,-1 21 0,0-21 15,1 21-15,-22-21 0,21 21 16,-21 0-16</inkml:trace>
  <inkml:trace contextRef="#ctx0" brushRef="#br0" timeOffset="127855.85">20510 12510 0,'22'0'16,"-22"-22"0,0 1-1,0 0-15,0 0 16,-22 21-16,1-21 0,0 21 0,0 0 16,0 0-16,0 0 0,-1 0 15,-20 0-15,21 0 0,0 0 0,0 21 16,-1 0-16,1 0 0,0 0 15,0 1-15,0 20 0,21-21 0,0 21 16,0-20-16,0-1 0,0 21 16,0-21-16,0 0 0,0 1 0,0-1 15,0 0-15,21-21 0,0 21 0,0-21 16,0 0-16,1 0 0,-1 0 0,0 0 16,0 0-16,21-21 15,-20 0-15,-1 0 0,0-1 0,0 1 16,21 0-16,-20 0 0,-22-21 0,21 20 15,-21-20-15,21 21 0,-21 0 16,0 0-16,0-1 0,0 1 0,0 0 16,-21 42-1,0 0-15,21 1 16,0 20-16,0-21 0,0 0 0,0 0 16,0 22-16,0-22 0,0 21 0,0-21 15,0 1-15,21-1 0,0 0 16,0 0-16,0-21 15,0 0-15,22 0 0,-22 0 0,0 0 16,0 0-16,0-21 0,22 21 16,-22-21-16,0 0 0,0-1 0,0 1 15,-21-21-15,22 21 0,-1-22 16,-21 22-16,0-21 0,21 0 0,-21-1 16,21 1-16,-21 0 0,0-1 0,0 1 15,0 0-15,0-1 0,0 22 16,0 0-16,0 0 0,0 0 0,0 42 31,0 0-31,0 21 0,0-21 0,0 22 16,0-22-16,0 21 0,0 1 0,0-1 15,0 0-15,0-21 16,0 22-16,0-1 0,-21-21 0,21 0 16,0 22-16,0-22 0,-21 0 0,21 0 15,0 0-15,0 1 0,0-44 31,0 1-15,0 0-16,21 0 16,0 0-16,0-22 0,0 22 0,1 0 15,-1 0-15,21 0 16,-21 21-16,0-21 0,1 21 0,-1 0 0,0 0 16,0 0-16,0 21 0,0-21 15,-21 21-15,0 0 0,22 0 16,-22 0-16,21 1 0,-21-1 0,0 0 15,0 0-15,0 0 0,0 0 0,0 1 16,-21-1-16,-1 0 0,1-21 16,0 21-16,0-21 0,0 0 0,0 0 15,-1 0-15,1 0 0,0 0 0,0 0 16,0 0 0,21-21-16,0 42 46,0 0-46,21 0 16,0 1 0,0-22-16,0 0 0,1 21 0,-1-21 15,0 0-15,0 0 0,0 0 16,0 0-16,1-21 0,20 21 16,-21-22-16,0 1 0,0 0 0,22 0 15,-22 0-15,0-22 0,0 22 0,0-21 16,1 21-16,-1-22 0,21 22 15,-21-21-15,0 21 0,1 0 0,-1-1 16,0 1-16,0 21 0,0 0 16,-21 21-1,0 1-15,0 20 16,0-21-16,0 0 0,0 22 16,0-22-16,0 0 0,0 21 0,0-21 15,0 1-15,0 20 0,0-21 0,0 0 16,0 0-16,21 1 15,1-22-15,-1 0 0,0 0 16,0 0-16,0-22 0,0 22 16,1-21-16,-1 0 0,-21 0 15,21-21-15,0-1 0,0 22 0,0-21 16,1-1-16,-1-20 0,0 21 16,-21-22-16,21 22 0,0-22 15,0 22-15,-21-22 0,22 1 0,-1 21 16,-21-1-16,0 1 0,21 21 15,-21 0-15,0-1 0,21 22 0,-21 43 32,0-22-32,0 21 0,0 1 15,0-1-15,0 0 0,-21 1 0,21 20 16,0-21-16,0 1 0,0 20 16,0-20-16,0-1 0,0 0 0,0 1 15,0-1-15,0 0 0,0 1 0,0-1 16,0-21-16,0 0 15,21 0-15,-21 1 0,0-1 0,0 0 16,21-21-16,0 0 0,1 0 0,-1 0 31,0-21-31,-21 0 0,21-1 0,0-20 16,-21 21-16,21 0 0,1-22 0,-1 22 16,-21 0-16,21 0 0,-21 0 15,21 21-15,-21 21 31,0 0-31,0 0 0,0 0 16,0 1-16,0-1 0,0 21 0,0-21 16,0 0-16,21 1 15,0-1-15,-21 0 0,22-21 0,-22 21 16,21-21-16,0 0 0,0 0 0,0 0 16,0 0-16,1 0 0,-1 0 15,21 0-15,-21-21 0,0 0 0,1 0 16,-1-22-16,0 1 0,0 0 0,21-22 15,-20 22-15,-1-22 0,0 1 16,0-1-16,0 1 0,0-1 16,1-20-16,-1 20 0,-21 22 0,21-22 15,-21 22-15,21 0 0,-21 20 0,0 1 16,0 0-16,0 0 0,0 42 16,-21 0-1,21 0-15,-21 22 0,0-1 0,21 0 16,-22 1-16,22-1 0,0 22 15,0-22-15,0 21 0,0-20 0,0-1 16,0 22-16,0-22 0,0 0 0,0 1 16,0-1-16,0 0 0,0 1 15,0-22-15,0 21 0,0-21 0,0 0 16,0 1-16,0-1 0,0 0 16,22 0-16,-1-21 15,0 0-15,-21-21 0,21 21 16,0-21-16,0 0 0,1-1 15,-1 1-15,0 21 0,0-21 16,0 0-16,-21 42 47,0 0-47,0 0 16,0 1-16,0-1 15,21-21-15,1 0 16,-1 0-16,0 0 15,0 0-15,0 0 0,0 0 16,1-21-16,-1-1 0,0 22 0,0-21 16,0 0-16,0 0 0,1 0 15,-22 0-15,0-1 0,21 1 16,-21 0-16,0 0 0,0 0 16,0 42 15,-21 0-31,-1-21 0,1 42 15,21-20-15,-21-1 0,0 0 0,0 21 16,0-21-16,-1 22 0,1-22 16,21 21-16,-21-21 0,0 22 0,0-1 15,0-21-15,-1 22 0,1-1 16,0 0-16,21 1 0,-21-1 0,0 21 16,21-20-16,-21-1 0,21 22 15,0-22-15,0 0 0,0 1 0,0-1 16,0 0-16,0 1 0,0-22 0,0 21 15,0-21-15,0 0 0,0 1 16,-22-22-16,1 21 0,0-21 16,0 0-16,0 0 0,0 0 0,-1-21 15,1 21-15,21-22 0,-21 1 16,0 0-16,21-21 0,0 21 0,0-22 16,0 1-16,0 0 0,0-22 0</inkml:trace>
  <inkml:trace contextRef="#ctx0" brushRef="#br0" timeOffset="128071.72">22881 12488 0,'0'0'0,"21"-21"16,0 21-16,1 0 0,-1 0 0,21 0 15,0-21-15,1 21 0,-1 0 16,0 0-16,1-21 0,-1 21 0,-21 0 16,22 0-16,-22-21 0,21 21 0,-21-21 15,0 21-15</inkml:trace>
  <inkml:trace contextRef="#ctx0" brushRef="#br0" timeOffset="128276.61">22585 12340 0,'-21'0'0,"42"0"0,-42 21 16,-1-21-16,22 22 0,0-44 62</inkml:trace>
  <inkml:trace contextRef="#ctx0" brushRef="#br0" timeOffset="128439.51">21315 12213 0,'0'0'0,"-21"0"0,21 21 0,0-42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03:59:50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720 0,'0'-21'0,"0"-1"0,0 1 15,0 0-15,0 0 0,0 0 16,-21 0-16,21-1 0,0 1 0,-21 0 16,21 0-1,0 0-15,0 0 0,0-1 16,0 1-16,0 42 62,0 1-62,0-1 0,0 0 0,0 21 16,0-21-16,0 22 0,0-1 16,0 0-16,0 22 0,0-22 0,0 22 15,0-1-15,0 1 0,0-1 16,0 1-16,0-1 0,0 1 0,0-22 16,0 22-16,0-1 15,0 1-15,0-22 0,0 21 0,0 1 16,0-22-16,0 1 0,0 20 15,0-21-15,21-20 0,-21 20 0,0-21 16,21 0-16,0 0 0,0-21 16,1 0-16,-1 0 0,0 0 15,0 0-15,0-21 0,0 0 16,1 0-16,20 0 0,-21-22 0,0 22 16,22-21-16,-22 0 0,21-1 15,-21-20-15,22 20 0,-22 1 16,21-21-16,-21 20 0,0-20 0,22-1 15,-22 1-15,0-1 0,0 1 16,0-1-16,1-20 0,-22 20 16,0 22-16,21-22 0,-21 1 15,21 20-15,-21 1 0,0 0 0,0-1 16,0 1-16,0 0 0,0 21 16,0-22-16,0 22 0,0 0 0,0 0 15,0 0-15,0-1 0,-21 22 16,0 0-16,-1 0 31,22 22-31,-21-1 0,21 21 0,0-21 16,-21 22-16,21-1 0,0 0 15,0 22-15,0-22 0,0 22 16,0-1-16,0 1 0,0 20 16,0-20-16,0-1 0,0-20 0,0 20 15,0 1-15,0-22 0,0 0 16,0 1-16,0-1 0,0 0 0,21 1 15,-21-22-15,21 21 0,-21-21 16,0 22-16,22-22 0,-1 0 0,0 0 16,0 0-16,-21 0 0,21-21 15,0 22-15,1-22 0,-1 0 0,0 0 16,0 0-16,0 0 0,0-22 16,1 22-16,-1-21 0,0 0 15,0-21-15,0 21 0,0-22 16,1 22-16,-1-21 0,0-1 0,0 1 15,-21 0-15,21-1 0,0-20 16,-21-1-16,22 1 0,-1-1 0,0 1 16,-21-1-16,21 1 0,0 21 15,0-22-15,-21 1 0,22 20 0,-22 1 16,21 0-16,-21-1 0,0 1 16,0 0-16,0 20 0,0-20 0,0 21 15,0 0-15,0 0 0,0-1 16,-21 22-1,-1 0-15,1 0 16,21 22-16,0-1 16,-21 0-16,21 21 0,-21-21 0,21 22 15,0-22-15,0 21 0,0 1 16,0-1-16,-21 21 0,21-20 0,0 20 16,0 1-16,-21-1 0,21 1 15,0-22-15,0 22 0,0-1 0,0-21 16,0 1-16,0-1 0,0 0 15,0 1-15,0-1 0,0-21 0,0 22 16,21-22-16,0 0 0,0 21 16,-21-21-16,21 1 0,0-22 15,-21 21-15,22-21 0,-1 0 16,0 0-16,0 0 0,0 0 0,0 0 16,1 0-16,-1-21 0,0-1 0,21 1 15,-21 0-15,1 0 0,-1 0 16,0 0-16,-21-22 0,21 22 0,0-21 15,-21 21-15,0-22 0,21 22 16,1 0-16,-22 0 0,21 0 0,-21-1 16,0 1-16,0 0 15,21 21-15,-21 21 32,0 0-32,0 1 0,0-1 15,0 0-15,0 0 0,0 21 16,0-20-16,0-1 0,0 0 0,0 0 15,0 0-15,0 0 0,0 1 16,21-1-16,-21 0 0,0 0 16,21-21-1,0 0-15,-21-21 16,22 0-16,-1 0 16,-21-1-16</inkml:trace>
  <inkml:trace contextRef="#ctx0" brushRef="#br0" timeOffset="309.33">6011 804 0,'0'0'0,"-21"0"16,21 22-16,-21-22 0,21 21 15,0 0-15,0 0 16,21-21 31,-21-21-32,0 0 1,-21 21-16,0 0 0,21-21 16,-21 21-16,-1 0 0,1 0 15,0 0 16,21 21-31,-21-21 0,0 21 16</inkml:trace>
  <inkml:trace contextRef="#ctx0" brushRef="#br0" timeOffset="540.29">4995 1164 0,'0'0'16,"-21"0"-1,42 0-15,0 0 16,1 0-16,20-21 0,-21 21 0,0-21 16,22 21-16,-22-21 0,21 21 15,0 0-15,-20-21 0,20-1 0,0 22 16,-21-21-16,22 21 15,-22-21-15</inkml:trace>
  <inkml:trace contextRef="#ctx0" brushRef="#br0" timeOffset="1188.03">6350 318 0,'0'0'16,"-21"0"-16,21-22 0,0 44 31,0-1-15,0 0-16,0 0 0,0 0 15,0 0-15,0 22 0,-21-1 0,21 0 16,0 1-16,0-1 0,-22 22 16,22-1-16,-21 1 0,21-1 0,0 1 15,0-1-15,-21 1 0,21-1 16,-21 1-16,21-22 0,0 21 0,0-20 16,0-1-16,0 0 0,0-20 15,0 20-15,0-21 0,0 21 0,0-20 16,0-1-16,0 0 0,0 0 15,21-21 1,0 0-16,0 0 0,1-21 16,-1 21-16,0-21 0,0 0 15,0-1-15,0 1 0,1-21 0,-1 21 16,0-22-16,0 22 0,0-21 16,-21 0-16,21 20 0,1-20 0,-22-43 31,0 64-31,0 0 0,21 21 0,-21 21 31,0 0-31,0 1 16,0-1-16,0 0 0,0 0 0,0 0 15,0 22-15,0-22 0,0 0 16,0 0-16,0 0 0,-21 0 0,21 1 16,0-1-16,0 0 15,0 0-15,21-21 31,0 0-31,-21-21 0,0 0 16,21 0-16,-21-1 0</inkml:trace>
  <inkml:trace contextRef="#ctx0" brushRef="#br0" timeOffset="1373.93">6710 889 0,'0'0'0,"-21"-21"31,42 21 16,0 0-47,-21 21 0,21-21 16</inkml:trace>
  <inkml:trace contextRef="#ctx0" brushRef="#br0" timeOffset="2052.32">7239 1164 0,'0'0'0,"0"127"16,0-106-16,0 22 15,-21-22-15,0 0 0,-1 0 16,1 0-16,0 1 0,0-1 0,0 0 16,0 0-16,-1-21 0,1 0 15,21 21-15,21-21 47,1 0-31,-1 0-1,0 0-15,0 0 0,0 0 16,0 0-16,1 0 0,-1 21 16,0 1-16,0-22 0,0 21 15,0 21-15,1-21 0,-1 0 0,-21 22 16,21-22-16,0 21 16,0 1-16,-21-1 0,0 0 0,21 1 15,-21-1-15,0 0 0,0 1 0,0-1 16,0 0-16,-21 1 0,0-1 15,0 0-15,0 1 0,-22-1 0,22 0 16,-21 1-16,0-22 0,-1 0 16,1 0-16,21 0 0,-22 0 0,1-21 15,0 0-15,-1 0 0,1 0 0,0 0 16,-1 0-16,1 0 0,0-21 16,21 21-16,-22-21 0,22 0 0,0 0 15,0 0-15,0-1 0,21 1 0,0 0 16,0 0-16,0-21 15,0 20-15,0-20 0,0 0 0,0-1 16</inkml:trace>
  <inkml:trace contextRef="#ctx0" brushRef="#br0" timeOffset="2381.56">6879 1122 0,'0'0'16,"0"-21"-1,0 0-15,21 21 16,0 0-16,1 0 15,-1 0-15,0 0 0,0 0 0,0 0 16,22 0-16,-43 21 0,21 0 16,0 0-16,0 0 0,-21 0 15,0 1-15,0-1 0,0 0 16,0 0-16,-21-21 16,0 21-16</inkml:trace>
  <inkml:trace contextRef="#ctx0" brushRef="#br0" timeOffset="2984.77">7853 1164 0,'0'0'0,"0"-21"0,0 0 16,0 0-16,0 0 0,-21-1 15,-1 22-15,1-21 0,0 0 0,0 21 16,0 0-16,0 0 0,-1 0 16,-20 0-16,21 21 0,0 0 0,-22 22 15,22-22-15,0 21 0,0 1 16,0-1-16,0 0 0,21 1 0,0-1 15,0-21-15,0 21 0,0 1 16,0-1-16,0-21 0,0 0 0,0 1 16,21-1-16,0 0 0,0 0 15,0-21-15,22 0 0,-22 0 16,0 0-16,21 0 0,-21 0 0,1 0 16,20-21-16,-21 0 0,0 0 15,22-1-15,-22 1 0,0-21 0,0 21 16,0 0-16,0-22 0,1 1 15,-1 21-15,-21-22 0,0 1 0,0 21 16,0-21-16,0 20 0,0 1 0,0 0 16,0 0-16,0 42 15,0 0 1,0 0-16,0 22 16,0-22-16,0 21 0,0-21 0,0 22 15,0-22-15,0 21 0,0-21 16,21 22-16,-21-22 0,21 0 0,-21 0 15,21 0-15,0 1 0,-21-1 0,22-21 16,-1 0-16,0 21 0,0-21 16,0 0-16,0 0 0,1 0 0,-1-21 15,0 0-15,0-1 0,0 1 16,22 0-16,-22 0 0</inkml:trace>
  <inkml:trace contextRef="#ctx0" brushRef="#br0" timeOffset="4688.24">8636 191 0,'0'0'0,"0"-22"0,0 1 16,0 0-16,-21 21 0,0 0 16,21 21-1,0 0-15,-22 1 0,22 20 16,-21 0-16,21 1 0,0-1 0,0 21 15,0-20-15,0 20 0,-21 1 16,21-1-16,0 1 0,0-1 0,0 1 16,0 20-16,0-20 0,0-1 15,0 1-15,0-1 0,0-20 0,21 20 16,-21-20-16,0-1 0,0-21 16,21 21-16,1-20 0,-22 20 15,21-21-15,0 0 0,0 0 0,-21 1 16,21-22-16,0 21 0,1-21 0,-1 0 15,0 0-15,21 0 0,-21 0 16,1-21-16,-1 21 0,21-22 0,-21 1 16,0 0-16,22-21 0,-22 21 15,0-22-15,21 1 0,-20 21 0,-1-22 16,0 1-16,0 0 0,0-1 16,0 22-16,-21 0 0,22 0 15,-22 0-15,0 42 31,0 0-31,0 0 0,0 0 0,0 1 16,0-1-16,0 21 0,-22-21 16,22 22-16,0-22 0,-21 0 0,21 21 15,0-21-15,0 1 0,0-1 0,0 0 16,0 0-16,0 0 0,0 0 16,21 1-16,1-22 0,-1 21 15,0-21-15,0 0 0,0 0 16,0 0-16,1 0 0,-1-21 0,0-1 15,0 1-15,0 0 0,0 0 0,1 0 16,-1 0-16,0-22 16,21 22-16,-21-21 0,1 21 0,-1-22 15,0 22-15,-21 0 0,21 0 16,0 21-16,-21 21 31,0 0-31,0 0 16,0 0-16,0 1 0,0-1 0,0 0 15,-21 0-15,21 0 0,0 0 0,0 1 16,0-1-16,0 0 0,0 0 16,0 0-16,0 0 0,0 1 15,21-22-15,0 21 16,1-21-16,-1 0 16,0 0-16,0 0 0,0-21 0,0-1 15,1 22-15,-22-21 0,21 0 16,-21 0-16,21 0 0,-21-22 0,0 22 15,0-21-15,0 21 0,0-22 0,0 22 16,0-21-16,-21 21 0,0 0 16,-1-1-16,1 1 0,0 0 0,0 21 15,0 0-15,0-21 0,21 0 47,21 21-47,0 0 16,0-21-16,21 21 0,-20-22 0,20 22 15,-21 0-15,21-21 0,-20 21 16,20-21-16,-21 21 0,0 0 0,22 0 16,-22 0-16,0 0 0,0 0 15,-21 21-15,0 0 0,21 1 0,-21-1 16,21 0-16,-21 21 0,0-21 0,0 1 16,0 20-16,0-21 0,0 21 15,0-20-15,0-1 0,0 21 0,0-21 16,0 0-16,0 1 0,0-1 15,0 0-15,0 0 0,0 0 16,0 0-16,0 1 0,0-1 16,0-42 15,0-1-15,0 1-16,0 0 15,0 0-15,22 0 0,-1 0 0,-21-22 16,21 22-16,0-21 0,0 21 15,0-22-15,1 1 0,-1 21 0,0-22 16,0 22-16,0-21 0,0 21 0,1 21 16,-1-21-16,21 21 15,-21 0-15,0 0 0,1 0 16,-1 0-16,-21 21 0,0 0 16,21-21-16,-21 42 0,21-21 0,-21 1 15,0-1-15,0 21 0,0-21 0,0 0 16,0 22-16,0-22 0,0 0 15,0 21-15,0-20 0,0-1 0,0 0 16,0 0-16,0 0 0,0 0 0,0 1 16,0-1-16,0 0 15,21-21-15,0 0 0,1 0 16,-1 0-16,21 0 0,-21 0 16,0 0-16,22-21 0,-22 0 15,21-1-15,-21 1 0,1 0 0,20 0 16,-21 0-16,21 0 0,-20-22 15,-1 22-15,0-21 0,0 21 0,0-22 16,0 1-16,-21 21 0,0 0 0,0-22 16,0 22-16,0 0 15,0 0-15,-21 21 0,0 0 16,0 0-16,0 21 0,0 0 16,-1-21-16,22 21 0,-21 0 0,0 1 15,21-1-15,-21 21 0,21-21 0,0 0 16,0 1-16,0-1 15,0 0-15,0 0 0,21 0 16,0 0-16,0 1 0,-21-1 16,0 0-16,0 0 15,22 0-15,-22 0 16,0 1-16,0-1 0,0 0 16,-22-21-16,1 21 15,0-21-15,0 0 0,0 0 16,0 0-16,-1 0 15,1-21 1,21 0-16,0 0 0</inkml:trace>
  <inkml:trace contextRef="#ctx0" brushRef="#br0" timeOffset="4978.08">9800 466 0,'0'0'0,"-21"0"0,0 21 15,21 0-15,-21-21 0,21 21 16,-22-21-16,22 21 15</inkml:trace>
  <inkml:trace contextRef="#ctx0" brushRef="#br0" timeOffset="5240.93">8445 889 0,'0'0'0,"0"21"15,22-21 1,-1 0-16,0 0 0,21 0 0,1 0 15,-1 0-15,0 0 0,1 0 16,-1 0-16,0-21 0,22 21 0,-22 0 16,0-21-16,1 21 0,-1 0 15,-21 0-15,0-21 0,1 21 16,-1 0-16,0 0 0</inkml:trace>
  <inkml:trace contextRef="#ctx0" brushRef="#br0" timeOffset="6020.89">3535 2434 0,'21'0'31,"0"0"-31,0 0 0,22 0 15,-1 0-15,0 0 0,1 0 0,-1 0 16,0-21-16,22 21 0,-22 0 16,22 0-16,-1-21 0,1 21 0,-1 0 15,22 0-15,-22-21 0,22 21 16,21 0-16,-22 0 0,22-21 16,0 21-16,0 0 0,21 0 0,-21 0 15,21 0-15,127-22 16,-127 22-16,21 0 0,-21 0 0,21 0 15,-21 0-15,21-21 0,22 21 0,-22 0 16,0 0-16,0 0 0,21 0 16,-20 0-16,-1 0 0,21 0 0,-21 0 15,22 0-15,-22 0 0,0 0 0,21 0 16,-21 0-16,1 0 0,20 0 16,-21 0-16,0 0 0,0 0 15,1 0-15,-1 0 0,0 0 0,0 0 16,0 0-16,-21 0 0,0-21 15,0 21-15,0 0 0,0 0 0,-21 0 16,0 0-16,-21 0 0,20 0 0,-41 0 16,21 0-16,-22 0 0,-21 0 15,1 0-15,-1 0 0,-21 0 0,0 0 16,1 0-16,-1 0 0</inkml:trace>
  <inkml:trace contextRef="#ctx0" brushRef="#br0" timeOffset="7049.26">3514 4890 0,'0'0'0,"21"-22"0,0-83 31,-21 83-31,0 1 0,0 0 15,0 0-15,-21 21 16,21-21-16,-21 21 16,21 21-1,0 21-15,0-21 16,0 43-16,0-22 0,0 22 16,0-1-16,0 1 0,0 20 15,0-20-15,0 21 0,0-1 0,0 1 16,0 21-16,0-22 0,-22 22 15,1-21-15,0 21 0,0-22 0,0 22 16,0-21-16,21 21 0,-22-22 0,1 1 16,0 0-16,0-22 0,21 22 15,0-43-15,-21 22 0,21-22 0,-21 0 16,21-20-16,0-1 0,0 0 0,0-42 31,0 0-31,0-1 16,21-20-16,-21 0 15,21-1-15,-21-20 0,0 21 0</inkml:trace>
  <inkml:trace contextRef="#ctx0" brushRef="#br0" timeOffset="7448.53">3048 5419 0,'-21'-21'0,"42"42"0,-63-85 0,20 43 15,22 0-15,0 0 0,0 0 16,0-22-16,0 22 0,0-21 0,0 21 16,22-22-16,-1 1 0,21 21 15,0-22-15,-20 1 0,41 21 16,-21-21-16,22 20 0,-1 1 0,1 0 16,-1 0-16,1 21 0,-1 0 15,1 21-15,-1 0 0,1 0 0,-22 22 16,1-1-16,-22 0 0,0 1 15,0-1-15,-21 22 0,0-22 0,0 0 16,0 1-16,-21 20 0,0-21 16,0-20-16,-1 20 0,-20 0 0,21 1 15,0-22-15,-22 0 0,22 0 16,0 0-16,0 0 0,0 1 0,0-1 16,21-42 15,0-1-16,0 1-15,21 0 0,0 0 16,0 0-16,0 0 0,0-1 0,1-20 16,20 21-16</inkml:trace>
  <inkml:trace contextRef="#ctx0" brushRef="#br0" timeOffset="7916.28">4170 5038 0,'0'0'0,"0"21"31,0 0-31,0 0 16,0 0-16,0 22 0,0-22 0,0 21 15,0-21-15,0 22 0,0-1 0,0-21 16,0 22-16,0-22 0,0 21 16,21-21-16,-21 22 0,21-22 0,-21 0 15,21-21-15,-21 21 0,21-21 16,1 0-16,-1 0 0,0 0 0,0 0 15,0-21-15,0 21 0,1-21 16,-1 0-16,0-1 0,21 1 0,-21-21 16,1 21-16,-1-22 0,-21 1 15,21 0-15,-21 21 0,21-22 16,-21-20-16,0 20 0,0 1 0,0 21 16,0-21-16,0 20 0,0 1 15,0 42 1,0 1-16,0-1 15,0 0-15,0 21 0,0-21 0,0 22 16,0-1-16,0-21 0,0 22 0,0-1 16,0-21-16,0 21 0,0-20 15,0-1-15,0 21 0,0-21 0,0 0 16,21 1-16,0-22 16,1 0-16,20 0 15,-21 0-15,0-22 0,22 1 0,-22 0 16,0 0-16,21 0 0,-21-22 15,22 1-15</inkml:trace>
  <inkml:trace contextRef="#ctx0" brushRef="#br0" timeOffset="9452.19">5270 4403 0,'0'0'0,"-42"0"31,21 21-31,0 0 15,0 0-15,21 22 0,0-22 16,-22 21-16,22 0 0,-21 22 0,21-1 16,0 1-16,-21-1 0,21 22 15,0-21-15,0-1 0,0 1 0,0-1 16,0-21-16,0 22 0,-21-22 0,21 1 16,0-22-16,0 21 0,0-21 15,0 22-15,0-22 0,0 0 16,0-42-1,0 0 1,21-1-16,-21 1 0,0 0 0,0 0 16,21-21-16,0 20 15,-21-20-15,22 21 0,-22-21 0,21-1 16,0 22-16,0-21 0,0 21 16,0-1-16,1 1 0,20 0 0,-21 21 15,0 0-15,22 0 0,-22 0 0,0 0 16,21 0-16,-21 0 0,1 21 15,-1 0-15,0 1 0,0-1 0,0 0 16,-21 0-16,0 0 0,0 0 16,0 22-16,0-22 0,-21 0 0,0 0 15,0 0-15,-22 1 0,22-22 0,0 21 16,-21 0-16,21-21 0,-22 0 16,22 21-16,-21-21 0,21 0 15,-1 0-15,1 0 0,0 0 0,0-21 16,21 0-16,0 0 15,0-1-15,21 22 47,0 22-47,0-1 0,1 0 16,-1-21-16,0 21 0,0 0 16,0-21-16,0 0 0,1 0 0,-1 0 15,0 0-15,21 0 0,-21 0 16,22 0-16,-1 0 0,0 0 0,1-21 15,20 0-15,-20 0 0,20-22 16,-21 22-16,22-21 0,-22 21 16,22-22-16,-22 1 0,-21-21 0,22 20 15,-22-20-15,0-1 0,0 22 0,0-22 16,0 1-16,-21 21 0,0-22 16,0 22-16,0-22 0,22 22 0,-22 0 15,0-1-15,0 1 0,0 21 16,0 0-16,0-1 0,-22 22 15,22 22 1,-21-1-16,21 21 0,0-21 16,0 22-16,-21 20 0,21-21 15,-21 22-15,21-22 0,0 22 16,0-1-16,0 1 0,0-1 0,0-20 16,0 20-16,0-21 0,0 1 0,0 20 15,0-42-15,0 22 0,0-1 16,0-21-16,21 0 0,0 1 0,0-1 15,-21 0-15,22-21 0,-1 0 0,21 0 16,-21 0-16,0 0 0,22 0 16,-22 0-16,21-21 0,-21 0 0,22-1 15,-22-20-15,21 21 0,-21-21 0,1 20 16,-22-20-16,0 0 16,21 21-16,-21-22 0,0 1 0,0 21 15,0 0-15,0-1 0,-21 44 31,21-1-31,0 0 0,0 0 16,0 0-16,0 22 0,0-22 16,0 0-16,0 21 0,0-21 0,0 1 15,0-1-15,0 0 0,21 0 0,0 0 16,-21 0-16,21-21 0,0 22 16,0-22-16,1 0 0,-1 0 0,21 0 15,-21 0-15,22 0 0,-22 0 0,21-22 16,-21 1-16,22 0 15,-1 0-15,-21 0 0,21 0 0,-20-22 0,-1 1 16,21 21-16,-21-22 0,0 1 16,1 0-16,-1-1 0,0 1 15,0 21-15,0 0 0,0 0 0,1 21 16,-1 0-16,0 0 16,0 21-1,-21 0-15,0 0 0,0 0 16,21-21 15,0 0-15,-21-21-16,0 0 15,0 0-15,0 0 16,0-1-16,0 1 16,0 0-16,0 0 0,-21 21 0,21-21 15,-21 21-15,0 0 0,0 0 16,0 0-16,-1 0 0,22 21 15,-21 0-15,21 0 0,-21 22 0,0-22 16,21 21-16,-21 0 0,0 1 0,21-1 16,-22 0-16,22-20 0,0 20 15,0 0-15,0 1 0,0-22 0,0 0 16,0 21-16,0-21 0,22 1 16,-1-22-16,0 21 0,0 0 15,0-21-15,0 0 0,1 0 0,-1 0 16,0 0-16,21 0 0,-21 0 0,22-21 15,-22 0-15,21-1 0,-21 1 16,1-21-16,-1 21 0,0-22 0,0 1 16,0 0-16,-21-22 0</inkml:trace>
  <inkml:trace contextRef="#ctx0" brushRef="#br0" timeOffset="9745.29">7112 4403 0,'0'0'0,"-21"21"0,0 0 0,-1 0 15,22 0-15,0 1 0,0-1 16,22-21 0,-1 0-16,0 0 15,0-21-15,0 21 0,0-22 16,-21 1-16,0 0 15,0 0-15,0 0 16,-21 21-16,0 0 0,0 0 16,0 0-16,0 0 0,-1 21 15,1 0-15,0-21 0,21 21 0,0 0 16,0 1-16</inkml:trace>
  <inkml:trace contextRef="#ctx0" brushRef="#br0" timeOffset="10332.56">9419 4868 0,'0'-21'16,"0"42"-16,0-84 0,0 42 0,0 0 0,0-1 16,0-20-16,0 21 0,0 0 15,0 0-15,0-1 0,0 1 0,0 0 31,0 42-31,21-21 0,0 43 16,1-22-16,-22 21 0,21 0 16,0 1-16,0-1 0,0 22 15,-21-22-15,0 21 0,0-20 0,21-1 16,-21 22-16,0-22 0,0-21 0,0 21 16,22-20-16,-22 20 0,0-21 15,0 0-15,0 0 0,21-21 16,0 0-16,0 0 0,0-21 15,0 0-15,1 0 16,-1-21-16,21 20 0,-21-20 0,0 0 16,22-22-16,-22 22 0,0-22 0,21 1 15,-20-1-15,20 1 0,-21-1 16,21 1-16,1 21 0,-22-1 16,0 22-16,0-21 0,0 21 0,1 21 15,-22 21 1,0 0-1,-22-21-15,22 21 0,-21 0 16,21 0-16,0 1 0,0-1 16,0 0-16,0 0 0</inkml:trace>
  <inkml:trace contextRef="#ctx0" brushRef="#br0" timeOffset="11592.99">10604 4636 0,'0'0'0,"0"-22"0,-21 22 15,0 0 1,0 0-16,0 0 0,0 22 16,-1-1-16,1 21 0,0-21 15,-21 22-15,21-22 0,-1 21 0,1 0 16,0 1-16,0-22 0,21 21 15,0 1-15,0-22 0,0 0 0,0 0 16,0 0-16,21 0 0,0 1 16,0-22-16,22 0 0,-22 21 15,0-21-15,21 0 0,-20 0 0,20 0 16,-21 0-16,21-21 0,-20-1 0,20 1 16,-21 0-16,21 0 0,-20 0 15,20-22-15,-21 1 0,0 0 0,22-1 16,-43 1-16,21 0 0,-21-22 0,0 22 15,0 0-15,0-1 0,0 22 16,0-21-16,-21 21 0,-1 21 16,1-22-16,0 22 0,-21 0 0,21 0 15,-22 22-15,22-22 0,0 21 16,-21 0-16,20 21 0,1-21 0,0 22 16,0-1-16,0 0 0,21 1 15,0-1-15,0 0 0,0 1 0,0-22 16,0 21-16,21-21 0,0 1 0,0-1 15,0 0-15,1 0 0,20-21 16,-21 0-16,21 0 0,1 0 0,-1 0 16,0 0-16,1 0 0,-1-21 15,22 0-15,-22 0 0,21-1 0,1-20 16,-22 21-16,1-21 0,20-1 16,-21 1-16,-20 21 0,20-22 15,-21 22-15,0-21 0,0 21 0,1 0 16,-1 21-16,-21 21 15,0 0 1,0 21-16,-21-21 0,-1 1 16,22 20-16,0-21 0,0 21 0,-21-20 15,21 20-15,0-21 0,0 0 16,0 0-16,0 1 0,21-1 0,-21 0 16,43 0-16,-22 0 0,0 0 15,21-21-15,1 0 0,-1 0 0,0 0 16,1 0-16,20 0 0,-20 0 15,20 0-15,1 0 0,-22-21 16,21 21-16,-20-21 0,20 0 0,-20 0 16,-22-22-16,21 22 0,-21-21 0,0 21 15,1-22-15,-1 1 0,-21 21 16,0-21-16,0 20 0,0-20 0,0 21 16,0 0-16,-21 0 0,-1-1 15,1 1-15,-21 21 0,0 0 0,-1-21 16,1 21-16,0 0 0,-1 0 0,1 21 15,0-21-15,20 21 0,-20 1 16,21-1-16,0 21 0,21-21 16,0 22-16,-21-22 0,21 21 0,0 0 15,0-20-15,0 20 0,0-21 16,0 21-16,21-20 0,0-1 0,0 0 16,0 0-16,22-21 0,-22 0 0,21 0 15,0 0-15,-20 0 0,20 0 16,0 0-16,1-21 0,-22 21 0,21-21 15,-21 0-15,22-22 0,-1 22 0,-21-21 16,21-1-16,1 1 0,-22 0 16,21-1-16,1-20 0,-22 21 0,21-22 15,-21 1-15,22-1 0,-22 1 16,0-22-16,0 21 0,-21 1 16,21-1-16,-21 22 0,21 0 0,-21-1 15,0 1-15,0 21 0,0 0 16,0 0-16,-21 21 15,0 21-15,0 0 0,0 0 16,0 21-16,-1 1 0,1 20 16,0 1-16,21-22 0,-21 22 0,0-1 15,0 1-15,-1-1 0,22 1 16,0-1-16,0 1 0,0-22 0,0 21 16,0 1-16,22-22 0,-1 22 0,0-22 15,21-21-15,-21 22 0,22-1 16,-22-21-16,21 0 0,-21 0 0,22-21 15,-1 0-15,0 0 0,1 0 16,-1 0-16,0-21 0,1 0 16,-1 0-16,0 0 0,1-22 0,-1 22 15,-21-21-15,22 0 0</inkml:trace>
  <inkml:trace contextRef="#ctx0" brushRef="#br0" timeOffset="11797.43">11642 4297 0,'0'21'15,"21"-21"1,0 0-1</inkml:trace>
  <inkml:trace contextRef="#ctx0" brushRef="#br0" timeOffset="13901.36">15409 7514 0,'0'0'0,"0"-381"16,0-42-16,0 42 0,21 42 16,-21 64-16,0 63 0,22 43 0,-1 21 15,-21 42-15,0 0 0,21 22 16,-21-1-16,21 21 0,-21 22 0,0-21 15,0 20-15,-21-20 0,0 42 0,0-22 16,-1 1-16,1 21 0,-21 21 16,0 0-16,20 0 0,-20 0 0,0 0 15,-1 21-15,-20-21 0,21 21 16,-1 21-16,1-20 0,0 20 16,-1 0-16,1 1 0,21 20 0,-22-21 15,22 1-15,21 20 0,0-20 0,0-1 16,0 0-16,0 1 0,0-22 15,0 21-15,21-21 0,1 0 0,20 1 16,-21-22-16,21 0 0,1 0 0,-1 0 16,0 0-16,1 0 0,20 0 15,-20-22-15,-1-20 0,21 21 0,-20 0 16,20-22-16,-20 1 0,-1 0 16,0-1-16,1-20 0,-1 21 0,-21-22 15,21 1-15,-20-1 0,-1 1 16,21-1-16,-42 1 0,21-1 0,0-21 15,1 22-15,-1-1 0,-21-20 16,0 41-16,0-20 0,21 21 0,-21-1 16,0 22-16,0-21 0,0 21 15,0-1-15,-21 1 16,0 21-16,63 21 0,-42 22 16,-21-1-16,-22 0 0,1 1 0,21 20 15,-21 1-15,-1-1 0,22 1 16,-21-1-16,21 1 0,-22-1 0,22 1 15,0-1-15,0-20 0,0 20 16,21-21-16,0 1 0,0 20 16,0-20-16,0-1 0,21 0 0,0-21 15,0 22-15,-21-22 0,21 21 0,0-21 16,22 1-16,-22-1 0,0-21 16,0 21-16,22-21 0,-22 0 0,21 0 15,-21 0-15,22 0 0,-22-21 16,21 0-16,-21-1 0,22 1 0,-1 0 15,0-21-15,-21-1 0,22 22 0,-22-21 16,21 0-16,-21-1 0,1 1 16,-1 21-16,0-22 0,-21 22 0,0 0 15,0 0-15,0 0 0,0 0 16,-21 21-16,0-22 0,-22 22 16,22 0-16,0 0 0,0 22 0,0-1 15,-1 0-15,-20 0 0,21 0 0,0 0 16,-22 1-16,22-1 0,0 21 15,21-21-15,0 22 0,0-1 0,0-21 16,0 21-16,0-20 0,21-1 0,0 0 16,1 0-16,-1 0 0,0 0 15,21-21-15,-21 0 0,22 0 0,-22 0 16,21 0-16,1 0 0,-1 0 16,0-21-16,22 0 0,-22 0 0,0 0 15,1-22-15,20 22 0,-20-21 16,-22 21-16,21-22 0,0 1 15,-20 21-15,-1-21 0,0 20 0,0 1 16,0 0-16,-21 0 0,0 0 0,0 42 31,0 0-31,-21-21 0,21 21 16,0 0-16,-21 1 0,0-1 16,0 21-16,21-21 0,0 0 0,-22 1 15,22-1-15,-21 21 0,21-21 0,-21 0 16,21 1-16,0-1 15,0 0-15,0-42 47,0 0-47,21-1 0,-21 1 0,21 0 16,1 0-16,-1 0 0,0-22 0,0 22 16,-21 0-16,21 0 0,0 0 15,1 0-15,-1-1 0,0 22 16,-21-21-16,21 21 0,0 21 15,-21 1 1,0-1-16,21 0 0,-21 0 16,0 21-1,0-20-15,0-1 0,22 0 0,-22 0 16,21 21-16,-21-20 0,21-1 0,-21 0 16,21 0-16,-21 0 0,21 0 15,-21 1-15,21-22 0,1 21 16,-1-21-16,0 0 0,0 0 15,0-21-15,0-1 16,1 1-16,-1 0 0,0 0 16,0 0-16,21-22 0,-20 22 0,20-21 0,-21 0 15,21 20-15,-20-20 0,-1 0 16,21 21-16,-21-1 0,0-20 0,22 21 16,-22 0-16,0 0 15,-21 42 1,0 0-1,0 0-15,-21 0 16,0 0-16,21 22 0,-21-22 0,21 0 16,-22 21-16,22-20 0,-21 20 0,21 0 15,-21-21-15,21 1 0,0 20 16,0-21-16,0 0 0,0 0 0,0 1 16,21-1-16,0-21 0,1 0 0,20 0 15,-21 0-15,0 0 0,22 0 16,-22 0-16,21-21 0,0-1 15,-20 22-15,20-42 0,-21 21 0,21 0 16,-20 0-16,-1-22 0,0 22 16,0 0-16,0-21 0,0 20 0,1 1 15,-22 0-15,0 0 0,0 42 32,-22-21-17,22 21-15,-21 0 0,21 1 16,-21-1-16,21 0 0,0 0 0,0 21 15,0-20-15,0-1 0,0 0 0,0 0 16,0 0-16,21 0 16,-21 1-16,21-22 0,1 0 15,20 0-15,-21 0 0,0 0 0,0 0 16,1 0-16,20-22 0,-21 1 16,0 0-16,22 0 0,-22 0 0,0 0 15,0-22-15,0 22 0,0-21 0,-21-1 16,0 22-16,0-21 0,0 0 15,0 20-15,-21-20 0,0 21 0,0 0 16,0 0-16,0 21 0,-22 0 0,1 0 16,21 0-16,-22 0 0,1 0 15,21 21-15,0 0 0,0 0 0,-1 0 16,1 0-16,0 1 0,21 20 16,0-21-16,-21 0 0,21 22 15,0-22-15,0 0 0,0 0 0,0 0 16</inkml:trace>
  <inkml:trace contextRef="#ctx0" brushRef="#br0" timeOffset="13941.34">18309 4890 0,'21'0'0,"0"0"0,1 0 0</inkml:trace>
  <inkml:trace contextRef="#ctx0" brushRef="#br0" timeOffset="14256.64">19410 4001 0,'0'0'0,"-43"-22"0,22 22 16,0 0-16,0 22 0,0-1 16,0 21-16,-1-21 0,1 22 15,21 20-15,-21-21 0,0 1 0,0 20 16,0 1-16,-1-22 0,22 22 0,0-22 15,0 21-15,-21-20 0,21 20 16,0-20-16,0-1 0,0 0 0,0 1 16,21-1-16,-21 0 0,22-21 15,-1 22-15,0-22 0,21 0 0,-21-21 16,1 21-16,-1-21 0</inkml:trace>
  <inkml:trace contextRef="#ctx0" brushRef="#br0" timeOffset="14284.63">19833 4890 0,'42'-43'0,"-84"86"0,106-107 0</inkml:trace>
  <inkml:trace contextRef="#ctx0" brushRef="#br0" timeOffset="14569.56">20172 4001 0,'0'-22'0,"0"44"0,0-65 0,21 43 31,0 0-31,0 0 0,0 21 15,1 1-15,-1-1 0,-21 0 16,21 21-16,0-21 0,0 22 16,-21-1-16,0 0 0,0 1 0,0 20 15,0-20-15,0 20 0,0-21 0,0 1 16,0 20-16,-21-20 0,0-1 16,-21 0-16,20 22 0,1-22 0,0-21 15,0 22-15,-21-1 0,20-21 0,1 21 16,-21-20-16,21-22 0,-22 0 0,22 21 15,0 0-15,0-21 0,0 0 16</inkml:trace>
  <inkml:trace contextRef="#ctx0" brushRef="#br0" timeOffset="15270.35">21505 4212 0,'0'0'0,"-42"-42"31,21 42-15,0 0-16,-1 0 0,1 0 0,0 21 15,0-21-15,0 21 0,0-21 0,-1 21 16,1-21-16,21 22 16,-21-22-16,0 21 0,0 0 0,21 0 15,0 0 1,0 0-16,21 1 15,0-22-15,0 21 0,22 0 0,-22 0 16,0-21-16,21 21 0,-21 0 0,1 1 16,-1 20-16,0-21 0,0 0 15,-21 0-15,0 1 0,0-1 0,0 0 16,0 0-16,0 21 0,-21-20 0,0-1 16,0-21-16,-1 21 0,1 0 15,0 0-15,0-21 0,-21 21 0,20 1 16,1-22-16,0 0 0,0 0 15,0 21-15,42-21 32,0 0-17,0 0-15,0 21 0,1-21 16,-22 21-16,0 0 16,21 0-16,-21 1 0,0-1 0,0 0 15,0 0-15,0 0 0,0 22 0,0-22 16,-21 21-16,-1 0 0,22-20 15,-21 20-15,0 0 0,0-21 0,0 22 16,0-1-16,21-21 0,-22 22 0,1-22 16,0 21-16,0-21 15,21 0-15,0 1 0,0-1 16,21-21 0</inkml:trace>
  <inkml:trace contextRef="#ctx0" brushRef="#br0" timeOffset="15313.32">21463 5757 0,'0'22'16,"0"-1"-16,0 21 0</inkml:trace>
  <inkml:trace contextRef="#ctx0" brushRef="#br0" timeOffset="16159.32">19473 12192 0,'0'0'0,"0"-21"16,21 0-1,1 21-15,-1 0 16,0 0-16,0 0 0,0 0 16,0 0-16,22 0 0,-22 0 0,21 0 15,-21 21-15,1 0 0,-1 0 16,0 0-16,0 1 0,0-1 0,-21 21 15,0-21-15,0 22 0,0-1 16,-21 0-16,0 1 0,0-1 0,-22 0 16,1 22-16,0-1 0,-22 1 0,22-1 15,-22 1-15,1-1 0,-1 1 0,1-1 16,21 1-16,-22-1 0,43-20 16,0 20-16,0-21 0,-1 1 0,22-1 15,0-21-15,0 0 0,0 22 0,22-22 16,-22 0-16,63 21 15,-21-42-15,22 22 0,-22-22 0,22-22 16,-1 1-16,-20-21 0,20 42 0,1-21 16,-22 0-16,21 21 0,-20-22 0,-1 1 15,0 21-15,-20 0 0,-1 0 0,-21 21 32,-21 1-32,-1 20 15,-20 21-15,21-20 0,-21-22 0,-1 21 16,22-21-16</inkml:trace>
  <inkml:trace contextRef="#ctx0" brushRef="#br0" timeOffset="16265.26">19621 14224 0,'0'85'16,"22"-64"-16,-22 21 16,0 1-16,0-1 0,0 0 15,0 1-15,0-1 0,0 0 0,-22 1 16,-20-1-16,21 0 0,-21 1 16,-1-1-16,1-21 0,-22 0 0,1 43 15,-1-64-15</inkml:trace>
  <inkml:trace contextRef="#ctx0" brushRef="#br0" timeOffset="16289.25">18775 14923 0,'-127'-64'15</inkml:trace>
  <inkml:trace contextRef="#ctx0" brushRef="#br0" timeOffset="27340.49">3895 8192 0,'0'0'0,"0"-22"0,21-20 0,-21-43 16,0 43 0,21 21-16,-21 0 0,0 0 0,0-1 15,0 1-15,0 42 32,-21 1-32,0 20 15,21 21-15,-22-20 0,22 20 16,-21 1-16,21-1 0,-21 22 0,21 0 15,0-22-15,-21 22 0,0-1 16,21 22-16,-21-21 0,21 0 16,0-1-16,0 1 0,-22-22 15,22 22-15,-21-21 0,21-1 0,0 1 16,0-22-16,0 21 0,21-20 0,1-22 16,-1 21-16,21-21 0,-21 1 15,22-22-15,-22 0 0,21 0 0,-21 0 16,22-22-16,-1 1 0,0 0 15,-21-21-15,43-1 0,-22 1 0,1 0 16,20-22-16,-21 1 0,22-1 0,-22 1 16,22-22-16,-22 0 0,0 22 15,1-22-15,-1 1 0,-21-1 0,0 21 16,1-20-16,-1 20 16,0-20-16,-21 20 0,21 1 0,-21 20 15,0-20-15,0 20 0,0-20 0,0 21 16,0 20-16,0-20 0,0 21 15,0 0-15,-21 21 16,21 21-16,-21 21 16,21 1-16,0-1 0,0 21 0,0 1 15,0-1-15,0 1 0,0-1 16,-21 22-16,21-21 0,-22 20 0,22-20 16,-21 20-16,21 1 0,0-21 0,0-1 15,0 1-15,-21-1 0,21 1 16,0-1-16,0-21 0,0 1 15,0-1-15,0 0 0,0 1 16,0-1-16,21-21 0,0 0 0,1-21 16,-1 0-16,21 0 0,-21 0 0,22 0 15,-1 0-15,0-21 0,1 0 16,-1-21-16,0 21 0,1-22 0,20 1 16,-21 0-16,1-1 0,-1 1 15,0 0-15,1-1 0,-22 1 0,21 0 16,-42 20-16,0-20 0,0 21 0,0 0 15,-21 21 1,0 0-16,0 0 0,-22 21 0,22-21 16,-21 21-16,21 0 0,0 0 15,-22 1-15,22-1 0,21 0 16,0 0-16,-21 0 0,21 0 0,0 1 16,0-1-16,21 0 15,0 0-15,0-21 0,1 21 0,-1 0 16,0 1-16,0-22 0,0 21 0,0 0 15,1-21-15,-22 21 0,0 0 16,0 0-16,0 1 16,-22-22-1,1 0-15,21-22 16,-21 22-16,0-21 0,0 0 0,0 0 16,-1 0-16,1 0 0,21-1 15,-21 22-15,21-21 16,0 0-16,-21 21 15,21 21 1,0 0-16,0 1 16,0-1-16,0 0 0,21 0 0,0 0 15,0 0-15,1 1 16,-1-1-16,0-21 0,0 21 0,21-21 16,-20 0-16,20 0 0,-21 0 0,21 0 15,1 0-15,-1 0 0,22-21 16,-22 0-16,0 21 0,22-22 0,-1 1 15,-20-21-15,-1 21 0,21 0 16,-20-22-16,-1 1 0,-21 0 16,22-1-16,-22 1 0,0 0 0,0-1 15,0 1-15,-21 0 0,21 20 0,-21-20 16,0 21-16,0 0 0,0 0 16,0-1-16,-21 22 0,0 0 15,0 0-15,0 0 0,0 22 16,-1-1-16,1 21 0,0-21 15,0 22-15,21-22 0,0 21 0,-21 0 16,21 1-16,-21-22 16,21 21-16,0 1 0,0-22 0,0 21 0,0-21 15,0 22-15,21-22 0,0 0 16,0 0-16,-21 0 0,21-21 16,0 21-16,22 1 0,-22-22 0,0 0 15,0 0-15,22 0 0,-1 0 0,0 0 16,1 0-16,-1-22 0,0 1 15,1 0-15,-1 0 0,0 0 0,1-22 16,-1 22-16,0-21 0,1 21 0,-22-22 16,0 1-16,0 0 0,-21 21 15,21-22-15,-21 22 0,0-21 0,0 21 16,-21 21 0,0 0-16,0 0 0,0 0 0,-1 21 15,22 0-15,-21 0 0,21 0 16,0 0-16,0 1 0,0-1 0,0 0 15,0 0-15,0 0 0,21 0 16,1 1-16,-22-1 0,21-21 0,0 21 16,0 0-16,0 0 0,0 0 0,1 1 15,-1-1-15,0-21 16,0 21-16,0 0 0,0-21 16,1 0-16,-1 0 0,21 0 0,-21 0 15,0 0-15,22 0 0,-22 0 16,21 0-16,-21 0 0,22-21 15,-1 21-15,0-21 0,-20 0 0,20-1 16,-21 1-16,0 0 0,22-21 16,-22 21-16,-21-22 0,21 22 0,-21 0 15,0-21-15,0 20 0,0 1 0,0 0 16,0 0-16,0 0 0,-21 21 16,21 21-1,-21 0-15,21 0 16,-22 0-16,22 22 0,-21-22 15,21 0-15,0 21 0,0-20 0,-21 20 16,21-21-16,-21 0 0,21 22 0,-21-22 16,21 0-16,0 0 0,0 0 15,0 0-15,-21-21 16,21-21 0,21 0-1,0 0-15,-21 0 0,21 0 16,0-1-16,0-20 0,22 21 0,-22 0 15,0-22-15,0 22 0,0 0 0,22 0 16,-22 0-16,0 0 0,0 21 16,0 0-16,1 0 0,-1 0 0,0 0 15,0 0-15,-21 21 16,0 0-16,21-21 0,-21 21 16,0 0-16,0 0 0,0 1 15,0-1-15,0 0 0,21 0 0,-21 0 16,0 0-16,22 1 15,-1-1-15,0-21 0,0 0 0,0 0 16,0 0-16,1 0 0,-1 0 0,21 0 16,-21 0-16,22-21 0,-1 21 15,0-22-15,-21 1 0,22 0 0,-1 0 16,0 0-16,-20-22 0,20 22 0,-21 0 16,0-21-16,0 21 0,-21-22 15,0 22-15,0-21 0,0 21 0,0-22 16,0 22-16,-21 0 0,0 21 15,0 0-15,0 0 0,0 0 16,-1 0-16,1 0 0,-21 21 0,21 0 16,0 0-16,-1 1 0,1 20 0,0-21 15,0 21-15,0-20 0,21 20 16,-21-21-16,-1 21 0,22-20 0,0 20 16,0-21-16,0 0 0,0 0 0,0 1 15,0-1-15,22-21 16,-1 0-16,21 0 0,-21 0 15,0-21-15,1-1 0,20 1 0,-21 0 16,21 0-16,-20 0 0,-1 0 16,0-22-16,21 22 0,-21-21 15,-21 21-15,22-1 0,-22 1 0,21 0 16,-21 0-16,0 0 0,0 42 31,0 0-31,-21 0 0,21 0 16,0 1-16,0-1 0,0 0 0,0 0 15,0 0-15,0 0 0,0 1 16,0-1-16,0 0 0,21 0 16,0-21-16,0 0 0,0 0 0,22 0 15,-22 0-15,21 0 0,0 0 16,1-21-16,-22 21 0,21-21 0,1 0 16,-1-1-16,0 1 0,-21-21 15,1 21-15,-1-22 0,0 22 16,0-21-16,-21 21 0,21-22 0,-21 22 15,0 0-15,0 0 0,-21 42 32,21 0-32,-21 0 0,0 1 15,21 20-15,0-21 0,0 0 0,-21 22 16,21-22-16,-22 0 0,22 21 16,0-21-16,0 1 0,0-1 0,0 0 15,0 0-15,22-42 47,-1 0-47,0 0 0,0-1 0,0 1 16,0-21-16,1 21 0,-1-22 0,0 22 15,0-21-15,0 21 0,0-22 16,-21 22-16,22 0 0,-1 0 0,0 21 16,0 0-16,0 21 15,-21 0-15,0 0 16,0 1-16,0-1 0,0 0 0,0 21 15,0-21-15,0 1 0,0-1 0,0 0 16,0 0-16,21 0 0,-21 0 16,0 1-16,22-22 15,-1 21-15,0-21 0,0 0 16,0 0-16,0 0 0,1-21 16,-1-1-16,0 1 0,0 21 0,21-21 15,-20-21-15,-1 21 0,0-1 0,21-41 16,-42 21-16,21 20 15,-21 1-15,22-21 0,-22 21 0,0 0 16,0-1-16,0 44 31,0-1-31,0 21 0,0-21 16,0 0-16,0 22 0,0-22 0,0 21 16,0-21-16,0 22 15,0-22-15,0 21 0,0-21 0,0 1 16,0-1-16,0 0 0,21 0 0,0-21 15,21 21-15,-21-21 0,22 0 0,-1 0 16,-21 0-16,22 0 0,-1 0 16,21-21-16,-20 21 0,-1-21 0,0 0 15,-20 0-15,20-22 0,0 1 16,-21 0-16,22-1 0,-22-20 16,0-1-16,0 1 0,0-1 0,1 1 0,-22-1 15,0 1-15,21-1 0,0-20 0,-21 20 16,0-21-16,0 22 0,0-22 15,21 22-15,-21-1 0,0 22 0,0-22 16,0 22-16,0 21 0,0-21 16,0 20-16,0 1 0,0 0 15,0 42 1,0 0-16,-21 1 0,21 20 0,-21 0 16,21 1-16,-21 20 0,-1-21 15,1 22-15,21-1 0,-21 1 0,0-1 16,0 1-16,0-1 0,21 1 0,-22-1 15,1 1-15,0-1 0,21 22 0,-21-21 16,0-1-16,0 1 16,21-1-16,0-21 0,0 1 0,0 20 0,0-20 15,0-22-15,0 21 0,21-21 16,0 0-16,0 1 0,0-22 16,0 0-16,22 0 0,-22 0 0,21 0 15,-21 0-15,22 0 0,-22 0 0,0 0 16,21-22-16,-20 22 0,-1-21 0,0 21 15,0-21-15,0 21 0,-21-21 16,0 0-16,21 0 0,-21-1 0,0 1 16,0 0-16,0 0 0,0 0 0,22 0 15,-22-22-15</inkml:trace>
  <inkml:trace contextRef="#ctx0" brushRef="#br0" timeOffset="27776.32">10266 8657 0,'21'0'0,"-21"21"15,0 1 16,21-22-15,-21 21-16,0 0 31,21-21 16,0 0-47,-21-21 16</inkml:trace>
  <inkml:trace contextRef="#ctx0" brushRef="#br0" timeOffset="28195.08">10266 8700 0,'0'0'15,"-21"0"-15,-1 0 0,22 21 16,0 0-16,43 0 16,-22-21-1,0 21-15,21-21 0,1 0 0,-1 0 16,0 0-16,1 0 0,-1 0 0,0 0 16,1-21-16,20 0 0,-20 21 15,-1-21-15,0 21 0,-21 0 0,22-21 16,-22 21-16,0 0 0,0-22 0,-21 1 15,0 0 1</inkml:trace>
  <inkml:trace contextRef="#ctx0" brushRef="#br0" timeOffset="28784.74">11451 7874 0,'0'0'0,"-85"-85"31,64 85-31,0 0 0,0 0 16,21 22-16,-21-1 0,21 0 16,-21 21-16,-1 22 0,22-1 15,0 1-15,0-1 0,-21 22 0,21-22 16,-21 22-16,21-21 0,0 20 15,-21 1-15,21 0 0,-21-1 0,0-20 16,21 20-16,0-20 0,0-1 0,-22-20 16,22 20-16,0-20 0,0-1 0,0-21 15,0 21-15,-21-20 0,21-1 16,0 0-16,0 0 16,0-42-1,0 0-15,21 21 0,-21-43 16,22 22-16,-1 0 0,-21-21 0,21 21 15,0-22-15,0 1 0,0 0 16,22-1-16,-22 1 0,0 21 16,21-22-16,1 22 0,-22-21 0,21 21 15,-21 21-15,22-21 0,-1 21 0,-21 0 16,22 0-16,-22 0 0,21 21 16,-21 0-16,0 0 0,22 0 0,-22 0 15,-21 1-15,0 20 0,21-21 0,-21 21 16,0-20-16,0-1 0,-21 21 15,0-21-15,0 0 0,-22 22 0,1-22 16,21 0-16,-22 0 0,-20 0 0,21-21 16,-1 22-16,1-1 0,0-21 0,-1 0 15,1 21-15,21-21 16,-22 0-16,22 0 0,21-21 31,21 0-31,22 21 0,-22-22 0,21 1 16,1 0-16,20 0 0</inkml:trace>
  <inkml:trace contextRef="#ctx0" brushRef="#br0" timeOffset="29088.57">12361 8869 0,'0'0'0,"-21"21"0,0 0 0,21 0 0,0 1 15,-21-1-15,21 0 0,0 0 0,0 0 16,21-21 0,0 0-16,0 0 15,0-21-15,1 0 0,-22 0 16,0 0-16,21-1 0,-21 1 16,0 0-16,0 0 0,0 0 0,-21 0 15,-1-1-15,1 22 16,0 0-16,0 0 0,0 0 0,0 0 15,-1 0-15,-20 22 0,21-1 16,0 0-16,21 0 16,0 0-1</inkml:trace>
  <inkml:trace contextRef="#ctx0" brushRef="#br0" timeOffset="30861.77">13441 9165 0,'0'0'16,"-21"21"-16,-1-21 0,-41 0 16,63-21-1,0-21 1,21 21-16,0-22 0,22 22 16,-22-42-16,21 20 0,0 1 0,-20-21 15,41-1-15,-21 1 0,1-1 0,-1 1 16,0-22-16,1 21 0,-22 1 15,0-1-15,0 22 0,0 0 0,-21-22 16,0 43-16,-21 21 16,-21 0-16,21 21 0,-22 0 0,1 22 15,0-22-15,-1 21 0,1 1 0,0-1 16,21 0-16,-1 1 0,22-1 16,0-21-16,0 21 0,0 1 0,22-22 15,-1 21-15,0 1 0,0-1 0,0-21 16,0 21-16,22 1 15,-22-22-15,0 21 0,0-21 0,-21 22 16,0-22-16,0 0 0,0 0 0,0 0 16,0 1-16,-21-22 15,-21 0-15,21 0 0,-1 0 16,1 0-16,0 0 0,-21-22 0,21 1 16,-22 0-16,22 21 0,0-21 15,0 0-15,0 21 0,21 21 16,-22-21-16,22 21 15,0 0-15,0 0 0,22-21 16,-1 22-16,0-1 0,0 0 16,0 0-16,22-21 0,-22 21 15,21-21-15,0 0 0,1 0 0,-1 0 16,0 0-16,22 0 0,-22 0 16,22 0-16,-1-21 0,1 0 0,-22 0 15,22 0-15,-1-1 0,-21 1 0,22-21 16,-22 21-16,1-22 0,-22 1 15,21 0-15,-21-1 0,0 1 0,-21 0 16,0-1-16,0 1 0,0 0 0,0 21 16,-42-1-16,21 1 0,0 0 15,0 21-15,-1 0 0,1 0 0,0 21 16,-21 0-16,21 1 0,-1-1 0,-20 21 16,21-21-16,0 22 0,0-1 15,21 0-15,0 1 0,0-1 16,0 0-16,0-21 0,21 22 0,0-22 15,0 0-15,21 0 0,1 0 0,-1-21 16,0 0-16,1 0 0,20 0 16,-20 0-16,20 0 0,-21 0 0,22-21 15,-22 0-15,22 0 0,-22-21 0,22 20 16,-22 1-16,0-21 0,-21 21 16,1-22-16,-1 22 0,0 0 0,-21 0 15,0 0-15,0 0 0,-21 42 31,0 0-31,21 0 0,-22 0 16,1 0-16,0 22 0,21-22 0,-21 0 16,21 0-16,-21 0 0,0 1 15,21-1-15,0 0 0,0 0 16,-22-21-16,22-21 31,22 21-31,-1-21 0,-21 0 16,21-1-16,0 1 0,0-21 0,22 21 15,-22-22-15,0 1 0,0 21 16,21-21-16,-20 20 0,-1-20 0,21 21 16,-21 21-16,0 0 0,1 0 15,-22 21 1,0 0-16,0 22 16,0-22-16,0 0 0,0 0 0,0 21 15,0-20-15,0-1 0,0 21 16,0-21-16,21 0 0,0 1 0,0-1 15,0 0-15,22 0 0,-22-21 0,21 0 16,0 21-16,22-21 0,-22 0 16,22 0-16,-22 0 0,0-21 0,22 0 15,-1 21-15,-20-21 0,20 0 0,-20-1 16,20-20-16,-21 21 0,1-21 16,-22 20-16,21-20 0,-42 21 15,0-21-15,0-1 0,0 22 0,0-21 16,0 21-16,0-1 0,-42 1 0,21 0 15,0 21-15,-22 0 0,1 0 16,0 0-16,-1 0 0,22 0 0,-21 21 16,-1 0-16,1 1 0,21-1 0,0 21 15,-22-21-15,43 0 0,-21 22 16,21-22-16,-21 21 0,21-21 0,0 1 16,0 20-16,0-21 0,21 0 0,0-21 15,1 21-15,-1 1 0,0-22 16,0 0-16,21 0 0,1 0 0,-22 0 15,21 0-15,1-22 0,-1 1 16,0 0-16,1 0 0,-22 0 16,21-22-16,-21 22 0,22-21 0,-22 0 15,0-1-15,-21 1 0,21 0 0,0-22 16,-21 22-16,0-22 0,21 1 16,1-22-16,-1 22 0,-21-1 0,21-21 15,0 22-15,0-1 0,0 1 16,1 21-16,-1-1 0,-21 1 15,0 21-15,21 0 0,-21-1 0,0 44 16,-21 20-16,0-21 16,-1 21-16,1 22 0,0-1 0,0 1 15,0-1-15,0 1 0,-1 21 16,22-22-16,0 1 0,-21-1 16,21 1-16,0-1 0,0 1 0,0-22 15,0 21-15,0-20 0,0 20 0,21-20 16,22-1-16,-22-21 0,21 21 15,-21-20-15,22-1 0,-1 0 0,22-21 16,-22 0-16,0 0 0,22 0 0,-22-21 16,0 0-16,22-1 0,-22-20 15,22 0-15,-22-1 0,0 1 16,22-21-16,-22-1 0,1 1 0</inkml:trace>
  <inkml:trace contextRef="#ctx0" brushRef="#br0" timeOffset="32504.11">17505 8022 0,'0'0'0,"0"-63"0,-21-191 15,-1 233 1,22-1-16,0 1 0,-21 0 0,0 21 16,0 21-16,21 22 15,0-22-15,0 21 0,-21 22 16,21-22-16,0 21 0,-21 1 0,21 21 16,0-22-16,-22 1 0,22-1 0,0 1 15,-21-1-15,0-21 0,21 22 16,0-1-16,-21-20 0,0-1 15,21 22-15,-21-22 0,-1 0 0,22 1 16,0-22-16,0 21 0,0-21 0,0 0 16,0 1-16,22-44 31,-1 1-31,0 0 0,21-21 0,-21 21 16,22-22-16,-1 1 0,0 0 15,-20-1-15,20-20 0,0 20 0,1 22 16,-1-21-16,0 0 0,-21 20 0,22 1 15,-22 0-15,0 0 0,0 0 16,0 21-16,1 0 0,-1 0 16,-21 21-16,0 0 15,0 0-15,-21 0 16,-1 1-16,1-22 0,0 21 16,0 0-16,0-21 0,0 21 0,-22-21 15,22 21-15,-21-21 0,21 0 16,-1 21-16,-20-21 0,21 22 0,0-22 15,-22 21-15,22 0 0,0 0 16,0 0-16,21 0 0,-21 1 16,21-1-16,0 0 0,0 0 0,0 0 15,0 22-15,21-22 0,0 0 0,0 0 16,22 0-16,-22 0 0,0 1 16,21-22-16,-21 21 0,22-21 0,-1 0 15,0 0-15,1 0 0,-1 0 16,22 0-16,-22 0 0,0 0 0,1 0 15,-1-21-15,0-1 0,22 1 16,-22 0-16,0 0 0,-20-21 0,20 20 16,0-20-16,-21 21 0,1-21 0,-1 20 15,-21-20-15,0 21 0,0-21 16,0 20-16,0 1 0,0 0 0,0 0 16,-21 21-16,-1 0 15,1 0-15,0 21 16,0-21-16,0 21 0,0 0 0,21 1 15,-22-1-15,22 0 0,-21 21 0,21-21 16,0 1-16,0 20 0,0-21 16,0 0-16,0 0 0,21 1 15,1-1-15,-1 0 0,0 0 0,0-21 16,0 0-16,22 0 0,-22 0 0,21 0 16,0 0-16,1-21 0,-1 21 15,0-21-15,1 0 0,-1-1 0,0-20 16,1 21-16,-1 0 0,-21-22 15,22 22-15,-22 0 0,0 0 0,0 21 16,-21-21-16,0 42 31,-21-21-31,21 21 16,-21 0-16,21 0 0,0 1 16,0-1-16,0 0 0,0 0 15,0 0-15,0 0 0,0 1 16,21-22-16,0 0 0,0 0 15,0 0-15,1 0 0,20 0 0,0 0 16,-21 0-16,22-22 0,-1 1 0,0 0 16,-20 0-16,20 0 0,0 0 15,1-1-15,-22-20 0,0 21 0,21 0 16,-21-22-16,-21 22 0,0 0 0,22 0 16,-22 0-16,0 0 15,-22 21 1,22 21-1,-21 0-15,0 0 16,21 0-16,-21 0 0,21 1 16,0 20-16,0-21 0,0 21 0,0 22 15,0-22-15,0 1 0,0 20 0,0 1 16,0-1-16,21 1 0,-21-1 16,0 1-16,0-1 0,21 1 0,-21 20 15,0-20-15,21 20 0,-21-20 0,0 21 16,0-1-16,0-20 0,0-1 15,0 1-15,0 20 0,0-41 16,0 20-16,0 1 0,0-22 0,0 0 16,0 1-16,-21-1 0,0 0 0,0-20 15,0-1-15,0 0 0,-1-21 0,1 0 16,-21 0-16,0 0 0,20-21 16,-20 21-16,0-43 0,-1 22 0,1-21 15,21 21-15,0-22 0,0 1 0,21 0 16,0-1-16,0 1 0,21 0 0,0-1 15,21-20-15,-21-1 16,22 22-16,-1-21 0,0-1 0,22 1 0,-1-1 16,1 1-16,21-22 0,-22 21 15,22 1-15,-1-22 0,1 22 16,-21-22-16,20 22 0,-20-22 0,20 21 16,1-20-16,-21 20 0,20 1 0,-20-1 15,-1 1-15,-20 20 0,-1 1 16,-21 0-16,-21-1 0,0 1 0,0 21 15,-21 0-15,0 0 0,-22 21 0,1 0 16,0 0-16,-1 0 0,1 0 16,21 21-16,-21-21 0,20 21 0,1 0 15,21 0-15,0 0 0,0 1 0,21-1 16,1 0-16,-1 0 0,21 0 16,-21 22-16,22-22 15,-22 0-15,0 0 0,21 0 0,-21 22 16,1-22-16,-22 0 0,0 21 0,0-21 15,0 1-15,-22 20 0,1-21 16,0 0-16,-21 0 0,-1 1 0,1-1 16,0 0-16,-1-21 0,1 21 15,0-21-15,-1 0 0,1 0 0,21 0 0,-21 0 16,20-21-16,22 0 0,0 0 16,0-22-16,0 1 0,22 21 0</inkml:trace>
  <inkml:trace contextRef="#ctx0" brushRef="#br0" timeOffset="32876.08">22521 6964 0,'0'0'0,"0"-21"0,0 0 16,-21 21 0,0 21-1,-21 0-15,20 21 0,-20-21 0,0 43 16,-1-22-16,1 43 0,-21-22 16,20 22-16,1 0 0,0-1 0,-22 1 15,22 0-15,21-1 0,-22 1 0,22 0 16,-21-1-16,21 1 0,21-21 15,0 20-15,-22-20 0,22-1 0,0 1 16,0-22-16,0 22 0,22-22 0,-1 0 16,0 1-16,0-22 0,21 21 15,-20-21-15,20 0 0,0-21 0,1 0 16,-1 0-16,0 0 0,1 0 0,-1-21 16,0 0-16,1 0 0</inkml:trace>
  <inkml:trace contextRef="#ctx0" brushRef="#br0" timeOffset="33131.94">22881 7472 0,'0'0'16,"0"-21"-16,-21 21 0,0 0 0,0 0 15,-1 21-15,1 0 16,21 0-16,-21 0 0,0 1 15,21-1-15,-21 0 0,0 0 16,21 0-16,-22 0 0,1 1 16,42-44 15,22 22-31,-22-21 16,0 0-16,21-21 0,-20 21 15</inkml:trace>
  <inkml:trace contextRef="#ctx0" brushRef="#br0" timeOffset="33280.86">23050 7324 0,'0'0'16,"0"21"-16,0 0 0,0 21 16,0-20-16,-21 20 0,0-21 0,0 21 15,21 1-15,-21-22 0,0 21 16,-1 1-16,22-22 0,-21 0 0,21 21 16,-21-21-16,21 1 0,-21-1 0,21 0 15,0 0-15,0 0 0,0 0 16,0 1-16</inkml:trace>
  <inkml:trace contextRef="#ctx0" brushRef="#br0" timeOffset="34880.3">23389 8424 0,'0'-21'0,"0"42"0,21-63 16,-21 21-16,0 0 0,0 0 0,0-1 16,0 1-16,0-21 0,0 21 15,-21 0-15,0 21 0,0-22 0,0 1 16,-22 21-16,22 0 0,-21 0 0,-1 21 16,1 1-16,0-22 0,-1 21 15,1 21-15,0-21 0,-1 0 0,1 1 16,21 20-16,-21-21 0,20 0 0,1 0 15,0 1-15,21-1 16,0 0-16,0 0 0,0 0 0,21-21 16,0 21-16,22-21 0,-22 0 0,21 0 15,1 0-15,-1 0 0,0 0 0,1 0 16,-1 0-16,21-21 0,-20 0 16,-1 0-16,0 0 0,1 0 0,-1-22 15,0 22-15,-20 0 0,-1 0 0,0 0 16,0-1-16,-21 1 0,0 42 31,-21-21-31,21 22 0,-21-1 0,0 0 16,-1 0-16,1 0 15,21 0-15,0 1 0,-21-1 0,21 0 16,0 0-16,0 0 0,0 0 0,0 1 16,21-1-16,0-21 0,1 0 15,-1 0-15,0 0 0,21 0 16,-21 0-16,22 0 0,-1 0 0,22 0 15,-22-21-15,21 21 0,-20-22 0,20 1 16,-20 0-16,-1 0 0,-21 0 16,21 0-16,-20-1 0,-1-20 0,0 0 15,-21 21-15,0-22 0,0 22 0,0-21 16,0 21-16,-21-1 0,-22 1 16,22 21-16,-21 0 0,0 0 15,-1 0-15,1 21 0,21-21 0,-22 22 16,1 20-16,0-21 0,21 0 15,-1 22-15,1-22 0,0 0 0,21 21 16,-21-21-16,21 1 0,0-1 0,0 21 16,0-21-16,0 0 0,21-21 0,0 22 15,0-1-15,1-21 0,20 0 16,-21 0-16,21 0 0,-20 0 0,20 0 16,0 0-16,-21-21 0,22 21 0,-1-22 15,-21 1-15,22-21 0,-22 21 16,0-22-16,21 1 0,-21 0 15,1-1-15,-1 1 0,-21-21 0,21-1 16,-21 22-16,21-22 0,-21 1 16,21 20-16,-21-20 0,0 21 0,0-1 15,0 1-15,0 21 0,0-22 0,0 22 16,0 0-16,-21 42 16,0 0-1,21 1-15,-21 20 0,21 0 0,-21 1 16,-1-1-16,22 0 0,-21 22 15,21-1-15,0-20 0,-21 20 0,21-21 16,-21 1-16,21 20 0,0-20 0,0-1 16,0 0-16,0 1 15,0-22-15,0 21 0,21-21 0,-21 0 16,21 1-16,0-1 0,1-21 16,-1 0-16,0 0 0,0 0 15,0 0-15,0 0 0,1 0 16,-1-21-16,0-1 0,0 1 0,0 21 15,-21-21-15,21 0 0,1 0 0,-1 0 16,0-1-16,0 1 0,0 0 16,0 0-16,1 21 0,-22-21 0,21 21 15,0 0 1,-21 21-16,0 0 16,0 0-16,0 0 0,0 1 15,0-1-15,0 0 0,0 0 16,0 0-16,0 0 0,0 1 15,21-22 1,0 0 0,0 0-16,22-22 0,-22 1 15,0 21-15,0-21 0,0 0 0,22-21 16,-22 20-16,0 1 0,21 0 16,-20-21-16,-1 21 0,0-1 0,0 22 15,0-21-15,0 21 0,-21 21 31,0 1-15,0-1-16,0 0 0,0 0 16,0 0-16,0 0 15,22 1 1,-1-22-16,0 21 0,0-21 16,0 0-16,0 0 0,1 0 15,-1 0-15,0 0 0,0-21 0,0-1 16,0 22-16,1-21 0,-1 0 0,0 0 15,0 0-15,0 0 0,0-1 16,1 1-16,-1 0 0,0 0 0,-21 0 16,21 21-16,-21 21 31,0 0-15,0 0-16,0 0 0,0 1 15,0-1-15,0 0 0,0 0 16,0 0-16,0 0 0,21 1 15,0-1-15,1-21 0,-1 21 16,0-21-16,0 0 0,0 0 16,0 0-16,1 0 0,-1 0 15,0 0-15,-21-21 16,0 0-16,21-1 0,-21 1 16,21 0-16,-21 0 0,0 0 15</inkml:trace>
  <inkml:trace contextRef="#ctx0" brushRef="#br0" timeOffset="35061.19">25294 7938 0,'0'0'15,"-21"0"-15,0 0 0,42 0 47,0 0-47,-21 21 16,21-21-16,0 0 15,1 0-15,-1 0 0,0 0 16,0 21-16</inkml:trace>
  <inkml:trace contextRef="#ctx0" brushRef="#br0" timeOffset="35485.36">26225 7557 0,'0'0'15,"0"21"17,0 0-32,0 0 15,0 0-15,0 0 0,0 1 16,-21-1-16,21 21 0,-21-21 0,21 0 15,-21 1-15,21-1 16,0 0-16,-21-21 0,21 21 16,0-42-1,21 0 1</inkml:trace>
  <inkml:trace contextRef="#ctx0" brushRef="#br0" timeOffset="35670.25">26268 7684 0,'0'0'0,"42"-64"31,-42 43-31,21 21 0,-21-21 16,0 42 0,0 0-1,0 0-15,0 0 0,0 1 16,0-1-16,0 0 16,0 0-16,0 0 0,0 0 15,21-21-15,-21 22 0</inkml:trace>
  <inkml:trace contextRef="#ctx0" brushRef="#br0" timeOffset="36108">26225 7112 0,'0'-21'0,"0"42"0,0-84 15,0 41-15,0 1 0,0 0 16,0 0-16,0 0 16,22 21-1,-1 0-15,0 0 0,0 0 16,0 0-16,0 0 0,1 21 16,-1-21-16,21 21 0,-21 0 15,22 22-15,-22-22 0,21 21 0,-21 22 16,22-22-16,-1 21 0,-21 1 15,0-1-15,0 1 0,1-1 0,-22 1 16,21-1-16,-21 1 0,0-1 0,0 1 16,0-1-16,0 1 0,0 21 15,0-22-15,0 22 0,0-22 0,0 1 16,-21-1-16,-1 1 0,1-1 0,0 1 16,0-22-16,-21 22 0,20-22 0,-20 0 15,0 1-15,-1-22 0,-20 21 16,-1-42-16,22 21 0,-21 0 0,-1-21 15,1 0-15,20 0 0,1 0 16,21 0-16,0 0 0,42-21 16,21 0-1,-21 21-15,22-21 0,-22 0 0,21 0 16,22-1-16,-22-20 0</inkml:trace>
  <inkml:trace contextRef="#ctx0" brushRef="#br0" timeOffset="36332.87">27051 8340 0,'-21'-64'32,"21"43"-32,0 42 31,0 0-16,0 1-15,0-1 0,0 0 16,0 0-16,0 0 16,0 0-16,-21-21 0,21 22 0</inkml:trace>
  <inkml:trace contextRef="#ctx0" brushRef="#br0" timeOffset="36552.74">26903 9017 0,'0'0'0,"0"127"32,0-106-32,-21 0 0,21 22 0,0-22 15,0 0-15,-22 21 0,1-20 0,0 20 16,0-21-16,-21 21 0,20-20 16,-20 20-16,0 0 0,-22-21 0,1 22 15,-1-22-15,-20 21 0,-1-21 0,-42 22 16,0-1-16,-21-21 0,-22 22 0,1-22 15,-43 21-15,1-21 0,-43 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03:15:35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1545 0,'21'0'0,"-21"-21"31,21 0-31,-21 0 16,0 0-1,0-1-15,0 1 16,0 0-16,-21 21 0,0-21 15,0 0-15,0 21 0,-1 0 16,1 0-16,0 0 16,0 0-16,0 0 0,0 0 0,-1 0 15,1 0-15,0 0 16,0 21-16,0 0 0,0 0 16,-1-21-16,1 21 0,0 22 15,21-22-15,-21 0 0,0 21 0,21-20 16,0 20-16,0-21 0,0 21 15,0 1-15,0-22 0,0 0 0,0 21 16,0-20-16,0-1 0,0 0 16,0 0-16,21-21 0,0 21 0,0-21 15,0 0-15,1 0 16,-1 0-16,0 0 0,0 0 16,0 0-16,0-21 0,1 0 15,-1-21-15,-21 20 0,21-20 16,0 21-16,-21-21 0,0-1 0,21 1 15,0 0-15,-21 20 0,0-20 16,0 21-16,0-21 0,0 20 0,0 1 16,0 0-16,0 0 15,0 0-15,0 42 32,0 0-17,0 0-15,0 0 0,0 22 16,0-22-16,0 21 0,0 1 15,22-22-15,-22 21 0,0 0 0,0-20 16,21 20-16,-21-21 0,0 0 16,0 0-16,21 22 0,0-43 15,-21 21-15,21 0 0,0-21 0,1 0 16,-1 0-16,0 0 16,0 0-16,0 0 0,22 0 0,-22-21 15,21-21-15,-21 20 0,22 1 16,-1-21-16,0 0 0,-21-22 0,22 22 15,-22-1-15,0 1 0,0 0 16,0-1-16,-21 1 0,0 0 0,0-1 16,0 1-16,0 0 0,0-1 15,-21 1-15,21 0 0,-42-1 16,21 22-16,0-21 0,-22 0 16,1-1-16,21 1 0,-22 0 15,1 20-15,0-20 0,-1 21 0,22 0 16,-21 0-16,0 21 0,20-22 15,-20 22-15,0 0 0,-1 0 0,1 0 16,0 0-16,-22 22 0,22-22 16,-22 21-16,22 0 0,-21 0 0,-1 21 15,22-20-15,-22 20 0,1 0 16,20 1-16,1-1 0,-21 0 16,20 1-16,1-1 0,0 0 0,20 1 15,-20 20-15,21-21 0,0 1 16,-22-1-16,22 22 0,21-1 15,-21-21-15,21 22 0,0-1 0,0 1 16,0-22-16,0 22 0,0-22 16,0 22-16,0-22 0,21 0 0,-21 1 15,21-1-15,1-21 0,20 21 16,-21 1-16,0-1 0,22 0 0,-22 1 16,21-22-16,-21 21 0,22-21 15,-1 22-15,0-22 0,1 0 0,-1-21 16,21 0-16,-20 0 0,20 0 15,1 0-15,-1 0 0,1 0 0,-1-21 16,1 0-16,-1 0 16,1-1-16,-22-20 0,22 21 0,-1 0 15,-21-22-15,22 22 0,-22 0 16,1 0-16,-1 0 0,0 0 0,-21-1 16,1 1-16,-1 0 0,0 21 15,-21-21-15,21 21 0,-21-21 16,0 0 15,21-1-15</inkml:trace>
  <inkml:trace contextRef="#ctx0" brushRef="#br0" timeOffset="732.05">7747 1058 0,'0'0'15,"0"-21"-15,0 0 0,0 0 16,-21 0-16,21 0 15,0-1-15,-21 22 0,21-21 16,-22 21 0,1 0-1,21 21 1,0 22-16,0-22 0,0 21 16,0 1-16,0-1 0,0 21 15,0 1-15,0-1 0,0 1 0,0-1 16,0 1-16,0 21 0,0-22 15,0 1-15,0 20 0,0-20 0,0-1 16,0 1-16,0-22 0,-21 22 0,0-22 16,21 0-16,-21 1 0,21-1 15,0 0-15,0 1 0,-21-22 0,21 21 16,0-21-16,0 0 16,-22 1-16,22-1 0,0 0 15,0-42 1,0 0-1,0-1-15,0-20 0,0 21 16,0-21-16,0-1 0</inkml:trace>
  <inkml:trace contextRef="#ctx0" brushRef="#br0" timeOffset="1231.76">7387 1355 0,'0'0'0,"-21"0"0,0-21 15,0-43 1,-1 43-16,22 0 0,-21 0 16,21-1-16,0 1 0,0-21 15,0 21-15,0 0 0,0-22 16,0 22-16,0-21 0,0 21 0,21-22 15,-21 22-15,43-21 0,-22 21 16,21-22-16,1 22 0,20-21 0,1 21 16,20-1-16,-20 1 0,20 0 15,-20 21-15,21 0 0,-22-21 0,1 21 16,-1 0-16,-21 0 0,1 21 16,-1 0-16,-21 22 0,0-1 15,1 0-15,-22 1 0,0 20 16,0 1-16,-22-1 0,-20-21 0,0 22 15,-1-1-15,1-20 0,-21 20 16,20-20-16,-20-1 0,-1 0 0,22-21 16,-22 22-16,22-22 0,0 21 15,-1-21-15,22 1 0,0-22 16,0 21-16,0 0 0,0-21 16,21 21-1,21-21 16,0 0-15,0 0-16</inkml:trace>
  <inkml:trace contextRef="#ctx0" brushRef="#br0" timeOffset="4793.18">8318 2096 0,'0'0'0,"0"21"0,43-21 15,-43-21 1,21-1-16,-21 1 0,21 21 16,-21-21-16,0-21 0,0 21 15,0-1-15,0-20 0,0 21 0,0-21 16,0-1-16,0 22 0,0-21 15,0 21-15,-21-22 0,0 22 0,0 0 16,21 0-16,-22 21 0,1 0 16,0 0-16,0 0 0,0 0 0,-22 21 15,22 0-15,0 0 16,0 0-16,-21 22 0,20-22 0,1 21 16,-21 1-16,21-22 0,0 21 0,21 0 15,0 1-15,-22-22 0,22 21 16,0-21-16,0 22 0,0-22 0,0 0 15,22 0-15,-1 0 0,-21 1 16,21-22-16,0 21 0,0-21 0,0 0 16,1 0-16,-1 0 0,0 0 15,21 0-15,-21 0 0,1-21 0,-1 21 16,0-22-16,0 1 0,0 0 16,0 0-16,-21 0 0,22-22 0,-1 22 15,-21-21-15,0 0 0,0 20 16,21-20-16,-21 0 0,0 21 15,0-22-15,0 22 0,21 0 0,-21 0 16,0 0-16,0-1 16,0 44-1,0-1 1,0 21-16,0-21 0,0 0 0,0 22 16,0-22-16,0 21 0,0-21 15,0 22-15,0-22 0,0 21 0,0-21 16,0 1-16,0-1 0,0 0 15,0 0-15,0 0 0,0 0 0,0 1 16,21-22 0,0 0-16,1 0 0,-1 0 0,0 0 15,0 0-15,0 0 0,0 0 0,1-22 16,-1 1-16,21 0 0,-21 0 16,0 0-16,1 0 0,-1-22 0,0 22 15,21-21-15,-42-1 0,21 22 16,1 0-16,-22-21 0,0 21 0,0-1 15,-22 22 1,1 0-16,0 0 0,0 0 16,0 0-16,0 22 0,-1-22 15,1 21-15,0-21 16,21 21-16,21-21 16,0 0-16,1 0 15,-1 0-15,0-21 0,0 21 0,21-21 16,-20 21-16,-1-22 0,21 22 15,-21 0-15,0 0 0,1 0 0,-1 0 16,0 0-16,-21 22 16,21-22-16,-21 21 0,0 0 0,0 0 15,0 0-15,0 0 0,0 1 16,0 20-16,0-21 0,-21 0 0,21 0 16,0 1-16,0-1 15,0 0-15,0 0 0,0 0 0,0 0 16,21-21-1,0 0-15,0 0 0,1 0 16,-1 0-16,0 0 0,0 0 16,0 0-16,0-21 15,-21 0-15,22 21 0,-1-21 0,0 0 16,-21-22-16,21 22 0,0-21 16,0 21-16,1-22 0,-1 1 0,0 0 15,0 21-15,0-22 0,0 22 16,1 0-16,-1 0 0,0 0 15,0 21-15,0 0 0,0 0 0,1 0 16,-1 0-16,21 0 0,-21 0 16,-21 21-16,21 0 0,1 0 0,-1 0 15,-21 22-15,0-22 0,0 0 16,0 0-16,0 0 0,0 0 0,0 1 16,0-1-16,0 0 0,0 0 15,0 0-15,0-42 31,0 0-15,0 0-16,0 0 0,0-1 0,0 1 16,0 0-16,0-21 0,0 21 15,0-1-15,0-20 0,0 21 16,0 0-16,0 0 0,-21 21 16,-1-22-16,1 22 0,0 0 0,0 0 15,0 0-15,0 0 0,-1 0 16,1 22-16,0-1 0,0 0 0,0 0 15,-22 0-15,22 22 0,0-22 0,0 21 16,0-21-16,21 22 0,-21-22 16,21 21-16,-22-21 0,22 0 0,0 22 15,0-22-15,0 0 0,0 0 16,0 0-16,22 1 0,-1-22 16,0 0-16,0 21 0,0-21 15,0 0-15,1 0 0,-1 0 16,0 0-16,0 0 0,0-21 0,0 21 15,1-22-15,20 1 0,-21 0 16,0 0-16,0 0 0,1 0 0,-1-22 16,0 22-16,-21-21 0,0-1 15,21 22-15,-21-21 0,21 21 0,-21 0 16,0-1-16,0 1 0,0 0 16,0 42-1,-21 0 1,21 1-16,0-1 0,0 0 15,0 21-15,0-21 0,0 1 0,0 20 16,0-21-16,0 0 16,0 0-16,0 1 0,0-1 0,21 0 15,0 0-15,1-21 0,-1 21 0,0-21 16,0 21-16,0-21 0,0 0 16,1 0-16,20 0 0,-21 0 0,0 0 15,0 0-15,1-21 0,-1 0 16,0 0-16,0 0 0,0 0 0,0-22 15,1 22-15,-1-21 0,-21-1 16,0 22-16,0-21 0,21 0 0,-21 20 16,0 1-16,0-21 0,21 42 15,-21-21-15,0 0 0,0 42 32,0 0-32,0 0 15,0 21-15,0-20 0,0-1 0,-21 21 16,21-21-16,-21 0 0,21 22 15,0-22-15,0 0 0,0 0 0,-21 22 16,21-22-16,-22-21 0,22 21 16,0 0-16,0 0 0,0-42 47,0 0-32,0 0-15,0 0 0,0-22 16,0 22-16,22-21 0,-1 21 0,0-1 15,-21-20-15,21 21 0,0-21 16,0 20-16,-21 1 0,22 0 0,-1 21 16,0-21-16,0 21 15,0 0-15,0 0 0,-21 21 16,0 0-16,0 0 0,22 1 0,-22-1 16,21 21-16,-21-21 0,0 0 15,0 1-15,0 20 0,0-21 0,0 0 16,0 0-16,0 1 0,0-1 15,0 0-15,0 0 16,0 0 0,21-21-1,0 0-15,-21-21 0,21 21 16,0-21-16,1 0 0,-22 0 16,21-1-16,0-20 0,0 21 0,0-21 15,0 20-15,1-20 0,-1 0 16,0 21-16,0-22 0,0 22 15,0 0-15,1 0 0,-1 0 0,0 21 16,0 0-16,-21-22 0,21 22 16,0 22-16,-21-1 15,0 0-15,0 0 0,0 0 16,0 22-16,0-22 0,0 0 0,0 21 16,0-21-16,0 1 0,0 20 15,0-21-15,0 0 0,0 0 0,0 22 16,0-22-16,0 0 15,22 0-15,-1 0 0,0-21 0,0 22 16,0-22-16,0 0 0,1 0 0,20 0 16,-21 0-16,21 0 0,-20 0 15,20 0-15,-21-22 0,21 1 0,-20 21 16,20-21-16,-21 0 0,0-21 16,22 20-16,-22 1 0,0-21 0,0 0 15,-21 20-15,21-20 0,-21 21 16,0-21-16,0 20 0,0 1 15,0 0-15,0 0 0,0 0 0,-21 21 16,0 0 0,0 0-16,-22 21 0,22 0 15,0 0-15,0 0 0,0 22 16,21-22-16,-21 21 0,-1-21 0,22 22 16,-21-22-16,21 21 0,0-21 0,0 1 15,0-1-15,0 21 0,0-21 16,21 0-16,1 1 0,-1-1 15,0-21-15,0 0 16,0 21-16,0-21 0,1 0 0,-1 0 16,21 0-16,-21 0 0,0 0 0,22-21 15,-22 0-15,0-1 0,21 22 16,-20-42-16,20 21 0,-21 0 0,21-22 16,-20 1-16,-1 0 0,21-22 15,-21 22-15,0-22 0,22 1 16,-22-1-16,0 1 0,-21 21 0,21-22 15,0 22-15,-21-22 0,22 22 0,-22 0 16,0-1-16,0 22 0,0-21 16,0 21-16,0-1 0,0 1 0,0 42 31,0 1-15,0-1-16,-22 21 0,1 0 0,0 1 15,21-1-15,0 22 0,-21-22 16,0 21-16,21 1 0,-21-1 0,21-20 15,0 20-15,-22 1 0,1-22 16,21 0-16,-21 1 0,21-1 0,0 0 16,0-20-16,0 20 0,0-21 0,0 0 15,0 0-15,0 1 0,0-1 16,21-21-16,0 21 0,1-21 0,20 0 16,-21 0-16,21 0 0,1 0 15,-1 0-15,-21 0 0,22 0 16,-1-21-16,0 21 0,1-21 0,-22-1 15,21 1-15,-21 0 0,0 0 16,22 0-16,-43-22 0,21 22 0,-21-21 16,21 21-16,-21 0 0,0-22 15,0 22-15,0 0 0,0 0 0,0 0 16,-21 21 0,0 0-16,0 21 15,-1 0-15,1 0 0,21 21 16,0-20-16,-21-1 0,21 0 15,-21 21-15,21-21 0,0 1 16,0 20-16,0-21 0,0 0 16,0 0-16,0 1 0,0-1 0,0 0 15,0 0-15,21-21 0,0 0 16,0 0-16,22 0 16,-22 0-16,0 0 0,0 0 0,22 0 15,-22-21-15,0 21 0,21-21 16,-21 0-16,1-1 0,-1 1 0,21-21 15,-42 21-15,21-22 0,0 22 16,-21-21-16,0 21 0,0-22 0,0 22 16,0 0-16,0 0 0,0 0 15,22 42 17,-22 0-32,21 0 15,0 0-15,-21 1 16,0-1-16,21-21 0,-21 21 15,0 0-15,0 0 0,0 0 16,0 1-16,0-1 0,0 0 16,0 0-16,0 0 0,0 0 0,0 1 15,0-1-15,0 0 16,21-21 0,0 0-16,1 0 15,-1 0-15,0 0 16,0 0-16,0 0 0,0 0 0,1-21 15,-1 0-15,0 21 0,-21-22 16,21 22-16,-21-21 0,21 0 0,-21 0 16,0 0-16,21 0 15,-21-1-15,22 1 0,-22 0 0,21-21 16,-21-22-16,0 22 0,0 21 16</inkml:trace>
  <inkml:trace contextRef="#ctx0" brushRef="#br0" timeOffset="4952.09">12086 1418 0,'85'0'16,"-170"0"-16,212-21 0</inkml:trace>
  <inkml:trace contextRef="#ctx0" brushRef="#br0" timeOffset="5092.01">12763 1355 0,'106'0'31,"-85"0"-31,1 0 0,-1 0 16,-21-21-1,-21 21 1,-1 0-16,-20 0 0,21 0 15,-21 0-15</inkml:trace>
  <inkml:trace contextRef="#ctx0" brushRef="#br0" timeOffset="5516.77">5038 3048 0,'-43'0'16,"86"0"-16,-128 0 0,43 0 15,20 0-15,-20 0 0</inkml:trace>
  <inkml:trace contextRef="#ctx0" brushRef="#br0" timeOffset="5923.53">4868 5821 0,'21'0'0,"22"0"15,-22 0-15,0 0 0,21 0 0,1 0 16,-1 0-16,0 0 0,1 0 0,20 0 15,-20 0-15,20 0 0,1 0 0,-1 0 16,22 0-16,-1 0 0,1 0 0,21 0 16,-21 0-16,20 0 0,1 0 0,21 0 15,-21 0-15,21 0 0,21 0 0,-21 0 16,21 0-16,-21 0 0,22 0 0,-1-21 16,0 21-16,21 0 0,-21-21 15,22 21-15,-22 0 0,21 0 0,-21-22 16,22 22-16,-1 0 0,-21 0 0,22-21 15,-22 21-15,21 0 0,0 0 0,1-21 16,-1 21-16,-21 0 0,22 0 0,-22 0 16,21 0-16,-21-21 0,22 21 0,-1 0 15,-21 0-15,0-21 0,0 0 0,1 21 16,-1 0-16,21-22 0,-21 22 0,0-21 16,-21 0-16,0-275 0,22-106 15,-22-1-15,0 65 0,0 41 0,0 65 16,0 62-16,-22 22 0,-20 42 0,0 22 15,-1 20-15,-20 22 0,-22-1 16,22 1-16,-22 21 0,-21 0 16,22 21-16,-22-21 0,0 21 0,-21-22 31,-21 22-31,0-21 0,-22 21 16,22-21-16,-21 0 0,21 0 0</inkml:trace>
  <inkml:trace contextRef="#ctx0" brushRef="#br0" timeOffset="6963.94">11853 1418 0,'-63'-21'15,"42"21"1,-1 0-16,1 0 0,0 0 16,0-21-16,0 21 0,0 0 15,42 0 48,0 0-63,21 0 0,1 0 15,-1 0-15,21 0 0,1 0 0,-1 0 16,1 0-16,-1 0 0,22 0 16,-21 0-16,-1 0 0,1 0 0,-1 0 15,1 0-15,-1 0 0,22 0 0,-22 0 16,1 0-16,-1 0 0,1 0 15,-1-21-15,1 21 0,-1 0 0,-20 0 16,-1 0-16,-21 0 0,0 0 16,0 0-16,1 0 0,-1 0 15</inkml:trace>
  <inkml:trace contextRef="#ctx0" brushRef="#br0" timeOffset="7609.57">13398 1947 0,'0'0'15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03:35:36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1820 0,'-21'0'62,"0"0"-62,-1 0 0,1 0 0,0 0 16,0 0-16,-21 0 16,20 0-16,1 22 0,-21-22 0,21 21 15,-22-21-15,1 21 0,0-21 16,-1 0-16,22 21 0,-21-21 0,21 0 15,0 21-15,-1-21 0,1 0 16,42 0 15,1 0-31,20 0 0,0-21 16,1 21-16,-1 0 0,0 0 0,1 0 16,-1 0-16,21 0 15,-20-21-15,-1 21 0,22 0 0,-22 0 16,21 0-16,1 0 0,21 0 15,-22 0-15,22 0 0,-22 0 0,22 0 16,0 0-16,-1 0 0,-20 0 16,20 0-16,1 0 0,-21 0 0,-1 0 15,1 0-15,20 0 0,-20 0 16,-1 0-16,1 0 0,-1 0 0,-20 0 16,-1 0-16,21 0 0,-20 0 15,-22 0-15,21 0 0,-21 0 16,1 0-16,-1 0 0,0 0 15,-21-21 17,-21 21-32,0 0 15,-1 0-15,1-21 16,0 21-16,0 0 0,21-22 0,-21 1 16</inkml:trace>
  <inkml:trace contextRef="#ctx0" brushRef="#br0" timeOffset="504.47">4466 1503 0,'0'0'0,"0"-21"0,-21 21 0,21 21 62,0 0-62,0 0 16,21 0-16,0-21 0,0 22 16,1-1-16,20 0 0,-21 0 0,0 0 15,22 0-15,-22 1 0,21-1 16,-21 0-16,22-21 0,-1 21 16,-21-21-16,21 21 0,-20-21 15,20 0-15,-21 0 0,0 21 0,0-21 16,1 0-16,-1 0 0,0 0 15,-21 22-15,0-1 0,0 0 32,-21 0-32,0 0 15,-22 0-15,22-21 0,-21 22 16,-1-1-16,1 0 0,0 0 0,-1 0 16,-20 0-16,21 22 0,-22-22 15,1 0-15,20 0 0,-20 0 0,20 22 16,1-22-16,21 0 15,-21 0-15,20 0 0,1 1 0,0-1 16,0-21-16,0 21 0,0-21 16,21 21-16,21-21 31,0-21-15,0 21-16</inkml:trace>
  <inkml:trace contextRef="#ctx0" brushRef="#br0" timeOffset="1356.24">6498 1545 0,'0'0'0,"0"-21"15,-21 21 1,0 0-16,0 0 16,-1 21-16,1 0 0,0 1 15,0-1-15,0 21 0,0 0 16,-1 1-16,1-1 0,0 0 15,21 1-15,0-1 0,-21 22 0,21-22 16,-21 0-16,21 1 0,0-22 0,0 21 16,0-21-16,0 22 15,21-22-15,0 0 0,0 0 0,0-21 16,1 21-16,20-21 0,-21 0 0,21 0 16,191-63-1,-190 42-15,20-1 16,-21-20-16,1 21 0,-1-21 15,0-1-15,-20 1 0,20-22 0,-21 22 16,0-21-16,-21 20 0,0-20 16,0 20-16,0 1 0,-21 0 0,0 21 15,0-1-15,-22 1 0,1 0 16,0 0-16,-1 21 0,-20 0 0,21 0 16,-22 0-16,22 0 15,-22 21-15,22 0 0,0 0 0,-1 1 16,22-1-16,-21 0 0,21 0 15,-1 21-15,22-20 0,0-1 0,0 21 16,0-21-16,0 0 0,0 1 16,0-1-16,0 0 0,22-21 15,20 21-15,-21-21 0</inkml:trace>
  <inkml:trace contextRef="#ctx0" brushRef="#br0" timeOffset="1680.06">7175 1672 0,'22'-21'31,"-22"42"-15,0 0-16,0 1 0,0 20 0,0 0 16,0 1-16,0-1 0,0 0 15,-22 22-15,22-22 0,0 22 0,-21-1 16,0 22-16,0-22 0,0 22 15,0 0-15,-1-1 0,1 1 16,0 0-16,0-22 0,-21 22 0,20-22 16,1 1-16,0-1 0,0 1 0,0-22 15,21 22-15,0-22 0,-21-21 16,21 21-16,0-20 0,21-22 31,0-22-31,-21-20 0,0 21 16,21-21-16,0-1 0,-21 1 15,21-22-15,1 22 0</inkml:trace>
  <inkml:trace contextRef="#ctx0" brushRef="#br0" timeOffset="1988.32">7091 2032 0,'-21'-21'0,"42"42"0,-42-84 0,21 41 16,0 1-16,0 0 0,0 0 15,0 0-15,21 0 0,0-1 0,0 22 16,21-21-16,-20 0 0,-1 21 16,21 0-16,-21 0 0,22 0 0,-22 0 15,21 21-15,-21 0 0,0 1 16,1-1-16,-22 21 0,0-21 0,0 22 16,0-22-16,-22 21 0,1-21 15,0 22-15,-21-22 0,21 0 16,-1 0-16,-20 0 0,21 0 15,0 1-15,0-22 0,21 21 16,0-42 15,0-1-31,21 22 0,0-21 0,0 0 16</inkml:trace>
  <inkml:trace contextRef="#ctx0" brushRef="#br0" timeOffset="2729.89">7599 2074 0,'0'0'0,"21"0"0,0 0 15,0 0-15,0-21 16,1 21-16,-1-21 0,0 21 16,0-21-16,0 0 0,0 0 0,1-1 15,-1 1-15,-21 0 0,0 0 16,21 0-16,-21 0 0,0-1 15,0 1-15,-21 21 16,0 0-16,-1 0 0,1 0 16,-21 0-16,21 21 0,0 1 15,-1-1-15,22 0 0,-21 21 16,21-21-16,-21 22 0,21-22 0,-21 0 16,21 21-16,0-20 0,0-1 15,0 0-15,0 0 0,21 0 16,0-21-16,0 0 0,1 0 15,20 0-15,-21 0 0,21 0 0,1 0 16,-22 0-16,21-21 0,1 0 16,-1 0-16,0 0 0,1-1 0,-22 1 15,21 0-15,-21-21 0,22 21 16,-22-1-16,0-20 0,-21 21 0,21 0 16,-21 0-16,0-1 0,21 22 15,-21 22 1,0-1-1,-21 0-15,21 0 0,0 0 16,-21 0-16,21 22 0,0-22 0,0 0 16,0 0-16,-21 22 0,21-22 15,-21 0-15,21 0 0,0 0 16,-22-21-16,22 21 16,-21-21-1,21-21 1,0 0-16,0 0 0,0-21 15,0 20-15,0 1 0,21-21 16,1 0-16,-22-1 16,21 22-16,21-21 0,-21-1 0,0 22 15,1 0-15,20 0 0,-21 0 16,21 21-16,-20 0 0,20 0 0,-21 0 16,0 21-16,0 0 0,1 0 15,-1 0-15,0 22 0,-21-22 0,0 0 16,0 21-16,0-20 0,0-1 15,0 21-15,-21-21 0,0 0 0,21 1 16,-22-1-16,22 0 0,-21 0 0,21 0 16</inkml:trace>
  <inkml:trace contextRef="#ctx0" brushRef="#br0" timeOffset="3160.65">10033 1439 0,'0'-21'16,"0"42"-16,-21-63 0,21 21 15,-21 21-15,-1 0 0,22-21 16,0 42 0,0 0-1,0 21-15,0-20 0,0 20 0,0 0 16,0 22-16,0-22 0,0 22 15,0-22-15,0 21 0,0-20 0,0 20 16,0-20-16,-21-1 16,21 0-16,-21 1 0,21-1 0,0-21 15,-21 21-15,0-20 0,21-1 0,-21 0 16,21 0-16,-22-21 16,1 0-1,0 0-15,0-21 0,0 0 16,0 0-16</inkml:trace>
  <inkml:trace contextRef="#ctx0" brushRef="#br0" timeOffset="3941.2">9377 1990 0,'0'-21'15,"0"42"-15,0-64 16,21 43-16,0 0 16,21-21-16,-20 21 0,41 0 15,-21-21-15,22 21 0,-1-21 0,1 0 16,-1 21-16,1-21 0,21-1 0,-22 1 15,1 0-15,20-21 0,-41 21 16,20-1-16,-21-20 0,22 21 0,-43-21 16,21 20-16,-20-20 0,-1 21 15,0-21-15,-21 20 0,0 1 0,0 0 16,0 0-16,0 0 0,-21 0 16,0 21-16,-1 0 15,22 21-15,-21 0 16,0 0-16,21 0 0,-21 22 15,21-1-15,0 0 0,0 1 16,-21 20-16,21-21 0,-21 22 0,-1-22 16,22 22-16,0-22 0,-21 0 15,0 1-15,0-1 0,21 0 0,0-20 16,-21 20-16,21-21 0,-21 0 0,21 0 16,0 1-1,0-44 1,0 1-1,21 0-15,-21 0 0,21 0 0,-21 0 16,21-22-16,0 22 0,-21 0 0,21-21 16,1 20-16,-1 1 15,0 0-15,0 0 0,-21 0 0,21 21 16,0 0-16,1 0 0,-1 0 16,0 0-16,-21 21 0,21 0 15,-21 0-15,0 0 0,0 1 16,0-1-16,21 0 0,-21 21 0,0-21 15,21 1-15,-21-1 0,0 0 0,22 0 16,-1 0-16,0-21 16,0 0-16,0 0 0,0 0 15,22 0-15,-22 0 0,21 0 0,-21 0 16,22 0-16,-1 0 0,0-21 0,-20 0 16,20 0-16,0 0 0,-21-1 15,22-20-15,-22 21 0,0 0 16,0-22-16,-21 22 0,0-21 0,0 21 15,0 0-15,0-1 0,0 1 16,-21 21-16,0 0 0,0 0 0,0 0 16,21 21-16,-22 1 0,1-1 15,21 21-15,-21-21 0,21 22 0,0-22 16,0 0-16,0 21 0,0-21 0,0 1 16,0-1-16,0 0 15,0 0-15,0 0 0,21-21 16,0 21-16,1-21 0,-1 0 0,0 0 15,21 0-15,-21 0 0,22-21 16,-1 0-16</inkml:trace>
  <inkml:trace contextRef="#ctx0" brushRef="#br0" timeOffset="4675.95">12933 1334 0,'0'-22'0,"0"44"16,-21-65-16,21 22 0,-22-21 0,22 21 0,-21-1 16,21 1-16,0 0 0,0 0 15,-21 0-15,21 0 0,-21 21 16,21 21 0,0 21-1,-21-21-15,21 22 0,-21-1 16,21 0-16,0 1 0,0 20 0,-22 1 15,22-1-15,0 1 0,-21-1 16,21 22-16,0-43 0,0 22 0,-21-1 16,0-21-16,21 1 0,-21-1 0,21 0 15,-21 1-15,-1-22 0,22 0 16,-21 0-16,21 0 0,0 1 0,0-44 47,0 1-47,0 0 0,0 0 15,0 0-15,0-22 0,0 22 16,0-21-16,0 0 0,21 20 0,1-20 16,-1 0-16,0 21 0,-21-22 15,21 22-15,21 0 0,-20 21 0,-1 0 16,21 0-16,-21 0 0,22 0 16,-22 21-16,21 0 0,-21 0 0,0 1 15,1-1-15,-1 21 0,0-21 16,-21 22-16,0-22 0,0 0 0,0 21 15,-21-21-15,-22 1 0,22 20 0,-21-21 16,0 0-16,-1 0 16,1 1-16,0-1 0,20 0 0,-20-21 15,21 0-15,0 21 0,0-21 16,21-21 15,0 0-31,21 0 16,-21-1-16,21 22 0,0-21 15,21 0-15</inkml:trace>
  <inkml:trace contextRef="#ctx0" brushRef="#br0" timeOffset="5059.72">13166 1842 0,'84'-43'31,"-168"86"-31,189-86 16,-83 43-16,-1 0 0,21 0 0,-21 21 16,0 1-16,1-1 0,-1 0 15,0 0-15,0 21 0,0-20 0,0 20 16,-21-21-16,0 0 0,0 22 0,0-22 16,0 0-16,0 0 0,0 0 15,0 0-15,0 1 0,-21-1 16,21 0-16,0-42 31,0 0-15,0-1-16,0-20 15,0 21-15,0 0 0,21-22 0,-21 1 16,22 0-16,-1 21 0,-21-22 16,21 1-16,-21 0 0,21-1 0,0 22 15,0 0-15,-21-21 0,22 42 0,-1-22 16,0 1-16,0 21 0,0 0 15,0 0-15,1 0 0,-1 0 0</inkml:trace>
  <inkml:trace contextRef="#ctx0" brushRef="#br0" timeOffset="5476.49">14203 1715 0,'0'21'0,"-106"63"31,85-62-31,0-1 0,-22 0 16,22 21-16,0-21 16,21 22-16,-21-22 0,0 21 0,21-21 0,-22 22 15,22-22-15,0 0 0,0 21 0,0-20 16,0-1-16,0 0 16,0 0-16,0 0 0,22-21 15,-1 0-15,21 0 0,-21 0 16,0 0-16,22 0 0,-22 0 15,21-21-15,-21 0 0,22 0 0,-22 0 16,21-1-16,-21 1 0,1-21 16,-1 21-16,0-22 0,-21 1 0,0 21 15,0-21-15,0-1 0,0 1 0,-21 21 16,0-22-16,-1 22 16,-20 0-16,21 21 0,-21 0 0,20 0 0,-20 0 15,21 0-15,-21 0 0,20 0 16,-20 0-16,21 21 0,0 0 15,0-21-15,21 22 0,0-1 16,-22 0-16,22 0 0,0 0 16,0 0-16,22-21 15,-1 0-15</inkml:trace>
  <inkml:trace contextRef="#ctx0" brushRef="#br0" timeOffset="6044.16">14647 1820 0,'0'64'15,"0"-43"-15,0 0 16,0 22-16,0-22 0,0 0 0,-21 21 16,0-21-16,21 1 0,-21 20 15,0-21-15,21 0 0,0 0 0,0 1 16,-22-22-16,22 21 0,0 0 0,22-21 47,-22-21-47,21 0 0,0 21 0,0-22 15,0 1-15,-21-21 0,21 21 16,1 0-16,-1-22 0,0 22 16,-21 0-16,21 0 0,0 0 15,-21-1-15,21 22 16,-21 22-16,0-1 15,22 0-15,-22 0 0,0 0 16,0 0-16,0 1 0,0-1 0,21 0 16,-21 0-16,21 0 0,0-21 15,-21 21-15,21-21 0,0 0 0,1 0 16,-1 0-16,0 0 0,0 0 0,21 0 16,-20 0-16,20 0 15,-21-21-15,0 0 0,22 21 0,-22-21 0,0 0 16,-21 0-16,0-22 0,21 22 15,-21-21-15,0 21 0,0-22 16,0 1-16,0 21 0,0-22 0,0 22 16,-21 0-16,21 0 0,0 0 15,0 0-15,-21 21 16,21 21 0,21-21-1,0 21 1,0-21-16,0 0 0,1 21 0</inkml:trace>
  <inkml:trace contextRef="#ctx0" brushRef="#br0" timeOffset="6415.96">15790 1799 0,'0'0'0,"21"0"0,-21-21 16,22 21-16,-22-21 0,0 0 31,-22 21-31,1 0 15,0 0-15,0 21 0,0 0 16,-22-21-16,22 21 0,0 0 0,0 1 16,0-1-16,0 0 0,21 0 0,-22 0 15,22 0-15,0 1 16,0-1-16,0 0 0,22-21 0,-1 21 16,0 0-16,0 0 0,0 1 15,0-1-15,1 0 0,-1-21 0,0 21 16,-21 0-16,0 0 0,0 1 15,-21-22 1,0 0-16,-1 0 0,-20 0 16,21 0-16,0 0 0,-22 0 15,22 0-15,0 0 0,0 0 0,0-22 16,0 22-16,-1 0 0,22-21 0,0 0 16,0 0-1,22 0-15,-1 0 16,0 21-16,0-22 0,21 1 0</inkml:trace>
  <inkml:trace contextRef="#ctx0" brushRef="#br0" timeOffset="6764.76">16087 2011 0,'21'0'15,"0"0"-15,0 0 0,0 0 16,0 0-16,1 0 0,-1-21 15,21 21-15,-21-21 0,0-1 16,1 1-16,-1 0 0,0 0 16,0 0-16,0-22 0,-21 22 15,0 0-15,0-21 0,0 21 0,0-1 16,-21 22-16,0 0 16,0 0-16,0 0 0,-1 0 0,1 22 15,0-1-15,0 21 0,0-21 0,0 22 16,-1-1-16,1-21 0,0 21 15,21 1-15,0-22 0,0 21 0,0-21 16,0 22-16,0-22 0,0 0 16,21 0-16,0-21 0,1 21 0,20-21 15,-21 0-15,21 22 0,-20-22 16,20 0-16,-21 0 0,21 0 16,1 0-16,-22-22 0,21 22 0,-21-21 15</inkml:trace>
  <inkml:trace contextRef="#ctx0" brushRef="#br0" timeOffset="7104.57">16870 1820 0,'0'0'0,"21"0"0,-21-21 0,21 21 0,0 0 15,-21 21 1,21-21-16,-21 22 0,22-1 16,-22 0-16,0 0 0,21 0 0,-21 0 15,21 22-15,-21-22 0,21 0 16,-21 0-16,0 0 0,0 1 15,0-1-15,21 0 0,-21 0 16,0 0-16,0 0 0,0 1 16,0-1-16,-21-21 15,0 0-15,0 0 16,0-21 0,21-1-16,0 1 0,0 0 0,0 0 15,0 0-15,21-22 0,0 1 16,0 0-16,0-1 0,22 1 0,-1 0 15,0-1-15,1 1 0,-1 21 16,21-21-16,1 20 0,-22 1 0,22 0 16,-22 21-16,0-21 15,1 21-15,-1 0 0,-21 0 0</inkml:trace>
  <inkml:trace contextRef="#ctx0" brushRef="#br0" timeOffset="8115.99">3111 3408 0,'0'21'16,"0"-42"-16,0 63 0,0-21 16,0 1-16,22-22 0,-1 0 15,21 21-15,22-21 0,-1 0 16,22 0-16,21 21 0,-22-21 0,22 0 15,0 0-15,0 0 0,21 0 16,-21 0-16,21-21 0,-22 21 0,22-21 16,-21 21-16,0 0 0,-21-22 0,-1 1 15,1 21-15,0-21 0,-43 21 16,22-21-16,-22 21 0,-21 0 0,21-21 16,-42 0-16,0-1 15,0 1-15,-42 21 16,21-21-16,-21 21 0,-1-21 15,1 21-15,21 0 0,-22 0 0,1 0 16,0 0-16,21 0 0,-1 0 0,1 0 16,0 0-16,42 0 15,0 0 1,1 0-16,20 0 0,0 0 16,1 0-16,-22 0 0,21 0 0,0 0 15,1 0-15,-1 21 0,-21 0 16,0 0-16,1 1 0,-22 20 0,0-21 15,0 21-15,0-20 0,-22 20 16,-20 0-16,0 1 0,-1-1 16,1-21-16,-21 21 0,20 1 0,-20-1 15,-1 0-15,1-20 0,20-1 16,1 21-16,0-21 0</inkml:trace>
  <inkml:trace contextRef="#ctx0" brushRef="#br0" timeOffset="8908.54">8255 3069 0,'0'0'0,"21"0"32,-21-21-32,0 0 15,0 0 1,0 42 15,0 0-31,-21 0 16,21 22-16,-21-1 0,0 21 15,21 1-15,0-1 0,-22 1 0,22-1 16,-21 1-16,21-1 0,0 1 16,-21-1-16,0-20 0,21-1 0,-21 22 15,21-22-15,0-21 0,0 21 16,0-20-16,0-1 0,21-21 16,0 0-16,-21-21 15,21-1-15,0 1 0,1-21 16</inkml:trace>
  <inkml:trace contextRef="#ctx0" brushRef="#br0" timeOffset="9156.4">8213 3154 0,'0'0'0,"-22"0"0,44-21 31,-1 21-31,0 0 15,0 0-15,21 0 16,-20-21-16,-1 21 0,21 0 0,0 0 0,-20 0 16,20-22-16,0 22 15,-21 0-15,22 0 0,-22 0 0,0 0 16,0 0-16,0 22 0,-21-1 16,0 0-16,-21 0 15,0 0-15,0 0 0,-21 1 0,-1-1 16</inkml:trace>
  <inkml:trace contextRef="#ctx0" brushRef="#br0" timeOffset="9324.29">8064 3641 0,'0'21'0,"0"-42"0,0 63 16,22-42-16,-1 0 16,0 0-16,21 0 15,-21 0-15,1 0 0,20 0 0,-21 0 16,21 0-16,1 0 0,-1 0 0,0-21 15,1 21-15,-1 0 0,22-21 16,-22 21-16,0 0 0,1 0 0</inkml:trace>
  <inkml:trace contextRef="#ctx0" brushRef="#br0" timeOffset="9804.02">9165 3620 0,'0'0'0,"21"0"0,-21-22 15,21 22-15,-21-21 0,0 0 16,0 0-16,0 0 16,-21 0-16,0 21 15,0 0-15,0-22 0,0 22 0,-1 0 16,-20 0-16,0 0 0,21 22 0,-22-22 16,1 21-16,0 0 0,-1 0 15,22 21-15,-21-20 0,21 20 0,-1-21 16,1 21-16,0 1 0,21-22 15,0 21-15,0-21 0,0 22 16,0-22-16,21 0 0,-21 0 0,21 0 0,22 1 16,-22-22-16,0 0 15,21 0-15,-20 0 0,20-22 0,0 1 16,-21 21-16,22-21 0,-22 0 16,21 0-16,-21-22 0,22 22 0,-22 0 15,0-21-15,0 21 0,0-22 0,1 1 16,-1 21-16,-21-22 0,0 22 15,21 0-15,-21 0 0,0 0 0,0 42 32,0 0-32,-21 21 0,0-20 15,21-1-15,0 21 0,0-21 16,-22 0-16,22 22 0,0-22 16,0 0-16,0 0 0,0 0 0,0 22 15,0-22-15,0 0 0,22 0 16,-1-21-16,0 0 15,0 0-15,0 0 0</inkml:trace>
  <inkml:trace contextRef="#ctx0" brushRef="#br0" timeOffset="10052.87">9842 3556 0,'0'-21'0,"0"42"15,0-63-15,0 21 0,-21 21 0,0 0 16,0 0-16,-21 0 15,20 21-15,1 0 0,-21 0 0,21 0 16,-22 0-16,22 1 0,0 20 16,0 0-16,0-21 0,0 22 0,-1-1 15,22-21-15,0 22 0,0-1 0,0-21 16,0 21-16,0-20 0,0 20 16,22-21-16,-1 0 0,0-21 0,21 0 15,-21 0-15,22 0 0,-1 0 0,-21 0 16,43 0-16,-22-21 0,0 0 15,1 0-15</inkml:trace>
  <inkml:trace contextRef="#ctx0" brushRef="#br0" timeOffset="10404.68">10223 3683 0,'0'0'0,"-21"0"0,0 0 15,0 21-15,21 0 16,0 1-1,21-22 1,0 0-16,0 0 0,22 0 16,-22 0-16,0 0 0,0-22 0,22 22 15,-22-21-15,0 0 0,0 0 16,0 21-16,0-21 0,1 0 16,-22-1-16,0 1 15,0 0-15,-22 21 0,1 0 16,-21 0-16,0 0 0,20 0 0,-20 21 15,0 0-15,-1-21 0,1 22 16,0 20-16,21-21 0,-1 0 0,1 22 16,0-22-16,0 21 0,21-21 0,0 22 15,0-22-15,0 21 0,0-21 16,21 0-16,21 1 0,-20-22 0,20 0 16,0 0-16,1 0 15,20-22-15,-21 1 0,22 0 0,-1 0 0</inkml:trace>
  <inkml:trace contextRef="#ctx0" brushRef="#br0" timeOffset="10888.4">11112 3154 0,'0'0'0,"-21"-42"0,0-1 16,0 1-16,0 21 0,0 0 16,21-1-16,-22 22 0,1 0 15,21 22-15,0 20 16,-21-21-16,21 21 0,-21 1 0,21 20 15,-21 1-15,21-22 0,0 22 0,0-1 16,0 1-16,0-1 0,0-21 16,-21 22-16,21-22 0,0 1 15,-22-1-15,22-21 0,0 21 0,0-20 16,0-1-16,0 0 0,0 0 16,0-42-1,0 0 1,0 0-16,0-1 15,0 1-15,0 0 0,0 0 0,0-21 16,0 20-16,22-20 0,20 21 16,-21 0-16,0 0 0,22-1 0,-1 1 15,0 0-15,-21 21 0,22 0 0,-1 0 16,0 0-16,1 0 0,-22 21 16,0 0-16,21 1 0,-20-1 15,-22 0-15,0 0 0,0 0 0,0 22 16,0-22-16,0 0 0,-22 0 15,1 0-15,0 0 0,0 1 0,-21-22 16,-1 21-16,22 0 0,0-21 0,-21 0 16,20 21-16,1-21 0,0 0 15,21-21 1,0 0-16,21 0 0,0 21 16,1-22-16,-1 1 15</inkml:trace>
  <inkml:trace contextRef="#ctx0" brushRef="#br0" timeOffset="11457.08">11705 3535 0,'-63'85'32,"41"-43"-32,1-21 0,0 0 0,21 0 15,-21 1-15,21 20 0,-21-21 16,21 0-16,0 0 0,-21 1 0,21-1 15,0 0-15,0 0 0,21-21 16,0 0-16,0 0 16,0 0-1,0 0-15,-21-21 0,22 0 16,-1 0-16,-21-1 0,0 1 16,0 0-16,0-21 0,0 21 15,0-1-15,0 1 0,21 0 0,0-21 16,-21 21-16,21-1 0,0 1 0,1 21 15,-1-21-15,0 21 0,21 0 16,-21 0-16,1 0 0,-1 0 0,0 21 16,-21 0-16,21 1 0,-21-1 15,21 0-15,-21 0 0,0 21 0,0-20 16,0-1-16,0 0 0,-21 0 16,0 21-16,21-20 0,0-1 15,0 0-15,0 0 0,0 0 0,0 0 16,0 1-16,21-22 0,0 0 15,0 0-15,1 0 0,20 0 16,-21 0-16,0-22 0,0 1 0,22 21 16,-22-21-16,0 0 0,0 0 0,-21 0 15,0-1-15,0-20 0,0 21 16,0 0-16,-21-22 0,0 22 0,0 0 16,-22 0-16,22 0 0,0 0 0,-21-1 15,21 22-15,-1 0 16,1 0-16,0 0 0,42-21 47</inkml:trace>
  <inkml:trace contextRef="#ctx0" brushRef="#br0" timeOffset="11995.76">12742 3217 0,'0'0'0,"0"-21"0,-42-63 16,42 62 0,-21 1-16,0 21 15,-1 21 1,22 1-16,-21 20 0,21 0 0,0 1 16,0 20-16,0-21 0,0 22 15,0-1-15,-21-20 0,21 20 0,-21-20 16,0 20-16,21-21 0,0 1 0,-21-1 15,21 0-15,-22-20 0,22-1 16,0 0-16,0 0 0,0 0 0,0-42 31,22 21-15,-1-21-16,-21 0 0,21 0 0,0-22 16,0 22-16,0 0 0,-21-21 0,22 20 15,20-20-15,-21 21 0,0-21 16,0 20-16,1 1 0,-1 0 0,0 0 15,0 21-15,0 0 0,0-21 16,-42 21 0,0 21-16,0-21 15,-21 21-15,20-21 0,1 21 16,-21-21-16,21 21 0,0 1 0,-1-22 16,1 21-16,21 0 0,0 0 0,0 0 15,0 0-15,0 1 16,0-1-16,0 21 0,21-21 0,1 0 15,-1 1-15,0-22 0,0 21 0,0 0 16,0 0-16,1-21 0,-1 0 16,0 0-16,21 0 0,-21 0 0,1 0 15,20 0-15,-21 0 0,0 0 0,0-21 16,22 0-16,-22 21 0</inkml:trace>
  <inkml:trace contextRef="#ctx0" brushRef="#br0" timeOffset="12156.58">13356 3683 0,'21'0'94,"0"-21"-94,1 21 0,-1-21 16</inkml:trace>
  <inkml:trace contextRef="#ctx0" brushRef="#br0" timeOffset="13282.66">14330 3302 0,'0'0'0,"-85"-21"16,64 21-16,0 0 0,-22 0 15,22 21-15,0 0 0,0 0 16,-21 1-16,20-1 0,1 21 16,0-21-16,0 22 0,0-1 0,21 0 0,-21 1 15,21-1-15,0 0 0,-22 1 16,22-22-16,0 21 0,0-21 0,0 22 16,22-22-16,-1 0 0,0 0 15,0 0-15,0 0 0,22-21 0,-22 0 16,21 0-16,0 0 0,1 0 15,-1 0-15,0-21 0,1 21 16,-1-21-16,0 0 0,-20 0 0,20 0 16,-21-1-16,21 1 0,-20 0 0,-1-21 15,0 21-15,-21-1 0,0-20 16,21 21-16,-21 0 0,21 0 0,-21 42 31,0 0-15,0 0-16,0 0 0,0 22 0,0-22 15,0 0-15,0 0 0,0 0 0,0 0 16,21 1-16,-21-1 0,22-21 16,-1 21-16,0 0 0,0-21 15,0 0-15,0 0 16,1 0-16,-1 0 0,0 0 0,0 0 16,0 0-16,0-21 0,-21 0 0,0 0 15,0-1-15,0 1 16,0 0-16,0 0 0,0-21 0,0 20 15,0 1-15,-21 0 0,21 0 0,-21 0 16,21 0-16,-21 21 16,21-22-16,21 1 31,0 21-31,0 0 16,22 0-16,-22 0 0,0 0 15,0 0-15,22 0 0,-22 21 16,21 1-16,-21-22 0,22 21 0,-22 0 15,0 0-15,0 0 0,-21 0 0,0 1 16,0-1-16,0 0 16,0 0-16,0 0 0,0 0 0,0 1 15,0-1-15,-21-21 0,0 21 0,21 0 16,0-42 31,0 0-32,0 0-15,0-1 0,0 1 16,21-21-16,-21 21 0,21 0 16,0-1-16,0 1 0,1-21 0,-1 21 15,0 0-15,21-1 0,-21 1 0,1 21 16,20 0-16,-21 0 0,21 0 16,-20 0-16,20 0 0,-21 0 0,0 21 15,0 1-15,1-1 0,-1 0 16,-21 0-16,0 0 0,0 0 0,0 1 15,0-1-15,0 0 0,0 0 0,0 0 16,-21 0-16,-1 1 16,1-22-16,21 21 0,-21-21 15,0 0-15,0 0 16,21-21-16,0-1 16,0 1-16,0 0 0,21 21 15,0-21-15,0 0 0,22-22 0,-1 22 16,0 0-16,1-21 0,-1 21 15,0-22-15,1 22 0,-1 0 0,0 21 16,1 0-16,-22 0 0,0 0 16,21 0-16,-21 42 0,-21-21 15,0 1-15,0 20 0,0-21 0,0 21 16,0-20-16,-21 20 16,0-21-16,0 21 0,0-20 0,0-1 15,-1 0-15,-20 21 0,21-21 0,0 1 16</inkml:trace>
  <inkml:trace contextRef="#ctx0" brushRef="#br0" timeOffset="14144.14">3704 6223 0,'0'21'0,"0"-42"0,-21 42 0,0-21 16,21 21-16,42 1 15,0-22 1,1 0-16,20 0 0,1 21 0,20-21 16,1 0-16,21 21 0,0-21 0,0 0 15,-1 21-15,22-21 0,-21 0 16,0 0-16,0 0 0,-21 0 0,-1 0 16,1 0-16,0 0 15,-22 0-15,1 0 0,-22 0 0,0 0 16,-21 0-16,1 0 0,-1 0 0,-21-21 15,-21 21 1,-1 0-16,1 0 0,-21-21 0,0 21 16,20 0-16,-20-21 0,0 21 15,-1 0-15,22-22 0,0 1 0,0 21 16,0 0-16,21-21 0,0 0 16,21 21-1,0 0-15,0 0 0,0 0 16,1 0-16,20 0 0,-21 21 0,0 0 15,22 0-15,-22 1 0,0-1 16,0 21-16,-21 0 0,0 1 0,0-1 16,0 0-16,0 1 0,-21-1 0,0 0 15,-22 1-15,22-1 16,-21 0-16,21 1 0,-22-22 0,1 0 16,21 21-16,0-20 0,0-22 0,-1 21 15</inkml:trace>
  <inkml:trace contextRef="#ctx0" brushRef="#br0" timeOffset="15611.86">7091 6308 0,'0'0'0,"21"0"0,-21-21 16,21-1-1,-21 1-15,21 21 0,-21-21 16,0 0-16,21 0 0,-21 0 16,0-1-16,0 1 15,0 0-15,0 0 0,0 0 0,-21 0 16,0-1-16,0 1 0,-21 0 0,-1 21 16,1 0-16,0 0 0,-1 0 15,1 0-15,-22 21 0,1 0 0,21 1 16,-22 20-16,22-21 0,-1 21 15,1-20-15,21 20 0,0 0 0,21 1 16,0-1-16,0-21 0,0 21 16,21-20-16,0 20 0,21-21 0,-20-21 15,20 21-15,0-21 0,1 0 16,-1 0-16,0 0 0,-21-21 16,22 0-16,-1 0 0,0 0 0,1-1 15,-1 1-15,-21 0 0,22 0 16,-22-21-16,21 20 0,-21 1 0,0 0 15,-21 0-15,22 0 16,-22 63 15,0-21-31,0 22 0,0-1 16,0 0-16,0 22 0,0-1 0,0 1 16,0-1-16,0 1 0,0-1 0,0 22 15,21-22-15,-21 22 16,0 0-16,0-22 0,21 22 0,-21 0 15,0-1-15,0 1 0,0 0 0,0-22 16,0 22-16,0-22 0,0 1 16,0-1-16,-21 1 0,21-1 0,-21-20 15,-1-1-15,22-21 0,-21 21 0,0-42 16,0 0-16,0 0 16,0-21-16,-1 0 0,1-21 0,0-1 15,0 1-15,0-21 0,-22 20 0,22-41 16,0 20-16,0-21 0,0 1 0,21-1 15,0 0-15,0-20 0,0 20 16,0 0-16,0 1 0,21 20 16,0 1-16,0-1 0,22 1 15,-1 20-15,0 1 0,1 0 0,-1-1 16,0 1-16,22 0 0,-22 20 0,0-20 16,1 0-16,-1 21 0,0-1 15,22-20-15,-43 21 0,21 0 16,1 0-16,-22-1 0,0 1 0,0 0 15,-21 0-15,0 0 0,0 0 16,-21-1-16,0 22 16,0 0-16,0-21 15,-1 21-15,1 0 0,0 0 32,0 0-32,21 21 0,-21 1 0,21-1 15,0 0-15,-21 21 0,21 1 16,0-1-16,-22 0 0,22 1 0,0-1 15,0 0-15,0-21 0,22 22 16,-1-22-16,0 0 0,0 0 0,0-21 16,22 0-16,-22 0 0,21 0 0,0 0 15,-20-21-15,20 21 0,0-42 16,1 21-16,-1-1 0,0 1 0,1-21 16,-1 0-16,0-1 0,1 1 15,-22 0-15,21-1 0,-21 1 16,0-22-16,22 22 0,-22-21 0,0-1 15,0 22-15,0-1 0,-21 1 16,0 0-16,22 21 0,-22-1 0,0 44 16,0-1-1,-22 0-15,1 21 0,0 1 0,0-1 16,21 0-16,-21 22 0,21-22 0,-21 22 16,21-22-16,0 0 0,0 22 15,0-22-15,0 0 0,0 1 0,0-22 16,0 21-16,0-21 0,0 1 0,21-1 15,0-21-15,0 21 16,0-21-16,0 0 0,1 0 16,-22-21-16,21 0 0,-21-1 15,0 1-15,0 0 16,0 0-16</inkml:trace>
  <inkml:trace contextRef="#ctx0" brushRef="#br0" timeOffset="15775.76">8128 6265 0,'-21'0'15,"42"0"-15,-63 0 0,42-21 32,21 21-32,0 0 0,0 0 15,0-21-15,22 21 0,-1 0 0,0-21 16,1 21-16,-1-21 16,21 21-16,-20-21 0,20-1 0,22 1 15,-22 21-15,22-21 0,-21 0 0</inkml:trace>
  <inkml:trace contextRef="#ctx0" brushRef="#br0" timeOffset="16028.12">9758 5630 0,'0'0'16,"-21"0"0,-1 22-1,1 20-15,21-21 0,-21 21 16,21 1-16,-21-1 0,21 0 0,-21 22 15,21-22-15,0 1 0,0 20 16,-21-21-16,-1 1 0,22 20 0,-21-20 16,21-1-16,0 0 0,-21 1 0,21-22 15,-21 21-15,21-21 0,0 0 16,0 1-16,0-1 0,-21-21 16,0 0-16,-1 0 15,1 0-15,0-21 0</inkml:trace>
  <inkml:trace contextRef="#ctx0" brushRef="#br0" timeOffset="16741.75">9059 6308 0,'0'0'0,"-21"0"0,-21-21 0,21 21 0,-1 0 15,22-22-15,43 22 16,-22-21-16,21 21 16,-21 0-16,22 0 0,20-21 0,-20 21 15,20 0-15,-21-21 0,22 21 16,-1-21-16,1 0 0,-1-1 0,1 1 15,21 0-15,-22 0 0,1 0 0,-1 0 16,1-1-16,-1-20 0,1 21 16,-1-21-16,-21-1 0,-20 22 0,20-21 15,-21-1-15,-21 22 0,0 0 16,0 0-16,0 0 0,-21 21 16,0 0-16,-22 21 0,22 21 15,-63 64 1,62-64-16,-20 22 0,21-22 0,0 1 15,21 20-15,-21-21 0,-1 1 0,22-1 16,-21 0-16,21 1 0,0-1 16,-21 0-16,21-20 0,0 20 0,-21-21 15,21 0-15,0 0 0,0 1 16,0-44 0,0 1-1,21 0-15,-21 0 16,21 0-16,0 0 0,1-1 0,-22-20 15,21 21-15,0 0 0,0 0 0,-21-1 16,21 1-16,0 21 16,1 0-16,-22 21 15,0 1-15,0-1 0,0 0 16,0 21-16,0-21 0,0 1 16,0-1-16,21 0 0,0 0 0,0 0 15,0 0-15,0-21 0,1 22 0,-1-22 16,21 0-16,-21 0 0,22 0 15,-22 0-15,21 0 0,0-22 0,-20 22 16,20-21-16,-21 0 16,21 0-16,-20 0 0,-1 0 0,0-22 15,0 22-15,0-21 0,0 21 0,-21-22 16,22 22-16,-22-21 0,0 21 16,0-1-16,0 1 0,-22 21 15,1 21-15,0 1 16,0 20-16,21-21 0,0 21 15,0 1-15,0-22 0,0 21 0,0 1 16,0-22-16,0 0 0,21 21 0,0-21 16,22-21-16,-22 22 0,0-22 15,21 0-15,1 0 0,-1 0 0,0 0 16,1-22-16</inkml:trace>
  <inkml:trace contextRef="#ctx0" brushRef="#br0" timeOffset="16900.66">13504 5800 0,'21'0'16,"-42"0"-16,64 0 0,-65 0 15,-20 0-15</inkml:trace>
  <inkml:trace contextRef="#ctx0" brushRef="#br0" timeOffset="18750.23">12594 6096 0,'21'0'16,"22"21"-1,-22-21-15,0 0 16,0 0-16,0 0 15,-21-21-15,21 21 16,-21-21-16,0 0 0,0 0 16,0-1-1,0 1-15,0 0 0,-21 0 0,0 0 16,-21 0-16,21-1 0,-1 1 0,-20 0 16,21 0-16,-21 21 0,-1 0 15,1 0-15,0 0 0,-1 0 0,1 21 16,0 0-16,-1 0 0,22 22 15,-21-22-15,21 21 0,-1 1 0,22-1 16,0 0-16,0 1 0,0-1 0,0 0 16,0-21-16,22 22 0,-1-1 15,0-21-15,0 0 0,0 1 16,22-22-16,-22 0 0,0 0 0,21 0 0,-21 0 16,22-22-16,-1 1 15,-21 0-15,22 0 0,-22 0 0,21 0 16,-21-1-16,0-20 0,22 21 0,-22-21 15,0 20-15,-21-20 0,21 21 16,-21-21-16,0-1 0,0 22 0,0-21 16,0 21-16,0-1 15,0 44 1,0-1-16,0 0 0,0 0 0,0 0 16,0 22-16,0-22 15,0 21-15,0-21 0,21 22 0,-21-22 0,22 0 16,-1 0-16,0 0 0,0 0 15,0 1-15,22-1 0,-22-21 16,0 0-16,21 0 0,1 0 0,-1 0 16,0 0-16,1 0 0,-1 0 0,0-21 15,22-1-15,-22 1 0,0 21 16,1-21-16,-1-21 0,0 21 0,-20-1 16,-1 1-16,0-21 0,0 21 15,-21-22-15,0 22 0,0 0 0,-21 0 16,0 0-16,0 0 0,-1 21 0,-20 0 15,0 0-15,-1 0 16,22 0-16,-21 21 0,0 0 0,-1 0 0,22 0 16,0 0-16,-21 1 0,42 20 15,-22-21-15,22 0 0,0 0 16,0 1-16,0-1 0,0 21 0,0-21 16,22 0-16,-22 1 0,21-22 15,21 0-15,-21 21 0,0-21 16,1 0-16,20 0 0,-21 0 0,21 0 15,-20 0-15,20-21 0,-21-1 16,21 22-16,-20-21 0,-1 0 0,21 0 16,-21-21-16,0 20 0,1-20 0,-1 0 15,-21-1-15,0 1 0,21-21 16,-21-1-16,21 1 0,-21-1 16,0 1-16,0-1 0,0 22 0,0-22 15,0 22-15,0 21 0,0-22 16,0 22-16,0 42 15,0 22-15,0-22 16,0 21-16,0 22 0,-21-22 0,21 22 16,-21-1-16,21-21 0,0 22 15,0-22-15,0 22 0,0-22 0,0 0 16,0 1-16,0-1 0,21-21 0,0 0 16,0 22-16,0-22 15,1 0-15,-1-21 0,0 21 0,21 0 16,-21-21-16,22 0 0,-1 0 0,-21 0 15,22 0-15,-1 0 0,0 0 16,1-21-16,-1 21 0,0-21 0,1 0 16,-1 0-16,0 0 0,1-1 0,-22 1 15,0 0-15,0 0 0,-21 0 16,21 0-16,-21-1 0,0-20 0,0 21 16,-21 21-16,0-21 0,0 0 0,0 21 15,-22 0-15,22 0 0,-21 0 16,21 21-16,-1-21 0,-20 21 0,21 0 15,-21 0-15,20 22 0,1-22 16,0 0-16,21 0 0,0 21 16,-21-20-16,21-1 0,0 0 0,0 0 15,0 0-15,21 0 16,0-21-16,0 22 0,1-22 0,-1 0 16,21 0-16,-21 0 0,0 0 0,22-22 15,-22 22-15,21-21 0,-21 0 16,1 0-16,-1 0 0,21 0 0,-21-22 15,0 1-15,-21 0 0,22-1 0,-1-20 16,0-1-16,0 1 0,-21-1 16,21 1-16,0-1 0,1 22 0,-22-22 15,0 22-15,0 21 16,0 0-16,0 0 0,-22 42 16,1 21-1,-21-21-15,21 22 0,0-1 16,-1 0-16,22 1 0,0 20 0,-21-21 15,21 1-15,0-1 0,0 22 16,0-22-16,0 0 0,0-21 0,0 22 16,21-1-16,-21-21 0,22 0 15,-22 22-15,21-22 0,0-21 0,0 21 16,0 0-16,0-21 0,1 0 0,-1 0 16,0 0-16,0 0 0,0 0 0,0 0 15,22 0-15,-22-21 16,0 21-16,0-21 0,0 0 0,22 0 15,-22-1-15,0 1 0,0 0 0,-21 0 16,21 0-16,1 0 0,-1-1 16,0-20-16,-21 21 0,21 0 0,0 0 15,0 21-15,1-22 0,-1 22 16,0 0-16,0 0 0,21 0 16,-20 22-16,-1-22 0,0 21 0,0 0 15,0 21-15,0-21 0,1 1 16,-1-1-16,-21 21 0,0-21 0,0 0 15,0 22-15,0-22 0,0 0 0,0 0 16,0 0-16,-21-21 16,-1 22-16,1-22 15,0 0-15,21-22 16,0 1-16,0 0 16,0 0-16,0 0 0,21-22 15,0 22-15,1-21 0,-1 21 16,0-22-16,0 1 0,0 21 0,22-21 15,-22-1-15,0 22 0,21 0 16,-21 0-16,1 0 0,-1 21 16,0 0-16,0 0 0,0 0 0,0 0 0,1 0 15,-1 0-15,-21 21 0,0 0 16,0 0-16,0 0 0,0 0 16</inkml:trace>
  <inkml:trace contextRef="#ctx0" brushRef="#br0" timeOffset="19667.88">15896 6138 0,'0'0'16,"0"22"-16,21-22 16,0 0-1,1 0-15,-1 0 16,0-22-16,0 22 0,0-21 16,0 0-16,1 0 15,-1 0-15,0 0 0,0-1 0,-21 1 16,0 0-16,0 0 0,0 0 0,0 0 15,-21 42 1,0-21 0,0 21-16,-1 0 0,1 21 0,0-20 15,0-1-15,21 21 0,-21-21 16,0 0-16,-1 22 0,1-22 0,21 0 16,0 0-16,0 0 0,0 1 0,0-1 15,21-21-15,1 0 16,-1 0-16,0 0 0,0 0 0,21 0 15,-20 0-15,20 0 0,0 0 16,1-21-16,-1-1 0,0 1 0,-21 21 16,22-21-16,-1 0 0,0 0 0,1 0 15,-22-22-15,0 22 16,0 0-16,0-21 0,1 20 0,-22 1 16,0 0-16,0 0 0,-22 21 31,1 0-31,0 0 0,21 21 0,0 0 15,0 0-15,0 1 0,0-1 16,0 0-16,0 0 0,0 0 0,0 0 16,21 1-16,-21-1 0,21 0 15,-21 0-15,22 0 0,-22 0 16,0 1-16,0-1 16,-22-21-1,1 0-15,0 0 0,0 0 16,0 0-16,0 0 15,21-21-15,-22-1 16,22 44 31,22-1-47,-1-21 16,0 21-16,0-21 0,0 0 15,0 0-15,1 0 0,20 0 16,-21 0-16,0 0 0,22 0 15,-22-21-15,21 0 0,0 21 0,-20-22 16,20 1-16,-21 0 0,0 21 0,22-21 16,-22 0-16,0 0 0,0-22 15,0 22-15,0 0 0,1 0 0,-22-22 16,0 22-16,0 0 0,0 0 0,-22 21 31,1 0-31,0 0 0,21 21 16,-21 0-16,21 0 0,-21 1 15,21-1-15,0 21 0,0-21 0,0 0 16,0 1-16,0-1 0,0 0 16,0 0-16,0 0 0,0 0 15,0 1-15,0-1 16,-21-21-16,-1 21 16,1-21-16,0 21 15,0-21-15,0 0 0,0 0 16,-1 0-16,1 0 0</inkml:trace>
  <inkml:trace contextRef="#ctx0" brushRef="#br0" timeOffset="20797.05">18457 5969 0,'0'-21'0,"0"42"0,0-63 16,0 21-16,0-1 0,0 1 0,0-21 16,0 21-16,0-22 0,0 22 15,0-21-15,0 21 0,0 0 0,-21-1 16,0 22-16,0-21 0,0 21 0,-1 0 16,-20 0-16,21 21 0,-21-21 15,-1 22-15,1 20 0,0-21 0,20 21 16,-20 1-16,21-22 0,-21 21 15,20 1-15,1-1 0,0 0 16,21-21-16,0 22 0,0-22 0,0 21 0,0-21 16,0 1-16,0-1 15,21 0-15,0-21 0,1 21 0,20-21 16,0 0-16,1 0 0,-1 0 0,0 0 16,22 0-16,-22 0 0,22-21 15,-22 21-15,21-21 0,-20 0 0,-1-1 16,0 1-16,1 0 0,-22-21 15,0 21-15,0-22 0,-21 22 0,0-21 16,0-1-16,-21 1 0,-21 0 0,21-1 16,-22 1-16,22 21 0,-21 0 15,-22 21-15,22 0 0,0 0 16,20 0-16,-20 0 0,21 0 16,-21 21-16,42 0 0,0 0 15,0 0-15,0 1 0,0-1 0,42 0 16,-21-21-16,21 0 15,1 21-15,20-21 0,-20 0 0,20 0 16,1 0-16,-1 0 0,-21-21 16,22 0-16,-1 0 0,1 21 0,-22-22 15,22 1-15,-22 0 0,0-21 0,1 21 16,-1-1-16,-21 1 0,22 0 16,-22 0-16,-21 0 0,0 0 0,0-1 15,0 1-15,-21 21 31,-1 0-31,1 0 0,0 43 16,0-22-16,21 21 0,-21 0 16,0 1-16,-1 20 0,22-20 0,-21 20 15,21 1-15,-21-1 0,21 1 0,0-22 16,-21 43-16,21-22 0,-21 1 16,21 20-16,-21 1 0,21-22 0,0 22 15,0-21-15,0 20 0,0-20 16,-22 20-16,22-20 0,0-1 0,0 1 15,0 21-15,0-22 0,0 1 0,0-22 16,0 21-16,0-20 0,0 20 16,0-20-16,-21-1 0,21-21 15,0 21-15,-21-20 0,0-1 0,0 0 16,0 0-16,-1-21 0,1 0 0,0 0 16,0 0-16,0-21 15,21 0-15,0-22 0,-21 22 0,21-21 16,-22 0-16,22-1 0,0-20 0,0-1 15,0 1-15,22-1 0,-1-20 16,0 20-16,21-21 0,-21 1 0,22-1 16,-22 0-16,21-20 0,1 20 0,-1 0 15,21 22-15,-20-22 16,-1 22-16,22-1 0,-22 22 0,21-1 16,-20 1-16,-1 0 0,22-1 0,-43 22 15,21 0-15,0 0 0,-20 0 16</inkml:trace>
  <inkml:trace contextRef="#ctx0" brushRef="#br0" timeOffset="21515.75">11112 7430 0,'0'-22'0,"0"44"0,0-65 16,0 22-16,0 0 0,0 42 31,0 0-15,0 0-16,0 22 0,0-22 0,0 21 16,0 1-16,0-1 0,0 21 15,0-20-15,0-1 0,0 0 0,0 1 16,0-1-16,0 0 0,0-20 0,0 20 15,0-21-15,22 21 0,-22-20 16,21-1-16,0-21 0,0 0 16,0 0-16,0 0 0,1 0 0,-1-21 15,0 21-15,0-22 0,0 1 16,0-21-16,22 21 0,-22-22 16,0 22-16,0-21 0,-21 0 0,21-1 0,1 1 15,-1 0-15,-21-1 16,0 22-16,21-21 0,-21-1 0,0 1 15,21 21-15,-21 0 0,0 0 0,0-1 16,21 22 15,0 0-15,1 0 0,-1 0-16,-21 22 0,21-22 15</inkml:trace>
  <inkml:trace contextRef="#ctx0" brushRef="#br0" timeOffset="21944.35">12298 7408 0,'0'0'0,"-43"0"15,22 0-15,0 0 0,0 0 16,-21 22-16,20-1 0,1-21 15,-21 21-15,21 0 0,0 0 0,-1 0 16,1 1-16,21-1 0,0 0 16,0 0-16,0 0 0,0 0 15,0 1-15,21-22 0,1 21 0,-1 0 16,0 0-16,0 0 0,0-21 0,0 21 16,22 1-16,-22-1 15,0 0-15,-21 0 0,0 0 16,0 0-16,0 1 0,0-1 0,-21-21 15,0 21-15,0 0 0,-1 0 16,-20-21-16,0 21 0,21-21 0,-22 0 16,1 0-16,0 0 0,20 0 0,-20 0 15,21 0-15,0 0 0,0-21 16,-1 21-16,1-21 0,0 21 0,21-21 16,0 0-16,-21 0 0,21-1 15,0 1 1,0 0-16,0 0 0,0 0 15,21 21-15,0-21 0,-21-1 16,21 22-16</inkml:trace>
  <inkml:trace contextRef="#ctx0" brushRef="#br0" timeOffset="22204.08">12679 7557 0,'0'0'0,"0"-22"16,0 44 46,0-1-62,0 0 16,-21-21-16,21 21 0,0 0 0,0 0 16</inkml:trace>
  <inkml:trace contextRef="#ctx0" brushRef="#br0" timeOffset="22423.95">12615 8001 0,'0'21'0,"-21"-21"32,42-21 46,0 21-78,1-21 15,-1 21-15</inkml:trace>
  <inkml:trace contextRef="#ctx0" brushRef="#br0" timeOffset="22768.75">13250 7514 0,'0'0'0,"21"-21"0,-21 42 47,0 0-47,0 1 16,0-1-16,0 21 0,0-21 15,0 22-15,0-22 0,0 21 0,0 0 16,0 1-16,0-22 0,0 21 0,0 1 15,0-22-15,0 21 0,0-21 16,0 0-16,0 1 0,0-1 0,0 0 16,0 0-16,0 0 15,0-42 17,0 0-32,0 0 0,0 0 0,0-1 15,0 1-15</inkml:trace>
  <inkml:trace contextRef="#ctx0" brushRef="#br0" timeOffset="23584.29">13271 7493 0,'0'0'0,"-21"-21"0,21 0 15,0 0-15,-21 21 0,42 0 47,0 0-47,22 0 0,-22 0 0,21 0 16,1 0-16,-1 0 15,21 0-15,1 0 0,-1 0 0,22 0 16,0 0-16,-1 0 0,1 0 16,21 0-16,0 0 0,0 0 0,-1 0 15,1 0-15,-21-22 0,21 22 0,0 0 16,21 0-16,-22 0 0,1 0 16,0 0-16,0-21 0,0 21 0,-22 0 15,1 0-15,21-21 0,-21 21 0,-22 0 16,22 0-16,-1 0 0,-20-21 15,-1 21-15,1 0 0,-22 0 0,1 0 16,-1 0-16,0 0 0,1 0 16,-22 0-16,0 0 0,0 0 15,0 0-15,-21 21 32,0 0-32,-21 0 15,21 1-15,-21-1 0,21 0 16,-21 0-16,21 0 0,0 22 15,0-22-15,-21 0 0,21 21 0,0-21 16,-22 1-16,22 20 0,0-21 16,0 0-16,0 0 0,0 22 0,0-22 15,-21 0-15,21 0 0,0 0 0,-21 1 16,21-1-16,0 0 0,-21 0 16,21 0-16,-21 0 0,0 1 15,-1-22-15,22 21 0,-21 0 0,0-21 16,0 21-16,0-21 15,0 0-15,-1 21 0,1-21 0,0 0 16,0 0-16,0 0 0,0 0 0,-22 0 16,22 21-16,0-21 15,-21 0-15,20 0 0,-20 0 0,0 0 16,-1 0-16,-20 0 0,-1 0 0,1 0 16,-22 22-16,22-22 0,-22 0 15,0 0-15,-20 0 0,20 0 0,0 0 16,1 21-16,-1-21 0,0 0 0,1 0 15,-1 0-15,-21 21 0,21-21 16,1 0-16,-1 0 0,-21 0 16,22 0-16,-1 0 0,-21 0 0,0 0 15,22 0-15,-22 0 0,21 0 0,0 0 16,1 0-16,20 0 0,1 0 16,20 0-16,1 0 0,0 0 0,-1 0 15,22 0-15,0 0 0,0 0 31,21-21-15,21 0 0</inkml:trace>
  <inkml:trace contextRef="#ctx0" brushRef="#br0" timeOffset="26004.62">2900 10605 0,'0'0'0,"-21"0"0,-1 0 0,1 0 15,0 0-15,0 0 0,0 0 16,0 0-16,42 0 47,0 0-47,0 0 15,21 0-15,22 0 0,-22 0 0,43 0 16,-22 0-16,43 0 0,0 0 16,0 0-16,0 0 0,21-22 0,-21 22 15,21-21-15,-22 21 0,1 0 0,0 0 16,0-21-16,0 21 0,-22 0 16,1 0-16,-21 0 0,-1-21 0,1 21 15,-1 0-15,-21 0 0,-20 0 16,-1 0-16,0 0 0,0 0 15,-21-21-15,0 0 16,-21 21 0,0-22-16,0 1 0,-1 21 0,1-21 15,0 0-15,0 21 0,-21-21 0,20 0 16,1-1-16,-21 1 0,21 0 16,0 21-16</inkml:trace>
  <inkml:trace contextRef="#ctx0" brushRef="#br0" timeOffset="26296.45">4424 10160 0,'0'0'0,"-21"0"0,42 0 32,0 0-32,21 0 15,-21 0-15,22 0 0,-22 0 0,21 0 16,1 0-16,-1 0 0,0 0 16,1 0-16,-1 0 0,-21 21 0,21 0 15,1-21-15,-22 22 0,21-1 0,-21 0 16,1 0-16,-22 0 0,0 22 15,0-22-15,0 21 0,0 0 0,0-20 16,-43 20-16,22 0 0,-21 1 0,-1-1 16,1 0-16,0-21 15,-1 22-15,-20-1 0,21-21 0,-1 0 0,1 22 16,21-22-16,-22 0 0,22 0 0,0-21 16,21 21-16,-21-21 15,21-21 1,21 21-16,0-21 15</inkml:trace>
  <inkml:trace contextRef="#ctx0" brushRef="#br0" timeOffset="26865.64">6879 10245 0,'0'0'0,"-21"-43"0,21 22 0,-21 0 16,21 0-16,0-21 0,0 20 16,0-20-16,0 21 0,-21-21 0,21 20 15,0-20-15,0 0 0,0 21 0,0-1 16,0-20-16,0 21 0,0 0 15,0 0-15,0-1 0,0 44 32,0-1-17,0 21-15,0-21 0,21 22 0,-21 20 16,0-21-16,0 22 0,0-1 16,0 1-16,0-1 0,0 1 15,0 21-15,0-22 0,0 1 0,0-1 16,0 1-16,0-22 0,0 21 15,-21-20-15,21-22 0,-22 21 0,22-21 16,0 22-16,0-22 0,-21 0 16,0-21-1,21-21-15,0 0 16,0 0-16</inkml:trace>
  <inkml:trace contextRef="#ctx0" brushRef="#br0" timeOffset="27368.35">6625 10245 0,'0'0'16,"-21"-43"-16,0 1 0,0 0 0,-1-1 16,22 1-16,0 21 0,0-21 0,0-1 15,0 1-15,0 21 0,0-22 16,22 1-16,-1 0 0,0-1 0,0 22 16,21-21-16,-20 0 0,20 20 15,21 1-15,-20-21 0,20 42 0,-20-21 16,20 21-16,1 0 0,-22 0 0,21 0 15,-20 21-15,-1 0 0,0 21 16,1 1-16,-22-1 0,0 22 0,-21-22 16,0 21-16,0-20 0,-21 20 15,-21-20-15,-1 20 0,1-21 16,0 1-16,-22-1 0,1 0 0,-1 1 16,1-22-16,20 21 0,-20-21 0,20 1 15,1-1-15,0-21 0,21 0 16,-22 0-16,22 0 0,0-21 15,21-1-15,-21 1 16,21 0-16,0 0 0,0 0 0,0 0 16,0-1-16,21 1 0,0 21 15,0 0-15,0 0 0,1 0 16,20 21-16,-21 1 0,21-1 0,-20 0 16,20 21-16,-21 1 0,21-22 15,-20 21-15,20 0 0,-21 1 16,0-1-16,0 0 0,1-20 0,-1 20 15,0-21-15,0 0 0,-21 0 0,21 1 16,0-1-16,-21 0 0,22-21 16,-1 0-16,0 0 15,-21-21 1,21 21-16,-21-21 0</inkml:trace>
  <inkml:trace contextRef="#ctx0" brushRef="#br0" timeOffset="27741.14">7366 10372 0,'21'0'15,"0"21"-15,0-21 16,1 0 0,-1 0-16,0 0 0,0 0 0,0 0 15,0-21-15,1 0 0,-1 21 16,21-22-16,-21 1 0,22 0 0,-22 21 15,0-21-15,0 0 0,0 21 16,0-21-16,-21-1 0,0 1 16,-21 21-1,0 0-15,0 0 0,0 0 16,-22 0-16,22 21 0,0 1 16,0-1-16,0 0 0,-22 0 0,43 21 15,-21-20-15,21 20 0,-21-21 0,21 0 16,0 22-16,0-22 0,0 0 15,0 0-15,0 0 0,0 0 0,21 1 16,0-22-16,1 21 0,-1-21 16,0 0-16,0 0 0,21 0 15,-20-21-15,20-1 0,-21 1 16,21 0-16,1 0 0</inkml:trace>
  <inkml:trace contextRef="#ctx0" brushRef="#br0" timeOffset="29720.26">8636 9398 0,'0'0'0,"0"-42"0,-42-1 16,20 22-16,1 21 16,0 21-16,0 1 0,0-1 15,21 21-15,0 0 16,-21 1-16,-1 41 0,1-20 0,21-1 15,-21 22-15,21 0 0,-21-1 0,0-20 16,0 21-16,-1-1 0,22 1 16,-21 0-16,0-1 0,0 1 0,0 0 15,0-1-15,-1 1 0,1 0 0,0-1 16,0 22-16,0-21 0,0-1 16,-1 22-16,1 0 0,0-21 0,0-1 15,0 22-15,0-21 0,-1 0 0,22-1 16,0-20-16,0-1 0,0 1 0,0-1 15,0-20-15,0-1 0,0 0 16,0-21-16,22 1 0,-1-1 16,0-21-16,0 0 0,0 0 0,0 0 15,22-21-15,-22-1 0,0 1 0,21-21 16,-20 0-16,20-1 0,-21 1 16,21 0-16,1-22 0,-22 22 0,21-22 15,1 1-15,-22-1 0,0 1 0,0-22 16,0 22-16,-21-22 0,0 21 15,0-20-15,0-1 0,0 22 0,-21-22 16,0 21-16,-21-20 0,20 20 0,-20 22 16,0-22-16,-1 22 0,22 0 0,-21-1 15,21 22-15,-22 0 0,22 21 16,0-21-16,0 21 0,0 0 16,21-21 15,21 0-31,0 21 0,0-22 15,0 1-15,1 0 0,20 0 0,-21 0 16,21 0-16,1-1 0,-1 1 16,0-21-16,1 21 0,-1-22 0,0 22 15,22-21-15,-43 21 0,21-22 0,1 22 16,-22-21-16,21 21 0,-42 0 16,21-1-16,-21 1 0,0 0 15,-21 0-15,0 21 16,0 0-16,0 0 15,0 0-15,-1 0 0,1 0 0,21 21 16,-21 0-16,21 0 16,0 1-16,0-1 0,0 0 15,0 0-15,21 0 0,-21 0 16,21 1-16,1-1 0,-1 0 0,0 0 16,0 0-16,0-21 0,0 21 15,1 1-15,-22-1 0,21-21 0,0 21 16,0 0-16,0 0 0,0-21 15,-21 21-15,22-21 0,-1 0 16,0 0-16,-21 22 0,21-22 16,0 0-16,0 0 0,1 0 0,-1 0 15,0 0-15,0-22 16,0 22-16,0-21 0,22 0 0,-22 0 16,0 0-16,0 0 0,0-1 0,22 1 15,-22 0-15,0-21 0,0 21 16,0-22-16,1 22 0,-1 0 0,0-21 15,-21 20-15,21 1 0,-21 0 0,0 0 16,-21 21 0,0 0-16,0 0 0,-1 0 15,-20 21-15,21 0 0,0 0 0,0 1 16,-1-1-16,1 0 0,0 0 16,21 0-16,-21 22 0,21-22 15,0 0-15,0 21 0,0-21 0,0 1 16,21 20-16,-21-21 0,21 0 0,0 0 15,1 1-15,-1-22 0,0 21 16,21-21-16,-21 0 0,1 0 0,20 0 16,0 0-16,-21 0 0,22 0 15,-1-21-15,0 21 0,1-22 0,-1 1 16,0 0-16,1-21 0,-1 21 0,0-1 16,1-20-16,-1 21 0,0 0 15,-20-22-15,20 22 0,-21-21 0,0 21 16,0 0-16,-21-1 0,0 1 15,-21 21 1,0 0-16,0 0 0,-21 0 16,20 21-16,-20 1 0,21-22 0,0 42 15,0-21-15,-1 0 0,22 0 0,0 1 16,0 20-16,0-21 0,0 0 16,22 0-16,-1 1 0,0 20 0,0-42 15,0 21-15,0 0 0,1 0 0,-22 1 16,21-22-16,-21 21 15,21-21-15,-21-21 16,0-1 0,-21 22-16,0-21 0,-1 0 15,1 0-15,0 0 0,0 0 16,0 21-16,0-22 0,-1 22 0,1 0 16,-21 0-16,21 0 0,0 0 0,-1 0 15,1 0-15,0 22 0,21-1 16,0 0-16,0 0 0,0 0 15,0 22-15,21-43 0,22 21 0,-22 0 16,21 0-16,0 0 0,1-21 16,-1 0-16,0 0 0,22 0 0,-22 0 15,1 0-15,20 0 0,-21 0 0,1-21 16,-1 0-16,0 21 0,1-21 16,-1-22-16,0 22 0,-20 0 15,20-21-15,-21-1 0,21 1 0,-20 0 16,-1-1-16,0 1 0,-21-21 0,0 20 15,0-20-15,0-1 0,0 1 16,0-1-16,0 22 0,0-22 0,-21 22 16,21 0-16,-21 21 0,21-1 15,-22 1-15,1 21 0,21 21 16,-21 1-16,0 20 0,21 0 16,-21 1-16,21-1 15,-21 21-15,21-20 0,0 20 0,0-20 0,0 20 16,0-21-16,0 22 0,0-22 15,0 1-15,0-1 0,0 0 16,0 1-16,0-1 0,0 0 0,0-21 16,0 1-16,0-1 0,0 0 0,0 0 15,0-42 17,0 0-32,0 0 0,21-1 15,-21 1-15,21-21 0,0 21 16,21-22-16,-20 1 0,-1 0 0,21-1 15,-21 22-15,22-21 0,-22 0 16,21 20-16,-21 1 0,22 21 0,-22 0 16,0 0-16,0 21 15,-21 1-15,0-1 0,0 21 16,0-21-16,0 0 0,0 22 0,0-22 16,0 21-16,0-21 0,0 1 15,0-1-15,0 0 0,0 0 0,0 0 16,0 0-16,0 1 15,21-22 1,-21-22 0,0 1-1</inkml:trace>
  <inkml:trace contextRef="#ctx0" brushRef="#br0" timeOffset="30255.96">11620 9906 0,'0'-21'0,"0"0"16,22 0-16,-1-1 15,0 22-15,-21-21 0,21 0 0,0 0 16,0 0-16,1 0 15,-1-1-15,0 1 0,-21 0 16,21 0-16,0 0 0,-21 0 16,21 21-16,-21 21 15,0 0-15,0 0 16,0 21-16,0 1 0,0-1 16,0 22-16,0-1 0,0 1 0,0-1 15,0 22-15,0-22 0,0 1 0,0-1 16,0 1-16,-21-1 0,21-20 15,0-1-15,0 0 0,-21 1 0,0-1 16,21-21-16,-21 0 0,21 0 0,0 1 16,-21-22-1,-1 0-15,1 0 16,0-22-16,0 1 16,0 0-16,21 0 0</inkml:trace>
  <inkml:trace contextRef="#ctx0" brushRef="#br0" timeOffset="31024.52">11451 10308 0,'0'0'0,"-21"-21"0,42 0 32,0 21-32,0 0 0,1 0 15,20 0-15,0 0 0,1 0 0,-1 0 16,0 0-16,1-21 0,20 21 16,1-21-16,-22-1 0,21 22 0,1-21 15,-1 0-15,1 0 0,-1 0 16,-20 0-16,20-1 0,-20 1 15,-1-21-15,0 21 0,-21 0 0,22-22 16,-43 1-16,21 21 0,-21-22 0,0 1 16,0 21-16,0-21 0,0 20 15,0-20-15,-21 21 0,0 21 0,-1 0 16,1 0-16,0 0 0,0 21 16,0 21-16,0 1 0,-1-1 15,1 22-15,21-22 0,-21 21 0,0 1 16,21-22-16,-21 22 0,21-22 0,-21 22 15,-1-22-15,22 21 0,0-20 16,-21-1-16,21-21 0,0 22 16,0-22-16,0 0 0,0 0 0,0 0 15,21-21 1,1-21 0,-1 0-16,-21 0 15,21 0-15,-21-1 0,21-20 16,0 21-16,-21-21 0,21 20 0,1 1 15,-1-21-15,0 21 0,0 21 0,-21-21 16,21 21-16,0 0 0,1 0 0,-22 21 16,21 0-16,-21 21 15,21-21-15,-21 22 0,0-22 0,0 21 16,0-21-16,0 22 0,0-22 16,0 0-16,0 21 0,21-20 15,0-1-15,0 0 0,1-21 16,-1 0-16,0 0 0,0 0 0,0 0 15,22 0-15,-22 0 0,21 0 0,0-21 16,1 0-16,-22-1 0,21 1 16,1-21-16,-1 21 0,-21-22 0,21 22 15,-20-21-15,20 0 0,-21 20 0,-21-20 16,0 0-16,0 21 0,0-22 16,0 22-16,0 0 0,0 0 15,-21 21-15,0 0 0,0 0 0,-1 0 16,1 21-16,0 0 0,0 21 15,21-20-15,-21 20 0,21-21 16,-21 21-16,21 1 0,0-22 0,0 0 16,0 21-16,21-20 0,0-1 0,0-21 15,0 21-15,22-21 0,-22 0 16,21 0-16,0 0 0,1 0 0,-1 0 16,0 0-16,1 0 0,20 0 0,-20-21 15,20 0-15,-21-1 0</inkml:trace>
  <inkml:trace contextRef="#ctx0" brushRef="#br0" timeOffset="31429.5">14859 9991 0,'0'0'0,"-21"-21"16,0 21 0,-1 0-16,22 21 15,-21 0-15,21 0 0,0 21 16,-21 1-16,21-1 0,0 22 15,-21-1-15,21-21 0,0 22 0,0-1 16,-21 1-16,21-1 0,-21 1 0,21-1 16,0 1-16,0-1 0,0-20 15,0 20-15,-22 1 0,22-22 0,-21 22 16,21-22-16,0 21 0,0-20 0,-21-1 16,0 0-16,21 1 0,-21-1 15,21-21-15,-21 22 0,21-22 0,-22 0 16,22 0-16,-21-21 0</inkml:trace>
  <inkml:trace contextRef="#ctx0" brushRef="#br0" timeOffset="31812.35">14478 10478 0,'0'0'0,"-21"-64"0,21 22 0,0-1 16,0 22-16,0-21 15,0 21-15,0-22 0,0 22 0,0 0 0,0 0 16,21 0-16,0 0 0,0-1 0,0 1 16,22 0-16,-22 0 15,21 0-15,1 0 0,20-1 0,-21 1 16,1 21-16,20 0 0,1 0 0,-22 0 16,22 0-16,-22 0 0,21 0 15,-20 21-15,-22 1 0,21 20 0,-21-21 16,1 21-16,-22 1 0,0-22 0,0 21 15,-43 1-15,22-1 0,0 0 16,-21-21-16,-1 22 0,1-22 0,0 21 16,-1-21-16,1 1 0,0-1 0,-1 0 15,22-21-15,0 21 0,0-21 16,0 0-16,21-21 31,0 0-31,21 0 0,0 21 16,0-22-16,0 22 0,0-21 15,1 0-15,20 21 0,-21-21 0,0 0 16</inkml:trace>
  <inkml:trace contextRef="#ctx0" brushRef="#br0" timeOffset="32980.94">15748 10118 0,'0'-21'15,"0"42"-15,-21-42 32,0 21-32,-1 0 0,-20 0 15,21 0-15,0 21 0,0-21 16,-1 21-16,-20 0 0,21 0 0,0 0 16,0 1-16,-1-1 0,22 21 0,0-21 15,-21 0-15,21 22 0,0-22 16,0 0-16,0 0 0,0 0 0,0 1 15,21-22-15,1 0 0,-22 21 0,21-21 16,0 0-16,0 0 0,21 0 16,-20-21-16,-1 21 0,0-22 15,0 1-15,21 0 0,-20 0 0,-1 0 16,0 0-16,-21-1 0,21 1 16,0-21-16,0 21 0,-21 0 0,0-22 15,0 22-15,0 0 0,0 0 0,0 0 16,0-1-16,0 44 31,0-1-31,0 0 0,0 0 16,0 21-16,0-20 0,0 20 15,0-21-15,0 0 0,0 22 0,22-22 16,-1 0-16,0 21 0,0-21 16,21 1-16,-20-22 0,20 21 15,0 0-15,1-21 0,-1 0 0,21 0 16,-20 0-16,-1 0 0,22 0 0,-22 0 15,0 0-15,22-21 0,-22 0 0,0 21 16,-20-22-16,20 1 0,0 0 16,-21-21-16,1 21 0,-1-22 0,0 22 15,-21-21-15,21 21 0,-21-22 0,0 1 16,0 21-16,0-22 0,-21 22 16,-21 0-16,20 0 0,1 0 0,-21 21 15,0 0-15,20 0 0,-20 0 16,0 0-16,-1 21 0,1-21 15,0 21-15,21 21 0,-1-20 0,1-1 16,0 0-16,0 0 0,21 0 0,0 0 16,0 1-16,0-1 0,21-21 15,-21 21-15,21-21 0,22 0 0,-22 0 16,0 0-16,21 0 0,-21 0 0,22 0 16,-1 0-16,0 0 0,-20 0 15,20 0-15,-21-21 0,21 21 0,-20 0 16,-1-21-16,-21-1 0,21 22 15,-21-21-15,0 42 32,0 1-17,-21-1-15,21 0 0,-21 0 0,-1 21 16,22-20-16,-21 20 0,21 0 16,0 1-16,-21-1 0,21 21 0,-21-20 15,21-1-15,0 0 0,0 22 0,0-22 16,-21 1-16,21-1 0,-21 0 0,21 22 15,-22-22-15,22 22 0,0-22 16,-21 21-16,0-20 0,21 20 0,-21-20 16,0 20-16,0-21 0,-1 1 0,22 20 15,-21-20-15,0-1 0,0 0 0,0 1 16,0-1-16,21 0 16,-22-21-16,1 1 0,0-1 0,21 0 15,0 0-15,0-42 16,0 0-1,0 0-15,0-22 0,0 22 16,21-21-16,-21 21 0,0-43 0,0 22 16,21-1-16,-21-20 0,22-1 0,-22 1 15,21-1-15,-21 1 0,21-1 0,0-20 16,0 20-16,22 1 0,-22-1 16,0 1-16,21 20 0,-21-20 15,22 21-15,-22-22 0,21 22 0,-21-1 16,1 1-16,-1 21 0,21-21 15,-21-1-15,0 22 0,-21-21 0,22 21 16,-1-1-16,0 1 0,0 0 0,-21 0 16,21 0-16,0 0 0,1-1 15,-22 1-15,21 0 0</inkml:trace>
  <inkml:trace contextRef="#ctx0" brushRef="#br0" timeOffset="33408.24">17081 10118 0,'22'0'0,"-22"21"16,21-21-16,0 0 0,0 0 15,0 0-15,0 0 16,22 0-16,-22-21 0,0 21 0,0 0 16,22-21-16,-22-1 0,0 22 0,21-21 15,-21 0-15,1 21 0,-1-21 16,-21 0-16,21 0 0,-21-1 0,0 1 15,0 0-15,0 0 0,0 0 16,-21 21-16,0 0 0,-1 0 16,1 0-16,0 0 0,-21 0 0,21 0 15,-22 21-15,22 0 0,-21 0 16,21 0-16,-22 22 0,22-22 0,0 21 16,21-21-16,0 22 0,0-1 15,0-21-15,0 22 0,0-22 0,0 0 16,0 21-16,21-21 0,0 1 15,22-1-15,-22 0 0,21-21 0,-21 21 16,22-21-16,-1 0 0,0 21 0,-21-21 16,22 0-16,-22 0 0,21 0 15,-21 0-15,1 0 0,-1 0 0,0 0 16,-42 0 15,0 21-15</inkml:trace>
  <inkml:trace contextRef="#ctx0" brushRef="#br0" timeOffset="34448.83">4170 12954 0,'-21'0'0,"42"0"0,-64 0 16,22 0-16,0 0 15,21-21 1,21 21 15,0 0-31,22 0 0,-22 0 0,21 0 16,22 0-16,-1 0 0,22 0 15,0 0-15,-1 0 0,1 0 16,21 0-16,0 0 0,-1 0 0,1 0 16,0 0-16,-21 0 0,21 0 15,-22 0-15,1 0 0,0 0 0,-22 21 16,22-21-16,-43 21 0,22-21 0,-22 0 15,0 0-15,1 21 0,-1-21 16,-21 0-16,0 0 0,0 0 0,1 0 16,-44 0 31,1-21-32,0 21-15,21-21 16,-21 21-16,21-21 0,-21 0 0,0 21 15,21-21-15,-22-1 0,1 1 0,0 21 16,0-21-16,21 0 0,-21 0 0</inkml:trace>
  <inkml:trace contextRef="#ctx0" brushRef="#br0" timeOffset="35724">5842 12573 0,'0'-21'0,"-21"21"31,21 21 1,0 0-32,21 0 15,0-21-15,-21 22 0,21-22 16,0 21-16,22 0 0,-22-21 0,21 21 16,-21 0-16,22-21 0,-22 21 0,21 1 15,1-22-15,-22 21 0,21 0 16,-21-21-16,0 21 0,22-21 0,-22 21 15,0-21-15,0 0 0,0 21 16,1-21-16,-1 22 16,-21-1-16,0 0 15,0 0-15,-21 0 0,-1 0 16,1 1-16,-21-1 0,21 21 16,-22-21-16,1 0 0,-21 22 15,20-22-15,-20 0 0,-1 21 0,1-20 16,20-1-16,-20 21 0,21-21 0,-1 0 15,1 1-15,0-1 0,20 0 16,1 0-16,0 0 0,21 0 16,0 1-16,0-1 31,-21-21 31,21 21-30,0 0 655,0-42-624,0 0-48</inkml:trace>
  <inkml:trace contextRef="#ctx0" brushRef="#br0" timeOffset="47744.31">9991 12404 0,'0'-21'16,"0"-1"-16,0 1 31,0 0-15,21 21 62</inkml:trace>
  <inkml:trace contextRef="#ctx0" brushRef="#br0" timeOffset="50896.62">10033 12383 0,'0'0'0,"-21"-22"15,21 1 1,0 0-16,0 0 16,0 0-16,0 0 15,0-1-15,0 1 16,0 0-1,-21 21 1,-1 0 0,22 21-16,-21 0 15,21 1-15,-21-1 16,21 21-16,0-21 0,0 22 0,0-1 16,0-21-16,0 21 0,0 1 0,0-1 15,0 0-15,0 22 0,0-22 16,0 1-16,0-1 0,0 0 0,0 1 15,0-1-15,0 0 0,21 1 0,-21-22 16,21 0-16,1 0 0,-1 0 16,0-21-16,21 0 0,-21 0 15,1 0-15,20 0 0,-21 0 16,21-21-16,-20 0 0,20-21 0,0 20 16,1-20-16,-1 0 0,-21-1 0,21 1 15,1 0-15,-22-22 0,21 22 16,-21 0-16,1-1 0,-1 1 15,0 0-15,-21-1 0,0 1 0,0 0 16,21-1-16,-21 22 0,0 0 16,0 0-16,0 0 0,0 42 31,0 0-31,0 0 0,0 0 16,-21 0-16,21 22 0,0-1 0,0-21 15,-21 22-15,21-1 0,-21 0 16,21 1-16,-22-1 0,22 43 15,0-43-15,0 0 0,0 1 16,0-22-16,0 0 0,0 0 0,0 0 16,0 0-16,22 1 0,-1-22 15,0 0-15,0 0 0,0 0 0,22 0 16,-22-22-16,21 1 0,0 0 0,1 0 16,-1 0-16,0-22 0,1 22 15,-1-21-15,0 0 0,-20-1 0,20 1 16,0 0-16,-21 20 0,1-20 0,-1 21 15,0 0-15,-21 0 0,0-1 16,-21 22 0,0 22-16,-1-1 0,22 0 15,-21 0-15,0 0 0,21 0 16,0 22-16,0-22 0,0 21 0,0-21 16,0 1-16,0-1 0,0 0 0,0 21 15,21-21-15,-21 1 16,21-1-16,1 0 0,-1-21 15,-42 0 17,-1-21-17,1 0-15,0 21 0,0-22 0,0 1 0,0 21 16,-1-21-16,1 21 16,0-21-16,21 42 15,0 0 1,0 0-16,0 1 15,0-1-15,0 0 0,0 0 0,21 0 16,0 0-16,1 1 0,-1-22 16,0 0-16,21 21 0,-21-21 15,1 0-15,20 0 0,0 0 0,-21 0 16,22-21-16,-1-1 0,0 1 0,1 0 16,-1 0-16,0 0 0,1 0 15,-1-1-15,0-20 0,1 21 16,-22 0-16,0-22 0,0 22 0,-21-21 15,0 21-15,0 0 0,0-1 16,-21 1-16,0 0 0,0 0 0,0 21 16,-1 0-16,1 0 0,0 0 0,0 0 15,0 21-15,0 0 16,21 0-16,0 1 0,0-1 0,-22 21 16,22-21-16,0 22 0,0-22 0,0 0 15,0 21-15,0-21 0,0 1 16,0-1-16,22 0 0,-1 0 0,0-21 15,0 21-15,0-21 0,22 0 0,-22 0 16,21 0-16,-21 0 0,22 0 16,-1-21-16,0 21 0,1-21 15,-22 0-15,21 0 0,0-1 0,-20 1 16,20-21-16,-21 21 0,-21-22 0,0 22 16,0 0-16,0 0 0,0 0 15,0 0-15,0-1 0,-21 1 0,0 21 16,0 0-16,-1 0 0,1 0 0,0 0 15,0 21-15,0 1 0,21-1 16,0 0-16,0 0 0,0 0 0,0 0 16,0 1-16,0-1 0,0 0 0,21 0 15,0 0-15,21 0 0,-20 1 16,-1-1-16,21-21 0,-21 21 16,22-21-16,-22 0 0,21 21 0,-21-21 15,22 0-15,-22 0 0,21 0 16,-21 0-16,22 0 0,-22-21 0,0 0 15,0 0-15,0-1 0,0 1 0,-21 0 16,0 0-16,0 0 0,0 0 16,0-1-16,0-20 0,0 21 0,0 0 15,-21 21 1,0 0-16,21 21 0,0 0 16,-21 0-16,21 0 15,0 1-15,0 20 0,-21-21 0,21 0 0,0 0 16,0 22-16,0-22 0,0 0 15,0 0-15,0 0 16,21-21 0,0 0-1,0-21-15,-21 0 16,21 0-16,1 0 0,-22 0 0,21-1 16,0-20-16,0 21 0,-21 0 15,0 0-15,21-1 0,0 1 0,-21 0 16,22 21-16,-22 21 15,21 0-15,-21 1 0,0-1 16,0 0-16,0 0 0,21 0 16,0 0-16,-21 22 0,21-22 15,0 0-15,1-21 0,-1 21 0,0 0 16,0-21-16,21 22 0,-20-22 0,20 0 16,0 0-16,1 0 0,-1 0 15,0 0-15,1 0 0,20-22 0,-21 22 16,1-21-16,-1 0 0,0 0 0,1 0 15,-1 0-15,-21-22 0,0 22 16,-21-21-16,0 21 0,0-22 0,0 22 16,0 0-16,0-21 0,-21 20 0,0 1 15,-21 21-15,21 0 16,-1 0-16,-20 0 0,21 0 0,0 0 0,-22 21 16,22 1-16,0-1 0,0 0 15,0 21-15,21-21 0,-21 22 16,21-22-16,0 21 0,0-21 0,0 22 15,0-22-15,0 0 0,0 0 0,21 0 16,0 1-16,0-22 0,0 0 16,0 0-16,1 0 0,20 0 0,-21 0 15,0 0-15,0 0 0,1-22 0,-1 22 16,0-21-16,0 0 0,0 0 16,0-21-16,-21 20 0,0 1 15,22-21-15,-22 21 0,0 0 0,0-1 16,0 1-16,0 0 0,0 0 15,0 42 1,0 0-16,0 0 0,0 1 16,-22-1-16,22 21 0,0-21 15,0 0-15,0 1 0,0-1 0,22 0 16,-1 0-16,-21 0 0,21 0 0,0 1 16,0-22-16,0 21 0,1-21 15,-1 0-15,0 0 0,0 0 0,21 0 16,-20 0-16,-1 0 0,0-21 0,0-1 15,0 1-15,0 0 0,1 0 16,-1 0-16,-21-22 0,0 1 16,21 21-16,-21-21 0,21 20 0,-21-20 15,0 21-15,0 0 0,0 0 0,0 42 32,0 0-32,0 0 0,0 0 15,0 0-15,0 1 0,-21 20 0,21-21 16,-21 0-16,0 22 0,21-22 15,0 0-15,0 0 0,0 0 0,0 0 16,-22 1-16,22-1 0,0-42 47,22 21-47,-22-22 0,21 1 16,0 0-16,-21 0 0,21-21 15,0 20-15,-21-20 0,21 21 0,1 0 16,-1-22-16,0 22 0,0 0 0,-21 0 15,21 21-15,0 0 0,1 0 16,-22 21-16,0 0 16,0 0-16,0 1 0,21-1 0,-21 0 15,21 0-15,-21 0 0,0 0 0,0 1 16,0-1-16,21 0 0,-21 0 16,21-21-16,0 0 15,1 0 1,-1 0-16,0 0 15,0-21-15,0 21 0,0-21 16,-21 0-16,22-1 0,-1 1 0,21-21 16,-21 21-16,0 0 0,1-1 15,20-20-15,-21 21 0,21-21 16,-20 42-16,-1-22 0,0 22 0,0 0 16,-21 22-1,0-1-15,0 0 16,0 0-16,0 0 0,0 0 0,0 1 15,0 20-15,0-21 0,0 0 0,0 0 16,0 1-16,0-1 16,0 0-16,0 0 0,0 0 0,21 0 15,0 1-15,1-22 0,-1 0 16,0 0-16,0 0 16,0 0-16,22 0 0,-22 0 0,0-22 15,21 1-15,-21 0 0,22 0 0,-22 0 16,42-22-16,-41 1 15,-1 21-15,0-21 0,0 20 0,0-20 16,-21 21-16,0 0 0,0 0 0,0-1 16,0 1-16,-21 21 15,0 0-15,0 0 0,0 0 16,-1 21-16,1 1 0,0-1 16,21 0-16,0 0 0,-21 0 0,21 22 15,0-22-15,0 0 0,0 0 16,0 21-16,21-20 0,-21-1 0,21 0 15,0 0-15,1 0 0,-1-21 0,0 21 16,0 1-16,0-22 0,0 0 16,1 0-16,-1 0 0,0 0 0,0 0 15,0 0-15,0 0 0,1-22 0,-1 22 16,-21-21-16,21 0 0,0 21 0,-21-21 16,0 0-16,21 0 15,-21-1-15</inkml:trace>
  <inkml:trace contextRef="#ctx0" brushRef="#br0" timeOffset="51076.51">16171 13018 0,'21'21'0,"-42"-42"0,64 63 0,-22-42 16,-21 21-16,21-21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03:41:42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9250 9843 0,'-21'0'16,"-1"0"15,1 0-31,21 21 16,-21-21-1,0 0 1,42 0 62,0 0-62,0 0-1,1 0 1,-1 0-16,0 0 16,0 0-1,0 0-15,0 21 16,1-21 0,-1 0-1,-42 0 110,-1 0-125</inkml:trace>
  <inkml:trace contextRef="#ctx0" brushRef="#br0" timeOffset="1478.94">6096 593 0,'0'21'16,"0"0"-16,21-21 31,0 0-15,0 0-16,1 0 16,-1 0-16,0 0 0,0 0 15,0-21-15,0 0 0,1 21 16,-22-21-16,21 21 0,-21-22 0,21 1 15,-21 0-15,0 0 16,0 0-16,-21 21 16,0 0-16,-1-21 0,1 21 15,0 0-15,0 0 0,-21 0 0,20 0 16,-20 0-16,21 0 0,-21 21 16,20-21-16,-20 21 0,0 0 0,21-21 15,-22 21-15,22 0 0,-21 1 16,21-1-16,-1 0 0,1 0 0,0 0 15,21 0-15,0 1 16,21-1-16,0 0 16,1-21-16,-1 21 0,21-21 0,-21 21 15,22 0-15,-22-21 0,21 22 16,-21-1-16,22 0 0,-22-21 16,21 21-16,-21 0 0,0 0 15,1 1-15,-1-1 0,0 0 0,-21 0 16,0 0-16,21 0 0,-21 1 15,0 20-15,0-21 0,0 0 0,0 0 16,-21 1-16,0-1 0,0 21 16,-1-21-16,-20 0 0,0-21 0,-1 22 15,1-1-15,0 0 0,-1-21 16,-20 0-16,21 21 0,-1-21 0,1 0 16,0 0-16,-1 0 0,22-21 15,-21 21-15,21-21 0,-1 0 0,1-1 16,0 1-16,0 0 15,21 0-15,0-21 0,-21 20 0,21 1 16,-21 0-16,21 0 0,0 0 16,0 0-16,0-1 0,0 1 15,21 21 1,0-21-16,0 21 0,0-21 16,0 0-16,22 21 0</inkml:trace>
  <inkml:trace contextRef="#ctx0" brushRef="#br0" timeOffset="1859.72">6773 529 0,'0'0'0,"0"-21"16,-21 21 15,0 0-31,21 21 16,-21 0-16,0 1 0,-1-1 16,22 21-16,-21 0 0,0 1 15,0-1-15,0 0 0,0 22 0,-1-22 16,1 22-16,21-22 0,-21 22 15,0-22-15,0 0 0,21-21 0,-21 22 16,21-22-16,0 21 0,0-21 16,0 1-16,0-1 0,0 0 15,21-21 1,-21-21 0,21 0-16,0 21 0,-21-22 15</inkml:trace>
  <inkml:trace contextRef="#ctx0" brushRef="#br0" timeOffset="2064.6">6286 974 0,'22'0'15,"-1"-21"1,0 21-16,21 0 0,1 0 15,-22 0-15,21-22 0,0 22 0,1 0 16,-22 0-16,21 0 0,-21 0 16,1 0-16,-1-21 0,0 21 0</inkml:trace>
  <inkml:trace contextRef="#ctx0" brushRef="#br0" timeOffset="2703.19">7154 1143 0,'-21'0'0,"42"0"0,0 0 16,1 0-16,-1 0 15,0-21-15,0 0 16,-21 0-16,0-1 0,21 1 0,-21 0 15,0-21-15,0 21 0,0-1 16,0-20-16,-21 21 0,21 0 0,-21-22 16,0 43-16,0-21 0,-1 0 15,1 21-15,0 0 0,0 0 0,0 0 16,0 21-16,-1 0 0,-20-21 16,21 43-16,0-22 0,-22 21 0,22 1 15,-21-1-15,0 0 16,20 1-16,1-1 0,-21 0 0,42-21 15,-21 22-15,21-1 0,0-21 16,0 0-16,0 1 0,0-1 0,21 0 16,0 0-16,0-21 0,22 0 15,-22 0-15,21 0 0,0 0 0,-20 0 16,20 0-16,0-21 0,1 0 16,-1 0-16,0-1 0,-21 1 0,22-21 15,-22 21-15,0-22 0,0 1 16,0-21-16,1 20 0,-22 1 0,0 0 15,0-1-15,0 1 0,21 21 16,-21 0-16,0-1 0,0 1 16,0 42-1,-21 1-15,21-1 0,-22 0 16,22 21-16,0 1 0,0-1 16,-21-21-16,21 21 0,0 1 0,-21-1 15,21 0-15,0-20 0,0 20 16,0-21-16,0 0 0,0 0 0,0 1 15,21-22-15,0 21 0,1-21 16,-1 0-16,0 0 0,21 0 16,-21 0-16,1 0 0,-1 0 15,0-21-15,21-1 0,-21-20 0,22 21 16</inkml:trace>
  <inkml:trace contextRef="#ctx0" brushRef="#br0" timeOffset="3283.25">7916 529 0,'0'-21'0,"21"21"0,-42 0 47,0 21-47,21 0 15,-21 1-15,0 20 0,0 0 0,-1 1 16,1 20-16,0-21 0,0 22 16,-21-1-16,20 1 0,1-22 0,0 22 15,0-22-15,0 0 0,21 1 16,0-22-16,-21 21 0,21-21 16,0 1-16,0-1 0,0 0 15,21-21 1,0 0-16,0 0 0,0-21 0,0 21 15,1-21-15,-1-1 0,0 1 16,0-21-16</inkml:trace>
  <inkml:trace contextRef="#ctx0" brushRef="#br0" timeOffset="3659.54">7895 1164 0,'0'0'0,"0"21"0,0 1 16,21-22-16,0 0 16,1 0-16,-1 0 0,0 0 0,21 0 15,-21-22-15,22 22 0,-22-21 0,21 0 16,-21 21-16,1-21 0,-1 0 16,0 0-16,0-1 0,-21 1 0,21 0 15,-21 0-15,0 0 0,0 0 16,-21-1-16,0 22 15,0 0-15,-22 0 0,22 0 16,-21 0-16,0 22 0,-1-22 0,22 42 16,-21-21-16,21 0 0,-22 22 15,22-22-15,0 21 0,21 0 0,0-20 16,0-1-16,0 21 0,0-21 16,0 0-16,0 1 0,21-1 0,0-21 15,22 21-15,-22-21 0,0 0 16,21 0-16,1 0 0,-22 0 0,21 0 15,-21 0-15,22 0 0,-22-21 16,0 0-16</inkml:trace>
  <inkml:trace contextRef="#ctx0" brushRef="#br0" timeOffset="4487.59">8742 614 0,'-21'0'0,"42"0"0,-42 21 15,-1 0-15,22 0 16,0 1-1,22-22-15,-1 0 16,0 0-16,0 0 0,0 0 0,22 0 16,-1 0-16,0 0 15,1 0-15,20-22 0,-21 1 0,1 21 16,-1-21-16,0 0 0,1 0 16,-22 0-16,0-1 0,0 1 0,-21 0 15,0-21-15,0 21 0,-21-1 16,0 1-16,0 0 0,-22 0 0,1 21 15,0 0-15,-1 0 0,1 0 16,-21 0-16,20 21 0,-20 0 0,20 0 16,1 1-16,0 20 0,-1-21 15,1 21-15,21 1 0,0-1 16,0-21-16,21 22 0,0-1 0,0-21 16,0 21-16,0-20 0,21-1 15,0 0-15,0 0 0,21 0 0,1-21 16,-1 0-16,0 21 0,1-21 15,-1 0-15,0 0 0,1 0 16,-22 0-16,21 0 0,-42-21 0,0 0 16,-42 0-1,21 21-15,-22 0 0,-20 0 16,21 0-16,-22 0 0,22 21 16,-22 0-16,22 0 0,0 1 0,-1 20 15,1-21-15,21 21 0,-22 1 16,22-1-16,0-21 0,21 22 0,0-1 15,0-21-15,0 0 0,0 0 16,0 22-16,21-43 0,0 21 16,22 0-16,-22-21 0,21 0 0,1 0 15,-1 0-15,0 0 0,1 0 16,20 0-16,-21 0 0,22-21 0,-22 0 16,22 0-16,-22-22 0,0 22 15,22-21-15</inkml:trace>
  <inkml:trace contextRef="#ctx0" brushRef="#br0" timeOffset="4779.42">9588 275 0,'0'0'0,"0"21"31,-21 1-31,0 20 0,0-21 0,21 21 15,-21 1-15,0 20 0,21-20 16,-22 20-16,1 1 0,0-1 0,0 1 16,0-1-16,0 1 0,-1-1 15,1-21-15,0 22 0,0-22 0,0 1 16,21-22-16,0 21 0,-21-21 16,21 0-16,0 1 0,0-1 15,0 0-15,21-21 16,0 0-16,0-21 15,0 0-15,0-1 0,-21 1 0,22 0 16</inkml:trace>
  <inkml:trace contextRef="#ctx0" brushRef="#br0" timeOffset="5159.55">9398 1080 0,'-21'21'0,"42"-42"0,-42 63 0,21-21 16,0 0-16,0 0 0,0 1 15,21-22 17,0 0-32,0 0 0,22 0 15,-22 0-15,21 0 0,0 0 0,-20-22 16,20 1-16,0 21 0,-21-21 16,1 0-16,-1 21 0,0-21 0,-21 0 15,0-1-15,0 1 0,-21 21 16,0 0-16,-1 0 0,1 0 15,-21 0-15,21 0 0,-22 0 0,22 0 16,-21 0-16,21 21 16,0 1-16,-22-1 0,22 0 0,0 0 0,0 0 15,21 0-15,0 1 16,0-1-16,0 0 0,0 0 0,0 0 16,0 0-16,21 1 15,0-22-15,0 0 16,0 0-16,1 0 0,20 0 0,-21 0 15,21 0-15,-20-22 0,20 1 16,-21 21-16</inkml:trace>
  <inkml:trace contextRef="#ctx0" brushRef="#br0" timeOffset="5835.46">10012 953 0,'0'0'0,"0"21"31,-21 0-31,-1 0 0,1-21 16,21 21-16,-21 22 0,0-22 0,21 0 16,0 0-16,-21 0 0,0 22 0,21-22 15,-22 0-15,22 0 0,0 0 16,0 0-16,0 1 16,0-44 30,0 1-46,22 21 0,-22-21 16,0 0-16,0 0 0,21-22 0,-21 22 16,0-21-16,0 21 0,21-22 15,0 22-15,0 0 0,-21-21 0,21 21 16,1 21-16,-1-22 0,0 1 16,0 21-16,0 0 0,0 0 0,1 0 15,-1 21-15,0 1 0,0-1 16,0 0-16,0 0 0,1 0 0,-22 22 15,21-22-15,-21 0 16,0 21-16,0-21 0,0 1 0,0-1 0,0 0 16,0 21-16,0-21 15,-21 1-15,-1-22 0,22 21 16,-21-21-16,0 0 16,21-21-1,0-1-15,0 1 16,21 0-16,0 0 0,1 0 15,-22-22-15,42 22 0,-21-21 0,0 21 16,0 0-16,1-22 0,20 22 16,-21 0-16,0 21 0,22-21 0,-22 21 15,21 0-15,-21 0 16,0 21-16,22 0 0,-22 0 0,-21 0 0,0 1 16,21 20-16,-21-21 0,0 0 15,0 22-15,0-22 0,-21 0 16,0 0-16,0 0 0,-1 0 0,1 1 15,0-1-15,21 0 16,-21-21-16,42-21 47,0 0-47,0-1 0</inkml:trace>
  <inkml:trace contextRef="#ctx0" brushRef="#br0" timeOffset="6188.25">10753 1207 0,'0'21'15,"21"-21"1,0 0-16,0 0 0,0 0 16,0 0-16,1 0 0,-1 0 0,0-21 15,0-1-15,0 22 0,0-21 0,1 21 16,-1-21-16,0 0 0,-21 0 15,0 0-15,0-1 16,-21 22-16,0 0 16,-1 0-16,1 0 0,0 0 0,-21 0 15,21 22-15,-1-22 0,-20 21 16,21 0-16,0 0 0,0 0 0,21 0 16,0 22-16,-22-22 0,22 0 15,0 0-15,0 0 0,0 1 16,0-1-16,22-21 0,-1 21 0,0-21 15,0 0-15,0 0 0,22 0 16,-22 0-16,21 0 0,0 0 0,-20 0 16,20-21-16,0 0 0,-21-1 15</inkml:trace>
  <inkml:trace contextRef="#ctx0" brushRef="#br0" timeOffset="6639.78">11409 1058 0,'0'0'0,"-21"0"31,-1 22-15,1-1-16,21 0 0,0 0 16,-21 0-16,0 0 0,21 1 0,-21-1 15,21 0-15,0 0 0,-21 0 0,-1 22 16,22-22-16,0 0 0,-21 0 16,21 0-16,-21-21 15,21 21-15,0-42 47,0 0-47,0 0 16,0 0-16,0 0 0,0-1 0,21-20 15,0 21-15,1-21 0,-1 20 16,0-20-16,0 0 0,21 21 0,-20-22 16,-1 22-16,21 0 0,0 0 15,-20 21-15,-1 0 0,21 0 0,-21 0 16,0 0-16,1 21 0,-1 0 15,-21 21-15,0-20 0,0 20 0,0-21 16,0 21-16,0-20 0,0 20 0,0-21 16,0 21-16,-21-20 15,-1-1-15,22 0 0,-21 0 0,0-21 16,21 21-16,-21-21 0,21 21 16,0-42-1,21 0 1,0 21-16,0-21 0,1-21 15</inkml:trace>
  <inkml:trace contextRef="#ctx0" brushRef="#br0" timeOffset="6919.62">12234 529 0,'0'0'0,"-21"0"0,-21 0 16,21 21-1,-1 1-15,1-1 0,-21 21 0,21 0 16,0 1-16,-22-1 0,22 22 16,-21-1-16,21 1 0,-22-1 0,22 1 15,-21-1-15,21-21 0,-1 22 16,1-22-16,0-21 0,21 22 0,0-1 16,0-21-16,0 0 0,0 1 0,21-1 15,0-21-15,1 0 16,20 0-16,-21 0 0,21 0 0,-20 0 15,20 0-15,0-21 0,1 21 16,-22-22-16,21 1 0,0-21 16</inkml:trace>
  <inkml:trace contextRef="#ctx0" brushRef="#br0" timeOffset="7099.52">11790 974 0,'-43'0'15,"86"0"-15,-107 0 0,64 21 16,0 0 0,21-21-16,1 0 0,20 0 0,0 0 0,1 21 15,-1-21-15,21 0 16,-20 0-16,-1 0 0,22-21 0,-22 0 16,0 21-16,1-21 0</inkml:trace>
  <inkml:trace contextRef="#ctx0" brushRef="#br0" timeOffset="7607.49">13017 339 0,'0'0'0,"0"-85"31,0 106-15,-21 0-16,21 22 0,-21-1 16,0 0-16,0 1 0,0 20 0,21 1 15,-22-1-15,-20 22 0,21-22 16,0 22-16,0-21 0,-22-1 0,22 22 15,-21-43-15,21 22 0,-22-22 16,22 0-16,0 1 0,-21-1 16,20-21-16,22 0 0,0 0 0,-21-21 15,42-21 17,-21 0-32,22 0 0,-1-21 15</inkml:trace>
  <inkml:trace contextRef="#ctx0" brushRef="#br0" timeOffset="8103.64">12658 614 0,'0'0'0,"0"-42"0,0 20 0,0 1 15,0 0-15,0 0 0,0-21 0,0 20 16,0 1-16,0 0 16,0 0-16,42 0 0,-21 0 0,0-1 15,22 1-15,20 0 0,-21 0 16,22 21-16,-22 0 0,22 0 0,-1 0 15,1 21-15,-22 0 0,22 0 16,-22 22-16,0-1 0,-21-21 0,1 22 16,-22 20-16,0-21 0,0 1 15,-22 20-15,-20-20 0,-21-1 0,-1 21 16,-21-20-16,1-1 0,-1 0 0,0 1 16,1-1-16,-1-21 0,22 22 15,-1-22-15,1-21 0,20 21 0,1-21 16,0 0-16,20 0 0,1 0 15,21-21 1,0 0-16,21-1 0,1 1 16,-1 0-16,0 0 0,21-21 0,-21 20 15,22 1-15,-22 21 0,21-21 16,-21 21-16,22 0 0,-22 0 0,0 21 16,0 0-16,0 1 0,-21-1 15,22 21-15,-22 0 0,0 1 0,0-1 16,0 0-16,0 1 0,0-22 0,-22 21 15,22 1-15,0-22 0,0 21 16,0-21-16,0 0 0,0 1 0,0-1 16,0 0-16,22-21 0,-1 0 15,0 21-15,0-21 0,0 0 16,0 0-16,22 0 0,-22-21 0,21 0 16,-21 0-16,22-1 0</inkml:trace>
  <inkml:trace contextRef="#ctx0" brushRef="#br0" timeOffset="8471.71">13208 1143 0,'0'0'0,"0"21"16,-21 0-16,21 1 0,0-1 16,0 0-1,21-21-15,0 0 0,0 0 0,0 0 16,1 0-16,20 0 0,-21 0 0,21 0 15,-20 0-15,20 0 0,-21-21 16,21 21-16,1-21 0,-22-1 0,0 1 16,0 0-16,-21 0 0,0 0 15,0-22-15,0 22 0,0 0 0,-21 0 16,0 0-16,0 0 0,0 21 16,-22 0-16,1 0 0,21 0 0,-22 21 15,1 0-15,0 0 0,21 0 16,-22 0-16,22 22 0,0-22 0,0 0 15,21 21-15,0-20 0,0-1 16,0 0-16,21 0 0,0 0 16,0 0-16,22-21 0,-1 0 0,-21 0 15,21 0-15,22 0 0,-22 0 16,1 0-16,20-21 0,-21 21 0,22-21 16,-22 0-16</inkml:trace>
  <inkml:trace contextRef="#ctx0" brushRef="#br0" timeOffset="8999.51">14499 148 0,'-21'-21'16,"42"42"-16,-63-63 0,42 21 0,-21 21 0,-1 0 16,1 0-16,0 21 0,-21 0 15,21 21-15,-22 1 0,22-1 0,-21 22 16,21-22-16,-22 21 0,1 22 15,21-21-15,-22 20 0,1 1 0,0 0 16,-1 20-16,22-20 0,-21 0 0,0-1 16,-1 22-16,1-21 0,0 0 15,-1 20-15,1-20 0,0 21 16,-1-21-16,1 20 0,0-20 0,20 0 16,-20-1-16,0 1 0,21 0 15,-22-1-15,22-20 0,0-1 0,0-20 16,21 20-16,0-20 0,0-22 0,0 0 15,0 0-15,21-21 0,0 0 16,21 0-16,-20-21 0,20 0 0,0 0 16,22-22-16,-22 1 0,0 0 0,22-1 15,-22 1-15,22-22 0,-22 22 16,0-21-16,1 20 0,-1-20 0,-21-1 16,0 1-16,1-1 0,-22 1 0,0-22 15,0 22-15,-22-1 0,1 1 16,0 20-16,-21 1 0,-1 0 0,1-1 15,0 22-15,-1 0 16,1 0-16,0 21 0,21 0 0,-1-21 16,1 21-16,0 0 0,21-22 31,21 22-31,0 0 0,1-21 16,-1 21-16,21-21 0,-21 21 15,0-21-15,22 0 0,-22 21 0,21-21 16</inkml:trace>
  <inkml:trace contextRef="#ctx0" brushRef="#br0" timeOffset="9387.29">14076 974 0,'0'-21'31,"21"21"-31,0 0 0,0 0 0,0 0 16,1 0-16,-1 0 0,21 0 16,-21 21-16,0-21 0,1 21 0,-1 0 15,0 0-15,-21 22 0,0-22 16,0 0-16,0 21 0,0-21 0,0 1 16,0-1-16,-21 0 0,-22 0 15,22 0-15,0 0 0,0-21 16,0 0-16,0 22 0,-1-22 0,1 0 15,21-22 1,0 1-16,0 0 16,0 0-16,0 0 0,21 0 0,1-1 15,-1 1-15,0-21 0,0 21 16,21-22-16,-20 22 0,-1 0 0,0 0 16,21 0-16,-21 21 0,1 0 15,-1-21-15,0 21 0,0 0 16,0 0-16,0 0 0,-21 21 15</inkml:trace>
  <inkml:trace contextRef="#ctx0" brushRef="#br0" timeOffset="9739.82">14647 1228 0,'21'0'0,"22"-21"15,-22-1 1,0 1-16,0 0 16,0 0-16,1 0 0,-22 0 0,0-1 15,0 1-15,0 0 16,-22 21-16,1 0 16,0 0-16,0 0 0,0 0 0,-22 21 15,1-21-15,21 21 0,0 1 16,-22-1-16,22 21 0,0-21 0,0 0 15,0 22-15,21-22 0,0 0 16,0 0-16,0 0 0,0 1 0,0-1 16,21 0-16,0-21 0,0 21 15,0-21-15,22 0 0,-22 0 0,21 0 16,-21 0-16,22 0 0,-1 0 0,0-21 16,1 0-16,-1 21 15,-21-21-15,22-1 0</inkml:trace>
  <inkml:trace contextRef="#ctx0" brushRef="#br0" timeOffset="10163.6">15176 1016 0,'-84'42'15,"63"-20"1,21-1-16,-22 0 0,1 0 16,21 21-16,-21-20 0,21-1 0,0 21 15,-21-21-15,21 0 0,-21 1 16,21-1-16,-21 0 0,21 0 0,0 0 15,0 0-15,0-42 47,0 0-31,0 0-16,0 0 0,0 0 0,21-22 16,0 22-16,-21-21 0,21 21 0,21-22 15,-20 22-15,-1-21 0,21 21 16,0-1-16,1 1 0,-22 0 0,21 0 15,1 21-15,-1 0 0,0 0 16,-21 0-16,1 21 0,-1 0 0,0 0 16,-21 1-16,0 20 0,0-21 15,0 21-15,0-20 0,0-1 16,-21 21-16,-22-21 0,22 0 0,0 1 16,0-1-16,0 0 0,0 0 15,-1-21-15,1 21 0,42-21 31,1 0-15,-1-21-16,0 0 0</inkml:trace>
  <inkml:trace contextRef="#ctx0" brushRef="#br0" timeOffset="10415.57">15875 1080 0,'-42'0'15,"20"0"1,1 0-16,0 0 0,0 0 0,0 21 16,0 0-16,-1 0 0,1 0 15,0 0-15,0 1 0,0 20 0,0-21 16,-1 0-16,1 22 0,21-22 0,-21 0 16,21 0-16,0 0 0,0 0 15,0 1-15,21-1 0,0-21 0,1 21 16,-1-21-16,0 0 0,21 0 15,-21 0-15,22 0 0,-22 0 16,21-21-16,-21 21 0,1-21 0</inkml:trace>
  <inkml:trace contextRef="#ctx0" brushRef="#br0" timeOffset="10763.4">16002 1228 0,'0'0'0,"-21"0"16,21 21-1,0 0-15,0 0 16,21-21-16,0 0 16,0 0-16,0 0 0,1 0 0,-1 0 15,0 0-15,21 0 0,-21 0 16,1-21-16,20 0 0,-21 21 16,0-21-16,0 0 0,1 21 0,-22-22 15,0-20-15,0 21 0,-22 0 16,-20 0-16,21-1 0,-21 22 15,20 0-15,-20 0 0,0 0 16,21 0-16,-22 22 0,22-1 0,-21 21 16,21-21-16,-1 22 0,1-22 0,21 21 15,0-21-15,0 22 16,0-22-16,0 21 0,0-21 0,21 0 16,1 1-16,-1-1 0,21 0 0,-21-21 15,22 0-15,-1 0 0,0 0 16,1 0-16,20 0 0,-21 0 0,1 0 15</inkml:trace>
  <inkml:trace contextRef="#ctx0" brushRef="#br0" timeOffset="11555.72">17124 423 0,'0'0'0,"-21"0"0,-64 64 16,64-43-1,21 0 1,21-21 0,0 0-16,21 0 0,1 0 0,-1 0 15,0 0-15,22 0 0,-1 0 16,1 0-16,-1 0 0,22 0 0,-21-21 15,-22 21-15,21-21 0,-20 0 16,-1 21-16,-21-21 0,0-1 0,-21 1 16,0 0-16,0-21 0,-21 21 15,0-1-15,-42-20 0,20 21 16,-20 0-16,-22 0 0,22 21 0,-22 0 16,0 0-16,1 0 0,20 21 15,1 0-15,-1 0 0,1 0 16,20 22-16,1-1 0,0 21 0,-1-20 15,22-1-15,21 22 0,0-22 16,0 21-16,0-20 0,0-1 0,21 22 16,0-43-16,1 21 0,20 0 15,0-20-15,1-1 0,-1 0 0,0-21 16,22 0-16,-22 0 0,0 0 16,1 0-16,-1 0 0,0 0 0,-20 0 15,-1 0-15,-21-21 0,0 0 16,-21-1-16,-22 1 0,22 0 0,-21 0 15,-22 0-15,22 21 0,-22 0 16,1 0-16,21 0 0,-22 0 16,22 0-16,-1 21 0,1 0 0,0 21 15,-1-20-15,22 20 0,0 0 16,0-21-16,0 22 0,21-1 0,0-21 16,0 22-16,0-22 0,0 21 15,21-21-15,0 0 0,0 1 0,22-1 16,-22 0-16,21 0 0,22-21 15,-22 21-15,0-21 0,22 0 0,-1 0 16,1 0-16,-22 0 0,22 0 16,-1-21-16,-21 0 0</inkml:trace>
  <inkml:trace contextRef="#ctx0" brushRef="#br0" timeOffset="11787.59">17653 995 0,'0'0'16,"-21"0"-1,21 21-15,0 0 16,0 0-16,0 1 0,0 20 16,0-21-16,21 21 0,-21-20 0,21 20 15,0-21-15,0 0 0,-21 22 16,22-22-16,-1 0 0,0 0 0,0 0 16,-21 0-16,21-21 15,0 0-15,1 0 16,-1-21-1,-21 0-15,0 0 0,21 0 16,0 0-16,-21-22 0</inkml:trace>
  <inkml:trace contextRef="#ctx0" brushRef="#br0" timeOffset="11976.49">18013 995 0,'0'0'0,"-21"0"31,-1 21-31,1-21 0,0 21 16,-21 0-16,21 22 0,-22-22 0,22 0 15,-21 0-15,-1 22 0,1-22 16,0 0-16,-1 21 0,1-21 16,21 1-16,-21-1 0,20 0 0,1 0 15,21 0-15,0 0 0,21-21 16,1 0-16,20 0 16,-21 0-16,21 0 0</inkml:trace>
  <inkml:trace contextRef="#ctx0" brushRef="#br0" timeOffset="12235.33">18500 1101 0,'0'-21'0,"0"42"0,0-64 0,0 22 16,-22 21-16,1 0 0,0 0 16,-21 0-16,21 0 0,-22 0 0,22 21 15,-21 1-15,21-1 0,-22 0 16,1 0-16,21 21 0,-22-20 0,22 20 15,0 0-15,0-21 0,0 22 16,21-22-16,0 21 0,0-21 0,0 1 16,21-1-16,0 0 0,21-21 15,-20 21-15,20-21 0,21 0 0,-20 0 16,20 0-16,-20 0 0,20 0 16,-21 0-16,22-21 0,-22 21 15,22-21-15</inkml:trace>
  <inkml:trace contextRef="#ctx0" brushRef="#br0" timeOffset="12595.64">18732 1207 0,'0'0'0,"-42"0"0,21 21 0,0-21 0,21 21 16,-21 0-16,21 0 16,0 0-16,21-21 15,0 22-15,0-22 0,0 0 16,22 0-16,-22 0 0,21 0 15,0 0-15,1 0 0,-22 0 16,21 0-16,-21-22 0,22 22 0,-22-21 16,0 0-16,0 0 0,-21 0 15,0 0-15,0-1 0,0 1 16,0 0-16,-21 0 0,0 21 0,-21 0 16,20 0-16,-20 0 0,21 0 15,0 0-15,-22 21 0,22 0 0,-21 0 16,21 1-16,0 20 0,-1-21 15,22 0-15,0 22 0,0-22 0,0 0 16,0 0-16,0 0 0,43 0 16,-22 1-16,21-1 0,-21 0 15,22-21-15,20 0 0,-20 0 0,20 0 16,1 0-16,-22 0 0,21 0 16,1-21-16</inkml:trace>
  <inkml:trace contextRef="#ctx0" brushRef="#br0" timeOffset="12880.48">19706 1101 0,'0'0'16,"0"-21"-16,0-1 0,-21 1 0,0 21 16,0 0-16,-1 0 0,1 21 0,-21 1 15,21-1-15,0 21 0,-1 0 16,-20 1-16,21 20 0,-21-20 16,20 20-16,-20 1 0,0 20 0,21-20 15,-22-1-15,1 22 0,21-22 16,-22 1-16,22 21 0,-21-22 0,21 1 15,0-1-15,-1 1 0,-20-1 16,21 1-16,0-1 0,21 1 0,-21-22 16,-1 0-16,1 1 0,21-1 0,-21-21 15,21 0-15,0-42 32,21-21-32,0 21 0,1-22 0,-1 1 15,0-22-15,21 1 0,-21-1 16,22 1-16</inkml:trace>
  <inkml:trace contextRef="#ctx0" brushRef="#br0" timeOffset="13159.23">19262 1270 0,'0'0'0,"0"-42"0,42-85 32,-21 127-32,0-21 0,-21-1 0,43 22 15,-22 0-15,21 0 0,-21 0 16,22 0-16,-1 0 0,0 0 0,1 22 15,-1-1-15,0 21 0,-21-21 16,1 22-16,-22-22 0,0 21 16,0-21-16,0 22 0,-22-22 15,-20 0-15,21 0 0,-21 0 0,-22 0 16,22 1-16,-1-1 0,-20-21 0,21 0 16,-1 0-16,1 0 0,0 0 15,-1 0-15,22 0 0,0 0 0,0 0 16,21-21-16,0-1 15,0 1-15,21 0 0,21 0 0,-21 0 16,22 0-16</inkml:trace>
  <inkml:trace contextRef="#ctx0" brushRef="#br0" timeOffset="13435.35">20320 445 0,'-21'0'16,"0"0"-16,-1 21 0,1 0 16,0 21-16,-21-21 0,21 22 15,-22-1-15,22 22 0,-21-1 0,21 1 16,-22 20-16,1-20 0,0 20 16,-1-20-16,22-1 0,-21 1 0,21-22 15,-1 22-15,22-22 0,0 0 16,0-20-16,0 20 0,0-21 15,0 0-15,22-21 0,-1 0 0,0 0 16,21 0-16,-21 0 0,22 0 16,-22 0-16,21-21 0,1 0 0,-1 0 15</inkml:trace>
  <inkml:trace contextRef="#ctx0" brushRef="#br0" timeOffset="13658.66">20405 1164 0,'0'0'0,"0"-21"0,-22 21 15,1 0-15,0 21 0,0 0 16,0 1-16,0-1 0,-1 0 16,22 0-16,-21 21 15,21-20-15,-21-1 0,21 0 0,0 0 16,-21 0-16,21 0 0,0 1 16,0-1-16,0 0 0,21-21 15,0 0-15,0 0 0,1 0 0,-1 0 16,21 0-16,-21 0 0,22 0 15,-1 0-15,0-21 0,1 0 0,-1-1 16</inkml:trace>
  <inkml:trace contextRef="#ctx0" brushRef="#br0" timeOffset="14319.28">20828 1291 0,'0'0'0,"-42"0"16,20 0-16,1 0 0,0 21 15,-21 1-15,21-22 0,-1 21 16,1 0-16,0 0 0,0 0 0,21 0 15,-21 1-15,21-1 0,0 0 16,0 0-16,0 0 0,0 0 0,0 1 16,21-22-16,0 0 15,0 0-15,0 0 0,1 0 0,-1 0 16,0 0-16,21 0 0,-21-22 16,1 22-16,-1-21 0,-21 0 0,0 0 15,21-21-15,-21 20 0,0 1 16,0-21-16,0 21 0,-21 0 0,0-1 15,-1 1-15,22 0 0,-21 0 16,21 0-16,-21 21 0,21-21 16,21 21-1,0 0-15,1 0 0,-1 0 16,21 0-16,0 0 0,-20 0 0,20 0 16,-21 0-16,21 21 0,-20-21 15,-1 21-15,0 0 0,0 0 0,0 0 16,-21 1-16,0-1 0,0 0 15,0 0-15,0 0 0,0 22 0,0-22 16,0 0-16,-21 21 16,21-21-16,0 1 0,0-1 0,-21 0 15,21 0-15,-21-21 16,0 0 0,-1-21-16,22 0 15,0 0-15,0-1 0,0 1 16,0 0-16,0-21 0,0 21 0,22-22 15,-1 22-15,21-21 0,-21-1 16,22 1-16,-1 0 0,0 21 0,1-1 16,20 1-16,-21 0 0,22 21 15,-22 0-15,22 0 0,-22 0 0,0 21 16,1 0-16,-22 1 16,0-1-16,0 21 0,-21-21 0,0 22 15,0-22-15,0 21 0,-21-21 16,0 22-16,0-22 0,0 0 0,-1 0 15,-20 0-15,21 0 0,0 1 16,0-22-16,-1 0 0,1 0 0,0 0 16,0 0-16,21-22 15,0 1-15</inkml:trace>
  <inkml:trace contextRef="#ctx0" brushRef="#br0" timeOffset="14499.17">21315 677 0,'0'0'0,"-21"0"0,-1-21 15,1 21-15,0 0 0,0 0 0,0 0 16,0 0-16,-1 0 16,1 21-1,0-21-15,0 0 16</inkml:trace>
  <inkml:trace contextRef="#ctx0" brushRef="#br0" timeOffset="14680.25">20002 741 0,'0'0'16,"-21"21"-16,-21-21 0,63 42 15,21-42 1,1 22-16,-1-22 0,22 0 0,20 0 15,1 0-15,-22 21 0,43-21 16,-42 0-16,20 0 0,-20 0 0,-1 0 16,-20 0-16</inkml:trace>
  <inkml:trace contextRef="#ctx0" brushRef="#br0" timeOffset="20343.97">9356 9821 0,'-22'0'32,"1"0"-17,0 0 1,0 0-1,0 0-15,0 0 32,-1 0-32,1 0 15,0 0 17,21 22-1,21-22 31,-21 21-62,21-21 16,1 0-16,-1 0 16,-21 21-16,21-21 15,0 0-15,0 0 16,0 0-16,1 0 15,-1 0 1,0 0-16,0 0 16,0 0-16,0 0 15,1 0 1,-1 0-16,0 0 0,0 0 16,0 0-16,0 0 15,1 0-15,-1 0 16,0 0-16,0 0 15,0 0-15,0 0 0,1 0 16,-1 0-16,0 0 16,0 0-16,0 0 15,0 0-15,-21 21 0,22-21 16,-1 0-16,0 0 0,0 0 0,0 0 16,0 0-16,1 0 15,-1 0-15,0 0 0,0 0 16,0 0-16,0 0 15,1 0-15,-1 0 16,0 0 0,0 0-1,0 0-15,0 0 16,1 0-16,-1 0 16,0 0-16,0 0 0,0 0 15,0 0-15,1 0 16,-1 0-16,0 0 0,0 0 15,0 0-15,0 0 0,1 0 0,-1 0 16,0 0-16,0 0 16,0 0-16,22 21 0,-22-21 0,0 0 15,0 0-15,21 0 0,-20 0 0,-1 0 16,21 21-16,-21-21 0,22 0 16,-22 0-16,21 0 0,-21 0 15,22 0-15,-22 0 0,0 0 0,21 0 16,-21 0-16,22 22 0,-22-22 0,0 0 15,21 0-15,-20 0 0,-1 0 16,0 0-16,21 21 0,-21-21 0,1 0 16,-1 0-16,21 0 0,-21 0 0,0 0 15,22 0-15,-22 0 0,0 21 16,0-21-16,22 0 0,-22 0 0,0 0 16,0 0-16,0 0 0,0 0 0,1 0 15,-1 0-15,0 0 0,0 0 16,0 0-16,0 0 0,1 0 15,-1 0-15,0 0 0,0 0 16,0 0-16,0 21 0,1-21 16,-1 0-16,0 0 15,0 0-15,0 0 0,0 0 0,1 0 16,-1 0-16,0 0 0,0 0 16,0 0-16,0 0 15,1 0-15,-1 0 0,0 0 16,0 0-16,0 0 0,0 0 15,1 0-15,-1 21 16,0-21-16,0 0 0,0 0 0,0 0 16,1 0-16,-1 0 0,0 0 0,0 0 15,0 0-15,0 0 0,1 0 16,-1 0-16,0 0 16,0 0-16,0 21 0,0-21 0,1 0 15,-1 0-15,0 0 0,0 0 16,21 0-16,-20 0 0,-1 0 15,0 0-15,21 0 0,-21 0 0,1 0 16,20 0-16,-21 0 0,21 22 0,-20-22 16,-1 0-16,21 0 0,-21 0 0,0 0 15,22 0-15,-22 0 0,0 0 16,0 0-16,0 0 0,1 0 16,-1 0-16,0 0 0,0 0 15,0 0-15,0 0 0,1 0 16,-1 0-16,0 0 0,0 0 0,0 0 15,0 0-15,1 0 0,-1 0 0,0 0 16,0 0-16,0 21 0,0-21 16,1 0-16,-1 0 15,0 0-15,0 0 0,0 0 16,0 0-16,1 0 0,-1 0 16,0 0-16,0 0 0,0 0 15,0 0-15,1 0 0,20 0 0,-21 0 16,0 0-16,0 0 0,1 0 15,-1 0-15,0 0 0,21 0 16,-21 0-16,1 0 0,-1 0 0,42 0 31,-42 0-31,22 0 0,-22 0 0,0 0 16,0 0-16,0 0 0,1 0 0,-1 0 16,0 0-16,0 0 0,0 0 0,0 0 15,1 0-15,-1 0 0,0 0 16,0 0-16,0 0 0,0 0 15,1 0-15,-1 0 0,0 0 0,0 0 16,0 0-16,0 0 16,1 0-16,-1 0 15,0 0-15,0 0 0,0 0 0,0 0 16,1 0-16,-1 0 0,0 0 16,0 0-16,0 0 15,0 0-15,1 0 0,-1 0 16,0 0-16,0 0 0,0 0 15,0 0-15,1 0 0,-1 0 16,0 0-16,0 0 0,0 0 16,0 0-16,1 0 0,-1 0 15,0 0-15,0 0 0,0 0 16,0 0-16,1 0 0,-1 0 16,0 0-16,0 0 0,0 0 15,0 0-15,1 0 0,-1 0 16,0 0-16,0 0 0,0 0 0,0 0 15,1 0-15,-1 0 0,0 0 0,0 0 16,0 0-16,0 0 0,1 0 16,20 0-16,-21 0 0,0 0 0,0 0 15,22 0-15,-22 0 0,0 0 0,0 0 16,22 0-16,-22 0 0,0 0 16,21 0-16,-21 0 0,1 0 0,-1 0 15,21 0-15,-21 0 0,0 0 0,1 0 16,20 0-16,-21 0 15,0 0-15,22 0 0,-22 0 0,0 0 16,21 0-16,-21 0 0,1 0 0,20 0 16,-21 0-16,21 0 0,-20 0 15,-1 0-15,21 0 0,-21 0 0,22 0 16,-22 0-16,0 0 0,21 0 0,-21 21 16,22-21-16,-22 0 0,0 0 15,21 0-15,-20 0 0,20 0 0,0 0 16,-21 0-16,22 0 0,-22 0 0,21 0 15,1 0-15,-22 0 0,21 0 16,-21 0-16,22 0 0,-22 0 16,21 0-16,0 0 0,-20 21 0,-1-21 0,21 0 15,-21 0-15,22 0 16,-22 0-16,0 0 0,21 0 0,-21 0 16,1 0-16,20 0 0,-21 21 0,0-21 15,22 0-15,-22 0 0,0 0 16,21 0-16,-21 0 0,22 0 0,-22 0 15,21 0-15,-21 21 0,1-21 0,-1 0 16,21 0-16,-21 0 0,0 0 16,22 0-16,-22 0 0,0 0 0,21 0 15,-20 0-15,-1 0 0,21 0 0,-21 0 16,0 0-16,1 0 16,-1 0-16,0 0 0,0 22 0,21-22 15,-20 0-15,-1 0 0,0 0 16,0 0-16,0 0 0,0 0 15,1 0-15,-1 0 0,0 0 16,0 0-16,0 0 16,0 0-16,1 0 0,-1 21 15,0-21-15,0 0 0,0 0 0,0 0 16,1 0-16,-1 0 0,0 0 16,0 0-16,0 0 0,0 0 0,1 0 15,20 0-15,-21 0 0,0 0 16,0 0-16,1 0 0,-1 0 15,21 0-15,-21 0 0,0 0 0,22 0 16,-22 0-16,0 0 0,0 0 16,22 0-16,-22 0 0,0 0 0,0 0 15,0 21-15,22-21 0,-22 0 0,0 0 16,0 0-16,21 0 0,-20 0 16,-1 0-16,0 0 0,21 0 0,-21 0 15,1 21-15,-1-21 0,21 0 0,-21 0 16,22 0-16,-22 0 0,0 21 15,21-21-15,-21 0 0,1 0 0,20 0 16,-21 0-16,0 21 0,0-21 0,22 0 16,-22 0-16,0 0 15,0 0-15,0 0 0,1 0 16,-1 0 0,0 0-16,0 0 31,0 0-16,-21 22 79,0-44 469,-21 22-548,0 0-15,21-21 0,-21 21 16,0 0-16,-1 0 0,1-21 16</inkml:trace>
  <inkml:trace contextRef="#ctx0" brushRef="#br0" timeOffset="22135.5">7070 9843 0,'-22'0'0,"1"0"15,0 0 1,0 0-16,0 0 15,0 0 17,42 0 15,0 0-47,0 0 15,0 0-15,0 0 0,1 0 0,-1 0 16,21 0-16,-21 0 0,0 0 0,22 0 15,-22 0-15,21 0 16,-21 0-16,22 0 0,-1 0 0,0 0 16,1 0-16,-22-22 0,21 22 0,1 0 15,-1 0-15,0 0 0,1 0 0,-22 0 16,21 0-16,-21 0 0,22 0 16,-22 0-16,0 0 0,0 0 0,0 0 15,0 0-15,1 0 0,-1 0 16,0 0-1,-42 0 64,0 0-64,-1 0-15,1 0 16,0 0-16,0 0 0</inkml:trace>
  <inkml:trace contextRef="#ctx0" brushRef="#br0" timeOffset="22759.66">7027 9970 0,'-21'0'15,"21"21"-15,-21-21 0,0 0 32,42 0 15,0 0-47,0 0 15,0 0-15,1 0 0,-1 0 16,21 0-16,-21 0 0,0 0 15,1 0-15,20 0 0,-21 0 0,21 0 16,1 0-16,-22 0 0,21 0 0,1 0 16,-22 0-16,21 0 15,0 0-15,-20 0 0,20 0 0,-21 0 16,0 0-16,0 0 0,1 0 0,-1 0 16,0 0-16,0-21 0,0 21 15,0 0-15,1 0 16,-1 0-1,-42 0 79,-1 0-78,22-22-16,-21 22 0</inkml:trace>
  <inkml:trace contextRef="#ctx0" brushRef="#br0" timeOffset="23399.35">7133 9821 0,'0'0'15,"-21"0"-15,0 0 32,42 0 46,0 0-78,0 0 15,0 0-15,1 0 0,-1 0 16,21 0-16,-21-21 0,0 21 0,22 0 16,-22 0-16,21 0 0,-21 0 0,22 0 15,-22 0-15,21 0 0,1-21 16,-22 21-16,21 0 0,-21 0 16,22 0-16,-22 0 0,0 0 0,21 0 15,-21 0-15,1 0 0,-1 0 16,0 0-16,0 0 15,0 0 1,-21 21 47,-21-21-48,0 0 1,0 0-16,0 0 0,-1 0 0,1 0 15,0 0-15,0 0 0</inkml:trace>
  <inkml:trace contextRef="#ctx0" brushRef="#br0" timeOffset="24036.7">6964 9948 0,'0'0'0,"-21"0"16,21 22-16,0-1 47,21-21-32,0 21 1,0-21-16,0 0 16,43 0-1,-43 0-15,0 0 0,0 0 0,22 0 16,-22 0-16,0 0 0,0 0 15,21 0-15,-20 0 0,20 0 0,-21 0 16,0 0-16,22 0 0,-22 0 0,0 0 16,21 0-16,-21 0 0,1 0 15,-1 0-15,0 0 0,0 0 0,0 0 16,0 0-16,1 0 0,-1 0 16,0 0-16,0 0 15,0 0-15,0 0 16,1 0-1,-1 0 1,-42 0 62,-1 0-78,1 0 16,0 0-1,0 0-15,0 0 16,21-21-16</inkml:trace>
  <inkml:trace contextRef="#ctx0" brushRef="#br0" timeOffset="24563.4">7133 9864 0,'-21'0'31,"42"0"16,0 0-32,0 0-15,1 0 0,-1 0 16,0 0-16,0 0 0,0 0 16,0 0-16,1 0 0,-1 0 0,0 0 15,21 0-15,-21 0 0,1 0 0,20 0 16,-21 0-16,0 0 0,22 0 15,-22 0-15,0 0 0,0 0 0,0 0 16,0 0-16,-42 0 109,0 0-93,0 0-16,0 0 16,0 0-1,-1 0-15</inkml:trace>
  <inkml:trace contextRef="#ctx0" brushRef="#br0" timeOffset="24993.39">7154 10033 0,'-21'21'15,"42"-21"17,0 0-32,1 0 0,-1 0 15,0 0-15,0 0 0,0 0 16,0 0-16,22 0 0,-22 0 0,0 0 16,21 0-16,-20-21 0,-1 21 0,21 0 15,-21 0-15,0 0 0,1 0 16,-1 0-16,0-21 0,0 21 15,0 0-15,0 0 16,-21-21 47</inkml:trace>
  <inkml:trace contextRef="#ctx0" brushRef="#br0" timeOffset="34397.25">1968 9906 0,'0'-21'0,"0"0"0,0 0 16,0-1-1,0 1-15,-21 21 0,0 0 0,21-21 16,-21 21-16,0 0 0,0 0 15,-22 0-15,22 0 0,-21 0 16,21 21-16,-22 0 0,1 1 16,0-1-16,-1 0 0,1 21 0,0-21 15,20 22-15,-20-1 0,21 0 16,0-20-16,-22 20 0,43 0 0,-21 1 16,21 20-16,0-21 0,0 1 15,0-1-15,0 0 0,21-20 0,22 20 16,-22-21-16,21 0 0,1 0 15,-1 1-15,0-22 0,22 0 0,-22 0 16,22 0-16,-22 0 0,0 0 16,22-22-16,-22 1 0,0 0 15,1 0-15,-1-21 0,0 20 0,1-20 16,-1 21-16,-21-21 0,22-1 16,-22 22-16,0-21 0,-21-1 0,0 22 15,0-21-15,0 0 0,0 20 16,-21-20-16,-22 0 0,22 21 0,-21-22 15,21 22-15,-22 0 0,-20 0 16,21 0-16,-1 21 0,-20 0 0,20 0 16,-20 0-16,-1 0 0,22 0 15,-21 0-15,20 21 0,-20 0 0,20 21 16,1-21-16,21 1 16,0 20-16,0 0 0,21-21 0,-22 22 15,22-1-15,0 0 0,0 1 16,22-1-16,-1-21 0,0 22 0,0-1 15,21-21-15,-20 21 0,20-20 16,0-22-16,1 21 0,-1-21 0,0 0 16,1 0-16,-1 0 0,0-21 15,1-1-15,-22 1 0,21 0 0,0 0 16,-20-21-16,20 20 0,-21-20 16,-21 21-16,0-21 0,0-1 0,0 22 15,0-21-15,-21 21 0,0-22 16,0 22-16,-22 0 0,1 0 15,0 21-15,-22 0 0,22 0 16,-1 0-16,-20 0 0,21 0 0,-1 0 16,1 21-16,0 0 0,-1 21 15,22-20-15,0-1 0,0 21 0,21-21 16,0 22-16,0-22 0,0 21 16,0-21-16,21 22 0,0-1 0,0-21 15,0 0-15,1 0 0,20 1 16,0-1-16,1-21 0,-1 0 0,0 0 15,1 0-15,-22 0 0,21-21 16,0 21-16,1-22 0,-22-20 0,0 21 16,0 0-16,0 0 0,-21-22 15,0 22-15,0-21 0,0 21 16,-21-1-16,0 1 0,0 0 0,-21 0 16,20 0-16,-20 0 0,0 21 15,-1 0-15,1 0 0,0 0 0,-1 0 16,1 0-16,21 21 0,-21 0 15,20-21-15,1 21 0,21 0 0,0 22 16,0-22-16,0 0 0,0 0 16,21 21-16,1-20 0,-1-1 15,0 0-15,21 0 0,-21 0 0,22 0 16,-1-21-16,-21 0 0,22 0 0,-1 0 16,0 0-16,1 0 15,-22-21-15,21 0 0,0 0 0,-20 0 16,-1 0-16,0-1 0,0 1 15,-21-21-15,0 21 0,0 0 0,0-1 16,-21-20-16,0 21 0,0 0 16,-1 0-16,-20-1 0,0 22 0,-1 0 15,1 0-15,0 0 0,-1 0 16,1 0-16,0 22 0,21-22 0,-22 21 16,1 0-16,21 0 0,0 21 15,-1-20-15,1-1 0,21 21 0,0-21 16,0 22-16,0-22 0,21 0 15,22 21-15,-22-21 0,21-21 16,-21 22-16,22-1 0,-1-21 16,0 0-16,1 0 0,-1 0 0,0 0 15,1-21-15,-1-1 0,-21 1 16,22 0-16,-1-21 0,-21 21 0,0-22 16,0 22-16,-21-21 0,0 21 15,0-22-15,0 22 0,-21-21 0,0 21 16,0-22-16,-21 22 0,20 21 0,-20-21 15,0 21-15,-1 0 0,-20 0 16,21 0-16,-1 21 0,1 0 16,0 0-16,-1 1 0,1-1 15,21 0-15,0 21 0,21-21 0,0 1 16,0-1-16,0 21 0,0-21 16,21 0-16,0 1 0,21-1 0,-21 0 15,22-21-15,-1 0 0,0 0 16,1 0-16,-1 0 0,0 0 0,1 0 15,-1-21-15,-21 0 0,22-1 16,-22 1-16,21 0 0,-21 0 0,-21 0 16,0-22-16,0 22 0,0 0 15,-21-21-15,0 21 0,0-1 16,-22 1-16,22 0 0,-21 21 0,-22 0 16,22 0-16,0 0 0,-1 0 0,1 0 15,0 0-15,-1 21 16,22 0-16,-21 1 0,42-1 0,0 21 15,0-21-15,0 0 0,0 22 16,0-22-16,0 21 0,21-21 0,21 22 16,-20-22-16,20 0 0,-21 0 15,21 0-15,1-21 0,-22 0 0,21 0 16,1 0-16,-22 0 0,21 0 16,0-21-16,-20 0 0,-1 0 0,0 0 15,0-22-15,0 22 0,0-21 16,-21 0-16,0 20 0,0-20 15,0 0-15,-21-1 0,0 1 0,-21 0 16,-1-1-16,1 1 0,0 21 16,-1 0-16,-20 0 0,-1 21 0,1 0 15,-1 0-15,1 0 0,21 21 16,-22 0-16,22 0 0,-1 0 16,22 22-16,-21-22 0,42 21 0,0 0 15,0 1-15,0-1 0,21 0 16,0 1-16,0-1 0,1 22 0,20-22 15,0-21-15,22 21 0,-22 1 16,22-22-16,-22 0 0,21 0 16,-20 0-16,20-21 0,-20 0 0,-1 0 15,0 0-15,1 0 0,-1-21 16,0 0-16,1 0 0,-22-21 0,0-1 16,0 22-16,-21-21 0,0-1 15,0 1-15,0 0 0,-21-1 0,0 1 16,0-21-16,-22 20 0,1 1 15,0 21-15,-22-22 0,1 22 0,20 0 16,-20 0-16,-22 21 0,22 0 16,-1 0-16,1 0 0,20 21 0,-20 0 15,20 22-15,1-22 0,21 21 16,0 0-16,0 1 0,21-1 16,0 0-16,0 1 0,21-1 0,0 0 15,21 1-15,-21-1 0,22 0 16,20-20-16,-20 20 0,-1-21 15,21 0-15,-20-21 0,20 0 0,-20 0 16,20 0-16,-21 0 0,22 0 16,-22-21-16,1 0 0,-1 0 0,-21-22 15,21 22-15,-20-21 0,-1 0 16,-21-1-16,0 1 0,0 0 0,-21-1 16,-1 1-16,1 0 0,-21-1 0,0 1 15,-22 21-15,22-22 0,-22 22 16,1 21-16,-1 0 0,1 0 0,20 0 15,-20 21-15,-1 1 0,22-1 16,0 0-16,21 21 0,-22-21 16,43 22-16,0-1 0,0-21 15,0 22-15,0-1 0,43-21 0,-22 21 16,21-20-16,-21-1 0,43 0 16,-22 0-16,0-21 0,22 0 0,-22 0 15,22 0-15,-22 0 0,0-21 16,22 0-16,-22 0 0,1-1 15,-1-20-15,-21 21 0,21-21 16,-20 20-16,-22-20 0,0 0 0,0-1 16,0 22-16,-22-21 0,-20 0 15,21-1-15,-21 22 0,-22 0 0,22 0 16,-22 21-16,1 0 0,-1 0 16,1 0-16,-1 21 0,1 0 0,20 21 15,1 1-15,21-22 0,0 21 16,21 1-16,0-1 0,0 0 0,0-21 15,21 22-15,0-1 0,21-21 16,1 22-16,-1-22 0,0 0 0,1-21 16,20 0-16,-20 0 0,20 0 15,-21 0-15,22 0 0,-22 0 0,1-42 16,-1 20-16,-21 1 16,21 0-16,-20-21 0,-22 21 0,0-22 15,0 1-15,-22 0 0,1-1 0,-21 22 16,0-21-16,-1 21 0,1-1 15,0 1-15,-22 21 0,22 0 16,-1 0-16,-20 21 0,21 1 0,20-1 16,1 0-16,0 0 0,0 21 15,21-20-15,0 20 0,0-21 0,0 21 16,0-20-16,21 20 0,0-21 16,0 0-16,1 22 0,20-22 0,-21 0 15,0 0-15,22 21 0,-22-42 0,0 22 16,0-1-16,0-21 15,0 21-15,1-21 0</inkml:trace>
  <inkml:trace contextRef="#ctx0" brushRef="#br0" timeOffset="43539.49">12827 1884 0,'0'0'0,"-21"21"16,0-21-16,-1 0 15,1 0 1,21 21-16,-21-21 0,0 0 15,42 0 64,0 0-64,0 0-15,1 0 16,-1 0-16,0 0 15,-21 21-15,21-21 0,0 0 16,0 0-16,1 0 0,-1 0 16,0 0-16,0 0 0,0 0 0,0 0 15,1 0-15,20 0 0,-21 0 16,0 0-16,22 0 0,-22 0 0,21 0 16,-21 0-16,22 0 0,-22 0 15,0 0-15,21 0 0,-21 0 0,1 0 16,20 0-16,-21 0 0,21 22 15,-20-22-15,20 0 0,-21 0 0,21 0 16,1 0-16,-1 0 0,-21 0 16,22 0-16,-1 0 0,0 0 0,1 0 15,-1 0-15,0 0 0,1 0 0,20 0 16,-21 21-16,1-21 16,-1 0-16,22 0 0,-22 0 0,0 0 15,1 0-15,-1 0 0,21 0 16,-20 0-16,-1 0 0,-21 0 0,22 0 15,-1 0-15,0 0 0,1 0 16,-1 21-16,0-21 0,1 0 0,-1 0 16,0 0-16,1 0 0,20 0 0,-21 0 15,1 0-15,-1 0 0,22 0 16,-22 0-16,0 0 0,22 0 0,-22 0 16,0 0-16,22 0 0,-22 0 15,1 0-15,-1 0 0,0 0 0,1 0 16,-1 0-16,0 0 15,1 0-15,-1 0 0,0 0 0,1 0 16,-1 0-16,0 0 0,22 0 16,-22 0-16,22 0 0,-22 0 0,21 21 15,-20-21-15,20 0 0,-20 0 16,20 0-16,-21 0 0,22 0 0,-22 0 16,1 0-16,-1 0 0,21 0 0,-20 21 15,20-21-15,1 0 0,-22 0 16,22 0-16,20 0 0,-20 0 0,-1 21 15,1-21-15,-1 0 0,1 0 16,-1 0-16,1 0 0,-22 0 0,22 0 16,-22 0-16,21 0 0,-20 0 15,-1 0-15,22 0 0,-22 0 16,0 0-16,22 0 0,-22 0 16,22 0-16,-1 0 0,1 0 0,-1 0 15,-21 0-15,22 0 0,-1 0 16,1 0-16,-1 0 0,-20 0 0,20 0 15,-20 0-15,-1 0 0,0 0 16,1 0-16,-22 0 0,21 0 0,0 0 16,-20 0-16,20 0 0,0 0 15,1 0-15,-1 0 0,0 0 0,1 0 16,20 0-16,-21 0 0,22 0 0,-22 0 16,22 0-16,-22 0 0,22 0 15,-22 0-15,21 22 0,-20-22 16,-1 0-16,0 0 0,22 0 15,-22 0-15,1 21 0,-1-21 0,0 0 16,1 0-16,20 0 0,-21 0 16,22 0-16,-22 0 0,22 21 0,-1-21 15,-20 0-15,20 0 0,-21 0 16,1 0-16,-1 0 0,0 0 0,1 0 16,-1 0-16,-21 0 0,0 0 15,1 0-15,-1 0 0,-21 21 16,21-21-16,0 0 15,0 0-15,0 0 79,-21 21-48,0-42 0</inkml:trace>
  <inkml:trace contextRef="#ctx0" brushRef="#br0" timeOffset="47507.66">14711 3048 0,'0'0'0,"-21"0"32,21 21-17,21-21 32,0 0-47,0 0 0,0 0 16,0 0-16,22-21 0,-22 0 0,0 21 15,21-21-15,-20 0 0,-1 21 16,0-22-16,0 1 0,0 21 0,0-21 16,1 0-16,-1 0 15,-21 0-15,0-1 0,0 1 0,0 0 16,0 0-16,0 0 0,0 0 15,-21 21-15,-1-22 0,1 22 0,0 0 16,0 0-16,0 0 0,0 0 16,-1 0-16,1 0 0,0 0 15,-21 22-15,21-22 0,-1 21 0,1 0 16,-21 0-16,21 0 0,0 0 16,-1 1-16,-20 20 0,21-21 15,0 0-15,0 22 0,21-22 0,-22 0 16,22 21-16,0-21 0,0 1 0,0 20 15,0-21-15,0 0 0,0 0 16,22 1-16,-1-1 0,0-21 16,0 21-16,0-21 0,0 0 0,1 0 15,20 0-15,-21 0 0,0 0 16,0 0-16,1 0 0,-1 0 0,21-21 16,-21 21-16,0-21 0,1-1 15,20 1-15,-21 0 0,21 0 0,-20-21 16,20 20-16,-21 1 0</inkml:trace>
  <inkml:trace contextRef="#ctx0" brushRef="#br0" timeOffset="47819.48">15515 2392 0,'0'0'0,"0"21"31,0 0-15,0 22-16,0-22 0,0 0 16,-21 21-16,0 1 0,0-1 0,-1 0 15,1 1-15,21-1 0,-21 0 0,0 1 16,0-22-16,0 21 0,21 0 16,-22-20-16,22 20 0,-21-21 0,21 0 15,0 0-15,0 1 16,-21-1-16,21 0 0,0 0 15,21-21 17,-21-21-32,21 0 15,1 0-15</inkml:trace>
  <inkml:trace contextRef="#ctx0" brushRef="#br0" timeOffset="48260.5">15579 2963 0,'0'22'16,"21"-22"15,0 0-15,0 0-16,0 0 0,0 0 15,1 0-15,20-22 0,-21 22 16,0-21-16,0 21 0,1-21 0,-1 21 15,0-21-15,0 0 0,0 0 16,-21-1-16,0 1 16,0 0-16,-21 21 15,0-21-15,-21 21 0,20 0 16,1 0-16,0 0 0,-21 0 16,21 0-16,-22 0 0,22 21 0,-21 0 15,21 0-15,-22 1 0,22-1 0,0 0 16,-21 21-16,20-21 0,1 1 15,21 20-15,0-21 0,-21 0 0,21 0 16,0 22-16,0-22 0,0 0 16,21 0-16,0-21 0,1 21 0,-1 1 15,0-22-15,0 0 0,0 0 16,22 0-16,-22 0 0,21 0 16,-21 0-16,0 0 0,22-22 0,-22 22 0,21-21 15,-21 0-15,22 0 16,-22 0-16,0-22 0,21 22 0</inkml:trace>
  <inkml:trace contextRef="#ctx0" brushRef="#br0" timeOffset="49324.58">8890 1799 0,'0'0'0,"-106"21"15,85 1-15,0-22 16,0 0-16,-1 0 0,22 21 15,22 0 32,-1-21-47,21 0 0,-21 0 0,22 0 16,20 0-16,-21 0 0,22 0 16,-1 0-16,1 0 0,-1 0 0,1 0 15,21 0-15,-1 0 0,22 0 16,0 0-16,21 0 0,-21 0 0,21 0 15,0 0-15,-21 0 0,21 0 16,-22 0-16,1 0 0,0 0 0,0 0 16,-21 0-16,-1 0 0,1 0 15,0 0-15,-22 0 0,1 0 16,-22 0-16,21 0 0,-20 0 0,-1 0 16,-21 0-16,0 0 0,1 0 15,-1 0-15,0 0 0,-42 0 203</inkml:trace>
  <inkml:trace contextRef="#ctx0" brushRef="#br0" timeOffset="50579.06">9631 2265 0,'0'0'0,"0"-21"15,0 0 1,0-1-16,0 1 31,0 42 0,0 1-31,0-1 0,0 0 16,0 0-16,-21 21 0,21-20 16,-22-1-16,22 21 0,-21 0 15,21-20-15,0 20 0,0 0 0,0-21 16,-21 22-16,21-22 0,0 0 16,0 0-16,0 0 0,0 1 0,0-1 15,21 0-15,0-21 0,1 0 16,-1 0-16,21 0 15,-21 0-15,0 0 0,22 0 0,-22-21 16,0 0-16,21-1 0,-20 1 0,20 0 16,-21 0-16,21 0 0,-20-22 15,-1 1-15,0 0 0,0 21 0,0-22 16,0 1-16,-21 0 0,22 20 16,-22-20-16,21 21 0,-21 0 0,21 0 15,-21-1-15,0 1 16,0 0-16,21 21 47,-21 21-16</inkml:trace>
  <inkml:trace contextRef="#ctx0" brushRef="#br0" timeOffset="51167.34">10710 2286 0,'0'0'0,"64"-42"16,-64 21-1,0-1 1,-21 22-1,-1 0-15,1 0 0,0 0 0,0 0 16,0 0-16,0 0 0,-1 0 16,1 22-16,0-22 0,0 21 0,0 0 15,0-21-15,-1 21 0,1 0 0,0 0 16,0 1-16,0-1 0,21 0 16,0 0-16,0 0 0,0 0 15,0 1-15,21-22 16,0 0-16,21 21 0,-20-21 15,-1 0-15,0 0 0,0 0 16,0 0-16,0 0 0,1 0 16,-1 21-16,0-21 0,0 0 15,0 21-15,0 0 16,1 0-16,-22 1 16,0-1-16,0 0 15,0 0 1,0 0-16,-22-21 15,1 21-15,0-21 0,-21 0 0,21 22 16,-1-22-16,-20 0 16,0 0-16,21 0 0,-22 21 0,1-21 15,21 0-15,-22 0 0,22 0 16,0 0-16,0 0 0,0 0 0,0 0 16,-1 0-16,1 0 0,21-21 31,21 21-16,1 0-15,-1-22 0,-21 1 16,21 21-16</inkml:trace>
  <inkml:trace contextRef="#ctx0" brushRef="#br0" timeOffset="52103.27">5016 1651 0,'0'0'0,"0"21"0,-21-21 0,21 21 16,-21-21-16,42 0 63,0 0-63,1 0 0,20 0 0,0 0 15,1 0-15,-1 0 0,0 0 16,22 0-16,20 0 0,1 0 15,0 0-15,-1 0 0,22 0 0,0 0 16,0 0-16,0-21 0,21 21 16,-21 0-16,21 0 0,0 0 0,0 0 15,0 0-15,-22 0 0,22 0 16,-21 0-16,0 0 0,-21 0 0,21 0 16,-22 0-16,1 0 0,0 0 15,-22 0-15,1-21 0,-1 21 0,1 0 16,-22 0-16,0 0 0,1 0 15,-22 0-15,0 0 0,0 0 0,0 0 32,-42 0 15,0 0-47,0 0 0,0 0 0</inkml:trace>
  <inkml:trace contextRef="#ctx0" brushRef="#br0" timeOffset="52915">3175 2180 0,'0'0'0,"0"-21"0,0 0 15,-21 21 17,0 0-17,21 21 1,-22 0-16,1 0 0,0 1 16,0-1-16,21 0 0,0 21 15,-21-21-15,21 1 0,-21 20 0,21-21 16,-22 21-16,22-20 0,0 20 15,0-21-15,0 0 0,0 0 0,0 1 16,22-1-16,-1 0 0,0-21 16,0 0-16,21 0 0,-20 0 0,20 0 15,-21 0-15,21 0 0,1-21 16,-1 0-16,0-1 0,1 1 16,-1 0-16,0 0 0,-20-21 0,-1 20 15,0-20-15,-21 21 0,0-21 16,0 20-16,0-20 0,0 21 0,-21 0 15,0-22-15,-1 22 0,1 0 16,-21 0-16,21 0 0,0 21 0,-22 0 16,22 0-16,0 0 0,0 0 15,0 0-15,-1 0 0,1 21 0,0-21 16,0 21-16,0-21 0,21 21 16,0 0-16,0 1 0,0-1 15,0 0-15,0 0 16,0 0-16,21-21 15,-21 21-15,21-21 16,0 0-16,22 0 0,-22 0 0</inkml:trace>
  <inkml:trace contextRef="#ctx0" brushRef="#br0" timeOffset="53227.9">3979 1905 0,'0'0'0,"0"-21"32,0 42-17,-21 0 1,21 22-16,-21-22 0,0 0 0,21 21 16,-21-21-16,-1 22 0,1-1 15,0 0-15,21-20 0,-21 20 0,0 0 16,0 1-16,-1-1 0,1 0 15,0 1-15,21-22 0,-21 21 0,21-21 16,-21 0-16,21 1 0,0-1 0,-21 0 16,42-21 15,0 0-31,0-21 16,0 0-16,0-1 0</inkml:trace>
  <inkml:trace contextRef="#ctx0" brushRef="#br0" timeOffset="53803.57">4381 2328 0,'0'0'0,"0"-21"0,0 0 15,0 0-15,-21 21 16,21-21-16,-21 21 0,0 0 15,0 0-15,0 0 0,-1 0 16,1 0-16,0 0 0,-21 0 16,21 21-16,-1-21 0,-20 21 0,21 0 15,0 0-15,0 22 0,-22-22 16,22 0-16,21 21 0,-21-20 0,21-1 16,-21 0-16,21 0 0,0 0 15,0 0-15,0 1 0,21-22 16,0 0-16,0 0 0,0 0 15,1 0-15,20 0 0,-21 0 16,0-22-16,0 1 0,22 0 0,-22 0 16,0 0-16,0 0 0,0-22 15,22 22-15,-22-21 0,0 21 16,0-22-16,-21 1 0,21 21 0,1-22 16,-22 1-16,0 0 0,21 21 15,-21-22-15,21 22 0,-21 0 0,0 0 16,0 0-16,0 42 31,0 0-31,-21 0 16,0 0-16,21 0 0,-22 22 0,22-1 15,0-21-15,-21 22 0,21-1 16,-21 0-16,21 1 0,-21-1 0,21 0 16,0 1-16,0-22 0,0 21 15,0-21-15,0 0 0,0 1 16,0-1-16,0 0 0,21-21 15,0 0-15,0 0 16,22 0-16,-22-21 0,0 0 0,21-1 16,1 1-16,-1 0 0</inkml:trace>
  <inkml:trace contextRef="#ctx0" brushRef="#br0" timeOffset="54135.38">5503 1990 0,'0'0'0,"0"-21"0,-21 21 31,0 0-31,0 0 0,21 21 16,-21 0-16,-1 0 0,1 0 0,0 0 15,0 22-15,0-22 0,0 21 16,-1 1-16,-20-1 0,21 0 0,-21 1 15,20-1-15,-20 21 0,0-20 16,-1-1-16,22 0 0,-21 1 16,0-1-16,-1 0 0,22 1 0,0-22 15,-21 21-15,20-21 0,1 1 16,21-1-16,0 0 0,-21 0 0,21 0 16,21-21-1,0 0 1,22-21-16,-22 0 0,21 0 0</inkml:trace>
  <inkml:trace contextRef="#ctx0" brushRef="#br0" timeOffset="54744.03">5503 2307 0,'0'21'16,"21"-21"-16,1 0 16,-1 0-16,0 0 15,0 0-15,21 0 0,-20-21 0,-1 21 16,0-21-16,21 21 0,-21-21 15,1 0-15,-1 21 0,-21-21 16,0-1-16,-21 1 31,-1 21-31,1 0 0,0 0 0,-21 0 16,21 0-16,-22 21 0,1 1 16,21-1-16,-22-21 0,22 21 0,0 0 15,0 21-15,0-20 0,21-1 0,0 0 16,0 0-16,0 0 15,0 0-15,21-21 0,0 0 0,0 22 16,0-22-16,22 0 0,-22 0 16,0 0-16,0 0 0,22 0 15,-22 0-15,0 0 0,0-22 0,0 22 16,-21-21 0,-21 0-16,0 21 15,0 0-15,-22 0 0,22 0 16,-21 21-16,0 0 0,-1 1 0,22-22 15,-21 21-15,21 0 0,-1 21 16,1-21-16,21 1 0,-21-1 0,21 0 16,0 0-16,0 0 0,0 0 0,21-21 15,0 22-15,1-22 0,20 0 16,-21 0-16,0 0 0,22 0 16,-1 0-16,-21 0 0,21 0 15,1-22-15,-1 22 0,-21-21 0</inkml:trace>
  <inkml:trace contextRef="#ctx0" brushRef="#br0" timeOffset="54972.73">6032 2328 0,'0'0'0,"22"0"16,-22 22-1,21-1-15,-21 21 16,0-21-16,21 0 0,0 1 0,-21-1 0,0 0 15,21 0-15,-21 0 16,21 0-16,-21 1 0,22-1 16,-1-21-16,0 0 31,0 0-31,-21-21 0,21-1 16</inkml:trace>
  <inkml:trace contextRef="#ctx0" brushRef="#br0" timeOffset="55187.61">6350 2350 0,'0'0'0,"0"-22"0,-21 22 32,0 0-17,-1 22-15,1-1 0,0 0 16,-21 0-16,21 0 0,-1 22 0,-20-22 16,21 0-16,-21 21 0,20-21 15,1 22-15,-21-22 0,21 0 0,0 0 16,-1 0-16,22 1 0,0-1 15,0 0-15,22-21 16,-1 0-16,0 0 0,0-21 16,0 0-16,22 21 0,-1-22 15</inkml:trace>
  <inkml:trace contextRef="#ctx0" brushRef="#br0" timeOffset="55515.54">6604 2371 0,'0'0'0,"-21"21"32,0 0-17,-1 0-15,22 0 0,0 1 16,-21 20-16,0-21 0,21 21 0,-21 1 16,21-1-16,-21 22 0,0-22 15,21 0-15,0 22 0,-22-1 16,1-20-16,0 20 0,21 1 0,-21-1 15,0 1-15,0-1 0,-1 1 16,1-22-16,0 0 0,21 22 0,-21-43 16,0 21-16,0-21 0,21 1 0,0-1 15,0 0-15,0 0 0,0-42 32,0 0-32,21 21 0,0-21 15,0-22-15,0 22 0,0-21 16,1 21-16,-1-22 0,0 1 0,21-22 15</inkml:trace>
  <inkml:trace contextRef="#ctx0" brushRef="#br0" timeOffset="55827.02">6498 2836 0,'0'0'0,"0"-21"0,0-21 0,0 21 16,0-22-16,0 22 0,0-21 16,0 21-16,0 0 0,0-1 0,0 1 15,0 0-15,21 0 0,0 21 16,1-21-16,-1 0 0,0 21 0,0-22 15,21 22-15,-20-21 0,20 21 0,-21 0 16,21 0-16,-20 0 0,-1 0 16,0 0-16,0 21 0,-21 1 0,0-1 15,0 0 1,0 0-16,-21 0 0,0 0 0,-22 1 0,22-1 16,-21 0-16,21 0 0,-22-21 15,22 21-15,-21 0 0,21-21 16,0 0-16,-1 22 0,1-22 15,42 0 17,1 0-32,-22-22 15,21 1-15,0 21 0,0-21 16</inkml:trace>
  <inkml:trace contextRef="#ctx0" brushRef="#br0" timeOffset="56051.9">6964 2455 0,'0'-21'0,"0"42"32,0 1-17,0-1-15,0 0 16,-21 0-16,-1 0 0,22 0 0,-21 1 16,21-1-16,0 0 0,0 0 0,0 0 15,-21 0-15,21 1 16,0-44 15,21 1-15</inkml:trace>
  <inkml:trace contextRef="#ctx0" brushRef="#br0" timeOffset="56227.66">6985 2307 0,'-21'0'16,"42"0"-16,-63 0 0,42-21 15,0 42 48,21-21-47,0 21-16</inkml:trace>
  <inkml:trace contextRef="#ctx0" brushRef="#br0" timeOffset="56615.44">7070 2498 0,'0'-21'16,"21"21"0,0-22-16,0 22 15,0-21 1,0 21-16,1 0 15,-1 0-15,0 21 16,-21 1-16,21-1 0,-21 0 16,0 0-16,0 0 0,0 0 15,0 1-15,0-1 0,0 0 0,0 0 16,0 0-16,0 0 16,-21 1-16,0-22 0,21 21 15,0-42 16,0-1-31,0 1 0,0 0 16,21 0-16,-21 0 0,21 0 16,0-1-16,-21-20 0,21 21 0,1 0 15,-22 0-15,21-1 0,0 22 16,-21-21-16,21 21 16,0 0-16,0 0 0,1 0 15</inkml:trace>
  <inkml:trace contextRef="#ctx0" brushRef="#br0" timeOffset="56970.6">7472 2667 0,'0'0'0,"21"0"16,0 0-1,0 0-15,0 0 0,-21-21 16,22 0-16,-1 21 0,0-21 15,0 21-15,0-22 0,0 1 0,-21 0 16,0 0-16,22 0 0,-22 0 16,0-1-16,0 1 15,-22 21-15,1 0 0,0 0 16,0 0-16,0 21 16,0 1-16,-1-22 0,22 21 0,0 21 15,-21-21-15,21 0 0,-21 1 16,21-1-16,0 0 0,-21 0 15,21 0-15,0 0 0,0 1 16,0-1-16,21 0 16,0-21-16,0 0 15,1 0-15,-1 0 0,0 0 0,0 0 16,0 0-16,0 0 0,22-21 16</inkml:trace>
  <inkml:trace contextRef="#ctx0" brushRef="#br0" timeOffset="57483.31">8170 2519 0,'0'-21'0,"0"-22"31,-21 43-31,0 0 0,0 0 16,0 0-1,-1 0-15,1 0 0,0 22 0,21-1 16,-21 0-16,0 0 0,0 0 0,-1 0 15,1 1-15,0-1 0,21 21 16,0-21-16,-21 0 0,21 1 0,-21-22 16,21 21-16,0 0 0,0 0 0,21-21 31,0 0-31,0 0 0,0 0 16,1 0-16,-1 0 15,0-21-15,0 21 0,21-21 0,-20 0 16,-1-1-16,0-20 0,0 21 0,21-21 15,-20-1-15,-1 1 0,-21 0 16,21-1-16,0 1 0,0 0 0,-21-1 16,21 1-16,-21 0 0,0 20 15,22-20-15,-22 21 0,0 0 16,0 42 0,0 0-1,0 0-15,0 0 0,-22 22 16,22-22-16,-21 21 0,21 1 0,-21 20 15,21-21-15,0 1 0,0-1 16,0 0-16,-21 1 0,21-1 0,0-21 16,0 0-16,0 22 0,0-22 15,0 0-15,0 0 0,21-21 16,0 0-16,0 0 16,1 0-16,-1 0 0,0-21 15</inkml:trace>
  <inkml:trace contextRef="#ctx0" brushRef="#br0" timeOffset="71495.24">22648 9970 0,'0'-22'0</inkml:trace>
  <inkml:trace contextRef="#ctx0" brushRef="#br0" timeOffset="71827.64">22648 9906 0,'0'0'16,"0"-21"15,0 42 1,0 0-32,-21-21 0,21 21 15,0 1-15,-21 20 0,21-21 16,0 21-16,0 1 0,-21-22 0,21 21 15,-21 22-15,-1-22 0,22 22 0,0-22 16,-21 21-16,0 1 0,0-1 16,21 1-16,-21-22 0,0 22 0,-1-1 15,1-20-15,21 20 0,-21 1 0,0-22 16,0 21-16,0 1 0,21-22 16,0 1-16,-22 20 0,22-21 15,-21 1-15,21-1 0,0-21 0,0 0 16,0 1-16,0-1 0,0 0 0,0 0 15,21-21 1,-21-21-16,22 0 16,-1 0-16,-21-1 0,0 1 0,21 0 15,0-21-15,0 21 0,-21-22 16</inkml:trace>
  <inkml:trace contextRef="#ctx0" brushRef="#br0" timeOffset="72083.49">22860 10033 0,'0'0'0,"0"-21"0,0 0 16,-21 21-1,21-21-15,0-1 16,21 22 0,0 0-16,21 0 15,-20 0-15,20 0 0,0 0 16,1 0-16</inkml:trace>
  <inkml:trace contextRef="#ctx0" brushRef="#br0" timeOffset="72663.2">23453 9970 0,'63'0'15,"-148"0"-15,107 0 0,105 0 0,-64 0 0,22 0 0,-22 0 16,22 0-16,0 0 0,-1 21 15,-20-21-15,20 0 0,-41 21 0,20 0 16,43-21-16,-42 0 0,-1 0 0,-42 0 16,22 0-16,-1 0 0,-21 0 0,21 0 15,-20 0-15,-1 0 0,0 0 16,-21 21 0,0 0-16,0 1 15,0-1-15,0 0 0,0 0 16,0 0-16,-21 0 0,21 1 0,-21 20 15,21-21-15,-22 43 0,1-22 0,21 0 16,-21 22-16,21-1 0,0-20 16,0 20-16,0-21 0,0 22 0,0-22 15,0 22-15,0-22 0,0 22 0,0-1 16,0-21-16,0 1 0,0 20 16,0-20-16,0-1 0,0 21 0,0-20 15,0-22-15,0 21 0,0 1 16,0-22-16,0 21 0,-21-21 0,21 0 15,0 1-15,-21-1 0,21 0 16,0 0-16,0 0 0,-21 0 16,21 1-16,-22-1 0,22 0 15,-21 0-15,0-21 16,0 0-16,0 21 0,0-21 16,-1 0-16,-20 0 0,21 0 0,-21 0 15,-22 21-15,22-21 0,-1 0 0,-20 0 16,-1 0-16,-20 0 0,-1 0 15,-21-21-15,0 0 0,1 21 0,-1-21 16,-21 21-16,21-21 0,-21 21 16,21-21-16,21-1 0,-20 22 0,20-21 15,21 21-15,-20 0 0,41-21 16,-20 21-16,21-21 0,-1 21 0,22 0 16,0-21-16,0 0 0,0 21 0,-1-22 15,22 1 1,0 0-16,22 0 15,-1 0-15,0 0 0,0-1 16,0 1-16</inkml:trace>
  <inkml:trace contextRef="#ctx0" brushRef="#br0" timeOffset="72950.03">23177 9885 0,'0'0'0,"-63"-42"15</inkml:trace>
  <inkml:trace contextRef="#ctx0" brushRef="#br0" timeOffset="73448.87">23072 9800 0,'0'0'16,"-22"0"-16,1 0 15,0 0-15,0 0 16,0 0-16,0 0 0,-1 0 0,1 0 15,-21 21-15,21-21 0,0 22 0,-22-1 16,22 0-16,-21 0 0,21 21 16,-22-20-16,22-1 0,-21 21 15,21 0-15,-1-20 0,1 20 0,0 0 16,0-21-16,21 22 0,-21-1 16,21-21-16,0 22 0,0-1 0,0-21 15,0 21-15,0-20 0,21-1 0,0 0 16,-21 21-16,21-21 0,22 1 15,-22-1-15,0 0 0,21-21 0,-21 21 16,22 0-16,-1-21 0,0 0 16,-20 21-16,189-21 15,-168 0-15,-1-21 16,0 21-16,-21-21 0,22 0 16,-1 0-16,-21 0 0,0-1 15,22 1-15,-22-21 0,0 21 0,0-22 16,0 1-16,1 0 0,-22-1 15,21-20-15,-21 21 0,0-1 0,21 1 16,-21 0-16,0-1 0,0 1 0,0 0 16,0 20-16,-21-20 0,0 21 15,-1-21-15,1 20 0,0 1 0,0 0 16,0-21-16,0-1 0,-22 43 0,1 0 16,21 0-16,0-21 0,-22 21 15,22 0-15,-42 0 0,20 0 0,22 0 16,-21 0-16,21 0 0,-22 0 15,22 21-15,-21-21 0,21 22 16,-22-1-16,1 0 0,0 0 0,20 0 16,-41-21-16,42 21 0,0 22 0,-1-22 15,-20 0-15,0 0 0</inkml:trace>
  <inkml:trace contextRef="#ctx0" brushRef="#br0" timeOffset="73584.56">22500 10499 0,'21'21'0,"-21"0"15,21-21-15,1 21 16,-1 0-16,0-21 0,21 0 16,-21 0-16,22 0 0,-1 0 0,0 0 15,-20 0-15,20 0 0,0 0 16,-21-21-16</inkml:trace>
  <inkml:trace contextRef="#ctx0" brushRef="#br0" timeOffset="73663.5">23241 10393 0,'0'-21'0,"0"-43"16,0 22-16,0 21 15,0-22-15,0 1 0,0 21 0,-21 0 16,21-22-16</inkml:trace>
  <inkml:trace contextRef="#ctx0" brushRef="#br0" timeOffset="74321.14">23072 9927 0,'0'0'0,"-22"0"15,1 0 1,0 0-16,0 0 0,0 0 0,-22 0 16,22 21-16,-21-21 0,0 22 0,20-22 15,-20 21-15,0 0 0,-1 0 16,1 0-16,21 0 0,-21 1 0,20 20 15,1-21-15,0 0 0,0 22 16,0-22-16,21 21 0,-21-21 0,21 22 16,0-22-16,0 21 0,0-21 0,0 0 15,0 1-15,0-1 0,21 0 16,0 0-16,0 0 0,0-21 0,0 21 16,1-21-16,-1 0 15,21 0-15,-21 0 0,0 0 16,1 0-16,20 0 0,-21 0 0,21 0 15,-20-21-15,20 0 0,-21 21 16,0-21-16,22 0 0,-22 0 0,0-22 16,-21 22-16,0 0 0,21-21 0,-21 20 15,0 1-15,0 0 0,0-21 16,0 21-16,0-1 0,-21 22 0,21-21 16,-21 0-16,0 21 0,-1 0 0,1 0 15,0 0-15,0 0 16,0 0-16,-22 0 0,22 0 0,0 0 15,0 21-15,-21-21 0,20 21 0,1 1 16,0-1-16,0 0 16,21 0-16,0 0 0,0 0 0,0 1 15,0-1-15,0 0 0,0 0 16,0 0-16,0 0 0,21-21 16,0 22-16,0-22 0,1 0 15,-1 0-15,21 0 0,-21 0 16,0 0-16,1 0 0,-1 0 0,0 0 15,0 0-15,0-22 0,-21 1 0,0 0 16,21 0-16,-21 0 0,0 0 16,0-1-16,0 1 0,0 0 0,0 0 15,-21 0-15,0 0 0,0-1 16,0 22-16,0 0 16,-1 0-16,1 0 0,0 0 15,0 0-15,0 22 0,0-22 16,21 21-16,-22-21 0,22 21 15,0 0-15,-21 0 16,21 0-16,0 1 16</inkml:trace>
  <inkml:trace contextRef="#ctx0" brushRef="#br0" timeOffset="81507.83">23156 9906 0,'0'-21'0,"0"0"16,0 0-1,0-1 1,0 1 0,-21 21-16,21-21 0,-21 21 15,0 0-15,0-21 0,-1 21 0,1 0 16,0 0-16,0 0 0,0 0 0,0 0 16,-1 0-16,-20 0 0,21 0 15,0 0-15,0 0 0,-22 0 0,22 0 16,0 21-16,0-21 0,-22 21 15,22-21-15,0 21 0,-21-21 16,21 22-16,-1-1 0,-20 0 0,21 0 16,0 0-16,0 0 0,-22 1 15,22-1-15,0 21 0,0-21 0,0 22 16,-1-22-16,1 21 0,0-21 0,0 22 16,0-1-16,21 0 0,0-21 15,0 22-15,0-1 0,0 0 0,0-20 16,0 20-16,0 0 0,21-21 15,0 1-15,0 20 0,0-21 0,1 0 16,20 0-16,-21 1 0,21-1 0,1-21 16,-1 21-16,0-21 0,1 0 15,-1 21-15,0-21 0,1 0 16,-1 0-16,0 0 0,1 0 0,-1 0 16,0-21-16,1 21 0,-1-21 15,-21 0-15,22-1 0,-1 1 0,0 0 16,-21 0-16,22 0 0,-22-22 0,21 22 15,-21-21-15,1 0 0,-1-1 16,0 1-16,0 0 0,-21-1 0,21 22 16,-21-21-16,0-1 0,0 1 0,0 0 15,0-1-15,0 22 0,0-21 16,0 21-16,-21-22 0,0 1 0,21 21 16,-21 0-16,0-22 0,-1 22 15,1 0-15,0-21 0,0 21 16,0-1-16,0 1 0,-22 0 0,1 0 15,21 21-15,-22-21 0,1 21 16,-21 0-16,20 0 0,1 0 0,-22 0 16,22 0-16,0 0 0,-22 0 15,22 21-15,0 0 0,-1 0 0,1 22 16,0-22-16,20 0 0,-20 21 0,21 1 16,0-1-16,0-21 0,-1 21 15,22 1-15,0 20 0,-21-20 16,21-1-16,0 0 0,0 1 0,0-1 15,0 0-15,0 1 0,21-1 16,-21 0-16,22-21 0,20 22 0,-21-22 16,0 21-16,22-21 0,-1 1 15,-21-1-15,21 0 0,1 0 0,-1 0 16,0-21-16,1 0 0,-1 0 0,22 0 16,-22 0-16,0 0 0,1 0 15,-1 0-15,0-21 0,1 0 0,-1 0 16,0 0-16,1-1 0,-22 1 0,21-21 15,-21 0-15,0-1 0,1 1 16,-1 0-16,-21-1 0,21 22 0,-21-21 16,0-1-16,0 1 0,0 0 0,-21-1 15,0 1-15,21 21 16,-22-21-16,1-1 0,-21 22 0,21 0 16,0-21-16,-1 20 0,-20 1 15,21 0-15,0 0 0,-22 21 0,22 0 16,-21-21-16,21 21 0,-22 0 0,1 0 15,21 21-15,-21-21 0,-1 21 16,22 0-16,-21 22 0,-1-22 0,22 21 16,-21 0-16,21-20 0,0 20 15,-1 0-15,1 1 0,21-1 0,0 0 16,0 1-16,0-22 0,0 21 0,0 0 16,0 1-16,0-1 15,21-21-15,1 22 0,-1-22 0,0 21 16,0-21-16,21 0 0,-20-21 0,20 22 15,0-1-15,-21-21 0,22 0 16,-22 0-16,21 0 0,-21 0 0,22 0 16,-1-21-16,-21-1 0,0 1 0,22-21 15,-22 21-15,0-22 0,0 22 16,0-21-16,1 0 0,-22-1 0,0 1 16,0 21-16,0-22 0,0 1 15,0 21-15,-22 0 0,1-22 16,0 22-16,0 0 0,0 0 0,0 0 15,-22 21-15,22-21 0,0 21 16,-21 0-16,20 0 0,-20 0 0,0 0 16,21 0-16,-22 21 0,22-21 0,0 21 15,-21 21-15,20-21 0,1 1 16,0-1-16,0 21 0,21-21 0,0 22 16,0-22-16,0 0 0,0 21 15,0-21-15,0 1 0,0-1 0,21 0 16,0 0-16,0 0 0,22 0 0,-22 1 15,0-22-15,21 0 0,-20 0 16,20 0-16,0 0 0,-21 0 0,22 0 16,-22-22-16,21 1 0,-21 0 15,1 0-15,-1 0 0,0-22 16,0 22-16,-21-21 0,0 21 0,0-22 16,0 22-16,0-21 0,0 21 0,0 0 15,-21-1-15,0 1 0,0 0 16,-1 21-16,1 0 0,0 0 0,-21 0 15,21 0-15,-1 0 0,-20 0 16,21 0-16,0 21 0,-22 0 0,22 1 16,0 20-16,0-21 0,21 0 0,0 0 15,-21 1-15,21-1 0,0 0 16,0 0-16,0 0 0,0 0 16,21 1-16,0-1 0,0 0 0,0-21 15,1 21-15,-1-21 0,0 0 16,21 0-16,-21 0 0,1 0 0,-1 0 15,21-21-15,-21 21 0,0-21 16,-21 0-16,22-1 0,-22 1 0,21 0 16,-21 0-16,0-21 0,0 20 0,0 1 15,0 0-15,0 0 0,0 0 16,-21 0-16,-1 21 0,1 0 0,0 0 16,0 0-16,0 0 0,0 0 15,-1 0-15,1 21 16,0 0-16,21 0 0,-21 0 15,21 0-15,0 1 0,0-1 16,0 0-16,0 0 0,0 0 16,0 0-16,0-42 62,0 0-62,-21 21 16</inkml:trace>
  <inkml:trace contextRef="#ctx0" brushRef="#br0" timeOffset="98233.88">3048 10583 0,'-21'0'0,"0"0"0,-1 0 16,1 0-16,0 0 15,0 0-15,0 0 0,0 0 16,-1 0 0,1 0-16,42 0 62,1 0-46,-1 0-16,0 0 0,0 0 0,0 0 15,0 0-15,1 0 0,20 0 16,-21 0-16,0 0 0,22 0 16,-22 0-16,21 22 0,-21-22 0,22 0 15,-22 0-15,21 0 0,-21 0 16,22 0-16,-22 21 0,21-21 0,0 0 16,-20 0-16,20 0 0,0 21 0,-21-21 15,22 0-15,-1 0 0,0 0 16,1 21-16,-22-21 0,21 0 0,1 0 15,-1 0-15,21 21 0,-20-21 0,-1 0 16,0 0-16,1 21 0,20-21 16,-20 0-16,20 0 0,-21 22 0,22-22 15,-1 0-15,1 0 0,-1 0 16,1 0-16,-22 21 0,22-21 16,-1 0-16,1 21 0,-1-21 0,-20 0 15,189 0 1,-168 21-16,-1-21 0,-20 21 15,20-21-15,1 0 0,-1 0 0,1 21 16,-1-21-16,-20 0 0,20 0 0,1 0 16,-22 22-16,21-22 0,-20 0 15,20 0-15,-20 0 0,-1 0 16,21 0-16,-20 0 0,-1 21 0,22-21 0,-22 0 16,0 0-16,22 0 0,-22 0 15,22 0-15,-22 0 0,0 0 16,22 21-16,-22-21 0,0 0 0,22 0 15,-22 0-15,1 0 0,-1 0 16,0 0-16,1 0 0,-1 0 0,0 0 16,1 0-16,-1 0 0,0 0 0,1 0 15,-1 0-15,0 21 0,1-21 16,-1 0-16,0 0 0,-21 0 0,22 0 16,-1 0-16,0 0 0,1 21 0,-1-21 15,-21 0-15,22 0 0,-1 0 16,0 0-16,1 0 0,-1 0 15,-21 0-15,21 0 0,1 0 0,-1 0 16,0 0-16,1 21 0,-22-21 0,21 0 16,1 0-16,-1 0 0,0 0 15,1 0-15,-1 0 0,0 0 0,1 0 16,-1 0-16,21 0 0,-20 0 0,-1 0 16,22 0-16,-22 0 0,0 0 15,22 0-15,-22 0 0,0 0 0,22 0 16,-22 0-16,1 0 0,-1 0 0,21 0 15,-20 0-15,-1 0 0,0 0 16,22 0-16,-22 0 0,1 0 0,20 0 16,-21 0-16,1 0 0,20 0 0,-20 0 15,-1-21-15,0 21 0,22 0 16,-22 0-16,0 0 0,22 0 16,-22 0-16,1 0 0,-1-21 0,0 21 15,1 0-15,-1 0 0,0 0 0,1 0 16,-1 0-16,0 0 0,1 0 15,-1 0-15,0 0 0,1 0 0,-1 0 16,0 0-16,1 0 0,-1 0 0,0 0 16,1 0-16,-1 0 0,-21 0 15,21-21-15,1 21 0,-1 0 0,-21 0 16,22 0-16,-1 0 0,-21 0 16,21 0-16,-20 0 0,20 0 0,0 0 15,-21 0-15,22 0 0,-22 0 16,21 0-16,1 0 0,-22 0 0,21 0 15,0 0-15,1 0 0,-1 0 0,0 0 16,1 0-16,-22 0 0,21 0 16,1 0-16,-1 0 0,0 0 0,1 0 15,-1 0-15,-21 0 0,21 0 0,1 0 16,-1 0-16,0 0 0,-20 0 16,20 0-16,0 0 0,-21 0 0,22 0 15,-1 0-15,0 0 0,-20-21 0,20 21 16,0 0-16,1 0 0,-22 0 15,21 0-15,0-21 0,1 21 16,-22 0-16,21 0 0,1 0 0,-1 0 16,0-22-16,1 22 0,-22 0 15,21 0-15,0-21 0,-20 21 0,-1 0 16,21-21-16,-21 0 0,0 21 0,1-21 16,-1 0-16,0-1 15,0 1-15,0 0 0,-21 0 16,21 0-16,-21 0 0,0-1 15,0 1-15,0 0 16,0 0-16,0 0 0,-21 0 16,0-1-16,0 1 0,0 0 15,0 21-15,-1-21 0,1 0 16,-21 0-16,21-1 0,-22 1 0,1 21 16,21-21-16,-21 0 0,20 21 0,-20-21 15,0 0-15,-1 21 0,22-22 0,-21 1 16,0 21-16,20-21 0,-20 21 15,0-21-15,21 21 0,-22 0 0,22-21 16,-21 21-16,-1 0 0,1 0 0,0-21 16,-1 21-16,1 0 0,0 0 15,-1 0-15,1-22 0,0 22 16,-22 0-16,22 0 0,0 0 0,-22 0 0,22 0 16,-22 0-16,22 0 15,-22 0-15,22 0 0,-21 0 0,20-21 16,-20 21-16,20 0 0,1 0 0,-21 0 15,20 0-15,-20 0 0,-1 0 16,22-21-16,-22 21 0,1 0 0,-1 0 16,1-21-16,-1 21 0,1-21 0,-1 21 15,1 0-15,-1 0 0,1-21 16,-1 21-16,22 0 0,-21 0 0,20-22 16,-20 22-16,20-21 0,-20 21 15,-1 0-15,1 0 0,-1 0 0,1-21 16,-1 21-16,1 0 0,-22 0 15,22 0-15,-1-21 0,1 21 0,-1 0 16,1 0-16,-1 0 0,1-21 16,-1 21-16,1 0 0,-1 0 0,1-21 15,20 21-15,-20 0 0,-1 0 0,1-22 16,-22 22-16,22 0 0,-1 0 16,22 0-16,-22 0 0,1-21 0,-1 21 15,1 0-15,-1 0 0,22 0 0,-21 0 16,-1-21-16,22 21 0,-22 0 15,1 0-15,-1 0 0,1 0 0,20 0 16,-20-21-16,-1 21 0,1 0 16,21 0-16,-22 0 0,1 0 0,20 0 15,-20 0-15,20 0 0,-20 0 16,21-21-16,-22 21 0,22 0 0,-1 0 16,-20 0-16,21 0 0,-1 0 15,-20 0-15,20 0 0,1 0 0,-21 0 16,20 0-16,1 0 0,0 0 0,-1 0 15,-20 0-15,20 0 0,1 0 16,0 0-16,-1 0 0,1 0 0,0 0 16,-1 0-16,1 0 0,0 0 0,-22 0 15,22 0-15,0 0 16,-1 21-16,1-21 0,0 0 0,-22 0 16,22 21-16,-1-21 0,-20 0 0,21 0 15,-22 21-15,22-21 0,-22 0 16,22 0-16,-22 0 0,22 21 0,0-21 15,-22 0-15,22 0 0,0 22 0,-1-22 16,1 0-16,0 0 0,-1 0 16,22 21-16,-21-21 0,-1 0 0,1 0 15,0 21-15,-1-21 0,1 0 16,0 0-16,-1 0 0,-20 21 0,21-21 16,-1 0-16,1 0 0,-22 0 0,22 21 15,0-21-15,-1 0 0,22 0 16,-21 21-16,0-21 0,20 0 0,1 0 15,-21 22-15,21-22 0,0 0 16,-22 0-16,22 21 0,0-21 16,0 0-16,0 0 0,-22 21 0,22-21 15,0 0-15,-21 0 0,20 21 0,-20-21 16,21 21-16,0-21 0,0 0 16,-22 0-16,22 21 0,0-21 0,0 0 15,0 0-15,-1 22 0,1-22 16,0 0-16,0 0 0,0 21 0,0-21 15,-1 0-15,1 0 0,0 0 0,0 21 16,0-21-16,0 0 0,-1 0 16,1 21-16,0-21 0,0 0 15,0 0-15,21 21 16,-21-21-16,-1 0 16,22-21 93,0 0-93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03:45:24.9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3344 974 0,'0'-21'16,"0"-1"-16,0 1 16,-21 21 31,21 21-32,0 1 1,-21-1-16,21 0 0,0 0 15,0 0-15,0 0 0,0 22 16,-21-22-16,21 0 0,-21 0 0,21 22 16,0-22-16,-22 0 0,22 0 15,0 21-15,0-20 0,0-1 0,0 0 16,-21 0-16,21 21 16,0-20-16,-21-1 0,21 21 0,0-21 15,0 0-15,0 22 0,0-1 16,-21-21-16,21 22 0,-21-22 0,21 21 15,0-21-15,0 22 0,0-22 16,-21 21-16,21 0 0,-22-20 0,22 20 16,-21-21-16,21 0 0,0 22 15,0-22-15,-21 21 0,21-21 0,0 22 16,0-22-16,-21 21 0,21-21 16,0 22-16,-21-22 0,21 21 0,0 0 15,0 1-15,0-22 0,0 21 16,0 1-16,0-22 0,0 21 0,-21 0 15,21-20-15,0 20 16,-22 0-16,22-21 0,0 22 0,0-1 16,0-21-16,0 22 0,-21-1 15,21 0-15,-21 1 0,21-1 0,0 0 16,0 1-16,-21-1 0,21 21 16,0-20-16,-21-1 0,21 0 0,0 22 15,0-22-15,-21 1 0,21-1 0,-22 21 16,22-20-16,0-1 0,-21 0 15,21 1-15,0 20 0,0-20 0,0-1 16,0 21-16,0-20 16,0 20-16,0-20 0,0-1 0,0 21 0,0-20 15,0-1-15,0 0 0,0 1 16,0-1-16,0 0 0,0 1 16,0-1-16,0-21 0,0 22 0,0-22 15,0 0-15,0 0 0,0 0 16,0-42-1,0 0-15,0 0 16</inkml:trace>
  <inkml:trace contextRef="#ctx0" brushRef="#br0" timeOffset="1919.24">3365 1037 0,'0'0'15,"-21"0"1,0 0-16,0 0 0,21-21 31,21 21 32,0 0-63,0 0 0,1 0 0,-1 0 15,21 0-15,-21 0 16,22 0-16,-22 0 0,21 0 0,0 0 16,1 0-16,-1 0 0,0 0 15,1 0-15,-1 0 0,0 0 0,1 0 16,-1 0-16,0 0 0,22 0 16,-22 0-16,1 0 0,20 0 0,-21 0 15,22 0-15,-1 0 0,-20 0 16,20 0-16,1 0 0,-1 0 15,1 0-15,-1 0 0,1 0 0,-1 0 16,1 0-16,-1 0 0,1 0 16,-1 0-16,-20 0 0,20 0 0,1 0 15,-1 0-15,1 0 16,-1 0-16,1 0 0,-1 0 0,1 0 16,-1 0-16,1 0 0,-22 0 15,21 0-15,-20 0 0,-1 0 0,0 0 16,1 0-16,-22 0 0,21 0 15,-21 0-15,1 0 0,20 0 0,-21 0 16,0 0-16,0 0 0,1 0 16,-1 0-16,0 0 0,0 0 0,0 0 15,0 0-15,1 0 0,-1 0 16,0 0 0,0 0-1,-21 21-15,0 0 16,0 1-16,0-1 15,0 0-15,0 0 16,0 0-16,0 0 0,0 1 16,0-1-16,0 21 0,0-21 15,0 0-15,0 1 0,0-1 16,0 0-16,0 0 0,0 21 0,0-20 16,0 20-16,-21-21 0,21 21 0,0 1 15,0-1-15,-21 0 0,21 1 16,-21 20-16,21-20 0,0-1 15,0 21-15,-22-20 0,22-1 16,0 0-16,-21 22 0,21-22 0,0 22 16,-21-22-16,21 22 0,0-1 15,0-21-15,0 22 0,0-1 0,-21 1 16,21-22-16,0 22 0,-21-1 0,21-20 16,0 20-16,0-21 0,0 22 15,0-1-15,-21 1 0,21-22 0,0 22 16,-22-1-16,22-20 0,0 20 15,0 1-15,0-22 0,-21 21 0,21-20 16,0-1-16,-21 0 0,21 1 0,0-1 16,0 0-16,-21 1 0,21-1 15,0 0-15,0 1 0,0-1 16,0 0-16,0 1 0,0-1 0,0-21 16,0 22-16,0-22 0,0 21 15,0-21-15,0 0 0,0 1 0,0-1 16,0 0-16,0 0 0,0 0 0,0 0 15,0 1-15,0-1 16,-21 0 0,0-21-16,-1 21 15,1-21 1,0 0-16,0 0 0,0 0 0,0 0 16,-1 21-16,1-21 0,0 0 15,-21 0-15,21 0 0,-1 0 16,-20 0-16,21 0 0,-21 0 0,20 0 15,-20 0-15,0 0 0,-1 0 0,1 0 16,0 21-16,-1-21 0,1 0 16,0 0-16,-22 0 0,22 0 0,-22 0 15,1 0-15,-1 0 0,1 0 0,-1 0 16,1 0-16,-22 0 0,22 0 16,-22 0-16,22 0 0,-22 0 0,21 0 15,1 0-15,-22 0 0,22 0 0,-1 0 16,1 0-16,-1 0 15,-20 0-15,20 0 0,1 0 0,-22 0 16,21 0-16,-20 0 0,20 0 0,1 0 16,-1 0-16,1 0 0,-1 0 15,1-21-15,-1 21 0,1 0 0,20 0 16,-20 0-16,21-21 0,-22 21 16,22 0-16,-1 0 0,1-21 0,0 21 15,-1 0-15,22 0 0,-21 0 16,21 0-16,-22-21 0,22 21 0,0 0 15,0 0-15,0 0 0,21-21 16,0-1 0,0 1-1,21 0-15,0 0 0,0 0 16</inkml:trace>
  <inkml:trace contextRef="#ctx0" brushRef="#br0" timeOffset="2698.96">3577 1693 0,'0'0'0,"21"0"0,-21-21 0,0 0 16,0 0-16,0 42 47,0 0-47,0 0 16,0 22-16,0-22 0,-21 21 0,0-21 15,21 22-15,-21-1 0,21-21 16,0 22-16,-21-22 0,21 0 0,0 21 15,0-21-15,0 1 0,0-1 16,0 0-16,21-21 0,0 0 16,0 0-16,0 0 15,0 0-15,22 0 0,-22-21 0,0 0 16,0-1-16,0 22 16,1-21-16,-1-21 0,0 21 0,0-22 15,0 22-15,0-21 0,1 21 16,-1-22-16,-21 22 0,0-21 0,0 21 15,0 0-15,0-1 0,0 1 16</inkml:trace>
  <inkml:trace contextRef="#ctx0" brushRef="#br0" timeOffset="3182.75">4339 1693 0,'0'0'0,"21"0"15,-42 0 1,0 0-1,0 0-15,0 0 0,-1 22 0,1-22 16,0 21-16,0 0 0,0-21 16,-22 21-16,43 0 0,-21 0 15,0 1-15,21-1 0,0 0 16,0 0-16,0 0 16,21-21-16,0 0 15,1 21-15,-1-21 0,0 0 16,0 0-16,0 0 0,0 22 0,1-22 15,-1 21-15,0-21 0,0 0 16,-21 21-16,0 0 16,0 0-1,0 0-15,-21-21 16,0 22-16,-22-22 0,22 21 16,0-21-16,0 0 0,0 0 15,0 21-15,-1-21 0,1 0 16,0 0-16,0 0 0,0 0 0,0 0 15,-1 0-15,1 0 16,0 0 0,21-21 15,21 21-31,0-21 0</inkml:trace>
  <inkml:trace contextRef="#ctx0" brushRef="#br0" timeOffset="3431.6">4741 1799 0,'0'-21'31,"0"42"16,0 0-47,0 1 16,0-1-16</inkml:trace>
  <inkml:trace contextRef="#ctx0" brushRef="#br0" timeOffset="3619.52">4657 2117 0,'0'0'0,"21"0"78,-21-21-78,21 21 0</inkml:trace>
  <inkml:trace contextRef="#ctx0" brushRef="#br0" timeOffset="3935.59">5080 1757 0,'0'21'47,"0"0"-47,0 0 16,0 1-16,0-1 0,0 0 15,-21 21-15,21-21 0,0 1 0,-21-1 16,21 0-16,0 0 0,0 0 15,0 0-15,0 1 0,0-1 16,0 0 0,0-42 31</inkml:trace>
  <inkml:trace contextRef="#ctx0" brushRef="#br0" timeOffset="4680.64">5122 1757 0,'0'-21'15,"21"21"1,1 0-1,-1 0-15,0 0 0,0 0 16,0 0-16,0 0 0,1 0 0,20 0 16,0 0-16,-21 0 0,22 0 15,-1 0-15,22 0 0,-22 0 0,0 0 16,1 0-16,-1-21 0,0 21 16,1 0-16,-22 0 0,21 0 0,0 0 15,-20 0-15,-1 0 16,0 0-16,0 0 0,0 0 15,-21 21 32,0 0-47,0 0 16,0 0-16,0 0 16,-21 1-16,21-1 0,0 0 15,0 0-15,0 0 0,-21 0 0,21 1 16,0-1-16,0 0 0,0 0 15,0 0-15,0 0 0,0 1 16,0-1-16,0 0 16,0 0-16,0 0 15,-21-21-15,21 21 0,-21-21 32,-1 0-32,1 0 15,0 0 1,0 0-16,0 0 0,0 0 0,-22 0 15,22 0-15,0 0 0,-21 0 16,20 0-16,-20 0 0,0 0 16,-1 0-16,1 0 0,0 0 15,-1 0-15,1 0 0,0 0 0,-22 0 16,43 0-16,-21 0 0,-1 0 16,1 0-16,0 0 0,-1 0 15,22 0-15,-21 0 0,21 0 0,0 0 16,-1 0-16,1 0 0,42 0 62,1 0-62,-1 0 16,-21-21-16</inkml:trace>
  <inkml:trace contextRef="#ctx0" brushRef="#br0" timeOffset="5340.63">3238 2836 0,'0'0'0,"0"22"32,0-1-17,0 0-15,-21 0 16,21 0-16,0 0 0,-21 1 0,21-1 15,0 0-15,0 0 16,0 0-16,0 0 0,0 1 0,0-1 16,0 0-16,0 0 15,-21-21-15,21 21 0,0-42 47,0 0-47</inkml:trace>
  <inkml:trace contextRef="#ctx0" brushRef="#br0" timeOffset="5671.46">3133 2879 0,'0'0'0,"0"-21"0,0-1 16,0 1-1,21 21-15,0-21 16,0 21-16,0-21 0,0 21 15,1 0-15,20 0 0,-21 0 16,0 0-16,22 0 0,-22 0 0,0 0 16,0 21-16,0 0 0,-21 0 15,0 1-15,0-1 0,0 0 16,0 0-16,-21 0 16,0 0-16,-21 1 0,20-1 15,1-21-15,-21 21 0,21 0 0,0-21 16,-1 0-16,1 21 0,0-21 15,42 0 32,0 0-47,1 0 16</inkml:trace>
  <inkml:trace contextRef="#ctx0" brushRef="#br0" timeOffset="5960.44">3725 2815 0,'0'21'15,"0"1"-15,-21-1 16,0-21-16,21 21 0,-21 0 0,21 0 15,-21 0-15,-1 1 0,22-1 0,0 0 16,-21 0-16,0 0 0,21 0 16,-21 1-16,21-1 0,0 0 15,0 0 1,21-21 15,0-21-31</inkml:trace>
  <inkml:trace contextRef="#ctx0" brushRef="#br0" timeOffset="6216.63">3873 2985 0,'-21'0'15,"0"0"-15,0 21 0,0-21 16,0 21-16,-1 0 0,1-21 15,0 21-15,0-21 0,-21 21 0,42 1 16,-22-22-16,1 21 0,0-21 16,21 21-16,21-21 47,0-21-32,1 0-15</inkml:trace>
  <inkml:trace contextRef="#ctx0" brushRef="#br0" timeOffset="6417.51">3831 2963 0,'0'0'0,"21"0"16,-21 22-16,0-1 0,21 0 16,1 0-1,-22 0-15,0 0 16,21-21-16,-21 22 15,21-22-15,-21 21 0,21-21 32,0-21-17,0-1-15</inkml:trace>
  <inkml:trace contextRef="#ctx0" brushRef="#br0" timeOffset="6652.39">4085 2773 0,'0'21'15,"0"0"1,0 0-16,0 1 0,0-1 0,0 0 16,0 0-16,0 0 0,0 0 15,-21 1-15,21-1 16,0 0-16,-21-21 0,21 21 0,0 0 15</inkml:trace>
  <inkml:trace contextRef="#ctx0" brushRef="#br0" timeOffset="6908.58">4254 2794 0,'0'21'16,"0"0"-16,0 1 0,0-1 16,0 0-16,0 0 15,0 0-15,0 0 0,0 1 0,-21-1 16,21 0-16,0 0 15</inkml:trace>
  <inkml:trace contextRef="#ctx0" brushRef="#br0" timeOffset="7264.38">4254 2773 0,'0'0'0,"43"-21"31,-22 21-31,0 0 0,0 0 0,0 0 16,1 0-16,-1 0 0,0 0 0,0 0 15,0 0-15,22 21 16,-22 0-16,0-21 0,0 21 0,0 0 15,0 1-15,1-22 0,-22 21 0,21 0 16,-21 0-16,0 0 0,0 0 16,-21 1-16,-1-22 0,1 21 0,-21 0 15,21 0-15,-22-21 0,1 21 16,0-21-16,21 21 0,-1-21 0,-20 0 16,21 22-16,0-22 0,0 0 15,-1 0 1,44-22 15,-1 22-31,0-21 16</inkml:trace>
  <inkml:trace contextRef="#ctx0" brushRef="#br0" timeOffset="7480.33">4932 2794 0,'0'21'62,"0"0"-46</inkml:trace>
  <inkml:trace contextRef="#ctx0" brushRef="#br0" timeOffset="7937.06">5270 2815 0,'0'21'16,"0"1"0,0-1-16,0 0 15,0 0-15,0 0 0,0 0 0,0 1 16,0-1-16,0 0 0,-21 0 15,21 0-15,0 0 0,0 1 16,0-1 0,0 0-1,0-42 1</inkml:trace>
  <inkml:trace contextRef="#ctx0" brushRef="#br0" timeOffset="8503.66">5270 2773 0,'22'0'16,"-1"0"-16,21 0 15,-21 0-15,0 0 16,22 0-16,-1 0 0,0 0 0,1 0 15,20 0-15,-20-21 0,-1 21 16,0 0-16,22 0 0,-22 0 0,0 0 16,-20 0-16,20 0 0,-21 0 0,0 0 15,0 0-15,1 0 0,-1 0 16,-21 21 0,0 0-16,0 0 15,0 0-15,0 1 16,0-1-16,0 0 15,0 0-15,0 0 16,0 0-16,0 1 0,0-1 16,0 0-16,0 0 15,0 0-15,0 0 0,0 1 16,0-1-16,0 0 16,0 0-1,-21 0-15,-1-21 0,1 0 16,0 0-16,0 0 15,0 0-15,-22 21 0,22-21 0,-21 0 16,0 0-16,-22 0 0,22 0 0,-22 0 16,22 0-16,-22 0 0,22 0 15,0 0-15,-1 0 0,1 0 16,0 0-16,21 0 0,-22 0 16,22 0-16,0 0 0,0 0 0,0 0 15,-1 0-15,22-21 47</inkml:trace>
  <inkml:trace contextRef="#ctx0" brushRef="#br0" timeOffset="8911.43">4784 3133 0,'0'0'0,"21"0"47</inkml:trace>
  <inkml:trace contextRef="#ctx0" brushRef="#br0" timeOffset="9393.25">3937 3747 0,'0'0'0,"0"-22"15,0 44 17,0-1-32,0 0 15,-21 0-15,21 0 0,0 22 16,0-22-16,0 0 0,0 0 16,-21 0-16,21 0 0,0 1 0,0-1 15,-22 0-15,22 0 0,0 0 0,0 0 16,0-42 31</inkml:trace>
  <inkml:trace contextRef="#ctx0" brushRef="#br0" timeOffset="10128.06">4000 3683 0,'0'0'0,"22"0"0,-1 0 15,21 0-15,-21 0 0,0 0 0,22 0 16,-1 0-16,0 0 16,22 0-16,-1 0 0,1 0 0,-1-21 15,1 21-15,21 0 0,-1 0 0,1-21 16,0 21-16,-22 0 0,22 0 15,-1-21-15,-20 21 0,21 0 0,-22 0 16,1 0-16,-1 0 0,-21 0 16,22-22-16,-22 22 0,1 0 0,-1 0 15,0 0-15,1 0 0,-22 0 0,0 0 16,0 0-16,0 0 0,-21 22 16,0-1-1,0 0 1,-21-21-16,21 21 15,-21-21-15,21 21 0,-21-21 0,21 21 16,0 1-16,0-1 16,0 0-16,0 0 0,0 0 15,0 0-15,0 1 0,0-1 0,0 0 16,0 0-16,0 0 0,0 0 16,0 1-16,0 20 0,0-21 0,0 0 15,0 0-15,0 1 0,0-1 16,0 0-16,0 0 0,0 0 15,0 0-15,-21-21 16,-1 22-16,1-22 16,0 0-16,0 21 15,0-21-15,0 0 0,-22 0 16,22 0-16,0 0 0,-21 0 0,-1 0 16,1 0-16,0 0 0,-22 0 15,1 0-15,-22-21 0,0 21 0,1 0 16,-22 0-16,0 0 0,-21 0 0,21 0 15,0 0-15,22 0 0,-22 0 16,21 0-16,22 0 0,-22-22 0,21 22 16,1 0-16,-1 0 15,1 0-15,-1 0 0,1 0 0,21-21 0,-1 21 16,1 0-16,0 0 0,20 0 16,1 0-16,0 0 0,21-21 31,21 21-31,0 0 15,1 0-15,-1-21 0,0 21 0,0-21 16,0 21-16</inkml:trace>
  <inkml:trace contextRef="#ctx0" brushRef="#br0" timeOffset="10631.66">4170 3747 0,'0'21'16,"0"0"-16,0 0 15,0 0-15,0 0 0,0 1 0,0-1 16,0 21-16,-21-21 0,21 0 0,-22 1 15,22 20-15,-21-21 0,21 0 16,0 0-16,-21 1 0,0-1 0,21 0 16,0 0-16,-21 0 15,21-42 17,0 0-17,0 0-15,0 0 0,0-1 16,0 1-16,21 0 0,-21 0 15,21 21 1,0 0 0,-21 21 15,21-21-31,-21 21 0,22 0 0,-22 1 16,0-1-1,21-21-15,0 21 0,0-21 16,0 0-1,0 0-15,1 0 16,-1 0-16,-21-21 0</inkml:trace>
  <inkml:trace contextRef="#ctx0" brushRef="#br0" timeOffset="11011.44">4487 3937 0,'-21'0'16,"0"21"-16,0-21 0,21 21 16,-21-21-16,-1 22 0,22-1 15,-21 0-15,21 0 0,0 0 0,-21-21 16,21 21-16,-21 1 0,21-1 16,0 0-16,21-21 15,0 0 1,0 0-16,1 0 15,-1 0-15,0 0 0,0-21 16,0 0-16,0 21 0,1-22 0,-1 1 16,-21 0-16,0 0 0,0 0 15,0 0-15,0-1 16,-21 22 0,-1 0-16,1 0 0,0 0 0,0 0 15,0 0-15,0 0 0,21 22 31,21-22-15</inkml:trace>
  <inkml:trace contextRef="#ctx0" brushRef="#br0" timeOffset="11632.47">4889 3958 0,'0'-21'0,"-21"21"16,0 0-16,0 0 15,0 0-15,0 0 0,-1 0 0,1 21 16,0-21-16,0 21 16,0 1-16,0-22 0,21 21 15,21-21 16,0 0-31,0 0 16,0 0-16,0 0 0,1 0 0,-1 0 16,0-21-16,0 21 15,-21 21 48,0 0-63,0 0 15,0 0-15,0 0 0,0 22 0,0-22 16,0 0-16,0 21 0,0-20 16,0 20-16,0-21 0,0 21 0,0 1 15,0-1-15,0 0 0,0-20 16,0 20-16,0 0 0,0 1 0,0-1 16,0 0-16,0 1 0,-21-1 15,0-21-15,21 21 0,-21-20 0,-1 20 16,22-21-16,-21 0 0,0-21 0,0 21 15,0 1-15,0-22 0,-1 0 16,1 0-16,0 0 0,0 0 0,0-22 16,0 1-16,-1 0 0,1 0 0,0 0 15,21 0-15,-21-22 0,21 22 16,0-21-16,0-1 0,0 22 0,0-21 16,0 21-16,0-22 0,0 22 15,0 0-15,0 0 0,21 0 16,0 0-16,0-1 0,1 1 0,-1 0 15,0 0-15,0 0 0,21 0 16,-20-1-16,-1 1 0</inkml:trace>
  <inkml:trace contextRef="#ctx0" brushRef="#br0" timeOffset="11883.53">5165 3937 0,'0'21'0,"0"0"15,0 1-15,0-1 16,0 0-16,0 0 16,-22-21-16,22 21 0,0 0 15,0-42 16,0 0-15</inkml:trace>
  <inkml:trace contextRef="#ctx0" brushRef="#br0" timeOffset="12051.57">5143 3895 0,'22'0'78,"-1"0"-78</inkml:trace>
  <inkml:trace contextRef="#ctx0" brushRef="#br0" timeOffset="12460.52">5355 3979 0,'0'0'0,"0"64"31,0-43-31,0 0 0,0 0 0,0 1 16,0-1-1,0 0 1,0-42 31,0 0-47,0-1 15,0 1-15,0 0 16,0 0-16,0 0 0,0 0 0,0-1 16,21 22-16,0-21 0,1 0 0,-1 21 15,0-21-15,0 21 16,0 0-16,0 0 0,1 0 0,-1 0 15,0 0-15,-21 21 0,0 0 16,21-21-16,-21 21 0,0 1 0,0-1 16,0 0-16,0 0 0,0 0 0,0 0 15,0 1-15,0-1 16,-21 0-16</inkml:trace>
  <inkml:trace contextRef="#ctx0" brushRef="#br0" timeOffset="13339.4">8890 1355 0,'0'0'0,"-21"-43"31,0 43-31,-1 0 16,22 22 0,0-1-1,0 0-15,-21 0 0,21 21 16,0 1-16,-21-1 0,21 22 0,0-1 15,0-21-15,-21 43 0,21-21 16,0-1-16,-21 1 0,21 20 0,0-20 16,0 20-16,0-20 0,0 21 0,0-1 15,0 1-15,0 0 0,0-1 16,0 1-16,0 0 0,0-1 0,-21 1 16,-1 21-16,1-22 0,21 1 15,-21 21-15,0-21 0,0-1 0,0 22 16,-1-21-16,1-1 0,0 1 0,0 0 15,0-1-15,0 1 0,-1-21 16,1-1-16,21 1 0,0-1 16,-21-21-16,21 1 0,0-1 0,0 0 15,0-20-15,0-1 0,0 21 0,0-21 16,0 0-16,0-42 31,0 0-31,0 0 0,0 0 0</inkml:trace>
  <inkml:trace contextRef="#ctx0" brushRef="#br0" timeOffset="14651.69">8890 1461 0,'0'-22'31,"0"1"-16,0 0 17,21 21-32,0 0 0,0 0 15,1 0-15,-1 0 0,21 0 0,0 0 16,1 0-16,-1 0 0,22 0 16,-22 0-16,21 0 0,22 0 0,-21 0 15,41 0-15,-20 0 0,42 0 16,-21 0-16,21 0 0,0 0 0,0 0 15,0 0-15,21 0 0,-21 0 16,21 0-16,0 0 0,-21 0 0,22 0 16,-22 0-16,0 0 0,0 0 15,0 0-15,0 0 0,0 0 16,-22 0-16,22 0 0,-42 0 0,21 0 16,-21 0-16,-1 0 0,-20-21 15,-1 21-15,1 0 0,-1 0 0,-20 0 16,-1 0-16,0 0 0,1 0 15,-1 0-15,-21 0 0,0 0 0,0 0 16,1 0 0,-22 21-1,0 0-15,21 0 16,-21 1-16,0-1 16,0 0-16,0 21 0,0-21 15,0 22-15,0-1 0,0-21 16,0 22-16,-21 20 0,-1-21 0,22 1 15,-21-1-15,0 22 0,0-22 16,21 21-16,-21-20 0,0 20 0,-1 1 16,1-1-16,21 1 0,-21-1 0,21 1 15,-21-1-15,21 22 0,0-22 16,0 1-16,0 21 0,-21-22 0,21 1 16,0-1-16,-21 22 0,21-22 0,0 22 15,0-22-15,-22 22 0,22-21 16,-21 20-16,21-20 0,0-1 15,-21 1-15,21-1 0,-21 1 0,0-1 16,21 1-16,0-1 0,-21 1 16,21-22-16,-22 22 0,22-22 0,0 0 15,0 22-15,-21-22 0,21-21 0,-21 22 16,21-1-16,0-21 0,-21 21 16,21-20-16,0-1 0,0 0 0,0 0 15,0 0-15,-21 0 0,0 1 16,-1-1-1,1-21-15,0 0 16,0 0-16,0 0 0,0 0 0,-1 0 16,1 0-16,-21 0 0,0 0 15,-1 0-15,1 0 0,0 0 16,-22-21-16,1 21 0,-1 0 0,1 0 16,-22-22-16,21 22 0,-20 0 0,20-21 15,-20 21-15,-1-21 0,0 21 16,-21 0-16,1-21 0,-1 21 0,0 0 15,-21 0-15,0 0 0,0-21 0,0 21 16,-21 0-16,21 0 0,-21 0 16,-1 0-16,22 0 0,0 0 0,22 0 15,-22 0-15,21-21 0,0 21 16,0 0-16,21 0 0,1 0 0,-1 0 16,22 0-16,20 0 0,1 0 15,0 0-15,20-22 0,-20 22 0,21-21 16,21 0-1,0 0 1,0 0-16,21 0 16,-21-1-16,21 1 0,-21 0 0</inkml:trace>
  <inkml:trace contextRef="#ctx0" brushRef="#br0" timeOffset="15678.79">9377 2138 0,'0'0'0,"21"0"0,0-21 16,0 21-16,0 0 0,-21-21 16,22 21-16,-1 0 0,0-22 0,-21 1 15,0 0 1,-21 21-1,0-21-15,-1 21 0,1 0 16,0 0-16,-21 0 0,-1 0 0,22 0 16,-21 21-16,21-21 0,-22 21 15,22-21-15,0 21 0,0-21 16,0 22-16,21-1 0,0 0 16,0 0-1,21 0-15,0-21 0,0 21 0,0 1 16,1-1-16,-1 0 0,0 0 15,21 21-15,1 22 16,-22-43-16,-21 0 0,0 0 16,0 1-16,-21-1 0,-1 0 15,1 0-15,0-21 0,-21 21 0,21-21 16,-1 0-16,1 0 0,-21 0 16,21 0-16,0 0 0,-1 0 15,1 0-15,0 0 0,21-21 0,0 0 16,-21 21-16,21-21 0,0 0 15,0-1-15,0 1 16,21 21 0,0-21-1,0 21-15,1 0 16,-1 0-16,0 0 0</inkml:trace>
  <inkml:trace contextRef="#ctx0" brushRef="#br0" timeOffset="16003.61">9483 2413 0,'0'0'0,"21"0"16,-21-21-16,21 21 0,0 0 16,0-21-16,0 0 15,-21-1-15,0 1 16,-21 21-1,0 0-15,0 0 16,0 0-16,0 0 0,-1 21 0,1-21 16,0 22-16,0-1 0,0 0 15,0 0-15,21 0 0,0 0 16,0 1-16,0-1 0,0 0 0,0 0 16,0 0-16,0 0 15,21-21-15,0 22 16,0-22-16,0 0 0,0 0 15,1 0-15,-1-22 0,0 22 16,0-21-16</inkml:trace>
  <inkml:trace contextRef="#ctx0" brushRef="#br0" timeOffset="16455.59">9779 2328 0,'0'0'0,"-21"0"15,0 0-15,-1 0 16,1 22-16,0-1 16,0 0-16,0-21 0,21 21 15,0 0-15,-21 0 0,-1 1 0,22-1 16,0 0-16,0 0 16,0 0-16,0 0 15,22-21 1,-1 0-1,0 0-15,0 0 16,0 0-16,-21-21 0,21 21 0,1-21 16,-22 0-16,21 0 15,0 0-15,-21-1 0,21 1 16,-21 0-16,21 21 16,-21 21 15,-21-21-31,21 21 15,0 1-15,-21-1 0,21 0 0,0 0 16,0 0-16,0 0 16,0 1-16,0-1 0,0 0 15,0 0 1,21-21 0,0-21-1,0 21-15</inkml:trace>
  <inkml:trace contextRef="#ctx0" brushRef="#br0" timeOffset="16835.61">9927 2434 0,'0'-21'16,"0"0"0,21 21 15,0 0-31,1 0 0,-1 0 15,0 0-15,0 21 0,0 0 16,-21 0-16,0 1 0,0-1 16,0 0-16,0 0 0,0 0 0,0 0 15,0 1-15,-21-1 0,21 0 16,-21 0-16,21 0 0,-21-21 0,0 0 16,21 21-16,0-42 31,0 0-31,0 0 15,21 0-15,-21 0 16,21-1-16,-21 1 0,21-21 16,0 21-16,-21 0 0,0-1 0,0 1 15,21 0-15,1 0 16,-1 21-16,-21-21 16,21 21-1</inkml:trace>
  <inkml:trace contextRef="#ctx0" brushRef="#br0" timeOffset="17125.61">10393 2371 0,'-21'0'31,"-1"0"-31,1 0 15,21 21-15,-21 0 0,21 0 16,-21 0-16,21 1 0,-21-1 0,21 0 16,0 0-16,0 0 15,0 0-15,0 1 0,0-1 16,0 0 0,21-21-16,0 0 15,0 0-15,0 0 0,1-21 16,-1 21-16,0-21 15,0-1-15,0 1 0,0 0 0,-21 0 16</inkml:trace>
  <inkml:trace contextRef="#ctx0" brushRef="#br0" timeOffset="17603.34">10626 2074 0,'0'0'0,"0"-21"0,0 42 46,-22 1-46,22-1 16,0 21-16,-21-21 0,21 0 16,0 22-16,0-22 0,0 21 0,0-21 15,0 22-15,0-22 0,0 21 0,-21-21 16,21 22-16,0-22 0,-21 0 16,21 0-16,0 0 0,-21 1 0,21-1 15,0 0-15,0-42 47,0 0-47,0-1 0,0 1 16,0 0-16,0-21 0,0 21 15,21-1-15,0 1 16,-21 0-16,21 0 0,0 0 0,1 21 16,-1-21-16,21 21 0,-21 0 0,0 0 15,1 0-15,20 0 0,-21 0 16,0 21-16,0 0 0,-21 0 15,22 0-15,-22 0 0,0 1 16,0 20-16,0-21 0,0 0 0,0 0 16,-22 1-16,1-1 0,21 0 15,-21 0-15,0-21 16,0 21-16,21-42 47,0 0-47,21 0 0</inkml:trace>
  <inkml:trace contextRef="#ctx0" brushRef="#br0" timeOffset="17803.23">11070 2392 0,'0'21'31,"0"0"-15,0 0-16,0 1 15,0-1-15,-21 0 16,21 0-16</inkml:trace>
  <inkml:trace contextRef="#ctx0" brushRef="#br0" timeOffset="17972.13">11028 2688 0,'0'-21'62,"0"0"-46</inkml:trace>
  <inkml:trace contextRef="#ctx0" brushRef="#br0" timeOffset="18242.97">11324 2286 0,'0'127'31,"0"-85"-31,-21-20 16,21 20-16,-21-21 0,21 0 0,0 22 15,-21-22-15,21 0 0,-22 21 0,22-21 16,0 1-16,0-1 16,0-42 30,22 21-46,-22-22 0,21 1 0</inkml:trace>
  <inkml:trace contextRef="#ctx0" brushRef="#br0" timeOffset="18943.58">11366 2244 0,'22'0'31,"-1"0"-31,0 0 0,0 0 16,0 0-16,22 0 0,-1 0 15,0 0-15,1 0 0,20 0 0,1 0 16,-1 0-16,1 0 0,-1 0 0,1 0 16,-1 0-16,1-21 0,-22 21 15,21 0-15,-20 0 0,-1 0 0,0 0 16,-20 0-16,-1 0 0,0 0 15,0 0-15,0 0 0,0 0 0,1 0 16,-1 0-16,0 0 16,0 0-1,-21 21 32,0 0-47,0 0 16,-21-21-16,21 21 0,0 0 15,0 1-15,-21-1 0,21 0 0,0 0 16,0 0-16,0 0 0,0 22 16,0-22-16,0 0 0,0 21 0,0-20 15,0-1-15,0 21 0,0-21 0,0 0 16,0 1-16,0-1 0,0 0 16,-21 0-16,21 0 0,-22 0 0,22 1 15,0-1-15,-21 0 16,0-21-1,0 0-15,0 0 16,0 0-16,-1 0 0,-20 0 0,21 0 16,-21 0-16,-1 0 0,1 0 15,0 0-15,-1 0 0,1-21 0,-22 21 16,1 0-16,21 0 0,-22-21 16,1 21-16,-1-22 0,1 22 0,-1 0 15,1 0-15,20 0 0,-20 0 0,20 0 16,1 0-16,21 0 0,0 0 15,0 0-15,-1 0 0,1 0 16,42-21 15,1 21-15,-1-21-16,0 21 0,0 0 0,0-21 16,0 21-16</inkml:trace>
  <inkml:trace contextRef="#ctx0" brushRef="#br0" timeOffset="19747.11">15155 1312 0,'0'0'0,"0"-21"0,0 0 0,0 0 15,0 0-15,0 0 16,-21 42 15,0 0-31,21 0 16,-21 21-16,21 1 0,-21-1 15,21 0-15,-22 1 0,22 20 0,-21 1 16,21-1-16,-21 22 0,21-22 16,0 22-16,-21 0 0,0-22 0,0 22 15,21 0-15,-22-1 0,22 1 0,-21 21 16,21-22-16,-21 1 16,21 21-16,-21-21 0,0-1 0,21 22 15,0-21-15,0-1 0,-21 22 0,21-21 16,-22 0-16,1 20 0,21-20 15,-21 0-15,21-1 0,-21 1 0,0 0 16,0-1-16,-1-20 0,1 21 0,0-1 16,-21-20-16,21-1 0,-1 1 15,1-1-15,0 1 0,0-22 0,0 22 16,0-22-16,21 0 0,0-21 0,0 22 16,0-22-16,0-42 31,21 0-31,0-22 15,0 22-15,-21-21 0,21-1 0,0 1 16</inkml:trace>
  <inkml:trace contextRef="#ctx0" brushRef="#br0" timeOffset="21090.02">15240 1249 0,'-21'-21'15,"21"0"1,21 21 0,0-22-1,0 22-15,0 0 0,22 0 0,-1 0 16,0 0-16,22 0 0,-1 0 16,1 0-16,-1-21 0,1 21 0,-1 0 15,1 0-15,21 0 0,-1 0 16,1 0-16,0-21 0,20 21 0,1 0 15,-21-21-15,21 21 0,21 0 16,-21 0-16,21 0 0,0 0 16,-22 0-16,22 0 0,0-21 15,0 21-15,-21 0 0,0 0 0,0 0 16,0 0-16,0 0 0,-1 0 16,-20 0-16,21 0 0,-21 0 0,-22 0 15,22 0-15,-22 0 0,1 0 16,-22 0-16,22 0 0,-22 0 0,-21 0 15,21 0-15,-20 0 0,-1 0 16,0 0-16,0 0 16,0 0-1,-21 21-15,21-21 0,-21 21 0,0 0 16,0 0-16,0 1 0,0-1 16,0 0-16,0 0 0,0 21 0,0-20 15,0 20-15,0 0 0,0 1 0,0-1 16,0 0-16,0 1 0,-21 20 15,21 1-15,0-22 0,0 21 0,-21 1 16,21-1-16,0-20 0,0 20 16,0 1-16,0-1 0,0 1 0,0 20 15,0-20-15,-21 21 16,21-22-16,0 22 0,-21-1 0,21-20 16,0 21-16,0-22 0,0 22 15,0-22-15,0 22 0,0-22 0,0 1 16,0-1-16,0 22 0,-21-43 0,21 22 15,0-1-15,0 1 0,-22-22 16,1 1-16,0 20 0,21-21 0,-21 1 16,0 20-16,21-20 0,-21-1 15,-1 0-15,22 22 0,-21-22 0,21 0 16,0-20-16,-21 20 0,21 0 0,-21-21 16,0 22-16,21-22 0,0 0 15,0 0-15,-21 0 0,-1 1 16,1-1-16,0 0 0,0-21 15,0 21-15,0-21 0,-1 0 16,1 21-16,0-21 0,0 0 0,-21 0 16,20 21-16,-20-21 0,21 0 0,-21 0 15,-1 0-15,-20 0 0,20 0 16,1 0-16,-21 0 0,-1 0 0,22 0 16,-22 0-16,-20 0 0,20 0 0,-21 0 15,1 0-15,-1 0 0,0 0 16,1 0-16,-22 0 0,21 0 0,-21 0 15,22 0-15,-1 0 0,0 0 0,1 0 16,-1 22-16,0-22 16,22 0-16,-22 21 0,1-21 0,20 0 15,-21 0-15,1 0 0,20 0 0,-20 0 16,-1-21-16,0 21 0,22-22 16,-22 1-16,0 21 0,1-21 0,20 0 15,1 21-15,-1 0 0,1 0 0,-1-21 16,22 21-16,-22 0 0,22 0 15,0 0-15,-1 0 0,22 0 0,-21 0 16,0 0-16,20 0 0,1 0 0,0 0 16,0 0-16,0 0 15,21-21 1,0-1 0,0 1-16,21 0 0,0 0 15,0 0-15,0-22 0,22 22 0</inkml:trace>
  <inkml:trace contextRef="#ctx0" brushRef="#br0" timeOffset="23383.51">15494 2604 0,'0'21'16,"21"-21"-1,0 0-15,0 0 16,1 0-16,-1 0 0,0 0 15,21 0-15,-21 0 0,22 0 0,-22 0 16,21 0-16,1 0 0</inkml:trace>
  <inkml:trace contextRef="#ctx0" brushRef="#br0" timeOffset="23523.44">16192 2625 0,'0'0'0,"22"0"31,-1 0-15,0 0 0,0 0-16,0 0 0</inkml:trace>
  <inkml:trace contextRef="#ctx0" brushRef="#br0" timeOffset="23700.34">17166 2688 0,'0'0'0,"21"0"0,0 0 0,1 0 16,-1 0-16,0 0 0,0 0 15,0 0-15,0 0 0,1 0 0,-1 0 16,0 21-16,21-21 0,-21 0 16,1 0-16,-1 0 0</inkml:trace>
  <inkml:trace contextRef="#ctx0" brushRef="#br0" timeOffset="24146.08">16743 3175 0,'0'0'0,"42"0"0,-21 0 0,127 0 31,-126 0-31,20 0 0,0 0 0,1 0 16,-22 0-16,21 0 0,0 0 16,22 0-16</inkml:trace>
  <inkml:trace contextRef="#ctx0" brushRef="#br0" timeOffset="24339.97">17843 3175 0,'0'0'16,"22"0"-16,-1 0 0,0 0 15,0 0-15,0 0 16,0 0 0,1 0-16,-1 0 15,-21 21 1,-21 0 15,-1-21-31,-20 0 0,0 0 0</inkml:trace>
  <inkml:trace contextRef="#ctx0" brushRef="#br0" timeOffset="24523.86">15811 3514 0,'0'0'0,"-42"21"16,-106 42-1,127-63-15,21 22 16,21-22-1,0 0-15,0 0 0,0 0 0,1 0 16,-1 0-16,21 0 0,-21 0 16,0 0-16,1 0 0</inkml:trace>
  <inkml:trace contextRef="#ctx0" brushRef="#br0" timeOffset="24723.75">16446 3704 0,'0'0'16,"22"0"-16,20 21 16,-21 1-16,0-22 0,0 0 15,1 0-15,-1 0 0,0 21 0,21-21 16,-21 0-16,22 0 0,-1 0 16,0 0-16,1 0 0,-1 0 0,0 0 15,22 0-15,-22 0 0,22 0 0,-22 0 16</inkml:trace>
  <inkml:trace contextRef="#ctx0" brushRef="#br0" timeOffset="24891.65">17801 3747 0,'0'0'0,"42"0"0,43 0 16,-43 0-16,-20 0 0,-1 0 0,0 0 16,0 0-16,0 0 31</inkml:trace>
  <inkml:trace contextRef="#ctx0" brushRef="#br0" timeOffset="25461.32">16362 1588 0,'0'0'15,"0"-22"-15,0 1 0,0 0 16,0 0 0,-21 42 15,21 0-31,-22 0 0,22 1 0,0 20 15,0 0-15,-21-21 0,0 22 0,0-1 16,21 0-16,-21 1 0,21-22 16,-21 21-16,21-21 0,-22 22 15,1-22-15,21 0 0,0 0 16,0 0-16,0-42 31</inkml:trace>
  <inkml:trace contextRef="#ctx0" brushRef="#br0" timeOffset="25783.14">16108 1693 0,'0'0'0,"-21"-105"31,21 83-31,0 1 0,0 0 16,0 0-16,21 21 0,-21-21 15,21 0-15,0 21 0,0-22 0,22 22 16,-22 0-16,21 0 0,0 0 15,1 0-15,-1 0 0,0 0 0,1 0 16,-1 0-16,0 22 0,-20-1 16,20 0-16,-21 0 0,0 0 0,-21 0 15,0 1-15,0 20 0,0-21 0,-21 0 16,0 0-16,0 1 0,-22-1 16,22-21-16,-21 21 0,0 0 0,20-21 15,-20 0-15,21 0 0,0 21 16,0-21-16,-1 0 0,44 0 47,-1 0-47,0 0 0,0 0 15</inkml:trace>
  <inkml:trace contextRef="#ctx0" brushRef="#br0" timeOffset="26127.94">16595 1799 0,'21'0'32,"0"0"-17,0 21-15,0 1 16,-21-1-16,21 0 16,-21 0-16,0 0 0,0 0 0,0 1 15,0-1-15,0 0 0,0 0 0,0 0 16,-21-21-16,0 21 0,0-21 15,21 22-15,-21-22 16,21-22 0,0 1-1,21 0-15,0 21 0,-21-21 0,21 0 16,0 0-16,-21-1 16,22 1-16,-1 21 0,-21-21 0,21 0 15,0 0-15,0 21 0,-21-21 16,21 21-16,1 0 0,-1 0 15,-21-22-15,21 22 0,0 0 16</inkml:trace>
  <inkml:trace contextRef="#ctx0" brushRef="#br0" timeOffset="26487.74">17081 1820 0,'0'22'15,"-21"-22"-15,0 21 0,0-21 16,21 21-16,-21 0 0,0 0 0,-1 0 16,1 1-16,21-1 15,-21 0-15,21 0 0,0 0 0,0 0 16,0 1-16,0-1 16,21-21-16,0 0 0,1 0 15,-1 0-15,0 0 0,0 0 0,0 0 16,0-21-16,1 21 0,-1-22 15,0 1-15,0 0 0,-21 0 0,21 0 16,-21 0-16,0-1 0,0 1 16,0 0-16,0 0 0,-21 0 15,21 0-15,-21 21 0,0-22 0,0 22 16,-1 0-16,1 0 16,0 0-16,21 22 15,-21-22-15,21 21 0,0 0 16,0 0-16,0 0 15,21-21-15</inkml:trace>
  <inkml:trace contextRef="#ctx0" brushRef="#br0" timeOffset="27351.24">17484 1884 0,'0'-21'16,"0"42"-16,-22-42 0,1 21 15,0 0-15,0 0 0,-21 0 0,20 0 16,1 0-16,0 21 0,0-21 16,-21 21-16,20 0 0,1 0 0,0 1 15,21 20-15,-21-21 0,21 0 16,0 0-16,0 1 0,0-1 16,21-21-16,-21 21 0,42-21 15,-20 0-15,-1 0 0,21 0 16,-21 0-16,22 0 0,-22-21 0,21 21 15,-21-21-15,22-1 16,-22 1-16,0 0 0,0-21 0,0 21 16,-21-22-16,21 1 0,-21 0 0,22-1 15,-22 1-15,21 0 0,-21-1 16,0 1-16,0 0 0,0 20 0,0 1 16,0 0-16,0 0 0,0 42 31,-21 0-31,-1 0 0,1 1 15,0-1-15,0 21 0,0 0 0,21-20 16,0 20-16,0 0 0,-21 1 16,21-22-16,0 21 0,0-21 0,0 0 15,0 22-15,0-22 0,0 0 16,21 0-16,0-21 16,0 0-16,0 0 15,0 0-15,1 0 0,-1 0 16,0 0-16,0-21 0,-21 0 15,0 0-15,21 21 0,-21-21 0,21-1 16,-21 1-16,0 0 0,0 0 16,22 21-16,-22-21 0,0 42 31,0 0-15,-22 0-16,22 0 0,0 1 15,-21-1-15,21 0 16,0 0-16,0 0 0,0 0 31,21-21-31,1 0 16,-1 0-16,0 0 15,0-21-15,-21 0 0,21 21 0,-21-21 16,21 21-16,-21-21 0,0 0 0,0-1 16,0 1-16,0 0 15,0 42 32,0 0-47,0 1 16,0-1-16,0 0 15,0 0-15,22-21 32,-1 0-17,0 0-15,0 0 16,0 0-16</inkml:trace>
  <inkml:trace contextRef="#ctx0" brushRef="#br0" timeOffset="27814.98">18055 1884 0,'0'0'0,"0"-21"31,-21 21-15,0 0-16,0 21 15,-1 0-15,22 0 0,0 0 16,-21 1-16,21-1 0,-21-21 15,21 21-15,0 0 0,0 0 0,0 0 16,21-21 15,0 0-31,1 0 0,-1 0 0,0 0 16,0 0-16,0-21 16,22 0-16,-22 21 0,0-21 0,0 0 15,0-22-15,0 22 0,1-21 16,-1 21-16,0-22 0,-21 1 0,21 0 15,0-1-15,-21 1 0,0 0 0,0 21 16,0-1-16,0 1 0,0 0 16,0 0-16,0 42 31,-21-21-31,21 21 0,-21 22 0,0-22 16,21 21-16,0-21 0,-21 22 15,21-1-15,-22 0 0,22 1 0,0-22 16,0 21-16,0-21 0,0 22 15,0-22-15,0 0 0,0 0 16,0 0-16,0 0 0,22-21 16,-1 0-16,0 0 15,0 0-15,0 0 16,0 0-16,-21-21 0,22 21 16,-1-21-16</inkml:trace>
  <inkml:trace contextRef="#ctx0" brushRef="#br0" timeOffset="27986.88">18246 1757 0,'0'0'0,"21"0"47,0 0-47,21 0 0,-21 0 15,1 0-15,-1 0 0,21 0 16,-21-21-16,0 21 0,22 0 0,-22-21 15,0-1-15</inkml:trace>
  <inkml:trace contextRef="#ctx0" brushRef="#br0" timeOffset="28643.53">20405 1482 0,'0'0'0,"0"-43"0,0-105 16,0 127 0,0 0-16,0 0 0,0 42 31,0 0-31,0 0 15,0 0-15,0 1 0,0 20 0,0 0 16,-22 22-16,1-22 0,21 22 16,0-1-16,-21 22 0,0-22 0,0 1 15,0-1-15,21 22 16,-22-22-16,1 1 0,0 21 0,0-1 16,0 1-16,0 0 0,21-1 0,0 22 15,-22-21-15,22 21 0,0-22 16,0 22-16,0-21 0,0 21 0,0-22 15,0 1-15,0 0 0,0-1 16,0 1-16,-21 0 0,21-1 0,-21-20 16,21 20-16,-21-20 0,0-1 0,21 1 15,-21-22-15,-1 22 0,1-22 0,21-21 16,-21 22-16,21-22 16,-21 0-16,0 0 0,21 0 0,0 0 15,-21-21-15,21 22 0,-22-22 16,22-22-1,0 1-15,0 0 16,0 0-16,0-21 0,0-1 0,22 1 16,-1 0-16</inkml:trace>
  <inkml:trace contextRef="#ctx0" brushRef="#br0" timeOffset="29795.01">20405 1185 0,'63'0'16,"-42"0"-1,22 0-15,-1 22 0,0-22 16,1 0-16,20 0 0,1 0 0,-1 0 15,1 0-15,20 0 0,1 21 16,0-21-16,20 0 0,22 0 0,-21 0 16,21 0-16,0 21 0,21-21 15,-21 0-15,0 0 0,0 0 16,22 0-16,-1 0 0,-21 21 16,21-21-16,-21 0 0,-21 0 0,21 21 15,0-21-15,-21 0 0,-1 21 16,1-21-16,0 0 0,-21 22 0,-1-22 15,-20 0-15,-1 0 0,1 21 16,-22-21-16,1 0 0,-22 0 0,0 0 16,0 21-16,0-21 0,0 0 15,-21 21-15,22 0 16,-22 0-16,21 1 16,-21-1-16,0 0 0,0 21 15,0 1-15,0-22 0,0 42 16,0-20-16,0-1 0,0 0 15,0 22-15,0-22 0,0 22 16,0-22-16,-21 0 0,21 1 0,-22 20 16,1-21-16,21 22 0,-21-1 15,21 1-15,0-1 0,-21 1 0,0 21 16,21-22-16,0 1 0,0-1 16,-21 1-16,21-1 0,-22 1 0,22 20 15,0-20-15,0-1 0,0 22 16,0-22-16,0 1 0,-21-1 0,21 1 15,0-1-15,-21 1 0,21-1 0,0 1 16,-21-22-16,21 22 16,0-22-16,0 22 0,0-22 0,-21 21 15,21-20-15,-21-1 0,21 0 0,0 1 16,0-1-16,-22-21 0,1 22 16,21-22-16,-21 0 0,21 21 0,0-21 15,-21 1-15,0-1 0,21 0 16,-21-21-16,21 21 0,-22 0 0,1-21 15,0 21-15,0-21 0,0 0 16,0 0-16,-22 0 0,22 0 16,-21 0-16,-1 0 0,1 0 0,0 0 15,-1 0-15,-20 0 0,21 0 0,-22 0 16,1 0-16,-1 0 0,1 0 16,-22 0-16,21-21 0,-41 21 15,20-21-15,-21 21 0,21 0 0,-20-21 16,-1 21-16,0 0 0,0 0 0,0-21 15,0 21-15,1 0 0,-1 0 16,21 0-16,-21 0 0,22 0 0,-22 0 16,21 0-16,0 0 0,1 0 0,20 0 15,-20 0-15,20 0 0,22 0 16,-22 0-16,1 0 0,20 0 0,1 0 16,-21 0-16,20 0 0,1-21 0,0 21 15,-22 0-15,22-22 0,-1 22 16,1-21-16,0 21 0,-1 0 15,1 0-15,21 0 0,0 0 0,0 0 16,21-21-16,-22 21 0,22-21 16,0 0-1,0 0-15,0-1 0,0-20 16</inkml:trace>
  <inkml:trace contextRef="#ctx0" brushRef="#br0" timeOffset="31190.77">20955 2159 0,'0'21'16,"0"0"-16,-21 1 0,0-1 15,-1 0-15,22 21 0,-21 1 0,0-22 16,0 21-16,0 0 0,21 1 16,-21-1-16,-1 0 0,1 1 15,21-1-15,0 0 0,-21-20 0,21 20 16,0-21-16,0 0 0,0 0 15,0 1-15,0-1 0,0 0 16,21 0-16,0-21 0,1 21 16,-1-21-16,0 21 0,0-21 0,0 22 15,0-22-15,22 0 0,-22 21 0,21-21 16,1 0-16,-1 21 0,0-21 16,22 0-16,-22 0 0,22 0 0,-1 0 15,-21 0-15,22 0 0,-1 0 0,1 0 16,-1 0-16,1 0 15,-22 0-15,22 0 0,-22 0 0,22-21 16,-22 0-16,0 21 0,1-22 0,-22 22 16,21-21-16,0 21 0,1-21 15,-22 21-15,21-21 0,-21 21 0,22 0 16,-22-21-16,0 21 0,0 0 16,0-21-16,-21-1 0,22 22 0,-22-21 15,0 0-15,0 0 16,0 0-1,0 0-15,-22 21 0,22-22 0,0 1 16,0 0-16,0 0 0,0 0 16,0 0-16,0-22 0,0 22 15,0 0-15,0-21 0,0 20 16,0-20-16,0 21 0,0 0 0,0 0 16,0-1-16,0 1 0,-21 21 0,0-21 15,0 0-15,0 21 0,-22 0 16,22 0-16,-21-21 0,0 21 0,-1 0 15,1 0-15,0-21 0,-22 21 16,1 0-16,-1 0 0,1-22 0,-1 1 16,-21 21-16,22 0 0,21 0 15,-22-21-15,22 21 0,-22 0 0,22 0 16,21 0-16,-22 0 0,22 0 0,-21 0 16,21 0-16,0 0 15,-1 0-15,1 0 0,0 0 0,0 0 16,0 0-1,0 0-15,-1 0 0,1 0 16,0-21-16,0 21 16,0 0-16,0 0 0,-1 0 0,-20 0 15,21 0-15,0 0 0,21-21 16,0 0 0</inkml:trace>
  <inkml:trace contextRef="#ctx0" brushRef="#br0" timeOffset="31611.53">21124 1482 0,'0'0'0,"0"-21"31,-21 21-31,0 0 0,0 0 16,0 0-16,-1 0 0,1 21 15,0 0-15,-21 0 0,21 0 0,-1 22 16,-20-22-16,21 21 0,0-21 15,0 22-15,-1-1 0,22-21 0,0 0 16,0 22-16,0-22 0,0 0 16,0 0-16,0 0 0,22-21 0,-1 21 15,21 1-15,-21-22 0,0 21 16,22-21-16,-22 0 0,21 0 0,-21 21 16,22-21-16,-22 0 15,21 0-15,-21 0 0,22 0 0,-22 0 16,21 0-16,-21 0 0,1-21 15,20 21-15</inkml:trace>
  <inkml:trace contextRef="#ctx0" brushRef="#br0" timeOffset="32023.3">21421 1842 0,'0'0'15,"0"-22"-15,-22-62 32,1 63-32,0 21 0,0 0 15,0 0-15,0 21 16,-1 0-16,22 0 0,-21 0 0,0 0 15,0 1-15,21-1 16,0 0-16,0 0 0,-21 0 0,21 0 16,0 1-16,0-1 0,0 0 15,0 0-15,0 0 0,21-21 16,0 0 0,0 0-16,0 0 15,1 0-15,-1 0 0,-21-21 16,21 0-16,-21 0 0,21 21 15,-21-21-15,21-1 0,-21 1 0,0 0 16,0 42 31,0 0-47,0 1 16,0-1-16,21 0 15,-21 0-15,22 0 0,-1-21 16,0 21-16,0-21 15,0 0-15,0 0 0,1 0 16,-1 0-16,0 0 0,0 0 0,0 0 16,0 0-16</inkml:trace>
  <inkml:trace contextRef="#ctx0" brushRef="#br0" timeOffset="32392.92">21717 1863 0,'0'0'0,"0"-43"31,21 22-31,0 21 0,0 0 16,1 0-16,-1 0 15,0 0-15,0 0 0,0 0 16,0 21-16,-21 1 0,0-1 16,22 0-16,-22 0 0,0 0 15,0 0-15,0 1 0,0-1 16,0 0-16,0 0 15,-22-21-15,1 0 0,0 0 16,0 0 0,21-21-1,0 0-15,0 0 16,0-1-16,21 1 16,-21 0-16,21-21 0,0 21 0,-21-1 15,22 1-15,-1 0 0,-21 0 16,21 21-16,-21-21 0,21 21 0,-21-21 15,21 21-15,0 0 16,-21-22-16,22 22 0</inkml:trace>
  <inkml:trace contextRef="#ctx0" brushRef="#br0" timeOffset="32715.29">22394 1503 0,'0'0'0,"0"21"47,-21 0-31,0 0-16,0 1 0,21 20 15,-21-21-15,-1 21 0,1 1 16,21-22-16,-21 21 0,0 1 0,21-22 15,0 21-15,0-21 0,0 0 16,0 1-16,0-1 0,0 0 0,0 0 16,21-21-16,-21 21 0,21-21 15,0 0-15,1 0 0,-1 0 0,0 0 16,0 0-16,0 0 0,0 0 0,1-21 16,-1 0-16,0 0 15,0 0-15,-21-1 0,0 1 16</inkml:trace>
  <inkml:trace contextRef="#ctx0" brushRef="#br0" timeOffset="32941.21">22246 1757 0,'21'0'15,"0"0"-15,1 0 16,-1 0-16,21 0 0,-21 0 0,22 0 15,-22 0-15,21 0 0,0 0 16,-20 0-16,20-21 0,0 21 16,1 0-16,-22 0 0,21 0 0,-21-21 15,0 21-15,1 0 0,-1 0 16</inkml:trace>
  <inkml:trace contextRef="#ctx0" brushRef="#br0" timeOffset="33547.65">21251 3577 0,'0'-21'0,"0"42"0,0-63 0,0 21 15,-21 21 1,0 21-16,21 0 16,0 0-16,0 0 0,0 22 0,0-22 15,0 0-15,-21 0 0,21 22 16,0-22-16,-21 0 0,21 0 0,0 0 15,0 0-15,0 1 0,0-1 16,-22-21-16</inkml:trace>
  <inkml:trace contextRef="#ctx0" brushRef="#br0" timeOffset="33816.54">21209 3556 0,'0'0'0,"0"-21"0,42-21 16,-21 20-16,1 22 15,-1-21-15,0 21 16,0-21-16,0 21 0,0 0 0,22 0 16,-22 0-16,0 0 0,21 0 15,-20 21-15,-22 0 0,0 1 16,0-1-16,0 0 0,0 0 15,-22 0-15,1-21 0,0 21 16,0 1-16,-21-22 0,20 21 0,-20 0 16,21-21-16,0 0 0,0 21 15,-1-21-15,1 0 0</inkml:trace>
  <inkml:trace contextRef="#ctx0" brushRef="#br0" timeOffset="34832.16">21717 3662 0,'-21'0'15,"0"0"1,-1 0-16,1 0 15,0 21-15,0-21 0,0 21 0,0-21 16,-1 21-16,1 1 0,0-22 16,21 21-16,0 0 0,-21 0 0,21 0 15,0 0-15,0 1 16,21-1 0,0-21-16,0 0 0,1 0 15,-1 0-15,0 0 0,0 0 16,0-21-16,0 21 0,1-22 0,-1 22 15,0-21-15,-21 0 0,21 0 0,0 0 16,-21 0-16,21 21 0,-21-22 16,0 1-16,0 0 0,0 0 15,0 42 17,-21 0-32,21 0 15,0 1-15,0-1 0,-21-21 16,21 21-16,0 0 0,0 0 0,0 0 15,0 1 1,21-22 0,0 0-16,1 0 15,-1 0-15,0 0 0,0 0 16,0 0-16,0-22 0,22 22 0,-22-21 16,0 0-16,0 21 0,-21-21 15,21 0-15,1 0 0,-22-1 16,0 44 15,-22-1-15,22 0-16,0 0 15,-21-21-15,21 21 0,0 0 16,-21-21-16,21 22 0,0-1 16,21-21-1,0 0-15,1 0 16,-1 0-16,0 0 15,0 0-15,0-21 0,0-1 0,1 22 16,-1-21-16,0 0 16,0 0-16,-21 0 0,0 0 15,0-1-15,0 1 0,0 42 47,0 1-31,-21-22-16,21 21 0,-21 21 0,21-21 15,0 0-15,0 1 0,0 20 0,-21 0 16,21-21-16,0 22 0,-22-1 16,22-21-16,0 22 0,-21-1 0,21-21 15,0 21-15,0 1 0,0-22 16,0 21-16,-21-21 0,0 1 0,21 20 16,-21-21-16,0 0 0,-1-21 0,22 21 15,-21-21-15,0 0 16,0 0-16,0 0 0,0 0 0,-1 0 15,1 0-15,0 0 0,0 0 0,0-21 16,0 0-16,-1 21 0,22-21 16,-21 0-16,0 0 0,21-1 15,0 1-15,0 0 0,0 0 16,0 0-16,21 21 0,0-21 16,1-1-16,-1 1 0,21 0 0,-21 0 15,0 0-15</inkml:trace>
  <inkml:trace contextRef="#ctx0" brushRef="#br0" timeOffset="35484">22373 3768 0,'0'21'46,"0"0"-46,0 0 0,0 0 16,0 1-16,0-1 16,0 0-16,0 0 15,-21-21-15,21-21 47,0 0-47,0 0 16,21 21-16,-21-22 0,0 1 15,0 0-15,21 0 0,0 0 16,1 0-16,-22-1 16,21 22-16,0 0 0,0 0 15,0 0-15,0 0 16,1 0-16,-1 22 16,0-1-16,-21 0 0,0 0 15,0 0 1,0 0-16,0 1 0,-21-22 15,21 21-15,-21-21 16,-1 0 0,44-21 31,-1-1-47,0 22 0,-21-21 15,21 21-15,0-21 0,0 0 16,1 21-16,-1-21 0,0 21 0,0 0 15,0 0-15,0 0 0,1 0 16,-22 21 0,0 0-1,0 0-15,0 0 16,-22-21-16,22 22 0,-21-22 0,0 0 16,21 21-16</inkml:trace>
  <inkml:trace contextRef="#ctx0" brushRef="#br0" timeOffset="35815.37">22945 3852 0,'42'0'31,"-21"0"-31,0 0 15,0 0-15,-21-21 16,22 21-16,-22-21 0,21 21 0,-21-21 16,21 21-16,-21-21 15,-21 21 1,0 0 0,-1 0-16,1 0 15,0 21-15,0 0 0,21 0 16,-21 0-16,21 1 15,0-1-15,0 0 16,0 0 0,21-21-1,0 0-15,0 0 0,0 0 16,1 0-16,-1 0 0,0 0 0,-21-21 16</inkml:trace>
  <inkml:trace contextRef="#ctx0" brushRef="#br0" timeOffset="36237.14">23368 3725 0,'0'22'0,"-21"-1"16,21 0-16,-21-21 0,21 21 16,0 0-16,0 0 0,-22 1 15,22-1-15,0 0 0,-21-21 0,21 21 16,0 0-1,-21-21-15,21-21 47,0 0-47,21 21 16,-21-21-16,21 0 0,1 21 16,-22-22-16,21 1 0,0 0 0,0 0 15,0 21-15,0-21 0,1 0 16,-1 21-16,0 0 0,0 0 0,0 0 15,0 0-15,1 0 0,-22 21 16,21 0-16,-21 0 16,0 0-16,0 0 0,0 1 15,-21-1-15,21 0 16,-22-21-16,1 21 0,21-42 62</inkml:trace>
  <inkml:trace contextRef="#ctx0" brushRef="#br0" timeOffset="36507.98">23961 3387 0,'0'0'0,"0"-21"16,0 42 15,0 0-31,-22 21 0,1-21 16,0 22-16,0-22 0,0 21 15,0-21-15,-1 22 0,1-22 16,21 21-16,-21-21 0,0 22 0,0-22 16,21 0-16,-21 0 0,21 0 0,0 1 15,0-1-15,0 0 0,0 0 16,21-21-16,0 0 15,0 0-15,0 0 16,0 0-16,1-21 0</inkml:trace>
  <inkml:trace contextRef="#ctx0" brushRef="#br0" timeOffset="36716.86">23664 3641 0,'0'0'0,"43"0"16,-22 0 0,0 0-16,0 0 0,0 0 0,22 0 15,-22 0-15,21 0 0,-21 0 16,0 0-16,22 0 0,-22 0 0,21 0 16,-21 0-16,1 0 0,20 21 15,-21-21-15,0 21 0,0-21 0</inkml:trace>
  <inkml:trace contextRef="#ctx0" brushRef="#br0" timeOffset="37123.62">23093 4445 0,'0'0'0,"0"21"16,0 0-1,0 1-15,-21-1 16,21 0-16,0 0 0,0 0 0,0 0 0,-22 1 16,22-1-16,0 0 0,0 0 15,0 0-15,0 0 0,0 1 16,22-22 15</inkml:trace>
  <inkml:trace contextRef="#ctx0" brushRef="#br0" timeOffset="37567.37">23072 4403 0,'0'0'0,"0"-21"0,0-1 0,0 1 16,21 21-1,0-21-15,0 21 0,0 0 16,0 0-16,22-21 0,-22 21 16,0 0-16,21 0 0,1 0 0,-22 0 15,21-21-15,1 21 0,-1 0 16,0 0-16,1 0 0,-1 0 0,0 0 16,-21 0-16,22 0 0,-22 0 0,0 0 15,0 21-15,0-21 0,-21 21 16,0 0-16,0 0 0,0 1 15,0-1-15,0 0 0,0 0 0,0 0 16,0 0-16,0 1 16,0-1-16,0 0 0,0 0 15,22 0-15,-22 0 0,21-21 16,-21 22-16,0-1 0,0 0 16,0 0-16,21-21 0,-21 21 0,0 0 15,0 1-15,0-1 16,-21-21-16,0 0 0,-1 21 0,1-21 15,-21 0-15,0 0 0,-1 0 0,1 0 16,0 0-16,-22 0 0,22 0 16,-22 0-16,22 0 0,0 0 0,-22 0 15,22 0-15,-1 0 0,1 0 0,21 0 16,-21 0-16,20-21 16,1 21-16,0 0 0</inkml:trace>
  <inkml:trace contextRef="#ctx0" brushRef="#br0" timeOffset="46491.51">3006 7027 0,'0'0'0,"0"-21"31,0 0-15,0 0-16,0 0 15,-22 0 1,22-1-1,0 1 1,0 42 47,0 1-63,-21-1 15,21 0-15,0 0 0,0 0 16,0 0-16,0 1 0,0-1 0,0 21 15,0 0-15,0-20 0,0 20 16,0 0-16,0 1 0,0-1 0,0 0 16,-21 1-16,21-1 0,-21 21 0,21-20 15,0-1-15,0 0 0,0 1 16,-21 20-16,21-20 0,0 20 0,0 1 16,-21-22-16,21 21 0,0 1 15,0-1-15,0 1 0,-22-1 16,22 1-16,0-1 0,-21 1 0,21-1 15,0 1-15,-21-1 0,0 1 16,0 21-16,21-22 0,-21 1 0,21-1 16,-22 22-16,22-22 0,-21 1 15,21-1-15,-21 1 0,21 20 0,0-20 16,0 21-16,0-22 0,0 22 0,0-22 16,0 22-16,0-22 0,0 1 15,0 21-15,0-22 0,0 22 0,0-1 16,0 1-16,0 0 0,0-1 0,0 1 15,0-21-15,0 20 0,0 1 16,0 0-16,0-1 0,0 1 16,0 0-16,-21-22 0,21 22 0,0-1 15,-21 1-15,21-21 0,0-1 16,0 22-16,0-22 0,0 1 0,0-1 16,0-20-16,0 20 0,0-21 15,0 1-15,-21-1 0,21 0 0,0-20 16,0 20-16</inkml:trace>
  <inkml:trace contextRef="#ctx0" brushRef="#br0" timeOffset="48715.7">3196 6964 0,'0'0'0,"-21"0"16,21-21-16,-21 21 15,21-21-15,-21 21 0,-1 0 16,1 0 0,42 0 46,1 0-62,-1 0 0,0 0 16,0 0-16,0 0 0,0 0 15,1 0-15,20 0 0,-21 21 0,0-21 16,22 0-16,-22 0 0,21 0 0,-21 0 16,22 0-16,-1 0 0,0 0 15,22 0-15,-22 0 0,22 0 0,-22 0 16,21 0-16,1 0 15,-22 0-15,22 0 0,-1 0 0,1 0 16,20 0-16,-20 0 0,21 0 0,-22 0 16,22 0-16,-1 0 0,1 0 15,0 0-15,-1 0 0,1 0 0,0 0 16,-1 0-16,22 0 0,-21 0 16,42 0-16,-21 0 0,0-21 0,-1 21 15,22 0-15,-21 0 0,0 0 0,21 0 16,-21 0-16,21 0 0,0 0 15,0 0-15,-21 0 0,21 0 0,0-22 16,-21 22-16,21 0 0,0 0 16,0 0-16,21 0 0,-21 0 15,0 0-15,0 0 0,0 0 0,0 0 16,0 0-16,0 0 0,0 0 16,0 0-16,-21 0 0,21 0 0,-22 0 15,-20 0-15,21 0 0,0 0 0,-22 0 16,22 0-16,-21 0 0,0 0 15,-1 0-15,-20 0 0,-1 0 0,1 0 16,-1 0-16,1 0 0,-22 0 0,-21 0 16,22 0-16,-22 0 0,0 0 15,-21-21 1,0 42 46,0 1-62,0-1 0,0 0 16,-21 0-16,21 0 0,-21 0 16,21 1-16,0-1 0,0 21 15,0-21-15,-22 22 0,22-1 0,-21 0 16,21 1-16,0-1 0,0 21 0,-21-20 16,21-1-16,-21 0 0,21 22 15,-21-22-15,21 1 0,0-1 0,0 21 16,0-20-16,-21 20 0,21 1 15,0-22-15,0 22 0,0-1 16,0 1-16,0-1 0,0 1 0,0-1 16,0 1-16,0-22 0,0 21 0,0 1 15,0 21-15,0-22 0,0 1 16,0 20-16,0-20 0,21-1 0,-21 22 16,21-22-16,-21 1 0,0-1 0,0 22 15,0-21-15,21-1 0,-21 22 0,0-22 16,0 22-16,0-22 0,0 1 15,0 21-15,0-22 0,0 22 0,0-22 16,0 22-16,0-22 0,0 22 0,0 0 16,0-22-16,0 22 15,0-22-15,0 1 0,0-1 0,-21 22 16,21-21-16,0-1 0,-21 1 0,21-1 16,0 1-16,0-1 0,-21 1 0,21-1 15,-22 1-15,22-1 0,-21-21 16,21 1-16,0 20 0,0-20 0,0-1 15,0 0-15,0 1 0,0-1 0,0 0 16,0-21-16,0 22 0,0-22 0,0 21 16,21-21-16,-21 1 0,22-1 15,-22 0-15,0 0 0,0 0 0,0 0 16,0 1 0,0-1-1,-22-21-15,1 0 0,0 0 0,0 0 16,0 0-16,0 0 0,-1 0 15,1 0-15,0 0 0,0 0 0,0 21 16,-22-21-16,22 0 0,-21 0 0,21 0 16,-22 0-16,22 21 0,-21-21 0,0 0 15,-1 0-15,1 21 0,0-21 16,-22 21-16,22-21 0,-22 0 0,1 0 16,20 0-16,-41 0 0,20 0 0,1 0 15,-22 0-15,22 0 0,-22 0 0,0 0 16,1 0-16,20 0 0,-21 0 15,1 0-15,-1-21 0,22 21 16,-22 0-16,21-21 0,-20 21 0,-1 0 16,0-21-16,1 21 0,-1 0 0,0 0 15,1-21-15,-1 21 0,0-21 0,1 21 16,-1 0-16,-21 0 0,22-22 16,-1 22-16,-21 0 0,21 0 0,1-21 15,-1 21-15,0 0 0,1 0 0,-1 0 16,0-21-16,1 21 0,-1 0 0,22 0 15,-22-21-15,21 21 0,-20 0 16,20 0-16,-20-21 0,20 21 0,1 0 16,-22-21-16,21 21 0,1 0 0,-1-22 15,1 1-15,21 21 0,-22 0 16,1 0-16,20-21 0,-20 21 16,20 0-16,1 0 0,-21-21 0,20 21 15,1 0-15,-22 0 0,22-21 0,0 21 16,-1 0-16,-20 0 0,21-21 0,-22 21 15,22-22-15,-22 22 0,22 0 16,0 0-16,-1 0 0,1 0 0,0 0 16,20 0-16,-20 0 0,21 0 0,0 0 15,0 0-15,-1 0 16,1 0-16,0 0 0,0 0 0,0 0 0,0 0 16,-1 0-16,1 22 0,0-22 15,0 21-15,0-21 0,0 0 0,-1 0 31,1 0-31,0 0 0,0 21 16,0-21-16,0 0 16,-1 0-16,1 0 15,21 21-15,-21-21 0,0 0 16,21-21 0,0 0-1,0 0-15,21-1 0</inkml:trace>
  <inkml:trace contextRef="#ctx0" brushRef="#br0" timeOffset="49887.06">3323 12023 0,'0'0'0,"-21"0"0,-21 21 15,-1-21-15,22 21 0,-21-21 16,-22 0-16,22 0 0,0 21 15,-22-21-15,1 21 0,20-21 0,1 0 16,0 0-16,-1 22 0,1-22 0,21 0 16,-22 21-16,43 0 15,22 0 1,20-21-16,0 0 16,1 0-16,20 0 0,1 0 0,-1 0 15,1-21-15,20 21 0,-20-21 0,20 0 16,1-1-16,0 1 0,-1 0 0,-20 0 15,21 0-15,-22 0 0,-21-1 16,22 1-16,-22 0 0,1-21 0</inkml:trace>
  <inkml:trace contextRef="#ctx0" brushRef="#br0" timeOffset="51219.25">3958 7641 0,'0'-21'15,"0"42"32,0 0-47,0 22 0,0-22 16,0 0-16,0 21 0,0 1 0,0-1 15,0-21-15,-21 22 0,21-1 16,0 0-16,0 1 0,0-22 0,0 0 16,0 21-16,0-21 0,0 1 0,0-1 15,21-21 1,0 0-16,0 0 0,1 0 0,-1 0 0,0-21 16,21-1-16,-21 1 0,22 0 15,-22 0-15,21 0 0,-21-22 16,22 22-16,-22-21 0,0 21 0,0-22 15,0 22-15,1-21 0,-22 21 0,0-22 16,0 22-16,0 0 0,0 0 16,0 0-16,21 21 62,0 0-46,-21 21-16</inkml:trace>
  <inkml:trace contextRef="#ctx0" brushRef="#br0" timeOffset="51784.92">4762 7684 0,'-21'42'31,"21"-21"-31,-21 0 0,21 0 0,0 1 15,-21 20-15,21-21 0,0 0 0,0 22 16,-21-22-16,21 0 16,-21 21-16,21-21 0,0 1 0,0-1 15,0 0-15,-22-21 0,22 21 16,0-42 15,0 0-31,0 0 0,0-22 16,22 22-16,-1 0 0,-21 0 15,21-22-15,0 22 0,0 0 0,0-21 16,22 21-16,-22-22 0,0 22 0,21 0 16,-20 0-16,-1 21 0,0-21 15,0 21-15,0 0 0,0 0 0,1 0 16,-22 21 0,0 0-16,-22 0 0,1-21 15,0 21-15,-21 0 0,21-21 16,-1 22-16,-20-1 0,21-21 0,-21 0 15,20 21-15,1-21 0,0 0 0,0 0 16,21 21-16,-21-21 0,21 21 16,0 0-16,0 1 15,21-22-15,0 21 0,0 0 16,0 0-16,-21 0 0,22-21 16,-1 21-16,-21 1 0,0-1 0,21-21 15,0 21-15,-21 0 0,21 0 16,0-21-16,1 0 15,-1 0-15,0 0 0,0 0 16,0 0-16,0 0 16,-21-21-16,0 0 0,22 21 15,-1-21-15</inkml:trace>
  <inkml:trace contextRef="#ctx0" brushRef="#br0" timeOffset="52060.35">5355 7641 0,'0'21'16,"0"1"-16,0-1 0,0 0 15,0 0-15,-21 21 0,0-20 16,21-1-16,-21 21 0,-1-21 0,1 22 16,0-22-16,0 21 0,0-21 15,21 0-15,0 1 0,0-1 0,0 0 16,0 0-16,0 0 0,21-21 15,0 21-15,21-21 16,-20 0-16,20 0 0,0 0 0,1-21 16,-1 21-16,0-21 0,1 21 0,-22-21 15,21 21-15,0-21 0,-20 0 16,-1 21-16,0 0 0</inkml:trace>
  <inkml:trace contextRef="#ctx0" brushRef="#br0" timeOffset="52787.39">3979 9398 0,'0'-21'0,"21"0"16,1 0-16,-22-1 15,0 1-15,21 21 16,-21-21-16,0 0 0,0 0 0,0 0 16,0-1-1,-21 22-15,-1 0 16,1 0-16,0 0 0,0 0 0,0 0 16,0 0-16,-1 0 0,1 0 15,0 22-15,0-1 0,0 0 0,0 0 16,-1 0-16,22 0 0,0 22 0,-21-22 15,21 0-15,0 0 0,0 22 16,0-22-16,0 0 0,21 0 0,1-21 16,-1 21-16,0-21 0,0 0 0,0 0 15,0 0-15,22 0 0,-22-21 16,0 21-16,21-21 0,-20 0 0,20 0 16,-21-1-16,0-20 0,0 21 0,22 0 15,-22-22-15,0 22 16,0-21-16,-21 21 0,0-22 0,21 1 15,-21 21-15,0-21 0,0-1 0,0 22 16,0-21-16,-21 21 0,21-1 16,0 1-16,-21 21 0,0 0 0,0 0 15,21 21-15,0 1 0,0-1 16,0 0-16,0 21 0,0 1 16,-21-1-16,21-21 0,0 21 0,0 1 15,0-1-15,0 0 0,0-20 0,0 20 16,0-21-16,21 0 0,-21 22 15,21-22-15,0 0 0,0-21 0,0 21 16,1-21-16,-1 0 16,0 0-16,0 0 0,0 0 15,0 0-15,1-21 0</inkml:trace>
  <inkml:trace contextRef="#ctx0" brushRef="#br0" timeOffset="52947.3">4657 9292 0,'0'-21'16,"21"21"47,0-21-63</inkml:trace>
  <inkml:trace contextRef="#ctx0" brushRef="#br0" timeOffset="53163.5">5080 9038 0,'21'0'0,"-21"21"15,0 1-15,0-1 16,0 0-16,0 21 16,-21-21-16,21 22 0,0-22 0,0 21 15,0-21-15,0 22 0,-21-22 0,21 0 16,0 0-16,-21 22 0,21-22 15,0 0-15,0 0 0,0-42 47,0 0-47,21 0 0</inkml:trace>
  <inkml:trace contextRef="#ctx0" brushRef="#br0" timeOffset="53340.13">5080 9144 0,'0'-21'0,"0"42"0,-21-63 0,21 21 15,0-1-15,0 1 0,0 0 16,21 21-16,0 0 0,0-21 16,0 21-16,1 0 0,-1 0 0,21 0 15,-21 0-15,0 0 0,22 0 0,-22 0 16,0 0-16,0 0 0,-21 21 16,0 0-16,0 0 15,0 1-15,-21-22 0,0 21 0</inkml:trace>
  <inkml:trace contextRef="#ctx0" brushRef="#br0" timeOffset="53484.05">5101 9313 0,'0'0'0,"0"22"31,21-22-31,0 0 0,1 0 16,-1 0-16,0 0 0,0 0 0,0 0 15,0-22-15,1 22 0,-1-21 16,0 0-16,0 0 0,21 21 0,-20-21 15</inkml:trace>
  <inkml:trace contextRef="#ctx0" brushRef="#br0" timeOffset="53743.9">5778 8954 0,'-21'21'15,"0"0"1,21 0-16,-21 0 0,21 0 0,0 1 15,-21-1-15,0 0 0,21 21 16,-22-21-16,22 22 0,0-22 0,0 0 16,0 21-16,0-20 0,0-1 0,0 0 15,0 0-15,0 0 0,22 0 16,-22 1-16,42-22 0,-21 0 16,0 0-16,22 0 0,-22 0 0,21 0 15,-21 0-15,0 0 0,22 0 0,-22-22 16,0 1-16,0 21 0,0-21 15,1 0-15</inkml:trace>
  <inkml:trace contextRef="#ctx0" brushRef="#br0" timeOffset="53907.05">5778 9271 0,'-21'0'0,"42"0"0,-42 21 31,42-21-31,1 0 16,-1 0-16,21 0 15,-21 0-15,0 0 0,1 0 16,-1 0-16,21 0 0,-21-21 0,0 21 0,1-21 16,-1 21-16,0-21 0,-21 0 15</inkml:trace>
  <inkml:trace contextRef="#ctx0" brushRef="#br0" timeOffset="54078.95">5778 8996 0,'0'0'15,"-21"0"-15,21-21 0,21 0 16,1 21 0,-1 0-16,0 0 0,21-22 0,-21 22 15,22-21-15,-22 21 0,21 0 16,1 0-16,-22 0 0,0 0 16,0 0-16,0 0 0</inkml:trace>
  <inkml:trace contextRef="#ctx0" brushRef="#br0" timeOffset="54739.65">3937 10266 0,'0'-21'16,"0"0"-16,0-1 15,0 1-15,0 0 16,0 0-16,-21 0 16,0 21-16,-1 0 0,1 0 15,0 0-15,0 0 0,-21 0 16,20 0-16,1 21 0,0-21 0,-21 21 16,21 0-16,-1 0 0,1 1 0,21-1 15,-21 21-15,21-21 0,-21 0 16,21 22-16,0-22 0,0 0 0,0 0 15,21 0-15,0-21 0,0 0 16,1 0-16,20 0 0,-21 0 16,21-21-16,-20 0 0,20 0 0,-21 0 15,21 0-15,1-1 0,-22 1 16,21-21-16,1 21 0,-22 0 0,0-22 16,0 22-16,0-21 0,0-1 15,-21 22-15,0-21 0,0 21 0,0-22 16,0 22-16,0 0 0,0 0 15,0 0-15,-21 21 16,21 21-16,0 0 0,0 0 16,0 0-16,0 1 0,0 20 15,0-21-15,0 21 0,0-20 0,0 20 16,0-21-16,0 21 0,0-20 0,0 20 16,21-21-16,-21 0 0,0 0 15,22 1-15,-1-1 0,0-21 0,0 0 16,0 0-16,0 0 0,1 0 15,-1 0-15</inkml:trace>
  <inkml:trace contextRef="#ctx0" brushRef="#br0" timeOffset="54907.25">4614 10181 0,'0'0'0,"21"0"78,1 0-78,-1 0 15</inkml:trace>
  <inkml:trace contextRef="#ctx0" brushRef="#br0" timeOffset="55145.12">5355 9906 0,'0'21'0,"-21"0"15,21 1-15,-21-1 0,21 0 0,0 21 16,0-21-16,0 22 16,0-22-16,0 0 0,0 21 0,0-20 15,0 20-15,-21-21 0,21 0 0,0 0 16,0 1-16,0-1 0,0 0 15,0 0-15,21-42 32</inkml:trace>
  <inkml:trace contextRef="#ctx0" brushRef="#br0" timeOffset="55337.04">5355 10012 0,'0'0'0,"-21"0"0,21-42 31,0 20-31,21 22 16,0-21-16,0 21 16,1 0-16,-1 0 0,0 0 0,0 0 15,21 0-15,-20 0 0,-1 0 16,0 0-16,0 0 0,0 0 0,-21 21 16,0 1-1</inkml:trace>
  <inkml:trace contextRef="#ctx0" brushRef="#br0" timeOffset="55474.96">5355 10139 0,'0'0'0,"-21"0"0,21 42 31,0-21-31,21-21 16,0 0-16,0 0 0,1 0 0,-1 0 16,0 0-16,0 0 0,0 0 0,0 0 15,22 0-15,-22-21 0,0 21 16,21-21-16,-20 0 0</inkml:trace>
  <inkml:trace contextRef="#ctx0" brushRef="#br0" timeOffset="55743.58">6075 9885 0,'0'0'0,"21"-21"32,-42 42-17,21 0-15,-21-21 16,21 21-16,-22 22 0,22-22 0,0 0 15,-21 0-15,21 21 0,-21-20 0,0-1 16,21 21-16,0-21 0,0 0 0,-21 22 16,21-22-16,0 0 0,0 0 15,0 0-15,0 1 0,0-1 0,21-21 16,0 21-16,0-21 0,0 0 0,1 0 16,20 0-16,-21 0 0,21 0 0,-20-21 15,20 21-15,-21-21 0,21-1 16,-20 1-16,-1 21 0,0-21 0,0 0 15,0 0-15,-21 0 0</inkml:trace>
  <inkml:trace contextRef="#ctx0" brushRef="#br0" timeOffset="55915.48">6117 10118 0,'0'0'0,"0"21"0,21-21 31,0 0-31,1 0 15,-1 0-15,0 0 0,0 0 16,0 0-16,0 0 0,1 0 0,20-21 16,-21 21-16,0-21 0,0-1 0,-21 1 15,22 21-15</inkml:trace>
  <inkml:trace contextRef="#ctx0" brushRef="#br0" timeOffset="56085.39">6096 9864 0,'0'0'15,"-21"0"-15,0 0 0,-1 0 0,44-21 32,-1 21-32,21 0 0,-21 0 0,22 0 15,-22 0-15,21 0 0,-21-22 16,22 22-16,-1 0 0,-21 0 0,21 0 16,-20 0-16,20 0 0,-21 0 0,0 0 15</inkml:trace>
  <inkml:trace contextRef="#ctx0" brushRef="#br0" timeOffset="56775.99">3873 10964 0,'22'-42'16,"-22"21"-1,0 0 1,-22 21-16,1-21 16,0 21-16,0 0 0,-21 0 0,20 0 15,1 0-15,-21 0 0,21 0 16,0 21-16,-22 0 0,22 0 0,0 0 15,0 0-15,0 1 0,21-1 0,0 0 16,0 21-16,0-21 0,0 1 16,0-1-16,0 0 0,0 0 0,21 0 15,0-21-15,0 0 0,21 0 0,-20 0 16,20 0-16,-21 0 16,21-21-16,1 21 0,-22-21 0,21 0 15,1-22-15,-22 22 0,21 0 0,-21 0 16,22-21-16,-22 20 0,0-20 15,0 0-15,-21 21 0,0-22 0,0 1 16,0 0-16,0 20 0,0-20 0,0 21 16,0 0-16,0 0 0,-21 21 15,0 0-15,0 0 0,21 21 16,-22 0-16,22 0 0,0 0 0,0 22 16,0-22-16,0 21 0,0-21 0,0 22 15,0-22-15,22 21 0,-1-21 16,0 0-16,-21 22 0,21-22 15,0 0-15,0 0 0,1 0 0,-1 1 16,0-22-16,21 0 0,-21 21 16,1-21-16,-1 0 0,21 0 0</inkml:trace>
  <inkml:trace contextRef="#ctx0" brushRef="#br0" timeOffset="56950.89">4720 10964 0,'21'0'79</inkml:trace>
  <inkml:trace contextRef="#ctx0" brushRef="#br0" timeOffset="57242.72">5355 10837 0,'0'0'16,"0"-21"-16,0 0 31,0 42-16,0 0 1,0 1-16,0-1 0,0 0 16,0 0-16,0 21 0,-21-20 0,21 20 15,-21 0-15,21-21 0,0 22 0,0-22 16,0 21-16,-21-21 0,21 1 16,0-1-16,0 0 0,21-21 31,0-21-31,0 0 15,0-1-15,0 1 0,1 0 0</inkml:trace>
  <inkml:trace contextRef="#ctx0" brushRef="#br0" timeOffset="57431.9">5440 10774 0,'0'0'0,"-21"-21"16,21 0-1,21-1 1,0 22-16,0 0 15,0 0-15,0 0 0,1 0 16,-1 0-16,0 0 0,0 0 16,0 0-16,0 0 0,1 0 0,-1 0 15,0 0-15,-21 22 0,0-1 16,0 0-16,-21 0 0</inkml:trace>
  <inkml:trace contextRef="#ctx0" brushRef="#br0" timeOffset="57562.83">5440 10943 0,'-21'21'0,"42"-42"0,-42 64 15,21-22-15,0 0 16,21-21 0,0 0-16,0 0 15,0 0-15,0 0 0,1 0 0,-1 0 16,21-21-16,-21 0 0,22 21 16</inkml:trace>
  <inkml:trace contextRef="#ctx0" brushRef="#br0" timeOffset="57827.67">6223 10668 0,'0'0'0,"0"-21"0,-21 21 31,21 21-31,-21 0 0,-1 22 16,22-22-16,0 0 15,0 0-15,0 21 0,0-20 0,-21 20 16,21-21-16,0 21 0,0-20 0,0 20 15,0-21-15,0 0 0,0 22 16,0-22-16,21 0 0,1 0 16,-1 0-16,0-21 0,0 0 0,0 21 15,0-21-15,1 0 0,-1 0 0,21 0 16,-21-21-16,0 21 0,1-21 0,-1 0 16,0 0-16,0 21 0,0-21 0,0-22 15</inkml:trace>
  <inkml:trace contextRef="#ctx0" brushRef="#br0" timeOffset="58011.57">6329 10922 0,'0'0'0,"-21"0"0,21 21 0,0 0 15,0 1 17,21-22-32,0 0 0,0 0 15,0 0-15,0 0 0,22 0 0,-22-22 16,0 22-16,21-21 0,-20 21 0,-1-21 15,0 21-15,21-21 0,-42 0 16,21 21-16,-21-21 0,0-1 0</inkml:trace>
  <inkml:trace contextRef="#ctx0" brushRef="#br0" timeOffset="58184.47">6371 10668 0,'-21'0'15,"42"0"-15,-63 0 0,63 0 31,0 0-31,0 0 0,0 0 16,1 0-16,-1 0 0,0 0 16,0 0-16,0 0 0,22 0 0,-22-21 15,0 21-15,0 0 0</inkml:trace>
  <inkml:trace contextRef="#ctx0" brushRef="#br0" timeOffset="58475.3">5080 11451 0,'21'0'79,"-21"21"-48</inkml:trace>
  <inkml:trace contextRef="#ctx0" brushRef="#br0" timeOffset="58668.49">5122 11684 0,'0'0'0,"0"21"16,-21-21-1,0 21 1,21 1 15</inkml:trace>
  <inkml:trace contextRef="#ctx0" brushRef="#br0" timeOffset="58840.39">5059 11896 0,'0'0'0,"0"21"16,0 0-16,0 0 31,0-42 0,0 0-31</inkml:trace>
  <inkml:trace contextRef="#ctx0" brushRef="#br1" timeOffset="66320.06">3873 3937 0,'0'0'0,"-21"0"16,0 0-16,0 0 15,0 0-15,0 0 16,-1 0-16,1 0 0,0 0 16,0 0-16,0 0 15,0 0-15,-1 0 16,1 0-16,0 0 0,0 0 15,0 0 1,0 0-16,-1 0 16,1 0-1,0 0-15,42 0 63,0 0-63,1 0 0,-1 0 0,0 0 15,0 0-15,21 0 0,-20 0 0,20 0 16,-21 0-16,21 0 0,1 0 16,-1 0-16,0 0 0,1 0 15,-22 0-15,21 0 0,1 21 16,-1-21-16,0 0 0,1 0 0,-22 0 16,21 0-16,0 0 0,22 0 15,-22 0-15,1 0 0,20 21 0,-21-21 16,22 0-16,-1 0 0,1 0 15,-1 0-15,1 0 0,-22 0 0,22 0 16,-1 0-16,-20 0 0,20 0 16,-21 0-16,1 0 0,20 22 0,-20-22 15,-1 0-15,0 0 0,1 0 0,-22 0 16,21 0-16,0 21 16,1-21-16,-22 0 0,21 0 0,1 0 15,-1 0-15,0 0 0,-21 21 16,22-21-16,-1 0 0,-21 0 0,22 0 15,-1 0-15,-21 0 0,21 0 0,-20 21 16,20-21-16,-21 0 0,0 0 16,22 0-16,-22 0 0,0 0 0,0 0 15,0 0-15,0 0 0,22 0 16,-22 0-16,0 0 0,0 0 16,0 0-16,1 0 15,-44 0 63,1 0-62,-21 0-16,21 0 0,0 0 0,-22 0 16,1 0-16</inkml:trace>
  <inkml:trace contextRef="#ctx0" brushRef="#br1" timeOffset="67055.39">4022 4064 0,'-22'0'16,"1"0"0,42 0 46,1 0-62,-1 0 0,0 0 16,0 0-16,0 0 0,0 0 15,1 0-15,20 0 0,-21 0 0,21 0 16,1 0-16,20 0 0,-20 0 16,20 0-16,1 0 0,-1 0 0,22 0 15,-22 0-15,22 0 0,-22 0 0,22 0 16,-21 0-16,20 0 0,-20 0 15,-1 0-15,1 0 0,20 0 16,-20 0-16,-1 0 0,1 0 0,-1 0 16,1 0-16,-22 0 0,22 0 15,-22 0-15,0 0 0,1 0 0,-1 0 16,0 0-16,-20 0 0,-1 0 16,0 0-16,0 0 0,0 0 0,0 0 15,1 0-15,-22-21 16,-22 21 46,1 0-46</inkml:trace>
  <inkml:trace contextRef="#ctx0" brushRef="#br1" timeOffset="67775.45">3704 4614 0,'0'-21'31,"0"0"-31,0 42 47,0 0-47,0 1 15,0-1-15,0 0 0,0 0 0,0 21 16,-21-20-16,21 20 0,-21-21 16,21 21-16,-21 1 0,21-22 0,0 21 15,0-21-15,-22 22 0,22-22 0,0 0 16,0 0-16,0 0 0,0 1 16,0-1-16,0 0 0,-21-21 15,21-21 32,0 0-31,0-1-16,21 1 0</inkml:trace>
  <inkml:trace contextRef="#ctx0" brushRef="#br1" timeOffset="68818.85">3789 4572 0,'21'0'31,"0"0"-31,0 0 16,0 0-16,1 0 0,-1 0 15,0 0-15,21 0 0,-21 0 0,22 0 16,-1 0-16,0 0 0,1 0 16,-1 0-16,22 0 0,-22 0 0,21 0 15,1 0-15,-1 0 0,1 0 0,-1 0 16,1 0-16,-1 0 0,1 0 16,-1 0-16,-20 0 0,20 0 0,1 0 15,-22 0-15,22 0 0,-22 0 16,0 0-16,1 0 0,20 0 15,-21 0-15,1 0 0,-1 0 0,0 0 16,1 0-16,-22 0 0,21 0 16,-21 0-16,22 21 0,-22-21 0,0 0 15,0 0-15,0 0 0,1 0 0,-1 0 16,0 0-16,0 0 0,0 0 16,0 0-16,1 0 0,-1 0 31,-21 21-16,0 1 1,0-1 0,0 0-16,0 0 0,0 0 15,0 0-15,0 1 0,0-1 16,0 0-16,0 0 0,0 21 16,0-20-16,0-1 0,0 0 0,0 21 15,0-21-15,0 22 0,0-22 16,0 0-16,0 0 0,0 22 0,0-22 15,0 0-15,0 0 0,-21 0 0,21 0 16,0 1-16,-22-1 16,22 0-16,-21-21 0,21 21 15,-21-21-15,21 21 0,0 0 16,-21-21 0,21 22-16,-21-22 0,0 0 15,-1 0 1,1 0-16,0 0 0,0 0 15,21 21-15,-21-21 0,0 0 0,-1 0 16,1 0-16,0 0 0,0 0 0,0 0 16,-22 0-16,22 0 0,-21 0 15,0 0-15,-1 0 0,-20 0 0,20 0 16,-20 0-16,-1 0 0,1 0 16,-1 0-16,-20 0 0,-1 0 15,0 0-15,22 0 0,-22 0 0,1-21 16,20 21-16,-21 0 0,22 0 15,-1 0-15,22 0 0,-21 0 0,-1 0 16,1 0-16,20 0 0,-20 0 0,-1 0 16,22 0-16,-22 0 0,22 0 15,-21 0-15,20 0 0,1 0 0,0 0 16,-1 0-16,1-22 0,0 22 16,20 0-16,1 0 0,-21 0 0,21 0 15,0 0-15,-1 0 16,22-21-16,-21 21 15,21-21 17,21 21-17,1 0 1,-22-21-16,21 21 0,-21-21 0,21 21 16,0 0-16,-21-21 0</inkml:trace>
  <inkml:trace contextRef="#ctx0" brushRef="#br1" timeOffset="69375.55">4022 4932 0,'0'-42'16,"0"20"-1,-22 22 1,1 0-16,0 0 16,0 0-16,0 22 15,0-1-15,-1-21 0,1 21 16,0 0-16,0 0 0,0 0 0,0-21 15,21 22-15,0-1 0,0 0 16,-22-21-16,22 21 0,0 0 16,22-21-16,-1 0 15,0 21-15,0-21 0,0 0 0,0 22 16,1-22-16,-1 0 0,0 21 0,0-21 16,0 0-16,0 21 0,1-21 15,-22 21-15,21-21 0,-21 21 0,0 0 16,-21-21-1,-1 0-15,1 22 0,-21-22 16,21 0-16,0 0 0,-22 21 0,22-21 16,-21 0-16,21 0 0,-1 0 15,-20 0-15,21 0 0,0 0 0,0 0 16,-1 0 0,22-21-1,22-1 16,-1 22-31,0-21 16</inkml:trace>
  <inkml:trace contextRef="#ctx0" brushRef="#br1" timeOffset="69816.53">4149 5122 0,'0'-21'0,"0"0"16,0 42 15,0 0-15,-22 1-16,1-22 15,21 21-15,-21 0 0,21 0 0,0 0 16,0 0-16,0 1 15,0-1-15,0 0 16,21-21 0,0 0-16,1 0 15,-1 0-15,0 0 0,-21-21 16,21 21-16,0-21 0,-21-1 16,21 1-16,-21 0 15,0 0-15,0 0 16,0 0-16,0-1 31,0 44 16,22-22-47,-1 0 16</inkml:trace>
  <inkml:trace contextRef="#ctx0" brushRef="#br1" timeOffset="70543.64">4593 5101 0,'-21'0'16,"0"0"0,0 0-16,-1 0 15,22 21-15,-21-21 16,0 22-16,21-1 15,-21-21-15,0 21 0,21 0 0,-21 0 16,-1 0-16,22 1 16,-21-1-16,21 0 31,0-42 16,0 0-32,0-1-15,0 1 0,0 0 16,21 21-16,1-21 0,-22 0 0,21 0 16,0-1-16,0 1 15,0 0-15,0 21 0,1 0 0,-1-21 16,0 21-16,0 0 0,0 0 16,0 0-16,1 0 0,-1 0 0,-21 21 15,21 0-15,0 0 16,-21 1-16,0-1 0,0 0 15,0 0-15,0 0 0,0 0 16,-21 1-16,0-22 16,21 21-16,-21-21 15,-1 0-15,22-21 32,0-1-17,0 1-15,0 0 0,0 0 16,22 0-16,-1 0 15,0-1-15,0 1 0,0 0 0,22 0 16,-22 21 0,0 0-16,0-21 0,0 21 0,0 0 15,1 0-15,-1 0 0,0 21 16,0 0-16,-21 0 16,0 0-16,0 1 0,0-1 15,0 0-15,0 0 0,0 0 16,-21 0-16,21 1 0,-21-22 15,0 21-15,21-42 47,0-1-47</inkml:trace>
  <inkml:trace contextRef="#ctx0" brushRef="#br1" timeOffset="71099.86">5207 4847 0,'0'21'16,"0"1"0,0-1-16,0 0 0,0 0 15,-21 0-15,21 0 0,0 22 16,0-22-16,0 0 0,-21 0 0,21 22 0,-22-22 15,22 0-15,0 0 16,0 0-16,0 0 0,-21 1 0,21-1 16,-21 0-1,21-42 32,0 0-31,0-1-16,0 1 0,0 0 15,0 0-15,21 21 0,-21-21 16,21 0-16,1 21 0,-22-22 0,21 22 16,0-21-16,0 21 0,0 0 15,0 0-15,1 0 16,-1 0-16,0 0 0,0 0 16,-21 21-16,21-21 0,-21 22 15,0-1-15,0 0 0,0 0 16,0 0-16,0 0 0,-21 1 15,0-1-15,0-21 0,0 21 16,-1-21-16,1 0 0,0 21 0,0-21 16,0 0-16,0 0 15,-1 0-15,1 0 16,21-21 15,21 21-31,1 0 16,-22-21-16,21 21 0</inkml:trace>
  <inkml:trace contextRef="#ctx0" brushRef="#br1" timeOffset="71385.69">5651 5038 0,'0'21'15,"0"0"1,0 0-16,0 0 0,-21 1 16,21-1-16,0 0 0,-21-21 0,21 21 15,0 0-15,0 0 0,-21 1 16,0-1-16,21 0 16,0-42 46,0 0-62</inkml:trace>
  <inkml:trace contextRef="#ctx0" brushRef="#br1" timeOffset="71739.49">5651 4932 0,'-21'0'0,"0"21"16,21 0-16,0 0 16,0 1-1,21-22 1,0 0 0,1 0-16,-1 0 15,0 0-15,0-22 16,-21 1-16,0 0 15,0 0-15,0 0 16,0 0-16,-21-1 0,0 22 16,0 0-16,-1 0 15,1 0-15,0 0 16,21 22 0,0-1-16,0 0 0,0 0 15,0 0-15,0 0 16,21-21-1,0 0-15</inkml:trace>
  <inkml:trace contextRef="#ctx0" brushRef="#br1" timeOffset="72151.28">6096 4826 0,'0'0'0,"0"-21"16,0 42 15,0 0-15,0 0-16,0 1 0,-21-1 16,21 0-16,-21 0 0,-1 0 15,22 22-15,0-22 0,-21 0 0,0 21 16,21-21-16,-21 1 0,21 20 15,0-21-15,0 0 0,-21 0 0,21 22 16,0-22-16,0 0 0,0 0 16,0 0-16,0 1 0,0-1 15,0 0 1,21-21 15,0 0-31,0 0 16,0 0-16,1 0 0,-22-21 15,21 21-15,0 0 0,-21-21 16,21 21-16,0-22 0,-21 1 16,21 0-16,1 0 0</inkml:trace>
  <inkml:trace contextRef="#ctx0" brushRef="#br1" timeOffset="72492.37">5884 5080 0,'0'0'0,"21"0"32,1 0-32,-1 0 0,0 0 15,0 0-15,0 0 0,0 0 0,22 0 16,-22 0-16,0 0 0,21 0 15,-20 0-15,-1-21 0,0 21 0,0 0 16,0 0-16,0 0 0,1-21 16,-1 21-1,0 0-15,0 0 47,0 0-31</inkml:trace>
  <inkml:trace contextRef="#ctx0" brushRef="#br1" timeOffset="78703.28">9080 2625 0,'0'0'0,"0"21"32,22-21 30,-1 21-62,21-21 0,0 0 16,1 0-16,-1 0 0,0 0 0,22 0 15,-1 21-15,1-21 0,21 0 16,-1 0-16,-20 0 0,20 0 0,1 0 16,0 0-16,-1 0 0,-20 0 15,-1 0-15,22 0 0,-21 0 16,-22 0-16,21 0 0,-20 0 0,20 0 15,-20 0-15,-1 0 0,-21 0 0,0 0 16,22 0-16,-22 0 16,-42 0 15,21 21-31,-22-21 16,1 0-16,0 0 0,0 22 15</inkml:trace>
  <inkml:trace contextRef="#ctx0" brushRef="#br1" timeOffset="79526.85">8361 3048 0,'0'0'0,"21"0"0,0 0 0,0 0 16,0 0-16,1 0 0,-1 0 0,0-21 16,0 21-16,0-21 0,-21 0 15,0-1 1,-21 1-16,0 21 16,0 0-16,0 0 0,-1 0 0,1 0 15,-21 0-15,21 0 0,0 0 16,-1 0-16,1 0 0,-21 0 15,21 0-15,0 21 0,-1 1 16,22-1 0,0 0-16,22 0 15,-1 0-15,0-21 0,-21 21 0,21 1 16,0-1-16,0 0 0,1 0 16,-1 0-16,0 0 0,0 1 0,0-1 15,-21 21-15,0-21 0,0 0 16,0 1-16,0-1 0,0 0 0,-21 0 15,0 0-15,0 0 0,0 1 0,-22-1 16,1-21-16,0 21 0,20-21 16,-20 0-16,0 0 0,21 0 15,-22 0-15,22 0 0,0-21 16,0 0-16,21-1 0,0 1 0,0 0 16,0 0-16,0 0 0,0 0 0,0-1 15,0-20-15,0 21 0,0 0 16,21 0-16,-21-1 0,21 1 0,0 0 15,-21 0-15,21 21 16,1-21-16,-1 21 0,0 0 16,0 0-16,0 0 0</inkml:trace>
  <inkml:trace contextRef="#ctx0" brushRef="#br1" timeOffset="79863.66">8636 3344 0,'0'0'0,"21"0"16,43-63 0,-43 63-16,-21-21 0,21 21 15,-21-21-15,0-1 16,-21 22-1,0 0-15,-1 0 0,1 0 16,0 22-16,-21-1 0,21-21 16,-1 21-16,1 0 0,0 0 0,0 0 15,0 22-15,21-22 0,-21 0 16,21 0-16,0 0 0,0 1 16,21-1-16,0-21 15,0 0-15,21 0 16,-20 0-16,-1 0 0,0 0 0,0-21 15,21 21-15</inkml:trace>
  <inkml:trace contextRef="#ctx0" brushRef="#br1" timeOffset="80304.03">9123 3260 0,'0'0'16,"-21"0"-1,-1 0-15,1 0 0,0 21 16,0 0-16,0-21 0,0 21 16,-1 0-16,1 1 0,0-22 0,0 21 15,0 0-15,21 0 0,0 0 16,-21 0-16,-1 1 0,22-1 16,0 0-1,22-21 1,-1 0-16,0 0 0,0 0 0,0 0 15,-21-21-15,21 0 0,1 21 0,-1-22 16,0 1-16,0 0 0,0 21 16,0-21-16,-21 0 0,22 0 15,-22-1-15,21 22 0,-21-21 16,0 42 0,0 1-1,-21-1 1,-1-21-16,1 21 0,21 0 0,-21 0 0,21 0 15,-21 1-15,21-1 16,0 0-16,21-21 31,0 0-31,0 0 16,1 0-16,-1 0 0</inkml:trace>
  <inkml:trace contextRef="#ctx0" brushRef="#br1" timeOffset="80563.59">9440 3323 0,'-21'0'31,"0"0"-31,0 0 0,0 21 16,-1 1-16,22-1 0,-21-21 0,0 21 15,21 0-15,-21 0 0,21 0 0,0 1 16,0-1-16,0 0 15,-21 0-15,21 0 16,0-42 15,21 0-15,-21 0-16,0 0 16</inkml:trace>
  <inkml:trace contextRef="#ctx0" brushRef="#br1" timeOffset="80964.94">9313 3302 0,'21'0'31,"1"0"-15,-1 0-16,0 0 15,-21 21 1,21-21-16,-21 21 0,21 1 15,-21-1-15,0 0 16,0 0-16,0 0 0,0 0 16,0 1-16,0-1 0,0 0 15,-21-21-15,21 21 0,-21-21 16,21 21-16,-21-21 0,21-21 47,0 0-47,0 0 15,0 0-15,0-1 0,0 1 16,0 0-16,0 0 0,0 0 16,0 0-16,21 21 0,-21-22 15,21 1-15,0 21 0,-21-21 16,21 21-16,1 0 16,-1 0-16,-21 21 15,21 0-15</inkml:trace>
  <inkml:trace contextRef="#ctx0" brushRef="#br1" timeOffset="81686.77">9694 3366 0,'-21'0'16,"0"0"-1,0 21-15,0 0 16,21 0-16,-22 0 0,22 0 0,-21-21 16,21 22-16,-21-1 0,21 0 15,0 0-15,0 0 0,0 0 16,0 1-16,21-22 16,0 0-1,1 0-15,-1 0 0,21 0 16,-21 0-16,0-22 0,1 22 0,-1-21 15,21 0-15,-21 0 0,22 0 16,-22 0-16,0-1 0,21 1 0,-21-21 16,1 21-16,-1 0 0,-21-22 15,0 22-15,21-21 0,-21 21 0,21-1 16,-21 1-16,0 0 0,0 0 0,-21 21 31,0 21-31,0 0 16,21 0-16,0 1 0,-22-1 0,1 21 15,21-21-15,-21 22 0,21-22 16,0 21-16,0-21 0,0 0 0,-21 22 16,21-22-16,0 0 0,0 0 15,0 0-15,0 1 16,0-44 31,0 1-47,21 0 15,-21 0-15,21 0 0,0 21 16,-21-21-16,22-1 0,-1 1 0,0 0 16,0 21-16,0-21 0,0 21 0,1 0 15,-1 0-15,0 0 16,0 21-16,-21 0 16,21 0-16,-21 1 15,0-1-15,0 0 16,0 0-16,-21 0 0,0 0 15,0-21-15,21 22 16,0-44 31,0 1-47</inkml:trace>
  <inkml:trace contextRef="#ctx0" brushRef="#br1" timeOffset="81900.11">10350 3429 0,'0'42'15,"0"-20"1,0-1-16,0 0 16,-21 0-16,21 0 15,-21 0-15,21-42 63,0 0-63</inkml:trace>
  <inkml:trace contextRef="#ctx0" brushRef="#br1" timeOffset="82076">10372 3260 0,'0'0'0,"0"-21"15,-22 21 1,22 21 15,22-21 1,-1 0-32,0 0 15</inkml:trace>
  <inkml:trace contextRef="#ctx0" brushRef="#br1" timeOffset="82336.62">10710 3217 0,'0'22'32,"0"-1"-32,0 0 0,0 0 15,-21 0-15,21 0 0,0 1 0,0-1 16,-21 0-16,0 21 0,21-21 15,-21 1-15,21-1 0,0 0 16,0 0-16,-22 0 0,22 0 16,-21 1-16,42-22 47,-21-22-47,22 22 0,-22-21 15,0 0-15</inkml:trace>
  <inkml:trace contextRef="#ctx0" brushRef="#br1" timeOffset="82491.03">10499 3450 0,'21'0'32,"0"0"-32,0 0 15,0 0-15,0 0 0,1 0 16,-1 0-16,0 0 0,0 0 15,0-21-15</inkml:trace>
  <inkml:trace contextRef="#ctx0" brushRef="#br1" timeOffset="83487.55">10795 3450 0,'0'21'0,"0"1"31,21-22-15,0 0-16,0 0 0,1 0 16,-1-22-16,0 22 15,21 0-15,-21-21 0,1 21 0,-1-21 16,-21 0-16,21 21 0,-21-21 16,-21 21 15,0 0-31,-1 0 0,1 0 0,0 0 0,0 0 15,21 21-15,-21 0 16,0-21-16,-1 21 0,22 0 0,-21 1 16,21-1-16,0 0 0,0 0 15,0 0-15,0 0 16,21-21-16,1 0 16,-1 0-16,0 0 0,0 0 0,0 0 15,0 0-15,1 0 0,-1-21 16,21 21-16,-21-21 0,0 0 0,1 21 15,-1-21-15,0 21 0,0-21 0,0-1 16,0 1-16,-21 0 16,0 0-16,0 42 47,0 0-32,0 0-15,0 1 0,-21-1 16,21 0-16,0 0 15,-21-21-15,21 21 0,0 0 16,0-42 47,0 0-63,0 0 15,0 0-15,0 0 16,0-1-16,21 1 15,0 21-15,-21-21 0,22 0 0,-1 21 16,0-21-16,0 21 0,0 0 16,0 21-1,-21 0-15,22-21 0,-22 21 16,0 0-16,0 1 0,21-22 0,-21 21 16,0 0-16,0 0 0,0 0 15,0 0-15,0 1 16,0-1-16,0-42 62,0-1-46,0 1-16,21 21 0,-21-21 0,21 0 16,0 0-16,-21 0 0,21-1 0,1 1 15,-1 21-15,-21-21 0,21 0 16,0 21-16,0 0 0,0 0 0,1 0 15,-1 0-15,0 0 16,0 21-16,0 0 0,-21 0 16,0 1-16,0-1 0,0 0 0,0 0 15,0 0-15,0 0 0,0 1 16,0-1-16,0 0 0,-21 0 16,0 0-16,0-21 15,0 21-15,-1-21 0,1 0 16</inkml:trace>
  <inkml:trace contextRef="#ctx0" brushRef="#br1" timeOffset="88557.19">20574 4593 0,'-21'0'0,"0"0"15,-1 0-15,1 0 16,0 0 0,0 0-16,42 0 46,21 0-46,-20 0 16,-1 21-16,21-21 0,0 0 16,1 0-16,20 22 0,-20-22 15,-1 0-15,21 0 0,-20 21 0,-1-21 16,0 0-16,1 0 0,-1 0 16,-21 0-16,22 0 0,-22 0 0,0 0 15,0 0-15,0 0 0,0 0 16,-42 0 31,0 0-32,0 0-15,21-21 16</inkml:trace>
  <inkml:trace contextRef="#ctx0" brushRef="#br1" timeOffset="88963.95">21188 4466 0,'0'0'0,"-43"0"16,22 0-1,21 21 1,0 1-1,0-1-15,0 0 16,21-21-16,1 21 16,-1-21-16,0 21 0,0-21 15,0 0-15,0 0 0,1 21 0,-1-21 16,0 0-16,0 0 0,0 0 16,-21 22-16,0-1 31,-21-21-31,0 21 15,0-21-15,-22 21 0,22-21 0,0 21 16,-21-21-16,21 21 0,-1 1 0,-20-22 16,21 21-16,0 0 15,0-21-15,21 21 0,-22 0 0,1-21 16,21 21-16,-21-21 0</inkml:trace>
  <inkml:trace contextRef="#ctx0" brushRef="#br1" timeOffset="89603.61">19960 5228 0,'0'0'0,"-21"0"0,0 0 16,21 21-16,-21-21 0,21 22 15,0-1-15,0 0 16,21 0-16,21-21 16,-21 21-16,22 0 0,-1-21 0,0 22 15,22-22-15,-22 21 0,22-21 16,-22 0-16,21 0 0,1 21 0,-1-21 15,-20 0-15,-1 0 0,0 0 0,1 0 16,-22 0-16,0 0 0,0 0 16,-42-21-1,0 21-15,0 0 16,-22-21-16,22-1 0,0 22 16,0 0-16,0-21 0,0 21 0,-1 0 15,22-21-15,22 21 31,-1 0-31,0 0 16,0 0-16,0 21 0,0 0 16,1-21-16,-22 22 0,0-1 0,21-21 15,-21 21-15,0 0 0,0 0 0,0 0 16,-21 1-16,-1-1 0,1-21 16,-21 21-16,21 0 0,0 0 15,-22-21-15,22 21 0,0-21 0,0 22 16,-22-22-16</inkml:trace>
  <inkml:trace contextRef="#ctx0" brushRef="#br1" timeOffset="89676.57">20997 5355 0,'21'0'0,"43"-42"16</inkml:trace>
  <inkml:trace contextRef="#ctx0" brushRef="#br1" timeOffset="90027.37">21653 4678 0,'0'21'47,"0"0"-31,0 22-16,-21-22 0,0 0 0,21 21 16,-21-21-16,0 22 0,0-1 15,-1-21-15,22 0 0,-21 1 0,0 20 16,0-21-16,21 0 0,0 0 15,21-21 17,0 0-32</inkml:trace>
  <inkml:trace contextRef="#ctx0" brushRef="#br1" timeOffset="90275.23">21823 4720 0,'0'0'0,"0"21"32,-21 1-17,21-1-15,-22 0 0,22 0 16,-21 21-16,21-20 0,-21-1 0,21 21 16,0-21-16,0 0 0,-21 1 0,21-1 15,0 0-15,-21 0 16,21 0-16,0 0 0,0 1 15,0-44 17</inkml:trace>
  <inkml:trace contextRef="#ctx0" brushRef="#br1" timeOffset="90447.3">21548 4995 0,'0'0'0,"-22"0"0,1 0 0,42 0 31,1 0-31,-1 0 16,0 0-16,0 0 0,0 0 15,22 0-15,-22 0 0,0 0 16,0-21-16,21 21 0,-20 0 16,-1-21-16,21 21 0,-21-21 0</inkml:trace>
  <inkml:trace contextRef="#ctx0" brushRef="#br1" timeOffset="90984">22077 4763 0,'0'0'0,"0"-22"16,0 44 15,0-1-15,0 0-16,-21 0 0,21 0 0,-22 22 0,22-22 15,0 0-15,0 0 0,0 21 16,-21-20-16,21-1 0,0 0 15,-21 0-15,21 0 0,0 0 16,0 1-16,0-1 16,0-42 15,0-1-15,0 1-16,0 0 0,0 0 0,21 0 15,-21 0-15,0-1 0,0 1 0,0 0 16,0 0-16,0 0 15,0 0-15,0-22 0,0 22 0,0 0 16,0 0-16,0 0 0,21-1 16,1 1-16,-1 21 15,0 0-15,0 0 0,0 0 16,0 0-16,1 0 0,-1 0 16,0 21-16,-21 1 0,21-1 0,0 0 15,0 0-15,-21 0 0,22 22 0,-22-22 16,0 0-16,0 21 0,0-21 15,0 1-15,-43-1 0,43 0 0,-42 0 16,21 0-16,0-21 0,-1 21 16,1-21-16,0 0 0,0 22 15,0-22-15,0 21 0,-1-21 0,1 0 32,42 0-1,-21-21-31,22 21 0,-1 0 15</inkml:trace>
  <inkml:trace contextRef="#ctx0" brushRef="#br1" timeOffset="91242.85">22437 4868 0,'0'22'46,"-22"-1"-46,22 0 16,-21 0-16,21 0 0,0 0 0,0 1 16,-21-1-16,21 0 0,-21 0 0,21 0 15,0 0-15,0 1 16,0-1-16,0 0 16,0-42 30,0 0-46,21-1 0</inkml:trace>
  <inkml:trace contextRef="#ctx0" brushRef="#br1" timeOffset="91466.72">22394 4911 0,'0'-21'16,"21"21"15,1-22-31,-1 22 15,0 0-15,0 0 16,0 0 0,0 0-16,1 0 15,-1 0-15,-21 22 16,0-1 0,-21-21 15</inkml:trace>
  <inkml:trace contextRef="#ctx0" brushRef="#br1" timeOffset="91615.63">22288 5038 0,'0'0'0,"0"21"16,0 0-16,22-21 16,-1 0-16,0 0 15,0 0-15,0 0 0,0 0 16,1 0-16,-1 0 0,0 0 15,0 0-15,0 0 0</inkml:trace>
  <inkml:trace contextRef="#ctx0" brushRef="#br1" timeOffset="91912.46">22881 4868 0,'0'-21'0,"0"42"0,-21-42 47,0 21-47,0 21 16,-1 1-16,1-1 15,0-21-15,-21 42 0,21-21 0,-1 0 16,1 1-16,0-1 0,0 0 16,0 0-16,0 0 0,21 0 15,0 1-15,0-1 0,21-21 16,0 0-16,0 0 15,0 0-15,0 0 0,1 0 16,20 0-16,-21 0 0,21 0 0,-20 0 0,20 0 16,-21 0-16,0-21 15,0 21-15</inkml:trace>
  <inkml:trace contextRef="#ctx0" brushRef="#br1" timeOffset="92279.46">21421 5525 0,'0'0'0,"0"-22"16,-22 22-1,1 22 1,21-1-16,-21-21 0,21 21 16,0 0-16,-21 0 0,21 0 15,-21 1-15,0-1 0,21 0 0,0 0 16,-22 0-16,1 0 15,21 1-15,0-1 16,21-21 0,1 0-16,-1 0 15</inkml:trace>
  <inkml:trace contextRef="#ctx0" brushRef="#br1" timeOffset="92547.31">21929 5567 0,'0'-21'32,"0"42"-32,0-63 0,-22 42 15,1 0-15,0 0 0,0 0 0,0 0 16,-22 0-16,22 21 0,0 0 0,0 0 16,-21-21-16,20 21 0,1 0 15,21 1-15,-21-1 0,21 0 16,0 0-16,0 0 0,0 0 15,21 1-15,0-22 16,1 21-16,-1-21 0,0 0 16,0 0-16,21 0 0,-20 0 0,-1 0 15,0 0-15,21 0 0,-21-21 16</inkml:trace>
  <inkml:trace contextRef="#ctx0" brushRef="#br1" timeOffset="92795.17">22183 5567 0,'0'0'0,"0"-21"32,0 42-17,0 0 1,-22-21-16,1 21 0,21 0 16,-21 1-16,21-1 0,0 0 0,0 0 15,-21-21-15,21 21 0,-21 0 16,21 1-16,0-1 0,0 0 15,-21 0-15,21 0 0,21-21 32,0 0-17,0-21-15,0 0 16</inkml:trace>
  <inkml:trace contextRef="#ctx0" brushRef="#br1" timeOffset="93063.02">22521 5588 0,'0'-21'15,"-21"21"1,0 0 0,0 0-16,0 21 15,-1-21-15,1 21 0,0 0 16,0 1-16,0-1 0,0 0 0,-1 0 15,1 0-15,0 0 0,21 1 0,-21-1 16,21 0-16,-21 0 0,21 0 16,0 0-16,0 1 0,0-1 0,21 0 15,0-21-15,0 0 0,0 21 16,1-21-16,-1 0 0</inkml:trace>
  <inkml:trace contextRef="#ctx0" brushRef="#br1" timeOffset="93107.99">22691 5863 0</inkml:trace>
  <inkml:trace contextRef="#ctx0" brushRef="#br1" timeOffset="120439.29">3408 9610 0,'0'0'0,"-21"0"0,-1-21 0,1 21 0,0 0 16,21-22-16,-21 22 0,0-21 15,21 0 1,21 21 15,21 0-31,-21 0 16,22 0-16,-1 0 0,0 0 0,1 0 16,20 0-16,-20 0 0,41 0 15,-20 0-15,-1 0 0,22 0 0,-22 0 16,22 0-16,0 0 0,21 0 15,-22 0-15,43 0 0,-21 0 0,21 21 16,-21-21-16,21 0 0,0 0 16,21 0-16,0 0 0,-21 21 0,21-21 15,1 0-15,-1 0 0,0 0 0,0 0 16,21 0-16,-20 0 0,-1 0 16,0 0-16,0 0 0,0 0 0,-21 0 15,21 0-15,-21 0 0,22 0 0,-22 0 16,-22 0-16,22 0 0,-21 0 15,-21 0-15,21 0 0,-22 0 0,-20 0 16,21 0-16,-22-21 0,-21 21 16,22 0-16,-22 0 0,-21 0 0,1 0 15,-1 0-15,-42-21 16,-1 21-16,1 0 16,0 0-16</inkml:trace>
  <inkml:trace contextRef="#ctx0" brushRef="#br1" timeOffset="120887.34">5355 8678 0,'-21'0'0,"42"0"0,-42-21 16,21 42 15,21 1-16,21-1-15,-20 0 16,20 0-16,0 0 0,1 22 0,20-22 16,1 0-16,-1 21 0,1-21 0,20 22 15,-20-1-15,-1-21 0,1 22 16,-1-22-16,1 21 0,-1-21 0,-20 0 16,-1 22-16,0-22 0,-21 0 0,22 0 15,-22 0-15,-21 1 0,0-1 0,0 0 16,0 0-16,0 0 15,-21-21-15,0 0 32</inkml:trace>
  <inkml:trace contextRef="#ctx0" brushRef="#br1" timeOffset="121233.14">6308 8636 0,'0'0'0,"0"-21"0,0 0 16,-22 21 15,1 21-31,0 0 0,-21 0 0,-1 22 15,1-1-15,0 0 0,-22 1 16,1-1-16,-22 21 0,22-20 0,-22 20 16,21-20-16,-20-1 0,20 0 0,1 1 15,-1-22-15,22 21 0,0-21 16,-1 0-16,1 1 0,0-1 0,20 0 16,1 0-16,0-21 0,21 21 15,-21-21-15,0 0 16</inkml:trace>
  <inkml:trace contextRef="#ctx0" brushRef="#br1" timeOffset="121919.43">868 9906 0,'0'0'15,"-43"-21"1,43 0 0,0 0-16,0-1 0,22 1 0,-1 0 15,0 0-15,21 0 0,-21 0 16,22-1-16,20 1 0,1 0 0,-1 0 15,1 0-15,20 21 0,1-21 16,0-1-16,21 22 0,-22 0 16,22-21-16,-21 21 0,21 0 0,-1 0 15,1 0-15,-21 21 0,0-21 16,20 22-16,-41-1 0,21-21 0,-22 21 16,1 0-16,-22 0 0,21 22 0,-20-22 15,-22 0-15,21 0 0,-21 0 16,1 0-16,-1-21 0,0 22 0,0-1 15,0 0-15,-21 0 0,0 0 32,0-42-1</inkml:trace>
  <inkml:trace contextRef="#ctx0" brushRef="#br1" timeOffset="122271.55">3006 9504 0,'0'0'15,"-22"-21"-15,22 0 0,-21 21 0,21-22 16,-21 22 0,21 22-1,0-1 1,0 0-16,21 0 15,0 0-15,1 0 0,-1-21 16,-21 22-16,21-22 0,0 21 0,0-21 16,0 21-16,1-21 0,-1 0 15,0 21-15,0 0 0,-21 0 16,0 1-16,0-1 0,-21 0 16,21 0-16,-42 0 15,20 0-15,-20 1 0,21-1 16,-21 0-16,-1 0 0,1 0 0,0 0 15,-1 1-15,22-1 0,0-21 16,0 21-16,0-21 0,21 21 0,-22-21 16</inkml:trace>
  <inkml:trace contextRef="#ctx0" brushRef="#br1" timeOffset="123027.23">2709 10795 0,'0'0'0,"0"-21"31,21 21-31,1 0 16,-1-21-16,0 21 0,21 0 16,1 0-16,-1 0 0,0 0 0,1 0 15,20 0-15,1 21 0,20-21 0,1 0 16,0 0-16,20 21 0,1-21 15,21 0-15,-21 21 0,21-21 0,21 21 16,-21-21-16,21 0 0,22 0 16,-22 22-16,21-22 0,1 0 0,-1 0 15,0 0-15,22 0 0,-22 0 0,0 21 0,22-21 16,-22 0-16,1 0 16,-1 0-16,0 0 0,-21 21 0,1-21 15,-1 0-15,0 0 0,-21 0 0,0 21 16,-21-21-16,0 0 0,-22 0 0,1 21 15,-22-21-15,1 0 0,-22 0 16,1 0-16,-22 0 0,-21 21 16,-21-21-16</inkml:trace>
  <inkml:trace contextRef="#ctx0" brushRef="#br1" timeOffset="123482.97">3090 11811 0,'0'21'0,"0"-42"0,0 63 15,21-42 1,1 0-16,-1 0 16,21 0-16,0 0 0,1 0 0,20 0 15,1 0-15,20 22 0,1-22 0,0 0 16,-1 0-16,22 0 0,0 21 0,0-21 15,21 0-15,0 0 0,0 0 16,0 0-16,21 21 0,0-21 0,-21 0 16,21 0-16,1 0 0,20 0 15,-21 0-15,0 0 0,0 0 0,-21 0 16,22 0-16,-22 0 0,0 0 0,-22 0 16,-20 0-16,21 0 0,-43 0 15,1 21-15,-22-21 0,1 0 0,-22 0 16,-42 0-1</inkml:trace>
  <inkml:trace contextRef="#ctx0" brushRef="#br1" timeOffset="123858.69">1968 11261 0,'0'0'0,"0"-21"0,0-1 15,22 22-15,-1 0 16,0 0-16,0 0 0,0-21 0,22 21 16,-1 0-16,0 0 0,1 0 15,20 21-15,1 1 0,-1-1 0,1 0 16,-1 0-16,1 0 0,-1 0 0,-21 1 16,22-1-16,-22 0 0,1 0 15,-1 0-15,-21 0 0,0-21 0,0 22 16,1-1-16</inkml:trace>
  <inkml:trace contextRef="#ctx0" brushRef="#br1" timeOffset="124079.56">3154 11218 0,'0'0'0,"21"0"0,0 0 0,0 0 0,0 0 15,1 0-15,-22 22 0,0-1 16,0 0-16,0 0 0,0 0 16,0 0-16,0 1 0,0 20 0,0-21 15,-22 21-15,1-20 0,0 20 0,0-21 16,-21 21-16,20-20 0,1-1 0,-21 21 16,21-21-16,0 0 0,-22-21 15</inkml:trace>
  <inkml:trace contextRef="#ctx0" brushRef="#br1" timeOffset="127583.28">5969 5419 0,'21'21'16,"-21"0"-16,0 0 16,0 0-16,0 1 0,0-1 0,0 0 15,0 21-15,0-21 0,0 1 16,0 20-16,0-21 0,0 0 0,0 0 15,0 1-15,0-1 0,0 0 16,0 0-16,0 0 0,0 0 16,0-42 31,0 0-47,0 0 0,0 0 15,0-22-15</inkml:trace>
  <inkml:trace contextRef="#ctx0" brushRef="#br1" timeOffset="128312.39">5990 5419 0,'0'-21'31,"21"21"-15,0 0-16,1 0 15,-1 0-15,0 0 0,21 0 0,-21 0 16,22 0-16,-1 0 0,0 0 16,1 0-16,20 0 0,1-22 0,-1 22 15,22 0-15,0 0 0,20 0 16,-20 0-16,21-21 0,0 21 0,0 0 16,-1 0-16,1 0 0,0 0 0,0 0 15,-21 0-15,20 0 0,-20 0 16,0 0-16,-22 0 0,22 0 0,-43 0 15,22 0-15,-1 0 0,-20 0 0,-1 0 16,0 0-16,-21 0 0,22 0 16,-22 0-16,0 0 0,0 0 0,0 0 15,1 0-15,-1 0 0,0 0 16,-21 21 0,0 1-1,0-1-15,0 0 0,0 0 16,0 0-16,0 0 0,0 1 15,0 20-15,0-21 0,0 0 16,0 22-16,0-22 0,0 0 0,0 21 16,21-21-16,-21 1 0,0-1 0,0 0 15,0 0-15,0 0 0,0 0 16,0 1-16,0-1 0,0 0 16,0 0-16,0 0 0,-21-21 15,0 0-15,21 21 0,-21-21 16,-1 0-16,1 22 0,0-22 15,0 0-15,-21 0 0,20 21 0,-20-21 16,0 0-16,-1 0 0,1 0 0,0 0 16,-22 0-16,22 21 0,-43-21 15,22 0-15,-22 0 0,0 0 0,-20 0 16,20 0-16,-42 0 0,21 0 0,-21 0 16,21 0-16,-21 0 0,21 0 15,1 0-15,-1-21 0,21 21 16,0 0-16,22 0 0,-1-21 0,22 21 0,0 0 15,-1 0-15,1-22 0,21 22 16,0 0-16,0 0 0,21-21 16,0 0-1,21 21-15,0-21 16,0 21-16,0-21 0,0 21 16</inkml:trace>
  <inkml:trace contextRef="#ctx0" brushRef="#br1" timeOffset="128615.5">6731 5482 0,'0'0'15,"-21"0"-15,0 0 0,-1 0 0,1 0 0,0 0 16,0 0-16,0 0 0,0 0 0,-1 0 15,1 21-15,0 1 0,-21-22 16,21 42-16,-1-21 0,22 0 0,-21 22 16,-21 84-1,42-106-15,0 21 0,0-21 16,0 0-16,0 1 0,21-1 0,0 0 16,0 0-16,22-21 0,-22 21 15,21-21-15,-21 0 0,22 0 16,-1 0-16,0 0 0,1 0 0,-1 0 15,-21 0-15,22-21 0</inkml:trace>
  <inkml:trace contextRef="#ctx0" brushRef="#br1" timeOffset="130098.81">7133 5673 0,'0'0'0,"-63"0"15,41 0-15,1 0 16,0 0-16,0 0 0,-21 0 0,20 21 15,1-21-15,0 21 0,0 0 16,0 0-16,0 1 0,21-1 16,0 0-16,-22 0 0,22 0 0,0 0 15,0 1-15,0-1 0,0 0 16,22-21-16,-1 0 16,0 0-16,0 0 0,0 0 0,0 0 15,1 0-15,20 0 0,-21 0 0,0-21 16,0 21-16,1-21 0,-1-1 15,0 1-15,-21 0 0,0 0 16,0 0-16,0 0 0,0-1 16,0 44 15,-21-1-15,21 0-16,0 0 15,0 0-15,0 0 16,21-21-16,0 0 0,0 0 15,0 0-15,1 0 0,-1 0 16,0 0-16,0 0 0,0 0 16,0 0-16,-21-21 0,0 0 0,22 21 15,-22-21-15,0 0 0,0 0 16,0-1-16,0 1 0,0 0 16,0 42 15,0 0-31,-22-21 0,22 22 15,0-1-15,0 0 0,0 0 0,0 0 16,0 0-16,0 1 0,0-1 16,22-42 31,-1-1-32,-21 1-15,0 0 0,21 0 16,-21 0-16,21 0 0,-21-1 0,21 22 15,-21-21 1,21 21-16,-21 21 16,0 1-16,22-22 0,-22 21 15,0 0-15,0 0 0,0 0 16,21 0-16,0 1 16,0-1-16,0-21 15,0 0-15,1 0 16,-1 0-16,0 0 0,0 0 15,0-21-15,0-1 0,1 22 0,-1-21 16,0 21-16,-21-21 16,21 0-16,0 0 0,0 21 0,-21-21 15,22-1-15,-22 44 47,0-44 16,0 1-63,0 0 15,0 0 1,-22 21 0,1 0-1,0 21-15,21 0 16,-21 0-16,0 1 0,21-1 0,0 0 15,-21 0-15,21 0 0,0 0 16,0 1-16,0-1 0,0 0 16,0 0-16,21-21 0,0 0 15,0 0-15,0 0 16,0 0-16,1 0 0,20 0 0,-21 0 16,0 0-16,0-21 0,22 21 0,-22-21 15,0 21-15,0-21 0,0-1 16,-21 1-16,0 0 15,0 0-15,0 0 0,0 0 16,0-1-16,-21 22 16,0 0-16,0 0 0,0 0 15,0 0-15,-1 22 0,1-1 16,21 0-16,0 0 0,-21 0 16,21 0-16,0 1 0,0-1 0,0 0 15,0 0-15,0 0 0,21 0 0,0-21 16,1 22-16,-1-22 0,0 0 0,0 0 15,0 0-15,0 0 0,1 0 16,20 0-16,-21 0 0,0 0 0,22-22 16,-22 22-16,0-21 0,0 0 15,21 0-15,-20-21 0,-1 20 16,0-20-16,0 21 0,-21-21 0,21-1 16,0 1-16,-21 0 0,22-1 0,-22 1 15,0 21-15,0-22 0,0 22 16,0 0-16,0 0 0,-22 21 15,1 0-15,0 21 0,21 0 0,-21 0 16,0 22-16,21-22 0,-21 21 16,21 1-16,0-1 0,0 0 0,0-21 15,0 22-15,0-1 0,0-21 0,0 0 16,21 22-16,0-22 0,0 0 16,0-21-16,0 21 0,1-21 15,-1 0-15,21 0 0,-21 0 0,0 0 16,22 0-16,-1 0 0</inkml:trace>
  <inkml:trace contextRef="#ctx0" brushRef="#br1" timeOffset="131548.4">614 7959 0,'0'0'0,"-21"0"0,-1-21 0,-20 21 16,21-22-16,0 22 0,0 0 0,-1 0 16,1-21-16,42 0 31,1 21-31,41 0 0,-21 0 15,22 0-15,-1 0 0,22 0 16,21 21-16,-21 0 0,42 1 0,-22-1 16,22 0-16,0 0 0,-21 21 15,21 1-15,-21-22 0,0 21 16,21 1-16,-21-1 0,-22 0 16,22 1-16,-21-1 0,0 0 0,-1 1 15,-20-1-15,-1 0 0,-20 1 0,-1-1 16,0 0-16,1 1 0,-22-1 15,0-21-15,0 21 0,0-20 0,-21 20 16,0-21-16,0 0 0,0 0 16,0-42 15</inkml:trace>
  <inkml:trace contextRef="#ctx0" brushRef="#br1" timeOffset="131871.21">2730 8361 0,'0'0'15,"-21"-21"-15,0-43 32,42 85-17,0 1-15,1-1 0,-1 0 16,0 0-16,0 0 0,21 22 0,-20-22 15,20 21-15,-21-21 0,0 22 0,0-22 16,1 21-16,-1-21 0,0 22 16,-21-22-16,0 21 0,0-21 15,0 0-15,0 22 0,0-22 0,0 0 16,-21 0-16,0 0 0,-1-21 0,1 22 16,-21-22-16,21 21 0,-22-21 15,22 21-15,-21-21 0,21 0 0,-22 21 16,22-21-16,0 0 0,0 0 15,0 0-15,0 21 0,-1-21 0</inkml:trace>
  <inkml:trace contextRef="#ctx0" brushRef="#br1" timeOffset="132380.2">529 10668 0,'-21'0'15,"42"0"-15,-21 0 16,42 0 0,22 0-16,-1-21 0,22 21 0,21 0 15,-21 0-15,42 0 0,-22 0 16,22 0-16,0 0 0,0 0 15,0-21-15,-21 21 0,21 0 0,0-21 0,-21 21 16,0 0-16,-21 0 0,-1 0 16,-20 0-16,-1 0 0,-20 0 15,-1 0-15,-21 0 0,-21 21 0,0 0 16,-21-21 0,0 0-16,0 0 15,-1 0-15,1 0 0,0-21 16,21 0-16,-21-1 0,0 22 0,0-21 15,-1-21-15,1 21 0,-21 0 16,21-1-16</inkml:trace>
  <inkml:trace contextRef="#ctx0" brushRef="#br1" timeOffset="132591.07">2074 10287 0,'0'0'0,"43"0"31,-1 0-31,-21 21 15,21-21-15,22 21 0,-22-21 16,1 22-16,20-22 0,-21 21 0,1 0 16,20-21-16,-42 21 0,22 0 0,-22 0 15,0 1-15,-21-1 0,0 0 16,0 0-16,-21 0 0,-21 22 16,20-22-16,-20 0 0,-21 21 0,20-21 15,-20 22-15,-1-1 0,-20 0 16</inkml:trace>
  <inkml:trace contextRef="#ctx0" brushRef="#br1" timeOffset="133027.51">190 12615 0,'0'0'0,"22"22"15,20-22 1,0 0-16,22-22 0,-1 1 0,1 21 15,20-21-15,-20-21 0,42 21 16,-22-1-16,22-20 0,-21 21 0,42-21 16,-21-1-16,0 1 0,-1 21 0,22-22 15,-21 1-15,-21 0 16,21 21-16,-22-1 0,-20-20 0,-1 21 16,1 21-16,-22-21 0,1 21 0,-22 0 15,-42 0 16,-1 0-15,1-21 0,0 21-16,21-22 0</inkml:trace>
  <inkml:trace contextRef="#ctx0" brushRef="#br1" timeOffset="133235.41">2011 11917 0,'0'0'0,"-21"0"0,-1 0 0,-20 0 0,21 0 16,0 0-16,0 21 0,-1-21 15,1 0-15,0 0 0,42 0 32,0 0-32,22 0 0,-22 0 15,0 0-15,21 0 0,1 0 0,-1 0 16,0 0-16,1 0 0,-1 21 16,-21 0-16,0 1 0,1 20 0,-22 0 15,0 1-15,-22-1 0,-20 21 0,0 1 16,-22-1-16,-20 1 0,-1-1 15</inkml:trace>
  <inkml:trace contextRef="#ctx0" brushRef="#br1" timeOffset="148398.75">12277 6900 0</inkml:trace>
  <inkml:trace contextRef="#ctx0" brushRef="#br1" timeOffset="148563.66">12255 6858 0,'-84'-21'16,"168"42"-16,-62-21 93,-1 0-93</inkml:trace>
  <inkml:trace contextRef="#ctx0" brushRef="#br1" timeOffset="148796.51">12890 7789 0</inkml:trace>
  <inkml:trace contextRef="#ctx0" brushRef="#br1" timeOffset="149504.57">12277 8890 0,'0'0'0,"0"-402"0,-22 42 16</inkml:trace>
  <inkml:trace contextRef="#ctx0" brushRef="#br1" timeOffset="149551.54">12277 6795 0,'0'0'15,"0"-22"-15</inkml:trace>
  <inkml:trace contextRef="#ctx0" brushRef="#br1" timeOffset="149628.71">12319 6837 0,'0'0'0</inkml:trace>
  <inkml:trace contextRef="#ctx0" brushRef="#br1" timeOffset="149744.63">12488 7006 0,'21'21'0,"1"-21"15,-22 43-15,-43-107 0,107 170 0,-43-64 16,21 1-16,-21-1 0,1-21 0,20 22 16,-21-22-16,0 21 0,0-21 0,1 0 15,-22 1-15,0-1 0,21 0 16,-21 0-16,0 0 0</inkml:trace>
  <inkml:trace contextRef="#ctx0" brushRef="#br1" timeOffset="149796.6">12848 7514 0,'0'-21'0</inkml:trace>
  <inkml:trace contextRef="#ctx0" brushRef="#br1" timeOffset="152040.46">12277 6752 0,'0'-21'15,"21"21"32,0 0-31,0 21-16,0-21 16,0 21-16,1 1 0,-1-1 15,0-21-15,0 21 0,0 0 0,0 0 16,1 0-16,20 1 0,-21-1 0,0 0 15,0 0-15,22 0 0,-22 0 16,0 1-16,0 20 0,0-21 0,1 0 16,-1 0-16,-21 1 0,21-1 0,0 0 15,-21 0-15,21 0 16,-21 0-16,0 1 0,0-1 0,0 0 16,21-21-16,-21 21 15,0-42 48,0 0-48,0 0-15</inkml:trace>
  <inkml:trace contextRef="#ctx0" brushRef="#br1" timeOffset="152515.81">12869 6689 0,'0'0'0,"-21"0"31,21 21-15,-21-21-16,0 21 0,0 0 15,-1 0-15,1 1 0,0-1 16,0 21-16,0-21 0,0 0 0,-1 22 15,1-22-15,0 21 0,0-21 16,0 22-16,-22-22 0,22 21 0,0-21 16,0 1-16,0 20 0,0-21 15,-1 0-15,1 0 0,0 1 16,21-1-16,-21-21 0,0 21 0,0-21 16,21 21-16,0 0 15,-22-21-15,22-21 31,0 0-15,0 0-16,0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03:48:01.2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10202 381 0,'0'-21'15,"0"0"16,0 42 16,0 0-47,0 0 16,0 0-16,-21 1 0,21-1 16,-21 0-16,21 21 0,0-21 15,0 1-15,-21 20 0,0-21 16,21 21-16,0 1 0,-22-1 0,1 0 15,0 1-15,21-1 0,0 22 16,-21-22-16,0 0 0,0 1 0,21-1 16,-22-21-16,22 21 0,0 1 15,-21-22-15,21 21 0,-21-21 0,21 1 16,-21 20-16,21-21 0,0 0 16,0 0-16,-21 1 0,21-1 15,-21 0-15,21-42 63,0 0-63,0-1 15,0 1-15,0 0 0,0 0 0,0 0 16</inkml:trace>
  <inkml:trace contextRef="#ctx0" brushRef="#br0" timeOffset="651.62">9779 593 0,'0'0'16,"0"-21"-16,-21-1 0,21 1 16,0 0-1,0 0-15,0 0 16,21 0-16,0-1 16,0 1-16,0 0 0,1 0 15,-1 21-15,0-21 16,0 21-16,0 0 0,0-21 0,1 21 15,20 0-15,-21 0 0,21 0 16,-20 0-16,20 0 0,-21 0 0,21 0 16,-20 0-16,20 0 0,-21 0 15,0 0-15,22 21 0,-22-21 0,0 21 16,0 0-16,0 0 0,0 0 16,1-21-16,-1 22 0,0-1 0,0 0 15,-21 0-15,0 0 0,21 0 16,-21 1-16,0-1 15,0 0-15,0 0 0,0 0 0,0 0 16,-21 1-16,21-1 0,-21 0 16,0 0-16,0 0 0,-22 0 0,22 1 15,0-22-15,-21 21 0,20 0 16,-20 0-16,21 0 0,0-21 0,-22 21 16,22 1-16,0-22 0,0 21 15,0-21-15,0 21 0,-1-21 0,1 0 16,21 21-16,-21-21 15,0 0-15,21-21 79,21 0-79,0 21 0,0-21 0</inkml:trace>
  <inkml:trace contextRef="#ctx0" brushRef="#br0" timeOffset="1531.84">11049 402 0,'0'0'0,"-21"0"15,0 0-15,-1 0 16,22 21-16,-21-21 15,0 22-15,0-22 0,21 21 16,-21-21-16,0 21 0,21 0 0,-22 0 16,1 0-16,0 1 0,21-1 15,-21 21-15,0-21 0,0 0 0,21 22 16,-22-22-16,1 0 0,21 21 16,-21 1-16,21-22 0,-21 21 0,0-21 15,21 22-15,0-22 0,0 0 0,0 0 16,0 0-16,-21 22 0,21-22 15,0 0-15,0 0 0,0 0 0,0 1 16,0-1-16,0 0 16,0 0-16,0 0 15,0 0 1,21-21-16,0 0 0,0 22 16,0-22-16,0 0 15,1 0-15,-1 0 16,0 0-16,0 0 0,0 0 0,0 0 15,1 0-15,20 0 0,-21-22 16,0 22-16,22 0 0,-22-21 0,0 21 16,21-21-16,-21 0 0,1 21 0,20-21 15,-21 0-15,0-1 0,0 22 16,1-42-16,-1 21 0,0 0 0,0 0 16,0-1-16,0-20 15,-21 21-15,22-21 0,-22 20 0,21 1 16,-21-21-16,0 21 0,0-22 15,0 22-15,0 0 0,0-21 0,0 21 16,0-1-16,0-20 0,0 21 16,0 0-16,0 0 0,0-1 0,-21 1 15,-1 0-15,1 0 0,21 0 16,-21 0-16,0 21 0,0 0 16,0 0-16,21-22 0,-22 22 0,1 0 15,0 0-15,-21 0 0,21 0 16,-1 0-16,1 0 0,0 0 0,0 0 15,0 0-15,0 0 16,21 22-16,-22-22 0,1 0 0,0 21 16,0-21-16,0 21 0,0 0 15,21 0 1,21-21 0,0 0-16,0 0 15</inkml:trace>
  <inkml:trace contextRef="#ctx0" brushRef="#br0" timeOffset="2053.13">11811 466 0,'0'21'47,"0"0"-32,0 0-15,0 0 0,0 1 16,-21-1-16,21 0 0,-21 0 16,21 0-16,0 22 0,0-22 0,-22 21 15,1 0-15,21-20 0,-21 20 16,21 0-16,0-21 0,-21 22 0,21-1 16,-21-21-16,21 22 0,0-22 15,0 0-15,0 0 0,0 21 0,0-20 16,0-1-16,-21-21 0,21 21 15,0 0-15,0 0 0,-22 0 16,22 1-16,0-44 63,0 1-48,0 0-15,0 0 0,22 0 16</inkml:trace>
  <inkml:trace contextRef="#ctx0" brushRef="#br0" timeOffset="2575.98">11790 487 0,'0'-21'32,"21"21"-1,0 0-31,0 0 0,0 0 15,1 0-15,-22 21 0,21-21 16,0 21-16,0-21 0,-21 21 0,21 0 16,0-21-16,-21 22 0,22-1 15,-1 0-15,-21 0 0,0 0 0,21 0 16,0 1-16,-21-1 0,0 0 16,0 0-16,21 0 0,-21 0 0,21 1 15,-21-1-15,22 0 0,-22 0 0,0 0 16,0 0-16,0 1 0,0-1 15,21-21-15,-21 21 0,0 0 16,0 0 0,0-42 46,0 0-46,0 0-16,0 0 0,21 21 15,-21-22-15,21 1 16</inkml:trace>
  <inkml:trace contextRef="#ctx0" brushRef="#br0" timeOffset="3040.1">12721 423 0,'0'0'0,"0"-21"31,-21 21-31,0 0 16,0 0-1,-1 21-15,1-21 16,0 22-16,0-1 0,0 0 0,0 0 16,-1 0-16,1 0 0,0 1 15,0-1-15,0 0 0,0 21 0,-1-21 16,-20 1-16,21-1 0,0 21 0,0-21 16,-1 0-16,1 1 0,21 20 15,-21-21-15,0 0 0,0 0 0,21 1 16,-21-1-16,-1 0 15,1 0-15,42-42 63,1 21-47,-1-21-16,-21 0 0,21 21 0,0-22 15,0 1-15</inkml:trace>
  <inkml:trace contextRef="#ctx0" brushRef="#br0" timeOffset="3560.8">12806 381 0,'0'0'0,"-21"21"62,21 0-46,0 1-16,0-1 0,0 0 15,-22 0-15,22 0 0,0 0 16,0 1-16,-21-1 0,21 0 0,0 21 16,0-21-16,0 1 0,0 20 0,-21-21 15,21 21-15,0-20 0,-21 20 16,21-21-16,0 21 0,-21-20 0,21 20 16,0-21-16,0 0 0,0 22 15,0-22-15,-21 0 0,21 21 0,0-21 16,-22 1-16,22-1 15,0 0-15,0 0 0,0 0 0,0 0 0,0 1 16,0-1-16,0 0 16,0-42 46,0 0-46</inkml:trace>
  <inkml:trace contextRef="#ctx0" brushRef="#br0" timeOffset="4228.42">9292 1651 0,'0'0'0,"-21"0"0,0 0 0,42 0 62,0 0-62,0 0 16,0 0-16,1 0 0,20 0 0,-21 0 16,21 0-16,-20 0 0,20 0 0,21 0 15,1 0-15,-1 21 0,1-21 16,21 0-16,-1 0 0,1 0 0,21 0 16,0 0-16,-1 0 0,1 0 15,0 0-15,21 0 0,0 0 0,0 21 16,0-21-16,0 0 0,0 0 15,-21 22-15,0-22 0,0 0 0,-1 0 16,1 21-16,-21-21 0,0 0 0,-1 0 16,1 0-16,-22 0 15,1 0-15,-1 0 0,1 21 0,-22-21 16,1 0-16,-1 0 0,-21 0 16,21 0-16,-20 0 0,-1 0 0,0 0 15,-21-21 32,0 0-31,0-1-16</inkml:trace>
  <inkml:trace contextRef="#ctx0" brushRef="#br0" timeOffset="5164.88">13885 381 0,'0'0'0,"21"0"47,22 0-31,-22 0-16,0 0 0,21 0 15,1 0-15,-1 0 0,0 0 0,1 0 16,-22 0-16,21 0 0,1-21 15,-22 21-15,0 0 0,0 0 0,0 0 16,-42 0 0,0 0-16,0 0 15,0 0-15,-22-21 0,22 21 16,-21 0-16,-1 0 0,22 0 16,-21 0-16,21 0 0,-22 0 0,22 0 15,0 0-15,0 0 0,0 0 16,0 0-16,-1 0 15,1 0-15,21 21 16,-21-21-16,21 21 0,0 0 16,-21 0-16,21 1 15,-21-22-15,21 21 0,-21 0 0,21 0 16,-22-21-16,22 21 0,0 0 0,0 1 16,0-1-16,-21 0 0,21 0 15,0 0-15,0 22 0,0-22 0,0 0 16,-21 21-16,21-21 0,0 22 15,0-1-15,0 0 0,-21-20 16,21 20-16,-21 0 0,21 1 16,-21-1-16,-1 0 0,22 1 0,-21-1 15,0 0-15,21-21 0,-21 22 0,21-1 16,-21 0-16,21 1 0,-21-1 16,21 0-16,0 1 0,0-1 0,0 0 15,0 1-15,0-1 0,21-21 16,0 22-16,0-22 0,-21 21 0,21-21 15,0 0-15,22 1 0,-22-1 0,0-21 16,0 0-16,22 21 0,-22-21 16,0 0-16,21 0 0,-21 0 0,22 0 15,-22-21-15,0 0 0,21 21 16,-20-22-16,-1 1 0,0 0 16,0 21-16,0-21 0,0 0 0,1-22 15,-1 22-15,0 0 0</inkml:trace>
  <inkml:trace contextRef="#ctx0" brushRef="#br0" timeOffset="5551.69">14626 762 0,'0'-21'15,"0"42"-15,-21-63 0,21 21 0,-21 21 0,21-22 16,-21 22 0,-1 0-16,22 22 15,0-1 1,0 0-16,0 0 0,0 0 0,0 22 16,0-22-16,0 21 0,0 0 15,0 1-15,0-1 0,-21 0 16,21 1-16,-21-1 0,21 0 0,-21 1 15,21-1-15,-21-21 0,0 22 16,-1-22-16,22 21 0,-21-21 0,21 0 16,-21 1-16,21-1 0,0 0 15,-21 0-15,21-42 47,0 0-47,0 0 16,21-1-16</inkml:trace>
  <inkml:trace contextRef="#ctx0" brushRef="#br0" timeOffset="5928.47">14414 931 0,'-21'-21'0,"42"42"0,-63-63 16,42 21-16,-21 0 0,21 0 15,0-1-15,0 1 0,0 0 16,0 0-16,0 0 0,21 21 0,0-21 15,0-1-15,1 1 0,-1 0 16,21 21-16,-21-21 0,22 0 0,-22 21 16,21 0-16,0-21 0,1 21 15,-22 0-15,21 0 0,1 0 0,-1 0 16,-21 0-16,21 0 0,-20 21 16,-1-21-16,0 21 0,0 0 15,-21 0-15,0 0 0,0 1 0,0 20 16,0-21-16,-21 21 0,0-20 15,-22 20-15,22-21 0,-21 21 0,21-20 16,-22-1-16,22 0 0,-21 0 16,21 0-16,0 0 0,-1 1 0,1-22 15,0 21-15,21 0 16,-21-21-16,21 21 16</inkml:trace>
  <inkml:trace contextRef="#ctx0" brushRef="#br0" timeOffset="6555.57">15219 1249 0,'21'-21'16,"-42"42"-16,42-63 0,-21 20 0,21 1 16,-21 0-16,0 0 0,0 0 15,0 0-15,0-1 0,0 1 16,-21 21-16,21-21 0,-21 21 0,0-21 16,-1 21-16,-20 0 0,21 0 15,0 0-15,0 0 0,-22 21 0,22 0 16,0 0-16,-21 1 0,20-1 15,1 0-15,0 21 0,0-21 0,0 22 16,0-22-16,-1 0 0,1 21 0,21-20 16,-21-1-16,21 0 0,0 21 15,0-21-15,0 1 0,0-1 16,0 0-16,21-21 16,0 21-16,1-21 0,-1 0 0,0 0 15,0 0-15,0 0 0,22 0 0,-22 0 16,0 0-16,21-21 0,-21 0 15,1 21-15,20-21 0,-21-1 0,0-20 16,22 21-16,-22 0 0,0-22 0,0 22 16,0-21-16,0 21 0,-21 0 15,0-22-15,22 22 0,-22 0 0,0 0 16,-22 21 15,22 21-15,-21 0-16,21 0 15,-21 0-15,21 1 0,-21-1 0,21 0 16,0 21-16,0-21 0,0 1 16,0-1-16,0 0 0,0 0 0,0 0 15,0 0-15,0 1 0,0-1 16,21-21-16,0 0 16,0 0-16,1 0 0,20 0 0,-21 0 15,21 0-15,-20 0 0,20 0 16,0-21-16,1 21 0</inkml:trace>
  <inkml:trace contextRef="#ctx0" brushRef="#br0" timeOffset="7380.21">15938 1080 0,'0'0'0,"-21"-64"31,0 64-31,0 0 16,0 0-16,0 0 0,-1 0 0,1 21 15,0 0-15,-21 1 0,21-22 0,-1 42 16,1-21-16,0 0 0,0 0 16,0 1-16,0-1 0,-1 0 0,22 0 15,0 0-15,0 0 0,0 1 16,0-1-16,22-21 16,-1 21-16,0-21 0,0 0 15,21 0-15,-20 0 0,-1 0 16,0 0-16,0 0 0,0 0 0,0-21 15,1 0-15,-1 21 0,0-22 16,0 1-16,0 0 0,-21 0 0,0 0 16,21 21-16,1-21 0,-22-1 0,0 1 15,21 0 1,-21 42 15,0 0-15,0 1-16,0-1 15,0 0-15,0 0 0,-21 21 16,21-20-16,0 20 0,0 0 0,0 1 16,0 20-16,-22-21 0,22 22 0,-21-1 15,0 1-15,21-1 0,-21 1 16,0-1-16,0 1 0,-1-1 0,1 22 16,0-21-16,0 20 0,0 1 0,0 0 15,21-1-15,0-20 0,-22 20 16,22 1-16,0-21 0,-21 20 0,21 1 15,0-22-15,0 1 0,0-1 0,0 1 16,0-1-16,0 1 0,0-22 16,-21 1-16,0-1 0,21 0 15,-21-21-15,0 1 0,-1-1 0,1 0 16,0-21-16,0 0 0,-21 0 16,20 0-16,1 0 0,-21 0 0,21 0 15,-22-21-15,22 21 0,-21-21 0,21-1 16,0-20-16,-22 21 0,22 0 0,0-22 15,0 1-15,0 0 0,-1-1 16,1-20-16,0 21 0,0-22 0,0 1 16,0-1-16,-1 1 0,1-22 15,21 21-15,0-20 0,0-1 0,0 0 16,0 22-16,21-22 0,1 22 0,20-1 16,-21 1-16,21-1 0,1 1 15,-1-1-15,0 1 0,22 20 16,-22-20-16,1 21 0,20-22 0,-21 22 15,1-1-15,20-20 0,-20 21 0,-1-1 16,0 22-16,-21-21 0,22-1 16,-22 22-16,0 0 0,0-21 0,0 21 15,-21-1-15,22 22 0,-22-21 16,21 0-16</inkml:trace>
  <inkml:trace contextRef="#ctx0" brushRef="#br0" timeOffset="7776.02">16214 1249 0,'0'0'0,"105"-64"31,-83 64-31,-1-21 0,0 21 0,0-21 16,-21 0-16,0 0 0,0 0 16,0-1-16,0 1 15,-21 21-15,0 0 16,0 0-16,-1 0 0,1 0 16,-21 0-16,21 0 0,0 21 0,-1 1 15,1-1-15,0 0 0,0 21 0,0-21 16,21 1-16,0 20 0,0-21 15,0 0-15,0 22 0,0-22 0,0 0 16,0 0-16,21-21 0,0 21 16,0-21-16,0 0 0,1 21 0,20-21 15,-21 0-15,0 0 0,22 0 0,-22 0 16,0-21-16,0 21 0,21-21 16,-20 0-16,-1 0 0</inkml:trace>
  <inkml:trace contextRef="#ctx0" brushRef="#br0" timeOffset="8532.96">17992 741 0,'0'0'0,"0"-21"0,-22 21 31,1 0-31,21 21 16,-21-21-16,0 21 0,0 0 15,0 22-15,-22-22 0,22 21 0,0 0 16,-21 1-16,-1-22 0,22 21 16,-21 1-16,21-1 0,-22 0 0,22 1 15,0-1-15,0-21 0,21 21 16,0-20-16,0-1 0,0 0 0,0 0 16,21 0-16,0 0 0,0-21 15,22 0-15,-22 22 0,21-22 16,0 0-16,-20 0 0,20 0 0,0 0 15,1 0-15,-1-22 0,-21 22 0,21-21 16,1 0-16,-1 0 0,-21 0 16,0 0-16,22-1 0,-22-20 0,0 21 15,0-21-15,-21-1 0,0 1 16,21 0-16,-21-22 0,0 22 0,0-22 16,0 22-16,-21 0 0,0-1 15,0 1-15,0 21 0,0 0 0,-1-1 16,1 1-16,0 21 0,0 0 0,-21 0 15,20 0-15,1 0 16,0 21-16,-21-21 0,21 22 0,-1-1 16,1 0-16,0 0 0,0 21 15,21-20-15,0-1 0,0 0 0,0 0 16,0 0-16,0 0 0,0 1 16,21-22-16,0 0 0,22 0 15</inkml:trace>
  <inkml:trace contextRef="#ctx0" brushRef="#br0" timeOffset="9156.2">18627 466 0,'0'0'0,"0"-21"0,-22 21 16,1 0-16,0 0 15,0 21 1,0 0-16,21 0 16,0 0-16,-21 0 0,-1 22 15,1-1-15,21 0 0,-21 1 16,21-1-16,-21 0 0,0 22 0,21-22 16,-21 1-16,21 20 0,0-21 15,0 1-15,-22-1 0,22 0 0,0 1 16,-21-22-16,21 21 0,0-21 0,0 1 15,-21 20-15,0-21 16,21 0-16,-21-21 0,21 21 16,-21-21-1,-1 0-15,22-21 16,0 0-16,0 0 16,0 0-16,0 0 0,0-1 15,0-20-15,0 21 0,22 0 16,-1-22-16,0 22 0,0 0 15,0 0-15,22 0 0,-22 0 0,21-1 16,0 1-16,1 21 0,-1 0 0,-21 0 16,22 0-16,-1 0 0,0 0 15,-21 21-15,22 1 0,-22-1 0,21 0 16,-21 0-16,1 0 0,-22 0 16,0 22-16,0-22 0,0 0 0,0 0 15,0 0-15,-22 1 0,1-1 16,0 0-16,0-21 0,-21 21 0,-1-21 15,1 21-15,0-21 0,20 21 0,-20-21 16,0 0-16,-1 0 0,22 0 16,0 0-16,0 0 0,0 0 15,42-21 17,0 21-32,0 0 0,22 0 15</inkml:trace>
  <inkml:trace contextRef="#ctx0" brushRef="#br0" timeOffset="9655.92">18902 1355 0,'0'0'0,"21"0"0,106-64 16,-106 43-1,0 0-15,22 0 0,-22-22 0,0 22 16,-21 0-16,21 0 0,-21 0 0,21 0 16,-21-1-1,-21 44 1,0-1-16,0 0 16,21 0-16,-21 0 0,-1 0 0,22 1 15,-21 20-15,0-21 0,21 21 16,-21 1-16,21-22 0,-21 21 0,21 1 15,-21 20-15,21-21 0,0 1 16,0 20-16,0-20 0,0 20 16,0 1-16,0-22 0,0 21 0,0 1 15,0-22-15,21 22 0,-21-1 0,0-20 16,21 20-16,-21 1 0,0-1 16,0-21-16,0 1 0,0-1 0,0 0 15,0 1-15,0-22 0,0 0 0,0 0 16,-21-21-16,0 0 0,-1 21 15,1-21-15,0 0 0,0 0 0,0 0 16,0-21-16,-1 21 0,1-21 0,0 0 16,0 21-16,0-21 0,21 0 15,-21-1-15,21 1 0,-22-21 16,22 21-16,0 0 0,0-22 0,0 22 16,0-21-16,0-1 0,0 1 15</inkml:trace>
  <inkml:trace contextRef="#ctx0" brushRef="#br0" timeOffset="9874.79">19135 699 0,'0'42'15</inkml:trace>
  <inkml:trace contextRef="#ctx0" brushRef="#br0" timeOffset="10251.68">19346 1249 0,'21'0'0,"-42"0"0,64 0 15,-22 0-15,0 0 0,0 0 0,0 0 16,0-21-16,1 21 0,-1-21 15,0 21-15,0-22 0,-21 1 0,0 0 16,0 0 0,0 0-16,0 0 0,0-1 15,-21 22-15,0 0 0,0 0 16,-22 0-16,22 22 0,0-1 16,0 0-16,0 0 0,-1 0 0,1 0 15,0 1-15,21 20 0,0-21 16,-21 21-16,21-20 0,0-1 0,0 0 15,0 0-15,0 0 0,0 0 16,21 1-16,0-1 0,22-21 16,-22 0-16,0 0 0,0 0 15,21 0-15,-20 0 0,20 0 16</inkml:trace>
  <inkml:trace contextRef="#ctx0" brushRef="#br0" timeOffset="10527.52">20024 1037 0,'0'0'0,"-22"0"15,1 0-15,0 21 0,0 1 16,0-1-16,21 0 0,-21 21 16,-1-21-16,1 1 0,0 20 0,21-21 15,0 0-15,0 22 0,0-22 0,0 0 16,0 0-16,0 0 15,0 0-15,0 1 0,0-1 16,21-21-16,0 21 16,1-21-16,-1 0 0,0 0 0,0 0 15,21 0-15,-20 0 0,20 0 0,-21-21 16,21 0-16,-20-1 0,20 1 16,-21 0-16,21 0 0,-20 0 0</inkml:trace>
  <inkml:trace contextRef="#ctx0" brushRef="#br0" timeOffset="10820.01">20510 741 0,'0'0'0,"0"-21"16,22-22-16,-22 22 0,0 0 0,-22 21 31,1 21-15,21 0-16,-21 1 0,0 20 15,21 0-15,-21 1 0,0-1 0,-1 0 16,1 22-16,21-22 0,-21 0 15,0 22-15,0-22 0,21 1 0,0-1 16,0 0-16,0 1 0,0-22 0,0 0 16,0 21-16,0-21 0,0 1 15,0-1-15,21 0 0,21 0 16,-21-21-16,1 0 0,-1 0 16,0 0-16,0 0 0,21 0 0,-20 0 15,-1 0-15,0 0 0,0 0 16,0-21-16,0 0 0,1 0 15,-1-1-15,-21 1 0</inkml:trace>
  <inkml:trace contextRef="#ctx0" brushRef="#br0" timeOffset="11011.91">20278 1080 0,'21'0'15,"0"0"-15,0 0 16,0 0-16,22 0 0,-22 0 16,21 0-16,0 0 0,-20 0 15,20 0-15,-21 0 0,21-22 0,-20 1 16,-1 21-16,0-21 0</inkml:trace>
  <inkml:trace contextRef="#ctx0" brushRef="#br0" timeOffset="11579.96">21865 423 0,'21'85'16,"-21"-43"-1,0 1-15,0-1 0,0 0 16,0 22-16,-21-1 0,21-20 0,-21 20 16,21 1-16,-21-22 0,0 22 15,21-22-15,-22 0 0,22 1 0,0-1 16,-21 0-16,21-21 0,0 1 0,-21-1 16,21 0-16,0 0 15,0-42 16,0 0-31,0 0 16,-21-1-16</inkml:trace>
  <inkml:trace contextRef="#ctx0" brushRef="#br0" timeOffset="11867.79">21675 656 0,'0'0'0,"0"-42"15,21 21-15,0-22 0,0 22 16,0 21-16,0-21 0,1 0 0,-1 21 15,21 0-15,-21 0 0,22 0 16,-1 0-16,0 0 0,-21 21 0,22 0 16,-1 22-16,-21-22 0,22 21 15,-1 22-15,-21-22 0,0 0 0,0 22 16,1-22-16,-22 22 0,0-22 16,0 0-16,0-21 0,0 22 15,0-22-15,0 0 0,-22 0 0,22 0 16,-21 1-16,21-44 31,0 1-15,0 0-16,21 0 0,1-21 0,20 20 15,-21-20-15,21 0 0</inkml:trace>
  <inkml:trace contextRef="#ctx0" brushRef="#br0" timeOffset="12379.98">22945 360 0,'0'0'0,"-22"21"0,-20 0 0,0 0 16,-1 22-16,-20-1 0,21 0 15,-22 1-15,22-1 0,-22 22 0,1-22 16,20 0-16,1 22 0,0-22 16,-1 0-16,22-20 0,0 20 0,0-21 15,0 0-15,21 0 0,-21 1 0,21-1 16,21-21-1,0 0-15,0-21 16,0-1-16,22 1 16,-1-21-16,0 21 0,1-22 0,-1 1 15,0 0-15,1-1 0,-1 1 16,21 0-16,-20-22 0,-1 22 0,-21 0 16,22-1-16,-22 1 0,21 21 15,-21-22-15,-21 22 0,21 0 0,-21 0 16,22 21-16,-22 21 15,0 0 1,0 0-16,0 22 0,0-1 16,-22 0-16,22 22 0,0-22 0,-21 22 15,21-1-15,-21 1 0,21 20 16,-21-20-16,0-1 0,0-20 16,-1 20-16,1 1 0,0-22 0,0 0 15,0 22-15,0-43 0,-1 21 16,1-20-16,21 20 0,-21-21 0,0 0 15,21 0-15,21-42 32,21 0-32,-20 0 15,-1 0-15,21 0 0,-21-1 16,22-20-16</inkml:trace>
  <inkml:trace contextRef="#ctx0" brushRef="#br0" timeOffset="12731.79">23177 1080 0,'0'0'0,"0"21"32,-21 0-32,0 0 15,0 0-15,0 0 0,21 1 0,-21 20 16,-1-21-16,1 0 0,0 0 16,0 1-16,0 20 0,21-21 0,0 0 15,0 0-15,0 1 16,0-1-16,21-21 15,0 0-15,0 0 0,0 0 0,1 0 16,-1 0-16,0-21 0,0 21 16,21-22-16,-20 1 0,-1 0 15,-21 0-15,21 0 0,-21 0 16,0-1-16,0-20 0,0 21 0,0 0 16,0-22-16,-21 22 0,0 0 15,-1 0-15,1 21 0,0 0 16,0 0-16,0 0 0,0 0 15,21 21-15,-22 0 0,22 0 16,0 1-16,0-1 16,22 0-16,-1-21 0</inkml:trace>
  <inkml:trace contextRef="#ctx0" brushRef="#br0" timeOffset="13315.45">23897 1185 0,'0'0'16,"-63"-42"-1,20 42-15,22 0 0,0 0 16,-21 0-16,20 21 0,-20 0 16,21 1-16,-21-1 0,20 0 0,-20 0 15,21 0-15,0 0 0,0 22 16,-1-22-16,1 0 0,21 0 15,-21 0-15,21 1 0,0-1 0,0 0 16,0 0-16,0 0 0,21 0 16,0-21-16,1 0 0,-1 22 0,0-22 15,0 0-15,21 0 0,-20 0 16,-1 0-16,0-22 0,21 1 0,-21 21 16,1-21-16,-1-21 0,0 21 0,0-1 15,21-20-15,-20 0 0,-1-1 16,0 1-16,0 0 0,21-22 0,-20 1 15,-1-1-15,0 1 0,-21-1 16,21 22-16,0-22 0,-21 22 16,21 0-16,-21-1 0,0 22 15,0-21-15,0 21 0,-21 42 32,0 0-32,0 21 0,21-20 15,-21 41-15,0-21 0,-1 1 16,22 20-16,-21-20 0,21 20 0,-21-21 15,0 22-15,21-22 0,0 22 0,0-22 16,0 0-16,0 1 0,0-1 16,0-21-16,0 22 0,0-22 0,0 0 15,0 21-15,21-21 16,-21 1-16,21-22 16,0 21-16,1-21 15,-1 0-15,0-21 16,-21-1-16,21 22 0,0-21 0,0 0 15,22 0-15</inkml:trace>
  <inkml:trace contextRef="#ctx0" brushRef="#br0" timeOffset="14015.96">24299 1334 0,'0'21'15,"21"-21"-15,1 0 16,-1 0-16,0 0 0,0 0 16,0-21-16,0 21 0,1-22 15,-1 1-15,0 21 0,0-21 0,-21 0 16,0 0-16,21 0 0,-21-1 0,0 1 16,0 0-16,0 0 0,0 0 15,0 0-15,-21 21 0,0 0 16,0 0-16,0 0 0,-22 21 15,22 0-15,0 21 0,0-21 16,0 1-16,-1 20 0,1-21 16,0 21-16,21-20 0,-21 20 0,21-21 15,-21 21-15,21-20 0,0-1 16,0 0-16,0 0 0,0 0 16,21 0-16,0 1 0,0-1 0,0-21 15,1 21-15,20-21 0,0 0 16,1 0-16,-22 0 0,21 0 0,0 0 15,-20-21-15,20 0 0,0 21 16,-21-43-16,22 22 0,-22 0 0,21-21 16,-21 20-16,22-20 0,-22 0 0,0-1 15,21-20-15,-20-1 16,-1 1-16,0-1 0,0 1 0,0-1 0,0 1 16,1 21-16,-1-1 15,0 1-15,0 0 0,0 20 0,-21 1 16,0 0-16,0 0 0,-21 42 31,21 0-31,-21 0 16,0 22-16,0-22 0,-1 21 0,1 1 15,0-1-15,0 21 0,0-20 16,0-1-16,-1 22 0,1-22 0,0 21 16,0-20-16,0-1 0,0 0 0,21 1 15,0-1-15,0 0 0,0-20 16,0 20-16,0-21 0,0 0 15,0 0-15,0 1 0,0-1 16,21 0-16,0-21 0,0 21 0,0-21 16,22 0-16,-22 0 0,21 0 0,-21 0 15,22 0-15,-1 0 0,-21-21 16,21 0-16,1 0 0,-22-1 0,21-20 16</inkml:trace>
  <inkml:trace contextRef="#ctx0" brushRef="#br0" timeOffset="14667.9">25485 423 0,'-22'0'0,"22"-21"31,22 21-31,-1 0 0,21 0 16,-21 0-16,22 21 0,-1-21 0,21 0 15,-20 0-15,-1 0 0,22 0 16,-22 0-16,0 0 0,22 0 0,-22 0 16,0 0-16,1 0 15,-1 0-15,-21 0 0,0 0 0,1 0 16,-1 0-16,-21 22 47,-21-1-47,-1 0 0,1 0 0,0 0 15,0 0-15,0 1 0,21-1 16,-21 21-16,-1 0 0,1 1 0,0-1 16,21 0-16,-21 1 0,21 20 15,-21-20-15,0 20 0,21-21 0,-22 22 16,1-22-16,21 22 0,-21-22 15,21 0-15,-21 1 0,21-1 16,0 22-16,0-22 0,-21 0 16,21 1-16,0-1 0,0 0 0,0 1 15,0-1-15,0-21 0,0 21 0,-21-20 16,21-1-16,0 0 0,-22 0 16,1 0-16,21 0 0,-21-21 0,0 22 15,-21-22-15,20 0 0,1 0 16,-21 0-16,21 0 0,-22 21 0,22-21 15,0 0-15,-21 0 0,21 0 0,-1 0 16,22 21-16,-21-21 0,0 0 16,0 0-16,21 21 0,-21-21 15,0 0 1,-1 0 15,1 0-31</inkml:trace>
  <inkml:trace contextRef="#ctx0" brushRef="#br0" timeOffset="62356.25">2879 529 0,'-22'0'0,"22"21"0,-21-21 15,0 0 1,21 22 15,-21-22 79,0 0-95,0 0 16,-1 21-31,22 0 16,-21 0-16,0-21 16,0 21-1,21 0 1,-21 1-16,21-1 16,-21-21-16,21 21 0,-22 0 15,22 0-15,-21 0 16,0-21-16,21 22 15,0-44 48,0 1-47,0 0-1,21 21-15,0 0 0,-21-21 0,22 21 16,-1-21-1,0 21-15,0 0 0,0-21 16,0 21-16,1 0 0,-1 0 16,21 0-16,-21 0 15,0 0-15,1 0 0,-1 0 16,0 0-16,21 0 0,-21 0 0,1 21 16,-1 0-16,0-21 0,0 21 15,0 0-15,0 0 0,-21 1 16,0-1-16,0 0 0,0 21 0,0-21 15,0 1-15,0 20 0,0-21 16,-21 0-16,0 0 0,-21 22 0,21-22 16,-22 0-16,22 0 0,-21 0 15,-1-21-15,1 22 0,0-1 0,21-21 16,-22 21-16,1-21 0,21 0 16,0 0-16,-1 0 0,1 0 15,0 0-15,0 0 16,21-21-1,0 0-15,0-1 16,0 1-16,0 0 16,0 0-16,0 0 0,21 0 0</inkml:trace>
  <inkml:trace contextRef="#ctx0" brushRef="#br0" timeOffset="62724.58">2857 593 0,'0'-21'31,"22"21"-31,-1 0 16,0 0-16,0 0 16,0-22-16,0 22 0,22 0 15,-1 0-15,-21 0 0,22 0 0,-1-21 16,0 21-16,1 0 0,-1 0 16,0 0-16,1 0 0,-1 0 0,0 0 15,-21 0-15,1 0 0,-1 0 16,-42 0 15,-1 0-31,1-21 16,0 21-16</inkml:trace>
  <inkml:trace contextRef="#ctx0" brushRef="#br0" timeOffset="63227.72">1143 487 0,'0'21'16,"0"0"-16,0 22 0,0-22 0,0 0 16,0 21-16,0 1 0,0-1 15,0 0-15,0 1 16,0-1-16,0 0 0,0 1 0,0-22 16,0 21-16,-21-21 0,21 22 15,0-22-15,0 0 0,0 0 16,0-42 15,21 0-15,0 21-16</inkml:trace>
  <inkml:trace contextRef="#ctx0" brushRef="#br0" timeOffset="63541.54">1587 762 0,'22'0'0,"-1"0"16,21 0-16,-21 0 15,0 0-15,22 0 0,-22 0 0,21 0 16,-21 0-16,22 0 0,-22 0 16,0 0-16,0 0 0,0 0 15,1 0-15,-1 0 0,0 0 16,-21-21 0,21 21-16,-21-21 15</inkml:trace>
  <inkml:trace contextRef="#ctx0" brushRef="#br0" timeOffset="65024.36">3471 275 0,'0'0'0,"-21"-21"0,0 21 16,0-21-16,0 21 0,-1-21 15,1 0-15,0 21 0,0-22 0,0 22 16,-22 0-16,22-21 0,-21 21 16,21 0-16,-22-21 0,22 21 0,0 0 15,-21 0-15,-1 0 0,22 0 16,-21 0-16,0 0 0,20 0 16,-20 0-16,21 0 0,-21 0 0,20 0 15,-20 0-15,21 0 0,-21 21 16,20 0-16,-20-21 0,21 22 15,-21-1-15,20 0 0,1-21 16,-21 21-16,21 0 0,0 0 0,-1 1 16,1-22-16,21 21 0,0 0 15,-21-21-15,21 21 16,-21-21-16,21-21 47,0 0-32,0 0 1,0-1-16,-21 1 0,0 0 16,-1 0-16,1 0 15,0 0-15,0-1 0,-21 22 0,-1-21 16,22 0-16,-21 21 0,-1 0 16,1 0-16,0 0 0,-22 0 15,22 0-15,0 0 0,-1 0 0,1 0 16,21 0-16,-22 0 0,1 0 15,0 21-15,-1 0 0,1-21 16,21 22-16,-21-22 0,20 21 0,1 0 16,-21-21-16,21 21 0,0-21 15,-1 21 1,22-42 31,0 0-47,0 0 15,0 0-15,0-1 16,-21 22-16,0 0 16,0 0-16,0 0 15,0 22-15,21-1 0,-22 0 16,1 21-16,0-21 0,0 22 16,21-1-16,-42 0 0,20 1 15,1 20-15,0-20 0,0 20 0,-21 1 16,20-1-16,22 1 0,-21-1 15,21 22-15,0-22 0,0 1 16,0-1-16,0 1 0,0-22 16,0 22-16,21-22 0,1 0 15,-1 1-15,0-22 0,0 21 0,21-21 16,1 0-16,-22 1 0,21-1 16,1 0-16,-1 0 0,0-21 0,1 0 15,20 0-15,-21 0 0,1 0 16,-1-21-16,22 0 0,-22 0 15,0-1-15,1 22 0,-1-21 0,0 0 16,-21 0-16,22 0 0,-22 21 16,21 0-16,-21 0 0,1 0 0,-1 0 15,0 0 1,0 21-16,-21 0 0,21 0 0,-21 0 16,21 1-16,1 20 0,-22-21 15,21 0-15,0 0 0,-21 1 0,21-1 16,0-21-16,0 0 0,1 0 15,20 0-15,0 0 0,-21 0 0,43-21 16,-22-1-16,1 1 0,20-21 16,43-22-16,-43 22 15,1 0-15,-22 21 0,22-22 0,-22 1 16,0 21-16,1 0 0,-1-1 0,-21 1 16,22 0-16,-22 21 0,0 0 15,0 0-15,0 21 0,0-21 16,-21 21-16,0 1 0,22-1 15,-1-21-15,0 21 0,-21 0 0,21-21 16,0 21-16,0-21 16,1 0-16,-1 0 0,0 0 15,0-21-15,0 0 0,22 0 16,-22 0-16,21-1 0,-21-20 16,22 0-16,-22-1 0,0 1 0,0-21 15,0-1-15,0 1 0,-21-1 0,0 1 16,0-1-16,0 22 15,0-22-15,0 22 0,0 21 0,0-22 16,0 22-16,0 0 0,-21 21 16,0 0-1,0 0-15,0 0 0,0 0 16,-1 0-16,1 21 0,0 0 16,0-21-16,0 22 0</inkml:trace>
  <inkml:trace contextRef="#ctx0" brushRef="#br0" timeOffset="65899.81">3217 487 0,'-21'0'15,"21"21"-15,0 0 0,0 0 0,0 1 16,0-1-16,0 21 0,0 0 16,0 1-16,-21 20 0,21-20 15,0 20-15,-21 1 0,0-1 16,-1-21-16,1 22 0,0-22 0,21 1 15,-21-1-15,0 0 0,0 1 16,-1-22-16,22 21 0,0-21 0,0 0 16,-21 1-16,21-1 15,0-42 17,0-1-32,0 1 0,0 0 15,0-21-15,21-1 0,-21 1 16,22 0-16,-22-1 0,21 1 0,-21-21 15,0-1-15,21 22 16,0-22-16,-21 22 0,0-22 0,21 22 16,-21 0-16,21-1 0,-21 1 15,0 0-15,0 21 0,22-22 0,-22 22 16,0 0-16,0 0 0,0 0 16,0-1-16,0 1 15,-22 42 1,22 1-1,-21-1-15,0 0 0,0 21 0,0-21 16,0 22-16,-1-22 16,-20 21-16,21 22 0,-21-22 0,20 22 15,-20-22-15,0 0 0,-1 22 16,22-22-16,-21 0 0,0 1 0,20-1 16,-20-21-16,21 22 0,0-22 15,-22 0-15,22 0 0,21 0 16,-21-21-16,21-21 31,0 0-31,21 0 16,0 0-16,1-1 0,-1-20 15,21 21-15,0 0 0,1 0 0,-1-1 16,0 1-16,22 21 16,-22-21-16,22 21 0,-22 0 0,22 0 0,-22-21 15,0 21-15,1 0 16,-1 0-16,0 0 0,-21 0 0,1-21 15,-1 21-15,0 0 0,0 0 16,-42 0 31,0 0-47,0 0 0,-1 0 16,22 21-16,-21-21 0</inkml:trace>
  <inkml:trace contextRef="#ctx0" brushRef="#br0" timeOffset="89048.35">5186 3027 0,'-21'0'62,"21"-21"-30,0 0-17,0-1 1,21 1-16,0 21 16,0-21-16,0 21 0,0 0 0,1-21 15,-1 21-15,21 0 0,-21 0 16,0 0-16,1 0 0,20 0 0,-21 0 15,0 0-15,0 0 0,1 21 16,-22 0-16,0 0 16,0 1-16,0-1 0,0 0 0,0 0 15,0 21-15,-22-20 0,-20-1 16,21 21-16,-21-21 0,-1 22 0,1-22 16,21 21-16,-22-21 0,1 0 15,0 1-15,21-1 0,-22 0 0,22 0 16,0-21-16,0 0 0,0 0 15,21-21 17,21 0-32,0 21 0,0-21 15,-21-1-15,21 22 0,0 0 0,1-21 16,-1 21-16,0 0 16,0-21-16,0 21 0,22 0 0,-22 0 15,0 0-15,0 0 0,0 0 16,0 0-16,22 0 0,-22 0 0,0 21 15,0 0-15,0-21 0,1 22 16,-1-1-16,0 0 0,0 0 0,-21 0 16,21 0-16,-21 1 0,0-1 0,0 0 15,0 0-15,-21 0 0,0 0 16,0 1-16,0-1 0,-22 0 0,22 0 16,0 0-16,-21 0 15,20 1-15,-20-22 0,21 21 0,-21 0 0,20-21 16,-20 0-16,21 21 0,-21-21 15,20 0-15,-20 0 0,21 0 16,0 0-16,0 0 0,-1 0 0,1 0 16,0 0-1,0 0-15,0 0 16,0-21-16,21 0 31,0 0-31,0-1 16</inkml:trace>
  <inkml:trace contextRef="#ctx0" brushRef="#br0" timeOffset="89815.91">6985 3090 0,'21'0'15,"0"0"1,0 0-16,1 0 16,-1 0-16,0 0 0,0-21 15,21 21-15,-20-21 0,-1 0 16,0 0-16,0 0 15,0-1-15,-21 1 0,0 0 16,-21 21 0,0-21-16,-21 21 0,20 0 0,-20 0 15,0 0-15,-1 0 0,1 0 16,-21 0-16,20 21 0,1-21 0,0 21 16,-1 0-16,1-21 0,21 22 15,0-1-15,-1 0 0,1-21 0,21 21 16,0 0-16,0 0 15,0 1-15,21-22 0,1 21 0,-1 0 16,21 0-16,-21 0 0,22-21 0,-1 21 16,0 1-16,1-1 0,-1 0 15,0 0-15,-21 0 0,22 22 16,-22-22-16,0 0 0,0 0 16,-21 0-16,0 0 0,0 1 0,0-1 15,-21 0-15,-21 0 0,21 0 0,-22-21 16,-20 21-16,20 1 0,1-22 15,-21 0-15,20 21 0,-20-21 0,20 0 16,1 0-16,0 0 0,-1 0 16,22 0-16,-21 0 0,21-21 0,0 21 15,-1-22-15,22 1 16,-21 0-16,21 0 0,0 0 0,0 0 16,0-1-16,0 1 0,0 0 15,0 0-15,21 21 16,1-21-16,-1 0 0,0-1 0,21 1 15,-21 21-15</inkml:trace>
  <inkml:trace contextRef="#ctx0" brushRef="#br0" timeOffset="90203.69">7514 2773 0,'0'0'0,"0"-21"0,0 42 32,0 0-32,0 21 0,0-20 15,0-1-15,-21 21 0,0-21 16,21 22-16,-21-1 0,-1 0 0,22 1 15,-21 20-15,0-21 0,0 22 16,0-22-16,21 1 0,-21-1 16,21 0-16,-22 1 0,22-1 0,0-21 15,0 21-15,0 1 16,0-22-16,0 0 0,22-21 31,-1 0-31,0 0 0,0-21 16,0 21-16,0-21 0,1 0 0,-1-1 15,0 1-15,0 0 0,-21 0 16</inkml:trace>
  <inkml:trace contextRef="#ctx0" brushRef="#br0" timeOffset="90411.33">7239 3260 0,'0'0'0,"-21"0"15,42-21 17,0 21-32,0 0 0,0 0 0,1 0 15,-1-22-15,0 22 0,0 0 16,21 0-16,-20-21 0,-1 21 0,21 0 16,-21-21-16,0 21 0,1 0 15,-1 0-15</inkml:trace>
  <inkml:trace contextRef="#ctx0" brushRef="#br0" timeOffset="91059.92">8086 3408 0,'0'0'16,"21"-21"-16,0 21 0,-21-21 15,0-1-15,0 1 0,21 0 16,-21 0-16,0 0 0,0 0 0,0-1 16,0 1-16,0 0 0,-21 21 15,0-21-15,0 0 0,-1 21 0,1 0 16,0 0-16,-21 0 0,21 0 0,-22 0 15,22 21-15,-21-21 0,-1 21 16,1 0-16,21 22 0,-21-22 0,-1 21 16,22-21-16,0 22 0,-21-1 15,42-21-15,-22 21 0,22-20 0,-21-1 16,21 0-16,0 0 0,0 0 16,0 0-16,21 1 0,1-22 15,-1 0-15,21 21 0,-21-21 0,22 0 16,-22 0-16,21 0 0,0 0 15,-20 0-15,20 0 0,-21-21 0,21 21 16,-20-22-16,-1 1 0,21 0 0,-21 21 16,0-21-16,1-21 0,-1 20 15,-21 1-15,21-21 0,-21 21 0,21-22 16,-21 22-16,0-21 0,0 21 16,0 0-16,0-1 0,0 1 0,0 0 15,0 42 1,0 0-1,0 1-15,0 20 0,0-21 16,0 0-16,0 0 0,-21 22 16,21-22-16,0 21 0,0-21 0,0 1 15,0-1-15,0 0 0,0 0 0,0 0 16,0 0-16,0 1 16,21-1-16,0-21 0,0 0 15,1 0-15,-1 0 0,21 0 16,-21 0-16,0 0 0,22 0 0</inkml:trace>
  <inkml:trace contextRef="#ctx0" brushRef="#br0" timeOffset="91904.46">8869 3239 0,'0'0'0,"0"-22"0,0 1 16,0 0-16,-21 0 0,21 0 15,-22 21-15,1-21 0,0 21 0,0 0 16,0 0-16,0 0 0,-1 0 0,1 0 16,-21 0-16,21 0 0,0 0 15,-1 0-15,1 21 0,0 0 0,0 0 16,0 0-16,0 22 0,21-22 16,-22 21-16,1-21 0,21 22 15,-21-22-15,21 21 0,0-21 0,0 0 16,0 1-16,0-1 0,0 0 15,0 0-15,21 0 0,0 0 0,1-21 16,-1 0-16,0 22 0,0-22 16,0 0-16,22 0 0,-22 0 0,0 0 15,21 0-15,-21-22 0,1 1 0,-1 0 16,0 0-16,0 21 0,0-42 16,0 20-16,1 1 0,-22 0 0,0-21 15,0 21-15,21-1 0,-21 1 16,21 0-16,-21 0 15,0 0-15,21 21 0,-21-21 16,0 42 15,0 0-31,0 0 16,0 0-16,0 22 0,0-22 0,0 21 16,0-21-16,0 22 0,0-1 0,0-21 15,0 21-15,0 1 0,0-1 16,0 0-16,0 1 0,0-1 0,0 22 15,0-22-15,0 21 0,0-20 0,0 20 16,0-20-16,0 20 16,-21-21-16,21 22 0,0-22 0,0 22 15,0-22-15,0 0 0,-21 22 0,21-22 16,0 1-16,-21-1 0,21 0 0,0 1 16,-22-1-16,1 0 0,21 1 15,-21-1-15,0-21 0,0 21 0,21-20 16,-21-1-16,-1 0 0,1-21 0,0 21 15,0-21 1,21-21 0,0-21-16,0 20 0,0 1 15,0-21-15,0 0 0,0-1 0,-21 1 16,21 0-16,0-22 16,0 1-16,0-1 0,0 1 0,0-1 15,-21-21-15,21 1 0,0 20 0,0-20 16,0 20-16,0-21 0,0 43 15,0-21-15,0 20 0,0 1 0,0 21 16,0-22-16,21 22 0,0 0 0,-21 0 16,21 0-16,0 0 0,0-1 15,1 1-15,-1 0 0,0 0 0,21 0 16,-21 21-16,1-21 0,-1-1 16,0 1-16,21 0 0,-21 21 15</inkml:trace>
  <inkml:trace contextRef="#ctx0" brushRef="#br0" timeOffset="92307.82">9123 3281 0,'21'0'31,"0"0"-16,0 0-15,0 0 0,1 0 16,-1 0-16,0-21 16,-21 0-16,0-1 15,0 1-15,-21 21 32,0-21-32,-1 21 0,1 0 15,0 0-15,0 0 0,0 21 16,0 0-16,-1-21 0,1 22 0,21-1 15,-21 0-15,21 21 0,0-21 16,0 1-16,0-1 0,0 21 0,0-21 16,0 0-16,0 1 0,0-1 0,0 0 15,21-21-15,-21 21 0,21 0 16,1-21-16,-1 21 16,0-21-16,0 0 0,0 0 0,0 0 15,1 0-15,-1 0 0,0-21 16,0 0-16,0 21 0,0-21 0</inkml:trace>
  <inkml:trace contextRef="#ctx0" brushRef="#br0" timeOffset="92801.93">9885 3175 0,'0'0'0,"0"-21"0,-21 0 15,-1 21-15,1 0 0,0 0 16,0 0-16,0 0 0,0 0 16,-1 0-16,-20 21 0,21 0 0,0-21 15,0 21-15,-1 0 0,1 1 16,0-1-16,21 0 0,-21 0 16,21 0-16,0 0 0,0 1 15,21-22 1,0 0-16,-21 21 0,21-21 0,1 0 15,-1 0-15,0 0 0,0 0 16,0 21-16,0-21 0,1 0 0,-1 0 16,0 21-16,0-21 0,0 0 0,-21 21 15,21-21-15,1 21 16,-22 1-16,0-1 16,0 0-16,0 0 15,0 0-15,-22 0 16,1-21-16,0 0 0,0 0 0,0 22 15,-22-1-15,22-21 0,-21 0 16,21 0-16,-22 0 0,22 21 0,-21-21 16,21 0-16,-22 0 0,22 0 0,0 0 15,0 0-15,0 0 16,0 0 0</inkml:trace>
  <inkml:trace contextRef="#ctx0" brushRef="#br0" timeOffset="93779.85">3556 5969 0,'0'0'0,"21"-21"0,-21 0 15,0 0 1,0-1-16,21 22 0,0-21 15,1 21 17,-22 21-17,0 1 1,0-1-16,0 0 0,0 21 16,0-21-16,-22 22 0,1-1 0,21 0 15,-21 1-15,21-1 0,-21 0 0,0 1 16,21-1-16,-21-21 0,21 22 15,0-1-15,0-21 0,-22 21 0,22-20 16,0-1-16,0 0 0,0 0 16,22-21 15,-22-21-15,0 0-16,0 0 0,21-1 0</inkml:trace>
  <inkml:trace contextRef="#ctx0" brushRef="#br0" timeOffset="94179.76">4064 6371 0,'0'0'15,"21"0"17,0 0-32,-21-21 15,0 0-15,0 0 16,0 0-16,0-1 15,-21 22 1,0 0 0,0 22-1,21-1 1,0 0-16,0 0 0,0 0 16,21-21-1,0 0 1,0 0-16</inkml:trace>
  <inkml:trace contextRef="#ctx0" brushRef="#br0" timeOffset="94711.45">5927 5609 0,'0'0'0,"0"-21"0,0 0 15,0 0-15,0 42 47,0 0-31,0 0-16,0 0 0,0 22 0,0-1 15,0 0-15,0 1 0,0-1 0,-22 22 16,22-22-16,0 0 0,-21 22 16,0-22-16,21 0 0,-21 22 15,0-22-15,21 1 0,-21-1 0,-1 0 16,1 1-16,21-1 0,0-21 16,-21 21-16,21-20 0,0-1 0,0 0 15,0 0-15,0 0 16,21-42-1,-21 0-15,0 0 16,0 0-16,21-1 0</inkml:trace>
  <inkml:trace contextRef="#ctx0" brushRef="#br0" timeOffset="95156.2">5440 5863 0,'-21'-21'0,"42"42"0,-64-63 16,22 21-16,21 0 0,-21-1 0,21 1 16,0 0-16,0 0 0,0 0 0,0 0 15,0-1-15,0 1 0,21 0 16,0 0-16,1 0 0,-1 21 0,21-21 16,0-1-16,22 1 0,-1 21 15,1-21-15,-1 21 0,22 0 0,-21 0 16,20 0-16,-20 0 0,-1 0 15,1 21-15,-1 0 0,1 1 16,-1 20-16,1 0 0,-22 1 0,0-1 16,-20 0-16,-1 22 0,0-22 15,-21 0-15,0 22 0,0-22 0,-21 1 16,0 20-16,-1-21 0,-20 1 0,0-1 16,-1 0-16,-20 1 0,21-1 15,-22 0-15,1 1 0,-1-1 0,1 0 16,-1-20-16,1-1 0,-1 0 15,1 0-15,20 0 0,1 0 0,0-21 16,-1 0-16,1 0 0,21 0 0,0 0 16,-1 0-16,1 0 15,21-21-15,0 0 16,0 0-16,0 0 0,21 21 0,1-21 16,-1-1-16,0 1 0,0 0 15</inkml:trace>
  <inkml:trace contextRef="#ctx0" brushRef="#br0" timeOffset="95707.93">7070 6244 0,'0'0'0,"21"0"0,0-21 15,0 21-15,0 0 0,0-21 16,1 0-16,-1 21 0,-21-21 0,0-1 16,0 1-1,-21 0 1,-1 21-16,1 0 0,0 0 15,0 0-15,0 0 0,0 0 16,-1 0-16,1 0 0,0 21 0,0 0 16,0 1-16,21-1 0,0 0 15,-21 0-15,21 0 16,-22 0-16,22 1 0,0-1 0,0 0 16,0 0-16,0 0 0,0 0 0,0 1 15,22-22-15,-1 0 16,0 0-16,0 0 0,21 0 0,-20 0 15,20 0-15,-21 0 0,21-22 16,1 1-16</inkml:trace>
  <inkml:trace contextRef="#ctx0" brushRef="#br0" timeOffset="96003.76">7789 6011 0,'0'0'0,"0"-21"15,-21 0-15,0 21 0,0 0 0,0 0 16,-1 0-16,-20 0 0,21 0 16,0 21-16,0 0 0,-22-21 0,22 43 15,0-22-15,0 0 0,-22 0 0,22 22 16,0-1-16,0-21 0,0 21 16,21-20-16,0 20 0,0-21 0,0 0 15,0 22-15,0-22 0,0 0 16,21 0-16,0-21 15,0 0-15,22 0 0,-22 0 0,21 0 16,-21 0-16,22 0 0,-1 0 16,0-21-16,1 0 0,20 0 0,-21-1 15,1-20-15,-1 21 0,0-21 0,1 20 16,-22-20-16</inkml:trace>
  <inkml:trace contextRef="#ctx0" brushRef="#br0" timeOffset="96259.61">8234 5757 0,'21'-42'0,"-42"84"0,42-126 0,-21 63 15,0-22-15,0 22 0,0 0 0,0 0 16,-21 21 0,0 0-16,21 21 15,-22 0-15,1 21 0,21-20 16,-21 20-16,21 0 0,0 1 16,0-1-16,-21 21 0,21-20 0,0-1 15,-21 22-15,21-22 0,0 0 0,0 1 16,0-1-16,0 0 0,0-21 15,0 22-15,0-1 0,0-21 0,0 0 16,0 22-16,0-22 0,0 0 16,0 0-16,21-21 15,0 0-15,0 0 16,0-21-16,1 0 0</inkml:trace>
  <inkml:trace contextRef="#ctx0" brushRef="#br0" timeOffset="96771.32">8678 6096 0,'0'0'0,"0"-63"16,0 41 0,-21 1-1,0 21-15,0 0 0,0 0 16,-1 0-16,1 21 15,0-21-15,0 22 0,0-1 0,0 0 16,-1 0-16,1 0 0,0 0 16,21 22-16,-21-22 0,0 0 0,21 21 15,-21-20-15,21-1 0,0 0 0,0 0 16,0 0-16,0 0 0,0 1 16,21-1-16,0-21 0,0 0 0,0 0 15,0 0-15,1 0 0,-1 0 16,0 0-16,0 0 0,21-21 15,-20-1-15,-22 1 0,21 0 0,0 0 16,0 0-16,-21 0 0,21-1 0,-21-20 16,0 21-16,0 0 15,0-22-15,0 22 0,0 0 0,0 0 16,0 0-16,0 42 31,0 0-31,0 0 0,0 0 16,0 1-16,0-1 0,0 21 0,0-21 15,0 0-15,0 1 0,0-1 16,0 0-16,0 0 0,0 0 16,21 0-16,1-21 0,-22 22 15,21-22-15,0 0 0,0 0 16,0 0-16,0 0 0,1 0 0,-1-22 16,0 22-16</inkml:trace>
  <inkml:trace contextRef="#ctx0" brushRef="#br0" timeOffset="97183.1">8953 6160 0,'-21'-43'15,"21"22"1,0 0-16,0 0 16,21 0-16,1 21 0,-1-22 15,0 22-15,0 0 0,0 0 0,0-21 16,1 21-16,-1 0 0,0 0 15,0 0-15,0 21 0,0-21 16,22 22-16,-43-1 0,21 0 0,0 0 16,0 0-16,-21 22 0,0-22 15,0 0-15,0 0 0,0 0 0,0 0 16,0 1-16,0-1 0,0 0 0,0 0 16,-21 0-16,0 0 15,0-21-15,0-21 31,21 0-31,0 0 0,0 0 16,0 0-16,0-1 0,0 1 0,21 0 16,0 0-16,-21-21 0,21 20 15,0 1-15,0-21 0,-21 21 16,22 0-16,-1-1 0,0 1 0,0 21 16,0-21-16,0 21 0,1 0 15,-1 0-15,0 0 0,21 0 0,-21 0 16,1 0-16,-1 0 0</inkml:trace>
  <inkml:trace contextRef="#ctx0" brushRef="#br0" timeOffset="97775.76">10245 6223 0,'0'0'0,"0"-21"0,0-21 0,0 20 15,0 1-15,0 0 0,0-21 0,-22 21 16,1-1-16,0-20 0,0 21 16,0 21-16,-22-21 0,22 21 0,-21 0 15,0 0-15,-1 0 0,1 0 0,21 21 16,-22 0-16,1-21 0,21 42 15,-21-20-15,20-1 0,1 0 16,0 21-16,0-21 0,0 22 0,21-22 16,0 0-16,0 21 0,0-20 15,0-1-15,0 0 0,0 0 0,0 0 16,21 0-16,0-21 0,0 22 0,0-22 16,1 0-16,-1 0 0,0 0 15,21 0-15,-21 0 0,1 0 0,20-22 16,-21 1-16,0 21 0,22-21 0,-22 0 15,0 0-15,0-22 0,0 22 16,0 0-16,1-21 0,-1 21 16,0-22-16,-21 22 0,0-21 0,0 21 0,0-1 15,0 1-15,0 0 16,-21 42 0,21 0-16,0 1 15,-21-1-15,21 0 0,-22 0 16,22 21-16,0-20 0,0 20 0,0-21 15,0 0-15,0 0 0,0 22 16,0-22-16,0 0 0,22 0 0,-1-21 16,0 21-16,-21 1 0,21-22 0,0 0 15,0 0-15,1 0 0,-1 0 16,0 0-16,0 0 0,21 0 16,-20-22-16,-1 1 0,0 0 0</inkml:trace>
  <inkml:trace contextRef="#ctx0" brushRef="#br0" timeOffset="99179.95">10731 5482 0,'0'0'0,"0"-42"0,0-22 16,0 43 0,0 0-16,-21 21 0,0 0 15,21 21 1,-21-21-16,21 43 15,-21-22-15,0 0 0,21 21 16,0 22-16,0-22 0,-22 22 0,1-22 16,0 21-16,21 1 0,-21-1 15,0-20-15,21 20 0,-21-20 0,21-1 16,-22 0-16,22 1 0,0-1 0,-21 0 16,21-21-16,0 22 0,0-22 15,0 0-15,0 21 0,0-20 0,21-22 16,1 21-16,-22 0 0,21-21 0,0 0 15,0 0-15,0 0 0,0 0 16,1 0-16,-1-21 0,21 0 16,-21-1-16,0 22 0,1-42 0,20 21 15,-21 0-15,0 0 0,0-22 16,1 22-16,-1 0 0,-21-21 0,21 20 16,-21 1-16,21 0 0,-21 0 15,0 0-15,0 42 31,0 0-31,-21 0 16,21 0-16,0 1 0,-21-1 16,21 0-16,0 0 0,0 0 0,0 0 15,0 1-15,0-1 0,0 0 0,0 0 16,0 0-16,0 0 16,0 1-16,0-1 0,0 0 15,21-21-15,0 0 0,0 0 16,0 0-16,1 0 0,-1 0 15,0 0-15,0 0 0,0-21 0,22 0 16,-22-1-16,21 1 0,-21 0 0,22 0 16,-22 0-16,21-22 0,-21 22 15,22 0-15,-22-21 0,0 21 0,0-1 16,0-20-16,0 21 0,-21 0 16,0 0-16,-21 42 46,21 0-46,0 0 0,-21 0 0,0 0 16,21 1-16,-21-1 0,21 0 0,0 0 16,0 0-16,0 0 0,0 1 15,0 20-15,0-21 0,0 0 16,0 0-16,0 1 0,0-1 16,21-21-16,0 0 15,0 0-15,0 0 0,1 0 16,-22-21-16,21-1 0,0 22 0,-21-21 15,0 0-15,0 0 0,0 0 16,0-22-16,0 22 0,0 0 0,0 0 16,0 0-16,-21 0 0,21-1 15,-21 1-15,21 0 0,-22 0 16,22 0-16,0 0 16,0-1-1,22 22-15,-1-21 16,0 21-16,0 0 0,21 0 0,-20-21 15,-1 21-15,21 0 0,-21 0 16,22 0-16,-22 0 0,0 0 0,21 21 16,-21-21-16,1 21 0,-1 1 15,-21-1-15,21 0 0,-21 0 16,0 0-16,0 0 0,0 1 0,0-1 16,0 0-16,0 0 0,0 0 15,0 0-15,0 1 0,0-1 16,0 0-16,0 0 0,0 0 15,0 0-15,0 1 16,-21-22 0,21-22 15,0 1-31,0 0 0,0 0 16,0 0-16,0 0 0,0-1 15,0 1-15,0 0 0,21-21 0,0 21 16,0-1-16,0-20 0,1 21 15,-1 0-15,21-22 0,-21 22 0,22 0 16,-22 0-16,21 0 0,0 0 16,1-1-16,-22 22 0,21-21 0,1 21 15,-22 0-15,21 0 0,-21 0 0,0 0 16,1 21-16,-22 1 16,0-1-16,0 0 0,0 21 0,0-21 15,0 22-15,0-22 0,0 21 16,0 1-16,0-22 0,-22 0 0,22 21 15,0-21-15,0 22 0,0-22 0,0 0 16,0 0-16,-21 0 0,21 1 16,0-1-16,-21 0 0,21 0 15,-21-21 1,21-21 15,0 0-31,0 0 0,0-1 16,0 1-16,0-21 0</inkml:trace>
  <inkml:trace contextRef="#ctx0" brushRef="#br0" timeOffset="99423.82">12171 5503 0,'-43'-21'16,"22"21"-16,21-21 16,-21 42 62</inkml:trace>
  <inkml:trace contextRef="#ctx0" brushRef="#br0" timeOffset="99691.66">10520 5821 0,'0'0'0,"-21"21"0,42-21 31,0 0-31,21 0 16,-21 0-16,22 0 0,-22-21 0,21 0 15,1 21-15,-1 0 0,21 0 16,-20-21-16,-1 21 0,0 0 0,1 0 16,-1-22-16,0 22 0,1 0 0,-1 0 15,-21 0-15,0 0 0,1 0 16,-65 0-1</inkml:trace>
  <inkml:trace contextRef="#ctx0" brushRef="#br0" timeOffset="100780.58">3704 8001 0,'0'-21'16,"-21"21"-16,21-21 0,0 0 15,0-1-15,0 1 0,21 0 16,0 0-16,0 0 16,1 0-16,-1 21 0,0-22 0,0 1 15,0 21-15,0 0 0,1-21 0,-1 21 16,0 0-16,0 0 0,0 0 16,0 0-16,1 0 0,-1 21 0,0 0 15,-21 1-15,21-1 16,0 21-16,-21 0 0,0 1 0,0-1 0,0 22 15,0-22-15,0 21 0,0 1 16,-21-22-16,0 22 0,0-22 16,0 0-16,-1 22 0,-20-22 0,21-21 15,-21 22-15,-1-1 0,22-21 0,-21 22 16,-1-22-16,1 0 0,21 0 16,-21 0-16,20-21 0,1 0 0,-21 0 15,21 0-15,0 0 0,-1 0 16,1-21-16,0 21 0,0-21 0,0 0 15,0 0-15,21-1 0,-22-20 0,22 21 16,0 0-16,0-22 16,0 1-16,0 21 0,0-21 0,0 20 15,0-20-15,0 21 0,0-21 0,22 20 16,-1 1-16,0 21 0,0 0 16,0 0-16,0 0 0,22 0 0,-22 0 15,21 21-15,-21 1 0,1 20 16,20-21-16,-21 21 0,0-20 0,0 20 15,1-21-15,-1 0 0,0 22 0,0-22 16,-21 0-16,0 0 0,21 0 16,0 0-16,-21 1 0,0-1 0,22 0 15,-1 0-15,0-21 16,0 0-16,0 0 16,0 0-16,1 0 15</inkml:trace>
  <inkml:trace contextRef="#ctx0" brushRef="#br0" timeOffset="100959.47">4466 8446 0,'0'-22'16,"0"44"-16,0-65 46,21 43-46,0 0 0,1-21 16,-1 21-16</inkml:trace>
  <inkml:trace contextRef="#ctx0" brushRef="#br0" timeOffset="102881.07">5630 7832 0,'-21'0'0,"42"0"0,-63 0 32,42 21-32,0 0 0,0 0 15,0 0-15,0 1 0,0-1 16,21 0-16,0-21 16,0 0-16,1 0 0,20 0 0,-21 0 15,21 0-15,-20 0 0,20 0 16,0-21-16,1 0 0,-22-1 0,21 22 15,0-21-15,1 0 0,-22 0 16,21 0-16,-21 0 0,22-22 16,-43 22-16,21 0 0,-21 0 0,0 0 15,0-1-15,0 1 0,0 0 0,0 0 16,0 0-16,0 0 0,-21 21 16,0 0-16,-1 0 15,1 0-15,0 21 0,0 0 16,0 0-16,21 21 0,-21 1 15,21-1-15,-22 22 0,22-1 0,0 1 16,-21 20-16,21-20 0,0 20 16,0-20-16,0 21 0,0-22 0,0 1 15,0-1-15,21-21 0,-21 22 0,0-22 16,0 1-16,0-1 0,0 0 16,0 1-16,0-22 0,0 0 15,0 0-15,-21 0 0,21 0 0,-21 1 16,0-22-16,0 0 0,0 0 0,-1 0 15,1 0-15,0 0 0,0-22 16,-21 1-16,20 0 0,1 0 0,-21 0 16,21-22-16,-22 22 0,22-21 0,-21 21 15,0 0-15,20-1 0,1-20 16,0 42-16,0-21 0,21 0 16,-21 21-16,21 21 31,0 0-31,21 0 15,0 0-15,0 1 0,0-1 0,1 0 16,20 0-16,-21 0 0,21 0 16,1 1-16,-1-1 0,0-21 0,1 21 15,20-21-15,-20 0 0,-1 0 0,21 0 16,-20 0-16,20 0 0,-20 0 16,20-21-16,-21 0 0,22-1 0,-22 1 15,1 0-15,20 0 0,-42 0 0,22 0 16,-1-1-16,-21-20 0,0 21 15,-21 0-15,0-22 0,0 22 16,0 0-16,0-21 0,0 21 0,0-1 16,-21 22-1,0 0-15,0 0 0,0 22 16,21-1-16,-22 0 0,22 0 16,0 0-16,-21 0 0,21 22 0,-21-22 15,0 0-15,21 21 0,0-20 16,0 20-16,-21-21 0,21 0 0,0 0 15,-21 1-15,21-1 0,0 0 0,0 0 16,21-42 15,0 0-15,0 0-16,0-1 0,0 1 16,1-21-16,-1 21 0,0-22 15,0 22-15,0-21 0,0 21 0,1-22 16,20 22-16,-21 0 0,0 0 0,0 0 15,1 0-15,20 21 0,-21 0 16,0 0-16,0 0 0,-21 21 16,22 0-16,-22 0 0,0 0 0,0 0 15,21 1-15,-21-1 0,0 21 16,21-21-16,-21 0 0,0 1 0,0-1 16,21 0-16,0 0 0,-21 0 15,21-21-15,1 21 0,-1-21 16,0 0-16,0 0 0,0 0 0,0 0 15,22 0-15,-22 0 0,0 0 0,0-21 16,22 0-16,-22 21 0,21-21 16,-21 0-16,0 0 0,22-22 0,-22 22 15,0 0-15,-21 0 0,21-22 0,-21 22 16,0 0-16,0 0 0,0 0 0,0 0 16,0-1-16,0 1 0,-21 21 31,21 21-31,0 1 0,0-1 0,-21 0 15,21 0-15,-21 0 16,21 0-16,0 22 0,0-22 0,0 21 16,0-21-16,0 1 0,0 20 0,0-21 15,0 0-15,21 0 0,0-21 16,-21 22-16,21-22 0,0 0 0,1 0 16,20 0-16,-21 0 0,21 0 0,1 0 15,-22 0-15,21 0 0,1-22 0,-1 22 16,0-21-16,1 0 0,-1-21 15,0 21-15,1-1 0,-22-20 0,21 0 16,-21-1-16,0 1 0,1 0 0,-1-1 16,0-20-16,0 21 15,0-22-15,-21 1 0,21-1 0,1 1 16,-22 20-16,21-20 0,-21 20 0,21 22 16,-21-21-16,0 21 0,0 0 15,0-1-15,0 44 31,-21-1-31,0 21 0,21 0 16,-22 1-16,22-1 0,0 0 0,0 22 16,-21-1-16,21-20 0,-21 20 0,21-20 15,-21 20-15,21-21 0,0 1 16,0 147 0,0-169-16,0 1 15,0 20-15,0-21 0,21 0 16,0 0-16,0-21 15,1 0-15,-1 0 0,0 0 16,0-21-16,21 0 0,-20 0 0,-1 0 16,0 0-16,0-1 0,0 1 15,0-21-15,1 21 0,-1-22 16,0 22-16,-21-21 0</inkml:trace>
  <inkml:trace contextRef="#ctx0" brushRef="#br0" timeOffset="103087.95">8276 8192 0,'0'0'16,"0"21"-1,21-21 1,22 0-16,-22 0 0,0 0 0,0 0 16,0 0-16,22 0 0,-22 0 0,0 0 15,21-21-15,-21 21 0,22-22 16,-22 22-16,0-21 0,21 21 0,-20-21 15,-22 0-15,21 21 0,-21-21 0,0 0 16</inkml:trace>
  <inkml:trace contextRef="#ctx0" brushRef="#br0" timeOffset="103283.83">7599 8086 0,'0'0'16,"0"21"-16,-21-21 0,21 21 16,21-21 31,0 0-47,0 0 15</inkml:trace>
  <inkml:trace contextRef="#ctx0" brushRef="#br0" timeOffset="104058.78">9377 8467 0,'21'-21'0,"-42"42"0,42-64 0,-21 22 16,0 0-16,0 0 0,0 0 0,0 0 16,-21-1-16,0 1 0,-1 0 15,-20 0-15,21 21 0,0-21 0,-22 21 16,22 0-16,-21 0 0,21 0 0,-22 21 15,22-21-15,-21 21 0,21 0 16,-22 0-16,22 22 0,0-22 0,0 21 16,0-21-16,0 22 0,21-1 0,-22-21 15,22 22-15,0-1 0,0-21 16,0 0-16,0 22 0,22-22 0,-1 0 16,0 0-16,0-21 0,0 21 0,0-21 15,22 0-15,-22 0 16,21 0-16,-21 0 0,22 0 0,-1-21 15,-21 0-15,22 21 0,-22-21 0,21 0 16,-21-1-16,22 1 0,-22-21 16,0 21-16,0 0 0,-21-22 0,0 22 15,21-21-15,-21 21 0,0-22 0,0 1 16,0 21-16,0-22 0,0 22 16,0 0-16,0 0 0,-21 21 15,21 21 1,0 0-16,0 0 0,0 1 15,0 20-15,0-21 0,0 21 0,0 1 16,0-22-16,0 21 0,0-21 16,0 1-16,0 20 0,21-21 0,0 0 15,1 0-15,-1-21 0,0 22 16,0-1-16,0-21 0,0 0 0,1 0 16,20 0-16,-21 0 0,0 0 0,22-21 15,-22-1-15,21 22 0,-21-21 16,22 0-16,-22-21 0</inkml:trace>
  <inkml:trace contextRef="#ctx0" brushRef="#br0" timeOffset="104527.52">10118 7853 0,'0'0'0,"0"-42"0,0-1 0,0 1 16,0 21-16,0 0 0,0-1 0,0 1 15,0 42 1,0 1-1,0 20-15,0-21 0,0 21 0,-22 22 16,22-22-16,-21 22 0,0-1 0,21 1 16,0-22-16,-21 22 0,0-1 15,21 1-15,0-22 0,0 21 0,0-20 16,-21-1-16,21 0 0,0 1 16,0-22-16,0 21 0,0-21 0,21 1 15,0-1-15,0 0 0,0-21 16,0 0-16,1 0 0,-1 0 0,21 0 15,-21 0-15,22-21 0,-22 21 0,21-21 16,-21-1-16,0 1 0,22-21 16,-22 21-16,0 0 0,0-22 0,0 22 15,-21-21-15,0 21 0,0-22 0,0 22 16,0 0-16,0 0 0,0 0 16,0 42-1,-21 0 1,21 0-16,-21 0 15,21 22-15,0-22 0,0 0 0,0 0 16,0 0-16,0 0 0,0 1 16,0-1-16,0 0 0,21-21 47,-21-21-47,21 0 0,-21-1 0</inkml:trace>
  <inkml:trace contextRef="#ctx0" brushRef="#br0" timeOffset="104708.41">10520 8107 0,'0'0'0,"-21"-21"15,21 42 63,21-21-78,0 0 16,0 0-16</inkml:trace>
  <inkml:trace contextRef="#ctx0" brushRef="#br0" timeOffset="105363.17">10795 8340 0,'-21'0'0,"42"0"31,0-21-31,0 21 0,0 0 16,1 0-16,-1 0 0,0 0 0,0 0 16,0 0-16,0 0 0,1 0 0,-1 0 15,-21 21-15,0 0 0,0 0 16,0 0-16,0 0 0,0 1 15,-21-1-15,-1 0 0,1 0 16,-21 0-16,21 0 0,-22-21 16,22 22-16,-21-1 0,0 0 0,20-21 15,-20 21-15,21 0 0,0-21 0,0 0 16,-1 0-16,44 0 31,-1 0-31,21 0 0,-21 0 16,0 0-16,1 0 0,20 0 0,-21 0 15,0 0-15,22 0 0,-22 21 16,0-21-16,0 22 0,21-1 0,-20 0 16,-1 0-16,21 0 0,-21 0 15,0 22-15,22-22 0,-22 21 0,0-21 16,0 22-16,0-1 0,1 0 16,-22 1-16,21-1 0,-21 0 0,21 1 15,-21-1-15,0 0 0,0 1 0,0-1 16,0 0-16,-21 1 0,-22 20 15,22-20-15,-21-1 0,21 0 0,-43 1 16,22-1-16,0-21 0,-22 21 0,1-20 16,-1 20-16,1-21 0,-1 0 0,22-21 15,-22 21-15,1-21 0,-1 0 0,22 0 16,-22 0-16,22-21 0,-21 0 16,20 21-16,1-21 0,0 0 15,-1-22-15,1 22 0,21 0 0,0 0 16,-1-21-16,1 20 0,21 1 0,0-21 15,0 21-15,0-22 0,0 22 16,0-21-16,0 21 0,0-22 0,0 22 16,0-21-16,21 0 0,1-1 0,20 1 15,-21 0-15</inkml:trace>
  <inkml:trace contextRef="#ctx0" brushRef="#br0" timeOffset="107320.96">11536 8361 0,'0'0'0,"21"0"15,0 0-15,0 0 0,0 0 16,1-21-16,-1 21 0,-21-21 16,0-1-16,0 1 15,0 0-15,0 0 0,0 0 16,0 0-16,0-1 0,0 1 0,-21 21 16,-1-21-16,1 21 0,0 0 15,-21 0-15,21 0 0,-22 0 0,1 21 16,0-21-16,20 21 0,-20 1 0,0 20 15,21-21-15,-22 21 0,22-20 0,0 20 16,0-21-16,0 21 0,21-20 16,0 20-16,0-21 0,0 0 0,0 0 15,0 1-15,0-1 0,21 0 0,0 0 16,0-21-16,21 0 0,-20 0 16,20 0-16,-21 0 0,21 0 0,1 0 15,-1 0-15,-21-21 0,22 21 16,-1-21-16,0 0 0,-21-1 0,22 1 15,-22 0-15,21 0 0,-21-21 16,1 20-16,-1-20 0,-21 0 0,21-1 16,-21 22-16,21-21 0,-21 0 0,0 20 15,0 1-15,0 0 0,0 0 16,-21 42 0,0 0-16,21 0 0,-21 1 15,21-1-15,0 0 0,0 21 16,0-21-16,0 22 0,0-22 0,0 21 15,0-21-15,0 1 0,0-1 0,0 0 16,0 0-16,21 0 16,0-21-16,0 21 0,0-21 0,0 0 15,1 0-15,-1 0 0,0 0 0,0 0 16,0 0-16,22 0 0,-22-21 0,0 0 16,0 0-16,21 0 0,-20 0 15,-1-22-15,0 22 0,0-21 0,-21-1 16,21 1-16,0-21 0,1 20 0,-22-20 15,0-1-15,21 22 0,0-22 16,-21 22-16,0 0 0,0-1 16,0 1-16,0 0 0,0-1 0,0 22 0,0-21 15,0 21-15,0 0 16,0 42 0,0 0-16,0 21 0,0-21 15,0 22-15,0-1 0,-21 0 16,21 1-16,0 20 0,-21-20 0,21 20 15,0 1-15,0-22 0,-22 0 0,1 22 16,21-22-16,-21 0 0,21 1 16,0-22-16,0 21 0,0-21 0,0 22 15,0-22-15,0 0 0,0 0 0,0 0 16,0 1 0,21-22-16,0 0 0,1 0 0,-1 0 15,0 0-15,0 0 0,0 0 0,22 0 16,-22-22-16,21 1 0,-21 21 15,0-21-15,22 0 0,-22 0 0,0 0 16,0-1-16,0-20 0,1 21 0,-1-21 16,0 20-16,-21-20 0,21 21 15,-21 0-15,0 0 0,0-1 0,0 1 16,-21 42 0,21 1-1,0-1-15,-21 0 0,21 0 0,-21 0 16,21 0-16,0 1 0,0-1 15,0 21-15,0-21 0,0 0 0,0 1 16,0-1-16,0 0 16,0 0-16,21 0 15,0-21-15,0 0 0,0 0 0,0 0 16,1 0-16,-1 0 0,21 0 16,-21 0-16,0-21 0,1 0 0,20 0 15,-21 0-15,0-1 0,0 1 0,1-21 16,-1 21-16,0-22 0,0 22 15,0-21-15,-21 21 0,0-22 0,0 22 16,0 0-16,0 0 0,0 42 31,0 0-31,-21 0 16,21 1-16,-21-1 0,21 0 0,-21 0 16,21 0-16,0 0 0,0 22 15,0-22-15,0 0 0,0 0 0,0 0 16,0 1-16,0-1 0,0 0 15,21-21 1,0 0 0,0 0-16,0-21 0,-21 0 15,22-1-15,-1 1 16,-21 0-16,0-21 0,0 21 0,0-22 16,0 22-16,0-21 0,0 21 15,-21-22-15,-1 22 0,1 0 16,0 0-16,0 21 0,0-21 0,0 21 15,21-22 1,21 22 0,0-21-16,0 21 15,21 0-15,-20 0 0,20-21 0,0 0 16,1 21-16,-1 0 0,0-21 16,22 21-16,-22 0 0,0 0 0,1 0 15,-1 0-15,-21 0 0,0 21 16,1 0-16,-1 0 0,-21 0 0,21 1 15,-21 20-15,0-21 0,0 0 16,0 22-16,0-22 0,0 21 0,-21 0 16,0-20-16,21-1 0,-22 21 15,22-21-15,0 0 0,-21 1 0,21-1 16,0 0-16,-21 0 0,21 0 16,0-42 30,0 0-46,0 0 0,0 0 16,0-1-16,21 1 0,0 0 0,1-21 16,-1 21-16,-21-22 0,42 1 0,-21 0 15,0-22-15,1 22 16,20-1-16,-21 1 0,0 21 0,22-21 16,-1 20-16,-21 1 0,21 0 0,1 21 15,-22 0-15,21 0 0,-21 0 16,22 21-16,-22 0 0,0 1 0,0-1 15,0 21-15,-21 0 0,0 1 0,0-22 16,0 21-16,0 1 0,0-1 16,0-21-16,-21 21 0,0-20 0,0 20 15,21-21-15,-21 0 0,0 0 0,-1 1 16,22-1-16,0 0 0,-21-21 0,0 21 16,0-21-1,21-21 16,0 0-31</inkml:trace>
  <inkml:trace contextRef="#ctx0" brushRef="#br0" timeOffset="107571.82">13504 7408 0,'0'0'0,"-21"0"16,0 0 15,21-21 0,-21 21-15,0 0-1,-1 0-15,1 0 0</inkml:trace>
  <inkml:trace contextRef="#ctx0" brushRef="#br0" timeOffset="107804.06">12213 7768 0,'21'0'16,"0"0"-16,1 0 0,-1 0 16,0 0-16,0 0 0,0 0 15,22-21-15,-22 21 0,21-21 0,-21 21 16,0-21-16,22 21 0,-22 0 0,0 0 16,0 0-16,0-21 15,1 21-15</inkml:trace>
  <inkml:trace contextRef="#ctx0" brushRef="#br0" timeOffset="108899.82">3514 10181 0,'0'-21'47,"21"0"-47,0 21 15,0 0-15,0-21 0,0 21 0,1 0 16,-1 0-16,0 0 0,21 0 0,-21 0 15,1 0-15,20 0 16,-21 0-16,0 0 0,0 0 0,1 21 16,-22 0-16,0 0 0,0 0 15,0 1-15,0-1 0,-22 21 16,1-21-16,0 0 0,-21 22 0,21-22 16,-22 21-16,1-21 0,21 1 0,-22 20 15,22-21-15,0-21 0,0 21 16,0 0-16,0-21 0,21-21 31,0 0-31,0 0 0,21 0 16,0 0-16,0 21 0,0-22 15,0 22-15,1 0 0,-1 0 16,0 0-16,0 0 0,0 0 0,0 0 16,1 0-16,-1 0 0,0 0 15,21 22-15,-21-1 0,1-21 0,-1 21 16,0 0-16,0 0 0,-21 0 0,21 1 15,-21-1-15,21 0 0,-21 0 16,0 0-16,0 22 0,0-22 0,0 0 16,-21 0-16,0 0 0,-21 0 0,21 22 15,-22-22-15,1 0 0,0 0 0,-1 0 16,1-21-16,0 22 16,20-22-16,-20 0 0,21 0 0,0 0 0,-22 0 15,22 0-15,0 0 0,0 0 16,0 0-16,0-22 0,-1 1 15,1 0-15,21 0 0,-21 21 16,21-21-16,0 0 0,-21 21 0,21-22 16,0 1-16,0 0 15,21 0 1,0 21-16,0 0 0,1-21 16,-1 0-16,21 21 0</inkml:trace>
  <inkml:trace contextRef="#ctx0" brushRef="#br0" timeOffset="109095.75">4530 10583 0,'0'0'0,"21"0"0,0 0 0,-21 22 15,0-1 32,21-21-31</inkml:trace>
  <inkml:trace contextRef="#ctx0" brushRef="#br0" timeOffset="110364">6096 9991 0,'0'0'0,"0"21"47,0 0-47,0 0 0,0 0 0,0 1 15,-21 20-15,21 0 0,0 22 16,0-22-16,0 22 0,-21-1 0,21 22 16,0-22-16,0 1 0,-22-1 0,1 1 15,21-1-15,-21 1 0,21-1 0,0-20 16,0-1-16,0 0 0,0 1 15,0-1-15,0-21 0,0 0 0,21 0 16,0-21-16,1 0 0,-1 0 0,0 0 16,21 0-16,-21-21 0,22 0 15,-22 0-15,21 0 0,1 0 16,-1-22-16,-21 1 0,21 21 0,1-22 16,-1 1-16,22 0 0,-22-22 0,0 22 15,1-22-15,-1 1 0,-21-1 0,21-20 16,1 20-16,-22 1 0,0 20 15,-21-20-15,0 21 0,0-22 0,0 22 16,0 21-16,0-22 0,0 22 0,0 0 16,-21 21-1,0 0-15,0 21 0,21 0 16,-22 0-16,1 22 0,0-1 0,0 0 16,0 22-16,21-22 0,-21 22 15,-1 20-15,1-20 0,0-1 16,21 1-16,-21-1 0,21 1 0,-21-22 15,21 22-15,0-22 0,0 0 0,0 1 16,0-1-16,0-21 0,0 22 0,21-22 16,0 0-16,0-21 0,0 21 15,22-21-15,-22 0 0,21 0 0,-21 0 16,22-21-16,-1 0 0,0 0 0,1-1 16,-1 1-16,0 0 0,1-21 0,-1 21 15,0-22-15,-20 1 0,20 0 16,0-1-16,-21 1 0,1-22 15,20 22-15,-21-21 0,0-1 0,0 1 16,-21 20-16,0-20 0,22-1 0,-22 22 16,21 0-16,-21 20 0,0-20 15,0 21-15,0 0 0,0 0 0,0 42 32,0 0-32,0 21 15,-21-21-15,21 22 0,-22-1 0,1 22 16,21-22-16,0 21 0,-21-20 0,0 20 15,0-20-15,21 20 0,0-21 0,0 1 16,-21-1-16,21 0 0,0 1 16,0-1-16,0-21 0,0 22 0,0-22 15,0 0-15,21 0 0,0 0 16,0-21-16,0 21 0,0-21 0,1 0 16,-1 0-16,21 0 0,-21 0 15,22 0-15,-22 0 0,21-21 0,-21 0 16,22 21-16,-22-21 0,0 0 0,21 0 15,-21-1-15,1-20 0,-1 21 0,0 0 16,0-22-16,0 22 0,0 0 16,-21 0-16,0 0 0,0 0 0,22-1 15,-1 22-15,-21 22 16,0-1-16,0 0 0,0 0 16,0 0-16,0 0 0,0 1 15,0-1-15,0 0 0,0 0 16,0 0-16,0 0 0,0 1 0,0-1 15,21-21 1,0 0-16,-21-21 16,21-1-1,0 1-15</inkml:trace>
  <inkml:trace contextRef="#ctx0" brushRef="#br0" timeOffset="110563.89">8149 10287 0,'0'0'16,"-21"0"-16,0 0 0,0 0 15,-1 0 1,1 0 46</inkml:trace>
  <inkml:trace contextRef="#ctx0" brushRef="#br0" timeOffset="110759.07">7154 10562 0,'0'0'0,"0"43"15,21-43 1,1 0-16,-1 0 0,0 0 16,0-22-16,21 22 0,-20-21 15,20 21-15,0-21 0,-21 0 0,22 0 16,-1 21-16,0-21 0</inkml:trace>
  <inkml:trace contextRef="#ctx0" brushRef="#br0" timeOffset="111431.91">8636 10075 0,'0'0'0,"0"-21"15,0 0-15,0 0 0,0 0 0,21 21 16,-21 21 15,0 0-31,0 0 0,-21 0 16,21 1-16,-21 20 0,21-21 0,0 21 15,-21 1-15,-1 20 0,1-20 16,0 20-16,21-21 0,-21 22 16,0-1-16,0-20 0,-1 20 0,1-20 15,0 20-15,21-21 0,0 1 0,0-1 16,0-21-16,0 22 0,0-22 0,0 0 15,0 0-15,0 0 0,21-21 16,0 0-16,22 0 0,-22 0 16,0 0-16,21 0 0,-20-21 0,20 0 15,0 0-15,-21 0 0,22-1 0,-1 1 16,-21 0-16,22 0 0,-22-21 16,21 20-16,-21-20 0,0 21 0,1 0 15,-22 0-15,0-1 0,21 1 16,-21 42 15,0 1-31,0-1 0,0 0 16,-21 0-16,21 0 0,-22 0 0,22 1 15,-21-1-15,21 0 0,0 0 16,-21-21-16,21 21 16,0-42 15,0 0-31,0 0 0</inkml:trace>
  <inkml:trace contextRef="#ctx0" brushRef="#br0" timeOffset="111608.81">9038 10456 0,'0'-21'16,"0"42"15</inkml:trace>
  <inkml:trace contextRef="#ctx0" brushRef="#br0" timeOffset="112283.45">9377 10668 0,'84'-21'31,"-62"21"-31,-1 0 16,0 0-16,0 0 15,0 21-15,-21 0 16,0 0-16,0 1 0,0-1 16,0 0-16,0 0 0,-21 0 0,0 0 15,0 1-15,0-1 0,-22 0 0,22 0 16,-21 0-16,21 0 0,-22 1 0,22-1 16,-21 0-16,21-21 0,-1 21 0,1 0 15,0-21-15,0 0 0,0 21 16,42-21 15,0 0-31,0 0 16,0 0-16,1 0 0,-1 0 15,0 0-15,0 0 0,0 22 0,0-22 16,1 21-16,-1-21 0,0 21 0,0-21 16,-21 21-16,21-21 0,0 21 0,1 0 15,-1 1-15,0-1 0,0 0 0,-21 0 16,21 0-16,0 22 0,-21-22 15,0 21-15,22 0 0,-22-20 0,21 20 16,-21 0-16,0 1 0,0-1 0,0 0 16,0 1-16,0-1 0,-21 0 15,-1 1-15,1-1 0,0 0 0,-21-21 16,21 22-16,-22-1 0,1 0 16,0-20-16,-1-1 0,1 21 0,-22-21 15,22 0-15,-21-21 0,20 22 0,1-22 16,-22 0-16,22 0 0,0 0 0,-1 0 15,1-22-15,21 1 0,-21 0 0,20 0 16,-20 0-16,21-22 0,0 22 16,21-21-16,-21 21 0,-1-22 0,22 22 15,-21-21-15,21 21 0,0 0 0,0-22 16,0 22-16,0-21 0,0 21 16,0-22-16,21 22 0,1-21 0,-1 21 15</inkml:trace>
  <inkml:trace contextRef="#ctx0" brushRef="#br0" timeOffset="114347.95">10181 10795 0,'21'0'16,"0"0"0,1 0-16,-22-21 0,21 0 15,0 21-15,0-21 0,0-1 16,0 1-16,-21 0 0,0 0 15,0 0-15,0 0 0,0-1 16,0 1-16,-42 0 0,21 21 16,0 0-16,0 0 0,-22 0 15,22 0-15,-21 0 0,21 21 16,-22 0-16,22 1 0,-21-1 0,21 0 16,-22 0-16,22 21 0,0-20 0,0 20 15,0-21-15,21 0 0,0 22 16,-22-22-16,22 0 0,0 21 0,0-21 15,0 1-15,0-1 0,0 0 16,22-21-16,-1 0 0,0 0 0,0 0 16,0 0-16,22 0 0,-22 0 15,21-21-15,-21 0 0,22-1 0,-1 1 16,-21 0-16,21 0 0,1 0 0,-22 0 16,0-22-16,21 22 0,-20-21 0,-1 21 15,-21-1-15,21 1 16,0 0-16,-21 0 0,0 0 0,21 21 15,-21 21 1,0 0 0,0 0-16,0 0 0,0 1 15,0-1-15,0 0 0,21 0 0,-21 0 16,0 0-16,0 1 0,22-22 0,-1 21 16,0-21-16,0 21 0,0-21 15,0 0-15,1 0 16,-1 0-16,0 0 0,0 0 0,21 0 0,-20-21 15,-1 21-15,21-21 0,-21-1 16,0 1-16,22 0 0,-22 0 0,0-21 16,0 20-16,0-20 0,1 0 0,-1-1 15,0 1-15,-21-21 0,21 20 16,0 1-16,-21-22 0,21 22 0,-21 0 16,0-1-16,0 1 0,22 0 0,-22 21 15,0-1-15,0-20 0,0 21 16,0 42-1,0 0 1,0 0-16,-22 22 0,1-1 16,0 0-16,21 1 0,-21-1 0,0 22 15,0-22-15,21 21 0,-22 1 16,1-22-16,21 1 0,0 20 0,0-21 16,-21-20-16,21 20 0,0 0 0,0-21 15,0 1-15,0 20 0,0-21 16,21 0-16,0-21 0,1 0 15,-1 0-15,0 0 0,0 0 0,0 0 16,0 0-16,1 0 0,20-21 0,-21 0 16,0 21-16,22-21 0,-22 0 15,0-1-15,0-20 0,21 21 0,-20 0 16,-1-22-16,0 22 0,0 0 0,-21 0 16,21 0-16,-21 0 0,21-1 15,-21 1-15,0 42 31,0 1-31,0-1 0,0 0 0,0 0 16,0 0-16,0 22 0,0-22 0,0 0 16,0 0-16,0 0 0,0 0 15,0 1-15,0-1 0,0 0 16,0 0-16,22-21 0,-1 0 16,0 0-16,0 0 0,0 0 0,0 0 15,1 0-15,-1 0 0,0 0 0,21-21 16,-21 0-16,1 0 15,-1-1-15,0 1 0,0 0 0,0 0 16,0-21-16,-21 20 0,22 1 0,-1-21 16,0 21-16,-21 0 0,21-1 0,-21 1 15,21 0-15,0 21 16,-21 21 0,0 0-16,0 1 15,0-1-15,0 0 0,0 0 0,0 0 16,0 0-16,0 1 0,0-1 15,0 0-15,0 0 0,0 0 16,22-21 0,-1 0-1,0 0-15,0 0 0,0 0 0,0 0 16,1 0-16,-22-21 0,21 21 16,0-21-16,-21 0 0,21 0 0,-21-1 15,0 1-15,0 0 0,0 0 0,0 0 16,0-22-16,0 22 0,-21 0 0,0 0 15,0 0-15,-1 21 0,-20-21 16,21 21-16,0-22 0,0 22 0,-1 0 16,1 0-16,0 0 0,0 0 0,0 0 15,21 22-15,0-1 16,21-21 0,0 0-16,0 0 15,0 0-15,22 0 0,-22 0 16,21 0-16,-21 0 0,22-21 0,-22 21 15,21-22-15,-21 22 0,1 0 16,-1-21-16,21 21 0,-21 0 0,0 0 16,1 0-16,-1 0 0,0 0 15,0 0-15,0 21 16,-21 1-16,21-22 0,-21 21 16,0 0-16,0 0 0,0 0 0,0 0 15,0 1-15,0-1 0,0 0 16,0 0-16,0 0 0,0 0 0,0 1 15,0-1-15,0 0 0,0 0 16,0 0-16,-21-21 16,21 21-16,0-42 31,0 0-15,0 0-16,0 0 15,21 0-15,-21-1 0,22 1 16,-1-21-16,0 21 0,0-22 0,0 22 15,22-21-15,-22 21 0,0 0 16,21-1-16,-21 1 0,1 0 0,20 0 0,-21 21 16,0 0-16,0 0 0,1 0 15,-1 0-15,0 0 0,-21 21 16,0 0-16,0 0 0,21 1 0,-21-1 16,0 21-16,0-21 0,0 22 0,0-22 15,0 21-15,0-21 0,0 22 16,-21-22-16,21 0 0,0 0 0,0 0 15,0 0-15,0 1 0,0-1 0,0 0 16,21-21 0,0 0-16,0 0 0,1 0 15,-1-21-15,0 0 16,0-1-16,0 22 0,0-21 0,1 0 16,-22 0-16,21 0 0,0 0 0,0-1 15,-21 1-15,21 0 0,0-21 16,1 21-16,-22-1 0,21-20 0,-21 21 15,0 0-15,21 0 0,-21-1 16,0 1-16,0 0 0,0 0 0,0 0 16,0 0-16</inkml:trace>
  <inkml:trace contextRef="#ctx0" brushRef="#br0" timeOffset="114635.78">12382 9885 0,'0'0'0,"-21"0"0</inkml:trace>
  <inkml:trace contextRef="#ctx0" brushRef="#br0" timeOffset="114905.14">11007 10329 0,'0'0'0,"-22"22"31,44-22-31,-1 0 0,0 0 15,21-22-15,1 22 0,-1-21 0,0 21 16,1-21-16,-1 21 0,0 0 16,1-21-16,-1 21 0,0 0 0,-21 0 15,1 0-15,-1 0 0,0 0 0,0 0 16,-21-21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03:50:07.8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2074 635 0,'0'-21'0,"0"0"16,0 0-16,0-1 16,0 1-16,0 0 15,0 0-15,0 0 16,0 0 0,0-1-16,0 44 46,0-1-46,0 0 0,0 0 16,0 21-16,0-20 0,0 20 16,0 0-16,0 22 0,0-22 15,0 22-15,0-22 0,-21 21 0,21 1 16,0-22-16,-21 22 0,0-22 16,0 22-16,21-22 0,0 0 0,-22 1 15,22-1-15,-21-21 0,21 21 16,0-20-16,-21-1 0,21 0 0,0 0 15,0 0 1,0-42 0,0 0-16,0 0 15,0 0-15,0-1 16,0 1-16</inkml:trace>
  <inkml:trace contextRef="#ctx0" brushRef="#br0" timeOffset="535.64">1630 741 0,'0'0'0,"-21"-21"0,-1 21 0,-41-64 31,63 43-31,0 0 15,0 0-15,0 0 0,21 21 16,0-22-16,0 1 0,1 0 16,-1 21-16,21-21 0,0 0 0,1 21 15,20-21-15,1-1 0,-22 22 16,43 0-16,-22 0 0,1 0 16,20 0-16,-20 0 0,21 0 0,-22 22 15,22-1-15,-22 21 16,1-21-16,-1 0 0,-20 22 0,-1-1 15,0 0-15,1 1 0,-1-1 0,-21 22 16,0-22-16,-21 0 0,0 22 16,0-22-16,0 22 0,-21-22 15,-21 21-15,21-20 0,-22-1 0,1 0 16,0 1-16,-1-1 0,1 0 16,-22 1-16,22-22 0,-21 21 15,20-21-15,-20 22 0,-1-22 0,22 0 16,0 0-16,-22-21 0,22 21 15,-1-21-15,1 0 0,0 0 0,21 0 16,-22 0-16,1 0 16,21 0-16,0 0 0,-1 0 0,1-21 15,0 21-15,0 0 0,21-21 16,-21 21-16,21-21 0,0 0 16,0 0-16,21-1 15,0 22-15,21-21 0,-20 0 0</inkml:trace>
  <inkml:trace contextRef="#ctx0" brushRef="#br0" timeOffset="1079.75">3027 1249 0,'0'0'0,"21"0"0,0 0 16,0 0-16,0 0 16,1-21-16,-1 21 15,0-21-15,0 21 0,0-22 0,0 1 16,-21 0-16,22 21 16,-22-21-16,0 0 15,-22 21-15,1 0 16,0 0-16,0 0 0,0 0 15,0 0-15,-1 0 0,1 21 0,-21-21 16,21 21-16,0 21 0,-1-20 16,1-1-16,0 0 0,0 21 15,0-21-15,0 1 0,21 20 16,-22-21-16,22 0 0,0 0 0,0 1 16,0-1-16,22 0 15,-1-21-15,0 0 0,0 0 0,0 0 16,0 0-16,22 0 0,-22 0 15,0 0-15,21-21 0,-20 21 0,20-21 16,0-1-16,-21 22 0</inkml:trace>
  <inkml:trace contextRef="#ctx0" brushRef="#br0" timeOffset="1443.56">3873 529 0,'0'0'0,"0"-21"0,0-21 16,-21 42-16,0-21 15,0 21-15,0 0 0,0 0 16,-1 0-16,1 0 0,0 21 16,0 0-16,0 0 0,21 0 15,-21 0-15,21 22 0,-22-1 0,1 0 16,21 1-16,0 20 0,0 1 15,-21-22-15,21 22 0,-21-1 16,21 1-16,-21-22 0,21 21 16,0-20-16,0-1 0,-21 0 0,21 1 15,0-22-15,0 21 0,0-21 0,0 1 16,0-1-16,0 0 0,0 0 16,21-21-16,0 0 15,0 0-15,0 0 16,-21-21-16,21 21 0,1-21 0,-1 0 15,0-1-15,0 22 0</inkml:trace>
  <inkml:trace contextRef="#ctx0" brushRef="#br0" timeOffset="2020.23">4212 1164 0,'0'0'0,"0"-21"0,0 0 16,0 0-16,0 0 0,0-1 15,0 1-15,0 0 0,0 0 16,-21 21-16,21-21 0,-21 21 16,0 0-16,-1 0 0,1 0 15,0 0-15,0 21 16,0 0-16,0 0 0,-1 0 0,1 1 15,0 20-15,0-21 0,0 0 16,21 22-16,-21-22 0,21 21 0,-22-21 16,22 22-16,0-22 0,0 0 15,0 0-15,0 0 0,0 0 0,0 1 16,22-22 0,-1 0-16,0 0 0,0 0 15,0 0-15,0 0 0,22-22 16,-22 22-16,0-21 0,0 0 0,0 0 15,1 0-15,-1-22 0,0 22 16,0-21-16,-21 21 0,21 0 16,-21-22-16,21 22 0,-21 0 0,0 0 15,0 0 1,0 42 0,0 0-16,0 0 0,0 21 15,0-20-15,0-1 16,0 0-16,0 0 0,0 0 0,0 0 15,0 1-15,0-1 0,0 0 0,0 0 16,0 0-16,0 0 16,22-21-1,-1 0-15,0 0 16,0 0-16,0 0 0,0 0 16,1-21-16,-1 0 0</inkml:trace>
  <inkml:trace contextRef="#ctx0" brushRef="#br0" timeOffset="2417.01">4530 1164 0,'0'-21'15,"0"-21"1,0 21-16,0-1 16,0 1-16,21 0 0,0 21 15,0 0-15,0-21 0,0 21 16,1 0-16,-1 0 0,0 0 0,0 0 15,0 21-15,0 0 0,1 0 16,-1 1-16,0-1 0,0 0 0,-21 21 16,21-21-16,-21 22 0,0-22 15,0 0-15,0 0 0,0 0 0,0 1 16,-21-1-16,0 0 0,0 0 16,0-21-1,21-21 1,0 0-1,0 0-15,0-1 16,0 1-16,0 0 0,21-21 16,-21 21-16,0-1 0,21-20 0,-21 21 15,21 0-15,0 0 0,-21-1 16,21 1-16,1 0 0,-22 0 0,21 21 16,0 0-16,0 0 0,0 0 15,-21-21-15,21 21 0,1 0 0,-1 0 16</inkml:trace>
  <inkml:trace contextRef="#ctx0" brushRef="#br0" timeOffset="3031.95">5419 1312 0,'42'0'16,"-21"0"-16,0 0 15,-21-21-15,21 0 0,1 21 16,-1-21-16,-21 0 0,21 0 0,0-1 16,-21 1-16,0 0 0,0 0 15,0 0-15,0 0 0,0-22 0,0 22 16,-21 0 0,0 21-16,0-21 0,-1 21 0,1 0 15,0 0-15,-21 0 0,21 21 0,-1 0 16,1 0-16,-21 0 0,21 1 15,0 20-15,-1-21 0,1 0 0,0 22 16,0-22-16,0 21 0,0-21 16,21 22-16,0-22 0,0 0 0,0 0 15,0 0-15,0 0 0,0 1 16,0-1-16,21-21 0,0 0 16,0 0-16,0 0 0,0 0 15,1 0-15,-1 0 0,0-21 0,0 21 16,0-22-16,0 1 0,1 0 15,-1 0-15,0 0 0,0 0 0,-21-22 16,0 22-16,21-21 0,-21 21 16,21-22-16,-21 1 0,0 21 15,0-22-15,0 22 0,0 0 0,0 0 16,0 42 0,0 0-1,0 22-15,0-22 0,0 0 16,0 21-16,0-21 0,0 22 0,0-22 15,0 21-15,0-21 0,0 1 16,0-1-16,22 0 0,-1 0 0,0 0 16,0 0-16,0-21 15,0 0-15,1 0 16,-1 0-16,0 0 0,0 0 0,0 0 16,0-21-16,1 0 0,-1 0 15,0 0-15,0 0 0</inkml:trace>
  <inkml:trace contextRef="#ctx0" brushRef="#br0" timeOffset="4459.85">6117 381 0,'0'0'0,"0"-21"0,0-43 16,0 43-16,0 0 0,0 42 46,-21 0-46,21 1 0,-21 20 16,21 0-16,0-21 0,0 43 0,-21-22 16,21 1-16,-22 20 0,22 1 15,0-1-15,0 1 0,-21-1 0,21 1 16,-21-1-16,21-21 0,0 22 16,0-22-16,0 1 0,0-1 0,0-21 15,0 21-15,0-20 0,0-1 0,0 0 16,0 0-16,21-21 0,-21 21 15,21-21-15,1 0 16,-1 0-16,0 0 16,0 0-16,0 0 0,0-21 0,-21 0 15,22 0-15,-1 0 0,0-1 0,0-20 16,0 21-16,0-21 0,1 20 16,-1-20-16,0 21 0,0-21 0,-21 20 15,21 1-15,-21 0 0,0 0 16,0 42 15,0 0-31,0 0 16,0 1-16,0 20 0,0-21 15,0 0-15,-21 22 0,21-22 16,0 0-16,0 0 0,0 21 16,0-20-16,0-1 0,0 0 0,0 0 15,21-21-15,-21 21 16,21-21-16,1 0 0,-1 0 15,0 0-15,0 0 0,0 0 0,0-21 16,1 21-16,-1-21 0,0 0 16,21 21-16,-21-21 0,1-22 0,-1 22 15,0 0-15,0-21 0,0 20 16,0 1-16,1 0 0,-1 0 16,-21 0-16,0 0 0,0 42 31,0 0-31,0 0 15,0 0-15,0 0 0,0 22 16,0-22-16,0 0 0,-21 0 0,21 0 16,0 1-16,0-1 0,0 0 15,0 0-15,0 0 0,21-21 16,0 0 0,0 0-16,0 0 15,0 0-15,1 0 16,-1-21-16,0 0 0,-21 0 0,0 0 15,0-1-15,0 1 0,0 0 16,0 0-16,0 0 0,0-22 0,-21 22 16,0 0-16,-1 0 0,1 21 15,0-21-15,0 21 0,0 0 0,21-21 32,21-1-17,0 22 1,0 0-16,22-21 0,-1 0 0,0 21 15,1 0-15,-22 0 0,21 0 16,0 0-16,1 0 0,-1 0 0,-21 0 16,22 0-16,-22 0 0,0 0 15,0 21-15,0 0 0,0 1 16,1-1-16,-22 0 0,0 0 16,0 0-16,0 0 0,21 1 0,-21-1 15,0 0-15,0 0 0,0 0 0,0 0 16,0 1-16,0-1 0,0 0 15,0 0-15,0 0 0,0 0 16,0 1 0,0-44 31,0 1-47,0 0 0,0 0 15,0 0-15,0 0 16,0-1-16,0-20 0,21 21 0,0 0 15,-21-22-15,21 1 0,0 21 16,1-21-16,20 20 0,-21-20 0,0 21 16,22 0-16,-1 21 0,-21-21 0,21 21 15,-20 0-15,20 0 0,-21 0 16,21 21-16,-20 0 0,-1-21 0,0 42 16,0-21-16,-21 1 0,0 20 15,0-21-15,0 21 0,0-20 0,0 20 16,0-21-16,0 21 0,0-20 15,0 20-15,0-21 0,0 0 16,0 0-16,0 1 0,0-1 0,0 0 16,0 0-16,21-21 15,0 0-15,22 0 0,-22 0 16,0 0-16,21 0 0,-20-21 16,20 21-16,0-21 0,-21 21 0,22-21 15,-1-1-15,-21 1 0,0-21 0,22 21 16,-22 0-16,0-22 0,0 1 15,-21 21-15,0-22 0,0 1 0,0 21 16,0-21-16,0 20 16</inkml:trace>
  <inkml:trace contextRef="#ctx0" brushRef="#br0" timeOffset="4723.7">7345 529 0,'0'0'0,"-21"0"31,-1 0 32,1 0-63,0 0 0</inkml:trace>
  <inkml:trace contextRef="#ctx0" brushRef="#br0" timeOffset="4987.12">6138 783 0,'0'0'16,"-21"21"-16,0-21 0,42 0 31,0 0-15,22 0-16,-22 0 0,0 0 15,0 0-15,21-21 0,-20 21 0,20 0 16,-21 0-16,21 0 0,-20 0 0,-1 0 16,0 0-16,0 0 0</inkml:trace>
  <inkml:trace contextRef="#ctx0" brushRef="#br0" timeOffset="6313.05">1482 1990 0,'21'0'47,"0"0"-47,0 0 16,0 0-16,0 0 0,1 0 0,-1 0 15,0 0-15,0 0 16,0 0-16,22 0 0,-22 0 0,0 0 0,21 0 16,-21 0-16,1 0 0,20 0 15,-21 0-15,21 0 0,1 0 16,-1-21-16,-21 21 0,22 0 15,20 0-15,-21 0 0,1 0 0,20 0 16,-20 0-16,20 0 0,1 0 16,-1 0-16,1 0 0,-1 0 0,1 0 15,-1 0-15,1 0 0,20 0 16,-20 0-16,-1 0 0,1 0 0,-1 0 16,1 0-16,20 0 0,-20 0 15,-1 0-15,1 0 0,21 0 0,-22 0 16,1 0-16,-1 0 0,22 0 15,-22 0-15,1 0 0,-1 0 0,1 0 16,20-22-16,-20 22 0,-1 0 16,22 0-16,0 0 0,-22 0 15,22 0-15,0 0 0,-1 0 0,-20 0 16,20 0-16,-20 0 0,-1 0 16,22 0-16,-21 0 0,-1 0 0,1 0 15,-1 0-15,1 0 0,-1 0 16,22 0-16,-22 0 0,1 0 0,-1 0 15,22 0-15,-22 0 0,1 0 16,-1 0-16,1 0 0,-1 0 0,-20 0 16,20 0-16,1 0 0,-1 0 0,1 0 15,-22 0-15,22 0 16,-1 0-16,1 0 0,-22 0 0,21 0 16,1 0-16,-1 0 0,1 0 15,-22 0-15,22 0 0,-22 0 0,22 0 16,-22 0-16,21 0 0,-20 0 15,20 0-15,1 0 0,-22 0 0,22 0 16,-22 0-16,21 0 0,-20 0 0,20 0 16,1 0-16,-22 0 0,22 0 15,-22 0-15,0 0 0,22 0 16,-22 0-16,0 0 0,1 0 16,20 0-16,-20 0 0,-22 0 0,21 0 0,0 0 15,1 0-15,-22 0 0,0 0 16,21 0-16,-20 0 0,-1 0 15,0 0-15,0 0 0,0 0 16,0 0 15,1 0 1,-22 22-32,21-22 15</inkml:trace>
  <inkml:trace contextRef="#ctx0" brushRef="#br0" timeOffset="10034.85">4022 4255 0,'0'0'0,"0"21"0,0 0 16,21-21-1,0 0 16,0 0-15,0 0-16,-21-21 16,0 0-16,21 21 0,-21-22 15,22 22-15,-22-21 0,0 0 0,0 0 16,0 0-16,0 0 0,0-1 16,0 1-16,0-21 0,0 21 15,-22 0-15,1 21 0,21-22 0,0 1 16,-21 21-16,0 0 0,0-21 15,0 21-15,-1 0 0,1 0 16,0 0-16,0 0 0,0 21 16,0-21-16,-22 21 0,22 1 0,0-1 15,0 0-15,0 0 0,-1 0 16,1 0-16,0 1 0,0 20 16,0-21-16,0 21 0,-1-20 0,22-1 15,-21 21-15,0-21 0,21 22 16,-21-22-16,21 0 0,0 21 0,0-21 15,0 1-15,0-1 0,0 0 16,0 0-16,0 0 0,0 0 16,21 1-16,0-22 15,0 0-15,1 0 16,-1 0-16,0 0 0,0 0 0,64-64 31,-64 43-31,0 0 0,0 0 16,22-1-16,-22 1 0,0 0 0,0 0 15,0-21-15,0 20 0,1 1 16,-1-21-16,-21 21 0,21 0 0,0-22 16,-21 22-16,21 0 0,-21 0 15,0 0-15,0-1 16,21 22-16,-21 22 31,0-1-31,0 0 0,0 0 16,0 0-16,0 22 0,0-22 15,0 0-15,0 0 0,0 21 16,0-20-16,0-1 0,0 0 0,0 0 16,0 0-16,0 0 0,0 1 15,0-1-15,0 0 0,22-21 0,-1 21 16,0-21-16,0 0 16,0 0-16,0 0 0,1 0 0,-1 0 15,0 0-15,21 0 0,-21-21 0,1 21 16,20-21-16,-21 0 0,0 21 15,0-22-15,22 1 0,-22 0 0,0 0 16,0-21-16,0 20 0,1-20 16,-1 21-16,0-21 0,-21-1 0,21 1 15,0-22-15,-21 22 0,21 0 16,-21-1-16,0 1 0,0 0 16,0-1-16,0 22 0,0-21 0,0 21 15,-21-22-15,0 22 0,0-21 16,0 21-16,0 0 0,-22-1 0,22 1 15,-21 0-15,-1 0 0,22 0 16,-21 0-16,0 21 0,20-22 0,-20 22 16,0 0-16,21-21 0,-22 21 15,1 0-15,21 0 0,-22 0 16,1 0-16,21 0 0,-21 0 0,-1 0 0,1 0 16,21 0-16,-22 21 15,1-21-15,0 22 0,-1-1 0,1-21 16,-21 21-16,20 0 0,1 0 15,0 0-15,-1 1 0,1-1 0,0 21 16,-1-21-16,1 0 0,0 22 16,-1-1-16,22-21 0,-21 22 0,21 20 15,-22-21-15,22 1 0,0 20 16,0-20-16,21 20 0,0 1 0,-21-22 16,21 21-16,0-20 0,0-1 15,0 0-15,0 22 0,0-22 0,0 1 16,0-1-16,0 0 0,21 1 15,-21-1-15,21 0 0,0 1 0,0-1 16,0 0-16,22-21 0,-22 22 16,21-22-16,1 0 0,-1 0 15,0 0-15,1 1 0,-1-22 0,0 0 16,22 21-16,-22-21 0,0 0 16,22 0-16,-1 0 0,-20-21 0,20 21 15,-20-22-15,-1 1 0,21 21 0,-20-21 16,-1 0-16,0 0 0,1 0 15,-22-1-15,21 1 0,-21 0 0,1 21 16,-1-21-16,0 0 0,0 21 16,0-21-16,-21-1 15,0 1 17,0 0-32,21 0 15</inkml:trace>
  <inkml:trace contextRef="#ctx0" brushRef="#br0" timeOffset="10683.97">5249 3768 0,'0'0'0,"0"-43"31,0 22-31,-21 42 62,21 1-62,-21-1 16,21 21-16,0-21 0,0 22 0,0-1 16,0 0-16,-21 1 0,21-1 15,-21 21-15,21-20 0,-22-1 0,22 22 16,0-22-16,0 0 0,-21 1 0,21-1 15,0 0-15,-21 1 0,21-22 16,0 21-16,-21-21 0,21 0 0,0 1 16,0 20-16,0-21 15,0 0-15,0 0 16,0-42 15,0 0-31,0 0 16,0 0-16,0 0 0,21-22 15,-21 22-15</inkml:trace>
  <inkml:trace contextRef="#ctx0" brushRef="#br0" timeOffset="11035.77">5228 3725 0,'0'0'0,"-21"-21"31,21 0-31,21 21 16,0 0-16,0 0 16,1-21-16,-1 21 0,0 0 15,21 0-15,-21 0 0,22-21 0,-22 21 16,21 0-16,-21 0 0,22 0 0,-22 0 15,21 0-15,-21 0 0,22-21 16,-22 21-16,0 0 16,-21 21 15,-21-21-31,0 21 16,0-21-16,-1 21 15,1-21-15,0 21 0,0-21 0</inkml:trace>
  <inkml:trace contextRef="#ctx0" brushRef="#br0" timeOffset="11320.6">5143 4360 0,'0'22'16,"22"-22"0,-1 0-16,0 0 0,0-22 15,0 22-15,0-21 0,1 21 16,-1 0-16,0-21 0,0 21 0,0 0 16,0 0-16,1 0 0,-1-21 15,0 21-15,0 0 16,0-21-1</inkml:trace>
  <inkml:trace contextRef="#ctx0" brushRef="#br0" timeOffset="11655.41">5694 4318 0,'0'21'63,"0"0"-63,0 1 15,0-1-15,0 0 0,0 0 16,0 0-16,0 0 0,0 1 0,0-1 15,0 0-15,0 0 0,0 0 16,0 0-16,0 1 16,0-1-1,0-42 17,0-1-32,21 1 15,-21 0-15</inkml:trace>
  <inkml:trace contextRef="#ctx0" brushRef="#br0" timeOffset="12008.06">5757 4085 0,'0'0'0,"0"21"31,0 1-15,21-22 0,1 0-16,-1 0 0,0 0 15,-21-22-15,0 1 16,0 0 0,0 0-1,-21 21 1,0 0-16,-1 0 0,22 21 15,-21-21-15,21 21 0,-21-21 16,21 21-16,0 1 0,0-1 16,0 0-16,0 0 15,0 0 1,21-21-16,0 0 16</inkml:trace>
  <inkml:trace contextRef="#ctx0" brushRef="#br0" timeOffset="12580.23">6032 4297 0,'0'21'0,"0"0"16,0 0-1,0 1-15,0-1 0,0 0 16,0 0-16,0 0 16,0 0-16,0 1 0,-21-1 0,21 0 15,0 0-15,0 0 0,0 0 16,0 1-16,0-1 16,-21-21 15,21-21-16,0-1 1,0 1-16,0 0 16,0 0-16,0 0 0,0 0 15,0-1-15,21 1 0,0-21 0,-21 21 16,22 0-16,-1-1 0,0 1 0,0 0 16,0 0-16,0 0 0,22 0 15,-22 21-15,0 0 0,0 0 0,0 0 16,1 0-16,-1 0 0,0 0 15,0 0-15,0 21 0,0 0 0,1 0 16,-22 0-16,21 0 0,0 1 0,-21-1 16,0 0-16,0 0 15,0 0-15,0 0 0,0 1 0,0-1 16,0 0-16,0 0 0,-21 0 16,0-21-16,21 21 0,-22-21 15,22 22-15,-21-22 0,0 0 16,21-22 15,0 1-31</inkml:trace>
  <inkml:trace contextRef="#ctx0" brushRef="#br0" timeOffset="13236.15">7070 4297 0,'0'0'0,"0"-21"0,-22 0 16,1 21-16,0-22 16,-21 22-16,21 0 0,-1 0 15,1 0-15,0 0 0,0 0 0,-21 0 16,20 0-16,1 22 0,0-22 15,0 21-15,-21 0 0,20 0 16,1 0-16,0 0 0,0 1 0,0-1 16,0 21-16,21-21 0,0 0 15,0 1-15,0-1 0,0 0 0,0 0 16,0 0-16,0 0 0,0 1 0,0-1 16,21-21-16,-21 21 0,21-21 15,0 0-15,0 0 0,22 0 0,-22 0 16,0 0-16,21 0 0,-21 0 0,1 0 15,20 0-15,-21-21 16,21 0-16,-20-1 0,20 1 0,-21 0 0,21 0 16,-20-21-16,-1 20 0,0-20 0,0 0 15,0-1-15,0 1 16,1 0-16,-22-22 0,0 22 0,21-22 16,-21 22-16,21-21 0,-21 20 0,0 1 15,0 0-15,0 20 0,0-20 16,0 21-16,0 0 0,0 0 0,0-1 15,-21 22-15,0-21 16,-1 21-16,22 21 16,-21 1-16,21-1 0,-21 0 0,21 0 15,-21 21-15,21 1 16,0-1-16,0 22 0,0-22 0,0 21 0,0-20 16,0 20-16,0-20 0,0 20 15,0-21-15,0 1 0,0-22 16,0 21-16,21-21 0,0 22 0,0-22 15,1 0-15,-22 0 0,21-21 16,0 21-16,0-21 0,21 0 0,-20 0 16,-1 0-16,0 0 0,0 0 0,0-21 15,0 0-15,1 0 0</inkml:trace>
  <inkml:trace contextRef="#ctx0" brushRef="#br0" timeOffset="13779.93">7895 3704 0,'0'43'16,"0"-22"0,-21 0-16,21 21 0,0-21 0,0 22 15,0-1-15,-21 0 0,21 1 16,-21-1-16,21 0 0,-22 22 15,1-22-15,21-21 0,-21 22 0,0-1 16,21 0-16,0-20 0,-21-1 0,21 0 16,-21 0-16,21 0 0,0 0 15,0 1-15,0-44 32,0 1-32,21 21 15,-21-42-15</inkml:trace>
  <inkml:trace contextRef="#ctx0" brushRef="#br0" timeOffset="14395.67">7747 3789 0,'0'0'16,"0"-21"-16,0 0 0,0-1 0,0 1 15,0 0-15,21 0 16,0 0-16,0 21 0,1-21 0,-1-1 15,0 22-15,21 0 0,1-21 0,-22 21 16,21 0-16,0 0 16,1 0-16,-1 0 0,-21 0 0,22 21 0,-22 1 15,21-1-15,-42 0 0,0 0 16,0 0-16,0 0 0,0 1 16,0-1-16,-21 21 0,0-21 0,-22 0 15,22 1-15,-21 20 0,21-21 16,-22 0-16,22 0 0,0-21 0,0 22 15,0-22-15,42 0 32,0 0-17,0-22-15,0 22 0,1 0 16,-1-21-16,21 21 0,-21 0 16,0 0-16,22 0 0,-22 0 0,0 0 15,21 0-15,-20 0 0,-1 0 16,21 21-16,-21 1 0,0-1 0,1 0 15,-1 0-15,0 0 0,0 0 0,-21 1 16,0 20-16,0-21 0,0 21 16,0-20-16,-21-1 0,0 0 0,0 21 15,-1-21-15,-20 1 0,0-1 16,21 0-16,-22 0 0,1 0 0,0-21 16,-1 21-16,1-21 0,0 22 0,-1-22 15,22 0-15,-21 0 0,-1 0 16,1 0-16,21 0 0,-21 0 15,20 0-15,1 0 0,0 0 0,0-22 16,0 22-16,21-21 0,0 0 16,0 0-16,0 0 15,0 0-15,21-1 16,0 1 0,0 21-16,0-21 0,1 21 0</inkml:trace>
  <inkml:trace contextRef="#ctx0" brushRef="#br0" timeOffset="15232.39">8805 4001 0,'0'-22'31,"-21"44"-15,0-1 0,21 0-16,0 0 0,-21 0 15,21 0-15,-21 1 0,21-1 0,-22 0 16,22 0-16,0 21 0,0-20 16,0-1-16,0 0 0,0 0 15,0 0-15,0 0 0,22 1 0,-1-22 16,0 21-16,0-21 0,21 0 15,-20 0-15,20 0 0,-21 0 0,21 0 16,1 0-16,-1 0 0,-21 0 0,22-21 16,-1-1-16,-21 1 0,21 21 15,-20-21-15,-1 0 0,0 0 0,0 0 16,0-1-16,-21-20 0,0 21 0,21 0 16,-21 0-16,22-1 0,-22 1 15,0 0-15,0 0 0,0 0 0,0 0 16,0-1-1,0 44 1,0-1 0,0 0-16,0 0 0,0 21 15,0-20-15,0 20 0,0-21 0,0 21 16,0 1-16,0-1 0,0 0 0,0 1 16,0-1-16,0 0 0,0 1 15,0-1-15,0 0 0,0 22 0,0-22 16,0 22-16,0-1 0,0 1 0,0-22 15,0 22-15,0-1 0,0 1 16,0-1-16,0-21 0,0 22 0,0-1 16,0-20-16,0 20 0,0 1 15,0-22-15,-22 0 0,1 22 0,21-22 16,-21 1-16,21-22 0,0 21 16,-21-21-16,0 22 0,21-22 0,-21 0 15,-1 0-15,1-21 16,0 0-16,0 0 0,0 0 15,0 0-15,-1 0 0,1-21 16,0 21-16,0-21 0,-21 0 0,20-1 16,1 1-16,-21-21 0,21 21 0,-22-22 15,22 22-15,-21-21 0,21 0 0,-22-22 16,22 22-16,0-1 0,21-20 16,0 21-16,0-22 0,0 22 15,0-22-15,0 22 0,21-22 0,0 22 16,1 0-16,-1-22 0,0 22 15,21 0-15,-21-1 0,22 1 0,-1 21 16,0-22-16,1 1 0,-22 21 0,21-21 16,1-1-16,-1 22 0,0-21 0,1-1 15</inkml:trace>
  <inkml:trace contextRef="#ctx0" brushRef="#br0" timeOffset="15927.75">11388 2731 0,'0'0'0,"0"-22"0,0 1 15,-22 21 32,1 0-47,0 0 0,-21 0 16,21 21-16,-1-21 0,-20 22 0,0-1 15,21 0-15,-22 0 0,1 0 16,0 22-16,-1-22 0,1 21 0,0-21 16,-1 22-16,22-1 0,-21 21 0,-1-20 15,22 20-15,-21 1 0,21-22 16,-22 22-16,1-1 0,21 1 0,0-1 16,-22 1-16,22-22 0,0 21 0,0 1 15,0-22-15,21 22 0,0-1 16,0 1-16,-21-1 0,21-20 15,0 20-15,0-21 0,0 22 0,0-22 16,0 1-16,21-1 0,0 0 16,0 1-16,-21-1 0,21-21 0,0 21 15,22-20-15,-22-1 0,0 0 0,0 0 16,22 0-16,-1-21 0,-21 0 16,21 0-16,1 0 0,-22 0 0,21 0 15,1 0-15,-1 0 0,0-21 0,-21 0 16,22 0-16,-22 0 0,21-1 0</inkml:trace>
  <inkml:trace contextRef="#ctx0" brushRef="#br0" timeOffset="17120.11">11684 3556 0,'0'0'0,"0"-21"15,0 0-15,0 0 16,0-1-16,0 44 47,0-1-47,0 0 0,0 0 15,0 0-15,0 22 0,0-22 16,-21 21-16,0-21 0,-1 22 16,22-1-16,-21 0 0,21 1 0,-21-1 15,0 0-15,21 1 0,0-1 16,-21-21-16,0 21 0,21-20 0,-22 20 15,22-21-15,0 0 0,0 0 16,0 1-16,0-44 31,0 1-15</inkml:trace>
  <inkml:trace contextRef="#ctx0" brushRef="#br0" timeOffset="17465.91">11663 3662 0,'0'0'0,"0"-21"0,21 21 15,-21-21-15,0-1 0,21 1 16,0 21-16,0-21 0,-21 0 16,22 21-16,-1-21 0,0 21 0,0 0 15,21 0-15,-20 0 0,-1 0 16,21 0-16,-21 0 0,22 0 0,-22 21 15,21 0-15,-21 21 0,22-20 0,-22-1 16,0 21-16,0 0 16,-21-20-16,0 20 0,0 0 0,0-21 15,0 22-15,0-1 0,0-21 0,-21 22 16,0-22-16,21 21 0,-21-21 16,-1 22-16,1-22 0,0 0 0,0 0 15,0 0-15,0 0 0,-1 1 16,22-1-16,-21-21 0</inkml:trace>
  <inkml:trace contextRef="#ctx0" brushRef="#br0" timeOffset="17723.75">11578 4043 0,'-21'0'15,"42"0"1,0 0-16,0-21 0,1 21 16,-1 0-16,21-21 0,-21 21 0,22-22 0,-1 22 15,0-21-15,1 21 16,-22 0-16,21-21 0,0 21 0,-20 0 15,20 0-15,-21-21 0,0 21 16,0 0-16,-21-21 16,22 21-16,-22-21 0</inkml:trace>
  <inkml:trace contextRef="#ctx0" brushRef="#br0" timeOffset="18063.57">12848 3556 0,'0'0'16,"-42"0"0,21 0-16,-1 21 15,1-21-15,21 21 16,-21 1-16,21-1 0,0 21 0,-21-21 15,21 22-15,-21-1 0,0-21 0,21 21 16,-22 1-16,22-1 16,-21 0-16,0 1 0,21-1 0,-21-21 15,0 22-15,21-22 0,-21 0 0,21 0 16,-22 0-16,22 0 0,-21 1 16,21-44 15,21 1-16,1-21-15,-22 21 0</inkml:trace>
  <inkml:trace contextRef="#ctx0" brushRef="#br0" timeOffset="18344.16">12658 3598 0,'0'0'0,"0"-21"15,0 0-15,21 21 16,0 0-16,-21 21 0,0 0 15,21 1-15,0-1 0,0 21 16,1-21-16,-1 22 0,0-22 0,0 21 16,0 0-16,0 1 0,1-1 0,-1-21 15,0 22-15,0-1 0,0 0 16,0-21-16,1 22 0,-1-22 0,0 0 16,0 0-16,0 0 0,-21 1 0,21-22 15,-21 21-15,22-21 0,-1 0 31,0 0-31,-21-21 16,0-1-16,0 1 0,0 0 16,0 0-16,21 0 0</inkml:trace>
  <inkml:trace contextRef="#ctx0" brushRef="#br0" timeOffset="18620.07">13420 3344 0,'0'0'0,"0"-21"32,0 42-32,0 1 15,0-1-15,-22 0 0,22 21 16,0 1-16,0-1 0,-21 0 16,0 22-16,0-22 0,21 0 0,-21 22 15,0-22-15,-1 22 0,1-22 0,0 0 16,0 22-16,21-22 0,-21 1 15,21-22-15,-21 21 0,21-21 0,0 0 16,0 1-16,0-1 0,0 0 0,21-21 31,0 0-15</inkml:trace>
  <inkml:trace contextRef="#ctx0" brushRef="#br0" timeOffset="19135.78">14499 3747 0,'-21'0'15,"21"21"-15,21-21 16,0 0 0,22 0-16,-22 0 0,21 0 15,-21 0-15,22 0 0,-1 0 0,0 0 16,1 0-16,-1 0 0,0 0 0,1 0 15,-1 0-15,0 0 0,1 0 16,-22 0-16,0 0 0,0 0 0,-42 0 31,0 0-15,0 0-16,-1 0 16,1 0-16</inkml:trace>
  <inkml:trace contextRef="#ctx0" brushRef="#br0" timeOffset="19372.64">14605 3937 0,'-21'64'32,"21"-43"-32,21-21 15,0 0-15,0 0 0,0 0 16,1 0-16,-1 0 15,0 0-15,0 0 0,21 0 0,-20 0 16,20 0-16,-21 0 0,21 0 0,-20-21 16,20-1-16,-21 22 0,21 0 15,-20-21-15,20 0 0,-21 21 0,0-21 16,22 21-16</inkml:trace>
  <inkml:trace contextRef="#ctx0" brushRef="#br0" timeOffset="19807.82">15833 3239 0,'0'0'16,"-22"0"-1,1 21-15,0 0 0,21 0 16,-21-21-16,21 21 0,0 0 16,0 1-16,0-1 15,21-21-15,0 0 0,0 0 16,1 0-16,-1 0 16,0 0-16,0 0 0,0-21 15,0 21-15,1-22 0,-22 1 16,0 0-16,0 0 0,0 0 15,0 0-15,0-1 0,-22 22 16,1 0-16,0 0 0,0 0 16,0 0-16,0 0 0,-1 22 0,1-1 15,0 0-15,0 0 0,0 21 16,21 1-16,-21-1 0,-1-21 0,1 22 16,21-1-16,0 0 0,0-21 0,0 22 15,0-22-15,0 0 0,0 0 16,21 0-16,1-21 0,-1 0 15,0 22-15</inkml:trace>
  <inkml:trace contextRef="#ctx0" brushRef="#br0" timeOffset="20163.62">16679 3429 0,'0'0'0,"-21"-21"32,0 21-32,0 0 0,0 0 15,-1 21-15,22 0 0,-21 0 0,0 1 16,0 20-16,21-21 0,-21 21 15,0 1-15,-1-1 0,1 0 0,0 1 16,0-1-16,0 0 0,0 1 16,-1-1-16,1-21 0,0 22 0,0-1 15,0-21-15,0 21 0,21-20 0,0-1 16,0 0-16,0 0 16,21-42-1,0 21 1</inkml:trace>
  <inkml:trace contextRef="#ctx0" brushRef="#br0" timeOffset="20499.41">16595 3514 0,'0'0'0,"0"-21"0,0-22 31,0 22-31,21 21 0,0 0 16,-21-21-16,21 21 15,0 0-15,0 0 0,1 0 16,-1 21-16,0 0 0,0 0 16,0 1-16,0 20 0,1-21 15,-1 21-15,-21 1 0,0-1 0,0 0 16,0 1-16,0-1 0,0 0 0,0-20 16,0 20-16,0 0 0,0 1 15,0-1-15,0-21 0,0 21 0,0-20 16,0-1-16,0 0 0,0 0 0,0 0 15,0 0-15,0-42 63,0 0-63</inkml:trace>
  <inkml:trace contextRef="#ctx0" brushRef="#br0" timeOffset="20703.31">16277 3958 0,'0'0'16,"-21"0"-16,0 0 0,0 0 16,42 0-1,0 0-15,0 0 0,0 0 0,22 0 16,-22 0-16,21 0 0,0 0 16,1 0-16,-1 0 0,22 0 15,-22 0-15,0 0 0,1 0 0,-1 0 16,0 0-16,-21-21 0,22 21 15,-22 0-15,0 0 0,21-21 0,-20 0 16,-1 21-16</inkml:trace>
  <inkml:trace contextRef="#ctx0" brushRef="#br0" timeOffset="21032.17">17357 3493 0,'0'-22'16,"21"44"15,-21-1-31,21 0 0,-21 0 16,0 21-16,0-20 0,21 20 15,-21 0-15,21 1 0,-21-22 0,0 21 16,21 0-16,1 1 0,-22-1 15,21 0-15,0-20 0,-21 20 0,0-21 16,21 21-16,0-20 0,-21-1 0,0 0 16,21-21-16,-21 21 0,22-21 15,-1 0 1,-21-21 0,0 0-1,21 0-15,-21-1 0</inkml:trace>
  <inkml:trace contextRef="#ctx0" brushRef="#br0" timeOffset="21300.01">17970 3429 0,'0'0'0,"0"-21"0,-21 21 16,0 21-1,21 0-15,-21 0 16,0 1-16,21 20 0,-21 0 0,-1 1 15,1-1-15,0-21 0,0 21 16,0 1-16,0-1 0,-1 0 0,1 1 16,21-1-16,-21 0 0,0-20 0,0 20 15,21-21-15,0 0 0,0 0 16,0 1-16,0-1 0,-21-21 0,42 0 31,0 0-31,0-21 16,0-1-16,0 1 0</inkml:trace>
  <inkml:trace contextRef="#ctx0" brushRef="#br0" timeOffset="22019.94">18478 3281 0,'0'21'109,"0"0"-93,-21-21-16,0 0 15,0 21 1,0-21-16,0 0 0,-1 0 16,1 0-16,0 0 0,21-21 31,0 0-31,0 0 15,21 21-15,0-21 0,1 0 16,-1 21-16,0 0 0,0 0 0,0 0 16,0 0-16,1 0 15,-22 21 1,0 0-16,0 0 16,0 0-16,-22 0 0,22 1 0,-21-22 15,21 21-15,-21-21 0,0 21 0,0-21 16,0 0-1,-1 0 1,22-21 0,0 0-1,0-1-15,22 1 16,-1 0-16,0 21 0,-21-21 16,21 0-16,0 21 0,0 0 15,1 0 1,-1 0-16,-21 21 0,0 0 0,0 0 15,21 22-15,-21-22 0,0 21 0,0 0 16,0-20-16,0 20 0,-21 0 16,0 1-16,-1-22 0,1 21 0,0-21 15,0 0-15,0 1 0,0-1 16,-1 0-16,1-21 0,0 0 16</inkml:trace>
  <inkml:trace contextRef="#ctx0" brushRef="#br0" timeOffset="22507.83">18902 2582 0,'106'22'16,"-64"-22"-16,-21 21 16,0 0-16,22 0 0,-1 0 0,0 0 15,-21 1-15,22-1 0,-22 21 16,21 0-16,-21-20 0,1 20 0,-1 0 15,0 22-15,-21-22 16,0 22-16,0-1 0,0 1 0,0-1 16,0 1-16,0-1 0,0 1 15,0-1-15,-21 1 0,0-1 0,-1 1 16,1-1-16,-21 1 0,21-1 0,-22 1 16,1-1-16,0 1 0,-1-1 15,1-21-15,0 1 0,-22-1 0,22 0 16,0 1-16,-22-22 0,22 0 0,-1 0 15,1 0-15,0 1 0,-1-1 16,22-21-16,-21 21 0,21-21 16,0 0-16,-1 0 31,22-21-15</inkml:trace>
  <inkml:trace contextRef="#ctx0" brushRef="#br0" timeOffset="23535.99">2773 6011 0,'0'-21'16,"0"0"-1,0 0 1,0 42 0,0 0-1,0 0-15,0 22 0,0-22 16,0 21-16,0 1 0,0-1 16,0 21-16,0 1 0,0-1 0,0 1 15,0-1-15,-21 22 0,-1-21 16,22-1-16,-21 22 0,0-22 0,0 1 15,0-1-15,0 1 0,-1-1 0,1-20 16,0 20-16,21-21 0,0 1 16,0-1-16,-21 0 0,21-20 0,0-1 15,0 0-15,0-42 32,0 0-32,21-1 15,-21 1-15,0-21 0</inkml:trace>
  <inkml:trace contextRef="#ctx0" brushRef="#br0" timeOffset="23931.76">2582 6244 0,'0'0'0,"0"-21"0,0 0 16,0 0-16,0 0 0,0-1 15,0 1-15,0 0 0,0 0 0,0 0 16,21 0-16,1-1 0,-1 1 16,21-21-16,-21 21 0,22 0 0,-1 21 15,0-22-15,1 1 0,-1 21 16,0 0-16,1 0 0,-1 0 0,0 21 16,-21 1-16,1 20 0,-1-21 15,-21 21-15,0 1 0,0-22 0,0 21 16,0 1-16,-21-22 0,-1 21 15,1 0-15,0-20 0,0 20 16,-21-21-16,20 21 0,1-20 0,-21-1 16,21 21-16,0-21 0,-1 0 15,22 1-15,-21-22 0,21 21 16,21-42 15,1-1-15,-1 22-16,-21-21 0,21 0 15</inkml:trace>
  <inkml:trace contextRef="#ctx0" brushRef="#br0" timeOffset="24627.49">3133 6604 0,'42'0'31,"-21"0"-31,0-21 0,0 21 0,1-21 0,-1 0 16,0-1-16,0-20 0,0 21 0,22 0 15,-22-22-15,0 1 0,21 0 16,-21 21-16,1-22 0,-1 1 16,-21 21-16,0-22 0,0 22 15,0 0-15,0 0 0,0 0 0,0 0 16,-21 21-16,-1 0 0,1 0 0,0 0 15,-21 0-15,21 21 0,-1 0 16,1 0-16,0-21 0,0 21 0,21 0 16,-21 1-16,21-1 0,0 0 15,0 0-15,21-21 0,0 0 16,0 21-16,0-21 0,1 0 0,20 0 16,-21 21-16,0-21 0,0 0 15,22 22-15,-22-22 0,0 0 0,-21 21 16,21-21-16,-21 21 0,21 0 15,-21 0-15,0 0 0,0 1 16,0-1-16,0 0 0,0 0 16,0 0-16,0 0 0,-21 1 15,21-1-15,0 0 0,0 0 16,21-21 0,1 0-1,-1 0-15,0-21 0,0 21 16,0-21-16,0 0 0,1-1 0,-1 22 15,0-21-15,0-21 0,-21 21 16,21 0-16,0-1 0,1-20 0,-1 21 16,-21 0-16,0 0 0,21-1 15,-21 1-15,21 0 0,-21 42 32,0 0-17,0 1-15,0-1 0,-21 21 16,21-21-16,-21 0 0,21 1 0,0-1 15,0 0-15,0 0 0,0 0 16,0 0-16,0 1 16,0-44 15,0 1-31</inkml:trace>
  <inkml:trace contextRef="#ctx0" brushRef="#br0" timeOffset="24823.37">3916 6011 0,'0'0'15,"0"-21"1,0 42 46</inkml:trace>
  <inkml:trace contextRef="#ctx0" brushRef="#br0" timeOffset="25275.11">4127 6138 0,'0'0'0,"0"22"32,0-1-32,0 0 15,0 0-15,0 0 0,22 0 0,-22 1 16,0-1-16,0 0 0,21 21 0,-21-21 15,0 1-15,0-1 0,0 0 16,0 0-16,0 0 0,0 0 0,0 1 16,21-22 15,-21-22-31,0 1 0,21 21 16,-21-21-16,0 0 0,0 0 15,21-22-15,0 22 0,-21 0 16,0-21-16,22 21 0,-1-22 0,0 22 15,-21 0-15,21 0 0,0 0 0,-21-1 16,21 1-16,-21 0 0,22 21 16,-1 0-1,-21 21 17</inkml:trace>
  <inkml:trace contextRef="#ctx0" brushRef="#br0" timeOffset="25864.26">5016 6244 0,'0'0'0,"0"-21"15,0-21 1,0 21-16,0-1 0,0 1 16,-21 21-16,0-21 0,0 0 15,0 21-15,0 0 0,-1 0 0,1 0 16,-21 0-16,21 0 0,0 0 16,-22 0-16,22 21 0,0 0 0,0 0 15,0 1-15,-1-1 0,1 21 0,21-21 16,-21 22-16,21-1 0,-21-21 15,21 127 1,0-127-16,0 1 16,21-1-16,0-21 0,0 0 15,1 0-15,-1 0 0,0 0 16,21 0-16,-21-21 0,1 21 0,-1-22 16,21 1-16,-21 0 0,0 0 15,1 0-15,-1 0 0,0-1 0,0 1 16,-21 0-16,0-21 0,21 21 0,-21-1 15,0-20-15,0 21 0,0 0 16,21 0-16,-21-1 0,0 1 0,0 0 16,0 42 15,0 0-31,0 1 0,-21-1 0,21 0 16,0 0-16,0 21 0,0-20 0,0-1 15,0 0-15,0 0 0,0 0 16,0 0-16,0 1 0,0-1 0,21-21 15,1 0-15,-1 21 0,0-21 16,0 0-16,0 0 16,0 0-16,1 0 0,-1-21 0,0 21 15,0-21-15,0-1 0,0 1 0</inkml:trace>
  <inkml:trace contextRef="#ctx0" brushRef="#br0" timeOffset="26164.09">5651 5525 0,'0'0'15,"-21"0"1,21 21-16,-21 0 16,21 0-16,-21 0 0,21 22 0,0-1 15,-21 0-15,21 1 0,-21 20 16,21-21-16,-22 1 0,22 20 0,0-20 15,-21-1-15,0 21 0,21-20 0,0-1 16,-21 0-16,21 1 0,-21-1 16,21 0-16,-21-20 0,21 20 0,0-21 15,0 0-15,0 0 0,0 1 0,0-1 16,21-21-16,0 0 16,0 0-16,0 0 0,0-21 15,22 21-15,-22-22 0,0 1 16</inkml:trace>
  <inkml:trace contextRef="#ctx0" brushRef="#br0" timeOffset="26571.86">5842 6202 0,'21'42'31,"0"-42"-31,0 0 0,1 0 15,-1 0-15,0 0 16,0 0-16,0-21 16,0 21-16,-21-21 0,22 21 0,-1-21 15,-21 0-15,21 21 16,-21-22-16,0 1 0,0 0 16,0 0-16,-21 21 15,0 0 1,-1 0-16,1 0 0,0 21 0,0-21 15,-21 21-15,20 0 0,1 1 0,0 20 16,0-21-16,0 0 0,21 22 16,0-22-16,0 21 0,0-21 0,0 0 15,0 22-15,0-22 0,0 0 16,0 0-16,21-21 0,0 21 0,0-21 16,0 0-16,22 22 0,-22-22 15,21 0-15,-21 0 0,22 0 0,-1 0 16,-21-22-16,22 1 0,-22 21 0,21-21 15,-21 0-15,0-21 0,1 20 16</inkml:trace>
  <inkml:trace contextRef="#ctx0" brushRef="#br0" timeOffset="26839.88">5482 5842 0,'106'0'32,"-64"0"-32,1 0 0,-1 0 0,21 0 15,1 0-15,-22-21 0,22 21 16,-22 0-16,0 0 0,22-21 0,-43 21 15,21 0-15,-20 0 0,-1 0 16,0 0-16,0 0 0,-21-21 16</inkml:trace>
  <inkml:trace contextRef="#ctx0" brushRef="#br0" timeOffset="27464.98">8318 5652 0,'0'0'15,"22"0"-15,-22 21 0,0 0 16,0 0-16,0 0 0,0 0 0,0 22 16,0-1-16,0 0 0,0 1 15,0-1-15,0 22 0,-22-22 0,1 0 16,0 22-16,21-22 0,-21 22 0,0-22 16,21 0-16,0 1 0,-21-1 15,21 0-15,-22-21 0,22 1 16,0-1-16,0 0 0,0 0 0,22-21 31,-1-21-15</inkml:trace>
  <inkml:trace contextRef="#ctx0" brushRef="#br0" timeOffset="27723.83">8636 6075 0,'-85'85'31,"43"-43"-31,21-21 0,0 21 16,-22-20-16,22 20 0,-21 0 16,21-21-16,-1 22 0,-20-1 0,21-21 15,0 0-15,0 1 0,-1-1 0,22 0 16,0 0-16,0 0 15,22-42 1,-1 0 0,0 0-16,0 0 0,0-1 0</inkml:trace>
  <inkml:trace contextRef="#ctx0" brushRef="#br0" timeOffset="27959.75">8721 6096 0,'0'0'0,"0"21"0,0 0 0,21-21 16,-21 43-16,21-22 0,-21 0 16,21 0-16,0 22 0,-21-22 15,21 0-15,1 21 0,-22-21 0,21 22 16,0-22-16,0 0 0,-21 0 0,21 0 16,0 1-16,-21-1 0,0 0 0,22 0 15,-1-21-15,-21 21 16,21-21-16,0 0 15,0-21-15,-21 0 0,21 0 16,1 0-16,-22-1 16</inkml:trace>
  <inkml:trace contextRef="#ctx0" brushRef="#br0" timeOffset="28255.58">9334 5630 0,'0'0'0,"0"-63"0,0-43 31,0 85-31,0 42 16,0 0-16,0 22 0,0-1 15,0 0-15,-21 22 0,0-22 16,0 22-16,21-1 0,-21 1 16,0-1-16,21 1 0,-22-1 0,1-21 15,21 22-15,0-22 0,-21 22 0,0-22 16,21 0-16,-21 1 0,21-1 15,0 0-15,0-20 0,0-1 0,0 21 16,0-21-16,-21-21 0,21 21 0,21-21 31,-21-21-15,21 0-16,0 0 0,0 0 0</inkml:trace>
  <inkml:trace contextRef="#ctx0" brushRef="#br0" timeOffset="28664.09">9419 6244 0,'21'43'32,"0"-43"-32,1 0 15,-1 0-15,0 0 16,0 0-16,0-22 15,22 1-15,-22 21 0,0-21 0,0 21 16,0-21-16,0 0 0,1 0 0,-22-1 16,0 1-16,0 0 15,0 0-15,0 0 16,-22 0-16,1 21 0,0 0 16,-21 0-16,21 0 0,-1 0 0,1 0 15,-21 21-15,21-21 0,0 21 16,-1 0-16,1 21 0,0-20 0,21 20 15,0-21-15,-21 21 0,21-20 0,-21 20 16,21 0-16,0-21 0,0 1 16,0 20-16,0-21 0,0 0 0,0 0 15,21 1-15,0-22 0,-21 21 0,21-21 16,0 0-16,1 0 0,20 0 0,-21 0 16,0 0-16,22 0 0,-1-21 15,-21-1-15,21 22 0,1-21 16</inkml:trace>
  <inkml:trace contextRef="#ctx0" brushRef="#br0" timeOffset="29248.26">10372 5398 0,'0'0'0,"0"-22"0,0 1 15,0 42 1,0 1 0,0-1-16,-22 21 0,22-21 0,0 43 15,0-22-15,-21 22 0,0-1 0,21-21 16,-21 22-16,0-1 0,0 1 16,-1-22-16,1 22 0,0-22 0,0 22 15,0-22-15,0 0 0,21 1 0,0-22 16,-22 21-16,22-21 0,0 0 0,0 1 15,0-1-15,0-42 32,22-1-17,-22 1-15,21 0 16,0 0-16,-21-21 0,21 20 0,0 1 16,0-21-16,1 21 0,-1-22 0,0 22 15,0 0-15,0-21 0,0 21 0,1-1 16,-1 1-16,0 21 0,0 0 15,21 0-15,-20 0 0,-1 0 0,0 0 16,0 0-16,0 21 0,0 1 16,1-1-16,-1 0 0,-21 0 15,0 0-15,0 22 0,0-22 0,0 0 16,0 21-16,0-21 0,0 1 16,0 20-16,-21-21 0,-1 0 0,1 0 0,-21 22 15,21-22-15,-22 0 16,1 0-16,0 0 0,21-21 0,-22 22 15,1-1-15,21-21 0,0 0 0,-22 0 16,22 0-16,0 0 0,0 0 16,21-21-1,0-1-15,0 1 0,21 0 16,0 0-16</inkml:trace>
  <inkml:trace contextRef="#ctx0" brushRef="#br0" timeOffset="30052.21">11282 5673 0,'0'21'0,"0"0"15,21-21 1,0 0-16,0 0 16,0 0-16,1 0 0,-1 0 0,21 0 15,-21 0-15,0-21 0,22 21 0,-22-21 16,21 21-16,-21-21 0,22-1 16,-22 1-16,0 21 0,-21-21 15,0 0-15,0 0 0,0 0 16,0-1-16,-21 22 0,0-21 15,0 21-15,-22 0 0,22-21 0,-21 21 16,-1 0-16,1 0 0,0 0 0,-1 0 16,1 0-16,0 21 0,21 0 15,-22 1-15,22-1 0,0 0 0,0 0 16,0 21-16,21 1 0,0-22 0,0 21 16,0 1-16,0-22 0,0 21 15,21-21-15,0 22 0,0-22 0,0 0 16,0 0-16,1 0 0,-1-21 0,21 21 15,-21-21-15,0 0 16,22 0-16,-22 22 0,0-22 0,0 0 16,-42-22 15,0 22-31,0 0 0,-22 0 16,1 0-16,0 0 0,-1 0 0,1 0 15,21 0-15,-21 22 0,-1-22 16,1 21-16,21 0 0,0 0 0,-22 21 15,22-20-15,0-1 0,0 21 0,21-21 16,-21 22-16,21-22 0,-22 21 0,22-21 16,0 0-16,0 1 15,0-1-15,0 0 0,22 0 0,-1 0 16,0-21-16,21 0 0,-21 21 0,1-21 16,20 0-16,0 0 0,1 0 0,-1 0 15,0-21-15,1 0 0,-1 21 16,0-21-16,1-21 0,-1 20 0</inkml:trace>
  <inkml:trace contextRef="#ctx0" brushRef="#br0" timeOffset="30376.03">12086 5101 0,'-21'64'16,"21"-22"-16,-21 0 15,0 1-15,21-1 0,-22 22 0,1-22 16,0 21-16,21 1 0,-21-1 0,0 1 16,0 21-16,-1-22 0,1 1 15,21-22-15,-21 21 0,0 1 0,0-1 16,21-20-16,-21-1 0,21 22 0,-22-22 15,22 0-15,-21-21 0,21 22 16,0-22-16,0 0 0,0 0 16,0 0-16,0 1 0,21-22 15,1-22 1,-1 1-16,0 0 0</inkml:trace>
  <inkml:trace contextRef="#ctx0" brushRef="#br0" timeOffset="30771.83">12023 6223 0,'0'0'0,"0"21"16,21-21-1,0 0-15,0 0 16,0 0-16,0 0 0,1 0 0,-1 0 15,0-21-15,0 21 0,0-21 0,0 0 16,1 21-16,-1-21 0,-21-1 16,0 1-16,21 21 0,-21-21 0,0 0 15,0 0-15,0 0 0,-21-1 16,0 22-16,-1 0 0,1 0 16,0 0-16,-21 0 0,21 0 0,-1 0 15,1 22-15,-21-1 0,21 0 16,0 0-16,21 0 0,-22 0 0,22 22 15,0-22-15,0 0 0,0 0 16,0 0-16,0 22 0,0-22 0,22 0 16,-1 0-16,0 0 0,0-21 15,0 0-15,0 22 0,1-22 16,20 0-16,-21 0 0,0 0 0,22 0 16,-22-22-16,21 22 0,0-21 0</inkml:trace>
  <inkml:trace contextRef="#ctx0" brushRef="#br0" timeOffset="31471.41">12636 6011 0,'0'0'15,"0"22"17,0-1-32,0 0 0,-21-21 0,21 42 15,0-21-15,-21 1 0,21-1 0,0 0 16,0 0-16,-21 0 0,21 22 15,-21-22-15,21 0 0,-21 0 0,21 0 16,0 0-16,0 1 0,0-1 16,0 0-1,0-42 17,0 0-32,0-1 0,0 1 15,0 0-15,0-21 0,0 21 0,21-1 16,0 1-16,-21-21 0,21 21 15,0-22-15,0 22 0,1 0 0,-1 0 16,-21 0-16,21 0 0,21 21 0,-21 0 16,1 0-16,-1 0 0,0 0 15,0 0-15,0 0 0,0 21 0,1 0 16,-1 0-16,0 0 16,-21 0-16,0 1 0,0 20 0,0-21 15,0 0-15,0 0 0,0 1 16,0-1-16,0 0 0,0 0 15,-21 0-15,21 0 0,-21-21 16,-1 0-16,22-21 31,0 0-15,0 0-16,0 0 0,22 0 16,-1-22-16,0 22 0,0 0 15,0-21-15,0 20 0,1 1 0,20-21 16,-21 21-16,0 0 0,22-1 15,-22 1-15,0 0 0,21 21 0,-21 0 16,1 0-16,-1 0 0,0 21 16,0 0-16,0 1 0,0-1 0,1 0 15,-22 0-15,0 0 0,0 0 0,0 1 16,0-1-16,0 0 0,0 0 0,0 0 16,0 0-16,-22 1 0,1-1 15,0 0-15,21 0 0,-21-21 16,21 21-1,0-42 1,21 21 0,-21-21-16,21 0 0</inkml:trace>
  <inkml:trace contextRef="#ctx0" brushRef="#br0" timeOffset="31852.04">13610 6160 0,'0'21'0,"21"-21"31,0 0-15,1 0-16,-1 0 0,-21-21 16,21 21-16,0-22 0,0 22 15,-21-21-15,21 0 0,1 21 0,-22-21 16,0 0-16,0 0 0,0-1 15,0 1-15,-22 21 16,1 0-16,0 0 16,0 0-16,0 21 0,0 1 0,-1-22 15,1 21-15,0 0 0,21 0 0,0 0 16,-21 0-16,21 1 0,-21-1 16,21 21-16,0-21 0,0 0 0,0 1 15,0-1-15,0 0 0,0 0 16,0 0-16,21 0 0,0-21 15,0 22-15,0-22 16,22 0-16,-22 0 0,0 0 0,0 0 16,22 0-16,-22-22 0,21 1 0,-21 0 15</inkml:trace>
  <inkml:trace contextRef="#ctx0" brushRef="#br0" timeOffset="32339.25">14097 5990 0,'0'21'31,"0"1"-15,0-1-16,0 0 15,0 0-15,0 0 0,-21 0 16,21 1-16,0-1 0,0 0 0,-21 0 16,21 0-16,-22 0 0,22 1 0,-21-22 15,21 21-15,0 0 0,0 0 16,-21-21-16,21-21 47,0 0-47,0 0 15,0-1-15,0 1 0,0 0 0,0 0 16,21 0-16,-21 0 0,21-22 16,1 22-16,20 0 0,-21-21 0,0 20 0,22-20 15,-1 21-15,-21 0 16,21 0-16,1 21 0,-22 0 0,21 0 15,-21 0-15,1 0 0,-1 0 0,0 21 16,0 0-16,-21 0 0,21 0 16,-21 0-16,0 22 0,0-22 0,0 21 15,0-21-15,-21 1 0,21 20 0,-21-21 16,0 0-16,21 0 0,0 1 0,-21-1 16,-1 0-16,22 0 15,0 0-15,-21-21 0,21-21 47,21 21-47,-21-21 0,22 0 16,-1 0-16</inkml:trace>
  <inkml:trace contextRef="#ctx0" brushRef="#br0" timeOffset="32648.18">15134 5376 0,'0'0'0,"-21"22"31,21-1-31,-21 0 16,0 0-16,21 21 0,-22 1 0,1-1 16,0 0-16,0 1 0,0-1 0,21 0 15,-21 1-15,-1 20 0,1-20 0,0-1 16,0 0-16,0 22 0,0-22 15,-1 0-15,1-20 0,21 20 0,0 0 16,-21-21-16,21 1 0,0 20 0,0-21 16,0 0-16,0 0 0,0 1 15,0-1-15,21-21 0,0 0 16,1 0-16,-1 0 0,0 0 0,0-21 16,0 21-16,0-22 0,22 1 15</inkml:trace>
  <inkml:trace contextRef="#ctx0" brushRef="#br0" timeOffset="32888.04">14795 5884 0,'0'0'16,"22"0"-1,-1 0 1,21 0-16,-21 0 0,0 0 0,22 0 15,-22 0-15,21 0 16,1 0-16,-22 0 0,21 0 0,-21 0 16,22 0-16,-22 0 0,0 0 0,21 0 15,-21 0-15,1 0 0,-1 0 16,0 0-16,0 0 0,0-21 16,0 21-16</inkml:trace>
  <inkml:trace contextRef="#ctx0" brushRef="#br0" timeOffset="33575.68">17674 5376 0,'0'0'0,"0"-21"0,21 21 0,-21-21 15,21 21-15,-21-21 0,0 0 0,0 0 16,0-1 0,0 1-16,0 0 0,-21 0 15,0 0-15,0 0 0,0 21 0,0-22 16,-1 22-16,-20 0 0,0 0 16,21 0-16,-22 0 0,1 0 0,0 0 15,-1 0-15,1 22 0,0 20 0,-22-21 16,22 21-16,-1 1 0,1-1 15,-21 0-15,20 22 0,22-1 0,-21 1 16,-1-22-16,22 22 0,0-1 16,0 1-16,0-22 0,21 22 15,0-22-15,0 0 0,0 1 0,0-1 16,0-21-16,0 21 0,21-20 0,0-1 16,0 0-16,0 0 0,1 0 15,20-21-15,-21 21 0,21-21 0,1 0 16,-1 0-16,0 0 0,1 0 0,-1 0 15,0-21-15,1 21 0,-1-21 0,0 0 16</inkml:trace>
  <inkml:trace contextRef="#ctx0" brushRef="#br0" timeOffset="33999.46">17716 5821 0,'0'0'0,"0"-21"15,0 0 1,-21 21-1,0 21-15,0 0 16,0 0-16,0 0 0,21 0 0,-22 1 16,1-1-16,0 0 0,21 0 15,-21 21-15,21-20 0,0-1 0,0 0 16,0 0-16,0 0 0,21 0 16,0-21-16,0 0 0,1 22 15,-1-22-15,0 0 0,0 0 0,0 0 16,0 0-16,1 0 0,20 0 15,-21 0-15,0-22 0,0 1 0,1 21 16,-22-21-16,0 0 0,21 0 16,-21 0-16,0-1 0,0 1 0,0 0 15,0 0-15,-21 0 0,-1-22 0,1 43 16,0-21-16,0 0 0,0 0 16,0 21-16,-1 0 0,1 0 0,0 0 15,0 0-15,0 0 16,42 0 15,0 0-31,0 0 0,0 0 0,1-21 16,20 21-16,-21 0 15,21-21-15,-20 21 0,20 0 0,-21-22 16,21 1-16,-20 21 0</inkml:trace>
  <inkml:trace contextRef="#ctx0" brushRef="#br0" timeOffset="34645.08">18161 5736 0,'0'0'0,"0"106"31,0-85-31,0 0 0,0 1 0,0-1 0,0 0 16,0 0-16,0 0 0,-21 0 15,21 1-15,0-1 0,-21-21 16,21 21-16,0 0 16,0 0-1,-22-21-15,22-21 31,0 0-31,0 0 0,22 0 16,-22-1-16,0 1 0,21 0 16,0 0-16,-21-21 0,21 20 15,0 1-15,0 0 0,1 0 0,-1 0 16,0 0-16,0-1 0,0 1 0,0 21 16,1 0-16,-1 0 0,0 0 15,21 0-15,-21 21 0,1 1 0,-1-1 16,-21 0-16,21 21 0,0-21 0,-21 1 15,0-1-15,0 0 16,0 0-16,0 0 0,0 0 0,0 1 16,0-1-16,-21 0 0,21 0 15,-21-21-15,21 21 0,-21-21 16,-1 0-16,1 0 16,21-21-1,0 0-15,0 0 0,0 0 16,0-1-16,0 1 15,21 0-15,22 0 0,-22-21 0,0 20 16,0 1-16,0-21 0,22 21 0,-22 0 16,21-1-16,-21 1 0,22 21 15,-1 0-15,-21 0 0,22 0 16,-22 0-16,0 21 0,0 1 0,21-1 16,-42 0-16,22 0 0,-22 0 15,21 22-15,-21-22 0,0 0 0,0 0 16,0 21-16,0-20 0,-21-1 0,-1 0 15,22 0-15,-21 0 0,0-21 16,0 21-16,42-42 47,0 0-31,0 21-16,1-21 0</inkml:trace>
  <inkml:trace contextRef="#ctx0" brushRef="#br0" timeOffset="34992.16">19304 5652 0,'0'0'15,"0"21"17,0 0-32,0 0 15,0 21-15,0-20 0,0 20 16,0-21-16,0 21 0,-21-20 0,21 20 15,-21 0-15,21 1 0,0-22 16,-22 21-16,22 0 0,0 1 0,0-22 16,-21 21-16,21 22 0,-21-22 15,0 0-15,21 22 0,-21-1 0,0 1 16,-1-22-16,1 22 0,-21-1 0,21 1 16,0-1-16,-22 1 0,22-1 0,0 1 15,0-1-15,0 1 0,-1-1 16,1 1-16,0-22 0,21 22 0,0-22 15,0 0-15,0 1 0,0-1 0,0-21 16,0 21-16,0-20 0,0-1 0,0 0 16,0 0-16</inkml:trace>
  <inkml:trace contextRef="#ctx0" brushRef="#br0" timeOffset="35340.07">19198 5927 0,'0'0'0,"0"-43"0,0-62 15,0 83-15,0-20 0,21 21 16,-21 0-16,21 0 0,1-1 15,-1 1-15,0 21 0,0-21 0,0 0 16,0 21-16,1 0 0,20 0 0,-21 0 16,0 0-16,0 0 0,-21 21 15,22 0-15,-22 22 0,21-22 0,-21 21 16,0-21-16,0 22 0,0-22 0,-21 21 16,-1-21-16,1 22 0,-21-22 15,21 0-15,0 0 0,-1 0 0,-20-21 16,21 21-16,0-21 0,0 0 0,-1 22 15,1-22-15,21-22 32</inkml:trace>
  <inkml:trace contextRef="#ctx0" brushRef="#br0" timeOffset="35879.83">19854 5694 0,'-21'0'16,"21"21"-16,-21 0 0,0-21 16,0 21-16,-1 1 0,22-1 15,-21 0-15,0 0 0,21 0 0,-21 0 16,21 1-16,0-1 0,0 0 0,0 0 15,0 0-15,0 0 16,21-21-16,0 0 16,0 0-16,1 0 0,-1 0 0,0 0 15,0 0-15,0 0 0,0 0 16,22-21-16,-22 0 0,0 0 16,-21 0-16,0 0 0,0-1 0,0 1 15,0 0-15,0 0 0,-21 0 16,0 0-16,0-1 0,-1 1 0,1 21 15,0 0-15,0 0 0,0 0 16,0 0 0,21 21-1,21-21 1,0 0-16,0 0 0</inkml:trace>
  <inkml:trace contextRef="#ctx0" brushRef="#br0" timeOffset="36380.03">20278 5609 0,'-22'0'16,"1"0"0,21 21-16,0 1 0,-21-1 0,21 0 15,-21 0-15,21 21 0,-21-20 0,21-1 16,0 0-16,0 21 0,0-21 15,-21 1-15,21-1 0,0 0 0,-22-21 16,22 21-16,0 0 0,-21 0 16,21-42 31,0 0-47,0 0 15,21-21-15,1 20 0,-22 1 16,21-21-16,0 21 0,-21-22 0,21 22 15,0-21-15,0 0 0,22 20 16,-22-20-16,0 21 0,21-21 0,-20 20 16,20 22-16,-21 0 0,21 0 0,-20 0 15,-1 0-15,0 0 0,0 22 16,0-1-16,0 21 0,-21-21 0,0 22 16,0-1-16,0-21 0,0 21 0,0-20 15,-21 20-15,0-21 0,0 21 0,21-20 16,-21-1-16,0 0 0,-1 0 15,1-21-15,21 21 0,-21-21 16,21 21-16,0-42 31,21 21-15,-21-21-16,21 0 0,1 0 0</inkml:trace>
  <inkml:trace contextRef="#ctx0" brushRef="#br0" timeOffset="36729.1">20743 5715 0,'0'0'0,"0"21"0,21-21 16,1 0 0,-1 0-16,0 0 0,0 0 15,0-21-15,0 21 0,-21-21 16,22 21-16,-1-21 0,-21 0 15,0-1-15,21 1 16,-21 0-16,0 0 16,-21 21-16,0 0 15,-1 0-15,-20 0 0,21 0 0,0 21 16,-22 0-16,22 0 0,0 1 0,0-1 16,0 21-16,21-21 15,0 22-15,0-22 0,0 21 0,0-21 16,0 0-16,0 1 0,0-1 0,0 0 15,0 0-15,21-21 0,0 21 0,21-21 16,-20 0-16,-1 0 16,0 0-16,21 0 0,-21 0 0,22 0 15</inkml:trace>
  <inkml:trace contextRef="#ctx0" brushRef="#br0" timeOffset="37199.39">21272 5630 0,'0'0'0,"0"-42"31,0 63-15,0 0-16,-21 1 0,21-1 15,0 0-15,-21 0 0,21 0 16,0 22-16,0-22 0,0 0 0,-21 21 16,21-21-16,0 1 0,-21-1 0,21 0 15,-21 0-15,21 0 0,0 0 16,-22 1-16,22-1 0,-21-21 15,21-21 17,0-1-32,0 1 15,0 0-15,0 0 16,21-21-16,1 20 0,-1 1 0,-21-21 16,21 0-16,0 20 0,0-20 15,0 0-15,1 21 0,20-1 0,-21 1 16,0 0-16,0 0 0,1 21 0,-1 0 15,0 0-15,0 21 0,0 0 16,-21 0-16,0 22 0,21-22 0,-21 0 16,0 21-16,0-20 0,0 20 0,0 0 15,0-21-15,-21 1 0,21 20 16,-21-21-16,21 0 0,-21 0 0,21 1 16,-21-1-16,21 0 15,0-42 16,21 21-31,0-21 0,-21-1 16,21 1-16</inkml:trace>
  <inkml:trace contextRef="#ctx0" brushRef="#br0" timeOffset="37496.29">22013 5186 0,'0'0'0,"0"21"16,-21 0-16,0 0 15,21 22-15,-21-22 0,21 21 0,-21 1 16,21-1-16,-22 0 0,1 1 0,0-1 16,21 21-16,-21-20 0,0-1 0,0 0 15,21 22-15,0-43 0,-22 21 16,22 1-16,-21-1 0,21-21 0,0 0 15,0 1-15,0-1 0,0 0 0,0 0 16,21-21-16,1 0 16,-1 0-16,0 0 15,0 0-15,0 0 0,0-21 0,1 21 16,-1-21-16</inkml:trace>
  <inkml:trace contextRef="#ctx0" brushRef="#br0" timeOffset="37680.19">21780 5567 0,'0'0'0,"-21"0"0,42 0 31,1 0-31,-1 0 16,21 0-16,-21 0 15,0 0-15,1 0 0,20 0 0,-21 0 16,0-21-16,22 21 0,-22-21 0,21-1 15</inkml:trace>
  <inkml:trace contextRef="#ctx0" brushRef="#br0" timeOffset="37980.31">22691 5059 0,'0'0'0,"-85"106"32,64-64-32,21-21 0,-21 22 15,-1-1-15,1 21 0,0-20 0,0-1 16,0 22-16,0-22 0,-1 21 16,1-20-16,0 20 0,0-20 0,0-1 15,21 21-15,0-41 0,-21 20 0,21 0 16,-22-21-16,22 1 0,0-1 0,0 0 15,0 0-15,0 0 16,22-21 0,-1-21-1,-21 0-15</inkml:trace>
  <inkml:trace contextRef="#ctx0" brushRef="#br0" timeOffset="38464.04">22331 5249 0,'0'-21'0,"0"42"0,0-84 0,0 42 0,0 0 16,0-1-16,0 1 15,21 21-15,0 0 0,0 0 16,0 0-16,1 0 0,-1 0 0,21 0 16,-21 0-16,22 21 0,-22 1 15,21-1-15,-21 0 0,0 0 16,1 21-16,-1 1 0,0-1 0,0 0 15,-21 1-15,0 20 0,21-20 0,-21-1 16,21 21-16,-21-20 0,22-1 0,-22 0 16,0 1-16,21-1 0,0 0 15,-21-20-15,21-1 0,-21 0 0,0 0 16,21 0-16,-21-42 31,0 0-15,0-21-16,0 20 0,0 1 0,0-21 15,0 0-15,0-1 0,0 1 16,0-22-16,0 22 0,0 0 16,0-22-16,21 22 0,-21 0 0,22-22 15,-1 22-15,0-1 0,0 1 16,0-21-16,0 41 0,1-20 0,-1 0 16,0 21-16,-21-22 0,21 22 0,0 0 15,0 21-15,1-21 0,-1 21 16,0 0-16,0 0 0,0 0 15,0 21-15,-21 0 16,0 0-16,22 0 16,-22 1-16</inkml:trace>
  <inkml:trace contextRef="#ctx0" brushRef="#br0" timeOffset="38844.16">23283 5736 0,'64'-42'32,"-43"21"-32,0 0 0,0-1 15,-21 1-15,21 0 0,-21 0 0,22 0 16,-22-22-16,0 22 0,0 0 15,0 0-15,0 0 0,0 0 0,-22-1 16,1 22-16,0 0 0,0 0 0,0 0 16,-22 0-16,1 22 0,21-1 15,-21 0-15,-1 21 0,1-21 0,0 22 16,20-1-16,1 0 0,0 1 0,0-22 16,21 21-16,0 1 0,0-1 15,0-21-15,0 0 0,0 0 0,21 1 16,0-1-16,0 0 0,1-21 0,-1 0 15,0 0-15,0 0 16,0 0-16,0 0 0,1 0 0,20-21 16,-21 0-16,0-1 0</inkml:trace>
  <inkml:trace contextRef="#ctx0" brushRef="#br0" timeOffset="39023.39">23389 5757 0,'0'0'16,"0"-42"-16,21 21 0,-21-21 0,21 20 16,-21 1-16,0 0 0,0 0 0,0 42 31,-21 0-16,21 0-15,0 1 0,-21-1 0,21 0 16,0 21-16,0-21 0,0 1 16,0-1-16,0 0 0,0 0 0,0 0 0,0 0 15,0 1-15,21-1 16,0-21-16,1 0 0,-1 0 16,0 0-16,0 0 0,0 0 0,22 0 15</inkml:trace>
  <inkml:trace contextRef="#ctx0" brushRef="#br0" timeOffset="39756.17">23791 5609 0,'0'0'16,"0"-21"-16,0 0 0,0 0 0,0 0 15,0-1-15,0 1 0,0 42 47,0 1-47,-21-1 0,21 0 0,0 21 16,0-21-16,-21 1 0,21 20 0,-21-21 15,21 21-15,0-20 0,0-1 0,-21 0 16,21 21-16,-22-21 0,22 1 16,0-1-16,0 0 0,0 0 15,-21 0-15,21-42 32,0 0-17,0 0-15,0 0 0,0-1 16,0 1-16,21 0 0,-21 0 15,22 0-15,-1-22 0,0 22 0,0-21 16,0 0-16,0 20 0,1-20 16,20 21-16,-21 0 0,0-22 0,0 43 15,22-21-15,-22 0 0,0 21 16,0 0-16,0 0 0,1 0 0,-1 0 16,-21 21-16,21 0 0,-21 1 15,0-1-15,0 21 0,0-21 16,0 22-16,0-22 0,0 21 0,0-21 15,0 22-15,0-22 0,0 21 0,0-21 16,0 0-16,-21 1 0,21-1 16,-21-21-16,21 21 0,-22 0 15,1-21 1,0 0 0,21-21-1,0 0-15,0 0 0,0-1 16,0 1-16,21 0 0,0 0 15,-21 0-15,22-22 0,-1 22 16,0 0-16,0-21 0,21 21 0,-20-22 16,20 22-16,-21 0 0,21 0 0,-20 0 15,20-1-15,0 1 0,-21 21 16,1 0-16,-1 0 0,0 0 16,0 0-16,-21 21 0,0 1 0,0-1 15,0 21-15,0-21 0,0 0 0,0 22 16,-21-22-16,0 0 0,0 21 15,21-20-15,-22-1 0,1 0 0,0 0 16,21 0-16,-21 0 0,0-21 0,21 22 16,0-1-1,-21-21-15,-1 0 16</inkml:trace>
  <inkml:trace contextRef="#ctx0" brushRef="#br0" timeOffset="39780.16">24384 5884 0,'42'-42'15</inkml:trace>
  <inkml:trace contextRef="#ctx0" brushRef="#br0" timeOffset="40181.25">24596 5715 0,'21'0'31,"0"0"-15,0 0-16,0 0 0,0 0 15,1-21-15,-1 0 0,0 21 16,0-21-16,0-1 16,0 22-16,1-21 0,-22 0 15,0 0-15,0 0 0,0 0 16,-22 21 0,1 0-1,0 0-15,0 0 0,0 0 0,0 21 16,-1 0-16,1 21 0,0-21 15,0 1-15,0 20 0,0-21 0,21 21 16,-22-20-16,22-1 0,-21 21 0,21-21 16,0 0-16,0 1 0,0-1 0,0 0 15,21 0-15,1 0 16,20-21-16,-21 0 0,0 0 16,22 0-16,-22 0 0,0 0 15,21 0-15,-21 0 0,1-21 16,20 0-16,-21 21 0,21-21 0,1 0 15</inkml:trace>
  <inkml:trace contextRef="#ctx0" brushRef="#br0" timeOffset="40647.98">25823 5503 0,'-63'0'15,"63"22"1,-21-22-16,21 21 15,0 0 1,21-21 0,0 0 15,0 0-31,-21-21 16,0 0-1,0-1 1,-21 22-1,0 0-15,0 0 0,-1 22 16,1-1 0,21 0-16,0 0 15,21 0 17</inkml:trace>
  <inkml:trace contextRef="#ctx0" brushRef="#br0" timeOffset="40848.94">25696 5969 0,'0'0'0,"-21"0"0,21 21 15</inkml:trace>
  <inkml:trace contextRef="#ctx0" brushRef="#br0" timeOffset="41311.68">25654 5990 0,'21'0'47,"0"0"-47,-21-21 16,21 21 15,-21 21-15,0 0-16,0 1 15,-21-1-15,0 0 16,21 0-16,-21-21 0,0 21 16,0 0-16,21 1 0,-22-22 15,1 21-15,0-21 31,21-21-15,0-1-16,0 1 16,21 0-16,-21 0 15,21 0-15,1 21 16,-1-21-16,-21-1 0,21 22 16,0-21-16,0 21 0,0 0 15,-21 21 1,0 1-16,0-1 15,0 0-15,0 0 0,0 0 16,0 0-16,-21 1 0,0-1 16,21 21-16,-21-21 0,-21 0 0,20 1 15,1 20-15,0 0 0,0 1 0,0-22 16,-22-21-16,22 21 0,-21 0 0,0-21 16,20 0-16,-20 21 0,21-21 0,-21 0 15,20 0-15,-20 0 0,21 0 16,0 0-16,0 0 0</inkml:trace>
  <inkml:trace contextRef="#ctx0" brushRef="#br0" timeOffset="42103.23">25760 5630 0,'0'-21'47,"-21"21"-47,-1 0 15,1 0 17,21-21 61,0 0-77,0 0 0,-21 21-1,0 0 1,0 0-16,21 21 15,0 0 1,0 0 0,21-21-1,0 0 1,0 0 0,-21-21-16,21 21 15,-21-21-15,0 0 31,-21 21-15,0 0 0</inkml:trace>
  <inkml:trace contextRef="#ctx0" brushRef="#br1" timeOffset="50067.99">1333 9250 0,'0'-21'0,"0"0"15,0-1 1,0 44 31,0-1-31,-21-21-16,21 21 0,-21 0 15,21 0-15,0 22 0,0-22 16,-21 0-16,21 21 0,-21 1 0,21-22 15,0 21-15,0 0 0,-21 1 16,21-1-16,-22 0 0,22 1 0,-21-1 16,21 0-16,0 1 0,0-22 15,0 21-15,0-21 0,0 1 0,0 20 16,0-21-16,0 0 0,21-21 16,1 21-16,-22 1 0,21-22 0,0 0 15,0 21-15,0-21 0,0 0 16,1 0-16,-1 0 0,0 0 0,21 0 15,-21 0-15,22 0 16,-22-21-16,21 21 0,1-22 0,-22 1 16,21 0-16,0 0 0,-20 0 15,20 0-15,-21-1 0,21-20 0,-20 21 16,-1-21-16,0 20 0,0-20 16,0 0-16,0-1 0,1 1 0,-1 21 15,-21-21-15,0-1 0,21 1 16,-21 21-16,21-22 0,-21 22 0,0 0 15,0 0-15,0 0 0,0 0 16,0-1-16,21 1 16,-21 0 15,0 42 31,0 0-62</inkml:trace>
  <inkml:trace contextRef="#ctx0" brushRef="#br1" timeOffset="50791.65">2730 9462 0,'0'0'0,"85"-64"32,-85 43-32,21 21 0,-21-21 15,21 21-15,-21-21 0,0-1 16,0 1-1,0 0-15,-21 21 16,0 0-16,0 0 0,0 0 16,0 0-16,-1 0 0,1 0 0,0 21 15,-21 0-15,21-21 0,-22 22 16,22-1-16,0 0 0,-21 0 0,20 0 16,1 0-16,0 1 0,0-1 15,0 0-15,0 0 0,21 0 0,0 0 16,0 1-16,21-22 15,0 0 1,0 0-16,0 0 16,0 21-16,1-21 0,-1 0 0,0 0 15,0 0-15,0 0 0,0 21 0,1-21 16,20 0-16,-21 21 0,0-21 16,0 0-16,22 0 0,-22 21 0,21-21 15,-21 0-15,22 21 0,-22-21 16,0 0-16,0 22 0,0-22 0,1 21 15,-22 0-15,0 0 16,0 0-16,0 0 0,-22 1 16,1-22-16,0 21 0,0 0 15,0-21-15,-22 21 0,1 0 16,21-21-16,-21 21 0,-1-21 16,-20 0-16,20 22 0,1-22 15,0 0-15,-1 0 0,22 0 0,-21 0 16,0 0-16,20 0 0,1 0 0,-21 0 15,21 0-15,0 0 16,-1-22-16,1 22 16,21-21-1,0 0-15,0 0 32,21 0-17,1 21-15,-1-21 16</inkml:trace>
  <inkml:trace contextRef="#ctx0" brushRef="#br1" timeOffset="51403.95">3683 9356 0,'-21'0'0,"0"0"0,-1 0 16,1 0-1,0 0-15,21 21 16,21-21 31,0 0-47,-21-21 16,0 0-1,-21 21 1,0 0-1,0 0-15,0 0 16,0 0 0,-1 0-1,22 21 1,0 0 15</inkml:trace>
  <inkml:trace contextRef="#ctx0" brushRef="#br1" timeOffset="51868.78">3577 9779 0,'0'0'0,"-21"0"0,21 21 0,0 0 16,0 1 0,21-22 15,0 0-16,0 0-15,1 0 16,-22-22-16,0 1 16,0 0-1,0 0-15,-22 21 16,1 0 0,0 0-16,0 0 15,21 21-15,0 0 0,-21 0 16,21 1-1,-21-22-15,21 21 16,21-21 15,-21-21-31,21 21 16</inkml:trace>
  <inkml:trace contextRef="#ctx0" brushRef="#br1" timeOffset="52655.82">4593 9208 0,'0'0'0,"21"-22"16,-21 1-16,0 0 31,0 0-31,0 42 62,0 0-46,0 0-16,0 1 16,0-1-16,0 0 15,0 0-15,0 0 0,0 0 16,0 1-16,0-1 0,0 21 0,-21-21 15,21 0-15,0 1 16,0-1-16,0 0 0,0 0 0,0 0 0,-21 0 16,21 1-16,0-1 0,-21 0 15,21 0-15,0 0 0,0 0 16,0 1-16,0-1 0,-21-21 16,21 21-16,0 0 0,0 0 15,0 0 1,0-42 62,0 0-78,0 0 16,0 0-1,21 0-15</inkml:trace>
  <inkml:trace contextRef="#ctx0" brushRef="#br1" timeOffset="54100.07">4720 9165 0,'21'0'63,"0"0"-63,1 0 15,-1 0-15,0 0 16,0 0-16,0 0 0,0 0 0,22 0 15,-22 0-15,0 0 0,21 0 0,1 0 16,-1 0-16,-21 0 16,22 0-16,-1 0 0,21 0 0,-20 0 15,-1 0-15,22 0 0,-1 0 0,1-21 16,-1 21-16,1 0 0,-1 0 16,1 0-16,-1 0 0,1 0 0,-1 0 15,1 0-15,-1-21 0,1 21 0,-1 0 16,1 0-16,-22 0 0,21 0 15,1 0-15,-1 0 0,-20 0 0,20-21 16,1 21-16,-1 0 0,1 0 16,-1-21-16,1 21 0,-1 0 0,1-22 15,-22 22-15,22-21 0,-1 21 0,-21 0 16,1 0-16,-1 0 16,0-21-16,1 21 0,-1 0 0,-21 0 15,0 0-15,1 0 0,-1 0 0,0 0 31,0 0 16,-21 21-31,0 0 0,0 1-16,0-1 15,0 0-15,0 0 0,0 0 0,0 0 16,0 1-16,0-1 0,0 0 15,0 0-15,0 0 0,0 0 16,0 22-16,0-22 0,0 0 0,0 0 16,0 0-16,0 1 0,0-1 0,0 0 15,0 21-15,0-21 0,0 1 16,0-1-16,0 0 0,0 0 0,0 0 16,-21-21-16,21 21 0,0 1 0,0-1 15,0 0-15,0 0 16,0 0-16,-21-21 15,21 21 1,-21-21 0,-1 0-1,1 0-15,0 0 0,0 0 16,0 0-16,-22 0 0,22 0 16,0 0-16,0 0 0,-21 0 15,20 0-15,1 0 0,-21 0 0,0 22 16,20-22-16,-20 0 0,0 0 0,-1 0 15,1 0-15,-21 0 0,20 0 16,-20 0-16,20 0 0,-20 0 0,-1 21 16,22-21-16,-21 0 0,-1 0 0,22 0 15,-22 0-15,22 0 0,-22 0 16,22 0-16,-21 0 0,20 0 0,1 0 16,0 0-16,-22 0 0,22 0 15,-1 0-15,1 0 0,0 0 16,-1 0-16,1 0 0,0 0 0,-1 0 15,1 0-15,0 0 0,-1 0 0,1 0 16,21 0-16,-21 0 0,-1 0 16,1 0-16,21 0 0,-22 0 0,22 0 15,0 0-15,0 0 0,0 0 0,0 0 16,-1 0-16,1 0 0,0 0 16,0 0-16,0 0 0,0 0 0,-1 0 15,1 0-15,0 0 0,0 0 16,0 0-1,0 0-15,-1 0 16,22 21-16,-21-21 0,0 0 16,0 0-1,0 0 1,0 0 0,-1 0-1,1 0-15,0 0 16,0 0-16,0 0 15,0 0-15,-1 0 0,1 0 16,0 0-16,0 0 94,0 0-79,0 0 1,-1 0-16</inkml:trace>
  <inkml:trace contextRef="#ctx0" brushRef="#br1" timeOffset="58279.86">10329 8615 0,'21'-21'0,"1"21"15,-22-21 1,0 42 46,0 0-62,-22 0 16,1 0-16,0 0 16,0 1-16,0 20 0,0-21 0,-1 0 15,-20 22-15,0-1 0,21-21 0,-43 21 16,22-20-16,-1 20 0,1-21 15,0 21-15,-22-20 0,22-1 0,0 0 16,-1 0-16,22 0 0,-21 0 16,-1 1-16,22-22 0,0 21 15,0-21-15,0 0 0,0 0 16,-1 0-16,44-21 47,-1 21-32,0-22-15,0 22 16,0 0-16,0 0 0,22-21 0,-22 21 16,21 0-16,-21 0 0,22 0 0,-22 0 15,21 0-15,1 0 0,-22 0 16,21 21-16,0 1 0,-20-22 0,-1 21 16,21 0-16,-21-21 0,0 21 0,1 0 15,-1 0-15,0-21 0,0 22 16,0-1-16,0 0 0,1-21 15,-1 21-15,-21 0 0,21-21 16,0 0-16,-21 21 16,0-42 15,21 0-15,-21 0-16,21 0 15</inkml:trace>
  <inkml:trace contextRef="#ctx0" brushRef="#br1" timeOffset="59028.43">11239 8890 0,'0'0'0,"0"-21"31,22 21-31,-1 0 16,0-21-16,0 0 0,0 21 16,0 0-16,1-22 0,-1 22 0,-21-21 15,21 21-15,0-21 0,0 0 16,-21 0 0,0 0-16,-42 21 15,21 0-15,0 0 0,-22 0 0,1 0 16,0 0-16,20 0 0,-20 21 0,-21 0 15,41-21-15,-20 21 0,0 0 16,-1-21-16,22 21 0,0-21 0,0 22 16,0-1-16,21 0 15,0 0-15,21 0 16,0-21-16,0 21 0,0-21 16,22 22-16,-22-22 0,21 21 15,-21 0-15,22-21 0,-22 21 0,21 0 16,-21-21-16,22 21 0,-22 1 15,0-22-15,0 21 0,0-21 0,-21 21 16,0 0-16,0 0 16,0 0-16,-21 1 0,-21-22 15,21 21-15,-22-21 0,22 21 0,-21-21 16,0 0-16,-1 0 0,1 21 16,0-21-16,-1 0 0,22 0 0,-21 0 15,21 0-15,-22 0 0,22 0 0,0-21 16,0 21-16,0-21 0,-1 21 15,22-21-15,-21-1 0,0 1 16,21 0-16,-21 21 0,21-21 0,0 0 31,21 21-15,0 0-16,0 0 0,22 0 16,-22 0-16,21 0 0,-21 0 15,22 0-15</inkml:trace>
  <inkml:trace contextRef="#ctx0" brushRef="#br1" timeOffset="59427.21">11536 8932 0,'0'0'0,"21"0"31,0 0-15,-21 22-16,0-1 15,0 0-15,0 0 0,0 0 0,0 22 16,0-22-16,0 21 0,0 0 16,0 1-16,0-1 0,0 0 0,0 1 15,0 20-15,0-20 0,0 20 0,0 1 16,-21-1-16,0-21 0,0 22 15,-1-1-15,22 1 0,-21-22 16,0 22-16,0-1 0,0-20 0,0-1 16,-1 0-16,22 1 0,-21-1 0,21 0 15,-21 1-15,21-22 0,0 0 0,0 0 16,0 0-16,0-42 31,0 0-31,0 0 16,21 0-16,-21-22 0,21 22 0</inkml:trace>
  <inkml:trace contextRef="#ctx0" brushRef="#br1" timeOffset="59784">11515 9081 0,'0'0'0,"0"-22"0,0 1 0,0 0 0,0 0 16,0 0-16,0 0 0,21-22 0,-21 22 16,21 0-16,0 0 0,21 21 15,-20-21-15,-1-1 0,21 22 0,-21 0 16,0 0-16,22 0 0,-22 0 0,0 22 16,21-1-16,-20 0 0,-1 0 15,-21 0-15,0 0 0,0 22 16,0-22-16,0 0 0,0 21 0,0-20 15,-21-1-15,-1 0 0,1 0 16,0 0-16,0 0 0,-21-21 0,20 22 16,1-1-16,-21-21 0,21 0 0,0 21 15,-1-21-15,1 21 16,42-21 15,1 0-31,-1-21 0</inkml:trace>
  <inkml:trace contextRef="#ctx0" brushRef="#br1" timeOffset="60383.66">12488 8975 0,'0'0'0,"0"-21"0,0-1 0,-21-62 31,0 63-31,0 21 0,0-22 0,-1 1 16,1 21-16,0 0 0,0 0 15,0 0-15,-22 0 0,22 21 16,0 1-16,0-1 0,0 0 0,0 0 15,-1 0-15,1 22 0,0-22 16,0 21-16,0-21 0,0 0 0,21 22 16,0-22-16,0 0 0,0 0 0,0 0 15,0 1-15,0-1 0,0 0 16,0 0-16,21-21 0,0 21 16,0-21-16,0 0 0,0 0 0,22 0 15,-22 0-15,21 0 0,-21 0 0,22 0 16,-22-21-16,21 21 0,-21-21 15,1 0-15,-1 0 0,0-1 0,0 1 16,0 0-16,-21-21 0,0 21 0,21-1 16,-21-20-16,0 21 0,0 0 15,22-22-15,-22 22 0,0 0 16,-22 42 0,1 0-1,21 1-15,-21-1 0,21 21 16,0-21-16,0 0 0,0 1 15,0-1-15,0 0 0,0 0 16,0 0-16,0 0 0,21 1 0,0-22 16,-21 21-16,22-21 0,-1 0 0,0 0 15,0 0-15,0 0 0,0 0 16,1 0-16,-1 0 0,0 0 0,0-21 16</inkml:trace>
  <inkml:trace contextRef="#ctx0" brushRef="#br1" timeOffset="60861.39">12933 8784 0,'0'21'31,"0"1"-31,0-1 16,0 0-16,0 21 0,0-21 0,0 1 15,0 20-15,0-21 0,0 0 0,0 22 16,0-22-16,-21 0 0,21 0 0,0 0 15,0 0-15,0 1 16,0-1-16,-22-21 16,1 0-1,21-21 1,0-1 0,0 1-16,0 0 0,0 0 0,0 0 15,0 0-15,21-22 0,-21 22 16,22-21-16,-1 21 0,0-22 0,0 22 15,0-21-15,0-1 0,22 22 0,-22 0 16,21 0-16,1 0 0,-1 21 16,0 0-16,1 0 0,-1 0 0,0 0 15,1 0-15,-1 0 0,-21 21 0,0 21 16,22-21-16,-43 1 0,21 20 16,-21-21-16,21 21 0,-21-20 0,0 20 15,0-21-15,0 21 0,0-20 0,0-1 16,-21 0-16,21 0 0,-21-21 15,-1 21-15,1-21 0,21 21 16,-21-21-16,0 0 0</inkml:trace>
  <inkml:trace contextRef="#ctx0" brushRef="#br1" timeOffset="61506.02">15473 8742 0,'0'0'0,"0"-21"0,0 0 15,0 42 1,-21 21 0,21-21-16,0 0 15,-22 22-15,22-1 0,0-21 0,0 22 16,-21-22-16,21 21 0,-21-21 0,21 0 15,-21 1-15,21-1 0,0 0 16,0 0-16,0 0 0,21-21 31,-21-21-15,21 0-16,0 0 0</inkml:trace>
  <inkml:trace contextRef="#ctx0" brushRef="#br1" timeOffset="61847.82">15515 8446 0,'0'0'0,"0"21"0,-21-21 16,0 21-16,21 0 0,0 0 15,0 0 1,21-21-1,0 0-15,0 0 16,0 0-16,1 0 0,-1 0 0,0 0 16,-21-21-16,0 0 15,0 0 1,0 0-16,-21 21 0,0-21 16,-1 21-16,1 0 0,0 0 15,0 0-15,0 0 0,21 21 16,-21-21-16,21 21 15,0 0 1,0 0-16,0 0 0,0 1 16,0-1-16,21 0 0,0-21 0</inkml:trace>
  <inkml:trace contextRef="#ctx0" brushRef="#br1" timeOffset="62476.87">16256 8784 0,'0'0'0,"0"-21"0,0 0 16,-21 21-16,0-21 0,-1 0 0,1 21 16,0 0-16,0-22 0,0 22 15,0 0-15,-22 0 0,22 0 0,0 0 16,0 22-16,0-1 0,-22 0 0,22 0 15,0 0-15,0 22 0,0-22 16,-1 21-16,-20 0 0,21-20 0,0 20 16,21 0-16,-21-21 0,21 1 15,-22 20-15,22-21 0,0 0 0,0 0 16,0 1-16,22-1 0,-1-21 16,0 0-16,0 0 0,0 0 15,0 0-15,1 0 0,-1 0 16,21 0-16,-21-21 0,22 21 0,-22-22 15,21 1-15,-21 0 0,0 0 0,22 0 16,-22 0-16,21-22 0,-21 1 16,22 0-16,-22-1 0,0 1 0,21-22 15,-20 22-15,-1 0 0,0-22 16,0 22-16,0 0 0,0-1 0,-21-20 16,0 20-16,0 1 0,0 0 0,0-1 15,0 22-15,0-21 0,0 21 16,0 0-16,0-1 0,0 44 31,-21 20-31,21-21 16,-21 21-16,21 1 0,-21-1 0,21 22 15,0-22-15,0 0 0,-21 22 16,21-22-16,-21 22 0,21-22 0,-22 21 16,22-20-16,0-1 0,0 0 0,0-20 15,0 20-15,0-21 0,0 0 16,22 0-16,-1 1 0,0-1 0,0-21 15,0 0-15,0 0 0,1 0 16,-1 0-16,21 0 0,-21 0 16,0 0-16,1-21 0,-1-1 15</inkml:trace>
  <inkml:trace contextRef="#ctx0" brushRef="#br1" timeOffset="62763.71">17145 8805 0,'0'0'0,"-21"0"16,42 0 15,0 0-16,0 0-15,0-21 0,1 21 16,-1 0-16,0 0 0,0 0 16,0 0-16,0 0 0,1 0 0,-1 0 15,0 0-15,-21 21 16,-21-21 0</inkml:trace>
  <inkml:trace contextRef="#ctx0" brushRef="#br1" timeOffset="62924.23">17018 8996 0,'0'0'0,"0"21"0,0 0 15,21-21 1,0 0-16,0 0 0,1 0 16,-1 0-16,0 0 15,0 0-15,21 0 0,-20-21 0,-1 21 16,0-21-16,21 0 0</inkml:trace>
  <inkml:trace contextRef="#ctx0" brushRef="#br1" timeOffset="63355.98">18161 8319 0,'-21'0'0,"0"0"15,-1 0 1,1 0-16,21 21 0,-21-21 0,21 21 16,-21-21-16,21 21 0,21-21 31,0 0-16,0 0-15,1 0 16,-1-21 0,-21 0-1,0 0-15,0-1 16,-21 22 0,-1 0-16,1 22 15,0-1-15,0-21 0,0 42 0,0-21 16,-1 0-16,1 1 0,21 20 0,0-21 15,-21 0-15,21 0 0,0 1 16,0-1-16,0 0 0,0 0 16,21 0-16,0 0 0,1-21 0,20 22 15,-21-22-15</inkml:trace>
  <inkml:trace contextRef="#ctx0" brushRef="#br1" timeOffset="63919.28">18775 8742 0,'0'0'0,"0"-21"0,21 0 16,-21-1-16,0 1 15,0 0-15,0 0 0,0 0 16,0 0-16,-21-1 0,0 22 0,-1-21 15,1 21-15,0 0 16,-21 0-16,21 21 0,-22-21 0,22 22 16,0-1-16,-21 0 0,20 21 0,1-21 15,-21 22-15,21-22 0,0 21 16,-1 1-16,1-22 0,21 21 0,0-21 16,0 22-16,0-22 0,0 0 15,0 0-15,0 0 0,21-21 16,1 21-16,-1 1 0,0-22 0,0 0 15,0 0-15,0 0 0,22 0 0,-22 0 16,0 0-16,0 0 0,0-22 16,22 1-16,-22 21 0,0-21 0,-21 0 15,21-21-15,0 20 0,1 1 0,-1-21 16,-21 0-16,21-1 0,0 1 16,-21 21-16,0-22 0,0 22 0,21 0 15,-21 0-15,0 0 0,0 42 31,0 0-31,0 0 0,-21 0 16,21 22-16,-21-1 0,21-21 0,0 22 16,0-1-16,0 0 0,0-21 15,0 22-15,0-22 0,0 0 0,0 0 16,0 0-16,0 1 0,21-22 0,0 21 16,0-21-16,1 0 15,-1 0-15,0 0 0,0-21 0,-21-1 16,21 22-16</inkml:trace>
  <inkml:trace contextRef="#ctx0" brushRef="#br1" timeOffset="64460.96">19367 8213 0,'0'-21'0,"0"42"0,0-64 15,-21 43-15,0 0 16,0 0-1,21 22-15,-21-1 0,21 21 0,-21-21 16,21 22-16,0-1 0,0 0 0,-22 1 16,22-1-16,-21 21 0,21-20 15,0-1-15,0 0 0,-21 1 0,21-1 16,-21 0-16,21 1 0,0-1 0,0-21 16,-21 0-16,21 22 15,0-22-15,-21 0 0,21 0 16,0-42 15,0 0-31,0 0 16,21 0-16,0-1 0,-21 1 0,21 0 15,0 0-15,-21-21 0,21 20 16,1 1-16,-1-21 0,0 21 0,0 0 16,0-1-16,22 22 0,-22-21 0,0 21 15,0 0-15,21 0 0,-20 0 16,-1 0-16,0 0 0,0 0 0,0 21 15,0 1-15,-21-1 0,0 0 16,22 0-16,-22 21 0,0-20 16,0 20-16,0-21 0,0 0 0,-22 22 15,-20-22-15,21 0 0,0 0 0,-22-21 16,22 21-16,-21-21 0,21 0 16,-22 21-16,22-21 0,0 0 0,-21 22 15,21-22-15,-1 0 0,1 0 0,21-22 31,0 1-31,0 0 16,21 21-16,1-21 0,-1 0 16</inkml:trace>
  <inkml:trace contextRef="#ctx0" brushRef="#br1" timeOffset="64792.12">20129 8615 0,'0'0'0,"-42"-21"16,21 21-1,0 0-15,0 0 0,-1 21 16,1 0-16,0 0 0,0 0 15,0 22-15,-22-1 0,43-21 0,-21 22 16,0-1-16,21-21 0,0 21 0,0-20 16,0 20-16,0-21 0,0 0 15,0 0-15,21-21 0,0 22 0,1-22 16,-1 21-16,0-21 0,0 0 0,21 0 16,-20 0-16,-1 0 0,21-21 15,-21-1-15,22 1 0,-22 0 0,21 0 16</inkml:trace>
  <inkml:trace contextRef="#ctx0" brushRef="#br1" timeOffset="65247.9">20680 8043 0,'0'22'31,"0"-1"-15,-21-21 15,-1 0-15,22-21-1,0-1 1,0 1-16,22 21 31,-1 0-31,0 0 16,-21 21-1,21 1-15,-21-1 0,0 0 16,0 0-16,0 21 0,0-20 0,-21-1 16,0 21-16,0-21 0,-1 0 0,1 1 15,0-1-15,0 0 0,0 0 16,0-21-16</inkml:trace>
  <inkml:trace contextRef="#ctx0" brushRef="#br1" timeOffset="66797.92">22140 8192 0,'0'0'0,"0"-22"0,0 1 15,0 42 1,-21-21 0,0 22-16,21-1 0,-21 21 15,0-21-15,-1 0 0,1 22 16,0-1-16,0-21 0,0 22 0,21-1 15,-21 0-15,-1-21 0,1 22 16,0-1-16,21-21 0,0 22 0,0-22 16,0 0-16,0 0 0,0 0 0,0 0 15,0 1-15,21-1 0,0-21 16,1 0-16,-1 0 0,0 0 0,0 0 16,0 0-16,0 0 0,1 0 15,-22-21-15,0-1 16,21 1-16</inkml:trace>
  <inkml:trace contextRef="#ctx0" brushRef="#br1" timeOffset="66987.82">21780 8530 0,'0'0'15,"22"0"1,-1 0-16,0 0 0,0 0 15,0 0-15,0 0 0,1 0 0,20 0 16,-21 0-16,21 0 16,-20-21-16,20 21 0,-21 0 0,0 0 0,0-21 15,22 21-15,-22 0 0</inkml:trace>
  <inkml:trace contextRef="#ctx0" brushRef="#br1" timeOffset="67511.52">22331 8467 0,'0'0'0,"0"21"0,0 0 0,0 0 16,-21 0-16,21 1 0,-22-1 16,22 0-16,0 0 0,0 0 15,0 0-15,0 1 0,0-1 0,0 0 16,0 0-16,22 0 16,-1-21-16,0 0 15,0 0-15,21 0 0,-20 0 0,-1 0 0,21 0 16,-21 0-16,0-21 15,22 0-15,-22 21 0,0-21 0,0 0 16,0-1-16,1 1 0,-1 0 0,0 0 16,-21 0-16,0 0 0,0-1 15,0 1-15,0 0 0,0 0 0,0 0 16,0 42 15,-21 0-31,21 0 16,-21 0-16,21 1 0,-22-1 15,22 21-15,0-21 0,0 22 16,-21-22-16,21 21 0,0 0 0,-21 1 16,21-1-16,0 0 0,0 1 0,0-1 15,0 0-15,0 1 0,0-1 16,-21 0-16,21 1 0,0-1 0,-21 0 16,21 1-16,-21-1 0,-1 0 0,22 1 15,-21-22-15,0 21 0,0-21 0,0 1 16,0-1-16,-1 0 0,1-21 15,-21 0-15,21 0 0,0 0 0,-1 0 16,1 0-16,-21 0 0,21 0 0,21-21 16,-21 0-16,-1 21 0,22-22 15,0 1-15,-21 0 0,21 0 16,0 0-16,0 0 0,0-1 0,21 1 16,1 0-16</inkml:trace>
  <inkml:trace contextRef="#ctx0" brushRef="#br1" timeOffset="67832.14">22966 8509 0,'0'0'0,"0"21"31,0 0-16,0 1-15,0-1 0,0 21 0,0 0 16,0 1-16,0-1 0,0 0 16,0 22-16,-21-22 0,21 22 0,-22-22 15,22 22-15,0-22 0,-21 21 0,0-20 16,21-1-16,-21 0 0,21-20 16,-21 20-16,21-21 0,-21 21 0,21-20 15,0-1-15,0 0 0,0 0 16,21-21-1,0-21 1,-21 0-16,21 0 0,0 21 0</inkml:trace>
  <inkml:trace contextRef="#ctx0" brushRef="#br1" timeOffset="68159.96">23008 8636 0,'0'-42'32,"21"21"-17,0 21-15,1 0 0,-1-22 16,21 22-16,-21 0 0,0 0 16,1 0-16,-1 0 0,0 0 0,0 0 15,0 22-15,-21-1 0,0 0 16,0 0-16,0 0 0,0 0 15,0 1-15,0-1 0,-21 0 0,0 0 16,0 0-16,0 0 0,-1 1 0,1-22 16,0 21-16,0-21 0,0 0 15,0 21-15,-1-21 0,1 0 16,21-21 15,21 21-31,1-21 0</inkml:trace>
  <inkml:trace contextRef="#ctx0" brushRef="#br1" timeOffset="68527.75">23474 8657 0,'21'-21'16,"0"21"-1,0-21-15,0 21 0,1-21 16,-1 0-16,0 21 16,0-22-16,0 22 0,-21-21 0,21 0 15,-21 0-15,0 0 16,-21 21 0,0 0-16,0 0 0,-21 0 15,20 0-15,1 0 0,0 21 0,0 0 16,-21 0-16,42 0 0,-22 1 15,1-1-15,0 0 0,21 0 16,0 21-16,0-20 0,0-1 0,0 0 16,0 0-16,0 0 0,0 0 15,0 1-15,21-1 0,0-21 0,1 21 0,-1-21 16,0 0-16,0 0 0,0 0 16,0 0-16,1 0 0,20 0 15,-21-21-15</inkml:trace>
  <inkml:trace contextRef="#ctx0" brushRef="#br1" timeOffset="68812.59">24215 8594 0,'21'0'16,"0"0"-1,0 0-15,0 0 0,0 0 16,1 0-16,-1 0 0,0 0 16,0 0-16,0 0 15,0 0-15,-42 0 31</inkml:trace>
  <inkml:trace contextRef="#ctx0" brushRef="#br1" timeOffset="68979.49">24193 8763 0,'0'21'31,"22"-21"-16,-1 0-15,0 0 0,0 0 16,0 0-16,0 0 0,1 0 0,-1-21 16,0 0-16,0 21 15,0-21-15</inkml:trace>
  <inkml:trace contextRef="#ctx0" brushRef="#br1" timeOffset="69428.14">24977 7938 0,'0'0'0,"-64"0"31,43 0-31,21 21 0,0 0 16,0 0 0,0 0-16,0 0 31,21-21-31,0 0 16,0 0-16,-21-21 0,22 21 0,-1-21 15,-21 0-15,21 0 16,-21 0-16,21 21 0,-21-22 0,0 1 31,-21 21-15,0 21-16,21 1 0,-21-1 15,-1 0-15,1 0 0,0 21 16,0-20-16,21-1 0,-21 21 0,21-21 16,-21 0-16,21 1 0,0-1 0,0 0 15,0 0-15,0 0 16,21-21-16,0 0 0</inkml:trace>
  <inkml:trace contextRef="#ctx0" brushRef="#br1" timeOffset="69759.95">25358 8213 0,'0'0'16,"0"-21"-16,0-1 0,-22 22 15,1 22 1,0-1-16,0 0 0,21 0 16,-21 0-16,0 22 0,-1-22 0,1 21 15,21 0-15,-21 1 16,0-22-16,0 21 0,0-21 0,21 22 15,0-1-15,0-21 0,-22 0 0,22 22 16,0-22-16,0 0 0,0 0 16,0 0-16,22-21 0,-22 22 0,21-22 15,0 0-15,0 0 0,0 0 0,0 0 16,1 0-16,-1 0 0,0 0 16</inkml:trace>
  <inkml:trace contextRef="#ctx0" brushRef="#br1" timeOffset="69951.85">24955 8573 0,'85'0'16,"-64"0"-16,0 0 0,22 0 0,-22 0 15,0 0-15,0 0 0,22 0 16,-22-22-16</inkml:trace>
  <inkml:trace contextRef="#ctx0" brushRef="#br1" timeOffset="70315.64">25548 8551 0,'85'-42'32,"-64"42"-32,-21-21 15,0 0-15,0 0 16,-21 21-1,0 0-15,-1 0 16,1 21-16,0-21 0,0 21 16,0 0-16,21 0 0,-21 0 0,21 1 15,-22-1-15,22 0 0,-21 0 0,21 0 16,0 0-16,0 1 0,0-1 16,0 0-16,0 0 0,21-21 15,1 0-15,-1 0 0,0 0 0,0 0 16,0 0-16,22 0 15,-22 0-15,21 0 0,0 0 0</inkml:trace>
  <inkml:trace contextRef="#ctx0" brushRef="#br1" timeOffset="70568.5">25866 8446 0,'0'21'0,"0"0"16,0 0-16,0 0 0,0 0 16,0 1-16,21-1 15,-21 0-15,0 0 0,0 0 0,21 0 16,0 22-16,0-22 0,0 0 16,-21 0-16,22 0 0,-1 1 0,0-22 15,0 21-15,0 0 0,0-21 31</inkml:trace>
  <inkml:trace contextRef="#ctx0" brushRef="#br1" timeOffset="70820.36">26247 8467 0,'0'0'15,"-43"21"1,22-21-16,21 21 0,-21 0 16,0-21-16,-22 21 0,22 1 0,0-1 15,0 0-15,0 21 0,-22-21 0,22 1 16,0-1-16,0 21 0,0-21 16,0 0-16,-1 1 0,1-1 0,21 0 15,0 0-15,0 0 0,0 0 16,21-21-1,1 0-15,-1 0 16</inkml:trace>
  <inkml:trace contextRef="#ctx0" brushRef="#br1" timeOffset="71200.1">26585 8107 0,'-21'21'32,"21"0"-17,-21 0-15,0 1 0,21 20 16,-21-21-16,21 21 0,-22-20 0,1 20 15,21 0-15,-21-21 0,0 22 0,0-1 16,21-21-16,-21 22 0,21-22 16,-22 21-16,22-21 0,0 22 0,0-22 15,0 0-15,0 0 0,0 0 16,0 0-16,0 1 0,22-22 16,-1 21-16,0-21 15,0 0-15,0 0 0,0 0 16,1 0-16,-1-21 0,0-1 15,0 22-15,0-21 0,0 0 0,-21 0 16,22 21-16</inkml:trace>
  <inkml:trace contextRef="#ctx0" brushRef="#br1" timeOffset="71415.98">26331 8488 0,'0'0'0,"21"0"47,1-21-47,-1 21 16,0 0-16,0 0 0,0 0 16,0 0-16,1-21 0,20 21 0,-21 0 15,0-22-15,0 22 0,22 0 16</inkml:trace>
  <inkml:trace contextRef="#ctx0" brushRef="#br1" timeOffset="71879.71">27051 8022 0,'-21'0'0,"0"0"16,21 21 0,-22 1-16,22-1 15,0 0 1,-21-42 31,21 0-32,0-1 1,0 1-16,21 21 16,1 0-16,-1 0 15,0 0-15,0 0 16,0 0-16,-21 21 15,0 1-15,0-1 0,0 0 16,0 0-16,0 21 0,-21-20 16,21-1-16,-42 0 0,21 0 0,-1 21 15,1-20-15,0-22 0,0 21 0,0 0 16,0-21-16,21 21 0</inkml:trace>
  <inkml:trace contextRef="#ctx0" brushRef="#br1" timeOffset="72484.62">27411 7980 0,'-21'0'15,"21"21"1,0 0-16,0 0 15,0 1-15,0-1 0,0 21 16,21-21-16,-21 0 0,0 1 0,21-1 16,0 0-16,0 21 0,0-21 15,1 1-15,-22-1 0,21 0 0,0-21 16,0 21-16,0 0 0,0-21 0,1 0 16,-22 21-16,21-21 0,0 0 15,0 0-15,0 22 0,0-22 16,1 0-16,-22 21 15,0 0 1,-22-21 0,1 0-16,0 21 0,0 0 15,0-21-15,0 21 0,-22 1 16,22-22-16,0 21 0,-21 0 0,-1 0 16,1 21-16,21-20 0,-22-1 15,1 21-15,0-21 0,21 0 0,-22 1 16,22-1-16,0 0 0,0 0 0,0 0 15,-1-21-15,22 21 0,0 1 32,-21-22-17</inkml:trace>
  <inkml:trace contextRef="#ctx0" brushRef="#br1" timeOffset="76428.67">1651 11980 0,'-21'0'0,"0"0"31,21 22 16,0-1-47,0 0 15,0 0-15,0 0 16,0 0-16,21-21 16,-21 22-16,21-22 0,0 0 0,0 0 15,22 0-15,-22 0 0,0 0 16,21 0-16,-21 0 0,22 0 0,-1-22 15,-21 22-15,0-21 0,22 0 16,-22 0-16,0 21 0,-21-21 0,0 0 16,0-1-16,0 1 15,0 0-15,-21 21 0,0 0 16,0 0-16,-1 0 0,-20 0 16,0 0-16,21 0 0,-22 0 0,1 0 15,0 21-15,20-21 16,-20 21-16,0 1 0,21-1 0,-22 0 15,22 0-15,0 21 0,0-20 16,0-1-16,-43 0 0,43 0 0,21 0 16,0 0-16,0 22 0,21-43 0,0 21 15,0 0-15,1 0 0,-1 0 16,0-21-16,0 22 0,21-22 0,-20 0 16,-1 21-16,21-21 0,-21 0 15,0 0-15,1 0 0,-1 0 16,0 0-16,0 0 0,0 0 15,-21-21 1,-21 21 0,0-22-16,0 22 0,0 0 0,-1 0 15,1 0-15,-21 0 0,21 0 16,-22 0-16,1 0 0,21 22 0,-21-22 16,20 21-16,-20 0 0,21 0 15,0-21-15,0 0 0,-1 21 0,1 0 16,0 1-16,0-22 0</inkml:trace>
  <inkml:trace contextRef="#ctx0" brushRef="#br1" timeOffset="76515.62">1291 12700 0,'21'0'16,"0"0"-16,85 42 15,-85-42 1,1 0-16,-1 0 0,21 0 0,-21 0 16,0 0-16,22 0 0</inkml:trace>
  <inkml:trace contextRef="#ctx0" brushRef="#br1" timeOffset="77388.14">2328 12446 0,'0'0'0,"-42"0"16,21 0-1,0 0-15,-1 0 0,1 0 16,0 0-16,0 0 0,0 0 0,0 21 15,-1-21-15,1 21 16,21 1-16,-21-1 0,21 0 16,-21 0-16,21 0 15,21-21 1,0 0-16,0 0 16,1 0-16,20 0 0,-21 0 0,0 0 15,22 0-15,-22-21 0,21 21 0,-21-21 16,0 0-16,22 21 0,-22-21 15,0 21-15,-21-22 0,21 1 16,0 21-16,-21-21 0,22 0 16,-1 0-1,-21 42 17,0 0-17,0 0-15,0 0 16,0 1-16,0-1 0,-21 0 0,21 21 15,0-21-15,0 22 0,0-1 0,0 22 16,0-22-16,-22 21 0,22-20 16,-21 20-16,21 1 0,-21-1 0,21 1 15,-21-1-15,21 1 16,-21 20-16,0-20 0,21-1 0,-22 22 16,22-21-16,0 20 0,-21-20 0,0-1 15,0 22-15,21-22 0,-21-20 16,0 20-16,-1 1 0,22-1 0,-21-20 15,0-1-15,0 0 0,21 1 16,-21-1-16,0-21 0,-1 0 0,22 0 16,-21 1-16,0-1 0,0-21 0,0 0 15,0 0-15,-22 0 0,22 0 16,0 0-16,-21-21 0,20-1 0,-20 1 16,21-21-16,-21 21 0,-1-22 15,1 1-15,0 0 0,-1-22 16,1 22-16,21-22 0,-22 1 15,22-1-15,21 1 0,0-1 0,0-20 16,0 20-16,0-20 0,0 20 16,21 1-16,1-1 0,-1 1 0,21-1 15,-21 22-15,22-22 0,-1 1 16,0 20-16,1-20 0,20 21 0,-21-1 16,22-20-16,-22 20 0,1 22 0,-1-21 15,0 21-15,-21 0 0,1-1 16,-1 1-16,0 21 0,0-21 15,0 21 48,0 0-63</inkml:trace>
  <inkml:trace contextRef="#ctx0" brushRef="#br1" timeOffset="77833.12">2942 12383 0,'-21'0'0,"21"21"32,21-21 14,-21-21-14,-21 21-1,21 21 31,0 0-46</inkml:trace>
  <inkml:trace contextRef="#ctx0" brushRef="#br1" timeOffset="78248.89">2815 12700 0,'0'21'15,"21"-21"1,0 0 0,-21-21-1,-21 21 32,0 0-31,0 21-16,21 0 31,0-42 0,0 0-15</inkml:trace>
  <inkml:trace contextRef="#ctx0" brushRef="#br1" timeOffset="79153.92">1630 12467 0,'0'-21'31,"-21"21"0,-1 0-31,1 0 16,0 0-16,0 0 16,0 0-1,0 0-15,-1 0 0,1 21 16,0-21-16,0 21 0,0 1 16,0-1-16,-1-21 0,1 21 15,0 0-15,0-21 0,0 21 16,21 0-16,-21 1 0,-1-1 15,22 0-15,0 0 16,0 0-16,0 0 16,22 1-16,-1-22 0,-21 21 15,21-21-15,0 0 0,0 21 16,0-21-16,1 0 0,20 0 16,-21 0-16,21 0 0,-20 0 0,20 0 15,-21-21-15,21 21 0,1-21 16,-22 21-16,21-22 0,-21 22 0,1 0 15,-1-21-15,0 21 0,0-21 79</inkml:trace>
  <inkml:trace contextRef="#ctx0" brushRef="#br1" timeOffset="83627.52">6202 12107 0,'0'22'16,"21"-22"15,0 0-16,-21-22 1,0 1 0,21 21-16,-21-21 0,0 0 0,0 0 15,0 0-15,0-1 16,0 1-16,0 0 16,0 0-16,-21 21 0,0 0 15,0-21-15,0 21 0,-1 0 16,1 0-16,0 0 15,0 0-15,0 0 0,0 21 0,-1 0 16,1-21-16,0 21 0,0 0 0,0-21 16,0 22-16,-1-1 0,1 0 15,0 0-15,0 0 0,0 0 0,0 1 16,21-1-16,-22 0 0,22 0 16,-21 21-16,21-20 0,0-1 15,0 0-15,0 0 0,0 0 0,0 0 16,0 1-16,0-1 0,0 0 15,0 0-15,21-21 16,1 0-16,-1 0 0,0 0 16,0 0-16,0 0 0,0 0 15,1 0-15,-1 0 0,0 0 0,0-21 16,0 21-16,0-21 0,1 0 16,-1-1-16,0 1 0,0 0 0,0 0 15,0 0-15,1 0 0,-1-22 0,0 22 16,0 0-16,-21 0 15,0-22-15,21 22 0,-21 0 16,0 0-16,0 0 16,-21 42 15,21 0-31,0 0 16,-21 0-16,21 1 15,0-1-15,0 21 0,0-21 0,0 0 16,0 1-16,0-1 0,0 0 0,0 0 15,0 0-15,0 0 0,0 1 16,21-1-16,-21 0 0,21-21 16,0 0-16,1 21 0,-1-21 15,0 0-15,0 0 0,0 0 16,0 0-16,1 0 0,-1 0 0,0-21 16,21 0-16,-21 21 0,1-21 0,-1 21 15,0-22-15,0 1 0,0 0 0,-21 0 16,0 0-16,21 0 0,-21-22 15,0 22-15,22-21 0,-22 21 0,0-22 16,0 1-16,0 21 0,0-22 0,0 1 16,0 21-16,-22-21 0,1 20 15,21-20-15,-21 21 0,0 0 0,0 0 16,21-1-16,-21 1 0,-1 0 0,1 0 16,0 0-16,0 0 15,0 21-15,0-22 0,-22 1 0,22 21 16,0-21-16,0 21 0,0 0 0,-1-21 15,-20 21-15,21-21 0,0 21 16,-22 0-16,22 0 0,0 0 0,-21 0 16,21 0-16,-22 0 0,22 0 0,-21 0 15,21 21-15,-22 0 0,22 0 16,-21 0-16,21 1 0,-22-1 0,1 0 16,21 21-16,-22-21 0,1 22 0,21-22 15,-21 21-15,-1 1 0,22-1 16,-21 0-16,-1 1 0,22-1 0,0 21 15,-21-20-15,21-1 0,21 0 16,-22 1-16,22-1 0,-21 0 16,21 1-16,0-1 0,-21-21 0,21 22 15,0-1-15,0-21 0,0 21 0,0-20 16,0 20-16,0-21 0,21 0 16,0 22-16,1-22 0,-1 0 0,0 0 15,0 0-15,0 0 0,22 1 0,-22-22 16,21 21-16,0 0 0,1-21 15,-1 0-15,22 0 0,-22 0 0,0 0 16,22 0-16,-22 0 0,22 0 0,-22-21 16,0 21-16,22-21 0,-22 21 15,0-22-15,1 1 0,-1 0 16,-21 0-16,22 21 0,-22-21 0,21 0 16,-21-1-16,0 22 0,1-21 0,-1 0 15,-21 0 1,0 0 46,21 21-62,0 0 16,-21-21-16,21 21 0</inkml:trace>
  <inkml:trace contextRef="#ctx0" brushRef="#br1" timeOffset="84203.99">7218 11705 0,'0'0'0,"-21"0"0,21-42 31,0 21-15,-22 21 15,22 21-15,-21 0-16,21 0 0,-21 0 0,21 1 16,0-1-16,0 21 0,0 0 0,-21 1 15,0-1-15,21 0 0,-21 1 0,21-1 16,-22 0-16,1 1 0,0-1 15,21 22-15,-21-22 0,0 0 0,21 1 16,-21-22-16,21 21 0,-22 0 0,22-20 16,0-1-16,-21 21 0,21-21 15,-21 0-15,21 1 0,0-1 0,-21 0 16,21 0-16,0 0 16,21-21 15,0-21-31,0 0 15,1 21-15,-22-21 0,21 0 0,0-1 16,0-20-16</inkml:trace>
  <inkml:trace contextRef="#ctx0" brushRef="#br1" timeOffset="84575.57">7133 11726 0,'0'0'15,"0"-21"1,0 0 0,21 21-1,0-21-15,1 21 0,20 0 16,-21-21-16,0 21 0,0 0 15,22 0-15,-22 0 0,0 0 0,0 0 16,0 0-16,22 0 0,-22 0 0,0 0 16,0 0-1,-21 21 32,0 0-31,-21-21-1,0 21-15,21 0 16</inkml:trace>
  <inkml:trace contextRef="#ctx0" brushRef="#br1" timeOffset="84880.63">7027 12277 0,'43'0'16,"-22"0"-16,0 0 16,0 0-16,0 0 0,0 0 0,1 0 15,-1-21-15,0 21 0,21-22 16,-21 22-16,1 0 0,-1 0 0,0-21 15,0 21 1,-21 21 15</inkml:trace>
  <inkml:trace contextRef="#ctx0" brushRef="#br1" timeOffset="85241.07">7599 12298 0,'0'-21'16,"-21"21"15,21 21-15,0 0-1,0 0-15,-22 0 0,22 1 0,0-1 16,-21 0-16,21 0 0,0 0 0,0 0 16,0 1-16,0-1 0,0 0 15,-21 0-15,21 0 16,0 0-16,21-21 47,-21-21-47,0 0 15,21 21-15,-21-21 0,22 0 0</inkml:trace>
  <inkml:trace contextRef="#ctx0" brushRef="#br1" timeOffset="85587.87">7578 12023 0,'21'0'31,"0"0"-16,0-21 1,-21-1 0,0 1-16,0 0 15,0 0 1,-21 21-16,0 0 0,0 0 16,-1 0-1,1 21-15,21 0 16,0 0-16,0 1 0,0-1 15,0 0 1,21-21-16,-21 21 0,22-21 0,-1 21 16</inkml:trace>
  <inkml:trace contextRef="#ctx0" brushRef="#br1" timeOffset="86188.04">7959 12192 0,'-22'0'16,"1"21"-1,21 0-15,0 1 0,0-1 16,-21-21-16,21 21 0,0 0 0,0 0 15,-21 0-15,21 1 0,0-1 16,0 0-16,0 0 0,0 0 16,-21-21-16,21 21 0,-21 1 0,21-1 15,-22 0-15,22 0 16,0 0-16,0 0 16,0-42 15,0 0-16,0 0-15,0 0 0,0 0 16,0-1-16,22-20 0,-1 21 16,0 0-16,0 0 0,0-22 15,0 22-15,1-21 0,20 21 16,-21-1-16,21-20 0,-20 21 0,-1 21 16,21-21-16,-21 0 0,0 21 0,22 0 15,-22 0-15,0 0 0,0 0 16,0 0-16,1 21 0,-22 0 15,0 0-15,0 0 0,0 0 0,0 1 16,0 20-16,0-21 0,0 0 16,0 0-16,0 22 0,0-22 0,0 0 15,0 0-15,-22 0 0,1 1 0,21-1 16,-21 0-16,21 0 0,0-42 62</inkml:trace>
  <inkml:trace contextRef="#ctx0" brushRef="#br1" timeOffset="86887.63">9038 12234 0,'0'0'16,"-21"-21"-16,0 21 0,21-21 0,-21 21 0,-1-21 15,1 21-15,0 0 0,0 0 16,0 0-16,0 0 0,-1 0 0,1 0 15,0 0-15,0 0 0,0 0 0,-22 21 16,22 0-16,0-21 0,0 21 16,0 1-16,0-1 0,-1 21 15,1-21-15,0 0 0,21 1 0,-21 20 16,21-21-16,-21 0 0,21 0 0,0 22 16,0-22-16,0 0 0,0 0 15,0 0-15,0 1 0,21-1 16,0-21-16,0 0 0,0 21 0,1-21 15,20 0-15,-21 0 0,0 0 16,22 0-16,-22 0 0,0-21 0,21 0 16,-21 21-16,22-22 0,-22 1 0,21 0 15,-21 0-15,22 0 0,-22-22 0,0 22 16,0-21-16,0 0 16,22-1-16,-43 1 0,21 0 0,0-1 15,0-20-15,0 20 0,-21 1 0,0-21 16,22 20-16,-22 1 0,21 0 15,-21-1-15,0 22 0,0-21 0,0 21 16,0-1-16,0 1 0,0 0 16,0 42-1,0 0-15,0 1 16,-21 20-16,-1-21 0,22 21 0,-21 22 16,0-22-16,21 1 0,0 20 0,-21-21 15,0 22-15,21-22 0,-21 1 16,21 20-16,-22-21 0,22 1 15,0-22-15,0 21 0,0 1 0,-21-22 16,21 0-16,0 0 0,0 0 16,0 0-16,0 1 0,21-22 15,-21 21-15,22-21 0,-1 0 0,0 0 16,0-21-16,0 21 0,0-22 16,1 1-16</inkml:trace>
  <inkml:trace contextRef="#ctx0" brushRef="#br1" timeOffset="87388.38">9885 11726 0,'-21'64'31,"21"-43"-31,-22 0 0,22 22 0,0-1 16,-21 0-16,21 1 0,-21-1 15,0 0-15,21 22 0,-21-22 0,21 0 16,-21-20-16,21 20 0,-22 0 15,22-21-15,0 1 0,0-1 16,0 0-16,0 0 0,0 0 0,22-21 31,-1-21-15,-21 0-16,21 0 16</inkml:trace>
  <inkml:trace contextRef="#ctx0" brushRef="#br1" timeOffset="87996.03">9864 11790 0,'0'0'0,"0"-21"0,0 0 0,0-1 16,0 1 0,0 0-16,0 0 0,21 0 15,21 21-15,-21-21 0,22 21 16,-1 0-16,0 0 0,1-22 15,-1 22-15,0 0 0,1 0 0,-1 0 16,0 22-16,1-22 0,-22 21 0,21 0 16,-42 0-16,0 0 0,0 0 15,0 22-15,0-22 0,0 0 0,-42 21 16,21-20-16,-22-1 0,1 0 0,0 21 16,-1-21-16,1 1 0,0-1 15,-1 0-15,1-21 0,21 21 16,0-21-16,-1 0 0,1 0 0,42-21 31,1 21-31,20-21 16,-21 21-16,0 0 0,0-21 15,22 21-15,-22 0 0,0 0 0,21 0 16,-20 0-16,20 0 0,-21 0 16,21 0-16,1 21 0,-22-21 15,0 21-15,21 0 0,-20 0 0,-1 0 16,0 1-16,0 20 0,0-21 0,-21 0 15,0 22-15,0-22 0,0 0 16,0 21-16,-21-21 0,-21 1 0,21-1 16,-22 21-16,1-21 0,0 0 0,-1 1 15,1-22-15,-22 21 0,22 0 16,0 0-16,-1-21 0,-20 0 0,21 0 16,-1 0-16,1 0 0,0 0 0,20 0 15,-20 0-15,21 0 0,0-21 16,0 21-16,-1-21 0,1 21 0,21-21 15,0-1-15,-21 22 0,21-21 0,0 0 16,21 0 0,0 0-16,1 21 0,-1 0 15,0-21-15,0 21 0,0 0 16,0-22-16</inkml:trace>
  <inkml:trace contextRef="#ctx0" brushRef="#br1" timeOffset="88807.96">10880 12107 0,'0'0'0,"-22"0"31,22 22-31,-21-1 0,0 0 15,21 0-15,-21 0 0,0 0 16,21 22-16,0-22 0,0 0 16,-21 0-16,21 0 0,0 1 0,0-1 15,0 0-15,0 0 0,21-21 16,0 21-16,0-21 0,0 0 16,0 0-16,22 0 0,-22 0 15,0 0-15,21 0 0,-20-21 16,20 21-16,-21-21 0,21 0 0,-20 0 15,-1-1-15,0 1 0,0 0 16,0 0-16,0 0 0,1 0 0,-22-22 16,0 22-16,0 0 0,21 0 0,-21 0 15,0-1-15,21 1 0,-21 0 16,0 42 15,0 0-31,0 1 16,-21-1-16,21 0 0,-21 21 15,21-21-15,-22 22 0,22-22 0,0 21 16,-21-21-16,21 22 0,-21-1 0,21 0 16,-21 1-16,21-1 0,0 0 0,0 22 15,0-22-15,0 22 16,-21-1-16,21-20 0,-21 20 0,-1 1 16,22-1-16,-21 1 0,21-22 0,0 21 15,-21 1-15,21-22 0,-21 22 0,21-1 16,0-20-16,-21 20 0,21-21 15,-21 1-15,-1-1 0,1 0 0,21 1 16,-21-1-16,0 0 0,0-20 0,0-1 16,-1 0-16,1 0 0,21 0 0,-21-21 15,0 0-15,0 0 0,0 0 16,-22 0-16,22 0 0,0 0 0,0-21 16,-22 21-16,22-21 0,0 0 0,-21-22 15,-1 22-15,22-21 0,-21 21 16,21-22-16,-22 1 0,22 0 15,0-1-15,0 1 0,21-21 0,0 20 16,0 1-16,0 0 0,0-1 0,0 1 16,21 0-16,21-1 0,-20 1 15,-1 0-15,21-1 0,-21-20 0,22 20 16,-1 1-16,0 0 0,1-1 0,-1 1 16,21 0-16,-20-1 0,-1 22 0,0-21 15,1 0-15,-1 20 16,0-20-16,1 21 0,-22 0 0,21-22 0,-21 22 15</inkml:trace>
  <inkml:trace contextRef="#ctx0" brushRef="#br1" timeOffset="89331.89">12700 11261 0,'0'0'0,"-106"21"16,85 0-16,0 0 16,-22 22-16,1-22 0,21 0 0,-21 21 15,-1-21-15,1 22 0,21-1 16,-22 0-16,1 1 0,21-1 15,-21 0-15,20 22 0,-20-22 0,21 22 16,0-1-16,0 1 0,-1-22 0,1 22 16,0-1-16,21-21 0,0 22 15,0-22-15,0 1 0,0-1 0,0 0 16,0 1-16,21-1 0,22 0 0,-22-21 16,21 22-16,0-22 0,1 21 0,-1-21 15,22-21-15,-22 22 16,0-1-16,22-21 0,-22 0 0,0 0 0,22 0 15,-22 0-15,1-21 0,-22-1 16,21 1-16,-21 0 0,22 0 0</inkml:trace>
  <inkml:trace contextRef="#ctx0" brushRef="#br1" timeOffset="89651.15">13060 12044 0,'0'0'15,"0"-21"1,0 42 0,-21 0-16,21 0 15,-22 0-15,22 1 0,0-1 0,-21 21 16,21-21-16,-21 0 0,0 22 15,21-22-15,0 0 0,0 0 0,-21 0 16,21 1-16,0-1 0,-21 0 0,21 0 16,0 0-16,21-21 31,0 0-31,0 0 16,-21-21-16,21 0 15,0 0-15</inkml:trace>
  <inkml:trace contextRef="#ctx0" brushRef="#br1" timeOffset="90015.94">13144 11705 0,'0'0'0,"-21"0"0,0 0 16,21 21-16,0 1 15,0-1 1,21 0 0,0-21-16,1 0 0,-1 0 15,0 0-15,0 0 0,0-21 16,0 21-16,-21-21 0,22 21 16,-22-22-16,0 1 0,0 0 15,0 0-15,-22 21 16,1 0-16,0 0 0,0 0 15,0 0-15,0 0 0,-1 0 0,1 0 16,0 21-16,0-21 0,0 21 0,21 0 16,0 1-16,0-1 15,0 0-15,0 0 16,0 0-16,21 0 0,0-21 16,21 22-16,-20-1 0</inkml:trace>
  <inkml:trace contextRef="#ctx0" brushRef="#br1" timeOffset="90727.72">13928 12150 0,'0'21'0,"0"-42"0,0 0 16,0-1-16,0 1 0,0 0 0,-22-21 16,1 42-16,0-21 0,0-1 0,21 1 15,-21 21-15,0 0 0,-1 0 0,1 0 16,0 0-16,-21 0 0,21 0 16,-1 21-16,-20 1 0,21-1 0,-21 0 15,20 0-15,-20 0 0,21 0 16,-21 22-16,20-22 0,1 21 15,0-21-15,0 22 0,0-22 0,21 0 16,0 21-16,0-20 0,0-1 0,0 0 16,21 0-16,0 0 0,0 0 0,0 1 15,1-22-15,20 21 0,-21-21 16,21 0-16,-20 0 0,20 0 0,-21 0 16,21 0-16,-20 0 0,20 0 0,-21-21 15,21-1-15,-20 1 0,-1 0 0,21 0 16,-21 0-16,0-22 0,1 22 15,-1-21-15,0 0 0,0-1 0,0 1 16,0-22-16,1 22 0,-22 0 16,21-22-16,-21 22 0,21-22 15,-21 22-15,0 0 0,0-1 0,0 1 16,0 0-16,0-1 0,0 1 0,0 21 16,0-21-16,0 20 0,0 1 0,0 0 15,0 42 16,0 0-31,-21 22 0,0-1 16,21 0-16,-22 1 0,22-1 16,0 0-16,-21 22 0,0-22 0,21 22 15,-21-22-15,21 22 0,0-22 0,0 21 16,0-20-16,0-1 0,0 0 16,0 1-16,0-22 0,0 21 15,21-21-15,0 1 0,0-1 0,1-21 16,-22 21-16,42-21 0,-21 0 0,0 0 15,0 0-15,22 0 0,-22 0 16,21 0-16,-21 0 0,22 0 0,-22-21 16,0 0-16,21-1 0,-20 1 0,-1 0 15</inkml:trace>
  <inkml:trace contextRef="#ctx0" brushRef="#br1" timeOffset="91244">15198 11938 0,'0'0'0,"-22"0"0,22 21 16,22-21 0,20 0-1,-21 0-15,0 0 0,0 0 16,22 0-16,-22 0 0,21 0 0,-21 0 15,22 0-15,-22 0 0,0 0 0,0 0 16,0 0-16,1 0 16,-44 0-1,1 0-15,0 0 16</inkml:trace>
  <inkml:trace contextRef="#ctx0" brushRef="#br1" timeOffset="91427.89">15261 12107 0,'0'0'0,"0"22"0,0-1 0,0 0 31,21-21-31,0 0 0,1 0 0,-1 0 16,0 0-16,0 0 0,21 0 16,-20 0-16,20-21 0,-21 21 0,21 0 15,-20-21-15,20-1 0,-21 22 0,21-21 16,-20 0-16,20 0 0</inkml:trace>
  <inkml:trace contextRef="#ctx0" brushRef="#br1" timeOffset="91815.58">16489 11367 0,'0'0'0,"-21"0"0,21 21 16,0 0-1,0 0-15,21-21 32,0 0-32,0 0 15,0 0-15,0 0 16,-21-21-16,0 0 15,0 0-15,0-1 16,0 1-16,-21 21 16,0 0-16,0 0 0,0 0 15,0 0-15,-1 21 0,22 1 0,-21-1 16,0 0-16,0 21 0,0-21 0,0 22 16,-1-22-16,1 21 0,0-21 15,0 1-15,21 20 0,0-21 0,0 0 16,0 0-16,0 1 0,0-1 15,21 0-15,21-21 0</inkml:trace>
  <inkml:trace contextRef="#ctx0" brushRef="#br1" timeOffset="92436.02">17060 12171 0,'21'-21'0,"-21"0"16,22 21-16,-22-22 0,0 1 0,21 21 16,-21-21-16,0 0 0,21-21 0,-21 20 15,0 1-15,0 0 0,0-21 16,0 21-16,0-1 0,-21 1 0,0 0 15,-1 0-15,1 0 0,-21 0 0,21 21 16,0 0-16,-22 0 0,22 0 16,-21 0-16,-1 21 0,22-21 0,-21 21 15,0 0-15,-1 21 0,22-20 0,-21 20 16,21 0-16,-22-21 0,22 22 0,0-1 16,0 0-16,0 1 15,21-1-15,0-21 0,0 22 0,0-22 16,0 0-16,21 0 0,0 0 0,0 0 15,0 1-15,0-22 0,22 0 16,-22 0-16,21 0 0,1 0 0,-22 0 16,21 0-16,0 0 0,-20-22 0,20 1 15,-21 0-15,21 0 0,-20 0 0,20 0 16,-21-1-16,0-20 0,0 0 16,1-1-16,-1 22 0,-21-21 0,0 0 15,21-1-15,-21 1 0,0 21 0,0 0 16,0-1-16,0 1 0,0 42 31,-21 1-31,0-1 0,21 0 0,-22 21 16,22-21-16,0 22 0,-21-1 0,21 0 15,-21-20-15,21 20 0,0 0 16,0-21-16,0 1 0,0 20 0,0-21 16,0 0-16,21 0 0,0-21 0,1 22 15,-1-22-15,0 0 0,0 0 16,21 0-16,-20 0 0,20 0 0,-21-22 15,21 1-15</inkml:trace>
  <inkml:trace contextRef="#ctx0" brushRef="#br1" timeOffset="93007.59">17716 11536 0,'0'0'0,"0"-42"15,0-64 1,0 85-16,0 42 31,0 0-31,0 0 0,0 0 16,0 22-16,0-22 0,0 21 0,0-21 15,-21 22-15,21-1 0,0 0 0,0 1 16,0-22-16,0 21 0,0 0 0,0 1 16,-21-1-16,21 0 0,-21 1 15,21-22-15,0 21 0,0-21 16,-21 1-16,0 20 0,21-21 0,-22-21 15,1 21-15,21 0 0,-21-21 16,21-21 15,0 0-31,0-21 16,21 21-16,0-1 0,-21 1 16,22-21-16,-1 21 0,0-22 0,0 1 15,0 21-15,0-21 0,1 20 0,20 1 16,-21 0-16,0 21 15,22 0-15,-22 0 0,21 0 0,-21 0 16,22 0-16,-22 0 0,0 21 0,21 0 16,-21 22-16,1-22 0,-1 21 0,0-21 15,0 22-15,0-22 0,0 21 16,-21-21-16,0 1 0,0 20 0,0-21 16,0 0-16,-21 0 0,0 1 0,0-1 15,-21-21-15,-1 21 0,22-21 16,-21 0-16,-1 21 0,-20-21 0,21 0 15,-1 0-15,1 0 0,0 0 0,-1 0 16,1 0-16,21 0 0,-22 0 0,22-21 16,21 0-1,0 0-15,21-1 16,22 1-16,-22 21 0,21-21 16</inkml:trace>
  <inkml:trace contextRef="#ctx0" brushRef="#br1" timeOffset="93352.21">18838 11748 0,'0'0'0,"0"-64"31,0 43-31,-21 21 0,0 0 16,0 0-16,0 0 16,-1 21-16,1 0 0,0 0 0,0 1 15,-21-1-15,20 21 0,-20 0 0,21 1 16,0-1-16,0-21 0,-1 22 16,22-1-16,-21 0 0,21-21 0,0 22 15,0-22-15,0 0 0,21 0 16,1 0-16,-1 1 0,0-22 0,21 0 15,-21 0-15,22 0 0,-1 0 16,0 0-16,1 0 0,-1 0 0,0-22 16,1 1-16,-1 0 0,22 0 0,-22 0 15</inkml:trace>
  <inkml:trace contextRef="#ctx0" brushRef="#br1" timeOffset="93789.09">19579 11282 0,'-21'0'0,"42"0"0,-42 21 0,0-21 15,21 21-15,-21-21 0,21 21 0,0 1 16,-22-22 0,22 21-16,-21-21 0,0 0 15,0 0 1,21-21-16,0-1 16,0 1-16,0 0 15,0 0 1,21 21-16,0-21 0,0 21 0,1 0 15,-22-21-15,21 21 0,0 0 0,0 0 16,0 0-16,0 21 0,-21 0 16,0 0-16,0 21 0,0-20 15,0-1-15,0 0 0,0 21 0,-21-21 16,0 1-16,0-1 0,0-21 16,0 21-16,-1-21 0,1 0 0,0 0 15,0 0-15</inkml:trace>
  <inkml:trace contextRef="#ctx0" brushRef="#br1" timeOffset="94235.26">20151 10837 0,'0'0'0,"21"0"31,0 22-31,0-1 16,0-21-16,0 21 0,1 0 0,-22 21 15,21-20-15,0-1 0,0 21 16,0 0-16,-21 1 0,0-1 0,21 0 15,-21 1-15,0 20 0,0-20 0,0 20 16,0-21-16,0 22 0,0-1 16,0 1-16,-21-22 0,0 22 0,0-1 15,0-20-15,-22 20 0,22 1 0,-21-22 16,0 21-16,-1-20 0,-20-1 16,20 0-16,1 1 0,0-1 0,-1-21 15,1 22-15,0-22 0,-1 0 16,1 0-16,0-21 0,21 21 0,-22-21 15,22 0-15,0 0 0,0 0 16,0 0-16,-1 0 0,1 0 16,21-21-1</inkml:trace>
  <inkml:trace contextRef="#ctx0" brushRef="#br1" timeOffset="96376.08">5165 14012 0,'0'0'0,"0"-21"0,-22 21 31,22-21-31,0 0 16,0 42 46,0 0-46,0 0-16,0 1 0,0-1 0,0 21 15,0 0-15,0 1 0,0-1 16,0 0-16,0 1 0,0 20 0,0 1 16,0-22-16,0 22 0,0-1 0,-21-21 15,0 22-15,21-22 0,-21 22 16,21-22-16,0 0 0,-21 1 0,0-1 16,-1 0-16,22 1 0,-21-1 15,21 0-15,-21 1 0,0-22 0,21 0 16,0 21-16,0-20 0,0-1 0,0 0 15,0 0 1,0-42 15,0 0-31,0 0 0,0-1 16,0 1-16,0-21 0</inkml:trace>
  <inkml:trace contextRef="#ctx0" brushRef="#br1" timeOffset="96807.84">4932 14097 0,'0'0'0,"0"-85"31,0 64-31,0 0 0,0 0 16,0 0-16,21 0 0,0-1 0,0 1 16,0 21-16,22-21 0,-22 21 15,21 0-15,-21 0 0,22 0 0,-1 0 16,0 0-16,1 0 0,-1 21 16,0 22-16,-20-22 0,20 21 15,-21 0-15,-21 1 0,0-22 0,0 21 16,0 1-16,0-1 0,-21 0 15,0 1-15,-22-1 0,22 0 0,-21-21 16,0 22-16,20-22 0,-20 21 0,21-21 16,-21 1-16,20-22 0,22 21 15,-21-21-15,0 0 0,21-21 47,21 21-31,0-22-16,1 1 15,-1 21-15</inkml:trace>
  <inkml:trace contextRef="#ctx0" brushRef="#br1" timeOffset="97483.82">5503 14563 0,'106'-64'16,"-85"43"-1,22-21-15,-22 21 0,0-1 16,21-20-16,-21 21 0,1-21 0,-1 20 16,0-20-16,-21 21 0,0 0 0,0 0 15,0-1-15,0 1 0,0 0 16,-21 21-16,0 0 0,-1 0 0,-20 0 15,21 0-15,0 0 0,0 21 16,-1-21-16,1 21 0,0 1 0,0-1 16,21 0-16,0 0 0,0 0 15,21-21-15,0 0 16,0 0-16,1 0 0,-1 0 0,0 0 16,21 0-16,-21 0 0,1 0 15,-1 21-15,21-21 0,-21 0 16,-21 22-16,21-1 0,1 0 0,-22 0 15,0 0-15,0 0 0,0 1 16,0-1-16,0 0 0,0 64 16,-22-64-16,22 0 15,0 0-15,22-21 32,-1 0-32,0 0 15,0-21-15,0 0 0,0 0 16,1-1-16,-1 1 0,0 0 15,0 0-15,0 0 0,0-22 0,1 22 16,-1 0-16,-21 0 0,0 0 16,21 0-16,-21 42 31,0 0-31,-21 0 16,21 0-16,0 22 0,0-22 15,0 0-15,-21-21 0,21 21 16,0 0-16,0 0 0,0 1 15,0-44 32,0 1-47</inkml:trace>
  <inkml:trace contextRef="#ctx0" brushRef="#br1" timeOffset="97683.71">6117 14012 0,'0'22'31,"21"-1"0,0-21-31,1 0 0,-22 21 16,21-21-16,0 0 15</inkml:trace>
  <inkml:trace contextRef="#ctx0" brushRef="#br1" timeOffset="98108.01">6435 14161 0,'0'0'0,"21"21"0,21 85 31,-21-64-31,-21-21 0,0 0 16,0 22-16,0-22 0,0 0 15,0 0-15,0 0 0,0 22 0,0-22 16,0 0-16,0 0 0,21-42 47,1 0-32,-1 0-15,0-1 16,0-20-16,0 21 0,0 0 0,1-22 16,-22 22-16,21-21 0,0 21 0,0-22 15,0 22-15,-21 0 0,0 0 16,21 0-16,-21 0 0,22 21 0,-22-22 15,0 44 17,0-1-17</inkml:trace>
  <inkml:trace contextRef="#ctx0" brushRef="#br1" timeOffset="98691.49">7281 14309 0,'0'0'0,"0"-21"0,0-1 15,0 1-15,0 0 0,0 0 16,-21 0-16,0 21 15,0-21-15,21-1 0,-43 22 0,22 0 0,0 0 16,-21 0-16,21 0 0,-22 0 16,22 0-16,-21 0 0,-1 22 15,22-1-15,-21-21 0,21 42 0,0-21 16,-1 0-16,1 1 0,0 20 0,21-21 16,-21 21-16,21-20 0,0 20 15,0-21-15,0 0 0,0 0 0,21 1 16,0-1-16,0 0 0,1-21 0,-1 0 15,21 0-15,-21 0 0,0 0 16,22 0-16,-22 0 0,21 0 16,-21 0-16,1-21 0,20 0 0,-21-1 15,0 1-15,0 0 0,1 0 16,-1 0-16,0 0 0,-21-1 0,0 1 16,21-21-16,-21 21 0,0 0 0,0-1 15,0 1-15,0 0 0,0 0 16,0 0-16,0 0 0,-21 21 15,21 21 1,0 0-16,0 0 0,0 0 16,0 0-16,0 1 0,0 20 0,0-21 15,0 21-15,0-20 0,0-1 0,0 0 16,0 21-16,0-21 16,0 1-16,0-1 0,21-21 15,0 0-15,0 0 0,1 0 16,-1 0-16,0 0 15,-21-21-15,21-1 0,0 1 0</inkml:trace>
  <inkml:trace contextRef="#ctx0" brushRef="#br1" timeOffset="98996.07">7747 13589 0,'0'0'0,"-21"0"32,21 42-32,0-20 0,0 20 15,-21-21-15,21 21 0,0 1 0,0 20 16,0-20-16,0-1 0,0 0 16,-22 1-16,22-1 0,-21 0 0,21 1 15,0-1-15,0 0 0,-21 1 0,21-22 16,-21 21-16,21-21 0,-21 22 15,21-22-15,0 0 0,0 0 0,0 0 16,0 0-16,21-21 31,0-21-31,-21 0 0,21 21 16,0-21-16</inkml:trace>
  <inkml:trace contextRef="#ctx0" brushRef="#br1" timeOffset="99392.16">7853 14351 0,'0'0'0,"106"0"32,-85 0-32,0-21 0,0 21 15,0-21-15,0 21 16,1-21-16,-1-1 0,0 22 0,-21-21 15,0 0-15,21 0 0,-21 0 16,0 0-16,0-1 16,0 1-16,-21 21 0,0 0 15,0 0-15,-1 0 0,1 0 16,-21 21-16,21-21 0,0 22 16,21-1-16,-22 0 0,1 21 0,21-21 15,-21 1-15,21 20 0,0-21 16,0 0-16,0 0 0,0 22 0,0-22 15,0 0-15,0 0 16,21 0-16,0-21 0,1 0 0,-1 0 16,0 22-16,0-22 0,0 0 15,22 0-15,-22 0 0,21-22 0,-21 22 16,0-21-16,22 0 0,-22 0 0,0 0 16,0 0-16,0-22 0</inkml:trace>
  <inkml:trace contextRef="#ctx0" brushRef="#br1" timeOffset="99712.18">7726 13843 0,'0'0'16,"0"21"-1,21-21-15,0 0 16,0 0-16,22 0 0,-1 0 16,0 0-16,1 0 0,-1-21 0,21 21 15,-20 0-15,20-21 0,-20 21 16,-1 0-16,21-21 0,-20 21 0,-1 0 16,0 0-16,1-21 0,-22 21 15,21 0-15,-21 0 0,1 0 16,-1 0-16</inkml:trace>
  <inkml:trace contextRef="#ctx0" brushRef="#br1" timeOffset="101391.54">9715 14055 0,'0'-21'32,"0"-1"-32,22 1 15,-1 0-15,-21 0 0,21 0 16,-21 0-16,21-1 0,0 1 16,-21-21-16,21 21 0,1-22 0,-22 22 15,21-21-15,0 21 0,-21-22 0,0 22 16,21 0-16,-21 0 15,21 0-15,-21 63 32,0-21-32,0 22 0,0-1 0,0 0 15,0 1-15,0 20 0,0-21 0,0 22 16,-21-22-16,0 22 0,0-22 16,0 0-16,-1 1 0,1 20 0,0-20 15,0-1-15,0-21 0,0 21 0,21 1 16,-22-22-16,22 0 0,-21 0 15,21 0-15,21-21 32,1-21-17,-1 0-15,0 0 0,0 0 0,0-22 16,0 22-16,1 0 0,-1-21 0,0 21 16,0-22-16,0 22 0,0 0 15,1 0-15,-1 0 0,0-1 0,0 1 16,0 21-1,0 0-15,-21 21 0,0 1 16,0-1-16,0 0 0,0 0 0,0 21 16,22-20-16,-22 20 0,0-21 15,0 0-15,21 22 0,-21-22 0,0 0 16,0 21-16,21-21 0,0-21 16,-21 22-16,21-1 0,0-21 15,1 0-15,-1 0 0,21 0 0,-21 0 16,0 0-16,22 0 0,-22 0 0,0-21 15,21-1-15,-20 1 0,20 0 16,-21-21-16,0-1 0,22 22 0,-22-21 16,0 0-16,0-1 0,0 1 0,0 0 15,-21-22-15,0 22 0,0-22 16,0 22-16,0-22 0,0 1 0,0 21 16,0-1-16,0 1 0,-21 0 15,21 20-15,-21 1 0,0 0 0,0 0 16,0 21-16,-1 0 0,1 21 15,0 0-15,0 0 16,21 1-16,0-1 0,-21 21 0,21-21 16,-21 0-16,21 22 0,0-22 0,0 0 15,0 0-15,0 22 0,0-22 16,0 0-16,21 0 0,0 0 16,0-21-16,0 21 0</inkml:trace>
  <inkml:trace contextRef="#ctx0" brushRef="#br1" timeOffset="101776.32">10880 14309 0,'0'0'0,"0"21"31,21-21-31,0 0 0,0 0 0,0 0 16,22-21-16,-22 0 0,0 21 15,0-22-15,0 1 0,0 21 0,1-21 16,-1 0-16,-21 0 0,0 0 0,0-1 16,0 1-16,0 0 15,0 0-15,-21 0 0,-1 21 16,1 0-16,0 0 0,-21 0 0,21 0 16,-1 21-16,-20 0 15,21 0-15,0 0 0,0 22 0,-1-22 16,22 21-16,-21-21 0,21 22 0,-21-1 15,21-21-15,0 22 0,0-22 16,0 0-16,0 0 0,0 0 0,21 0 16,0 1-16,1-1 0,-1-21 0,21 0 15,-21 0-15,22 0 0,-22 0 16,21 0-16,0 0 0,1-21 0,-1 21 16,0-22-16,22 1 0,-22-21 0,1 21 15</inkml:trace>
  <inkml:trace contextRef="#ctx0" brushRef="#br1" timeOffset="102340.03">11832 13589 0,'21'-42'16,"-42"84"-16,42-127 0,-21 64 0,0 0 0,0 0 16,0 42-1,0 21 1,0-20-16,0 20 0,-21 0 0,21 22 15,0-22-15,0 0 0,0 22 16,-21-22-16,21 22 0,-21-22 0,0 0 16,21 22-16,-22-22 0,1 1 15,21-1-15,-21 0 0,0-21 16,21 22-16,-21-1 0,0-21 0,21 22 16,0-22-16,-22 0 0,1 0 15,21 0-15,-21-21 0,21-21 31,0 0-31,0 0 16,0 0-16,21-1 0,0 1 0,-21-21 16,22 21-16,20-22 0,-21 1 0,0 21 15,0-21-15,22 20 0,-22 1 16,21 0-16,-21 0 0,22 0 0,-22 0 16,21 21-16,1 0 0,-22 0 15,21 0-15,-21 0 0,0 0 16,22 0-16,-22 21 0,0 0 0,0 0 15,0 0-15,1 22 0,-1-22 0,-21 21 16,0-21-16,0 22 0,0-22 16,0 21-16,-21-21 0,-1 0 0,-20 22 15,21-22-15,-21 0 0,-1 0 0,1 0 16,0 1-16,-1-22 0,1 21 16,0-21-16,20 0 0,-20 0 0,21 0 15,-21 0-15,20 0 0,1 0 16,0 0-16,0-21 0,0-1 15,21 1-15,0 0 0,0 0 16,21 0-16,-21 0 0,42-22 16,1 1-16</inkml:trace>
  <inkml:trace contextRef="#ctx0" brushRef="#br1" timeOffset="103105.2">12700 13780 0,'-42'0'16,"84"0"-16,-42 0 0,0 21 0,-21 0 15,21 0 1,21-21 0,0 0-16,0 0 0,0 0 15,1 0-15,20 0 16,-21 0-16,21-21 0,1 21 0,-22-21 15,21 21-15,1-21 0,-1-1 0,0 1 16,-21 21-16,1-21 0,-1 0 16,0 0-16,-21 0 0,0-1 0,0 1 15,0 0-15,0 0 0,-21 0 16,0 0-16,-22-1 0,22 22 0,-21 0 16,-1 0-16,1 0 0,0 0 0,-1 0 15,1 43-15,0-22 16,-1 0-16,1 21 0,21 1 0,0-22 15,0 21-15,-1 1 0,22-1 0,0-21 16,0 21-16,0-20 0,0 20 16,0-21-16,22 0 0,-1 0 0,0-21 15,0 22-15,21-1 0,1-21 0,-1 0 16,-21 21-16,22-21 0,-1 0 16,-21 0-16,21 0 0,-20 0 0,-1 0 15,-42 0 1,-1 0-16,1 0 15,-21 0-15,21 0 0,-22 21 0,1-21 16,0 21-16,21 0 16,-22 1-16,22-1 0,-21 0 0,21 0 15,-22 0-15,22 22 0,0-22 0,0 21 16,0 0-16,-1-20 0,22 20 16,0-21-16,0 0 0,0 0 0,0 1 15,0-1-15,22 0 0,-1-21 0,0 0 16,0 21-16,0-21 0,22 0 15,-22 0-15,21 0 0,0 0 0,-20-21 16,20 0-16,0 21 0,1-21 0,-1-1 16,0-20-16,1 21 0,-1 0 15</inkml:trace>
  <inkml:trace contextRef="#ctx0" brushRef="#br1" timeOffset="103400.02">13822 13377 0,'0'0'0,"0"-21"0,0 0 31,-21 21-31,-1 21 0,1 0 16,0 1-16,21 20 0,-21 0 16,0 1-16,0 20 0,-1 1 0,22-1 15,-21 1-15,0-1 0,0 1 0,0-1 16,-22-21-16,22 22 0,0-22 15,0 22-15,0-22 0,0 0 16,-1 1-16,1-1 0,0 0 0,21-20 16,-21 20-16,21-21 0,0 0 15,0 0-15,21-21 16,0 0-16,0 0 0,-21-21 16,22 0-16,-1 21 0,0-21 15</inkml:trace>
  <inkml:trace contextRef="#ctx0" brushRef="#br1" timeOffset="103783.8">13652 14288 0,'0'0'0,"0"42"31,22-42-15,-1 0-16,0 0 0,0 0 15,0-21-15,22 21 0,-22-21 0,0 21 16,21-22-16,-21 1 0,1 21 0,-1-21 16,0 0-16,0 0 0,-21 0 15,0-1-15,0 1 16,0 0-16,-21 21 0,0 0 0,0 0 16,-1 0-16,-20 0 0,21 0 15,0 0-15,0 21 0,-1-21 16,1 21-16,0 1 0,0-1 0,21 0 15,0 21-15,-21-21 0,21 1 16,0-1-16,0 0 0,0 0 0,0 0 16,0 0-16,21 1 0,0-22 15,0 21-15,0-21 0,1 0 0,-1 0 16,0 0-16,21 0 0,-21 0 0,22 0 16,-1 0-16,-21-21 0,22 21 15,-1-22-15,0 1 0</inkml:trace>
  <inkml:trace contextRef="#ctx0" brushRef="#br1" timeOffset="104435.61">14414 14097 0,'-42'21'32,"21"0"-32,21 1 0,0-1 0,-21 0 0,21 0 15,-21 0-15,21 0 0,-22 22 16,22-22-16,0 0 0,0 0 0,0 0 15,-21 1-15,21-1 0,0 0 16,-21-21-16,21 21 16,0-42-1,0 0 1,0 0-16,21-22 16,0 22-16,-21 0 0,22 0 15,-1-22-15,0 22 0,0 0 0,-21-21 16,42 21-16,-20-1 0,-1 1 15,0 0-15,0 0 0,0 21 0,0 0 16,1 0-16,-1 0 0,0 0 16,0 0-16,0 21 0,-21 0 15,0 0-15,21 1 0,-21-1 0,22 0 16,-22 0-16,0 21 0,0-20 16,0-1-16,0 0 0,0 0 15,0 0-15,0 0 0,0 1 0,-22-22 16,22 21-16,-21-21 0,0 0 15,21-21 1,0-1 0,0 1-16,0 0 0,0 0 15,0 0-15,21 0 0,0-22 16,1 22-16,-1 0 0,0 0 0,0-22 16,0 22-16,22 0 0,-22 21 0,0-21 15,21 21-15,-21 0 0,1 0 16,-1 0-16,21 0 0,-21 21 15,0 0-15,-21 0 0,0 1 16,22-1-16,-22 0 0,0 21 16,0-21-16,0 1 0,0-1 0,0 0 15,-22 0-15,1 0 0,0 0 0,0-21 16,0 22-16,21-1 0,-21-21 16,-1 0-16,22-21 31,22-1-16,-1 1-15</inkml:trace>
  <inkml:trace contextRef="#ctx0" brushRef="#br1" timeOffset="104772.13">15346 14224 0,'0'0'0,"63"-21"31,-42 0-31,22 21 0,-22 0 0,0-21 0,-21-1 16,21 22-16,0-21 0,-21 0 16,0 0-16,0 0 15,0 0-15,-21 21 0,0 0 16,0 0-16,0 0 0,0 0 16,-1 0-16,1 0 0,0 21 15,0 0-15,0 0 0,0 0 0,-1 0 16,1 22-16,21-22 0,0 0 15,0 0-15,0 0 0,0 1 0,0-1 16,0 0-16,0 0 0,0 0 0,0 0 16,21-21-16,1 22 0,-1-22 15,0 0-15,0 0 0,0 0 0,0 0 16,22 0-16,-22 0 0,0 0 0,21-22 16,-20 22-16,20-21 0</inkml:trace>
  <inkml:trace contextRef="#ctx0" brushRef="#br1" timeOffset="105223.23">15938 14076 0,'-21'21'16,"21"0"-16,-21 0 16,0 1-16,21-1 0,-21 0 0,21 0 15,0 21-15,-21-20 0,21-1 16,-22 0-16,22 0 0,-21 0 0,21 0 15,0 1-15,0-1 0,-21 0 16,21 0-16,0-42 47,0 0-47,0 0 16,0-1-16,0 1 0,21 0 0,0 0 15,-21-21-15,22 20 0,20 1 0,-21-21 16,0 21-16,22-22 0,-22 22 15,21 0-15,0-21 0,1 42 0,-22-21 16,21-1-16,1 22 0,-1 0 0,0 0 16,-21 0-16,1 22 0,-1-1 15,0 0-15,0 0 0,-21 0 0,0 0 16,0 1-16,0 20 0,0-21 0,0 21 16,0-20-16,-21-1 0,0 0 15,0 21-15,-1-21 0,1 1 16,0-22-16,0 21 0,21 0 0,-21-21 15,21-21 17,21 0-32,-21-1 0</inkml:trace>
  <inkml:trace contextRef="#ctx0" brushRef="#br1" timeOffset="105573.03">16849 13399 0,'0'0'0,"-22"-22"32,1 22-32,0 22 0,0-1 15,21 21-15,-21-21 0,0 22 0,-1 20 16,1-21-16,0 22 0,21-1 0,-21-20 15,0 20-15,0 1 0,-1-22 16,1 22-16,21-22 0,-21 0 0,21 22 16,-21-22-16,21 0 0,0 1 0,0-1 15,0-21-15,0 22 16,0-22-16,21 0 0,0 0 0,0 0 16,1 0-16,-1-21 0,0 0 15,0 0-15,0 0 0,22 0 16,-22 0-16,0 0 0,0-21 0,0 0 15,0 0-15,-21 0 0,22 0 0,-1-1 16</inkml:trace>
  <inkml:trace contextRef="#ctx0" brushRef="#br1" timeOffset="105872.98">16489 13928 0,'0'0'0,"21"0"31,21 0-31,-21 0 16,22 0-16,-1-21 0,0 21 0,1 0 15,-1 0-15,0 0 0,22-22 0,-22 22 16,1 0-16,-1 0 0,0 0 16,1 0-16,-1 0 0,-21 0 0,21-21 15,-20 21-15,-1 0 0,0 0 16,-42 0 46,0 0-62</inkml:trace>
  <inkml:trace contextRef="#ctx0" brushRef="#br1" timeOffset="110056.22">18775 13356 0,'0'-21'16,"0"0"0,0 0-16,0 0 0,0-1 15,-21 44 48,-1-1-63,1 21 0,0-21 0,21 22 15,-21-1-15,0 0 0,0 1 16,-1 20-16,1-21 0,0 1 16,21 20-16,-21-20 0,21 20 0,-21-21 15,21 1-15,0-1 0,0-21 16,0 22-16,0-22 0,0 21 0,0-21 16,21 0-16,0-21 0,-21 22 15,21-1-15,22-21 0,-22 0 0,0 0 16,21 0-16,-21 0 0,22 0 0,-22 0 15,21-21-15,-21 21 0,22-22 16,-22 1-16,0 0 0,0 0 0,0-21 16,1 20-16,20-20 0,-21 21 15,0-21-15,0-22 0,1 22 16,-1-1-16,0-20 0,0-1 0,0 22 16,0-21-16,1 20 0,-1-20 15,0 20-15,-21 1 0,21 0 0,0 21 16,0-1-16,-21 1 0,0 0 15,0 0-15,0 42 16,-21 0-16,21 0 16,-21 1-16,0 20 0,21-21 15,-21 21-15,0 22 0,21-22 0,-22 22 16,1-22-16,21 22 0,-21-1 16,0-21-16,0 1 0,21 20 0,0-20 15,-21-22-15,21 21 0,0-21 16,0 22-16,0-22 0,0 0 15,0 0-15,21 0 16,0-21-16,21 0 0,-21 0 16,1 0-16,20 0 0,0-21 0,-21 0 15,22 0-15,-1 0 0,0-1 16,1 1-16,-1 0 0,0-21 16,-20 21-16,20-1 0,-21-20 0,0 21 15,0 0-15,-21-22 0,0 22 16,0 0-16,0 0 0,-21 21 15,0 0-15,0 0 16,0 0-16,0 21 0,-1 0 16,1 0-16,21 1 0,0-1 15,0 21-15,0-21 0,0 0 16,0 1-16,21-1 0,1 0 0,-22 0 16,21-21-16,0 21 0,-21 0 15,0 1-15,21-22 0,-21 21 0,21-21 16,-21 21-16,-21-21 31,0 0-31,0 0 16,0 0-16,-1-21 0,1 21 15,0-21-15,0 21 0,0 0 16,21-22-16,-21 22 16,21 22 15,0-1-31,21-21 15,-21 21-15,21-21 0,0 0 16,0 21-16,0-21 0,22 0 0,-22 0 16,0 0-16,0 0 0,0 0 15,22 0-15,-22 0 0,0 0 0,0 0 16,0 0-16,1-21 0,-1 21 16,0-21-16,0 0 0,0-1 15,0 1-15,1 21 0,-1-42 0,0 21 16,-21 0-16,0-1 0,0 1 15,0 0-15,0-21 0,0 21 0,0-1 16,0 1-16,-21 21 31,21 21-31,-21 1 0,-1-1 0,22 0 16,0 0-16,-21 0 0,21 0 16,-21 1-16,21-1 0,0 0 0,0 0 15,0 0-15,0 0 0,0 1 16,0-1-16,0 0 0,21-21 15,0 21-15,1-21 16,-1 0-16,0 0 16,0 0-16,0 0 0,22 0 0,-22 0 15,0-21-15,0 21 0,0-21 16,22 0-16,-22-1 0,0 1 0,0 0 16,-21 0-16,21 0 0,0 0 0,1-1 15,-22 1-15,0 0 0,-22 21 31,1 0-15,21 21-16,-21 0 0,0 1 0,21-1 16,0 0-16,0 0 15,0 0-15,0 0 0,0 1 16,0-1-16,21-21 16,0 21-16,0-21 0,1 0 15,-1 0-15,0 0 16,21-21-16,-21 0 0,1 21 0,20-22 15</inkml:trace>
  <inkml:trace contextRef="#ctx0" brushRef="#br1" timeOffset="110312.08">20934 13335 0,'0'0'0,"-21"0"16,-1 21-1,1 0-15,21 1 0,0 20 16,-21 0-16,0 1 0,0 20 0,21-21 16,-21 1-16,-1-1 0,22 22 15,-21-43-15,0 21 0,21 0 0,0-20 16,0 20-16,-21-21 0,21 0 16,0 0-16,0 1 0,0-44 46</inkml:trace>
  <inkml:trace contextRef="#ctx0" brushRef="#br1" timeOffset="110726.41">20532 13483 0,'-22'-21'0,"44"42"0,-44-84 0,22 42 0,0-1 16,0 1-16,22 0 0,-1 21 0,0-21 15,0 0-15,21 21 0,-20 0 16,20 0-16,-21 0 0,21 0 0,1 21 16,-22 0-16,21 0 0,1 0 15,-22 22-15,21-1 0,-21 0 16,0 22-16,22-22 0,-22 1 0,0 20 16,0-21-16,0 1 0,-21-1 15,22-21-15,-22 22 0,0-22 0,0 0 16,0 0-16,0 0 0,-22-21 31,22-21-15,0 0-16,0-21 15,0 20-15,0 1 0,0-21 0,0 0 16,0-1-16,0 1 0,22 0 16,-22-1-16,21-20 0,0 20 15,-21 1-15,0 0 0,21 21 0,-21-1 16,0 1-16,21 0 0,-21 0 15,0 42 1,0 0 0,0 0-16,0 1 0,21-1 0</inkml:trace>
  <inkml:trace contextRef="#ctx0" brushRef="#br1" timeOffset="112011.48">21526 13928 0,'43'-21'16,"-22"-1"-16,-21 1 15,21 21-15,-21-21 0,0-21 16,0 21-16,0-1 0,0 1 0,0-21 16,-21 21-16,0 0 0,0-1 15,-1 1-15,-20 0 0,21 0 0,-21 21 16,20 0-16,1 0 0,-21 21 0,21 0 15,-22 0-15,22 22 0,0-22 16,0 21-16,0 1 0,0-22 0,-1 21 16,22 0-16,0-20 0,0 20 15,0-21-15,0 0 0,0 0 16,0 1-16,22-22 0,-1 21 0,21-21 16,-21 0-16,0 0 0,22 0 15,-22 0-15,0 0 0,21 0 0,-20-21 16,-1 21-16,0-22 0,0 1 15,0 0-15,0 0 0,-21 0 0,0 0 16,0-22-16,0 22 0,0 0 0,0-21 16,0 20-16,0 1 0,0 0 15,0 42 1,0 0-16,-21 1 16,21-1-16,-21 0 0,21 0 0,0 0 15,0 22-15,0-22 0,0 0 16,0 0-16,21 0 0,-21 0 15,21-21-15,1 22 0,-1-22 0,0 0 16,0 0-16,0 0 0,22 0 16,-22 0-16,21 0 0,-21 0 0,0 0 15,1-22-15,-1 1 0,0 21 0,0-21 16,0 0-16,-21-21 0,0 20 16,21 1-16,-21-21 0,0 21 0,0 0 15,0-22-15,0 22 16,0 0-16,0 42 15,0 0 1,-21 0-16,21 1 0,-21-1 16,21 21-16,0-21 0,0 0 0,-21 1 15,21-1-15,0 0 0,-21 0 16,21 0-16,0 0 0,0 1 16,21-44 30,-21 1-46,21 0 0,-21 0 16,0 0-16,21 0 0,-21-1 16,21 1-16,-21 0 0,0-21 0,22 42 15,-1-21-15,-21-1 0,21 22 16,-21 22 0,0-1-16,0 0 15,0 0-15,0 0 0,0 0 0,0 1 16,0-1-16,0 0 0,0 0 15,21 0-15,-21 0 16,21-21-16,0 0 16,1 0-16,-1 0 15,0-21-15,-21 0 16,21 0-16,0 0 16,0 0-16,-21-1 0,22 1 15,-1 0-15,-21 0 0,21 0 0,-21 0 16,0-1-16,21 22 0,-21 22 31,0-1-15,0 0-16,0 0 0,0 0 0,0 0 15,0 1-15,0-1 0,0 0 0,0 0 16,0 0-16,0 0 16,21-21-16,0 0 15,1 0-15,-1 0 16,0 0-16,21 0 0,-21-21 15,1 21-15,-1-21 0,0 0 0,0 0 16,-21 0-16,21-1 0,-21 1 16,21 0-16,-21-21 0,0 21 0,0-22 15,0 22-15,0 0 0,0 0 16,-21 21-16,0 0 16,21 21-16,-21 0 0,0 0 0,0 0 15,21 22-15,0-22 0,0 21 16,-22-21-16,22 1 0,0 20 0,0-21 15,0 0-15,0 0 0,0 1 16,22-1-16,20-21 16,-21 0-16,0 0 0,22 0 15,-1 0-15,-21 0 0,21 0 16,1-21-16,-1-1 0,-21 1 0,22 0 16,-1 0-16</inkml:trace>
  <inkml:trace contextRef="#ctx0" brushRef="#br1" timeOffset="112296.06">23177 13208 0,'0'0'0,"0"-21"0,0 0 15,-21 21 1,21 21-16,-21 21 16,0-21-16,21 22 15,-21-22-15,0 42 0,-1-20 0,22-1 16,-21 22-16,0-22 0,0 21 0,21 1 15,0-22-15,0 1 0,-21 20 16,21-21-16,0-20 0,0 20 0,0 0 16,0-21-16,0 1 0,0-1 15,21 0-15,-21 0 0,21-21 0,0 0 16,0 0-16,1 0 0,-1 0 16,0-21-16,-21 0 15,21 0-15,-21-1 16,21 1-16,-21 0 0</inkml:trace>
  <inkml:trace contextRef="#ctx0" brushRef="#br1" timeOffset="113036.3">22796 13674 0,'64'21'15,"-43"-21"-15,0 0 16,0 0-16,1 0 0,20 0 15,-21 0-15,21 0 0,-20 0 0,20 0 16,0-21-16,-21 21 0,22-21 16,-1-1-16,0 1 0,22 21 0,-22-21 15,1 0-15,-1 0 0,-21 0 16,21-1-16,1 1 0,-22 0 16,21-21-16,-21 21 0,1-1 0,-1 1 15,0-21-15,0 21 0,-21 0 16,21-1-16,-21 1 0,0 0 0,0 0 15,-21 21 1,0 0 0,0 0-16,0 21 0,-1-21 0,1 21 15,0 0-15,0 1 0,21-1 16,-21 21-16,0-21 0,-1 22 16,22-1-16,0 0 0,-21 1 0,0-1 15,21 0-15,-21 1 0,21-1 16,0 0-16,0 1 0,-21-22 0,21 21 15,-21 0-15,21-20 0,0-1 16,0 0-16,0 0 0,-22 0 0,22 0 16,0 1-16,0-1 15,0-42 17,0-1-32,0 1 0,0 0 15,22-21-15,-22 21 0,21-1 16,0 1-16,0 0 0,0-21 15,0 21-15,22-1 0,-22 1 16,21 0-16,-21 0 0,22 0 0,-22 21 16,21 0-16,-21 0 0,1 0 15,-1 0-15,0 21 0,0-21 0,0 21 16,-21 21-16,21-20 0,-21-1 0,0 0 16,0 21-16,0-21 0,-21 1 15,0-1-15,-21 0 0,21 0 0,-22 0 16,22 0-16,-21 1 0,21-22 15,-22 21-15,22-21 0,0 0 0,-21 0 16,20 21-16,1-21 0,0 0 0,0 0 16,0 0-16,0 0 15,21-21 1,0 0-16,0-1 16,21 1-16,0 21 15,21-21-15,-21 0 0,22 0 0</inkml:trace>
  <inkml:trace contextRef="#ctx0" brushRef="#br1" timeOffset="113307.6">24511 13695 0,'0'0'0,"0"-21"16,0 42 78,0 0-79</inkml:trace>
  <inkml:trace contextRef="#ctx0" brushRef="#br1" timeOffset="113603.95">24447 14097 0,'0'21'0,"-21"-21"16,21 21-1,0 1-15,0-1 16,0 0-16,0 0 0,0 0 16,0 0-16,0 1 0,0-1 15,-21 21-15,21-21 0,-21 0 0,0 1 16,0 20-16,-1-21 0,-20 0 0,0 0 15,-22 1-15,22-1 0,-22 0 16,1 0-16,21 0 0,-22-21 0,1 0 16,20 0-16,1 0 0,0 0 0,20 0 15</inkml:trace>
  <inkml:trace contextRef="#ctx0" brushRef="#br1" timeOffset="114399.5">24469 13695 0,'0'21'62,"0"0"-46,0 0 0,0 1-1,21-22 1,0 0 0,-21-22-16,21 1 15,-21 0-15,21 0 16,-21 0-16,0 0 15,0-1-15,-21 22 16,0 0-16,0 0 0,0 0 16,-1 22-16,1-1 15,21 0-15,0 0 0,0 0 16,0 0-16,0 1 16,21-22-1,1 0-15,-1 0 0,0 0 16,0-22-1,0 1-15,-21 0 0,0 0 16,0 0-16,0 0 16,0-1-16,-21 22 15,0 0-15,21 22 16,0-1 0,0 0-16,-21 0 15</inkml:trace>
  <inkml:trace contextRef="#ctx0" brushRef="#br1" timeOffset="115248.23">24384 14076 0,'0'0'0,"0"-21"110,0 42-79,-21 0-31,0-21 16,21 21-16,0 0 0,0 1 15,0-1-15,21-21 47,0 0-47,-21-21 16,0-1-16,0 1 15,0 0-15,-21 21 63,21 21-63,0 0 16,0 1-1,21-22 16,0-22-15,-21 1 0,0 0-1,0 0-15,-21 21 16,0 0-16,0 0 16,-1 0-16,1 0 15,21 21 1,-21-21-16,21 21 0,0 0 15,0 1 1,21-22 0</inkml:trace>
  <inkml:trace contextRef="#ctx0" brushRef="#br2" timeOffset="123295.45">5249 5080 0,'0'0'0,"-21"0"16,0 0-1,0 0 1,0 0-16,-1 0 0,1 0 16,0 0-1,0 0-15,0 0 0,0 0 16,-1 0-16,1 0 0,0 0 15,0 0 1,0 0-16,0 0 16,42 0 46,0 0-62,0 0 0,0 0 16,0 0-16,1 0 15,-1 0-15,0 0 0,0 0 0,0 0 16,0 0-16,1 0 16,-1 0-16,0 0 0,0 0 0,0 0 15,0 0-15,1 0 0,20 21 0,-21-21 16,0 0-16,22 0 0,-22 0 16,21 0-16,-21 0 0,22 21 0,-1-21 15,0 0-15,1 0 0,-1 0 16,21 0-16,-20 0 0,-1 0 0,0 0 15,22 0-15,-22 0 0,1 0 0,-1 0 16,21 0-16,-20 0 16,-1 0-16,22 0 0,-22 22 0,0-22 15,22 0-15,-1 0 0,-20 0 16,20 0-16,1 0 0,-1 0 0,1 0 16,-1 0-16,-21 0 0,22 0 0,-1 0 15,-20 0-15,20 0 0,-20 0 16,-1 0-16,21 0 0,-20 0 0,-1 0 15,0 0-15,22 0 0,-22 0 0,22 0 16,-22 0-16,22 21 0,-1-21 16,1 0-16,-1 0 0,1 0 0,-1 0 15,1 0-15,-22 0 0,21 21 16,-20-21-16,20 0 0,-20 0 16,-1 0-16,-21 0 0,21 0 0,-20 0 15,-1 0-15,0 0 0,0 0 16,0 0-16,0 0 0,1 0 0,-1 0 15,0 0 1,0 0 0,-42 0 31,0 0-47,0 0 15,-1 0-15,-20-21 0,21 21 16,-21 0-16</inkml:trace>
  <inkml:trace contextRef="#ctx0" brushRef="#br2" timeOffset="124329.7">5292 4953 0,'0'0'0,"-22"0"0,-20 21 16,21 0-1,0-21-15,42 0 94,0 0-94,0 0 16,0 0-16,1 0 0,-1 0 15,0 0-15,0 0 0,0 0 0,22 0 16,-1 0-16,0 0 0,1 0 16,-1 0-16,21 0 0,-20 0 0,20 0 15,1 0-15,-22 0 0,22 0 16,-22 0-16,21 0 0,1 0 0,-22 0 15,22 0-15,-22 0 0,22 0 0,-22 0 16,21 0-16,1 0 0,-1 0 16,-20 0-16,20 22 0,1-22 15,-1 0-15,1 0 0,-1 0 16,1 0-16,-1 0 0,1 21 0,274 0 31,-274-21-31,-22 21 16,22-21-16,-22 0 0,22 0 0,-1 0 15,-21 0-15,22 0 0,-22 0 0,1 21 16,-1-21-16,0 0 0,1 21 16,-22-21-16,21 0 0,-21 0 0,22 0 15,-22 0-15,0 0 0,0 0 16,21 0-16,-20 0 0,-1 0 0,0 0 16,0 0-16,0 0 15,0 0 1,1 0-16,-1 0 15,0 0 1,0 0 0,0 0 15,-63 0 47</inkml:trace>
  <inkml:trace contextRef="#ctx0" brushRef="#br2" timeOffset="124368.67">8445 5122 0,'0'0'0</inkml:trace>
  <inkml:trace contextRef="#ctx0" brushRef="#br2" timeOffset="207148.3">11811 4784 0,'-21'0'15,"21"21"-15,-21-21 0,-1 0 16,1 0 0,0 0-16,0 21 15,0-21-15,0 0 16,-1 0-1,1 0-15,0 0 16,0 0 0,0 0 31,42 0 93,0 0-124,0 0-1,0 0-15,1 0 16,-1 0-16,0 0 16,0 0-16,0 0 15,0 0 1,22 0 0,-22 0-16,0 0 15,0 0-15,0 0 16,1 0-16,-1 0 0,0 0 15,0 0-15,0 0 16,0 0-16,1 0 0,-1 0 0,0 0 16,21 0-16,-21 0 0,1 0 0,-1 0 15,21 0-15,-21 0 0,0-21 16,1 21-16,20 0 0,-21 0 0,0 0 16,0 0-16,1 0 0,20-21 15,-21 21-15,0 0 0,0 0 0,1 0 16,-1-21-16,0 21 0,0 0 0,0 0 15,0 0-15,1 0 0,-1-22 16,0 22-16,0 0 0,0 0 16,0 0-16,1 0 0,-1-21 0,0 21 15,0 0-15,0 0 0,0 0 16,1 0-16,-1 0 0,0 0 0,0 0 16,0 0-16,0 0 15,-21-21-15,22 21 16,-1 0-16,0 0 31,0 0 0,-42 0 110,0 0-125,0 0-16</inkml:trace>
  <inkml:trace contextRef="#ctx0" brushRef="#br2" timeOffset="208351.67">16256 4720 0,'-21'0'15,"0"0"-15,-1 0 47,44 0-16,-1 0-15,0 0-16,0 0 0,0 0 16,0 0-16,1 0 0,20 0 0,-21 0 15,21 0-15,1 0 0,-1 0 16,0 0-16,1 0 0,-1 0 0,0 0 15,1 0-15,-1 0 0,0 0 16,1 0-16,-1 0 0,0 0 0,22 0 16,-22 0-16,22 0 0,-22 0 0,22 0 15,-1 0-15,1 0 0,-1 0 16,-21 0-16,22 0 0,-1 0 16,1 0-16,-1 0 0,-20 0 0,20 0 15,-20 0-15,-1 0 0,21 0 16,-20 0-16,-1 0 0,0 0 0,1 0 15,-22 0-15,21 0 0,-21 0 16,22 0-16,-22 0 0,0 0 0,0 0 16,0 0-16,1 0 15,-1 0 79</inkml:trace>
  <inkml:trace contextRef="#ctx0" brushRef="#br2" timeOffset="213608.45">11705 4678 0,'-21'21'31,"0"-21"-31,0 0 31,21 21-31,-22-21 0,44 0 47,-1 0-47,0 0 0,0 0 16,0 0-16,22 0 0,-1 0 0,-21-21 15,21 21-15,1 0 0,20 0 16,-20 0-16,-1 0 0,21-21 0,-20 21 15,-1 0-15,22 0 0,-22 0 16,21 0-16,-20 0 0,-1 0 0,0 0 16,1 0-16,-1 0 0,22 0 15,-22 0-15,0 0 0,-21 0 16,22 0-16,-1 0 0,0 0 0,1 0 16,-22 0-16,21 0 0,-21 0 0,1 0 15,-1 0-15,0 0 16,-21-21 31</inkml:trace>
  <inkml:trace contextRef="#ctx0" brushRef="#br2" timeOffset="-214704.45">16383 4657 0,'0'0'0,"-21"0"31,42 0 16,0 0-47,0 0 0,0 0 15,1 0-15,-1 0 0,0 0 16,0 0-16,21 0 0,-20 0 0,20 0 16,0 0-16,-21 0 0,22 0 15,-1 0-15,0 0 0,22 0 16,-22 0-16,1 0 0,20 0 0,-21 0 16,22 0-16,-22 0 0,22 0 15,-1 0-15,1 0 0,-22 0 0,22 0 16,-1 0-16,-21 0 0,22 0 0,-1 0 15,-20 0-15,-1 0 0,0 0 16,1 0-16,-1 0 0,0 0 0,1 0 16,-1 0-16,0 0 0,-20 0 0,20 0 15,-21 0-15,0 0 0,22 0 16,-22 0-16,0 0 0,0 0 0,0 0 16,22 0-16,-22 0 15,0 0-15,0 0 0,0 0 16,0 0-16,1 0 31,-44 0 47,1 0-78,0 0 0</inkml:trace>
  <inkml:trace contextRef="#ctx0" brushRef="#br2" timeOffset="-213000.76">3238 7006 0,'-21'0'0,"42"0"0,-63 0 15,21 0-15,0 21 16,0-21-16,-1 0 16,22 22-1,22-22 63,-1 0-78,0 0 0,0 0 0,0 0 16,22 0-16,-1 0 0,-21 0 16,43 0-16,-22 0 0,21 0 0,-20 0 15,20-22-15,1 22 0,-1 0 0,-20-21 16,20 21-16,1 0 0,-22 0 16,21 0-16,-20 0 0,20 0 0,-20 0 15,20 0-15,-21-21 0,22 21 0,-1 0 16,1 0-16,21 0 0,-22 0 15,22 0-15,-1-21 0,-20 21 16,21 0-16,-22 0 0,1 0 16,-1 0-16,-21 0 0,1 0 0,20-21 15,-20 21-15,-1 0 0,0 0 0,1 0 16,-22 0-16,21 0 0,-21 0 16,0 0-16,22 0 0,-22 0 0,0 0 15,0 0-15,-21-21 47,-21 21-31,0 0-16,0 0 0,0 0 15,-1 0-15,-20 0 0,21 0 16,-21 0-16</inkml:trace>
  <inkml:trace contextRef="#ctx0" brushRef="#br2" timeOffset="-212064.93">3006 7176 0,'0'0'0,"-22"0"15,44 0 32,-1 0-31,0 0-16,0 0 16,0 0-16,0 0 0,1 0 15,-1 0-15,0 0 16,21 0-16,-21 0 0,1 0 0,20 0 15,0 0-15,-21 0 0,22 0 16,-1 0-16,0 0 0,1 0 0,20 0 16,-20 0-16,-1 0 0,0 0 15,22 0-15,-22-22 0,0 22 0,1 0 16,-1 0-16,0 0 0,1-21 0,-1 21 16,0 0-16,1 0 0,-22 0 15,21 0-15,1 0 0,-1 0 16,0 0-16,1 0 0,20 0 0,-21 0 15,1 0-15,-1 0 0,22 0 16,-22 0-16,0 0 0,1 0 0,-1 0 16,0 0-16,1 0 0,-1 0 0,0 0 15,1 0-15,-1 0 0,-21 0 16,21 0-16,1 0 0,-22 0 0,21-21 16,1 21-16,-22 0 0,21 0 15,-21 0-15,22 0 0,-22 0 0,21 0 16,-21 0-16,0 0 0,1 0 0,-1-21 15,0 21-15,0 0 0,0 0 16,0 0-16,1 0 16,-22-21-1,-22 21 48,1 0-63,0 0 0</inkml:trace>
  <inkml:trace contextRef="#ctx0" brushRef="#br2" timeOffset="-182783.88">8488 6837 0,'21'0'0,"0"0"16,0 0-1,0 0-15,1 0 0,20 0 0,-21 0 16,21 0-16,-20 0 0,20 0 0,0 0 16,1 0-16,-1 0 0,0 0 15,22 0-15,-22 0 0,22 0 0,-22 0 16,21 0-16,-20 0 0,-1 0 0,0 0 16,1 0-16,41 0 0,-20 0 0,-1 0 15,1 0-15,-22 0 0,43 0 16,-22 0-16,1 0 0,21 0 0,-1 0 15,22 0-15,-21 0 0,-1 0 0,22 21 16,-21-21-16,21 0 0,0 0 16,-1 0-16,1 0 0,0 0 0,0 0 15,0 0-15,0 21 0,-1-21 16,1 0-16,0 0 0,0 0 0,0 0 16,0 0-16,-1 0 0,1 0 15,0 0-15,0 0 0,0 0 0,0 0 16,-1 0-16,1 0 0,0 0 0,0 0 15,21 0-15,-21 0 0,-22 0 16,22 0-16,-21 0 0,0 0 0,20 0 16,-41 0-16,21 0 0,-1 0 0,-20 0 15,-1 0-15,-20 21 0,-1-21 16,0 0-16,1 0 0,-22 0 16,0 0-16,-42 0 31,0 0-16,-1 0-15,1 0 0,-21 0 0,21 0 16,0 0-16,-22 0 0</inkml:trace>
  <inkml:trace contextRef="#ctx0" brushRef="#br2" timeOffset="-182319.63">8657 6964 0,'-21'0'0,"42"0"0,-84-21 16</inkml:trace>
  <inkml:trace contextRef="#ctx0" brushRef="#br2" timeOffset="-181876.91">8615 6964 0,'42'0'32,"-21"0"-32,-84 0 0,147 0 15,-62-21-15,-1 21 0,0 0 0,0 0 16,0 0-16,22 0 0,-1 0 0,-21 0 16,21 0-16,1 0 0,-1 0 15,0 0-15,22-21 0,-22 21 0,22 0 16,-22 0-16,22 0 0,-1 0 15,1 0-15,-1 0 0,22 0 0,-22 0 0,22 0 16,21 0-16,-22 0 16,1 0-16,21 0 0,-21 0 0,-1 0 15,22 0-15,0 0 0,0 0 0,21 0 16,-21 0-16,21 0 0,0 0 16,0 0-16,-22 0 0,22 0 0,0 21 15,0-21-15,0 0 0,0 0 0,0 0 16,-21 21-16,21-21 0,-21 0 15,21 0-15,-21 21 0,21-21 0,0 0 16,-21 0-16,0 0 0,21 0 0,-22 0 16,-20 0-16,21 0 0,0 0 15,-22 21-15,1-21 0,0 0 16,-1 0-16,1 0 0,-21 0 0,-1 0 16,1 0-16,-1 0 0,-21 21 15,1-21-15,-1 0 0,-21 0 0,22 0 16,-22 0-16,-21 22 0,21-22 15,0 0-15,-21 21 16,0 0 0,21-21-16,0 0 15</inkml:trace>
  <inkml:trace contextRef="#ctx0" brushRef="#br2" timeOffset="-173228.79">17865 6625 0,'0'0'0,"-22"0"0,1 0 16,0 0-16,0 0 0,0 0 15,0-21-15,-1 21 0,1 0 16,0 0-16,0 0 0,0 0 0,0 0 15,-1 0-15,1 0 16,42 0 31,1 0-31,-1 0-16,0 0 0,0 0 15,0 0-15,22 0 0,-22 0 0,21 0 16,-21 0-16,22 0 0,-1 0 15,21 0-15,-20 0 0,20 0 0,1 0 16,20 0-16,-20 0 0,21 0 0,-1 0 16,1 0-16,0 0 15,-1 0-15,22 0 0,-21 0 0,21 0 16,-22 0-16,22 0 0,0 0 0,0 0 16,0 0-16,-1 0 0,1 0 15,21 0-15,-21 0 0,0 0 0,21 0 16,-21-21-16,21 21 0,-21 0 0,21 0 15,0-21-15,-22 21 0,22 0 16,0 0-16,-21-21 0,21 21 0,0 0 16,0 0-16,-21 0 0,21 0 0,-21 0 15,0 0-15,21 0 0,-21 0 16,-1 0-16,1 0 0,0 0 0,0 0 16,-21 0-16,-1 0 0,1 0 0,0 0 15,-22 0-15,1 0 16,-22 0-16,0 0 0,1 0 0,-1 0 15,-21 0-15,0 0 0,0 0 0,1 0 16,-1 0 0,-42 0 31,-1 0-47,1 0 0</inkml:trace>
  <inkml:trace contextRef="#ctx0" brushRef="#br2" timeOffset="-172328.49">17399 6668 0,'0'0'0,"0"21"0,-21-21 16,-22 21-1,65-21 17,-1 0-32,0 0 0,0 0 0,0 0 15,0 0-15,1 0 0,-1 0 16,0 0-16,21 0 0,-21 0 0,22 0 16,-22 0-16,21 0 0,1 0 0,-1 0 15,0 0-15,22 0 16,-22 0-16,22 0 0,-1 0 0,1 0 15,-1 0-15,1 0 0,20 0 0,-20 0 16,20 0-16,-20 0 0,21 0 16,-1 0-16,1-21 0,-22 21 0,22 0 15,0 0-15,21 0 0,-22 0 0,22 0 16,0 0-16,-21 0 0,20-21 16,1 21-16,0 0 0,0 0 0,0 0 15,0 0-15,21-22 0,-22 22 0,22 0 16,-21 0-16,0-21 0,21 21 15,-21 0-15,0 0 0,0-21 0,-1 21 16,1 0-16,-21 0 0,21 0 16,-22 0-16,22 0 0,-21 0 15,-22 0-15,22 0 0,-21 0 0,-1 0 16,1 0-16,-1 0 0,1 0 0,-1 0 16,1 0-16,-22 0 0,21 0 15,-20 0-15,20 0 0,-20 0 0,20 0 16,-21 0-16,1 0 0,-22 0 0,21 0 15,-21-21-15,1 21 0,-1 0 16,0 0-16,0 0 0,-21-21 16,0 0 46</inkml:trace>
  <inkml:trace contextRef="#ctx0" brushRef="#br2" timeOffset="-172157.6">22860 6583 0,'0'0'0,"-42"21"0,20 0 15,22-42 1</inkml:trace>
  <inkml:trace contextRef="#ctx0" brushRef="#br2" timeOffset="-68784.91">11705 1736 0,'0'0'0,"-21"-21"0,21-1 15,-21 1-15,21 0 0,-21 0 16,21 0-16,21 42 31,0 0-31,0 0 16,0 22-16,0-22 0,22 21 15,-22 0-15,0 1 0,0-1 0,0-21 16,1 22-16,-1-1 0,0 0 0,-21-21 16,21 22-16,-21-22 15,0 0-15,0 0 0,0 0 0,0 1 16,0-1-16,0-42 31,0-1-31</inkml:trace>
  <inkml:trace contextRef="#ctx0" brushRef="#br2" timeOffset="-68565.04">12086 1651 0,'0'0'0,"0"-21"0,0 42 15,-21 0-15,0 0 16,0 1-16,-1-1 16,1 21-16,-21 0 0,21 1 0,-22-1 15,22 0-15,0 1 0,-21-1 0,21 0 16,-1-20-16,1 20 0,0-21 16,21 21-16,-21-20 0,21-1 0,0 0 15,0 0 1,21-21-1</inkml:trace>
  <inkml:trace contextRef="#ctx0" brushRef="#br2" timeOffset="-68321.18">12213 1799 0,'0'21'0,"0"1"0,0-1 16,0 0-16,0 21 0,0 1 0,0-22 15,0 21-15,0 0 0,0 22 16,0-22-16,-21 1 0,0 20 0,21-21 16,-21 22-16,-1-1 0,1 1 15,0-22-15,21 1 0,-21-1 0,21 0 16,-21 1-16,21-22 0,0 0 16,0 0-16,0 0 0,21-42 31,0 0-31,-21 0 0,21 0 0</inkml:trace>
  <inkml:trace contextRef="#ctx0" brushRef="#br2" timeOffset="-68049.33">12192 2011 0,'0'-21'0,"0"42"0,-21-63 0,21 20 16,-21 1-16,21 0 0,0 0 15,0 0-15,21 21 16,0-21-16,0 21 0,21 0 15,-20-22-15,20 22 0,0 0 16,1 0-16,-22 0 0,21 22 0,-21-1 16,22 0-16,-43 21 0,0-21 15,0 22-15,0-1 0,0-21 0,0 22 16,-43-22-16,22 21 0,0-21 0,-21 0 16,20 1-16,-20-1 0,21 0 15,0 0-15,0-21 0,21 21 16,0-42-1,21 21-15,0-21 16</inkml:trace>
  <inkml:trace contextRef="#ctx0" brushRef="#br2" timeOffset="-67624.57">12848 1842 0,'0'0'0,"-21"0"0,0 0 15,0 0-15,-1 0 0,1 0 16,0 21-16,0 0 0,0 0 16,0 0-16,-1 22 0,1-22 15,21 21-15,-21 0 0,0 1 0,0-22 16,21 21-16,0-21 0,0 1 16,0-1-16,0 0 0,21-21 15,0 0 1,0 0-16,0 0 15,22-21-15,-22 0 0,0-1 0,0 1 16,0 0-16,1-21 0,-22 21 16,21-22-16,-21 22 0,21-21 0,-21 21 15,0-1-15,0 1 0,0 0 0,0 42 32,0 0-32,0 1 0,0 20 0,0-21 15,0 21-15,0 1 0,0-22 16,-21 21-16,21-21 0,0 1 0,0-1 15,0 0-15,0 0 0,0 0 16,21 0-16,0-21 0,0 0 16,0 0-16,1 0 0,-1 0 15,0 0-15,0-21 0,0 0 0,0 0 16</inkml:trace>
  <inkml:trace contextRef="#ctx0" brushRef="#br2" timeOffset="-67400.71">13229 1630 0,'0'-42'0,"0"84"0,0-106 16,0 43-16,0 42 16,0 1-16,0 20 15,0-21-15,0 21 0,0 1 16,0 20-16,-21-20 0,0-1 16,21 0-16,-21 22 0,21-43 0,0 21 15,0 1-15,-22-22 0,22 21 16,0-21-16,0 0 0,0 1 15,22-22-15,-1 0 16,0 0-16,0-22 16,0 1-16,0 0 0</inkml:trace>
  <inkml:trace contextRef="#ctx0" brushRef="#br2" timeOffset="-66989.01">13504 1524 0,'0'0'0,"21"-63"16,-21 84-1,0 0-15,0 0 16,0 21-16,0 1 0,0-1 16,0 0-16,0 1 0,0 20 0,0-20 15,0-1-15,0 0 0,0 1 16,-21-22-16,21 21 0,0-21 0,0 22 16,0-22-16,0 0 0,0 0 15,0-42 16,0 0-31,0 0 16,0-22-16,0 22 0,0-21 16,0-1-16,0 1 0,21 21 0,1-21 15,-1 20-15,-21 1 0,21 0 16,0 0-16,0 21 0,0 0 0,1 0 16,-1 21-16,0 0 0,0 22 15,-21-22-15,0 21 0,0-21 0,0 22 16,0-1-16,0-21 0,0 21 0,0-20 15,0 20-15,0-21 0,0 0 16,0 0-16,0 1 0,-21-22 31,21-22-15,-21 1-16,21 0 16</inkml:trace>
  <inkml:trace contextRef="#ctx0" brushRef="#br2" timeOffset="-66900.06">13229 1757 0,'0'0'0,"-42"0"0</inkml:trace>
  <inkml:trace contextRef="#ctx0" brushRef="#br2" timeOffset="-66817.11">13187 1799 0,'63'0'32,"-126"0"-32,147 0 0,-62 0 0,-1 0 15,21 0-15,0-21 0,1 0 16,-22 0-16,21 21 0,1-21 0,-1-1 15</inkml:trace>
  <inkml:trace contextRef="#ctx0" brushRef="#br2" timeOffset="-66637.21">15176 1969 0,'-42'0'0,"84"0"0</inkml:trace>
  <inkml:trace contextRef="#ctx0" brushRef="#br2" timeOffset="-66540.27">15176 1969 0,'43'0'31,"-86"0"-31,107 0 0,-43 0 0,0 0 16,0 0-16,1 0 0,-1 0 0,0 0 15,0 0-15</inkml:trace>
  <inkml:trace contextRef="#ctx0" brushRef="#br2" timeOffset="-66410.73">15092 2074 0,'0'0'0,"-21"0"0,21 22 16,0-1-16,0 0 15,21-21-15,0 0 16,0 0-16,0 0 0,22 0 0,-22 0 15,21 0-15,0 0 0,-20 0 0,20-21 16,-21 21-16,21-21 0</inkml:trace>
  <inkml:trace contextRef="#ctx0" brushRef="#br2" timeOffset="-65912.62">16637 1228 0,'0'0'16,"-21"0"-1,21 21 1,-21 0-16,21 0 16,0 0-16,0 1 0,0-1 15,21-21 16,0 0-15,0 0-16,-21-21 0,21-1 0,0 1 16,-21 0-16,0 0 15,0 0-15,0 0 16,-21 42 0,0 0-1,21 0-15,-21 0 0,0 22 0,0-22 16,-1 0-16,22 0 0,-21 21 15,21-20-15,0-1 0,0 0 16,0 0-16,21-21 0</inkml:trace>
  <inkml:trace contextRef="#ctx0" brushRef="#br2" timeOffset="-65576.81">16976 1228 0,'0'21'32,"0"0"-32,0 0 15,-22-21-15,22 21 0,0 1 16,22-22 15,-1 0-31,0 0 0,0-22 16,0 1-16,-21 0 0,21 21 0,-21-21 15,0 0-15,0 0 0,0-1 16,0 1-16,-21 21 16,0 0-1,0 21-15,0 1 0,21-1 16,-21 21-16,21-21 0,-22 22 0,22-22 16,0 21-16,0 0 0,0-20 15,0 20-15,0-21 0,0 21 0,22-20 16,-1-1-16</inkml:trace>
  <inkml:trace contextRef="#ctx0" brushRef="#br2" timeOffset="-65172.68">17441 1376 0,'0'0'0,"0"21"16,0 0-16,0 0 0,0 1 16,0 20-16,0-21 0,0 21 15,0-20-15,21 20 0,-21 0 0,0-21 16,0 22-16,22-1 0,-22-21 16,21 22-16,-21-22 0,0 0 15,0 0-15,0 0 0,21-21 31,-21-21-15,0 0-16,21 0 0,-21-22 16,0 22-16,21-21 0,0 0 0,1-22 15,-22 22-15,21-1 0,0-20 16,0 21-16,0-1 0,0 1 0,1 21 16,-1 0-16,0-1 0,0 22 15,0 22 1,-21-1-16,21-21 0,-21 21 0,0 0 15,0 0-15,0 0 16,0 1-16</inkml:trace>
  <inkml:trace contextRef="#ctx0" brushRef="#br2" timeOffset="-64685.54">18076 1820 0,'43'-42'31,"-22"21"-31,-21 0 0,21 0 16,-21-1-16,0 1 0,0 0 0,0-21 15,0 21-15,0-1 0,0 1 16,-21 0-16,0 0 0,-1 21 0,1 0 16,-21 0-16,21 21 0,0 0 15,-22 0-15,22 1 0,0 20 0,0-21 16,-22 21-16,22 1 0,0-22 15,21 21-15,0-21 0,0 22 0,0-22 16,0 0-16,0 0 0,21 0 16,0-21-16,22 0 0,-22 0 15,0 0-15,0 0 0,22 0 0,-22-21 16,0 21-16,0-21 0,0 0 16,0 0-16,1-22 0,-1 22 0,0 0 15,-21-21-15,0-1 16,0 1-16,0 21 0,0-21 0,0 20 15,0 44 1,0-1 0,0 21-16,-21-21 0,21 22 0,-21-1 15,21 0-15,0-21 0,0 22 16,0-22-16,0 0 0,0 21 0,21-42 16,0 22-16,-21-1 0,21-21 15,0 0-15,0 0 0,1 0 0,20 0 16,-21-21-16,0-1 0,22 22 15,-22-21-15</inkml:trace>
  <inkml:trace contextRef="#ctx0" brushRef="#br2" timeOffset="-63908.98">18648 1312 0,'0'0'0,"0"-169"16,0 190-1,0 0 1,0 1-16,-21 20 0,21 0 0,0 1 15,-22-1-15,22 0 0,0 22 16,0-22-16,0 0 0,0 22 0,0-22 16,0 1-16,0-1 0,0-21 0,0 21 15,22-20-15,-22 20 16,0-21-16,21-21 0,-21 21 0,0 0 16,21-21-16,0 0 15,0 0-15,0-21 0,1 0 16,-22 0-16,21 0 0,0 0 0,0-22 15,-21 22-15,21-21 0,0-1 16,-21 1-16,0 21 0,22 0 0,-22 0 16,0-1-16,21 22 0,-21 22 15,0-1-15,0 0 16,0 21-16,0-21 0,-21 1 16,21 20-16,0-21 0,0 0 0,0 22 15,0-22-15,0 0 0,0 0 16,0 0-16,21-21 15,0 0-15,0 0 0,0 0 16,0 0-16,1 0 0,-1 0 16,0-21-16,-21 0 0,21 0 0,0 0 15,0-1-15,1 1 0,-1 0 0,-21-21 16,21 21-16,0-22 0,0 22 16,-21 0-16,0 42 31,0 0-31,0 0 0,0 1 0,0-1 15,0 0-15,0 0 0,0 0 16,0 0-16,0 1 0,0-1 16,0 0-16,21-21 15,1 0 1,-1 0-16,0 0 0,21 0 0,-21 0 16,1 0-16,20-21 0,-21 0 15,0-1-15,22 1 0,-22 0 0,0 0 16,0-21-16,-21 20 0,0-20 15,0 21-15,0 0 0,0 0 0,0-1 16,-21 22-16,0 0 16,0 0-16,-1 22 0,1-1 15,0 0-15,0 21 0,21-21 0,0 1 16,0-1-16,0 0 16,0 21-16,0-21 0,0 1 0,21-1 15,-21 0-15,21-21 0,0 0 16,1 21-16,20-21 0,-21 0 15,0 0-15,22 0 0,-22 0 0,21-21 16,0 0-16,-20 0 0,20-1 16</inkml:trace>
  <inkml:trace contextRef="#ctx0" brushRef="#br2" timeOffset="-63705.1">20235 1185 0,'-42'43'32,"21"-22"-32,21 0 0,0 0 15,0 0-15,0 1 0,0-1 0,-21-21 16,21 21-16,21-21 31,0-21-15</inkml:trace>
  <inkml:trace contextRef="#ctx0" brushRef="#br2" timeOffset="-63572.27">20383 1143 0,'0'0'0,"22"0"0,-22 21 31,0 0-31,0 1 0,0-1 0,0 21 16,-22-21-16,1 0 0,21 22 15,-21-43-15,-21 21 0,84 0 0,-63 21 16,-21-20-16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03:52:53.45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3873 1884 0,'0'0'0,"0"21"0,0 0 16,0 0-16,0 1 31,22-22-15,-1 0-1,0 0-15,0-22 0,0 1 0,22 0 16,-22 0-16,21 0 0,0 0 0,1-22 16,-22 22-16,21-21 0,1 21 15,-22-22-15,21 22 0,-21-21 0,0 21 16,1-22-16,-22 1 0,0 21 15,0 0-15,0-22 0,0 22 0,0-21 16,0 21-16,0-1 0,0 1 16,0 0-16,0 0 0,0 0 0,-22 21 31,1 21-15,21 0-16,-21 21 0,21-20 15,-21 20-15,0 0 0,0 22 0,21-1 16,-22 22-16,1-22 0,0 43 15,0-21-15,0 0 0,0 20 0,-1 22 16,22-21-16,-21 0 0,0 21 16,0-21-16,21 21 0,-21-21 0,21 0 15,-21-22-15,21 22 0,0-21 0,-22-1 16,22 1-16,0-21 0,0-1 16,0 1-16,0-1 0,0-21 0,0 1 15,0-22-15,0 21 0,22-21 16,-1 1-16,0-22 15,0 0-15,0 0 0,22-22 0,-22 1 16,0-21-16,21 21 0,1-22 0,-1-20 16,-21 21-16,21-22 0,1 1 15,-1-22-15,-21 21 0,0 1 0,1-22 16,-22 22-16,0-22 0,0 22 0,-22-1 16,-20-21-16,0 22 0,-1-1 15,1 1-15,0-1 0,-1 22 16,-20-21-16,21 41 0,-1-20 0,1 21 15,0 21-15,20-21 0,-20 21 16,21 0-16,0 0 0,0 0 0,21-21 31,21 21-31,21 0 0,-21-22 0,22 22 16,-22-21-16,42 0 0,-20 0 16,-1 21-16,21-21 0,-20 0 0,20-22 15,1 22-15,-22 0 0,0 0 0,22-22 16,-22 22-16,-21-21 0,22 21 15,-22-22-15,0 22 0,0-21 0,-21 21 16,0 0-16,0-1 16,0 1-16,0 42 15,0 1-15,0-1 16,-21 0-16,21 0 0,-21 21 16,21-20-16,0 20 0,0-21 0,0 0 15,0 0-15,0 1 0,-21-1 16,21 0-16,0 0 15,0-42 1,0 0 0,0 0-16,0-1 15</inkml:trace>
  <inkml:trace contextRef="#ctx0" brushRef="#br0" timeOffset="159.9">4720 1693 0,'0'22'31,"-21"-22"-31,0 0 16,21 21-16,0 0 15,0 0 1,21-21-16,0 0 0,0 21 16</inkml:trace>
  <inkml:trace contextRef="#ctx0" brushRef="#br0" timeOffset="527.69">5038 2032 0,'0'0'0,"-22"21"0,1 0 0,0 1 0,0-1 16,21 0-16,-21 0 0,0 0 15,-1 0-15,22 1 16,0-44-1,0 1-15,0 0 16,22 0-16,-1 0 0,-21 0 16,21-1-16,0-20 0,0 21 15,0-21-15,1 20 0,-1 1 0,0 0 16,0 0-16,0 21 16,0 0-16,1 0 0,-1 0 0,-21 21 15,0 0-15,21 0 0,0 22 16,-21-22-16,0 0 0,0 0 0,0 22 15,21-22-15,-21 0 0,0 0 16,0 0-16,21 0 0,-21 1 0,0-1 16,22-21-16,-1 0 0,0 0 15,0 0-15,0 0 16,0 0-16,1-21 0,-1 21 0</inkml:trace>
  <inkml:trace contextRef="#ctx0" brushRef="#br0" timeOffset="1021.24">5842 1672 0,'0'0'0,"-21"0"0,0 0 16,-22 0-16,22 0 0,0 0 0,0 21 16,-22 1-16,22-1 0,0 0 15,-21 21-15,21 1 0,-1-1 0,1 0 16,-21 1-16,21-1 0,0 0 15,21 1-15,0-1 0,0-21 16,0 21-16,0-20 0,0-1 0,0 0 16,42-21-16,-21 0 15,0 0-15,22 0 0,-22 0 0,21-21 16,0 0-16,1-1 0,-1-20 16,0 21-16,1-21 0,-1-1 0,-21-20 15,22-1-15,-1 22 0,-21-43 16,0 22-16,0-1 0,22 1 0,-43-1 15,21 1-15,0-1 0,-21 1 0,21 20 16,-21-20-16,0 21 0,0-1 16,0 1-16,0 21 0,0 0 0,0-1 15,-21 22-15,0 0 16,0 22-16,21 20 0,0-21 0,-21 43 16,21-22-16,-22 21 0,22 1 15,0-1-15,-21 1 0,21 21 0,0-22 16,0 22-16,0-22 0,0 22 0,0-43 15,0 22-15,0-1 0,0-20 16,0-22-16,0 21 0,0-21 0,21 0 16,1 1-16,-1-22 0,0 0 15,0 0-15,0 0 0,0-22 16,1 1-16</inkml:trace>
  <inkml:trace contextRef="#ctx0" brushRef="#br0" timeOffset="1572.43">6646 1545 0,'0'0'0,"0"21"0,-21-21 0,21 22 0,0-1 16,21-21 0,0 0-1,1 0-15,-1 0 0,0 0 16,21-21-16,-21 21 0,22-22 0,-1 1 15,-21 0-15,22 0 0,-22 0 0,-21 0 16,0-1-16,0 1 16,0 0-16,0 0 0,0 0 0,-21 0 15,-1 21-15,-20-22 0,0 22 16,-1 0-16,1 0 0,0 0 0,-1 22 16,1-1-16,0 0 0,21 21 15,-22-21-15,1 22 0,21-1 0,0 0 16,-1-20-16,22 20 0,0 0 0,0-21 15,0 22-15,0-22 0,0 0 16,22 0-16,-1 0 0,21 1 0,-21-22 16,0 0-16,1 0 15,20 0-15,-21 0 0,0 0 0,22 0 16,-22 0-16,-21-22 16,-21 22-1,-1 0-15,1 0 0,0 0 0,-21 0 16,21 0-16,-22 0 0,22 22 15,-21-1-15,21 21 0,-22-21 0,22 0 16,0 22-16,21-22 0,0 21 0,-21-21 16,21 22-16,0-22 0,0 0 15,0 0-15,0 0 0,21 1 0,-21-1 16,21-21-16,21 0 0,-20 0 16,20 0-16,0 0 0,1 0 15,-1 0-15,0-21 0,1-1 0,20 1 16,-21 0-16,22-21 0</inkml:trace>
  <inkml:trace contextRef="#ctx0" brushRef="#br0" timeOffset="1836.28">7302 995 0,'0'0'0,"0"-21"0,-21 21 31,0 21-31,21 21 0,0 1 0,0-1 15,-21 0-15,21 22 16,-21-1-16,21 1 0,0-1 0,-21 1 16,21 20-16,0-20 0,-22 21 15,1-22-15,21 1 0,-21-1 0,0-21 16,0 22-16,21-22 0,0 1 0,-21-22 16,21 21-16,0-21 0,0 0 15,21-21 1,-21-21-16,21 21 0,0-21 15,0-21-15</inkml:trace>
  <inkml:trace contextRef="#ctx0" brushRef="#br0" timeOffset="2188.08">7281 1905 0,'0'21'0,"0"0"0,0 1 15,0-1-15,0 0 0,0 0 16,0 0-16,0 0 15,21-21-15,1 0 16,-1 0-16,0 0 0,0-21 0,0 21 16,22-21-16,-22 0 0,0 0 15,21 0-15,-21-1 0,1 1 0,-1-21 16,-21 21-16,0 0 0,0-22 0,0 22 16,0 0-16,-21 0 0,-1 0 15,1 21-15,0 0 0,0 0 16,0 0-16,0 0 0,-1 21 15,1 0-15,0 21 0,0-21 0,0 1 16,21 20-16,0-21 0,-21 21 0,21-20 16,0 20-16,0-21 0,0 0 15,0 0-15,0 1 0,0-1 0,0 0 16,21-21-16,0 0 0,0 21 16,0-21-16,22 0 0,-22 0 0,21 0 15,-21-21-15,22 21 0,-1-21 0,0 0 16</inkml:trace>
  <inkml:trace contextRef="#ctx0" brushRef="#br0" timeOffset="2820.32">7980 1651 0,'0'21'32,"-21"-21"-32,21 21 0,-22 22 15,22-22-15,0 0 0,0 21 0,0-20 16,0 20-16,0-21 0,0 21 15,0-20-15,0-1 0,-21 21 0,21-21 16,0 0-16,0 1 0,0-1 0,-21-21 16,21 21-16,0-42 31,0 0-15,0-1-16,0 1 0,21 0 15,-21-21-15,21-1 0,1 1 0,-22 0 16,21-1-16,0 1 0,-21 0 15,21 21-15,0-22 0,0 22 0,1 0 16,-1 0-16,0 0 0,0 21 0,0 0 16,0 0-16,22 21 0,-22 0 15,0 0-15,0 0 0,0 0 0,1 22 16,-1-22-16,-21 21 0,0 1 16,0-22-16,0 21 0,0-21 0,0 0 15,0 1-15,0 20 0,-21-21 16,-1 0-16,22 0 15,-21-21-15,0 0 0,21-21 32,0 0-32,21 0 15,0-21-15,1 20 0,-1-20 0,0 0 16,21-1-16,-21 1 0,22-21 16,-22 20-16,21 1 0,-21 0 0,22 20 15,-1 1-15,-21 0 0,22 21 0,-22 0 16,21 0-16,-21 21 0,0 0 15,-21 22-15,0-22 0,22 21 16,-22 1-16,0-1 0,0-21 0,0 21 16,0 1-16,0-22 0,-22 21 15,1-21-15,0 22 0,21-22 0,0 0 16,-21-21-16,21 21 0,21-42 31,0 0-15,0 0-16,1 0 0</inkml:trace>
  <inkml:trace contextRef="#ctx0" brushRef="#br0" timeOffset="3172.12">9102 1799 0,'0'21'15,"21"-21"1,0 0-16,0 0 0,0 0 15,0 0-15,1-21 0,-1 21 16,0-21-16,0 0 0,21 0 0,-20 21 16,-22-21-16,21-1 0,0 1 15,0 0-15,-21 0 0,0 0 0,0 0 16,-21 21 0,0 21-1,0 0-15,-1 0 0,-20 0 16,21 22-16,0-22 0,0 21 15,21-21-15,-22 22 0,22-22 0,0 21 16,0-21-16,0 0 0,0 1 0,0-1 16,0 0-16,22-21 0,-1 0 15,0 21-15,0-21 0,0 0 0,0 0 16,22 0-16,-22-21 0,0 0 0,21 21 16,1-21-16,-22-1 0,21 1 15</inkml:trace>
  <inkml:trace contextRef="#ctx0" brushRef="#br0" timeOffset="3603.43">9779 1566 0,'0'-42'31,"0"63"-31,0 0 16,0 1-16,0-1 0,-21 0 0,21 21 16,0-21-16,-21 22 0,21-22 0,0 21 15,0 1-15,0-22 0,0 21 16,-22-21-16,22 0 0,-21 1 0,21-1 15,-21 0-15,21 0 0,0 0 0,0 0 16,0-42 15,0 0-31,0 0 16,21 0-16,0-22 0,1 1 16,-1 0-16,21-1 0,-21 1 0,22-21 15,-1 20-15,0 1 0,1 0 0,-1-1 16,0 1-16,1 21 0,-22 21 15,21 0-15,-21 0 0,0 0 0,1 21 16,-1 0-16,0 0 0,-21 22 16,0-1-16,0 0 0,0 1 0,0-1 15,0 0-15,0 1 0,0-1 0,0 0 16,0 1-16,0-22 0,0 0 16,-21 21-16,21-21 0,-21-21 15,21 22-15,0-1 0,21-42 31,0 21-15,0-22-16,0-20 0,0 21 0</inkml:trace>
  <inkml:trace contextRef="#ctx0" brushRef="#br0" timeOffset="3895.26">10985 762 0,'0'0'0,"0"-42"0,0 21 16,0 42-16,0 0 16,-21 0-16,21 43 0,-21-22 15,0 21-15,0 1 0,0 21 0,-1-22 16,1 22-16,0-22 0,0 1 0,0-1 16,21 22-16,0-22 0,-21-20 15,21 20-15,-22-20 0,22-1 0,0 0 16,0 1-16,0-1 0,0-21 0,0 0 15,0 0-15,0 1 16,22-22-16,-1 0 0,0 0 16,0-22-16,0 1 0,0 0 0,1 0 15,20 0-15,-21 0 16,21-22-16</inkml:trace>
  <inkml:trace contextRef="#ctx0" brushRef="#br0" timeOffset="4116.14">10668 1397 0,'0'0'0,"-106"-21"31,127 21-15,22 0-16,-22 0 0,21 0 0,0 0 16,22-21-16,-22 21 0,22 0 15,-22 0-15,22 0 0,-22 0 0,0 0 16,1 0-16,-1 0 0,0-21 15,-21 21-15,1 0 0,-1 0 0</inkml:trace>
  <inkml:trace contextRef="#ctx0" brushRef="#br0" timeOffset="4727.35">4360 2434 0,'0'0'0,"-21"0"16,-42 0-1,63 21-15,21-21 16,0 0-16,0 0 0,43 0 16,-22 0-16,43 0 0,-1 0 15,1 0-15,42 0 0,0 0 0,0 0 16,21 0-16,0 0 0,22 0 16,-1-21-16,0 21 0,22 0 15,-1-21-15,1 0 0,-1 21 0,22 0 16,-22-21-16,22 21 0,-21-21 15,20 21-15,-20 0 0,-1-22 0,1 1 16,-1 21-16,1 0 0,-1 0 0,-20-21 16,-22 21-16,21 0 0,-42 0 15,21 0-15,-21 0 0,-21 0 0,-21 0 16,21 0-16,-43 0 0,1 0 0,-22 0 16,0 0-16,-21 0 0,1 0 15,-44 0 1,1 0-1,0 0-15,-21 0 16,-1 0-16,22 0 0</inkml:trace>
  <inkml:trace contextRef="#ctx0" brushRef="#br0" timeOffset="5512.15">6604 3069 0,'0'0'0,"0"-21"0,21 0 16,0 0-16,-21 0 0,21-1 15,-21 1-15,0 0 0,0 0 16,0 0-16,0 0 0,0-1 15,0 44 17,0-1-32,0 0 0,0 21 15,0-21-15,0 43 16,0-22-16,-21 22 0,21 20 0,-21-20 16,21-1-16,-21 22 0,21-21 15,-21-1-15,21 1 0,-21-22 0,-1 21 16,22-20-16,0-1 0,0-21 0,-21 22 15,21-22-15,0 0 0,0 0 16,-21 0-16,21 0 0,-21-21 16,0 0-1,0-21 1</inkml:trace>
  <inkml:trace contextRef="#ctx0" brushRef="#br0" timeOffset="5748.01">6181 3662 0,'-22'-21'0,"1"-22"32,42 43-17,1 0-15,-1 22 0,0-1 0,0 0 16,21-21-16,-20 21 0,20 21 16,-21-20-16,0-1 0,22 0 0,-22 0 15,0 21-15,0-20 0,-21-1 16,21 0-16,-21 0 0,21 0 0,-21 0 15,0 1-15,22-22 16,-1 0 0,0 0-16,0 0 0,0-22 15</inkml:trace>
  <inkml:trace contextRef="#ctx0" brushRef="#br0" timeOffset="5931.9">6943 3535 0,'0'21'16,"0"0"-16,-22 0 0,1 1 0,0 20 16,0-21-16,-21 0 15,20 0-15,1 22 0,-21-22 0,0 0 16,20 21-16,-20-20 0,21-1 0,0 0 16,0 0-16,-1 0 0,1 0 15,0-21-15,21 22 0,0-1 0</inkml:trace>
  <inkml:trace contextRef="#ctx0" brushRef="#br0" timeOffset="7224">4424 5059 0,'0'0'0,"-21"21"16,21 43 0,-22-43-16,22 0 15,0 0-15,0 0 0,22-21 0,-1 21 16,21-21-16,-21 0 0,22 0 16,-22 0-16,21 0 0,0 0 0,1 0 15,-1-21-15,0 0 0,1 0 16,-1 0-16,0 0 0,1-1 0,-1 1 15,-21 0-15,0 0 0,1 0 0,-22 0 16,0-1-16,0 1 16,-22 0-16,1 21 0,-21 0 0,0 0 15,-1 0-15,-20 0 0,-1 0 16,1 21-16,-1 0 0,1 1 16,-1 20-16,22-21 0,-22 21 0,22-20 15,0 20-15,-1 0 0,22 1 16,0-1-16,0 0 0,0-21 0,21 22 15,0-1-15,0-21 0,0 22 0,21-22 16,0 0-16,0 0 0,0 0 16,22 0-16,-22-21 0,21 0 0,1 22 15,-1-22-15,0 0 0,1 0 16,20 0-16,-21-22 0,1 22 0,-22-21 16,21 0-16,-21 21 0,1-21 0,-22 0 15,0 0 1,-22 21-16,1 0 0,-21 0 15,0 0-15,20 0 0,-41 0 0,21 21 16,-1 21-16,-20-21 0,20 22 16,1-1-16,0 0 0,-1 1 0,22-1 15,0 0-15,0 1 0,0-1 16,21 0-16,0 1 0,0-22 0,0 21 16,0-21-16,21 0 0,0 1 0,0-1 15,22-21-15,-1 0 0,0 0 16,1 0-16,20 0 0,-21-21 0,22-1 15,-1 1-15,1-21 0,-1 21 0,1-22 16,-1 1-16</inkml:trace>
  <inkml:trace contextRef="#ctx0" brushRef="#br0" timeOffset="7464.43">5419 4974 0,'0'-42'0,"0"84"0,0-126 0,0 41 16,0 22-16,-22 21 15,1 21-15,0 0 0,21 22 16,-21-1-16,0 22 0,0-1 16,21-21-16,0 22 0,-22-1 15,1 1-15,0-1 0,0 1 0,21-1 16,-21 1-16,0-1 0,-1-20 0,22 20 16,0-20-16,-21-1 0,21 0 15,0-21-15,0 22 0,0-22 0,21 0 31,1-21-31,-1 0 0,0-21 0</inkml:trace>
  <inkml:trace contextRef="#ctx0" brushRef="#br0" timeOffset="7803.52">5440 5736 0,'0'0'0,"0"21"0,0 1 0,0-1 16,21-21-1,0 0-15,0 0 0,0 0 16,1-21-16,-1-1 16,0 22-16,21-21 0,-21 0 0,1 0 15,20 0-15,-21 0 0,-21-1 0,0 1 16,0 0-16,0 0 0,0 0 16,0 0-16,-21 21 0,0 0 0,-22 0 15,22 0-15,-21 0 0,0 21 0,-1 0 16,1 0-16,0 0 15,-1 0-15,22 22 0,0-22 0,0 21 16,0-21-16,21 22 0,0-22 0,0 0 16,0 21-16,0-20 0,21-1 15,0-21-15,0 21 0,0-21 0,0 0 16,22 0-16,-1 0 0,0 0 0,1 0 16,-1-21-16,0 0 0,1-1 15,-1 1-15,0 0 0</inkml:trace>
  <inkml:trace contextRef="#ctx0" brushRef="#br0" timeOffset="9128.29">6138 5461 0,'0'21'16,"0"0"-16,0 1 0,0-1 0,0 0 16,-21 0-16,21 21 0,-21-20 0,21-1 15,0 0-15,0 21 0,-21-21 16,21 1-16,0-1 0,-21 0 0,21 0 15,0-42 17,21 0-32,0 0 15,0-22-15,-21 22 0,21 0 16,0 0-16,1-22 0,-22 22 16,21 0-16,-21 0 0,21 0 15,-21 0-15,0-1 0,21 22 0,0 0 16,-21 22-16,0-1 15,21 0-15,-21 0 0,0 0 16,22 0-16,-22 1 0,0-1 0,0 0 16,0 0-16,0 0 0,21 0 15,-21 1-15,21-22 16,0 0-16,0 0 16,0 0-16,1-22 0,-1 1 15,0 21-15,0-42 0,21 21 0,-20 0 16,20-1-16,-21 1 0,0-21 0,0 21 15,1 0-15,-1-1 0,0 1 16,0 0-16,0 0 0,-21 42 31,0 0-31,0 0 0,0 1 16,0-1-16,0 0 0,0 0 0,0 21 16,0-20-16,0-1 0,0 0 0,0 0 15,0 0-15,0 0 0,0 1 0,21-1 16,1-21-16,-1 0 0,0 0 15,21 0-15,1 0 0,-1 0 0,0 0 16,1 0-16,-1-21 0,0 21 0,22-22 16,-22 1-16,0-21 15,-20 21-15,20 0 0,-21-22 0,21 22 16,-42 0-16,0-21 0,22 20 0,-22 1 16,0 0-16,0 0 0,0 0 15,-22 21-15,1 0 0,0 0 0,0 0 16,0 0-16,0 21 0,-1 0 0,1-21 15,0 21-15,21 0 0,0 22 0,0-22 16,0 0-16,0 0 0,0 0 16,0 1-16,21-22 0,0 21 0,-21 0 15,43-21-15,-22 0 0,0 0 0,0 0 16,22 0-16,-22 0 0,21 0 16,-21-21-16,22 0 0,-1 21 15,-21-22-15,21 1 0,-20 0 0,20 0 16,-21 0-16,0 0 0,-21-1 15,0 1-15,21 0 0,-42 21 32,21 21-32,0 0 0,-21 1 15,0-1-15,21 0 16,-21 0-16,21 0 0,0 0 16,21-21 15,0-21-31,0 21 15,-21-21-15,21 0 0,1 0 16,-1 0-16,0-1 0,-21 1 16,21 21-16,0-21 0,-21 0 0,21 0 15,-21 42 1,0 0 0,0 0-16,0 0 15,0 1-15,0-1 0,0 21 0,22-21 16,-22 0-16,21-21 0,-21 22 0,21-1 15,0 0-15,0-21 16,0 0-16,1 0 0,20 0 0,-21 0 16,0 0-16,22-21 0,-1 21 0,-21-21 15,21-1-15,1 1 16,-22 0-16,21-21 0,-21 21 0,22-22 16,-22 1-16,0 0 0,21-1 0,-20 1 15,-1-22-15,-21 1 0,21-1 0,-21 1 16,21-1-16,-21 1 0,0-1 15,0 22-15,0 0 0,0-1 0,0 1 16,0 21-16,-21 21 0,0 21 16,0 0-16,21 22 15,0-1-15,-22 21 0,22 1 16,-21-1-16,21 1 0,0-1 0,0 1 0,0-1 16,0 1-16,0-22 0,0 22 15,0-22-15,0 0 0,0 1 16,0-22-16,21 21 0,1-21 0,-1 1 15,0-22-15,0 21 0,0-21 0,0 0 16,1 0-16,-1 0 0,0 0 16,0 0-16,0-21 0,-21-1 0,21 1 15,-21 0-15</inkml:trace>
  <inkml:trace contextRef="#ctx0" brushRef="#br0" timeOffset="9293.26">8467 5207 0,'0'0'0,"-22"0"0,1 0 31,21 21-31,21-21 16,1 0-16,20 0 0,-21 0 0,21 0 15,1 0-15,-1 0 0,22 0 16,-22 0-16,21 0 0,1-21 0,-1 0 16,-20 21-16,20-21 0,-20 0 0</inkml:trace>
  <inkml:trace contextRef="#ctx0" brushRef="#br0" timeOffset="9904.34">9885 4487 0,'0'-84'15,"0"63"1,0-1-16,0 44 16,0-1-16,0 21 15,0 0-15,0 1 0,0-1 16,0 22-16,0-1 0,0 1 15,0-1-15,-21 1 0,21-1 0,-22 1 16,1-1-16,21 1 0,0-1 0,-21-21 16,0 22-16,0-22 0,21 1 0,-21 20 15,-1-42-15,22 0 16,0 1-16,0-1 0,-21-21 16,21-21-1,0-1-15,0 1 16,0 0-16,0-21 0,0 21 15,21-22-15,1 1 0,-22 0 0,42-1 16,-21 1-16,0 0 0,22-1 0,-1 22 16,0 0-16,-21 0 0,22 0 15,-1 21-15,0 0 0,1 0 0,-1 21 16,0 0-16,1 0 0,-22 21 0,21-20 16,-21 20-16,1-21 0,-1 21 15,-21-20-15,0 20 0,0-21 0,0 0 16,0 22-16,-21-22 0,-1 0 0,-20 21 15,0-21-15,-1 1 0,1-1 16,0-21-16,-22 21 0,22 0 0,0-21 16,-1 0-16,1 0 0,21 0 15,0 0-15,-1 0 0,22-21 16,0 0-16,0 0 16</inkml:trace>
  <inkml:trace contextRef="#ctx0" brushRef="#br0" timeOffset="10256.27">10541 5122 0,'21'-21'0,"-42"42"0,42-63 0,0 21 16,0 0-16,1 21 0,-22-21 0,21 21 16,0 0-16,0 0 0,0 0 15,0 21-15,1 0 0,-1 0 16,0 0-16,0 0 0,-21 22 15,0-22-15,0 21 0,0 1 16,0-22-16,0 21 0,0-21 0,0 0 16,0 1-16,0 20 0,-21-21 0,0 0 15,21 0-15,-21-21 0,21-21 32,0 0-17,0 0-15,21 0 0,0 0 0,0-22 16,0 1-16,0 21 0,1-22 15,-1 1-15,0 0 0,0-1 16,0 1-16,0 0 0,1-1 0,-1 22 16,0 0-16,0 0 0,0 21 0,-21-21 15,21 21-15</inkml:trace>
  <inkml:trace contextRef="#ctx0" brushRef="#br0" timeOffset="10628.4">11409 4974 0,'-43'0'16,"22"0"-1,0 21-15,0 1 16,21-1-16,-21 21 0,0-21 0,-1 22 16,22-22-16,-21 21 0,0-21 0,21 22 15,-21-22-15,21 0 0,-21 21 16,21-21-16,-21 1 0,21-1 0,0 0 15,0 0-15,0 0 0,21-21 16,0 0-16,0 0 0,0 0 0,0 0 16,1-21-16,20 0 0,-21 21 15,0-21-15,0 0 0,22-1 0,-22-20 16,-21 21-16,0 0 0,21-22 0,-21 22 16,0-21-16,0 21 0,0-22 15,-21 22-15,0 0 0,0 0 16,-1 0-16,1 21 0,0 0 0,-21 0 15,21 0-15,-1 0 16,1 0-16,21 21 16,0 0-16,21-21 15</inkml:trace>
  <inkml:trace contextRef="#ctx0" brushRef="#br0" timeOffset="11144.21">11790 5017 0,'0'0'0,"0"21"31,0 0-31,-21 0 0,21 0 0,-22 0 16,1 1-16,21 20 0,0-21 16,-21 0-16,0 0 0,21 1 0,-21-1 15,21 0-15,0 0 0,21-42 47,0 0-47,0 21 16,0-21-16,1-1 15,-1 1-15,0 0 0,-21 0 0,21 0 16,0 21-16,0-21 0,1 21 16,-22 21-1,0 0-15,0 0 0,0 0 16,0 0-16,0 1 0,0-1 0,0 0 15,0 0-15,0 0 0,0 0 0,0 1 16,21-22-16,0 0 0,-21 21 16,21-21-16,0 0 0,0 0 0,1 0 15,-1 0-15,0-21 0,0-1 0,21 22 16,-20-21-16,-1 0 0,0 0 16,0-21-16,0 20 0,0-20 15,-21 21-15,0-21 0,0-1 0,0 1 16,0 21-16,0-22 0,0 1 0,0 21 15,-21 0-15,0 0 0,0 21 16,0 0-16,0 0 16,-1 0-16,22 21 0,0 0 15,0 0-15,0 0 16,0 0-16</inkml:trace>
  <inkml:trace contextRef="#ctx0" brushRef="#br0" timeOffset="11452.12">12679 5038 0,'-43'-43'15,"1"43"1,0 0-16,21 0 16,-1 0-16,22 22 0,-21-22 0,21 21 15,0 0-15,0 0 16,0 0-16,0 0 0,0 1 15,21-1-15,-21 0 0,22-21 0,-22 21 16,0 0-16,0 0 16,0 1-16,0-1 0,0 0 15,-22-21-15,1 21 0,0-21 16,0 0-16,0 0 0,-22 21 0,22-21 16,0 0-16,0 0 15,21-21 1,0 0-16,21 0 0,0 21 15</inkml:trace>
  <inkml:trace contextRef="#ctx0" brushRef="#br0" timeOffset="11755.84">12763 5144 0,'22'0'0,"-1"-22"16,0 1-1,0 0-15,0 21 0,0-21 16,-21 0-16,22 0 0,-22-1 16,0 1-16,-22 21 15,1 0 1,0 0-16,0 21 0,0-21 0,0 22 16,-1-1-16,1 0 0,0 0 15,21 21-15,-21-20 0,21-1 0,0 0 16,0 0-16,0 0 0,0 0 15,0 1-15,21-22 0,0 0 16,0 21-16,1-21 0,20 0 16,-21 0-16,0 0 0,0 0 0,22 0 15,-22 0-15,21-21 0</inkml:trace>
  <inkml:trace contextRef="#ctx0" brushRef="#br0" timeOffset="12051.62">13293 5080 0,'0'0'16,"0"-21"-16,21 0 0,0 0 0,0-1 15,-21 1-15,21 0 0,0 21 0,1 0 16,-1 0-16,-21 21 16,0 0-16,21 1 0,0-1 15,-21 0-15,0 21 0,0-21 16,0 1-16,0 20 0,0-21 0,0 0 16,0 0-16,0 1 0,0-1 0,0 0 15,0 0-15,-21-21 31,21-21-31,0 0 16,0 0-16,0-1 0,0 1 16,0-21-16,0 21 0,21-22 0,0 22 15,-21-21-15,21 0 0,1-1 0,-1 22 16,-21 0-16,21-21 0,0 20 16,0 1-16,0-21 0,1 21 15,-1 0-15,0-1 0</inkml:trace>
  <inkml:trace contextRef="#ctx0" brushRef="#br0" timeOffset="13103.92">19346 2307 0,'21'0'16,"-21"-21"-1,0 0-15,22 0 0,-22 0 16,0-1-16,0 1 0,0 0 0,0 0 16,0 0-16,0 0 0,-22-1 15,1 1-15,0 0 0,0 0 0,-21 0 16,20 21-16,-20 0 0,21 0 16,-21 0-16,20 0 0,-20 0 0,21 0 15,0 42-15,0-21 0,21 0 16,-22 22-16,1-22 0,0 21 15,21-21-15,0 1 0,0 20 0,0-21 16,0 0-16,0 0 0,0 1 16,21-22-16,0 0 0,1 0 15,20 0-15,-21 0 0,21 0 0,1-22 16,-22 1-16,21 21 0,1-21 16,-22 0-16,21 0 0,-21 0 0,0-1 15,1 1-15,-22 0 0,0 0 16,0-21-16,0 20 0,0 1 15,0 42 1,-22 1 0,1-1-16,21 0 0,-21 0 0,21 0 15,0 22-15,0-22 0,0 0 0,0 0 16,0 0-16,0 0 0,21 1 16,0-1-16,1-21 0,-1 0 0,21 0 15,-21 0-15,22 0 0,-1 0 16,0 0-16,1 0 0,20-21 0,-21-1 15,1 22-15,-1-21 0,0 0 0,1-21 16,-1 21-16,0-22 16,-20 22-16,-1-21 0,0-1 0,0 1 0,-21-21 15,0 20-15,0-20 16,0-1-16,-21 22 0,-21-22 0,-1 22 16,-20 0-16,-1-1 0,1 1 15,-22 21-15,0 0 0,-20 0 0,20 21 16,-21 0-16,21 21 0,-20 0 0,20 21 15,0 1-15,1 20 0,-1 1 16,0 20-16,22 1 0,-1 0 0,22-22 16,21 43-16,0-21 0,21-1 15,0 1-15,21-22 0,21 22 0,0-21 16,1-22-16,-1 21 0,22-20 16,-1-1-16,-21-21 0,22 0 15,21 1-15,-22-1 0,22-21 0,-1 0 16,-20 0-16,42 0 0,-22 0 0,1-21 15,0-1-15,-22-20 0,22 21 16,-22-21-16,1-1 0,21 1 0</inkml:trace>
  <inkml:trace contextRef="#ctx0" brushRef="#br0" timeOffset="13320.2">20722 1799 0,'0'0'0,"21"-42"15,0 0-15,1-1 0,-22 22 0,0 0 16,0 42-1,-22 21-15,1-20 0,0 41 16,21-21-16,-42 1 0,42 20 0,-21-20 16,-1 20-16,1-21 0,0 1 15,0-1-15,21 0 0,0 1 0,0-1 16,0-21-16,0 22 0,0-22 16,0 0-16,0 0 0,0 0 0,0 0 15,0 1-15,21-22 0,0 0 0,0 0 16</inkml:trace>
  <inkml:trace contextRef="#ctx0" brushRef="#br0" timeOffset="13516.09">20680 1969 0,'0'0'0,"0"-43"16,0 22-16,0-42 15,21 41 1,0 22-16,0-21 0,0 21 0,1 0 15,-1 0-15,0 0 0,0-21 16,21 21-16,-20 0 0,20 0 0,-21 0 16,21 0-16,-20 0 0,-1 21 0,0 0 15,-21 1-15,0-1 16</inkml:trace>
  <inkml:trace contextRef="#ctx0" brushRef="#br0" timeOffset="13672">20574 2244 0,'0'0'0,"-21"0"0,21 21 16,21-21 0,0 0-16,0 0 0,0 0 15,1 0-15,20 0 0,-21 0 16,21 0-16,1 0 0,-1-21 0,0 21 16,-20-21-16,20 21 0,0 0 0,-21 0 15</inkml:trace>
  <inkml:trace contextRef="#ctx0" brushRef="#br0" timeOffset="13852.01">21145 2180 0,'-21'0'16,"21"21"-1,-21 1-15,21-1 0,-21 21 16,21-21-16,0 22 0,0-22 0,0 21 16,0 0-16,0-20 0,0-1 0,0 21 15,0-21-15,0 0 0,0 1 16,21-44-1,-21 1-15,21 0 16,-21 0-16</inkml:trace>
  <inkml:trace contextRef="#ctx0" brushRef="#br0" timeOffset="14011.92">21145 2074 0,'0'-42'0,"0"84"0,0-126 0,0 63 0,0-1 15,-21 22-15,21-21 0,-21 21 16,21 21-1,0 1-15,0-1 16,0 0-16,0 0 0,0 0 0,21-21 16,0 21-16,-21 1 0,22-1 0,-1 0 15,0-21-15,0 21 0</inkml:trace>
  <inkml:trace contextRef="#ctx0" brushRef="#br0" timeOffset="14791.58">21484 2180 0,'0'0'0,"0"21"0,-21 1 16,21-1-16,-21 0 16,0 21-16,21-21 0,0 1 0,-22 20 15,1-21-15,21 0 0,-21 22 16,21-22-16,0 0 0,0 0 16,0-42 15,21 0-31,-21 0 15,21-1-15,1 1 0,-1 0 16,-21 0-16,21-21 0,0 20 16,0 1-16,-21 0 0,0 0 0,21 0 15,1 21-15,-22 21 32,0 0-32,0 21 0,0-20 15,0-1-15,0 21 0,0-21 16,21 0-16,0 1 0,0-1 0,0 0 15,0 0-15,22-21 0,-22 0 0,21 0 16,-21 0-16,22 0 0,-22 0 16,0 0-16,21 0 0,-20-21 0,20 0 15,-21 0-15,0-1 16,0 1-16,1 0 0,-22-21 0,0 21 16,0-22-16,0 1 0,0 0 0,0-1 15,0 1-15,0 0 0,-22 20 16,1 1-16,0 0 0,0 21 0,0 0 15,-22 0-15,22 0 0,0 21 16,-21 0-16,21 22 0,-1-22 0,-20 0 16,21 21-16,0-20 0,21 20 0,0-21 15,0 21-15,0-20 0,0 20 16,0-21-16,21 0 0,0 0 0,0-21 16,0 22-16,1-22 0,-1 21 0,21-21 15,-21 0-15,0 0 16,22 0-16,-22-21 0,0-1 0,21 1 15,-20 0-15,-1-21 0,0 21 16,-21-1-16,21-20 0,-21 0 0,21-1 16,-21 1-16,0-21 0,0 20 0,0-20 15,21-1-15,-21 1 0,0-1 16,0 22-16,22-22 0,-22 22 0,0 0 16,0 21-16,0-1 0,0 44 15,-22-1-15,1 21 16,0 22-16,0-22 0,0 21 15,21 1-15,-21 21 0,-1-22 0,22 1 16,-21-1-16,21 1 0,0-1 16,0-21-16,0 22 0,0-22 15,0 1-15,21-22 0,1 21 0,-22-21 16,21 0-16,0-21 0,0 0 16,0 0-16,0-21 0</inkml:trace>
  <inkml:trace contextRef="#ctx0" brushRef="#br0" timeOffset="15408.23">22648 1778 0,'0'0'0,"0"-63"15,0 20-15,0 22 0,0-21 16,0 21-16,-21 42 16,0 21-16,0 0 15,0 1-15,21-1 0,0 22 0,-22-22 16,22 21-16,0-20 0,0-1 0,0 0 15,0 1-15,0-1 0,0 0 16,0-20-16,0 20 0,22-21 0,-22 0 16,0 0-16,0-42 31,0 0-31,0 0 16,-22-85-1,22 64-15,0-1 16,22 1-16,-1 0 0,0-22 0,0 22 15,0 0-15,22-1 0,-22 1 16,0 21-16,21 0 0,-21-1 0,1 22 16,-1 0-16,0 0 0,-21 22 15,0 20-15,0-21 0,0 0 16,0 22-16,0-22 0,-21 21 16,0-21-16,-22 22 0,22-22 0,-21 0 15,21 0-15,-22 0 0,22-21 16,0 21-16,0-21 0,42 0 31,0 0-31,0 0 0,22 0 16,-22 0-16,21-21 0,0 21 0,1 0 15,-22 0-15,21 0 0,-21 21 0,1-21 16,-1 22-16,0-1 0,-21 0 16,0 0-16,0 0 0,0 0 0,0 22 15,0-22-15,0 0 0,0 0 16,-42-21-16,20 21 0,1 1 0,-21-1 15,21-21-15,-22 21 0,22-21 0,-21 0 16,21 21-16,0-21 16,-1 0-16,1 0 0,42 0 31,22 0-31,-1-21 0,-21 21 16,22-21-16</inkml:trace>
  <inkml:trace contextRef="#ctx0" brushRef="#br0" timeOffset="15936.12">23368 2159 0,'0'0'0,"21"-21"0,0 21 16,-21-21-16,0 42 31,-21 0-31,21 0 0,-21 0 0,21 1 16,0-1-16,0 0 0,-21 0 16,21 0-16,0 0 0,0 1 15,21-22 1,0 21-16,0-21 0,0 0 0,1 0 15,20 0-15,-21 0 0,21 0 0,1 0 16,-1-21-16,0-1 0,-20 22 16,20-21-16,-21 0 0,21 0 0,-20 0 15,-1 0-15,-21-1 0,0 1 16,21 21-16,-21-21 0,0 0 0,-21 42 31,0 0-31,-1 0 16,22 22-16,-21-22 0,21 21 0,-21-21 15,21 22-15,0 20 0,-21-20 16,21-1-16,-21 21 0,21-20 16,0 20-16,-21-20 0,21 20 0,0-21 15,0 1-15,-22-1 0,22 0 0,-21 1 16,0-1-16,21 0 0,0 1 16,0-22-16,-21 0 0,21 0 0,-21 0 15,21 1-15,-21-22 16,-1 0-16,22-22 0,-21 1 15,21 0-15,0 0 0,0-21 0,0-1 16,0 22-16,0-21 0,0-1 16,43 1-16,-22-21 0,0 20 0,21 1 15,1-22-15,-1 22 0,0-21 16,-21 20-16,22 1 0,-1 21 16,0-22-16,-20 22 0,-1 0 0,0 21 15,0-21-15</inkml:trace>
  <inkml:trace contextRef="#ctx0" brushRef="#br0" timeOffset="16360.9">18923 2879 0,'0'0'0,"-42"0"0,-1 21 16,64-21-16,22 0 16,20-21-16,1 0 0,20 21 15,22-22-15,21 1 0,0 21 16,21-21-16,1 0 0,20 0 0,21 21 0,1-21 15,21 21-15,-1-22 16,1 1-16,0 21 0,-1-21 0,-20 0 16,20 21-16,-20-21 0,-1 0 15,1 21-15,-22-22 0,-21 1 0,-21 21 16,0-21-16,-21 21 0,0 0 0,-42-21 16,-1 21-16,-21 0 0,1-21 15,-22 21-15,-21-21 16,-21 21-16,0 0 15,-1 0-15,1 0 0,-21 21 0,21 0 16,-22 0-16,1 0 0,-21 0 16,-1 1-16</inkml:trace>
  <inkml:trace contextRef="#ctx0" brushRef="#br0" timeOffset="16840.34">20913 3450 0,'0'0'0,"0"-21"15,0 0-15,21 21 16,-21-21-16,21 21 0,0 0 16,0 0-16,-21 21 15,0 0 1,0 21-16,0-20 0,0 20 0,0 0 15,0 1-15,0-1 0,0 0 0,0 1 16,-21-1-16,21 0 0,0 1 16,0-1-16,0 0 0,0-21 0,0 1 15,0-1-15,0 0 0,0 0 0,0-42 32,0 0-17,0 0-15,0-22 0,0 22 16,0 0-16,0 0 0,0 0 15,0-22-15,0 22 0,0 0 16,0 0-16,0 0 0,-21 21 16,21 21-16,0 0 15,-21 0-15,21 0 0,0 0 16,0 1-16,0-1 0,0 0 0,0 0 16,21-21-16,0 21 0,0-21 0,0 0 15,22 0-15,-22 0 0,21 0 16,1-21-16,-1 21 0,0-21 0,22 0 15,-22 0-15,22-1 0,-22 1 0</inkml:trace>
  <inkml:trace contextRef="#ctx0" brushRef="#br0" timeOffset="17785.08">17716 5461 0,'0'0'0,"-42"21"0,21 0 15,0 1-15,42-44 32,0 1-32,21 21 0,-20-42 0,20 21 15,0 0-15,1-22 0,-1 1 0,0 0 16,1-1-16,-1 1 0,0 0 16,1-22-16,-22 1 0,0-1 0,0 1 15,0-1-15,-21 22 0,0-22 0,0 1 16,0 20-16,-21 1 0,0 21 15,21-21-15,-21 42 0,0 0 16,-1 0-16,1 0 0,-21 21 0,21 0 16,0 21-16,-22 1 0,22 20 15,-21 22-15,21-1 0,-1 1 0,-20 0 16,21-1-16,0 1 0,0 0 0,-1 21 16,1-22-16,0 1 0,0-22 0,0 22 15,0 0-15,-1-22 0,1 22 16,0-22-16,21 22 0,-21-21 0,0 20 15,0-20-15,-1 20 0,1-20 16,0-1-16,0 22 0,0-21 0,0-1 0,-1-21 16,1 22-16,0-22 0,21 1 15,-21-1-15,21-21 0,0 21 16,0-20-16,42-22 0,-21 0 16,1 0-16,20 0 0,0-22 0,1 1 15,-1-21-15,0 0 0,1-1 0,-1 1 16,0-22-16,1 1 0,-22-1 15,21 1-15,-21-1 0,-21 1 0,0-1 16,0 1-16,0-1 0,0 1 0,0 21 16,-21-1-16,0 1 0,-21 0 0,20 20 15,-20 1-15,0 21 16,21 0-16,-22 0 0,1 0 0,21 0 0,0 0 16,-1 0-16,44 0 31,-1 0-31,21-21 0,0 0 15,-20 21-15,20-21 0,0 0 0,22-1 16,-22 1-16,0 0 0,22 0 16,-22 0-16,22 0 0,-1-1 0,-20-20 15,20 21-15,-21 0 0,1 0 0,-1-1 16,0 1-16,-20 21 0,-1 0 16,0 0-16,-21 21 15,0 1 1,0-1-16,-21 0 0,21 0 15,0 0-15,0 0 0,-21-21 16,21 22-16,0-1 16,0 0-1,21-21 1</inkml:trace>
  <inkml:trace contextRef="#ctx0" brushRef="#br0" timeOffset="17972.09">18542 5334 0,'0'0'0,"0"-21"15,0 0-15,0 0 0,-21 21 16,0 0 0,-1 0-16,1 0 15,21 21-15,-21 0 0,21 0 16,0 0-16,0 0 15,0 1-15,0-1 0,0 0 16,0 0-16</inkml:trace>
  <inkml:trace contextRef="#ctx0" brushRef="#br0" timeOffset="18788.04">18754 5503 0,'0'22'31,"0"-1"-31,0 0 0,-22 21 16,22-21-16,-21 1 0,21 20 16,0-21-16,0 0 0,-21 22 0,21-22 15,-21 0-15,21 0 0,-21 0 0,21 0 16,0 1-16,21-44 31,0 1-31,0 21 0,0-21 16,1 0-16,-1 0 0,0 0 15,0-1-15,21-20 0,-20 21 0,-1 0 16,0 0-16,0-1 0,0 22 16,0 0-16,-21 22 15,0-1 1,0 0-16,0 0 0,0 0 0,22 0 16,-22 22-16,21-22 0,-21 0 0,21 0 15,-21 0-15,21 1 0,0-1 0,0 0 16,1-21-16,-1 21 0,21-21 15,0 0-15,1 0 0,-1 0 0,0 0 16,22 0-16,-22 0 0,22-21 16,-22 0-16,22 21 0,-22-21 15,0-1-15,-21 1 0,22-21 0,-22 21 16,0 0-16,-21-22 0,0 22 0,0-21 16,0-1-16,0 22 0,-21-21 0,-21 21 15,20 0-15,-20-1 0,21 22 16,-21 0-16,-1 0 0,22 0 0,-21 0 15,-1 0-15,22 22 0,-21-1 0,21 0 16,0 21-16,-1-21 0,1 1 16,21-1-16,0 21 0,0-21 0,0 0 15,0 1-15,0-1 0,0 0 0,21 0 16,1 0-16,-1-21 0,21 0 16,-21 0-16,22 0 0,-1 0 15,-21 0-15,21 0 0,1 0 0,-1-21 16,0 0-16,-20 0 0,20 0 0,-21-1 15,21 1-15,-20-21 0,-1 0 0,21-1 16,-21 1-16,0 0 0,1-22 16,-22 22-16,21-22 0,0 22 0,-21-22 15,21 1-15,-21-1 0,0 1 0,0-1 16,0 22-16,0 0 0,0-1 16,0 22-16,0 0 0,-21 63 15,0-20-15,0 20 0,-1 21 16,1-20-16,0 20 15,0-20-15,0 20 0,0 1 0,-1-1 16,22-21-16,0 22 0,0-22 0,0 1 16,0-1-16,0 0 0,0 1 15,0-22-15,22 0 0,-1 0 0,0 0 16,0 0-16,21-21 0,-20 0 0,20 0 16,-21 0-16,21-21 0</inkml:trace>
  <inkml:trace contextRef="#ctx0" brushRef="#br0" timeOffset="19295.43">20722 5271 0,'0'0'0,"21"-22"16,0 22 0,1 0-16,-1 0 15,-21-21-15,21 21 0,0-21 16,0 21-16,0-21 0,1 21 0,-1-21 15,0 21-15,0-21 0,0 21 0,0-22 16,1 1-16,-22 0 16,0 0-16,-22 0 0,1 21 15,-21 0-15,0 0 0,-1 0 0,-20 0 16,-1 0-16,22 21 0,-22-21 16,22 21-16,0 0 0,-1 0 0,22 22 15,0-22-15,21 0 0,0 0 16,0 0-16,0 1 0,21-22 0,0 21 15,1 0-15,20 0 0,-21-21 16,21 21-16,1-21 0,-1 0 0,0 0 16,1 21-16,-22-21 0,21 0 0,-21 0 15,1 0-15,-22 22 16,-22-22 0,1 21-16,-21 0 0,21-21 0,-22 21 15,1 0-15,0 0 0,21 1 0,-22-1 16,1 21-16,21-21 0,0 22 15,-1-22-15,1 21 0,21-21 16,0 22-16,0-22 0,0 0 0,0 0 16,21 0-16,1 0 0,-1 1 0,21-1 15,-21-21-15,22 0 0,-1 0 16,0 0-16,1 0 0,-1 0 0,0-21 16,22-1-16,-22 1 0,0 0 0,22 0 15</inkml:trace>
  <inkml:trace contextRef="#ctx0" brushRef="#br0" timeOffset="19556.3">21463 5461 0,'0'0'0,"21"-63"0,43-191 16,-64 190 0,0 1-16,0 20 0,0 1 0,0 0 15,-22 20-15,1 1 0,0 21 16,0 0-16,0 0 0,-22 43 16,22-22-16,0 21 0,0 0 15,0 1-15,0-1 0,-1 22 0,1-22 16,0 21-16,21-20 0,0 20 0,0-20 15,0-1-15,0 0 0,0 22 16,0-22-16,21-21 0,-21 22 0,21-22 16,22 21-16,-22-21 0,0 0 0,0-21 15,22 22-15,-1-22 0,-21 0 0,21 0 16,1 0-16,-1 0 0,0-22 16,1 22-16,-1-21 0,0 0 0,-20 0 15,20 0-15,-21 0 0</inkml:trace>
  <inkml:trace contextRef="#ctx0" brushRef="#br0" timeOffset="20627.72">21907 5546 0,'0'-21'0,"0"84"0,0-105 0,0-1 15,0 22-15,0-21 0,-21 21 16,0 21-16,0 0 0,0 0 16,0 21-16,-1-21 0,22 21 15,0 0-15,-21 0 0,21 1 0,0 20 16,0-21-16,0 0 0,0 0 16,0 1-16,0-1 0,0 0 0,0 0 15,21 0-15,1-21 0,-1 21 0,0-21 16,21 0-16,-21 0 15,1 0-15,-1 0 0,21 0 16,-21 0-16,22-21 0,-22 0 0,21 21 16,-21-21-16,0 0 0,1 0 0,-1-1 15,0-20-15,0 21 0,-21 0 16,0 0-16,0-1 0,0 1 16,0 42-1,0 1-15,0-1 16,0 0-16,0 0 0,-21 0 15,21 0-15,0 22 0,-21-22 16,21 0-16,0 0 0,0 0 16,21-21 15,0-21-31,-21 0 16,21 21-16,0-21 0,1 0 0,-1 0 15,0-1-15,0 1 0,0 0 16,0 0-16,1 0 0,-1 0 0,0-1 15,0 22-15,0 0 0,0 0 0,1 0 16,-1 0-16,-21 22 16,0-1-16,0 0 0,0 0 15,0 0-15,0 0 0,0 1 16,0-1-16,0 0 0,0 0 16,21-21 15,0 0-31,0 0 0,0 0 0,1 0 15,-1 0-15,21-21 0,-21 0 0,0 21 16,1-21-16,20-1 0,-21 1 0,0 0 16,0 0-16,1 0 0,-1 21 15,0-21-15,0-1 0,0 22 16,-21 22 0,0-1-1,0 0-15,0 0 0,0 0 16,0 0-16,0 1 15,21-1-15,1-21 0,-22 21 0,21-21 16,0 0-16,0 0 0,21 0 16,-20 0-16,-1 0 0,21 0 0,-21 0 15,22 0-15,-22 0 0,21 0 0,-21-21 16,22 0-16,-22 21 0,0-22 0,0 1 16,0 0-16,-21 0 0,21 0 15,-21 0-15,0-1 0,0 1 0,0 0 16,-21 0-16,0 21 0,0 0 0,0 0 15,0 0-15,-1 0 16,1 0-16,21 21 0,0 0 0,0 0 16,0 1-16,0-1 0,0 0 15,0 0-15,0 0 0,0 0 0,0 1 16,0-1-16,0 0 16,21-21-16,1 0 0,-1 21 0,0-21 15,0 0-15,21 0 0,-20 0 0,-1 0 16,21 0-16,0 0 0,-20-21 0,20 21 15,-21-21-15,21 0 0,-20 21 16,-1-22-16,0 1 0,0 0 0,-21 0 16,0 0-16,0 0 15,0 42 1,0 0-16,-21 0 16,21 0-16,-21 0 0,21 1 0,0-1 15,0 0-15,0 0 0,0 0 0,0 0 16,0 1-16,0-1 0,21-21 15,0 0-15,0 0 16,0 0-16,1 0 0,20 0 0,-21-21 16,21-1-16,-20 22 0,20-21 0,-21 0 15,21 0-15</inkml:trace>
  <inkml:trace contextRef="#ctx0" brushRef="#br0" timeOffset="20868.81">24257 5630 0,'21'-42'0,"-84"106"0,105-86 0,0-62 0,-21 41 0,22 1 16,-22-21-16,0 20 0,0-20 0,0 20 15,1-20-15,-1-1 0,0 22 0,-21-21 16,0 20-16,0 22 15,0-21-15,0 21 0,-21 21 32,0 42-32,-1-21 0,1 21 15,0-20-15,0 20 0,0 0 0,0 1 16,-1-1-16,1 21 0,0-20 0,0-1 16,21 0-16,-21 1 0,21-1 15,0 0-15,0 1 0,0-22 0,0 21 16,0-21-16,-21 1 0,21-1 0,0 0 15,0 0-15,0 0 0,21-21 16,0 0 0,0 0-16</inkml:trace>
  <inkml:trace contextRef="#ctx0" brushRef="#br0" timeOffset="21089.08">24003 5313 0,'0'0'0,"-21"0"0,42 0 32,21 0-32,1 0 0,-1 0 0,0 0 15,1 0-15,-1 0 0,21 0 16,-20 0-16,20 0 0,1 0 0,-1 0 16,1 0-16,-1 0 0,1 0 15,-1 0-15,1 0 0,-22 0 0,22 0 16,-22 0-16,-21 0 0,21 0 15,-42-21-15</inkml:trace>
  <inkml:trace contextRef="#ctx0" brushRef="#br0" timeOffset="21811.54">14732 5715 0,'0'0'0,"63"42"32,-20-42-32,-1 22 0,0-22 15,22 0-15,21 21 0,-1-21 0,1 0 16,0 21-16,-1-21 0,1 0 15,21 0-15,-22 0 0,1 0 0,0 0 16,-22 0-16,1-21 0,-1 21 0,-20-21 16,-1 21-16,-21-22 0,0 22 0,-21-21 15,0 0-15,0 0 0,0 0 16,-21 0-16,0 21 0,-21-22 16,20 22-16,-20-21 0,21 21 0,-21 0 15,20-21-15,1 21 0,0 0 16,0-21-16,21 0 0,21 0 15,0 21-15,0 0 16,22 0-16,-22 0 0,21 0 16,1 21-16,-1 0 0,0 0 0,1 0 15,-22 22-15,0-1 0,0 0 0,-21 1 16,0 20-16,0-21 0,-21 1 0,-21-1 16,-1 0-16,1 1 0,0-1 15,-1 0-15,1-20 0,-22 20 0,22 0 16</inkml:trace>
  <inkml:trace contextRef="#ctx0" brushRef="#br0" timeOffset="22311.95">14732 7620 0,'0'0'0,"-21"21"16,21 0-1,21 1-15,0-22 0,21 0 16,1 0-16,-1 0 0,22 0 0,-1 0 0,1 0 16,20 0-16,1 0 0,-22 0 15,22-22-15,0 22 0,-1-21 16,1 21-16,0 0 0,-22-21 0,22 21 15,-43 0-15,22-21 0,-22 21 0,-21 0 16,0 0-16,1-21 0,-22 0 16,-22 21-16,1-22 15,-21 22-15,21 0 0,-22 0 0,22 0 16,-21-21-16,21 21 0,0 0 0,-1 0 16,65 0 15,-22 0-31,0 0 0,21 0 0,1 0 15,-1 0-15,0 0 0,-20 0 16,20 0-16,-21 0 0,0 21 16,0 1-16,-21-1 0,0 0 0,0 0 15,0 0-15,-42 0 0,21 22 0,0-22 16,-22 0-16,1 21 0,0-20 0,-1 20 16,1-21-16,21 0 0,-21 0 0,20 1 15,1-1-15,0-21 0,21 21 16</inkml:trace>
  <inkml:trace contextRef="#ctx0" brushRef="#br0" timeOffset="23012.05">18605 7811 0,'0'0'0,"22"0"16,-22-22-16,21 1 0,0 0 15,-21 0-15,0 0 16,21 0-16,-21-1 0,0-20 15,21 21-15,-21 0 0,0 0 0,0-22 16,0 22-16,-21 0 0,0-21 0,0 20 16,0 1-16,-22 0 0,1 21 0,21 0 15,-22 0-15,1 0 0,-21 0 16,20 21-16,1 0 0,0 1 0,-1 20 16,22 0-16,-21 1 0,21-1 0,-22-21 15,22 21-15,0 1 0,0-1 0,21 0 16,0 1-16,0-22 0,0 21 15,0-21-15,0 1 0,21-1 0,-21 0 16,42-21-16,-21 0 0,1 0 16,20 0-16,0 0 0,-21 0 0,22 0 15,20-21-15,-20 0 0,-1-1 0,21 1 16,-20-21-16,20 21 0,-20-22 16,-1 1-16,21 0 0,-20-1 0,-22-20 15,21-1-15,1 1 0,-22-1 0,0 1 16,0-22-16,0 22 0,0-1 15,-21 1-15,0-1 0,22 1 0,-22 20 16,0 1-16,21 21 0,-21 0 16,0 0-16,0 42 15,0 0-15,-21 21 0,-1 1 16,22-1-16,-21 21 0,0-20 0,0 20 16,0 1-16,0-1 0,-1 1 0,1-22 15,0 22-15,0-22 0,0 21 0,21-20 16,0-1-16,0-21 0,0 22 15,0-22-15,0 0 0,0 0 0,21 0 16,0 0-16,0-21 0,0 0 0,22 0 16,-22 0-16,21 0 0,-21 0 0,22-21 15,-1 0-15,-21 21 0</inkml:trace>
  <inkml:trace contextRef="#ctx0" brushRef="#br0" timeOffset="23356.68">19367 7578 0,'0'21'0,"-42"21"16,21-42 0,21 21-1,21-21 1,0 0-16,0 0 0,1 0 16,-1-21-16,0 21 0,0-21 0,0 0 15,0 21-15,1-21 0,-1 0 0,-21-1 16,0 1-16,0 0 15,0 0-15,-21 21 16,-1 0-16,1 0 0,-21 0 0,21 21 16,0-21-16,-22 21 0,22 22 0,-21-22 15,21 0-15,-1 21 0,1-21 0,0 1 16,0 20-16,21-21 0,0 21 16,0-20-16,0-1 0,0 0 0,0 0 15,0 0-15,21-21 0,0 0 0,0 21 16,1-21-16,20 0 0,0 0 0,1 0 15,-1-21-15,0 21 0,1-21 16,-1 0-16,0 0 0,1 0 16</inkml:trace>
  <inkml:trace contextRef="#ctx0" brushRef="#br0" timeOffset="23572.74">19960 7557 0,'0'0'0,"0"-22"0,-21-41 31,0 63-31,0 21 15,-1 0-15,22 22 0,-21-22 16,0 21-16,21 0 0,0 1 16,-21-22-16,21 21 0,-21 1 0,21-22 15,0 21-15,0-21 0,0 0 0,0 1 16,21-22-16,0 21 0,0-21 16,0 0-16,1 0 0,20 0 15,-21-21-15,21 21 0,-20-22 0,20 1 16,0 0-16,1-21 0,-1 21 0</inkml:trace>
  <inkml:trace contextRef="#ctx0" brushRef="#br0" timeOffset="23803.61">20595 7091 0,'0'0'0,"21"-64"0,0 22 16,1-106 0,-22 169-1,-22 0-15,1 0 16,0 22-16,21-1 0,-21 0 15,0 22-15,21-22 0,0 22 16,-21-1-16,21 1 0,-22-22 0,22 22 16,0-22-16,0 21 0,0-20 0,0-1 15,0 0-15,0-20 0,0 20 0,0-21 16,0 0-16,22 22 0,-1-43 16,0 21-16,0 0 0,0-21 0,0 0 15,22 0-15,-22 0 0</inkml:trace>
  <inkml:trace contextRef="#ctx0" brushRef="#br0" timeOffset="24231.5">21315 7430 0,'0'0'0,"0"-22"0,-106-41 31,64 63-31,20 21 0,1 0 16,-21 0-16,21 1 0,-22-1 15,22 21-15,0 0 0,-21-20 0,21 20 16,-1-21-16,1 21 0,0-20 0,0 20 16,21-21-16,0 0 0,0 0 0,0 1 15,21-1 1,21-21-16,-20 0 0,-1 0 0,21 0 16,0-21-16,-20-1 0,20 1 15,0 0-15,85-64 16,-106 43-16,1 21 15,-1-21-15,0-1 0,-21 22 0,0-21 16,0 21-16,0 42 16,0 0-1,0 0-15,0 21 0,0-20 0,0 20 16,-21-21-16,21 21 0,0-20 16,0 20-16,0-21 0,0 0 0,0 0 15,0 1-15,21-1 0,0-21 0,0 21 16,0-21-16,1 0 0,20 0 0,-21 0 15,21 0-15,1 0 16,-22 0-16,21 0 0,-21 0 0,1-21 16</inkml:trace>
  <inkml:trace contextRef="#ctx0" brushRef="#br0" timeOffset="24571.67">21759 7514 0,'0'0'0,"21"-42"0,-21 21 15,0 0-15,22-1 0,-1 1 0,0 0 16,0 21-16,0-21 0,22 21 0,-22 0 15,21 0-15,0 0 0,1 0 16,-1 0-16,0 0 0,1 21 0,-1 0 16,0 0-16,1 1 0,-1 20 0,0-21 15,-20 21-15,-1-20 0,0 20 16,0-21-16,-21 0 0,0 22 0,0-22 16,0 0-16,-21 0 0,0 0 0,0 0 15,-22 1-15,22-1 0,0-21 16,-21 0-16,20 0 0,1 0 0,0 0 15,0 0-15,21-21 0,0-1 0,0 1 16,0 0-16,0 0 0,21 0 0,0-22 16,0 22-16,1-21 0,20 0 15,0-1-15,1 1 0,-1 0 0,0-1 16,1 22-16,-22-21 0,21 21 0,0-1 16,-20 22-16,20 0 0,-21 0 0,0 0 15,0 0-15,1 0 16,-1 22-16,-21-1 0,0 0 0</inkml:trace>
  <inkml:trace contextRef="#ctx0" brushRef="#br0" timeOffset="24895.83">22881 7578 0,'0'0'0,"64"0"16,-43 0-16,0 0 15,0-21-15,0 21 0,0-22 16,22 1-16,-22 0 0,0 0 0,21 0 15,-20 0-15,-1-1 0,0 1 16,0-21-16,-21 21 0,21 21 0,-21-21 16,0-1-16,-21 22 15,-21 0-15,21 0 0,-22 0 0,22 22 16,-21-1-16,-1 0 0,1 0 0,0 21 16,21-20-16,-22-1 0,22 21 0,0-21 15,21 0-15,0 22 0,0-22 16,0 0-16,0 0 0,21 0 0,0 1 15,0-1-15,22-21 0,-22 21 0,0-21 16,21 0-16,1 0 0,-22 0 0,21 0 16,-21 0-16,22 0 15,-22 0-15,0 0 0,0 0 0,0 0 16,1 0-16,-1 0 0</inkml:trace>
  <inkml:trace contextRef="#ctx0" brushRef="#br0" timeOffset="25056.74">23347 7832 0,'0'0'0,"0"21"16,-21-21 0,-1 0-16,1 0 15,-21-21-15</inkml:trace>
  <inkml:trace contextRef="#ctx0" brushRef="#br0" timeOffset="147824.44">12001 11832 0,'0'-21'0,"-21"21"0,21-21 16,0 0-16,-21 21 16,21-21-16,0 42 31,0 0-31,0 0 0,0 0 15,0 0-15,0 22 16,0-1-16,0 0 0,0 1 0,0-1 16,0 0-16,0 1 0,0-1 15,0 0-15,-21 1 0,21-22 0,0 0 16,0 0-16,0 0 0,0 1 0,0-44 47,0 1-47,0-21 0,0 21 0</inkml:trace>
  <inkml:trace contextRef="#ctx0" brushRef="#br0" timeOffset="148016.44">12128 11367 0,'0'0'16,"0"-22"-1,-21 22-15,0 0 16,21 22-16,-21-1 0,21 0 0,0 0 16,0 0-16,0 0 0,-21 1 15,21-1-15,0 0 0,-21 0 0</inkml:trace>
  <inkml:trace contextRef="#ctx0" brushRef="#br0" timeOffset="148184.34">12298 11578 0,'21'-21'16,"0"0"-16,0 21 15,-21-21-15,0 0 0,21-22 0,-21 22 16,0 0-16,0 0 0,0-22 16,-21 22-16,0 0 0,0-21 0,-21 21 15,20 21-15,1-22 0,-21 22 0,21 0 16,-22 0-16,22 22 0,0-1 16,0 0-16,0 0 0,0 0 0,21 22 15,0-22-15</inkml:trace>
  <inkml:trace contextRef="#ctx0" brushRef="#br0" timeOffset="148237.31">12001 11663 0,'0'21'0,"85"43"32</inkml:trace>
  <inkml:trace contextRef="#ctx0" brushRef="#br0" timeOffset="148864.98">12594 11853 0,'0'0'0,"0"85"15,0-64-15,0 0 16,0 22-16,0-22 0,-21 0 16,21 21-16,0-20 0,-21-1 0,0 21 15,-1-21-15,22 0 0,0 1 0,0-1 16,-21-21-16,21 21 0,0-42 47,0 0-47,0-1 0,0 1 0,0 0 15,0-21-15,0-1 0,0 22 0,21-21 16,-21 0-16,22-1 0,-1 1 16,0 21-16,0-22 0,-21 22 0,42 0 15,-20 0-15,-1 0 0,21 0 16,-21-1-16,22 22 0,-22 0 15,21 0-15,-21 0 0,0 0 0,1 22 16,-1-1-16,0 0 0,-21 0 16,0 0-16,0 0 0,0 22 0,0-22 15,0 21-15,0-21 0,0 22 0,0-22 16,0 21-16,-21-21 0,21 1 16,0 20-16,0-21 0,0 0 0,0 0 15,0 1-15,21-22 0,0 0 16,0 0-16,0 0 0,1 0 15,-1 0-15,21 0 0,-21 0 16,0-22-16,1 1 0,20 0 0,-21 0 16,0-21-16,22-1 0,-22 1 15,0 0-15,0-1 0,0 1 0,0-22 16,1 22-16,-1-21 0,0 20 16,-21-20-16,0 20 0,21 1 0,-21 0 15,21-1-15,-21 1 0,0 21 0,0 0 16,0 0-16,0-1 0,0 1 15,-21 42 1,0 1-16,21-1 16,-21 0-16</inkml:trace>
  <inkml:trace contextRef="#ctx0" brushRef="#br0" timeOffset="149040.88">13377 12150 0,'0'42'16,"0"-21"-16,0 0 15,21 1-15,-21-1 0,22-21 16,-1 0-16,0 0 16,0 0-1,0-21-15,0 21 0,-21-22 0,0 1 16,0 0-16,22 0 0,-22 0 16,0 0-16,0-22 0</inkml:trace>
  <inkml:trace contextRef="#ctx0" brushRef="#br0" timeOffset="149175.85">13356 11748 0</inkml:trace>
  <inkml:trace contextRef="#ctx0" brushRef="#br0" timeOffset="149375.74">13525 11726 0,'85'-21'16,"-64"0"0,0 21-16,1 0 0,-1 0 15,0-21-15,0 21 0,0-21 0,-42 21 110,0 0-95</inkml:trace>
  <inkml:trace contextRef="#ctx0" brushRef="#br0" timeOffset="149709.29">13314 11409 0,'-43'0'0</inkml:trace>
  <inkml:trace contextRef="#ctx0" brushRef="#br0" timeOffset="149852.21">13271 11367 0,'0'0'0,"0"21"16,0 0-1,22 0-15,-22 0 0,21 22 16,-21-22-16,0 21 0,0 0 0,0 1 16,0-1-16,0-21 0,0 22 0,0-1 15,0 0-15,0-21 0,0 22 16,0-1-16,0-21 0,0 22 0,0-22 15,0 0-15,0 0 0,0 0 0,-21-21 16</inkml:trace>
  <inkml:trace contextRef="#ctx0" brushRef="#br0" timeOffset="151295.97">13483 11769 0,'0'0'0,"-21"0"0,-21 0 0,20 21 0,1-21 15,-21 0-15,21 21 0,-22-21 16,1 0-16,21 0 0,0 21 15,-22-21-15,22 0 0,0 0 16,42 0 15,22 0-31,-22 0 0,21 0 0,0 0 16,1-21-16,-1 21 0,0 0 0,1-21 16,20 0-16,-20 21 0,-1-21 15,0 21-15,1 0 0,-1-22 0,0 22 16,-21 0-16,22 0 0,-22 0 15,-42 0 17,0 0-32,-1 0 0,1 0 15,0 0-15,42 0 32,0 0-32,1 0 15</inkml:trace>
  <inkml:trace contextRef="#ctx0" brushRef="#br0" timeOffset="152041.18">15367 11896 0,'0'0'0,"21"0"0,0 0 15,0-21-15,1 21 0,-1-22 16,-21 1-16,21 0 0,0 0 15,-21 0-15,0 0 0,21-1 0,-21 1 16,21 0-16,-21 0 0,0 0 0,0 0 16,0-1-16,0 1 0,-21 0 15,0 0-15,0 0 0,0 21 0,0 0 16,-22-21-16,22 21 0,0 0 0,-21 0 16,-1 21-16,22 0 0,-21-21 15,-1 21-15,1 21 0,21-20 0,-21-1 16,20 21-16,-20 0 0,21 1 0,0-1 15,0 0-15,21 1 16,-22-1-16,22 0 0,-21 1 0,21-1 16,0 0-16,0-20 0,0 20 0,0-21 15,21 0-15,1 0 0,-1 1 16,0-22-16,0 0 0,21 0 0,-20 0 16,20 0-16,0-22 0,1 22 0,-1-21 15,0-21-15,1 21 0,-1-22 16,0 1-16,-21 0 0,22 21 0,-22-43 15,0 22-15,21-1 0,-42 1 16,22 0-16,-22-1 0,0 1 0,0 21 16,0-21-16,0 20 0,0 1 0,0 0 15,0 0-15,0 42 16,0 0-16,-22 22 16,22-22-16,0 21 0,0 0 15,0 1-15,0-1 0,0 0 0,0 1 16,0 20-16,0-20 0,0-1 0,0 0 15,0 1-15,0-22 0,22 21 16,-1-21-16,0 0 0,0 1 0,0-1 16,22 0-16,-22-21 0,21 0 0,-21 0 15,22 0-15,-1 0 0,0-21 16,1 0-16,-1-1 0,0 1 0,1-21 16,20 21-16,-21-22 0</inkml:trace>
  <inkml:trace contextRef="#ctx0" brushRef="#br0" timeOffset="152284.04">17103 11642 0,'21'42'31,"0"-42"-31,21 0 0,-21 0 15,1 0-15,20 0 0,-21 0 0,21 0 16,1 0-16,-22 0 0,21 0 16,-21 0-16,22 0 0,-22 0 0,21 0 15,-21 0-15,1 0 16,-44 21 0</inkml:trace>
  <inkml:trace contextRef="#ctx0" brushRef="#br0" timeOffset="152439.95">17293 11875 0,'0'0'0,"-21"21"0,21 21 32,21-42-17,0 0-15,0 0 0,22 0 16,-22 0-16,21 0 0,1-21 0,-22 21 16,42-21-16,-20 21 0,-1-21 15,0-1-15,1 22 0,-1-21 0,0 0 16,1 0-16</inkml:trace>
  <inkml:trace contextRef="#ctx0" brushRef="#br0" timeOffset="152735.78">18859 11218 0,'0'0'0,"0"-21"15,0 42-15,0 1 0,0 20 16,0-21-16,0 21 0,0 1 0,-21-1 16,21 0-16,-21 22 0,0-22 15,21 1-15,0-1 0,-21 0 0,0 22 16,-1-22-16,1 0 0,21 1 0,0-1 16,0 0-16,0-20 0,-21 20 15,21-21-15,0 0 0,0 0 0,0 1 16,21-22-16,0 0 15,1 0-15,-1 0 0,0 0 16,0 0-16,0-22 0,22 1 0,-1-21 16,-21 21-16</inkml:trace>
  <inkml:trace contextRef="#ctx0" brushRef="#br0" timeOffset="153083.57">19537 11388 0,'0'0'16,"0"-21"-16,0-1 0,-21 22 15,-1 0-15,1 22 0,0-1 16,0 0-16,-21 21 0,20-21 16,-20 22-16,21-1 0,0 0 15,-22 1-15,22-1 0,21 0 0,-21 1 16,21-1-16,0 0 0,0 1 16,0-22-16,0 21 0,21-21 0,0 1 15,22-22-15,-22 0 0,42 0 0,-20 0 16,-1-22-16,22 22 0,-1-42 15,-21 21-15,22 0 0,-22-22 0,1 1 16,-1 0-16,0-1 0,-21-20 0,1-1 16,-1 22-16,-21-21 0,0-1 0,0 22 15,-21-1-15,-1 1 0,-20 0 16,0 21-16,-1-1 0,-20 22 0,-1 0 16,1 0-16,-1 0 0,1 22 15,-1-1-15,1 0 0,-1 0 16,1 0-16,-1 22 0,22-22 0,-21 0 15,-1 21-15,22-21 0</inkml:trace>
  <inkml:trace contextRef="#ctx0" brushRef="#br0" timeOffset="153608.62">14690 12679 0,'0'0'0,"-22"0"0,-41 21 16,63 0-16,21-21 15,21 0 1,-20 0-16,20 0 0,21 0 0,1 0 16,-1 0-16,1 0 0,21 0 0,-1-21 15,1 0-15,0 21 0,-1-21 16,1 21-16,0-21 0,-1 21 0,1-22 16,0 22-16,-22 0 0,1 0 15,-1-21-15,1 21 0,-22 0 16,-21 0-16,0 0 0,0 0 0,-42 0 15,-21 21 1,0-21-16,-1 0 0,1 0 0,0 22 16</inkml:trace>
  <inkml:trace contextRef="#ctx0" brushRef="#br0" timeOffset="153883.46">14859 12869 0,'0'0'0,"-64"22"16,22-22-16,-21 21 0,41 0 0,-20-21 15,21 21-15,0 0 0,21 0 16,21 1 0,0-22-16,21 0 0,-20 0 15,41 0-15,-21 0 0,22 0 0,21 0 16,-1 0-16,1-22 0,0 1 0,-1 0 16,1 0-16,0 0 0,-1 0 15,1-1-15,0 22 0,-1-21 0,1 0 16,-22 0-16,1 0 0,-22 21 0,22 0 15,-22-21-15,-21 21 0,0 0 16,1 0-16,-44 0 16,1 0-1,0 0-15,0 0 0</inkml:trace>
  <inkml:trace contextRef="#ctx0" brushRef="#br0" timeOffset="155991.7">15557 11113 0,'0'0'0,"-21"0"0,21-22 0,-21 22 0,0 0 15,0-21-15,0 21 0,-1 0 16,1-21-16,0 21 0,0 0 0,0 0 16,0 0-16,-1 0 0,1 0 15,0 0-15,0 0 0,0 21 0,-22 0 16,22-21-16,0 43 0,-21-22 15,21 0-15,-22 21 0,22-20 0,0 20 16,-21 0-16,20 1 0,1-1 0,0 0 16,0 1-16,0-1 0,0 0 15,-1 1-15,1-22 0,0 21 0,0 0 16,21 22-16,0-22 0,-21 1 0,21-1 16,-21 21-16,21-20 0,0-1 15,0 22-15,0-22 0,0 0 16,0 1-16,0-1 0,0 0 0,21 1 15,0-22-15,0 21 0,0-21 16,0 0-16,1 22 0,20-22 0,-21 0 16,21 0-16,-20-21 0,20 21 0,0 1 15,-21-22-15,22 0 0,-1 0 16,0 21-16,-20-21 0,20 0 0,0 0 16,1 0-16,-22 0 0,21-21 0,0-1 15,1 22-15,-1-21 0,0 0 0,1 0 16,-1 0-16,0 0 0,1-1 15,-1 1-15,0 0 0,-20 0 16,20-21-16,-21 20 0,21 1 0,-20 0 16,-1-21-16,0-1 0,0 22 15,0-21-15,-21 0 0,21-1 0,-21-20 16,22 20-16,-1 1 0,-21-21 0,0-1 16,0 22-16,0-22 0,0 1 15,0 20-15,0-20 0,0-1 0,0 22 16,0-21-16,-21 20 0,21 1 0,-22 0 15,1-1-15,-21 1 0,21 0 16,0 20-16,-22 1 0,22 0 0,0 0 16,-21 0-16,20 0 0,1-1 15,-21 1-15,21 21 0,-22-21 16,22 21-16,-21 0 0,21-21 0,-22 21 16,22 0-16,-21 0 0,21 0 0,-22 0 15,1 0-15,21 21 0,-21-21 16,-1 21-16,1 0 0,21-21 0,-22 22 15,1-1-15,21 0 0,-21 0 0,20 0 16,1 0-16,-21 1 0,42-1 16,-21 0-16,21 0 0</inkml:trace>
  <inkml:trace contextRef="#ctx0" brushRef="#br0" timeOffset="162028.38">12996 14838 0,'0'0'0,"0"-21"0,0 0 16,0-1-16,0 44 47,0-1-32,0 0-15,0 21 0,0-21 16,0 1-16,0 20 0,0-21 0,0 21 16,0-20-16,0 20 0,0-21 15,0 21-15,0-20 0,0-1 0,0 0 16,0 0-16,0 0 0,21 0 15,1-21-15,-1 0 16,0 0-16,0 0 0,0 0 0,0-21 16,1 21-16,-1-21 0,0 0 0,21 0 15,-21 0-15,1-22 0,-1 22 16,0 0-16,0-21 0,0 20 0,0-20 16,-21 21-16,0-21 0,22 20 15,-1 1-15,-21-21 0,0 21 16,0 0-16,0-1 0,0 44 31,0-1-31,0 0 16,0 0-16,0 0 0,0 0 0,0 1 15,0 20-15,0-21 0,0 21 16,0-20-16,0 20 0,0-21 0,0 0 16,0 22-16,0-22 0,0 0 0,0 0 15,21 0-15,0-21 16,0 0-16,0 0 0,1 0 0,-1 0 15,0 0-15,21 0 0,1-21 0,-22 0 16,21 0-16,0 0 16,1-1-16,-1-20 0,0 21 0,-20 0 15,20-22-15,-21 22 0,0 0 0,0-21 16,1 21-16,-22-1 16,0 1-16,-22 21 15,1 0-15,0 0 0,0 0 16,0 21-16,0-21 0,21 22 15,0-1-15,-22 0 0,22 0 0,0 0 16,0 0-16,0 1 0,0-1 16,22 0-16,-22 0 0,21 0 15,0 0-15,-21 1 0,21-1 0,0 0 16,-21 0-16,21 0 16,-42-21 15,0 0-31,0 0 15,0-21-15,0 0 0,-1 21 0,1-21 16,0 21-16,0 0 0,21-21 0,-21 21 16,0 0-1,21 21-15,0 0 16,0 0 0,0 0-16,21 0 0,0 1 15,0-22-15,0 0 0,0 21 16,1-21-16,-1 0 0,0 0 15,0 0-15,21 0 0,-20 0 0,-1 0 16,0-21-16,21-1 0,-21 22 0,22-21 16,-22 0-16,21 0 0,1 0 15,-22-22-15,0 22 0,21 0 0,-21-21 16,1 21-16,-22-22 0,0 22 0,0 0 16,0-21-16,0 20 0,0 1 15,0 0-15,-22 21 16,1 0-16,0 21 15,21 0-15,-21 1 0,0-1 16,21 0-16,0 0 0,-21 21 0,21-20 16,-22 20-16,22-21 0,0 0 15,0 0-15,0 22 0,0-22 0,0 0 16,22 0-16,-1-21 0,0 0 16,0 0-16,0 0 0,0 0 15,1 0-15,-1 0 0,0-21 0,0 0 16,21 21-16,-20-21 0,-1 0 0,0-22 15,0 22-15,0 0 0,-21 0 16,0 0-16,21-22 0,1 22 16,-22 0-16,0 42 31,0 0-15,0 0-16,0 1 0,0-1 0,0 0 15,0 0-15,0 0 0,0 0 16,0 1-16,0-1 0,21-21 15,-21 21-15,21-21 0,0 0 16,0 0-16,0 0 16,1 0-16,-1 0 0,0-21 0,0 21 15,-21-21-15,21-1 0,-21 1 0,21 0 16,-21 0-16,0 0 0</inkml:trace>
  <inkml:trace contextRef="#ctx0" brushRef="#br0" timeOffset="163560.26">15028 14880 0,'0'0'0,"0"-21"16,-21 21 0,0 0-16,21 21 15,-21 0-15,21 1 16,-21-1-16,21 0 0,0 0 0,-22 0 16,22 0-16,0 1 0,0-1 15,0 0-15,0 0 0,0 0 0,0 0 16,0-42 15,22 0-31,-22 0 16,21 0-16,0 0 0,-21-1 15,0 1-15,21 0 0,-21 0 16,21 0-16,-21 0 0,0 42 47,0 0-47,0 0 0,0 0 0,21 0 15,-21 22-15,0-22 0,22 0 0,-22 0 16,21 0-16,0 1 0,0-1 16,0 0-16,0-21 0,1 21 0,20-21 15,-21 0-15,21 0 0,-20 0 0,20 0 16,0 0-16,1-21 0,-22 0 16,21 21-16,-21-21 0,22-1 0,-22 1 15,0-21-15,0 21 0,0 0 0,-21-1 16,0 1-16,0-21 0,0 21 15,0 0-15,0-1 0,0 1 0,-21 0 16,21 0-16,-21 0 0,0 21 16,0 0-16,-1 0 0,1 0 15,0 21-15,0-21 0,0 21 0,0 0 16,-1 0-16,22 22 0,-21-22 0,21 0 16,-21 21-16,21-20 0,0-1 15,0 21-15,0-21 0,0 0 0,21 1 16,0-22-16,1 0 15,-1 0-15,0 0 0,0 0 0,0 0 16,0 0-16,1-22 0,-1 1 16,0 0-16,0 0 0,-21 0 0,0 0 15,21-1-15,-21 1 0,0 0 16,0 0-16,0 0 0,0 0 0,0-1 16,0 44-1,0-1 1,0 0-16,0 0 0,-21 0 0,21 0 15,0 1-15,0-1 0,0 0 0,0 0 16,0 0-16,0 0 0,21 1 16,0-22-16,1 0 0,-1 0 0,0 0 15,0 0-15,0 0 0,0 0 16,22 0-16,-22-22 0,0 1 16,21 0-16,-20 0 0,-1 0 0,0 0 15,0-1-15,0 1 0,0 0 0,1 0 16,-22 0-16,0 0 0,0-1 15,0 1-15,0 42 16,0 1 0,0-1-16,0 0 0,-22 0 15,22 0-15,-21 0 0,21 1 0,-21-1 16,21 0-16,0 0 0,0 0 16,0 0-16,0 1 15,0-44 16,0 1-31,0 0 16,21 0-16,0 21 0,-21-21 0,22 0 16,-22-1-16,0 1 0,21 0 15,0 0-15,-21 0 0,21 21 0,0 0 16,0 21 0,-21 0-1,0 21-15,0-20 0,0-1 0,0 0 16,0 0-16,0 21 0,0-20 0,0-1 15,22 0-15,-1-21 16,0 0 0,0 0-16,0 0 0,-21-21 0,21 0 15,1-1-15,-1-20 0,0 21 16,0 0-16,-21 0 0,21-22 16,0 22-16,1 0 0,-1-21 0,0 20 15,0 1-15,0 21 16,-21 21-1,0 1-15,0-1 16,0 0-16,0 0 0,0 0 0,-21 0 16,21 1-16,0-1 0,0 0 15,0 0-15,0 0 0,0 0 16,21-21 15,0-21-31,-21 0 0,22 0 16</inkml:trace>
  <inkml:trace contextRef="#ctx0" brushRef="#br0" timeOffset="163796.12">16595 14288 0,'0'0'0,"-22"0"0,44 0 31,-1 0-31,0 0 15,21-22-15,-21 22 0,22 0 16,-1 0-16,0 0 0,-20 0 16,20-21-16,0 21 0,1 0 0,-1 0 15,-21 0-15,0 0 0,0 0 16,-21 21-16,0 1 0,-21-22 16,0 21-16,0-21 0,0 0 0,0 21 15</inkml:trace>
  <inkml:trace contextRef="#ctx0" brushRef="#br0" timeOffset="164043.98">16806 14457 0,'0'0'0,"0"42"0,0 1 16,0-1-16,0 0 0,0 1 0,0 20 15,0-21-15,-21 22 0,21-22 0,-21 1 16,0 20-16,21-21 0,-21 1 15,-1-1-15,22 0 0,-21-20 0,21 20 16,0-21-16,0 0 0,0 0 0,0 1 16,21-22-1,-21-22 1,22 1-16,-1 0 0,21 0 0,-21-21 16,0 20-16,1-20 15</inkml:trace>
  <inkml:trace contextRef="#ctx0" brushRef="#br0" timeOffset="164367.69">16912 14944 0,'0'0'0,"-21"21"0,21 0 15,21-21 17,0 0-32,0 0 0,1 0 0,-1 0 15,0 0-15,0-21 0,0 21 16,0-21-16,1 21 0,-22-21 15,0-1-15,21 22 0,-21-21 0,0 0 16,-21 21-16,-1 0 16,1 0-16,0 0 0,0 0 15,0 0-15,21 21 0,-21 0 0,-1-21 16,22 22-16,-21-1 0,21 0 16,0 0-16,0 0 0,0 0 0,0 1 15,0-1-15,0 0 0,21 0 16,1-21-16,-1 0 15,0 0-15,0 0 0,21 0 0,-20 0 16,-1 0-16,0 0 0,0 0 0,0-21 16,0 0-16,1 0 0</inkml:trace>
  <inkml:trace contextRef="#ctx0" brushRef="#br0" timeOffset="164743.48">17293 14817 0,'0'0'0,"0"21"31,21 0-31,-21 0 16,21 0-16,-21 1 0,22-1 16,-1 0-16,-21 0 0,21 0 15,0-21-15,-21 21 0,21-21 16,0 0 0,-21-21 15,0 0-31,22 0 15,-22 0-15,0 0 0,0-1 0,21 1 16,-21 0-16,0 0 0,0 0 16,-21 21-1,-1 0-15,1 21 16,0-21-16,0 21 0,0 0 0,0 0 16,-1 22-16,1-22 0,-21 0 15,21 0-15,0 0 0,-1 22 0,1-22 16,0 0-16,21 0 0,0 0 15,0 1-15,21-22 16,22-22 0,-22 1-16,0 0 0</inkml:trace>
  <inkml:trace contextRef="#ctx0" brushRef="#br0" timeOffset="165004.26">17780 14288 0,'0'0'0,"0"-85"32,0 106-32,0 0 0,-21 22 0,21-1 15,-21 0-15,-1 22 16,22-22-16,0 22 0,-21-1 0,21-21 16,-21 22-16,21-1 0,-21-20 0,21-1 15,0 0-15,0 1 0,0-1 16,0 0-16,0 1 0,0-22 0,0 0 15,0 0-15,0 0 0,21-21 16,0 0 0,0-21-16,-21 0 0,22 0 15,-22-21-15</inkml:trace>
  <inkml:trace contextRef="#ctx0" brushRef="#br0" timeOffset="165144.18">17632 14796 0,'0'0'16,"-21"0"-16,42 0 31,0 0-31,0 0 16,0-22-16,22 22 0,-1 0 0,-21-21 15,43 0-15,-22 0 0,0 0 16,22 0-16</inkml:trace>
  <inkml:trace contextRef="#ctx0" brushRef="#br0" timeOffset="165605.03">18415 14245 0,'-42'-21'0,"84"42"0,-106-42 0,43 21 16,0 0-16,0 0 0,0 0 15,21 21-15,-21 22 0,-1-22 16,22 21-16,-21 0 0,21 1 0,0-1 16,0 22-16,0-22 0,0 21 0,-21-20 15,21 20-15,0-20 0,-21-1 16,21 0-16,0 1 0,0-1 0,-21 0 15,21 1-15,-21-22 0,21 0 0,0 0 16,0 0-16,0 0 16,0 1-16,0-44 15,0 1 1,0 0-16,0-21 0,21 21 16,-21-22-16,21 22 0,0-21 0,0 21 15,22-22-15,-22 22 0,0 0 0,21 21 16,-21-21-16,22 21 0,-22 0 15,21 0-15,-21 0 0,22 21 0,-22-21 16,0 21-16,-21 0 0,0 0 0,21-21 16,-21 22-16,0-1 0,0 0 15,-21 0-15,0 0 0,0 0 0,0 1 16,-22-22-16,22 21 0,-21 0 0,-1 0 16,22-21-16,-21 21 0,0 0 15,20-21-15,1 0 0,0 0 16,0 0-16,42 0 15,0-21-15,0 0 16,22 21-16,-1-21 0</inkml:trace>
  <inkml:trace contextRef="#ctx0" brushRef="#br0" timeOffset="166203.38">18881 14859 0,'0'0'0,"0"-21"0,-22 21 31,22 21-31,-21 0 16,0-21-16,0 21 0,0 1 0,21-1 16,0 0-16,-21 0 0,21 0 0,-22-21 15,22 21-15,0 1 0,0-1 16,0 0-16,0 0 0,22-21 16,-1 0-16,0 0 15,0 0 1,-21-21-16,0 0 0,21 0 15,-21-1-15,21 1 0,-21 0 0,0 0 16,22 0-16,-1 0 16,0-1-16,0 1 0,0 0 0,0 0 15,1 0-15,-1 21 0,0 0 0,0 0 16,0 0-16,22 0 0,-22 0 16,-21 21-16,21 0 0,-21 0 0,0 0 15,0 1-15,0-1 0,0 0 16,-21 21-16,0-21 0,-1 1 15,1-1-15,0-21 0,0 21 0,0 0 16,21 0-16,-21-21 0,42 0 31,0-21-31,0 0 16,0 0-16,0 0 0,22-22 0,-22 22 16,0 0-16,21-21 0,-20 20 15,-1-20-15,21 21 0,-21 0 16,0 0-16,-21-1 0,0 1 0,0 42 15,0 1 1,-21-1-16,21 0 0,-21 21 16,0-21-16,0 22 0,21-22 0,0 0 15,0 21-15,0-20 0,0-1 0,0 0 16,21 0-16,21 0 0,-21 0 16,22-21-16,-1 0 0,0 0 0,22 0 15,-22-21-15,1 21 0,20-21 0,-21 0 16,1 0-16,-1 0 0,-21-1 15</inkml:trace>
  <inkml:trace contextRef="#ctx0" brushRef="#br0" timeOffset="166943.72">13102 15790 0,'0'0'0,"-42"0"0,-1 0 0,1 0 15,21 22-15,-21-22 0,20 0 16,1 0-16,0 0 0,-21 0 0,21 0 16,42 0-1,0 0-15,0 0 16,0 0-16,22 0 0,-22 0 0,21 0 16,0 0-16,1 0 0,20 0 0,1 0 15,-1 0-15,22 0 0,-22 0 16,43 0-16,-21 0 0,0 21 15,20-21-15,1 21 0,0-21 0,0-21 16,21 21-16,0-21 0,0-1 0,21 22 16,0 0-16,22 0 0,-1-21 15,0 0-15,1 0 0,20 21 0,-21 0 16,22-21-16,21 21 0,-22-21 0,1 21 16,-1-22-16,1 22 0,20 0 15,-20-21-15,-22 0 0,22 21 0,-22 0 16,0-21-16,1 21 0,-1 0 0,-42 0 15,21 0-15,-42-21 0,21 21 16,-42 0-16,20 0 0,-41 0 0,21 0 16,-43 0-16,21 0 0,-41 0 15,20 0-15,-21 0 0,0 0 16,0 0-16,-42 0 31,0 0-31,-21 0 16,-1-21-16,1 21 0</inkml:trace>
  <inkml:trace contextRef="#ctx0" brushRef="#br0" timeOffset="167256.43">13144 15875 0</inkml:trace>
  <inkml:trace contextRef="#ctx0" brushRef="#br0" timeOffset="167617.22">16150 15727 0,'0'0'0,"64"0"15,-1 0-15,43 0 0,21-21 0,-21 0 16,21 21-16,21-22 0,0 22 0,64-21 16,-43 21-16,-21 0 0,-21 0 15,21 0-15,-21 0 0,0 0 0,-21 0 16,21 0-16,-21 0 0,-21 0 0,-1 0 16,1 0-16,-21 0 0,-1 0 15,1 0-15,-22 0 0,0 0 16,-21 0-16,22 21 0,-22-21 0,0 0 15,0 0-15</inkml:trace>
  <inkml:trace contextRef="#ctx0" brushRef="#br0" timeOffset="167728.16">19177 15558 0,'21'0'0,"-42"0"0,63-22 16,1 22-16,-22-21 0,-21 0 15,21 21-15,-21-21 0,21 0 0,-21 0 0,0-1 16,-21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03:57:02.9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550 0,'0'0'0,"-21"0"15,21 22-15,-22-1 16,1 0-16,21 0 0,0 0 0,0 0 16,-21 1-16,21 20 0,0-21 15,0 0-15,0 0 0,0 1 16,21-1-16,-21 0 0,21 0 16,1 0-16,-1-21 0,21 0 15,-21 0-15,0 0 0,22 0 0,-22 0 16,21-21-16,1 0 0,-1 0 15,0 0-15,1-1 0,20-20 16,-21 21-16,1-21 0,20 20 0,-20-20 16,-22 21-16,21-21 0,-21 20 15,0-20-15,1 0 0,-22 21 16,0-1-16,0-20 0,0 21 16,0 0-16,-22 0 0,1 21 0,0 0 15,0 0 1,0 0-16,21 21 15,-21 0-15,21 0 0,-22 0 16,22 22-16,0-22 0,0 21 0,-21 0 16,21 1-16,-21 20 0,21-20 15,0 20-15,0 1 0,-21-1 16,21 1-16,-21-1 0,21 1 0,-21-1 16,21 1-16,0-22 0,0 21 15,0 1-15,0-22 0,0 22 16,-22-1-16,22-20 0,-21 20 0,21-21 15,-21 22-15,21-22 0,-21 1 16,0-22-16,21 21 0,-21-21 16,-1 0-16,1-21 0,0 0 15,0 0-15,0 0 16,-22 0-16,22 0 0,0-21 0,0-21 16,-21 21-16,-1-22 0,22 22 15,-21-21-15,21 0 0,-22-1 0,1 1 16,21 21-16,-22-22 0,22 22 15,0 0-15,0 0 0,0 0 16,0 21-16,21 21 31,0 0-15,0 0-16,21 22 0,21-1 0,-21 0 16,0 1-16,1-22 0,20 21 15,0 0-15,-21 1 0,22-22 0,-22 0 16,21 21-16,1-20 0,-1-22 15,0 21-15,-21-21 0,22 0 16,-1 0-16,0 0 0,22 0 0,-22-21 16,1-1-16,20 1 0,-21-21 15,1 21-15,-1-22 0,-21 1 0,22 0 16,-22-1-16,0 1 0,0 0 16,0-1-16,-21 22 0,0-21 15,0 21-15,0-22 0,0 22 16,0 0-16,0 0 15,0 42 1,0 0-16,0 0 16,0 1-16,-21-1 0,21 21 0,0-21 15,0 22-15,-21-1 0,21-21 16,-21 21-16,0 1 0,21-1 16,0-21-16,-22 0 0,22 22 0,-21-22 15,21 0-15,0 0 0,0 0 31,0-42-15,0 0-16,0 0 0,0 0 0,21 0 16,1-22-16,-1 1 0,0 21 15,0-22-15,0 1 0,0 0 0,1-1 16,20 22-16,-21-21 0,0 21 16,22 0-16,-22-1 0,21 1 15,-21 0-15,0 21 0,1 0 0,-1 0 16,0 0-16,-21 21 0,0 0 15,21-21-15,-21 22 0,0-1 0,0 21 16,0-21-16,0 22 0,0-22 16,0 21-16,0 0 0,0-20 15,0 20-15,0-21 0,0 0 16,0 0-16,0 1 0,0-1 0,21 0 16,-21 0-16,21-21 0,1 0 15,-1 0-15,0 0 0,0 0 16,0 0-16,0-21 0,1 0 15,-1 0-15,0-1 0,0-20 16,0 21-16,0-21 0,1-1 0,-1 22 16,0-21-16,0-1 0,-21 1 15,0 21-15,21 0 0,-21 0 16,0-1-16,21 1 0,-21 0 0,0 42 47,-21 0-47,21 1 0,-21-1 0,0 0 15,21 0-15,-21 21 0,21 1 16,-21-1-16,21-21 0,0 22 0,0-1 16,0 0-16,0-21 0,0 22 15,0-22-15,0 0 0,0 0 16,0 0-16,21 1 0,0-22 16,0 21-16,0-21 0,0 0 15,1 0-15,-1 0 0,0-21 0,0-1 16,0 1-16,22-21 0,-22 21 15,0-22-15,21-20 0,-21 21 16,22-22-16,-22 22 0,21-22 16,-21 1-16,1 20 0,20-20 0,-21-1 15,0 1-15,0-1 0,-21 1 16,22-1-16,-22 1 0,21-1 0,-21 22 16,0-21-16,0 20 0,0 22 15,0-21-15,0 21 0,0-1 0,-21 1 16,21 0-16,-22 21 0,1 0 15,0 0-15,21 21 16,-21 0-16,21 1 0,-21 20 16,21 0-16,0 1 0,0 20 15,0 1-15,0-1 0,-21 1 16,21-1-16,0 1 0,-22-1 16,22-21-16,0 22 0,0-1 0,0-20 15,0-1-15,0 0 0,0 1 16,0-1-16,0-21 0,0 22 0,22-22 15,-1 0-15,0 0 0,0-21 16,0 0-16,0 0 0,1 0 16,-1 0-16,0 0 0,21-21 15,-21 0-15,1 0 0,-1-1 16,0 1-16,0-21 0,0 21 16,-21-22-16,0 1 0,0 21 0,0-21 0</inkml:trace>
  <inkml:trace contextRef="#ctx0" brushRef="#br0" timeOffset="216.87">3683 1249 0,'0'0'16,"0"21"-16,21-21 16,0 0-16,0 0 0,22 0 0,-22 0 15,21 0-15,1 0 0,-1 0 16,0-21-16,-21 0 0,22 21 0,-1-21 15,-21 21-15,22-22 0,-22 22 16,0-21-16,0 21 0,0 0 16,0-21-16,-21 0 15,-21 0-15</inkml:trace>
  <inkml:trace contextRef="#ctx0" brushRef="#br0" timeOffset="383.78">3535 1122 0,'-21'0'16,"42"0"-16,-64 0 0,22 0 16,21 21-16,21-21 31,1 0-15,-1 0-16,0 0 15,0 0-15</inkml:trace>
  <inkml:trace contextRef="#ctx0" brushRef="#br0" timeOffset="1560.34">4762 1630 0,'0'-21'0,"0"0"16,0-1-16,0 1 16,22 0-16,-22 0 0,0 0 0,21 0 15,-21-22-15,0 22 0,0 0 16,0 0-16,0 0 0,0-1 15,0 1-15,-21 0 0,-1 0 16,1 0-16,0 21 0,0 0 0,0 0 16,-22 0-16,22 0 0,-21 0 15,21 21-15,-22 0 0,1 0 16,0 22-16,-1-22 0,22 21 0,-21 0 16,21 1-16,-22-1 0,22 0 15,21 1-15,-21-1 0,21 0 0,0 1 16,0-1-16,0-21 0,0 22 15,21-22-15,0-21 0,1 21 0,-1-21 16,21 0-16,-21 0 0,22 0 16,-1-21-16,0 21 0,1-21 0,-1-22 15,0 22-15,1 0 16,-1-21-16,0-1 0,-21 22 0,1-21 16,20-1-16,-42 1 0,21 21 15,-21-21-15,21-1 0,-21 1 0,0 21 16,0-22-16,0 22 0,0 0 15,0 0-15,0 0 0,0 0 0,-21 21 16,0 21 0,21 0-16,0 0 0,0 0 0,0 0 15,0 22-15,-21-1 0,21-21 16,0 22-16,0-1 0,0 0 0,0 1 16,0-1-16,0-21 15,0 21-15,0-20 0,0-1 0,21 0 16,0 0-16,0 0 0,0-21 15,1 0-15,-1 0 0,0 0 0,0 0 16,21-21-16,-20 0 0,-1 0 16,0 0-16,21-22 0,-21 22 0,1-21 15,-1-1-15,0 1 0,0 0 16,0-22-16,22 22 0,-43-22 0,21 1 16,0-1-16,0 1 0,0-1 15,-21 1-15,0-1 0,0 1 0,0 21 16,0-22-16,0 22 0,0-1 15,0 22-15,0 0 0,0 0 16,0 0-16,-21 21 16,0 21-1,21 21-15,0 1 0,0-1 16,0 0-16,0 22 0,0-1 16,-21 1-16,21 20 0,0-20 0,0-1 15,0 1-15,0-1 0,-21-20 16,21 20-16,0-20 0,0 20 0,0-21 15,0 1-15,0-1 0,0-21 16,21 22-16,-21-22 0,21 0 0,0-21 16,0 21-16,0-21 15,1 0-15,20 0 0,-21 0 0,0 0 16,22-21-16,-22 0 0,0 0 16,21-22-16,-21 22 0,1 0 0,20-21 15,-21-1-15,0 22 0,-21-21 0,0-1 16,21 22-16,-21 0 0,0 0 15,0 0-15,0 0 0,0 42 32,-21 0-32,21 0 0,0 21 0,0-20 15,-21-1-15,0 21 0,21 0 16,-21-20-16,21 20 0,0-21 0,0 0 16,0 0-16,0 1 15,0-1-15,0 0 0,21-42 31,0 0-31,-21-1 16,21 1-16,-21 0 0</inkml:trace>
  <inkml:trace contextRef="#ctx0" brushRef="#br0" timeOffset="1723.24">5800 1143 0,'0'0'0,"-64"-21"16,43 21-1,0 0 1,21 21-16,0 0 16,0 0-1,21-21-15,0 0 0,0 0 16,0 0-16</inkml:trace>
  <inkml:trace contextRef="#ctx0" brushRef="#br0" timeOffset="2563.82">6181 1418 0,'0'0'16,"-22"0"-16,22-21 16,0 0-16,0 0 15,22 0-15,-22-1 16,21 1-16,0 21 0,21-21 0,-21 0 15,22 21-15,-1 0 0,22-21 16,-22 21-16,21 0 0,-20 0 0,-1 21 16,0 0-16,1 0 0,-22 0 15,0 22-15,-21-22 0,0 21 0,-21 1 16,-21-1-16,-1 0 0,1 1 16,0-1-16,-1 0 0,1 1 0,0-22 15,-1 21-15,1 0 0,21-20 16,-22-1-16,22 0 0,0-21 0,0 21 15,21-42 17,0 0-32,0 0 0,21-1 15,-21 1-15,42 21 0,-20-21 16,-1 0-16,21 21 0,0-21 0,1 21 16,-1 0-16,0 0 0,1 0 15,20 0-15,-20 0 0,-1 21 0,0 0 16,22 0-16,-22 0 0,0 22 15,1-22-15,-22 21 0,21 1 0,-21-1 16,22 0-16,-22 1 0,-21-1 0,0 21 16,0-20-16,0 20 0,0 1 15,0-1-15,-42 1 0,20-1 0,-20 1 16,0 20-16,-1-20 16,-20-22-16,21 22 0,-22-1 0,1-20 15,-22 20-15,21-21 0,1 1 0,-1-1 16,-20-21-16,20 22 0,1-22 15,-1-21-15,1 0 0,-1 0 0,22-21 16,-22-1-16,22-20 0,-21 0 16,20-1-16,1 1 0,0-21 0,-1-22 15,22 21-15,-21-20 0,21-1 0,21 0 16,0 1-16,0 20 16,0-20-16,0 20 0,0 22 0,21-22 0,0 22 15,21 0-15,-21-1 16,1 1-16,20 0 0,0 20 0,1-20 15,-1 21-15,-21 0 0,21 0 16,1-1-16,-1 22 0,-21-21 0,22 21 16</inkml:trace>
  <inkml:trace contextRef="#ctx0" brushRef="#br0" timeOffset="3155.77">7599 1334 0,'0'0'0,"-85"-149"16,43 149-1,21-21-15,-22 21 0,22 0 0,-21 0 16,-1 0-16,22 21 0,-21 1 15,0-1-15,20 21 0,-20-21 0,0 22 16,21-1-16,-1 21 0,1-20 16,0 20-16,0-20 0,21-1 0,0 21 15,0-20-15,0-1 0,0 0 16,0-20-16,21-1 0,-21 0 16,42 0-16,-20 0 0,-1-21 15,0 0-15,21 0 0,-21 0 0,22 0 16,-22-21-16,21 0 0,-21 0 15,22 0-15,-1-22 0,-21 1 0,22 0 16,-22-1-16,0 1 0,21 0 16,-21-22-16,-21 22 0,22-22 0,-22 1 15,21 20-15,-21 1 0,0 0 16,0-1-16,0 1 0,0 21 16,0 0-16,-21 21 15,21 21-15,-22-21 0,22 42 16,0-21-16,-21 22 0,21-1 15,0 0-15,0 1 0,0-1 0,0 0 16,0 1-16,0 20 0,0-20 16,0-1-16,0 0 0,0 1 0,21-1 15,1-21-15,-22 21 0,21-20 0,0-22 16,0 21-16,21-21 0,-20 0 16,-1 0-16,21 0 0,-21-21 0,22 21 15,-1-43-15,0 22 0,-21-21 16,22 21-16,-22-43 0,21 22 15</inkml:trace>
  <inkml:trace contextRef="#ctx0" brushRef="#br0" timeOffset="4359.89">8297 445 0,'0'0'0,"0"-22"0,0 1 0,0 0 0,0 0 15,0 42 1,0 0-16,0 0 0,-21 1 0,21 20 15,0 0-15,0 22 0,-21-1 16,0 1-16,0-1 0,21 22 0,0-22 16,-22 22-16,1 0 0,21-22 15,-21 22-15,21-22 0,0 1 16,0-1-16,0 1 0,0-1 16,0-20-16,0-1 0,0 0 0,0 1 15,0-1-15,21-21 0,0 0 0,1 1 16,-1-1-16,0-21 0,0 0 15,0 0-15,0-21 0,22-1 0,-22 1 16,0 0-16,21-21 0,1-1 16,-22 1-16,21 0 0,-21-1 0,22 1 15,-22-21-15,0 20 0,0 1 16,0 0-16,1 20 0,-22-20 0,21 21 16,-21 42 15,0 0-31,0 22 15,0-22-15,-21 21 0,21-21 0,0 22 16,-22-22-16,22 21 0,0 0 0,0-20 16,0 20-16,0-21 0,0 0 15,0 0-15,0 1 0,22-1 0,-1 0 16,0-21-16,-21 21 0,42-21 16,-21 0-16,1 0 0,-1-21 0,21 0 15,-21 0-15,22-1 0,-22 1 16,21 0-16,-21-21 0,0 21 0,1-22 15,-1 22-15,0-21 0,0 21 0,0-1 16,-21 1-16,0 0 16,0 42 15,0 0-31,-21 1 0,21-1 0,0 21 16,-21-21-16,21 0 0,-21 22 15,21-22-15,0 0 0,0 21 0,0-20 16,0-1-16,0 0 0,0 0 15,21-21-15,0 0 0,0 0 16,0 0-16,1 0 16,-22-21-16,21 0 0,-21 0 15,21-1-15,-21 1 0,0 0 0,0-21 16,0 21-16,0-22 0,0 22 16,0 0-16,0-21 0,-21 20 15,0 1-15,21 0 0,0 0 0,-22 21 16,22-21-16,-21 0 0,21-1 15,21 1 1,1 21 0,20 0-16,-21 0 0,0 0 0,22-21 15,-1 21-15,-21 0 0,21 0 16,1 0-16,-1 21 0,0 0 0,-20-21 16,20 22-16,-21-1 0,21 0 15,-20 21-15,-22-21 0,21 1 16,-21-1-16,0 21 0,0-21 0,0 22 15,0-22-15,0 0 0,0 21 16,-21-21-16,21 1 0,0-1 0,0 0 16,0 0-16,-22-21 15,22-21 1,0 0 0,0 0-16,0-1 0,0-20 15,0 21-15,22-21 0,-1-1 0,0 1 16,0 0-16,0-1 15,0 1-15,1 0 0,20-1 0,0 1 0,1 0 16,-1-1-16,0 22 16,1 0-16,-1 21 0,-21 0 0,21 0 15,1 21-15,-22 0 0,0 0 0,0 1 16,0 20-16,1 0 0,-1-21 16,-21 22-16,0-1 0,0 0 0,0 1 15,0-1-15,0 0 0,0-20 16,0 20-16,-21-21 0,-1 21 0,22-20 15,0-1-15,0 0 0,-21-21 16,21 21-16,-21-21 0,21-21 31,0 0-31,0 0 0,-21-1 16,21 1-16,0 0 0,-21-21 16</inkml:trace>
  <inkml:trace contextRef="#ctx0" brushRef="#br0" timeOffset="4557.31">9991 762 0,'0'0'16,"-43"-42"-1,22 21-15,0 21 0,0 0 0,0 0 0,-1 0 32,1 0-17,21 21 1,0 0-16,-21-21 31,0 0-31,0 21 0</inkml:trace>
  <inkml:trace contextRef="#ctx0" brushRef="#br0" timeOffset="4773.18">8488 1016 0,'0'0'0,"-43"21"0,22 0 15,0-21-15,0 0 16,21 22-16,21-22 16,0 0-16,0 0 15,22 0-15,-1 0 0,-21 0 0,43 0 16,-22-22-16,22 22 0,-22 0 16,21-21-16,-20 21 0,-1 0 0,0 0 15,1-21-15,-22 21 0,0 0 16</inkml:trace>
  <inkml:trace contextRef="#ctx0" brushRef="#br0" timeOffset="5459.82">2138 2561 0,'0'0'0,"-21"0"15,63 0 1,-21 0-1,21 0-15,1 21 0,-1-21 16,22 0-16,-1 0 0,22 0 16,-1 0-16,1 0 0,0 0 0,21 0 15,-1-21-15,1 0 0,21 21 16,0-21-16,21 21 0,1-21 0,-1 21 16,0-21-16,21 21 0,1-22 15,20 1-15,1 21 0,-1-21 0,1 21 16,-1-21-16,22 0 0,-22 21 0,1-21 15,20 21-15,-20-22 0,21 1 16,-1 21-16,-20-21 0,20 21 16,-20-21-16,21 0 0,-1 21 0,-20-21 15,-1 21-15,22 0 0,-22-22 0,1 22 16,-22 0-16,1 0 0,-1 0 16,0 0-16,-21 0 0,1 0 15,-1 0-15,-42 0 0,-1 0 0,1 0 16,-42 0-16,-1 0 0,1 0 15,-22 0-15,-21 0 0,0 0 0,1 0 16,-22 22-16,-22-22 16,1 0-1,0 21-15</inkml:trace>
  <inkml:trace contextRef="#ctx0" brushRef="#br0" timeOffset="6288.56">4318 4890 0,'0'-85'16,"0"64"-1,-21 21-15,0 0 0,-1 0 16,1 0-16,0 0 0,0 0 16,0 0-16,0 21 0,-22 0 15,22 0-15,0 0 0,0 22 0,0-22 16,-1 21-16,1 1 0,0-1 15,21 0-15,-21 1 0,21-1 16,-21 0-16,21 1 0,0 20 16,0-21-16,0-20 0,0 20 0,0 0 15,0 1-15,21-1 0,-21-21 16,21 0-16,0 22 0,0-22 0,1-21 16,-22 21-16,42-21 0,-21 0 0,0 0 15,0 0-15,1 0 0,-1-21 16,0 0-16,0 21 0,21-22 0,-20 1 15</inkml:trace>
  <inkml:trace contextRef="#ctx0" brushRef="#br0" timeOffset="7067.96">4593 5186 0,'0'0'15,"-21"0"-15,21 21 16,-21 0-16,0-21 0,-1 21 15,1 22-15,0-22 0,21 0 0,-21 0 16,0 22-16,21-22 0,0 0 16,0 0-16,0 0 0,0 0 0,0 1 15,21-1 1,0-21-16,0 0 0,0 0 0,1 0 16,-1 0-16,0-21 15,0-1-15,0 22 0,22-21 0,-43 0 16,21 0-16,0 0 0,-21 0 0,21 21 15,-21-22-15,0 1 0,0 0 16,0 0-16,0 0 0,-21 0 0,0 21 16,0-22-16,-1 22 15,1 0-15,0 0 0,21-21 16,0 0 15,21 21-31,0-21 16,1 21-16,-1 0 0,0 0 0,21-21 15,-21 21-15,1 0 0,20 0 16,-21 0-16,0 0 0,0 0 16,1 21-16,-1 0 0,0 0 15,-21 0-15,21 1 0,-21-1 16,21 21-16,-21-21 0,0 0 0,0 1 16,0-1-16,0 0 0,0 0 0,0 0 15,0 0-15,0 1 16,0-1-16,0-42 47,0-1-47,0 1 15,0 0-15,0 0 16,0 0-16,0 0 0,0-1 0,0-20 16,0 21-16,21 0 0,1 0 15,-1-1-15,-21 1 0,21 0 0,0 0 16,0 21-16,0 0 0,1 0 15,-1 0-15,0 0 0,0 0 0,0 0 16,0 21-16,-21 0 0,22 0 16,-22 1-16,21-1 0,-21 0 0,0 21 15,0-21-15,0 1 0,0-1 16,0 0-16,0 0 0,0 0 16,-21 0-16,21 1 0,-22-22 0,22 21 15,0-42 32,0-1-47,22 1 0,-1 0 16,0 0-16</inkml:trace>
  <inkml:trace contextRef="#ctx0" brushRef="#br0" timeOffset="7508.13">5736 5165 0,'0'0'0,"21"-21"0,0 21 15,-21-22-15,0 1 16,-21 21 0,0 0-1,0 0-15,0 0 0,0 21 0,-1-21 16,1 22-16,0-22 0,0 21 16,0 0-16,0 0 0,21 0 15,0 0-15,0 1 16,0-1-16,21 0 15,0 0-15,0-21 0,0 21 16,0-21-16,1 21 0,-1-21 16,0 22-16,0-22 0,-21 21 0,21-21 15,-21 21-15,21-21 0,-21 21 16,0 0-16,0 0 16,-21 1-16,0-1 0,-21-21 15,21 21-15,-1-21 0,-20 0 16,21 0-16,0 0 0,-22 0 0,22 0 15,0 0-15,0 0 0,-21 0 16,20 0-16,1-21 0,0 21 0,0-21 16,0-1-16,21 1 15,-21 21-15,21-21 0,0 0 16,0 0-16,0 0 0,21-1 16,0 22-1,-21-21-15,21 0 0</inkml:trace>
  <inkml:trace contextRef="#ctx0" brushRef="#br0" timeOffset="7900.31">6159 4128 0,'0'0'0,"0"84"16,0-41-16,0-1 0,0 0 16,0 22-16,0-22 0,-21 22 0,21-1 15,0 1-15,-21-1 0,21 22 16,-21-22-16,21 1 0,-21-1 0,0 1 15,21-1-15,0-20 0,-22 20 0,22-21 16,-21-20-16,21 20 0,0-21 16,0 21-16,0-20 0,0-1 15,0 0-15,21-21 32,1 0-32,-22-21 15,21 0-15,-21-1 0,21 1 16,-21 0-16,0 0 0</inkml:trace>
  <inkml:trace contextRef="#ctx0" brushRef="#br0" timeOffset="8075.21">5884 5080 0,'43'-21'31,"-22"21"-31,0 0 0,0-21 0,0 21 16,0 0-16,1-21 0,-1 21 16,0 0-16,0 0 0,0-22 0</inkml:trace>
  <inkml:trace contextRef="#ctx0" brushRef="#br0" timeOffset="8501.01">6286 5038 0,'0'0'0,"0"-21"31,0-1-15,22 22-1,-1 0 1,0 0-16,0 0 0,-21 22 15,21-1-15,0 0 0,1 0 16,-22 0-16,21 0 0,-21 1 0,21 20 16,-21-21-16,0 0 0,0 22 15,0-22-15,0 0 0,0 0 16,0 0-16,0 0 0,-21 1 0,21-1 16,-21-21-16,21 21 15,0-42 1,0 0-1,0-1-15,0 1 0,0 0 16,0 0-16,0 0 0,0 0 16,0-22-16,21 22 0,0 0 0,0-21 15,-21 20-15,21 1 0,0 0 16,-21 0-16,22 0 0,-1 0 16,0 21-16,-21-22 0,21 22 0,0 0 15</inkml:trace>
  <inkml:trace contextRef="#ctx0" brushRef="#br0" timeOffset="8955.2">6900 5017 0,'0'63'15,"0"-42"-15,-21 0 0,21 1 0,-21-1 16,21 0-16,0 21 0,-21-21 0,21 1 15,0-1-15,0 0 0,0 0 0,0 0 16,0 0-16,0 1 16,0-1-16,0 0 0,0 0 15,21-21-15,0 0 16,0 0-16,0 0 0,1 0 16,-1 0-16,0-21 0,0 0 0,0 0 15,0 21-15,1-22 0,-1 1 0,0-21 16,0 21-16,-21 0 0,21-1 15,-21-20-15,21 21 0,-21 0 0,0 0 16,0-1-16,0 1 16,0 0-16,0 0 0,-21 42 31,21 0-31,0 0 16,-21 1-16,21-1 0,-21 0 0,21 0 15,0 0-15,0 22 0,0-22 0,0 0 16,0 0-16,0 0 0,0 0 15,0 1-15,0-1 0,21-21 16,0 0-16,0 21 16,1-21-16,-1 0 0,0 0 0,0 0 15</inkml:trace>
  <inkml:trace contextRef="#ctx0" brushRef="#br0" timeOffset="9256.04">7705 4995 0,'0'0'16,"0"-21"-16,0 0 0,0 0 0,-22 21 0,1-21 15,0 21-15,0 0 16,0 0-16,0 21 0,-1-21 16,1 21-16,0 0 0,0 0 15,21 22-15,-21-22 0,0 21 0,-1-21 16,22 22-16,0-22 0,-21 21 0,21-21 15,-21 22-15,21-22 16,0 0-16,0 21 0,0-20 0,0-1 16,0 0-16,21 0 0,0-21 15,1 0-15,-1 0 0,0 0 16,0 0-16,0 0 0,22 0 0,-22-21 16,21 21-16,-21-21 0,22 0 0,-1-22 15</inkml:trace>
  <inkml:trace contextRef="#ctx0" brushRef="#br0" timeOffset="9600.34">8276 4297 0,'0'0'0,"0"-64"16,0-84 0,0 106-16,0 0 0,0 20 0,0 1 15,0 0-15,-21 42 16,21 0-1,-21 22-15,0-1 0,21 0 16,-22 1-16,1 20 0,21 1 0,-21-1 16,0 22-16,0-22 0,21 1 0,-21-1 15,21 1-15,-22 21 0,22-22 16,0 1-16,-21-1 0,21 1 16,-21-1-16,21-21 0,-21 22 0,21-22 15,0 1-15,-21-1 0,21-21 16,0 0-16,0 22 0,0-22 15,0 0-15,21-21 32,0 0-32,0 0 15,0-21-15,-21 0 0,22-1 16,-1 1-16</inkml:trace>
  <inkml:trace contextRef="#ctx0" brushRef="#br0" timeOffset="10004.1">8361 4995 0,'0'22'32,"0"-1"-32,0 0 0,-21 0 0,21 0 15,0 0-15,-22 1 0,1-1 16,21 21-16,-21-21 0,21 22 0,0-22 16,0 0-16,0 0 0,0 0 0,0 0 15,0 1-15,0-1 0,0 0 16,0 0-16,21-21 15,0 0-15,1 0 0,-1 0 16,21 0-16,-21-21 0,0 0 16,1 21-16,-1-21 0,0-1 0,0 1 15,0 0-15,0-21 0,-21 21 16,0-22-16,0 22 0,0 0 16,0 0-16,0 0 0,0-1 0,-21 1 15,21 0-15,-21 21 0,0 0 16,0 0-16,0 0 0,-1 0 0,1 0 15,0 0-15,0 0 0,0 21 0,21 0 16,0 1 0,0-1-16,0 0 15,21-21 1,0 0 0,0 0-16,0 0 0,1 0 0</inkml:trace>
  <inkml:trace contextRef="#ctx0" brushRef="#br0" timeOffset="10416.87">8699 5101 0,'0'0'0,"43"-21"15,-22 21 1,-21-21-16,21 21 0,0 0 16,0 0-16,1 0 15,-22 21-15,21-21 16,-21 21-16,21 0 0,-21 1 15,21-1-15,-21 0 0,0 0 0,0 0 16,0 0-16,0 1 0,0-1 16,0 0-16,0 0 0,0 21 15,0-20-15,0-1 0,0 0 16,-21 0-16,21 0 0,0-42 47,0 0-32,0 0-15,0 0 0,0-1 0,0 1 16,21 0-16,-21-21 0,21 21 16,0-1-16,-21-20 0,22 21 0,-1 0 15,-21 0-15,21-1 0,0 1 0,0 0 16,0 0-16,-21 0 0,22 21 16,-1-21-16,-21-1 0,21 22 15,-21-21-15,21 21 0,-21-21 16,0 0-1,0 0-15</inkml:trace>
  <inkml:trace contextRef="#ctx0" brushRef="#br0" timeOffset="10664.17">7768 4678 0,'0'0'0,"-21"0"16,42 0 0,21 0-16,1 0 0,-1 0 15,22-21-15,-1 21 0,-21 0 0,22-21 16,-1 21-16,1 0 0,-22-22 0,22 22 16,-1-21-16,-20 21 0,-1 0 15,21 0-15,-20-21 0,-22 21 0,21 0 16,-21-21-16,1 21 0,-1 0 0,0-21 15</inkml:trace>
  <inkml:trace contextRef="#ctx0" brushRef="#br0" timeOffset="11531.62">10393 3958 0,'0'-21'0,"0"42"0,21-63 16,-21 21-16,21 0 0,-21-1 16,0 1-16,0 0 0,0 0 0,0 0 15,0 0-15,0-1 0,-21 22 16,-21-21-16,20 21 0,-20 0 0,0 0 15,-1 0-15,1 0 0,-21 21 16,20 1-16,1-22 0,-22 21 0,22 0 16,0 0-16,21 21 0,-22-20 0,22-1 15,0 0-15,21 0 0,0 21 16,0-20-16,0-1 0,0 0 0,21 0 16,0 0-16,22 0 0,-22 1 15,21-1-15,0 0 0,1 0 0,-1 0 16,-21 0-16,22 1 0,-1-1 0,-21 0 15,0 21-15,0-21 16,1 1-16,-22 20 0,0-21 0,0 21 16,0 1-16,-43-22 0,22 21 15,-21-21-15,-1 22 0,1-22 0,-21 21 16,20-21-16,-20 22 0,-1-22 0,22 0 16,-22 0-16,22 0 0,0-21 15,-1 22-15,22-22 0,0 0 0,0 0 16,0 0-16,21-22 15,0 1-15,21 0 16,0 0-16,21 0 16,-20 21-16,20-21 0,0 21 15,1 0-15,-1 0 0,0 0 0,1 0 0,-1 0 16,0 0-16,-21 0 0,22 0 16,-22 21-16,0 0 0,0 0 15,0 21-15,-21 1 0,0-22 0,0 21 16,0 22-16,-21-22 0,0 0 15,0 22-15,-21-22 0,20 22 0,-20-22 16,21 22-16,-21-1 0,20-21 0,1 22 16,0-22-16,21 1 0,-21-1 15,21 0-15,0 1 0,0-22 0,0 0 16,21 21-16,21-42 0,-20 21 16,-1 1-16,21-22 0,-21 0 15,22 0-15,-22 0 0,21 0 0,0 0 16,-20-22-16,20 1 0,-21 0 0,21 21 15</inkml:trace>
  <inkml:trace contextRef="#ctx0" brushRef="#br0" timeOffset="13023.98">9885 12954 0,'0'0'0,"-21"-42"16,21 21-16,-22-1 16,22 1-16,0 0 0,0 0 15,0 0-15,0 0 0,0-1 16,22 1-16,-1 21 0,0-21 0,0 0 16,21 0-16,-20 21 0,20-21 15,0 21-15,1-22 0,-1 22 16,0 0-16,22 0 0,-22 0 0,0 0 15,1 0-15,-22 0 0,21 22 0,-21 20 16,1-21-16,-1 21 0,-21 1 16,0-1-16,0 0 0,0 22 0,-21-22 15,-1 22-15,1-1 0,-21-20 16,0 20-16,-1-21 0,1 22 0,0-22 16,-1 22-16,1-22 0,0 22 0,-1-22 15,1 0-15,21 22 0,0-22 16,21 0-16,0 1 0,0-22 0,0 21 15,0 1-15,21-22 0,0 0 16,0 0-16,0 0 0,0 0 16,22-21-16,-22 22 0,21-22 0,1 0 15,-22 0-15,21 0 0,-21 0 16,22-22-16,-22 22 0,21-21 0,-21 21 16,0-21-16,1 0 0,-1 0 0,-21 0 15,0-1-15,0 1 16,-21 21-1,-1 0-15,1 0 0,0 0 16,0 0-16,0 0 0,0 21 16,-1 1-16,22-1 0,0 0 0,0 0 15,0 21-15,0-20 0,0-1 16,0 21-16,0-21 0,0 22 16,0-22-16,22 21 0,-1 0 0,-21 1 15,21-1-15,-21 0 0,21 1 0,0 20 16,-21-20-16,0-1 0,0 21 15,0-20-15,0 20 0,0-20 0,-21 20 16,0-21-16,-21 22 0,20-22 0,-20 1 16,21-1-16,-21 0 0,-1-21 15,22 22-15,-21-22 0,-1-21 0,22 21 16,-21-21-16,21 0 0,0 0 16,-1-21-16,-20 21 0,21-21 0,0-22 15,0 22-15,-22-21 0,22 0 16,-21 20-16,21-20 0</inkml:trace>
  <inkml:trace contextRef="#ctx0" brushRef="#br0" timeOffset="16512.21">1418 7747 0,'0'-21'0,"0"0"15,0 0 1,0 42 46,0 0-62,0 0 16,0 0-16,0 22 0,0-22 16,0 21-16,0 0 0,0 1 15,0 20-15,0-20 0,0 20 16,0-21-16,0 22 0,0-22 16,-21 22-16,21-22 0,0 22 0,0-22 15,-21 0-15,21 1 0,0 20 16,0-21-16,-21 1 0,21-1 0,-22 22 15,22-22-15,-21-21 0,21 21 16,0 1-16,0-22 0,0 21 0,-21-21 16,21 1-16,0-1 0,0 0 15,0-42 17,0 0-32,0-1 0,0 1 15,0 0-15,0 0 0</inkml:trace>
  <inkml:trace contextRef="#ctx0" brushRef="#br0" timeOffset="17035.91">1079 7895 0,'0'0'16,"-21"0"-16,21-21 0,0 0 0,0 0 16,0 0-16,0-1 0,0 1 15,0 0-15,21-21 0,1 21 16,-1-1-16,0 1 0,21 0 15,1 0-15,-1 0 0,0 0 0,22-1 16,-1 1-16,1 0 0,-22 0 16,22 0-16,-1 21 0,-21 0 0,22 0 15,-22 0-15,1 0 16,-1 0-16,-21 21 0,21 21 0,-20-21 16,-22 22-16,0-1 0,21 22 15,-21-22-15,0 21 0,0 1 0,-21 21 16,-1-22-16,1 1 0,-21-1 15,21 1-15,-22-1 0,1-21 0,-21 1 16,20-1-16,1 0 0,0 1 16,-1-22-16,1 0 0,21 0 0,0 0 15,-22-21-15,22 0 16,0 0-16,0 0 16,21-21-1,0 0 1,21 0-16,0 21 15,0 0-15</inkml:trace>
  <inkml:trace contextRef="#ctx0" brushRef="#br0" timeOffset="17548.14">2222 8657 0,'0'-21'0,"0"42"0,0-63 0,0 21 0,0 0 16,0-1-16,-21 1 0,0 0 15,0 0-15,0 21 16,0-21-16,-1 21 0,1 0 16,0 0-16,0 0 0,0 21 0,0 0 15,-1 0-15,1 0 0,0 1 16,0 20-16,0-21 0,0 21 0,-1-20 15,22 20-15,-21-21 0,21 21 16,-21-20-16,21 20 0,-21-21 0,21 21 16,0-20-16,0-1 0,0 0 15,0 0-15,0 0 0,0 0 16,21 1-16,0-22 0,0 0 16,1 0-16,-1 0 0,0 0 15,21-22-15,-21 1 16,1 0-16,-1 0 0,0 0 0,0-22 15,0 22-15,22-21 0,-22 21 16</inkml:trace>
  <inkml:trace contextRef="#ctx0" brushRef="#br0" timeOffset="17768.25">2244 8594 0,'0'0'0,"0"-21"32,0 42-17,0 0 1,0 0-16,0 0 0,0 0 0,0 22 15,0-22-15,0 21 0,-22-21 0,22 22 16,0-22-16,0 21 16,0-21-16,0 22 0,0-22 0,0 0 15,0 0-15,0 0 0,0 1 16,0-1-16,22-21 16,-1 0-16,0 0 0,0 0 15,0 0-15,0 0 0,1-21 0,-1-1 16</inkml:trace>
  <inkml:trace contextRef="#ctx0" brushRef="#br0" timeOffset="18567.58">2984 8551 0,'0'0'0,"0"-21"0,-21 0 31,0 21-31,0 0 0,0 0 16,0 0-16,-1 21 0,1 0 16,0 1-16,0-22 0,0 21 15,0 21-15,-1-21 0,1 0 0,0 22 16,0-22-16,21 21 0,0-21 16,-21 22-16,21-22 0,0 0 15,0 0-15,0 22 0,0-22 16,0 0-16,21-21 0,0 0 15,0 0-15,0 0 0,1 0 0,-1 0 16,0 0-16,0-21 0,21 0 16,-20-1-16,-1 1 0,21 0 0,-21 0 15,0 0-15,1 0 0,-22-22 16,21 22-16,-21 0 0,21 0 0,-21 0 16,0-1-16,0 1 0,0 0 0,0 0 15,0 0-15,0 42 63,0 0-63,0 0 0,0 0 0,0 22 15,0-22-15,0 21 0,0 1 16,0-1-16,-21 0 0,21 22 0,0-22 16,-21 22-16,21-22 0,0 21 15,0 1-15,0-1 0,0 1 0,0-1 16,0 22-16,0-21 0,0 20 0,0-20 15,0 20-15,0 1 0,0-21 16,0 20-16,0-20 0,0-1 0,0 22 16,0-22-16,0 1 0,0-1 0,0 1 15,0-1-15,0 1 16,0-22-16,0 1 0,-22-1 0,1 0 16,21 1-16,-21-22 0,0 21 0,0-21 15,0-21-15,-1 21 0,-126-63 31,106 21-31,21-21 0,-22 20 0,22-20 16,-21-21-16,21-1 0,0 1 16,-1-1-16,1 1 0,0-22 0,21 21 15,0-20-15,0 20 0,-21-20 0,21 20 16,0-21-16,0 22 16,0-1-16,0 1 0,21-22 0,-21 22 15,21 20-15,0-20 0,22-1 16,-22 22-16,0-21 0,21 20 0,1 1 15,-1-22-15,-21 22 0,22 0 0,-1 21 16,0-22-16,1 1 0,-22 21 16,21-22-16</inkml:trace>
  <inkml:trace contextRef="#ctx0" brushRef="#br0" timeOffset="18956.36">3387 8763 0,'21'0'0,"0"-21"0,0 0 0,0 0 16,0-1-16,1 1 0,-1 0 15,-21 0-15,21 0 16,-21 0-16,0-1 0,0 1 0,0 0 15,0 0-15,-21 21 16,0 0-16,-1 0 0,1 0 0,-21 0 16,21 0-16,-22 0 0,22 21 15,-21 0-15,21 0 0,0 1 16,-1 20-16,1-21 0,21 21 0,0 1 16,0-1-16,0 0 0,0-20 15,0 20-15,0 0 0,21-21 0,1 1 16,-1 20-16,-21-21 0,21 0 0,0-21 15,0 21-15,22-21 0,-22 0 16,0 0-16,21 0 0,-21 0 0,22 0 16,-22-21-16,21 0 0,-21 21 15</inkml:trace>
  <inkml:trace contextRef="#ctx0" brushRef="#br0" timeOffset="19460.07">4085 7430 0,'0'0'0,"0"-22"16,0 44-1,0-1-15,0 21 16,0 0-16,0 22 0,0-1 16,0 1-16,0 21 0,0-1 0,0 1 15,-21 0-15,21-1 0,-21 1 16,21 0-16,0-1 0,0 1 16,0 0-16,-21-22 0,21 1 0,-22 20 15,22-20-15,0-22 0,0 22 16,0-22-16,0 0 0,0 1 0,0-22 15,0 0-15,0 0 0,0 0 0,22-42 32,-22 0-32,21 0 15,0-22-15</inkml:trace>
  <inkml:trace contextRef="#ctx0" brushRef="#br0" timeOffset="19739.91">4106 7451 0,'0'0'0,"233"-85"16,-169 85-1,-1-21-15,-21 21 0,22 0 16,-22-21-16,1 21 0,-1 0 16,0 0-16,1 0 0,-22 0 0,0 0 15,0 0-15,-21 21 0,0 0 16,0 0-16,0 0 16</inkml:trace>
  <inkml:trace contextRef="#ctx0" brushRef="#br0" timeOffset="19975.9">4085 8361 0,'0'0'15,"0"21"-15,21-21 16,0 0-16,1 0 0,-1 0 0,0 0 15,0 0-15,0 0 0,22 0 0,-22 0 16,21-21-16,-21 21 0,0-21 16,22 21-16,-22 0 0,21-21 0,-21 21 15,1 0-15,-22-22 0,21 22 16,0 0-16</inkml:trace>
  <inkml:trace contextRef="#ctx0" brushRef="#br0" timeOffset="20624">5038 8763 0,'0'0'0,"21"0"0,0-21 0,-21 0 16,21-22-16,-21 22 0,0 0 16,0 0-16,0 0 0,0-22 0,0 22 15,0 0-15,0-21 0,-21 21 0,0-1 16,-22 1-16,22 0 0,0 0 16,-21 21-16,-1 0 0,22 0 0,-21 0 15,0 21-15,-1 0 0,1 0 0,21 1 16,-22-1-16,22 21 0,0-21 15,0 22-15,0-1 0,0 0 0,21 1 16,-22-1-16,22 0 0,0 1 16,0-1-16,0 0 0,0-21 15,0 1-15,0 20 0,22-21 0,-1 0 16,0-21-16,0 21 0,0-21 16,22 0-16,-22 0 0,0 0 15,21-21-15,-21 0 0,22 0 0,-22 0 16,21 0-16,1-22 0,-22 22 15,21-21-15,-21 21 0,22-22 0,-22 1 16,0 0-16,0 20 0,0-20 0,-21 0 16,0 21-16,0-22 0,0 22 15,0 0-15,0 0 0,0 0 16,0 42 0,0 0-16,-21 0 15,21 0-15,-21 0 0,21 22 16,0-1-16,0-21 0,-21 22 0,21-1 15,0 0-15,0 1 0,0-22 16,0 21-16,0-21 0,0 22 0,0-22 16,0 0-16,21 0 0,-21 0 0,21-21 15,0 0-15,0 21 0,1-21 16,-1 0-16,0 0 0,0 0 0,0-21 16,22 0-16,-22 0 0,21 0 0</inkml:trace>
  <inkml:trace contextRef="#ctx0" brushRef="#br0" timeOffset="20911.5">5757 8467 0,'0'-21'0,"0"42"0,-21-64 0,0 22 16,0 21-16,0 0 0,-22 0 0,22 0 16,0 0-16,0 0 0,0 0 15,-22 21-15,22 1 0,0-1 0,0 0 16,0 0-16,-1 21 0,22-20 0,-21 20 15,21 0-15,-21 1 0,21-1 16,-21-21-16,21 21 0,0 1 0,0-22 16,0 21-16,0-21 0,21 1 15,0-1-15,0 0 0,1 0 16,-1 0-16,0-21 0,0 21 0,21-21 16,-20 0-16,20 0 0,-21 0 0,21 0 15,1 0-15,-22-21 0,21 21 16,-21-21-16,22 0 0,-22 0 0,21 0 15,-21-22-15</inkml:trace>
  <inkml:trace contextRef="#ctx0" brushRef="#br0" timeOffset="21279.57">6435 7239 0,'0'0'0,"-22"0"0,1 21 0,0 0 15,21 1-15,0 20 0,-21 0 0,21 1 16,-21 20-16,21-21 0,-21 22 16,21-1-16,0 1 0,0 21 0,-22-22 15,22 22-15,-21-1 0,21-20 0,0 21 16,-21-1-16,21-20 15,-21-1-15,21 22 0,-21-22 0,21-20 16,0 20-16,-21 1 0,21-22 0,-22 0 16,22 1-16,0-1 0,0-21 15,0 22-15,0-22 0,0 0 0,0 0 16,0 0-16,0 0 0,22-21 31,-1 0-31,0-21 0,0 0 16,-21 0-16,21 0 0,0 0 0</inkml:trace>
  <inkml:trace contextRef="#ctx0" brushRef="#br0" timeOffset="21512.44">6075 8361 0,'0'0'15,"-21"0"-15,-1 0 0,1 0 16,42 0-1,1 0 1,20 0-16,-21 0 0,0 0 16,22-21-16,-22 21 0,21 0 0,-21-21 15,22-1-15,-1 22 0,0 0 16,-21 0-16,22-21 0,-1 21 0,-21 0 16,0 0-16,1 0 0,-1 0 15,0 0-15</inkml:trace>
  <inkml:trace contextRef="#ctx0" brushRef="#br0" timeOffset="21984.2">6731 8424 0,'-21'0'0,"0"43"16,-1-43-16,1 21 0,21 0 16,-21 0-16,0 0 0,21 1 15,-21 20-15,21-21 0,0 21 0,-21-20 16,21 20-16,-22 0 0,22 1 0,0-22 16,0 21-16,0-21 0,0 0 15,0 1-15,22-1 0,-1 0 0,0 0 16,0-21-16,0 0 0,0 0 0,1 0 15,-1 0-15,21 0 0,-21 0 0,0 0 16,22 0-16,-22-21 0,0 0 16,21 0-16,-20-22 0,-1 22 0,0 0 15,0-21-15,0-1 0,-21 1 16,0 21-16,0-22 0,0 1 16,0 0-16,0-1 0,-21 22 0,0-21 15,0 21-15,0 0 0,-1-1 0,1 22 16,0 0-16,-21 0 0,21 0 15,-1 0-15,1 0 0,0 0 16,0 22-16,21-1 0,-21-21 0,21 21 16,0 0-16,0 0 15,21 0-15,0-21 0,0 0 16,0 0-16,1 22 0,20-22 0</inkml:trace>
  <inkml:trace contextRef="#ctx0" brushRef="#br0" timeOffset="22468.32">7281 8573 0,'0'-22'16,"0"1"-16,0 0 15,0 0-15,21 0 16,1 21-16,-1 0 15,0 0-15,0 0 16,0 0-16,0 0 16,1 21-16,-1 0 0,-21 0 15,21 0-15,-21 1 0,21-1 0,-21 0 16,21 0-16,-21 21 0,0-20 0,0 20 16,0-21-16,0 0 0,0 22 0,0-22 15,0 0-15,0 0 0,0 0 16,-21 0-16,0 1 0,0-1 0,0 0 15,21-42 17,0 0-17,0-1-15,0 1 0,0 0 16,0 0-16,21-21 0,0 20 16,0-20-16,0 0 0,0 21 0,1-22 15,-1 22-15,0-21 0,0 21 0,0-1 16,0 1-16,1 0 0,-1 0 15,0 0-15,0 21 0,0 0 0,0 0 16,1 0 0,-1 0-16,0 0 15,0 0-15</inkml:trace>
  <inkml:trace contextRef="#ctx0" brushRef="#br0" timeOffset="23239.97">8001 8446 0,'0'21'0,"0"0"16,0 0-16,-21 0 16,21 0-16,-21 1 0,21-1 0,0 0 15,0 0-15,-22 0 0,22 0 0,0 1 16,0-1-16,0 0 0,-21 0 16,21 0-16,0 0 0,0 1 0,0-1 15,0 0-15,0 0 0,21-21 16,1 0-16,-1 0 0,0 0 15,0 0-15,0 0 0,0 0 16,1 0-16,20-21 0,-21 21 0,0-21 16,22 0-16,-22-1 0,0 1 0,0 0 15,0 0-15,0 0 0,1 0 16,-1-22-16,-21 22 0,21 0 0,-21 0 16,21-22-16,-21 22 0,0 0 0,0 0 15,0 0-15,21 0 16,-21-1-16,0 44 47,-21-1-47,21 0 15,0 0-15,-21 21 0,0-20 16,0 20-16,-1 0 0,22 1 0,-21-1 16,0 0-16,0 22 0,0-22 15,0 22-15,21-1 0,-22-21 0,22 22 16,-21-1-16,21-20 0,0 20 0,0 1 15,0-22-15,0 22 0,0-1 16,0-21-16,0 22 0,21-1 0,1 1 16,-1-22-16,-21 22 0,21-1 0,0-20 15,-21 20-15,21-21 0,0 22 16,-21-22-16,22 22 0,-1-22 0,-21 0 16,0 22-16,21-22 0,-21 1 0,21-1 15,-21 0-15,0 1 0,0-22 16,0 21-16,0-21 0,-21 0 0,0 1 15,0-22-15,-1 0 0,1 21 0,-21-21 16,21 0-16,-22 0 0,1-21 16,0-1-16,-1 1 0,1 0 0,0-21 15,-22-1-15,22 1 0,-22 0 0,1-22 16,21 22-16,-22-22 0,22 1 0,-22-1 16,22 1-16,21-1 0,0 1 15,-1-1-15,22 1 0,0-1 0,0 1 16,0 21-16,22-22 0,-1 22 0,0-22 15,21 22-15,-21 0 0,22-1 16,-22 22-16,21-21 0,1-1 16,-1 22-16,0-21 0,22 0 0,-22 20 15,0 1-15,1-21 0,-1 21 16,0-22-16,1 22 0,-1 0 0,0-21 16,-20 21-16</inkml:trace>
  <inkml:trace contextRef="#ctx0" brushRef="#br0" timeOffset="23879.58">8826 8636 0,'0'21'16,"-21"-21"-1,21 21-15,0 1 0,0-1 16,0 0 0,21-21-1,1 0-15,-1 0 0,0 0 16,0 0-16,0-21 16,-21 0-16,21 21 0,-21-22 15,0 1-15,0 0 16,-21 21-1,0 0-15,0 0 0,0 0 16,0 0 0,21 21-1,0 0-15,0 1 16,21-22 15,0 0-31</inkml:trace>
  <inkml:trace contextRef="#ctx0" brushRef="#br0" timeOffset="24173">9610 8276 0,'-22'0'15,"22"21"-15,0 1 16,0 20-16,0-21 0,0 0 16,0 22-16,-21-1 0,21-21 0,0 21 15,-21-20-15,21 20 0,0 0 0,0-21 16,0 1-16,-21 20 0,21-21 16,0 0-16,0 0 0,0 1 15,0-44 16,0 1-31</inkml:trace>
  <inkml:trace contextRef="#ctx0" brushRef="#br0" timeOffset="24580.37">9546 7938 0,'-21'0'0,"0"0"16,0 0-16,21 21 16,-22-21-16,22 21 0,0 0 15,0 0-15,0 0 0,0 1 16,0-1-16,0 0 0,0 0 0,0 21 16,22-20-16,-1-1 0,-21 0 15,21-21-15,0 0 0,0 0 16,0 0-16,22 0 0,-22 0 0,0 0 15,0 0-15,22 0 0,-22-21 0,0 0 16,0 21-16,0-22 0,0 1 16,-21 0-16,0 0 0,0 0 0,0-22 15,0 22-15,0 0 0,-21 0 0,0 0 16,0 0-16,0-1 0,0 1 16,-1 21-16,1 0 0,0 0 15,0 0-15,0 0 0,0 0 0,-1 0 16,1 0-16,21 21 0,-21 1 15,21 20-15,-21-21 0,21 0 0,0 22 16,0-22-16,0 0 0,0 21 16,0-21-16,0 1 0,21-1 0,-21 21 15</inkml:trace>
  <inkml:trace contextRef="#ctx0" brushRef="#br0" timeOffset="25128.13">10033 8382 0,'0'0'15,"0"21"-15,-21 0 0,21 1 0,0 20 0,-21-21 16,21 0-16,0 22 0,0-22 15,-22 0-15,22 21 0,0-21 0,-21 1 16,21-1-16,0 0 0,0 0 0,0 0 16,0 0-16,-21-21 15,21-21 17,0 0-32,0 0 0,0 0 15,0 0-15,0-1 0,21-20 16,-21 21-16,21-21 0,1 20 0,-1-20 15,0 0-15,-21-1 0,21 1 0,21 21 16,-20-21-16,-1 20 0,21 1 16,-21 0-16,22 0 0,-1 0 0,-21 21 15,21 0-15,-20 0 0,20 21 16,-21 0-16,0 0 0,0 0 0,1 1 16,-1-1-16,0 0 0,0 21 0,-21-21 15,0 22-15,0-22 0,0 0 16,0 21-16,0-20 0,0-1 15,0 21-15,0-21 0,0 0 0,-21 1 16,21-1-16,0 0 0,-21-21 0,0 21 16,-1-21-16,22 21 0,0-42 31,0 0-15,0 0-16,22 0 0,-1-1 0,-21 1 15</inkml:trace>
  <inkml:trace contextRef="#ctx0" brushRef="#br0" timeOffset="25363.66">10922 8403 0,'0'0'0,"0"21"0,0 22 0,-21-22 0,0 21 15,-1-21-15,22 1 0,-21 20 0,21-21 16,-21 0-16,21 0 0,-21-21 0,21 22 16,0-1-16,21-42 47,0 21-47</inkml:trace>
  <inkml:trace contextRef="#ctx0" brushRef="#br0" timeOffset="25735.96">11112 8043 0,'0'0'0,"0"-21"0,0 0 16,0 0-16,0 0 0,-21 0 0,0-1 15,0 1-15,-21 0 0,20 0 0,1 21 16,-21-21-16,21 21 0,0 0 0,-1 0 15,1 0-15,-21 0 0,21 0 16,0 21-16,21 0 16,0 0-16,0 0 0,0 1 15,21-1-15,0-21 16,0 0-16,0 0 0,22 0 0,-22 0 16</inkml:trace>
  <inkml:trace contextRef="#ctx0" brushRef="#br0" timeOffset="26098.37">11726 7260 0,'0'0'0,"0"-21"0,0 0 0,0 0 31,0 42-31,0 21 15,-21-21-15,21 22 0,-21-1 0,21 0 16,0 22-16,0-22 0,-21 22 0,0-1 16,21 1-16,-22-1 0,1 1 15,0-1-15,0 22 0,0-22 0,0 1 16,-1 21-16,1-22 0,0 1 0,21-1 16,-21 1-16,21-22 0,-21 21 15,21-20-15,0-1 0,0-21 16,0 22-16,0-22 0,0 0 0,21 0 15,0 0-15,0-21 0,0 0 0,1 0 16,-1 0-16,0 0 0,0-21 16,21 21-16,-20-21 0,-1 0 0,0 0 15,0-1-15,21-20 0,-20 21 0,-1-21 16</inkml:trace>
  <inkml:trace contextRef="#ctx0" brushRef="#br0" timeOffset="26298.48">11451 8001 0,'0'0'0,"-21"21"0,0 0 0,21 1 15,21-22 1,21 0-16,-21 0 0,22 0 16,-1 0-16,0 0 0,1 0 0,-1 0 15,0 0-15,1 0 0,-1 0 0,0-22 16,1 22-16,-22 0 0,21-21 15,-21 21-15,1-21 0</inkml:trace>
  <inkml:trace contextRef="#ctx0" brushRef="#br0" timeOffset="26703.26">10922 8276 0,'0'0'15,"21"21"1,-21 1 0,0-1-16,0 0 0,0 21 0,0-21 15,0 1-15,0 20 0,0-21 16,0 0-16,21 22 0,-21-22 0,0 0 15,21 0-15,1 0 0,-1 0 16,0-21-16,0 0 0,0 0 0,22 0 16,-22 0-16,21 0 0,0 0 15</inkml:trace>
  <inkml:trace contextRef="#ctx0" brushRef="#br0" timeOffset="27539.78">12277 7599 0,'0'21'16,"0"0"-16,21 0 0,0 1 15,0-1-15,0-21 0,0 0 16,1 21-16,-1-21 0,21 0 16,-21 0-16,22 0 0,-1 0 0,-21 0 15,21-21-15,1 21 0,-1-21 0,0 21 16,1-22-16,-1 1 0,-21 0 16,22 0-16,-22 0 0,0 21 0,0-21 15,-21-1-15,0 1 0,0 0 0,0 0 16,-21 0-16,0 0 15,-22-1-15,1 1 0,0 0 0,-1 21 16,1 0-16,0 0 0,-1 0 0,1 0 16,0 21-16,-1 0 0,1 1 15,21 20-15,-21-21 0,-1 21 0,22 1 16,0-1-16,0 0 0,0 1 0,-1-1 16,22 0-16,0 1 0,0-1 15,0 0-15,0 1 0,22-1 0,-1-21 16,0 22-16,0-22 0,0 0 0,22 0 15,-22-21-15,21 21 0,-21 0 16,0-21-16,22 0 0,-22 0 0,0 0 16,0 0-16,0 0 0,1 0 15,-44 0 1,1 0-16,-21 0 16,21 0-16,-22 0 0,1 0 0,0 22 15,-1-1-15,1 0 0,0 0 16,-1 0-16,1 22 0,0-22 0,-1 21 15,1 0-15,0-20 0,21 20 0,-22 0 16,22 1-16,0-1 0,21 0 0,0-21 16,0 22-16,0-22 0,0 21 15,42-21-15,-21 1 0,1-1 0,20 0 16,0-21-16,1 0 0,-1 21 0,21-21 16,-20 0-16,-1 0 15,22-21-15,-22 0 0,21 21 0,1-43 16,-22 22-16,22 0 0,-22-21 0,22 21 15,-22-22-15,0 1 0</inkml:trace>
  <inkml:trace contextRef="#ctx0" brushRef="#br0" timeOffset="27867.75">13377 7176 0,'0'0'0,"0"-43"0,0 22 0,0 0 0,-21 0 15,0 0-15,0 42 16,21 0-16,-21 21 0,21 1 16,-22 20-16,22 1 0,0-1 15,-21 22-15,0-22 0,0 22 0,21-22 16,-21 22-16,0 0 0,-1-22 0,1 22 16,0 0-16,0-22 0,0 22 15,0-22-15,-1 1 0,1-22 0,21 22 16,-21-22-16,0 0 0,21-21 0,0 22 15,0-22-15,0 0 0,0 0 0,0 0 16,0 1-16,21-22 16,0 0-16,0 0 15,1 0-15,-22-22 0,21 1 16,0 21-16,0-21 0,0 0 16,-21-21-16,21 20 0</inkml:trace>
  <inkml:trace contextRef="#ctx0" brushRef="#br0" timeOffset="28215.6">13166 8467 0,'0'0'0,"42"63"15,-21-63-15,0 21 16,0-21-16,1 0 16,-1 0-16,0 0 0,21 0 0,-21 0 15,22 0-15,-22-21 0,21 21 16,-21-21-16,22 0 0,-22 0 0,0 21 15,0-21-15,0-1 0,-21 1 0,0 0 16,0 0-16,0 0 0,0 0 0,-21 21 16,0-22-16,0 1 0,0 21 15,0 0-15,-22 0 0,22 0 0,-21 0 16,-1 21-16,22 1 0,-21-1 0,21 0 16,0 0-16,-1 21 0,1-20 15,21-1-15,-21 21 0,21-21 0,0 0 16,0 1-16,0 20 0,0-21 15,21 0-15,0 0 16,1-21-16,20 0 0,-21 0 0,21 0 16,1 0-16,-1 0 0,-21 0 0,22 0 15,20 0-15,-21-21 0,-20 0 0</inkml:trace>
  <inkml:trace contextRef="#ctx0" brushRef="#br0" timeOffset="28877.54">13991 8234 0,'0'0'0,"-21"0"16,21 21 0,0 0-16,-21 0 15,21 1-15,0 20 0,0-21 16,0 0-16,-21 22 0,21-22 0,0 0 16,0 0-16,0 21 0,0-20 0,-22-1 15,22 0-15,0 0 0,-21 0 0,21 0 16,0 1-16,0-44 31,0 1-15,0 0-16,0 0 0,21 0 15,-21 0-15,22-22 0,-1 22 0,0-21 16,0-1-16,0 1 0,0 21 16,1-21-16,-1 20 0,0 1 0,0 0 15,0 0-15,0 21 0,1 0 16,-1 0-16,0 0 0,0 0 0,0 21 15,-21 0-15,21 0 0,-21 1 0,22-1 16,-22 0-16,0 21 0,0-21 16,0 1-16,0-1 0,0 21 0,0-21 15,0 0-15,0 1 0,0-1 0,0 0 16,0 0-16,0 0 0,0-42 47,0 0-32,21 0-15,0-22 16,-21 22-16,21 0 0,0-21 0,22-1 16,-22 1-16,0 21 0,21-21 0,-21-1 15,22 22-15,-22 0 0,0 0 0,0 0 16,22 21-16,-22 0 0,0 0 16,0 21-16,-21 0 0,21 0 15,-21 0-15,0 0 0,21 22 0,-21-22 16,0 0-16,0 21 0,0-20 15,0 20-15,0-21 0,0 21 0,0-20 16,0-1-16,-21 0 0,21 0 0,-21 0 16,21 0-16,0 1 0,0-1 15,21-42 17,0 21-32,1-22 0,-1 1 15</inkml:trace>
  <inkml:trace contextRef="#ctx0" brushRef="#br0" timeOffset="29251.43">15113 8488 0,'0'0'0,"0"21"0,0 0 16,21 0 15,0-21-31,22 0 16,-22 0-16,0 0 0,21 0 0,-21-21 15,1 21-15,20-21 0,-21 0 16,0 21-16,0-21 0,1 0 0,-1-1 16,0 1-16,-21 0 0,0 0 0,0 0 15,0 0-15,0-1 0,-21 1 16,0 21-16,-1 0 0,-20 0 0,21 0 16,-21 0-16,20 0 0,-20 21 0,21 1 15,-21-1-15,20 0 0,1 0 16,0 0-16,21 22 0,0-22 0,0 21 15,0-21-15,0 22 0,0-22 16,0 0-16,0 21 0,0-21 0,21 1 16,-21-1-16,21 0 0,1-21 15,20 21-15,-21-21 0,0 0 0,22 0 16,-22 0-16,21 0 0,-21 0 0,22 0 16,-22-21-16,21 21 0,-21-21 15</inkml:trace>
  <inkml:trace contextRef="#ctx0" brushRef="#br0" timeOffset="29719.52">15875 8255 0,'0'0'0,"0"21"31,0 0-31,0 1 16,0-1-16,0 0 0,0 21 0,-21-21 15,21 1-15,0 20 0,0-21 0,-21 0 16,21 0-16,-22 22 0,22-22 15,-21 0-15,21 0 0,0 0 16,-21 1-16,0-22 0,21 21 16,0-42 15,0-1-31,0 1 16,0 0-16,0 0 0,21 0 0,-21-22 15,21 22-15,22-21 0,-22 0 16,21 20-16,-21-20 0,22 0 0,-1-1 15,0 1-15,1 0 0,20 21 0,-21-1 16,22 1-16,-1 21 0,-20 0 16,20 0-16,-20 21 0,-1 1 0,-21-1 15,21 0-15,-20 21 0,-1 1 0,-21-22 16,0 21-16,0 0 0,0-20 16,0 20-16,0 0 0,-21-21 0,-1 1 15,22 20-15,-21-21 0,0 0 0,0 0 16,0 1-16,21-1 0,-21 0 15,-1 0-15,22 0 0,-21-21 16,21 21-16,21-21 31,-21-21-31,22 0 16</inkml:trace>
  <inkml:trace contextRef="#ctx0" brushRef="#br0" timeOffset="30027.57">17018 7408 0,'0'22'0,"-21"20"0,0 0 16,-1 1-16,1-1 0,21 21 0,-21 1 15,21-1-15,-21 1 0,21-1 0,-21 1 16,21 21-16,0-22 0,0 1 16,-21-1-16,-1 1 0,22-1 0,-21 1 15,0-22-15,21 0 0,0 1 0,-21-1 16,0-21-16,21 21 16,0-20-16,-21-1 0,21 0 0,0 0 15,21-21 1,21 0-16</inkml:trace>
  <inkml:trace contextRef="#ctx0" brushRef="#br0" timeOffset="30395.61">17441 8319 0,'0'0'0,"21"-22"0,-21 1 0,0 0 0,0 0 15,-21 21 1,0 0-1,0 0-15,-21 0 0,20 21 0,-20-21 16,0 21-16,-1 0 0,22 1 0,-21-1 16,21 0-16,21 0 15,0 0-15,0 0 0,21 1 16,0-22-16,0 0 0,22 0 0,-22 21 16,21-21-16,0 0 0,-20 21 0,20-21 15,-21 21-15,21-21 0,-20 21 16,-1 0-16,0-21 0,-21 22 0,0-1 15,0 0-15,0 0 0,0 0 16,0 0-16,-21 1 0,0-22 16,-1 21-16,1-21 0,-21 21 15,21-21-15,0 21 0,-1-21 0,-20 0 16,21 0-16,0 0 0,0 0 0,-1 0 16,1 0-16,0-21 15,21 0-15,-21 0 16,21-1-16</inkml:trace>
  <inkml:trace contextRef="#ctx0" brushRef="#br0" timeOffset="30636.47">16679 7916 0,'0'0'0,"-21"-21"31,42 0-31,22 21 15,-1 0-15,0-21 0,1 21 0,20 0 16,1-21-16,20 21 0,-20 0 16,20 0-16,-20 0 0,21 0 0,-1 0 15,-20 0-15,-1 0 0,1 0 0,-22 0 16,0 0-16,1 0 0,-22 0 16,0 0-16,0 0 0,-21-21 15</inkml:trace>
  <inkml:trace contextRef="#ctx0" brushRef="#br0" timeOffset="31434.67">19473 7006 0,'0'-21'0,"0"42"0,0-63 0,0 21 16,-21 21-16,0-21 0,0-1 16,0 22-16,-1 0 0,1 0 0,-21 0 15,21 0-15,0 0 0,-22 22 16,1-1-16,21 0 0,-22 21 0,1-21 16,0 43-16,-1-22 0,1 22 15,0 20-15,-1-20 0,1 21 0,0-1 16,-22 1-16,22 21 0,0-22 0,-1 22 15,1-21-15,0 21 0,-1-22 16,22 1-16,-21 0 0,21-1 0,-1 1 16,1 0-16,0-22 0,21 1 15,0 20-15,0-41 0,0 20 16,0-20-16,21 20 0,22-42 0,-22 22 16,21-22-16,0 0 0,1 0 0,-1 0 15,0-21-15,22 0 0,-22 0 0,22-21 16,-22 0-16,22 0 0,-22 0 15,0-1-15,22 1 0,-22-21 0,0 0 16,1-1-16,-1 22 0</inkml:trace>
  <inkml:trace contextRef="#ctx0" brushRef="#br0" timeOffset="31967.37">19664 8170 0,'0'0'0,"0"-21"0,0 0 0,0 0 16,0-21-16,-21 20 0,-1 22 0,1-21 15,0 0-15,-21 0 0,21 21 16,-1 0-16,-20-21 0,21 21 0,-21 0 16,20 0-16,-20 21 0,0 0 0,21 0 15,-22 0-15,22 22 0,-21-1 16,21 0-16,-1 1 0,1-1 0,0 0 16,21 1-16,0-22 0,0 21 15,0 1-15,0-22 0,0 0 0,21 21 16,0-42-16,1 21 0,-1 1 15,0-22-15,21 0 0,1 0 0,-22 0 16,21 0-16,0-22 0,1 1 16,-1 0-16,0 0 0,1 0 0,-1-22 15,0 22-15,-20-21 0,20 0 0,-21-22 16,0 22-16,0-22 0,1 1 16,-1-1-16,21 22 0,-42-22 0,42 1 15,-42-1-15,22 1 0,-1-1 16,0 22-16,-21-21 0,0 20 0,21 1 15,-21 21-15,0 0 0,0-1 0,0 44 32,-21-1-32,0 0 0,0 21 15,-1 1-15,1 20 0,0-21 0,0 22 16,0-1-16,0 1 0,-1-22 16,1 22-16,21-1 0,0 1 0,0-1 15,0-20-15,0-1 0,0 0 16,0 1-16,21-1 0,1 0 0,-1-21 15,-21 1-15,21-1 0,0 0 0,0 0 16,0-21-16,1 0 0,-1 0 0,0 0 16,0 0-16,0 0 0,22-21 15,-22 21-15,0-21 0</inkml:trace>
  <inkml:trace contextRef="#ctx0" brushRef="#br0" timeOffset="32327.65">20235 8107 0,'0'0'0,"0"-21"0,0-64 32,0 64-32,0 0 0,21 21 15,1-21-15,-1 21 0,0-22 0,21 22 16,-21 0-16,1 0 16,-1 22-16,0-1 0,0 21 0,21-21 15,-20 22-15,-1-22 0,0 21 0,0 0 16,-21-20-16,0 20 0,0 0 15,0-21-15,0 22 0,0-22 16,0 0-16,0 0 0,0 0 0,0 1 16,-21-22-16,0 0 0,0 0 15,21-22 1,0 1-16,0 0 16,0 0-16,0 0 0,0 0 15,21-22-15,-21 1 0,21 21 0,0-22 16,0 1-16,0 0 0,1 21 0,-1-22 15,0 22-15,0 0 0,0 0 16,0 21-16,1-21 0,-1 21 0,0 0 16,0 0-16,0 0 0,0 0 15</inkml:trace>
  <inkml:trace contextRef="#ctx0" brushRef="#br0" timeOffset="32555.54">21230 7895 0,'-42'21'16,"42"1"-16,-21 20 0,21-21 16,0 21-16,0-20 0,0 20 0,0 0 15,0-21-15,0 22 0,0-1 0,0-21 16,0 0-16,0 22 16,0-22-16,0 0 0,0 0 15,0 0-15,0-42 31,0 0-31,0 0 16,0 0-16,0 0 0</inkml:trace>
  <inkml:trace contextRef="#ctx0" brushRef="#br0" timeOffset="32712.57">21103 7768 0,'0'-21'16,"21"21"46,0 0-62,1 21 0</inkml:trace>
  <inkml:trace contextRef="#ctx0" brushRef="#br0" timeOffset="33059.37">21505 7916 0,'0'22'16,"0"-1"-1,0 0-15,0 0 0,0 0 0,0 0 16,0 1-16,21 20 0,1-21 16,-22 0-16,21 22 0,0-22 0,0 21 15,-21-21-15,21 0 0,-21 1 16,0-1-16,0 21 0,21-42 0,-21 21 15,0 0-15,0 1 16,22-22-16,-22-22 31,21 1-31,-21 0 0,21 0 16,0 0-16,-21-22 0,21 22 16,0-21-16,1 21 0,-1-22 15,0 1-15,0 0 0,0-1 0,0 1 16,1 21-16,-1-21 0,0 20 15,0 22-15,0-21 0,-21 0 0,21 21 16,1 0-16</inkml:trace>
  <inkml:trace contextRef="#ctx0" brushRef="#br0" timeOffset="33403.17">22056 8297 0,'0'22'0,"0"-44"0,0 65 0,21-43 15,0 0-15,0 0 16,0 0-16,0 0 0,1 0 16,-1 0-16,0-21 0,0 21 0,0-22 15,0 1-15,1 0 0,-1 0 16,0 0-16,-21-22 0,21 22 0,-21-21 16,0 21-16,0 0 0,0-1 15,-21 1-15,0 0 0,0 21 0,-1 0 16,1 0-16,-21 0 0,21 21 0,0 0 15,-1 1-15,1-1 0,0 21 16,0-21-16,21 22 0,-21-1 0,21-21 16,0 21-16,0-20 0,0-1 0,0 21 15,21-21-15,0 0 16,0-21-16,0 22 0,1-1 0,20-21 16,-21 0-16,0 0 0,22 0 0,-1 0 15,0 0-15,-21 0 0,22 0 16,-22 0-16,21 0 0,1-21 0</inkml:trace>
  <inkml:trace contextRef="#ctx0" brushRef="#br0" timeOffset="33735.99">22712 8170 0,'0'-42'15,"0"84"-15,0-105 0,0 21 0,0 20 0,0-20 16,0 21-16,0 0 16,0 0-16,0-1 0,21 1 0,0 21 15,21 0-15,-20 0 0,-1 0 16,21 0-16,-21 0 0,22 21 15,-1 1-15,-21 20 0,21-21 0,1 21 16,-22 1-16,0-1 0,0 0 16,0 1-16,-21-22 0,22 21 0,-22 1 15,0-22-15,0 0 0,0 0 0,0 0 16,0 0-16,-22 1 0,1-22 16,0 0-16,0 0 15,0 0-15,21-22 0,0 1 16,0 0-16,0-21 15,0 21-15,0-1 0,21 1 0,0-21 16,0 21-16,0-22 0,1 1 16,-1 21-16,0-21 0,21 20 15,-21-20-15,1 21 0,-1 0 0,21 21 16,-21-21-16,0 21 0,22 0 0,-22 0 16</inkml:trace>
  <inkml:trace contextRef="#ctx0" brushRef="#br0" timeOffset="33971.76">23961 8382 0,'0'21'16,"0"0"-16,0 1 16,0-1-16,0 0 0,0 0 15,0 0-15,-22 0 0,22 1 16,-21-1-16,21 0 0,0 0 0,-21 21 15,0-20-15,0 20 0,0-21 0,-1 0 16,1 22-16,0-22 0,-21 21 0,21-21 16,-22 0-16,22 1 0,-21-1 15,21 0-15,-1 0 0,1-21 0</inkml:trace>
  <inkml:trace contextRef="#ctx0" brushRef="#br0" timeOffset="34415.69">24828 7514 0,'0'-21'0,"0"42"0,0-63 16,0 21-16,0 0 15,-21 21 1,0 21-16,21 0 0,-21 21 15,0 1-15,0 20 0,-1-21 0,1 22 16,0-1-16,0 1 0,0-1 0,0-20 16,-22 20-16,43 1 15,-21-1-15,0-20 0,21-1 0,0 0 16,0 1-16,0-1 0,0-21 0,0 0 16,21 0-16,0 1 0,22-22 15,-22 0-15,0 0 0,0 0 16,0 0-16,22 0 0,-22-22 0,0 1 15</inkml:trace>
  <inkml:trace contextRef="#ctx0" brushRef="#br0" timeOffset="35060.36">24426 8043 0,'0'0'0,"-21"0"0,0 0 31,42 0-31,0 0 15,22 0-15,-1 0 0,0-21 0,1 21 16,20 0-16,1 0 0,-1-21 0,1 21 16,-1-21-16,1 21 0,-1-21 15,1 0-15,-1-1 0,-21 22 0,1-42 16,-1 21-16,-21 0 0,0 0 16,1-22-16,-1 22 0,-21-21 0,0 21 15,0-22-15,0 22 0,0-21 0,0 21 16,0-1-16,0 1 15,-21 21 1,21 21-16,-22 1 0,22-1 0,0 21 16,-21 0-16,0 1 0,21-1 15,-21 0-15,0 1 0,21 20 0,-21-20 16,-1-1-16,22 21 0,-21-20 16,0-1-16,21 0 0,-21 1 0,0-22 15,21 21-15,-21-21 0,21 1 0,-22-1 16,22 0-16,-21 0 0,21 0 15,0-42 17,0 0-32,21 0 15,1-22-15,-1 22 0,0 0 16,21-21-16,-21-1 0,22 1 0,-1 0 16,-21 21-16,22-22 0,-1 1 15,0 21-15,1 0 0,-1 21 0,0 0 16,-21 0-16,22 0 0,-22 0 0,-21 21 15,0 0-15,0 21 0,0-21 16,0 22-16,0-22 0,0 21 0,0-21 16,0 22-16,0-22 0,0 0 15,-21 0-15,21 0 0,-21 1 0,21-1 16,-22 0-16,22 0 0,0 0 16,0-42 30,0 0-46,22 0 0,-1 0 16,0-22-16,0 22 0</inkml:trace>
  <inkml:trace contextRef="#ctx0" brushRef="#br0" timeOffset="35268.64">25971 7938 0,'0'21'15,"-21"0"1,21 0-16,0 0 15,-21 22-15,21-22 0,-21 0 0,21 0 0,0 0 16,0 0-16,-21 1 0,21-1 16,0 0-16,0 0 0,0 0 15,0 0-15,0-42 47,0 0-47</inkml:trace>
  <inkml:trace contextRef="#ctx0" brushRef="#br0" timeOffset="35436.16">25971 7832 0,'0'0'0,"22"0"78</inkml:trace>
  <inkml:trace contextRef="#ctx0" brushRef="#br0" timeOffset="35847.86">26522 7938 0,'0'0'0,"0"-22"0,-21 22 31,-1 0-31,1 0 0,0 0 16,-21 0-16,21 0 0,-1 0 0,-20 0 16,21 0-16,0 22 0,0-22 0,-1 21 15,1-21-15,21 21 16,0 0-16,0 0 15,21-21-15,1 21 0,-1-21 16,21 22-16,-21-22 0,0 21 16,1-21-16,20 21 0,-21-21 0,0 21 15,-21 0-15,21 0 0,1-21 16,-22 22-16,0-1 0,0 0 0,0 0 16,0 0-16,0 0 0,0 1 0,0-1 15,-22 0-15,1-21 16,0 0-16,0 0 0,-21 0 0,20 0 15,1 0-15,0 0 0,0 0 0,0 0 16,0 0-16,-1 0 16,22-21-16,0 0 15,0-1-15,22 1 16,-1 0-16</inkml:trace>
  <inkml:trace contextRef="#ctx0" brushRef="#br0" timeOffset="36208.06">26501 7366 0,'0'0'0,"0"-21"0,21 21 16,0 0 0,0 0-16,0 0 0,0 0 15,1 21-15,-1 0 0,0 22 0,21-22 16,-21 21-16,1 0 0,20 1 15,-21-1-15,0 0 0,0 22 0,1-22 16,-1 22-16,0-1 0,-21 1 0,0-22 16,0 22-16,0-1 0,0-21 15,0 1-15,0-1 0,0 0 0,-21 1 16,0-1-16,-1-21 0,1 22 0,-21-22 16,21 0-16,0 0 0,-22 0 15,22 0-15,0-21 0,0 22 0,0-22 16,-1 0-16,1 21 0,42-42 47,1 21-47,-1-22 15,0 1-15</inkml:trace>
  <inkml:trace contextRef="#ctx0" brushRef="#br0" timeOffset="36507.89">27453 7959 0,'0'0'0,"0"-21"0,0-1 15,0 1 1,-21 21 31,21 21-47,0 1 16,0-1-16,0 0 0,0 0 15,0 0-15</inkml:trace>
  <inkml:trace contextRef="#ctx0" brushRef="#br0" timeOffset="36746.76">27474 8509 0,'0'0'0,"0"21"0,-21 0 15,0 1-15,21-1 0,-21 0 16,21 0-16,0 0 15,0 0-15,-21 1 0,-1-1 0,22 0 16,-21 21-16,0-21 0,0 1 0,0-1 16,0 0-16,-1 21 0,1-21 15,-21 1-15,0-1 0,-1 0 0,1 0 16,0 0-16,-22 0 0,1 1 0,-1-22 16,1 21-16,-1-21 0</inkml:trace>
  <inkml:trace contextRef="#ctx0" brushRef="#br1" timeOffset="42724.48">952 9779 0,'0'-21'16,"-21"21"-16,42 0 78,1 0-78,-1 0 15,21 0-15,-21 0 0,22 0 16,-22 21-16,21-21 0,0 0 0,22 0 16,-22 0-16,22 0 0,-22 0 15,22 0-15,-1 0 0,-21 0 0,22 21 16,-1-21-16,1 0 0,-1 0 15,1 0-15,-1 0 0,1 0 0,21 0 16,-1 0-16,1 0 16,0 0-16,20 0 0,-20 0 0,21 0 15,0 0-15,-22 0 0,1 0 16,21 0-16,-21 0 0,-1 0 0,22 0 16,-21 0-16,21 0 0,-22 0 15,22 0-15,-21 0 0,-1 0 0,22 0 16,-21 0-16,0 0 0,-1 0 0,1 0 15,21 0-15,-22 0 0,22 0 16,-21 0-16,0 0 0,-1 0 16,1 21-16,0-21 0,-1 0 15,-20 0-15,-1 0 0,22 0 0,-22 0 16,1 0-16,-1 0 0,1 0 0,-1 0 16,1 0-16,-1 0 0,1 0 15,-1 0-15,-20 0 0,20 0 0,-20 0 16,20 0-16,1 0 0,-22 0 15,0 0-15,22 0 0,-22 0 0,22 0 16,-22 0-16,21 0 0,-20-21 0,20 21 16,1-21-16,-22 21 0,22 0 15,-22 0-15,21-21 0,-20 21 0,20 0 16,-20 0-16,20-21 16,-21 21-16,1 0 0,20 0 0,-20-21 15,20 21-15,-21 0 0,1-22 0,20 22 16,1-21-16,-22 21 0,22 0 15,-1 0-15,-21-21 0,22 21 0,-1 0 16,-20 0-16,20-21 0,-20 21 16,-1 0-16,0 0 0,1 0 0,-1 0 15,-21 0-15,0 0 0,0-21 0,1 21 16,-1 0-16,0 0 0,-21-21 109,0-1-109,0 1 16</inkml:trace>
  <inkml:trace contextRef="#ctx0" brushRef="#br1" timeOffset="73623.53">10287 9462 0,'0'0'0,"-21"0"15,0 0 1,-1 0-16,1 21 16,0-21-1,42 0 32,0 0-47,1 0 16,-1 0-16,0 0 0,0 0 15,0 0-15,22 0 0,-22 0 0,21 0 16,0 0-16,1 0 0,-1 0 16,0 0-16,22 0 0,-1 0 0,1 0 15,21 0-15,-22 0 0,22 0 0,-1 0 16,-20 0-16,21 0 0,-22 0 16,1 0-16,-1 0 0,22 0 0,-22 0 15,1 0-15,20 0 0,-20 0 0,21 0 16,-1-21-16,1 21 0,21 0 15,-22 0-15,1 0 0,0 0 0,-1 0 16,22 0-16,-21 0 0,0 0 16,-1-22-16,22 22 0,-21 0 15,21 0-15,-22 0 0,22 0 0,-21 0 16,-1 0-16,1 0 0,21 0 0,-21 0 16,-1 0-16,1 0 0,21 0 15,-22 0-15,1 0 0,21 0 0,-21 0 16,-1 0-16,1 0 0,0 0 0,-1 0 15,1 0-15,0 0 0,-1 0 16,1 0-16,0-21 0,-22 21 0,22 0 16,-1 0-16,-20 0 0,21 0 15,-22 0-15,1 0 0,-1 0 0,1 0 16,-22 0-16,21-21 0,1 21 16,-1 0-16,-20 0 0,20 0 15,1 0-15,-22 0 0,22 0 0,-1 0 16,-21 0-16,22 0 0,-22-21 0,1 21 15,20 0-15,-21 0 0,-20 0 16,20 0-16,0 0 0,-21 0 0,1 0 16,-1 0-16,-42 0 31,-22 0-31,22 0 0,-42-21 0,20 21 16,-20 0-16,-1-21 0,1 21 0</inkml:trace>
  <inkml:trace contextRef="#ctx0" brushRef="#br1" timeOffset="74643.98">10456 9589 0,'0'0'0,"-21"21"0,0-21 16,0 0-16,0 0 16,-1 0-1,22 21-15,22-21 47,-1 0-47,0 0 0,0 0 16,0 0-16,22 0 0,-1 0 15,0 0-15,1 0 0,-1 0 0,21 0 16,22 0-16,-21 0 0,20-21 0,1 21 16,0 0-16,-1 0 0,1 0 15,0 0-15,-1-21 0,1 21 0,0 0 16,-1 0-16,1 0 0,0 0 0,20-22 15,-20 22-15,0 0 0,21 0 16,-22 0-16,1 0 0,0 0 0,-1 0 16,22-21-16,-21 21 0,21 0 15,-1 0-15,-20 0 0,21 0 16,0 0-16,-22 0 0,1 0 0,21 0 16,-43 0-16,22 0 0,0 0 15,-22 0-15,22 0 0,-22 0 0,22 0 16,-21 0-16,-1 0 0,22 0 15,-22 0-15,1 0 0,-1 0 0,1 0 16,-1 0-16,1 0 0,-22 0 0,22 0 16,-1 0-16,-21 0 0,22 0 15,-22 0-15,22 0 0,-1 0 0,1 0 16,-22 0-16,22 0 0,-1 0 16,-21 0-16,22 0 0,-22 0 0,22 0 15,-22 0-15,0 0 0,22 0 16,-22 0-16,1 0 0,-1 0 15,0 0-15,1 0 0,-22 0 0,21-21 16,-21 21-16,22 0 0,-22-21 0,0 21 16,21 0-16,-21 0 0,1 0 15,-1 0-15,0 0 0,0-21 16,-21 0 15</inkml:trace>
  <inkml:trace contextRef="#ctx0" brushRef="#br1" timeOffset="76094.25">15854 1143 0,'0'0'0,"-21"-21"0,21 0 15,0 0-15,0-1 0,0 1 16,0 0-16,0 0 16,0 0-16,0 0 0,-22-1 15,22 1-15,0 0 16,0 0-16,0 0 15,0 42 32,0 0-31,0 0-16,0 0 0,0 1 16,0 20-16,0-21 0,0 21 0,0-20 15,22 20-15,-22 0 0,0 1 0,21-1 16,-21 0-16,0 1 0,0 20 15,0-21-15,0 1 0,0 20 0,0 1 16,0-1-16,0 1 0,0-1 16,0 1-16,0-1 0,0 1 0,0 20 15,0-20-15,0-1 0,0 22 16,0-21-16,0 20 0,0 1 0,0-22 16,0 22-16,0-21 0,0-1 15,-21 1-15,21-1 0,-22 1 16,1-22-16,21 21 0,-21-20 0,21-1 15,0-21-15,0 22 0,0-22 0,0 0 16,0 0-16,0 0 0,0-42 31</inkml:trace>
  <inkml:trace contextRef="#ctx0" brushRef="#br1" timeOffset="77315.55">15917 1080 0,'0'0'0,"-21"0"31,42 0 0,0 0-31,1 0 0,-1 0 16,0 0-16,0 0 0,21 0 16,1 0-16,20 0 0,-20 0 0,41 0 15,-20 0-15,20 0 0,-20 21 16,21-21-16,20 0 0,-20 0 15,21 0-15,-21 0 0,42 0 0,-22 0 16,1 0-16,0 0 0,0 0 16,0 0-16,0 0 0,-1-21 0,-20 21 15,21 0-15,-21 0 0,20 0 16,-20 0-16,-21 0 0,20-22 0,-20 22 16,-1 0-16,1 0 0,-22 0 15,0 0-15,1 0 0,-1 0 0,-21 0 16,22 0-16,-22 0 0,0 0 15,0 0-15,0 0 0,0 0 0,1 0 32,-1 0-32,-21 22 15,0-1-15,0 0 16,0 0-16,0 0 0,0 0 16,0 1-16,0-1 0,0 0 15,0 21-15,-21-21 0,21 1 0,0 20 16,-22-21-16,22 21 0,0 1 15,0-1-15,-21 0 0,21 1 0,-21-1 16,21 22-16,0-22 0,0 21 16,-21-20-16,21-1 0,0 22 0,0-22 15,0 0-15,0 22 0,0-22 0,0 0 16,0 1-16,0-1 0,0 22 16,0-22-16,0 0 0,21 22 15,-21-22-15,21 0 0,-21 1 0,21-1 16,-21 0-16,0 1 0,0-1 15,0 0-15,0-20 0,22 20 0,-22 0 16,0-21-16,0 22 0,0-22 0,0 0 16,0 21-16,0-20 0,0-1 15,0 0-15,0 0 0,0 0 0,0 0 16,0 1-16,-22-22 0,22 21 16,-21-21-16,21 21 0,-21 0 15,0-21-15,0 0 0,0 0 16,21 21-16,-22-21 0,1 0 0,0 0 15,0 0-15,0 0 0,-22 0 16,22 0-16,0 0 0,-21 0 0,21 0 16,-22 0-16,1 0 0,0 0 0,-22 0 15,22 0-15,-22 0 0,1 0 16,-1-21-16,1 21 0,-1 0 0,-20 0 16,20 0-16,1 0 0,-1 0 15,-21 0-15,22 0 0,-1 0 0,1 0 16,-22 0-16,22 0 0,-1 0 15,1 0-15,-1 0 0,1 0 0,-1 0 16,1 0-16,-1 0 0,1 0 16,-1 0-16,22 0 0,-22 0 0,22 0 15,0 0-15,-1 0 0,1 0 16,21 0-16,0 0 0,-22 0 0,22 0 16,0 0-16,0 0 15,0 0 1,0 0-16,-1-21 15,22 0 1,0 0-16</inkml:trace>
  <inkml:trace contextRef="#ctx0" brushRef="#br1" timeOffset="79241.53">15684 572 0,'0'0'0,"-21"0"0,0 0 16,0 0-16,0 0 15,0 0-15,-1 0 0,1 0 16,0 21-16,0-21 0,-21 21 0,20 0 16,1-21-16,0 21 0,-21 0 0,21 1 15,-1-1-15,1 21 0,0-21 16,0 0-16,0 22 0,0-1 0,21-21 16,0 22-16,-22-1 15,22 0-15,0 1 0,-21-22 0,21 21 16,0 0-16,0 1 0,0 20 15,0-20-15,0-1 0,0-21 0,0 21 16,21 1-16,1-1 0,-1-21 0,0 22 16,0-22-16,21 21 0,-20-21 15,20 0-15,0 1 0,1-1 0,-22-21 16,21 0-16,0 0 0,22 0 16,-22 0-16,1 0 0,-1 0 0,21 0 15,-20-21-15,-1-1 0,22 1 0,-22 0 16,21 0-16,-20 0 0,-1-22 15,22 22-15,-22 0 0,-21-21 16,21 21-16,1-1 0,-22-20 16,0 0-16,0 21 0,-21-22 0,0 1 15,0 0-15,0-22 0,0 22 0,0-1 16,-21-20-16,0 21 0,0-22 16,0 22-16,-1-22 0,-20 22 0,21 0 15,-21-1-15,-1 1 0,22 21 16,-21 0-16,-1-22 0,1 22 0,21 0 15,-21 21-15,-1-21 0,1 21 16,0-21-16,-1 21 0,-20 0 0,20 0 16,1 0-16,0 21 0,-22 0 15,22-21-15,0 21 0,-1 0 16,1 0-16,0 22 0,-1-22 0,1 21 16,0 1-16,20-1 0,1 0 15,-21 1-15,21 20 0,21 1 0,-21-1 16,21 1-16,0-22 0,0 21 15,0-20-15,0 20 0,0-20 0,0-1 16,21 0-16,0 1 0,0-22 16,21 21-16,1-21 0,-22 22 0,21-22 15,1 0-15,-1 0 0,0-21 0,1 21 16,20-21-16,-21 0 0,1 0 16,-1 0-16,22 0 0,-22-21 15,21 0-15,-20 0 0,-1 0 16,22-1-16,-22-20 0,0 21 0,1-21 15,-1-1-15,-21 1 0,0 0 0,0-1 16,-21 1-16,0-22 0,0 22 16,0 0-16,0-22 0,-21 22 0,0 0 15,-21-22-15,21 43 0,-1-21 16,1-1-16,-21 22 0,21 0 0,-22 0 16,22 0-16,-21-1 0,0 22 15,-1 0-15,1 0 0,0 0 0,-1 0 16,1 0-16,0 0 0,-22 0 0,22 22 15,-1-1-15,1 0 16,0 21-16,21 1 0,-22-1 0,22 0 16,0 1-16,0-1 0,21 21 15,0-20-15,0 20 0,0-20 0,0-1 16,0 0-16,21 1 0,0-1 0,0 0 16,0-21-16,1 22 0,-1-22 15,0 0-15,21 0 0,-21 0 0,22 1 16,-1-1-16,0-21 0,-20 0 15,20 0-15,0 0 0,1 0 0,-1 0 16,0 0-16,1-21 0,-1-1 16,-21 1-16,21 0 0,-20 0 15,-1-21-15,0 20 0,-21-20 0,0 0 16,0-1-16,0 1 0,0 0 16,0-1-16,0 1 0,-21-21 0,0 41 15,-22-20-15,22 0 0,0 21 16,-21-1-16,20 1 0,-20 21 0,0 0 15,21 0-15,-22 0 0,1 0 16,0 21-16,20 1 0,-20-1 0,0 0 16,21 0-16,-22 21 0,22 1 0,-21-22 15,21 21-15,-1 1 0,22-22 16,0 21-16,0 0 0,0-20 0,0 20 16,0-21-16,0 0 0,22 0 15,-1 1-15,0-1 0,0 0 16,21 0-16,-20 0 0,20-21 0,-21 0 15,21 0-15,1 0 0,-1 0 16,-21 0-16,22 0 0,-1-21 0,0 21 16,1-21-16,-22-21 0,21 20 0,-21 1 15,0-21-15,1 0 0,-22-1 16,0 1-16,0 0 0,-22-1 0,1 1 16,0 0-16,-21 20 0,-1-20 15,1 21-15,0 21 0,-22 0 0,22 0 16,0 0-16,-22 21 15,22-21-15,21 42 0,-22-20 0,22 20 16,0-21-16,21 21 0,-21 1 0,21-22 16,0 21-16,0-21 0,0 22 15,0-22-15,21 21 0,0-21 0,0 1 16,0-1-16,22 21 0,-22-21 16,0 0-16</inkml:trace>
  <inkml:trace contextRef="#ctx0" brushRef="#br1" timeOffset="80268.2">16087 3281 0,'0'0'0,"-22"0"16,1 0-16,-21 0 0,21 0 0,0 0 15,-22 0-15,22 0 0,0 0 16,0 0-16,-22 0 0,22 0 0,0 0 16,0 0-16,0 0 15,0 0-15,21 21 16,21-21 15,0 0-31,0 0 0,21 0 16,-20 0-16,20 0 0,0 0 0,1 0 15,-1 0-15,0 0 16,1 0-16,-1 0 0,0 0 0,1 0 16,-1 0-16,0 0 0,-21 21 0,22-21 15,-22 0-15,0 0 0,0 0 16,0 0-16</inkml:trace>
  <inkml:trace contextRef="#ctx0" brushRef="#br1" timeOffset="86751.63">13187 572 0,'-21'-22'16,"21"1"-1,-22 21-15,22-21 0,0 0 16,-21 0 0,0 0-16,0-1 15,21 1 1,-21 21 0,21-21-1,-21 21 1,21 21-1,0 0 1,0 1-16,0-1 16,0 0-16,0 0 0,0 0 0,0 0 15,0 22-15,0-1 0,0-21 0,21 22 16,-21-1-16,21 0 0,0 22 16,-21-22-16,0 0 0,21 22 15,0-22-15,1 22 0,-1-22 16,0 22-16,0-22 0,0 0 0,0 22 15,22-22-15,-1 22 0,0-22 16,1 21-16,-1-20 0,22 20 0,-22-20 16,21-1-16,1 0 0,-1 1 0,1-1 15,21 0-15,-22-21 0,1 1 16,20-1-16,-20 0 0,-1 0 0,1 0 16,-22-21-16,0 0 0,1 21 15,-1-21-15,0 0 0,-20 0 16,-1 0-16,0 0 0,0 0 0,-21-21 31,0 0-31,0 0 16,0 0-16,0 0 15,-21 21-15,21-22 16,-21 1-16,0 0 0,-1 0 16,22 0-16,-21 0 0,0-1 15</inkml:trace>
  <inkml:trace contextRef="#ctx0" brushRef="#br1" timeOffset="87208.48">14287 1482 0,'0'0'0,"0"21"47,0 0-47,22 0 0,-1 0 15,0 22-15,0-22 0,0 0 0,0 21 16,22-20-16,-22-1 0,0 21 16,21-21-16,1 0 0,-22 1 0,21 20 15,1-21-15,-22 0 0,21-21 16,-21 21-16,22 1 0,-22-1 0,0-21 16,0 21-16,0-21 0,-21 21 15,0 0-15,0 0 16,-21-21-16,0 22 0,-21-22 15,20 21-15,-20-21 0,0 21 0,-22 0 16,22-21-16,-22 21 0,22 0 16,-21-21-16,20 22 0,-20-1 0,20-21 15,1 21-15,0 0 0,-1-21 0,1 21 16,21 0-16,0-21 0,0 22 16,-1-22-16,1 0 0,0 21 15,42-21 32,0-21-31,-21-1-1,22 22-15</inkml:trace>
  <inkml:trace contextRef="#ctx0" brushRef="#br1" timeOffset="89095.82">12615 2815 0,'21'-21'16,"1"0"-1,-22 0-15,0 0 0,0-1 16,0 1-16,0 0 0,0 0 16,0 0-16,0 0 0,-22-1 15,1 1-15,0 21 0,0 0 16,0 0-16,-22 0 0,22 0 15,0 0-15,0 0 0,-21 21 0,20 1 16,1-1-16,0 21 0,0-21 0,0 0 16,21 22-16,0-1 0,-21-21 15,21 22-15,0-22 0,0 0 16,0 21-16,0-21 0,0 1 0,0-1 16,21 0-16,0 0 15,0-21-15,0 0 0,0 0 0,1 0 16,-1 0-16,0 0 0,0 0 15,0-21-15,0 21 0,1-21 0,-1 0 16,21-1-16,-42 1 0,21 0 0,0 0 16,1-21-16,-22 20 0,0 1 15,21 0-15,-21-21 0,0 21 0,0-1 16,0 1-16,0 0 0,0 0 16,0 42 15,0 0-31,0 0 0,0 1 15,0-1-15,0 0 0,0 0 0,-21 21 16,21-20-16,0-1 0,0 0 16,0 0-16,0 0 0,0 0 0,0 1 15,0-1-15,21 0 0,0-21 16,0 21-16,0-21 0,0 0 16,1 0-16,-1 0 0,0 0 0,0 0 15,0-21-15,0 0 0,22 21 0,-22-21 16,0-1-16,0 1 0,22 0 15,-22 0-15,0 0 0,-21 0 16,21-22-16,-21 22 0,0 0 0,21 0 16,-21 0-16,0-1 15,-21 22 1,21 22 0,-21-22-16,21 21 0,0 0 0,0 0 15,0 0-15,0 0 0,0 1 16,21-22-16,-21 21 0,21 0 15,0 0-15,-21 0 0,22 0 16,-1-21-16,-21 22 0,0-1 16,21-21-1,-42-21 17,0-1-17,21 1 1,-22 21-16,1 0 15,21 21 17,0 1-17,0-1 1,21-21 0,1 0-16,-1 0 15,0 0-15,0 0 0,0 0 0,0-21 16,1 21-16,-1-22 0,0 1 15,0 21-15,21-21 0,-20 0 0,-1 0 16,-21 0-16,21-1 0,0 1 0,-21 0 16,0 0-16,0 0 15,-21 21 17,21 21-32,0 0 15,0 0-15,0 0 0,0 1 16,0-1-16,0 0 15,0 0-15,0 0 0,0 0 16,21-21 0,-21 22-16,0-1 15,-21-21 17,0 0-32,0 0 15,-1 0 1,22 21 15,22-21-15,-1 0-1,0 0-15,0 0 0,0 0 16,0 0-16,1 0 0,-1 0 16,0-21-16,0 0 0,0 21 15,0-22-15,1 1 0,-1 0 16,0 0-16,0 0 0,-21 0 0,0-1 15,0 1-15,0 0 16,0 0-16,0 42 31,0 0-31,0 0 16,0 1-16,0-1 0,0 0 16,0 0-1,0 0-15,0 0 0,0 1 16,-21-22 15,21-22 0,0 1-31,0 0 16</inkml:trace>
  <inkml:trace contextRef="#ctx0" brushRef="#br1" timeOffset="89271.53">13695 2625 0,'0'0'0,"-21"0"47,21 21-16</inkml:trace>
  <inkml:trace contextRef="#ctx0" brushRef="#br1" timeOffset="89979.85">14097 2858 0,'0'0'0,"21"-22"31,-21 1-31,0 0 0,0 0 16,0 0-16,0 0 15,-21-1-15,0 22 0,0 0 16,-1 0-16,1 0 0,0 0 16,0 0-1,0 0-15,21 22 0,-21-1 0,-1 0 16,22 0-16,-21 0 0,21 0 0,0 1 15,0-1-15,0 0 16,0 0-16,0 0 0,21-21 16,1 0-16,20 0 15,0 0 1,-21 0-16,1-21 0,-1 0 16,0 21-16,-21-21 0,21 0 15,-21-1-15,0 1 0,0 0 16,-21 21 15,21 21-15,0 0-16,0 1 15,0-1-15,0 0 0,0 0 16,0 0-16,0 0 0,0 1 0,0 20 16,0-21-16,0 21 0,0 1 0,0-1 15,0 0-15,0 1 0,0-1 16,0 0-16,0 1 0,0-1 0,0 0 15,0 1-15,0-22 0,0 21 0,0 1 16,-21-22-16,0 21 0,-1-21 16,1 0-16,0 1 0,0-1 15,0 0-15,21 0 0,-21-21 0,-1 0 0,1 0 32,21-21-32,-21 0 0,21 0 0,-21-1 15,21 1-15,0-21 0,0 21 0,0-22 16,0 1-16,0 21 0,0-21 15,0-1-15,0 1 0,0 21 0,0-22 16,0 1-16,0 21 0,0-21 0,21 20 16,-21 1-16,21-21 0,-21 21 15,0 0-15,21-1 0,1 1 0,-22-21 16,21 21-16,0 0 0</inkml:trace>
  <inkml:trace contextRef="#ctx0" brushRef="#br1" timeOffset="90416.44">14414 2688 0,'-21'21'0,"21"1"15,0-1-15,0 0 0,-21 0 16,21 0-1,-21 0-15,21 1 0,0-1 16,-21-21-16,21 21 0,-21 0 16,21-42 31,0 0-47,0 0 15,0-1-15,0 1 0,21 0 16,0 0-16,-21 0 0,21 0 15,0-1-15,0 22 0,1 0 16,-1 0-16,0 0 0,0 0 16,-21 22-16,21-22 15,-21 21-15,21 0 0,-21 0 16,0 0-16,0 0 0,0 1 16,0-1-16,0 0 15,0 0-15</inkml:trace>
  <inkml:trace contextRef="#ctx0" brushRef="#br1" timeOffset="100776.69">10901 7874 0,'0'-21'0,"0"0"15,0 42 48</inkml:trace>
  <inkml:trace contextRef="#ctx0" brushRef="#br1" timeOffset="118783.79">16087 699 0,'0'0'0,"0"-22"16,-22 22 15,1 0-15,0 22-16,-21-1 0,21 0 0,-22 21 16,22 1-16,-21 20 0,-1-21 15,1 22-15,0-22 0,21 1 16,-22-1-16,22 0 0,-21 1 15,21-1-15,-1-21 0,22 21 0,0-20 16,0-1-16,0 0 16,22 0-16,-1-21 0,21 0 0,-21 0 15,22 0-15,-1 0 0,0 0 16,1-21-16,-1 0 0,0 0 0,1-1 16,20 1-16,-21 0 0,-20 0 15,20-21-15,-21-1 0,-21 22 0,0-21 16,0-1-16,-21 22 15,-21 0-15,-1 0 0,1 21 0,0 0 0,-22 0 16,22 0-16,-1 21 16,-20-21-16,21 42 0,-1-20 0,1-1 15,21 0-15,-22 21 0,22-21 16,0 1-16,0-1 0,21 0 16,0 0-16,0 0 0,0 0 0,0 1 15,21-1-15,-21 0 0,21-21 16,0 21-16,1 0 0,-1-21 0,-21 21 15</inkml:trace>
  <inkml:trace contextRef="#ctx0" brushRef="#br1" timeOffset="119624.04">13822 4191 0,'0'0'0,"-21"21"0,-1 0 0,1 22 16,0-22-16,0 0 0,0 0 0,0 0 16,-1 1-16,1-1 0,0 0 15,21 0-15,-21-21 16,42-21-1,0-21 1,22-1-16,-1 1 0,0-22 0,22 1 16,20-1-16,1-20 0,0-1 15,21 0-15,-22 1 0,22-22 0,0 0 16,0 0-16,0 0 0,-1 1 0,22 20 16,-21 0-16,-21 22 0,0-1 15,-1 1-15,-20 20 0,-1 1 0,1 0 16,-22 21-16,-21-1 0,22 1 15,-22 0-15,-21 0 0,21 0 16,-21 0-16,0-1 16,-21 22 15,0 0-15,-1 0-16,1 0 0,0 0 15,0 0-15,0 0 0,0 22 16,-1-22-16,22 21 0,-21-21 15,0 21-15,0-21 0,0 0 0,-22 21 16,22-21-16,0 0 0,0 0 16,0 0-16,21-21 31,0 0-31,21 0 0,0-1 16,0 1-16,22 21 0,-22-21 15,0 0-15,0 0 0,0 21 16,0-21-16,1 21 0,-1 0 15,0 0-15,0 0 0,-21 21 16,0 21-16,0-21 0,0 22 16,0-1-16,0 0 0,0 1 0,-21-1 15,0 21-15,-22-20 0,22 20 16,0-20-16,-21-1 0,21 21 0,-22-20 16,1 20-16,21-20 0,0-1 0</inkml:trace>
  <inkml:trace contextRef="#ctx0" brushRef="#br1" timeOffset="127903.79">19706 9144 0,'-21'0'0,"21"21"0,-21-21 16,0 0-16,-1 0 15,1 0 1,0 0-16,0 0 0,0 0 15,0 0-15,-1 0 16,1 0-16,0 0 0,0 0 0,0 0 16,0 0-16,-1 0 0,1 0 0,0 0 15,0 0 1,0 0 0,21-21 15,21 21-31,0 0 15,0 0-15,0 0 16,1 0-16,-1 0 0,21-21 0,-21 21 16,0 0-16,1 0 0,20 0 0,-21 0 15,21 0-15,1 0 0,-1 0 16,-21 0-16,43 0 0,-22 0 0,0-21 16,1 21-16,20 0 0,-20 0 15,20 0-15,1 0 0,-22 0 0,43 0 16,-22 0-16,22 0 0,-1 0 0,1 0 15,0 0-15,-1 0 0,1 0 16,0 0-16,-22 0 0,22 0 16,0 0-16,-1 0 0,1 0 0,-22 0 15,22 0-15,0 0 0,-22-21 16,1 21-16,20 0 0,-20 0 0,-22 0 16,22 0-16,-22 0 0,0 0 0,1 0 15,-1-22-15,-21 22 0,22 0 16,-1 0-16,-21 0 0,21 0 0,-20 0 15,-1 0-15,21 0 0,-21 0 0,0 0 16,1 0-16,-1 0 0,0 0 16,0 0-16,0 0 15,-21-21-15,-21 21 32,0 0-17,0 0-15,-22 0 0,1 0 16,0 0-16,-1 0 0,1 0 0</inkml:trace>
  <inkml:trace contextRef="#ctx0" brushRef="#br1" timeOffset="128503.83">19600 9144 0,'21'0'47,"1"0"-47,-1 0 0,21 0 16,-21 0-16,22 0 0,-22 0 0,21 0 16,0 0-16,22 0 0,-22 0 0,22 0 15,-1 0-15,1 0 0,20 0 16,1 0-16,0-21 0,-1 21 0,1 0 15,0 0-15,-1 0 0,1 0 16,21-21-16,-21 21 0,20 0 0,1 0 16,-21 0-16,21 0 0,0-21 0,-22 21 15,22 0-15,-21 0 0,-1 0 16,-20 0-16,21-22 0,-22 22 16,1 0-16,-22 0 0,21 0 0,-20-21 15,20 21-15,-20 0 0,-1 0 16,0 0-16,-21-21 0,22 21 0,-22 0 15,21 0-15,-21 0 0,1 0 0,-22-21 16,21 21-16,0 0 0,0 0 16,-42 0 31,0 0-47,0 0 0,-22 0 15</inkml:trace>
  <inkml:trace contextRef="#ctx0" brushRef="#br1" timeOffset="129270.03">16976 10266 0,'-22'21'63,"22"0"-63,-21 0 15,0 1-15,21-1 16,0 0 0,21-21-1,0 0 1,-21-21-16,22 0 0,-1 21 16,-21-22-16,0 1 0,0 0 15,0 0-15,0 0 16,-21 42 15,-1 0-15,22 0-16,0 0 0,-21 22 15,21-22-15,-21 0 0,21 0 16,0 0-16,0 1 0,0-1 0,0 0 16,0 0-16,0 0 0,0 0 0,0 1 15</inkml:trace>
  <inkml:trace contextRef="#ctx0" brushRef="#br1" timeOffset="129639.88">17357 10351 0,'-22'0'15,"1"0"-15,0 0 16,0 0 0,0 0-16,42 0 47,0-22-32,0 1-15,0 0 16,-21 0-1,-21 21 17,0 21-32,0 0 0,21 0 15,-21 1-15,21-1 0,-21 0 16,21 21-16,-22-21 0,22 1 0,0-1 16,0 0-16,0 0 0,0 0 0,0 0 15,0 1-15</inkml:trace>
  <inkml:trace contextRef="#ctx0" brushRef="#br1" timeOffset="130176.41">17992 10393 0,'0'0'16,"-22"0"-16,1 0 15,0 0-15,0 0 0,0 0 0,-22 0 16,22 0-16,0 21 0,0 0 0,0 0 16,-22 1-16,22-1 0,0 0 15,21 0-15,-21 21 0,0-20 0,21-1 16,0 0-16,-21 0 0,21 0 0,0 0 15,0 1-15,0-1 0,21-21 16,0 21-16,0-21 0,0 0 16,0 0-16,1 0 0,-1 0 15,21-21-15,-21 0 0,0-1 0,22 1 16,-22 0-16,0 0 0,21 0 0,-20 0 16,-22-1-16,21 1 0,-21-21 15,0 21-15,21 0 0,-21-1 16,0 1-16,0 42 31,-21-21-31,0 22 16,21-1-16,-22 0 0,22 0 0,0 0 15,0 0-15,-21 1 0,21-1 16,0 0-16,0 0 0,0 0 0,0 0 16,0 1-16,21-1 0,1-21 15,-1 0-15,0 0 16,0 0-16,0 0 0,0 0 0,1 0 15,20 0-15,-21-21 0,0-1 16</inkml:trace>
  <inkml:trace contextRef="#ctx0" brushRef="#br1" timeOffset="130444.78">18521 10351 0,'0'0'15,"-21"0"1,-1 21-1,1 0-15,21 21 16,0-21-16,0 22 0,-21-1 16,21-21-16,-21 43 0,0-22 0,21 0 15,0 1-15,-21-1 0,-1 22 16,1-22-16,21 0 0,-21 22 16,21-22-16,-21 22 0,21-22 0,0 0 15,-21 1-15,21-1 0,-21 0 0,21 1 16,0-22-16,-22 21 0,22-21 15,0 0-15,0 1 0,0-44 32</inkml:trace>
  <inkml:trace contextRef="#ctx0" brushRef="#br1" timeOffset="130771.3">18351 10583 0,'0'0'0,"0"-21"16,-21-63 0,21 62-16,0 1 0,0 0 15,0 0-15,21 0 16,22 0-16,-22 21 0,21 0 0,1-22 16,-1 22-16,0 0 0,-21 0 15,22 0-15,-1 22 0,-21-1 0,0-21 16,-21 21-16,0 21 0,0-21 15,0 1-15,0 20 0,-21-21 16,0 21-16,-21-20 0,21-1 0,-22 21 16,1-21-16,0 0 0,-1 1 0,22-22 15,-21 21-15,21 0 0,-1-21 16,1 0-16,64-21 31,-22 21-15,0-21-16</inkml:trace>
  <inkml:trace contextRef="#ctx0" brushRef="#br1" timeOffset="131075.13">18986 10351 0,'-21'21'15,"21"0"1,-21 0-16,21 0 0,0 22 0,0-1 16,-21-21-16,21 21 0,-21 22 0,21-22 15,0 1-15,0-1 16,-21 0-16,21 1 0,-22 20 0,1-21 0,21 1 16,0-1-16,-21 0 0,0 1 0,0-1 15,21 0-15,-21 1 0,21-22 16,-22 0-16,22 21 0,0-20 15,0-1-15,0-42 32,0-22-32</inkml:trace>
  <inkml:trace contextRef="#ctx0" brushRef="#br1" timeOffset="131404.31">18796 10478 0,'0'0'0,"0"-22"0,21 1 0,-21 0 16,0 0-16,21 21 0,0-21 0,1 0 15,-1 21-15,0-22 0,0 22 0,0 0 16,22 0-16,-1-21 0,-21 21 16,21 0-16,1 0 0,-22 0 0,21 0 15,-21 21-15,1-21 0,-1 22 0,-21-1 16,0 0-16,0 0 0,0 0 15,-21-21-15,-1 21 0,1 1 0,-21-1 16,21 0-16,-22 0 0,1-21 0,0 21 16,21 0-16,-1-21 15,-20 0-15,21 22 0,0-22 0,42 0 47,0 0-47,-21-22 16,21 1-16,22 21 0,-22-21 0</inkml:trace>
  <inkml:trace contextRef="#ctx0" brushRef="#br1" timeOffset="131691.37">19600 9970 0,'0'0'0,"0"-22"0,0 1 0,-21 21 16,0 0-16,0 21 15,0 1 1,-1-1-16,1 21 0,21-21 0,-21 22 16,0-1-16,21 0 0,0 1 0,-21-1 15,0 0-15,21 1 0,0-1 16,0 0-16,0 1 0,0-1 0,0-21 16,0 0-16,0 0 0,0 1 15,0-1-15,21 0 0,0-21 0,0 0 16,0 0-16,0 0 0,22 0 0,-22 0 15,0 0-15,21-21 0,-20 21 16,-1-21-16,0-1 0,21-20 16,-21 21-16</inkml:trace>
  <inkml:trace contextRef="#ctx0" brushRef="#br1" timeOffset="132116.13">20002 9800 0,'0'0'16,"-21"0"0,21 21-16,-21 1 0,21-1 15,0 0-15,0 0 16,0 0-16,0 22 0,0-22 0,0 0 16,0 0-16,0 0 0,0 0 0,0 1 15,0-1-15,0 0 0,0 0 16,-21 0-16,21-42 47,0 0-47,0 0 15,0 0-15,0-1 0,0-20 0,0 21 16,0-21-16,21 20 0,0-20 16,0 0-16,1 21 0,-1-1 0,0-20 15,0 21-15,21 21 0,-20 0 16,-1 0-16,0 0 0,21 0 15,-21 0-15,1 21 0,-22 21 0,21-20 16,-21 20-16,21-21 0,-21 21 0,0 1 16,0-22-16,0 21 0,0-21 15,-21 22-15,0-22 0,-1 0 0,1 0 16,21 0-16,-21 1 0,0-1 0,21 0 16</inkml:trace>
  <inkml:trace contextRef="#ctx0" brushRef="#br1" timeOffset="133879.29">20680 10753 0,'63'0'31,"-42"-21"-31,1-1 16,-1 1-16,21 0 0,-21 0 16,0 0-16,22-22 0,-22 22 0,0-21 15,21 0-15,-20-1 0,-1 1 0,0-22 16,0 22-16,0 0 0,-21-1 16,0 1-16,0 21 0,0-21 0,0 20 15,0 1-15,-21 0 0,0 0 0,0 21 16,0 0-1,-1 0-15,1 0 0,0 21 0,0 0 16,0 0-16,0 22 0,21-22 0,-22 21 16,22 1-16,-21 20 0,21-21 15,0 1-15,-21 20 0,21-20 0,0-1 16,0 0-16,0 1 0,0-1 0,21 0 16,0-21-16,1 1 0,-1-1 15,0 0-15,0 0 0,0 0 0,22-21 16,-22 0-16,21 0 0,-21 0 0,22 0 15,-22 0-15,21 0 0,-21-21 16,22 21-16,-22-21 0,21 0 0,-21 0 16,0-1-16,1 1 0,-1-21 15,0 0-15,0 20 0,-21-20 16,0 0-16,0 21 0,0-1 0,0-20 16,0 21-16,0 0 0,-21 21 15,0 0-15,0 0 0,-1 21 16,1 0-16,0 0 0,21 0 15,-21 1-15,0-1 0,21 21 0,0-21 16,-21 0-16,21 22 0,0-22 16,0 0-16,0 0 0,0 0 0,0 1 15,0-1-15,0 0 0,21-21 0,0 21 16,0-21-16,0 21 0,0-21 16,1 0-16,-1 0 0,0 0 15,21 0-15,-21 0 0,1-21 0,-1 0 16,21 0-16,-21 0 0,0-1 0,22 1 15,-22 0-15,0-21 0,0 21 16,-21-1-16,21-20 0,-21 21 0,22 0 16,-22 0-16,0-1 15,0 44 1,0-1-16,0 0 16,0 0-16,0 0 0,0 0 0,0 1 15,0-1-15,0 0 0,0 0 16,0 0-16,0 0 0,0 1 0,0-1 15,0 0-15,21-21 16,0 0-16,0 0 16,0 0-16,0 0 0,1 0 15,-1 0-15,0-21 0,0 21 0,0-21 16,0-1-16,1 1 0,-1 0 16,0 0-16,0 0 0,-21-22 0,0 22 15,21 0-15,-21-21 0,21 21 0,-21-1 16,0 1-16,0 42 31,-21 1-15,21-1-16,0 0 0,0 0 15,0 0-15,0 0 0,0 1 16,0-1-16,0 0 0,0 0 0,0 0 16,0 0-16,21 1 0,1-22 15,-1 21-15,0-21 16,0 0-16,0 0 0,22 0 0,-22 0 15,0 0-15,21-21 0,-21-1 0,1 22 16,-1-21-16,0 0 0,0 0 16,0 0-16,0 0 0,-21-1 0,22 1 15,-22-21-15,0 21 0,0 0 0,0-1 16,0 1-16,0 0 0,-22 0 16,1 21-16,0 0 15,0 0-15,0 0 0,0 21 0,21 0 16,-22 0-16,22 1 0,-21-1 15,21 0-15,0 0 0,0 0 0,0 22 16,0-22-16,0 0 0,0 0 0,0 0 16,0 0-16,21 1 0,-21-1 15,22-21-15,-1 0 0,0 0 16,21 0-16,-21 0 0,1 0 0,20 0 16,-21 0-16,21-21 0,-20-1 0,-1 1 15,21 0-15,-21 0 0,22-21 16,-22-1-16,0 1 0,0 0 15,0-1-15,0-20 0,1 20 0,-22 1 16,0-21-16,21 20 0,-21 1 16,0-22-16,0 22 0,0 0 0,0-1 15,0 22-15,0-21 0,0 21 0,-21 21 32,21 21-32,-22 0 0,1 21 15,21 1-15,-21-1 0,21 0 0,-21 1 16,21 20-16,0-20 0,0 20 15,0-21-15,0 22 0,0-22 0,0 1 16,0-1-16,21 0 0,0 1 0,0-22 16,1 0-16,-1 0 0,21 0 15,-21 0-15,0-21 0,22 0 16,-1 0-16,-21 0 0,22 0 0,-1 0 16,-21 0-16,21-21 0,-20 0 0,-1 0 15</inkml:trace>
  <inkml:trace contextRef="#ctx0" brushRef="#br1" timeOffset="136199.91">19452 12002 0,'0'-22'32,"0"1"-32,0 0 0,0 0 15,21 21-15,0-21 0,-21 0 16,0-1-16,22 1 16,-22 0-16,0 0 0,0 0 15,0 0-15,0-1 0,0 1 0,-22 0 16,1 0-16,21 0 0,-21 0 15,0 21-15,0 0 0,0 0 0,-1 0 16,1 0-16,-21 0 0,21 21 0,0 21 16,21-21-16,-22 0 0,1 22 15,0-1-15,21 0 0,-21-20 0,21 20 16,0 0-16,0-21 0,0 1 16,0 20-16,0-21 0,0 0 15,0 0-15,21-21 16,0 0-16,0 0 0,1 0 0,-1-21 15,0 0-15,0 21 0,0-21 16,22 0-16,-22-22 0,0 22 0,0 0 16,0-21-16,0 21 0,1-1 0,-22 1 15,21-21-15,0 21 16,-21 42 0,21 0-1,-21 0-15,0 22 0,21-22 16,-21 0-16,0 0 0,0 21 15,21-20-15,1-1 0,-22 0 0,0 0 16,21 0-16,0 0 0,0-21 0,0 22 16,0-22-16,1 0 15,-1 0-15,0 0 0,0 0 0,0-22 16,0 22-16,1-21 0,-1 0 0,0 0 16,0 0-16,-21-22 0,21 22 15,-21-21-15,21 21 0,1 0 0,-22-22 16,0 22-16,0 0 0,21 0 15,-21 0-15,21-1 0,0 22 16,0 22 0,-21-1-16,0 0 15,0 0-15,21 0 16,1-21-16,-22 21 16,21-21-1,0 0 1,-21-21-16,0 0 0,0 0 15,0 0-15,0 0 16,0-1-16,0 1 16,-21 21-16,0 0 15,-1 0-15,1 0 16,21 21-16,0 1 0,-21-22 0,21 21 16,-21 0-16,21 0 0,0 21 15,0-20-15,-21-1 0,21 0 0,0 21 16,0-21-16,0 1 0,0-1 0,0 0 15,0 0-15,0 0 0,21 0 16,0-21-16,0 0 0,0 22 0,1-22 16,-1 0-16,0 0 0,0 0 15,0-22-15,0 1 16,1 21-16,20-21 0,-21 0 0,0 0 0,0 0 16,1-1-16,-1 1 0,0-21 15,0 21-15,0 0 0,-21-1 0,21 22 16,1-21-16,-1 21 0,0-21 15,0 21-15,0 0 0,0 0 16,1 0-16,-22 21 16,0 0-1,21-21 32,-21-21-31,0 0-16,0 0 15,0 0-15,0 0 16,-21-1 0,-1 22-16,1 0 15,0 0-15,0 0 0,21 22 0,-21-1 16,0-21-16,21 21 0,-22 0 16,1 0-16,21 22 0,0-22 0,-21 0 15,21 21-15,-21-21 0,21 1 0,0 20 16,0-21-16,0 0 0,0 0 15,21 1-15,0-1 0,0 0 0,1-21 16,-1 21-16,0 0 0,21-21 0,-21 0 16,1 0-16,20 0 15,-21 0-15,21 0 0,-20 0 0,20-21 16,0 21-16,-21-21 0,22 0 0,-22 0 16,21-1-16,-21 1 0,22 0 0,-22 0 15,0-21-15,-21 20 0,21 1 16,-21-21-16,21 21 0,-21 0 0,0-1 15,0 1-15,0 0 16,-21 21-16,0 0 16,0 0-16,0 21 15,0 0-15,21 1 0,-22-1 16,22 0-16,-21 0 0,21 0 16,0 22-16,0-22 0,0 0 15,0 0-15,0 0 0,0 0 0,21 1 16,-21-1-16,22-21 0,-1 0 15,0 0-15,0 0 0,0 0 16,0 0-16,1 0 0,-1 0 0,0 0 16,21-21-16,-21-1 0,1 22 0,20-21 15,-21 0-15,0-21 0,22 21 16,-22-1-16,0 1 0,-21 0 0,21-21 16,-21 21-16,0-1 0,-21 22 46,21 22-46,0-1 16,0 0-16,0 0 0,0 0 16,0 0-16,0 1 0,0-1 15,0 0-15,21 0 0,0 0 16,-21 0-16,0 1 16,-21-22 30,0-22-46,0 1 16,0 0-16,-1 21 0,1 0 16,0 0-1,21 21 1,0 0 0,0 1-16,0-1 15,21-21-15,0 0 0,1 21 0,-1 0 16,0-21-16,0 0 0,0 0 15,22 0-15,-22 0 0,0 0 16,21 0-16,-21 0 0,22-21 0,-1 0 16,-21 0-16,22-1 0,-1 1 0,-21 0 15,21 0-15,-20-21 16,-1 20-16,0-20 0,0 21 0,0-21 0,-21 20 16,0 1-16,0-21 0,0 21 15,0 0-15,-21 21 16,0 0-16,0 0 0,21 21 15,0 0-15,0 0 0,0 0 16,0 0-16,0 1 0,0-1 0,0 0 16,0 0-16,21 0 0,-21 0 15,21 1-15,-21-1 0,21 0 0,-21 0 16,0 0-16,0 0 0,0 1 0,0-1 16,0 0-16,-21-21 15,0 21-15,0-21 16,0 0-16,-1 0 0,1 0 0,0 0 15,21-21 1,0 0-16,0 0 0,0-1 16,21 1-16,0-21 0</inkml:trace>
  <inkml:trace contextRef="#ctx0" brushRef="#br1" timeOffset="136479.34">22733 11494 0,'-42'0'16,"20"0"-1,22 21-15,0 0 16,-21-21-16,21 21 0,0 0 15,0 0-15,0 1 16,-21-22-16,21 21 16,21-42 15,0-1-31</inkml:trace>
  <inkml:trace contextRef="#ctx0" brushRef="#br1" timeOffset="136647.25">22902 11430 0,'0'0'0,"0"42"32,0-20-32,0-1 0,0 0 15,0 0-15,0 0 0,-21 0 16,21 1-16,0-1 0,-21-21 0,21 21 16,-21-21-1,0 0 1</inkml:trace>
  <inkml:trace contextRef="#ctx0" brushRef="#br1" timeOffset="137643.38">24723 8996 0,'-64'0'16,"128"0"-16,-149 0 0,64 0 0,42 0 47,21 0-47,1-21 0,-1 21 15,21 0-15,-20 0 0,41 0 0,-20 0 16,21 0-16,-1 0 0,1 0 0,21 0 16,0 0-16,-1 0 15,1 0-15,0 0 0,0 0 0,-21 0 16,20 0-16,-20 0 0,-21 0 0,-1 0 15,22 0-15,-43 0 0,22-21 16,-22 21-16,0 0 0,-21 0 0,1 0 16,-1 0-16,0 0 0,-21-22 0,0 1 31,-21 21-31,0 0 0,-1 0 0,1-21 16,0 21-16,-21 0 0,21 0 15,-1 0-15,-20-21 0,21 21 0,-21 0 16</inkml:trace>
  <inkml:trace contextRef="#ctx0" brushRef="#br1" timeOffset="137984.19">24998 9059 0,'42'22'31,"0"-22"-31,1 0 0,-1 0 16,22 0-16,-1 0 0,1 0 16,20 0-16,1 0 0,21 0 0,-22 0 15,1 0-15,0 0 0,-1 0 0,-20 0 16,-1 0-16,1 0 0,-1-22 15,-20 22-15,-1 0 0,0-21 0,-20 21 16,-1 0-16,0 0 0,0 0 16,-42 0-1,0 0-15,0 0 16,-1 0-16,1 0 0,0 0 0</inkml:trace>
  <inkml:trace contextRef="#ctx0" brushRef="#br1" timeOffset="138467.91">24384 10139 0,'0'0'0,"-21"0"15,0 0 1,21 21 0,0 0-16,0 0 15,0 1-15,-22-1 16,22 0-16,0 0 0,-21 0 0,21 0 15,0 1-15,0-1 0,0 0 16,0 0 0,0-42-1</inkml:trace>
  <inkml:trace contextRef="#ctx0" brushRef="#br1" timeOffset="138644.81">24532 10160 0,'0'0'16,"0"21"0,0 0-16,0 1 15,0-1-15,-21 0 0,21 0 0,0 0 16,0 0-16,0 1 0,-21-1 0,21 0 16,0 0-16,0 0 15,0 0-15</inkml:trace>
  <inkml:trace contextRef="#ctx0" brushRef="#br1" timeOffset="141057.12">25231 10287 0,'0'-21'0,"0"0"16,0 0-1,0-1 16,-22 22-31,1 0 0,0 0 16,0 0-16,0 0 16,0 0-16,-1 0 15,1 0-15,0 22 0,0-1 16,0 0-16,0 0 0,21 0 16,0 0-16,-22 1 0,22 20 15,-21-21-15,21 0 0,0 0 16,-21 1-16,21-1 0,0 0 15,0 0-15,0 0 0,0 0 16,0 1-16,0-1 16,0 0-16,0 0 0,0 0 15,0 0-15,0 1 0,0-1 16,21-21 0,0 0-16,1 0 0,-1 0 15,0 0-15,0 0 0,0 0 0,0 0 16,22 0-16,-22-21 0,0 21 15,0-22-15,22 1 0,-22 21 0,0-21 16,0 0-16,21 0 0,-20 0 0,-1-1 16,0 1-16,-21 0 15,21 0-15,-21 0 0,21 0 0,-21-1 16,0 1-16,0 0 0,0 0 0,0 42 47,-21 0-47,21 0 0,-21 1 0,21-1 15,0 0-15,-21 0 0,21 0 16,-21 0-16,21 1 0,-22-1 0,22 0 16,0 0-16,0 0 0,0 0 15,0 1 1,22-22-16,-1 0 0,0 0 16,0 0-16,0 0 0,0 0 15,1-22-15,-1 22 0,0-21 0,0 0 16,0 21-16,0-21 0,1 0 15,-22 0-15,21-1 0,0-20 0,-21 21 16,21 0-16,-21 0 0,21 21 0,-21-22 16,0 44 15,0-1-15,-21 0-16,0 0 0,21 0 15,-21 0-15,21 1 0,0-1 0,0 0 16,0 0-16,0 0 0,0 0 15,21-21 1,0 0-16,0 0 0,0 0 16,1 0-16,20 0 0,-21 0 15,0 0-15,22 0 0,-22-21 16,21 21-16,-21-21 0,22 0 0,-22 0 16,0 0-16,0-1 0,0 1 0,0 0 15,1 0-15,-22 0 0,0 0 0,0-1 16,0 1-1,-22 21 1,1 21-16,21 1 0,0-1 16,0 0-1,0 0-15,0 0 16,0 0-16,0 1 0,21-1 16,-21 0-16,22-21 15,-22 21-15,0 0 0,0 0 16,21 1-16,0-22 31,0 0-31,0 0 0,0 0 16,1 0-16,-1 0 0,0 0 15,0 0-15,0-22 0,0 1 16,1 21-16,-1-21 0,0 0 0,0 0 16,0 0-16,0-22 0,1 22 0,-22 0 15,0 0-15,0 0 0,0-1 16,0 1-16,-22 21 31,1 0-31,0 0 16,21 21-16,0 1 0,0-1 15,0 0-15,0 0 16,0 0-16,0 0 16,0 1-16,0-1 0,0 0 0,21-21 15,-21 21-15,0 0 0,21 0 0,-21 1 16,0-1-16,22-21 15,-1 0-15,-21 21 16,21-21-16,0 0 0,0 0 16,22 0-16,-22 0 0,0 0 15,0 0-15,0-21 0,0 21 16,22-21-16,-22-1 0,0 1 0,0 0 16,0 0-16,-21 0 0,0 0 0,22-1 15,-22 1-15,0-21 0,0 21 16,0 0-16,0-1 0,-22 22 15,1 0 1,0 0-16,21 22 0,-21-22 16,0 21-16,21 0 0,-21 0 15,21 0-15,0 0 0,0 1 0,0-1 16,0 0-16,0 0 0,0 0 16,0 0-16,21-21 15,0 22-15,0-22 0,0 0 16,0 0-16,1 0 0,-1 0 0,0 0 15,0 0-15,0 0 0,0-22 16,1 1-16,-1 21 0,0-21 0,0 0 16,-21 0-16,0 0 0,21-1 15,-21 1-15,0 0 0,0 0 16,0 0-16,0 42 31,0 0-31,-21 0 16,21 0-16,0 1 0,0-1 15,-21 0-15,21 0 0,0 0 16,-21-21-16,21 21 0,21-21 47,-21-21-47,21 21 0,-21-21 16,0 0-16,21 21 0,0-21 15,-21 0-15,22-1 0,-22 1 0,0 0 16,21 21-16,-21-21 0,21 21 0,-21 21 47,0 0-47,0 0 0,0 1 15,0-1-15,0 0 16,21-21-16,-21 21 16,21-21-16,0 0 15,1 0 1,-1 0-16,0 0 0,0 0 0,-21-21 15,21 21-15,0-21 0,-21 0 0,22-1 16,-22 1-16,0-21 0,21 21 16,0-22-16,-21 22 0,0-21 0,0 0 15,21-1-15,-21 22 0,0-21 16,0-1-16,0 22 0,0-21 0,0 21 16,0 0-16,0 42 31,0 21-31,-21-21 15,21 0-15,0 22 0,0-1 16,0-21-16,0 22 0,0-1 0,0 0 16,0-21-16,0 22 0,0-1 0,0-21 15,0 0-15,0 1 0,0-1 16,0 0-16,0 0 0,21 0 16,-21 0-16,21-21 0,0 0 15,1 0 1,-1 0-16,0 0 15,0-21-15,-21 0 0,0 0 16,0 0-16,0 0 0</inkml:trace>
  <inkml:trace contextRef="#ctx0" brushRef="#br1" timeOffset="141241.01">27284 10372 0,'0'0'15,"21"0"1,0 21-16,21-21 15,-20 0-15,-1 0 0,21 0 16,-21 0-16,0 0 0,22 0 16,-22 0-16,21 0 0,-21 0 0,22 0 15,-22 0-15,0 0 0,0-21 16,0 21-16,1 0 0</inkml:trace>
  <inkml:trace contextRef="#ctx0" brushRef="#br1" timeOffset="141785.15">24024 11875 0,'0'0'0,"0"-22"16,0 1 15,21 21-15,-21-21-16,21 21 0,1-21 15,-1 0-15,0 21 16,-21-21-16,0-1 0,21 1 16,-42 21 15,21 21-31,-21 1 0,0-1 15,-1 21-15,22-21 0,-21 22 16,0-1-16,0 21 0,21-20 0,-21-1 16,21 0-16,-21 22 0,21-22 15,0 1-15,0-1 0,0 0 0,0-21 16,0 22-16,0-22 0,0 0 0,0 0 16,0 0-16,0 1 15,0-44 1,21 1-16,-21 0 15</inkml:trace>
  <inkml:trace contextRef="#ctx0" brushRef="#br1" timeOffset="142059.25">23982 11769 0,'0'0'0,"0"-43"16,0-62-1,21 105-15,0 0 16,0-22-16,22 22 0,-22 0 0,0 0 15,21 0-15,-21 0 0,1 0 16,20 0-16,-21 0 0,0 0 0,22 0 16,-22 22-16,0-22 0,-21 21 0,0 0 15,21 0-15,-21 0 0,0 22 16,0-22-16,-21 0 0,21 0 0,-21 21 16,0-20-16,-1-1 0,-20 0 15,21 0-15,0 0 0,0 0 16,-1 1-16,22-44 31,0 1-31,0 0 0</inkml:trace>
  <inkml:trace contextRef="#ctx0" brushRef="#br1" timeOffset="142840.67">24553 11557 0,'-21'21'32,"21"0"-32,-21 1 0,0-1 0,0 0 15,21 0-15,-22 0 0,1 0 0,0 1 16,21-1-16,0 0 0,-21 0 16,21 0-1,21-21 1,0 0-16,0 0 15,1-21-15,-1 0 0,0 0 16,0 0-16,0-1 0,0 22 0,1-21 16,-22 0-16,0 0 0,21 0 15,-21 0-15,0 42 32,0 0-17,0 0-15,0 0 0,0 0 16,-21 1-16,21-1 0,0 0 0,0 0 15,0 0-15,0 0 0,21 1 16,0-1-16,0-21 0,0 21 16,0-21-16,22 0 0,-22 0 0,0 0 15,21 0-15,-20 0 0,20 0 0,-21-21 16,21 21-16,-20-21 0,20-1 16,-21 1-16,0 0 0,0 0 15,1 0-15,-1 0 0,-21-1 0,0 1 16,0 0-16,0 0 0,0-21 0,-21 42 15,-1-22-15,1 1 0,0 21 16,0 0-16,0 0 0,0 0 0,-22 21 16,22-21-16,0 22 0,0-1 0,0 0 15,21 0-15,-22 0 0,22 0 16,-21 1-16,21-1 0,0 0 16,0 0-16,21-21 15,1 0-15,-1 0 16,0 0-16,0 0 15,0 0-15,0 0 0,1 0 0,-22 21 16,21 0-16,-21 1 0,21-1 0,-21 0 0,0 0 16,0 21-16,0 1 15,0-22-15,0 21 0,-21 1 0,0 20 16,-1-21-16,1 1 0,0-1 0,0 22 16,-21-22-16,20 0 0,1 1 15,-21-1-15,21-21 0,0 21 0,-1-20 16,1-1-16,0 0 0,21 0 0,-21 0 15,21-42 17,21 0-32,0 0 0,0-22 0,1 22 15,20 0-15,-21-21 0</inkml:trace>
  <inkml:trace contextRef="#ctx0" brushRef="#br1" timeOffset="143171.59">25294 11790 0,'21'0'0,"0"0"16,1 0 0,-1 0-16,0 0 0,0-21 0,0 0 15,0 21-15,1-22 16,-22 1-16,0 0 0,0 0 15,0 0-15,0 0 0,-22 21 16,1 0-16,0 0 16,0 0-16,0 0 0,0 0 0,-1 0 15,1 21-15,0 0 0,21 0 0,0 0 16,-21 0-16,21 1 0,0-1 16,0 0-16,0 0 0,0 0 0,0 0 15,0 1-15,21-22 0,0 21 0,0-21 16,1 0-16,-1 0 0,0 0 15,0 0-15,21 0 0,-20 0 16</inkml:trace>
  <inkml:trace contextRef="#ctx0" brushRef="#br1" timeOffset="144855.93">26141 11515 0,'0'0'0,"-21"0"0,-1 0 0,1 0 15,0 0-15,0 21 0,-21 0 0,20 0 16,1 0-16,0 1 0,0 20 0,21-21 16,-21 0-16,21 0 0,-21 1 15,21-1-15,0 0 0,0 0 16,0 0-16,0 0 0,21-21 16,0 0-1,0 0-15,0-21 16,0 21-16,1-21 0,-1 0 0,0 21 15,0-21-15,0 0 0,-21-1 0,21-20 16,-21 21-16,22 0 0,-22 0 16,0 42 15,0 0-31,0 0 0,0 0 0,0 0 16,0 1-16,0-1 15,0 0-15,0 0 0,0 0 16,21 0-16,0-21 0,0 0 15,0 0-15,0 0 16,1 0-16,-1 0 0,0 0 0,0 0 16,0 0-16,0-21 0,1 0 0,-1 0 15,0 21-15,0-21 0,0 0 0,0-22 16,1 22-16,-22 0 0,21 0 16,-21 0-16,21-1 0,-21 1 0,0 42 46,0 1-46,0-1 16,0 0-16,0 0 16,21-21 15,-21-21-15,0 0-16,21 21 0,-21-21 0,0-1 15,0 1-15,0 0 16,-21 21-1,0 0-15,21 21 16,-21 0-16,0-21 16,21 22-16,-22-1 0,22 0 0,0 0 15,0 0-15,0 0 0,0 1 16,0-1-16,0 0 0,0 0 16,0 0-16,22-21 15,-1 0-15,0 0 16,0 0-16,0 0 0,0 0 15,1 0-15,-1 0 16,0-21-16,0 0 0,0 0 16,0 0-16,1-1 0,-22 1 0,0 0 15,0 0-15,21 21 0,-21-21 0,21 21 16,0 0 93,-21-21-93,0-1 15,-21 22-15,21 22-1,-21-1-15,21 0 16,-21 0-16,-1 0 0,22 0 16,0 1-16,0-1 0,0 0 15,0 0-15,0 0 0,0 0 16,0 1-16,0-1 16,22-21-16,-1 0 0,0 0 15,0 0-15,0 0 0,0 0 16,1 0-16,-1-21 0,0 21 0,0-22 15,0 22-15,0-21 0,1 0 16,-22 0-16,21 0 0,-21 0 16,21-1-16,-21 1 0,0 0 15,-21 21 17,0 0-32,21 21 0,0 0 15,-22 1-15,22-1 0,0 0 16,0 0-16,0 0 15,0 0-15,0 1 0,0-1 16,22-21-16,-1 0 16,0 0-16,0 0 0,0 0 15,0 0-15,1-21 16,-1-1-16,0 22 0,0-21 16,0 0-16,0 0 0,1 0 0,-22 0 0,0-1 15,21 22-15,-21-21 16,21 0-16,-21 42 31,0 0-31,0 1 0,0-1 16,0 0-16,0 0 15,-21 0-15,21 0 0,0 1 16,0-1-16,0 0 31,0-42 16,0 0-47,0-1 16,0 1-16,0 0 0,0 0 15,21 21-15,-21-21 16,0 42 15,0 0-31,0 0 16,0 0-16,0 1 15,0-1 1,0-42 31,21-1-47</inkml:trace>
  <inkml:trace contextRef="#ctx0" brushRef="#br1" timeOffset="145113.78">27495 11324 0,'0'0'0,"0"21"15,0 1 1,0-1-16,0 0 0,0 0 0,0 0 15,0 0-15,0 1 0,0-1 0,-21 0 16,21 0-16,0 0 16,0 0-16,0-42 31,0 0-15</inkml:trace>
  <inkml:trace contextRef="#ctx0" brushRef="#br1" timeOffset="145260.76">27601 11324 0,'0'0'0,"0"43"31,0-22-31,0 0 0,0 0 0,0 0 16,0 0-16,0 1 0,0-1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2996-F38F-432A-ABF1-37CD5CDA9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E9C8-FD4F-44F2-9A4F-BC7A4C11D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CDE1-831E-4044-99C9-0732CC2D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F2E3-4A64-4083-883E-55A945EE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D4805-2C98-479A-87CC-41406407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99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7630-EADD-46F0-8FB3-82230446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05F1-C07C-4855-8BEF-22941C23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EBF-C616-4F61-9372-012C1569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E161-CACC-448D-8B88-28510D2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016E-2EA9-40B6-928B-B9940922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93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F1DBA-332A-46E4-8656-02032296E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F7C09-6F07-4459-89F7-DBD5C89F8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80F7-7EC0-4ED7-AD27-71230FDB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AF529-F8DB-4E60-9E13-2EF74349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769F3-4F72-41E6-9821-F1668791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591C-5C43-460B-A890-942F6250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B0A5-AFB2-4590-8EB6-A41E5AE9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F0B1-B4B3-4B7D-9C6B-44417389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2B16-64F7-42C3-9210-214ADC06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24BA-6A5F-4D84-827D-C570A6DA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5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C0A3-07C0-4A9C-A6ED-C4F2A370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66742-C564-4000-87A4-5F041C296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D603-A5DC-47FB-ABC8-1FEAD07A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B6E2-33F6-4EE2-BFBD-8C33E563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9D7D-ADC8-44E7-A7A9-A0C12F3C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0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0954-C739-4180-B217-CACF2539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D8C2-B289-47D8-8EAE-96D78102A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6F6A2-C912-416F-AEFB-3E61A0DD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921DD-FD83-4CBD-A81D-73CB2147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CA938-8870-4DD6-871F-6E7D519C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8DB79-0EC9-4CA4-B9B1-7E741ECE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8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A338-D66C-4DBC-A345-489549D1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74A2-3B98-415A-A0CD-747DDC3CE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DC442-33E8-4C22-94D8-2AF8BA8D6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8B54A-460A-4E81-902C-C3BB63921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52F57-F779-42C7-A0B0-81778E7CC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DF94E-935F-409A-B9DD-9CA7131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75511-B3A4-44CD-A664-DE5A22EA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D7CB3-771F-425B-9F69-80B71BE4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8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DA44-E4D5-4D7C-9E4C-73B42AA3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BEB55-A0A5-4F4A-A913-BA42C3F2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F20B0-058A-4531-BB44-FAE88EFE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1058B-025E-4FCD-A68E-50BDC138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5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B68A2-8A07-45E0-B2B8-EBB6FA7D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CC62D-C80B-421E-8082-D2653A40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5EBBE-BAB9-406C-8EA9-94C80FAD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681B-FC9F-4A92-B27C-9501B6FB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3875-8012-4D83-BAFD-73764E64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8271D-4CDA-4B4D-AD45-5A834057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63953-0D8A-4CD8-B319-5A49F592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D89F4-1C86-4D33-B39A-B97DD77B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F1C47-7E12-4293-881D-DC22C142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4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9302-C623-473E-A06A-B1ACB1B8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994CF-EE14-44E7-BE9F-1E9E8D0DA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5386-B1A7-46BC-BB9A-ED6719E02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19F4C-FCB3-4D42-8AB8-35CCC7D4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3A91-B91E-4CDA-8BEB-1A1E4240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993B0-97E8-4D74-B654-F13DE1ED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5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86CE3-B88D-4F9C-AD88-0C78943F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2EEE3-B011-4E76-808A-B0205555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4881-6F94-48AB-B8B2-D3F6A54E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99FEA-F31F-4842-AE57-87CB86717AD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A85B-2B08-42C5-9800-53EADC2DB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52E5B-EE66-4B91-9619-F685F0A99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B8D45-5FF4-4D7D-998D-D1288EB1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2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D9-0088-4728-8AC6-FCDDC429A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AB0C-EB9F-4625-81E3-CAF20EEF6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E3C6CE-C1D2-477C-8151-494EAFC3B51B}"/>
                  </a:ext>
                </a:extLst>
              </p14:cNvPr>
              <p14:cNvContentPartPr/>
              <p14:nvPr/>
            </p14:nvContentPartPr>
            <p14:xfrm>
              <a:off x="396360" y="38160"/>
              <a:ext cx="8100360" cy="610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E3C6CE-C1D2-477C-8151-494EAFC3B5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8800"/>
                <a:ext cx="811908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1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D9-0088-4728-8AC6-FCDDC429A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AB0C-EB9F-4625-81E3-CAF20EEF6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43A814-F097-4E7E-907F-DDDA52E5007E}"/>
                  </a:ext>
                </a:extLst>
              </p14:cNvPr>
              <p14:cNvContentPartPr/>
              <p14:nvPr/>
            </p14:nvContentPartPr>
            <p14:xfrm>
              <a:off x="1074240" y="45720"/>
              <a:ext cx="866448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43A814-F097-4E7E-907F-DDDA52E500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880" y="36360"/>
                <a:ext cx="868320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60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D9-0088-4728-8AC6-FCDDC429A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AB0C-EB9F-4625-81E3-CAF20EEF6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F1B5D7-15AE-40FE-B572-0A80787B05E2}"/>
                  </a:ext>
                </a:extLst>
              </p14:cNvPr>
              <p14:cNvContentPartPr/>
              <p14:nvPr/>
            </p14:nvContentPartPr>
            <p14:xfrm>
              <a:off x="1744920" y="221040"/>
              <a:ext cx="3284640" cy="187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F1B5D7-15AE-40FE-B572-0A80787B0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560" y="211680"/>
                <a:ext cx="3303360" cy="18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67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D9-0088-4728-8AC6-FCDDC429A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AB0C-EB9F-4625-81E3-CAF20EEF6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5E29C2-1400-4925-B5FE-B6283BA1CC13}"/>
                  </a:ext>
                </a:extLst>
              </p14:cNvPr>
              <p14:cNvContentPartPr/>
              <p14:nvPr/>
            </p14:nvContentPartPr>
            <p14:xfrm>
              <a:off x="883800" y="388800"/>
              <a:ext cx="6188040" cy="450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5E29C2-1400-4925-B5FE-B6283BA1C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379440"/>
                <a:ext cx="6206760" cy="45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50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D9-0088-4728-8AC6-FCDDC429A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AB0C-EB9F-4625-81E3-CAF20EEF6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67A09-D7A8-4E79-B7A1-77F5A5453D28}"/>
              </a:ext>
            </a:extLst>
          </p:cNvPr>
          <p:cNvSpPr txBox="1"/>
          <p:nvPr/>
        </p:nvSpPr>
        <p:spPr>
          <a:xfrm>
            <a:off x="1033153" y="2139308"/>
            <a:ext cx="89183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"https://www.facebook.com/"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jgjhgjhgj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287C03-9872-44A5-82FF-CBE95F84BF9B}"/>
                  </a:ext>
                </a:extLst>
              </p14:cNvPr>
              <p14:cNvContentPartPr/>
              <p14:nvPr/>
            </p14:nvContentPartPr>
            <p14:xfrm>
              <a:off x="442080" y="30600"/>
              <a:ext cx="8473680" cy="423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287C03-9872-44A5-82FF-CBE95F84B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21240"/>
                <a:ext cx="8492400" cy="42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53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D9-0088-4728-8AC6-FCDDC429A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AB0C-EB9F-4625-81E3-CAF20EEF6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360BCD-E6A9-40F2-AF99-5448EE871965}"/>
                  </a:ext>
                </a:extLst>
              </p14:cNvPr>
              <p14:cNvContentPartPr/>
              <p14:nvPr/>
            </p14:nvContentPartPr>
            <p14:xfrm>
              <a:off x="68400" y="327600"/>
              <a:ext cx="8702640" cy="422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360BCD-E6A9-40F2-AF99-5448EE8719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318240"/>
                <a:ext cx="872136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58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D9-0088-4728-8AC6-FCDDC429A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AB0C-EB9F-4625-81E3-CAF20EEF6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C6D3FB-5E16-4CA0-B4C1-B97F6B364630}"/>
                  </a:ext>
                </a:extLst>
              </p14:cNvPr>
              <p14:cNvContentPartPr/>
              <p14:nvPr/>
            </p14:nvContentPartPr>
            <p14:xfrm>
              <a:off x="289440" y="45720"/>
              <a:ext cx="9167400" cy="436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C6D3FB-5E16-4CA0-B4C1-B97F6B3646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36360"/>
                <a:ext cx="9186120" cy="43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60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D9-0088-4728-8AC6-FCDDC429A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AB0C-EB9F-4625-81E3-CAF20EEF6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52446B-1A99-4FBC-9E63-6BDABE46B4EF}"/>
                  </a:ext>
                </a:extLst>
              </p14:cNvPr>
              <p14:cNvContentPartPr/>
              <p14:nvPr/>
            </p14:nvContentPartPr>
            <p14:xfrm>
              <a:off x="426600" y="91440"/>
              <a:ext cx="957132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52446B-1A99-4FBC-9E63-6BDABE46B4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82080"/>
                <a:ext cx="959004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98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D9-0088-4728-8AC6-FCDDC429A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AB0C-EB9F-4625-81E3-CAF20EEF6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F3DBA2-454A-477D-B6C9-1AD179126DDB}"/>
                  </a:ext>
                </a:extLst>
              </p14:cNvPr>
              <p14:cNvContentPartPr/>
              <p14:nvPr/>
            </p14:nvContentPartPr>
            <p14:xfrm>
              <a:off x="1394280" y="251640"/>
              <a:ext cx="7635600" cy="546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F3DBA2-454A-477D-B6C9-1AD179126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920" y="242280"/>
                <a:ext cx="7654320" cy="54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10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D9-0088-4728-8AC6-FCDDC429A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AB0C-EB9F-4625-81E3-CAF20EEF6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8F6E92-1B95-4C9C-B935-24E813FF22B8}"/>
                  </a:ext>
                </a:extLst>
              </p14:cNvPr>
              <p14:cNvContentPartPr/>
              <p14:nvPr/>
            </p14:nvContentPartPr>
            <p14:xfrm>
              <a:off x="335160" y="114480"/>
              <a:ext cx="9662760" cy="537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8F6E92-1B95-4C9C-B935-24E813FF22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05120"/>
                <a:ext cx="968148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78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65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2021-05-17T03:22:06Z</dcterms:created>
  <dcterms:modified xsi:type="dcterms:W3CDTF">2021-05-17T04:36:15Z</dcterms:modified>
</cp:coreProperties>
</file>