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8T03:05:57.3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1926 931 0,'0'-21'0,"-21"0"31,0 21-16,21-21 17,21 21-17,0 0 1,0-21-16,22 21 0,-22 0 16,21 0-16,0 0 0,-20-21 0,20 21 15,0 0-15,-21 0 0,22 0 16,-1 0-16,-21 0 0,22 0 0,-22 0 15,21 0-15,-21-22 0,0 22 16,1 0-16,-1 0 16,-21 22-1,-21-22 1,-1 0-16,1 21 0,-21-21 16,21 21-16,-22-21 0</inkml:trace>
  <inkml:trace contextRef="#ctx0" brushRef="#br0" timeOffset="631.85">1968 953 0,'0'21'16,"0"0"-16,-21-21 0,21 21 0,0 0 15,0 0-15,-21 1 16,21-1-16,0 0 0,-21 0 16,21 0-16,0 0 15,0 1-15,0-1 0,0 0 16,0 0 0,0 0-1,0-42 16,0 0-31,0 0 16,21 0 0,0-1-16,0 1 15,1 21-15,-1-21 0,0 0 16,0 21-16,0 0 0,0-21 16,1 21-16,20 0 0,-21 0 0,0 0 15,0 0-15,1 0 0,20 0 16,-21 0-16,0 0 0,0 21 0,1 0 15,-22 0-15,21-21 0,-21 21 16,21 22-16,-21-22 0,0 0 0,0 0 16,0 0-16,-21 22 0,0-22 15,-22 0-15,22 21 0,0-20 0,0-1 16,-22 0-16,22 0 16,-21-21-16,21 21 0,0 0 0,-1-21 15,-20 0-15,21 0 0,0 0 16,0 0-16,-22 0 0,22 0 15,0 0-15,0 0 0,0 0 0,-1 0 16,1-21-16,0 21 0,0 0 16,0 0-16,21-21 0,0 0 31,0 0 0</inkml:trace>
  <inkml:trace contextRef="#ctx0" brushRef="#br0" timeOffset="1576.78">3641 1185 0,'0'-21'16,"0"42"-16,0-63 0,21 42 0,-21-21 0,0 0 16,0 0-16,0-1 15,0 1-15,0 0 16,0 0-16,-21 0 0,-1 21 0,1-21 16,0-1-16,0 22 0,0 0 15,-22-21-15,22 21 0,-21 0 0,21 0 16,-22 0-16,22 0 0,-21 0 15,21 21-15,-22-21 0,22 22 0,-21-1 16,0 0-16,20 21 16,-20-21-16,0 22 0,21-1 0,-22-21 15,1 22-15,21-1 0,0 0 16,-1 1-16,1-22 0,0 21 16,21-21-16,0 22 0,0-22 0,0 0 15,0 21-15,0-21 0,21 1 16,0-1-16,1-21 0,-1 0 15,0 0-15,0 0 0,0 0 16,0 0-16,1-21 0,-1 21 0,21-22 16,-21 1-16,22 0 15,-22 0-15,21 0 0,-21 0 0,22-1 16,-1 1-16,-21 0 0,21-21 16,-20 21-16,20-1 0,-21-20 0,0 21 15,0 0-15,1 0 0,-1-1 16,0 1-16,-21 0 0,0 0 0,0 0 15,0 42 17,0 0-17,0 0-15,0 0 0,0 1 16,0 20-16,0-21 16,0 0-16,0 0 0,0 1 0,0 20 15,0-21-15,0 0 16,0 0-16,21 1 0,0-22 15,0 21-15,1-21 0,-1 0 16,0 0-16,0 0 0,0-21 16,0 21-16</inkml:trace>
  <inkml:trace contextRef="#ctx0" brushRef="#br0" timeOffset="1895.74">4085 1016 0,'-21'0'16,"0"21"-1,21 0-15,-21 1 0,21-1 16,-22 0-16,22 0 0,0 21 16,0 1-16,-21-22 0,21 21 0,0 1 15,0 20-15,-21-21 0,21 1 16,-21 20-16,21-20 0,-21 20 0,21 1 15,0-1-15,0-21 0,0 22 16,0-1-16,0-20 0,-21-1 16,21 0-16,0 1 0,0-1 0,0-21 15,0 22-15,0-22 0,-22 0 16,22 0-16,0-42 31,0 0-31,0 0 0,0-1 16</inkml:trace>
  <inkml:trace contextRef="#ctx0" brushRef="#br0" timeOffset="2296.1">4000 1143 0,'22'0'0,"-44"0"0,44-21 0,-1 0 0,0 21 16,0-21-16,0 21 0,0-22 16,22 22-16,-22 0 0,0 0 15,0 0-15,0 0 0,1 0 16,-1 0-16,0 0 0,0 22 0,0-1 16,-21 0-16,21 0 0,1 0 15,-22 0-15,0 1 0,0-1 0,0 0 16,0 21-16,0-21 0,-22 1 15,1-1-15,-21 0 0,21 0 16,0 0-16,-22 0 0,22 1 16,0-22-16,-21 21 0,20 0 0,1-21 15,0 0-15,0 0 0,0 0 16,0 0-16,42-21 47,0 0-32,0-1-15</inkml:trace>
  <inkml:trace contextRef="#ctx0" brushRef="#br0" timeOffset="2632.03">4657 995 0,'0'42'15,"-22"-21"-15,22 43 16,0-43-16,0 21 0,0 1 16,0-1-16,0 0 0,0 1 15,0-1-15,0 0 0,0 22 16,0-22-16,0 1 0,0 20 0,0-21 15,0 1-15,0-1 0,0 0 16,0 1-16,0-1 0,0 0 0,-21-20 16,21-1-16,0 0 0,0 0 15,0 0-15,0-42 32,0 0-32,0 0 0,0 0 15</inkml:trace>
  <inkml:trace contextRef="#ctx0" brushRef="#br0" timeOffset="3011.91">4614 1249 0,'0'-21'0,"0"42"0,0-63 0,0 20 15,0 1-15,0 0 0,21 0 16,1 0-16,-1 0 0,0-1 15,0 1-15,21 0 0,-20 21 16,-1-21-16,21 21 0,-21 0 0,22 0 16,-22 0-16,0 0 15,0 0-15,0 0 0,0 21 0,1 0 16,-22 0-16,0 1 0,0 20 16,0-21-16,0 0 0,0 22 0,-22-22 15,1 21-15,0-21 0,0 0 16,-21 22-16,20-22 0,-20 0 0,21 0 15,-21 0-15,20-21 0,1 22 16,-21-22-16,21 0 0,0 0 0,-1 0 16,22-22 15,0 1-31,0 0 16,22 21-16,-1-21 0,-21-21 15,21 20-15,0 1 0</inkml:trace>
  <inkml:trace contextRef="#ctx0" brushRef="#br0" timeOffset="3564.61">5228 529 0,'0'21'15,"0"1"-15,0-1 0,0 0 16,0 21-16,0-21 0,0 22 16,0-1-16,0 0 0,0 1 0,0 20 15,-21-20-15,21-1 0,0 21 16,0-20-16,0-1 0,0 0 0,-21 1 16,21-1-16,0 0 0,0 1 15,0-22-15,0 21 0,0-21 0,0 1 16,0-1-16,0 0 0,0 0 15,0 0-15,21-21 16,0 0-16,0-21 16,0 21-16,1-21 15,-1 0-15,0 0 0,0-1 0,0-20 16,0 21-16,-21 0 0,22-22 16,-1 22-16,0-21 0,0 21 0,-21 0 15,0-22-15,21 22 0,-21 0 16,21 21-16,-21-21 0,0 42 47,0 0-47,0 0 0,0 0 15,0 22-15,0-22 0,0 0 0,0 0 16,0 22-16,0-22 0,0 0 0,0 0 16,0 0-1,0 0-15,0 1 0,0-44 47,0 1-47</inkml:trace>
  <inkml:trace contextRef="#ctx0" brushRef="#br0" timeOffset="3760.5">5630 847 0,'0'-21'15,"-21"21"1,0 0 0,42 0 31,0 0-47,0 0 0,1 0 15</inkml:trace>
  <inkml:trace contextRef="#ctx0" brushRef="#br0" timeOffset="4308.25">6181 974 0,'0'0'0,"0"-21"0,0-1 0,0 1 16,-22 21-1,1 0-15,0 0 0,0 0 0,0 0 16,0 0-16,-1 21 0,1-21 15,-21 22-15,21-1 0,0 21 0,-22-21 16,22 0-16,0 22 16,21-22-16,-21 21 0,21-21 0,-21 22 15,21-22-15,0 21 0,0-21 16,0 1-16,0-1 0,0 0 0,0 0 16,0 0-16,21 0 0,0-21 15,-21 22-15,21-22 0,0 0 0,0 21 16,1-21-16,-1 0 0,0 0 0,0 0 15,21 0-15,-20 0 0,-1-21 16,21 21-16</inkml:trace>
  <inkml:trace contextRef="#ctx0" brushRef="#br0" timeOffset="4847.93">6583 974 0,'0'0'0,"-21"0"0,-22 0 16,22 0-16,0 0 16,0 0-16,0 21 0,-22 0 0,22 0 15,0 0-15,0 1 0,0 20 16,-1-21-16,1 0 0,0 22 16,21-22-16,0 21 0,-21-21 0,21 22 15,-21-22-15,21 0 0,0 0 16,0 0-16,0 0 0,0 1 0,0-1 15,0 0-15,21-21 16,0 0-16,0 0 16,0 0-16,1 0 0,-1 0 15,0-21-15,0 0 0,0 21 0,0-22 16,1 1-16,20 0 0,-21-21 16,0 21-16,22-1 0,-22-20 0,0 21 15,0-21-15,0 20 0,0-20 16,-21 21-16,0-21 0,22 20 15,-22 1-15,0 0 0,0 0 0,0 0 16,0 42 15,0 0-31,0 0 16,0 0-16,0 22 0,0-22 0,0 21 16,0-21-16,0 22 0,0-22 15,0 0-15,0 21 0,0-20 0,0-1 16,0 0-16,0 0 0,0 0 15,0 0-15,0 1 0,21-22 16,0 0-16,0 0 16,0 0-16,0 0 15,1-22-15,20 1 0,-21 21 16</inkml:trace>
  <inkml:trace contextRef="#ctx0" brushRef="#br0" timeOffset="5176.27">7218 360 0,'0'0'0,"0"-21"16,0 42-1,0 21-15,-21 1 16,21-1-16,-22 0 0,22 1 0,0 20 15,0 1-15,-21 20 0,21-20 16,-21-1-16,21 1 0,-21-1 0,21 1 16,0-22-16,0 22 0,-21-22 15,21 0-15,0 1 0,-21-22 16,21 0-16,0 0 0,0 0 0,0 0 16,0 1-16,0-1 0,21-21 15,0 0-15,0 0 0,0 0 16,0-21-16,1-1 15,-1 1-15,0 0 0,0 21 16</inkml:trace>
  <inkml:trace contextRef="#ctx0" brushRef="#br0" timeOffset="5433.12">7599 995 0,'-21'21'31,"21"0"-15,0 0-16,-22 1 0,22-1 16,-21 0-16,21 21 0,-21-21 0,21 1 15,0-1-15,0 21 0,0-21 16,0 0-16,0 1 0,0-1 0,0 0 16,0 0-16,0 0 15,21-21 1,0 0-1,1 0-15,-1 0 0,0-21 16,0 21-16</inkml:trace>
  <inkml:trace contextRef="#ctx0" brushRef="#br0" timeOffset="6279.64">8022 953 0,'0'-22'15,"-21"22"1,0 0-16,21 22 16,-21-1-16,21 0 0,0 0 15,0 0-15,-22 0 0,22 1 0,0-1 16,0 21-16,0-21 0,0 0 16,0 22-16,0-22 0,0 0 15,0 0-15,0 0 0,0 1 0,0-1 16,0 0-16,0 0 0,0 0 15,22 0-15,-1-21 16,0 0 0,0 0-16,0 0 0,-21-21 15,21 0-15,1 21 0,-22-21 16,21 0-16,-21 0 0,0-1 16,0-20-16,0 21 0,0 0 0,0 0 15,0-22-15,0 22 0,0 0 16,0-21-16,0 20 0,21 1 0,-21 0 15,0 0-15,0 0 0,21 0 16,0-1-16,0 22 0,-21-21 0,22 21 16,-22-21-16,21 21 15,0 0-15,0 0 0,0 0 16,0 0-16,1 21 16,-1 0-16,0 1 0,-21-1 0,21 21 15,0-21-15,-21 0 0,0 22 16,0-22-16,21 21 0,-21-21 0,0 22 15,0-22-15,0 0 0,0 21 0,0-20 16,0-1-16,0 0 16,0 0-16,0 0 0,0 0 15,0-42 32,0 0-47,0 0 16,0 0-16,0 0 0,0-22 15,22 22-15,-22-21 0,0 21 16,21-22-16,0 1 0,0 0 0,0-1 16,0 1-16,1 21 0,20-22 15,-21 22-15,0 0 0,22 0 0,-22 0 16,21 0-16,0 21 0,1 0 16,-22 0-16,21 0 0,1 0 15,-1 21-15,-21 0 0,0 0 0,22 0 0,-22 22 16,0-22-16,-21 21 0,0 0 15,0-20-15,0 20 0,0 0 16,0-21-16,0 22 0,0-22 16,-21 21-16,21-21 0,-21 1 0,-1-1 15,1 0-15,0 0 0,0 0 0,0 0 16,0 1-16,-1-22 16,1 0-16,21-22 31</inkml:trace>
  <inkml:trace contextRef="#ctx0" brushRef="#br0" timeOffset="6531.5">8297 339 0,'-21'0'0,"42"0"0,-63 0 16,21 0-16,0 0 0</inkml:trace>
  <inkml:trace contextRef="#ctx0" brushRef="#br0" timeOffset="6816.49">7070 677 0,'0'0'16,"42"0"-16,-21 0 0,21 0 0,-20 0 0,62 0 16,-63 0-16,22 0 15,-1 0-15,0 0 0,1 0 0,-22 0 16,0 0-16,0 0 0,0 0 15,1 0-15</inkml:trace>
  <inkml:trace contextRef="#ctx0" brushRef="#br0" timeOffset="10179.78">8064 2794 0,'0'21'125,"0"0"-125,0 1 31,0-1-31,0 0 16,0 0-16,0 0 15,0 0-15,0 1 16,0-1-16,0 0 0,0 0 15,0 0-15,22 0 16,-22 1-16,21-1 16,-21 0-1,0 0 1,0 0-16,21-21 16,-21 21-16,21-21 15,-21 22 1,21-1-1,0-21 1,1 0 0,-1 0-1,0 0-15,0 0 0,0 0 16,0 0-16,1 0 16,-1-21-16,0 21 0,21-22 0,-21 22 15,1-21-15,20 21 0,0-21 16,-21 0-16,22 21 0,-1-21 0,0 21 15,1-21-15,20-1 0,-20 22 16,20-21-16,-21 0 0,22 0 16,-1 0-16,-20 21 0,20-21 0,1-1 15,-22 1-15,22 0 0,-22 0 0,21 21 16,-20-21-16,20 0 0,-20-1 16,-1 1-16,21 21 0,-20-21 0,-1 0 15,22 0-15,-22 0 0,0 21 16,22-22-16,-22 1 0,0 0 0,1 0 15,-1 21-15,0-21 0,-20 0 0,20 21 16,-21-22-16,0 22 0,22-21 16,-22 21-16,0-21 0,0 21 15,0 0-15,0-21 16,1 21-16,-1 0 16,-21-21 687,21 21-688,-21-21 63</inkml:trace>
  <inkml:trace contextRef="#ctx0" brushRef="#br0" timeOffset="12024.61">8636 4403 0,'0'0'0,"-21"0"16,0 0-1,-1 0-15,22 21 31,22-21-15,-1 0-16,21 0 16,0 21-16,1-21 0,-1 0 15,22 0-15,-1 0 0,1 0 0,-1 0 16,1 0-16,20 0 0,-20 0 16,-1 0-16,22 0 0,0 0 0,-22 0 15,22 0-15,-1 0 0,1 0 0,-21 0 16,-1 0-16,1 0 0,-1 0 15,1 0-15,-22 0 0,0 0 0,-21 0 16,22 0-16,-22 0 0,0 0 16,0 0-16,0 0 0,-21-21 62,0 0-46</inkml:trace>
  <inkml:trace contextRef="#ctx0" brushRef="#br0" timeOffset="12436.38">10054 4191 0,'21'21'32,"0"-21"-32,1 0 0,-1 0 15,0 0-15,21 0 16,-21 21-16,1-21 0,-1 0 0,0 0 16,21 0-16,-21 0 0,1 0 0,-1 22 15,0-22-15,0 0 16,0 0-16,-21 21 0,0 0 15,0 0-15,0 0 16,0 0-16,-21 1 16,0-1-16,0 0 0,-22 0 0,22 0 15,0 0-15,-21 1 0,-1-1 16,1 0-16,0 21 0,-1-21 16,1 1-16,21-1 0,-21 0 0,20 0 15,-20 0-15,21 0 0,21 1 0,-21-22 16,21 21-16,21-42 31</inkml:trace>
  <inkml:trace contextRef="#ctx0" brushRef="#br0" timeOffset="13105.43">11366 4001 0,'22'0'31,"-1"-22"-16,0 1-15,0 21 16,0-21-16,0 21 0,-21-21 0,22 21 16,-1-21-16,0 21 0,0-21 0,0-1 15,0 22-15,1-21 16,-22 0-16,21 0 0,-21 0 16,0 0-1,0-1-15,-21 22 16,-1 0-16,1 0 0,0 0 15,0 0-15,0 0 0,0 0 16,-1 22-16,1-1 0,0 0 0,0 0 16,0-21-16,0 42 0,-1-20 0,1-1 15,21 0-15,0 0 16,-21 21-16,21-20 0,0-1 0,0 21 0,0-21 16,0 0-16,0 1 0,0-1 0,0 0 15,21 0 1,-21 0-16,21-21 0,1 0 15,-1 0-15,0 0 0,0 0 0,0 0 16,0 0-16,1 0 0,-1 0 16,0 0-16,21 0 0,-21 0 0,1 0 15,-1-21-15,21 0 0,-21 21 0,0-21 16</inkml:trace>
  <inkml:trace contextRef="#ctx0" brushRef="#br0" timeOffset="13588.66">12001 3831 0,'0'0'0,"0"-21"15,0 0 1,0 0-16,22 21 16,-1-21-16,0 21 15,0 0-15,0 0 16,0 0-16,1 21 0,-1-21 0,0 21 15,0 0-15,0-21 0,0 21 0,1 0 16,-1 1-16,0-1 0,0 0 16,-21 21-16,0-21 0,0 1 0,0 20 15,0-21-15,0 21 0,0-20 16,-21-1-16,21 0 0,-21 21 16,0-21-16,-1-21 0,22 22 0,0-1 15,-21-21-15,0 0 16,21-21-1,0-1 1,0 1-16,0 0 16,0 0-16,0-21 0,0 20 0,0 1 15,21-21-15,0 21 0,1 0 0,-22-22 16,21 22-16,0 0 0,0 0 16,0 0-16,0-1 0,1 1 15,-1 21-15,-21-21 0,21 21 0,0 0 16,0 0-16,0-21 0,1 21 15,-1 0-15,0 0 0,0 0 16,0 0 0,0 0-1</inkml:trace>
  <inkml:trace contextRef="#ctx0" brushRef="#br0" timeOffset="14077.38">12700 3768 0,'0'0'0,"21"0"32,0 0-17,0 0-15,1 0 0,-1 0 16,0 21-16,0 0 0,0 0 15,0 0-15,1 1 0,-1-1 16,-21 0-16,21 0 0,-21 0 0,0 0 16,0 1-16,0-1 0,0 0 0,0 0 15,0 0-15,0 0 16,0 1-16,0-1 0,0 0 16,-21 0-16,0-21 0,21 21 15,0-42 16,0 0-31,0 0 0,0 0 16,0-1-16,0 1 0,0 0 16,0 0-16,0 0 0,0 0 0,0-1 15,21 1-15,0 0 0,-21 0 16,21 0-16,0 0 0,-21-1 16,21 22-16,1-21 0,-1 21 0,0-21 15,0 21 1,0 0-16,0 0 15,1 0 1,-1 0-16,0 0 16,0 0-16</inkml:trace>
  <inkml:trace contextRef="#ctx0" brushRef="#br0" timeOffset="14588.09">13547 3747 0,'0'-22'15,"-22"22"1,1 0 0,0 22-1,0-22-15,0 21 0,21 0 0,-21 0 16,-1 0-16,22 0 0,-21 1 0,21-1 15,-21 0-15,21 21 0,0-21 16,0 22-16,0-22 0,0 0 16,0 0-16,0 0 0,0 1 0,0-1 15,0 0-15,21-21 0,0 0 16,-21 21-16,22-21 0,-1 0 0,0 0 16,0 0-16,0 0 0,0 0 0,1-21 15,-1 21-15,0-21 0,0 0 16,0-1-16,0 1 0,-21 0 0,22 0 15,-1 0-15,-21 0 0,0-22 16,0 22-16,0 0 0,0-21 0,0 20 16,0 1-16,0-21 0,0 21 0,-21 0 15,21-1-15,-22 22 0,1-21 16,21 0-16,-21 21 0,0 0 16,0 0-16,0 0 0,-1 0 15,22 21-15,0 0 0,-21-21 16,21 22-16,0-1 15,0 0-15,0 0 16,21-21 0,1 0-16,-1 0 0,0 0 15,0 0-15</inkml:trace>
  <inkml:trace contextRef="#ctx0" brushRef="#br0" timeOffset="15071.11">13949 3683 0,'21'0'15,"0"0"-15,0 0 16,0 0-16,-21 21 16,22 0-16,-1 1 15,-21-1-15,21-21 0,-21 21 0,0 0 16,21 0-16,-21 0 0,21 1 0,-21 20 15,21-21-15,-21 0 0,0 0 16,0 22-16,0-22 0,0 0 0,0 0 16,0 0-16,0 1 0,0-1 15,0 0-15,0 0 0,0 0 16,0-42 15,0 0-15,0 0-16,0 0 0,0-22 15,22 22-15,-22 0 0,21-21 0,0-1 16,0 22-16,0-21 0,0 21 16,1-22-16,20 1 0,-21 21 0,0-22 15,0 22-15,1 0 0,-1 0 0,21 0 16,-21 0-16,0-1 0,1 22 16,-22-21-16,21 21 15,-42 21 32,-1-21-47,22 22 0,-21-22 16</inkml:trace>
  <inkml:trace contextRef="#ctx0" brushRef="#br0" timeOffset="15979.45">8551 6350 0,'0'0'0,"0"-42"15,21 21 1,-21-1-16,0 1 0,0 0 16,0 0-16,0 0 15,0 0 1,0 42 31,0 0-47,0 0 0,0 0 15,0 22-15,0-22 0,0 21 16,0 0-16,0 22 0,0-22 0,0 1 16,0-1-16,0 21 0,0-20 15,0-1-15,-21 0 0,21 1 16,0-1-16,-21-21 0,0 22 0,21-22 16,-21 0-16,21 0 0,0 0 15,0 0-15,0 1 0,-21-22 16,21-22 31,0 1-32,0 0 1</inkml:trace>
  <inkml:trace contextRef="#ctx0" brushRef="#br0" timeOffset="16672.05">8996 6773 0,'0'22'0,"0"-1"15,0 0 1,0 0 0,0-42 31,21 21-47,-21-21 15,21 21-15,0-21 16,-21-1-16,0 1 0,0 0 15,0 0 1,-21 21 0,0 0-1,21 21 1,-21-21-16,21 21 0,0 0 0,0 1 16,0-1-16,0 0 15,0 0-15,21-21 16,0 0-1,0 0 1,0 0-16,1-21 16,-22 0-1,-22 21 17,44 0 14,-1 0-46</inkml:trace>
  <inkml:trace contextRef="#ctx0" brushRef="#br0" timeOffset="17431.63">10689 6117 0,'0'0'16,"0"-42"-16,21 21 16,-21 42 15,0 0-16,0 21-15,-21-20 0,21 41 0,0-21 16,-21 22-16,0-22 0,0 22 16,21-1-16,-22 1 0,1-1 15,21-20-15,-21 20 0,0-21 0,21 1 16,-21-1-16,21-21 0,0 0 16,0 22-16,0-22 0,-21 0 15,21-42 16,0 0-31,0 0 0,0-1 0,0-20 16,0 21-16</inkml:trace>
  <inkml:trace contextRef="#ctx0" brushRef="#br0" timeOffset="17760.43">10477 6117 0,'0'0'0,"0"-21"0,0 0 0,0 0 16,0 0-16,22 21 16,-1-22-16,0 22 15,0 0-15,0 0 0,0 0 0,22 0 16,-22 0-16,21 0 0,1 22 16,-1 20-16,0-21 0,1 21 0,-1 1 15,0-1-15,1 22 0,-1-1 16,0-21-16,-21 22 0,1-1 0,20-20 15,-21 20-15,-21-20 0,21-1 16,0 0-16,1-21 0,-22 1 0,0-1 16,21 0-16,-21 0 0,21 0 15,0-21 1,-21-21-16,0 0 16,0 0-16,0 0 0,0-1 15,0-20-15</inkml:trace>
  <inkml:trace contextRef="#ctx0" brushRef="#br0" timeOffset="18048.06">11557 5800 0,'0'0'0,"0"21"0,0 21 15,-21 1-15,0-1 0,-1 0 16,22 22-16,-21-22 0,0 22 0,0-1 16,0 1-16,21-1 0,-21 1 0,-1-1 15,1 1-15,21-1 0,0-21 16,0 1-16,-21-1 0,21 0 0,0-20 16,0-1-16,0 0 0,0 0 0,0 0 15,21-21 1,-21-21-1,21 0-15,1 0 0</inkml:trace>
  <inkml:trace contextRef="#ctx0" brushRef="#br0" timeOffset="18505.8">11874 6308 0,'0'21'31,"0"0"-15,0 0-16,-21 0 0,21 1 0,0 20 15,0-21-15,-21 21 0,21 1 16,-21-22-16,21 21 0,-21-21 0,21 22 16,0-22-16,0 21 0,0-21 0,0 1 15,0-1-15,0 0 0,0 0 16,21-21-16,0 0 0,0 0 15,0 0-15,1 0 0,-1 0 16,0 0-16,21-21 0,-21 0 16,1 0-16,-1 21 0,0-43 15,0 22-15,0 0 0,-21-21 0,0 20 16,0-20-16,0 0 0,0-1 16,0 1-16,0 0 0,-21-1 0,0 22 15,0-21-15,0 21 0,-22 0 0,22 21 16,0-22-16,0 22 0,0 0 15,-1 0-15,1 0 0,0 0 0,0 0 16,0 0-16,0 0 0,21 22 0,0-1 16,0 0-1,0 0-15,21-21 16,0 0-16,21 0 0,-21 0 16,22 0-16,-1 0 0</inkml:trace>
  <inkml:trace contextRef="#ctx0" brushRef="#br0" timeOffset="19687.77">12996 6075 0,'0'0'0,"0"-21"0,21 0 16,1 21-16,-22-22 0,0 1 0,0 0 15,21 0 1,-21 0-16,0 0 0,-21-1 16,-1 22-1,1 0-15,0 0 0,0 0 0,-21 0 16,20 0-16,-20 22 0,21-22 0,-21 21 16,20 0-16,-20 0 0,21 0 15,0 0-15,0 1 0,-1-1 0,1 0 16,0 0-16,21 0 0,0 0 15,0 1-15,0-1 0,0 0 16,0 0-16,21 0 0,0-21 16,-21 21-16,43 1 0,-22-22 15,0 21-15,0 0 0,0 0 16,1 0-16,20 0 0,-21 1 0,0-1 16,0 0-16,1 0 0,-1 0 0,0 0 15,-21 1-15,0-1 0,0 0 16,0 0-16,0 0 0,0 0 0,-21 1 15,-22-1-15,22 0 0,0 0 0,0 0 16,-21 0-16,20-21 0,1 22 16,-21-22-16,21 0 0,0 0 0,-1 21 15,1-21-15,0 0 0,0 0 0,0 0 16,0-21-16,-1 21 0,1-22 16,0 1-16,21 0 0,-21 0 15,21 0-15,-21-22 0,21 22 0,0 0 16,-21-21-16,21 21 0,0-1 15,0 1-15,0 0 0,0 0 16,21 42 15,-21 0-31,21 0 0,0-21 0,-21 43 16,21-22-16,0 0 0,-21 0 0,22 0 16,-1 1-16,-21-1 0,21 0 15,0 0-15,0 0 0,0 0 0,-21 1 16,22-22-16,-1 21 0,0-21 15,0 0-15,21 0 0,-20 0 16,-1 0-16,0 0 0,0 0 0,0 0 16,22 0-16,-22-21 0,0 21 0,0-22 15,21 1-15,-20 0 0,-1 0 16,0 0-16,0 0 0,0-22 0,0 22 16,1-21-16,-1 21 0,0-22 0,-21 22 15,21 0-15,-21-21 0,0 20 16,0 1-16,0 0 0,0 42 47,0 0-47,0 1 0,0-1 15,0 0-15,0 0 0,0 21 16,0-20-16,0-1 0,0 21 0,0-21 16,0 0-16,0 1 0,0-1 0,21 0 15,-21 0-15,21 0 0,1 0 16,-1-21-16,0 0 0,0 0 15,0 0-15,0 0 0,1 0 16,-1 0-16,0 0 0,0-21 16,-21 0-16,21 0 0,0 0 0,1 0 15,-1-1-15,0 1 0,-21 0 0,21-21 16,-21 21-16,21-22 0,-21 1 16,0 21-16,21 0 0,-21-22 15,0 22-15,0 0 0,0 0 16,0 42 15,0 0-31,0 0 0,0 0 0,0 1 16,0 20-16,0-21 0,-21 21 15,21-20-15,0-1 0,0 21 0,0-21 16,0 0-16,0 22 0,0-22 0,0 0 16,0 0-16,0 0 15,0 1-15,21-22 16,1 0-1,-1 0 1,0-22-16</inkml:trace>
  <inkml:trace contextRef="#ctx0" brushRef="#br0" timeOffset="20016.62">14224 6329 0,'0'0'0,"0"-21"0,0-22 15,-21 43 1,0-21-16,-1 21 16,1 0-16,0 0 0,0 0 15,0 21-15,0-21 16,-1 22-16,1-1 0,0 21 0,0-21 16,0 22-16,0-1 0,21 0 0,-22 1 15,22-22-15,-21 21 0,21 0 16,0-20-16,0 20 0,0-21 0,0 0 15,0 0-15,0 1 0,0-1 0,21 0 16,1 0-16,-1-21 0,0 21 16,0-21-16,0 0 0,22 0 0,-22 0 15,21 0-15,-21 0 0,22 0 0,-22-21 16,21 21-16,0-21 0,-20 0 16,20 0-16,-21-1 0,21-20 15,1 21-15,-22-21 0,21-1 0</inkml:trace>
  <inkml:trace contextRef="#ctx0" brushRef="#br0" timeOffset="20531.49">14711 5990 0,'0'0'0,"0"-84"15,0 62-15,0 1 16,0 0-16,0 42 31,-21 0-31,21 1 0,-22-1 16,22 21-16,-21-21 0,21 22 15,0-1-15,0 0 0,0 1 16,0-1-16,0 0 0,0 22 0,0-22 16,0 0-16,-21 22 0,21-22 0,0 1 15,0-1-15,0-21 0,0 21 16,0-20-16,-21 20 0,21-21 0,0 0 16,0 0-16,0 1 0,-21-22 46,21-22-46,0 1 16,0 0-16,0 0 0,0-21 16,0 20-16,0 1 0,0-21 15,21 21-15,-21-22 0,21 22 0,0-21 16,0 21-16,1-22 0,-1 22 16,0 0-16,0 0 0,21 0 0,-20 21 15,20-21-15,-21 21 0,21 0 0,-20 0 16,20 0-16,-21 0 0,0 21 15,0 0-15,1 0 0,-1 0 0,-21 0 16,0 1-16,0 20 0,0-21 0,0 21 16,0 1-16,0-22 0,0 21 15,-21-21-15,-1 22 0,1-22 0,21 0 16,-21 0-16,0 0 0,21 1 0,0-1 16,-21-21-16,21 21 0,-21-21 15</inkml:trace>
  <inkml:trace contextRef="#ctx0" brushRef="#br0" timeOffset="21640.87">15536 6160 0,'21'0'0,"1"0"15,-1 0-15,0 0 16,0 0-16,0 0 0,0 0 0,1 0 16,20-22-16,-21 1 0,21 21 0,-20-21 15,20 0-15,-21 0 0,21 21 16,-20-21-16,-1-1 0,0 1 0,-21 0 16,0 0-16,0 0 15,0 0-15,-42-1 0,20 22 16,1 0-16,-21 0 0,21 0 0,-22 0 15,1 0-15,21 0 0,-21 22 16,20-22-16,-20 21 0,0 0 16,21 21-16,-1-21 0,1 1 15,0 20-15,21-21 0,0 21 0,0-20 16,0-1-16,0 21 0,0-21 0,0 0 16,21 1-16,0-1 0,1 0 15,-1 0-15,0 0 0,0-21 0,21 0 16,-20 21-16,-1-21 0,21 0 0,-21 0 15,0 0-15,22 0 0,-22-21 16,0 21-16,-21-21 0,0 0 31,-21 21-31,0 0 0,-22 0 16,22 0-16,0 0 0,-21 21 16,-1 0-16,22 0 0,-21 1 15,21-1-15,-22 21 0,22 0 0,0-20 16,-21 20-16,42 0 0,-21 1 0,-1-1 15,22-21-15,0 21 0,0 1 16,0-22-16,0 0 0,0 0 0,0 0 16,22 1-16,-1-1 0,21-21 0,-21 0 15,0 0-15,22 0 0,-1 0 16,0 0-16,43-21 0,-43-1 16,1 1-16,20 0 0,-20 0 0,20-21 15,1 20-15</inkml:trace>
  <inkml:trace contextRef="#ctx0" brushRef="#br0" timeOffset="21940.7">16700 5779 0,'0'0'16,"0"-22"-16,0 1 0,0 0 0,0 0 0,0 42 31,0 0-31,-21 22 0,0-1 15,21 0-15,-21 1 0,21-1 16,0 21-16,0 1 0,-21-1 0,0 1 16,21-1-16,-22 1 0,22 21 15,-21-22-15,0 1 0,0-1 16,21-21-16,-21 22 0,21-22 0,-21 1 16,21-1-16,-22-21 0,22 21 0,0-20 15,0-1-15,0 0 0,22-21 31,-1 0-31,0-21 0,0 0 16,0-1-16,-21 1 0,21 0 0</inkml:trace>
  <inkml:trace contextRef="#ctx0" brushRef="#br0" timeOffset="22328.47">16743 6689 0,'0'0'16,"0"21"-16,21-21 16,0 0-16,0 0 0,0 0 15,1 0-15,-1 0 0,0 0 16,0-21-16,21 21 0,-20-21 0,-1-1 16,21 1-16,-21 21 0,0-21 0,1 0 15,20 0-15,-42 0 0,21-1 16,-21 1-16,0 0 0,0 0 0,0 0 15,-21 0-15,0 21 16,0 0-16,-1 0 0,1 0 16,-21 0-16,21 0 0,0 21 0,-22 0 15,22 0-15,-21 0 0,21 0 0,-1 1 16,1 20-16,0 0 0,0-21 16,21 22-16,0-22 0,0 21 0,0-21 15,0 22-15,0-22 0,0 0 0,0 0 16,21 0-16,0-21 15,0 0-15,22 0 0,-22 0 16,21 0-16,-21 0 0,22 0 0,-22 0 0,21-21 16,1 0-16</inkml:trace>
  <inkml:trace contextRef="#ctx0" brushRef="#br0" timeOffset="23064.41">17547 6414 0,'0'-22'0,"0"44"0,0-65 0,0 22 15,0 42 17,0 0-32,0 1 0,0-1 15,0 0-15,0 21 0,0-21 16,0 22-16,0-22 0,0 21 0,0 1 16,0-22-16,0 0 0,-21 21 0,21-21 15,0 1-15,-21-1 16,21 0-16,0 0 0,0 0 0,0 0 15,0-42 32,0 0-47,0 0 0,0 0 16,0 0-16,21-22 0,-21 22 16,21-21-16,-21 21 0,0-22 0,21 1 15,0 0-15,1 20 0,-22-20 0,21 0 16,0 21-16,0-22 0,21 22 15,-20 0-15,-1 21 0,0-21 0,0 21 16,0 0-16,0 0 0,22 0 16,-22 21-16,0-21 0,0 42 15,0-21-15,1 1 0,-22 20 0,21 0 16,0-21-16,0 22 0,-21-22 16,21 21-16,-21-21 0,0 22 0,0-22 15,0 0-15,0 0 0,0 0 0,0 1 16,0-1-16,0 0 0,0 0 15,-21-21-15,0 0 16,21-21 0,0 0-16,0 0 15,0-1-15,0-20 16,0 21-16,0 0 0,0-22 0,21 22 16,0-21-16,0 0 0,1-1 15,-1 1-15,0 21 0,21-22 0,1 22 16,-1 0-16,0-21 0,1 42 0,20-21 15,-21 21-15,1 0 0,-1 0 16,0 0-16,1 0 0,-1 21 0,-21 0 16,0 0-16,1 21 0,-1-20 0,-21 20 15,21-21-15,-21 21 0,0 1 16,0-22-16,0 21 0,0-21 0,0 22 16,-21-22-16,0 0 0,21 0 0,-22 0 15,1 1-15,21-1 16,-21-21-16,21 21 0,-21-21 15,21-21 1</inkml:trace>
  <inkml:trace contextRef="#ctx0" brushRef="#br0" timeOffset="23488.19">18965 6604 0,'0'21'16,"21"-21"-16,1 0 31,-1 0-31,0 0 0,0 0 16,0 0-16,0 0 0,1 0 0,-1-21 16,0 21-16,0-21 0,0 0 15,0 21-15,1-21 0,-1-1 0,0 1 16,-21 0-16,0 0 0,0 0 0,0 0 15,0-1-15,0 1 0,0 0 16,0 0-16,0 0 16,-21 21-16,0 0 0,-1 0 0,1 0 15,0 0-15,0 0 16,21 21-16,-21 0 0,0 0 16,21 22-16,-22-22 0,22 21 0,0-21 15,0 22-15,0-22 0,0 21 16,0-21-16,0 22 0,0-22 0,0 0 15,0 0-15,0 0 0,22 0 0,-22 1 16,21-1-16,0-21 0,0 0 16,21 0-16,-20 0 0,-1 0 0,21 0 15,-21 0-15,22 0 0,-1 0 0,-21-21 16,21 21-16</inkml:trace>
  <inkml:trace contextRef="#ctx0" brushRef="#br0" timeOffset="24035.88">19897 6392 0,'0'0'0,"0"-21"0,0 0 0,0 0 16,0 0-16,0 0 15,-22 21 17,22 21-32,0 0 0,-21 0 15,21 0-15,0 0 0,0 1 0,0 20 16,0-21-16,0 21 0,0-20 0,0-1 15,0 21-15,0-21 16,-21 0-16,21 1 0,0-1 0,0 0 16,-21 0-16,21 0 0,0 0 15,0-42 32,0 0-31,0 0-16,0 0 0,0 0 0,0-22 15,0 22-15,0 0 0,21-21 0,0 20 16,-21-20-16,21 21 0,-21-21 16,22 20-16,-1 1 0,0-21 0,0 21 15,0 0-15,0 21 0,1-22 16,-1 1-16,0 21 0,21 0 16,-21 0-16,1 0 0,-1 0 0,21 0 15,-21 0-15,0 21 0,1 1 0,-1-1 16,-21 21-16,0-21 0,21 22 15,-21-22-15,0 21 0,0-21 0,0 22 16,0-22-16,0 21 0,0-21 0,-21 0 16,21 1-16,0-1 0,0 0 15,-21-21-15,21 21 0,0 0 0,-22-21 16,22-21 31,22 0-47,-1 0 15</inkml:trace>
  <inkml:trace contextRef="#ctx0" brushRef="#br0" timeOffset="24388.02">20786 5779 0,'0'0'0,"0"-22"16,0-20-1,0 21-15,-22 42 32,22 0-32,-21 22 15,21-22-15,-21 21 0,21 0 0,0 1 16,-21-1-16,0 22 0,0-22 0,21 21 16,-22-20-16,1 20 0,0 1 15,0-22-15,21 22 0,-21-22 0,0 21 16,21-20-16,-22-1 0,22 0 0,0-20 15,0 20-15,0-21 0,0 0 16,0 0-16,0 1 16,22-22-16,-1 0 0,0 0 15,0 0-15,0 0 16,0 0-16,1 0 0,-1 0 0,0-22 16,0 1-16,21 0 0,-20 0 0,-1 0 15,0 0-15</inkml:trace>
  <inkml:trace contextRef="#ctx0" brushRef="#br0" timeOffset="24627.88">20468 6244 0,'0'0'0,"-21"0"15,42 0 1,0 0-1,0 0-15,22 0 0,-22 0 0,21 0 16,-21 0-16,22-21 0,-1 21 0,0 0 16,-20 0-16,20 0 0,-21 0 15,21-21-15,-20 21 0,-1 0 0,0 0 16,0 0-16,0 0 0,0-21 16</inkml:trace>
  <inkml:trace contextRef="#ctx0" brushRef="#br0" timeOffset="25634.29">21780 5990 0,'0'0'0,"0"-21"15,-21 21-15,0 0 16,21 21 15,-21 0-31,21 1 16,0-1-16,0 0 15,21-21-15,0 0 16,0 0-16,22 0 0,-22 0 0,21 0 16,1 0-16,-1 0 0,-21-21 0,21 21 15,1-21-15,-1 21 0,0-22 16,-20 1-16,20 0 0,-21 0 0,21 0 15,-20 0-15,-22-1 16,0 1-16,0 0 0,0 0 0,0-21 16,0 20-16,0 1 0,-22-21 0,1 21 15,0 0-15,-21-1 0,21 22 16,-1 0-16,-20 0 0,21 0 0,-21 0 16,-1 0-16,1 22 0,0-1 15,-1 0-15,1 0 0,0 21 0,-1-20 16,22 20-16,-21-21 0,21 21 15,-1-20-15,1 20 0,21-21 0,0 0 16,0 0-16,0 22 0,21-22 16,22 0-16,-22-21 0,0 21 15,21-21-15,-20 0 0,20 0 16,-21 0-16,21 0 0,-20 0 0,-1 0 16,0 0-16,0 0 0,0 0 15,-42 0 1,0 0-1,-21 0-15,20 0 0,-20 0 16,0 0-16,-1 0 0,1 0 16,0 0-16,-1 21 0,1 1 0,0-22 15,-1 21-15,22 0 0,-21 0 0,21 0 16,0 22-16,21-22 0,0 21 0,0 0 16,0-20-16,0 20 0,0-21 15,0 21-15,21-20 0,0 20 16,0-21-16,0 0 0,22 0 0,-22 1 15,0-1-15,21-21 0,-21 21 16,22-21-16,-1 0 0,0 0 0,1 0 16,-22 0-16,21 0 0,1 0 0,-1 0 15,0-21-15,-21 0 0,22 21 16,-22-22-16,0 1 0,0 0 0,0 0 16,1 0-16,-22 0 0,0-1 15</inkml:trace>
  <inkml:trace contextRef="#ctx0" brushRef="#br0" timeOffset="25865.16">22183 6371 0,'0'0'0,"0"-21"0,0 0 15,0 0-15,0 0 16,0-1-16,0 44 31,21-1-31,0 0 0,0 0 16,0 0-16,0 0 0,1 22 0,-1-22 16,0 0-16,0 21 0,0-20 15,0-1-15,1 0 0,-1 0 0,0 0 16,0 0-16,-21 1 0,0-1 15,21-21 1,-21-21 15,0-1-31,0 1 16,0 0-16,21 0 0,-21-21 16</inkml:trace>
  <inkml:trace contextRef="#ctx0" brushRef="#br0" timeOffset="26069.41">22585 6287 0,'0'0'0,"0"-22"0,-21 22 32,21 22-32,-22-1 0,1 0 0,0 0 15,0 0-15,0 0 0,0 22 16,-1-22-16,1 0 0,0 21 0,0-20 16,0 20-16,0-21 0,-1 0 15,1 0-15,0 1 0,21-1 16,0 0-16,-21 0 0,21 0 0,0 0 15,21-21 1,0 0 0</inkml:trace>
  <inkml:trace contextRef="#ctx0" brushRef="#br0" timeOffset="26404.22">23008 6265 0,'0'0'0,"21"0"16,0 22 15,-21-1-31,0 21 0,0-21 16,0 22-16,0-1 0,0 21 15,0-20-15,0 20 0,0-20 0,0 20 16,0-21-16,0 22 0,0-22 0,-21 22 15,0-1-15,0-20 0,0 20 16,0 1-16,-1-22 0,1 21 0,0 1 16,-21-22-16,21 22 0,-1-22 0,1 0 15,0 1-15,0-22 0,21 21 16,0-21-16,0 1 16,21-44-1,0 22-15,0-21 0,1-21 0,-1 21 16,0-22-16</inkml:trace>
  <inkml:trace contextRef="#ctx0" brushRef="#br0" timeOffset="26687.7">23093 6287 0,'0'0'0,"0"-22"0,0-41 16,0 42-16,0 0 0,21-1 15,21 1-15,-21 0 0,22 21 16,-1-21-16,0 0 0,1 21 0,-1 0 16,0 0-16,1 0 0,-1 0 15,-21 0-15,22 21 0,-22 0 0,0 0 16,0 0-16,-21 22 0,0-22 0,0 21 16,-21-21-16,0 22 0,0-22 15,-1 0-15,-20 0 0,21 22 0,-21-22 16,-1 0-16,22 0 0,-21-21 0,-1 21 15,1 0-15,21-21 16,-21 0-16,-1 0 0,1 0 0</inkml:trace>
  <inkml:trace contextRef="#ctx0" brushRef="#br0" timeOffset="27771.85">8340 8234 0,'0'0'0,"-22"0"0,22-21 0,-21 21 0,0-21 16,21-1-16,-21 1 15,21 0-15,-21 0 0,21 0 16,-21 0-16,21-1 0,0 1 16,0 0-16,0 0 0,0 0 15,21 0-15,0 21 16,0 0-16,0 0 0,0 21 15,1 0-15,-1 0 0,0 0 0,0 22 16,0-22-16,0 21 0,-21 0 16,22 1-16,-22-1 0,21 0 0,-21 1 15,0-1-15,0 22 0,0-22 16,-21 0-16,-1 1 0,1 20 16,-21-21-16,21 1 0,-22-1 0,22 0 15,-21-20-15,0 20 0,-1-21 0,1 21 16,0-20-16,-22-1 0,22 0 15,-1-21-15,1 0 0,21 0 0,-21 0 16,-1 0-16,22 0 0,0 0 0,-21 0 16,42-21-16,-22 0 0,1-1 15,21 1-15,-21-21 0,21 21 0,0-22 16,0 22-16,0-21 0,0 21 0,21-22 16,0 22-16,1 0 0,-1 0 15,0 0-15,21 21 0,1 0 0,-22 0 16,21 0-16,-21 0 0,22 0 15,-1 0-15,-21 21 0,21 0 0,1 0 16,-22 0-16,0 1 0,21 20 16,-20-21-16,-1 0 0,0 22 0,0-22 15,-21 21-15,21-21 0,-21 0 0,21 1 16,-21-1-16,0 0 0,22-21 16,-22 21-16,21-21 0,0 0 15,0 0-15</inkml:trace>
  <inkml:trace contextRef="#ctx0" brushRef="#br0" timeOffset="27924.77">8826 8657 0,'0'0'0,"0"-21"16,0 0 15,22 21-31,-1-21 15,0 21-15,0 0 0,0 0 0</inkml:trace>
  <inkml:trace contextRef="#ctx0" brushRef="#br0" timeOffset="30936.2">9800 8234 0,'0'0'0,"-21"0"0,21-21 0,21 42 62,0-21-62,0 0 16,1 0-16,-1 0 0,21 0 0,-21 0 16,22 0-16,-22 0 0,21-21 15,-21 0-15,22-1 0,-1 22 16,-21-21-16,21 0 0,1 0 0,-22-21 16,0 20-16,0 1 0,0 0 15,1 0-15,-22 0 0,0 0 0,0-1 16,-22 1-16,1 21 0,0 0 15,0 0-15,-21 0 0,-1 0 16,1 21-16,0-21 0,-1 22 0,1-1 16,0 21-16,-1-21 0,1 22 0,0-22 15,-1 21-15,22 0 16,0 1-16,0-22 0,0 21 0,21-21 0,0 22 16,0-22-16,0 0 0,21 0 15,0 0-15,0-21 0,0 22 16,22-22-16,-22 0 0,21 0 0,-21 0 15,22 0-15,-1 0 0,-21 0 0,21 0 16,-20 0-16,20 0 0,-21 0 16,0 0-16,-21-22 0,-21 22 31,-21 0-31,21 0 0,-1 22 16,-20-22-16,0 21 0,21 0 0,-22 0 15,1 0-15,21 0 0,0 1 0,-22-1 16,22 0-16,0 0 0,0 21 15,21-20-15,-21 20 0,21 0 16,0-21-16,0 22 0,0-22 0,21 21 16,0-21-16,0 1 0,21-22 15,-20 21-15,20-21 0,-21 0 0,21 0 16,1 0-16,-1 0 0,-21 0 0,22-21 16,-1-1-16,0 1 0,1 0 15,-1-21-15,0 21 0,1-22 0,-1 22 16,0-21-16,1-1 0,-1 1 0,0 0 15,1-1-15,-1 1 0,0-21 16,-21 20-16,22-20 0,-22-1 0,0 22 16,-21-22-16,0 1 0,21 21 0,-21-22 15,0 22-15,0-1 16,0 1-16,0 21 0,0 0 0,0 0 16,0-1-16,0 1 0,-21 42 15,21 1 1,-21-1-16,21 0 0,-21 21 0,0 22 15,21-22-15,-22 22 0,22-1 0,0 1 16,-21-1-16,21 1 0,-21-1 16,21 1-16,0-22 0,0 21 15,0 1-15,0-22 0,0 1 0,0-1 0,0 0 16,21 1-16,0-22 0,1 21 16,-1-21-16,0 0 0,21-21 15,-21 22-15,22-22 0,-22 0 0,21 0 16,1 0-16,-1-22 0,-21 22 0,21-21 15,1 0-15,-1 0 0,0 0 16,1 0-16,-22-1 0,21-20 0,-21 21 16,1 0-16,-1-22 0,0 22 0,0 0 15,0-42-15,-21 41 16,0 1-16,0 0 0,0 0 0,-21 0 16,0 21-16,0 0 0,0 0 15,-1 0-15,-20 0 0,21 0 0,0 21 16,0-21-16,-1 21 15,1 0-15,0 0 0,21 22 0,0-22 16,0 0-16,0 21 0,0-20 0,0 20 16,21-21-16,0 21 0,1-20 15,-1-1-15,0 0 0,0 0 0,0 0 16,0-21-16,1 0 0,-1 21 0,21-21 16,-21 0-16,22 0 0,-22 0 0,21-21 15,-21 21-15,22-21 0,-22 0 16,21 0-16,-21 0 0,22-1 0,-22 1 15,0 0-15,21 0 0,-42-21 0,21 20 16,1 1-16,-22 0 0,0 0 16,21 0-16,-21 0 0,0-1 15,0 1-15,0 0 0,0 42 47,-21 0-47,21 1 0,0-1 16,0 0-16,0 0 0,0 0 0,0 0 15,0 1-15,0-1 0,0 0 16,-22 0-16,22 21 0,0-20 0,0-1 16,0 0-16,0 0 0,0 0 15,0-42 17,0 0-17,0 0-15,0 0 0,22-1 0,-22 1 16,21 0-16,0 0 0,-21 0 0,0-22 15,21 22-15,0 0 0,-21 0 16,0 0-16,21-22 0,-21 22 0,22 0 16,-1 0-16,-21 0 0,21 21 15,0 0-15,0 0 16,0 21-16,1 0 16,-22 0-16,0 0 0,21 1 0,-21-1 15,21 0-15,-21 21 0,0-21 16,0 1-16,21-1 0,-21 0 0,21 42 31,-21-41-31,21-22 16,1 0-1,-22-22 1,21 22-16,0-21 0,0 0 0,-21 0 16,21 0-16,0 0 0,1-1 15,-22 1-15,21-21 0,0 21 0,0 0 16,0-1-16,0 1 0,1-21 0,-1 42 15,0-21-15,0 0 0,-21-1 16,21 22-16,0 0 0,1 0 16,-22 22-16,0-1 15,0 0-15,0 0 16,0 0-16,0 0 0,0 1 0,0 20 16,0-21-16,0 0 0,0 22 0,0-22 15,0 21-15,21-21 0,-21 0 16,0 1-16,21-1 0,0 0 0,0 0 15,0 0-15,1-21 0,-1 0 16,21 0-16,-21 0 0,0 0 16,1 0-16,20 0 0,-21-21 0,0 0 15,0 21-15,22-21 0,-22 0 16,0-1-16,0 1 0,0 0 0,1-21 0,-1 21 16,0-1-16,0-20 15,0 21-15,-21 0 0,0 0 0,0-22 16,0 22-16,0 0 0,0 0 15,-21 21-15,0 0 0,0 0 16,0 0-16,-1 0 0,1 21 16,0 0-16,0 0 0,21 0 0,0 1 15,-21-1-15,21 0 0,0 21 16,0-21-16,0 1 0,0 20 0,0-21 16,21 0-16,-21 22 0,21-22 0,0 0 15,0-21-15,1 21 0,-1 0 0,0-21 16,21 0-16,-21 0 15,22 0-15,-22 0 0,21 0 0,-21 0 0,1 0 16,20 0-16,-21-21 0,21 0 16,-20 21-16,-1-21 0,0 0 15,0-1-15,0-20 0,0 21 0,-21 0 16,0 0-16,22-1 0,-22-20 0,0 21 16,0 0-16,0 0 0,0-1 15,0 1-15,0 42 31,0 1-31,0-1 16,0 0-16,0 0 0,0 0 16,0 22-16,0-22 0,0 0 0,0 0 15,-22 0-15,22 0 0,0 1 16,0-1-16,0 0 0,-21 0 16,21 0-16,0-42 31,0 0-16,0 0-15,21 0 16,1-22-16,-1 22 0,-21 0 0,21-21 16,0 20-16,0 1 0,0-21 0,22 21 15,-22 0-15,21-22 0,-21 22 16,22 21-16,-22-21 0,21 0 0,1 21 16,-22 0-16,0 0 0,21 0 15,-21 0-15,1 21 0,-1 0 16,0-21-16,0 21 0,-21 0 0,0 1 15,0-1-15,0 0 0,0 0 0,0 0 16,0 0-16,0 22 0,0-22 0,0 0 16,0 0-16,0 0 0,0 1 15,0-1-15,0 0 16,21-21-16,0 0 0,1 0 16,-1 0-16,0 0 0,21 0 15,-21-21-15,1 0 0,-1 21 16,0-22-16,21 1 0,-21-21 0,1 21 15,-1 0-15,0-1 0,0-20 0,0 21 16,-21-21-16,0-1 0,21 22 16,-21-21-16,0-1 0,22-20 0,-22 21 15,0-22-15,0 22 0,0-22 0,0 22 16,0 0-16,0-1 0,0-41 16,0 62-16,0 1 0,-22 42 31,22 22-31,-21-1 15,21 0-15,0 1 0,0-1 0,0 22 16,0-1-16,-21-21 0,21 1 16,0 20-16,0-20 0,0-1 0,-21 0 15,21 1-15,0-1 0,0-21 0,0 21 16,0-20-16,0 20 0,0-21 16,0 0-16,0 0 0,0 1 15,0-1 1,21-21-16,0 0 0,0 0 15,1 0-15,-1-21 0,0-1 16</inkml:trace>
  <inkml:trace contextRef="#ctx0" brushRef="#br0" timeOffset="31185.57">14457 8382 0,'0'0'0,"-21"0"0,42 0 31,0 0-15,0 0-16,0 0 0,0 0 15,22 0-15,-1 0 0,-21 0 0,22 0 16,-22 0-16,21 0 0,-21-21 0,22 21 16,-22 0-16,0 0 0,0-21 15,0 21-15,0 0 0,1 0 16,-1 0-1,-21-21 1</inkml:trace>
  <inkml:trace contextRef="#ctx0" brushRef="#br0" timeOffset="31828.36">15494 8107 0,'0'0'16,"-21"0"-16,21-21 0,-21 0 0,21-1 16,0 1-16,-22 0 0,1 0 0,0 0 15,21 0-15,-21-1 16,0 22-16,0 0 16,-1 0-1,1 22-15,0-1 0,0 0 0,21 0 16,-21 21-16,21 1 0,-21 20 15,-1-20-15,22-1 0,0 21 16,0-20-16,-21 20 0,21-20 0,-21-1 16,21 0-16,0 1 0,0-1 0,0-21 15,0 21-15,-21-20 0,21-1 16,0 0-16,0 0 0,0 0 16,0-42 15,21 0-16,-21 0 1,0 0-16,0-1 0,0 1 16</inkml:trace>
  <inkml:trace contextRef="#ctx0" brushRef="#br0" timeOffset="32313.08">15346 8022 0,'0'0'0,"21"0"0,0-42 16,-21 21-16,21 21 0,-21-21 15,21 21 1,-21 21 0,22 0-16,-1 21 0,0-21 15,-21 22-15,21-1 0,0 0 16,-21 1-16,21-1 0,1 0 0,-22 1 15,0-1-15,21-21 0,0 22 16,-21-1-16,0-21 0,0 21 0,21 1 16,-21-22-16,0 0 15,0 0-15,0 0 0,0 1 0,0-1 16,-21-21 31,21-21-47,0-1 0,0 1 0,0 0 15,0-21-15,0 21 16,0-1-16,0-20 0</inkml:trace>
  <inkml:trace contextRef="#ctx0" brushRef="#br0" timeOffset="32580.15">15981 7853 0,'0'0'0,"0"-42"0,0 20 0,21 1 16,-21 42 15,-21 1-31,0-1 0,21 21 16,0 0-16,-22 1 0,1-1 0,0 22 15,21-22-15,-21 21 0,0-20 0,0 20 16,21-20-16,-22-1 16,1 0-16,0 1 0,0-1 0,0-21 15,21 21-15,-21-20 0,21-1 0,-22 0 16,22 0-16,0 0 15,22-42 17,-1 0-32,0 0 0,0 21 0</inkml:trace>
  <inkml:trace contextRef="#ctx0" brushRef="#br0" timeOffset="32995.91">16235 8297 0,'0'0'0,"0"-21"0,-21 21 32,-1 21-32,1 1 0,0-1 15,21 0-15,-21 0 0,0 0 0,0 22 16,-1-22-16,1 0 0,21 21 0,0-21 16,-21 1-16,21-1 0,0 21 15,-21-21-15,21 0 0,0 1 0,0-1 16,21 0-16,0-21 0,0 0 15,1 0-15,20 0 16,-21 0-16,0 0 0,0 0 16,22-21-16,-22 0 0,0-1 0,0 22 15,22-42-15,-22 21 0,0 0 0,-21 0 16,0-22-16,21 22 0,-21-21 16,0 21-16,0-22 0,0 1 0,0 21 15,-21-22-15,0 1 0,0 21 16,21 0-16,-22 0 0,1 21 0,0 0 15,0 0-15,0 0 0,0 0 0,-1 0 16,1 21 0,21 0-16,-21 0 0,21 0 15,0 0-15,21-21 16,0 22-16,1-22 16,-1 0-16,0 0 0</inkml:trace>
  <inkml:trace contextRef="#ctx0" brushRef="#br0" timeOffset="33304.76">16912 7916 0,'0'0'16,"0"-21"-16,0 0 0,0 0 0,21 0 16,-21 42 15,0 0-31,0 0 15,0 22-15,-21-22 0,0 21 0,21 22 16,-21-22-16,21 0 0,0 1 0,-21 20 16,21-21-16,-22 1 0,22-1 15,0 0-15,0 1 0,0-22 0,0 21 16,0-21-16,0 1 0,0-1 0,0 0 16,0 0-16,0 0 15,22-21 1,-1 0-16,0-21 0,-21 0 15,21 0-15,0 0 16</inkml:trace>
  <inkml:trace contextRef="#ctx0" brushRef="#br0" timeOffset="33504.65">16764 8255 0,'0'0'0,"-21"0"0,42 0 31,0 0-31,0 0 0,0 0 16,22 0-16,-22 0 0,21 0 0,-21 0 15,1 0-15,20 0 0,-21 0 0,21 0 16,-20 0-16,-1 0 0,0 0 16,0 0-16,0 0 0</inkml:trace>
  <inkml:trace contextRef="#ctx0" brushRef="#br0" timeOffset="34235.54">17843 8065 0,'0'0'0,"22"-22"0,-1 1 16,-21 0-16,0 0 15,0 0-15,0 0 0,-21-1 16,-1 1-16,1 21 0,0 0 15,0 0-15,-21 0 0,20 0 16,-20 0-16,0 0 0,-1 21 0,1 1 16,0-1-16,-1 21 0,1-21 15,0 22-15,-1-1 0,22 21 0,0-20 16,-21-1-16,42 22 0,-21-22 0,21 0 16,0 1-16,0-1 0,0 0 15,0 1-15,0-22 0,21 21 16,0-21-16,0 0 0,0 1 0,0-1 15,1-21-15,20 0 0,-21 0 16,21 0-16,1 0 0,-22 0 0,21 0 16,1-21-16,-1-1 0,0 1 0,1 0 15,-22 0-15,21 0 0,0 0 16,-20-22-16,20 22 0,-21-21 0,21-1 16,-20 1-16,-1 0 0,0-22 0,0 22 15,0-22-15,0 1 0,1 21 16,-1-22-16,0 22 0,-21-1 15,0 1-15,0 0 0,21-1 0,-21 22 16,0-21-16,0 21 0,21 0 16,-42 42 15,0 0-31,0 0 0</inkml:trace>
  <inkml:trace contextRef="#ctx0" brushRef="#br0" timeOffset="34575.98">18034 8192 0,'0'21'0,"0"-42"0,0 63 0,0 0 0,0-21 16,0 22-16,0-1 0,-21-21 0,21 22 15,0-1-15,0-21 0,0 0 16,0 22-16,0-22 0,0 0 0,0 0 16,21-21-16,0 0 15,0 0-15,0 0 16,1 0-16,-1 0 0,0 0 0,21 0 16,-21-21-16,1 0 0,20 0 0,-21-1 15,0 1-15,22 0 0,-22 0 16,0 0-16,0 0 0,0-1 0,0 1 15,-21 0-15,0 0 0,22 0 0,-22 0 16,0 42 0,0 0-1,0 0-15,0 0 0,0 0 0,-22 1 16,22-1-16,0 0 16,0 0-16,-21 0 0,21 0 0,-21 1 15,21-1-15,0 0 0,0 0 16,0-42 15,0 0-31,21 0 16,0-1-16</inkml:trace>
  <inkml:trace contextRef="#ctx0" brushRef="#br0" timeOffset="34759.87">18605 8149 0,'0'0'0,"0"-21"0,0 0 15,0 42 32,0 0-31,22-21-16,-22 21 0,21-21 16,0 22-16,0-22 0,0 21 15</inkml:trace>
  <inkml:trace contextRef="#ctx0" brushRef="#br0" timeOffset="35060.22">19071 8255 0,'0'-21'0,"0"0"16,0 0-16,-21 21 31,0 0-31,0 0 0,21 21 15,-22-21-15,1 21 0,0 21 16,0-21-16,21 1 0,-21 20 0,0-21 16,-1 21-16,22-20 0,0 20 0,0-21 15,0 0-15,0 22 0,0-22 16,0 0-16,0 0 0,0 0 0,22 0 16,-1-21-1,0 22-15,0-22 0,0 0 16,0 0-16,22 0 0,-22 0 0,0 0 15,21 0-15,1 0 0,-1-22 0,0 1 16,1 21-16,-1-21 0</inkml:trace>
  <inkml:trace contextRef="#ctx0" brushRef="#br0" timeOffset="36120.61">19791 8340 0,'0'0'0,"0"-21"0,21-22 15,-21 22 1,-21 0-16,0 21 0,-1 0 15,1-21-15,0 21 0,0 0 0,0 0 16,0 0-16,-1 0 0,1 21 0,0 0 16,0 0-16,0 0 0,0 1 15,-1-1-15,1 21 0,0-21 0,0 22 16,0-22-16,0 21 0,21-21 0,0 0 16,0 22-16,-22-22 0,22 0 0,0 0 15,0 0-15,0 1 16,22-22-16,-1 0 0,0 0 15,0 0-15,0 0 0,0 0 16,22-22-16,-22 1 16,0 21-16,0-21 0,0 0 0,22 0 15,-22 0-15,0-1 0,0-20 0,0 21 16,1 0-16,-1-22 0,0 22 16,-21 0-16,0-21 0,21 21 0,-21-1 15,0 1-15,0 42 31,0 1-31,-21-1 0,21 21 16,-21-21-16,21 0 0,0 1 0,0 20 16,0-21-16,0 0 0,0 22 15,0-22-15,0 0 0,0 0 0,0 0 16,21 0-16,0 1 16,0-22-16,0 0 0,1 0 15,20 0-15,-21 0 0,21 0 0,-20 0 16,-1 0-16,21-22 0,0 1 0,-20 21 15,20-21-15,-21-21 0,21 21 16,-20-1-16,20-20 0,-21 21 0,0-21 16,22-1-16,-22 1 0,0 0 0,0-22 15,-21 22-15,21-22 0,-21 22 16,21 0-16,-21-1 0,0 1 0,0 0 16,0 20-16,0-20 0,0 21 15,0 0-15,0 42 16,-21-21-1,0 21-15,21 21 0,0-20 16,-21 20-16,21 0 0,-21 1 0,21-1 16,-21 21-16,21-20 0,0-1 0,0 0 15,0 1-15,0-1 0,-22 0 16,22-20-16,-21 20 0,21-21 0,0 21 16,0-20-16,0-1 0,0 0 0,0 0 15,0 0-15,0-42 47,0 0-47,0 0 16,0 0-16,21-1 15,-21 1-15,22 0 0,-1 0 0,0 0 16,0 0-16,0-1 0,0 1 0,22 0 16,-22 0-16,21 0 0,-21 0 15,22-1-15,-1 22 0,0 0 0,1-21 16,-1 21-16,0 0 0,-20 0 0,20 21 15,-21-21-15,21 22 0,-20-1 16,-1 0-16,0 21 0,-21-21 0,0 1 16,21-1-16,-21 0 0,0 21 0,0-21 15,0 1-15,0-1 0,-21 0 16,0-21-16,0 21 0,-1 0 0,1-21 16,-21 21-16,21-21 0,-22 0 15,1 22-15,0-22 0,-1 0 16,1 0-16,21 0 0,-21 0 0,-1 0 15,22 0-15,-21 0 0,21 0 0,-1 0 16,1 0-16,0 0 16,21-22-1,0 1 1,0 0-16,21 21 16,0-21-16</inkml:trace>
  <inkml:trace contextRef="#ctx0" brushRef="#br0" timeOffset="36436.89">21357 7895 0,'0'0'0,"0"-21"0,21 0 16,-21 42 15,0 0-31,0 0 15,-21 22-15,21-1 0,0-21 16,0 43-16,-21-22 0,21 0 0,-21 22 16,0-22-16,21 1 0,0-1 15,0 21-15,-22-20 0,22-22 16,0 21-16,-21 1 0,21-22 0,0 0 16,0 0-16,0 21 0,0-20 15,0-1-15,0 0 0,21-21 31,1 0-31,-1-21 16,0 21-16</inkml:trace>
  <inkml:trace contextRef="#ctx0" brushRef="#br0" timeOffset="36852.58">21590 8467 0,'0'0'0,"21"21"16,0-21-16,0 21 16,1-21-16,-1 0 0,0 0 0,0 0 15,21 0-15,-20 0 0,-1 0 0,0 0 16,0 0-16,0 0 0,0 0 16,1-21-16,-1 21 0,0-21 0,0 0 15,0 21-15,0-22 0,-21 1 16,22 0-16,-22 0 0,0 0 15,0 0-15,0-1 0,0 1 16,0 0-16,-22 0 16,1 21-16,0 0 0,0 0 15,0 0-15,0 21 0,-1-21 0,-20 21 16,21 0-16,0 22 0,21-22 16,-21 0-16,-1 21 0,22-20 0,-21 20 15,21-21-15,0 0 0,0 0 0,0 1 16,0-1-16,0 0 0,0 0 15,21 0-15,1-21 0,-1 0 0,0 21 16,21-21-16,-21 0 0,1 0 0,-1 0 16,21 0-16,-21 0 15,22 0-15,-22 0 0,21 0 0,0 0 16</inkml:trace>
  <inkml:trace contextRef="#ctx0" brushRef="#br0" timeOffset="37156.42">22839 8170 0,'0'-21'0,"-43"0"16</inkml:trace>
  <inkml:trace contextRef="#ctx0" brushRef="#br0" timeOffset="37696.44">22839 8149 0,'21'0'16,"-42"0"-16,63 0 0,-21 0 16,0 0-16,1 0 0,-1 0 15,0-21-15,0 21 0,21-21 0,-20 21 16,-1-21-16,21 21 0,-21-21 16,0 21-16,22-22 0,-22 1 0,0 0 15,0 21-15,22-21 0,-43 0 16,21 0-16,-21-1 0,21 1 0,-21 0 15,0 0-15,0 0 0,0 0 0,0-1 16,-21 22-16,0-21 0,-1 0 16,1 21-16,0 0 0,0 0 0,-21 0 15,20 0-15,-20 0 0,0 21 16,21 0-16,-22 1 0,1-1 16,21 0-16,-22 21 0,22 1 0,0-1 15,0 0-15,0 1 0,21-1 16,0 0-16,0-21 0,0 22 0,0-22 15,0 21-15,0-21 0,21 1 0,0-1 16,0 0-16,0 0 0,1-21 16,-1 0-16,0 0 0,0 0 0,0 0 15,0 0-15,1 0 0,-1 0 16,-21-21 0,-21 21-1,-1 0-15,1 0 16,0 0-16,-21 0 0,21 0 15,-22 0-15,22 0 0,-21 21 0,-1-21 16,22 21-16,-21 0 0,21 1 16,0-1-16,-1 0 0,1 21 0,21-21 15,0 1-15,0-1 0,0 0 0,0 21 16,0-21-16,0 1 0,21-1 16,1 0-16,20 0 0,-21-21 15,0 0-15,22 0 0,-1 0 0,-21 0 16,21 0-16,1 0 0,-1 0 15,0-21-15,22 21 0,-22-21 16,1 0-16,-22 21 0,21-22 0,0 1 16,-20 0-16</inkml:trace>
  <inkml:trace contextRef="#ctx0" brushRef="#br0" timeOffset="37924.32">23495 8213 0,'0'0'0,"0"21"15,21-21-15,0 21 0,-21 0 16,0 0-16,21 22 0,1-22 16,-22 0-16,21 21 0,0-20 0,0 20 15,0-21-15,-21 0 0,21 0 16,1 1-16,-1-1 0,0 0 16,0 0-16,0 0 0,0 0 15,1-21-15,-1 0 16,0-21-1</inkml:trace>
  <inkml:trace contextRef="#ctx0" brushRef="#br0" timeOffset="38172.19">23961 8213 0,'-22'21'16,"1"0"-16,0-21 15,0 21-15,0 0 0,0-21 16,-1 22-16,-20 20 0,21-21 0,0 0 16,-22 0-16,22 22 0,0-22 0,0 21 15,-21-21-15,20 1 0,1-1 16,0 21-16,0-21 0,0 0 0,21 1 16,0-1-16,-21-21 0,21 21 0,0 0 15,21-21 1,0 0-1,0 0-15,21-21 0</inkml:trace>
  <inkml:trace contextRef="#ctx0" brushRef="#br0" timeOffset="38528.49">24384 8255 0,'0'0'15,"0"21"17,0 22-32,0-22 15,0 21-15,0-21 0,-21 22 16,21-1-16,0 0 0,0 1 0,0 20 16,-21-21-16,21 22 0,0-22 15,0 22-15,0-1 0,0-20 0,0 20 16,0 1-16,-22-22 0,22 0 0,-21 22 15,0-22-15,21 0 0,0 1 16,-21-1-16,0 0 0,0-20 0,-1 20 16,22-21-16,-21 21 0,0-20 0,21-1 15,-21 0-15,21 0 16,0-42 0,21 0-1,0 0-15,-21-1 0,21 1 16,1-21-16,-1 0 0</inkml:trace>
  <inkml:trace contextRef="#ctx0" brushRef="#br0" timeOffset="38852.31">24320 8340 0,'0'-21'16,"0"-1"-16,0 1 0,22 0 15,-1 0-15,0 21 16,0-21-16,0 21 0,0 0 0,1-21 16,20 21-16,-21 0 0,0 0 0,22 0 15,-22 0-15,21 0 0,-21 0 16,0 0-16,-21 42 0,22-42 0,-1 21 16,0 0-16,-21 0 0,21 1 15,-21-1-15,0 21 0,0-21 0,0 0 16,0 1-16,-21-1 0,0 0 0,0 0 15,-1 0-15,1 0 0,0 1 0,0-1 16,0-21-16,0 21 0,-22-21 16,22 21-16,0-21 0,0 0 0,0 0 15,-1 21-15,-20-21 0,0 0 16</inkml:trace>
  <inkml:trace contextRef="#ctx0" brushRef="#br0" timeOffset="40180.8">7662 9906 0,'0'-21'0,"0"0"0,0 0 16,0-1 0,21 1-1,1 0-15,-1 21 0,0 0 0,0 0 16,0 0-16,0 0 0,1 0 16,-1 0-16,0 0 0,-21 21 0,21 0 15,0 1-15,-21-1 0,21 0 0,-21 0 16,0 0-16,0 22 0,0-22 15,0 0-15,-21 0 0,0 21 0,0-20 16,21-1-16,-42 0 0,20 0 0,1 0 16,0-21-16,0 21 15,0 1-15,0-22 0,-1 0 0,-20 21 16,21-21-16,0 0 0,0 0 16,21-21 15,21 21-31,0-22 0,0 22 0,0-21 15,0 21-15,22 0 0,-22 0 0,21-21 16,-21 21-16,22 0 0,-22 0 16,0 0-16,21 21 0,-20 0 0,20 1 15,-21-1-15,0 0 0,0 0 0,1 0 16,-1 0-16,-21 22 16,0-22-16,0 21 0,0-21 0,0 1 15,0-1-15,0 21 0,-21-21 0,-1 0 16,1 1-16,-21-1 0,21 0 0,-22 0 15,1 0-15,0 0 0,-1 1 16,-20-22-16,21 0 0,-1 0 0,1 0 16,0 0-16,-1 0 0,1 0 0,21 0 15,-22 0-15,1-22 0,21 22 16,0-21-16,-22 0 0,22 0 0,0 0 16,0 0-16,0-1 0,21 1 0,0 0 15,0 0-15,0 0 16,0 0-16,0-1 15,21 22-15,0-21 0,0 0 0,22 21 16,-22-21-16</inkml:trace>
  <inkml:trace contextRef="#ctx0" brushRef="#br0" timeOffset="40396.07">8657 10224 0,'0'21'31,"21"-21"0</inkml:trace>
  <inkml:trace contextRef="#ctx0" brushRef="#br0" timeOffset="41367.83">10075 10097 0,'0'-22'16,"21"1"62,1 21-78,-1 0 0,21-21 16,-21 21-16,0-21 0,1 0 15,-1 21-15,21-21 0,-21-1 0,22 22 16,-22-21-16,0 0 0,0 0 15,0 0-15,0 0 0,1 21 0,-22-22 16,0 1-16,0 0 0,0 0 16,0 0-16,0 0 0,-22 21 15,22-22-15,-21 22 0,0 0 0,-21 0 16,21 0-16,-22 0 16,22 22-16,-21-22 0,-1 21 0,1 0 15,21 0-15,-21 21 0,-1-20 0,1-1 0,0 21 16,20-21-16,1 22 15,0-1-15,21-21 0,0 21 0,0-20 16,0-1-16,21 0 0,0 0 0,1 0 16,-1 0-16,0 1 0,21-22 15,-21 21-15,22-21 0,-1 0 0,-21 0 16,22 0-16,-22 0 0,21 0 0,-21 0 16,0 0-16,22 0 0,-22 0 15,0 0-15,0-21 16,-21-1-1,-21 22 1,0 0-16,0 0 0,0 0 0,-1 0 16,1 0-16,0 0 0,-21 0 0,21 0 15,-22 22-15,22-1 0,0 0 16,-21 0-16,20 21 0,-20-20 0,21 20 16,0 0-16,0 1 0,21-1 0,0 0 15,0 1-15,0-1 0,0 0 16,0 1-16,21-22 0,0 21 0,0-21 15,0 0-15,0 1 0,22-22 0,-22 0 16,0 0-16,21 0 0,-20 0 16,20 0-16,-21 0 0,21 0 15,1-22-15,-22 1 0,21 0 0,1-21 16,-1 21-16,-21-22 0,21 22 0,1-21 16</inkml:trace>
  <inkml:trace contextRef="#ctx0" brushRef="#br0" timeOffset="41629.19">11261 9610 0,'0'0'15,"0"-21"-15,0-1 0,-22 22 0,1 0 16,0 22-16,21-1 0,-21 21 16,-21-21-16,42 22 0,-43-1 15,22 0-15,21 1 0,0 20 0,0 1 16,0-22-16,0 21 0,0 1 0,-21-1 15,21 1-15,-21-22 0,0 22 16,21-22-16,0 22 0,0-22 0,-22 0 16,22 1-16,0-22 0,0 0 0,0 21 15,0-21-15,22-21 16,-1 0 0,0 0-16,-21-21 0,21 0 0</inkml:trace>
  <inkml:trace contextRef="#ctx0" brushRef="#br0" timeOffset="42019.97">11324 10478 0,'21'0'15,"0"0"1,1 0-16,-1 0 0,0-22 0,0 1 15,21 0-15,-20 0 0,-1 21 0,0-42 16,0 20-16,21 1 0,-20 0 16,-1 0-16,-21 0 0,21 0 15,-21-1-15,0 1 0,0 0 16,0 0-16,-21 21 0,0 0 16,-1 0-16,1 0 0,0 0 15,0 21-15,0 0 0,-22 0 0,22 1 16,0 20-16,0-21 0,0 21 0,0 1 15,-1-1-15,22 0 0,0 1 16,0-22-16,0 21 0,0-21 0,0 22 16,0-22-16,0 0 0,22 0 15,-1 0-15,0-21 0,0 0 16,0 0-16,0 0 0,22 0 16,-22 0-16,21 0 0,-21-21 0,22 0 15,-22 0-15,21 21 0,1-21 16</inkml:trace>
  <inkml:trace contextRef="#ctx0" brushRef="#br0" timeOffset="43711.98">12150 10245 0,'0'0'0,"0"-21"16,-22 42 0,22 0-16,0 0 0,0 0 15,-21 0-15,21 1 0,0 20 0,-21-21 16,21 0-16,0 22 0,0-22 0,0 21 15,0-21-15,0 0 16,0 22-16,0-22 0,-21 0 0,21 0 16,0 0-16,-21 1 0,21-1 15,-21-21-15,21-21 47,21 21-47,0-22 0,-21 1 0,21 0 16,0 0-16,0-21 0,-21 20 15,22-20-15,-1 21 0,0-21 0,0 20 16,0-20-16,0 21 0,1 0 0,-22 0 16,21-1-16,0 1 0,0 21 15,0 0-15,0 0 16,1 21-16,-22 1 0,0-1 16,21 21-16,-21-21 0,21 0 0,-21 22 15,0-22-15,21 0 0,-21 21 16,21-20-16,-21-1 0,21 0 0,-21 0 15,0 0-15,0 0 0,0 1 0,22-22 16,-22 21-16,21-21 16,0-21-1,0-1 1,-21 1-16,21 0 16,0 0-16,1 0 0,-1 0 15,0-22-15,0 22 0,0-21 0,0-1 16,1 22-16,-1-21 0,0 21 0,0 0 15,0-22-15,0 22 0,1 21 16,-1-21-16,42 21 16,-42 0-16,-21 21 15,22 0-15,-22 0 0,0 1 16,0-1-16,0 21 0,0-21 0,0 22 16,0-1-16,0-21 0,0 21 0,0-20 15,0-1-15,0 21 0,0-21 0,21 0 16,-21 1-16,21-1 0,-21 0 15,21-21-15,0 21 0,0-21 16,1 0-16,-1 0 0,0 0 0,0 0 16,0 0-16,22 0 0,-22 0 0,21 0 15,0 0-15,-20-21 0,20 0 16,-21 21-16,21-21 0,-20-1 0,20 1 16,-21 0-16,0 0 0,0 0 0,1-22 15,-1 22-15,0-21 0,-21 21 16,0 0-16,0-22 0,0 22 0,0 0 15,0 0-15,0 0 0,0-1 0,-21 22 16,0 0-16,-1 0 16,1 0-16,0 0 0,21 22 0,-21-1 15,0 0-15,0 0 0,21 0 16,0 0-16,-22 22 0,22-22 16,-21 0-16,21 21 0,0-20 0,0-1 15,0 0-15,0 0 0,0 0 0,0 0 16,0 1-16,21-1 0,1-21 0,-1 21 15,0-21-15,0 0 16,0 0-16,0 0 0,1 0 0,-1 0 16,21 0-16,-21 0 0,0-21 0,1 0 15,-1 21-15,0-22 0,21 1 16,-21 0-16,1 0 0,-1 0 0,0 0 16,0-1-16,0 1 0,-21 0 15,0 0-15,21 0 0,-21 0 0,22 21 16,-22-22-16,0 44 31,0-1-31,0 0 0,0 0 16,0 0-16,0 0 0,-22 1 15,22-1-15,-21 0 0,21 0 16,0 0-16,0 0 0,-21-21 0,21 22 16,-21-22-16,21 21 0,0-42 46,0-1-46,21 22 16,0-21-16,-21 0 0,21 0 16,1 0-16,-1-22 0,0 22 15,0 0-15,0-21 0,0 21 0,22-22 16,-22 22-16,0 0 0,21 0 0,-20 0 16,-1 21-16,0 0 0,0 0 15,0 0-15,0 0 16,-21 21-16,0 0 0,0 0 15,0 21-15,0-20 0,0-1 16,0 0-16,0 21 0,0-21 0,0 1 16,0-1-16,0 21 0,-21-21 0,21 0 15,0 1 1,0-1-16,0 0 16,21-21-16,1 0 15,-1 0-15,0-21 16,0 21-16,0-21 0,0-1 15,1 1-15,-1 0 0,0 0 0,0-21 16,0 20-16,0-20 0,1 0 16,-1-1-16,-21 1 0,21 0 0,0-1 15,0 1-15,-21 0 0,21-1 0,-21 1 16,22 0-16,-1-1 0,-21 1 16,21 0-16,-21 21 0,21-1 15,-21 1-15,0 0 0,0 0 0,0 42 31,0 0-31,0 22 0,0-22 16,0 21-16,0 0 0,-21 1 0,0-1 16,0 0-16,21 1 0,-22-1 15,1 22-15,0-22 0,21 0 0,-21 1 16,0-1-16,21 0 0,-21 1 0,21-22 16,0 0-16,0 0 0,0 0 15,0 0-15,0 1 0,0-1 0,21-21 16,0 0-16,0 0 15,0 0-15,0 0 0,1 0 16,-1-21-16,0 21 16,0-22-16,0 1 0,0 0 15,1 0-15</inkml:trace>
  <inkml:trace contextRef="#ctx0" brushRef="#br0" timeOffset="43791.93">14753 10351 0,'0'0'15,"-42"-22"-15</inkml:trace>
  <inkml:trace contextRef="#ctx0" brushRef="#br0" timeOffset="43989.82">15134 10245 0,'42'0'0</inkml:trace>
  <inkml:trace contextRef="#ctx0" brushRef="#br0" timeOffset="44799.87">14541 10224 0,'0'21'0,"22"-21"16,-1 0-16,0 0 0,0 0 15,0 0-15,0 0 0,1 0 0,-1 0 16,21 0-16,-21 0 0,0 0 16,1 0-16,20 0 0,-21 0 0,0 0 15,0 0-15,1 0 0,-1 0 16,0 0 15,0 0-15,0 0-1,0 0-15,1 0 0</inkml:trace>
  <inkml:trace contextRef="#ctx0" brushRef="#br0" timeOffset="45194.65">15811 10033 0,'0'0'0,"0"-21"0,0 0 15,0 0-15,0-1 16,0 44 31,0-1-47,0 0 15,-21 21-15,21-21 0,-21 22 0,21-1 16,-21 0-16,21 22 0,0-22 0,-21 22 16,0-22-16,21 0 0,-22 22 15,22-22-15,-21 1 0,21-1 0,-21 0 16,21-21-16,-21 1 0,21 20 0,0-21 16,0 0-16,0-42 46,0 0-46,0 0 16,21 0-16,0-1 0,0 1 16</inkml:trace>
  <inkml:trace contextRef="#ctx0" brushRef="#br0" timeOffset="45485.5">15790 10139 0,'0'0'0,"0"-21"0,0 0 0,0-1 16,0-20-1,0 21-15,21 21 16,1 21 0,-1 0-16,0 0 0,0 1 0,0 20 15,0-21-15,1 21 0,-1 1 16,0-1-16,21 0 0,-21 22 0,1-22 16,-1 1-16,0-1 0,0 0 15,0-21-15,-21 22 0,0-22 0,21 0 16,-21 21-16,0-20 0,0-1 15,0 0 1,0-42 0,0 0-1,22-1-15,-22 1 16,21-21-16,-21 21 0</inkml:trace>
  <inkml:trace contextRef="#ctx0" brushRef="#br0" timeOffset="45768.34">16637 9864 0,'0'0'0,"0"-21"0,0-1 0,0 1 0,-21 0 15,0 21 1,-1 0-16,22 21 16,0 0-16,-21 22 0,0-22 0,0 21 15,0 1-15,21 20 0,-21-21 16,-1 1-16,22 20 0,-21-20 0,0-1 15,0 21-15,21-20 0,-21-1 16,0 0-16,-1 1 0,22-22 16,0 21-16,-21-21 0,21 1 0,0-1 15,0 0-15,-21-21 0,21 21 0,21-21 32,0 0-32,1-21 15,-1 0-15</inkml:trace>
  <inkml:trace contextRef="#ctx0" brushRef="#br0" timeOffset="46152.03">16700 10329 0,'0'22'16,"-21"-1"-16,0 0 0,21 0 15,0 21-15,-21-20 0,21-1 0,-21 21 16,21-21-16,0 0 0,0 22 15,0-22-15,0 0 0,0 0 0,0 0 16,0 1-16,0-1 0,21-21 16,0 0-1,0 0-15,0 0 0,1 0 0,-1 0 16,21 0-16,-21 0 0,0-21 0,1-1 16,-1 1-16,21 0 0,-21 0 15,-21 0-15,21 0 0,-21-22 16,22 22-16,-22-21 0,0-1 0,0 22 15,0-21-15,0 0 0,0 20 16,-22 1-16,1 0 0,0 0 0,0 0 16,0 21-16,0 0 0,-1 0 15,1 0-15,0 0 0,0 0 0,0 0 16,0 0-16,21 21 16,0 0-1,21-21 1</inkml:trace>
  <inkml:trace contextRef="#ctx0" brushRef="#br0" timeOffset="46483.84">17420 9821 0,'-21'22'15,"21"-1"-15,-21 0 16,21 0-16,0 0 0,-21 0 16,-1 22-16,22-1 0,-21 0 15,21 1-15,0-1 0,0 0 0,-21 1 16,21 20-16,-21-20 0,21-1 0,0 0 16,0 1-16,0-1 0,0 0 15,0 1-15,0-22 0,0 21 0,0-21 16,0 0-16,0 1 0,0-1 15,21-21-15,0 0 16,0 0 0,1 0-16,-1 0 0,-21-21 0,21-1 15,0 1-15,0 0 0,0 0 0,-21 0 16,22 0-16</inkml:trace>
  <inkml:trace contextRef="#ctx0" brushRef="#br0" timeOffset="46695.72">17187 10245 0,'0'0'0,"0"21"15,21-21 1,22 0 0,-22 0-16,0 0 0,21 0 0,-20 0 15,20 0-15,0 0 0,-21 0 0,22 0 16,-1 0-16,-21 0 0,22 0 15,-22 0-15,0 0 0,0 0 16,0 0-16,-21-21 16</inkml:trace>
  <inkml:trace contextRef="#ctx0" brushRef="#br0" timeOffset="48776.42">18076 10033 0,'0'21'0,"0"0"16,0 1-1,21-22-15,-21 21 16,22-21-16,-1 0 15,0 0-15,0 0 16,0 0-16,0 0 0,1 0 16,-1 0-16,0-21 0,0 21 0,0-22 15,22 22-15,-22-21 0,21 0 0,-21 0 16,0 21-16,22-21 0,-22 0 16,0-1-16,-21 1 0,21 0 15,-21 0-15,0 0 0,0 0 0,0-1 16,0 1-16,0 0 0,0 0 15,-21 21-15,0 0 16,0 0-16,0 21 16,-1 0-16,1 0 0,0 1 0,21-1 15,-21 21-15,0 0 0,0 1 16,21-1-16,0 0 0,-22 1 16,1-1-16,21 0 0,-21 22 0,21-22 15,0 1-15,0-1 0,0 21 16,-21-20-16,21-1 0,0 0 0,0-20 15,-21 20-15,21-21 0,0 21 0,0-20 16,0-1-16,-21 0 0,21 0 16,-22-21-16,22 21 0,-21-21 15,0 0-15,0 0 16,0-21 0,0 21-16,-1-21 0,22 0 0,0 0 15,-21-1-15,0 1 0,21 0 0,-21 0 16,21 0-16,0 0 15,-21-1-15,21 1 0,-21 21 16,21-21-16,0 42 16,0 0-1,0 1-15,0-1 0,0 0 16,0 0-16,0 0 0,0 0 0,0 1 16,21-1-16,0 0 0,-21 0 15,21-21-15,0 21 0,-21 0 0,21-21 16,1 0-16,-1 0 0,0 0 0,21 0 15,-21 0-15,22 0 0,-22 0 16,21 0-16,-21-21 0,22 21 0,-1-21 16,0 0-16,-20 21 0,20-21 15,0 0-15,-21-1 0,22-20 0,-22 21 16,0 0-16,0 0 0,-21-22 16,0 22-16,0 0 0,21 0 0,-21 0 15,0-1-15,0 1 0,0 0 16,0 42-1,-21 0 1,21 1-16,-21-1 0,21 0 0,0 0 16,-21 0-16,21 0 0,-21 22 15,21-22-15,-21 0 0,21 0 0,0 0 16,0 1-16,-22-1 0,22 0 0,-21 0 16,21 0-1,0-42 32,0 0-47,0 0 16,21 0-16,1-1 0,-22 1 15,21 0-15,0 0 0,0-21 16,-21 20-16,21 1 0,0 0 0,22 0 16,-22 0-16,0 0 0,0-1 0,0 22 15,22 0-15,-22 0 0,0 0 16,0 0-16,0 0 15,1 22-15,-22-1 0,21 0 16,-21 0-16,0 0 0,0 0 0,0 1 16,0-1-16,0 0 0,0 0 15,0 0-15,0 0 0,0 1 16,0-1 0,0 0-16,0 0 31,0 0 0,0 0 0,21 1-15,0-22 0,0 0-16,0 0 15,1 0 1,-1 0-1,0-22 17,0 22-17,-21-21-15,21 0 0,0 21 16,1-21-16,-22 0 0,21 21 0,0-21 16,0-1-16,0 1 15,0-21-15,1 21 0,-1-22 0,0 22 16,0-21-16,-21 0 0,21-1 0,0 1 15,-21 0-15,22-1 0,-22 1 16,0 21-16,0-22 0,0 1 0,0 21 16,0 0-16,0 0 0,0-1 0,0 1 15,-22 21 1,1 0-16,0 21 0,21 1 16,-21-1-16,0 0 0,0 0 0,21 21 15,0 1-15,0 20 0,0-20 0,-22 20 16,22-21-16,-21 22 0,21-22 15,0 1-15,0-1 0,0 0 16,0-21-16,0 22 0,0-22 0,0 0 16,0 0-16,0 0 0,0 1 15,21-22 1,1 0-16,-1 0 16,0-22-16,0 1 0,0 21 0,0-21 15,1 0-15,-1 0 0,0 0 16,0-1-16</inkml:trace>
  <inkml:trace contextRef="#ctx0" brushRef="#br0" timeOffset="49008.29">19389 10393 0,'0'0'0,"-22"0"16,44 0 15,-1 0-31,0 0 0,21 0 15,-21 0-15,1-21 0,20 21 16,-21 0-16,0 0 0,22 0 0,-22-21 16,0 21-16,0 0 0,0 0 0,22-22 15,-22 22-15,0 0 0,0 0 16,0 0-16,0-21 16</inkml:trace>
  <inkml:trace contextRef="#ctx0" brushRef="#br0" timeOffset="49411.57">19770 10647 0,'0'21'0,"42"-21"15,-21 0-15,0 0 16,22 0-16,-22 0 0,0 0 0,0 0 15,0-21-15,22 21 0,-22-21 0,0 21 16,0-21-16,0-1 16,-21 1-16,21 0 0,-21 0 15,0 0-15,0 0 0,0-1 16,0 1-16,-21 21 16,21-21-16,-21 21 0,0 0 0,0 0 15,0 0-15,-1 21 0,1 0 16,0 1-16,0-1 0,0 21 15,21-21-15,-21 0 0,21 22 0,-22-22 16,22 0-16,0 0 0,0 0 0,0 1 16,0-1-16,0 0 0,0 0 15,0 0-15,22-21 16,-1 0-16,0 0 0,0 0 0,0 0 16,0 0-16,1 0 0,-1 0 0,0 0 15,0 0-15,0 0 0,0 0 16,1 0-16,-1-21 0,0 0 0,0 21 15</inkml:trace>
  <inkml:trace contextRef="#ctx0" brushRef="#br0" timeOffset="49800.35">20320 10456 0,'0'0'0,"21"-21"16,0 21-16,0-21 15,1 21-15,-1 0 0,0 0 16,0 0-16,0 21 0,0 0 15,-21 1-15,22-1 0,-22 0 16,21 0-16,-21 0 0,0 22 0,21-22 16,-21 0-16,0 0 0,0 0 0,0 0 15,0 1-15,0-1 0,0 0 16,0 0-16,-21 0 0,21 0 16,-21-21-1,21-21 16,0 0-31,21 0 16,-21 0-16,21 0 0,0-1 0,-21 1 16,21 0-16,0 0 0,1-21 15,-22 20-15,21 1 0,0 0 0,0-21 16,0 21-16,0-1 0,1 1 16,-1 0-16,0 21 0,0-21 0,0 21 15,0 0-15,1 0 0,-1 0 16,0 0-1,0 21-15,0 0 0</inkml:trace>
  <inkml:trace contextRef="#ctx0" brushRef="#br0" timeOffset="50392.2">21272 10626 0,'22'0'0,"-44"0"0,65 0 15,-22 0-15,-21-21 0,0-1 16,21 22-16,-21-21 0,21 0 16,-21 0-16,0 0 0,0 0 15,0-1-15,0 1 0,0 0 16,-21 21-16,0 0 16,0 0-16,0 0 0,-1 0 0,1 0 15,0 21-15,0 0 0,0 1 16,0-1-16,-1 0 0,1 0 15,0 21-15,0-20 0,0-1 0,0 21 16,21-21-16,-22 0 0,22 1 0,-21-1 16,21 0-16,0 0 0,0 0 15,0 0-15,21-21 16,1 0-16,-1 0 0,0 0 16,0 0-16,0 0 15,0 0-15,1 0 0,-1-21 0,0 0 16,0 21-16,0-21 0,0 0 0,1 0 15,-22-1-15,21 1 0,0 0 0,-21 0 16,0-21-16,21 20 16,-21 1-16,21 0 0,-21 0 0,0 0 15,0 0-15,0 42 32,0 0-17,0 0-15,0 0 0,0 0 0,0 1 16,0-1-16,-21 0 15,21 0-15,0 0 0,0 0 16,0 1-16,0-1 0,21-21 16,0 21-1,1-21-15,-1 0 16,0 0-16,0 0 16,0 0-16,0 0 0,1 0 15,-1 0-15,0-21 0</inkml:trace>
  <inkml:trace contextRef="#ctx0" brushRef="#br0" timeOffset="51523.96">21950 10414 0,'0'0'0,"0"-21"15,-21 0-15,-1 0 16,1 21-16,0 0 16,0 0-1,0 0-15,0 0 0,-1 0 16,1 21-16,0 0 15,0 21-15,0-21 0,21 22 0,-21-22 16,-1 21-16,22 1 0,0-22 0,0 0 16,0 21-16,0-21 0,0 1 15,0-1-15,0 0 0,0 0 0,22 0 16,-1-21-16,0 21 0,0-21 0,21 0 16,-20 0-16,-1 0 0,21 0 15,-21 0-15,0 0 0,22 0 0,-22-21 16,21 0-16,-21 21 0,1-21 0,-1 0 15,21-22-15,-21 22 0,0-21 16,-21 21-16,22-22 0,-1 1 0,0 0 16,-21-1-16,21-20 0,-21 21 15,0-1-15,21 1 0,-21 0 16,21-1-16,-21 22 0,22-21 0,-22 21 16,0-22-16,0 22 0,0 0 0,0 42 31,0 0-16,-22 0-15,22 1 0,0 20 0,-21 0 16,0 1-16,21-1 0,-21 0 16,21 1-16,-21-1 0,21 0 0,0 22 15,0-22-15,0-21 0,0 22 0,0-1 16,0-21-16,0 21 0,0-20 16,0-1-16,0 0 0,21 0 15,0 0-15,0 0 0,0-21 16,1 0-16,20 0 0,-21 0 15,0 0-15,0 0 0,22 0 0,-22 0 16,0-21-16,21 21 0,-20-21 0,-1 0 16,0 21-16,21-21 0,-21 0 15,1-1-15,-22 1 0,21-21 0,-21 21 16,21 0-16,-21-1 0,0 1 0,0 0 16,0 0-16,-21 21 15,0 0-15,-1 0 0,1 0 16,0 21-16,0-21 0,0 21 15,0 0-15,-1 1 0,1-1 0,0 0 16,0 0-16,21 21 0,0-20 16,-21-22-16,21 21 0,0 0 0,0 0 15,0 0-15,21-21 16,0 0 0,0 0-16,0 0 0,1 0 15,-22-21-15,21 21 0,0-21 0,0 0 16,0 21-16,0-21 0,1-1 15,-1 1-15,-21 0 0,21 0 0,0 0 16,-21 0-16,0 42 47,0 0-47,0 0 0,0 0 16,0 0-16,0 1 0,0-1 15,0 0-15,0 0 0,21 0 16,0-21-16,1 0 0,-1 0 15,0 0-15,0 0 0,0 0 16,0 0-16,1 0 0,20 0 0,-21 0 16,0-21-16,0 21 0,1-21 0,-1 0 15,0 0-15,-21-1 0,21 1 16,0-21-16,0 0 0,-21-1 16,22 1-16,-1 0 0,-21-22 0,21 22 15,-21-1-15,21 1 0,0 0 0,-42-1 16</inkml:trace>
  <inkml:trace contextRef="#ctx0" brushRef="#br0" timeOffset="51953.72">23283 10075 0,'0'0'0,"0"22"16,0-1-16,0 0 16,-21 0-16,0 0 0,0 0 0,21 22 15,0-22-15,0 21 0,-21 1 0,21-1 16,0 0-16,0 1 0,-22-1 16,22 0-16,0 1 0,0-1 0,0-21 15,0 21-15,-21-20 0,21-1 0,0 0 16,0 0-16,0 0 15,-21-21-15,21-21 47,0 0-47,21 0 0,0 0 16,1-1-16,-22 1 0,21 0 0,0 0 16,21 0-16,-21 0 0,1-22 15,20 22-15,-21 0 0,21 0 0,1 21 16,-22 0-16,21 0 0,-21 0 0,22 0 15,-22 0-15,0 21 0,-21 0 16,0 0-16,0 0 0,0 1 0,0 20 16,0-21-16,0 0 0,-21 22 15,0-22-15,0 0 0,-1 0 0,-20 0 16,21 0-16,0 1 0,0-22 16,-1 21-16,-20-21 0,21 0 0,0 21 15,0-21-15,-1 0 0,1 0 0,0 0 16,0 0-16,0 0 15,21-21-15,0 0 16,21-1-16,0 22 0,0-21 0,0 0 16,1 0-16,20-21 0</inkml:trace>
  <inkml:trace contextRef="#ctx0" brushRef="#br0" timeOffset="52235.56">24109 10075 0,'21'-21'0,"-42"42"0,42-21 32,-21 43-17,0-22-15,0 21 0,-21 1 0,21-1 16,-21 0-16,21 22 0,0-22 16,-22 22-16,22-22 0,0 21 15,0-20-15,-21-1 0,0 0 0,21 1 0,0-1 16,-21-21-16,21 0 0,-21 1 15,21-1-15,0 0 0,0 0 16,-21 0-16,42-21 31,0-21-15,0 0-16,0 0 0</inkml:trace>
  <inkml:trace contextRef="#ctx0" brushRef="#br0" timeOffset="52592.35">24236 10668 0,'21'0'16,"0"0"-16,0 0 16,-21-21-16,21 21 0,1 0 15,-1 0-15,0-21 0,0 21 16,0-21-16,0 21 0,1-22 16,-1 22-16,0-21 0,0 0 0,0 0 15,0 0-15,1 0 0,-22-1 16,21 1-16,-21 0 15,0 0-15,-21 21 16,-1 0-16,1 0 0,0 21 16,0 0-16,0 0 0,0 1 15,-1-1-15,22 0 0,-21 0 0,0 0 16,21 22-16,-21-22 0,21 0 16,0 0-16,0 21 0,-21-20 0,21-1 15,0 0-15,0 0 16,0 0-16,21-21 15,0 0 1,0 0-16,0 0 0,1 0 16,-1 0-16,0-21 0,0 0 15,0 0-15</inkml:trace>
  <inkml:trace contextRef="#ctx0" brushRef="#br0" timeOffset="52899.98">21886 10097 0,'64'0'16,"-22"0"-16,0 0 15,1 0-15,-1 0 0,0 0 16,1 0-16,20 0 0,-20 0 0,-1 0 16,21 0-16,-20 0 0,-1 0 15,0 0-15,1 0 0,-22 0 0,21 21 16,-21-21-16,1 0 0,-1 0 16,0 0-1,0 0-15,0-21 16</inkml:trace>
  <inkml:trace contextRef="#ctx0" brushRef="#br0" timeOffset="53816.73">24934 10308 0,'0'0'0,"0"-21"15,21 21 17,-21-21-17,22 21-15,-1 0 0,0-21 16,0 21-16,0 0 16,0-21-16,1 21 0,-1-22 0,21 22 15,-21-21-15,0 21 0,1-21 16,-1 0-16,0 21 0,0-21 0,0 0 15,-21-1-15,21 1 0,-21 0 16,0 0-16,0 0 16,-21 21-16,0 0 0,0 0 15,0 0-15,0 0 0,-1 0 0,-20 0 16,21 21-16,-21 0 16,20 0-16,-20 22 0,0-22 0,21 21 15,-1-21-15,1 22 0,0-1 0,21-21 16,-21 21-16,21-20 0,0 20 15,0-21-15,0 0 0,0 0 0,21 1 16,21-1-16,-20-21 0,-1 21 16,0-21-16,0 0 0,21 0 0,-20 0 15,-1 0-15,21 0 0,-21 0 0,0 0 16,1-21 0,-22 0-1,-22 21-15,1 0 0,0 0 0,0 0 16,0 0-16,-22 0 15,22 0-15,-21 21 0,21 0 0,-22 0 16,22 0-16,-21 0 0,21 1 0,0-1 16,-1 0-16,1 21 0,0-21 15,21 1-15,0-1 0,0 0 0,0 0 16,0 0-16,0 0 0,21-21 16,0 22-16,1-22 15,-1 0-15,21 0 0,-21 0 0,22 0 16,-22 0-16,21 0 0,-21 0 0,22-22 15,-22 22-15,21-21 0,-21 0 16,0 21-16,22-21 0,-22 0 0</inkml:trace>
  <inkml:trace contextRef="#ctx0" brushRef="#br0" timeOffset="54044.6">25421 10435 0,'0'0'0,"0"-21"0,0 0 15,21 21 1,0 0-16,-21 21 15,22 0-15,-1 0 0,0 1 16,0-1-16,0 21 0,0-21 0,1 0 16,-22 22-16,21-22 0,0 0 15,0 0-15,0 22 0,0-43 0,-21 21 16,22 0-16,-1 0 0,-21 0 16,21-21-1,0 0 1,-21-21-1,0 0-15,0 0 0</inkml:trace>
  <inkml:trace contextRef="#ctx0" brushRef="#br0" timeOffset="54269.47">25823 10499 0,'-21'21'16,"-21"0"-16,21 0 15,-1 0-15,1 1 0,0 20 16,0-21-16,-21 0 0,20 0 0,1 1 16,0-1-16,0 0 0,0 0 15,21 0-15,0 0 0,-21-21 0,21 22 16,0-1-16,0 0 16,21-21-1,0 0-15</inkml:trace>
  <inkml:trace contextRef="#ctx0" brushRef="#br0" timeOffset="54607.87">26035 11536 0,'0'0'0,"0"21"15,-21-21 1,21 21-16,0 0 15,0-42 17,0 0-32,21 21 15,0-21-15,-21 0 0,21 0 0,-21-22 16,21 22-16,1-21 0</inkml:trace>
  <inkml:trace contextRef="#ctx0" brushRef="#br0" timeOffset="55292.34">26120 10562 0,'21'-21'16,"0"21"-16,0-21 15,-21 0-15,21 21 0,0-21 0,-21-1 16,22 1-16,-1 21 0,0-21 16,0 21-16,0-21 0,0 21 15,1 0 1,-22 21 31,-22-21 78,1 0-125,0 0 47,21 21-16,21-21-31,0 0 15,1 0 1,-1 21 0,0-21-16,0 0 15,-21 22-15,21-22 0,0 0 0,1 21 16,-1-21-16,0 21 0,-21 0 0,21-21 16,0 21-16,0-21 0,-21 21 15,0 1-15,0-1 0,0 0 16,0 0-16,0 0 0,0 0 0,-21 1 15,0-1-15,0 0 16,-21-21-16,20 21 0,1-21 0,-21 21 16,21-21-16,0 0 0,-1 0 0,-20 0 15,21 0-15,0 0 16,0 0-16,-1 0 0,1 0 31,21-21-31,0 0 16,0 0-16,0 0 0,0-1 15</inkml:trace>
  <inkml:trace contextRef="#ctx0" brushRef="#br0" timeOffset="55620.18">26183 10520 0,'0'0'0,"-42"-21"15,42 42 16,0 0-31,0 0 16,0 22-16,0-22 0,0 0 16,0 21-16,0-21 0,0 22 0,0-22 15,0 21-15,0 1 0,0-1 16,0-21-16,0 21 0,0 1 16,0-1-16,0-21 0,0 22 0,-21-1 0,21 0 15,-22-21-15,1 22 0,21-22 16,-21 21-16,0-21 0,0 1 15,0-1-15,21 0 0,0 0 0,-22 0 16,22 0-16,0 1 16,22-22 15,-22-22-31,0 1 0,0 0 16</inkml:trace>
  <inkml:trace contextRef="#ctx0" brushRef="#br0" timeOffset="57020.41">7705 11494 0,'0'0'0,"0"-22"0,0 1 0,0 0 16,-22 21 15,22 21-31,-21 0 16,21 1-16,-21 20 0,0 0 0,21 1 15,-21-1-15,0 0 0,-1 1 0,1-1 16,0 0-16,0 1 0,0-1 16,0-21-16,-1 21 0,1 1 0,0-22 15,0 0-15,0 0 0,21 0 0,-21-21 16,21-21 15,0 0-31,0 0 0,0 0 0,0 0 16,0-1-16,0 1 0,21 0 15,0 0-15,0 0 0,0 21 16,0-21-16,1 21 0,-1 0 0,21-22 16,-21 22-16,22-21 0,-22 21 0,21 0 15,0 0-15,-20 0 0,20-21 16,-21 21-16,0 0 0,22 0 0,-22 0 15,0 0-15,0 0 0,0 0 16,0-21-16,-21 0 16,0 0-1,0-1-15,0 1 16,-21 21-16,0 0 0,0-21 16,0 21-16,0 0 0,-1 0 15,1 21-15,21 0 0,-21 1 16,21-1-16,0 21 0,-21-21 15,21 22-15,-21-1 0,21 0 16,-21 1-16,21-1 0,0 0 0,0 1 0,0-22 16,0 21-16,0 0 0,0-20 0,0-1 15,0 0-15,0 0 0,0 0 16,0 0-16,21-21 0,0 0 16,0 0-16,0 0 0,0 0 15,1 0-15,-1-21 16</inkml:trace>
  <inkml:trace contextRef="#ctx0" brushRef="#br0" timeOffset="57200.3">8318 11917 0,'0'0'0,"22"0"15,-1 0 16,0 0 1,0 0-32</inkml:trace>
  <inkml:trace contextRef="#ctx0" brushRef="#br0" timeOffset="57892.05">9610 11684 0,'21'0'0,"0"-21"0,0 21 15,0 0-15,-21-21 0,21 21 16,1-21-16,-1 21 0,0-22 16,0 22-16,0-21 0,0 21 0,1-21 15,-1 21-15,0-21 0,0 0 16,0 21-16,-21-21 0,0-1 15,21 22-15,-21-21 0,-21 21 16,-21 0 0,21 0-16,-22 0 0,22 0 0,-21 0 15,0 21-15,-1 1 0,1-1 0,0 0 16,20 0-16,-20 0 0,21 0 16,0 1-16,0 20 0,-1-21 0,22 0 15,-21 0-15,21 1 0,0-1 0,0 0 16,0 0-16,21-21 15,1 0-15,-1 0 0,0 21 0,0-21 16,0 0-16,22 0 0,-22 0 16,21 0-16,-21 0 0,0 0 0,22 0 15,-22 0-15,0 0 0,-21 21 32,0 22-32,-21-22 0,0 0 15,0 21-15,-22-20 0,22 20 16,0 0-16,0-21 0,0 22 0,-1-1 15,1-21-15,0 0 0,21 22 0,0-22 16,0 0-16,0 0 16,0 0-16,21-21 15,0 0-15,1 0 16,-1-21-16,21 21 0,-21-21 16,22 0-16,-1-21 0,0 20 0,1-20 15,-22 0-15,21-1 0,0 1 0</inkml:trace>
  <inkml:trace contextRef="#ctx0" brushRef="#br0" timeOffset="58140.91">10372 11388 0,'0'0'15,"21"-43"-15,-21-41 16,0 63-16,21-1 0,-21 1 0,0 42 31,0 22-31,0-1 0,0 0 0,0 1 16,0-1-16,-21 22 0,21-22 15,0 21-15,0-20 0,0 20 0,0-20 16,0 20-16,-21-21 0,21 22 0,-22-22 16,22 1-16,-21-1 0,21 0 15,-21-21-15,21 1 0,0 20 0,0-21 16,21-21 0,0-21-1,1 0-15</inkml:trace>
  <inkml:trace contextRef="#ctx0" brushRef="#br0" timeOffset="58520.69">10456 11980 0,'21'22'15,"1"-22"-15,-1 0 0,0 0 16,21 0-16,-21-22 0,1 22 15,20-21-15,-21 0 0,21 0 0,1 0 16,-22 21-16,21-21 0,-21-1 16,1 1-16,-1 0 0,0 0 15,-21 0-15,0 0 0,0-1 16,0 1-16,-21 21 16,0 0-16,-1 0 0,1 21 15,0 1-15,0-1 0,0 0 0,0 0 16,-1 21-16,1-20 0,0 20 0,0 0 15,21-21-15,-21 22 0,21-1 16,0-21-16,0 22 0,0-22 0,0 0 16,0 0-16,0 0 0,0 0 0,21-21 15,0 0-15,0 22 0,0-22 0,1 0 16,-1 0-16,21 0 0,-21 0 16,22-22-16,-1 22 0,-21-21 15,21 0-15,-20 0 0,20 0 0,-21 0 16</inkml:trace>
  <inkml:trace contextRef="#ctx0" brushRef="#br0" timeOffset="60072.61">11261 11811 0,'0'21'31,"0"0"-31,0 1 16,0-1-16,0 21 0,0-21 0,-22 0 15,22 22-15,0-22 0,0 0 0,0 21 16,0-20-16,0-1 0,0 0 15,0 0-15,0 0 0,0 0 16,0 1-16,0-1 16,0-42 15,0-1-31,0 1 0,22 0 16,-22 0-16,21 0 0,-21-22 0,0 22 15,21-21-15,0 21 0,0-22 0,-21 1 16,21 21-16,1 0 0,-22 0 15,21-1-15,0 22 0,0 0 16,0 0-16,0 0 0,1 0 16,-22 22-16,21-1 0,0 21 15,-21-21-15,21 0 0,-21 22 16,0-22-16,21 0 0,-21 21 0,0-20 16,21-1-16,-21 21 0,0-21 0,0 0 15,0 1-15,0-1 16,0 0-16,22-21 0,-1 0 15,0 0-15,0 0 16,0-21-16,0 0 0,1-1 16,-1 1-16,0 0 0,0 0 15,0 0-15,0-22 0,1 22 16,-1 0-16,0-21 0,0 21 0,0-22 16,-21 22-16,21-21 0,1 21 0,-1 21 0,-21-22 15,0 1-15,21 21 16,0 0-16,-21 21 15,0 1-15,0-1 0,0 0 16,0 21-16,0-21 0,0 1 0,0 20 16,0 0-16,0-21 0,21 22 15,-21-22-15,0 0 0,21 21 0,-21-20 16,0-1-16,22 0 0,-1-21 0,0 21 16,0 0-16,0-21 0,22 0 0,-22 0 15,0 0-15,21 0 0,-21 0 16,22 0-16,-22 0 0,21-21 0,-21 21 15,1-21-15,20 0 0,-21 0 0,21-1 16,-20 1-16,-1 0 0,0 0 16,0 0-16,0-22 0,0 22 15,-21-21-15,0 21 0,0 0 0,0-22 16,0 22-16,0 0 0,0 0 0,-21 21 16,0 0-1,0 0-15,0 0 16,21 21-16,0 0 0,0 0 0,0 22 15,0-22-15,0 0 0,0 21 0,0-21 16,0 1-16,0-1 0,0 21 0,0-21 16,21-21-16,-21 21 15,21 1-15,0-22 0,0 0 0,1 21 16,20-21-16,-21 0 0,0 0 16,0 0-16,1 0 0,20 0 0,-21-21 15,0 21-15,0-22 0,1 1 16,20 0-16,-42 0 0,21 0 0,0 0 15,-21-1-15,21 1 0,-21 0 0,0 0 16,0 0-16,0 0 0,0 42 31,0 0-15,0 0-16,0 0 0,-21 0 0,21 1 16,-21-1-16,21 0 0,0 0 15,-21 0-15,0 0 16,21 1-16,-21-22 0,21 21 15,0-42 17,21-1-32,0 1 15,-21 0-15,21 0 0,0 0 0,0 0 16,-21-22-16,22 22 0,-1-21 0,0 21 16,0-22-16,0 22 0,0 0 0,1 0 15,-1 0-15,0-1 0,0 22 16,0 0-16,0 0 0,1 0 0,-1 22 15,-21-1-15,0 0 16,0 0-16,0 0 0,0 0 0,0 22 16,0-22-16,0 21 0,0-21 15,0 22-15,0-22 0,0 0 0,0 0 16,0 0-16,0 1 0,0-1 0,0 0 16,21-21-16,-21 21 0,21-21 0,0 0 15,0 0-15,1 0 16,-1 0-16,0 0 0,0 0 0,0 0 15,0-21-15,1 0 0,-1 0 0,0 21 16,0-22-16,0 1 0,-21-21 0,21 21 16,1-22-16,-1 22 15,0-21-15,-21 0 0,21-1 0,0 22 0,-21-21 16,0-1-16,21 1 0,-21 0 16,22-1-16,-22 22 0,0-21 0,0 21 15,0 0-15,0 42 31,0 0-31,0 0 0,0 21 16,-22 1-16,1-1 0,21 0 0,-21 1 16,21-1-16,0 0 0,0 1 15,-21-1-15,21-21 0,0 22 0,0-22 16,0 21-16,0-21 0,0 0 0,0 1 16,0-1-16,0 0 15,21-21-15,0 0 16,0 0-16,1 0 15,-1 0-15,-21-21 0,21 0 0,0-1 16,-21 1-16,0 0 0,0 0 16</inkml:trace>
  <inkml:trace contextRef="#ctx0" brushRef="#br0" timeOffset="60272.1">13737 11980 0,'21'0'31,"0"-21"-15,1 21-16,20 0 0,-21-21 15,0 21-15,0-21 0,22 0 0,-22 21 16,0-21-16,21 21 0,-20-22 16,-1 22-16,21 0 0,-21-21 0,0 21 15,1 0-15,20 0 0,-21 0 0,0 0 16</inkml:trace>
  <inkml:trace contextRef="#ctx0" brushRef="#br0" timeOffset="60772.5">14626 11599 0,'0'0'0,"21"-21"0,-21 0 16,0 42 0,0 0-16,0 22 15,0-22-15,0 21 0,0 1 16,0-1-16,-21 21 0,0-20 15,0-1-15,21 22 0,-21-22 0,-1 0 16,1 1-16,0-1 0,0 0 0,0 1 16,0-22-16,21 0 0,-22 0 15,22 0-15,-21-21 0,21 21 16,0-42 0,0 0-16,0 0 15,21 21-15,-21-21 0,0 0 16</inkml:trace>
  <inkml:trace contextRef="#ctx0" brushRef="#br0" timeOffset="61020.45">14436 11642 0,'0'0'0,"21"-21"0,-21-1 0,21 22 16,0 0-16,0 22 15,0-1-15,1 0 0,-1 21 16,0-21-16,21 22 0,-21-1 0,1 0 15,20 1-15,-21-1 0,21 0 16,-20 1-16,-1-1 0,21-21 0,-21 22 16,0-1-16,1-21 0,-22 21 0,21-20 15,0-1-15,-21 0 0,21-21 16,-21 21-16,0 0 16,21-21-16,-21-21 15,0 0-15,0 0 0,21 0 16</inkml:trace>
  <inkml:trace contextRef="#ctx0" brushRef="#br0" timeOffset="61276.4">15219 11430 0,'0'-21'0,"0"0"16,0 63-1,-21-21-15,21 22 16,0-1-16,-22 0 0,1 22 0,21-22 15,-21 22-15,21-1 0,-21 1 16,0-22-16,0 21 0,21 1 0,-22-22 16,22 22-16,-21-22 0,0-21 15,21 22-15,0-1 0,0-21 0,0 0 16,0 0-16,0 1 0,21-22 31,0 0-31,1-22 0,-22 1 16,21 0-16</inkml:trace>
  <inkml:trace contextRef="#ctx0" brushRef="#br0" timeOffset="61644.32">15409 11959 0,'0'0'0,"0"21"16,-21 1-1,21-1-15,-21 0 0,0 0 0,21 0 16,-21 0-16,-1 22 0,22-22 0,0 0 15,-21 21-15,21-20 0,-21-1 16,21 21-16,0-21 0,0 0 0,0 1 16,0-1-16,21-21 0,0 0 15,1 0-15,-1 0 0,0 0 16,0 0-16,0-21 0,22 21 0,-22-22 16,0 1-16,0 0 15,0 0-15,-21 0 0,0 0 0,21-1 16,-21-20-16,0 21 0,0-21 0,0 20 15,0-20-15,0 21 0,0-21 16,-21 20-16,0 1 0,21 0 0,-21 0 16,0 0-16,0 21 0,-1 0 15,1 0-15,0 0 16</inkml:trace>
  <inkml:trace contextRef="#ctx0" brushRef="#br0" timeOffset="61936.29">15981 11494 0,'0'0'0,"0"21"16,0 0-1,0 0-15,0 21 0,0 1 0,0-1 16,-21 0-16,21 1 0,-22-1 16,1 22-16,21-1 0,-21-21 15,0 22-15,21-22 0,0 22 0,0-22 16,-21 0-16,21-20 0,0 20 0,0-21 16,0 0-16,0 0 0,0 1 15,21-22-15,0 0 16,0 0-16,0 0 15,-21-22-15,22 1 0,-22 0 16,0 0-16</inkml:trace>
  <inkml:trace contextRef="#ctx0" brushRef="#br0" timeOffset="62120.78">15621 12002 0,'-21'0'0,"42"0"31,-21-22-15,21 22-16,0 0 0,0-21 0,1 0 15,-1 21-15,0 0 0,0-21 16,21 21-16,-20 0 0,-1-21 0,0 21 16</inkml:trace>
  <inkml:trace contextRef="#ctx0" brushRef="#br0" timeOffset="63649.44">16806 11832 0,'0'21'0,"0"-42"0,-21 42 0,42-21 62,0-21-62,1 21 0,-1-21 0,-21 0 16,21 21-16,0-21 0,0 0 0,0-1 16,1 22-16,-1-21 0,0 0 15,-21 0-15,0 0 0,21 0 0,-21-1 16,21 1-16,-21 0 0,0 0 0,0 0 16,-21 42 15,0 0-31,21 21 0,-21-20 0,21 20 15,0 0-15,0 1 16,0-1-16,0 21 0,0-20 0,0 20 16,0-20-16,0 20 0,0-21 0,-21 1 15,21-1-15,0 0 0,-22 1 16,22-1-16,0-21 0,-21 0 0,0 43 16,0-64-16,21 21 0,-21 0 15,0-21-15,-1 0 0,1 0 16,0 0-16,0-21 15,0 0-15,0 21 0,-1-21 0,1 0 16,0-1-16,0-20 0,21 21 16,-21 0-16,0-22 0,-1 22 15,1 0-15,0 0 0,21 0 0,-21 21 16,0 0-16,0 21 16,21 0-16,0 0 0,0 22 15,0-22-15,0 21 0,21-21 16,0 22-16,0-22 0,0 0 0,0 21 15,1-21-15,-1 1 0,0-1 16,0 0-16,0 0 0,0-21 0,1 21 16,20-21-16,-21 0 0,21 0 0,-20 0 15,-1 0-15,21 0 0,0-21 0,-20 21 16,20-21-16,0 0 0,1 0 16,-22-1-16,21 1 0,-21 0 15,22 0-15,-22-21 0,0 20 0,-21 1 16,0-21-16,0 21 0,0-22 0,0 22 15,0 0-15,0 0 0,0 0 16,-21 21 0,21 21-16,-21 0 0,21 0 15,0 0-15,0 22 0,0-22 16,-22 21-16,22-21 0,-21 22 0,21-22 16,0 0-16,-21 21 0,21-20 0,0-1 15,0 0-15,0 0 0,-21-21 0,21 21 16,0-42 15,0 0-15,21 0-16,0 0 0,-21-1 0,21 1 15,1 0-15,-22 0 0,21-21 16,0-1-16,0 22 0,0-21 0,0 21 16,1-22-16,-1 22 0,0 21 0,0-21 15,0 21-15,0 0 0,1 21 16,-1-21-16,-21 21 0,0 0 15,21 22-15,0-22 0,-21 0 16,0 21-16,0-20 0,0-1 0,0 0 0,21 0 16,-21 0-16,0 0 0,21 1 15,-21-1-15,0 0 0,22-21 16,-1 21-16,0-21 16,0 0-16,0 0 0,0 0 0,1 0 15,-1-21-15,0 21 0,0-21 16,0 0-16,0-1 0,1 1 0,-1 0 15,0 0-15,0-21 0,0 20 0,-21-20 16,21 0-16,1-1 0,-1-20 16,-21 21-16,0-22 0,21 22 0,0-1 15,-21-20-15,0 21 0,0 20 0,21-20 16,-21 21-16,0 0 0,0 0 16,0-1-16,0 44 15,0-1-15,0 0 16,-21 21-16,21 1 0,0-1 0,-21 0 15,0 22-15,21-22 0,-21 0 16,21 22-16,0-22 0,0 1 0,0-1 16,-22 0-16,22-21 0,0 1 0,0-1 15,0 0-15,0 0 0,0 0 16,22-21-16,-1 0 16,0 0-16,-21-21 15,0 0-15,0 0 0</inkml:trace>
  <inkml:trace contextRef="#ctx0" brushRef="#br0" timeOffset="63839.85">17801 12129 0,'0'0'0,"-21"0"16,21 21-16,21 0 31,0-21-16,0 0-15,1 0 0,-1 0 0,0 0 16,0 0-16,0 0 0,0-21 0,1 21 16,-1 0-16,0 0 0,-21-21 15,21 21-15</inkml:trace>
  <inkml:trace contextRef="#ctx0" brushRef="#br0" timeOffset="64176.67">18076 12319 0,'0'0'0,"0"21"0,0 22 16,21-43 15,1 0-15,-1 0-16,0-22 0,0 1 0,0 21 16,0-21-16,1 0 0,-1 0 15,0 0-15,0-1 16,-21 1-16,0 0 0,-21 21 47,0 21-47,21 0 0,-21 1 0,21-1 15,0 0-15,0 0 0,-22 21 0,22-20 16,0-1-16,0 0 0,-21 0 0,21 0 16,0 0-16,0 1 15,21-22-15,1 21 0,-1-21 16,0 0-16,0 0 0,0 0 15,0 0-15,1 0 16</inkml:trace>
  <inkml:trace contextRef="#ctx0" brushRef="#br0" timeOffset="64488.6">18457 12277 0,'0'0'15,"0"-21"-15,0-1 0,0 1 0,0 0 16,0 0-16,21 0 0,1 21 15,-22-21-15,21 21 16,0 0-16,0 0 0,0 0 0,0 21 16,1 0-16,-1 0 15,0 21-15,-21-20 0,21-1 16,-21 0-16,0 0 0,0 0 16,0 0-16,0 1 0,0-1 0,-21 0 15,0 0-15,21 0 16,-21-21-16,-1 0 0,22-21 31,0 0-15,0 0-16,0 0 15,0-1-15,22 1 0,-22 0 16,21 0-16,0 0 0,-21 0 0</inkml:trace>
  <inkml:trace contextRef="#ctx0" brushRef="#br0" timeOffset="64888.37">19071 12086 0,'0'0'0,"-21"0"0,0 0 16,0 0-16,-1 21 0,-20 1 15,21-1-15,0 0 0,21 0 16,-21 0-16,21 0 15,0 1-15,0-1 16,0 0-16,0 0 0,21-21 16,0 21-16,0-21 15,0 21-15,0-21 0,1 22 16,-1-1-16,0-21 0,-21 21 0,21-21 16,0 21-16,-21 0 0,0 0 15,0 1-15,-21-1 16,0-21-16,0 0 0,-22 21 0,22-21 15,0 0-15,-21 0 0,21 0 0,-22 0 16,22 0-16,0 0 0,0 0 0,0 0 16,-1 0-16,22-21 15,0 0-15,0-1 16,0 1-16,22 0 16,-22 0-16,21 21 0,0-21 0,0 0 15,21-1-15</inkml:trace>
  <inkml:trace contextRef="#ctx0" brushRef="#br0" timeOffset="65184.19">19325 12065 0,'0'21'16,"0"0"0,0 1-16,-21 20 0,21-21 15,0 21-15,0 1 0,0-1 16,0 0-16,0 1 0,0-1 0,-21 0 15,21 1-15,0 20 0,-21-20 0,21-1 16,0 0-16,0 22 0,0-22 0,-22 0 16,1 1-16,21-1 0,-21 0 15,0 1-15,21-1 0,-21-21 0,21 22 16,-21-22-16,-1 0 0,22 0 0,0 0 16,0 0-16,0-42 31,0 0-31,0 0 0,0 0 15,0 0-15,22-22 0,-22 1 16,0 21-16</inkml:trace>
  <inkml:trace contextRef="#ctx0" brushRef="#br0" timeOffset="65701.41">19198 12488 0,'0'-42'0,"0"84"0,0-126 0,0 41 16,21 1-16,0 0 0,1 21 0,-22-22 15,21 22-15,0 0 0,-21 0 16,21 21-16,0-21 0,0 21 0,1 0 15,-1 0-15,0 0 0,0 0 16,-21 21-16,21 0 16,-21 0-16,0 0 0,0 0 15,0 1-15,0-1 0,0 0 16,0 0-16,0 0 0,-21-21 0,0 21 16,0-21-16,21 22 15,-21-22-15,42 0 47,0 0-47,0 0 16,0-22-16,0 22 0,1 0 15,-1-21-15,0 0 0,0 21 0,21-21 16,-20 21-16,-1-21 16,0 0-16,0 21 0,-21-22 0,21 1 0,0 21 15,-21-21-15,0 0 0,0 0 16,-21 21 15,0 0-31,0 0 0,0 21 0,0 0 16,-1 0-16,1 0 0,21 1 15,0-1-15,-21 0 0,0 0 16,21 0-16,0 0 0,-21 1 0,21-1 16,0 0-16,21 0 15,0-21-15,0 0 0,0 0 16,1 0-16,-1 0 0,0 0 15,0 0-15,0-21 0,0 21 16,1-21-16,20 21 0,-21-21 0,0-1 16,0 1-16,1 0 0</inkml:trace>
  <inkml:trace contextRef="#ctx0" brushRef="#br0" timeOffset="66151.16">20045 12150 0,'21'0'0,"-21"-21"16,0-1-16,0 44 31,0-1-31,-21 0 15,21 0-15,-21 0 0,21 22 0,-22-22 16,22 0-16,0 0 0,0 0 0,0 0 16,0 1-16,0-1 15,0 0-15,22-21 16,-1 0-16,0 0 16,0 0-16,0 0 0,0 0 15,22-21-15,-22 21 0,0-21 0,21-1 16,-20 1-16,-1-21 0,0 21 0,21-22 15,-21 1-15,1 0 0,-1-1 0,0 1 16,21-21-16,-21-1 0,1 22 16,-1-22-16,-21 22 0,21-22 0,-21 22 15,21 0-15,-21 21 0,0-22 0,0 22 16,0 0-16,-21 21 16,0 0-16,21 21 0,-21 0 15,-1 22-15,1-1 0,21-21 16,-21 43-16,0-22 0,0 0 0,0 22 15,21-1-15,-22-20 0,1 20 16,21-21-16,0 22 0,0-22 0,0 1 16,0-1-16,0 0 0,0-21 0,0 1 15,0 20-15,21-21 16,1 0-16,-1-21 0,0 0 0,0 0 16,0 0-16,22 0 0,-22 0 0,0 0 15,21 0-15,-21-21 0,22 0 0,-22 21 16</inkml:trace>
  <inkml:trace contextRef="#ctx0" brushRef="#br0" timeOffset="66514.94">20955 12213 0,'-64'0'16,"43"0"-16,0 0 0,0 21 0,0-21 0,0 22 15,-1-1-15,1-21 0,-21 21 16,21 0-16,0-21 0,21 21 0,-22 0 15,1 1-15,21-1 0,21-21 32,1 0-17,-1 0-15,0 0 0,0 0 16,0 0-16,0 0 0,1-21 0,-1 21 16,0-22-16,0 1 0,0 0 0,0 0 15,1 0-15,-22 0 0,0-1 16,21 22-16,-21-21 0,0 42 31,0 1-31,0-1 0,0 0 0,0 0 16,0 0-16,0 0 0,0 1 15,0-1-15,0 0 0,0 0 0,0 0 16,0 0-16,21-21 16,0 0-16,0 0 0,0 0 15,1 0-15</inkml:trace>
  <inkml:trace contextRef="#ctx0" brushRef="#br0" timeOffset="67003.88">21399 11832 0,'22'-42'0,"-44"84"0,44-126 0,-22 62 16,21-20-16,-21 21 0,0 42 31,-21 0-31,21 22 15,-22-1-15,1 0 0,21 1 16,0 20-16,-21-21 0,21 22 0,-21-22 16,0 22-16,21-22 0,0 0 0,0 1 15,-21-22-15,21 21 0,-22-21 0,22 1 16,0-1-16,0 0 0,-21 0 16,21-42 15,0 0-31,0 0 0,21-1 15,1 1-15,-1 0 16,0 0-16,-21 0 0,21 0 0,0-1 16,0 1-16,1 0 0,-1 0 0,0 21 15,21 0-15,-21 0 16,1 0-16,-1 0 0,0 0 16,0 21-16,-21 0 0,0 0 0,0 22 15,0-22-15,0 0 0,0 0 0,0 0 16,0 1-16,-21-1 0,0 0 15,0 0-15,-1 0 0,-20-21 0,21 21 16,0-21-16,-22 0 0,22 0 0,0 0 16,-21 22-16,21-22 0,-1 0 15,22-22 1,0 1-16,0 0 16,22 0-16,-22 0 0,21 0 0,21-22 15</inkml:trace>
  <inkml:trace contextRef="#ctx0" brushRef="#br0" timeOffset="67272.78">21907 11536 0,'0'0'0,"22"-21"0,-22 0 15,21-22-15,-21 64 16,0 1-16,0-1 16,-21 21-16,-1 0 0,22 22 0,-21-22 15,0 22-15,0-1 0,0 1 16,21-1-16,-21 1 0,-1-1 15,1-20-15,21 20 0,0-21 0,-21-20 16,21 20-16,0-21 0,-21 21 0,21-20 16,0-1-16,0 0 15,21-21 17,0-21-32,-21 0 15,21 21-15,1 0 0,-1-22 16</inkml:trace>
  <inkml:trace contextRef="#ctx0" brushRef="#br0" timeOffset="67552.62">21844 12361 0,'21'0'0,"-42"0"0,63 0 16,-21 0-16,1-21 16,-1 21-1,0-21-15,0 21 0,-21-21 0,21 21 16,0-21-16,1 0 0,-1 21 16,0-22-16,0 1 0,-21 0 0,0 0 15,21 0-15,-21 0 0,0-1 0,0 1 16,-21 42-1,0-21 1,21 43-16,-21-22 0,0 0 0,21 0 16,0 22-16,-22-22 0,22 0 15,-21 0-15,21 0 0,0 0 0,0 1 16,0-1-16,0 0 0,0 0 16,0 0-16,21-21 15,1 0-15,-1 0 16,0-21-1,-21 0-15,21 0 0,-21 0 16</inkml:trace>
  <inkml:trace contextRef="#ctx0" brushRef="#br0" timeOffset="67792.48">20383 11917 0,'0'0'0,"-63"0"16,-1 0-16,1 21 0,21-21 0,-1 0 16,22 0-16,0 0 0,42 0 15,21 0 1,-20 0-16,20 0 0,0-21 0,1 21 16,-1 0-16,0 0 0,22-21 15,-22 21-15,22-21 0,-22 21 0,21 0 16,-20 0-16,-1-22 0,0 22 0,1 0 15,-1 0-15</inkml:trace>
  <inkml:trace contextRef="#ctx0" brushRef="#br0" timeOffset="68547.57">23135 11959 0,'0'0'0,"0"21"15,0 1-15,21-22 0,0 0 16,1 0-16,-1 0 0,0 0 16,0 0-16,0 0 0,22-22 0,-22 1 15,0 21-15,21-21 0,-21 21 16,1-21-16,-1 0 0,0 21 15,0-21-15,0-1 0,-21 1 16,0 0-16,0 0 0,-42 21 16,21-21-16,0 21 0,-1 0 15,-20 0-15,21 0 0,-21 0 0,20 0 16,-20 21-16,21-21 0,0 21 0,0 0 16,-1 0-16,1 1 0,0-1 15,0 0-15,21 0 0,0 0 0,0 0 16,0 1-16,0-1 0,0 0 0,0 0 15,0 0-15,21-21 0,0 21 16,0-21-16,1 0 0,-1 0 16,0 0-16,0 0 0,0 0 15,-42 0 17,0 0-32,0 0 0,0 0 0,-1 0 15,1 0-15,-21 0 0,21 0 0,-22 0 16,22 0-16,-21 0 0,21 22 15,-22-22-15,22 21 0,-21 0 0,21 0 16,0 21-16,-1-20 0,1-1 0,0 0 16,21 21-16,0-21 0,0 1 15,0-1-15,0 0 0,0 0 0,21 0 16,0-21-16,1 21 0,20-21 0,-21 0 16,21 0-16,-20 0 0,20 0 15,0 0-15,1 0 0,-1-21 16,-21 21-16,21-21 0,1 0 0,-1 21 15,-21-21-15,0 0 0</inkml:trace>
  <inkml:trace contextRef="#ctx0" brushRef="#br0" timeOffset="68752.75">23431 12192 0,'0'-21'0,"22"21"16,-1 0-16,0 0 0,-21 21 15,21 0-15,0 0 0,0 1 0,1-1 16,-1 0-16,0 0 0,-21 0 15,21-21-15,0 21 0,-21 1 16,21-1-16,1-21 0,-22 21 0,21-21 16,0 0-16,0 0 15,0 0 1,0 0-16,-21-21 16,0 0-16,22-1 0</inkml:trace>
  <inkml:trace contextRef="#ctx0" brushRef="#br0" timeOffset="68939.62">23855 12192 0,'0'-21'0,"0"42"0,0-63 16,-21 42-16,-1 0 16,1 0-16,0 21 15,0-21-15,0 21 0,0 0 16,-1 0-16,1 1 0,0 20 0,0-21 16,0 0-16,0 0 0,-1 1 15,1-1-15,0 0 0,0 0 0,21 0 16,-21 0-16,21 1 0,-21-1 0,21 0 15,21-21 1,0 0-16</inkml:trace>
  <inkml:trace contextRef="#ctx0" brushRef="#br0" timeOffset="69282.42">24172 12192 0,'0'0'0,"0"-21"16,-21 21 0,21 21-16,-21 0 0,21 0 15,0 1-15,0-1 0,0 21 16,0-21-16,0 22 0,0-1 0,0-21 16,0 21-16,0 22 0,0-22 0,0 1 15,-21 20-15,21-21 0,0 22 16,-21-22-16,-1 22 0,22-1 0,-21-20 15,0 20-15,0-21 0,0 22 16,0-22-16,-1 1 0,1-1 0,0 0 16,0 1-16,0-1 0,0-21 0,-1 21 15,22-20-15,0-1 0,0 0 16,22-21 0,-1-21-1,0 0-15,0-1 0,0 1 0,0 0 16,1 0-16</inkml:trace>
  <inkml:trace contextRef="#ctx0" brushRef="#br0" timeOffset="69608.24">24151 12637 0,'0'0'16,"0"-64"-16,0 1 0,0 20 0,21-20 0,-21-1 16,0 1-16,21 20 0,-21 1 0,22-21 15,-22 20-15,21 1 0,0 21 16,-21-22-16,21 22 0,0 0 0,0 0 15,1 0-15,-1 0 0,0 21 0,21 0 16,-21 0-16,22 0 0,-22 0 0,21 0 16,-21 0-16,22 21 0,-22-21 15,0 42-15,0-21 0,-21 0 0,0 22 16,0-22-16,0 21 0,0-21 0,0 22 16,-21-22-16,-21 21 0,21-21 15,-22 1-15,22-1 0,-21 0 16,-1 0-16,1 0 0,0 0 0,21 1 15,-22-22-15,22 0 0,-21 21 16,21-21-16,-1 0 0,1 0 16,0 0-16,0 0 15,0-21 1</inkml:trace>
  <inkml:trace contextRef="#ctx0" brushRef="#br0" timeOffset="71540.1">7493 5249 0,'0'0'16,"0"-21"-16,0 0 0,0 0 15,-21 21-15,0 0 16,-1 0-16,-20 0 0,21 0 15,0 0-15,-22 0 0,1 0 16,21 0-16,-21 0 0,-1 0 0,1 0 16,0 0-16,-1 0 0,1 21 15,0-21-15,-22 21 0,22-21 0,-1 21 16,1 1-16,-21-1 0,20 0 0,1 0 16,-22 0-16,22 0 0,0 1 15,-1-1-15,22 0 0,-21 0 0,0 0 16,20 0-16,1 22 0,0-22 15,-21 0-15,21 0 0,-1 22 0,1-22 16,0 21-16,0-21 0,0 0 0,0 22 16,21-22-16,0 21 0,0-21 15,0 22-15,0-22 0,0 0 16,21 21-16,0-20 0,0 20 0,0-21 16,22 21-16,-22-20 0,21-1 0,-21 21 15,22 0-15,-1-20 0,0 20 16,1 0-16,-1 1 0,0-1 0,1 0 15,-1 1-15,0-1 0,1 21 0,-22-20 16,21-1-16,-21 22 0,0-22 0,1 0 16,20 64-16,-42-42 15,0-1-15,0 1 0,0-22 0,0 21 16,0 1-16,-21-1 0,0 1 0,-22-1 16,22-20-16,-21 20 0,-1-20 0,22 20 15,-21-21-15,0 22 16,-1-22-16,1 1 0,0-1 0,-1 0 15,1 1-15,0-1 0,-1-21 0,1 21 16,0-20-16,-1-1 0,1 0 0,0 0 16,-1 0-16,1 0 0,0 1 15,20-1-15,-20-21 0,0 21 0,21-21 16,-1 0-16,1 0 0,0 0 0,0 0 16,42 0 15,0 0-31,0-21 0,1 21 0,20 0 15,0 0-15,-21-21 0,22 21 0,-1 0 16,0 0-16,1 0 0,-1 0 16,0 0-16,1 21 0,-1-21 15,0 21-15,1 0 0,-22 0 0,21 0 16,1 1-16,-22-1 0,0 21 0,0-21 16,0 22-16,0-1 0,1 0 0,-22 1 15,0-1-15,0 21 0,0-20 16,0 20-16,0 1 0,0-1 0,0 1 15,0-1-15,0 1 0,-22 20 0,1-20 16,0-1-16,0 22 0,0 0 16,0-1-16,-22-20 0,22 21 0,-21-1 15,-1 1-15,22 0 0,-21-1 0,0 22 16,-1-21-16,22 21 0,-21-22 16,-1 22-16,1-21 0,0 21 0,-1-1 15,1 1-15,0 0 0,-1-21 16,1 21-16,21-22 0,0 22 0,-22 0 0,22 0 15,0-22-15,-21 22 0,21 0 0,21-21 16,0 21-16,0-22 0,0 22 16,0-21-16,-43-1 0,43 1 0,43 21 15,-22-21-15,21-1 0,0-20 0,-20 42 16,41-22-16,1-20 0,20-22 0,1 22 16,-43-22-16,43 0 0,-22 22 15,43-22-15,21-21 0,-21 22 0,42-22 0,-21-21 16,21 0-16,43 0 0,-43 0 15,21-21-15</inkml:trace>
  <inkml:trace contextRef="#ctx0" brushRef="#br1" timeOffset="-111462.02">10456 6964 0,'0'0'0,"-21"0"16,0 0 0,21 21-16,-21-21 15,0 21-15,-1-21 16,22 21-16,0 1 0,-21-22 16,21 21-16,-21-21 15,21 21-15,0 0 16,0 0-16,21 0 31,0 1-31,-21-1 0,22-21 16,-1 0-16,0 0 0,-21 21 0,21-21 15,0 21-15,0-21 0,1 0 16,-1 0-16,21 0 0,-21 0 0,22 0 16,-22 0-16,21 0 0,-21 0 0,22 0 15,-1 0-15,-21 0 0,21-21 0,-20 21 16,20-21-16,0 21 0,-21 0 15,22-21-15,-1 21 0,-21 0 0,22-22 16,-1 22-16,-21 0 0,21 0 0,1-21 16,-1 21-16,0 0 0,1-21 15,-1 21-15,0-21 0,1 21 16,-1 0-16,0-21 0,1 21 0,-1 0 16,0 0-16,1 0 0,-1-21 0,0 21 15,1 0-15,-1 0 0,0 0 16,1 0-16,20-22 0,-20 22 0,-1 0 15,0 0-15,1 0 0,-1 0 0,0 0 16,1 0-16,-1-21 0,0 21 16,1 0-16,-1 0 0,0 0 0,22 0 15,-22-21-15,0 21 0,22 0 0,-1 0 16,-20 0-16,20-21 0,1 21 0,-1 0 16,1 0-16,-22-21 15,22 21-15,-1 0 0,1 0 0,-22-21 16,21 21-16,1 0 0,-1 0 0,1-22 15,-22 22-15,22-21 0,-1 21 16,1 0-16,-1 0 0,1-21 0,-1 21 16,1 0-16,-1 0 0,-20-21 0,20 21 15,1 0-15,-22 0 0,21-21 16,-20 21-16,20 0 0,-20 0 0,20-21 16,-21 21-16,22-22 0,-1 22 0,-20 0 15,20 0-15,1-21 0,-1 21 16,1 0-16,-22 0 0,22 0 0,-1 0 15,-21 0-15,22-21 0,-22 21 0,22 0 16,-22 0-16,0 0 0,22 0 16,-22 0-16,1 0 0,-1 0 15,21 0-15,-20 0 0,-1 0 0,0 0 16,22 0-16,-22 0 0,1 0 0,-1 0 16,21 21-16,-20-21 0,-1 0 15,0 0-15,22 0 0,-22 21 0,1-21 16,-1 0-16,0 0 0,1 0 0,-1 22 15,0-22-15,1 0 0,-1 0 16,0 0-16,1 21 0,-1-21 0,0 0 16,22 0-16,-22 0 0,0 0 0,1 0 15,20 21-15,-20-21 0,-1 0 16,21 0-16,-20 0 0,-1 0 16,0 21-16,1-21 0,-1 0 0,0 0 15,1 21-15,-1-21 0,0 0 0,1 0 16,-1 0-16,0 21 0,22-21 15,-22 0-15,1 0 0,-1 0 0,0 0 16,22 22-16,-22-22 0,22 0 0,-22 0 16,0 0-16,22 0 0,-22 0 15,0 21-15,22-21 0,-22 0 0,1 0 16,-1 0-16,0 0 0,1 0 16,-1 0-16,0 0 0,1 0 0,20 0 15,-21 0-15,1 0 0,-1 0 0,0 0 16,22 0-16,-22 0 0,22 0 15,-22 0-15,22 0 0,-22 0 0,0 0 16,22 0-16,-22 0 0,0 0 16,22 0-16,-22 0 0,1 0 0,-1 0 15,0 0-15,22 0 0,-22 0 0,0 0 16,1 0-16,-1 0 0,0 0 0,1 0 16,-1 0-16,22 0 0,-22 0 15,0 0-15,1 0 0,-1 0 0,0 0 16,1 0-16,-1 0 0,0 0 0,1 0 15,-1 0-15,0 0 16,1 0-16,-22 0 0,21 0 0,0 0 0,1 0 16,-1 0-16,-21 0 0,22 0 15,-1 0-15,0 0 0,-21 0 16,22 0-16,-1-21 0,0 21 0,1 0 16,-22 0-16,21 0 0,1-22 0,-1 22 15,0 0-15,-21 0 0,22 0 0,-1-21 16,0 21-16,-20 0 0,20 0 15,0 0-15,-21 0 0,22-21 0,-22 21 16,0 0-16,21 0 0,-20 0 0,-1 0 16,0 0-16,0-21 15,21 21-15,-20 0 0,-1 0 0,0 0 16,21 0-16,-21-21 0,1 21 0,20 0 16,-21 0-16,21 0 0,-20 0 15,-1 0-15,21 0 0,-21 0 0,0 0 16,1 0-16,20-21 0,-21 21 0,0 0 15,0 0-15,22 0 0,-22 0 16,0 0-16,0 0 0,0 0 0,1 0 16,-1-22-16,0 22 0,0 0 15,0 0-15,0 0 16,1-21 0,-22 0-1,0 0 1,-22 21-16</inkml:trace>
  <inkml:trace contextRef="#ctx0" brushRef="#br1" timeOffset="-109077.02">4170 9546 0,'0'0'0,"-21"0"0,21 21 16,21-21 46,0 0-62,21-21 0,-21 0 0,22 21 16,20-21-16,1 0 0,-1-22 15,1 22-15,-1 0 0,22-21 16,-22 21-16,22-22 0,0 22 0,-22-21 16,22-1-16,0 1 0,-1 0 0,1 21 15,0-22-15,-1 1 0,22-22 16,-21 22-16,-1 0 0,1-1 0,0 22 15,-22-21-15,22 0 0,0-1 0,-22 22 16,1-21-16,20 21 0,-20-1 16,-1 1-16,-20 0 0,20 0 15,-21 0-15,-20 0 0,20 21 0,0 0 16,-21-22-16,1 22 0,-1 0 16,-42 0 15,-1 0-16,1 22-15,-21-1 0</inkml:trace>
  <inkml:trace contextRef="#ctx0" brushRef="#br1" timeOffset="-108430.42">3916 10160 0,'0'0'0,"0"21"0,-21-21 15,42 0 32,0 0-47,0 0 16,0-21-16,0 0 0,1 0 0,-1 21 15,21-21-15,-21-1 0,22-20 16,20 21-16,1 0 0,-1-22 0,1 1 16,20 0-16,1-1 0,0 1 15,-1 0-15,22-22 0,-21 22 0,21-22 16,-1 22-16,1-21 0,0 20 0,0 1 15,0-22-15,0 22 0,-1 0 16,1-22-16,-21 22 0,0 0 0,-1-1 16,1 1-16,-22 21 0,22-22 0,-21 22 15,20-21-15,-20 21 0,-22 0 16,22-22-16,-22 22 0,21 21 0,-20-21 16,-22 0-16,21 0 0,-21 21 15,22-22-15,-22 22 0,0 0 0,0 0 16,-21-21-16,21 21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8T03:08:40.2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2752 2561 0,'0'0'0,"0"-21"0,0 0 16,-22 21-16,1-21 0,0 21 0,21-21 16,-21-1-16,0 22 15,21-21-15,-21 21 16,21-21-16,0 0 16,0 0-1,0 42 48,0 0-63,0 0 15,0 0-15,0 1 16,0-1-16,0 0 0,0 21 0,0-21 16,0 1-16,0-1 0,0 0 15,0 21-15,0-21 0,0 1 0,0 20 16,0-21-16,0 0 0,0 22 15,0-22-15,0 0 0,0 21 0,21-21 16,-21 1-16,0 20 0,0-21 16,0 0-16,21 22 0,-21-22 0,0 0 15,0 21-15,0 1 0,0-22 16,0 21-16,0 0 0,0 1 0,0-1 16,0-21-16,0 22 0,0-1 0,0 0 15,0 1-15,0-22 16,0 21-16,0 0 0,0 1 0,0-22 15,0 21-15,0 1 0,0-22 16,21 21-16,-21 0 0,0 1 0,21-1 16,-21 0-16,0 1 0,0-22 15,21 21-15,-21 1 0,0-1 0,22 0 16,-22 1-16,0-1 0,0 0 16,0-21-16,0 22 0,0-1 0,0 0 15,0 1-15,0-1 0,0 22 16,0-22-16,0 21 0,0-20 15,-22 20-15,22-20 0,0 20 0,-21 1 16,21-22-16,0 21 0,0 1 16,-21-22-16,21 22 0,0-1 0,0 1 15,-21-1-15,21 1 0,0-22 16,0 22-16,0-1 0,0 1 0,0-1 16,0 1-16,0-22 0,0 21 15,0-20-15,0 20 0,0 1 0,0-22 16,0 22-16,0-22 0,0 21 0,0-20 15,0 20-15,0-20 0,0-1 16,0 21-16,0-20 0,0-1 0,0-21 16,0 22-16,0-1 0,0-21 15,0 21-15,0-20 0,0-1 16,0 0-16,0 0 0,0 0 0,0 0 16,0 1-1,0-44 1,0 1-1,0 0-15,0 0 0,0 0 0,0-22 16</inkml:trace>
  <inkml:trace contextRef="#ctx0" brushRef="#br0" timeOffset="5306.09">2900 2540 0,'-21'0'0,"-1"0"16,1 0 15,0 0-31,0 0 0,0 0 16,21-21-16,-21 21 16,-1 0-16,1 0 15,0 0 1,0 0-1,42 0 110,0 0-109,0 0-16,1 0 0,-1 0 16,0 0-16,0 0 15,0 0-15,0 0 16,1 0-16,-1 0 0,0 0 16,0 0-16,0 0 0,0 21 0,1-21 15,20 0-15,-21 0 0,0 0 0,0 0 16,1 0-16,20 0 15,-21 21-15,0-21 0,22 0 0,-22 21 16,21-21-16,-21 0 0,22 0 16,-1 0-16,-21 22 0,21-22 0,-20 0 15,20 0-15,-21 0 0,21 21 16,-20-21-16,20 0 0,-21 0 0,0 0 16,22 0-16,-22 0 0,21 0 15,-21 0-15,22 0 0,-22 0 0,21 0 16,-21 21-16,22-21 0,-22 0 15,21 0-15,-21 0 0,22 0 16,-22 0-16,21 0 0,0 0 16,1 0-16,-1 0 0,-21 0 0,22 0 15,-1 0-15,0 21 0,22-21 16,-22 0-16,0 0 0,1 0 0,-1 0 16,22 0-16,-22 0 0,0 21 15,22-21-15,-22 0 0,0 0 0,1 0 16,20 0-16,-20 0 0,-1 0 15,0 0-15,1 21 0,-1-21 0,0 0 16,1 0-16,-1 0 0,0 0 16,1 0-16,-1 0 0,0 0 15,1 22-15,-22-22 0,21 0 0,0 0 16,1 0-16,-1 0 0,-21 0 16,22 0-16,-1 0 0,-21 0 0,21 0 15,1 0-15,-22 0 0,0 0 16,21 21-16,-20-21 0,20 0 0,-21 0 15,0 0-15,0 0 0,22 0 16,-22 0-16,21 0 0,-21 0 0,22 0 16,-1 0-16,-21 0 0,22 0 15,-1 0-15,0 0 0,-21 0 0,22 0 16,-1 0-16,-21 0 0,22 0 16,-1 0-16,0 0 0,-21 0 15,22 0-15,-1 0 0,-21 0 0,22 0 16,-1 0-16,-21 0 0,21 0 15,-20 0-15,20 0 0,-21 0 0,21 0 16,-20 0-16,20 0 0,-21-21 16,21 21-16,-20 0 0,20 0 0,-21 0 15,0 0-15,22 0 0,-22 0 16,0 0-16,0 0 0,0 0 0,0 0 16,1 0-16,-1 0 0,0 0 15,0 21 1,0-21 46</inkml:trace>
  <inkml:trace contextRef="#ctx0" brushRef="#br0" timeOffset="6527.77">7768 2731 0,'0'21'94,"0"0"-78,0 0-16,-21 0 0,21 0 15,-21 1-15,21-1 16,0 0-16,0 0 0,0 0 0,-21 0 16,21 1-16,0-1 0,0 0 15,0 0-15,0 0 0,0 0 0,0 22 16,0-22-16,0 21 0,0-21 0,0 22 15,0-22-15,0 21 0,0 1 16,0-1-16,0 0 0,0 1 0,0-1 16,0-21-16,0 21 0,0 1 15,0-22-15,0 21 0,-22 1 0,22-22 16,0 21-16,-21 0 0,21-20 16,0 20-16,0 0 0,0 1 15,0-1-15,0-21 0,0 21 0,-21 1 0,21-1 16,0 0-16,0 1 15,-21-22-15,21 21 0,0 1 0,0-1 16,0-21-16,0 21 0,-21-20 16,21 20-16,0 0 0,0-21 0,-21 22 15,21-1-15,0 0 0,0 1 0,0-1 16,0-21-16,0 43 0,0-22 16,0 0-16,-22 1 0,22-1 0,0 0 15,-21 1-15,21-22 0,0 21 16,0 1-16,0-1 0,-21 0 15,21 1-15,0-1 0,0 0 0,-21 1 16,21-1-16,0 0 0,0 1 16,0-1-16,0 0 0,0 1 0,0-1 15,0 0-15,0 1 0,0-1 0,0 0 16,0 1-16,0-1 0,0 0 16,0 1-16,0-22 0,0 21 0,0 0 15,0 1-15,0-1 0,-21 22 16,21-22-16,0 0 0,0 1 0,0-1 15,0 0-15,0 1 0,0-1 16,-21 0-16,21 1 0,0-1 0,0 0 16,0 1-16,0-22 0,0 21 15,0 0-15,0-20 0,0 20 16,0 0-16,0-21 0,0 22 0,0-22 16,0 21-16,0-21 0,0 22 0,0-22 15,0 0-15,0 0 0,0 0 16,0 1-16,0-44 31,0 1-15,0 0-16,-22 0 0</inkml:trace>
  <inkml:trace contextRef="#ctx0" brushRef="#br0" timeOffset="7768.13">2815 7154 0,'-42'22'16,"21"-22"-16,-1 21 16,1-21-1,0 0 16,42 21 48,0-21-79,1 0 15,-1 0-15,0 0 0,0 0 16,0 21-16,0-21 0,22 0 15,-22 0-15,0 0 0,0 0 0,22 0 16,-22 0-16,21 0 0,-21 0 16,22 0-16,-1 0 0,0 0 15,-21 0-15,43 0 0,-22 0 0,1 0 16,-1 0-16,21 0 0,-20 0 16,20 0-16,-20 21 0,20-21 0,-21 21 15,22-21-15,-1 0 0,1 0 16,-22 22-16,22-22 0,-1 0 0,1 21 15,20-21-15,-20 0 0,21 0 0,-22 21 16,22-21-16,-22 0 0,22 0 16,-22 0-16,1 0 0,21 0 0,-22 0 15,-21 0-15,22 0 0,-1 0 16,-20 0-16,20 0 0,1 0 16,-1 0-16,-20 0 0,20 0 0,1 0 15,-22 0-15,21 0 0,1 0 0,-22 0 16,22 0-16,-22-21 0,22 21 15,-22 0-15,0 0 0,1 0 0,-1 0 16,0 0-16,1 0 0,-1 0 16,0 0-16,-21 0 0,22 0 0,-1 0 15,-21 0-15,22 0 0,-22 0 0,21 0 16,0 0-16,-20 0 0,20 0 16,-21 0-16,21 0 0,-20 0 0,-1 0 15,21 0-15,-21 0 0,22 0 16,-22 0-16,21-21 0,-21 21 0,0 0 15,22 0-15,-22 0 0,0 0 16,0 0-16,0-22 0,1 22 0,-1 0 16,0 0-16,0 0 0,0 0 15,0 0-15,1 0 16,-22-21 0,21 21-16,0 0 15,0 0 1,0 0-1</inkml:trace>
  <inkml:trace contextRef="#ctx0" brushRef="#br0" timeOffset="8791.83">5165 7451 0,'0'21'31,"-22"0"-15,22 0-16,-21 0 0,0 1 16,0-1-16,0 21 0,0-21 15,-1 0-15,1 1 0,0-1 16,0 0-16,0 21 0,-22-21 0,22 1 15,0 20-15,0-21 0,-21 0 16,20 22-16,1-22 0,-21 0 16,21 21-16,0-21 0,-1 1 0,22-1 15,-21 0-15,0 0 0,21 0 0,-21-21 16,21 21-16,0 1 0,0-1 16,-21-21-16,42 0 62,0 0-46,0 0-16,-21-21 0,21 21 15,22-22-15,-22 22 0,0 0 16,0-21-16,22 21 0,-22 0 0,21 0 16,-21-21-16,22 21 0,-22 0 0,21 0 15,-21 0-15,22 0 0,-22 0 16,21 0-16,-21 0 0,22 0 0,-1 0 15,-21 0-15,21 0 0,-20 0 0,20 0 16,-21 0-16,21 0 0,-20 0 16,20 0-16,-21 0 0,0 0 0,0 21 15,22-21-15,-22 0 0,-21 21 0,21-21 16,0 22-16,0-22 0,-21 21 16,22-21-16,-1 0 15,0 0-15,-21 21 16,0-42 15,0 0-15,-21-1-16,21 1 0,-21 0 15,-1 0-15,1-21 0,0 20 16,0-20-16,0 0 0,0 21 0,-1-22 16,1 22-16,0-42 0,0 20 15,21 22-15,-21 0 0,21 0 16,-21 0-16,21-1 0,0 1 15,-22 21-15,22-21 0,0 0 0,-21 21 16,21-21-16,0 0 16,0-1-16,-21 22 0,21-21 15,-21-21-15,21 21 0,-21 0 0</inkml:trace>
  <inkml:trace contextRef="#ctx0" brushRef="#br0" timeOffset="9691.78">3556 3641 0,'0'0'0,"-21"0"0,0 0 0,-1 0 16,1 0-16,0 0 0,0 0 16,0 0-16,0 0 15,-1 0-15,1 0 16,42 0 15,1 0-15,-1 0-16,0 0 0,21 0 0,-21 0 15,22 0-15,-1 0 0,0 0 16,22 0-16,-22 0 0,22 0 16,-22 0-16,22 0 0,-1 0 0,1 0 15,20 0-15,-20 0 0,20 0 16,1 0-16,21 0 0,-21 0 0,20 0 15,-20 0-15,21 0 0,-21 0 16,-1 0-16,22 0 0,-21 0 0,21 0 16,-1 0-16,-20 0 0,21 0 15,0 0-15,0 0 0,-22 0 0,22 0 16,-21 0-16,21 0 0,-22 0 0,1 0 16,0 0-16,-1 0 15,1 0-15,-22 0 0,1 0 0,-1 0 16,-20 21-16,-1-21 0,0 0 15,1 0-15,-22 0 0,0 0 0,0 0 16,0 0-16,-21 21 16,-21-21-1,0 0 1,0 0-16,-21 0 0,-1 0 16,1 21-16</inkml:trace>
  <inkml:trace contextRef="#ctx0" brushRef="#br0" timeOffset="10315.94">3556 4339 0,'0'0'0,"-21"21"15,0-21-15,-1 0 0,1 0 16,21 22 15,21-22 0,1 0-31,20 0 0,-21 0 0,21 0 16,1 0-16,-1 0 0,22 0 16,-22 0-16,21 0 0,-20 0 0,20 0 15,1-22-15,-1 22 0,1 0 16,20 0-16,1 0 0,0-21 15,-1 21-15,22 0 0,-21 0 16,21-21-16,0 21 0,-22 0 0,22 0 16,-21 0-16,21-21 0,-22 21 0,22 0 15,0 0-15,-21 0 0,-1 0 16,22 0-16,-21 0 0,-1 0 0,1 0 16,-21 0-16,20 0 0,-20 0 15,20 0-15,-20 0 0,-1 0 0,1 0 16,-1 0-16,-20 0 0,20 0 15,-20 0-15,-22 0 0,21 0 16,-21 0-16,0 0 0,1 0 0,-1 0 16,0 0-16,-42 0 31,0 0-31,-1 0 0,1 21 16,0-21-16</inkml:trace>
  <inkml:trace contextRef="#ctx0" brushRef="#br0" timeOffset="10925.2">3662 5271 0,'-43'21'0,"22"-21"16,21 21-16,0 0 31,21-21-31,1 0 16,-1 0-16,21 0 0,0 0 16,1 0-16,20 0 0,1 0 0,-1 0 15,1 0-15,20 0 0,1 0 16,21 0-16,0 0 0,0-21 15,-1 21-15,1 0 0,0 0 0,21 0 0,-21 0 16,0 0-16,0 0 16,-1 0-16,22 0 0,-21 0 0,0 0 15,0 0-15,0 0 0,-22 0 0,1 0 16,0 0-16,-22 0 0,22 0 16,-22 0-16,1 0 0,-1 0 0,1 0 15,-22 0-15,22 0 0,-22 0 16,0 0-16,1-21 0,-1 21 0,-21 0 15,0 0-15,-42 0 32,0 0-17,-21 0-15,21 0 0,-1 0 0,-20 21 0,0-21 16</inkml:trace>
  <inkml:trace contextRef="#ctx0" brushRef="#br0" timeOffset="11480.39">3873 6223 0,'0'0'0,"-21"0"0,21 21 16,21-21 30,1 0-46,-1 0 0,0 0 0,21 0 16,1 0-16,-1 0 0,21 0 0,-20 0 16,20-21-16,1 21 0,20 0 15,1 0-15,0-21 0,-1 21 16,22 0-16,-21 0 0,21-21 0,-22 21 16,1 0-16,21 0 0,-21-21 0,-1 21 15,1 0-15,0 0 0,-1-22 16,1 22-16,-22 0 0,22 0 0,-21 0 15,-22-21-15,21 21 0,1 0 0,-22 0 16,1 0-16,-22 0 0,21-21 16,-21 21-16,22 0 0,-22 0 15,-42 0 17,-1 0-32,1 0 15,0 0-15,-21 0 0,21 21 0,-22-21 16,1 0-16,0 21 0</inkml:trace>
  <inkml:trace contextRef="#ctx0" brushRef="#br0" timeOffset="12011.79">4170 6795 0,'0'21'15,"21"-21"1,0 0 0,0 0-16,0 0 15,1 0-15,-1 0 0,0 0 0,21 0 16,-21 0-16,22 0 0,-1 0 0,0 0 16,22 0-16,-22 0 0,22 0 15,-1 0-15,1 0 0,-1 0 0,1 0 16,-22 0-16,22 0 0,-1-21 0,1 21 15,-1 0-15,-21 0 0,22-22 16,-22 22-16,22-21 0,-22 21 0,22 0 16,-22 0-16,21-21 0,-20 21 0,-1 0 15,0 0-15,1-21 16,-1 21-16,0 0 0,1 0 0,-22 0 16,0 0-16,21 0 0,-20 0 15,-1 0-15,0 0 0,0 0 16,-42 0 15,0 0-31</inkml:trace>
  <inkml:trace contextRef="#ctx0" brushRef="#br0" timeOffset="13175.95">5292 1439 0,'0'-21'0,"0"0"16,0 0-1,-22 0-15,1 0 16,21-1 0,-21 22 31,21 22-32,0-1-15,0 0 16,-21-21-16,21 21 0,0 0 15,0 22-15,0-22 0,0 0 0,0 21 16,0 1-16,0-1 0,0 0 16,0 1-16,0-1 0,0 0 0,0 22 15,0-22-15,0 0 0,0 1 16,-21-1-16,0 0 0,-1 1 16,22-1-16,0 0 0,-21-20 15,0 20-15,0-21 0,21 0 0,0 0 16,0 1-16,-21-1 0,0 0 15,21-42 17,0 0-32,-22-1 15,22 1-15,0 0 0,0 0 0,0-21 16</inkml:trace>
  <inkml:trace contextRef="#ctx0" brushRef="#br0" timeOffset="13775.61">5207 1334 0,'0'0'16,"0"-22"0,21 22-1,-21-21 1,0 42 46,21-21-62,-21 22 0,21-22 16,-21 21-16,22 0 16,-1 0-16,0-21 0,-21 21 0,21 0 15,0 1-15,0-1 0,1 0 16,-1 0-16,21 21 0,-21-20 16,0-1-16,1 0 15,-1 0-15,0 21 0,21-20 0,-21-1 16,1 0-16,-1 21 0,21-21 15,-21 1-15,0-1 0,22 0 0,-22 0 16,42 21-16,-41-20 0,-1-1 16,21 0-16,-21-21 0,0 21 15,1 0-15,-1-21 0,0 0 0,-21 21 16,21-21-16,0 0 16,-21 22-16,-21-22 78,0 0-78</inkml:trace>
  <inkml:trace contextRef="#ctx0" brushRef="#br0" timeOffset="14308.82">5080 2371 0,'21'0'31,"0"0"-31,0 0 16,1-21-16,-1 21 0,-21-22 16,42 22-16,-21-21 0,0 21 0,22-21 15,-22 0-15,21 21 0,1-21 16,-22 0-16,21 21 0,0-22 0,1 22 16,-1-21-16,0 0 0,1 21 15,-1-21-15,0 21 0,1 0 0,-22-21 16,0 21-16,0 0 0,0 0 15,1 0-15,-22-21 0,21 21 16,-42 0 31,-1 0-47,1 0 0</inkml:trace>
  <inkml:trace contextRef="#ctx0" brushRef="#br0" timeOffset="17059.96">5249 1503 0,'0'21'47,"0"0"-47,0 0 16,0 1-16,0-1 0,0 21 15,0-21-15,0 22 0,0-1 0,0-21 16,0 21-16,0 1 0,0-22 15,0 21-15,0 1 0,0-22 16,0 0-16,-21 21 0,21-21 0,0 1 16,0-1-16,-21 0 0,21 0 15,0 0-15,0 0 0,0 1 16,0-44 46,0 1-62,0 0 16,0 0-16,0 0 0,0 0 16,0-1-16,0-20 0,0 21 15,0-21-15,0 20 0,21-20 0,-21 0 16,0-1-16,0 1 0,0 21 16,0-21-16,0-1 0,0 22 15,0-21-15,0 21 0,0-1 16,0 1-16,0 0 15,0 42 17,0 0-32,0 1 15,0-1-15,0 0 16,0 21-16,0-21 0,0 1 0,0 20 16,0 0-16,0-21 15,0 22-15,0-1 0,0-21 0,0 22 0,0-22 16,0 21-16,0-21 15,0 0-15,0 1 0,0-1 0,0 0 16,0 0-16,0 0 0,0 0 16,0 1-16,0-1 15,0-42 32,0-1-47,0 1 16,0 0-16,0 0 15,21 0-15,-21-22 0,0 22 16,0-21-16,21 21 0,-21-22 0,22 22 16,-22-21-16,0 0 0,21-1 15,0 22-15,-21-21 0,21-1 16,-21 22-16,0 0 0,0-21 0,21 21 16,-21-1-16,0 1 15,21 21-15,-21 21 47,0 1-47,0-1 0,0 0 16,0 0-16,0 0 0,0 0 0,0 22 15,0-22-15,0 21 0,0 1 16,0-22-16,0 21 0,0-21 16,0 0-16,0 22 0,0-22 0,0 0 15,0 0-15,-21 0 0,21 1 16,-21-1-16,21 0 0,-21 0 15,21-42 48,0 0-63,0 0 16,0-1-16,0 1 15,21-21-15,-21 21 0,0 0 16,0-1-16,0-20 0,21 21 0,-21-21 15,0 20-15,21-20 0,-21 21 16,0 0-16,0 0 0,0-1 0,0 1 16,0 0-16,22 21 15,-22-21-15,0 42 32,0 0-32,0 0 15,0 1-15,0-1 0,0 0 0,0 21 16,0 1-16,0-22 0,0 21 15,0-21-15,0 22 0,0-22 0,-22 21 16,22-21-16,-21 0 0,21 22 16,0-22-16,0 0 0,-21-21 15,21 21-15,0 0 0,-21-21 0,21 22 16,0-44 31,0 1-32,0 0-15,21 0 16,0 0-16,-21 0 0,0-1 16,43-20-16,-43 21 0,21 0 15,-21 0-15,21-1 0,0 1 16,-21 0-16,21 21 16,-21-21-16,21 21 0,-21 21 62,0 0-62,0 0 0,0 1 0,0-1 16,-21 0-16,21 0 0,-21 0 15,21 0-15,-21 1 0,21-1 16,0 0-16,0 0 0,-21 0 0,21 0 16,-21 1-16,21-1 15,0-42 32,0-1-47,0 1 16,0 0-16,21 0 0,0 0 15,-21 0-15,21-1 0,-21 1 16,21-21-16,0 21 0,-21 0 0,22-1 16,-22 1-16,21 0 0,-21 0 15,21 0-15,-21 0 0,21 21 0,-21-22 16,21 22-16,-21 22 47,0-1-47,0 0 0,0 0 15,0 0-15,0 22 16,-21-22-16,21 0 0,-21 0 0,21 0 16,-21 0-16,0 1 15,21-1-15,-22 0 0,22 0 16,0-42 46,0 0-62,22 0 0,-1 21 16,-21-22-16,21 1 0,0 0 16,-21 0-16,21 0 0,-21 0 15,21-1-15,1 1 16,-22 0-16,21 21 0,-21-21 15,21 21-15,0 0 16,-21 21 15,0 0-31,0 0 0,0 1 16,0-1-16,0 0 0,0 0 16,-21 0-16,21 0 0,-21 1 0,0-1 15,21 0-15,0 0 16,-22-21-16,22-21 47,22 0-32,-22 0-15,0-1 16,21 22-16,0-21 0,-21 0 0,21 0 16,0 0-16,0 0 15,1 21-15,-22-22 16,21 22-16,-21-21 15,21 21-15,-21 21 16,0 1 0,0-1-1,0 0-15,0 0 0,0 0 16,0 0-16,0 1 16,0-1-1,0-42 32,21 21-31,-21-22-16,21 22 15,-21-21-15,0 0 16,21 21-16,1-21 0,-1 21 31,-21-21-31,21 21 0,-21 21 63,0 0-48,0 0 1,-21-21 0</inkml:trace>
  <inkml:trace contextRef="#ctx0" brushRef="#br0" timeOffset="22563.95">18203 2519 0,'0'-21'31,"0"0"-15,0-1-1,0 1 17,0 42 30,0 1-62,0-1 16,0 0-16,0 0 0,21 0 15,-21 0-15,0 1 16,0-1-16,0 0 0,0 21 0,0-21 16,0 1-16,0 20 0,0-21 15,0 21-15,0-20 0,0 20 0,0-21 16,0 21-16,0-20 0,0 20 0,0-21 15,0 21-15,0 1 0,0-1 16,0-21-16,0 22 0,-21-1 0,21 0 16,0-21-16,0 22 0,0-1 15,0-21-15,0 22 0,0-1 0,0-21 16,0 21-16,0-20 0,0-1 16,0 21-16,0-21 0,0 0 15,0 22-15,0-22 0,0 0 0,0 21 16,0-20-16,0-1 0,0 21 15,0-21-15,-21 22 0,21-1 0,0-21 16,0 21-16,0 1 0,0-1 0,0 0 16,-21 1-16,21-1 0,0-21 15,0 22-15,0-1 0,0 0 0,-21 1 16,21-22-16,-21 21 0,21 0 16,0 1-16,0-1 0,0 0 0,-22 1 15,22-1-15,-21 0 0,21 1 0,0-1 16,0 0-16,0 1 0,-21-1 15,21 0-15,0 1 0,0-1 16,-21 0-16,21 1 0,0-1 0,0 0 16,0 1-16,0-1 0,0 0 15,0 1-15,0-1 0,-21 0 0,21 1 16,0-1-16,-21 0 0,21 1 16,0-1-16,0 0 0,0 1 0,0-1 15,0 0-15,0 1 0,0-1 0,0 0 16,-22 1-16,22-1 0,0 0 15,0 1-15,0-1 0,0 0 0,0 1 16,0-1-16,0 0 0,-21 1 0,21-1 16,0 0-16,0 1 0,0-1 15,0 0-15,0 1 0,0-1 16,0 0-16,0 1 0,0-1 0,0 0 16,0 1-16,0-1 0,-21-21 0,21 22 15,0-1-15,0 0 0,0 1 16,0-1-16,0 0 0,-21-21 0,21 22 15,0-22-15,0 21 0,0-21 0,0 1 16,0-1-16,0 0 0,0 0 16,0-42-1,0 0 1,0 0-16,0-1 16,0-20-16</inkml:trace>
  <inkml:trace contextRef="#ctx0" brushRef="#br0" timeOffset="25200.06">18224 2540 0,'0'-21'47,"0"0"-31,0 0-1,0-1-15,0 1 0,0 0 16,0 0-16,0 0 16,0 0-1,0-1-15,0 1 16,0 0-16,0 0 15,22 0-15,-22 0 16,21-1-16,0 22 16,0-21-16,0 0 0,0 21 15,1-21-15,-1 21 16,0-21-16,0 21 0,-21-21 0,21 21 16,0 0-16,1-22 0,-1 22 15,0-21-15,0 21 0,0-21 0,0 21 16,1 0-16,-1-21 0,0 21 15,0 0-15,0-21 0,0 21 16,1 0-16,-1-21 0,0-1 0,0 22 16,0 0-16,0 0 0,1-21 15,-1 21-15,0 0 0,0 0 0,0 0 16,22-21-16,-22 21 0,0 0 16,21 0-16,1 0 0,-1 0 0,0-21 15,1 21-15,20 0 0,1 0 16,41 0-16,-41 0 0,-1 0 15,1 0-15,-1 0 0,-20 0 16,20 0-16,1 0 0,-1 0 16,1 0-16,20 0 0,-20 0 15,21 0-15,-1 0 0,1 0 0,0 0 16,-22 0-16,22 21 0,-1-21 16,-20 0-16,-1 0 0,1 0 0,-1 0 15,1 21-15,-1-21 0,22 0 16,-21 0-16,-1 0 0,1 21 0,20-21 15,-20 0-15,-1 0 0,1 0 16,-1 0-16,1 0 0,-1 0 0,-20 0 16,20 0-16,1 0 0,-1 0 15,-21 0-15,22 0 0,-1 0 16,1 0-16,-1 0 0,1 0 0,-22 0 16,22 0-16,-22 0 0,22 0 15,-22 0-15,0 0 0,1 0 0,-1 0 16,0 0-16,-21 0 0,22 0 15,-22 0-15,0 0 0,0 22 0,0-22 16,1 21 0,-22 0-1,0 0-15,0 0 16,0 0-16,0 1 16,0-1-16,0 0 15,-22 0-15,22 0 0,-21 0 16,21 1-16,0-1 0,0 0 0,-21 0 15,0 21-15,21-20 0,-21 20 16,21 0-16,0-21 0,0 22 0,-21 20 16,21-20-16,-22-1 0,22 0 15,0 1-15,0-1 0,0 0 0,0 1 16,0-1-16,0 0 0,0 1 16,0-1-16,0 0 0,0 1 0,0-1 15,0 0-15,0 1 0,0 20 0,0-21 16,-21 1-16,21 20 15,0-20-15,0-1 0,0 21 0,-21-20 16,21-1-16,0 22 0,0-22 16,0 0-16,0 22 0,0-22 0,0 22 15,0-1-15,0-21 0,0 22 0,0-1 16,0-20-16,0 20 0,0-20 16,0 20-16,0-21 0,0 22 0,0-22 15,21 22-15,-21-22 0,0 22 16,0-22-16,0 21 0,0 1 0,0-22 15,0 22-15,0-22 0,0 0 0,0 22 16,0-22-16,0 1 0,21-1 16,-21 21-16,0-20 0,22-1 15,-22 22-15,0-22 0,0 0 0,0 22 16,21-22-16,-21 22 0,0-22 16,21 21-16,-21-20 0,0-1 0,0 0 15,0 22-15,0-22 0,0 1 0,0-1 16,0 0-16,0 22 0,0-22 15,0 0-15,0 22 0,0-22 0,0 1 16,0-1-16,0 0 0,0 1 16,0-1-16,0 0 0,0 1 0,0-1 15,0 0-15,0-21 0,0 22 0,0-22 16,-21 21-16,21 1 16,0-22-16,-21 21 0,21-21 0,0 0 0,0 22 15,0-22-15,0 21 0,-22-21 16,22 1-16,-21-1 0,21 0 15,0 0-15,0 0 0,-21-21 0,21 21 16,-21 1-16,0-22 0,21 21 16,-21-21-16,-1 0 0,1 0 15,21 21-15,-21-21 0,0 0 0,0 0 16,0 0-16,-1 0 0,1 21 0,0-21 16,0 0-16,0 0 0,0 0 15,-22 0-15,22 21 0,0-21 0,0 0 16,-22 0-16,22 21 0,-21-21 0,21 0 15,-22 0-15,22 22 0,-21-22 16,21 21-16,-22-21 0,22 0 16,-21 0-16,21 21 0,-22-21 0,22 0 15,-21 0-15,0 0 0,20 21 16,-20-21-16,0 0 0,-1 0 0,1 0 16,0 0-16,-1 0 0,-20 0 0,21 0 15,-1 0-15,-20 0 0,20 0 16,-20 0-16,21 0 0,-22 0 0,22 0 15,-1 0-15,-20 0 0,21 0 16,-1 0-16,1 0 0,0 0 0,-1 0 16,-20 0-16,20 0 0,1 0 0,-21 0 15,20 0-15,-20 0 0,20 0 16,-20 0-16,-1 0 0,1 0 16,-1 0-16,1 0 0,-1 0 0,1 0 15,-1 0-15,1 0 0,-1 0 16,22 0-16,-21 0 0,20 0 0,1 0 15,-22 0-15,22 0 0,0 0 0,-1 0 16,1 0-16,0 0 0,-22 0 16,22 0-16,0 0 0,-22 0 0,22 0 15,-22 0-15,1 0 0,-1 0 0,1 0 16,-1 0-16,-20 0 16,20 0-16,-21 0 0,22-21 0,-22 21 15,22 0-15,-1 0 0,1 0 0,-1 0 16,22 0-16,0 0 0,-1 0 15,1 0-15,21 0 0,0 0 0,-22 0 16,22 0-16,0 0 0,0 0 0,0 0 16,-1 0-16,22-21 15,0 0 1,0-1-16,0 1 16,22-21-16,-1 21 0</inkml:trace>
  <inkml:trace contextRef="#ctx0" brushRef="#br0" timeOffset="25996.11">18648 2794 0,'0'0'0,"-43"0"16,22 0-16,0 0 15,0 0-15,21 21 16,0 0 0,21-21-16,0 0 0,0 0 0,22 22 15,-1-22-15,0 0 0,22 0 16,-22 0-16,43 0 0,-22 0 0,43 0 16,-21 0-16,21 0 0,21 0 15,-21 0-15,21 0 0,-22 0 0,22 0 16,0 0-16,0 0 0,22 0 15,-22 0-15,0 0 0,0 0 0,-22 0 16,22 0-16,-21 0 0,0 0 16,0 0-16,-21 0 0,-1 0 0,1 0 15,-22 0-15,1 0 16,-1 0-16,1 0 0,-22 0 0,-21 0 16,22 0-16,-22 0 0,-42 0 31,0 0-31,-22 0 0,1 0 15,0 0-15,-1 0 0</inkml:trace>
  <inkml:trace contextRef="#ctx0" brushRef="#br0" timeOffset="26473.84">18373 3852 0,'-22'0'15,"44"0"16,-1 0-31,0 0 0,21 0 16,1 0-16,20 0 0,1 0 16,20 0-16,1 0 0,0 0 0,42-21 15,-22 21-15,44 0 0,-22 0 16,21 0-16,-21 0 0,21 0 0,0 0 16,0 0-16,22 21 0,-22-21 15,0 0-15,0 0 0,0 22 0,-21-22 16,0 0-16,0 0 0,-21 0 0,0 0 15,0 0-15,-22 21 0,1-21 16,-21 0-16,-1 0 0,-21 0 0,1 0 16,-1 0-16,0 0 0,-20 0 15,-1 0-15,0 0 0,-42 21 32,-22-21-17,22 0-15,-21 0 0,-22 0 0,1 21 16</inkml:trace>
  <inkml:trace contextRef="#ctx0" brushRef="#br0" timeOffset="26871.61">18711 5038 0,'0'0'0,"-42"42"0,21-21 16,21 22-16,0-22 0,0 0 16,0 0-16,0 0 0,0 0 0,21-21 15,0 22-15,0-1 0,22-21 0,20 21 16,-21-21-16,22 0 0,21 0 16,-1 0-16,22 0 0,0 0 0,21 0 15,0 0-15,0 0 0,0 0 16,21 0-16,-21 0 0,21 0 0,-21 0 15,21 0-15,-21-21 0,0 21 16,-21 0-16,0 0 0,-21 0 16,-1-21-16,1 21 0,-21 0 0,-1 0 15,1 0-15,-22 0 0,0 0 0,1 0 16,-1 0-16,-21 0 0,0 0 16,0 0-16,-42 0 15,0 0 1,0 0-16,-21 0 0,-1 21 15,1 0-15,-22-21 0</inkml:trace>
  <inkml:trace contextRef="#ctx0" brushRef="#br0" timeOffset="27240.12">18732 6244 0,'0'0'0,"0"21"15,0 1-15,22-22 16,-1 0-16,21 0 0,0 21 0,22-21 16,-1 0-16,1 0 0,21 0 15,-1 0-15,22 0 0,0 0 16,0 0-16,-22 0 0,22 0 0,0 0 15,-21 0-15,21-21 0,-22 21 16,1 0-16,21 0 0,-22-22 0,1 22 16,-21 0-16,20 0 0,-20 0 0,20-21 15,-20 21-15,-1 0 0,1 0 16,-22 0-16,1 0 0,20 0 0,-42 0 16,22 0-16,-22 0 0,21 0 0,-21 0 15,-42 21 1,0-21-16,0 0 15,-22 22-15</inkml:trace>
  <inkml:trace contextRef="#ctx0" brushRef="#br0" timeOffset="27627.9">19008 7154 0,'0'0'0,"0"22"15,0-1-15,0 0 16,21-21-16,0 0 0,21 0 16,-21 0-16,22 0 0,20 0 15,-20 0-15,20 0 0,22 0 0,-22 0 16,22 0-16,0-21 0,-1 21 0,1-21 15,21 21-15,-22-22 0,1 22 16,0-21-16,-1 0 0,1 21 0,0 0 16,-1 0-16,1-21 0,-21 0 0,-1 21 15,22 0-15,-43-21 0,22 21 0,-22 0 16,0 0-16,1-22 0,-1 22 16,0-21-16,-21 21 0,1 0 15,-1 0-15,0 0 0,-21-21 0,0 0 31,-21 0-15,0 0-16</inkml:trace>
  <inkml:trace contextRef="#ctx0" brushRef="#br0" timeOffset="29247.97">19791 508 0,'-21'0'16,"-1"0"0,1 0-16,0 0 15,0 21-15,21 0 0,-21 1 0,0 20 16,21-21-16,-22 21 0,22 1 16,-21-1-16,0 0 0,0 22 15,21-22-15,-21 22 0,0-22 0,-1 22 0,1-22 16,0 0-16,0 1 15,0-1-15,21-21 0,-21 0 0,-1 22 16,1-43-16,21 21 0,0 0 16,-21-21-16,21-21 31,0 0-31,21-1 16,-21 1-16,21 0 0,1 0 0,-1-21 15,0-1-15,0 22 0,0-21 16,22-22-16,-22 22 0,0 0 15,0-22-15,0 22 0,0-22 16</inkml:trace>
  <inkml:trace contextRef="#ctx0" brushRef="#br0" timeOffset="29488.14">19748 487 0,'0'0'0,"0"21"16,0 0-1,22 0-15,-22 1 0,0 20 16,21-21-16,-21 21 0,0 1 0,0-1 15,0 0-15,0 1 0,0-1 16,0 0-16,0 1 0,0-1 0,0 0 16,0 1-16,0-22 0,0 21 15,0-21-15,0 1 0,0-1 16,0 0-16,0 0 0,0 0 16,0 0-16,-21-21 46</inkml:trace>
  <inkml:trace contextRef="#ctx0" brushRef="#br0" timeOffset="29705.01">19410 1122 0,'21'0'15,"0"0"1,0 0-16,0-21 0,22 21 0,-22-21 16,21 21-16,-21 0 0,22-22 15,-1 22-15,-21 0 0,22-21 0,-22 21 16,21 0-16,-21-21 0,0 21 16,1-21-16,-1 21 0,0-21 0,0 21 15</inkml:trace>
  <inkml:trace contextRef="#ctx0" brushRef="#br0" timeOffset="30021.83">20235 762 0,'-21'0'0,"21"21"16,0 0-16,0 1 15,0-1-15,0 0 0,0 21 16,0-21-16,0 22 0,0-1 0,0-21 16,0 22-16,0-1 15,0 0-15,0 1 0,0-1 0,0 0 16,-21-21-16,21 22 0,0-1 16,-21-21-16,21 22 0,0-22 0,0 0 15,0 0-15,0 0 0,0 0 16,0 1-16,0-44 31,0 1-15,0 0-16</inkml:trace>
  <inkml:trace contextRef="#ctx0" brushRef="#br0" timeOffset="30363.63">20151 889 0,'0'0'0,"0"-21"0,0 0 0,0 0 15,21 21-15,0 0 0,0-22 16,0 22-16,22-21 0,-22 21 16,0 0-16,21 0 0,-21 0 0,22 0 15,-22 0-15,21 0 0,-21 21 16,1 1-16,-22-1 0,0 0 0,21 0 15,-21 0-15,0 0 16,0 1-16,-21 20 0,-1-21 0,1 0 16,0 0-16,0 1 0,-21-1 15,20 0-15,-20-21 0,21 21 0,0-21 16,0 0-16,-1 21 0,22-42 47,22 21-32,-1-21-15</inkml:trace>
  <inkml:trace contextRef="#ctx0" brushRef="#br0" timeOffset="30688.47">20828 762 0,'0'21'0,"0"0"16,0 1-16,0-1 0,0 0 0,-21 21 15,21-21-15,0 22 0,0-1 16,0-21-16,0 22 0,0-1 0,0 0 16,0-21-16,0 22 0,0-1 15,0 0-15,0-20 0,0 20 16,0-21-16,0 0 0,0 22 15,0-22-15,0 0 0,0 0 0,-21 0 16,21 0-16,-22-21 16,22-21 15,0 0-31,0 0 16</inkml:trace>
  <inkml:trace contextRef="#ctx0" brushRef="#br0" timeOffset="31040.82">20722 953 0,'0'0'0,"0"-22"0,0 1 16,0 0-16,0 0 0,0 0 16,21 0-16,0 21 15,1-22-15,-1 22 0,0 0 0,0-21 16,21 21-16,-20 0 0,-1 0 15,0 0-15,0 0 0,21 0 0,-20 0 16,-1 21-16,0 1 0,0-1 16,-21 0-16,21 0 0,-21 0 15,0 22-15,0-22 0,0 21 16,0-21-16,0 0 0,-21 22 0,0-22 16,0 0-16,0 0 0,-1 0 0,-20 1 15,21-22-15,0 21 0,0-21 16,-1 21-16,1-21 15,0 0 1,21-21 0,0 0-16,0-1 15,21 1-15,0 0 0</inkml:trace>
  <inkml:trace contextRef="#ctx0" brushRef="#br0" timeOffset="31571.83">21357 402 0,'0'0'0,"0"-21"15,0 0-15,0 42 32,0 0-32,0 0 15,0 1-15,0 20 0,0-21 16,0 21-16,0 1 0,0-1 15,0 0-15,-21 1 0,21 20 0,-21-20 16,21-1-16,-21 0 0,21 22 16,0-22-16,0 0 0,0-20 0,0 20 15,0-21-15,0 21 0,0-20 16,0-1-16,0 0 0,0 0 16,21-21-1,0 0-15,0 0 0,0 0 16,0 0-16,1-21 0,-1 0 15,0 0-15,0-1 0,0 1 0,0 0 16,-21 0-16,22 0 0,-1-22 16,-21 22-16,0 0 0,21 0 15,-21 0-15,0 0 0,21 21 0,-21 21 32,0 0-17,0 0-15,0 21 16,0-20-16,-21-1 0,21 0 0,0 0 15,0 0-15,0 0 16,0 1-16,0-1 16,0-42 15,0-1-15,0 1-16,0 0 0</inkml:trace>
  <inkml:trace contextRef="#ctx0" brushRef="#br0" timeOffset="31771.44">21632 720 0,'0'0'16,"-21"0"-16,0 0 16,21 21-1,0 0 1,0 0-1,0 0 1,21-21-16,-21 22 16</inkml:trace>
  <inkml:trace contextRef="#ctx0" brushRef="#br0" timeOffset="32139.75">22034 847 0,'0'0'0,"-21"0"31,0 0-31,0 0 15,21 21-15,-21 0 16,0 0-16,21 0 0,-22 1 0,22 20 16,0-21-16,-21 21 0,21-20 15,-21 20-15,21-21 0,0 0 0,0 0 16,0 1-16,0-1 0,0 0 16,0 0-16,0 0 0,21 0 15,0-21-15,1 0 16,-1 0-16,0 0 0,0 0 15,0 0-15,0 0 0,22 0 0,-22 0 16,0 0-16,0-21 0,0 0 16</inkml:trace>
  <inkml:trace contextRef="#ctx0" brushRef="#br0" timeOffset="32655.73">22437 889 0,'0'0'0,"0"-21"15,-22 21-15,1 0 16,0 0-16,0 0 16,0 21-16,21 0 0,-21 0 15,-1 1-15,1-1 0,21 0 16,-21 21-16,21-21 0,-21 1 0,21 20 16,0-21-16,0 0 0,0 22 15,0-22-15,0 0 0,0 0 16,0 0-16,0 0 15,21-21 1,0 0-16,0 0 0,1 0 16,-1-21-16,0 0 15,0 0-15,0 0 0,0 0 16,1-1-16,-1-20 0,0 21 16,0-21-16,-21 20 0,0-20 0,21 21 15,-21-21-15,0 20 0,0 1 16,0 0-16,0 0 0,0 42 31,0 21-31,0-20 16,0-1-16,0 21 0,0-21 15,0 0-15,0 22 0,0-22 0,-21 21 16,21-21-16,0 1 0,0-1 0,0 0 16,0 0-16,0 0 15,0 0-15,21-21 16,0 0-16,1 0 15,-1 0-15,0 0 16,0 0-16,0-21 0,0 0 16,1 0-16,-1 0 0,0-22 0,0 22 15</inkml:trace>
  <inkml:trace contextRef="#ctx0" brushRef="#br0" timeOffset="32979.55">22945 318 0,'0'21'31,"-22"0"-31,22 0 0,0 21 16,0-20-16,0 20 0,-21 0 16,21 1-16,0-1 0,0 21 0,0-20 15,-21 20-15,21-20 0,0-1 0,0 0 16,0 22-16,0-22 0,0-21 15,0 22-15,0-1 0,0-21 0,0 0 16,0 0-16,0 1 0,0-1 16,0 0-16,0 0 0,0 0 15,21-21 17,0 0-17,1-21-15,-1 21 0,0-21 16,0 0-16,-21 0 0,21-1 0</inkml:trace>
  <inkml:trace contextRef="#ctx0" brushRef="#br0" timeOffset="33260.14">23283 910 0,'0'0'0,"0"21"46,0 1-46,-21-1 0,21 0 16,-21 0-16,21 0 0,0 0 16,0 22-16,0-22 0,-21 0 0,21 0 15,0 0-15,0 1 0,-21-1 16,21 0-16,0 0 0,0 0 16,0 0-1,21-21 1,0 0-16,0 0 15,0 0-15,0-21 16,1 0-16,-1 21 0</inkml:trace>
  <inkml:trace contextRef="#ctx0" brushRef="#br0" timeOffset="34123.94">23622 953 0,'0'0'0,"0"-22"0,0 1 0,0 0 16,0 42 15,-21 0-31,0 22 16,21-22-16,-22 0 0,22 0 0,0 0 15,0 22-15,0-22 16,-21 0-16,21 0 0,0 0 0,0 1 16,0-1-16,0 0 0,0 0 15,0 0-15,21-21 16,1 0-16,-1 0 15,0 0-15,0 0 0,0 0 16,0 0-16,1 0 16,-22-21-16,0 0 0,0 0 15,0 0-15,0-1 0,0 1 16,0 0-16,-22 0 16,1 0-16,0 0 0,21-1 0,0 1 15,-21 0-15,0 0 16,21 0-16,0 0 15,21-1 1,0 22-16,0 0 0,0-21 16,1 21-16,-1 0 0,0 0 15,0 0-15,21 0 0,-20 0 0,-1 0 16,0 0-16,0 0 0,0 21 0,-21 1 16,21-1-16,-21 0 0,22 0 15,-22 0-15,0 0 0,21 1 0,-21-1 16,0 0-16,0 0 15,0 0-15,0 0 0,0 1 16,0-1-16,0 0 0,0 0 16,0 0-1,-21-21-15,21-21 63,0 0-63,0 0 0,0 0 15,0-1-15,0-20 16,0 21-16,21 0 0,-21 0 0,21-1 16,0-20-16,0 21 0,0 0 15,1 0-15,-1-1 0,21 1 16,-21 0-16,0 0 0,1 0 16,20 21-16,-21 0 0,0-21 0,0 21 15,22 0-15,-22 0 0,0 21 16,0 0-16,-21 0 0,0 0 15,21 0-15,-21 1 0,0 20 0,0-21 16,0 0-16,0 22 0,0-22 16,-21 0-16,0 0 0,21 0 15,-21 0-15,21 1 0,0-1 0,0 0 16,0 0-16,-21-21 0,21 21 16,0 0-16,0-42 46</inkml:trace>
  <inkml:trace contextRef="#ctx0" brushRef="#br0" timeOffset="34424.15">24088 360 0,'0'0'0,"-22"0"0,22-21 16,-21 21-1,21 21 48</inkml:trace>
  <inkml:trace contextRef="#ctx0" brushRef="#br0" timeOffset="34755.36">22775 656 0,'0'0'0,"21"0"31,1 0-31,-1 0 15,21 0-15,0 0 0,-20 0 16,20 0-16,0 0 0,1 0 0,20-21 16,-21 21-16,-20 0 0,20 0 15,0 0-15,-21 0 0,1-21 0,20 21 16,-21 0-16,0 0 16,-42 0 30,0 0-46,0 0 16</inkml:trace>
  <inkml:trace contextRef="#ctx0" brushRef="#br1" timeOffset="50263.92">19219 8361 0,'0'21'16,"0"0"-16,21-21 31,1 0-31,-1 0 16,0 0-16,0 0 0,0 0 15,0-21-15,1 21 16,-22-21-16,21 21 0,0-21 0,0 21 16,-21-21-16,0-1 0,0 1 15,0 0-15,0 0 16,-21 21 0,0 0-16,0 0 0,-1 0 15,1 0-15,0 0 0,0 0 0,-21 21 16,20-21-16,1 21 0,-21 0 0,21-21 15,0 22-15,-1-1 0,1-21 16,0 21-16,0 0 0,21 0 16,-21 0-16,21 1 15,0-1 1,21-21 0,-21 21-16,21-21 0,0 0 0,0 0 15,1 21-15,-1-21 0,0 0 16,0 21-16,0-21 0,0 0 0,1 21 15,-1-21-15,0 22 0,0-22 0,0 21 16,22-21-16,-43 21 0,21-21 16,0 21-16,0 0 0,0-21 0,-21 21 15,21-21-15,-21 22 0,0-1 0,0 0 16,0 0-16,-21 0 16,0-21-16,0 21 0,0 1 15,-22-22-15,22 21 0,-21 0 0,21-21 16,-22 0-16,1 21 0,0-21 15,21 0-15,-22 0 0,1 0 0,0 0 16,20 0-16,-20-21 0,21 0 0,0 0 16,0-1-16,-1 1 0,1 0 15,21 0-15,0 0 0,-21 0 0,21-1 16,0 1-16,0 0 16,21 21 46,0 0-46</inkml:trace>
  <inkml:trace contextRef="#ctx0" brushRef="#br1" timeOffset="50644.23">19833 8276 0,'0'-21'16,"0"0"0,0 42 15,0 0-31,0 22 15,0-22-15,0 0 0,0 0 0,-21 21 16,21-20-16,-21 20 0,21-21 16,-21 21-16,21-20 0,-22 20 0,22-21 15,-21 21-15,0-20 0,21-1 0,0 0 16,0 21-16,-21-21 0,21 1 16,-21-1-16,21 0 0,0 0 15,0-42 32,0 0-47,21 0 16,0 21-16</inkml:trace>
  <inkml:trace contextRef="#ctx0" brushRef="#br1" timeOffset="51156.93">20024 8551 0,'-22'22'32,"22"-1"-32,-21-21 15,21 21-15,0 0 0,0 0 0,-21 0 16,0 1-16,21-1 0,-21 0 0,21 0 15,0 0-15,-21-21 0,21 21 16,0 1-16,0-1 0,0 0 0,0 0 16,21 0-1,0-21-15,0 0 16,0 0-16,0 0 0,1 0 16,-1 0-16,0-21 0,0 21 15,0-21-15,0 0 0,1 0 16,-1-1-16,-21 1 0,0 0 0,21 0 15,-21 0-15,0 0 0,0-22 0,0 22 16,0 0-16,0 0 0,0 0 16,-21-1-16,21 1 0,-21 0 0,-1 21 15,22-21-15,-21 21 0,0 0 0,0 0 16,0 0 0,0 0-16,-1 21 15,22 0-15,-21 0 0,21 1 0,-21-1 16,21 0-16,0 0 15,0 0-15,0 0 16,0 1-16,21-1 16,0-21-16,1 0 15</inkml:trace>
  <inkml:trace contextRef="#ctx0" brushRef="#br1" timeOffset="51916.5">20532 8509 0,'0'0'0,"0"-21"31,0 42 0,0 0-15,0 0-16,0 1 0,0-1 16,-22 0-1,22 0-15,0 0 0,0 0 0,-21 22 16,0-22-16,21 0 0,-21 0 0,21 0 16,0 1-16,0-1 15,0 0-15,21-21 47,0-21-47,-21 0 16,21 21-16,1-22 0,-1 1 0,0 0 15,-21 0-15,21 0 0,0 0 16,0-1-16,1 22 0,-1-21 0,0 0 16,0 21-16,-21-21 0,21 21 15,0 0-15,1 0 16,-22 21-1,0 0 1,0 0-16,0 1 16,0-1-16,0 0 0,0 0 15,0 0-15,0 0 0,0 1 16,0-1-16,0 0 16,21-21-16,0 0 15,0 0-15,0 0 16,0 0-16,1 0 0,-22-21 15,21 21-15,0-21 0,0 21 16,0-22-16,-21 1 0,21 0 0,-21 0 16,22 0-16,-22 0 0,0-1 15,0 1-15,0-21 0,0 21 0,0 0 16,0-1-16,0 1 0,0 0 16,0 0-1,0 42 32</inkml:trace>
  <inkml:trace contextRef="#ctx0" brushRef="#br1" timeOffset="64628.18">3027 9186 0,'21'0'78,"0"0"-78,-21-21 0,21 21 15,-21-21-15,21 21 0,-21-21 16,22 21-16,-22-21 0,21 0 0,0-1 16,-21 1-16,21 21 15,-21-21-15,0 0 0,0 0 0,0 0 16,0-1-16,0 1 16,0 0-16,0 0 0,-21 0 15,0 21-15,0 0 0,21-21 16,-22 21-16,1 0 0,0 0 15,0 0-15,0 0 0,0 0 16,-1 21-16,1 0 0,0 0 16,0 0-16,0 0 0,0 1 0,-1-1 15,1 0-15,0 0 0,0 0 16,0 22-16,21-22 0,0 0 0,0 0 16,-21-21-16,21 21 0,0 0 15,0 1-15,0-1 0,0 0 16,0 0-16,21-21 15,0 21-15,0-21 16,0 21-16,0-21 0,1 0 16,-1 0-16,0 22 0,0-22 15,0 0-15,0 0 0,1 21 0,-1-21 16,0 0-16,0 0 0,0 21 0,0-21 16,1 0-16,-1 21 0,0 0 15,0 0-15,-21 1 16,0-1-16,0 0 15,0 0-15,0 0 0,-21 0 0,0 1 16,0-1-16,-1 0 0,1 0 0,0 0 16,0 0-16,0-21 0,-22 22 15,22-22-15,0 0 0,0 21 16,-21-21-16,20 0 0,1 0 16,-21 0-16,21 0 0,0 0 0,-22-21 15,22 21-15,0-22 0,0 1 0,-22 21 16,22-21-16,0 0 0,0-21 15,0 20-15,0 1 0,-1 0 0,1 0 16,21 0-16,0 0 0,0-1 16,0 1-16,0 0 0,0 0 15,21 21-15,1 0 0,-1-21 16,0 21-16,0 0 0,0 0 16,0 0-16,1 0 15,-1 0 1,-21 21-16,21-21 15,0 0-15,-21 21 16,21-21-16</inkml:trace>
  <inkml:trace contextRef="#ctx0" brushRef="#br1" timeOffset="65117.41">3429 9419 0,'21'0'16,"0"0"-1,0 0 1,-21-21-16,22 0 0,-1 0 15,0 0-15,-21-1 0,21 22 16,-21-21-16,21 0 0,-21 0 16,0 0-16,-21 21 31,0 0-31,0 0 16,0 0-16,-1 21 0,1 0 15,0 0-15,0 0 0,21 1 16,-21-1-16,0 0 0,21 0 0,-22 0 15,22 0-15,0 1 0,0-1 0,0 0 16,0 0-16,0 0 0,0 0 16,0 1-16,0-1 0,0 0 15,0 0-15,0 0 16,22-21 0,-1 0-16,0 0 15,0 0-15,0-21 16,0 0-16,1 0 0,-1 21 0,-21-21 15,21-1-15,21-20 0</inkml:trace>
  <inkml:trace contextRef="#ctx0" brushRef="#br1" timeOffset="65444.37">3958 8742 0,'0'21'16,"-21"-21"-16,0 21 15,21 22-15,-21-22 0,21 0 0,0 21 16,0 1-16,-22-22 0,1 21 16,21 0-16,-21 1 0,21-1 0,0 0 15,-21 1-15,0-1 0,21 0 0,-21-20 16,21 20-16,-22-21 0,22 21 15,0-20-15,0-1 0,0 0 0,0 0 16,-21 0-16,21 0 16,0-42 31,0 0-47</inkml:trace>
  <inkml:trace contextRef="#ctx0" brushRef="#br1" timeOffset="65923.95">3979 9419 0,'21'0'16,"1"0"0,-1 0-16,0-21 15,0 21-15,0-21 0,-21 0 16,21 21-16,-21-21 0,22-1 16,-1 1-16,-21 0 15,0 0 1,0 0-16,-21 21 31,-1 0-31,1 21 16,0 0-16,21 0 15,-21 0-15,0-21 0,21 22 0,0-1 16,0 0-16,-21 0 0,21 0 0,-22 0 16,22 22-16,-21-22 0,21 0 15,0 0-15,0 0 0,0 1 16,0-1-16,21-21 31,1 0-31,-1 0 0,0 0 16,-21-21-16,21-1 15,0 22-15,-21-21 0,21 0 16,1 0-16</inkml:trace>
  <inkml:trace contextRef="#ctx0" brushRef="#br1" timeOffset="66448.64">4381 9250 0,'0'21'0,"0"0"0,0 0 16,0 1-16,0-1 15,0 0-15,0 0 0,0 0 16,0 0-16,0 1 0,-21-1 15,21 0-15,0 0 0,-21 0 16,21 0-16,0 1 16,0-1-1,0-42 17,0-1-32,0 1 15,0 0-15,0 0 0,0 0 16,0 0-16,21-1 0,0 1 0,-21 0 15,22 0-15,-22 0 0,21 0 16,0-1-16,0 1 0,0 0 16,22 0-16,-22 21 0,0-21 0,0 21 15,0-21-15,22 21 0,-22 0 0,0 0 16,21 0-16,-21 0 0,1 0 16,-1 21-16,-21 0 0,21 0 15,-21 0-15,0 0 0,0 1 0,0-1 16,0 0-16,0 0 0,0 0 15,0 0-15,0 1 0,-21-1 0,0 0 16,21 0-16,-22 0 16,1-21-1,21-21 17,0 0-32</inkml:trace>
  <inkml:trace contextRef="#ctx0" brushRef="#br1" timeOffset="66727.49">5080 9292 0,'0'0'16,"0"21"-16,0 1 0,0 20 0,0-21 16,0 0-16,0 0 0,0 1 0,0-1 15,0 0-15,0 0 0,0 0 16,0-42 15,0 0-15,0 0-16</inkml:trace>
  <inkml:trace contextRef="#ctx0" brushRef="#br1" timeOffset="67101.71">5080 9017 0,'21'-21'15,"-21"0"-15,0 0 16,0-1-1,-21 22-15,0 0 16,0 0-16,-1 0 16,1 22-16,21-1 15,0 0-15,0 0 16,0 0-16,0 0 0,0 1 16,0-1-1,0 0-15,21-21 16</inkml:trace>
  <inkml:trace contextRef="#ctx0" brushRef="#br1" timeOffset="67551.46">5334 9250 0,'0'21'15,"0"0"-15,0 0 16,-21-21-16,21 22 0,0-1 0,0 0 16,0 0-16,0 0 0,0 0 15,0 1-15,0-1 16,0 0-16,0 0 0,21-21 15,0 0-15,0 0 16,0 0-16,1 0 0,-1 0 16,0 0-16,0 0 0,-21-21 0,21 0 15,0 21-15,1-21 0,-1-1 16,-21 1-16,21 0 0,0 0 16,-21 0-16,0 0 15,0-1-15,0 1 0,0 0 0,0 0 16,0 0-16,0 0 0</inkml:trace>
  <inkml:trace contextRef="#ctx0" brushRef="#br1" timeOffset="68281.94">5948 9165 0,'0'21'16,"-21"-21"-16,-1 22 15,22-1-15,0 0 16,0 0-16,0 0 0,0 0 15,0 1-15,0-1 16,0 0-16,0 0 0,0 0 16,0 0-16,0 1 15,0-44 32,0 1-31,0 0-16,0 0 15,0 0-15,0 0 0,0-1 16,0 1-16,22 0 0,-22 0 0,21 0 16,0 0-16,-21-1 0,21 1 15,0 0-15,0 21 0,1-21 16,-1 21-16,0 0 0,0 0 16,0 0-16,-21 21 0,0 0 15,21-21-15,1 21 0,-22 1 16,0-1-16,0 0 0,21-21 0,-21 21 15,0 0-15,0 0 0,0 1 16,0-1-16,0 0 0,0 0 31,-21-21-15,21-21 0,0 0-1,0 0-15,0-1 0,0 1 16,0 0-16,21-21 0,0 21 15,0-1-15,-21 1 0,21-21 0,0 21 16,1 0-16,-1-1 0,0 1 16,0 21-16,0 0 0,22 0 0,-22 0 15,0 0-15,0 0 0,0 0 0,0 21 16,1 1-16,-1-1 0,0 0 16,-21 0-16,21 0 0,-21 0 0,21 1 15,-21-1-15,0 0 0,0 0 0,0 0 16,0 0-16,0 1 0,0-1 15,0 0-15,-21 0 16,0-21-16,21 21 0</inkml:trace>
  <inkml:trace contextRef="#ctx0" brushRef="#br1" timeOffset="69267.85">7980 8869 0,'21'0'0,"0"0"16,0 0-16,0 0 0,1 0 15,-1-21-15,0 0 0,0 21 16,0-22-16,0 1 0,1 0 0,-1 0 15,0 0-15,0 0 0,0-1 0,0 1 16,1-21-16,-22 21 16,0 0-16,0-1 0,0 1 0,0-21 15,0 21-15,0 0 0,0-1 0,0 1 16,-22 0-16,1 0 0,-21 0 16,21 21-16,-22 0 0,1 0 0,0 0 15,-1 0-15,1 0 0,0 21 0,-1-21 16,-20 21-16,21 0 0,-1 0 15,1 22-15,0-22 0,-1 0 0,22 0 16,0 0-16,0 22 0,0-22 0,21 0 16,0 0-16,0 22 15,0-22-15,0 0 0,21 0 0,0 0 16,0 0-16,0 1 0,22-1 0,-22-21 16,21 21-16,0 0 0,-20 0 15,20-21-15,0 21 0,1-21 0,-1 22 16,0-22-16,-21 21 0,22 0 0,-22-21 15,21 21-15,-21-21 0,1 21 16,-1 0-16,-21 1 0,21-1 16,-21 0-16,0 0 0,0 0 15,-21 0-15,0 1 0,-22-1 16,22 0-16,-21 0 0,-1 0 0,1 0 16,0 1-16,-1-22 0,1 21 15,0 0-15,-22-21 0,22 0 0,0 0 16,-1 0-16,1 0 0,0 0 15,-1 0-15,1 0 0,21-21 0,-22 21 16,22-21-16,0-1 0,0 1 0,0 0 16,21 0-16,0 0 0,-21 0 15,21-1-15,0 1 0,0 0 0,0 0 16,0 0-16,0 0 0,21-1 16,0 22-16,0 0 15,0 0-15,0 0 0,1 0 0,-1 0 16,0 0-16,0 0 0,0 0 15,0 0-15,1 22 0,-1-22 16,0 0-16,0 0 0,0 0 16,0 0-16</inkml:trace>
  <inkml:trace contextRef="#ctx0" brushRef="#br1" timeOffset="69683.99">8572 8551 0,'0'0'0,"0"-21"0,-21 21 16,0 0 0,0 0-16,0 0 0,0 21 15,-1 1-15,1-1 0,21 0 16,-21 21-16,21 1 0,-21-1 0,21 0 15,-21 22-15,21-1 0,0 1 0,0-1 16,-21-20-16,21 20 0,-22 1 16,22-1-16,0 1 0,0-1 0,0 1 15,0-1-15,-21 1 0,21-1 0,0 1 16,-21-1-16,21 1 0,-21-1 0,21-21 16,-21 22-16,0-1 15,21 1-15,-22-22 0,1 22 0,21-22 16,-21 0-16,21 1 0,0-1 0,-21 0 15,21-20-15,-21-1 0,21 0 0,0 0 16,0-42 0,0 0-16,0 0 15,0-1-15,0-20 0,21 21 0,-21-21 16,21-1-16,-21 1 0,0 0 0</inkml:trace>
  <inkml:trace contextRef="#ctx0" brushRef="#br1" timeOffset="70059.77">8276 8996 0,'0'0'0,"0"-21"0,0 0 0,0-1 15,21 22-15,0 0 16,1-21-16,-1 21 15,0 0-15,0 0 0,0 0 0,0 0 16,1 0-16,-1 0 0,0 0 0,0 0 16,0 0-16,0 21 15,-21 1-15,22-22 0,-22 21 0,0 0 16,0 0-16,0 0 0,0 0 0,0 1 16,0-1-16,-22 0 0,1 0 15,0 0-15,0 0 0,-21 1 0,20-22 16,1 21-16,0-21 0,0 21 0,0-21 15,21 21-15,-21-21 16,-1 0-16,22-21 47,22 0-47,-1 21 0</inkml:trace>
  <inkml:trace contextRef="#ctx0" brushRef="#br1" timeOffset="70443.55">8636 9144 0,'21'0'16,"0"0"-16,-21-21 0,21 21 15,1-21-15,-1 0 0,0-1 16,0 22-16,-21-21 0,21 0 15,0 0-15,1 0 16,-22 0-16,21 21 0,-21-22 0,-21 22 47,-1 0-47,1 22 0,0-22 0,0 21 16,0 0-16,0 0 0,-1 0 0,1 0 15,21 1-15,0-1 0,-21 0 16,21 0-16,0 0 0,0 0 15,0 1-15,0-1 0,0 0 16,21-21-16,0 0 16,1 0-16,-1 0 0,0 0 15,0 0-15,0 0 16,0 0-16,1 0 0,-1 0 16,0-21-16</inkml:trace>
  <inkml:trace contextRef="#ctx0" brushRef="#br1" timeOffset="70851.64">9080 9017 0,'22'21'15,"-1"-21"1,0 0-1,0 0 1,0 0-16,0 0 0,-21-21 16,22 21-16,-22-21 15,0 0 1,0 0-16,0-1 16,-22 22-16,1 0 15,0 0 1,0 0-16,0 22 0,0-22 0,-1 21 15,22 0-15,-21 0 0,0 0 16,21 0-16,-21 1 0,21-1 0,0 0 16,0 0-16,0 0 0,0 0 15,0 1-15,0-1 0,0 0 16,0 0-16,21-21 31,0 0-31,0 0 0,1-21 16,-1 21-16,0-21 0</inkml:trace>
  <inkml:trace contextRef="#ctx0" brushRef="#br1" timeOffset="71460.09">9652 8975 0,'0'0'15,"-21"0"-15,-22 0 16,22 0-16,0 0 0,0 21 0,0-21 16,0 42-16,-1-42 0,1 21 15,21 1-15,0-1 0,-21 0 0,0 0 16,0 0-16,21 0 16,0 1-16,0-1 0,0 0 15,0 0-15,0 0 16,21-21 15,0 0-31,0 0 0,0 0 16,1 0-16,-1-21 0,0 21 0,0-21 15,0 0-15,0 0 0,1 21 0,-1-43 16,0 22-16,0 0 0,-21 0 16,21-22-16,0 22 0,1-21 0,-22 0 15,21-1-15,0 1 0,-21-22 0,21 22 16,-21 0-16,21-1 0,0 1 15,-21 0-15,0-1 0,0 22 0,0-21 16,0 21-16,0 0 0,0-1 16,0 44 15,0-1-31,0 21 0,-21-21 0,21 22 16,-21-1-16,0 0 0,0 1 15,21-1-15,-21 0 0,-1 22 0,1-22 16,21 0-16,-21 22 0,21-22 15,-21 1-15,21-1 0,0-21 0,0 21 0,0-20 16,0 20-16,0-21 0,0 0 16,21 0-16,0-21 0,-21 22 0,21-22 15,1 0-15,-1 0 0,0 0 16,0 0-16,0 0 0,0 0 16,1 0-16,-1 0 0,0-22 15,-21 1-15,21 0 0</inkml:trace>
  <inkml:trace contextRef="#ctx0" brushRef="#br1" timeOffset="72584.47">4064 10647 0,'0'0'0,"0"21"16,0 0-16,0 0 0,21 1 16,0-22-1,0 0 1,1 0-16,-1 0 0,0 0 16,0 0-16,21-22 0,-20 1 0,-1 21 15,21-21-15,-21 0 0,0 0 16,22 0-16,-22-1 0,0 1 0,21-21 15,-20 21-15,-1 0 0,-21-1 0,21-20 16,-21 21-16,21 0 0,-21 0 16,0-1-16,0 1 0,0 0 0,0 0 15,0 0-15,-21 0 0,0-1 16,0 22-16,-1 0 16,1 0-1,0 0-15,0 22 16,0-1-16,0 0 0,21 21 15,-22 1-15,1-1 0,0 0 0,0 1 16,0 20-16,0 1 0,-1-1 0,1 1 16,21-22-16,-21 21 0,0 22 15,0-21-15,21-1 0,0 22 0,-21-22 16,21 22-16,-22-22 0,22 22 0,0-21 16,0-1-16,-21 1 0,21-1 15,0 1-15,-21-1 0,21 1 0,0-22 16,0 21-16,0-20 0,0 20 0,0-20 15,0-1-15,0 0 16,0 1-16,0-22 0,0 21 0,0-21 16,0 0-16,0 1 0,21-22 15,0 0-15,1 0 0,-1-22 16,0 1-16,0 0 0,0 0 16,0-21-16,1 20 0,20-20 0,-21 0 15,0-22-15,0 22 0,22 0 0,-22-22 16,0 22-16,-21-22 0,0 1 15,0-1-15,0 22 0,0-22 0,0 1 16,0-1-16,-21 22 0,-21-21 0,20 20 16,-20 1-16,0-22 0,-1 43 15,1-21-15,0 21 0,-1 0 16,1-1-16,0 22 0,-1 0 0,1 0 16,0 0-16,21 0 0,-1 0 15,1 0-15,0 0 0,42 0 31,0 0-15,1 0-16,-1 0 0,0 0 16,21 0-16,-21 0 0,1 0 0,-1 0 15,21-21-15,-21 21 0,0-21 16,22 21-16,-22-21 0,21 21 16,-21-21-16,22 0 0,-22 21 0,0-22 0,21 1 15</inkml:trace>
  <inkml:trace contextRef="#ctx0" brushRef="#br1" timeOffset="73071.89">4868 10689 0,'0'0'16,"0"-21"-1,-21 21-15,0 0 0,0 0 0,0 0 16,-1 0-16,1 0 0,0 0 0,0 21 15,0-21-15,0 21 0,-1 1 16,1-1-16,0 0 0,0 0 16,21 0-16,0 0 0,0 1 0,-21-1 15,21 0-15,0 21 0,0-21 0,0 1 16,0-1-16,0 0 16,0 0-16,21-21 15,0 0-15,0 0 16,0 0-16,1 0 0,-1-21 15,21 0-15,-21 21 0,0-21 0,1-1 16,-1 1-16,0 0 0,0-21 0,21 21 16,-42-1-16,22 1 0,-1-21 15,0 21-15,-21 0 0,21-1 16,-21 1-16,0 0 0,0 42 31,0 0-15,0 1-16,0-1 0,0 0 0,0 0 15,0 0-15,0 0 0,0 1 0,0-1 16,0 0-16,0 0 0,0 0 16,0 0-16,0 1 0,0-1 0,0 0 15,0 0-15,21-21 16,0 0-16,1 0 16,-1 0-16</inkml:trace>
  <inkml:trace contextRef="#ctx0" brushRef="#br1" timeOffset="73584.14">5630 10689 0,'0'0'0,"0"-21"16,0 0-1,-21 21 1,0 0-16,-21 0 0,20 0 15,1 0-15,0 0 0,0 0 16,-21 21-16,20 0 0,1-21 0,0 21 16,21 1-16,-21-22 0,0 21 0,21 0 15,0 0-15,0 0 16,-21 0-16,21 1 0,21-1 16,0-21-1,0 0-15,0 0 0,0 0 16,22 0-16,-22 21 0,0-21 0,0 0 15,22 0-15,-22 21 0,0-21 0,0 0 16,0 21-16,0-21 0,-21 21 0,0 1 16,0-1-1,0 0-15,-21 0 16,0 0-16,0 0 0,0-21 0,-22 22 16,22-1-16,-21-21 0,0 21 0,20-21 15,-20 0-15,0 0 0,21 0 16,-1 0-16,-20 0 0,21 0 0,0 0 15,0-21-15,-1 21 0,1-21 0,0-1 16,21 1-16,-21 0 16,21 0-16,0 0 15,0 0-15,21-1 16,0 22-16,0-21 0,1 0 16,-1 21-16,0-21 0,0 21 0,0-21 15,0 0-15</inkml:trace>
  <inkml:trace contextRef="#ctx0" brushRef="#br1" timeOffset="73936.46">6117 10118 0,'0'-21'15,"-21"21"1,0 0-16,0 21 16,-1 0-16,22 0 0,-21 0 15,21 0-15,0 22 0,0-1 0,-21 0 16,21 1-16,-21-1 0,0 22 0,21-22 16,0 21-16,-21-20 0,-1-1 15,1 22-15,21-22 0,0 0 0,-21-21 16,0 22-16,21-1 0,0-21 0,0 0 15,-21 1-15,21-1 0,0 0 16,0 0-16,21-21 47,0-21-47,0 0 16</inkml:trace>
  <inkml:trace contextRef="#ctx0" brushRef="#br1" timeOffset="74368.21">6054 10880 0,'0'0'0,"-22"0"0,22 21 16,22-21 15,-1 0-31,0 0 15,0-21-15,0 0 0,0-1 16,1 22-16,-1-21 0,0 21 16,-21-21-16,21 0 0,0 0 15,-21 0-15,0-1 16,0 1-16,-21 21 16,0 0-16,0 0 15,0 0-15,-1 0 0,1 21 16,0 1-16,0-1 0,0 0 15,21 0-15,0 0 16,0 0-16,-21 1 0,21-1 16,0 0-16,0 0 0,0 0 0,0 0 15,0 1-15,0-1 0,0 0 16,0 0-16,21 0 16,0-21-16,0 0 15,0 0-15,0 0 16,1-21-16,-1 21 0,-21-21 15,21 0-15,0 21 0</inkml:trace>
  <inkml:trace contextRef="#ctx0" brushRef="#br1" timeOffset="74904.89">6435 10710 0,'0'-21'15,"21"0"1,0 21 0,0-21-16,0 21 0,0 0 0,1 0 15,-1 0-15,0 0 16,0 0-16,0 0 0,-21 21 16,21-21-16,1 21 0,-22 0 15,0 1-15,21-1 0,-21 0 0,21 0 16,-21 0-16,0 0 15,0 1-15,0-1 0,0 0 0,0 0 16,0 0-16,0 0 0,-21 1 16,0-1-16,-1-21 0,22 21 0,-21-21 15,0 21 1,0-21-16,21-21 31,0 0-31,0 0 0,0-1 16,0 1-16,0 0 0,0 0 15,0 0-15,0 0 0,0-1 16,21 1-16,0-21 0,-21 21 0,21 0 16,1-1-16,-1 1 0,-21 0 0,21 0 15,0 0-15,0 0 0,0-1 16,1 22-16,-1-21 0,0 21 16,0 0-1</inkml:trace>
  <inkml:trace contextRef="#ctx0" brushRef="#br1" timeOffset="75351.63">5609 10308 0,'21'0'15,"0"0"-15,1 0 0,-1 0 16,21-21-16,0 21 0,-20 0 16,20 0-16,0 0 0,1-21 0,-1 21 15,0 0-15,-21 0 0,22-21 0,-1 21 16,-21 0-16,22 0 0,-1-21 0,-21 21 15,21 0-15,-20 0 16,20 0-16,-21 0 0,0 0 0,0 0 16,1 0-16,-1 0 0</inkml:trace>
  <inkml:trace contextRef="#ctx0" brushRef="#br1" timeOffset="81903.83">16954 10435 0,'-21'0'0,"0"0"16,0 0 0,0 0-1,0 0-15,-1 0 31,22 21 16,22-21-47,-1 0 16,21 0-16,-21 0 0,22 0 16,-22 22-16,21-22 0,0 0 15,1 0-15,20 0 0,-20 0 0,-1 0 16,21 21-16,1-21 0,-22 0 15,22 0-15,-22 0 0,0 0 0,22 0 16,-22 0-16,1 0 0,-1 0 16,-21 0-16,21 0 0,1 0 0,-22 0 15,21-21-15,-21 21 0,22 0 16,-1 0-16,-21-22 0,0 22 0,22 0 16,-22 0-16,0 0 0,0 0 0,0 0 15,-21-21-15,22 21 16,-1 0-16,-42-21 62</inkml:trace>
  <inkml:trace contextRef="#ctx0" brushRef="#br1" timeOffset="82620.92">17928 10097 0,'0'21'16,"0"0"-16,21 0 0,0-21 15,1 21-15,-22 0 0,21 1 0,0-22 16,21 21-16,-21 0 0,1 0 0,-1-21 15,21 21-15,-21 0 16,0-21-16,1 22 0,-1-22 0,0 0 16,21 21-16,-21-21 0,1 0 15,-1 0-15,0 21 0,0-21 16,0 0 0,-42 0 46,0 0-46,0 0-16,0 0 15,-1 0-15,1 0 16,0 0-16,0 21 0,0 0 16,0 0-16,-1-21 0,1 22 15,21-1-15,-21 0 0,0 0 0,0 0 16,0 0-16,-1 1 0,1 20 15,0-21-15,0 0 0,0 0 0,0 1 16,-1-1-16,1 0 0,0-21 0,0 21 16,0 0-16,21 0 0,-21 1 15,-1-22-15,22 21 16,22-21 15,-1 0-31,0-21 16,0-1-16,0 22 0,0-21 15,-21 0-15,22 21 0,-1-21 0</inkml:trace>
  <inkml:trace contextRef="#ctx0" brushRef="#br1" timeOffset="83604.62">19600 10033 0,'0'0'0,"-21"0"0,-21 21 16,21-21-16,21 21 16,-22-21-16,1 0 15,21 22-15,0-1 16,0 0 0,21-21-1,1 0-15,-1 0 16,0 0-16,0 0 0,21 0 0,-20 0 15,-1 0-15,21 0 0,-21 0 0,0 0 16,22 0-16,-22 0 0,0-21 16,0 21-16,0-21 0,1 21 0,-1-22 15,0 1-15,-21 0 0,21 0 16,-21 0-16,0 0 16,0-1-16,0 1 0,0 0 0,0 0 15,0 0-15,0 0 0,0-1 16,-21 22 15,0 22-15,0-1-16,-1 0 15,22 0-15,0 0 0,0 0 0,-21 1 16,21-1-16,0 0 0,-21 0 0,21 0 16,0 22-16,0-22 0,0 0 15,0 21-15,0-21 0,0 22 0,0-1 16,0-21-16,0 22 0,0-1 0,0-21 15,0 21-15,0-20 0,0 20 16,0-21-16,0 0 0,0 22 0,0-22 16,0 0-16,0 0 0,-21 0 0,0 0 15,0 1-15,-1-1 16,1 0-16,0-21 0,0 21 16,0-21-16,-22 0 0,22 0 0,0 0 15,0 0-15,0 0 0,0 0 0,-1 0 16,1 0-16,0 0 0,0 0 15,0-21-15,0 21 0,-1-21 0,22 0 16,-21-1-16,0 1 16,0 0-1,21 0 1,21 21 0,0 0-16,0-21 15,1 21 1,-1-21-16,0 21 0</inkml:trace>
  <inkml:trace contextRef="#ctx0" brushRef="#br1" timeOffset="84191.6">20066 10372 0,'0'-21'0,"-21"21"16,0 0-1,21 21-15,0 0 16,-22 0-16,22 0 0,0 0 16,-21 1-16,21-1 0,0 0 0,0 0 15,0 0-15,0 0 0,0 1 16,0-1-16,0 0 0,0 0 0,0 0 15,-21 0-15,21 1 16,0-44 31,0 1-47,0 0 16,0 0-1,0 0-15,0 0 0,21-1 0,-21 1 16,0 0-16,21 0 0,1 0 0,-22 0 15,21-1-15,0 1 0,0 0 16,0 21-16,0-21 0,1 21 0,-1 0 16,21-21-16,-21 21 0,0 0 0,1 0 15,-1 0-15,0 0 0,0 0 16,0 21-16,-21 0 0,21-21 0,-21 21 16,22 22-16,-22-22 0,0 0 15,0 0-15,0 0 0,0 0 0,-22 22 16,1-22-16,0 0 0,21 0 15,-21 0-15,0-21 0,21 22 0,-21-1 16,-1 0-16,22-42 47,0 0-47,0-1 16,22 22-16</inkml:trace>
  <inkml:trace contextRef="#ctx0" brushRef="#br1" timeOffset="84548.39">20913 9927 0,'0'21'0,"0"-42"0,0 64 0,-22-1 16,1-21-16,0 64 16,0-64-16,0 21 0,0 1 0,-1-1 15,1 0-15,0 1 0,21-1 16,-21 21-16,0-41 0,0 20 0,-1 0 16,22 1-16,0-22 0,-21 21 0,21-21 15,0 0-15,0 1 0,0-1 16,0 0-16,0 0 0,0 0 15,21-21-15,1 0 16,-1 0 0,0 0-16,0 0 0,-21-21 0,21 0 15,0 21-15,-21-21 0,22 0 0</inkml:trace>
  <inkml:trace contextRef="#ctx0" brushRef="#br1" timeOffset="84751.28">20532 10456 0,'0'0'0,"21"0"0,0 0 0,0 0 15,0 0-15,0 0 0,1 0 0,20 0 16,-21 0-16,0 0 0,0 0 0,1 0 15,20 0-15,-21-21 0</inkml:trace>
  <inkml:trace contextRef="#ctx0" brushRef="#br1" timeOffset="85188.03">21209 10351 0,'-21'0'16,"0"0"-1,-1 0-15,1 21 16,0-21-16,21 21 0,-21 0 0,21 0 16,-21 0-16,21 1 0,-21-1 15,21 0-15,0 21 0,0-21 16,0 1-16,0-1 0,0 0 0,0 0 15,0 0-15,0 0 0,0 1 16,21-22-16,0 21 16,0-21-16,0 0 0,0 0 15,1 0-15,-1 0 0,0 0 16,0-21-16,0 21 0,0-22 0,1 1 16</inkml:trace>
  <inkml:trace contextRef="#ctx0" brushRef="#br1" timeOffset="85591.8">21378 10435 0,'0'-21'15,"0"0"1,21 21 0,1-21-16,-1 21 15,0 0-15,0 0 0,0 0 16,0 0-16,1 21 0,-1 0 15,0 0-15,-21 0 0,21-21 16,-21 22-16,0-1 0,0 0 16,0 0-16,0 0 0,0 0 15,0 1-15,0-1 0,-21 0 16,0-21-16,0 21 16,-1 0-16,22-42 46,0 0-46,0 0 0,0 0 16,22-1-16,-22 1 0,21 0 16,-21 0-16,21 0 0,0 0 0,-21-1 15,21 1-15,0 0 0,1 0 16,-22 0-16,21 21 0,0-21 0,0 21 16</inkml:trace>
  <inkml:trace contextRef="#ctx0" brushRef="#br1" timeOffset="85909.61">21188 10456 0,'21'0'0,"0"0"16,0 0-16,0 0 15,-21-21 16,22 21 16</inkml:trace>
  <inkml:trace contextRef="#ctx0" brushRef="#br1" timeOffset="86567.75">21950 10605 0,'0'0'0,"0"21"0,0 0 0,0 0 16,-21-21-16,21 21 15,-22-21-15,22-21 63,0 0-63,0 0 0,0 0 16,0-1-16,0 1 15,0 0-15,0 0 0,22 0 0,-1 0 16,0-1-16,-21 1 0,21 0 0,0 0 15,0 21-15,1-21 0,-1 21 16,0 0-16,0-21 0,0 21 0,0 0 16,1 0-16,-22 21 15,21 0 1,-21 0-16,0 0 0,0 0 16,0 1-16,0-1 0,0 0 0,0 0 15,0 0-15,0 0 0,-21 1 0,21-1 16,0 0-16,-22-21 15,22 21-15,-21-21 16,21-21 31,21 0-31</inkml:trace>
  <inkml:trace contextRef="#ctx0" brushRef="#br1" timeOffset="87014.53">22415 10499 0,'0'0'16,"22"0"-16,-1 0 15,0 0-15,0-21 16,0 21-16,-21-22 0,21 22 0,1 0 16,-22-21-16,21 21 0,-21-21 15,21 0-15,-21 0 0,21 21 16,-21-21-16,0-1 0,0 1 16,-21 21-1,0 0 1,0 0-16,-1 0 0,1 0 15,0 21-15,21 1 0,-21-1 16,21 0-16,-21 0 0,0 0 16,21 0-16,0 22 0,0-22 0,-22 0 15,22 0-15,0 0 0,0 1 16,0-1-16,0 0 16,0 0-16,22-21 15,-1 0 1,0 0-16,0 0 0,0 0 15,0 0-15,1 0 0,-1-21 16,0 0-16,0 21 0,0-21 0</inkml:trace>
  <inkml:trace contextRef="#ctx0" brushRef="#br1" timeOffset="87371.85">23093 9758 0,'0'0'0,"0"-21"0,0 0 0,0-1 16,0 1-16,0 42 31,0 1-15,0-1-16,0 21 0,-21-21 0,21 22 15,-22-1-15,1 0 0,21 1 16,-21-1-16,21 0 0,-21 1 0,21-1 15,-21 0-15,0 1 0,21-1 16,-22 0-16,22 1 0,0-1 16,-21-21-16,21 21 0,-21-20 0,21-1 15,0 0-15,0 0 0,0 0 0,0 0 16,0 1-16,0-1 0,21-21 31,0 0-15,1 0-16,-1-21 0,0-1 15,0 1-15,0 0 0</inkml:trace>
  <inkml:trace contextRef="#ctx0" brushRef="#br1" timeOffset="87716.62">22839 10181 0,'0'0'0,"21"0"16,0 0 0,0 0-16,0 0 0,1 0 0,-1 0 15,0 0-15,0-21 0,21 21 16,-20 0-16,-1 0 0,0 0 0,0 0 16,0 0-16,0 0 0,1 0 15,-1 0-15,0 0 16,0 0-1,0 0-15,-21 21 79,-21-21-64,0 0-15</inkml:trace>
  <inkml:trace contextRef="#ctx0" brushRef="#br1" timeOffset="88468.78">16997 11853 0,'0'0'15,"-21"0"-15,-1 0 16,1 0-16,0 0 15,0 0 1,21 22-16,21-22 31,0 0-31,0 0 0,22 21 16,-1-21-16,0 0 0,22 0 16,-22 0-16,22 0 0,-1 0 0,1 21 15,-1-21-15,1 0 0,-22 0 0,22 0 16,-1 0-16,-21 0 0,22 0 15,-22 0-15,1 0 0,-1 0 0,21 0 16,-20 0-16,-22 0 0,21 0 0,1 0 16,-22 0-16,0 0 15,0 0-15,-42 0 47,0 0-47,21-21 0,-21 21 16</inkml:trace>
  <inkml:trace contextRef="#ctx0" brushRef="#br1" timeOffset="88907.53">17949 11705 0,'-21'-21'16,"21"42"15,21 0-15,0-21-16,-21 22 0,22-22 0,-1 21 15,0-21-15,-21 21 0,42-21 16,-21 21-16,1 0 0,-1-21 0,0 0 16,21 21-16,-21-21 0,1 0 0,20 22 15,-21-22-15,0 0 0,0 0 0,1 0 16,-1 0-16,0 0 0,0 0 15,-21 21-15,0 0 32,-21 0-17,0-21-15,0 21 0,-1 0 0,1 1 16,-21-1-16,21 0 0,0 0 0,-22 0 16,1 0-16,21 1 0,-22-1 15,22 0-15,-21 0 0,21 0 0,0 0 16,-1 1-16,1-22 0,21 21 0,0 0 31,21-21 0</inkml:trace>
  <inkml:trace contextRef="#ctx0" brushRef="#br1" timeOffset="89836.44">20045 11853 0,'0'0'16,"21"-21"-16,0 21 0,-21-21 0,21 21 16,0-21-16,1 0 15,-1 0-15,-21-1 0,0 1 16,21 21-16,-21-21 0,0 0 0,0 0 15,0 0-15,0-1 16,-21 1-16,0 0 0,-1 21 0,1-21 16,0 21-16,0 0 0,0 0 0,0 0 15,-1 0-15,1 0 16,0 0-16,0 0 0,0 0 0,0 0 16,-1 21-16,1-21 0,0 21 0,0 0 15,0 1-15,21-1 16,-21 0-16,21 0 0,0 0 0,0 0 15,0 1-15,0-1 0,0 0 16,0 0-16,21 0 0,0 0 16,0 1-16,0-22 0,-21 21 15,21 0-15,1 0 0,-1-21 0,0 21 16,0 0-16,0 1 0,0-22 0,1 21 16,-22 0-16,21 0 15,0 0-15,0-21 0,0 21 0,-21 1 0,0-1 16,21-21-16,-21 21 0,0 0 15,0 0-15,-21 0 16,0 1-16,0-1 0,0-21 0,0 21 16,-22 0-16,22-21 0,-21 0 0,-1 21 15,22-21-15,-21 0 0,0 0 16,20 0-16,-20 0 0,21 0 0,-21 0 16,20-21-16,1 0 0,0 21 0,-21-21 15,21 0-15,21-1 0,-22 22 0,1-21 16,0 0-16,21 0 0,0 0 15,0 0-15,0-1 0,0 1 16,0 0-16,0 0 0,0 0 16,21 21-1,0 0-15,1 0 0,-1 0 16,0 0-16,0 0 0,0 0 16,0 0-16,1 0 0,-1 0 15,0 0-15,0 0 0</inkml:trace>
  <inkml:trace contextRef="#ctx0" brushRef="#br1" timeOffset="90256.2">20299 12107 0,'0'0'0,"21"0"0,0 0 15,0 0 1,0 0-16,1 0 0,-1-21 16,0 21-16,-21-21 15,21 0-15,-21 0 16,0 0-16,0-1 16,-21 22-1,0 0-15,0 0 16,-1 0-16,1 0 15,0 22-15,21-1 0,-21 0 16,0 0-16,21 0 0,-21 22 0,21-22 16,0 0-16,0 0 0,0 0 15,0 0-15,0 1 0,0-1 0,0 0 16,0 0 0,21-21-16,0 0 15,0 0-15,0 0 0,0 0 16,1 0-16,-1 0 0,0-21 15,0 0-15,0 0 16,0-1-16</inkml:trace>
  <inkml:trace contextRef="#ctx0" brushRef="#br1" timeOffset="90671.96">20637 12002 0,'0'0'0,"0"-22"31,22 22-15,-1 0-16,0 0 16,0 0-16,0 0 0,0 22 15,1-1-15,-1 0 16,0 0-16,-21 0 16,21 0-16,0 22 0,-21-22 0,21 0 15,1 0-15,-22 0 0,0 1 0,0-1 16,0 0-16,0 0 15,0 0-15,0 0 16,0-42 15,-22 0-31,22 0 16,0 0-16,0 0 0,0-1 16,0-20-16,0 21 0,0 0 15,0 0-15,0-22 0,0 22 16,0 0-16,22 0 0,-1 0 0,-21-1 15,21 1-15,0 21 0,0-21 16,0 21-16,1 0 16,-1 0-16,0 0 0,0 0 15,0 0-15</inkml:trace>
  <inkml:trace contextRef="#ctx0" brushRef="#br1" timeOffset="91008.3">21251 11917 0,'0'21'31,"0"0"-31,0 0 16,0 1-16,0 20 0,0-21 15,21 0-15,1 43 16,-22-43-16,21 0 0,0 0 16,-21 0-16,0 1 0,21-1 15,-21 0-15,21-21 0,-21 21 16,0-42 31,0 0-32,0 0-15,21-1 0,-21 1 16,22 0-16,-22-21 0</inkml:trace>
  <inkml:trace contextRef="#ctx0" brushRef="#br1" timeOffset="91232.17">21548 11875 0,'0'21'16,"-22"0"-16,22 0 15,-21 0-15,0 0 0,21 1 0,-21-1 16,0 0-16,21 0 0,-21 0 16,-1 0-16,22 1 0,-21-1 0,21 0 15,0 0-15,-21 0 0,0 0 0,21 1 16,-21-1-16,42-21 47,0 0-47,0-21 0</inkml:trace>
  <inkml:trace contextRef="#ctx0" brushRef="#br1" timeOffset="91615.95">21696 12086 0,'-21'0'0,"21"21"15,21-21 17,0 0-32,0 0 15,0 0-15,0 0 0,1-21 0,-1 0 16,0 0 0,0 21-16,-21-21 0,0 0 15,0-1-15,21 22 0,-21-21 0,0 0 16,-21 21-1,0 0 1,0 21-16,0-21 0,21 21 16,0 1-16,-22-1 0,22 0 15,-21 0-15,21 0 0,-21 0 0,21 1 16,0-1-16,0 0 0,0 0 16,0 0-16,0 0 0,0 1 0,21-22 15,0 0-15,1 0 16,-1 0-16,0 0 15,0 0-15,0 0 0</inkml:trace>
  <inkml:trace contextRef="#ctx0" brushRef="#br1" timeOffset="92101.74">22098 11938 0,'0'0'0,"0"-42"15,0 21 1,21-1 0,0 22-16,0 0 15,1 0-15,-1 0 16,-21 22-16,21-1 16,-21 0-16,0 0 0,0 0 15,0 0-15,0 22 0,0-22 0,0 0 16,0 21-16,0-20 0,0-1 0,0 0 15,0 0-15,0 0 0,0 0 16,0 1-16,0-1 0,-21-21 16,21 21-16,-21-21 15,21-21 17,0 0-32,0-1 0,0 1 15,0 0-15,0 0 0,0-21 16,21 20-16,0-20 0,0 21 0,-21-21 15,21 20-15,0-20 0,1 21 0,-1-21 16,0 20-16,0 22 0,0-21 16,-21 0-16,21 21 0,1 0 0,-1 0 15,0 0-15,0 0 16,0 0-16,0 0 16,-21 21 15</inkml:trace>
  <inkml:trace contextRef="#ctx0" brushRef="#br1" timeOffset="92930.01">16722 13377 0,'0'0'0,"-22"-21"0,-41 21 16,42 0-16,0 0 15,-1 0-15,1 0 0,0 0 0,0 0 16,42 0 15,21 0-15,-20 0-16,20 0 0,21 0 15,-20 0-15,20 0 0,1 0 0,20 0 16,1 0-16,0 0 0,-1 21 16,1-21-16,0 0 0,-1 0 0,1 0 15,0 0-15,-1 22 0,-20-22 0,-1 0 16,1 0-16,-22 0 0,22 0 16,-22 0-16,0 0 0,1 0 0,-22 21 15,21-21-15,-21 0 0,1 0 0,-1 0 16,-42 0 46,-1-21-62,1-1 0,0 22 16,21-21-16</inkml:trace>
  <inkml:trace contextRef="#ctx0" brushRef="#br1" timeOffset="93380.28">17907 13123 0,'0'22'0,"0"-1"15,21 0 1,0 0-16,0-21 0,1 21 16,-1 0-16,0-21 0,21 0 0,-21 22 15,22-22-15,-22 0 0,21 21 16,1-21-16,-22 0 0,21 0 0,-21 0 16,22 0-16,-22 0 0,0 0 0,0 0 15,0 0-15,-21 21 16,0 0-1,-21 0 1,0-21-16,0 21 16,0-21-16,-1 22 0,-20-1 0,21 0 15,-21-21-15,-1 21 0,1 0 0,0 0 16,20 1-16,-20-1 0,0-21 16,-1 21-16,22 0 0,0 0 0,-21-21 15,21 21-15,-1-21 0,22 22 0,-21-22 16,0 0-16,21 21 0</inkml:trace>
  <inkml:trace contextRef="#ctx0" brushRef="#br1" timeOffset="108984.35">19791 13018 0,'0'0'0,"-21"0"109,21-22-109,0 1 0,0 0 16,0 0-16,0 0 16,0 0-16,0-1 0,0 1 15,0 0-15,0 0 16,0 0-16,0 0 16,0 42 30,0 0-30,0 0-16,0 0 0,0 22 16,0-22-16,0 21 0,-22-21 0,22 22 15,-21-1-15,0 0 0,0 1 16,0-22-16,0 21 0,-1 0 0,-20-20 16,21 20-16,0-21 0,-22 21 0,22-20 15,-21-1-15,21 0 0,0 0 16,-22 0-16,22 0 0,0 1 0,0-1 15,0-21-15,-1 0 0,1 0 0,0 0 16,0 0-16,0 0 16,0 0-16,-1-21 0,1 21 15,21-22-15,-21 1 0,21 0 0,0 0 16,0 0-16,0-22 0,0 22 16,0 0-16,0 0 0,0 0 0,0 0 15,0-1-15,0 1 0,0 0 16,0 0-16,21 0 0,0 21 15,-21-21-15,22 21 16,-1 0 0,0 21-16,-21 0 0,21-21 15,0 21-15,-21 0 0,21 0 16,1 1-16,-22-1 0,21 0 16,0 0-16,0 0 0,0 0 15,0 1-15,1-1 0,-1-21 0,-21 21 16,21-21-16,0 0 0,0 21 15,22-21-15,-22 0 0,0 0 0,0 0 16,0 0-16,0 0 0,22 0 0,-22 0 16,0-21-16,0 21 0,0-21 15,22 0-15,-22 21 0,0-22 0,0 1 16,0 0-16,-21 0 0,22 21 16,-1-21-16,-21 0 0,0-1 15,21 22-15,-21-21 16,0 42 31,-21 1-47,21-1 15,0 0-15,0 0 0,0 0 16,0 0-16,0 1 0,0-1 16,0 0-16,0 0 15,0 0-15,0 0 16,21-21-16,0 0 0,0 0 15,0 0 1,1 0-16,-1 0 0,0 0 0,0 0 16,0 0-16,0-21 0,1 0 0,-1 0 15,0 0-15,-21 0 16,21-1-16,-21 1 0,0 0 0,0 0 16,0 0-16,0 0 0,0-1 0,0 1 15,0 0-15,-21 0 0,0 0 16,0 21-16,21-21 0,-22 21 0,1 0 15,0 0-15,0 0 0,0 0 16,0 0-16,-1 0 0,22 21 16,-21-21-16,0 21 0,0 0 0,21 0 15,0 0-15,0 1 16,-21-1-16,21 0 0,0 0 16,0 0-16,0 0 0,0 1 15,0-1-15,21 0 0,0-21 16,0 0-16,0 0 15</inkml:trace>
  <inkml:trace contextRef="#ctx0" brushRef="#br1" timeOffset="110117.13">20680 13314 0,'0'0'0,"0"-21"16,0 0 0,-21 21-16,-1 0 0,1 0 15,0 0-15,0 0 0,0 0 16,0 0-16,-1 0 0,1 0 16,0 0-16,0 21 0,0-21 15,21 21-15,-21 0 0,21 0 0,0 0 16,0 1-16,-22-1 15,22 0-15,0 0 16,0 0-16,0 0 0,0 1 16,0-1-1,22-21-15,-1 0 16,0 0-16,0 0 0,0 0 16,0 0-16,1-21 0,-1 21 15,-21-22-15,21 1 0,0 0 0,0 21 16,0-21-16,1 0 0,-22 0 0,21-1 15,0 22-15,-21-21 0,21 0 16,-21 0-16,21 0 0,0 21 16,-21 21 31,0 0-47,0 0 15,-21 0-15,21 1 16,0-1-16,0 0 0,0 0 15,0 0-15,0 0 0,0 1 16,0-1-16,21 0 0,1-21 16,-22 21-16,21-21 0,0 0 0,0 0 15,0 21-15,0-21 0,1 0 0,-1 0 16,0 0-16,0 0 0,21 0 16,-20 0-16,-1-21 0,0 0 15,0 0-15,0 21 0,0-21 16,-21-1-16,0 1 0,22 0 15,-1 0-15,-21 0 0,0 0 16,0-1-16,0 1 0,0 0 0,0 0 16,-21 21-1,-1 0-15,1-21 0,0 21 0,0 0 16,0 0-16,0 0 16,-1 0-16,1 21 15,21 0-15,-21-21 0,0 21 16,21 0-16,0 1 0,0-1 0,-21 0 15,21 0-15,0 0 16,0 0-16,0 1 0,0-1 16,0 0-16,0 0 15,21-21 1,0 0-16,0 0 0,0 0 16,1 0-16,-1 0 0,-21-21 0,21 21 15,21-21-15,-21 0 0,1-1 16,-1 1-16,0 0 0,0 0 0,0-21 15,0 20-15,1-20 0,-1 21 0,0-21 16,-21 20-16,21-20 0,0 0 16,0-1-16,1 1 0,-22 21 15,21-21-15,-21 20 0,21-20 0,-21 21 0,0 0 16,0 0 0,0 42 15,0 0-31,0 0 0,0 0 15,-21 0-15,0 22 0,21-22 0,-22 21 16,22 1-16,0-22 0,-21 21 0,21 0 16,-21-20-16,21 20 0,-21 0 15,21-21-15,0 1 0,0 20 0,0-21 16,0 0-16,0 0 0,0 1 0,0-1 16,0 0-16,0 0 15,21-21-15,0 0 16,0 0-16,1-21 15,-1 0-15,0 21 0</inkml:trace>
  <inkml:trace contextRef="#ctx0" brushRef="#br1" timeOffset="111127.53">22606 13145 0,'0'0'0,"21"0"0,0 0 15,0-22-15,1 22 0,-1-21 16,0 0-16,0 21 15,0-21-15,0 21 0,1-21 0,-1 21 16,0-21-16,0-1 0,-21 1 16,21 0-16,0 0 0,-21 0 15,0 0-15,0-1 0,0 1 0,0 0 16,-21 21 0,0 0-16,-21 0 15,21 0-15,-1 0 0,-20 0 16,21 0-16,-21 21 0,20-21 0,1 21 15,0 1-15,0-22 0,0 21 16,0 0-16,-1 0 0,1 0 16,21 0-16,0 1 0,0-1 15,-21 0-15,21 0 0,0 0 16,0 0-16,0 1 0,0-1 16,21-21-16,-21 21 0,21 0 0,1-21 15,-1 21-15,0 0 0,0-21 16,0 22-16,-21-1 0,21-21 0,1 21 15,-1 0-15,0-21 0,0 21 0,0-21 16,0 21-16,-21 1 0,22-1 16,-22 0-16,0 0 15,0 0-15,0 0 16,-22-21-16,1 22 0,0-1 16,-21-21-16,-1 0 0,22 21 0,-21-21 15,0 0-15,-1 0 0,1 0 16,0 0-16,-1 0 0,1 0 0,0 0 15,20 0-15,-20-21 0,21 21 0,0-21 16,0-1-16,-1 1 0,1 0 16,0 0-16,21 0 0,0 0 0,0-1 15,0 1-15,-21 0 0,21 0 0,0 0 16,0 0-16,0-1 0,0 1 16,21 21-16,0 0 15,0 0-15,1 0 0,-1 0 16,0 0-16,0 0 0,0 0 15,0 0-15,1 0 0,-1 0 0,0 0 16,0 21-16</inkml:trace>
  <inkml:trace contextRef="#ctx0" brushRef="#br1" timeOffset="111563.59">23008 13399 0,'21'0'16,"0"0"-16,1 0 16,-1 0-16,0 0 0,0-22 15,0 22-15,0 0 16,-21-21-16,22 21 0,-1-21 0,0 21 15,-21-21-15,0 0 0,21 21 16,-21-21-16,0-1 16,-21 22-1,0 0-15,0 0 16,-1 0-16,-20 0 0,21 0 0,0 22 16,0-22-16,-22 21 0,22 0 0,0 0 15,0 0-15,21 0 0,0 1 16,-21-1-16,21 0 0,0 0 0,0 0 15,0 0-15,0 1 0,0-1 16,21 0-16,0-21 16,0 0-16,0 21 0,0-21 15,1 0-15,-1 0 0,0 0 16,21 0 0</inkml:trace>
  <inkml:trace contextRef="#ctx0" brushRef="#br1" timeOffset="112027.32">23410 13272 0,'0'0'0,"21"0"15,1 0-15,-1 0 16,0 0-1,0 0-15,0 0 16,0 21-16,1 0 16,-1-21-16,-21 21 0,0 0 0,21 0 15,-21 1-15,21-1 0,-21 0 16,21-21-16,-21 21 0,0 0 0,0 0 16,0 1-16,0-1 0,0 0 0,0 0 15,0 0 1,0-42 15,0 0-15,0 0-16,0 0 0,0-1 15,0 1-15,0 0 0,0 0 16,0 0-16,0 0 0,21-1 16,-21 1-16,22 0 0,-22 0 0,21 21 15,0-21-15,0 0 0,0 21 16,0 0-16,1 0 0,-1-22 15,0 22-15,0 0 16,0 0 0,0 0-16</inkml:trace>
  <inkml:trace contextRef="#ctx0" brushRef="#br1" timeOffset="112515.45">24024 13187 0,'21'0'15,"0"21"-15,1 0 16,-22 0-16,0 1 15,0-1-15,0 0 0,0 0 16,21 0-16,-21 0 0,0 1 0,0-1 16,0 0-16,0 0 0,0 0 15,0 0-15,0 1 0,0-1 0,0 0 16,0 0-16,0 0 0,0-42 47,0 0-32,21 0-15,-21 0 0,0-1 16,21 1-16,0 0 0,-21-21 0,21 21 16,1-1-16,-22 1 0,21-21 15,0 21-15,-21 0 0,21-1 16,0 1-16,0 0 0,1 21 16,-22-21-16,21 21 0,0 0 15,0 0 1,0 0-16,-21 21 15,21-21 1,-21 21-16,22-21 16</inkml:trace>
  <inkml:trace contextRef="#ctx0" brushRef="#br1" timeOffset="112978.2">24596 13399 0,'0'0'0,"21"0"0,-21-22 0,21 22 16,0-21-16,0 0 0,0 0 15,-21 0 1,0 0 0,-21 21 15,0 0-31,0 0 16,0 0-16,21 21 0,-21 0 0,-1 0 15,1 0-15,21 0 0,0 1 16,-21-1-16,21 0 15,0 0-15,0 0 0,-21 0 0,21 1 16,0-1-16,0 0 0,0 0 16,0 0-16,0 0 15,21-21-15,0 0 16,-21 22-16,21-22 0,1 0 16,-1 0-16,0 0 0,21 0 15,-21-22-15,1 1 0,-1 0 16,0 21-16,21-21 0</inkml:trace>
  <inkml:trace contextRef="#ctx0" brushRef="#br1" timeOffset="113496.88">25040 13272 0,'0'-22'15,"21"22"17,0 0-32,1 0 15,-1 0-15,0 22 16,-21-1-16,21 0 15,-21 0-15,21-21 16,-21 21-16,0 0 0,0 1 0,0-1 16,0 0-16,0 0 15,0 0-15,0 0 0,0 1 16,-21-22-16,21 21 0,-21-21 0,21 21 16,-21 0-1,0-21-15,21-21 47,0 0-31,21 0-16,0-1 15,-21 1-15,0 0 0,21 0 16,0 0-16,-21 0 0,21-1 0,1 22 16,-22-21-16,0 0 0,21 21 15,0 0-15,-21-21 0,21 21 0,-21-21 16,21 21-16,0 0 15,-21-21-15</inkml:trace>
  <inkml:trace contextRef="#ctx0" brushRef="#br1" timeOffset="125831.44">18436 1588 0,'0'-22'16,"0"1"-1,0 0 1,-21 0 15,0 21-31,0 0 16,-1 0 0,1 0-16,0 0 15,0 0-15,0 0 0,0 0 16,-1 21-16,1 0 15,0-21-15,0 21 0,0 1 16,21-1-16,-21 0 16,21 0-16,0 0 0,-22 0 0,22 1 15,-21-1-15,21 21 0,-21-21 16,21 0-16,0 22 0,0-22 0,0 0 16,-21 21-16,21-20 0,0-1 15,0 0-15,-21 0 0,21 0 0,0 0 16,0 1-16,0-1 0,0 0 15,0 0-15,21-21 16,-21 21-16,21 0 0,0-21 16,0 0-16,1 0 0,-1 22 0,0-22 15,0 0-15,0 0 0,22 0 0,-22 0 16,0 0-16,21 0 0,-21 0 16,1 0-16,20 0 0,-21 0 0,0 0 15,0-22-15,1 22 0,-1 0 16,21-21-16,-21 21 0,0 0 0,1-21 15,-1 0-15,0 0 0,0 0 16,0 21-16,-21-22 0,21 1 16,-21 0-16,22 0 0,-1 0 0,-21 0 15,0-22-15,0 22 0,0 0 16,0 0-16,0 0 0,0-1 16,0 1-16,0 0 0,0 0 0,0 0 15,0 0-15,0-1 0,0 1 16,-21 0-16,21 0 0,-22 0 0,22 0 15,0-1-15,-21 1 0,0 0 16,0 21-16,21-21 0,-21 0 0,0 21 16,-1 0-16,1-21 0,0 21 15,-21 0-15,-1 0 16,22 0-16,0 0 0,0 0 0,0 0 16,0 0-16,-1 0 15,1 21-15,0-21 0,0 21 0,0 0 16,0-21-16,21 21 0,-22 0 15,1 1-15,0-1 0,21 0 0,0 0 16,0 0-16,-21 0 0,21 22 16,0-22-16,0 0 0,0 21 0,0-20 15,0-1-15,0 0 0,0 0 16,0 21-16,0-20 0,0-1 0,21-21 16,-21 21-16,21 0 0,0 0 15,1-21-15,-22 21 0,21-21 0,0 0 16,0 22-16,0-22 0,0 0 0,1 0 15,-1 0-15,0 0 16,0 0-16,0 0 0,0 0 0,1 0 16,-1 0-16,0-22 0,0 22 0,0 0 15,0-21-15,1 21 0,-22-21 16,21 21-16,-21-21 0,21 0 0,0 0 16,-21-1-16,0 1 15,0 0-15,0 0 0,0 0 16,0-22-16,0 22 0,0 0 15,0 0-15,0 0 0,0 0 0,-21-1 16,0 1-16,0 0 16,21 0-16,-22 21 0,1 0 0,21-21 15,-21 21-15,0 0 0,0 0 16,0 0-16,-1 0 16,1 0-16,0 0 0,0 0 0,0 0 15,21 21-15,-21 0 0,-1-21 16,1 21-16,21 0 0,0 1 0,-21-1 15,21 0-15,-21 0 0,21 0 16,-21 0-16,21 1 0,0-1 0,0 0 16,0 0-16,0 0 0,0 0 15,0 1-15,0-1 16,21-21-16,0 21 0,0-21 16,0 0-16,1 0 15,-1 0-15,0 0 0,0 0 16,0 0-16,0 0 0,1 0 15,-1 0-15,0-21 0,-21 0 16,21 21-16,-21-22 0,0 1 16,0 0-16,0 0 15,0 0-15,0 0 0,-21-1 16,0 1-16,0 21 16,-1 0-16,1 0 0,0 0 15,0 0-15,0 0 16,0 0-1,-1 21-15,22 1 16,0-1-16,-21-21 16,21 21-16,0 0 15,0 0 1,21-21 15</inkml:trace>
  <inkml:trace contextRef="#ctx0" brushRef="#br1" timeOffset="133464.06">7620 4741 0,'0'22'0,"-21"-22"16,21 21 0,0-42 140,21 21-141,-21-22-15,21 22 16,-21-21-16,21 21 0,0 0 16,-21-21-16,22 21 15,-1-21 1,0 21-16,0-21 16,0 21-16,-21-21 15,21 21-15,1 0 0,-22-22 0,21 22 16,0 0-16,0-21 0,0 21 15,0-21-15,-21 0 0,22 21 16,-1 0-16,-21-21 16,21 21-16,0 0 0,-21-21 15,21 21-15,0-22 16,1 22-16,-1-21 16,0 21-16,0-21 15,0 21-15,-21-21 0,21 21 0,1-21 16,-1 21-16,-21-21 0,21 21 15,0 0-15,-21-22 16,21 22-16,0-21 0,1 21 16,-22-21-16,21 21 0,0 0 15,-21-21-15,21 21 0,0-21 16,0 21-16,1 0 16,-22-21-16,21 21 0,0-22 15,0 22-15,0 0 0,-21-21 16,21 21-16,1 0 0,-1-21 15,0 21-15,-21-21 0,21 21 16,0 0-16,0 0 0,1 0 16,-22-21-16,21 21 0,0-21 15,0 21-15,21-22 0,-20 22 0,-1 0 16,0-21-16,0 21 0,0 0 16,0-21-16,1 0 0,-1 21 0,0 0 15,0-21-15,0 21 0,0 0 16,1-21-16,-1 21 15,0-22-15,0 22 0,0 0 16,0-21-16,1 21 16,-1-21-16,0 21 0,0-21 0,0 21 15,0 0-15,-21-21 0,22 21 16,-1 0-16,-21-21 0,21 21 16,0 0-16,0-22 0,0 1 15,1 21-15,-1 0 0,0-21 16,0 21-16,0 0 0,0 0 15,1-21-15,-1 21 0,0 0 0,0 0 0,0-21 16,0 21-16,1 0 16,-1 0-16,0-21 0,0 21 0,21 0 15,-20 0-15,-1-22 0,0 22 16,0-21-16,21 21 0,-20 0 0,-1 0 16,21-21-16,-21 21 0,0 0 0,1-21 15,20 21-15,-21 0 0,0 0 16,0-21-16,22 21 0,-22-21 0,0 21 15,0 0-15,0 0 0,1-22 16,-1 22-16,0 0 0,0 0 0,0-21 16,0 21-16,1-21 0,-1 21 15,21 0-15,-21-21 0,0 21 16,1 0-16,-1-21 0,21 21 0,-21 0 16,0-21-16,22 21 0,-22-22 0,0 22 15,0 0-15,22-21 0,-22 21 16,0 0-16,0 0 0,21-21 0,-20 21 15,-1 0-15,0 0 0,0-21 16,21 21-16,-20 0 0,-1 0 0,21-21 16,-21 21-16,22 0 0,-22 0 0,21-21 15,-21 21-15,22 0 0,-1 0 16,-21-22-16,21 22 0,-20 0 0,20 0 16,-21 0-16,21-21 15,1 21-15,-22 0 0,21-21 0,1 21 16,-1 0-16,-21 0 0,21 0 0,1 0 15,-1-21-15,0 21 0,-20 0 16,20 0-16,0 0 0,1 0 0,-1-21 16,-21 21-16,21 0 0,1 0 15,-1 0-15,-21 0 0,22 0 0,-22 0 16,21-21-16,-21 21 0,22 0 0,-22 0 16,0 0-16,21 0 0,-21 0 15,1 0-15,20 0 0,-21 0 16,0 0-16,22 0 0,-22 0 0,21 0 15,-21 0-15,22 0 0,-1 0 16,-21 0-16,21 0 0,1 0 0,-1 0 16,0 0-16,-20 0 0,20 0 15,0 0-15,1 21 0,-22-21 0,21 0 16,0 0-16,-20 21 0,20-21 16,-21 0-16,21 0 0,-20 21 0,20-21 15,-21 0-15,0 0 0,22 21 0,-22-21 16,0 0-16,21 0 0,-21 21 15,1-21-15,20 22 0,0-22 0,-21 0 16,22 21-16,-1-21 0,22 0 16,-22 21-16,0-21 0,22 0 0,-22 21 15,0-21-15,1 21 0,20-21 16,-20 21-16,-1-21 0,0 0 16,1 22-16,-1-22 0,0 21 0,1-21 15,-22 21-15,21-21 0,0 21 16,1-21-16,-22 21 0,21-21 0,1 21 15,-22-21-15,21 22 0,-21-22 0,22 21 16,-22-21-16,21 21 0,-21-21 16,22 21-16,-22 0 0,21-21 0,-21 21 15,0-21-15,22 22 0,-22-22 0,0 21 16,21-21-16,1 21 16,-22 0-16,0-21 0,0 21 0,0-21 15,1 21-15,-1-21 0,21 22 16,-21-22-16,0 21 0,1 0 15,-1-21-15,-21 21 0,21-21 0,0 21 16,0 0-16,0-21 0,1 22 16,-1-1-16,0-21 0,0 21 0,0 0 15,0-21-15,1 21 0,-1 0 0,0-21 16,0 22-16,0-1 0,0-21 16,1 21-16,-1 0 0,0-21 0,21 21 15,-42 0-15,43-21 0,-43 22 16,21-22-16,0 21 0,0-21 0,0 21 15,0-21-15,1 21 0,-22 0 16,21-21-16,0 21 0,0-21 16,0 22-16,0-1 0,1-21 0,-22 21 15,21 0-15,0-21 0,0 21 0,0-21 16,0 21-16,1 1 0,-1-22 16,-21 21-16,21 0 0,0-21 0,0 21 15,0-21-15,1 21 0,-1 0 0,0-21 16,0 22-16,0-22 0,0 21 15,1-21-15,-1 21 0,0-21 0,0 21 16,0 0-16,0-21 0,1 21 16,20 1-16,-21-1 0,0-21 15,0 21-15,1 0 0,-1-21 0,0 21 16,0-21-16,0 21 16,0 1-16,1-22 0,-1 21 0,0-21 15,-21 21-15,21 0 0,0-21 0,0 21 16,1-21-16,-1 21 0,0-21 15,0 22-15,0-22 16,-21 21-16,21-21 16,1 21-16,-22 0 15,21-21 1,0 21 0,-21 0-1,21-21 1,-21 22-1,21-22-15,0 0 16,-21 21-16,22-21 16,-1 0-1,-21 21 1,21-21-16,0 0 16,0 0-1,0 0 1,1 0 15,-1 0-31,0 0 31,0 0-31,0 0 63,-21-21 46,0 0-109</inkml:trace>
  <inkml:trace contextRef="#ctx0" brushRef="#br1" timeOffset="134767.87">17568 4636 0,'-21'0'15,"21"-22"-15,0 44 79,0-1-79,0 0 0,0 0 15,0 0-15,0 0 16,0 1-1,0-1-15,21 0 0,0 0 16,-21 0-16,22-21 0,-1 21 16,-21 1-16,0-1 0,21-21 15,-21 21-15,21 0 0,0-21 0,-21 21 16,21 0-16,1 1 0,-1-22 16,0 21-1,-21 0-15,21-21 0,-21 21 16,21-21-16,0 21 15,-21 0 1,22-21 15,-22 22-15,-22-1 62,1-21-62,21 21-16,-21-21 15,0 21 1,0-21-16,0 0 0,-1 21 16,1-21-16,0 0 0,21 21 0,-21-21 15,0 0-15,0 0 0,-1 22 16,1-22-16,0 0 0,0 21 15,0-21-15,0 0 0,-1 0 16,22 21-16,-21-21 0,0 0 16,0 0-16,0 21 0,0-21 15,-1 0-15,1 21 16,0-21-16,21 21 0,-21-21 16,0 0-16,0 0 15,21 22-15,-22-22 16,1 0-16,0 0 15,21 21 17,21-21 46,0 0-63,1-21-15,-1 21 0,0 0 16,0-22-16,0 22 0,0-21 0,1 21 16,-1-21-16,0 21 0,21-21 0,-21 21 15,1-21-15,-1 21 0,0 0 16,0-21-16,0 21 0,0 0 0,1-22 16,-1 22-16,0 0 15,0-21-15,0 21 16,0 0 31,-21-21 62,-21 21-93</inkml:trace>
  <inkml:trace contextRef="#ctx0" brushRef="#br1" timeOffset="181419.48">9334 741 0,'22'0'31,"-22"21"0,21-21-15,0 0-1,0 0-15,0 0 16,0 0-16,1-21 16,-1 21-16,0-21 15,0 0-15,0 21 0,0-22 0,1 1 16,-1 21-16,-21-21 0,21 0 16,0 21-16,0-21 0,-21 0 0,0-1 15,0 1-15,0 0 0,0 0 16,0 0-16,0 0 0,0-1 15,0 1-15,-21 0 0,21 0 0,-21 21 16,0-21-16,21 0 0,-21 21 16,-1 0-16,1 0 0,0 0 15,0 0-15,0 0 16,0 0-16,21 21 0,-22 0 0,1 0 16,0 0-16,0 0 0,0 1 15,0-1-15,-1 0 0,1 0 0,0 21 16,21-20-16,-21 20 0,0-21 15,0 0-15,21 22 0,0-22 0,-22 0 16,22 21-16,0-21 0,0 1 16,0-1-16,0 0 0,0 0 0,0 0 15,22 0-15,-1 1 16,0-1-16,0-21 0,0 21 16,0-21-16,-21 21 0,22-21 15,-1 0-15,21 21 0,-21-21 16,0 21-16,1-21 0,-1 22 0,21-22 15,-21 21-15,0-21 0,22 21 16,-22 0-16,0-21 0,0 21 0,0 0 16,1-21-16,-1 22 0,-21-1 0,0 0 15,0 0-15,0 0 16,0 0-16,-21 1 0,-1-1 0,1 0 16,0-21-16,0 21 0,-21 0 15,20-21-15,1 21 0,-21-21 0,21 0 16,-22 22-16,22-22 0,-21 0 15,21 0-15,-22 0 0,22 0 16,-21 0-16,21-22 0,-22 22 0,22-21 16,-21 0-16,21 21 0,0-21 15,-1 0-15,1 21 0,0-21 0,0 21 16,21-22-16,0 1 16,0 0 15,21 21 16,0 0-47,0 0 0,1 0 15</inkml:trace>
  <inkml:trace contextRef="#ctx0" brushRef="#br1" timeOffset="182495.96">9969 1037 0,'0'-21'16,"0"42"31,0 0-31,0 1-16,0-1 0,0 0 15,0 0-15,0 0 0,0 0 16,0 1-16,0-1 0,0 0 15,0 0-15,0 0 16,22-21 0,-22 21-16,21-21 0,0 0 15,0 0-15,0 0 0,0 0 16,1-21-16,-1 21 0,0-21 16,0 0-16,0 21 0,0-21 15,1 0-15,-1-1 0,0 22 0,-21-21 16,21 0-16,0 0 0,-21 0 15,0 0-15,21-1 0,-21 1 16,0 0 0,0 0-1,0 42 48,0 0-48,0 0-15,0 1 0,0-1 16,0 0-16,0 0 0,0 21 0,0-20 16,0-1-16,22 21 0,-22-21 0,0 22 15,0-1-15,0-21 0,0 21 16,0 1-16,21-1 0,-21 0 0,0 1 16,0-1-16,0 0 0,0 22 15,0-22-15,0 1 0,0-1 0,0 21 16,0-20-16,0-1 0,0 0 15,0 1-15,0-1 0,-21 0 0,21-20 16,-22 20-16,22 0 0,0 1 16,0-22-16,-21 21 0,0-21 0,21 22 15,-21-22-15,21 0 0,0 21 0,-21-21 16,0 1-16,21-1 0,-22 0 16,1 0-16,0 0 0,0-21 15,0 21-15,0-21 0,-1 0 16,1 0-16,0 0 0,0 0 15,0-21-15,-22 21 0,22-21 16,-21 0-16,0-21 0,-1 20 0,-20 1 16,20-21-16,-20 21 0,21-22 15,-1 1-15,-20 0 0,20 21 0,1-22 16,0 1-16,21 21 0,-1-22 0,1 1 16,0 0-16,0-1 0,21 22 15,-21-21-15,21 0 0,0 20 0,0-20 16,0 0-16,0 21 0,0-22 0,21 22 15,-21 0-15,21 0 0,0 0 16,-21-1-16,21 1 0,1 0 0,-22 0 16,21 21-16,-21-21 0,21 21 15,0 0-15,-21-21 0,21 21 0,0-22 16,1 22 0,-1 0-1,-21-21-15,21 21 0,0 0 16,0-21-1,0 21-15,1 0 0</inkml:trace>
  <inkml:trace contextRef="#ctx0" brushRef="#br1" timeOffset="183187.98">10393 1037 0,'0'0'0,"0"-21"16,0 42 30,0 0-46,0 1 16,0-1-16,0 0 0,0 0 16,0 0-16,0 0 0,21 1 0,-21-1 15,0 0-15,0 0 0,0 0 16,0 0-16,0 1 0,0-1 16,0 0-1,0-42 32,0 0-31,0-1-1,0 1-15,0 0 0,0 0 0,0 0 16,0 0-16,0-1 0,0 1 16,21 0-16,0 0 15,0 0-15,-21 0 0,22-1 0,-1 1 16,0 0-16,0 0 0,0 0 15,0 21-15,1-21 0,-1 21 0,0 0 16,0 0-16,0 0 0,0 0 16,1 0-16,20 0 15,-21 21-15,0 0 0,-21 0 0,0 0 16,21 22-16,-21-22 0,0 0 0,0 21 16,0-21-16,0 1 0,0-1 15,0 0-15,0 0 0,0 0 0,0 0 16,0 1-16,-21-1 15,21 0-15,0 0 16,-21-21 31,21-21-47,0 0 16</inkml:trace>
  <inkml:trace contextRef="#ctx0" brushRef="#br1" timeOffset="183572.76">11261 847 0,'0'0'0,"0"-21"0,-22 21 31,22-22-31,-21 22 0,0 0 0,0 0 16,0 0-16,0 22 16,-1-1-16,1-21 0,0 21 0,21 0 15,-21 0-15,21 22 0,-21-22 16,21 0-16,0 21 0,0 1 0,0-22 16,0 21-16,0-21 0,0 22 15,0-22-15,0 0 0,0 21 16,0-21-16,0 1 0,0-1 15,21 0-15,0-21 0,-21 21 16,21-21-16,0 0 0,1 0 16,-1 0-16,0 0 0,0 0 15,0-21-15,0 0 16,1 0-16,-1 21 0,0-22 0,-21 1 16,21-21-16,0 21 0</inkml:trace>
  <inkml:trace contextRef="#ctx0" brushRef="#br1" timeOffset="184206.5">11472 360 0,'0'0'0,"0"21"31,0 0-31,0 0 0,0 1 16,0-1-16,0 21 0,0 0 16,0 1-16,0-1 0,0 0 0,0 1 15,0 20-15,0-20 0,0 20 16,0-21-16,0 1 0,0-1 0,0 0 16,0 1-16,0-22 0,0 21 15,0-21-15,0 1 0,0-1 0,0 21 16,0-21-16,0 0 0,0 1 15,0-1 1,-21-21 0,0 0-1,21-21 1,0-1-16,0 1 16,0 0-16,0 0 15,0 0-15,0 0 0,0-1 0,0 1 16,21 0-16,-21 0 0,21 0 0,0 0 15,-21-1-15,22 1 0,-1 21 16,0-21-16,0 0 0,0 21 0,0-21 16,1 21-16,-1 0 15,0 0-15,0 21 0,0 0 16,-21 0-16,21 0 16,-21 1-16,0 20 0,22-21 15,-22 0-15,0 0 0,0 1 0,0-1 16,0 0-16,0 0 0,0 0 15,0 0-15,0 1 0,0-1 0,0 0 16,-22 0 0,22-42 31,0 0-47,0 0 0</inkml:trace>
  <inkml:trace contextRef="#ctx0" brushRef="#br1" timeOffset="184718.4">12044 995 0,'0'-21'15,"0"0"1,21 21 0,-21-22-16,21 22 0,0 0 15,0 22 1,-21-1-16,22-21 16,-22 21-16,0 0 0,21 0 15,-21 0-15,21 1 0,-21-1 0,0 0 16,0 21-16,0-21 0,0 1 0,0-1 15,0 0-15,0 0 0,0 0 16,0 0-16,0 1 0,0-1 16,-21-21 15,21-21-15,0-1-16,0 1 0,0 0 15,0 0-15,0 0 16,0 0-16,0-22 0,0 22 0,0 0 15,0 0-15,0 0 0,0-1 16,0 1-16,21 0 0,-21 0 0,21 21 16,-21-21-16,21 21 0,0-21 15,1 21 1,-1 0-16,-21-22 0,21 22 0,0 0 31,0 0-31</inkml:trace>
  <inkml:trace contextRef="#ctx0" brushRef="#br1" timeOffset="185240.29">12636 889 0,'-21'0'16,"0"0"-1,21 21-15,-21-21 16,21 21-16,-21 1 0,0-1 16,21 0-16,0 0 0,0 21 15,0-20-15,-22-1 0,22 21 0,0-21 16,0 0-16,-21 1 0,21-1 15,0 0-15,0 0 0,0 0 0,0 0 16,0 1-16,21-22 0,1 21 16,-1-21-16,0 0 15,0 0-15,0 0 0,0 0 16,1 0-16,-1-21 16,0 21-16,0-22 0,0 1 15,-21 0-15,21 21 0,-21-21 0,0 0 16,0 0-16,0-1 15,0-20-15,0 21 0,0 0 0,-21-22 16,0 22-16,21-21 0,-21 21 0,0 0 16,0-1-16,21 1 0,0 0 15,-22 21-15,1-21 0,0 21 16,21 21 0,-21-21-1,21 21-15,-21 0 16,21 1-1</inkml:trace>
  <inkml:trace contextRef="#ctx0" brushRef="#br1" timeOffset="186296.99">13039 910 0,'0'-21'0,"0"42"63,0 0-63,0 1 15,0-1-15,0 0 0,21 21 16,-21-21-16,0 22 0,21-22 0,-21 21 16,0-21-16,0 1 15,0 20-15,0-21 0,0 0 0,0 0 0,0 1 16,0-1-16,0 0 0,0 0 16,0 0-16,0 0 15,-21-21 16,21-21-15,0 0-16,0 0 0,0 0 16,0 0-16,0-1 15,0 1-15,0 0 0,0-21 0,0 21 16,21-1-16,-21 1 0,21-21 16,0 21-16,0 0 0,1-1 0,-1 1 15,21 0-15,-21 0 0,0 0 16,1 0-16,-1-1 0,0 22 15,0 0-15,0 0 0,0 0 0,1 0 16,-1 0-16,0 22 0,0-1 16,-21 0-16,0 0 0,21 0 0,-21 22 15,0-22-15,0 21 0,0-21 16,0 0-16,0 22 0,0-22 0,0 0 16,0 0-16,0 0 0,0 1 0,-21-1 15,21 0-15,0 0 16,-21 0-1,21-42 32</inkml:trace>
  <inkml:trace contextRef="#ctx0" brushRef="#br1" timeOffset="186585.83">13822 995 0,'0'21'15,"0"0"-15,0 0 16,0 1-16,0-1 0,0 0 0,0 0 15,0 0-15,-21 22 0,21-22 16,0 0-16,-22 0 0,22 0 0,0 0 16,0 1-16,0-1 0,0 0 15,-21-21-15,21 21 0,0 0 16,0-42 15</inkml:trace>
  <inkml:trace contextRef="#ctx0" brushRef="#br1" timeOffset="187028.75">13864 889 0,'0'0'0,"64"0"15,-43 0-15,0 0 16,0 0-16,0-21 0,0 0 15,-21 0-15,22 21 0,-22-22 16,0 1-16,0 0 0,0 0 16,0 0-16,-22 21 0,1-21 15,0-1-15,0 22 16,0 0-16,0 0 0,-1 0 16,1 0-16,0 0 0,21 22 15,-21-1-15,0 0 16,21 0-16,0 0 15,0 0-15,0 1 16,0-1 0,21-21-16,0 0 0</inkml:trace>
  <inkml:trace contextRef="#ctx0" brushRef="#br1" timeOffset="187940.23">14287 1058 0,'22'-21'15,"-1"21"1,0-21-16,0 21 15,0 0-15,0 0 16,1 0 0,-1 0-16,0 0 0,-21 21 15,0 0-15,0 1 0,0-1 16,0 0-16,0 0 0,0 0 0,0 0 16,0 1-16,0-1 0,0 21 0,-21-21 15,0 0-15,-1 1 0,1-1 16,0 0-16,0 0 0,0 0 0,0 0 15,-1 1-15,1-22 16,0 0-16,42 0 63,0 0-63,1 0 15,-1-22-15,0 22 0,0 0 16,0 0-16,0 0 0,1 0 0,-1 0 15,0 0-15,0 0 0,0 22 0,0-22 16,1 21-16,-1 0 0,0-21 16,0 21-16,-21 0 0,21 0 0,0 1 15,-21-1-15,0 21 0,0-21 16,22 0-16,-22 22 0,0-22 0,0 21 16,0 1-16,0-1 0,0 0 0,0 1 15,0-1-15,-22 0 16,1 1-16,0-1 0,0 0 0,0 1 15,21-1-15,-21 0 0,-1-21 0,1 22 16,0-22-16,-21 21 0,21-21 0,-1 1 16,1-1-16,-21 0 0,21-21 15,-22 21-15,1-21 0,21 21 0,-21-21 16,-1 0-16,22 0 0,-21 0 0,21-21 16,-22 0-16,22 0 0,0-22 15,-21 1-15,20 0 0,1-1 0,21-20 16,-21-1-16,21 1 0,-21-1 15,21-20-15,0 20 0,0 1 0,0-1 16,21 1-16,0 20 0,0 1 16,1 0-16,-1-1 0,0 22 15,21 0-15,-21 0 0,22 0 0,-22 0 16,21 21-16,1 0 0,20 0 16,-21 0-16,1 0 0,-22 0 15,21 0-15,-21 21 0,22 0 0,-22-21 16,0 21-16,0 0 0,-21 22 0,0-22 15,0 0-15,0 0 0,0 0 16,0 0-16,0 1 0,0-1 0,0 0 16,0-42 31</inkml:trace>
  <inkml:trace contextRef="#ctx0" brushRef="#br1" timeOffset="188588.01">15155 974 0,'0'0'0,"0"-21"0,0-1 0,0 1 0,0 0 16,0 0-16,0 0 15,-21 0-15,0 21 0,0-22 16,0 22-16,-1 0 16,1 0-16,-21 0 0,21 22 0,0-22 15,-1 21-15,1 21 0,0-21 16,0 0-16,0 22 0,0-1 0,-1 0 15,1 1-15,21-1 0,0 0 0,0 1 16,0-22-16,0 21 0,0-21 16,0 22-16,0-22 0,0 0 15,0 0-15,21-21 16,1 0-16,-1 0 16,0 0-16,0 0 0,0 0 0,0-21 15,1 0-15,-1 21 0,0-21 16,0 0-16,0-22 0,0 22 0,1 0 15,-1-21-15,0-1 0,0 1 0,0 0 16,-21-1-16,0 1 0,0 21 16,21-22-16,-21 1 0,0 21 15,0 0-15,22 0 0,-22-1 0,0 1 16,0 42 15,0 1-31,0-1 0,0 0 0,0 21 16,0-21-16,0 22 0,0-1 0,0 0 15,0 1-15,-22-1 0,22-21 16,0 22-16,-21-22 0,21 0 0,0 21 16,0-21-16,0 1 0,0-1 15,21-21 1,1 0 0,-1 0-16,-21-21 15,21-1-15,0 22 0</inkml:trace>
  <inkml:trace contextRef="#ctx0" brushRef="#br1" timeOffset="188943.81">15706 339 0,'0'0'0,"0"-21"16,0 42-1,0 0 1,0 0-16,-22 21 0,22-20 0,0 20 16,0 0-16,-21 1 0,0 20 15,21-21-15,-21 22 0,21-22 16,0 22-16,-21-1 0,0-20 0,21 20 16,-22-21-16,22 22 0,0-22 0,0-21 15,0 22-15,-21-1 0,21-21 16,0 0-16,0 1 0,0-1 0,0 0 15,0 0-15,21-21 32,1 0-17,-1 0-15,-21-21 16,0 0-16,0 0 0,21 21 0,0-22 16,-21 1-16,21 0 0</inkml:trace>
  <inkml:trace contextRef="#ctx0" brushRef="#br1" timeOffset="189221.38">15917 931 0,'0'22'16,"0"-1"-16,0 0 15,0 0-15,0 0 0,-21 0 16,21 22-16,0-22 0,0 21 0,-21-21 15,0 22-15,21-22 0,-21 21 16,21-21-16,0 1 0,0-1 0,0 0 16,0 0-16,0 0 0,0 0 15,21-21 1,0 0 0,-21-21-16,21 0 0,0 21 0,-21-21 15,21 0-15,1 0 0,-1-1 16</inkml:trace>
  <inkml:trace contextRef="#ctx0" brushRef="#br1" timeOffset="190001.66">16256 974 0,'0'21'32,"-21"-21"-32,0 21 0,21 0 15,-22 0-15,22 1 0,-21-1 16,0 0-16,21 0 0,0 0 0,-21 0 15,21 22-15,-21-22 0,21 0 16,0 0-16,0 0 0,0 1 16,0-1-16,21-21 31,0 0-31,0 0 0,0 0 16,1-21-16,-22-1 15,0 1-15,21 0 16,-21 0-16,0 0 0,0 0 0,0-1 15,0 1-15,21 0 0,-21 0 16,0-21-16,0 20 0,0 1 0,21 0 16,0 0-16,0 0 0,1 0 15,-1-1-15,0 1 16,0 21-16,0 0 0,0 0 0,1 0 16,-1 0-16,0 0 15,0 0-15,0 21 0,0 1 16,-21-1-16,0 0 0,0 0 0,22 0 15,-22 0-15,0 22 0,0-22 16,0 0-16,0 0 0,0 22 0,0-22 16,0 0-16,0 0 0,0 0 15,0 0-15,0 1 16,0-1 0,-22-42 15,22-1-16,0 1-15,0 0 16,0 0-16,0 0 0,0-22 0,22 22 16,-1-21-16,0 21 0,-21-22 15,21 1-15,0 0 0,0 21 0,1-22 16,20 22-16,-21 0 0,0 0 16,0 0-16,1-1 0,20 22 0,-21 0 15,0 0-15,0 0 0,1 22 16,-1-1-16,0 0 0,-21 0 0,0 0 15,21 0-15,-21 22 0,0-22 0,0 21 16,0-21-16,0 22 0,0-22 16,0 0-16,0 21 0,0-20 15,-21-1-15,21 0 0,0 0 0,0 0 16,-21 0-16,21 1 0,0-1 16,-21-21-16,21 21 15,0-42 16,0 0-31</inkml:trace>
  <inkml:trace contextRef="#ctx0" brushRef="#br1" timeOffset="190263.51">16700 508 0,'0'0'0,"-21"0"0,0 0 16,0 0-16,0 0 31,0 0-15,-1 21 15,1-21-15</inkml:trace>
  <inkml:trace contextRef="#ctx0" brushRef="#br1" timeOffset="190615.59">15684 783 0,'22'0'16,"-1"0"-16,21 0 15,-21 0-15,0 0 0,1 0 0,20 0 16,-21 0-16,0 0 0,22 0 16,-22 0-16,0 0 0,0 0 0,0 0 15,0 0-15,1 0 0,-1 0 16,0 0 0</inkml:trace>
  <inkml:trace contextRef="#ctx0" brushRef="#br1" timeOffset="192562.6">1778 15536 0,'0'-21'0,"-21"21"31,0 0 0,-1 21-15,22 1-16,0-1 16,0 0 15,0-42 16,22 21-32,-22-21-15,0-1 0,0 1 16,0 0 0,0 0-1,-22 21 1,1 0-16,21 21 16,0 0-16,-21 0 15,21 1-15,0-1 0,-21 0 16,21 0-16,0 0 0,0 0 0,0 1 15,0-1-15,0 0 0,0 0 16,0 0-16,0 0 0,0 1 16,21-22-16,0 21 15,0-21-15,1 0 0,-1 0 16,0 0-16</inkml:trace>
  <inkml:trace contextRef="#ctx0" brushRef="#br1" timeOffset="192971.36">2074 15579 0,'-21'0'0,"0"0"15,21 21-15,-21-21 0,21 21 16,-21-21-16,21 21 0,0 0 31,21-42 16,0 0-31,-21 0-16,0 0 15,0 0 1,-21 21 15,0 0-31,-1 21 16,22 0-16,0 0 15,0 0-15,0 0 16,0 1-16,0-1 16,0 0-16,0 0 0,22 0 15,-22 0-15,21-21 16</inkml:trace>
  <inkml:trace contextRef="#ctx0" brushRef="#br1" timeOffset="-178696.57">3429 14923 0,'-21'0'0,"0"0"15,-1 0 1,1 0 0,0 0-1,0 21 1</inkml:trace>
  <inkml:trace contextRef="#ctx0" brushRef="#br1" timeOffset="-178292.67">2942 14965 0,'-21'0'0,"42"0"0,-63-21 0,21 21 31,42 0 0,0 0-15,21 0-16,-21 0 0,43 0 15,-22 0-15,1 0 0,20 0 0,1 0 16,-1 0-16,1 0 0,-1-21 16,1 21-16,-1 0 0,-21 0 0,22 0 15,-22-22-15,1 22 0,-1 0 16,0 0-16,-21 0 0,22 0 15,-22 0-15,0 0 0,0 0 16,-42 0 15,0 0-31,0 22 16,0-22-16,-1 0 0,1 0 0,0 21 16,0-21-16,0 21 0,-22-21 15</inkml:trace>
  <inkml:trace contextRef="#ctx0" brushRef="#br1" timeOffset="-177960.8">3344 15007 0,'-21'0'0,"0"0"15,0 21 16,21 1-31,0-1 16,0 21-16,0-21 0,-21 0 16,21 22-16,0-22 0,0 21 15,0 1-15,0-1 0,0-21 0,0 21 16,0 1-16,0-1 16,0-21-16,0 22 0,0-22 0,0 21 15,0-21-15,0 0 0,0 1 0,0-1 16,0 0-16,0-42 47,0 0-47,0-1 15</inkml:trace>
  <inkml:trace contextRef="#ctx0" brushRef="#br1" timeOffset="-177361.14">3641 14965 0,'0'21'15,"0"0"1,0 0-16,0 1 0,0 20 15,0-21-15,0 21 0,0 1 16,0-1-16,0 0 0,0 1 0,0-22 0,0 21 16,0 1-16,0-1 0,0 0 15,0-21-15,0 22 0,0-22 16,0 0-16,0 21 0,0-20 0,0-1 16,0 0-16,0 0 15,-22-21 16,22-21-31,0 0 16,0 0-16,0-1 16,0 1-16,0 0 0,0 0 15,0 0-15,0 0 0,0-1 0,22-20 16,-22 21-16,42 0 0,-21 0 16,0-1-16,0-20 0,1 21 0,20 0 15,-21 21-15,0-21 0,0 21 16,1 0-16,-1 0 0,0 0 0,0 0 15,0 0-15,0 0 0,-21 21 0,0 0 16,22 0-16,-22 0 0,0 0 16,0 22-16,0-22 0,0 0 0,0 0 15,0 22-15,0-22 0,-22 0 16,22 0-16,0 0 0,0 0 0,0 1 16,-21-22-16,21-22 62,21 22-62,-21-21 0</inkml:trace>
  <inkml:trace contextRef="#ctx0" brushRef="#br1" timeOffset="-176896.41">4149 15600 0,'0'21'16,"21"-21"15,0 0-31,0-21 0,0 0 16,0 0-16,1 21 0,-1-22 15,-21 1-15,21 0 0,0 21 16,-21-21-16,0 0 0,21 0 0,-21-1 16,21 22-16,-21-21 0,0 0 0,0 0 15,0 0-15,0 0 16,-21 21-16,0 0 0,0 0 16,0 0-16,0 0 15,-1 21-15,1 0 0,21 0 16,-21 0-16,21 22 0,-21-22 0,0 0 15,21 21-15,0-21 0,0 1 16,0 20-16,-21-21 0,21 0 0,0 0 16,0 1-16,0-1 0,0 0 15,0 0 1,21-21-16,0 0 16,0 0-16,0 0 15,0 0-15,1 0 0,-1 0 16,0-21-16,0 21 0</inkml:trace>
  <inkml:trace contextRef="#ctx0" brushRef="#br1" timeOffset="-176313.23">6054 15092 0,'0'0'16,"0"-21"-1,-22 0-15,1 42 31,0-21-31,21 42 0,-21-21 16,21 22-16,0-1 0,-21 21 0,0-20 16,21 20-16,-22 22 0,22-22 15,-21 1-15,0 21 0,21-1 0,-21-20 16,0 20-16,0 1 0,-1 0 0,1-1 16,21 1-16,-21 0 0,0-22 15,0 1-15,0 20 0,21-20 16,0-22-16,-22 22 0,22-1 0,-21-20 15,21-1-15,0-21 0,0 21 16,0-20-16,0-1 0,0-42 31,0-22-31,0 22 0,0-21 16,0-1-16,0 1 0,0 0 0</inkml:trace>
  <inkml:trace contextRef="#ctx0" brushRef="#br1" timeOffset="-175897.42">5609 15388 0,'0'0'0,"0"-21"0,0 0 0,-21 0 16,21 0-16,0-1 0,0 1 15,0 0-15,0 0 0,0 0 0,0 0 16,21-1-16,0 1 0,0 0 0,1 0 15,-1 0-15,21 21 0,-21-21 16,22-1-16,-1 22 0,-21 0 0,21 0 16,1 0-16,-1 0 0,0 0 15,1 22-15,-22-1 0,21 0 0,-21 0 16,1 0-16,-1 22 0,-21-1 16,0 0-16,0-21 0,0 22 15,-21-1-15,-1 0 0,1 1 0,0-22 16,-21 21-16,21-21 0,-22 1 0,22-1 15,0 0-15,0 0 0,0-21 16,-1 0-16,1 21 0,0-21 16,0 0-16,21-21 31,21 21-31,0-21 16,0 21-16,1-21 15,-1 21-15,0-21 0,0 21 16,0 0-16</inkml:trace>
  <inkml:trace contextRef="#ctx0" brushRef="#br1" timeOffset="-175016.55">6244 15600 0,'21'0'0,"0"0"16,1 0-16,-22-21 0,21 21 0,0-21 15,0-1-15,0 1 0,0-21 16,1 21-16,-1 0 0,0-22 16,21 1-16,-21 21 0,1-22 0,-22 1 15,21 21-15,-21-21 0,21 20 16,-21 1-16,0 0 0,0 0 0,-21 21 31,0 0-31,-1 0 0,22 21 16,-21 0-16,0 0 0,21 1 15,0-1-15,0 0 0,0 0 16,0 0-16,0 0 0,0 1 16,21-1-16,0 0 15,-21 0-15,22-21 0,-1 21 0,0 0 16,0 1-16,0-1 16,0 0-1,1-21-15,-22 21 0,21-21 16,-21 21-16,21-21 0,0 0 15,0 0 1,0 0-16,1 0 0,-1 0 16,0-21-16,0 21 0,-21-21 0,21 0 15,0 0-15,1-1 0,-1 1 16,0 0-16,0 0 0,0 0 0,0 0 16,1-22-16,-22 22 0,0 0 15,21-21-15,-21 20 0,21 1 16,-21 0-16,0 0 0,0 42 47,-21-21-47,0 21 0,21 0 0,-22 22 15,22-22-15,-21 0 0,21 0 16,-21 22-16,21-22 0,-21 21 0,21-21 16,0 0-16,0 1 0,0 20 0,0-21 15,0 0-15,21 0 16,0 1-16,0-22 0,1 21 15,-1-21-15,0 0 0,0 0 0,0 0 16,0 0-16,1 0 16,-1-21-16,-21-1 0,42 22 0,-42-21 15,21 0-15,0 0 0,1 0 0,-1 0 16,0-1-16,0 1 0,-21 0 16,0 0-16,0-21 0,0 20 0,0-20 15,0 21-15,0-21 0,0 20 16,0 1-16,0 0 0,-21 0 0,0 0 15,-22 0-15,22 21 0,0 0 16,0 0-16,0 0 0,0 0 16,-1 21-16,1 0 0,0 0 15,21 0-15,-21 0 0,21 1 16,0-1-16,0 0 16,0 0-16,0 0 0,0 0 15,21 1-15,0-22 16,0 0-16,1 0 0</inkml:trace>
  <inkml:trace contextRef="#ctx0" brushRef="#br1" timeOffset="-174685.22">7810 15113 0,'0'-21'15,"-21"0"-15,0 21 16,0 0-16,0 0 0,0 0 16,-1 0-16,1 21 0,0-21 0,0 21 15,0 0-15,0 0 0,21 1 16,-22-1-16,22 0 0,-21 0 0,21 0 16,0 22-16,0-22 0,0 0 0,0 21 15,0-21-15,0 1 0,0-1 16,0 0-16,21 0 0,1 0 0,-22 0 15,21-21-15,0 22 0,0-22 16,0 0-16,0 0 16,1 0-16,-1 0 0,21 0 0,-21 0 15,0 0-15,1 0 0,20-22 16,-21 1-16,0 21 0,0-21 0</inkml:trace>
  <inkml:trace contextRef="#ctx0" brushRef="#br1" timeOffset="-174284.43">8086 15240 0,'0'21'0,"21"-21"31,0 0-15,0 0-16,0 0 0,0-21 15,1 0-15,-1 21 16,0-21-16,0 0 0,-21-1 0,21 1 16,-21 0-16,0 0 15,0 0-15,0 0 16,0-1-16,-21 22 16,0 0-16,0 0 0,-22 0 15,22 0-15,0 22 16,0-1-16,0 0 0,0 0 0,-1 0 15,1 0-15,21 22 0,-21-22 0,21 21 16,-21-21-16,21 22 0,0-22 16,0 21-16,0-21 0,0 1 0,0-1 15,0 0-15,0 0 0,0 0 16,21-21-16,0 0 0,0 0 0,1 0 16,-1 0-16,0 0 0,0 0 0,21 0 15,-20-21-15,-1 0 0</inkml:trace>
  <inkml:trace contextRef="#ctx0" brushRef="#br1" timeOffset="-173812.72">8784 15134 0,'0'0'15,"0"-21"-15,-21 21 16,0 0-1,0 0-15,-1 0 0,1 0 16,-21 21-16,21 0 0,0-21 0,-1 22 16,1-1-16,0 0 0,0-21 15,21 21-15,0 0 0,-21 0 0,21 1 16,0-1-16,0 0 16,21-21-1,0 21-15,0-21 0,0 0 0,-21 21 16,22-21-16,-1 0 0,0 21 0,0-21 15,0 0-15,0 22 0,1-22 16,-22 21-16,21-21 0,-21 21 16,0 0-1,0 0 1,-21-21-16,-1 0 0,1 0 0,0 0 16,0 0-16,0 0 0,0 0 0,-1 0 15,1 0-15,0 0 0,-21 0 16,21 0-16,-1 0 0,1 0 15,0 0-15,0 0 16,21-21 15,21 21-15,0-21-16,0 21 0,1 0 0</inkml:trace>
  <inkml:trace contextRef="#ctx0" brushRef="#br1" timeOffset="-173328.97">9229 15134 0,'0'0'0,"0"-21"15,0 0 1,-22 21-1,1 0-15,0 0 0,0 0 0,0 0 16,0 0-16,-1 0 0,1 21 16,0-21-16,0 21 0,0-21 0,0 21 15,-1 1-15,22-1 0,-21 0 0,21 0 16,0 0 0,0 0-16,0 1 0,0-1 15,0 0-15,21-21 0,1 21 0,-1 0 16,0-21-16,0 21 0,0-21 15,0 0-15,1 22 0,-1-22 0,0 0 16,0 0-16,0 21 0,0-21 16,1 21-16,-22 0 31,-22-21-31,1 0 0,0 0 0,0 21 16,0-21-16,-22 0 0,22 0 15,-21 21-15,21-21 0,-22 0 16,22 22-16,-21-22 0,21 21 0,0-21 0,-1 0 15,1 0-15,0 0 0,0 0 16,0 0-16,21-21 31</inkml:trace>
  <inkml:trace contextRef="#ctx0" brushRef="#br1" timeOffset="-172341.17">10435 14923 0,'0'21'31,"0"0"-31,0 0 0,0 21 15,-21-20-15,21-1 0,0 21 0,-21-21 16,21 22-16,0-22 0,0 21 16,0-21-16,0 22 0,0-22 0,-21 0 15,21 0-15,0 0 16,0-42 31,0 0-47,0 0 0,0 0 0,0-1 15,0 1-15,0-21 0,21 21 16,-21-22-16,21 1 0,-21 21 16,0-21-16,21 20 0,0 1 0,0 0 15,-21 0-15,22 0 0,-1 0 0,0 21 16,0 0-16,0 0 16,0 0-16,1 0 0,-1 21 0,-21 0 15,21-21-15,0 21 0,0 21 0,-21-20 16,0-1-16,21 0 0,-21 0 15,22 0-15,-22 0 0,0 1 0,0-1 16,0 0-16,0 0 0,21-42 63,-21 0-63,21 0 0,-21-1 15,0 1-15,21-21 0,0 21 0,0 0 16,1-22-16,-1 22 0,0 0 15,-21-21-15,21 20 0,0 1 0,0 21 16,1-21-16,-1 0 0,0 21 0,0 0 16,0 0-16,0 21 15,-21 0-15,0 0 16,0 1-16,22 20 0,-22-21 0,0 0 16,0 22-16,0-1 0,0-21 15,0 21-15,0-20 0,0 20 16,0-21-16,0 0 0,0 0 0,0 1 15,0-1-15,21-21 32,0 0-32,0 0 15</inkml:trace>
  <inkml:trace contextRef="#ctx0" brushRef="#br1" timeOffset="-171800.78">11684 14923 0,'0'0'0,"0"-22"15,0 1-15,0 0 0,0 0 16,-21 21-16,0-21 0,-1 21 0,1 0 16,0 0-16,0 0 15,0 21-15,0 0 0,-1 0 16,1 0-16,0 1 0,0 20 0,0 0 15,0-21-15,-1 22 0,22-1 16,0 0-16,0 1 0,0-22 0,0 21 16,0-21-16,0 1 0,0-1 0,0 0 15,0 0-15,22-21 16,-1 21-16,0-21 0,0 0 16,0 0-16,0-21 0,1 0 15,-1 21-15,0-21 0,-21 0 16,21-1-16,0-20 0,0 21 0,1-21 15,-22 20-15,21-20 0,-21 0 0,21 21 16,-21-22-16,21 1 0,-21 21 16,0 0-16,0-1 0,0 1 0,0 0 15,-21 42 1,21 0 0,0 1-16,-21-1 0,21 0 0,0 21 15,0-21-15,0 22 16,0-1-16,0-21 0,0 22 0,0-22 15,0 0-15,0 21 0,21-21 0,-21 1 16,21-22-16,0 21 0,-21 0 16,21-21-16,1 0 0,-1 0 0,0 0 15,0 0-15,0 0 0,22-21 16,-22 0-16,0-1 0,0 1 16,21-21-16,-20 21 0</inkml:trace>
  <inkml:trace contextRef="#ctx0" brushRef="#br1" timeOffset="-171534.77">12277 14415 0,'-22'0'0,"1"0"16,0 0-16,21 21 0,-21 0 16,21 21-16,-21 1 0,0-1 15,21 0-15,0 1 0,0 20 0,-22-21 16,22 1-16,-21 20 0,21 1 15,-21-22-15,21 22 0,0-22 16,0 0-16,0 1 0,0-1 0,0 0 0,0-21 16,0 22-16,0-22 0,0 0 15,0 0-15,0 0 0,21-21 16,0 0 0,1 0-16,-22-21 0,0 0 15,21 0-15</inkml:trace>
  <inkml:trace contextRef="#ctx0" brushRef="#br1" timeOffset="-171324.35">11980 14986 0,'0'0'0,"21"0"16,22 0-16,-22 0 0,0 0 0,21-21 15,-20 21-15,20 0 0,-21 0 0,21 0 16,-20-21-16,20 21 0,-21 0 16,0 0-16,0 0 0,1 0 0,-1 0 15,0 0-15,0 0 0</inkml:trace>
  <inkml:trace contextRef="#ctx0" brushRef="#br1" timeOffset="-170969.9">12700 14880 0,'-21'-21'16,"0"21"-16,-1 0 0,1 0 15,0 0-15,0 0 16,0 0-16,0 21 0,-1 0 0,1 1 16,21-1-16,-21 0 0,0 21 0,21 1 15,0-22-15,0 21 16,-21 0-16,21 1 0,0-1 0,0-21 0,0 22 16,0-22-16,0 0 0,0 21 15,21-42-15,0 21 0,0 1 16,0-22-16,1 0 0,-1 0 0,21 0 15,-21 0-15,22 0 0,-22 0 0,21-22 16,-21 1-16,22 0 0,-22 0 16,21-21-16,0 20 0</inkml:trace>
  <inkml:trace contextRef="#ctx0" brushRef="#br1" timeOffset="-170468.93">13187 14436 0,'0'0'0,"0"-21"0,-21-1 0,-1 22 16,1 22 0,0-1-16,0 0 0,21 21 15,0-21-15,-21 22 0,0-1 0,21 0 16,-22 22-16,22-22 0,0 1 0,0-1 16,-21 21-16,21-20 0,-21-1 15,21 0-15,-21 1 0,21-1 0,0 0 16,0 1-16,0-22 0,0 21 0,0-21 15,0 1-15,-21-1 0,21 0 16,0 0 0,0-42-1,0 0-15,0 0 16,0-1-16,21 1 0,-21-21 16,21 21-16,0 0 0,0-22 0,-21 22 15,22 0-15,-1 0 0,0 0 16,0-1-16,0 1 0,0 0 0,1 21 15,-1 0-15,0 0 0,0 0 0,0 0 16,0 0-16,1 0 0,-22 21 16,0 0-16,21 1 0,-21-1 0,0 0 15,0 0-15,0 0 0,0 22 0,0-22 16,0 0-16,0 21 16,0-21-16,-21 1 0,21-1 0,0 0 15,0 0-15,-22-21 0,22 21 0,0 0 16,22-42 15,-1 0-15,0 0-16,-21 0 0,21 0 0</inkml:trace>
  <inkml:trace contextRef="#ctx0" brushRef="#br1" timeOffset="-170232.46">13758 14923 0,'0'21'16,"-21"0"0,21 0-16,-21 0 0,21 0 0,0 1 15,0-1-15,-21 21 0,21-21 0,-21 0 16,21 22-16,-22-22 0,22 0 16,0 0-16,0 0 0,-21 1 0,21-1 15,0 0-15,0 0 16,0-42 15,0 0-31,0 0 0,0-1 16</inkml:trace>
  <inkml:trace contextRef="#ctx0" brushRef="#br1" timeOffset="-170036.01">13674 14753 0,'0'0'0,"-22"-21"15,1 21 1,0 0-16,21 21 31,0 0-15,21-21 0,0 22-16,1-22 15</inkml:trace>
  <inkml:trace contextRef="#ctx0" brushRef="#br1" timeOffset="-169544.59">13949 14944 0,'0'0'0,"0"21"0,0 0 0,0 0 16,-21 0-16,21 1 0,0-1 16,0 0-16,0 0 0,0 0 15,-22 0-15,22 1 0,-21-1 0,21 0 16,-21-21-16,21 21 0,0 0 16,-21-21-16,21-21 46,0 0-46,0 0 0,0 0 16,0-1-16,21 1 0,0 0 16,-21-21-16,21 21 0,1-1 0,20-20 15,0 0-15,1 21 0,-22-1 16,0 1-16,21 21 0,-21 0 16,22-21-16,-22 21 0,0 0 0,21 0 15,-20 21-15,-1-21 0,0 21 0,0 1 16,-21-1-16,0 21 0,0-21 15,0 0-15,0 1 0,0 20 0,0-21 16,0 0-16,0 22 16,-21-22-16,21 0 0,0 0 0,-21-21 15,21 21-15,-21-21 0</inkml:trace>
  <inkml:trace contextRef="#ctx0" brushRef="#br1" timeOffset="-168695.96">15282 14965 0,'0'0'0,"0"-21"0,-21 0 16,0 21-16,-21 0 15,20-22-15,1 22 0,0 0 0,-21 0 16,21 0-16,-22 0 0,1 0 0,21 0 16,-22 22-16,22-22 0,-21 21 15,21 0-15,0 0 0,-1 0 0,-20 0 16,42 22-16,-21-22 0,21 0 0,-21 0 16,21 0-16,0 1 0,0-1 15,0 0-15,0 0 0,21-21 16,0 21-16,0-21 0,0 0 0,1 0 15,20 0-15,-21 0 16,0-21-16,0 0 0,1 21 0,-1-21 16,0 0-16,0-1 0,0 1 0,0 0 15,1 0-15,-1 0 0,-21 0 16,0-1-16,21 1 0,0 0 0,-21 0 16,0 0-16,0 0 0,21 21 15,-21 21 16,0 0-15,-21 0-16,21 0 0,0 0 16,0 22-16,-21-22 0,0 21 0,21 1 15,-21-1-15,21 0 0,0 1 16,0 20-16,-22-21 0,22 22 0,-21-22 16,21 22-16,-21-1 0,21 1 15,0-1-15,0 1 0,0-1 0,0 1 16,0 20-16,0-20 0,0-1 0,0 22 15,0-21-15,0-1 0,0 1 16,0-1-16,0 1 0,0-1 0,0 1 16,0-1-16,0-21 0,0 22 0,0-22 15,21 1-15,-21-1 0,0 0 16,0-21-16,0 1 0,0-1 0,0 0 16,0 0-16,-21-21 15,0 0-15,0 0 16,0 0-16,-22-21 0,22 21 0,0-21 15,-21 0-15,-1-22 0,1 22 0,0-21 16,-1-1-16,1 1 0,21 0 16,-22-22-16,1 22 0,21-22 15,-21 1-15,20-1 0,1 1 0,0-1 0,0 1 16,21-22-16,0 22 0,0-22 16,0 0-16,0 22 0,0-1 0,21-20 15,21 20-15,-20 1 0,-1-1 0,21 22 16,0-22-16,1 1 0,-1 21 15,0-1-15,1 1 0,-1 0 16,0-1-16,1 22 0,-22-21 0,21 21 16,-21-1-16,1 1 0,-1 0 0,-21 0 15,0 0-15,-21 0 16</inkml:trace>
  <inkml:trace contextRef="#ctx0" brushRef="#br1" timeOffset="-166424.74">17103 14732 0,'0'0'0,"21"0"15,0 0-15,0 0 16,0 0-16,0-21 0,1 0 16,-1 21-16,0-21 0,-21-1 0,21 1 15,0 21-15,0-21 0,1 0 16,-1 0-16,0-22 0,-21 22 0,0 0 15,0 0-15,0 0 0,0 0 16,0-1-16,0 1 0,-21 21 0,0-21 16,-22 21-16,22 0 0,-21 0 15,-1 0-15,1 0 0,0 21 0,-22 0 16,22 1-16,21-1 0,-22 0 16,22 0-16,0 0 0,0 0 0,21 1 15,-21-1-15,21 0 0,0 0 16,0 21-16,21-20 0,0-1 15,21 21-15,-20-21 0,20 0 0,0 1 16,-21-1-16,22 0 0,-1 21 16,-21-21-16,0 1 0,22-1 0,-22 21 15,0-21-15,-21 0 0,0 1 16,0 20-16,0-21 0,0 0 16,-21 0-16,0 1 0,0-1 0,-22-21 15,22 21-15,-21 0 0,-1-21 0,1 0 16,0 0-16,-1 0 0,1 0 15,0 0-15,-1 0 0,22 0 0,0-21 16,-21 0-16,21 0 0,-1-1 0,1-20 16,0 21-16,21-21 0,0 20 15,-21-20-15,21 21 0,0-21 0,-21 20 16,21-20-16,0 21 0,0 0 0,0 0 16,0-1-16,21 22 15,0 0-15,0 0 16,0 22-16,-21-1 15,0 0-15,22 21 0,-1-21 16,0 1-16,-21 20 0,21 0 0,0-21 16,-21 22-16,21-22 0,1 21 0,-22-21 15,21 1-15,0 20 0,0-21 16,21-21-16,-20 21 0,-1 0 0,0-21 16,21 0-16,1 0 0,-22 0 15,21 0-15,0 0 0,-20 0 0,20-21 16,0 0-16,1 0 0,-1 0 0,-21 0 15,21-1-15,-20-20 0,20 21 16,-21 0-16,0-22 0,0 22 16,-21 0-16,0-21 0,0 21 0,0-1 15,0 1-15,0 0 0,0 0 16,-21 21 0,21 21-16,-21 0 15,0-21-15,21 21 0,0 22 0,0-22 16,0 0-16,-21 21 0,21-20 15,0-1-15,0 21 0,0-21 0,0 0 16,0 1-16,0-1 0,0 0 0,21 0 16,0-21-16,0 21 15,0-21-15,22 0 0,-22 0 16,0 0-16,21-21 0,-20 21 0,-1-21 16,21 0-16,-21 0 0,22-1 0,-22-20 15,21 21-15,-21-21 0,22-1 16,-22 22-16,0-21 0,0-1 15,0 1-15,-21 0 0,0-1 0,21-20 0,-21 21 16,0-1-16,0 1 0,0 21 16,0-22-16,0 1 0,0 21 0,0 0 15,0 0-15,-21 21 16,0 0 0,0 42-16,21-21 0,0 0 15,0 22-15,-21-1 16,21 0-16,0 1 0,-21-1 0,21 0 15,0 1-15,0-1 0,0 0 0,0 1 16,0-1-16,0 0 0,0-21 16,0 22-16,0-22 0,0 0 0,0 0 15,21 0-15,0 1 0,0-1 0,0-21 16,0 0-16,1 0 0,-1 0 16,0 0-16,21 0 0,-21 0 15,1-21-15,20-1 0,0-20 16,1 21-16,-22 0 0,0 0 0,0-1 15,0 1-15,-21-21 0,0 21 0,21 0 16,-21-1-16,0 1 0,0-21 16,0 21-1,-21 21-15,0 0 0,0 0 16,0 0-16,0 0 0,-1 21 0,1-21 16,21 21-16,-21 0 0,21 0 15,-21 1-15,21 20 0,0-21 0,-21 0 16,21 22-16,0-22 0,0 0 0,0 0 15,0 21-15,0-20 0,0-1 16,21-21-16,0 21 0,0 0 0,0-21 16,1 0-16,20 0 0,-21 0 0,21 0 15,1 0-15,-22 0 0,21 0 16,-21-21-16,22 0 0,-1 0 16,-21-1-16,0 1 0,1 0 0,-1 0 15,0-21-15,0 20 0,-21 1 16,21-21-16,-21 21 0,0 0 0,0-1 15,0 1-15,0 0 0,0 42 32,0 0-17,0 1-15,0-1 0,-21 0 16,21 0-16,-21 21 0,21-20 0,-21-1 16,21 0-16,0 0 0,0 0 15,0 0-15,-21 1 0,21-1 0,0 0 16,0 0-1,0-42 17,0 0-32,0 0 0,0-1 15,0 1-15,0 0 0,21 0 16,-21 0-16,21-22 0,0 22 16,-21 0-16,21 0 0,0 0 0,-21 0 0,22-1 15,-1 1-15,0 21 0,0-21 16,0 21-16,0 0 0,1 0 15,-1 0-15,0 0 0,0 21 16,-21 0-16,21-21 0,-21 22 16,0-1-16,0 0 0,0 0 15,0 21-15,0-20 0,0-1 0,0 0 16,0 0-16,0 0 0,0 0 0,0 1 16,0-1-16,21-21 15,1 0-15,-1 0 0,0 0 16,0 0-16,0 0 0,0 0 0,1 0 15,-1-21-15,0-1 0,0 22 16,0-21-16,0 0 0,1 0 0,-1 0 16,-21 0-16,0-1 0,0 1 0,21 21 15,-21-21-15,0 0 0,-21 21 32,21 21-17,0 0-15,-21 0 0,21 1 16,-22-1-16,1 0 0,21 0 0,0 0 15,0 0-15,-21 1 0,21-1 0,0 0 16,0 0-16,0 0 0,-21-21 0,21 21 16,21-21 15,-21-21-15</inkml:trace>
  <inkml:trace contextRef="#ctx0" brushRef="#br1" timeOffset="-166228.85">19367 14774 0,'0'0'0,"0"22"46,0-1-30,22-21 0</inkml:trace>
  <inkml:trace contextRef="#ctx0" brushRef="#br1" timeOffset="-165105.16">19621 14923 0,'0'21'31,"0"0"-15,-21 0-16,21 0 15,-21 22-15,21-22 0,0 0 16,0 0-16,0 0 0,0 0 15,0 1-15,0-1 0,0 0 16,0 0-16,21-21 0,0 0 16,1 21-16,-1-21 0,21 0 15,-21 0-15,0 0 0,1-21 16,-1 0-16,0 21 0,0-21 0,0 0 16,0-1-16,1 1 15,-1 0-15,-21 0 0,0 0 0,21 0 16,-21-1-16,21 1 0,-21 0 0,0 0 15,0 0 1,0 42 0,-21 0-1,21 0-15,0 0 16,-21 1-16,21-1 0,0 0 0,0 0 16,0 0-16,0 0 0,21 1 15,0-22-15,0 0 16,0 21-16,1-21 0,-1 0 15,0 0-15,0 0 0,0 0 16,0 0-16,-21-21 16,22-1-16,-1 1 15,-21 0-15,21 0 0,-21 0 0,0 0 16,0-1-16,0 1 0,0 0 16,0 0-16,0 42 46,0 0-46,-21 0 0,21 1 16,-21-1-16,21 0 16,0 0-16,0 0 0,-22 0 0,22 1 15,0-1-15,0 0 16,0 0 0,-21-21-16,21-21 31,0 0-16,0 0-15,0-1 0,0 1 16,0 0-16,0 0 0,21 0 0,1-22 16,-22 22-16,0 0 0,21 0 15,0 21-15,-21-21 0,21 0 0,0 21 16,0 0 0,1 0-16,-1 21 0,-21 0 15,0 0-15,0 0 0,0 0 16,0 1-16,0-1 0,0 0 0,0 0 15,0 0-15,0 0 0,0 1 16,0-1-16,0 0 0,0-42 63,0 0-63,0-1 0,21 1 15,-21 0-15,21 0 0,0 0 16,0 0-16,1-22 0,-1 22 0,0 0 15,21 0-15,-21 0 0,22 21 16,-22-22-16,21 22 0,-21 0 16,22 0-16,-22 0 0,0 0 0,0 0 15,0 22-15,-21-1 0,0 0 0,0 0 16,0 0-16,0 22 0,0-22 16,0 0-16,0 21 0,0-21 0,0 1 15,-21-1-15,21 0 0,-21 0 0,21 0 16,-21 0-16,0-21 15</inkml:trace>
  <inkml:trace contextRef="#ctx0" brushRef="#br1" timeOffset="-162508.89">22246 14880 0,'0'0'0,"21"0"0,0 0 15,1 0 1,-1 0-16,0-21 0,0 21 16,0-21-16,0 0 0,1 21 0,-1-21 15,0-1-15,21 1 0,-21 0 16,1 0-16,-1 0 0,0 0 0,0-1 16,0 1-16,-21 0 0,0 0 0,0 0 15,0 0-15,-21 21 16,0 0-16,-21 0 0,-1 0 0,1 0 15,0 0-15,-1 0 0,1 0 16,-22 21-16,22 0 0,0 0 0,21 0 16,-22 0-16,22 1 0,0-1 0,0 0 15,21 0-15,-21 0 16,21 0-16,0 1 0,0-1 0,21-21 16,0 21-16,0 0 0,21 0 0,-20 0 15,20 1-15,0-1 0,1 0 16,-1 0-16,0 0 0,1 22 0,-22-22 15,21 0-15,0 21 0,-20 1 16,-22-22-16,0 0 0,0 21 16,-22-21-16,1 1 0,-21-1 15,0 0-15,-1-21 0,1 21 0,0-21 16,-1 0-16,1 0 0,0 0 16,-1 0-16,1 0 0,21 0 0,-22 0 15,1-21-15,21 0 0,0 21 16,-22-21-16,22-1 0,0 1 15,0 0-15,21 0 0,-21-21 0,21 20 16,-21 1-16,21 0 0,0 0 0,0 0 16,21 21-1,0 0-15,0 0 16,0 0-16,0 0 0,1 21 16,-1 0-16,0 0 0,0 0 15,0 1-15,0 20 0,1-21 16,-1 0-16,0 0 0,0 22 0,0-22 0,0 0 15,1 0-15,-1 0 0,0-21 16,21 22-16,-21-1 0,1-21 16,20 0-16,0 0 0,-21 0 0,22 0 15,-1 0-15,0 0 0,1 0 16,-1-21-16,-21-1 0,22 1 0,-1 0 16,-21 0-16,21 0 0,-20 0 0,-1-22 15,0 22-15,-21-21 0,0-1 16,0 22-16,21-21 0,-21 21 0,0 0 15,0-1-15,0 1 0,0 0 0,0 42 47,0 0-47,0 1 0,0 20 0,0-21 16,0 21-16,0 1 16,0-1-16,0 0 0,0 1 0,0 20 15,0-20-15,0 20 0,-21-21 0,21 22 16,0-1-16,0 1 0,0-1 15,0 1-15,0-1 0,0 1 0,0-1 16,-21 1-16,0-1 0,-1 1 0,22-1 16,-21-20-16,21-1 0,-21 0 15,21 1-15,0-1 0,0-21 0,-21 0 16,21 1-16,0-1 0,21-21 16,-21-21-1,0-1-15,21 1 0,0 0 16,-21-21-16,0 21 0,22-22 15,-1 1-15,0-22 0,-21 22 0,0-21 16,21-1-16,0-21 0,-21 22 0,21-22 16,1 22-16,-22-22 0,21 22 15,0-22-15,0 0 0,-21 1 0,21 20 16,0-21-16,1 22 0,-1-1 0,0 22 16,0 0-16,0-1 0,0 1 15,1 21-15,-22 0 0,21 0 16,0-1-16,0 22 0,0 0 0,0 0 15,1 0-15,-1 0 16,0 22-16,0-1 0,0 0 0,0 0 16,-21 21-16,0-20 0,22-1 0,-22 21 15,0-21-15,0 22 0,0-22 16,0 0-16,-22 0 0,1 0 0,0 0 16,0 1-16,0-22 0,0 0 0,-1 0 15,1 0-15,0 0 0,0 0 16,0 0-16,0 0 0,-1 0 0,1-22 15,0 22-15,0-21 0,21 0 0,-21 21 16,21-21-16,-21 21 16,42 21 31,0-21-47,0 0 0,-21 21 0,21-21 15,0 0-15,22 21 0,-22-21 0,0 0 16,21 0-16,-20 0 0,20 0 15,-21 0-15,21 0 0,1 0 0,-22 0 16,21-21-16,1 21 0,-1-21 0,-21 0 16,21 21-16,-20-21 0,20 0 15,-21-1-15,0 1 0,0 0 0,1 0 16,-22 0-16,0 0 0,0-1 0,0 1 16,0 0-16,-22 0 15,1 21 1,0 0-16,0 0 0,0 0 15,0 21-15,-1 0 16,1 0-16,0 1 0,21-1 0,0 0 16,0 21-16,0-21 0,0 1 0,0-1 15,0 0-15,0 0 0,0 0 16,21 0-16,0 1 0,1-22 0,-1 21 16,0-21-16,0 0 0,21 0 15,-20 0-15,-1 0 0,0 0 0,21 0 16,-21 0-16,1-21 0,-1-1 0,21 22 15,-21-21-15,0 0 0,1 0 0,-22 0 16,21 0-16,0-22 0,-21 22 16,0 0-16,0 0 0,0 0 15,0-1-15,0 1 0,0 0 0,-21 21 32,0 0-32,-1 0 15,1 21-15,0 0 0,21 1 0,-21-1 16,21 0-16,-21 0 0,21 0 0,0 0 15,0 22-15,0-22 0,0 0 16,0 0-16,21 0 0,0-21 0,0 22 16,0-1-16,1-21 0,-1 21 0,0-21 15,0 0-15,21 0 0,-20 0 16,20 21-16,0-21 0,1 0 16,-1 0-16,0 0 0,1 0 0,-1-21 15,0 21-15,1-21 0,-1 0 16,0-1-16,1 1 0,-1 0 0,0 0 15,-21-21-15,1 20 0,-1 1 0,0 0 16,-21-21-16,0 21 0,0-1 16,0 1-16,0 0 0,-21 21 15,0 0-15,-1-21 0,1 21 0,-21 0 16,21 0-16,0 0 0,-1 0 16,1 21-16,-21 0 0,21-21 0,0 21 15,-1 1-15,1-1 0,21 0 0,0 0 16,-21 0-16,21 0 0,0 1 15,0-1-15,0 0 0,0 0 16,0 0-16,0 0 0,21-21 0,0 22 16,1-22-16,-1 0 0,0 0 15,0 0-15,21 0 0,-20 0 16,-1-22-16,0 1 0,0 21 0,0-21 16,0 0-16,1-21 0,-1 20 0,0-20 15,0 21-15,0-21 0,0-1 16,-21 1-16,43-22 0,-22 22 15,0 0-15,-21-22 0,21 22 0,-21-22 16,21 22-16,-21 0 0,0-22 16,0 43-16,0-21 0,0 21 0,0-1 15,0 1-15,0 0 0,-21 21 16,0 0-16,0 21 16,0 0-16,-22 1 0,22 20 0,0 0 15,0 1-15,0-1 0,0 0 0,21 1 16,0-1-16,-22 0 0,22 22 15,0-22-15,0 0 0,0 1 0,22-1 16,-1 0-16,0 1 0,21-22 0,-21 21 16,22-21-16,-1 1 0,-21-1 15,22 0-15,-1 0 0,0-21 0,-21 0 16,22 0-16,-1 0 0,-21 0 0,22 0 16,-22-21-16,21 0 15,-21 0-15,22-1 0,-22 1 0,0 0 16,0 0-16,0 0 0,0 0 0,-21-1 15</inkml:trace>
  <inkml:trace contextRef="#ctx0" brushRef="#br1" timeOffset="-161492.48">8932 17505 0,'0'-21'16,"0"0"-16,0-1 0,0 1 16,0 0-16,0 0 0,21 0 15,1-22-15,-22 22 0,21-21 0,-21 0 16,21-1-16,-21 1 0,0 0 16,0 20-16,0-20 0,0 0 0,-21-1 15,0 1-15,-22 21 0,22 0 16,0-22-16,-21 43 0,-1 0 15,1 0-15,0 0 0,-22 0 0,22 22 16,-1-1-16,-20 0 0,21 21 16,-1-21-16,1 22 0,21-1 0,-22 0 15,22 1-15,0-1 0,0 0 16,0 1-16,21-1 0,0-21 0,0 22 16,0-22-16,0 0 0,0 0 0,21-21 15,0 0-15,0 0 0,22 0 16,-22 0-16,21 0 0,0 0 0,1 0 15,-1-21-15,0 0 0,1 0 16,-1-22-16,0 22 0,1 0 16,-1-21-16,0 20 0,1-20 15,-22 21-15,21-21 0,-21 20 0,1-20 16,-1 21-16,0 0 0,-21-22 0,21 22 16,-21 0-16,0 0 15,0 42 1,0 0-16,0 0 15,-21 1-15,21-1 0,-21 21 0,21-21 16,0 22-16,0-22 0,0 21 0,0-21 16,0 0-16,0 22 0,0-22 15,0 0-15,21 0 0,0-21 16,0 21-16,0-21 0,1 0 16,-1 0-16,0 0 0,21-21 0,-21 0 15,22 0-15,-22 0 0,21 0 0,-21-1 16,22-20-16,-22 21 0,21-21 15,-21-1-15,1 22 0,-1-21 0,-21-1 16,0 1-16</inkml:trace>
  <inkml:trace contextRef="#ctx0" brushRef="#br1" timeOffset="-161268.6">9504 16743 0,'0'63'0,"0"-126"16,0 84-16,-21 0 16,21 0-16,0 22 0,0-1 0,-22 0 15,22 22-15,0-22 16,0 22-16,0-22 0,0 22 0,0-1 15,0-21-15,-21 22 0,21-1 16,-21 1-16,21-22 0,0 22 0,-21-1 16,0-20-16,21-1 0,-21 0 15,21 1-15,0-1 0,0-21 0,0 0 16,0 0-16,0-42 31,0 0-31,0 0 0,21 0 0,-21-22 16,0 22-16</inkml:trace>
  <inkml:trace contextRef="#ctx0" brushRef="#br1" timeOffset="-160944.78">9419 17060 0,'0'0'0,"0"-21"0,0 0 16,0 0-16,0 0 0,0 0 0,0-1 15,21 1-15,0 0 0,1 0 0,-1 21 16,0-21-16,21 0 0,-21-1 15,22 1-15,-1 21 0,0-21 0,1 21 16,-1 0-16,-21 0 0,22 0 16,-1 21-16,-21 0 0,0 1 0,0-1 15,-21 21-15,0-21 0,0 22 16,-21-22-16,0 21 0,0-21 16,0 22-16,-22-22 0,22 0 15,-21 21-15,21-21 0,-22 1 0,22-1 16,0-21-16,-21 21 0,21-21 0,-1 0 15,1 21-15,0-21 0,21-21 32,21 21-32,0-21 0,1 0 0,20-1 15,-21 1-15,21 0 0,1 0 16,-1 0-16</inkml:trace>
  <inkml:trace contextRef="#ctx0" brushRef="#br1" timeOffset="-160659.95">10329 16722 0,'0'0'0,"0"21"15,0 0-15,0 0 16,0 22-16,0-22 0,0 21 0,-21 0 16,21 22-16,0-22 0,-21 1 15,21 20-15,-21-21 0,21 22 0,0-1 16,-21-20-16,-1 20 0,22 1 15,0-22-15,-21 22 0,0-22 0,21 0 16,-21 1-16,21-1 0,0 0 0,0-21 16,0 1-16,0-1 15,0 0-15,21-42 32,0 0-32,0-1 0,-21 1 0,22 0 15,-1-21-15,-21-1 0</inkml:trace>
  <inkml:trace contextRef="#ctx0" brushRef="#br1" timeOffset="-160002.31">10308 17039 0,'0'0'0,"0"-21"0,0-21 0,0 21 0,0-1 16,0 1 0,0 0-16,0 0 0,0 0 15,21 0-15,0-1 0,1 22 16,-1-21-16,21 21 0,-21 0 15,22 0-15,-22 0 0,21 0 0,0 0 16,-20 21-16,20 1 0,-21-1 16,0 0-16,0 21 0,1-21 0,-22 1 15,0-1-15,0 21 0,0-21 16,-22 0-16,1 1 0,0-1 0,0 0 16,0 0-16,0 0 0,-1-21 15,-20 21-15,21-21 0,0 0 16,0 0-16,-1 0 0,-20 22 0,21-22 15,0 0 1,42 0 15,0 0-31,0 0 0,0 0 0,22 0 16,-22 0-16,21 0 0,-21-22 0,22 22 16,-22-21-16,21 21 0,1-21 15,-22 0-15,21 21 0,-21-21 0,22 0 16,-1-1-16,0 1 0,1-21 15,-1 21-15,0-22 0,1 22 16,-1-21-16,0 0 0,-21-1 0,1 1 16,20 0-16,-21 20 0,-21-20 15,0 0-15,21 21 0,-21-22 0,0 22 16,0 0-16,0 0 0,-21 21 16,0 0-16,0 0 15,0 0-15,-1 0 0,1 21 0,21 0 16,-21 0-16,0 0 0,21 1 15,-21 20-15,21 0 0,0 1 0,0-1 16,0 21-16,0-20 0,0-1 0,0 0 16,0 1-16,0-1 0,0-21 15,21 22-15,0-22 0,0 0 16,0 0-16,1-21 0,-1 0 16,0 0-16,0 0 0,0 0 15,0 0-15,1-21 0,20 0 0,-21 0 16,0-1-16,22 1 0,-22-21 15,0 21-15,0-22 0</inkml:trace>
  <inkml:trace contextRef="#ctx0" brushRef="#br1" timeOffset="-159603.47">11811 16383 0,'0'0'0,"0"21"31,0 0-31,0 1 0,0-1 15,0 0-15,0 0 0,0 0 16,-21 0-16,21 1 0,0-1 0,0 21 16,0-21-16,-21 0 0,21 1 0,0-1 15,0 0-15,-22-21 16,22-21 15,0 0-31,0-1 16,0-20-16,0 21 0,22 0 15,-1 0-15,0-22 0,0 22 16,0-21-16,0 21 0,1-1 16,20 1-16,-21 0 0,0 21 0,0 0 15,1 0-15,-1 0 0,0 0 16,0 21-16,0 0 0,-21 1 16,21-1-16,-21 0 0,0 21 0,0-21 15,0 1-15,0-1 0,0 0 16,0 0-16,0 21 0,0-20 0,0-1 15,0 0-15,0 0 16,0 0-16</inkml:trace>
  <inkml:trace contextRef="#ctx0" brushRef="#br1" timeOffset="-157045.27">13314 16849 0,'-43'0'16,"43"-21"0,0-1-1,0 1-15,0 0 0,22 0 16,-1 0-16,0 0 0,0-1 0,0 1 16,22-21-16,-22 21 0,0 0 15,0-1-15,0 1 0,0 0 0,1-21 16,-22 21-16,0-1 0,0 1 15,0 0-15,0 0 0,0 0 16,-22 21-16,1 0 0,-21 0 0,0 0 16,-1 0-16,1 0 15,0 21-15,-1 0 0,1 0 0,-22 0 16,43 1-16,-21-1 0,0 21 0,20-21 16,1 0-16,0 22 0,21-22 15,0 0-15,0 0 0,21 22 0,0-22 16,1 0-16,20 0 0,0 21 15,1-20-15,-22-1 0,21 0 0,0 21 16,1-21-16,-1 1 0,-21 20 0,22-21 16,-22 0-16,0 0 0,0 22 15,-21-22-15,0 0 0,0 0 0,0 0 16,0 1-16,-21-1 0,0-21 16,0 21-16,-1-21 0,-20 21 15,0-21-15,-1 0 0,1 0 0,0 0 16,-1 0-16,1 0 0,0-21 15,-1 21-15,1-21 0,21 0 0,-21-22 16,20 22-16,1-21 0,0-1 0,21 1 16,0 0-16,0-1 0,-21 1 15,21 0-15,0-1 0,0 1 0,0 21 16,21 0-16,0 0 0,-21-1 16,21 22-16,1 0 0,-1 0 0,0 22 15,0-1-15,0 0 0,0 21 16,22-21-16,-22 22 0,0-1 15,0 0-15,0-20 0,1 20 0,-22 0 16,21 1-16,0-1 0,0-21 0,0 21 16,0-20-16,1-1 0,-1 21 15,0-42-15,0 21 0,0 0 0,0 1 16,1-22-16,20 0 0,-21 0 16,0 0-16,22 0 0,-22 0 0,21-22 15,0 1-15,-20 0 0,20 0 0,-21 0 16,21-22-16,1 22 0,-22-21 15,0 21-15,0-22 0,0 1 16,1 21-16,-22-21 0,0-1 0,0 1 16,0 21-16,0 0 0,0-1 15,0 1-15,0 0 0,0 42 16,0 0 0,0 1-16,0-1 0,0 21 0,0 0 15,0 1-15,0-1 0,0 0 0,-22 1 16,22 20-16,0-20 0,0-1 15,-21 21-15,21-20 0,0 20 0,0 1 16,0-22-16,0 22 0,0-1 16,0 1-16,0-1 0,0 1 0,0-22 15,0 21-15,0 1 0,0-1 16,0-20-16,0 20 0,0 1 16,0-22-16,0 0 0,0 1 0,0-1 15,0 0-15,0-20 0,0-1 16,0-42-1,0-1 1,0-20-16,21 21 0,-21-21 16,0-1-16,0-20 0,0 20 0,0-20 15,0-1-15,0-20 0,0-1 16,0 22-16,0-22 0,0-21 0,0 21 16,0 1-16,0 20 0,0-20 15,0 20-15,0-21 0,22 22 16,-22 21-16,21-22 0,0 22 0,-21-1 15,21 22-15,-21 0 0,21 0 16,0 0-16,1 21 0,-1 0 16,0 0-16,0 21 0,0 0 15,0 0-15,1 0 0,-22 1 16,21-1-16,0 21 0,-21-21 0,21 0 16,-21 22-16,0-1 15,0-21-15,0 0 0,0 1 0,-21-1 16,0-21-16,21 21 0,-21-21 15,-1 0-15,1 0 16,0 0 0,0-21-16,0 21 0,21-21 15,0 42 17,0 0-32,0 0 15,21-21-15,0 21 0,0-21 16,0 21-16,1-21 0,20 0 0,-21 0 15,21 22-15,-20-22 0,20 0 0,0 0 16,1 0-16,-1 0 0,0 0 16,1-22-16,-1 22 0,21-21 0,-20 0 15,-1 21-15,0-21 0,1 0 16,-22 0-16,21-1 0,-21 1 16,1-21-16,-1 21 0,0-22 0,0 22 15,0 0-15,-21-21 0,0 21 16,0-1-16,0 1 0,0 0 15,-21 21 1,0 21-16,0-21 0,0 21 16,-1 1-16,22-1 0,-21 0 0,0 0 15,21 0-15,0 22 0,-21-22 16,21 0-16,0 0 0,0 0 0,0 0 16,0 1-16,0-1 0,0 0 15,21-21-15,0 21 16,0-21-16,1 0 0,20 0 15,-21 0-15,0 0 0,22 0 0,-22 0 16,21 0-16,0-21 0,-20 21 16,20-21-16,0 0 0,-21-1 0,22 1 15,-22 0-15,21 0 0,-21 0 0,1 0 16,-1-1-16,0 1 0,0 0 16,-21 0-16,0 0 0,0 0 0,0-1 15,-21 22 1,0 0-1,0 0-15,-1 0 0,1 22 0,0-1 16,0 0-16,21 0 0,-21 0 0,21 0 16,-21 1-16,21-1 0,0 0 15,0 0-15,0 0 0,0 0 0,0 1 16,0-1-16,0 0 0,0 0 16,21 0-16,0-21 0,0 21 15,0-21-15,0 0 0,1 0 0,41 22 16,-21-22-16,-20 0 15,20 0-15,-21 0 0,21 0 0,-20 0 16,20-22-16,0 22 0,-21-21 0,22 21 16,-22-21-16,21 0 0,-21 0 15,22 0-15,-22-1 0,21 1 16,-21-21-16,1 21 0,-1 0 16,0-22-16,0 22 0,0 0 0,-21 0 15,0 0-15,0-1 0,0 1 16,0 0-16,-21 21 15,0 0-15,-21 0 0,20 0 16,1 0-16,0 0 0,0 0 0,0 21 16,-22-21-16,22 21 0,0 1 15,0-1-15,21 0 0,-21 0 16,21 0-16,-21 0 0,-1 1 0,22-1 0,0 0 16,0 0-16,0 0 15,0 0-15,0 1 0,0-1 16,0 0-16,22 0 15,-1-21-15,0 0 0,0 0 16,0 0-16,0 0 0,1 0 0,-1 0 16,0-21-16,0 0 0,21 0 15,-20-1-15,-1 1 0,0 0 0,21 0 16,-21 0-16,1-22 0,-22 22 0,21-21 16,0 0-16,0-22 0,-21 22 15,0-1-15,0-20 0,21 21 0,-21-22 16,0 22-16,21-1 0,-21-20 0,0 21 15,0-1-15,22 1 16,-22 21-16,0 0 0,21-1 0,-21 1 16,0 0-16,0 42 31,-21 0-31,-1 1 0,22 20 0,-21-21 16,21 21-16,-21 1 0,0-1 0,21-21 15,-21 43-15,21-22 0,0 0 16,-21 1-16,21 20 0,0-20 0,0-1 15,0 0-15,0 1 0,0-1 0,0 0 16,0 1-16,21-22 0,-21 21 16,21-21-16,0 0 0,0 1 0,-21-1 15,43-21-15,-22 21 0,0-21 16,0 0-16,21 0 0,-20 0 16,-1 0-16,21 0 0,0-21 0,1 0 15</inkml:trace>
  <inkml:trace contextRef="#ctx0" brushRef="#br1" timeOffset="-156669.47">17335 15981 0,'0'0'16,"0"21"15,0 0-15,0 0-16,0 1 0,0-1 15,0 0-15,0 0 0,0 0 0,0 0 16,0 1-16,0-1 16,0 0-16,-21-21 0,21 21 15</inkml:trace>
  <inkml:trace contextRef="#ctx0" brushRef="#br1" timeOffset="-156468.59">17484 16002 0,'0'0'0,"0"21"32,0 0-17,0 1-15,0-1 0,0 0 16,0 0-16,0 0 0,0 0 15,0 1-15,0-1 0,0 0 16,0 0-16,0 0 0,-22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8T03:13:57.03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1799 826 0,'0'-22'0,"0"1"15,0 0 1,0 0-16,0 0 16,0 0-16,0-1 0,21 1 15,-21 0-15,0 0 16,21 0-16,-21 0 0,22-1 16,-22 1-1,0 42 63,0 1-78,0-1 0,0 21 0,0-21 16,0 43-16,0-22 0,0 0 16,-22 22-16,22-1 0,-21 1 0,0-22 15,21 22-15,0-22 0,-21 22 16,21-22-16,-21 0 0,21 1 15,-21-22-15,21 21 0,0-21 0,0 22 16,0-22-16,0 0 16,0 0-16,0 0 0,0-42 47,0 0-47,21 0 15,-21 0-15,0-22 0,21 22 0,0 0 16,-21-21-16,21-1 0,0 22 15,1-21-15,-1 21 0,0-22 0,0 22 16,0 0-16,0 0 0,1 0 16,-1-1-16,0 22 0,0-21 15,0 21-15,0 0 0,1 0 0,-1 21 16,0-21 0,-21 22-16,0-1 0,21 21 0,-21-21 15,0 22-15,21-22 0,-21 21 16,0 0-16,0-20 0,0 20 0,21-21 15,-21 21-15,0-20 0,0-1 16,22 0-16,-1 0 0,-21 0 16,21 0-16,0-21 0,0 0 0,0 0 15,1 0-15,-1 0 0,21 0 0,-21 0 16,0-21-16,22 0 0,-22 0 16,21 0-16,-21-22 0,22 22 0,-22-21 15,0 0-15,0-1 0,0-20 16,1 20-16,-22-20 0,0 21 15,0-22-15,21 22 0,-21-1 16,0-20-16,0 42 0,0-22 0,0 22 16,0-21-16,-21 21 0,21 0 15,0-1-15,-22 22 0,1 0 32,21 22-1,0-1-16,0 0-15,0 0 16,0 0-16,0 0 16,0 1-16</inkml:trace>
  <inkml:trace contextRef="#ctx0" brushRef="#br0" timeOffset="933.4">3154 1355 0,'0'0'0,"21"0"16,0 0-16,0 0 16,0 0-16,1-21 15,-1-1-15,0 1 16,-21 0-16,21 0 15,-21 0-15,0 0 0,0-1 16,0 1-16,0 0 0,0 0 0,0 0 16,-21 0-16,21-1 0,-21 1 15,0 0-15,-1 21 0,1 0 0,0 0 16,0 0-16,0 0 0,0 0 16,-1 0-16,-20 21 0,21 0 0,0 1 15,-22-1-15,22 0 16,0 21-16,-21-21 0,21 22 0,-1-22 15,1 21-15,0-21 0,0 22 16,21-1-16,0-21 0,0 0 0,0 22 16,0-22-16,0 0 0,0 0 15,0 0-15,21 1 0,-21-1 0,21-21 16,0 0-16,1 0 0,-1 0 16,0 0-16,0 0 0,21 0 0,-20 0 15,-1 0-15,0-21 0,0-1 16,21 1-16,-20 0 0,-1 0 0,0 0 15,21-22-15,-21 22 16,1-21-16,-1 21 0,0-22 0,-21 22 16,21-21-16,-21 21 0,21-22 15,-21 22-15,21 0 0,-21 0 0,0 0 16,0 0-16,0 42 47,-21 0-47,21 0 0,0 0 0,0 22 15,0-22-15,-21 0 0,21 21 16,0-21-16,0 22 0,0-22 0,-21 0 16,21 0-16,0 22 0,0-22 15,0 0-15,21 0 0,0 0 16,0-21 0,1 21-16,-1-21 0,0 0 0,21 0 15,-21 0-15,43-21 16,-43 0-16,0 0 15,0 0-15,1 0 0,-1-1 0,0-20 16,0 21-16,0 0 0,-21-22 16,0 22-16,21 0 0,-21 0 0,22 21 15,-22-21-15,0 0 16,0 42 0,0 0-1,0 0-15,0 0 0,0 0 0,-22 1 16,22-1-16,-21 21 15,21-21-15,-21 0 0,21 1 0,0-1 16,0 0-16,0 0 16,0 0-16,0 0 0,0-42 47,0 0-47,0 0 0,0 0 15</inkml:trace>
  <inkml:trace contextRef="#ctx0" brushRef="#br0" timeOffset="1330.82">3873 826 0,'0'0'0,"-42"42"16,42-21-16,-21 0 0,21 0 0,0 1 15,0-1-15,0 0 0,0 0 16,0 0 0,21-21-1,0 0-15,0 0 0,1 0 0,-22-21 16,21 0-16,0 21 16,0-21-16,-21 0 0,0-22 0,0 22 15,0 0-15,0 0 0,0 0 16,0-1-16,0 1 0,0 0 0,0 0 15,0 0-15,-21 21 0,0 0 16,0 0-16,-1 0 0,1 0 16,0 0-16,0 21 0,0 0 15,21 0-15,0 0 0,0 1 0,-21-1 16,21 0-16,0 0 0,0 0 16,0 0-16,0 1 0,21-22 15,0 0 1,0 0-16</inkml:trace>
  <inkml:trace contextRef="#ctx0" brushRef="#br0" timeOffset="2423.69">4339 550 0,'0'0'0,"0"-21"16,-21 21 15,21 21-31,0 1 16,0-1-16,0 0 0,-21 21 0,21-21 16,-21 22-16,-1-1 0,22 0 15,0 1-15,-21-1 0,0 0 0,0 22 16,0-22-16,21 1 0,-21-1 15,-1 21-15,1-20 0,21-1 0,0 0 16,-21-20-16,21 20 0,0 0 16,-21-21-16,21 22 0,0-22 0,0 0 15,0 0-15,0 0 0,21-21 16,0 22-16,0-22 0,1 0 16,-1 0-16,21 0 0,-21-22 15,0 22-15,22-21 0,-22 0 16,0 0-16,0 0 0,22 0 0,-22-1 15,0 1-15,0 0 0,-21 0 16,21 0-16,-21 0 0,21-22 0,-21 22 16,0 0-16,0 0 15,0 0-15,-21 21 32,0 21-32,21 0 15,0 0-15,0 0 0,-21 0 16,21 1-16,0-1 0,0 0 15,0 0-15,0 0 0,0 0 16,0 1-16,0-1 16,0 0-16,21 0 0,0-21 15,0 0-15,1 0 16,-1 0-16,0 0 0,0 0 0,21 0 16,-20 0-16,-1-21 0,21 0 0,-21 21 15,0-21-15,1-1 0,20 1 16,-21 0-16,-21 0 0,21-21 0,0 20 15,-21 1-15,22 0 16,-22 0-16,0 0 0,-22 21 47,22 21-47,-21-21 0,21 21 16,-21 0-16,21 0 0,0 1 15,0-1-15,-21 0 0,21 0 0,-21 0 16,21 0-16,-21 1 0,21-1 15,0 0-15,-22 0 0,22 0 16,-21 0 0,21-42 15,0 0-15,0 0-16,0 0 15,0 0-15,0-1 0,21-20 16,-21 21-16,22 0 0,-1 0 0,0-1 15,-21 1-15,21 0 0,0 0 0,0 0 16,1 0-16,20-1 0,-21 22 16,0-21-16,0 21 0,22 0 0,-22 0 15,0 0-15,0 0 0,0 0 16,1 21-16,-1 1 0,-21-1 0,21 0 16,-21 0-16,0 0 15,0 0-15,0 1 0,0-1 16,0 0-16,0 0 0,-21 0 0,21 0 15,-21 1-15,-1-1 0,1 0 16,21 0-16,-21 0 0,0 0 16,21 1-16,-21-22 15</inkml:trace>
  <inkml:trace contextRef="#ctx0" brushRef="#br0" timeOffset="3337.36">5778 1334 0,'0'0'0,"22"0"15,-22-22-15,0-20 16,0 21-16,-22 0 16,1 21-1,0 0-15,-21 0 0,21 0 0,-1 0 16,1 0-16,0 0 16,0 0-16,-21 21 0,20 0 0,1 0 15,0 0-15,0 1 0,21-1 16,-21 0-16,0 21 0,-1-21 15,22 1-15,0-1 16,0 0-16,22-21 16,-1 21-16,0-21 0,0 0 15,0 0-15,0 0 0,1 0 16,-1 0-16,0-21 0,21 0 16,-21 0-16,1-1 15,-1 1-15,-21 0 16,0 0-16,21 0 0,-21 0 15,21-1-15,-21 1 32,0 42-1,0 1-31,0-1 16,0 0-16,0 0 15,0 0-15,0 0 0,0 1 0,0 20 16,0-21-16,0 21 0,0-20 0,0 20 15,0 0-15,0 1 16,0-1-16,0 0 0,0 22 0,0-22 16,0 0-16,0 1 0,0-1 15,0 0-15,-21 1 0,21-1 0,0 22 16,0-22-16,-21 0 0,21 22 0,0-22 16,0 0-16,0 1 0,-21 20 15,21-20-15,-22-22 0,22 21 0,0 0 16,0-20-16,-21 20 0,0-21 0,21 0 15,-21 0-15,0 1 0,0-1 16,-1 0-16,1 0 0,0-21 0,0 21 16,0-21-16,-22 0 0,22 21 0,0-21 15,0 0-15,0 0 0,0 0 16,-1 0-16,-20-21 0,21 0 16,0 0-16,0 0 0,-1 0 0,1-1 15,21-20-15,0 0 0,-21-1 0,21 1 16,0 0-16,0-22 0,0 22 15,0-22-15,0 22 0,21-21 0,0 20 16,1-20-16,-1 20 0,0 1 16,0 0-16,0-1 0,22 1 0,-22 0 15,21-1-15,-21 1 0,0 0 0,22 21 16,-22-22-16,21 1 0,-21 21 16,1-22-16,-1 22 0,21 0 15,-42 0-15,21 0 0,0 0 0,-21-1 16,0 1-16,0 0 0,0 0 15</inkml:trace>
  <inkml:trace contextRef="#ctx0" brushRef="#br0" timeOffset="3592.22">5228 783 0,'-21'0'16,"21"-21"-1,-21 21-15,0 0 47,-1 0-31,1 0-16,0 0 15,0 0-15</inkml:trace>
  <inkml:trace contextRef="#ctx0" brushRef="#br0" timeOffset="3832.6">4233 1080 0,'21'0'0,"22"0"0,-22 0 16,0 0-16,0 0 0,22 0 16,-22-22-16,21 22 0,-21 0 15,22 0-15,-22-21 0,21 21 16,-21 0-16,0-21 0,1 21 0</inkml:trace>
  <inkml:trace contextRef="#ctx0" brushRef="#br0" timeOffset="5003.91">7705 847 0,'0'0'0,"21"0"16,0-21-16,0-1 15,0 1-15,0 21 16,1-21-16,-1 0 0,0 0 16,0 0-16,-21-1 0,21 1 15,-21 0-15,0 0 0,0 0 0,0 0 16,0-1-16,-21 1 0,0 0 15,0 0-15,-22 0 0,22 21 0,-21-21 16,0 21-16,-1-22 0,1 22 16,0 0-16,-1 0 0,22 0 15,-21 0-15,21 0 0,-22 22 0,22-1 16,0-21-16,0 21 0,0 0 16,-1 0-16,22 0 0,0 1 0,-21-1 15,21 0-15,-21 0 0,21 0 16,0 0-16,0 1 0,0-1 0,0 0 15,21-21-15,-21 21 0,21 0 16,1 0-16,-1 1 0,0-1 0,21 0 16,-21-21-16,22 21 0,-22 0 15,21 0-15,-21 1 0,22 20 0,-1-21 16,-21 0-16,22 0 0,-22 22 16,0-22-16,0 0 0,0 21 15,-21-20-15,0-1 0,0 21 0,0-21 16,-21 0-16,0 1 0,0-1 15,-22 0-15,1 0 0,21 0 0,-21 0 16,-22-21-16,22 22 0,-1-22 16,1 0-16,0 0 0,-1 0 0,1 0 15,0 0-15,-1 0 0,22 0 0,-21-22 16,21 1-16,-22 0 0,22-21 16,0 21-16,0-22 0,0 1 15,0 0-15,-1-1 0,22-20 16,0 20-16,0 1 0,0-21 0,0 20 15,0 22-15,0-21 0,0 21 16,22-1-16,-1 1 0,0 21 0,0 0 16,0 0-16,0 0 0,1 21 15,-1 1-15,0 20 0,0 0 0,0 1 16,0-1-16,-21 0 0,0 1 0,22-1 16,-22 0-16,21 1 0,-21-22 15,0 21-15,0-21 0,0 22 0,21-22 16,-21 0-16,21-21 0,-21 21 15,0 0-15,21-21 0,0 0 16,1 0-16,-1 0 0,0 0 0,0-21 16,0 0-16,0 21 0</inkml:trace>
  <inkml:trace contextRef="#ctx0" brushRef="#br0" timeOffset="5283.75">8213 466 0,'0'21'0,"0"21"16,0-21-16,-22 22 0,22-1 0,-21 0 16,0 1-16,0 20 0,21 1 15,-21-1-15,0 1 0,-1-22 0,1 22 16,0-22-16,0 0 0,0 1 15,21-1-15,0 0 0,0-21 0,-21 1 16,21-1-16,0 0 16,21-21-1,-21-21-15,21 0 16,-21-1-16</inkml:trace>
  <inkml:trace contextRef="#ctx0" brushRef="#br0" timeOffset="5515.62">7916 1016 0,'0'0'0,"21"0"15,1-21-15,-1 21 0,0 0 0,0 0 16,0-21-16,22 21 0,-22 0 15,0 0-15,0 0 16,0-21-16,0 21 0,1 0 16,-1 0-16,0-22 15</inkml:trace>
  <inkml:trace contextRef="#ctx0" brushRef="#br0" timeOffset="6118.27">8657 1101 0,'0'0'0,"21"-64"16,-21 43-1,0 0-15,-21 0 16,0 0-16,0 21 16,0 0-16,-1 0 0,1 0 15,-21 0-15,21 0 0,0 21 0,-1-21 16,-20 42-16,21-21 0,0 0 16,0 1-16,-1 20 0,1-21 0,0 21 15,21-20-15,0 20 0,0-21 16,0 0-16,0 0 0,0 1 15,0-1-15,0 0 0,21-21 16,0 0-16,1 0 0,-1 0 16,0 0-16,0 0 0,21 0 0,-20-21 15,-1 0-15,21-1 0,-21 22 0,0-21 16,22 0-16,-22 0 0,0-21 16,21 20-16,-20 1 0,-22-21 0,21 21 15,0-22-15,-21 1 0,0 21 16,0-21-16,0 20 0,0-20 0,0 21 15,0 0-15,0 42 32,0 0-32,0 0 15,-21 0-15,21 22 0,-21-1 0,21 0 16,0-20-16,0 20 0,-22 0 0,22 1 16,0-22-16,-21 21 0,21-21 15,0 0-15,0 1 0,0-1 0,0 0 16,21-21-16,1 21 0,-1-21 15,0 0-15,21 0 0,-21 0 0,1 0 16,20-21-16,-21 0 0,0 21 0,22-21 16</inkml:trace>
  <inkml:trace contextRef="#ctx0" brushRef="#br0" timeOffset="6413.13">9398 381 0,'0'0'0,"0"-21"0,0 0 16,0 42 0,0 0-16,-21 21 15,0 1-15,21-1 0,-22 0 16,1 1-16,0 20 0,21 1 0,-21-1 16,0 1-16,0 20 0,21-20 0,-22-22 15,1 22-15,21-1 16,-21-20-16,21-1 0,-21 0 0,21-21 15,-21 22-15,21-22 0,0 0 16,0 0-16,0 0 0,21-42 31,-21 0-15,21 0-16,-21 0 0,0 0 0</inkml:trace>
  <inkml:trace contextRef="#ctx0" brushRef="#br0" timeOffset="6625.01">9038 1016 0,'0'0'0,"-21"0"0,21 21 16,0 0-16,21-21 16,0 0-16,0 0 0,1 0 15,-1 0-15,0 0 0,0 0 16,21 0-16,-20 0 0,20 0 0,-21-21 15,0 21-15,0 0 0,1-21 16,-1 21-16,0 0 0,0-21 0</inkml:trace>
  <inkml:trace contextRef="#ctx0" brushRef="#br0" timeOffset="7005.82">9504 1312 0,'0'0'16,"21"0"-16,0 0 0,21 0 16,-20 0-16,-1-21 0,0 21 0,0-21 0,0 0 15,0 0-15,1 21 0,-22-21 16,0-1-16,21 1 0,-21 0 15,0 0-15,0 0 0,0 0 0,-21-1 16,-1 22-16,1 0 16,0 0-16,0 0 0,0 0 0,0 0 15,-1 22-15,-20-1 0,21 0 0,0 0 16,0 21-16,-1-20 0,22-1 16,0 21-16,-21-21 0,21 22 0,0-22 15,0 0-15,0 0 0,0 0 16,0 0-16,0 1 0,21-22 15,1 0-15,-1 21 0,0-21 0,0 0 16,21 0-16,-20 0 0,20 0 0,0-21 16,-21 21-16,22-22 0</inkml:trace>
  <inkml:trace contextRef="#ctx0" brushRef="#br0" timeOffset="7699.94">10075 1058 0,'-21'0'16,"21"22"-16,0-1 16,0 0-16,0 0 0,0 0 0,0 0 15,-21 22-15,21-22 16,0 0-16,-21 0 0,21 0 0,0 1 16,0-1-16,-21 0 0,-1 0 0,22 0 15,-21-21-15,21 21 0,-21 1 16,21-44 15,0 1-15,0 0-16,0 0 0,0 0 15,21 0-15,-21-22 0,21 22 16,1-21-16,-1 21 0,-21-22 0,21 22 16,0 0-16,0-21 0,0 20 15,1 22-15,-1-21 0,0 0 16,0 21-16,0 0 0,0 0 0,1 0 15,-1 0-15,0 21 0,0 0 16,0 1-16,-21-1 0,0 0 0,0 0 16,0 0-16,0 22 0,0-22 0,0 0 15,0 0-15,0 0 0,0 0 16,-21 1-16,21-1 0,0 0 0,-21-21 16,21 21-16,-21-21 0,21 21 15,0-42 16,0 0-15,0 0-16,0-22 16,21 22-16,0 0 0,0 0 0,0-21 15,22 20-15,-22-20 0,0 21 16,0 0-16,22 0 0,-22-1 0,0 1 16,0 21-16,0 0 0,0 0 15,1 0-15,-1 21 0,-21 1 0,0-1 16,0 0-16,0 0 0,0 0 0,0 22 15,0-22-15,0 0 0,0 21 16,0-21-16,-21 1 0,21-1 0,-22 0 16,1 0-16,0 0 15,21 0-15,-21 1 0,0-1 16,42-42 15,0 21-31,-21-22 16,21 1-16</inkml:trace>
  <inkml:trace contextRef="#ctx0" brushRef="#br0" timeOffset="8080.82">10710 1312 0,'21'22'16,"1"-22"-16,-1 0 15,0 0-15,0 0 0,0 0 16,22 0-16,-22-22 0,0 22 0,21-21 16,-21 21-16,1-21 0,20 0 0,-21 21 15,0-21-15,0 0 0,-21-1 16,22 1-16,-22 0 0,0 0 16,-22 0-1,1 21-15,0 0 0,0 0 16,0 21-16,-22 0 0,22 0 0,0 0 15,0 1-15,0-1 0,0 0 16,21 0-16,0 0 0,-22 22 16,22-22-16,0 0 0,0 0 0,0 0 15,0 0-15,0 1 16,22-1-16,-1-21 16,0 0-16,0 0 0,0 0 0,0 0 15,1 0-15,20-21 0,-21 21 16,21-22-16</inkml:trace>
  <inkml:trace contextRef="#ctx0" brushRef="#br0" timeOffset="8580.15">11430 1143 0,'0'0'0,"-21"21"31,21 0-31,0 1 16,0-1-16,-21 0 0,21 0 0,-22 0 15,22 0-15,0 1 0,0-1 16,-21 0-16,21 0 0,-21 0 0,21 0 16,0 1-16,0-1 0,0 0 15,-21-21-15,21 21 0,0 0 16,0-42 31,0 0-47,0 0 15,0 0-15,0-1 0,21-20 16,-21 21-16,21 0 0,0-22 16,1 22-16,-1-21 0,0 0 0,0 20 15,0-20-15,0 0 0,22 21 16,-22-1-16,0 1 0,21 0 0,-20 0 16,-1 21-16,21 0 0,-21 0 0,0 0 15,22 21-15,-22 0 0,-21 0 16,21 1-16,-21-1 0,0 21 0,0-21 15,0 22-15,0-1 0,0-21 16,0 21-16,-21-20 0,21 20 16,-21-21-16,0 0 0,21 0 0,0 1 15,-22-1-15,22 0 0,-21-21 16,21 21-16,-21-21 0,21-21 47,21 21-47,0-21 0</inkml:trace>
  <inkml:trace contextRef="#ctx0" brushRef="#br0" timeOffset="8892.01">12319 529 0,'-21'21'16,"21"1"-16,0-1 16,-21 21-16,-1 0 0,22 1 0,-21-1 15,21 22-15,-21-22 0,0 21 16,0 1-16,0-22 0,-1 22 0,1-22 16,21 0-16,-21 1 0,0-1 15,0 0-15,0 1 0,21-22 16,0 21-16,-22-21 0,22 1 15,0-1-15,0 0 16,22-21 0,-1 0-16,0-21 15,0 0-15</inkml:trace>
  <inkml:trace contextRef="#ctx0" brushRef="#br0" timeOffset="9367.74">12679 1101 0,'21'-21'15,"-21"-1"-15,-21 22 32,0 0-32,-1 0 0,22 22 15,-21-22-15,0 21 0,0 0 0,0 0 16,0 0-16,-1-21 0,1 21 15,0 1-15,21-1 0,-21 0 16,21 0 0,21-21-1,0 0-15,0 0 16,22 0-16,-22 0 16,0 0-16,0 0 0,0 0 15,1 0-15,-1 21 0,0-21 16,0 21-1,-21 1-15,0-1 16,0 0-16,0 0 16,-21 0-16,0-21 15,0 21-15,-1-21 0,1 0 0,0 22 16,0-22-16,0 0 0,0 0 16,-1 21-16,1-21 0,0 0 15,0 0-15,0 0 0,21-21 47,0-1-47,0 1 0</inkml:trace>
  <inkml:trace contextRef="#ctx0" brushRef="#br0" timeOffset="9724.53">11917 783 0,'21'0'0,"0"0"15,21 0-15,-20 0 0,20 0 16,0 0-16,1 0 0,-1 0 0,21 0 15,-20 0-15,-1 0 0,0 0 16,1 0-16,-1 0 0,0 0 0,1 0 16,-22-21-16,0 21 0,0 0 0,0 0 15,1 0-15,-22 21 63,-22-21-63,1 0 15,0 0-15,0 21 0</inkml:trace>
  <inkml:trace contextRef="#ctx0" brushRef="#br0" timeOffset="11155.48">1990 2244 0,'0'0'0,"-22"21"0,1-21 16,0 0-1,42 0 64,0 0-79,1 0 0,-1 0 15,0 0-15,21 0 0,-21 0 0,22 0 16,-22 0-16,21 0 0,1 0 15,-1 0-15,0 0 0,22 0 0,-22 0 16,0 0-16,22 0 0,-22 0 16,22 0-16,-1 0 0,1 0 15,-1 0-15,1 0 0,-1 0 0,22 0 16,-22 0-16,22 0 0,0 0 0,-1 0 16,22 0-16,0-21 0,0 21 15,0 0-15,0 0 0,21 0 16,-22 0-16,22 0 0,0-21 0,0 21 15,0 0-15,0 0 0,0-22 0,0 22 16,0 0-16,0 0 0,22-21 16,-22 21-16,0 0 0,0 0 0,0-21 15,0 21-15,0 0 0,0 0 16,0 0-16,0 0 0,21 0 16,-21-21-16,0 21 0,0 0 0,0 0 15,0 0-15,0 0 0,21 0 16,-21 0-16,0 0 0,0 0 0,0 0 15,0 0-15,-21 0 0,42 0 0,-21 0 16,0 0-16,0 0 0,-21 0 16,21 0-16,0 0 0,0 0 0,0 0 15,0 0-15,0 0 0,0 0 0,0 0 16,0 0-16,-21 0 0,21 0 16,-22 0-16,1-21 0,0 21 0,0 0 15,0 0-15,0 0 0,-22 0 0,22 0 16,-21 0-16,-1 0 0,-20 0 15,21 0-15,-22 0 0,22 0 16,-22 0-16,1 0 0,-1-21 0,1 21 16,-1 0-16,-20 0 0,20 0 15,-21 0-15,1 0 0,-22 0 0,21 0 16,-21 0-16,1 0 0,-22-22 16,21 22-16,0 0 15,-42 0 63,0 0-62</inkml:trace>
  <inkml:trace contextRef="#ctx0" brushRef="#br0" timeOffset="12392.28">889 3704 0,'0'-21'15,"21"21"-15,-21-21 16,0 0-1,0 0-15,0-1 16,0 1-16,0 0 16,0 0-1,0 42 48,0 0-63,0 0 0,0 22 15,0-22-15,0 0 0,0 21 16,0-20-16,0 20 0,0 0 0,0 1 16,0-1-16,-21 0 0,21 1 15,0-1-15,0 0 0,-21 1 0,21-22 16,0 21-16,0-21 0,0 22 16,0-22-16,0 0 0,-21 0 15,21 0-15,0 0 16,0-42 31,0 0-47,0 0 15,0 0-15</inkml:trace>
  <inkml:trace contextRef="#ctx0" brushRef="#br0" timeOffset="12984.28">1206 4022 0,'22'0'0,"-1"0"15,-21-21 1,0-1-16,21 22 15,-21-21-15,0 0 16,0 42 31,0 0-47,0 1 0,0-1 16,0 0-16,-21 0 15,21 0-15,0 0 0,0 1 16,0-1-1,21-21 1,0 0-16,0 0 16,-21-21-16,0-1 0,21 22 15,-21-21-15,0 0 16,0 0-16,0 0 16,-21 42 30</inkml:trace>
  <inkml:trace contextRef="#ctx0" brushRef="#br0" timeOffset="15379.18">3048 3323 0,'0'0'0,"-21"0"15,0 0-15,21 21 16,0 1-16,-22-1 16,22 0-16,0 0 0,0 21 0,0-20 15,0-1-15,0 0 0,0 0 16,22 0-16,-22 0 0,21 1 0,0-1 15,-21 0-15,21-21 0,0 0 16,0 21-16,22-21 0,-22 0 16,0 0-16,0 0 0,22 0 15,-22-21-15,21 0 0,-21 21 16,22-21-16,-22-1 0,21 1 0,-21 0 0,0 0 16,22-21-16,-22 20 15,-21 1-15,0 0 0,21-21 0,-21 21 16,0-1-16,0 1 0,0-21 15,0 21-15,-21 0 0,0 21 0,21-22 16,0 1-16,-21 21 0,-1 0 16,1 0-16,0 21 15,21 1-15,-21-1 16,21 21-16,0 0 0,-21-20 0,21 20 16,0 0-16,0 22 0,0 20 15,0-20-15,0-22 16,0 1-16,0-1 0,0 21 0,0-20 15,0-1-15,-21 0 0,21 1 16,0-22-16,0 21 0,0-21 0,0 22 16,0-22-16,0 0 0,-22 0 15,22 0-15,0 1 0,0-1 0,0 0 16,-21-21-16,0 0 16,0 0-1,0-21-15,21 0 0,-21-1 16,21 1-16,0 0 0,-22 0 15,1 0-15,0-22 0,0 22 16,21 0-16,-21 0 0,0-21 16,21 20-16,-22 1 0,1 21 15,21 21 17,0 1-32,0-1 0,0 0 0,0 0 15,0 21-15,21-20 0,1 20 16,-22-21-16,21 0 0,0 0 0,0 1 15,0-1-15,0 0 0,1-21 16,-1 21-16,0-21 0,21 0 0,-21 0 16,22 0-16,-22 0 0,0 0 15,21 0-15,1-21 0,-22 0 16,21 21-16,1-21 0,-22-1 0,21 1 0,-21-21 16,0 21-16,22 0 0,-22-1 15,-21-20-15,0 21 0,21-21 16,-21 20-16,0 1 0,0 0 0,0 0 15,0 0-15,0 0 16,-21 21 0,21 21-1,0 0-15,0 0 0,0 0 16,0 0-16,0 1 0,0-1 0,0 0 16,0 0-16,0 21 0,0-20 15,0-1-15,0 0 0,0 0 16,0 0-16,0 0 0,-21 1 15,21-1 1,0-42 0,0-1-1,0 1-15,0 0 16,0 0-16,0 0 0,0 0 0,0-1 16,21 1-16,-21-21 0,0 21 15,0-22-15,21 22 0,0 0 0,0 0 16,1-21-16,-1 20 0,0 1 15,0 0-15,0 21 0,0 0 16,1 0-16,-1 0 0,0 0 16,0 0-16,0 21 0,0-21 0,1 21 15,-22 1-15,21-1 0,-21 0 16,21 0-16,-21 0 0,21 0 0,-21 1 16,0-1-16,0 21 0,0-21 15,0 0-15,0 1 0,0-1 0,0 0 16,0 0-16,0 0 0,0 0 15,0 1-15,-21-1 16,0-21 0,21-21-1,0-1-15,0 1 16,0 0-16,0-21 0,0 21 0,21-22 0,0 22 16,0-21-16,0-1 15,1 22-15,-1-21 0,21 21 0,-21 0 16,22-1-16,-22 1 0,0 0 15,21 21-15,-21 0 0,1-21 0,-1 21 16,0 0-16,0 0 0,0 21 0,0-21 16,1 21-16,-1 0 0,-21 1 15,0-1-15,0 0 0,0 21 0,0-21 16,0 22-16,0-22 0,0 0 0,-21 21 16,-1-20-16,22-1 0,-21 0 15,21 0-15,-21 0 0,21 0 16,0 1-16,0-1 15,-21-21-15,21-21 32,0-1-32,21 1 0</inkml:trace>
  <inkml:trace contextRef="#ctx0" brushRef="#br0" timeOffset="15800.01">5080 3768 0,'0'0'0,"0"21"32,0 0-17,0 0-15,0 0 0,0 1 16,0-1-16,0 21 0,0-21 15,0 22-15,0-22 0,0 21 0,-21 0 16,21-20-16,0 20 0,0 0 0,0 1 16,-21 20-16,21-21 0,0 1 15,-22 20-15,22-20 0,0 20 0,0-21 16,-21 22-16,0-1 0,0 1 16,21-1-16,-21 1 0,0-1 15,21 1-15,-22-1 0,1-20 0,0 20 16,0 1-16,0-22 0,0 22 0,-1-22 15,22 0-15,-21 1 0,0-1 0,21-21 16,-21 0-16,21 0 0,0 1 16,0-44-1,0 1-15,21 0 0,0-21 16,-21 21-16,21-22 0,1 1 16,-1-22-16,-21 22 0</inkml:trace>
  <inkml:trace contextRef="#ctx0" brushRef="#br0" timeOffset="16178.81">4995 4085 0,'0'0'0,"0"-42"16,0 0-16,-21 20 0,21-20 16,-21 21-16,21 0 0,0 0 0,0-1 15,0 1-15,0 0 0,0-21 0,0 21 16,21-1-16,0 22 0,0-21 15,1 0-15,20 0 0,-21 0 0,0 21 16,22-21-16,-22 21 0,21 0 0,-21-22 16,22 22-16,-22 0 15,21 0-15,-21 0 0,0 22 0,1-22 16,-1 21-16,0 0 0,0 21 0,-21-21 16,0 1-16,0-1 0,0 21 15,0-21-15,0 0 0,-21 1 0,0 20 16,0-21-16,-1 0 0,-20 0 15,21 1-15,0-22 0,0 21 0,-1 0 16,1 0-16,0-21 0,0 21 0,0-21 16,0 0-16,21 21 15,-22-21-15,22-21 16,0 0 0,0 0-16</inkml:trace>
  <inkml:trace contextRef="#ctx0" brushRef="#br0" timeOffset="19024.02">5567 4022 0,'21'0'0,"0"0"16,0-21-16,0-1 0,1 1 15,-1 0-15,0 21 0,0-21 16,0 0-16,0 0 0,1-1 0,-1-20 16,0 21-16,21-21 0,1-22 15,-22 22-15,0-1 0,21 1 16,-21 0-16,1-22 0,-1 22 0,-21 0 15,21-22-15,0 22 0,-21-1 16,0 1-16,0 21 0,0-21 0,0 20 16,0 1-16,0 0 0,-21 21 31,0 0-31,0 0 0,-1 0 16,1 21-16,0 0 0,0 1 0,0 20 15,0 0-15,-1 1 0,1-1 16,0 21-16,0-20 0,0 20 0,21-20 15,-21 20-15,-1-21 0,1 1 16,21 20-16,0-20 0,0-1 0,0-21 16,0 21-16,0 1 0,0-22 0,0 0 15,0 0-15,0 0 0,21 1 16,1-1-16,-1-21 0,21 0 16,-21 0-16,0 0 0,1 0 0,20 0 15,-21 0-15,21-21 16,-20-1-16,-1 1 0,21 21 0,-21-21 15,22 0-15,-22 0 0,0-22 0,0 22 16,0 0-16,0 0 0,-21 0 16,0 0-16,0-22 0,22 22 0,-22-21 15,0 21-15,0-1 16,0 44 15,0-1-31,-22-21 16,22 21-16,0 21 0,0-21 0,0 1 15,-21-1-15,21 0 0,0 21 0,0-21 16,0 1-16,0 20 16,0-21-16,0 0 0,0 0 0,0 1 15,0-1-15,21-21 0,1 21 0,-1-21 16,0 0-16,0 21 16,0-21-16,0 0 0,1 0 0,-1 0 15,0-21-15,21 0 0,-21 21 0,1-21 16,20-1-16,-21 1 0,21 0 15,-20 0-15,-1 0 0,21-22 0,-21 22 16,0 0-16,1-21 0,-1 21 16,0-1-16,0 1 0,0 0 0,0 0 15,1 0-15,-1 21 0,0 0 16,-21 21 15,0 0-31,0 0 0,0 0 16,0 1-1,21-22 17,-21-22-17,0 1 1,21 21-16,-21-21 0,0 0 16,0 0-16,0 0 0,0-1 15,-21 22 1,0-21-16,0 21 15,0 0 1,21 21-16,-22-21 16,22 22-16,0-1 0,-21 0 0,21 0 15,-21 0-15,21 0 0,0 22 16,-21-22-16,21 0 0,-21 0 0,21 0 16,0 22-16,0-22 0,0 0 0,0 0 15,0 0-15,0 1 16,0-1-16,21-21 0,-21 21 0,21-21 15,0 0-15,0 0 0,1 0 16,20 0-16,-21 0 0,0 0 0,22-21 16,-22 21-16,0-21 0,21-1 15,-21 22-15,1-21 0,20 0 0,-21 0 16,0 0-16,0 0 0,1-1 0,-22 1 16,0 0-16,21 0 0,-21 0 15,0 0-15,0-1 0,21 22 0,-21-21 16,0 0-16,-21 21 31,0 0-31,21 21 16,0 0-16,-22 1 15,22-1-15,0 0 0,-21 0 16,21 0-16,0 0 0,0 1 0,0-1 16,0 0-16,0 0 0,0 0 0,0 0 15,0 1-15,0-1 16,21-21-16,1 0 0,-1 0 0,21 0 15,-21 0-15,0 0 0,1 0 16,20-21-16,-21 21 0,21-22 16,-20 1-16,20 0 0,-21 0 0,0 0 15,22 0-15,-22-22 0,0 22 0,21-21 16,-21 21-16,1-22 16,-1 1-16,21-64 0,-21 64 15,0-22-15,1 22 0,-22-22 0,21 1 16,-21 21-16,21-1 0,-21 1 0,0 0 15,0-1-15,0 22 0,0 0 16,0 0-16,0 0 0,0-1 16,-21 44-1,0-22-15,21 21 16,-22 0-16,22 21 0,-21-21 16,21 22-16,-21-1 0,0 0 0,21 1 15,0 20-15,0-20 0,-21-1 0,21 21 16,-21-20-16,21-1 0,-22 0 15,22 1-15,-21-1 0,21 0 16,0 1-16,0-22 0,0 21 0,0-21 16,0 1-16,0-1 0,21 0 15,1 0-15,-1 0 0,0-21 0,0 0 16,0 0-16,0 0 0,1 0 0,20 0 16,-21 0-16,0 0 0,22-21 15,-22 0-15,21 21 0,-21-21 0,22 0 16,-22-22-16,21 22 0,-21-21 0,0 21 15,22-22-15,-22 1 0,0-22 16,0 22-16,0-21 0,1 20 16,-1-20-16,0-1 0,0 1 0,0-1 0,-21 22 15,0-22-15,21 22 16,-21 0-16,0 21 0,0-22 0,0 22 16,0 0-16,0 0 0,-21 21 31,0 21-31,0 0 15,21 0-15,-21 0 0,21 22 16,-21-22-16,21 21 0,0 1 0,0-1 16,-22 21-16,22-20 0,-21-1 0,21 22 15,0-22-15,0 0 0,-21 22 16,21-22-16,-21 0 0,21-20 0,0 20 16,0 0-16,0-21 0,-21 22 0,21-22 15,0 0-15,0 0 16,0 0-16,0 1 0,0-1 0,0 0 15,21-21-15,0 0 16,0 0-16,0 0 16,1 0-16,-1 0 0,0 0 0,0 0 15,0-21-15,0 0 0,1-1 0,20 1 16,-21 0-16,0 0 0,0 0 16,1 0-16,-1-1 0,0 1 15,-21 0-15,21 0 0,0 21 16,-21-21-16,0 42 31,-21-21-15,21 21-16,-21 0 0,21 0 0,0 1 15,0-1-15,-21 0 16,21 0-16,0 0 0,0 0 16,21-21-1,0 0-15,0 0 16,0 0-16,1 0 0,-1 0 15,0 0-15,0 0 0,0-21 0,0 0 16,1 21-16,-1-21 0,0 0 16,0 0-16,0-1 0,-21 1 0,0 0 15,21 0-15,-21 0 0,22 21 0,-22-21 16,0-1 0,-22 22 15,1 22-31,0-22 15,21 21-15,-21 0 0,0 0 0,0 0 16,21 0-16,-22 1 0,1-1 0,0 21 16,0 22-16,0-22 0,0 0 15,21 1-15,0-1 0,-22 21 16,22-20-16,-21 20 0,21-20 16,0 20-16,0 1 0,0-22 0,0 21 0,0 1 15,0-22-15,0 22 0,0-22 0,0 22 16,0-1-16,0-21 15,21 22-15,-21-22 0,0 1 0,0-1 16,22 0-16,-22 1 0,0-1 0,0-21 16,0 21-16,0-20 0,0-1 0,-22 0 15,1 0-15,0-21 16,0 0-16,0 0 0,0 0 16,-1 0-16,1 0 0,0 0 0,0 0 15,0 0-15,0 0 0,-1 0 0,1-21 16,0 21-16,0-21 0,0 0 15,0 21-15,-1-22 0,22 1 0,-21 21 16,21-21-16,-21 0 0,21 0 16,0-22-16,0 22 0,0 0 0,0-21 15,0 21-15,0-22 0,0 1 16</inkml:trace>
  <inkml:trace contextRef="#ctx0" brushRef="#br0" timeOffset="19344.18">7514 3493 0,'0'0'0,"0"-22"16,21 22-16,0 0 15,22 0-15,-22-21 0,21 21 16,-21 0-16,22 0 0,-1 0 0,0-21 16,1 21-16,-1 0 0,0 0 0,1-21 15,-1 21-15,-21 0 0,22 0 16,-22-21-16,0 21 0,0 0 0,0 0 16,0 0-16,-21-21 31,0-1-31,-21 22 15,0-21-15,-21 21 0</inkml:trace>
  <inkml:trace contextRef="#ctx0" brushRef="#br0" timeOffset="19564.06">7154 3175 0,'0'0'16,"-21"0"0,0 0 15,0 0 0</inkml:trace>
  <inkml:trace contextRef="#ctx0" brushRef="#br0" timeOffset="19761.78">6646 3133 0,'-21'0'15,"42"0"48,0 0-48</inkml:trace>
  <inkml:trace contextRef="#ctx0" brushRef="#br0" timeOffset="20783.71">10435 3069 0,'0'0'0,"0"-21"15,0 42 17,-21 0-32,21 1 0,-21-1 0,0 21 15,-1 0-15,22 22 0,-21-22 16,0 1-16,21 20 0,-21-21 0,0 1 16,0-1-16,-1 0 0,22 1 0,-21-1 15,0-21-15,21 0 0,0 1 16,-21-1-16,21 0 0,0-42 31,21 0-15,-21-1-16,21 1 15,0 0-15,-21-21 0,22 21 0,-1-1 16,-21-20-16,21 0 0,0-1 0,-21 1 16,21 21-16,0-21 0,1-1 15,-22 22-15,0-21 0,21 21 0,0 21 16,0 0-1,-21 21-15,0 0 0,0 21 16,21-21-16,-21 22 0,0-1 0,0 0 16,0 1-16,0-1 15,0 0-15,0 1 0,0-22 0,21 21 16,-21-21-16,43 43 0,-22-43 16,0 0-16,0-21 15,22 0-15,-22 0 0,0 0 0,0 0 16,21 0-16,-20 0 0,20-21 0,-21 21 15,21-21-15,-20 0 0,20 0 16,-21-22-16,0 22 0,0 0 0,1-21 16,-1-1-16,0 1 0,0-22 0,-21 22 15,0-21-15,0 20 0,0-20 16,0 20-16,0-20 0,0 21 16,0-1-16,-21 22 0,0-21 0,0 21 15,-1-1-15,1 22 16,0 0-16,-21 0 0,21 22 0,-1-22 15,1 21-15,0 0 0,0 0 0,0 21 16,0-20-16,21-1 0,-22 21 16,22-21-16,0 0 0,0 22 0,0-22 15,22 0-15,-1-21 0,0 21 0,21 0 16,-21-21-16</inkml:trace>
  <inkml:trace contextRef="#ctx0" brushRef="#br0" timeOffset="21895.58">11515 3366 0,'0'0'16,"0"-22"-16,-22 1 0,1 0 15,0 21-15,0 0 0,0 0 16,0 0-16,-22 0 0,22 21 15,0 0-15,0 1 0,-22-1 0,22 21 16,0-21-16,-21 22 0,21-1 16,-1 0-16,1 1 0,0-22 15,21 21-15,0-21 0,0 22 0,0-22 16,0 0-16,0 21 0,21-21 16,0-21-16,1 0 15,-1 0-15,0 0 0,0 0 0,0 0 16,22 0-16,-22-21 0,0 21 0,0-21 15,0 0-15,0 0 0,1 0 16,-1-1-16,0 1 0,0-21 0,0 21 16,-21-22-16,21 22 0,-21-21 0,22 21 15,-22-22-15,0 22 0,0 0 16,0 0-16,0 0 0,0 42 31,0 0-15,0 0-16,0 0 0,0 22 0,0-22 15,-22 0-15,22 21 0,0-20 0,0-1 16,0 0-16,0 21 0,0-21 16,0 1-16,0-1 0,0 0 15,0 0-15,22-21 0,-1 0 16,21 0-16,-21 0 16,0 0-16,1 0 0,-1 0 0,21 0 15,-21-21-15,0 0 0,1 21 16,20-21-16,-21-1 0,0 1 0,0 0 15,1 0-15,-1-21 0,0 20 16,0 1-16,0-21 0,-21 21 0,0 0 16,0-1-16,0 1 0,-21 42 47,21 1-47,-21-1 0,0 0 0,21 0 15,0 0-15,0 0 0,-21 1 16,21 20-16,0-21 0,0 0 0,0 0 15,0 1-15,0-1 0,0 0 16,21-21-16,0 21 16,0-21-16,0 0 0,22 0 15,-22 0-15,0 0 0,21 0 0,-21 0 16,22 0-16,-22-21 0,0 0 16,21 21-16,-20-21 0,-1-1 0,21 1 15,-21-21-15,0 21 0,1-22 0,-1 1 16,0 0-16,0-22 0,-21 22 15,0 0-15,21-22 0,0 22 0,-21-22 16,0 22-16,0 0 0,22-22 0,-22 22 16,21-1-16,-21 22 0,0-21 15,0 21-15,0-22 0,21 22 16,-21 0-16,0 0 0,0 42 31,0 0-31,0 0 0,0 1 16,-21 20-16,0-21 0,21 21 15,0 1-15,-22 20 0,22-20 0,-21-1 16,21 21-16,-21-20 0,21 20 0,0-20 16,0-1-16,-21 0 0,21 22 15,0-43-15,0 21 0,0 1 0,0-22 16,0 21-16,0-21 0,0 0 0,0 1 16,0-1-16,21-21 15,-21 21-15,21-21 0,0 0 0,1 21 16,-1-21-16,0 0 0,0 0 15,21 0-15,-20 0 0,-1-21 16,0 21-16,0-21 0,0 21 0,0-21 16,1-1-16,-1 1 0,0 0 0,-21 0 15,21-21-15,0 20 0</inkml:trace>
  <inkml:trace contextRef="#ctx0" brushRef="#br0" timeOffset="22167.43">12319 3260 0,'0'0'0,"21"0"0,21 0 0,-20 0 16,-1 0-16,21-21 0,-21 21 0,22 0 15,-22-22-15,0 22 0,21 0 0,-21 0 16,1 0-16,-1-21 0,0 21 16,0 0-16,0 0 0,0 0 15,-21-21-15,0 0 32</inkml:trace>
  <inkml:trace contextRef="#ctx0" brushRef="#br0" timeOffset="22408.29">11874 3006 0,'-21'0'15</inkml:trace>
  <inkml:trace contextRef="#ctx0" brushRef="#br0" timeOffset="23578.14">868 5990 0,'-21'0'0,"-1"0"15,1 0-15,0 0 0,0 0 16,21-21-16,-21 21 0,21-21 16,-21 0-16,21 0 0,0-1 15,0 1-15,0 0 16,0 0-16,0 0 0,0 0 16,0-1-16,21 1 0,0 0 15,0 0-15,0 21 0,0 0 0,1 0 16,-1 0-16,0 0 0,0 0 15,0 21-15,-21 0 0,21 0 0,1 22 16,-22-1-16,0 0 0,0 1 16,0 20-16,0-20 0,0 20 15,0-21-15,-22 1 0,1 20 0,0-20 16,0-1-16,-21 21 0,20-20 16,-20-22-16,21 21 0,-21-21 0,20 22 15,1-22-15,-21 0 0,21-21 16,0 21-16,-22-21 0,22 0 15,-21 0-15,21 0 0,-22-21 16,22 0-16,0 0 0,0 0 0,0-22 16,21 22-16,-22-21 0,22-1 15,0 1-15,0 0 0,0-1 0,0 1 16,0 21-16,22 0 0,-1-22 16,-21 22-16,21 21 0,0-21 0,0 21 15,22 0-15,-22 0 0,0 0 16,21 21-16,-21 0 0,1 1 0,-1-1 15,0 21-15,0-21 0,0 0 16,0 22-16,-21-22 0,22 21 16,-22-21-16,0 22 0,0-22 15,0 21-15,21-21 0,-21 1 0,0-1 16,21 0-16,-21 0 16,21-21-16,0 0 0,0 0 15,1 0 1,-22-21-16</inkml:trace>
  <inkml:trace contextRef="#ctx0" brushRef="#br0" timeOffset="23772.02">1185 6265 0,'0'0'15,"21"0"1,1 0 15,-1 0-15,0 0-16,-21-21 15,21 21-15,0 0 0</inkml:trace>
  <inkml:trace contextRef="#ctx0" brushRef="#br0" timeOffset="24664.46">2879 5779 0,'0'0'0,"-22"0"0,22 21 15,0 0-15,0 0 0,0 0 16,0 0-16,0 1 16,22-22-16,-1 0 15,0 0-15,0 0 16,0 0-16,0 0 0,22 0 0,-22-22 16,0 1-16,21 0 0,1 0 15,-22 0-15,21-22 0,1 22 16,-22 0-16,21-21 0,-21 21 0,22-22 15,-22 22-15,0-21 0,0 21 16,-21-22-16,0 22 0,0 0 0,0-21 16,0 20-16,-21 1 0,0 0 0,0 0 15,-1 0-15,-20 21 0,21 0 16,-21 0-16,20 0 0,-20 0 0,0 21 16,-1 0-16,1 0 0,0 0 15,-1 22-15,22-22 0,-21 21 16,0 1-16,20-1 0,1-21 15,0 21-15,0 1 0,21-1 0,0 0 16,0-20-16,0 20 0,0-21 0,0 21 16,21-20-16,0-1 0,0 0 15,1 0-15,20-21 0,-21 21 0,21-21 16,1 0-16,-22 0 0,21 0 16,1 0-16,-1 0 0,0 0 0,22 0 15,-22-21-15,-21 21 0,22-21 16,-1 21-16,-21-21 0,0 21 0,-21-21 15,-42 21 1,21 0-16,-22 0 16,1 0-16,0 0 0,-1 21 0,-20 0 15,21 0-15,-1-21 0,-20 42 16,20-20-16,1-1 0,0 0 0,-1 21 16,1-21-16,0 22 0,21-1 0,-1 0 15,1-20-15,21 20 0,0 0 16,0-21-16,0 1 0,21 20 0,1-21 15,20-21-15,-21 21 0,21 0 16,1-21-16,-1 0 0,0 0 0,1 0 16,-1 0-16,0-21 0,1 0 0,20 0 15,-20 0-15,-1 0 16,0-1-16,1 1 0,-1 0 0,-21 0 16</inkml:trace>
  <inkml:trace contextRef="#ctx0" brushRef="#br0" timeOffset="24899.33">3704 5969 0,'21'21'0,"0"0"0,-21 1 16,22-1-16,-22 0 0,21 0 0,0 0 15,-21 0-15,21 1 0,-21-1 16,0 0-16,21 0 0,-21 0 15,21 0-15,-21 1 0,0-1 0,0 0 16,22-21-16,-22 21 0,21-21 0,0 0 16,0 0-1,0-21 1</inkml:trace>
  <inkml:trace contextRef="#ctx0" brushRef="#br0" timeOffset="25128.2">4000 6011 0,'0'0'0,"-21"22"0,-42 41 16,20-42-16,22 0 16,-21 1-16,21-1 0,-22 0 0,1 0 15,21 0-15,-21 0 0,-1 1 16,22-1-16,0 0 0,0 0 15,0 0-15,-1 0 0,22 1 16,22-22 0</inkml:trace>
  <inkml:trace contextRef="#ctx0" brushRef="#br0" timeOffset="25495.99">4360 6011 0,'0'22'16,"0"-1"-16,0 21 16,0-21-16,0 0 0,0 22 15,-21-22-15,21 21 0,-21 1 0,21 20 16,0-21-16,0 22 0,-21-22 15,21 22-15,-21-1 0,21 1 0,-22-1 16,22 1-16,0-1 0,0 1 16,-21-1-16,21 22 0,-21-22 0,21 1 15,0 21-15,-21-22 0,0 22 0,0-22 16,21 1-16,-22-1 0,1 1 16,0-22-16,21 22 0,-21-22 0,21 0 15,-21-21-15,21 22 0,-21-22 0,21-42 31,0 0-31,0-1 16,21-20-16,-21 21 0,21-21 0,0-22 16</inkml:trace>
  <inkml:trace contextRef="#ctx0" brushRef="#br0" timeOffset="25836.79">4297 6202 0,'0'-42'0,"0"84"0,0-106 0,21 22 16,0 21-16,-21-21 0,21 20 0,0 1 16,1 0-16,-1 21 0,21-21 15,-21 0-15,22 21 0,-22 0 0,21 0 16,0 0-16,1 0 0,-1 0 16,-21 0-16,22 0 0,-1 21 15,-21 0-15,0 0 0,0 0 0,1 1 16,-22-1-16,0 21 0,0-21 0,0 0 15,-22 22-15,1-22 0,-21 0 16,21 0-16,-22 0 0,22 1 0,-21-1 16,21 0-16,-22 0 0,22 0 0,-21-21 15,21 21-15,0-21 0,-1 0 16,1 22-16,0-22 0,0 0 16,21-22-1,21 22-15,0-21 16,0 0-16,1 21 0,20-21 0</inkml:trace>
  <inkml:trace contextRef="#ctx0" brushRef="#br0" timeOffset="26494.42">5038 6371 0,'21'0'15,"0"0"-15,-21-21 0,21 0 0,0 21 16,0-21-16,-21 0 0,43-1 16,-22 1-16,0 0 0,0-21 15,0 21-15,1-22 0,20 1 0,-21 21 16,0-22-16,0-20 0,1 21 0,-1-1 16,0-20-16,-21 20 0,21 1 15,-21 0-15,0-22 0,0 43 0,0-21 16,0-1-16,0 22 0,0 0 15,0 0-15,-21 21 0,0 0 16,0 0-16,-1 0 16,1 42-16,0-21 0,21 22 15,0-22-15,-21 42 0,21-20 16,-21-1-16,21 22 0,-21-22 0,21 21 16,0-20-16,0 20 0,-22-20 15,22-1-15,0 0 0,0 22 0,0-43 16,0 21-16,0 1 0,0-1 0,0-21 15,0 0-15,22 0 0,-1 1 16,0-1-16,0 0 0,0-21 0,0 0 16,1 0-16,-1 0 0,0 0 0,0 0 15,21-21-15,-20 21 0,-1-21 16,21-1-16,-21 1 0,22 0 0,-22 0 16,0-21-16,42-1 0,-41 1 15,-1 21-15,-21 0 0,21-22 16,-21 22-16,21 0 0,-21 0 15,0 0-15,0 42 32,0 0-32,-21 0 15,21 0-15,0 0 0,-21 1 0,21-1 16,0 21-16,0-21 0,0 0 0,0 1 16,0-1-16,0 0 15,0 0-15,0 0 16,21-42 15,0 0-31,-21 0 16</inkml:trace>
  <inkml:trace contextRef="#ctx0" brushRef="#br0" timeOffset="26663.32">5990 5884 0,'0'0'0,"0"22"62,21-22-46,0 0-16,1 0 16</inkml:trace>
  <inkml:trace contextRef="#ctx0" brushRef="#br0" timeOffset="28417.46">6477 5906 0,'0'0'16,"-21"0"-16,0 0 0,-1 0 15,1 0-15,0 0 16,0 0-16,0 21 0,21 0 0,-21-21 15,-1 21-15,22 0 0,-21 0 0,21 1 16,0 20-16,0-21 0,0 0 16,0 0-16,0 1 0,0 20 0,0-21 15,0 0-15,0 0 0,0 1 0,0-1 16,21 0-16,1-21 16,-1 0-16,0 0 0,0 0 15,0 0-15,0 0 0,1 0 0,-1 0 16,0 0-16,0-21 0,0 21 15,0-21-15,1-1 0,-1 22 0,0-21 16,-21 0-16,21 0 0,-21 0 16,21 0-16,-21-1 0,0 1 0,0 0 15,0 0-15,0 0 0,0 0 16,0 42 15,0 0-15,0 0-16,0 0 0,0 0 0,0 1 15,0-1-15,-21 0 0,21 0 0,0 0 16,0 0-16,0 1 0,0-1 16,0 0-16,0 0 15,21 0-15,0-21 0,1 0 0,-1 21 0,0-21 16,21 0-16,-21 0 0,1 0 16,20 0-16,0 0 0,-21 0 15,1-21-15,20 0 0,-21 0 0,21 0 16,-20 0-16,-1-1 0,0 1 0,0 0 15,0-21-15,0 21 0,1-22 16,-1 1-16,-21 0 0,21-1 0,-21-20 16,21 20-16,-21 1 0,0-21 0,21 20 15,-21 1-15,0 0 0,21-1 16,-21 22-16,0-21 0,0 21 0,0-1 16,0 44 15,0-1-31,0 21 0,0-21 15,-21 22-15,21-1 0,-21 0 0,21 1 16,0-1-16,0 0 0,-21 1 0,21-1 16,-21 0-16,21 1 0,-21-1 15,21 0-15,0-21 0,0 22 0,0-22 16,0 21-16,0-21 0,0 1 0,0-1 16,0 0-16,0 0 0,0 0 15,21-21-15,0 0 16,0 0-16,0 0 0,0 0 15,1-21-15,-1 0 0,0 21 16,0-21-16,0 0 0,0-1 0,22 1 16,-22 0-16,0 0 0,0-21 15,0 20-15,1-20 0,-22 0 0,21-1 16,0 1-16,0 0 0,0-22 16,0 1-16,-21 20 0,22-20 0,-1-1 15,-21 22-15,21-21 0,0 20 0,0 1 16,-21 0-16,0 20 0,21-20 15,-21 21-15,0 0 0,22 0 0,-22 42 32,0 0-17,-22 0-15,22 0 0,-21 22 16,0-22-16,21 21 0,0 0 0,-21 22 16,0-22-16,21 22 0,0-22 15,-21 22-15,-1-22 0,1 21 0,0-20 16,21-1-16,-21 0 0,21 1 0,-21-1 15,21 0-15,0-20 0,0-1 0,0 0 16,0 0-16,0 0 0,0 0 16,0 1-16,21-1 0,0-21 15,0 0-15,0 0 0,22 0 16,-22 0-16,0 0 0,0 0 16,22-21-16,-22 21 0,0-22 0,0 1 15,21 21-15,-20-21 0,-1 0 16,-21 0-16,21 0 0,0 21 0,-21-22 0,0 1 15,21 0 1,-21 42 15,0 0-31,0 1 0,0-1 16,-21 0-16,21 0 16,0 0-16,0 0 0,0 1 15,0-1-15,21-21 16,22 0-16,-22 21 15,0-21-15,0 0 0,21 0 16,-20 0-16,20 0 0,-21 0 0,21 0 16,-20-21-16,-1 0 0,0 21 0,21-22 15,-21 1-15,1 0 0,-1 0 16,-21 0-16,21 0 0,-21-1 0,21 1 16,-21 0-16,0 0 0,0 0 15,0 0-15,0-1 16,-21 22-1,0 0 1,21 22-16,-21-1 0,21 0 16,0 0-16,0 0 15,-22 0-15,22 1 0,-21-1 16,21 0-16,0 0 0,0 21 0,0-20 16,-21 20-16,21-21 0,0 21 0,0 1 15,0-1-15,0 0 0,0 1 16,0-1-16,0 0 0,0 1 0,0-1 15,0 0-15,0 1 0,0-1 0,0 0 16,0 22-16,0-22 0,0 1 0,0-1 16,0 0-16,0 1 0,0-1 15,0 0-15,0 1 0,0-22 0,0 21 16,0 0-16,0-20 0,0-1 0,0 21 16,0-21-16,0 0 0,0 1 15,-21-1-15,0-21 0,0 0 16,-1 0-16,1 0 15,0 0-15,0 0 0,0-21 16,21-1 0,-21 22-16,21-21 0,0 0 15,0 0-15,0 0 16,0 0-16,0-22 0,0 22 0</inkml:trace>
  <inkml:trace contextRef="#ctx0" brushRef="#br0" timeOffset="28727.29">7260 5948 0,'0'0'0,"21"0"0,0-21 0,1 21 15,-1 0-15,0 0 0,0 0 16,0 0-16,22-21 0,-22 21 16,0 0-16,0 0 0,0 0 0,0 0 15,1-22-15,-1 22 0,0 0 0,0 0 16,-21-21-16,21 0 15,-21 0-15</inkml:trace>
  <inkml:trace contextRef="#ctx0" brushRef="#br0" timeOffset="28929.17">7027 5609 0,'-21'0'32,"21"-21"-32,0 0 31</inkml:trace>
  <inkml:trace contextRef="#ctx0" brushRef="#br0" timeOffset="29845.29">10329 5546 0,'0'0'0,"0"-21"0,0-1 0,21 1 16,-21 0-16,22 21 0,-22-21 0,0 42 31,0 0-31,0 0 16,0 22-16,-22-1 0,22 0 15,-21 1-15,0-1 0,21 0 16,-21 22-16,0-22 0,0 1 0,-1-1 16,1 0-16,0-21 0,0 22 0,0-22 15,21 0-15,0 0 0,-21 0 16,21 1-16,0-44 31,21 22-31,0-21 16,-21 0-16,21 0 0,0 0 0,0 0 15,1-22-15,-1 22 0,0 0 0,0-21 16,-21 20-16,21-20 0,0 21 16,1 0-16,-22 0 0,0-1 15,21 22-15,-21 22 16,0-1-16,0 21 16,0-21-16,0 0 0,0 1 15,0 20-15,0-21 0,0 0 0,0 0 16,0 1-16,21-1 0,-21 0 0,21 0 15,-21 0-15,21-21 0,0 21 16,22-21-16,-22 0 0,0 0 0,0 0 16,22 0-16,-22 0 0,21 0 15,0 0-15,-20-21 0,20 0 0,-21 21 16,0-21-16,22 0 0,-22-22 0,0 22 16,0 0-16,0-21 0,0-1 15,-21 1-15,0 0 0,0-1 16,0 1-16,0 0 0,0-1 0,0 1 15,-21 0-15,21-1 0,-21 22 0,0 0 16,-21-21-16,20 42 16,1 0-16,0 0 0,0 0 15,0 0-15,21 21 0,-21-21 16,21 21-16,0 0 0,0 0 16,0 22-16,0-22 0,0 0 15,0 21-15,0-20 0,0-1 0,21 0 16,0 0-16,0 0 0,0 0 15,0 1-15</inkml:trace>
  <inkml:trace contextRef="#ctx0" brushRef="#br0" timeOffset="30961.94">11684 5609 0,'0'0'0,"-21"-21"0,-64 0 31,64 21-31,0 0 0,0 0 16,-1 0-16,-20 21 0,21 0 0,0 0 15,0 22-15,-1-1 0,1 0 0,0 1 16,0-1-16,0 0 0,0 1 16,21-1-16,0 0 0,0-20 0,0 20 15,0-21-15,0 0 0,0 0 0,21 1 16,0-1-16,0-21 15,0 0-15,0 0 0,22 0 0,-22 0 16,0 0-16,0 0 0,22-21 0,-22 21 16,0-22-16,0 1 0,0 0 15,0 0-15,1 0 0,-1 0 16,-21-1-16,21-20 0,0 21 0,-21-21 16,21 20-16,-21-20 0,0 21 15,0-21-15,21 20 0,-21 1 0,0 0 16,0 42 15,-21 0-31,21 22 0,0-22 16,-21 21-16,21-21 0,0 22 0,0-22 15,0 21-15,0-21 0,0 1 16,0-1-16,0 21 0,0-21 0,21 0 16,-21 1-16,21-22 0,1 0 15,-1 21-15,0-21 16,0 0-16,21 0 0,-20 0 0,-1 0 15,0 0-15,0-21 0,0-1 0,22 22 16,-22-21-16,0 0 0,0 0 16,-21-21-16,21 20 0,0 1 0,1-21 15,-22 0-15,0-1 0,21 22 0,0-21 16,-21-1-16,0 22 0,0 0 16,0 0-16,21 0 0,-21 0 0,0 42 31,0 0-31,0 0 15,-21 0-15,21 0 0,0 1 0,0 20 16,0-21-16,-21 21 0,21-20 16,0 20-16,0-21 0,0 0 15,0 0-15,0 22 0,0-22 0,21 0 16,-21 0-16,21 0 0,0-21 16,0 0-16,1 22 0,-1-22 0,0 0 15,0 0-15,0 0 0,0 0 16,1 0-16,-1-22 0,0 1 0,0 21 15,21-21-15,-20 0 0,-1 0 0,0 0 16,0-1-16,0-20 0,0 21 16,1-21-16,-1-1 0,0-20 15,-21 20-15,21-20 0,0 21 0,-21-1 0,21-20 16,-21 20-16,0 1 16,0-21-16,0 20 0,0 1 0,0 21 15,0-22-15,0 1 0,0 21 0,0-21 16,0 20-16,0 1 0,0 0 15,0 0-15,0 42 32,0 21-32,0-20 0,0 20 0,-21 0 15,0 1-15,0 20 0,21-21 0,-21 22 16,0-22-16,21 22 0,0-1 16,-22 1-16,1-22 0,21 22 0,-21-22 15,21 0-15,0 1 0,0-1 0,0 0 16,0-21-16,0 1 0,0-1 15,0 21-15,0-21 16,21 0-16,0-21 0,1 0 16,-1 22-16,0-22 0,0 0 15,0 0-15,0-22 16,1 22-16,-1-21 0,0 21 0,0-21 16,0 0-16,0 0 0,1 0 15,-1-1-15,0-20 0,0 21 0,-21 0 16,0 0-16,0-1 0</inkml:trace>
  <inkml:trace contextRef="#ctx0" brushRef="#br0" timeOffset="31244.3">12086 5271 0,'21'0'63,"0"0"-48,1 0 16,-44 0-15,1 21-16</inkml:trace>
  <inkml:trace contextRef="#ctx0" brushRef="#br0" timeOffset="32131.44">12552 5398 0,'21'21'0,"0"-21"0,0 0 15,0 0-15,1 0 0,20 0 0,0 21 16,-21-21-16,22 0 0,-1 0 16,0 0-16,22 0 0,-22 0 0,1 0 15,-1 0-15,0 0 0,1 0 0,-1 0 16,0 0-16,1 0 0,-1 0 15,-21 0-15,21 0 0,-20 0 0,-1 0 16,0 0-16</inkml:trace>
  <inkml:trace contextRef="#ctx0" brushRef="#br0" timeOffset="33488.8">254 8149 0,'0'0'0,"-21"-21"31,21 0-16,0 0 1,0 0-16,21-1 16,0 22-16,0 0 15,0-21-15,1 21 0,-1 0 0,0 0 16,0 0-16,21 0 0,-20 0 16,-1 0-16,0 0 0,-21 21 0,0 22 15,21-22-15,-21 0 0,0 21 16,0-20-16,0 20 0,-21-21 0,21 21 15,-21 1-15,0-22 0,-22 0 16,22 21-16,0-20 0,0-1 0,0-21 16,-1 21-16,1 0 0,0-21 15,0 0 1,21-21 0,0 0-1,0 0-15,21-1 16,0 22-16,0-21 0,1 21 0,-1-21 15,0 21-15,0-21 0,21 21 16,-20 0-16,-1 0 0,21 0 0,-21 0 16,22 21-16,-22 0 0,0 0 15,0 1-15,0-1 0,-21 21 0,0-21 16,0 22-16,0-22 0,-21 21 16,0 0-16,0 1 0,-22-1 0,22-21 15,-21 22-15,0-22 0,20 0 16,-20 0-16,21 0 0,-21 0 15,20-21-15,-20 0 0,21 0 16,0 0-16,-22 0 0,22 0 0,0-21 16,0 21-16,0-21 0,-22 0 15,22 0-15,0 0 0,0-1 0,21 1 16,0 0-16,0 0 0,0 0 16,0 0-16,0-1 0,0 1 15,0 0 1,0 0-1</inkml:trace>
  <inkml:trace contextRef="#ctx0" brushRef="#br0" timeOffset="33726.67">1228 8382 0,'0'0'0,"21"0"16,0 0 77,0 0-93</inkml:trace>
  <inkml:trace contextRef="#ctx0" brushRef="#br0" timeOffset="34215.39">2709 7768 0,'21'0'16,"22"0"-16,-22 0 0,21 0 0,-21 0 15,22 0-15,-1 0 0,0 0 0,22 0 16,-22 0-16,1 0 0,20 0 16,1 0-16,-22 0 0,21 0 15,-20 0-15,20 0 0,1 0 0,-22 0 16,0 0-16,1 0 0,-1-21 16,0 21-16,-20 0 0,20 0 0,-63 0 31,0 0-16,-1 0-15</inkml:trace>
  <inkml:trace contextRef="#ctx0" brushRef="#br0" timeOffset="34528.22">3217 7853 0,'0'0'0,"-21"21"0,21 21 0,0 1 15,-21 20-15,21-20 0,0 20 0,0 1 16,-21-1-16,21 1 0,-21-22 16,-1 21-16,1-20 0,21 20 0,-21-20 15,0-1-15,0 0 0,0 1 0,-1-1 16,22-21-16,-21 21 0,21-20 15,-21-22-15,21 21 0,0 0 0,0-42 32,0 0-17,0-1-15,0 1 0,0 0 0,21 0 16,0-21-16</inkml:trace>
  <inkml:trace contextRef="#ctx0" brushRef="#br0" timeOffset="35083.9">3535 7747 0,'0'64'15,"0"-43"-15,0 21 16,0 43-16,0-43 0,0 22 15,0-22-15,0 21 0,0-20 0,0 20 16,0-20-16,0-1 0,0 0 16,0 1-16,0-1 0,0 0 0,0 1 15,-21-22-15,-1 21 0,22-21 0,-21 0 16,21 1-16,0 20 0,-21-21 16,21 0-16,-21-21 0,0 0 15,21-21 16,0 0-31,0 0 16,0-22-16,0 22 0,0 0 0,0-21 16,21 21-16,0-22 0,0 22 15,0-21-15,1-1 0,-1 22 0,21-21 16,-21 21-16,22 0 0,-22-1 0,21 1 16,-21 21-16,22 0 0,-22 0 15,21 0-15,-21 0 0,0 21 0,1 1 16,-1 20-16,0-21 0,0 21 0,0-20 15,-21 20-15,21-21 0,-21 21 16,0 1-16,0-22 0,0 21 0,0-21 16,0 22-16,0-22 0,-21 0 15,21 0-15,-21 0 0,21 1 0,-21-22 16,21 21-16,0-42 31,0-1-15,21 1-16</inkml:trace>
  <inkml:trace contextRef="#ctx0" brushRef="#br0" timeOffset="35535.64">4276 8424 0,'0'-21'16,"0"0"0,21 21-1,0 0-15,0-21 0,0 21 16,0 0-16,1 0 0,-1 0 16,0 0-16,0 0 15,0 21-15,0-21 0,1 21 0,-22 0 0,21 22 16,0-22-16,-21 0 0,0 21 0,0-20 15,0-1-15,0 21 16,0-21-16,0 0 0,0 22 0,-21-22 16,0 0-16,21 0 0,-22 0 0,22 1 15,-21-22-15,21 21 0,-21-21 16,21-21 0,0-1-1,0 1-15,0 0 0,21 0 16,-21-21-16,21 20 0,1 1 15,-1-21-15,0 21 0,-21 0 16,21-22-16,0 22 0,0 0 0,1-21 0,-1 20 16,0 22-16,21-63 15,-21 63 1,1 0-16</inkml:trace>
  <inkml:trace contextRef="#ctx0" brushRef="#br0" timeOffset="35945.42">4932 8657 0,'0'0'0,"21"0"0,0 0 0,0 0 15,0 0-15,1 0 16,-1-21-16,0 0 0,0 21 15,0-21-15,0 0 0,1 21 0,-22-22 16,0 1-16,21 0 0,-21 0 16,0 0-16,0 0 0,0-1 15,0 1-15,0 0 0,0 0 0,-21 21 16,-1 0-16,1 0 0,0 0 16,0 0-16,0 0 0,0 0 0,-1 0 15,22 21-15,-21 0 0,0 0 16,0 1-16,21-1 0,-21 0 0,21 0 15,0 21-15,0-20 0,0-1 16,0 0-16,0 0 0,0 0 0,0 0 16,0 1-16,0-1 0,0 0 0,0 0 15,21-21-15,-21 21 0,21-21 16,0 0-16,0 0 0,1 0 0,20 0 16,-21 0-16,0 0 0,0 0 0,1 0 15,20 0-15,-21 0 0,0-21 0</inkml:trace>
  <inkml:trace contextRef="#ctx0" brushRef="#br0" timeOffset="36459.12">5736 8340 0,'0'0'0,"-21"0"0,0 0 16,0 0-16,-1 0 0,1 21 15,0 0-15,0 0 0,0 0 0,0 1 16,-1-1-16,1 0 0,0 21 0,0-21 16,0 1-16,21 20 0,-21-21 15,21 21-15,-22-20 0,22-1 16,0 0-16,0 0 0,0 0 16,0 0-16,22-21 15,-1 0-15,0 0 16,0 0-16,0 0 0,0-21 0,1 21 15,-1-21-15,0 0 0,0 0 0,0 0 16,0-1-16,1 1 16,-22-21-16,21 21 0,-21 0 0,21-1 15,-21-20-15,21 21 0,-21 0 0,0 0 16,0-1-16,0 1 0,0 0 0,0 42 47,0 0-47,0 1 0,0-1 15,0 0-15,0 0 0,0 0 0,0 0 16,0 22-16,0-22 0,0 0 16,0 0-16,0 0 0,0 1 15,0-1-15,0 0 0,0 0 0,21-21 16,0 0-16,1 21 16,-1-21-16,0 0 0,0 0 15,0 0-15,0 0 0,1 0 0,-1 0 16,0 0-16,0-21 0</inkml:trace>
  <inkml:trace contextRef="#ctx0" brushRef="#br0" timeOffset="37119.78">6477 8488 0,'0'0'15,"0"-21"-15,-21 21 0,0 0 0,21-21 16,-22 21-16,22-22 0,-21 22 16,0 0-16,0 0 0,0 0 15,0 0-15,-1 22 0,22-1 16,-21 0-16,0-21 0,21 21 16,-21 0-16,21 0 0,0 1 15,-21 20-15,21-21 0,-21 0 0,21 0 16,0 1-16,-22-1 0,22 0 0,0 0 15,0 0-15,0 0 0,0 1 0,22-1 16,-1-21 0,0 0-16,0 0 0,0 0 0,0 0 15,1 0-15,-1-21 0,0 21 0,0-22 16,0 1-16,22 21 0,-22-21 0,0 0 16,0-21-16,21 20 15,-20 1-15,-1-21 0,0 0 0,0 20 0,-21-20 16,21 0-16,-21-1 0,21 1 15,-21-21-15,0 20 0,0-20 0,22-1 16,-22 22-16,0-22 0,21 22 16,-21-21-16,0 20 0,0 1 0,0 0 15,0 20-15,0-20 0,0 21 0,0 0 16,0 0 0,-21 21-16,-1 21 0,1 0 15,0 21-15,0-21 0,21 22 16,0-1-16,-21 0 0,0 1 15,21-1-15,0 0 0,0 22 0,0-22 16,-22 1-16,22 20 0,0-21 0,0 1 16,-21-1-16,21 0 0,0 1 15,0-1-15,0 0 0,0 1 16,0-22-16,0 21 0,0-21 0,21 1 16,1-1-16,-1 0 0,-21 0 0,21 0 15,0 0-15,0-21 0,0 0 16,1 0-16,-1 0 15,0 0-15,0 0 0,0-21 0,0 0 16,22 0-16,-22 0 0,0 0 0,0-1 16</inkml:trace>
  <inkml:trace contextRef="#ctx0" brushRef="#br0" timeOffset="37358.62">7154 8340 0,'0'21'78</inkml:trace>
  <inkml:trace contextRef="#ctx0" brushRef="#br0" timeOffset="38293.32">8191 8234 0,'0'21'16,"22"-21"-16,-1 0 0,0 0 15,0 0-15,0 0 16,0 0-16,1-21 0,-1 0 16,0 21-16,0-21 0,0-1 0,0 1 15,1 21-15,-1-21 0,0 0 0,0 0 16,-21 0-16,0-22 0,21 22 16,-21 0-16,0 0 0,0 0 15,0-1-15,0 1 0,-21 0 0,0 21 16,0 0-16,0 0 0,-1 0 15,1 0-15,-21 0 0,0 0 0,20 0 16,-20 0-16,0 21 0,-1 0 0,22 1 16,-21-1-16,21 0 0,0 0 15,-1 0-15,1-21 0,21 21 0,-21 1 16,21-1-16,0 0 0,0 0 0,21 0 16,0 0-16,1 1 15,20-22-15,-21 21 0,0-21 16,0 21-16,1 0 0,20-21 0,-21 21 15,0-21-15,22 21 0,-22 1 16,0-1-16,0-21 0,0 21 16,0 0-16,1 0 0,-22 0 0,0 1 15,0-1-15,0 0 0,0 0 0,0 0 16,0 0-16,0 1 0,-22-1 16,1 21-16,0-21 0,0 0 0,-21 1 15,20-1-15,-20 0 0,0-21 0,-1 21 16,1 0-16,21-21 0,-21 0 0,-1 0 15,1 0-15,0 0 0,20 0 16,-20 0-16,21-21 0,-21 0 0,20 21 16,1-21-16,0 0 0,21-1 0,0 1 15,-21 0-15,21-21 16,0 21-16,0-1 0,0 1 0,0-21 16,0 21-16,0-22 0,21 22 0,-21 0 15,21 0-15,0 0 0,1 21 0,-1 0 16,0 0-16,0 0 15,0 0-15,-21 21 0,21 0 0,1 0 16,-22 0-16,0 1 0,0-1 0,21 0 16,-21 0-16,0 0 0,0 0 15,0 1-15,0-1 0</inkml:trace>
  <inkml:trace contextRef="#ctx0" brushRef="#br0" timeOffset="38719.08">7408 8276 0,'0'21'16,"0"1"-16,0-1 15,0 0-15,0 0 16,21-42 31,-21 0-32,0 0-15,0-1 16,0 1-16,0 0 16,-21 21-16,0 0 0,0 0 15,0 0 1,0 0-16,21 21 16,0 0-16,0 1 15,0-1 1,21-21-16,0 0 0,0 0 0,0 0 15</inkml:trace>
  <inkml:trace contextRef="#ctx0" brushRef="#br0" timeOffset="39135.78">9017 7535 0,'0'-21'16,"0"42"-1,-21 1-15,21 20 16,-21-21-16,-1 21 0,22 1 0,-21-1 16,0 22-16,0-22 15,0 21-15,0 1 0,-1-1 0,1 1 16,0-1-16,0 1 0,0-1 0,0-20 16,-1-1-16,1 22 0,21-22 0,0-21 15,-21 21-15,21-20 0,-21-1 16,21 0-16,0 0 0,0 0 0,0 0 15,0-42 17,21 21-17,-21-21-15</inkml:trace>
  <inkml:trace contextRef="#ctx0" brushRef="#br0" timeOffset="39564.54">9080 8488 0,'0'0'0,"22"0"0,-1-21 15,0 21-15,-21-21 0,21 21 16,0-22-16,-21 1 0,0 0 16,0 0-16,0 0 0,0 0 15,0-1-15,0 1 0,-21 21 16,0 0-16,21-21 0,-21 21 0,0 0 16,-1 0-16,1 0 0,0 0 0,0 21 15,0-21-15,0 21 0,-1 1 16,1-1-16,0 0 0,0 21 0,21-21 15,0 1-15,0 20 0,0-21 16,0 0-16,0 0 0,0 1 0,0-1 16,0 0-16,0 0 0,21 0 15,0-21-15,0 0 16,1 0-16,-1 0 0,0 0 0,21 0 16,-21 0-16,1 0 0,20 0 0,-21 0 15,0-21-15</inkml:trace>
  <inkml:trace contextRef="#ctx0" brushRef="#br0" timeOffset="40020.26">9356 8467 0,'21'0'15,"0"0"1,0 0-16,0 0 16,0 0-16,1 0 15,-1-21-15,0 21 0,0 0 16,0-22-16,0 22 0,1-21 0,-22 0 16,21 21-16,0-21 0,-21 0 15,0 0 1,0-1-16,0 1 15,-21 21-15,0 0 16,-1 0-16,1 0 0,0 0 16,0 0-16,0 0 0,0 21 15,-1 1-15,1-1 0,0 0 0,0 0 16,0 21-16,21-20 0,0-1 0,-21 0 16,21 0-16,0 0 0,0 0 15,0 1-15,0-1 0,0 0 16,21 0-16,0-21 0,0 0 15,0 0-15,0 0 0,1 0 16,-1 0-16,0 0 16,0 0-16,0 0 0,22 0 0,-22 0 15,0-21-15,21 0 0,-21 21 0</inkml:trace>
  <inkml:trace contextRef="#ctx0" brushRef="#br0" timeOffset="40361.6">10054 8297 0,'0'0'0,"0"-42"16,-21 42 15,0 0-31,21 21 16,0 0-16,-21 1 0,21-1 0,-22 0 15,22 21-15,-21-21 0,21 22 0,0-22 16,0 21-16,-21 1 0,21-22 0,0 21 15,-21 0-15,21 22 0,0-22 16,0 1-16,0 20 0,-21-21 0,21 22 16,-21-22-16,-1 1 0,22 20 0,-21-21 15,0 1-15,21-1 0,-21 0 0,0 1 16,0-1-16,21 0 0,-22 1 16,1-1-16,21-21 0,-21 0 15,21 1-15,0-1 0,0 0 0,0 0 16,21-21-1,0-21 1,1 21-16</inkml:trace>
  <inkml:trace contextRef="#ctx0" brushRef="#br0" timeOffset="40713.51">9969 8657 0,'0'0'0,"0"-42"0,0 21 15,0-22-15,0 22 0,0-21 16,0 21-16,0 0 0,0-1 0,0 1 16,0 0-16,0 0 0,0 0 0,22 0 15,-22-1-15,21 1 0,0 0 16,0 21-16,0-21 0,22 21 0,-22 0 16,21 0-16,-21 0 0,0 0 0,22 0 15,-22 0-15,0 21 0,0 0 16,0-21-16,-21 21 0,0 22 0,0-22 15,0 0-15,0 0 0,0 0 0,0 1 16,0-1-16,0 0 0,-21 0 0,0 0 16,0-21-16,0 21 0,0 1 15,-1-22-15,1 21 0,-21-21 16,21 0-16,0 0 0,-1 21 0,1-21 16,0 0-16,21-21 31,0 0-31,21 21 0,0-22 15</inkml:trace>
  <inkml:trace contextRef="#ctx0" brushRef="#br0" timeOffset="41059.31">11239 7832 0,'0'0'0,"-21"0"0,0 0 15,0 0-15,0 0 16,21 21-16,-21 0 0,-1 0 0,1 0 16,0 22-16,0-1 0,0 0 0,21 1 15,-21-1-15,-1 0 0,1 1 16,0-1-16,0 0 0,21 1 0,0-1 15,-21 0-15,21-20 0,0 20 0,0-21 16,0 0-16,0 22 0,0-22 16,0 0-16,21 0 0,0 0 15,0-21-15,0 0 0,1 21 16,-1-21-16,0 0 0,0 0 0,0 0 16,0 0-16,1 0 0,20-21 0,-21 21 15,0-21-15</inkml:trace>
  <inkml:trace contextRef="#ctx0" brushRef="#br0" timeOffset="41400.11">11769 7832 0,'0'0'0,"21"0"0,0 0 0,0 0 16,0 0-16,22-21 0,-22 21 0,0 0 15,0 0-15,21 0 0,-20 0 0,-1 0 16,0 21-16,0 0 0,0 0 16,-21 0-16,21 22 0,-21-22 15,0 21-15,0-21 0,0 22 0,0-1 16,0 0-16,0 1 15,0-1-15,0 0 0,0 1 0,-21-1 16,0 0-16,-21 1 0,21-1 0,-1 0 16,-20-21-16,0 22 0,21-22 0,-22 0 15,1 0-15,21 0 0,-22 1 16</inkml:trace>
  <inkml:trace contextRef="#ctx0" brushRef="#br0" timeOffset="43683.93">13356 8213 0,'-21'21'16,"0"-21"-16,0 0 15,-1 0 1,1 0-16,0 0 15,0 0-15,0 0 0,0 0 0,-22 0 16,22 0-16,0 0 0,0 0 16,-22 0-16,22 0 0,0 0 0,0 0 15,0 0-15,0 0 16,42 0 31,0 0-32,21 0-15,1 0 0,-1 0 16,0 0-16,1 0 0,20 0 0,1 0 16,-1 21-16,1-21 0,-1 21 15,22-21-15,-22 0 0,22 21 16,-22-21-16,1 0 0,21 0 0,-22 22 16,1-22-16,-1 0 0,-21 0 0,22 0 15,-1 0-15,-20 0 0,-1 0 16,0 0-16,1 0 0,-1 0 0,-21 0 15,0 0-15,22 0 0,-22 0 0,0 0 16,0 0 0,-42 0 46,21-22-62</inkml:trace>
  <inkml:trace contextRef="#ctx0" brushRef="#br0" timeOffset="44291.63">14309 7938 0,'-22'-22'16,"1"22"-1,21 22 32,0-1-47,0 0 16,21 0-16,1-21 0,-1 21 15,21 0-15,-21 1 0,0-1 0,22 0 16,-1-21-16,-21 21 0,22 0 0,-1-21 16,-21 21-16,21-21 15,-20 0-15,-1 22 0,21-22 0,-21 0 16,0 0-16,1 0 0,-1 21 0,0-21 16,0 0-1,-21 21 16,-21-21-31,0 21 0,0-21 16,-1 21-16,1-21 0,0 21 0,0 1 16,0-1-16,-22 0 0,22 0 15,0 0-15,-21 0 0,21 1 0,-22-1 16,22 0-16,-21 0 0,21 0 16,-1 0-16,1-21 0,0 22 0,0-1 15,0-21-15,21 21 0,-21-21 16,-1 21-1,1-21 64</inkml:trace>
  <inkml:trace contextRef="#ctx0" brushRef="#br0" timeOffset="52152.06">15811 7112 0,'0'-21'47,"-21"21"-31,0 0-1,0 0-15,0 0 16,0 0-1,-1 0 1,1 0-16,0 0 16,0 0 15,21 21 16,21-21-47,21 0 15,-20 21-15,-1-21 0,21 0 16,-21 0-16,22 0 16,20 0-16,-21 0 0,22 21 0,-22-21 15,22 0-15,-1 0 0,1 0 16,-1 0-16,1 0 0,-1 0 0,1 0 16,-1 0-16,-20 0 0,20 0 0,-21 0 15,1 0-15,-1 22 0,0-22 16,-20 0-16,20 0 0,-21 0 15,0 0-15,-21 21 16,-21-21 0,0 0-16,0 0 15,0 0-15,-1 0 0,1 0 16</inkml:trace>
  <inkml:trace contextRef="#ctx0" brushRef="#br0" timeOffset="52723.73">16404 7218 0,'0'21'47,"0"0"-47,-21-21 0,21 21 0,0 1 16,0-1-16,-21 0 15,21 0-15,0 0 0,0 22 0,0-22 16,0 0-16,0 21 0,0-21 0,0 22 16,0-22-16,0 21 0,-21-21 15,21 22-15,0-22 0,0 21 0,0-21 16,0 1-16,0 20 0,0-21 15,0 21-15,0-20 0,0-1 0,0 21 16,-22-21-16,22 22 0,0-22 0,0 0 16,0 0-16,-21 0 0,21 0 15,-21 1-15,21-1 0,-21 0 16,21 0-16,-21 0 0,0 0 16,-1-21-16,1 0 0,21 22 0,-21-22 15,0 0-15,0 0 0,0 0 16,-1 0-16,-20 0 0,21 0 0,0 0 15,0 0-15,-1-22 0,-20 22 0,21-21 16,0 21-16,0-21 0,-1 21 16,1-21-16,0 21 0,21-21 15,-21 21-15,21-21 0,-21 21 16,42-22 31,0 22-32,0 0-15,0 0 0</inkml:trace>
  <inkml:trace contextRef="#ctx0" brushRef="#br0" timeOffset="53363.76">16849 7832 0,'0'0'0,"0"-21"0,0-1 16,0 1-16,-22 21 16,1 0-16,0 0 15,0 0-15,0 0 0,-22 0 16,22 0-16,0 0 0,0 21 0,0 1 15,0-1-15,-1 0 16,1 0-16,0 21 0,0-20 0,21 20 16,-21 0-16,0-21 0,21 22 0,-22-22 15,22 21-15,0-21 0,0 22 16,0-22-16,0 0 0,0 0 0,0 0 16,0 1-16,22-22 15,-1 0-15,0 0 0,0 0 16,0 0-16,0 0 0,1 0 15,-1 0-15,0-22 0,0 22 0,0-21 16,0 0-16,1 0 0,-1 0 16,0 0-16,0-1 0,0 1 15,0-21-15,1 21 0,-1-22 0,0 22 16,-21-21-16,0 21 0,21-22 16,-21 22-16,21 0 0,-21 0 0,0 0 15,0 0-15,21 21 16,-21 21 15,0 0-31,0 0 0,0 0 16,0 22-16,0-22 0,0 21 0,0-21 15,0 0-15,0 22 0,0-22 0,0 0 16,0 0-16,22 22 0,-1-22 16,0 0-16,-21 0 15,21-21-15,0 0 0,0 0 0,1 0 16,-1 0-1,0 0-15,0 0 16,-21-21-16,21 21 0</inkml:trace>
  <inkml:trace contextRef="#ctx0" brushRef="#br0" timeOffset="53707.57">17293 7811 0,'21'0'31,"0"0"-15,1 21-16,-22 0 16,21 0-16,-21 0 0,0 0 15,21 1-15,-21-1 0,21 21 0,-21-21 16,21 22-16,-21-22 0,0 0 0,0 0 15,0 0-15,0 0 0,0 1 16,21-1-16,-21 0 0,0 0 0,0 0 16,0 0-1,0-42 32,22 0-31,-22 0-16,21 21 0</inkml:trace>
  <inkml:trace contextRef="#ctx0" brushRef="#br0" timeOffset="54035.42">17886 7811 0,'-21'0'47,"-1"0"-47,1 21 15,0 0-15,0 0 0,21 0 0,-21 22 16,0-22-16,-1 21 0,1-21 16,0 22-16,0-22 0,0 21 0,0-21 15,-1 0-15,22 1 0,-21 20 0,0-21 16,0 0-16,21 0 15,0 1 1,21-44 31</inkml:trace>
  <inkml:trace contextRef="#ctx0" brushRef="#br0" timeOffset="54744.01">18457 8065 0,'0'0'0,"21"-22"16,1 1-16,-22 0 16,0 0-16,21 21 0,-21-21 0,21 0 15,-21-1-15,0 1 0,0 0 16,0 0-16,0 0 0,0 0 16,-21 21-16,0-22 15,-1 22-15,1 0 16,-21 0-16,21 0 15,0 0-15,-1 0 0,1 22 0,0-22 16,0 21-16,0 0 0,0 0 0,-22 21 16,22-20-16,0 20 0,0-21 15,0 21-15,-1-20 0,1 20 0,21-21 16,0 21-16,-21-20 0,21-1 0,0 0 16,0 0-16,0 0 0,0 0 15,0 1-15,0-1 0,21-21 16,0 0-16,1 0 15,-1 0-15,0 0 16,0 0-16,0 0 0,0-21 16,1 21-16,-1-22 0,0 1 0,0 0 15,0 0-15,0 0 0,1 0 16,-1-1-16,0-20 0,21 21 0,-42 0 16,21-22-16,1 22 0,-1 0 0,-21 0 15,21 0-15,-21 0 0,0-1 16,0 1-16,0 42 31,0 1-15,0-1-16,0 0 0,0 0 0,0 0 15,-21 22-15,21-22 0,0 0 16,0 0-16,0 0 0,0 0 16,0 1-16,0-1 0,0 0 15,21-21-15,-21 21 0,21-21 16,0 0-16,0 0 0,1 0 15,-1 0-15,0 0 0,0 0 16,0 0-16,-21-21 0,21 0 0,1 21 16</inkml:trace>
  <inkml:trace contextRef="#ctx0" brushRef="#br0" timeOffset="56010.33">20108 7303 0,'0'0'0,"21"-22"0,-21 1 16,0 0 0,0 42 15,0 0-31,0 1 16,0-1-16,-21 21 0,0 0 0,0 1 15,21-1-15,-21 0 0,0 1 16,-1-1-16,1 0 0,0 1 0,0 41 15,0-62-15,0 20 16,-1 0-16,1-21 0,21 1 16,0 20-16,-21-21 0,21 0 0,-21-21 15,21 21-15,0-42 47,21 0-47,-21 0 0,21 0 16,0 0-16,-21-1 0,22 1 0,-1-21 15,0 21-15,0-22 0,-21 22 0,21 0 16,0-21-16,1 21 0,-22-1 16,0 1-16,21 0 0,0 21 15,-21-21-15,0 42 16,0 0 0,21 0-16,-21 1 0,0-1 0,0 0 15,21 21-15,-21-21 0,0 22 16,0-22-16,0 21 0,0-21 0,0 22 15,0-22-15,21 0 0,-21 0 0,22 0 16,-22 1-16,21-1 0,0 0 16,0-21-16,0 0 0,0 0 0,1 0 15,20 0-15,-21 0 0,21 0 0,-20 0 16,20 0-16,-21-21 0,21 0 16,1-1-16,-22 1 0,21-21 0,1 21 15,-22-22-15,21 22 0,-21-21 16,0 0-16,1-1 0,-1 1 15,0 0-15,0-1 0,-21 1 0,21 0 16,-21-1-16,0-20 0,0 20 16,0 1-16,0 21 0,-21-21 0,0-1 15,0 22-15,-22 0 0,22 0 0,0 21 16,0 0-16,-21 0 0,20 0 16,1 0-16,0 0 0,0 21 15,0 0-15,0 0 0,-1 0 0,1 1 16,21-1-16,0 21 0,0-21 0,0 0 15,0 1-15,0 20 0,0-21 0,0 0 16,0 0-16,21 1 16,1-1-16,-1-21 0,0 21 15</inkml:trace>
  <inkml:trace contextRef="#ctx0" brushRef="#br0" timeOffset="57274.1">21357 7620 0,'-21'-42'16,"0"21"-16,0-1 0,-1 22 15,1-21-15,0 21 16,0 0-16,0 0 0,0 21 16,-1 1-16,1-1 0,0 0 15,0 0-15,0 0 0,21 22 16,-21-22-16,-1 21 0,22-21 0,0 22 16,-21-1-16,21-21 0,-21 21 0,21-20 15,0-1-15,0 0 0,0 21 16,0-21-16,0 1 15,21-1-15,0-21 0,1 0 0,-1 0 16,0 0-16,0 0 16,0 0-16,0 0 0,1 0 15,-1-21-15,0-1 0,0 1 0,0 0 16,0 0-16,1 0 0,-1 0 16,0-1-16,-21-20 0,21 21 0,0-21 15,-21 20-15,0 1 0,21-21 0,-21 21 16,22 0-16,-22-1 0,0 1 15,0 0-15,0 0 0,0 42 47,-22 0-47,22 0 0,-21 1 16,21-1-16,0 0 0,0 21 16,0-21-16,-21 22 0,21-22 0,0 21 15,0-21-15,0 1 0,0-1 0,0 0 16,0 0-16,0 0 0,0 0 15,0 1-15,21-22 0,0 0 16,1 0-16,-1 0 0,0 0 16,0 0-16,0 0 0,0 0 15,1 0-15,-1-22 0,0 1 16,0 0-16,0 0 0,-21 0 0,21 0 16,1-1-16,-1 1 0,0-21 15,-21 21-15,21 0 0,0-1 0,-21 1 16,21 0-16,-21 0 0,0 0 0,0 0 15,0 42 17,0 0-32,0 0 0,-21 0 0,21 0 15,-21 1-15,21-1 0,-21 0 16,21 21-16,0-21 0,0 1 0,0-1 16,0 0-16,0 0 0,0 0 15,21 0-15,0 1 0,0-22 16,1 0-16,-1 0 0,0 0 15,0 0-15,0 0 0,0 0 16,1 0-16,-1 0 0,0 0 0,0-22 16,0 1-16,0 0 0,1 0 0,-1 0 15,0 0-15,-21-22 0,21 22 16,0-21-16,0-1 0,1 1 0,-22 0 16,21-1-16,0 1 0,-21 0 0,21-1 15,0-20-15,-21 21 0,21-1 16,1-20-16,-22 20 0,0 1 0,0 0 15,0 21-15,21-22 16,-21 22-16,0 0 0,0 0 0,0 42 31,-21 0-15,21 0-16,0 22 0,-22-1 0,1 0 16,21 1-16,-21-1 0,21 21 15,0-20-15,-21-1 0,0 0 0,21 22 16,0-22-16,0 1 0,-21-1 0,21-21 15,-22 21-15,22 1 0,0-1 16,0-21-16,0 22 0,0-22 0,0 0 16,0 0-16,0 0 0,0 0 15,0 1-15,0-1 0,22-21 0,-22 21 16,21-21-16,0 0 16,0 0-16,0 0 0,0 0 15,1 0-15,-1-21 0,0 0 16,0 21-16,0-22 0,0 22 0,1-21 15,-1 21-15,0-21 0,21 0 16,-21 21-16,1-21 0,-1 0 0,0-1 16,0 1-16,-21 0 0,0 0 15,21 0-15</inkml:trace>
  <inkml:trace contextRef="#ctx0" brushRef="#br0" timeOffset="57550.94">22288 7578 0,'22'0'0,"-1"0"16,0 0-16,21 0 0,-21 0 0,1-21 15,-1 21-15,21 0 16,-21-22-16,0 22 0,22 0 0,-22-21 0,0 21 16,0 0-16,22 0 0,-43-21 15,21 21-15,0-21 0,-21 0 16,0 0 0</inkml:trace>
  <inkml:trace contextRef="#ctx0" brushRef="#br0" timeOffset="58063.65">21865 7176 0,'0'0'0,"0"21"0,-21-21 0,21 21 0,0 0 16,0 0-1,0 0 1,21-21-16,0 0 0,0 0 16,1 0-16,-1 0 15,0-21-15,0 0 16,-21 0-16,0 0 16,0 0-16,0-1 15,0 1-15,0 0 16,-21 21-1,0 0-15,0 0 16,-1 21-16,1-21 16,21 21-16,-21 1 0,21-1 15,-21 0-15,21 0 16,-21-21 0,21 21-16,-21-21 15,21 21-15</inkml:trace>
  <inkml:trace contextRef="#ctx0" brushRef="#br0" timeOffset="81680.3">12848 9229 0,'0'-21'0,"-21"42"94,21 0-94,0 0 0,0 0 16,0 0-16,0 1 0,0-1 0,0 0 15,0 0-15,0 0 0,-21 0 0,21 1 16,0 20-16,0-21 0,0 0 15,-21 22-15,21-22 0,0 0 0,0 21 16,0-21-16,0 1 0,0-1 0,0 0 16,0 0-16,0 0 0,0 0 15,0 1-15</inkml:trace>
  <inkml:trace contextRef="#ctx0" brushRef="#br0" timeOffset="82208">13293 9398 0,'0'0'0,"-22"21"15,1-21-15,0 21 0,0 1 0,0-1 16,0 0-16,-1 21 0,22-21 0,-21 1 16,0 20-16,0 0 0,21-21 15,0 22-15,-21-22 0,21 0 0,0 21 16,0-20-16,0-1 0,0 0 0,0 0 15,21 0-15,0-21 0,0 21 16,0-21-16,1 0 0,-1 22 16,0-22-16,21 0 0,-21 0 0,1 0 15,-1 0-15,0 0 0,21-22 0,-21 22 16,1-21-16,-1 0 0,0 21 16,0-21-16,-21-21 0,21 20 0,-21 1 15,21 0-15,-21-21 0,0 21 0,0-22 16,0 22-16,0-21 0,0 21 15,0-22-15,0 22 0,-21 0 0,0 0 16,0 0-16,0-1 0,0 22 16,-1 0-16,1-21 0,0 21 0,0 0 15,0 0-15,0 0 16,21 21-16,0 1 16,0-1-1,0 0 1,21-21-16,0 0 0</inkml:trace>
  <inkml:trace contextRef="#ctx0" brushRef="#br0" timeOffset="82763.69">13864 9419 0,'0'0'0,"-21"0"0,0 21 15,0 1-15,-1-1 0,22 0 16,-21 0-16,21 0 0,-21 0 16,0 22-16,21-22 0,0 0 0,0 21 15,-21-20-15,21-1 0,-21 21 0,21-21 16,0 0-16,-22 1 0,22-1 15,0 0-15,0 0 0,0 0 0,0 0 16,22 1-16,-1-22 16,0 21-16,0-21 15,0 0-15,0 0 0,1 0 16,-1 0-16,0 0 0,0 0 0,0-21 16,0 21-16,1-22 0,-1 1 0,0 0 15,0 0-15,0 0 0,-21 0 16,21-1-16,-21 1 0,22-21 0,-22 21 15,0-22-15,0 22 0,0-21 0,0 0 16,0 20-16,0 1 0,0-21 16,-22 21-16,22 0 0,-21-1 0,0 22 15,0-21-15,0 21 0,0 0 16,-1 0 0,1 0-16,0 0 0,0 0 15,0 0-15,0 0 0,21 21 16,-22-21-16,1 0 0,21 22 15,0-1 1,0 0-16,0 0 16</inkml:trace>
  <inkml:trace contextRef="#ctx0" brushRef="#br0" timeOffset="87832.06">15155 9673 0,'0'0'0,"-21"0"15,42 0 32,0 0-47,1 0 16,20 0-16,-21 0 0,21 0 0,-20 0 15,20 0-15,0 0 0,1 0 0,-1 0 16,0 0-16,1 0 16,-1 0-16,0-21 0,1 21 0,-1 0 15,0 0-15,-21 0 0,22 0 0,-22 0 16,0 0-16,0-21 0,0 21 15,1 0-15,-1 0 0,0 0 0,0 0 16,0 0 0,0 0-16,1 0 0,-44 0 62,1 0-62,0 0 16,0 0-16</inkml:trace>
  <inkml:trace contextRef="#ctx0" brushRef="#br0" timeOffset="88792.14">15833 9377 0,'0'0'0,"0"21"0,21 0 16,0 0-1,0-21-15,-21 22 0,21-22 16,0 21-16,1-21 0,-1 21 0,0-21 16,21 0-16,-21 21 0,1-21 15,20 0-15,-21 0 0,0 21 0,22-21 16,-22 0-16,0 0 0,0 0 0,0 0 15,0 0-15,1 0 0,-1 0 16,0 0 0,-21 21 15,-21-21-31,0 22 16,-1-22-16,22 21 0,-21-21 15,0 21-15,0 0 0,-21 0 0,20 0 16,1 1-16,-21-1 0,21 0 0,-22 0 15,22 0-15,-21 0 0,21 1 16,0-1-16,-1-21 0,1 21 0,0 0 16,0-21-16,0 0 0,21 21 15,-21-21-15,-1 0 16</inkml:trace>
  <inkml:trace contextRef="#ctx0" brushRef="#br0" timeOffset="89311.35">15240 9779 0,'21'0'16,"0"0"-16,0 0 16,1 0-16,-1 0 0,0 0 0,21 0 15,-21 0-15,22 0 0,-1 0 16,0 0-16,1 0 0,-1 0 16,0-21-16,1 21 0,-1 0 0,0 0 15,1 0-15,-1-21 0,-21 21 0,22 0 16,-22 0-16,21 0 0,-21 0 15,0-21-15,1 21 16</inkml:trace>
  <inkml:trace contextRef="#ctx0" brushRef="#br0" timeOffset="89857.04">17716 9462 0,'22'0'31,"-1"0"-31,0 0 16,0 0-16,0 0 0,0 0 0,1 0 16,-1 0-16,21 0 0,-21 0 15,0 0-15,1 0 0,-1 0 0,0 0 16,0 0-16,0 0 0,0 0 16,1 0-16,-44 0 46,1 0-46,0 0 16,0 0-16</inkml:trace>
  <inkml:trace contextRef="#ctx0" brushRef="#br0" timeOffset="90621.87">17632 9546 0,'0'0'0,"0"21"0,-21 43 15,-1-43-15,22 0 16,-21 0-16,0 1 0,0-1 16,21 0-1,21-21 48,0 0-48,0 0-15,1-21 16,-1 21-16,0 0 0,0 0 16,0 0-16,0 0 0,1 0 15,-1 0-15,0 0 0,0 0 16,0 0-16,0 0 0,1 0 16,-1 0-16,0 0 0,0 21 15,0 0 1,0 0-1,-21 0-15,0 1 16,0-1-16,0 0 16,0 0-1,0 0-15,0 0 16,-21-21-16,21 22 0,-21-22 0,0 21 16,0-21-16,0 21 15,-1-21-15,1 0 0,0 21 16,0-21-16,0 0 0,0 21 15,-1-21-15,1 0 0,0 0 0,0 0 16,0 0-16,0 0 16,-1 0-16,1 0 0,0 0 15,0 0-15,0 0 16,0 0-16,-1 0 31,22-21 16,22 21-47,-1 0 16</inkml:trace>
  <inkml:trace contextRef="#ctx0" brushRef="#br0" timeOffset="91123.58">18373 9652 0,'0'-21'0,"0"42"47,0 0-47,0 0 16,0 1-16,0-1 16,0 0-1,21-21 1,0 0-1,0 0 1,0 0 0,-21-21-16,0 0 15,0-1 1,0 1-16,0 0 16,-21 21-1,0 0 1,0 0-16,0 0 31</inkml:trace>
  <inkml:trace contextRef="#ctx0" brushRef="#br0" timeOffset="91663.47">18944 9335 0,'0'0'0,"-21"21"0,-21 42 15,20-42-15,22 1 16,-21 20-16,0-21 0,0 21 0,0 1 15,0-1-15,-1-21 16,1 22-16,0-1 0,-21 0 0,21-21 16,-1 22-16,1-22 0,0 21 0,0-21 15,0 1-15,0-1 0,-1 0 16,1 0-16,0 0 0,0 0 0,0 1 16,0-1-16,21 0 0,-22-21 0,22 21 15,-21-21-15,0 0 0,21 21 16,-21-21-1,42 0 48,0 0-63,-21-21 0</inkml:trace>
  <inkml:trace contextRef="#ctx0" brushRef="#br0" timeOffset="92140.33">18881 9991 0,'21'0'16,"0"0"-1,0 0 1,-21-21-16,21 21 16,-21-22-16,0 1 15,0 0-15,0 0 16,-21 21 15,0 0-15,0 0-16,21 21 0,-21-21 15,21 21-15,-22-21 16</inkml:trace>
  <inkml:trace contextRef="#ctx0" brushRef="#br0" timeOffset="92803.46">17399 10308 0,'21'0'31,"0"0"-15,0 0-16,1 0 0,-1 0 0,0 0 15,0 0-15,21 0 0,-20 0 16,-1 0-16,21 0 0,0 0 0,-20 0 16,20 0-16,0 0 0,-21 0 0,22 0 15,-1 0-15,0 0 0,1 0 0,-22 0 16,21 0-16,1 0 16,-1 0-16,0 0 0,-21 0 0,22 0 15,-22 0-15,21 0 0,-21 0 0,22 0 16,-22 0-16,0 0 0,0 0 15,0 0-15,1 0 16,-1 0-16,-42 0 63</inkml:trace>
  <inkml:trace contextRef="#ctx0" brushRef="#br0" timeOffset="93221.01">17230 10499 0,'0'0'0,"21"0"0,0 0 0,0 0 15,0 0-15,22 0 0,-22 0 16,21 0-16,-21 0 0,22 0 16,-1 0-16,0 0 0,1 0 0,-1 0 15,0 0-15,1 0 0,-1 0 16,-21 0-16,21 0 0,1 0 0,-1 0 15,-21-21-15,22 21 0</inkml:trace>
  <inkml:trace contextRef="#ctx0" brushRef="#br0" timeOffset="96975.14">17780 10520 0,'0'0'0,"-21"0"16,0 0 15,42 0 16,0 0-32,0 0-15,0 0 16,0 0-16,1 0 0,-1 0 0,0 0 16,0 0-16,0 0 0,0 0 0,1 0 15,-1 0-15,21 0 0,-21 0 16,0 0-16,22 0 0,-22 0 15,0 0-15,0 0 0,0 0 0,1 0 16,-1 0-16,0 0 0,0 0 16,0 0-16</inkml:trace>
  <inkml:trace contextRef="#ctx0" brushRef="#br0" timeOffset="128216.27">4318 9779 0,'0'-21'0,"0"0"15,0 0-15,0-1 16,0 1 0,0 42 15,0 1-31,0-1 16,0 0-16,0 0 0,0 21 0,0 1 15,0-1-15,0 0 0,0 1 16,0-1-16,0 0 0,0 1 0,0-22 15,0 21-15,0 1 0,0-1 16,0-21-16,0 21 0,-21-20 0,21 20 16,0-21-16,-21 0 0,21 0 0,0 1 15,0-44 17,0 1-17,0-21-15,0 21 16,0 0-16,0-22 0,0 22 0,0 0 15</inkml:trace>
  <inkml:trace contextRef="#ctx0" brushRef="#br0" timeOffset="128987.86">4127 9779 0,'0'0'16,"0"-21"-16,-21 21 16,21-21-16,0 0 15,0-1-15,0 1 16,0 0-16,21 0 16,1 21-16,-1-21 0,0 0 0,0 21 15,0-22-15,22 1 0,-22 21 16,21 0-16,-21-21 0,22 21 0,-1 0 15,-21 0-15,21 0 0,-20 0 16,-1 0-16,21 21 0,-21 0 16,-21 1-16,21-1 0,-21 0 0,0 21 15,0-21-15,0 22 0,-21-22 16,0 21-16,0 1 0,0-22 0,0 21 16,-1-21-16,1 22 0,-21-22 15,21 0-15,0 0 0,-1 0 0,1 0 16,0 1-16,0-1 15,21-42 17,0-1-32,21 1 15,-21 0-15,21 21 0,0-21 0,1 0 16,-1 0-16,21 21 0,-21-22 16,22 22-16,-22-21 0,0 21 15,21 0-15,-21 0 0,22 0 0,-22 0 16,0 0-16,21 0 0,-20 0 0,-1 0 15,0 21-15,0-21 0,0 22 16,0-1-16,1 0 0,-1 0 0,0 0 16,-21 0-16,21 1 0,-21 20 0,0-21 15,0 0-15,0 22 0,0-22 16,0 0-16,-21 21 0,0-21 0,0 22 16,-22-22-16,22 0 0,0 0 0,-21 0 15,20 1-15,-20-1 0,21-21 16,-21 0-16,20 21 0,-20-21 15,21 0-15,-21 0 0,20 0 0,-20-21 16,21 21-16,-21-21 0,20-1 16,1 22-16,-21-21 0,21 0 0,0 0 15,-1 0-15,1 0 0,21-1 16,0 1-16,-21 21 0,21-21 0,-21 0 16,21 0-16,0 0 31,21 21-31,0 0 0,0 0 0,1 0 15,-1 0-15,0-22 16,0 22-16,21 0 0</inkml:trace>
  <inkml:trace contextRef="#ctx0" brushRef="#br0" timeOffset="129714.46">4932 10393 0,'0'0'0,"21"0"0,0 0 32,-21-21-32,21 21 0,0-21 0,-21-1 15,22 1-15,-1 0 0,0 0 0,-21-21 16,21 20-16,0 1 0,0-21 15,-21 0-15,22-1 0,-22 1 0,21 0 16,-21-1-16,0 1 0,0 0 0,21-1 16,-21 1-16,0 0 0,0-1 15,0 1-15,0 0 0,0 20 0,0 1 16,0 0-16,0 0 0,0 0 16,-21 21-16,21-21 15,0 42 1,0 0-16,0 0 0,0 21 15,-21-20-15,21 20 0,0 0 16,-22 1-16,22-1 0,0 21 0,0-20 16,-21-1-16,21 0 0,0 1 15,-21-1-15,21 0 0,0 1 0,0-22 16,0 21-16,0-21 0,0 1 0,0 20 16,0-21-16,0 0 0,0 0 15,21-21-15,0 22 0,1-22 16,-1 0-16,0 0 0,0 0 15,0 0 1,0-22-16,-21 1 0,22 0 0,-1 21 0,0-21 16,0 0-16,0-22 0,-21 22 15,21 0-15,1 0 0,-1 0 16,0 0-16,0-1 0,0 1 0,0 0 16,1 0-16,-1 0 0,-21 0 0,21 21 15,0 0 1,-21 21-16,0 0 15,0 0-15,0 0 16,0 0-16,0 1 0,-21-1 0,21 0 16,-21 0-16,21 0 0,-21 0 0,-1 1 15,22-1-15,0 0 16,-21-21 0,0 0-1,21-21 16</inkml:trace>
  <inkml:trace contextRef="#ctx0" brushRef="#br0" timeOffset="129919.97">5588 9821 0,'0'22'62,"0"-1"-30,21-21-32</inkml:trace>
  <inkml:trace contextRef="#ctx0" brushRef="#br0" timeOffset="130447.67">5821 10202 0,'0'0'0,"-21"22"0,21-1 0,0 0 0,0 0 16,-22 0-16,22 0 0,-21-21 16,21 22-1,-21-22 16,21-22-31,0 1 16,0 0-16,0 0 0,0 0 16,0 0-16,0-1 0,21 1 15,0 0-15,-21 0 0,22 0 0,-1 0 16,0-1-16,0 1 0,0 21 0,0-21 16,1 21-16,-1 0 0,0 0 15,0 0-15,0 0 0,0 0 16,1 0-16,-22 21 0,21-21 0,0 21 0,-21 1 15,0-1-15,0 0 0,0 0 16,0 0-16,0 0 0,0 1 16,0-1-16,0 0 0,0 0 15,0 0-15,0 0 0,0 1 16,0-1-16,0-42 31</inkml:trace>
  <inkml:trace contextRef="#ctx0" brushRef="#br0" timeOffset="131136.81">6604 10097 0,'0'0'0,"0"-22"0,0 1 0,0 0 16,0 0-1,0 0-15,-21 21 0,0-21 0,-1 21 16,1 0-16,21-22 0,-21 22 16,0 0-16,0 0 0,0 0 15,-1 0-15,1 0 0,0 22 16,0-1-16,0 0 0,0-21 15,21 21-15,-22 0 0,1 0 16,21 1-16,0-1 0,0 0 0,-21 0 16,21 0-16,0 0 0,0 1 0,0-1 15,0 0-15,0 0 0,0 0 16,0 0-16,21-21 0,0 0 16,-21 22-16,22-22 0,-1 0 15,0 0-15,0 0 0,0 0 16,0-22-16,1 1 15,20 21-15,-21-21 0,0 0 0,0 0 16,1 0-16,-1-1 0,0 1 16,21-21-16,-21 21 0,1-22 0,-1 1 15,0 21-15,0-43 0,0 22 0,-21 0 16,21-1-16,-21-20 0,22 21 16,-22-22-16,0 22 0,21-1 0,-21 1 15,0 0-15,0 21 0,0-22 0,0 22 16,0 0-16,0 0 15,-21 21-15,-1 0 16,1 0-16,21 21 0,-21 0 0,0 0 16,0 22-16,0-22 15,-1 21-15,1 0 0,21 22 0,0-22 16,0 1-16,0 20 0,0-21 0,0 1 16,0-1-16,0 0 0,0 1 15,0-1-15,21-21 0,1 22 0,-1-22 16,0 0-16,0 0 0,0 0 0,0-21 15,1 21-15,-1 1 0,21-22 16,-21 0-16,0 0 0,1 0 0,-1 0 16,0 0-16,0 0 0,0-22 15</inkml:trace>
  <inkml:trace contextRef="#ctx0" brushRef="#br0" timeOffset="131987.85">7832 9631 0,'0'0'16,"0"21"15,0 0-31,0 0 0,0 1 0,0 20 0,0 0 16,0-21-16,0 22 0,-22-1 15,1 0-15,21-20 0,-21 20 16,0-21-16,0 21 0,0-20 0,21-1 16,0 0-16,-22 0 0,22 0 15,-21-21-15,21 21 0,21-21 31,1-21-31,-1 21 0,0-21 16,0 0-16,0 0 0,0 0 0,1-1 16,-1-20-16,0 21 0,-21 0 0,21 0 15,0-1-15,0 1 16,1 0-16,-1 21 0,0 0 16,0 21-1,-21 0-15,21 1 0,-21-1 0,0 0 16,0 0-16,0 0 0,21 0 15,-21 22-15,22-22 0,-22 0 0,0 0 16,0 0-16,21 1 0,0-1 0,0-21 16,-21 21-16,21-21 0,0 0 15,1 21-15,-1-21 0,0 0 0,0 0 16,0 0-16,0 0 0,22-21 0,-22 21 16,0-21-16,0 0 0,0 21 15,1-43-15,-1 22 0,0 0 16,0-21-16,-21 20 0,0-20 0,21 0 15,-21-1-15,0 1 0,0 0 16,0-1-16,0 1 0,0 0 0,0-1 16,-21 22-16,21 0 0,-21 0 0,0 0 15,0 21-15,-1 0 16,1 0-16,0 0 16,21 21-16,0 0 0,0 0 0,-21 0 15,21 1-15,0-1 0,0 0 16,0 0-16,0 0 0,0 0 0,0 1 15,0-1-15,21 0 0,0 0 16</inkml:trace>
  <inkml:trace contextRef="#ctx0" brushRef="#br0" timeOffset="133107.84">9123 9843 0,'0'0'16,"0"-22"-16,0 1 16,0 0-1,-21 21-15,-1 0 0,1 0 0,0 0 16,0 0-16,0 0 0,-22 21 16,22 0-16,0 1 15,0-1-15,0 0 0,0 0 0,-1 0 16,1 22-16,0-22 0,21 0 0,0 21 15,-21-21-15,21 1 0,0-1 0,0 0 16,0 0-16,0 0 0,0 0 16,0 1-16,21-22 0,0 0 15,0 0-15,1 0 0,-1 0 16,0 0-16,0 0 0,0 0 16,0-22-16,1 22 0,-22-21 0,21 0 15,0 0-15,0 0 0,0 0 16,-21-1-16,21 1 0,-21-21 0,22 21 15,-22 0-15,0-22 0,0 22 16,0 0-16,21 0 0,-21 0 16,0 42 15,0 0-31,0 0 0,0 0 16,0 0-16,0 22 0,-21-22 0,21 0 15,0 0-15,0 0 0,0 1 16,0-1-16,0 0 0,0 0 0,0 0 15,21-21-15,0 0 16,0 21-16,0-21 0,0 0 16,1 0-16,-1 0 0,0 0 15,0-21-15,0 21 0,0-21 16,1 0-16,-1 21 0,0-21 0,0 0 16,0-1-16,0 1 0,-21 0 15,0-21-15,22 21 0,-22-1 0,21 1 16,-21 0-16,0 0 0,0 0 15,0 0-15,0 42 32,0 0-32,0 0 15,0 0-15,0 0 0,0 1 16,0-1-16,0 21 0,0-21 16,0 0-16,0 1 0,0-1 0,0 0 15,0 0-15,0 0 0,0 0 16,21 1-1,0-22-15,0 0 0,0 0 0,1 0 16,20 0-16,-21 0 0,0-22 16,0 22-16,1-21 0,-1 0 0,0 21 15,-21-21-15,21 0 0,0-22 16,0 22-16,1-21 0,-22 21 16,0-22-16,21 1 0,-21-21 0,21 20 0,-21 1 15,0-22-15,0 22 16,21-21-16,-21 20 0,0 1 0,21 21 15,-21-22-15,0 22 0,0 0 0,0 0 16,21 0-16,-21 0 0,0 42 47,0 0-47,0 21 0,0 1 16,0-22-16,0 21 0,0 22 0,0-22 15,0 0-15,-21 1 0,21 20 0,0-21 16,0 1-16,0-1 0,0 0 0,0 1 15,-21-22-15,21 21 0,0-21 16,0 1-16,0-1 0,0 0 0,0 0 16,0 0-16,0 0 0,21-21 15,0 0-15,1 22 0,-1-22 0,0 0 16,0 0-16,0 0 0,0 0 16,1 0-16,-1 0 0,0-22 0,0 22 15,0-21-15,0 21 0,1-21 0,-1 0 16,0 0-16,0 21 0,-21-21 15,21-1-15,0 1 0,-21 0 0,0 0 16,0 0-16</inkml:trace>
  <inkml:trace contextRef="#ctx0" brushRef="#br0" timeOffset="133379.68">9991 9737 0,'0'-21'0,"21"21"0,0 0 16,21 0-16,-21 0 0,1-22 0,-1 22 16,21 0-16,-21-21 0,0 21 15,22-21-15,-22 21 0,0-21 0,0 21 16,22-21-16,-22 21 0,0 0 15,0-21-15,0 21 0,-21-22 16</inkml:trace>
  <inkml:trace contextRef="#ctx0" brushRef="#br0" timeOffset="133631.54">9525 9504 0,'0'0'0,"-21"0"15,42 0 48</inkml:trace>
  <inkml:trace contextRef="#ctx0" brushRef="#br0" timeOffset="134371.35">10435 11345 0,'21'-21'16,"-21"0"0,-21 21-1,0 0 1,0 0-16,0 0 0,-1 21 15,1 0-15,0 1 0,0 20 0,0-21 16,-22 21-16,22 1 0,0-1 0,-21 0 16,21 1-16,-1-1 0,22 0 15,0 22-15,0-22 0,0 22 0,0-22 16,0 0-16,0 22 0,0-22 0,0 1 16,22-22-16,-1 21 0,0-21 15,-21 22-15,21-22 0,0-21 16,0 21-16,-21 0 0,22-21 0,-1 0 15,0 0-15,0 0 0,0 0 16,0-21-16,-21 0 0,22 0 16,-1-1-16</inkml:trace>
  <inkml:trace contextRef="#ctx0" brushRef="#br0" timeOffset="135030.35">10626 11599 0,'0'-42'15,"0"21"1,21 21 0,0 0-16,0-21 0,0 21 0,0 0 15,1 0-15,-1 0 16,0 0-16,0 0 0,0 0 0,0 0 15,1 21-15,-1-21 0,0 21 0,0 0 16,-21 0-16,0 1 0,0-1 16,0 0-16,0 21 0,0-21 0,0 1 15,0 20-15,-21-21 0,0 0 0,0 0 16,-1 1-16,1-1 16,0 0-16,0 0 0,0-21 0,0 21 15,-1-21-15,1 0 16,21-21-1,0 0-15,0 0 16,0 0-16,0-1 0,0 1 16,21 0-16,1 21 15,-1 0-15,-21-21 0,21 21 0,0 0 16,0 0-16,0 0 0,1 0 0,-1 0 16,0 21-16,0 0 0,0 0 15,0-21-15,1 22 0,-22-1 0,0 0 16,0 0-16,0 0 0,0 22 15,0-22-15,0 0 0,-22 0 0,1 0 16,0 0-16,0 1 0,-21-1 16,20-21-16,1 21 0,-21 0 0,21-21 15,0 0-15,-1 0 0,-20 0 0,21 0 16,0 0-16,0 0 0,-1 0 16,1-21-16,0 21 0,0-21 0,0 0 15,0-1-15,-1 1 16,22 0-16,0 0 15,0 0 1,22 21 0,-1 0-1,0 0-15,0 0 0,0-21 0,0 21 16,1 0-16</inkml:trace>
  <inkml:trace contextRef="#ctx0" brushRef="#br0" timeOffset="135524.07">11409 11726 0,'-21'0'15,"-1"0"-15,1 0 16,0 22-16,0-1 0,0-21 15,21 21-15,-21 0 0,21 0 16,-22 0-16,22 22 0,0-22 0,-21 21 16,21-21-16,-21 22 0,21-22 0,0 21 15,0-21-15,0 1 0,0 20 16,0-21-16,0 0 0,21 0 16,-21 1-16,21-22 0,1 0 0,-1 0 15,0 0-15,0 0 16,0 0-16,0 0 0,1 0 0,-1-22 15,0 22-15,0-21 0,21 0 0,-20 0 16,-1 0-16,0 21 0,-21-43 16,0 22-16,21 0 0,-21 0 0,0-21 15,0 20-15,0-20 0,0 0 0,0 21 16,0-22-16,-21 22 0,0 0 0,21-21 16,-21 20-16,-1 22 0,22-21 15,-21 21-15,0 0 0,0 0 0,0 0 16,0 0-16,-1 0 15,1 0-15,21 21 0,-21 1 16,21-1-16,-21-21 16,21 21-16,0 0 0,0 0 15,21 0 1</inkml:trace>
  <inkml:trace contextRef="#ctx0" brushRef="#br0" timeOffset="136024.29">12107 11705 0,'-21'0'47,"0"0"-47,0 0 0,0 0 16,-1 0-16,1 21 0,0 1 15,0-1-15,0 0 0,0 0 0,-1 21 16,22-20-16,0-1 0,-21 21 0,21-21 16,0 22-16,0-22 0,0 21 15,0-21-15,0 22 0,0-22 0,0 0 16,0 0-16,21-21 0,1 21 0,-1-21 16,0 0-16,0 0 0,0 0 0,0 0 15,1 0-15,-1 0 16,0 0-16,21 0 0,-21 0 0,1-21 15,-1 21-15,0-21 0,0 0 0,0 0 16,0-1-16,1-20 0,-22 21 16,21-21-16,-21 20 0,0-20 0,0 0 15,0 21-15,0-22 0,0 1 0,0 21 16,0 0-16,0-22 0,-21 22 16,-1 0-16,1 21 0,0-21 0,0 21 15,0 0-15,0 0 0,-1 0 16,1 0-16,0 21 0,0-21 0,0 21 15,0-21-15,21 21 0,-22 0 16,1 1-16,21-1 16,0 0-16,0 0 0,0 0 15,0 0 1</inkml:trace>
  <inkml:trace contextRef="#ctx0" brushRef="#br0" timeOffset="136563.24">12763 11642 0,'0'0'0,"-21"0"16,0 0-16,0 0 0,0 21 16,21 0-16,-21 0 15,21 0-15,-22 1 0,22-1 16,0 0-16,0 0 0,0 0 0,0 0 16,0 22-16,0-22 0,0 0 0,0 0 15,0 22-15,0-22 0,0 0 16,0 0-16,22 0 15,-1-21-15,0 21 0,0-21 16,0 0-16,0 0 16,1-21-1,-1 0-15,-21 0 0,21 0 16,0 0-16,-21-1 0,0-20 0,0 21 16,0 0-16,0-22 0,0 22 15,0 0-15,0 0 0,0-21 0,0 20 16,0 1-16,0 0 0,0 0 15,-21 21-15,0 0 0,0 0 16,-1 0 0,1 0-16,0 0 15,0 0 1,21 21-16,-21-21 16</inkml:trace>
  <inkml:trace contextRef="#ctx0" brushRef="#br0" timeOffset="137007.21">12996 11261 0,'0'0'15,"-21"-21"-15,0 21 16,21-22-16,21 44 31,0-1-31,0 0 16,1 0-16,-1 0 0,21 0 16,-21 22-16,0-22 0,1 21 0,-1-21 0,21 22 15,-21-1-15,0 0 16,-21-20-16,22 20 0,-1-21 0,-21 21 15,21-20-15,-21 20 0,0-21 0,0 21 16,0-20-16,0 20 0,0-21 16,0 0-16,0 22 0,-21-22 0,0 0 15,-1 0-15,1 21 0,0-20 0,-21-1 16,21 0-16,-1 0 0,-20 0 0,21 0 16,-21 1-16,20-1 0,1 0 15,0 0-15,0-21 0,0 21 0,0-21 16,21 21-16,0-42 47,0 0-47</inkml:trace>
  <inkml:trace contextRef="#ctx0" brushRef="#br0" timeOffset="161995.64">14160 2942 0,'-21'0'0,"0"0"16,0 0-1,0 0-15,0 0 16,21-21-16,-22 21 15,1 0-15,0-21 32,21 0-32,-21 21 15,21-21-15,0-1 16,0 1 0,0 0-16,0 0 15,0 0-15,0 0 16,0-1-16,21 22 0,0-21 15,0 0-15,1 21 0,-1-21 16,0 21-16,21-21 0,-21 21 0,22-21 16,-1 21-16,-21 0 0,22 0 15,-1-22-15,0 22 0,1 0 0,-22 0 16,21 0-16,-21 0 0,0 0 16,22 0-16,-22 0 0,0 0 15,0 22-15,0-22 0,-21 21 0,22 0 16,-1 0-16,-21 0 15,0 0-15,0 1 0,0-1 0,0 0 16,0 0-16,0 0 0,0 22 0,0-22 16,0 0-16,0 21 0,0-21 15,-21 22-15,-1-1 0,22-21 0,-21 22 16,21-1-16,-21 0 0,0 1 16,0-1-16,21 21 0,-21-20 0,-1-1 15,22-21-15,0 22 0,-21-1 0,21 0 16,-21 1-16,21-22 15,-21 21-15,21-21 0,0 22 0,0-22 16,0 21-16,0-21 0,0 0 16,0 1-16,0 20 0,0-21 15,0 0-15,0 0 0,0 1 0,0-1 16,0 0-16,21 0 0,-21 0 16,21-21-16,0 0 0,1 21 0,-1-21 15,0 0-15,0 0 0,0 0 16,0 0-16,1 0 0,-1 0 15,21 0-15,-21 0 0,0-21 0,1 21 16,-1-21-16,0 21 0,0-21 16,0 0-16,0 21 0,-21-21 15,22 21-15,-1-22 0,-42 22 47,-1 0-47,1 22 16,0-22-16,21 21 0,0 0 15,-21-21-15,0 21 0,0 0 0,21 0 16,-22 1-16,22-1 0,0 0 16,-21 0-16,0 21 0,21-20 0,-21-1 15,21 21-15,0-21 0,0 22 0,0-22 16,0 21-16,0-21 0,0 22 16,0-22-16,0 21 0,0 0 15,21-20-15,-21 20 0,21-21 0,-21 21 16,0 1-16,0-1 0,21-21 15,-21 22-15,22-1 0,-22 0 0,21-21 16,-21 22-16,0-1 0,0-21 16,21 22-16,-21-1 0,0-21 0,21 21 15,-21-20-15,0-1 0,0 21 0,0-21 16,0 0-16,0 1 0,0-1 0,0 0 16,0 0-16,0 0 0,0 0 15,0 1-15,0-1 0,0 0 0,0 0 16,-21-21-16,21 21 0,-21 0 0,0 1 15,-1-1-15,1-21 16,0 21-16,-21 0 0,21 0 0,-22-21 16,1 21-16,0 1 0,-1-22 0,1 21 15,0-21-15,-22 0 0,22 21 16,-1-21-16,1 0 0,0 0 0,21 0 16,-22 0-16,22 0 0,0 0 0,0 0 15,21-21-15,0 0 0,-21 21 0,21-22 16,-22 22-16,22-21 0,0 0 15,0 0-15,0 0 16,0 0-16,0-1 0,0 1 0,0 0 0,0-21 16</inkml:trace>
  <inkml:trace contextRef="#ctx0" brushRef="#br0" timeOffset="164661.01">16616 3662 0,'0'21'16,"0"0"-16,21-21 31,0 0-31,0 0 16,0-21-16,1 21 0,-1-21 15,0 0-15,0 0 0,0-1 16,0 1-16,1 0 0,-1 0 0,0 0 15,0-22-15,-21 22 0,0-21 16,21 21-16,-21 0 0,0-22 16,0 22-16,0 0 0,0 0 0,0 0 15,0-1-15,-21 1 0,0 21 16,0 0-16,0 0 0,-1 0 0,1 0 16,-21 0-16,21 21 0,-22 1 15,1-1-15,0 0 0,-1 0 0,1 0 16,21 0-16,-21 22 0,-1-22 15,22 0-15,0 21 0,-21-20 0,42-1 16,0 0-16,0 21 0,0-21 16,0 1-16,0-1 0,0 0 0,21 0 15,0 0-15,0 0 0,0-21 0,0 22 16,22-1-16,-22 0 0,0-21 16,21 21-16,-20 0 0,-1 0 15,21 1-15,-21-22 0,0 21 0,1 0 16,-1 0-16,0 21 0,0-20 15,0-1-15,0 21 0,-21-21 0,0 22 16,0-22-16,0 21 0,0 0 0,0-20 16,0 20-16,-21 0 0,0-21 15,0 1-15,0-1 0,0 0 0,-1 0 16,1 0-16,0-21 0,0 0 0,0 0 16,-22 0-16,22 0 0,0 0 15,0 0-15,0-21 0,-22 0 0,22 0 16,0 0-16,-21-1 0,21 1 15,-22-21-15,22 21 0,-21-22 16,21 22-16,-1-21 0,1 21 0,0 0 16,21-22-16,-21 22 0,21 0 15,0 0-15,0 0 0,0-1 16,21 22-16,0 0 16,0 0-16,1 0 0,20 22 15,-21-1-15,0 0 0,0 0 16,1 21-16,20-20 0,-21-1 15,0 21-15,22-21 0,-22 0 0,0 22 16,0-22-16,21 21 0,-20-21 16,-1 1-16,0-1 0,21 0 15,-21 0-15,1-21 0,-1 21 0,21-21 16,-21 0-16,0 0 0,1 0 0,-1 0 16,21 0-16,-21 0 0,0-21 15,1 0-15,20 21 0,-21-21 0,21 0 16,-20-22-16,20 22 0,-21 0 15,0-21-15,22 20 0,-22-20 0,0 0 16,0 21-16,-21-22 0,21 1 0,-21 21 16,21-22-16,-21 22 0,0-21 15,0 21-15,0 0 0,0-1 16,0 1-16,0 0 16,-21 21-16,0 0 0,0 0 15,0 21-15,21 0 16,-21 1-16,21-1 0,0 21 0,0-21 15,0 22-15,0-22 0,0 21 16,0 0-16,0 1 0,0-1 0,0-21 16,0 22-16,0-1 0,0-21 15,0 21-15,0-20 0,21-1 0,0 0 16,0 0-16,0 0 0,0 0 0,1-21 16,-1 0-16,0 0 0,0 0 15,21 0-15,-20 0 0,-1 0 16,21 0-16,-21-21 0,0 0 0,22 0 15,-1 0-15,-21 0 0,22-22 16,-1 1-16,-21 0 0,21-1 0,-20-20 16,-1 20-16,21-20 0,-21-1 0,0 1 15,1 21-15,-1-22 0,0 1 16,0-1-16,0 1 0,0-1 0,1-42 16,-22 43-16,0 20 15,0 22-15,0-21 0,0 21 0,0 0 16,0-1-16,0 1 0,0 0 15,0 42 17,-22 0-32,1 22 0,21-22 15,-21 21-15,21-21 0,-21 22 0,21 20 16,-21-20-16,0-1 0,21 0 16,0 1-16,-22 20 0,22-21 0,-21 1 15,21-1-15,-21 0 0,21 1 0,0-22 16,0 21-16,0 1 0,0-1 15,0 0-15,0-21 0,0 22 0,0-22 16,0 21-16,0-21 0,0 22 16,0-22-16,0 0 0,0 0 0,0 0 15,21 1-15,0-1 0,1 0 0,-1-21 16,0 21-16,0-21 16,21 0-16,-20 0 0,-1 0 0,21 0 15,-21 0-15,22 0 0,-22 0 0,21-21 16,0 0-16,-20 21 0,20-21 15,-21-1-15,0 1 0,22 0 0,-22 0 16,0 0-16,0 0 0,0-22 0,-21 22 16,0 0-16,21 0 0,-21 0 15,0-22-15,0 22 0,0 0 0,0 0 16,0 0-16,0-1 0,-21 22 16,0 0-16,0 0 15,0 0-15,0 22 16,-1-1-16,1 0 0,21 0 0,-21 0 15,21 22-15,-21-22 0,21 0 16,0 21-16,0-21 0,0 22 0,0-22 16,0 0-16,0 0 0,21 0 15,0 1-15,0-1 0,1 0 0,-1-21 16,0 0-16,0 0 0,0 0 0,22 0 16,-22 0-16,0 0 15,21 0-15,-21 0 0,1-21 0,-1 0 16,0-1-16,0 1 0,0 0 0,0 0 15,-21 0-15,0-22 0,22 22 16,-22-21-16,21 0 0,-21 20 16,0 1-16,21-21 0,-21 21 0,0 0 15,0-1-15,0 44 32,0-1-17,0 0-15,0 21 0,0-21 16,0 1-16,0-1 0,0 21 0,0-21 15,0 0-15,0 1 0,0-1 16,0 0-16,0 0 0,0 0 0,0 0 16,0 1-16,0-1 15,0-42 17,0-1-17,0 1-15,0 0 0,0-21 16,0 21-16,21-1 0,0-20 0,0 0 15,-21 21-15,22-22 0,-1 22 0,0 0 16,0-21-16,0 20 0,0 1 16,22 0-16,-22 21 0,0-21 0,0 21 15,22 0-15,-22 0 0,0 0 0,0 0 16,0 0-16,0 0 16,-21 21-16,22 0 0,-22 0 0,0 1 15,0 20-15,0-21 0,0 0 16,0 22-16,0-22 0,0 0 15,0 0-15,0 21 0,0-20 0,0-1 16,0 0-16,0 0 0,0 0 16,21-21 15,0 0-31,0-21 0,0 21 0,0-21 16,1 0-16,-1 0 0,0-1 15,0 1-15,21 0 0,-20-21 16,-1 21-16,-21-1 0,21-20 0,0 21 15,0-21-15,0 20 0,-21 1 0,22 0 16,-1 21 0,-21 21 15,0 0-31,0 1 0,0-1 0,0 0 16,0 21-16,0-21 0,0 1 15,-21-1-15,21 0 0,-22 21 0,22-21 16,-21 1-16,21-1 0,0 0 15,-21-21-15,21 21 16,0-42 15,0 0-31,0 0 0,0-1 0,21 1 16,-21 0-16</inkml:trace>
  <inkml:trace contextRef="#ctx0" brushRef="#br0" timeOffset="164855.9">19791 3683 0,'0'0'0,"-21"0"15,-1 0 17</inkml:trace>
  <inkml:trace contextRef="#ctx0" brushRef="#br0" timeOffset="166202.95">20108 3916 0,'0'0'0,"0"-21"0,0 0 0,0-1 16,21 22-16,1-21 16,-22 42 15,0 1-31,0-1 15,0 0-15,0 0 0,0 0 16,0 22-16,0-22 0,0 21 0,0-21 16,0 22-16,0-22 0,0 0 15,0 21-15,-22-21 0,22 1 0,0-1 16,0 0-16,0 0 0,22-21 31,-1 0-31,0 0 16,0 0-16,21-21 0,-20 0 0,-1 0 0,0 21 15,21-22-15,-21-20 16,22 21-16,-22 0 0,0 0 0,0-22 16,0 22-16,1-21 0,-1 21 0,-21-1 15,0 1-15,21 0 0,-21 0 16,0 0-16,0 42 31,-21 0-31,21 0 16,0 0-16,0 1 0,-21-1 0,21 21 15,-22-21-15,22 22 0,0-22 16,0 0-16,0 0 0,0 0 16,0 0-16,0 1 0,0-1 0,22-21 15,-1 0-15,0 0 0,0 0 16,0 0-16,0 0 0,1 0 16,-1 0-16,21-21 0,-21-1 0,0 1 15,1 0-15,-1 0 0,0 0 16,0 0-16,0-1 0,0-20 0,-21 21 15,0 0-15,0 0 0,22-22 0,-22 22 16,0 0-16,0 0 0,21 21 16,-21 21-1,0 0 1,0 0-16,0 22 0,0-22 16,0 21-16,0-21 0,0 22 15,-21-22-15,21 0 0,0 21 0,-22-21 16,22 1-16,0-1 15,0 0-15,-21-21 16,21-21 15,0 0-31,0-1 0,0 1 16,0 0-16,0 0 0,0-21 0,21 20 16,-21-20-16,0 21 15,22-21-15,-1 20 0,0-20 0,0 21 0,-21 0 16,21 0-16,0-1 0,1 1 15,-1 21-15,0 0 0,0 0 16,21 0-16,-20 0 0,-1 0 0,0 21 16,0 1-16,0-1 0,-21 0 0,21 0 15,1 21-15,-22-20 0,0-1 16,0 21-16,0-21 0,0 0 0,0 1 16,0-1-16,0 0 0,0 0 0,0 0 15,-22 0-15,1-21 16,0 0-16,0 0 15,21-21 1,0 0 0,0 0-16,0 0 0,0 0 0,0-1 15,0 1-15,21-21 0,0 21 0,-21-22 16,43 22-16,-22-21 0,0 21 16,21 0-16,-21-1 0,22 1 0,-1 0 15,0 0-15,1 21 0,-1 0 16,-21 0-16,22 0 0,-1 21 15,-21 0-15,21 0 0,-20 1 0,-1-1 0,0 0 16,-21 21-16,0 1 0,0-22 16,0 21-16,0-21 0,0 22 0,0-22 15,-21 21-15,21-21 0,-21 0 0,-1 1 16,1-1-16,0 0 16,0 0-16,0-21 15,0 0-15</inkml:trace>
  <inkml:trace contextRef="#ctx0" brushRef="#br0" timeOffset="168400.36">22627 3620 0,'0'-22'16,"-21"1"-16,0 21 0,21-21 0,-21 21 16,-1 0-1,22 21 1,-21 0-16,21 22 0,0-22 15,0 21-15,0 1 0,0-1 16,0 0-16,0 1 0,0 20 0,0-21 16,0 22-16,-21-22 0,21 1 0,0-1 15,0 0-15,0-21 0,0 22 16,0-22-16,0 0 0,0 0 0,0 0 16,0-42 15,21 0-31,0 0 15,-21-21-15,22 20 0,-1-20 16,-21 21-16,0-21 0,21-1 0,0 1 16,0 0-16,-21 20 0,21-20 0,-21 21 15,22 0-15,-22 0 0,21 21 16,0 0 0,0 0-16,-21 21 0,21 0 15,0 0-15,-21 21 0,22-20 0,-22 20 16,21-21-16,-21 21 0,0-20 0,21-1 15,0 0-15,0 21 0,-21-21 16,21 1-16,1-1 0,-1-21 16,0 21-16,0-21 0,0 0 15,0 21-15,1-21 0,-1 0 16,21 0-16,-21 0 0,0-21 0,1 21 16,-1-21-16,0 0 0,0 21 15,0-22-15,0-20 0,1 21 0,-1 0 16,0-22-16,0 22 0,0-21 0,-21 21 15,0-22-15,0 1 0,21 0 16,-21 21-16,0-22 0,0 1 16,22 21-16,-22-22 0,0 22 0,0 0 15,0 0-15,0 0 0,0 42 32,0 0-32,0 0 15,0 0-15,0 22 0,0-22 0,0 21 16,0 1-16,0-1 0,0 0 0,0 22 15,0-22-15,0 0 0,0 1 16,0-22-16,0 21 0,0 1 0,0-22 16,0 0-16,0 21 0,21-21 15,0-21-15,0 22 0,0-1 0,0-21 16,22 0-16,-22 0 0,0 0 0,21 0 16,-20 0-16,20 0 0,0 0 15,-21 0-15,22-21 0,-1-1 0,-21 1 16,22 0-16,-22 0 0,21 0 15,-21-22-15,0 22 0,1-21 16,-1 0-16,0 20 0,-21-20 0,0 0 16,0 21-16,0-22 0,0 22 0,0 0 15,0 0-15,-21 21 0,0 0 16,-1-21-16,1 21 0,0 0 16,0 0-16,0 21 0,-22 0 0,22 0 15,0 21-15,21-20 0,-21 20 16,0 0-16,0 1 0,21-22 0,-22 21 15,22 0-15,0 1 0,0-22 16,0 21-16,0-21 0,0 1 0,0-1 16,0 0-16,0 0 0,22-21 15,-1 21-15,0-21 16,0 0-16,0 0 16,0-21-16,1 0 0,-1 0 0,-21 0 15,21-1-15,0 1 0,-21 0 0,21 0 16,0-21-16,-21 20 0,22-20 15,-22 0-15,0 21 0,21-1 0,-21-20 16,0 21-16,0 0 16,0 42-1,0 0-15,0 0 16,0 22-16,0-22 16,0 0-16,0 21 0,0-21 0,0 1 15,0-1-15,21 0 0,-21 21 0,21-42 16,0 21-16,-21 1 0,0-1 15,21-21-15,1 21 0,-1-21 0,0 0 16,0 0-16,0 0 0,0 0 0,1 0 16,-1 0-16,0-21 0,0 21 15,0-21-15,0-1 0,1 1 0,-1 0 16,0 0-16,0 0 0,0-22 0,0 22 16,-21 0-16,22 0 15,-22-21-15,21 20 0,-21 1 0,21 0 16,-21 0-16,0 42 47,0 0-47,0 0 0,0 1 0,0-1 15,-21 21-15,21-21 0,0 0 16,0 1-16,0-1 0,0 0 0,0 0 16,0 0-16,0 0 0,0 1 0,0-1 15,21-21-15,0 0 16,0 0-16,0 0 0,1 0 15,-1 0-15,0 0 0,0 0 16,0 0-16,0-21 0,1 21 16,-1-22-16,0 1 0,0 0 0,0 0 15,0-21-15,1 20 0,-1-20 0,0 0 16,0-1-16,0 1 0,0 0 16,1-22-16,-1 22 0,-21 0 0,0-1 15,21-20-15,-21 20 0,21 1 16,-21 0-16,0-1 0,0 1 15,0 0-15,0 21 0,0-1 0,0 1 0,0 0 16,0 42 0,0 0-16,0 1 15,0 20-15,0-21 0,-21 21 16,21 1-16,-21-1 0,0 0 16,21 1-16,0 20 0,-22-20 0,22-1 15,-21 0-15,21 1 0,-21-1 16,21 0-16,0 1 0,0-22 0,-21 21 15,21-21-15,0 22 0,-21-22 0,21 0 16,0 0-16,0 0 0,0 0 16,21 1-1,0-22-15,0 0 0,0 0 16,1 0-16,-1 0 0,0 0 16,0 0-16,0 0 0,0 0 0,1-22 15,-1 22-15,0 0 16,0-21-16,0 21 0,0-21 15,1 21-15,-22-21 0,21 21 16,-21-21-16,21 21 0,0-21 0,-21-1 16,0 1-16,21 21 15,-21-21-15,21 0 0,-21 0 0,0 0 16</inkml:trace>
  <inkml:trace contextRef="#ctx0" brushRef="#br0" timeOffset="168699.19">24955 3810 0,'0'0'0,"22"0"31,-1-21-31,0 21 15,21 0-15,-21 0 0,1 0 0,-1-21 16,21 21-16,-21 0 0,0 0 16,1-21-16,-1 21 0,0 0 0,0 0 15,0 0-15,0 0 16,-21-22 0,-21 22 15</inkml:trace>
  <inkml:trace contextRef="#ctx0" brushRef="#br0" timeOffset="169099.34">24447 3641 0,'22'-21'0,"-44"42"0,1-21 0,0 0 0,21 21 16,-21-21-16,0 0 16,21-21 30,0 0-30,0-1 15,0 44 16,21-22-47,-21 21 16,0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8T03:17:27.45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3619 402 0,'-21'0'31,"21"21"16,0 1-47,0-1 15,0 0-15,21 0 16,-21 0-16,22-21 0,-1 21 0,-21 1 16,0-1-16,21-21 0,0 21 15,0-21-15,0 0 0,1 0 16,-1 0-16,0 0 0,0 0 16,0 0-16,0 0 0,1-21 0,-1 0 15,0 21-15,0-22 0,0 1 16,0 0-16,1 0 0,-1 0 0,-21-22 15,0 22-15,21 0 0,-21 0 16,0 0-16,21 0 0,-21-1 16,0 1-16,0 0 0,0 0 15,0 0-15,0 0 16,0 42 15,0 0-15,0 0-16,0 21 0,0-20 15,0-1-15,0 0 0,0 21 0,0 1 16,0-22-16,0 21 0,0 0 16,0 1-16,0-1 0,0 0 0,21 1 15,-21-1-15,21 0 0,-21 107 16,0-107 0,22 0-16,-22 1 0,0-1 15,0-21-15,0 21 0,0 1 0,0-22 16,0 21-16,0-21 0,0 1 15,0 20-15,0-21 0,-22 0 0,22 0 16,-21-21-16,21 22 0,-21-1 16,0-21-16,0 0 0,0 0 0,-1 0 15,1 0-15,0 0 0,-21 0 0,21 0 16,-1-21-16,-20-1 0,21 22 16,0-21-16,-22 21 0,22-21 0,0 0 15,0 21-15,0-21 16,0 21-16,-1-21 15,22-1 32,22 22-47,-1 0 16,0 0-16,0-21 0,0 21 0</inkml:trace>
  <inkml:trace contextRef="#ctx0" brushRef="#br0" timeOffset="1180.32">4360 1164 0,'0'-21'16,"0"0"-16,0 0 16,0 0 15,0 42 16,0 0-47,0 0 0,0 0 15,0 0-15,0 1 0,0-1 16,0 0-16,0 21 0,0-21 0,0 1 16,0 20-16,0-21 0,0 0 0,0 22 15,0-22-15,0 0 0,0 0 16,0 0-16,0 0 0,0 1 15,0-44 32,0 1-47,0 0 16,0 0-16,0-21 0,0 20 16,0 1-16,21-21 0,-21 21 0,22-22 15,-22 22-15,21-21 0,0 21 16,-21-22-16,21 22 0,0 0 0,0 0 15,1 0-15,-1 0 0,0-1 16,0 22-16,0 0 0,0 0 0,1 0 16,-1 0-16,0 0 0,0 0 0,0 0 15,0 22-15,1-1 16,-1 21-16,-21-21 0,21 0 0,-21 1 16,21 20-16,-21-21 0,0 0 0,0 22 15,0-22-15,0 0 0,0 0 16,0 0-16,0 0 0,0 1 15,0-1-15,0 0 0,0 0 16,-21-21 15,21-21-15,0 0-16,-21 21 0,21-21 16,0-1-16,0 1 0,0 0 0,0 0 15,0-21-15,0 20 0,21 1 16,0 0-16,0-21 0,-21 21 15,21-1-15,22 1 0,-22 0 0,0 0 16,0 0-16,0 0 0,1 21 16,20 0-16,-21-22 0,0 22 0,0 0 15,1 0-15,-1 22 0,0-1 16,0-21-16,-21 21 0,21 0 0,0 0 16,-21 22-16,0-22 0,0 0 15,0 0-15,22 21 0,-22-20 0,0-1 16,0 0-16,0 0 0,0 0 0,0 0 15,0 1-15,0-1 16,-22-21-16,22 21 16,-21-21-1,0 0 1,21-21 31,0 0-32,21 21-15</inkml:trace>
  <inkml:trace contextRef="#ctx0" brushRef="#br0" timeOffset="1659.13">5503 1143 0,'0'0'0,"0"-21"16,0 0-16,0 0 0,0 42 47,0 0-47,0 0 15,0 0-15,0 0 0,0 22 0,0-22 16,0 21-16,0 1 15,0-1-15,0 0 0,-21 1 0,21-1 16,0 21-16,0-20 0,0 20 0,0-20 16,0 20-16,0 1 0,0-22 15,0 21-15,0 1 0,0-22 0,-21 22 16,21-22-16,0 0 0,-21 22 0,21-22 16,0 22-16,-21-22 0,21 0 15,0 1-15,0-1 0,-22 0 0,22 1 16,-21-1-16,21-21 0,0 22 15,0-22-15,0 0 0,-21 0 0,21 0 16,0 0 0,-21-21-16,21-21 15,0 0 1,0 0-16,0 0 0,0 0 0,0-1 16,0-20-16,0 0 0,0-1 15,0 1-15,21 0 0,-21-22 0</inkml:trace>
  <inkml:trace contextRef="#ctx0" brushRef="#br0" timeOffset="2079.89">5461 1291 0,'0'0'0,"0"-21"0,-21 21 0,21-42 16,0 21-1,0-1-15,0 1 16,0 0-16,21 0 0,0 0 16,0 21-16,0-21 0,1-1 15,-1 22-15,21 0 0,-21 0 16,0-21-16,1 21 0,20 0 16,-21 0-16,0 0 0,22 0 0,-22 21 15,0 1-15,0-22 0,0 21 0,-21 0 16,0 21-16,0-21 15,0 1-15,0-1 0,0 21 0,0-21 16,-21 22-16,0-22 0,-21 0 16,20 0-16,1 0 0,-21 0 0,21 1 15,-22-1-15,22 0 0,-21-21 0,21 21 16,0-21-16,-1 0 0,1 0 16,0 0-16,0 0 15,21-21 1,0 0-1,21 0-15,0 21 16,0-22-16,1 22 16</inkml:trace>
  <inkml:trace contextRef="#ctx0" brushRef="#br0" timeOffset="2842.93">5800 1482 0,'42'0'16,"-21"0"-16,0 0 15,0-21-15,1 21 0,-1-22 16,0 1-16,0 21 0,0-21 0,0 0 16,-21 0-16,22-22 15,-1 22-15,0-21 0,0 21 0,0-22 16,-21 1-16,21-21 0,-21 20 15,22 1-15,-22 0 0,0-22 0,0 22 16,0-1-16,0 1 0,0 21 16,0-21-16,0 20 0,0 1 0,0 0 15,0 0-15,0 0 0,0 0 0,0-1 16,0 44 15,0-1-15,-22 0-16,22 21 15,0-21-15,0 22 0,0-22 16,0 21-16,0 1 0,-21-1 0,21 0 16,0 1-16,0-1 0,-21 21 0,21-20 15,0-1-15,0 0 0,0-20 16,0 20-16,0 0 0,0-21 0,0 22 16,0-22-16,0 21 0,0-21 15,0 1-15,0-1 0,0 0 16,21 0-16,0-21 0,1 0 15,-1 0-15,0 0 0,0 0 16,0 0-16,0 0 0,1-21 16,-1 0-16,0 21 15,0-21-15,0-1 0,0 1 0,-21 0 16,22 0-16,-22 0 0,21 0 0,-21-1 16,0-20-16,0 21 0,0 0 15,0 0-15,21-1 0,-21 1 0,0 0 16,0 42 15,0 0-15,0 1-16,0-1 15,-21 0-15,21 21 0,0-21 0,0 1 16,0-1-16,0 0 0,0 0 16,0 0-16,0 0 15,0 1-15,0-44 63,0 1-63</inkml:trace>
  <inkml:trace contextRef="#ctx0" brushRef="#br0" timeOffset="3070.85">6583 931 0,'-21'0'0,"-1"0"15,22 22 32,0-1-31,0 0-1</inkml:trace>
  <inkml:trace contextRef="#ctx0" brushRef="#br0" timeOffset="4127.55">7070 1037 0,'0'0'0,"0"-21"16,0 0-1,0 0-15,-22 21 16,1 0-1,0 0-15,0 0 0,0 0 16,0 21-16,-1 0 0,1-21 0,0 21 16,0 0-16,0 22 0,21-22 15,0 0-15,-21 21 0,21-20 0,-22-1 16,22 21-16,0-21 0,0 22 16,0-22-16,0 0 0,0 0 0,0 0 15,0 0-15,0 1 0,22-1 16,-1 0-16,0-21 15,0 21-15,0-21 0,0 0 16,1 0-16,-1 0 0,0 0 0,0 0 16,0 0-16,0-21 0,1 21 15,-1-21-15,0 0 0,0-1 0,0 22 16,0-21-16,1-21 0,-1 21 16,0 0-16,0-1 0,-21 1 15,0-21-15,21 21 0,-21 0 0,21-1 0,-21 1 16,0 0-16,0 0 15,0 42 17,0 0-32,-21 0 15,21 1-15,-21-1 0,21 0 0,0 0 16,0 0-16,0 22 0,0-22 16,0 0-16,0 0 0,0 0 0,0 0 15,0 1-15,0-1 0,0 0 0,21 0 16,0-21-1,1 0-15,-1 0 0,0 0 0,0 0 16,0 0-16,0 0 0,1-21 16,-1 0-16,21 21 0,-21-21 0,0-1 15,1 1-15,-1 0 0,0 0 0,0 0 16,0-22-16,0 22 0,1-21 16,-1 0-16,-21-1 0,0 22 15,21-21-15,-21-1 0,21 1 0,-21 0 16,0-1-16,0 1 0,0 0 15,0-1-15,0 22 0,0-21 0,21 21 16,-21 0-16,0-1 0,0 1 16,0 0-16,0 0 0,0 0 15,0 42 17,0 0-32,0 21 15,0-20-15,0-1 0,-21 21 0,21 0 16,-21 1-16,21-1 0,-21 0 0,0 22 15,21-22-15,-22 1 0,22-1 16,-21 0-16,21 1 0,-21-1 16,21-21-16,0 21 0,-21-20 0,21 20 15,0-21-15,-21 0 0,21 0 0,0 1 16,0-1-16,0 0 16,0 0-16,21-21 0,0 0 0,0 21 15,0-21-15,1 0 0,-1 0 16,21 0-16,-21 0 0,0 0 15,1 0-15,20-21 0,-21 21 16,0-21-16,22 0 0,-22 21 0,0-21 16,0 21-16,0-22 0,0 1 15,1 0-15,-1 21 0,0-21 0,0 0 16,-21 0-16,0-1 0,0 1 0,21 21 16</inkml:trace>
  <inkml:trace contextRef="#ctx0" brushRef="#br0" timeOffset="4459.35">7768 931 0,'21'-21'16,"0"21"-1,1-21-15,-1 21 0,0 0 16,0-21-16,21 21 0,-20 0 0,20-21 16,-21 21-16,0-21 0,0 21 15,1-22-15,-1 22 0,0 0 16,0-21-16,0 21 0,0 0 15,-21-21-15,0 0 32</inkml:trace>
  <inkml:trace contextRef="#ctx0" brushRef="#br0" timeOffset="4879.55">7366 656 0,'-21'0'0,"42"0"0,-42 21 0,21 1 15,-21-22-15,21 21 16,21-21 0,0 0-1,0 0-15,0 0 0,0 0 16,1-21 0,-22-1-1,0 1-15,-22 21 16,1 0-16,0 0 15,0 0-15,0 0 16,0 0-16,21 21 0,-22 1 16,1-22-16,21 21 0,-21-21 15,21 21-15,0 0 0,0 0 16,0 0-16</inkml:trace>
  <inkml:trace contextRef="#ctx0" brushRef="#br0" timeOffset="6087.96">9588 550 0,'0'0'0,"0"-21"0,-21 21 15,21-21-15,0 0 16,-21 21-16,0 0 16,21 21-1,-21 0-15,21 0 16,0 1-16,0 20 0,-21 0 16,21-21-16,0 43 0,0-22 0,0 1 15,0 20-15,0-21 0,0 22 16,0-22-16,0 1 0,0-1 0,-22 0 15,22 1-15,0-22 0,0 21 0,0-21 16,0 0-16,-21 1 16,21-1-16,0 0 0,0-42 47,0 0-47,0-22 15,21 22-15,-21 0 0,22-21 16,-22-1-16,21 1 0,0 0 0,0-1 15,0 1-15,-21-22 0,21 22 0,1 0 16,-1 21-16,0-22 0,0 22 16,0 0-16,0 0 0,1 21 15,-1 0-15,0 0 0,0 0 16,0 21-16,-21 0 16,0 0-16,21 22 0,-21-22 0,22 21 15,-22 0-15,0 1 0,0-1 16,0-21-16,21 22 0,-21-1 0,0-21 15,21 0-15,-21 0 0,0 1 16,0-1-16,21 0 0,0-21 0,0 0 16,1 21-16,20-21 0,-21 0 15,0 0-15,0 0 0,1-21 16,-1 21-16,21-21 0,-21 0 0,0-1 16,22 1-16,-22-21 0,0 21 15,0-22-15,0 22 0,1-21 16,-22-22-16,0 22 0,21 0 0,-21-22 15,0 22-15,0 0 0,0-22 16,0 22-16,0-1 0,-21 1 0,-1 0 16,22-1-16,-21 22 0,0 0 15,0 0-15,21 0 0,-21 21 0,0 0 16,-1 0 0,1 0-16,0 0 0,21 21 15,-21 0-15,21 0 0,0 0 16,0 1-16,0-1 0,0 0 15,0 0-15,0 0 0,0 0 0,21 1 16,-21-1-16,21-21 16,0 21-16,1 0 0</inkml:trace>
  <inkml:trace contextRef="#ctx0" brushRef="#br0" timeOffset="7479.75">11007 995 0,'0'0'0,"0"-21"15,21 0-15,-21-1 0,0 1 16,0 0-16,0 0 0,0 0 15,0 0-15,0-1 0,0 1 0,0 0 16,-21 0-16,-1 0 0,1 21 16,21-21-16,-21 21 0,0 0 0,0 0 15,0 0-15,-1 0 0,1 0 16,0 0-16,0 21 0,0 0 16,0 0-16,-22 0 0,22 0 0,0 22 15,0-22-15,21 21 0,-21 1 16,21-1-16,-22 0 0,22-21 0,-21 22 15,21-1-15,0 0 0,0-20 16,0 20-16,0-21 0,0 0 16,0 0-16,0 1 0,0-1 0,21-21 15,1 21-15,-1-21 0,0 0 16,0 0-16,0 0 0,0 0 16,22 0-16,-22 0 0,0-21 0,0 0 15,0 21-15,1-22 0,20 1 16,-21 0-16,0-21 0,0 21 0,1-1 15,-1-20-15,0 21 0,-21-21 0,0-1 16,21 22-16,-21-21 16,0 21-16,21-22 0,-21 22 0,0 0 0,0 0 15,0 0-15,0-1 16,0 44 15,0-1-31,0 0 16,-21 0-16,21 0 0,0 0 0,0 22 15,-21-22-15,21 0 0,0 21 16,0-20-16,0 20 0,0-21 0,0 0 16,0 22-16,0-22 0,0 0 0,0 0 15,0 0-15,0 0 16,21 1-16,0-22 0,-21 21 0,21-21 16,1 0-16,-1 0 0,0 0 15,0 0-15,0 0 0,0 0 16,1 0-16,-1 0 0,0 0 0,0-21 15,0-1-15,0 1 0,1 21 0,-1-21 16,0-21-16,-21 21 0,21-1 16,0-20-16,-21 21 0,21-21 0,-21 20 15,0-20-15,22 21 0,-22-21 16,0 20-16,21-20 0,-21 21 0,0 0 16,0 0-16,0-1 15,0 44 16,0-1-15,0 0-16,0 0 0,0 21 0,0-20 16,0-1-16,0 21 0,0-21 15,0 22-15,0-22 0,0 21 0,0-21 16,0 0-16,0 22 0,0-22 0,0 0 16,0 0-16,0 0 0,0 1 15,21-1-15,-21 0 0,21-21 16,0 0-16,-21 21 0,21-21 0,1 0 15,-1 0-15,0 0 0,0 0 16,21 0-16,-20-21 0,-1 0 16,0 21-16,0-21 0,0-1 15,0 1-15,1 0 0,-1-21 16,21-1-16,-21 22 0,0-42 0,1 20 16,-1-20-16,0 21 0,0-22 15,0 1-15,0 20 0,1-20 0,-1-1 16,-21 22-16,0 0 0,0-1 0,0 1 15,0 0-15,0-1 0,0 22 16,0 0-16,0 0 0,0 0 0,0-1 16,-21 22-1,-1 22 1,22-1-16,0 0 0,0 0 0,0 0 16,0 22-16,0-1 15,-21-21-15,21 21 0,0 1 0,0-1 16,0 0-16,-21 1 0,21-1 0,0 0 15,0 1-15,0-1 0,0 22 16,0-22-16,0-21 0,-21 21 0,21 1 16,0-1-16,0-21 0,0 22 15,0-22-15,0 0 0,0 0 0,0 0 16,0 0-16,0 1 0,21-1 0,0 0 16,0-21-16,1 0 15,-1 0-15,0 0 0,0 0 16,0 0-16,0 0 0,1 0 0,-1 0 15,0 0-15,0-21 0,0 21 16,0-21-16,1-1 0,-1 22 16,0-21-16,0 0 0,0 0 0,0 0 15,1 0-15</inkml:trace>
  <inkml:trace contextRef="#ctx0" brushRef="#br0" timeOffset="7787.57">12213 783 0,'0'0'0,"21"0"0,0-21 16,1 21-16,-1 0 0,0 0 0,0-21 16,0 0-16,0 21 0,1 0 0,20 0 15,-21-21-15,0 21 16,0 0-16,1-22 0,-1 22 16,-21-21-1</inkml:trace>
  <inkml:trace contextRef="#ctx0" brushRef="#br0" timeOffset="8299.04">11409 402 0,'0'0'0,"0"21"0,-21 1 15,21-1 1,0 0-16,0 0 0,0 0 16,0 0-16,0 1 15,21-22-15,0 0 16,0 0-16,0 0 0,0 0 0,1 0 16,-1-22-16,-21 1 0,21 21 15,0-21-15,-21 0 0,0 0 16,0 0-16,0-1 0,0 1 15,0 0-15,0 0 0,0 0 16,0 0-16,-21 21 0,0 0 16,0 0-16,-1 0 15,1 0-15,0 0 0,0 0 16,21 21-16,-21-21 16,0 21-16,21 0 0,-22 0 15,1 0-15,0-21 16,21 22-16</inkml:trace>
  <inkml:trace contextRef="#ctx0" brushRef="#br0" timeOffset="9243.33">3260 2074 0,'-22'0'0,"44"0"0,-44-21 31,44 21 0,-1 0-15,0 0-16,0 0 0,21 0 16,1 0-16,20 0 0,1 0 15,-1 0-15,22 0 0,0 0 0,-1 0 0,22-21 16,0 21-16,0 0 0,0 0 15,-1 0-15,22 0 0,-21 0 0,21 0 16,-21 0-16,21 0 16,-21 0-16,0 0 0,0 0 0,-1 0 15,1 0-15,0 0 0,0-21 0,-21 21 16,20 0-16,-20 0 0,-21-21 16,20 21-16,-20 0 0,-1 0 0,1-21 15,-1 21-15,-20 0 0,20 0 0,-21 0 16,-20-22-16,20 22 0,-21 0 15,0 0-15,0 0 0,1 0 16,-22-21 0,0 0-1,0 0 1</inkml:trace>
  <inkml:trace contextRef="#ctx0" brushRef="#br0" timeOffset="10114.94">9398 1715 0,'0'0'0,"-21"0"0,0 0 15,-1 0-15,1 0 32,42 0-1,1 0-31,-1 0 15,0 0-15,21 0 0,1 0 0,-1 0 16,21 0-16,1 0 0,-1 0 16,1 0-16,-1 0 0,22 0 0,-21 0 15,20 0-15,22 0 0,-21 0 0,-1 0 16,1 0-16,0 0 0,21 0 16,-22 0-16,1 0 0,21 0 0,-22 0 15,1 0-15,0 0 0,-22 0 0,22 0 16,-22 0-16,1 0 15,-1 0-15,1 0 0,-1 0 0,1 21 16,-1-21-16,1 0 0,-1 0 0,1 0 16,-22 0-16,22 0 0,-1 0 15,-20 0-15,20 0 0,-21 0 0,1 0 16,-1 0-16,0 0 0,-20 0 0,20 0 16,-21 0-16,0 0 0,0 0 15,1 0-15,-1 0 0,0 0 16,-42 0 62</inkml:trace>
  <inkml:trace contextRef="#ctx0" brushRef="#br0" timeOffset="11559.11">423 3069 0,'21'0'47,"1"0"-47,-1-21 0,0 21 16,0-21-16,0 21 0,0-21 0,22 0 15,-22 21-15,21-22 0,-21 1 16,22 0-16,-22 0 0,0 0 16,21 0-16,-20-1 0,-1 1 15,-21 0-15,21 0 0,-21 0 0,0 0 16,0-1-16,0 1 0,0 0 16,0 0-16,0 0 0,-21 0 15,0 21-15,-1 0 16,1 0-16,0 0 0,0 0 15,-21 0-15,20 0 0,-20 21 0,21-21 16,-21 21-16,-1 21 0,22-21 16,-21 1-16,-1 20 0,22-21 0,0 21 15,0-20-15,21-1 0,0 0 16,0 21-16,0-21 0,0 1 16,21-1-16,21-21 0,-20 21 15,-1 0-15,21-21 0,-21 21 0,22 0 16,-22-21-16,21 22 0,-21-22 15,22 21-15,-22 0 0,0 0 0,0-21 16,0 21-16,0 0 0,1 1 16,-22-1-16,0 0 0,0 0 15,0 21-15,0-20 0,0-1 0,-22 0 16,1 0-16,0 21 0,0-20 16,0-1-16,-22 0 0,22-21 0,-21 21 15,21-21-15,-22 0 0,22 0 16,-21 0-16,0 0 0,20 0 15,1 0-15,-21 0 0,21-21 16,-22 0-16,22 0 0,0-1 0,0 1 16,0 0-16,0-21 0,-1 21 15,1-1-15,21 1 0,-21 0 0,21 0 16,0 0-16,21 21 31,0 0-31,1 0 0,-1 0 16,0 0-16,0 0 0,0 0 15,0 0-15</inkml:trace>
  <inkml:trace contextRef="#ctx0" brushRef="#br0" timeOffset="14775.16">1016 3175 0,'0'0'0,"21"0"15,-21-21-15,0 0 16,0 0 15,0 42 16,0 0-31,0 0-16,0 0 0,0 22 15,0-22-15,0 0 0,0 21 0,0-21 16,0 1-16,0 20 16,0-21-16,0 0 0,0 0 0,0 1 15,0-1-15,21-21 16,0 0-16,1 0 15,-1-21-15,0-1 0,0 22 16,21-21-16,-20 0 0,-1 0 0,0-21 16,21 20-16,-21 1 0,1-21 15,-1 21-15,-21 0 0,21-1 0,-21 1 16,21 0-16,-21 0 0,0 0 16,0 0-16,0 42 46,0 0-30,0 0-16,0 0 0,0 0 16,0 22-16,0-1 0,0 0 0,0 1 15,0 20-15,21-20 0,-21 20 16,21-21-16,-21 22 0,22-22 0,-22 22 16,0-1-16,21 1 0,0-1 15,-21 1-15,0-1 0,21 1 0,0-1 16,-21 1-16,0-1 0,0 1 15,0-1-15,0 1 0,0-1 0,0-20 16,0 20-16,0-21 0,0 1 16,0-1-16,0 0 0,0-20 15,-21 20-15,0-21 0,0 0 16,0 0-16,-22-21 0,1 0 0,0 0 16,-1 0-16,1 0 0,-22 0 15,1-21-15,21 0 0,-22-21 0,22 21 16,-22-22-16,22 1 0,0 0 15,-1-1-15,1 1 0,0 0 0,20-22 16,1 1-16,0 20 0,21-20 16,0-1-16,0 22 0,0-22 0,0 1 15,21 21-15,0-1 0,22-20 16,-22 20-16,21 1 0,1 0 16,-1 21-16,0-22 0,1 1 15,-1 21-15,0-22 0</inkml:trace>
  <inkml:trace contextRef="#ctx0" brushRef="#br0" timeOffset="15290.87">1799 3154 0,'-21'0'31,"0"0"-16,21 21-15,-21 0 0,21 0 16,0 22-16,0-22 0,0 21 0,0-21 16,0 22-16,0-22 0,-22 21 15,22-21-15,0 22 0,0-22 0,0 0 16,-21 0-16,21 0 16,0 1-16,0-44 31,0 1-31,0 0 15,0 0-15,0 0 0,0-22 16,0 22-16,0-21 0,21 21 0,1-22 16,-22 1-16,21 0 15,0 21-15,0-22 0,0 22 0,0 0 16,22 0-16,-22 0 0,0 21 16,0 0-16,22 0 0,-22 0 0,0 0 15,0 0-15,0 21 0,0 0 16,-21 21-16,0-21 0,0 22 0,0-1 15,0 0-15,0 1 0,0-22 16,0 21-16,0 1 0,-21-22 0,21 21 16,0-21-16,0 0 0,0 1 15,-21-22-15,21 21 0,0-42 47,0-1-47,21 1 0,-21 0 16,21-21-16</inkml:trace>
  <inkml:trace contextRef="#ctx0" brushRef="#br0" timeOffset="15599.7">2603 2731 0,'0'0'0,"-21"0"16,0 21-1,0 0-15,21 21 16,0-21-16,0 1 0,-21 20 16,21 0-16,-21 1 0,21 20 0,0-21 15,0 22-15,-22-22 0,22 22 0,-21-1 16,21-20-16,-21-1 0,21 0 16,0 1-16,0-22 0,0 21 0,0-21 15,0 0-15,0 1 0,21-22 31,0 0-31,1 0 0,-1 0 16,-21-22-16,21 22 0,0-21 16,-21 0-16,21 0 0,-21 0 0,0-22 15</inkml:trace>
  <inkml:trace contextRef="#ctx0" brushRef="#br0" timeOffset="15811.57">2413 3175 0,'0'0'0,"-21"0"16,42 0 15,0 0-15,21 0-16,-20 0 0,-1-21 16,21 21-16,-21 0 0,22 0 15,-22-21-15,0 21 0,21 0 0,-21 0 16,1 0-16,-1-21 0,0 21 15,0 0-15</inkml:trace>
  <inkml:trace contextRef="#ctx0" brushRef="#br0" timeOffset="16907.46">3281 3217 0,'0'0'0,"21"-42"16,-21 21-16,0 0 15,0 0-15,0-1 0,0 1 16,-21 21-16,0 0 16,-1 0-16,1 0 0,0 0 15,0 0-15,0 21 16,0 1-16,-1-1 0,1 0 0,21 21 15,-21-21-15,21 22 0,-21-1 0,21 0 16,-21 1-16,21-1 16,0 0-16,0-20 0,0 20 0,0-21 15,0 0-15,0 0 0,0 1 16,21-22-16,0 21 0,0-21 16,0 0-16,1 0 0,-1-21 15,0 21-15,0-22 0,0 1 16,0 0-16,1 0 0,-1 0 0,0 0 15,0-1-15,0-20 0,-21 21 16,0-21-16,0 20 0,0-20 0,0 21 16,21-21-16,-21 20 0,0 1 15,0 0-15,0 0 0,0 42 32,0 0-17,0 0-15,0 1 0,0 20 0,0-21 16,0 21-16,0-20 0,0 20 15,0-21-15,22 21 0,-22-20 0,0-1 16,0 21-16,21-21 0,-21 0 16,0 1-16,21-22 0,0 0 15,0 0 1,0 0 0,1-22-16,-22 1 0,21 0 15,0 0-15,0 0 0,-21-22 16,21 22-16,0-21 0,1 21 0,-1-22 15,0 22-15,-21-21 0,21 21 16,0 0-16,0-1 0,1 1 16,-1 21-16,0 0 0,0 0 0,0 0 15,0 0-15,1 0 0,-22 21 16,21 1-16,-21-1 0,0 0 16,0 21-16,0-21 0,0 1 0,0 20 15,0-21-15,0 0 0,-21 22 0,-1-22 16,22 0-16,-21 0 0,0 0 15,21 0-15,0 1 0,-21-22 16,21 21-16,0-42 31,0-1-15,21 22-16,-21-21 0,21 0 0,0-21 16,-21 21-16,22-1 0,-1-20 15,0 21-15,0-21 0,0 20 0,0-20 16,1 21-16,-1 0 0,-21 0 15,21-1-15,0 1 0,-21 0 16,0 0-16,21 21 0,-21 21 31,-21-21-15,0 21-16,21 0 0,-21 22 0,0-22 0,21 21 16,0-21-16,-22 22 15,1-1-15,21-21 0,0 22 0,0-22 16,0 21-16,0-21 0,0 0 0,0 1 15,0-1-15,0 0 0,0 0 16,0 0-16,0 0 0,21 1 16,1-22-16,-1 0 0,0 0 15,0 0-15,0 21 0,0-21 0,1 0 16,-1 0-16,0 0 0,21 0 0,-21 0 16,1 0-16,-1-21 0,0 21 15,0 0-15,-21-22 0</inkml:trace>
  <inkml:trace contextRef="#ctx0" brushRef="#br0" timeOffset="17547.98">804 4149 0,'0'0'16,"-42"21"-16,0-21 0,-1 0 0,1 0 15,0 0-15,-1 0 0,1 0 0,21 0 16,-22 0-16,22 0 0,0 0 16,0 0-16,42 0 47,0 0-47,22 0 0,-1 0 15,0 0-15,1 0 0,20 0 0,1 0 16,-1 0-16,1 0 0,20 0 15,1 0-15,0 0 0,20-21 0,-20 21 16,21 0-16,0-21 0,0 21 16,-1 0-16,1 0 0,21 0 0,-21-22 15,21 22-15,-21 0 0,21 0 16,0 0-16,-21 0 0,0 0 0,-1 0 16,1 0-16,0 0 0,-21 0 0,21 0 15,-22 0-15,22 0 0,-21 0 16,-1 0-16,1 0 0,-21 0 15,20 0-15,-20 0 0,-1 0 0,-20 0 16,20-21-16,-21 21 0,-20 0 16,20 0-16,-21 0 0,21 0 0,-20 0 15,-1 0 1,-21-21-16,21 21 0,-21-21 16,0 0-1,0 0 1,0-1-16,0 1 15</inkml:trace>
  <inkml:trace contextRef="#ctx0" brushRef="#br0" timeOffset="18108.08">5080 3281 0,'0'0'0,"-21"0"0,21 21 16,21-21 46,0 0-62,-21-21 16,0 0-1,-21 21 17,0 0-17,21 21 1,0 0 15,0 0-15,0 0-1</inkml:trace>
  <inkml:trace contextRef="#ctx0" brushRef="#br0" timeOffset="18691.66">5101 3789 0,'21'0'47,"-21"-21"-47,0 0 15,-21 21 16,0 0-15,0 0-16,0 0 16,21 21-16,-22-21 15,22 21-15,0 0 0,0 0 32,22-21-1,-1 0-31,0-21 15,-21 0 1,0 0 0,-21 21 15,21 21 16</inkml:trace>
  <inkml:trace contextRef="#ctx0" brushRef="#br0" timeOffset="20628.37">6667 3429 0,'22'0'0,"-22"-21"31,0 0-15,0 0-16,0-1 16,0 1-16,0 0 15,0 0-15,-22 21 0,22-21 16,0 0-16,-21-1 0,0 22 0,0-21 16,0 0-16,0 0 15,-22 21-15,22 0 0,0-21 0,0 21 16,0 0-16,-1 0 0,1 0 15,0 0-15,0 21 0,0-21 16,0 21-16,-1 0 0,1 0 0,-21 22 16,21-22-16,0 21 0,-1 1 0,1-22 15,21 21-15,-21 0 0,21 1 16,0-22-16,0 21 0,0 1 0,0-22 16,0 0-16,0 0 0,21 0 15,0 0-15,1 1 0,-1-22 16,0 0-16,0 0 0,21 0 0,-20 0 0,20 0 15,-21 0-15,21 0 0,1-22 16,-22 1-16,21 0 0,1 0 16,-1 0-16,0 0 0,1-1 0,-1-20 15,0 21-15,1-21 0,-22-1 16,21 1-16,-21 0 0,22-1 0,-22 1 16,0 0-16,0-22 0,-21 22 0,21-1 15,-21-20-15,21 21 0,-21-1 16,0-20-16,0 20 0,0 1 0,0-21 15,0 20-15,22 1 0,-22 21 16,0-22-16,0 22 0,0 0 0,0 0 16,0 0-16,0 0 0,-22 21 15,22 21 1,-21 0-16,0 0 0,21 21 16,-21-20-16,21 20 0,0 0 15,-21 1-15,21-1 0,-21 21 0,21-20 16,-22-1-16,22 22 0,0-22 0,0 21 15,-21 1-15,21-22 0,0 22 16,-21-22-16,21 22 0,0-22 0,0 0 16,0 1-16,0-22 0,0 21 0,0-21 15,0 0-15,0 22 0,0-22 16,0 0-16,0 0 16,21-21-16,0 0 0,1 0 15,-1 0 1,0 0-16,0-21 0,0 21 0,0-21 15,1 0-15,-1 0 0,0-1 0,0 22 16,0-42-16,0 21 0,1 0 16,-1 0-16,0-1 0,-21-20 0,0 21 15,0 0-15,0 0 0,0-1 0,0 1 16,0 0-16,0 0 0,0 0 16,-21 21 15,0 21-31,21 0 15,0 0-15,0 0 16,0 1-16,0-1 16,0 0-1,21-21 1,0 0-16,0 0 16,0 0-16,0-21 0,1 0 15,-1-1-15,0 22 0,0-21 0,-21 0 16,21 21-16,0-21 0,-21 0 15,22 0-15,-1-1 16,-21 1-16,0 42 47,0 1-31,0-1-16,0 0 0,0 21 15,0-21-15,0 1 0,0-1 0,0 21 16,0-21-16,0 0 0,0 1 15,0-1-15,0 0 0,0 0 0,0 0 16,0 0-16,0 1 0,0-1 16,21-21-1,0 0-15,0 0 0,0 0 16,1 0-16,-1-21 0,0 21 16,0-22-16,0 1 0,0 0 15,1 21-15,-22-21 0,21-21 0,0 20 16,0 1-16,-21 0 0,0 0 15,0 0-15,21-22 0,-21 22 16,0 0-16,0 0 0,0 42 47,0 0-47,0 0 16,0 1-16,0-1 0,0 0 0,0 0 15,-21 0-15,21 0 0,0 1 16,0-1-16,0 0 0,0 0 0,-21-21 15,21 21-15,0 0 0,-21-21 16,21 22 0,0-44 15,0 1-31,0 0 16</inkml:trace>
  <inkml:trace contextRef="#ctx0" brushRef="#br0" timeOffset="20867.61">7832 3112 0,'-22'0'15,"1"0"-15,0 0 0,42 0 78,0 0-78,1 0 0,-1 0 16,0 0-16</inkml:trace>
  <inkml:trace contextRef="#ctx0" brushRef="#br0" timeOffset="21351.35">8086 3260 0,'-22'0'0,"1"0"15,21-21 16,21 21-15,1 0-16,-1 21 16,-21 0-16,21-21 0,0 21 15,-21 0-15,0 0 0,21 1 0,-21-1 16,21 21-16,-21-21 0,0 0 0,0 1 16,0-1-16,0 0 0,0 0 15,0 0-15,0 0 0,0 1 16,22-44 15,-22 1-15,0 0-16,21 0 0,-21 0 15,21 0-15,-21-1 0,0 1 16,21 0-16,0-21 0,-21 21 16,0-1-16,21 1 0,-21 0 0,22 0 15,-22 0-15,21 0 0,-21-1 16,21 22-1,-21 22 32</inkml:trace>
  <inkml:trace contextRef="#ctx0" brushRef="#br0" timeOffset="21748.12">8488 3450 0,'21'0'0,"0"0"15,0 0-15,0 0 16,1-21-16,-1 21 0,-21-21 16,21 0-16,0 21 0,0-21 0,0-1 15,-21 1-15,22 0 0,-22 0 16,21 21-16,-21-21 0,0 0 0,0-1 15,0 1-15,0 0 0,-21 21 32,-1 0-32,1 0 0,0 0 0,0 0 15,0 0-15,0 21 0,-1 0 0,1 1 16,21-1-16,0 0 0,-21 21 16,21-21-16,-21 1 0,21 20 0,0-21 15,0 0-15,0 22 0,0-22 0,0 0 16,0 0-16,0 0 0,0 0 15,0 1-15,21-22 0,0 0 16,-21 21-16,21-21 0,1 0 16,-1 0-16,0 0 0,0 0 15,0 0-15,-21-21 0,21 21 0,1-22 16,-1 1-16,0 0 0</inkml:trace>
  <inkml:trace contextRef="#ctx0" brushRef="#br0" timeOffset="22178.88">8932 3239 0,'0'-22'15,"0"1"-15,0 0 16,21 0 0,1 21-16,-1 0 15,0 0-15,0 0 0,0 0 16,0 0-16,1 0 15,-1 21-15,0 0 0,-21 0 16,21 1-16,-21-1 0,0 0 0,0 0 16,0 0-16,0 22 0,0-22 0,0 0 15,0 0-15,0 21 0,-21-20 0,0-1 16,21 0-16,-21-21 0,-1 21 16,22 0-16,-21-21 0,0 0 15,21-21 16,0 0-31,0 0 0,0 0 16,0-1-16,0 1 0,0 0 0,0 0 16,21-21-16,-21 20 15,21-20-15,1 21 0,-22 0 0,21 0 16,0-22-16,0 22 0,-21 0 0,21 21 16,0-21-16,1 0 0,-1 21 15,0 0-15,0-22 0,0 22 16,0 0-16</inkml:trace>
  <inkml:trace contextRef="#ctx0" brushRef="#br0" timeOffset="22551.66">9588 3387 0,'0'21'16,"22"-21"31,-1-21-47,-21 0 0,21-1 15,-21 1 1,0 0-16,0 0 16,-21 21-1,0 0-15,21 21 16,-22-21-16,22 21 0,-21-21 16,21 21-16,0 1 0,0-1 15</inkml:trace>
  <inkml:trace contextRef="#ctx0" brushRef="#br0" timeOffset="23859.84">10393 3133 0,'0'0'0,"-21"-21"0,21-1 16,-22 22-1,22-21-15,0 0 16,0 42 15,0 0-31,0 1 16,0-1-16,0 0 0,0 21 16,0-21-16,0 22 0,0-22 15,0 21-15,0-21 0,0 22 0,0-22 16,0 0-16,0 0 0,0 0 0,0 1 15,0-1-15,0 0 0,0 0 16,0-42 15,0 0-15,0 0-16,0-1 0,0 1 16,0 0-16,0 0 0,0-21 15,0 20-15,0-20 0,0 21 0,0-21 16,0 20-16,0-20 0,22 21 15,-1 0-15,0 0 0,0-1 0,0 1 16,0 21-16,1-21 0,-1 21 16,0-21-16,0 21 0,0 0 0,22 0 15,-22 0-15,0 0 0,21 21 16,-21 0-16,22 0 0,-22 1 0,0-1 16,0 0-16,0 0 0,-21 0 0,0 0 15,0 1-15,0 20 0,0-21 16,0 0-16,0 0 0,0 1 0,0-1 15,-21 0-15,21 0 0,-21-21 16,0 0-16,0 0 16,0 0-1,21-21 1,0 0-16,0 0 16,0-1-16,21-20 0,-21 21 15,21 0-15,0 0 0,0-22 0,0 22 16,22 0-16,-22 0 0,21 0 15,-21-1-15,22 22 0,-1-21 0,0 21 16,1 0-16,-22 0 0,21 0 0,1 0 16,-22 0-16,0 21 0,0-21 0,0 22 15,0-1-15,-21 0 0,22 0 16,-22 21-16,0-20 0,0-1 0,0 0 16,0 0-16,-22 0 0,1 22 15,0-22-15,21 0 0,-21-21 16,0 21-16,21 0 0,-21-21 15,-1 21-15,22-42 47,0 0-47,22 0 0</inkml:trace>
  <inkml:trace contextRef="#ctx0" brushRef="#br0" timeOffset="24440.52">11832 3006 0,'0'0'0,"-63"-43"16,41 43-1,1 0-15,-21 0 0,21 0 16,0 0-16,-1 0 0,1 22 0,0-1 16,-21 0-16,21 0 0,-1 0 15,1 0-15,0 1 0,21 20 16,0-21-16,-21 21 0,21-20 0,-21 20 16,21-21-16,0 21 0,0-20 0,0-1 15,0 0-15,0 0 0,21 0 0,0-21 16,0 21-16,0-21 15,1 0-15,-1 0 0,0 0 0,21 0 16,-21 0-16,1-21 0,-1 0 0,21 0 16,-21 21-16,0-42 0,22 20 15,-22 1-15,0 0 0,0 0 0,-21 0 16,21-22-16,-21 22 0,22 0 16,-22 0-16,0 0 0,0-22 15,0 22-15,0 0 0,0 0 16,0 0-16,0 42 31,0 0-31,0 0 16,0 22-16,0-22 0,0 0 0,0 21 15,0-21-15,0 22 0,0-22 16,0 0-16,0 0 0,0 0 0,0 1 16,0-1-16,0 0 0,21-21 0,0 0 15,0 21-15,0-21 16,0 0-16,1 0 0,-1 0 0,0 0 15,0-21-15,0 21 0,0-21 16</inkml:trace>
  <inkml:trace contextRef="#ctx0" brushRef="#br0" timeOffset="24943.23">12340 3069 0,'0'0'0,"0"-21"15,-21 21 16,21 21-31,-21-21 0,21 21 0,0 1 16,0-1-16,0 0 16,0 0-16,0 0 0,0 0 0,-21 1 15,21-1-15,0 21 0,0-21 0,0 0 16,0 1-16,0-1 16,0 0-16,0 0 0,-22-21 0,22 21 15,-21-21 1,21-21 15,0 0-31,0 0 0,0 0 16,0-1-16,0 1 0,0-21 15,0 21-15,0 0 0,21-22 16,-21 22-16,22 0 0,-1-21 0,0 20 16,0 1-16,21 0 0,-20 0 15,-1 0-15,21 21 0,-21 0 0,0 0 16,1 0-16,20 0 0,-21 0 0,0 0 15,0 0-15,1 21 0,-1 0 16,0 0-16,0 0 0,0 1 0,0-1 16,-21 0-16,0 0 0,0 21 0,0-20 15,0-1-15,0 0 0,-21 21 16,0-21-16,21 1 0,-21-22 16,21 21-16,0 0 0,-21 0 15,21-42 16,21 21-15,0-21-16</inkml:trace>
  <inkml:trace contextRef="#ctx0" brushRef="#br0" timeOffset="25491.44">13123 3175 0,'0'0'0,"0"-21"0,21 0 15,-21 0-15,0-1 16,0 1-16,0 0 16,0 0-16,-21 0 15,0 21-15,0 0 0,0 0 0,0-21 16,-1 21-16,1 0 0,0 0 0,0 0 16,0 21-16,0-21 0,-22 21 15,22 0-15,0 0 0,0 0 0,0 22 16,-1-22-16,22 0 0,-21 21 0,21-20 15,-21 20-15,21-21 0,0 0 16,0 0-16,0 1 0,0-1 0,0 0 16,0 0-16,21-21 15,0 0-15,1 0 16,-1 0-16,0 0 0,0 0 16,0-21-16,0 21 0,1-21 0,20 0 15,-21 21-15,0-22 0,0 1 16,1 0-16,-1 0 0,-21 0 0,21-22 15,0 22-15,-21 0 0,0 0 0,0 0 16,21 0-16,-21-1 0,0 1 16,0 42 15,0 1-15,0-1-16,0 0 0,0 0 15,-21 0-15,21 22 0,0-22 16,0 0-16,0 0 0,0 0 0,0 0 15,0 1-15,0-1 0,0 0 16,0 0-16,21-21 0,0 21 0,1-21 16,-1 21-16,0-21 0,0 0 15,0 0-15,0 0 0,1 0 16,-1 0-16</inkml:trace>
  <inkml:trace contextRef="#ctx0" brushRef="#br0" timeOffset="26274.99">13779 3112 0,'0'0'0,"0"-22"0,0 1 15,0 0-15,-21 21 16,0 0-16,0 0 0,0 0 0,0 0 16,-1 0-16,1 0 0,0 0 15,0 21-15,0-21 0,0 21 0,-1 1 16,1-1-16,0 0 0,21 0 0,-21 0 15,0 0-15,21 1 0,-21-1 16,21 0-16,0 0 0,0 0 16,0 0-16,21-21 15,0 0 1,0 0-16,0 0 0,0 0 16,1-21-16,-1 21 0,0-21 15,0 0-15,0 21 0,-21-21 16,21 0-16,-21-1 0,22 22 0,-22-21 15,21 0-15,-21 0 0,0 0 16,0 0-16,21 21 0,-21-22 16,0 44 31,0-1-47,0 0 0,0 0 0,0 0 15,0 0-15,-21 22 0,21-1 0,0-21 16,-21 22-16,21-1 0,-22 0 15,22 1-15,-21-1 0,21 0 16,0 1-16,-21-1 0,21 0 0,0 1 16,0-1-16,0 0 0,0 1 0,0-1 15,0 0-15,0 1 0,0 20 16,0-21-16,0 1 0,0-1 0,0 0 16,0 1-16,0-1 0,0 0 0,0 1 15,0-1-15,0-21 0,0 22 16,0-22-16,0 21 0,0-21 0,0 0 15,-21 1-15,21-1 0,0 0 0,-21 0 16,0-21-16,-1 0 16,1 0-16,0 0 0,-21 0 15,21 0-15,-1 0 0,-20-21 16,0 0-16,-1 21 0,22-21 0,-21-1 16,0 1-16,-1 0 0,1-21 0,21 21 15,0-22-15,-22 1 0,43 0 0,-21-1 16,21 1-16,0 0 0,0-1 15,0-20-15,0 20 0,0 1 0,0 0 16,21-1-16,-21 1 0,21 0 0,1 21 16,-1-22-16,21 1 15,-21 21-15,0 0 0,22-22 0,-22 22 0,21 0 16,1 0-16,-22 0 0,21-1 16,-21-20-16,22 21 0,-22 0 15,21 0-15</inkml:trace>
  <inkml:trace contextRef="#ctx0" brushRef="#br0" timeOffset="26723.02">13970 3239 0,'-21'0'0,"0"0"16,42 0 15,0 0-31,0-22 16,0 22-16,0-21 15,1 21-15,-1-21 0,0 21 0,21-21 16,-42 0-16,21 21 0,1-21 0,-1 21 16,-21-22-16,0 1 15,0 0-15,0 0 16,-21 21-16,-1 0 0,1 0 15,0 0-15,0 0 0,0 0 16,0 0-16,-1 21 0,1-21 16,0 21-16,0 0 0,0-21 0,0 43 15,-1-22-15,1 0 0,21 0 0,0 22 16,0-22-16,0 0 0,0 0 16,0 0-16,0 0 0,0 1 0,0-1 15,0 0-15,21 0 0,1-21 16,-1 0-16,0 0 0,0 0 15,0 0-15,0 0 0,22 0 0,-22 0 16,0 0-16,0-21 0,22 21 0,-22-21 16,0 0-16,0-1 0</inkml:trace>
  <inkml:trace contextRef="#ctx0" brushRef="#br0" timeOffset="27039.84">14795 2709 0,'0'0'0,"0"-21"0,-21 21 16,0 0 0,21 21-1,-21 1-15,21-1 0,-21 0 0,0 0 16,21 0-16,0 22 0,0-22 0,-22 21 15,22-21-15,0 22 0,-21-22 16,21 21-16,0-21 0,0 22 0,0-22 16,0 0-16,0 0 0,0 0 0,0 22 15,0-22-15,0 0 16,21 0-16,1-21 0,-1 0 0,-21 21 16,21-21-16,0 0 0,0 0 15,0 0-15,1 0 0,-1 0 16,0-21-16</inkml:trace>
  <inkml:trace contextRef="#ctx0" brushRef="#br0" timeOffset="27416.12">15303 2709 0,'0'0'15,"0"-21"-15,0 0 0,22 21 16,-22-21-16,21 21 0,-21-21 15,21 21-15,0 0 0,0 0 16,0 0-16,1 0 0,-1 0 16,21 0-16,-21 21 0,0-21 15,1 21-15,-1 0 0,0 0 0,0 22 16,0-22-16,0 0 0,-21 21 16,0-20-16,22 20 0,-22-21 15,0 21-15,0-20 0,0 20 0,0-21 16,0 21-16,0-20 0,-22-1 0,22 21 15,-21-21-15,0 0 0,0 1 16,0-1-16,0 0 0,-1 0 0,1 0 16,0-21-16,21 21 0,-21-21 0,0 22 15,21-44 32,21 22-47,0-21 16,0 21-16</inkml:trace>
  <inkml:trace contextRef="#ctx0" brushRef="#br0" timeOffset="27879.99">16023 3175 0,'21'0'47,"0"0"-31,-21-21 0,0 0-1,0 0-15,0 42 47,0 0-47,-21-21 0,21 21 16,0 0-16,-21-21 0,21 21 15,21-21 1,0 0 0,1 0-1,-1 0 1,-21-21-16,0 0 15,0 0 48,-21 21-47</inkml:trace>
  <inkml:trace contextRef="#ctx0" brushRef="#br0" timeOffset="29796">16912 3281 0,'21'-21'31,"0"0"-31,-21-1 16,22 1-16,-1 0 15,0 0-15,-21-21 0,21 20 0,0 1 16,-21-21-16,0 21 0,21-22 0,1 1 15,-22 0-15,21-22 0,-21 22 16,21-22-16,0 1 0,-21 21 0,0-22 16,0 1-16,0 20 0,0-20 0,0 20 15,0 1-15,0 0 0,0-1 16,0 1-16,0 0 0,0 21 0,0-22 16,0 22-16,0 0 0,-21 21 15,0 0 1,0 21-16,21 0 15,0 0-15,0 22 0,-22-1 16,22 0-16,0 1 0,0-1 0,-21 22 16,0-22-16,21 21 0,-21 1 0,0-1 15,21 1-15,0-1 0,-21 1 16,21-1-16,-22 1 0,22-22 0,0 1 16,0-1-16,0 0 0,0 1 15,0-22-15,0 0 0,22 21 0,-1-42 16,0 21-16,0-21 0,0 0 0,0 0 15,1 0-15,-1 0 0,0 0 16,21 0-16,-21-21 0,1 21 16,20-21-16,-21 0 0,0 0 0,0 0 15,1-1-15,20 1 0,-42 0 16,21-21-16,0 21 0,-21-1 0,21 1 16,-21-21-16,0 21 0,0 0 0,0-1 15,0 44 16,0-1-15,0 0-16,0 0 0,0 0 0,0 0 16,0 1-16,-21 20 0,21-21 0,-21-21 15,21 21-15,0 0 0,-21 1 16,21-1 0,21-21-1,0 0 1,-21-21-16,21-1 0</inkml:trace>
  <inkml:trace contextRef="#ctx0" brushRef="#br0" timeOffset="30004.37">17589 2646 0,'-21'0'110</inkml:trace>
  <inkml:trace contextRef="#ctx0" brushRef="#br0" timeOffset="30222.89">16912 2879 0,'0'0'0,"0"21"16,21-21 15,0 0-31,1 0 15,20 0-15,-21 0 0,0 0 0,22-21 16,-22 21-16,21 0 0,-21 0 0,22-21 16,-22 21-16,0 0 0</inkml:trace>
  <inkml:trace contextRef="#ctx0" brushRef="#br0" timeOffset="31055.75">17865 2879 0,'-22'0'16,"1"0"-1,0 0 1,21 21-16,0 0 0,0 0 16,0 0-16,0 1 0,0-1 15,0 0-15,0 0 0,0 0 16,0 0-16,0 1 0,0-1 16,-21 0-16,21 0 15,-21-21-15,0 0 31,21-21-15,0 0-16,0 0 16,0-1-16,0 1 15,0 0-15,0 0 0,21 0 16,-21 0-16,21-1 0,0 1 0,0-21 16,0 21-16,1 0 0,-1-1 15,0 1-15,0 21 0,0 0 16,0 0-16,1 0 0,-1 0 0,0 0 15,0 0-15,0 21 0,0-21 16,1 22-16,-1-1 0,-21 0 0,0 0 16,0 0-16,0 0 0,0 1 0,0-1 15,0 0-15,0 0 0,0 0 16,0 0-16,0 1 0,0-1 16,0-42 30,0-1-30,0 1-16,0 0 16,0 0-16,0 0 0,0 0 15,21-1-15,0 1 0,0 0 0,0-21 16,1 42-16,-1-21 0,0-1 16,0 1-16,0 0 0,22 21 0,-22 0 15,0 0-15,21 0 0,-21 0 16,1 0-16,20 0 0,-21 21 0,0 0 15,0-21-15,1 22 0,-1-1 16,-21 21-16,0-21 0,0 0 16,0 1-16,0-1 0,0 0 0,-21 21 15,-1-21-15,22 1 0,-21-1 0,0-21 16,0 21-16,0 0 16,0-21-16,-1 21 0,44-42 31,-1 0-16,0 21-15</inkml:trace>
  <inkml:trace contextRef="#ctx0" brushRef="#br0" timeOffset="31451.7">18817 2985 0,'21'0'16,"0"0"-16,1 0 16,-1 0-16,0 0 0,0 0 15,0 0-15,0 0 0,1-22 0,-1 1 16,0 21-16,21-21 16,-21 0-16,1 0 0,-1 21 15,-21-21-15,0-1 0,0 1 16,0 0-16,-21 21 0,-1 0 15,1 0-15,0 0 0,0 0 16,-21 0-16,20 0 0,1 0 0,0 21 16,0 0-16,0 1 0,0-1 15,-1 0-15,22 21 0,-21-21 0,21 1 16,-21 20-16,21-21 0,0 0 16,0 22-16,0-22 0,0 0 15,0 0-15,0 0 0,21 0 0,0-21 16,1 0-16,-1 0 0,0 0 15,0 0-15,21 0 0,-20-21 16,20 0-16,0 0 0,-21 0 0</inkml:trace>
  <inkml:trace contextRef="#ctx0" brushRef="#br0" timeOffset="31995.1">19960 2201 0,'0'0'0,"0"-21"16,-21 21-16,0-21 0,0 21 0,21-21 15,-22 21-15,1 0 0,0 0 16,0 0-16,0 0 0,0 0 16,-1 0-16,1 21 15,0 0-15,0 0 0,0 1 0,-22 20 16,22 0-16,0 22 0,0-22 0,0 22 15,0-1-15,-22 1 0,22-1 16,0 1-16,0-1 0,21-21 0,0 22 16,-21-22-16,21 1 0,0-1 0,0-21 15,0 0-15,21 22 0,0-43 16,0 21-16,0 0 0,0-21 0,22 0 16,-22 0-16,21 0 0,1 0 15,-1 0-15,0-21 0,1 21 16,-1-21-16,0-1 0,1 1 0,-1 0 15,0 0-15,-21 0 0,22-22 0,-22 22 16,21-21-16,-21 0 0,1-1 16,-1-20-16,0 20 0,-21-20 0,0-1 15,0 1-15,0 21 0,0-22 16,0 22-16,-21-1 0,0 1 0,-1 0 16,1 21-16,-21-22 0,21 22 0,-22 21 15,22-21-15,-21 21 16,21 0-16,-22 0 0,22 0 0,-21 0 15,21 0-15,-22 0 0,22 21 0,0-21 16,0 21-16,21 0 0,0 1 16,-21-1-16,21 0 0,0 0 0,0 0 15,0 0-15,0 1 0,0-1 16,0 0-16,0 0 0</inkml:trace>
  <inkml:trace contextRef="#ctx0" brushRef="#br0" timeOffset="32528.99">20405 2688 0,'0'0'16,"0"-42"0,0 21-16,0 42 47,0 0-47,-22 0 0,22 0 0,0 1 15,0-1-15,-21 21 0,21-21 16,-21 22-16,21-22 0,0 0 0,0 21 15,0-21-15,0 1 0,0-1 16,0 0-16,0 0 0,0 0 0,0 0 16,0 1-16,21-22 0,0 0 15,1 0-15,20 0 16,-21 0-16,0 0 0,22 0 0,-22-22 16,0 1-16,0 0 0,0 21 0,0-21 15,1 0-15,-1-22 0,0 1 16,-21 0-16,21 21 15,-21-1-15,0-20 0,0 21 0,0-21 16,0 20-16,0 1 0,0 0 0,0 0 16,0 0-1,21 21 17,0 0-17,1 0-15</inkml:trace>
  <inkml:trace contextRef="#ctx0" brushRef="#br0" timeOffset="32859.8">21251 1969 0,'0'0'0,"0"-43"16,-21 64-1,0 1 1,21-1-16,-21 0 0,21 21 0,0 1 16,-21-22-16,-1 42 0,22-20 0,-21-1 15,0 21-15,21 1 0,-21-1 16,0 1-16,21-22 0,-21 22 0,-1-1 16,1-20-16,0 20 0,21-21 15,-21 1-15,0-1 0,21-21 16,-21 22-16,21-22 0,0 21 0,0-21 15,0 0-15,0 1 0,21-22 32,0 0-17,0 0-15,-21-22 0,21 22 0</inkml:trace>
  <inkml:trace contextRef="#ctx0" brushRef="#br0" timeOffset="33271.58">21505 2688 0,'21'0'16,"-42"0"-16,42-21 0,-42 21 31,0 0-31,0 0 0,0 0 16,0 0-16,-1 21 0,1-21 15,0 21-15,0 1 0,0-1 0,21 0 16,0 0-16,0 0 0,0 0 15,0 1-15,0-1 16,21 0-16,0-21 16,0 21-16,0-21 0,1 0 15,-1 0-15,0 21 16,0-21-16,-21 21 0,21-21 0,0 22 16,-21-1-1,0 0 1,-21-21-16,0 0 0,0 0 0,0 21 15,0-21-15,-1 0 0,1 0 0,0 21 16,0-21-16,0 0 0,0 0 16,-1 0-1,22-21 1,0 0 0,0 0-16,22 0 15</inkml:trace>
  <inkml:trace contextRef="#ctx0" brushRef="#br0" timeOffset="33555.41">21061 2455 0,'0'0'0,"-21"-21"0,-1 0 16,1 21-16,21-21 15,21 21 1,1 0-16,-1-21 0,0 21 15,0 0-15,21 0 0,-20 0 16,20 0-16,0 0 0,1 0 0,-22 0 16,21 0-16,0 0 0,-20 0 15,20 0-15,-21 0 0,0 0 0,0 0 16,1 0-16,-22 21 62</inkml:trace>
  <inkml:trace contextRef="#ctx0" brushRef="#br0" timeOffset="33896.22">22140 2392 0,'-21'0'31,"0"0"-31,0 0 0,0 21 16,21 0-16,-22 0 16,1 1-16,21 20 0,0-21 15,-21 21-15,0-20 0,21 20 0,-21 0 16,21-21-16,0 22 0,0-1 0,0-21 15,0 22-15,0-22 0,0 0 16,0 0-16,0 0 0,0 0 0,0 1 16,0-1-16,0 0 0,21-21 0,0 21 15,0-21-15,0 0 16,1 0-16,-1 0 16,0 0-16,0 0 0,0 0 0,0 0 15</inkml:trace>
  <inkml:trace contextRef="#ctx0" brushRef="#br0" timeOffset="34264.01">22458 2455 0,'0'0'0,"0"-42"15,0 21-15,21 21 16,0-21-16,0 21 0,0 0 15,1 0-15,-1 0 0,0 0 16,0 0-16,0 0 0,22 21 16,-22-21-16,0 21 0,0 21 15,0-20-15,0-1 0,1 21 0,-22-21 16,0 22-16,21-22 0,-21 21 16,0 0-16,0-20 0,0 20 0,-21-21 15,21 21-15,-22-20 0,1-1 0,0 0 16,-21 0-16,21 0 0,-1 0 15,1 1-15,0-1 0,0-21 0,0 21 16,-22 0-16,22 0 16,42-21 31,-21-21-47</inkml:trace>
  <inkml:trace contextRef="#ctx0" brushRef="#br0" timeOffset="35167.54">23304 2815 0,'0'21'15,"22"-21"48,-1 0-63,-21-21 16,0 0-1,-21 21 32,21 21-31,-22 0-1,22 1-15,0-1 16,22-21 0,-1 0-1,0 0-15,-21-21 31,21 21-31,-21-22 0,0 1 16,-21 21 15,0 0-15,0 0 0</inkml:trace>
  <inkml:trace contextRef="#ctx0" brushRef="#br0" timeOffset="38939.05">23897 2540 0,'0'21'47,"0"0"-47,0 1 15,0-1-15,0 0 0,0 21 16,0-21-16,-21 1 0,21 20 0,-21-21 16,0 0-16,21 0 0,0 1 15,0-1-15,-22 0 0,22 0 0,-21 0 16,21 0-16,-21-21 0,42-21 47,0 0-32,1 21-15,-22-21 0</inkml:trace>
  <inkml:trace contextRef="#ctx0" brushRef="#br0" timeOffset="39314.87">23982 2201 0,'0'0'0,"-64"22"16,43-1 0,21 0-16,-21 0 15,0-21-15,21 21 0,0 0 16,21-21 0,0 0-1,0 0-15,0 0 0,1 0 0,-1 0 16,0 0-16,0-21 0,-21 0 15,21 0-15,-21 0 16,0 0-16,0-1 16,-21 22-1,0 0-15,0 0 0,0 0 0,-1 0 16,1 0-16,21 22 16,-21-22-16,21 21 15,-21-21-15,21 21 0,0 0 0,0 0 16,0 0-16,0 1 15,0-1-15,0 0 0,21 0 0</inkml:trace>
  <inkml:trace contextRef="#ctx0" brushRef="#br0" timeOffset="40063.71">24299 2604 0,'0'0'0,"-21"0"16,0 0-16,21 21 15,-21 0-15,21 0 16,0 0-16,-21 0 0,21 1 0,0-1 16,-22 0-16,22 0 0,0 0 15,0 0-15,0 1 0,0-1 0,0 0 16,-21 0-16,0 0 0,21 0 15,0 1 1,-21-22 0,21-22 15,0 1-31,0 0 16,0 0-16,0 0 0,0 0 15,0-1-15,0 1 0,0 0 0,21-21 16,0 21-16,-21-1 0,21 1 0,1 0 15,-1 0-15,0 0 0,0 21 16,0-21-16,0 21 0,1 0 0,-1 0 16,0 0-16,0 0 0,0 0 15,0 21-15,1-21 0,-22 21 0,21 0 16,-21 0-16,21 0 0,-21 1 0,0 20 16,0-21-16,0 0 15,0 0-15,0 1 0,0-1 16,-21 0-16,0 0 15,-1-21 1,1 0-16,0 0 16,21-21-1,0 0-15,0 0 16,0-1-16,21 1 0,0 0 16,1 0-16,-1 0 0,0 0 15,0-1-15,0 1 0,22 0 0,-22 0 16,21 21-16,-21-21 0,22 21 15,-22 0-15,21 0 0,-21 0 16,22 0-16,-22 0 0,0 21 0,0 0 16,0 0-16,0 0 0,-21 1 15,0 20-15,0-21 0,0 0 0,0 0 16,0 1-16,0 20 0,-21-21 0,0-21 16,0 21-16,0 0 0,21 1 15,-21-22-15,-1 21 0</inkml:trace>
  <inkml:trace contextRef="#ctx0" brushRef="#br0" timeOffset="40432.5">25231 2625 0,'-22'0'16,"1"0"-16,21 21 16,-21-21-16,0 21 0,21 0 15,-21 0-15,0 22 0,-1-22 0,22 0 16,-21 21-16,0 1 0,0-22 16,0 21-16,-43 149 15,43-128-15,21-20 16,-21 20-16,21 1 0,-21-1 0,21-21 15,0 22-15,0-1 0,-21-20 16,-1-1-16,1 22 0,21-22 0,0 0 16,-21-21-16,0 22 0,0-1 0,21-21 15,0 0-15,-21 1 0,21-1 16,-22-21-16,22 21 0,0-42 31,0 0-15,22-1-16,-1 1 0,0 0 15,0-21-15,0-1 0</inkml:trace>
  <inkml:trace contextRef="#ctx0" brushRef="#br0" timeOffset="40759.31">25019 2773 0,'0'0'15,"0"-21"-15,0-22 16,0 22-16,0 0 0,0 0 0,0 0 15,0 0-15,21 21 0,0-22 16,0 22-16,1 0 0,20 0 16,-21 0-16,0-21 0,22 21 0,-22 0 15,21 0-15,-21 21 0,0-21 16,1 22-16,-1-1 0,0 0 0,-21 0 16,0 21-16,0-20 0,0-1 15,0 0-15,-21 21 0,0-21 0,-1 1 16,1-1-16,-21 0 0,21-21 0,-22 21 15,22 0-15,0-21 0,-21 0 16,21 21-16,-22-21 0,22 0 0,0 0 16,0 0-16,0 0 15,21-21 17,21 0-32</inkml:trace>
  <inkml:trace contextRef="#ctx0" brushRef="#br0" timeOffset="41291.01">25781 2032 0,'0'0'0,"0"-21"0,-21 21 31,21 21-15,-21 0-16,21 22 0,-22-22 0,1 21 16,0 0-16,0 1 0,0-1 0,0 22 15,-1-22-15,1 21 0,21-20 16,-21 20-16,0-20 0,0-1 0,21 0 16,-21 1-16,21-1 0,0-21 15,0 21-15,0-20 0,0-1 0,0 0 16,0 0-16,21 0 0,0-21 15,0 0-15,0 0 0,0 0 16,1 0-16,-1 0 0,0 0 16,0-21-16,0 0 0,0 21 0,1-21 15,-1 0-15,-21-1 0,0-20 16,21 21-16,-21 0 0,21 0 0,-21-1 16,0 1-16,0 0 0,0 0 15,0 42 1,0 0-1,0 0-15,-21 1 0,21-1 16,-21 0-16,21 0 0,0 0 0,0 0 16,0 1-16,0-1 0,0 0 15,0 0-15,21-21 47,0 0-31,-21-21-16,0 0 0</inkml:trace>
  <inkml:trace contextRef="#ctx0" brushRef="#br0" timeOffset="41471.92">25929 2540 0,'0'0'0,"0"-21"16,-21 21 15,42 0 16,-21 21-32</inkml:trace>
  <inkml:trace contextRef="#ctx0" brushRef="#br0" timeOffset="41956.64">26289 2561 0,'-21'0'31,"0"0"-31,-1 0 0,1 0 16,0 0-16,0 21 16,0 1-16,0-1 0,-1-21 0,1 42 15,0-21-15,0 0 0,21 1 0,0-1 16,-21 0-16,21 0 0,-21 21 15,21-20-15,0-1 0,0 0 16,0 0-16,21 0 16,0-21-16,0 0 0,0 0 0,0 0 15,1 0-15,-1 0 0,0 0 0,0 0 16,0 0-16,22 0 0,-22 0 16,0-21-16,0 21 0,0-21 15,0 0-15,1 0 0,-1-1 0,-21 1 16,0 0-16,21 0 0,-21 0 15,21 0-15,-21-1 0,0 1 16,0 42 15,0 1-31,-21-1 0,21 0 16,-21 0-16,21 0 0,-21 0 16,21 1-16,0-1 0,0 0 0,0 0 15,0 0-15,0 0 16,21-21 15,0 0-31,0-21 16</inkml:trace>
  <inkml:trace contextRef="#ctx0" brushRef="#br0" timeOffset="42271.46">26585 2498 0,'0'0'0,"-42"0"16,21 21 0,21 0-16,0 0 0,0 0 31,21-21-15,0 0-16,0 0 15,-21-21-15,21 21 0,-21-21 16,0 0-16,0 0 0,0 0 15,0-1-15,-21 22 16,0-21-16,0 21 16,0 0-16,0 0 15,-1 21 1,22 1-16,0-1 16,0 0-1</inkml:trace>
  <inkml:trace contextRef="#ctx0" brushRef="#br0" timeOffset="42612.16">27051 2032 0,'0'0'15,"0"-21"-15,0 0 0,0 0 16,-21 42-1,0 0 1,21 0-16,-22 0 0,22 22 16,-21-1-16,0 0 0,21 1 0,-21-1 15,0 0-15,0 22 0,21-1 16,-22 1-16,1-22 0,0 22 0,0-1 16,0-21-16,0 22 0,-1-22 0,22 1 15,0-1-15,-21-21 0,21 21 16,0-20-16,-21-1 0,21 0 0,0 0 15,0 0-15,0 0 16,0-42 0,21 0-1,0 0-15,-21 0 0,22 0 16</inkml:trace>
  <inkml:trace contextRef="#ctx0" brushRef="#br0" timeOffset="43487.66">27432 1926 0,'0'0'0,"0"-21"0,0-21 31,0 63-15,0 0-16,0 0 0,-21 0 15,21 22-15,-21-1 0,-1 0 0,1 1 16,21-1-16,-21 0 0,0 22 15,0-22-15,0 22 0,-1-1 0,1 1 16,0-22-16,0 22 0,0-22 0,0 21 16,-1-20-16,1-1 0,0 0 15,0 1-15,21-22 0,-21 21 0,21-21 16,0 1-16,0-1 0,0 0 0,0 0 16,21-21-1,0 0-15,0 0 16,0 0-16,1 0 0,-1 0 0,0-21 15,0 0-15,0 0 0,0 21 16,1-22-16,-1 1 0,-21 0 0,21 0 16,0 0-16,0 0 0,-21-1 0,0 1 15,21 21-15,-21 21 47,0 1-47,0-1 16,0 0-16,0 0 0,0 0 15,0 0-15,0 1 16,22-1-16,-1-21 16,0 0-16,0 0 0,0 0 15,0 0-15,1 0 16,-1 0-16,0 0 0,0 0 0,0-21 16,0-1-16,1 1 0,-22 0 15,21 0-15,-21 0 0,21 21 0,-21-21 16,0-1-16,21 1 0,-21 0 0,0 0 15,-21 42 32,0 0-47,0 0 16,21 1-16,-22-1 0,1 0 0,21 0 16,-21 21-16,0-20 0,0 20 15,21-21-15,0 21 0,-21 1 16,-1 20-16,22-20 0,0 20 0,0-21 15,0 22-15,0-1 0,0-20 16,0 20-16,0 1 0,0-22 0,0 0 16,0 22-16,0-22 0,0 1 0,0-1 15,0 0-15,0 1 0,0-1 16,0 0-16,0-21 0,0 22 0,0-22 16,-21 0-16,0 21 0,0-20 0,21-1 15,-21 0-15,0-21 0,-1 21 16,1 0-16,0-21 0,0 0 0,0 0 15,0 0-15,-1 0 0,1 0 16,0 0-16,0 0 0,21-21 0,-21 0 16,21 0-16,0 0 15,0-22-15,0 22 0,0 0 0,0-21 16</inkml:trace>
  <inkml:trace contextRef="#ctx0" brushRef="#br0" timeOffset="43787.61">26733 2477 0,'0'0'15,"0"-22"-15,0 1 16,22 21-16,-1 0 16,0 0-16,0 0 0,21 0 0,-20 0 15,20-21-15,-21 21 0,21 0 16,-20 0-16,20 0 0,-21 0 16,21 0-16,-20 0 0,-1 0 0,0 0 15,0 0-15,0 0 16</inkml:trace>
  <inkml:trace contextRef="#ctx0" brushRef="#br0" timeOffset="44863.99">27961 2540 0,'0'0'0,"0"-21"0,21 21 15,-21-21-15,0 42 32,0 0-17,-21 0-15,21 0 16,-21 22-16,21-22 0,0 0 0,-21 21 15,21-20-15,-21-1 0,21 0 16,-22 0-16,22 0 0,0 0 0,0 1 16,0-1-16,0-42 47,22-1-32,-1 1-15,0 0 16,-21 0-16,21 0 0,0 0 0,0-1 15,1 1-15,-1 0 16,0 21-16,-21-21 16,21 21-1,-21 21-15,0 0 16,0 0-16,0 1 0,0-1 16,0 0-16,0 0 0,0 0 15,0 0-15,0 1 0,21-1 16,-21 0-16,21-21 0,1 0 15,-1 0-15,0 0 16,0 0-16,0 0 0,0 0 0,1 0 16,-1 0-16,0 0 0,0-21 15,0 0-15,-21-1 0,21 1 16,-21 0-16,0 0 0,0 0 16,0-22-16,0 22 0,0-21 15,0 21-15,0-22 0,0 22 0,0 0 16,0 0-16,0 0 0,0 0 15,-21 21 1,0 0-16,21 21 16,0 0-1,0 0-15,0 0 0,21-21 16</inkml:trace>
  <inkml:trace contextRef="#ctx0" brushRef="#br0" timeOffset="45591.34">28850 2519 0,'0'0'0,"0"-21"0,0-22 16,-21 22-16,0 21 15,0 0 1,-1 0-16,1 0 0,0 0 0,0 21 15,0 1-15,0-1 0,21 0 16,-22 21-16,1-21 0,0 22 16,0-22-16,21 21 0,0-21 0,0 1 15,-21-1-15,21 0 0,0 0 16,0 0-16,0 0 0,0 1 16,21-22-16,0 0 15,0 0-15,0 0 0,1 0 16,-1-22-16,0 22 15,0-21-15,-21 0 0,21 0 0,0 21 16,-21-21-16,22 0 0,-22-1 0,21 1 16,-21-21-16,0 21 0,21 0 15,-21-1-15,21 22 0,-21-21 0,0 0 16,21 21-16,-21 21 31,0 0-31,0 1 0,0-1 16,-21 0-16,21 21 0,-21-21 15,21 1-15,0-1 0,0 0 0,0 0 16,-21 0-16,21 0 16,21-21-1,0 0 1,0 0-16,0 0 16,1 0-16,-1 0 0,-21-21 0,21 0 15,0 21-15,0-21 0,0 0 16,-21 0-16,22-1 0,-22 1 15,0 0-15,21 0 0,-21 0 0,21 21 16,-21-21-16,0 42 31,0 0-31,0 0 0,0 0 0,0 0 16,-21-21-16,21 22 0,0-1 16,0 0-16,0 0 0,0 0 0,0 0 15,-21-21-15,21 22 16,0-44 31,0 1-47</inkml:trace>
  <inkml:trace contextRef="#ctx0" brushRef="#br0" timeOffset="45923.83">29062 2434 0,'21'0'16,"0"0"-16,0 0 15,0 0-15,1 0 16,-1-21-16,-21 0 0,0 0 15,0 0 1,0-1-16,-21 22 0,-1-21 16,1 21-16,0 0 0,0 0 15,0 0-15,0 0 16,21 21-16,-22 1 16,22-1-1,0 0 1,22-21-16,-1 0 15</inkml:trace>
  <inkml:trace contextRef="#ctx0" brushRef="#br0" timeOffset="46300.12">29527 2011 0,'0'0'0,"22"0"0,-22 21 47,0 0-47,-22 0 0,22 1 0,-21-1 16,21 0-16,0 21 0,-21-21 15,0 22-15,0-22 0,21 21 0,0 1 16,-21-1-16,-1-21 0,22 21 15,-21 1-15,21-1 0,0 0 0,-21 1 16,21-22-16,-21 21 0,21-21 0,0 22 16,-21-22-16,21 0 0,0 0 15,0 0-15,0 1 0,0-1 16,21-21 0,0 0-16,0 0 15,0 0-15,1-21 0,-1 21 16,-21-22-16,21 1 0,0 21 15</inkml:trace>
  <inkml:trace contextRef="#ctx0" brushRef="#br0" timeOffset="46559.31">29379 2434 0,'0'21'0,"21"-21"31,1 0-31,-1 0 0,0 0 16,0 0-16,0 0 0,0 0 16,1-21-16,-1 21 0,0 0 0,0-21 15,0 21 1,-21-21-16,0 0 0,21 21 0,-21-21 15,22 21-15,-22-22 0</inkml:trace>
  <inkml:trace contextRef="#ctx0" brushRef="#br0" timeOffset="47215.94">30755 1334 0,'21'-22'15,"-21"1"1,21 21-16,-21-21 16,-21 21 30,0 0-46,0 0 0,0 21 16,0 0-16,-1 22 0,1-22 16,-21 21-16,21-21 0,0 43 0,-22-22 15,1 22-15,21-22 0,-22 22 16,1-1-16,0 1 0,-1-1 0,22 1 16,-21-1-16,0 1 0,20-1 15,-20 1-15,21-1 0,0 1 0,-22-1 16,22 1-16,0-1 0,21 1 15,0-1-15,-21 1 0,21-1 0,0-21 16,0 22-16,0-22 0,0 1 0,0-1 16,21 0-16,0 1 15,0-22-15,1 21 0,-1-21 0,0 0 16,0 1-16,0-1 0,22-21 0,-22 21 16,0-21-16,21 0 0,-21 0 15,1 0-15,-1 0 0,0 0 0,0 0 16,0 0-1,0-21-15,-21 0 16,0-1 0,0 1-16</inkml:trace>
  <inkml:trace contextRef="#ctx0" brushRef="#br0" timeOffset="51370.4">30692 2096 0,'-22'21'0,"1"-21"15,0 0 16,21-21 1,0-1-17,0 1 1,21 21-16,0 0 16,1-21-16,-1 21 0,0 0 15,0 0-15,0 0 0,0 0 16,1 0-16,-1 0 0,0 0 0,21 0 15,-21 0-15,1 0 0,-1 0 16,0 0-16,-21 21 0,21 0 16,-21 1-16,0-1 0,0 0 0,0 0 15,0 0-15,-21-21 0,0 21 16,0 1-16,-1-1 0,1 0 0,0 0 16,-21-21-16,21 21 0,-1-21 15,1 21-15,-21-21 0,21 0 0,0 0 16,21 22-16,-22-22 15,1 0-15,42 0 79,1 0-79,-1 0 0,0 0 15,0-22-15,0 22 0,0 0 16,1 0-16,-1 0 0,0 0 15,0 0-15,0 0 0,-21 22 0,21-1 16,1-21-16,-1 21 0,-21 0 16,21-21-16,0 21 0,-21 0 15,0 1 1,21-1-16,-21 0 0,0 0 16,0 0-16,0 0 0,-21 1 15,0-1-15,0-21 0,-22 21 16,22 0-16,0-21 0,-21 21 0,21-21 15,-22 0-15,22 0 0,-21 21 16,21-21-16,-1 0 0,1 0 0,-21 0 16,21 0-16,0 0 0,-1 0 15,1-21-15,0 21 16,0-21-16,0 0 16,0 21-1,21-21 32,21 21-31,0 0-1,0 0-15,0 0 0,0 0 16,1 0-16</inkml:trace>
  <inkml:trace contextRef="#ctx0" brushRef="#br0" timeOffset="52303.46">31559 2709 0,'-21'0'16,"0"0"15,0 0-15,0 0-1,21-21 48,0 0-32,0 42 31,0 0-46,-21 1-16,-1-22 16,1 0-1,0 0 1,21-22 15,0 1-31,0 0 16,0 0-1,0 0 1,21 21-16,0 0 31,-21 21-15,0 0-16,0 0 16,0 0-16,0 1 15,0-1-15,0 0 0,-21-21 16,21 21-16,-21-21 15,0 0 1,21-21 15,0 0-15,0 0 0,0-1-16,21 1 0,0 21 15,-21-21-15,21 21 0,1-21 16,-1 21-16,0 0 15,0 0 1,-21 21-16,0 0 0,0 0 16,0 1-16,0-1 0,0 0 15,0 0-15,0 0 0,0 0 16,-21 1-16,0-1 0,0 0 16,-1 0-16,-20 0 0,21-21 15,-21 21-15,20 1 0,-20-22 0,21 0 16,0 0-16,0 0 0,-1 0 15</inkml:trace>
  <inkml:trace contextRef="#ctx0" brushRef="#br0" timeOffset="53007.72">31686 1778 0,'22'0'47,"-1"0"-47,0 0 16,0 0-16,0 0 0,22 0 0,-22 0 15,21-21-15,-21 21 0,22 0 16,-1-21-16,-21 21 0,0 0 15,22 0-15,-22 0 0,0 0 16,-42 0 15,0 0-15,-1 21-16,1-21 0,0 21 16,0-21-16</inkml:trace>
  <inkml:trace contextRef="#ctx0" brushRef="#br0" timeOffset="53343.53">31898 1842 0,'-21'0'16,"21"21"-16,0 0 15,0 0-15,0 0 0,0 0 16,-21 22-16,21-22 0,0 0 15,-21 21-15,21-20 0,0 20 0,0-21 16,0 21-16,0-20 0,-22 20 16,22 0-16,0-21 0,-21 22 0,21-1 15,0-21-15,0 22 0,-21-22 16,21 0-16,0 0 0,0 0 16,0 0-16,0 1 15,0-1 1,0-42 15,0-1-15,0 1-16</inkml:trace>
  <inkml:trace contextRef="#ctx0" brushRef="#br0" timeOffset="53656.35">32046 2350 0,'0'0'0,"0"21"47,0 0-47,0 0 0,0 0 15,0 0-15,0 1 16,0-1-16,0 0 0,0 0 15,0 0-15,-21 0 16,21 1 0,-21-22-16,21-22 47,0 1-32,0 0-15,0 0 0</inkml:trace>
  <inkml:trace contextRef="#ctx0" brushRef="#br0" timeOffset="53871.23">32067 2201 0,'22'0'46,"-1"0"1,0 0-31,-21 22-16</inkml:trace>
  <inkml:trace contextRef="#ctx0" brushRef="#br0" timeOffset="54639.13">32300 2371 0,'-21'42'15,"21"-21"-15,0 0 0,0 1 16,0-1 0,-21 0-16,21 0 15,-21-21-15,21 21 0,0 0 16,0-42 46,0 0-46,0 0 0,0 0-16,0 0 0,0-1 15,0 1-15,21 21 16,-21-21-16,21 21 0,-21-21 0,0 0 16,21 21-16,0 0 0,1 0 15,-1 0 1,0 0-16,-21 21 15,0 0 1,0 0-16,0 0 0,0 1 16,0-1-16,0 0 0,0 0 15,0 0-15,0 0 16,0-42 46,0 0-62,0 0 0,0 0 16,0 0-16,0-1 16,21 1-16,0 21 0,0-21 15,-21 0-15,22 21 0,-1-21 16,0 21-16,0 0 16,0 0-16,0 0 0,-21 21 31,0 0-31,0 0 0,0 0 0,0 1 15,0-1-15,0 0 16,0 0-16,-21 0 16,21-42 31</inkml:trace>
  <inkml:trace contextRef="#ctx0" brushRef="#br0" timeOffset="55019.92">32702 2434 0,'43'0'16,"-22"-21"-16,0 0 15,0 21 1,-21-21-16,0 0 16,0-1-1,-21 22 1,0 0 0,0 22-16,21-1 15,0 0-15,-21 0 0,21 0 16,0 0-1,0 1-15,0-1 0,0 0 16,0 0-16,21-21 16,0 0-1,0 0-15,0 0 16,0 0-16,1-21 0,-1 21 16,0-21-16,-21 0 0</inkml:trace>
  <inkml:trace contextRef="#ctx0" brushRef="#br0" timeOffset="55503.28">33083 1820 0,'-21'0'16,"21"22"-16,0-1 15,0 0-15,-21 0 0,21 0 0,0 22 16,0-22-16,0 21 0,0 0 16,-21 1-16,21-22 0,0 21 0,-21 1 15,21-1-15,-21 0 0,21-21 16,0 22-16,0-1 0,0-21 16,0 0-16,0 1 0,0 20 15,0-21-15,0 0 0,0 0 16,21-21-16,0 0 0,0 0 15,0 0-15,0 0 0,1 0 16,-1 0-16,0-21 0,0 21 16,0-21-16,0 0 0,1-21 0,-1 20 15,-21-20-15,21 0 0,0-1 16,-21 1-16,21 0 0,-21-22 16,0 22-16,0 0 0,0-1 0,21 1 15,-21 0-15,0 20 16,0 1-16,0 0 0,0 0 0,-21 42 31,21 0-15,-21-21-16,21 21 0,0 1 15,0-1-15,-21 21 0,21-21 0,-21 0 16,21 1-16,0-1 0</inkml:trace>
  <inkml:trace contextRef="#ctx0" brushRef="#br0" timeOffset="56003.99">33316 2477 0,'0'0'15,"0"21"-15,-21 0 16,21 0-16,0 0 0,-21 0 0,21 1 16,0-1-1,0-42 32,0-1-31,0 1-16,0 0 15,0 0-15,0 0 16,0 0-16,21 21 0,-21-22 0,21 1 16,0 21-16,1 0 0,-22-21 15,21 21-15,0 0 0,0 0 16,0 0 0,-21 21-16,0 0 0,0 1 15,0-1-15,0 0 0,0 0 16,0 0-16,0 0 15,-21 1-15,0-1 16,21 0 0,-21-21-16,21-21 47</inkml:trace>
  <inkml:trace contextRef="#ctx0" brushRef="#br0" timeOffset="56243.85">33528 2455 0,'0'22'16,"0"-1"-16,0 0 15,0 0-15,0 0 16,0 0-16,0 1 15,0-1-15,-21-21 16,21 21-16,0-42 47</inkml:trace>
  <inkml:trace contextRef="#ctx0" brushRef="#br0" timeOffset="56427.75">33549 2265 0,'0'0'0,"0"-21"78</inkml:trace>
  <inkml:trace contextRef="#ctx0" brushRef="#br0" timeOffset="56759.34">33761 1990 0,'0'21'32,"0"0"-32,0 0 15,0 0-15,0 1 0,0-1 0,0 0 16,0 0-16,-21 0 0,21 22 16,0-22-16,0 0 0,-22 0 0,22 21 15,-21-20-15,0-1 0,21 21 16,0-21-16,0 0 0,0 1 0,0-1 15,0 0-15,0 0 0,0 0 16,0 0-16,0 1 16,21-22 31,0 0-47</inkml:trace>
  <inkml:trace contextRef="#ctx0" brushRef="#br0" timeOffset="57035.18">33740 2244 0,'21'0'15,"0"0"-15,0 0 16,0 0-16,0 0 16,-21-21-1</inkml:trace>
  <inkml:trace contextRef="#ctx0" brushRef="#br0" timeOffset="58940.57">28892 4085 0,'0'21'0,"0"1"16,0-1-1,-21 0-15,0 0 0,21 0 16,-21-21-16,21 21 15,21-21 32,-21-21-47,0 0 0,21 21 16,0-21-16,-21 0 0,0 0 16,0-1-1,22 22-15,-22-21 0,-22 21 31,22 21-15,-21 1-16,0-22 0,21 21 16,-21 0-16,21 0 0,0 0 15,0 0-15,-21-21 0,21 22 16,0-1 0,21-21-1,0 0-15,0 0 16,-21-21-16,21 21 15,-21-22-15,0 1 16,0 0-16,0 0 0,0 0 16,0 0-16,0-1 15,0 1 1,-21 21-16,0 0 16,0 0-1,21 21-15,-21 1 0,0-1 16,21 0-16,0 0 0,0 0 15,0 0 1,0 1-16,21-22 16,0 0-16,0 0 15,0 0-15,0 0 0,1 0 16,-1 0-16,0 0 0,0 0 16,0 0-16,-21-22 15,21 22-15,-21-21 0,0 0 16,0 0-16,0 0 0,0 0 15,0-1-15,-21 22 0,21-21 16,-21 21-16,0 0 0,0 0 16,0 0-16,-1 0 0,1 0 0,0 0 15,0 0-15,21 21 16,-21 1-16,0-1 0,21 0 16,0 0-1,0 0-15,0 0 0,0 1 16,0-1-16,21-21 15,0 0-15,0 0 16,0 0-16,0 0 0,1 0 16,-1 0-16,0 0 0,0 0 15,-21-21-15,21 21 16,-21-22-16,0 1 0,0 0 16,0 0-16,-21 0 0,0 21 15,21-21-15,-21 21 0,0 0 16,-1 0-16,1 0 15,0 0-15,0 0 16,0 0-16,0 21 16,21 0-16,-22-21 0,22 21 0,0 0 15,0 0-15,0 1 16,0-1-16,0 0 0,0 0 16,22-21-1,-1 0-15,0 0 16,0 0-16,0 0 0,0 0 0,1 0 15,-1 0-15,0 0 0,0-21 16,0 0-16,0 0 16,-21-1-16,0 1 15,0 0-15,-21 21 32,0 0-32,0 0 0,0 0 15,0 0-15,-1 0 0,22 21 16,-21-21-16,0 21 0,0 1 15,21-1 1,21-21 31,0 0-47,0 0 16,-21-21-16,22 21 0,-1-22 15,-21 1-15,21 0 16,-21 0-16,0 0 15,-21 21 1,0 0-16,-1 0 16,1 0-16,21 21 15,-21-21-15,21 21 0,-21-21 16,21 21-16,0 0 0,0 1 16,21-44 46</inkml:trace>
  <inkml:trace contextRef="#ctx0" brushRef="#br0" timeOffset="60011.45">30332 4128 0,'21'0'47,"0"0"-32,0 0-15,-21-22 0,21 22 16,1 0-16,-1-21 0,0 21 0,0-21 16,-21 0-1,21 21-15,-21-21 0,0 0 16,-21-1 0,0 1-16,0 21 0,0 0 15,-1 0-15,1 0 0,0-21 16,0 21-16,0 0 0,0 0 0,-1 0 15,1 0-15,0 0 0,0 0 16,0 21-16,0 0 0,-1-21 0,22 22 16,-21-1-16,21 0 0,0 0 15,0 0-15,0 0 16,0 1-16,21-1 16,1-21-16,-1 21 0,0 0 15,21 0-15,-21 0 0,22 1 0,-22-1 16,21 0-16,-21 0 0,1 0 15,-1 0-15,0 1 0,0-1 0,-21 0 16,0 0-16,0 0 0,0 0 16,-21 1-16,-21-22 0,20 21 15,-20-21-15,0 0 0,-1 21 0,1-21 16,0 0-16,-1 0 0,1 0 16,0 0-16,-1 0 0,22 0 0,-21 0 15,0-21-15,20 21 0,1-21 0,-21 21 16,21-22-16,0 1 15,21 0-15,-22 0 0,22 0 16,0 0-16,0-1 0,0 1 16,0 0-16,22 21 15,-22-21-15,21 21 0,21-21 0,-21 21 16,0 0-16,22 0 0,-1-21 16,0 21-16,1 0 0</inkml:trace>
  <inkml:trace contextRef="#ctx0" brushRef="#br0" timeOffset="60359.25">30967 4001 0,'0'0'0,"-21"0"15,-1 0-15,1 0 16,0 0-16,0 21 0,0 0 0,0 0 15,-1 0-15,22 22 0,-21-22 0,0 21 16,21-21-16,0 22 0,-21-22 16,21 21-16,-21 0 0,21-20 0,0 20 15,0-21-15,0 0 0,0 0 16,0 1-16,0-1 0,21 0 16,-21 0-16,21-21 0,0 21 15,0-21-15,1 0 0,-1 0 0,0 0 16,0 0-16,0 0 0,22 0 0,-22 0 15,0 0-15,0 0 0,0 0 16,0-21-16,1 21 0,-1 0 0,0-21 16,-21 0-16,0 0 15,0-1-15</inkml:trace>
  <inkml:trace contextRef="#ctx0" brushRef="#br0" timeOffset="60563.13">30776 4424 0,'21'0'47,"1"-21"-47,-1 21 16,21 0-16,-21-21 0,0 21 0,1 0 15,-1-22-15,21 22 0,-21-21 16,0 21-16,1-21 0,-1 0 15,-21 0-15,21 21 0</inkml:trace>
  <inkml:trace contextRef="#ctx0" brushRef="#br0" timeOffset="60755.02">30946 4149 0,'0'-21'16,"0"-1"-1,21 22 1,0 0-16,0-21 0,0 21 16,0 0-16,1 0 0,20 0 15,-21 0-15,0 0 0,0 0 0,1-21 16,-1 21-16,0 0 0</inkml:trace>
  <inkml:trace contextRef="#ctx0" brushRef="#br0" timeOffset="61068.84">31644 4064 0,'0'0'0,"0"-21"16,-21 21-1,0 0 1,0 0-16,-1 21 15,1 0-15,0 0 0,0 1 16,0 20-16,0-21 0,-1 21 0,1-20 16,0 20-16,21 0 0,0-21 15,0 1-15,0 20 0,0-21 0,0 0 16,0 0-16,0 1 16,21-1-16,0-21 0,1 0 0,-1 0 15,0 21-15,0-21 0,21 0 16,-20 0-16,-1 0 0,0 0 0,21-21 15,-21 0-15,1 21 0,-1-22 16</inkml:trace>
  <inkml:trace contextRef="#ctx0" brushRef="#br0" timeOffset="61475.61">31962 4085 0,'0'-21'16,"-22"21"-16,1 0 15,0 21-15,0 0 0,0 1 16,21-1-16,-21 0 0,-1 0 16,22 21-16,0-20 0,-21 20 0,0-21 15,21 0-15,0 22 0,-21-22 16,21 0-16,0 0 0,0 0 0,0 0 16,0 1-16,21-22 15,0 21-15,0-21 0,1 0 0,-1 0 16,0 0-16,0 0 0,0 0 15,0 0-15,1 0 0,-1-21 0,0 21 16,0-22-16,0 1 0,0 0 16,-21 0-16,0 0 0,22 0 0,-22-22 15,0 22-15,0 0 0,0-21 16,0-1-16,0 22 0,-22 0 0,1-21 16,21 20-16,-21 22 0,0-21 15,0 21-15,0 0 0,-1 0 0,1 0 16,0 0-16,0 21 15,21 1-15,-21-1 16,21 0-16,0 0 0,0 0 16,0 0-16,21-21 15</inkml:trace>
  <inkml:trace contextRef="#ctx0" brushRef="#br0" timeOffset="61739.46">32343 4106 0,'21'-21'16,"-21"42"15,0 1-31,0-1 0,0 0 0,0 0 16,0 21-16,-21-20 0,-1-1 15,22 21-15,-21-21 0,21 0 0,0 1 16,-21 20-16,21-21 15,-21 0-15,21 0 0,0 1 16,21-22 15,-21-22-15,21 1-16</inkml:trace>
  <inkml:trace contextRef="#ctx0" brushRef="#br0" timeOffset="61975.32">32321 4128 0,'0'-22'0,"0"44"0,0-65 16,22 43 0,-1 0-16,0 0 0,-21 21 15,21 1-15,0-1 0,0 0 16,1 0-16,-22 21 0,21-20 0,0-1 16,-21 0-16,21 21 0,0-21 15,-21 1-15,21-1 0,1 0 16,-1 0-16,-21 0 15,21-21-15,0 0 16,0 0 0,-21-21-1,0 0-15</inkml:trace>
  <inkml:trace contextRef="#ctx0" brushRef="#br0" timeOffset="62195.14">32766 3979 0,'0'0'0,"-21"0"16,0 0 0,21 22-16,0-1 15,-22 0-15,22 21 0,-21-21 0,21 22 16,0-22-16,0 21 0,-21-21 16,21 22-16,0-22 0,-21 0 15,21 0-15,0 0 0,0 1 0,0-1 16,0 0-16,21-21 31</inkml:trace>
  <inkml:trace contextRef="#ctx0" brushRef="#br0" timeOffset="62435.79">32914 4022 0,'0'21'16,"0"0"0,0 0-16,0 0 0,0 1 0,0 20 15,-21-21-15,21 0 0,0 22 16,0-22-16,0 0 0,0 21 0,0-21 16,0 1-16,0-1 0,0 0 15,0 0-15,21-21 31</inkml:trace>
  <inkml:trace contextRef="#ctx0" brushRef="#br0" timeOffset="62760">32978 4001 0,'21'0'16,"0"0"0,0 0-16,0 0 15,0 0-15,1 0 0,20 0 0,-21 21 16,0-21-16,0 21 0,1 0 16,-1 0-16,-21 0 0,0 1 15,21-1-15,-21 21 0,0-21 0,0 0 16,0 1-16,-21 20 0,0-21 15,-1 0-15,1 0 0,0 1 0,0-1 16,0-21-16,0 21 0,-1-21 16,1 21-16,0-21 0,0 0 0,0 21 15,21-42 17</inkml:trace>
  <inkml:trace contextRef="#ctx0" brushRef="#br0" timeOffset="63234.79">33761 4128 0,'0'0'0,"0"-22"16,0 1-1,0 0-15,-21 21 16,-1 0-16,1 0 0,0 0 16,0 0-16,0 0 0,0 21 15,-1 0-15,1 1 0,-21-1 16,21 21-16,0-21 0,21 0 0,0 1 16,-22-1-16,22 0 0,0 0 15,0 0-15,0 0 0,0 1 16,22-22-16,-1 0 0,0 21 0,0-21 15,0 0-15,0 0 0,1 0 16,-1 0-16,0 0 0,0 0 0,-21 21 16,21-21-1,-21 21-15,0 0 16,-21 0 0,-21 1-16,21-22 0,-1 21 15,-20-21-15,21 21 0,0-21 16,-22 0-16,22 21 0,-21-21 0,21 0 15,0 0-15,-1 21 0,1-21 16,0 0-16,0 0 0,0 0 31,0 0-31</inkml:trace>
  <inkml:trace contextRef="#ctx0" brushRef="#br0" timeOffset="64292.2">29104 5525 0,'-21'0'0,"0"21"0,21 0 0,-21-21 15,-1 21-15,1-21 0,21 21 16,-21-21-16,0 21 15,42-21 32,0-21-47,-21 0 16,0 0 0,0 0-16,0 0 15,-21 21 1,0 0-1,0 21-15,0 0 16,21 0 0,0 0-16,0 0 0,0 1 15,0-1 1,21-21-16,0 0 16,0 0-16,0 0 0,0 0 15,-21-21-15,22 21 0,-22-22 16,21 22-16,-21-21 0,0 0 15,0 0-15,-21 0 16,-1 21 0,1 0-1,0 0-15,0 21 16,21 0 0,0 0-1,42-21 1,-21 0-16,1 0 0</inkml:trace>
  <inkml:trace contextRef="#ctx0" brushRef="#br0" timeOffset="64595.87">29887 5207 0,'0'0'0,"0"21"47,0 0-47,0 1 0,0-1 0,0 0 15,0 0-15,0 21 0,0-20 0,-21 20 16,21 0-16,-21-21 0,0 22 16,21-1-16,0-21 0,-21 22 0,21-22 15,-22 0-15,1 0 0,21 0 16,0 0-16,0 1 0,0-44 31,21 22-15,-21-21-16,22 0 0,-1 0 15</inkml:trace>
  <inkml:trace contextRef="#ctx0" brushRef="#br0" timeOffset="64833.73">30205 5186 0,'0'21'16,"0"0"0,0 0-16,0 1 0,0 20 0,0-21 15,0 0-15,0 0 0,0 22 0,0-22 16,0 21-16,0-21 0,0 1 16,0 20-16,-21-21 0,21 0 15,0 0-15,0 1 0,-22-1 16,22 0-16,0 0 15,-21-21 1</inkml:trace>
  <inkml:trace contextRef="#ctx0" brushRef="#br0" timeOffset="65008.15">29845 5525 0,'0'0'0,"0"-22"15,21 22 1,0 0-16,0 0 16,1 0-16,20-21 0,-21 21 0,21 0 15,1-21-15,-22 21 0,21 0 16,1-21-16,-22 21 0,21-21 0,-21 0 16,22 21-16</inkml:trace>
  <inkml:trace contextRef="#ctx0" brushRef="#br0" timeOffset="65428.56">30649 5207 0,'-21'0'31,"0"0"-31,0 21 0,0 0 16,21 1-16,-22-1 0,1 0 15,21 0-15,-21 0 0,21 22 0,-21-22 16,0 0-16,21 21 0,-21-21 15,21 22-15,0-22 0,0 21 0,0-21 16,0 1-16,0-1 0,0 0 0,0 0 16,0 0-16,21-21 0,-21 21 15,21-21-15,0 0 0,0 0 0,0 0 16,1 0-16,-1 0 0,0 0 16,21-21-16,-21 21 0,22-21 15,-22 0-15,0 0 0,0-22 0,0 22 16,1 0-16,-1-21 0,-21 21 15,21-22-15,-21 1 0,0 21 0,0-22 16,0 22-16,0-21 0,0 21 16,-21 0-16,0-1 0,-1 22 0,1-21 15,0 21-15,0 0 0,0 0 0,0 0 16,-1 0-16,1 0 0,0 21 16,21 1-16,-21-1 0,21 0 15,0 0-15,0 0 16,21-21-16,0 0 0,0 21 15</inkml:trace>
  <inkml:trace contextRef="#ctx0" brushRef="#br0" timeOffset="65819.98">31263 5271 0,'0'0'0,"-21"21"0,0 0 16,21 0-16,-21 21 0,-1-20 0,22-1 15,-21 21-15,0-21 0,21 22 0,-21-22 16,21 0-16,0 21 0,0-21 16,0 1-16,0-1 0,21 0 15,0-21-15,0 0 0,1 0 16,-1 0-16,0 0 0,21 0 0,-21 0 15,1-21-15,20 0 0,-21-1 0,0 1 16,22 0-16,-22 0 0,0 0 16,0 0-16,0-1 0,-21 1 0,21-21 15,-21 21-15,0 0 0,0-1 16,0 1-16,0 0 0,0 0 16,0 0-1</inkml:trace>
  <inkml:trace contextRef="#ctx0" brushRef="#br0" timeOffset="66453.03">31940 5271 0,'-21'0'32,"0"21"-32,21 0 15,-21 0-15,21 0 0,0 0 16,0 1-16,-21-1 0,21 21 0,-21-21 16,21 0-16,0 1 0,0-1 15,0 0-15,-22 0 0,22 0 0,0 0 16,0 1-16,0-1 15,0-42 32,0-1-47,0 1 0,0 0 16,0 0-16,22 0 0,-22 0 16,0-1-16,0 1 0,21 0 0,-21 0 15,21-21-15,-21 20 0,21 1 16,0-21-16,-21 21 0,21 0 0,1-1 15,-22 1-15,21 0 0,0 0 16,0 21-16,0-21 0,0 21 0,22 0 16,-22 0-16,0 0 0,0 0 15,0 0-15,1 0 16,-22 21-16,0 0 16,0 0-16,0 0 0,-22-21 15,-62 43-15,63-22 16,-22 0-16,22-21 0,0 21 15,-21-21-15,20 0 0,1 0 0,0 0 16,0 21-16,0-21 0,21 22 47,0-1-31,21 0-16,0-21 15,-21 21-15,0 0 0,21-21 16,0 21-16,-21 1 0,0-1 15,22 0-15,-1-21 0,-21 21 16,21-21-16</inkml:trace>
  <inkml:trace contextRef="#ctx0" brushRef="#br0" timeOffset="66969.49">32829 5249 0,'0'0'0,"0"-42"16,0 21 0,-21 21-1,0 0-15,0 0 0,0 0 16,0 0-16,-1 0 0,1 21 0,0 0 15,-21 0-15,21 1 0,-1-1 16,1 0-16,0 0 0,0 0 0,0 0 16,21 1-16,0-1 0,0 0 15,0 0-15,0 0 0,21-21 16,0 0-16,21 0 0,-20 0 16,-1 0-16,21 0 0,-21 0 15,0 0-15,1 0 0,20 0 0,-21 0 16,0 0-16,0 0 15,-21 21 1,0 1 0,-21-22-16,0 21 15,0 0-15,0-21 0,21 21 16,-21-21-16,-1 21 0,1-21 0,0 21 16,-21-21-16,21 22 0,-1-22 15,1 0-15,0 0 0,0 0 16,0 0-16,0 0 15,-1 0 1,1 0-16,0 0 16,0 0-16</inkml:trace>
  <inkml:trace contextRef="#ctx0" brushRef="#br0" timeOffset="67760.19">29210 6646 0,'0'0'0,"-21"0"0,21 22 15,-21-22-15,-1 21 0,1 0 16,21 0-16,0 0 15,0 0 1,21-21 0,1 0-1,-1 0 1,0-21-16,-21 0 0,0 0 16,0 0-16,0 0 15,-21 21 16,0 0-31,21 21 16,0 0 0,-22-21-16,22 21 0,0 0 15,22-21 1,-1 0-16,0 0 16,0 0-16,21 0 0</inkml:trace>
  <inkml:trace contextRef="#ctx0" brushRef="#br0" timeOffset="68043.03">30035 6392 0,'0'0'0,"22"-21"0,-22 0 0,0 0 16,21 0-16,-21 0 0,0-1 15,0 44 1,0-1-1,0 0-15,0 0 0,0 0 16,0 22-16,-21-22 0,21 21 0,-22-21 16,22 22-16,-21-22 0,21 21 0,0-21 15,0 0-15,-21 1 0,21-1 16,0 0-16,0 0 0,0 0 0,0 0 31,21-42-15</inkml:trace>
  <inkml:trace contextRef="#ctx0" brushRef="#br0" timeOffset="68383.75">29993 6308 0,'0'0'0,"0"-21"0,0-1 15,0 1-15,21 0 16,0 21-16,1 0 0,-1-21 15,0 21-15,21 0 0,1 0 0,-1 0 16,0 0-16,1 0 0,-1 0 16,-21 21-16,21 0 0,-20 0 0,20 1 15,-21 20-15,0-21 0,0 21 16,-21-20-16,0 20 0,0-21 0,0 0 16,0 22-16,-42-22 0,21 0 15,0 0-15,0 0 0,-22 0 16,22-21-16,-21 22 0,-1-1 0,22-21 15,-21 0-15,21 0 0,-22 21 0,22-21 16,0 0-16,0 0 0,0 0 16,0 0-16,-1 0 0,1 0 15,42-21 17,1 21-32</inkml:trace>
  <inkml:trace contextRef="#ctx0" brushRef="#br0" timeOffset="68952.27">30924 6244 0,'0'0'0,"22"-21"0,-44 21 31,1 21-31,0 0 16,21 1-16,-21-1 0,21 0 15,-21 21-15,0-21 0,21 1 16,0 20-16,-22-21 0,22 0 0,-21 22 0,21-22 16,-21 0-16,21 0 0,0 0 15,0 0-15,0 1 16,-21-22-16,21-22 47,0 1-47,0 0 15,0 0-15,0 0 0,21 0 0,-21-1 16,21-20-16,0 21 0,-21-21 16,22 20-16,-1-20 0,-21 21 0,21-21 15,0 20-15,0 1 0,0 0 0,-21 0 16,22 0-16,-1 0 0,0 21 16,0 0-1,0 21 1,-21 0-16,0 0 0,0 0 15,21 0-15,1 1 0,-22 20 0,0-21 16,21 21-16,-21-20 0,21-1 16,-21 21-16,0-21 0,0 0 0,0 1 15,21-1-15,-21 0 0,0 0 16,0 0-16,0 0 0,0 1 16,0-1-16,-21-21 62,21-21-62,-21 21 0</inkml:trace>
  <inkml:trace contextRef="#ctx0" brushRef="#br0" timeOffset="69218.12">30776 6477 0,'0'0'0,"0"-21"31,21 21-15,1 0-16,-1 0 16,0 0-16,0 0 0,0 0 0,0-21 15,1 21-15,-1 0 0,21 0 0,-21 0 16,0 0-16,1-21 16,-1 21-16,0 0 0,0 0 15,0-22 1,-21 1 15,21 21-15,-21-21-16,22 21 0</inkml:trace>
  <inkml:trace contextRef="#ctx0" brushRef="#br0" timeOffset="69718.92">31475 6160 0,'21'-22'16,"-21"44"15,0-1-15,0 0-16,0 0 0,0 0 16,0 0-16,0 1 0,0-1 0,0 0 15,0 0-15,0 0 16,21-21-16,-21 21 0,21-21 15,0 0-15,1 0 16,-1 0-16,0 0 0,0 0 0,0 0 16,0-21-16,1 21 0,-22-21 15,21 21-15,0-21 0,-21 0 16,21 0-16,-21-1 0,0 1 0,21 0 16,-21 0-16,21 0 0,-21 0 15,0-1-15,0 1 16,0 42 15,0 1-15,0-1-16,0 21 0,0-21 15,0 0-15,-21 22 0,0-22 0,21 21 16,-21 1-16,21-22 0,0 21 16,-21-21-16,0 0 0,21 22 0,-22-22 15,22 0-15,-21 0 0,21 0 16,-21 1-16,21-1 0,-21-21 15,0 0 17,21-21-32</inkml:trace>
  <inkml:trace contextRef="#ctx0" brushRef="#br0" timeOffset="70172.49">32470 6223 0,'0'-42'16,"0"21"0,-22 21-16,1 0 15,0 0-15,-21 0 0,21 0 16,-1 0-16,-20 21 0,21-21 15,0 21-15,-22 0 0,22 0 0,21 0 16,-21 1-16,21-1 16,0 0-16,21-21 15,0 0-15,1 21 16,-1-21-16,0 0 0,0 0 0,0 0 16,0 0-16,1 0 0,-1 21 15,0-21-15,0 21 0,-21 1 16,0-1-1,0 0-15,0 0 16,0 0-16,-21 0 0,0 1 16,0-22-16,21 21 0,-22-21 15,1 0-15,0 21 0,0-21 16,0 0-16,0 0 0,-1 21 16,1-21-16,0 0 15,0 0-15,0 0 0</inkml:trace>
  <inkml:trace contextRef="#ctx0" brushRef="#br0" timeOffset="70834.92">29358 7599 0,'0'0'0,"0"-21"16,-21 21-16,-21-21 16,20 21-1,22 21 1,0 0-16,0 0 0,0 0 16,0 0-1,0 1-15,0-1 16,22-21-16,-1 0 0,0 0 15,0 0-15,0 0 0,0 0 16,1 0-16,-22-21 16,21 21-16,-21-22 0,0 1 15,0 0 1,-21 21-16,-1 0 0,22-21 16,-21 21-16,0 0 0,0 0 0,0 0 15,0 0 1,63 0 15,-21 0-15,0 0-16</inkml:trace>
  <inkml:trace contextRef="#ctx0" brushRef="#br0" timeOffset="71607.53">30374 7387 0,'0'-21'15,"0"42"17,0 0-17,0 1-15,-21-1 0,21 0 16,-21 0-16,21 0 0,0 0 0,0 22 15,-21-22-15,21 0 0,-22 0 0,22 0 16,0 1-16,0-1 0,0 0 16,0 0-16,0 0 15,22-21 32,-22-21-47,21 0 16,-21 0-16,0 0 0,0-1 15,0 1-15,21 0 0,-21-21 0,21 21 16,-21-1-16,0-20 0,21 0 16,0 21-16,-21-1 0,22-20 0,-1 21 15,-21 0-15,21 0 0,0-1 16,0 22 0,0 0-16,-21 22 0,22-1 15,-22 0-15,0 0 0,0 21 0,21-20 16,-21 20-16,0-21 0,0 21 15,21-20-15,-21 20 0,0-21 0,0 0 16,0 0-16,0 1 0,0-1 16,21 0-16,-21 0 0,21-21 15,0-21 17,-21 0-32,22 21 15,-22-21-15,0-1 0,21 1 16,0-21-16,0 21 0,-21-22 15,21 22-15,0-21 0,1 0 0,-1 20 16,0-20-16,0 21 0,0-21 16,0 42-16,1-22 0,-1 22 15,0 0-15,0 0 0,-21 22 16,21 20-16,-21-21 0,21 0 16,-21 0-16,0 22 0,0-22 0,0 21 15,0-21-15,0 1 0,0-1 16,0 0-16,0 0 0,0 0 0,0 0 15,0 1-15,-21-22 0,21 21 16,-21-21-16,21 21 0</inkml:trace>
  <inkml:trace contextRef="#ctx0" brushRef="#br0" timeOffset="72216.03">31708 7387 0,'0'0'0,"0"-21"16,21 21-16,-21-21 16,0 0-1,-21 21 1,-1 0-16,1 0 15,0 21-15,0-21 0,0 21 16,0-21-16,-22 21 0,22 0 0,0 1 16,0-1-16,21 0 0,0 0 0,0 0 15,0 0-15,0 1 16,21-22 0,0 0-16,0 0 0,0 21 15,1-21-15,-1 0 0,0 0 0,0 0 16,0 0-16,0 0 0,1 21 0,-1-21 15,0 21 1,-21 0-16,0 0 16,0 1-16,-21-1 15,0-21-15,-1 0 0,22 21 16,-21-21-16,0 0 0,0 21 0,0-21 16,0 0-16,-1 0 0,1 0 15,0 0-15,0 0 0,0 21 0,0-21 16,-1 0-16,1 0 0,0 0 15,0 0-15,0 0 0</inkml:trace>
  <inkml:trace contextRef="#ctx0" brushRef="#br0" timeOffset="72839.6">31115 8276 0,'0'21'93,"0"1"-61</inkml:trace>
  <inkml:trace contextRef="#ctx0" brushRef="#br0" timeOffset="73050.48">31178 8446 0,'0'21'15,"-21"-21"1,21 21 31,0 0-16,0 0-15,21-21-16</inkml:trace>
  <inkml:trace contextRef="#ctx0" brushRef="#br0" timeOffset="73236.34">31178 8657 0,'0'0'0,"22"0"93</inkml:trace>
  <inkml:trace contextRef="#ctx0" brushRef="#br0" timeOffset="73396.25">31390 8678 0,'0'-21'63,"21"21"-48</inkml:trace>
  <inkml:trace contextRef="#ctx0" brushRef="#br0" timeOffset="73959.94">32427 7895 0,'0'0'0,"-21"-42"16,0 21 0,0 0-16,0-1 15,21 44 32,21-1-47,0 0 0,0 0 16,0 21-16,0-20 0,-21 20 0,22 0 15,-1-21-15,0 22 0,-21-1 0,0 0 16,21 1-16,-21-1 0,0 0 16,0-20-16,0 20 0,0 0 0,-21 1 15,0-22-15,0 21 0,-1-21 16,-20 22-16,0-22 0,-1 0 0,22 0 16,-21 0-16,0 0 0,-1 1 15,1-1-15,0 0 0,-1-21 16,22 0-16,-21 21 0,21-21 0,-1 0 15,1 0-15,0 0 0,21-21 32,0 0-32</inkml:trace>
  <inkml:trace contextRef="#ctx0" brushRef="#br0" timeOffset="74255.62">32956 8361 0,'0'-21'15,"0"0"1,0 42 46,0 0-46,0 0 0</inkml:trace>
  <inkml:trace contextRef="#ctx0" brushRef="#br0" timeOffset="74533.14">33020 8721 0,'0'0'0,"-21"0"16,21 21-16,0 0 15,0 0-15,0 0 16,0 1-16,0-1 0,-21-21 16,21 21-16,-22 0 0,1 0 15,0 0-15,0 1 0,0-1 0,-22 0 16,1 0-16,21 0 0,-43 0 16,22 1-16,0-22 0,-1 21 0,-20 0 15,21-21-15,-22 21 0,1-21 0</inkml:trace>
  <inkml:trace contextRef="#ctx0" brushRef="#br1" timeOffset="104672.62">10880 4805 0,'-22'-21'0,"22"0"32,0 42 46,0 0-78,0 0 15,0 0 1,0 0 0,0 1-16,0-1 0,0 0 15,0 0-15,0 0 16,0 0-16,0 1 0,0-1 15,0 0-15,0 0 16,0 0-16,0 0 0,0 1 16,0-1-16,0 0 15,0 0-15,0 0 0,0 0 0,0 1 16,0-1-16,0 0 16,0 0-16,0 0 15,22-21-15,-22 21 0,0 1 16,0-1-16,0 0 15,0 0-15,0 0 16,0 0-16,0 1 16,21-22-16,-21 21 0,0 0 15,0 0-15,0 0 16,0 0-16,0 1 16,0-1-16,0 0 15,0 0-15,0 0 0,0 0 16,0 1-16,0-1 15,0 0-15,0 0 16,0 0 0,0 0-16,0 1 0,0-1 15,0 0 1,0 0-16,0 0 16,0 0-16,0 1 15,0-1 1,0 0-16,0 0 15,0 0 1,0 0-16,0 1 16,0-1-1,0 0-15,0 0 16,0 0 0,0 0-16,0 1 15,0-1 1,0 0-1,0 0-15,0 0 16,0 0-16,0 1 16,0-1-16,0 0 15,0 0-15,0 0 16,0 0-16,0 1 16,0-1-1,0 0-15,0 0 16,0 0-1,0 0 1,0 1 0,0-1-16,0 0 15,0 0 1,0 0 0,0 0-1,0 1 1,0-1-1,0 0 17,0-42 30,0 0-62,0-1 16,0 1-16,0 0 0,0 0 0</inkml:trace>
  <inkml:trace contextRef="#ctx0" brushRef="#br1" timeOffset="106487.88">10837 4911 0,'-21'0'32,"21"-21"-32,21 21 62,0 0-46,1 0-16,-1 0 15,0 0-15,0 0 0,0 0 16,0 0-16,1 0 16,-1 0-16,0 0 0,0 0 15,0 0-15,0 0 0,1 0 16,-1 0-16,0 0 0,0 0 0,0 0 16,0 0-16,1 0 0,-1 0 15,0 0-15,0 0 0,21 0 16,-20 0-16,-1 0 0,0 0 0,0 0 15,0 0-15,0 21 0,1-21 16,-1 0-16,21 0 0,-21 0 0,0 0 16,22 0-16,-22 21 0,0-21 0,21 0 15,-20 0-15,-1 0 0,21 0 16,-21 0-16,22 0 0,-1 0 0,0 0 16,1 0-16,-1 0 0,0 0 15,1 0-15,-1 0 0,0 21 0,1-21 16,-1 0-16,0 0 0,-21 0 15,22 0-15,-1 0 0,-21 0 0,22 0 16,-22 0-16,21 0 0,-21 0 16,0 0-16,22 0 0,-22 0 15,21 0-15,-21 0 0,22 0 0,-22 0 16,21 0-16,-21 0 0,22 0 0,-22 0 16,21 0-16,-21 0 0,22 0 15,-22 0-15,21 0 0,-21 0 0,1 0 16,-1 0-16,21 0 0,-21 0 15,0 0-15,1 0 0,-1 0 0,0 0 16,0 0-16,21 0 0,-20 0 0,-1 0 16,21 0-16,0 0 0,1 0 15,-1 0-15,-21 0 0,22 0 0,-1 0 16,0 0-16,1 0 0,-1 0 16,0 0-16,1 0 0,-1 0 15,-21 0-15,21 0 0,1 0 0,-1 0 16,0 0-16,1 0 0,-1 0 15,0 0-15,1 0 0,-1 0 0,0 0 16,1 0-16,-22 0 0,21 0 0,1 0 16,-22 0-16,21 0 0,-21 0 15,0 0-15,1 0 0,20 0 0,-21 0 16,0 0-16,0 0 0,22 0 16,-22 0-16,0 0 0,0 0 0,0 0 15,1 0-15,20 0 0,-21 0 0,0 0 16,0 0-16,22 0 15,-22 0-15,21 0 0,-21 0 0,22 0 16,-22 0-16,21 0 0,-21 0 16,22 0-16,-22 0 0,21 0 0,-21 0 15,1 0-15,-1 0 0,21 0 0,-21 0 16,0 0-16,1 0 0,-1 0 16,21 0-16,-21 0 0,0 0 0,1 0 15,-1 0-15,0 0 0,0 0 0,0 0 16,22 0-16,-22 0 0,0 0 15,0 0-15,21 0 0,-20 0 0,-1 0 16,0 0-16,0 0 16,21 0-16,-20 0 0,-1 0 0,0 0 15,0 0-15,0 0 0,0 0 0,1 0 16,20 0-16,-21 0 0,0 0 16,0 0-16,1 0 0,-1 0 0,0 0 15,0 0-15,0 0 0,22 0 16,-22 0-16,0 0 0,0 0 0,0 0 15,0 0-15,22 0 0,-22 0 0,0 0 16,0 0-16,0 0 0,22 0 16,-22 0-16,0 0 0,0 0 0,0 0 15,1 0-15,-1-21 0,0 21 16,0 0-16,0-21 0,0 21 16,1 0-16,-1 0 0,0 0 15,0 0-15,0 0 0,0 0 16,1 0-16,-1 0 0,0-21 15,0 21-15,0 0 0,0 0 0,1 0 16,-1 0-16,0 0 16,0 0-16,0 0 15,0 0-15,1 0 16,-1 0 0,0 0-16,0 0 15,0 0-15,0 0 31,-21-22-15,0 1 0,-21 21-1,21-21 1</inkml:trace>
  <inkml:trace contextRef="#ctx0" brushRef="#br1" timeOffset="107899.33">17293 4890 0,'21'0'47,"0"0"-32,1 0-15,-1 0 0,0 0 16,0 0-16,0 0 0,22 0 16,-22 0-16,0 0 0,0 0 0,21 0 15,-20 0-15,-1 0 0,0 0 16,21 0-16,-21 0 0,1 0 0,-1 0 16,0 0-16,0 0 0,0 0 15,0 0-15,1 0 0,-1 0 16,0 0-16,0 0 0,0 0 0,0 0 15,1 0-15,-1 0 16,0 0-16,-21-22 0,21 22 16,0 0 46,-21 22-62,0-1 0,0 0 16,0 0-1,0 0-15,0 0 16,0 1-16,0-1 0,0 0 16,0 0-16,0 0 0,0 0 15,0 1-15,0-1 0,0 0 16,0 0-16,0 0 0,0 0 16,0 1-16,0-1 0,0 0 0,0 0 15,0 0-15,21 0 0,-21 1 0,0-1 16,0 0-16,0 0 0,0 0 15,0 0-15,0 1 0,0-1 0,0 21 16,0-21-16,0 0 0,0 1 16,0 20-16,0-21 0,0 0 15,0 0-15,0 1 0,0 20 0,0-21 16,0 0-16,0 0 0,0 1 16,0-1-16,0 0 0,0 0 0,0 0 15,0 0-15,0 1 0,0-1 0,0 0 16,0 0-16,0 0 0,0 0 15,0 1-15,0-1 0,0 0 0,0 0 16,0 0-16,0 0 0,0 1 16,0-1-16,0 0 0,0 0 15,0 0-15,0 0 0,0 1 16,0-1-16,0 0 0,0 0 0,0 0 16,0 0-16,0 1 0,0-1 15,0 0-15,0 0 16,0 0-16,0 0 15,0 1-15,0-1 32,0-42 15,-21 21-47,0-22 15,21 1-15</inkml:trace>
  <inkml:trace contextRef="#ctx0" brushRef="#br1" timeOffset="110139.83">10858 6858 0,'0'21'79,"22"-21"-64,-1 0-15,0 0 16,0 0-16,0 0 0,-21 21 15,21-21-15,1 0 0,-1 0 0,0 0 16,21 0-16,-21 0 0,1 0 16,-1 0-16,21 0 0,-21 0 0,22 0 15,-22 0-15,21 0 0,-21 0 0,22 0 16,-22 0-16,21 0 0,-21 0 16,22 0-16,-1 0 0,-21 0 15,21 0-15,1 0 0,-1 0 0,0 0 16,1 0-16,-1 0 0,0 0 0,1 0 15,-1 0-15,0 0 0,1 0 16,-1 0-16,0 0 0,1 0 0,20 0 16,-20 0-16,-1 0 0,0 0 0,1 0 15,-1 0-15,0 0 0,22 0 16,-22 0-16,0 0 0,1 0 0,20 0 16,-20 0-16,20 0 0,-21 0 15,22 0-15,-1 0 0,-20 0 0,20 0 16,-20 0-16,20 0 0,-21 0 15,1 0-15,20 0 0,-20 0 0,-1 0 16,0 0-16,1 0 0,-1 0 16,0 0-16,1 0 0,-1 0 0,0 0 15,1 0-15,-1 0 0,0 0 0,1 0 16,-1 0-16,-21 0 0,21 0 16,1 0-16,-1 0 0,0 0 0,1 0 15,-1 0-15,0 0 0,22 0 0,-22 0 16,1 0-16,-1 0 0,21 0 15,-20 0-15,-1 0 0,0 0 0,22 0 16,-22 0-16,1 0 0,-1 0 16,21 0-16,-20 0 0,-1 0 15,0 0-15,22 0 0,-22 0 0,1 0 16,41 0-16,-41 0 0,-1 22 16,21-22-16,-20 0 0,-1 0 15,0 0-15,1 0 0,-22 0 0,21 0 16,1 21-16,-1-21 0,-21 0 0,21 0 15,1 0-15,-1 0 0,0 0 16,-20 0-16,20 0 0,0 0 16,1 0-16,-1 0 0,-21 0 0,21 0 0,1 0 15,-1 0-15,-21 0 0,22 0 16,-1 0-16,0 0 0,-21 0 16,22 0-16,-22 0 0,21 0 0,1 0 15,-22 0-15,21 0 0,-21 0 0,0 0 16,22 0-16,-22 0 0,0 0 15,0 0-15,0 0 0,1 0 0,-1 0 16,0 0-16,0 0 0,0 0 16,0 0-16,1 0 15,-1 0-15,0 0 16,0 0-16,0 0 0,0 0 16,1 0-1,-1 0-15,0 0 0,0 0 16,0 0-16,0 0 15,1 0-15,-1 0 0,0 0 16,0 0-16,0 0 0,0 0 16,1 0-16,-1 0 0,0 0 15,0 0-15,0 0 0,-21-21 16,21 21-16,1 0 16,-1 0-16,0 0 15,0 0-15,0 0 31,0 0-31,1 0 0,-1 0 16,0 0 0,0 0-1,0 0 1,0 0 0,1 0-16,-1 0 31,0 0-31,0 0 31,0 0-15,0 0 15,1 0-15,-1 0-1,0 0 1,0 0 15,0 0-31,0 0 16,1 0-1,-1 0 1,0 0 15,0 0 16,-21-22 31,21 22-62,-21-21-1,21 21-15,-21-21 0,0 0 16,22 0 0,-22 0-1,0-1-15,21 1 16,-21 0-16,0 0 16,0 0-16</inkml:trace>
  <inkml:trace contextRef="#ctx0" brushRef="#br0" timeOffset="116629.9">6456 6181 0,'-21'0'15,"-1"0"-15,1 0 16,0 0-16,0 0 0,0 0 16,0 0-16,-1 0 15,1 0-15,0 0 0,0 0 0,-21 0 16,20 21-16,1-21 0,0 0 16,0 0-16,0 0 0,0 0 0,-1 0 15,1 0-15,0 0 16,42 0 62,-21 21-78,21-21 0,1 0 16,-1 0-16,0 0 0,0 0 0,0 0 15,0 0-15,1 0 0,-1 0 16,0 0-16,0 0 0,21 0 0,-20 0 15,20 0-15,0 0 0,1 0 16,-1 0-16,0 0 0,1 0 0,20 0 16,-21 0-16,22 0 0,-22 0 0,22 0 15,-1 0-15,-20 0 0,20 0 16,-21 0-16,1 0 0,20 0 16,-20 0-16,20 0 0,-21 0 15,22 0-15,-1 0 0,1 0 0,-1 0 16,1 0-16,-1 0 0,1 0 0,-1 0 15,1 0-15,-1 0 0,1 0 16,-1 0-16,1 0 0,-1 0 0,1 0 16,-22 0-16,22 0 0,-22 0 15,22 0-15,-1 0 0,-21 0 0,22 0 16,-22 0-16,22 0 0,-1 0 0,-20 0 16,20 0-16,-21 0 0,22 0 15,-22 0-15,1 0 0,-1 0 0,0 0 16,1 0-16,-1 0 0,-21 0 15,21 0-15,-20 21 0,20-21 16,-21 0-16,21 0 0,-20 0 0,20 0 16,-21 0-16,0 0 0,22 0 0,-22 0 15,0 0-15,21 0 0,-21 0 16,1 0-16,-1 0 0,0 0 0,21 0 16,-21 0-16,1 0 15,-1 0-15,0 0 0,0 0 16,0 0-1,-21-21 32,0 0-31,0 0 0</inkml:trace>
  <inkml:trace contextRef="#ctx0" brushRef="#br0" timeOffset="117231.6">9694 5948 0,'0'0'0,"0"-21"0,-21 21 15,21 21 32,0 0-47,0 0 16,21 0 0,0-21-16,-21 22 0,22-1 0,-1-21 15,0 21-15,0-21 0,21 21 16,-20-21-16,-1 21 0,0-21 0,21 0 15,-21 21-15,1-21 0,-1 22 16,0-22-16,0 0 0,0 0 16,0 21-16,1-21 0,-1 0 0,0 0 15,0 0 1,-21 21 15,-21-21-31,0 0 16,0 0-16,-1 21 15,22 0-15,-21-21 0,-21 21 0,21-21 16,0 22-16,-1-1 16,-20-21-16,21 21 0,-21 21 0,-1-21 0,1 1 15,21-1-15,-22 21 0,1-21 16,21 22-16,-21-22 0,20 0 16,-20 0-16,21 21 0,0-20 0,0-22 15,-1 21-15,1 0 0,21 0 0,-21 0 16,0-21-1,0 21-15,0-21 32,-1-21-17,1 0-15</inkml:trace>
  <inkml:trace contextRef="#ctx0" brushRef="#br0" timeOffset="118719.34">5694 5334 0,'-21'0'0,"-1"0"47,1 0-31,42 0 31,1 0-47,-1 0 0,0 0 15,21-21-15,-21 21 0,1-21 16,-1 0-16,21-1 0,-21 1 0,22 0 16,-22 0-16,0 0 0,0 0 0,0-1 15,0-20-15,1 21 0,-1 0 16,-21-22-16,21 22 0,-21-21 15,0 21-15,0 0 0,0-22 16,0 22-16,0 0 0,0 0 0,0 0 16,-21-1-16,0 22 15,-1 0 1,1 0-16,0 22 16,21-1-16,0 0 0,-21 0 15,21 0-15,-21 0 0,21 22 16,-21-22-16,21 21 0,0 1 0,0-1 15,-22 0-15,22 1 0,-21 20 0,21-21 16,-21 1-16,21 20 16,-21-20-16,21-1 0,0 21 0,0-20 15,0 20-15,0-20 0,0 20 0,0-21 16,0 1-16,0 20 0,-21-20 16,21-1-16,0 0 0,0 1 0,0-22 15,0 21-15,0-21 0,0 22 16,0-22-16,0 0 0,0 0 0,0 0 15,0 0-15,21-21 32,0 0-32,0 0 0,0-21 15,1 0-15,-1 0 16,0 0-16,0 0 0,0-1 16,0 1-16,1 0 0,-22-21 0,0 21 15,21-22-15,-21 22 0,0-21 16,0-1-16,0 22 0,0-21 0,-21 0 15,-1 20-15,1-20 0,0 21 16,0 0-16,-21 0 0,20-1 0,-20 1 16,21 0-16,-21 21 0,20 0 0,1 0 15,0 0-15,0 0 0,0 0 16,0 0-16,42 0 31,0 0-31,0-21 0,0 21 16,22-21-16,-22 21 0,21-21 15,0 21-15,1-22 0,-22 1 16,21 21-16,1-21 0,-1 0 16,-21 0-16,21 21 0,-20-21 0,-1-1 15,0 22-15,0-21 0,0 21 0,0 0 16,-21-21-16,0 0 0,0 42 62,0 0-62,0 0 0,0 1 16,0-1 0,0 0-16,0 0 0,0 0 0,0 0 15,0 1-15,0-1 16,-21 0-16,21 0 16,0-42 46,0 0-62,0 0 16,0-1-16</inkml:trace>
  <inkml:trace contextRef="#ctx0" brushRef="#br0" timeOffset="118939.65">6435 5292 0,'0'-21'16,"21"21"62,0 0-63,0 0-15,-21 21 16</inkml:trace>
  <inkml:trace contextRef="#ctx0" brushRef="#br0" timeOffset="119455.35">6837 5334 0,'0'21'0,"0"0"16,0 1-16,-21-22 15,21 21-15,-22 0 16,22 0-16,0 0 0,0 0 16,-21 1-16,21-1 15,-21 0-15,21 0 16,-21-21 15,21-21-15,0 0-1,0 0 1,0-1-16,0 1 0,21 0 16,-21 0-16,21 0 0,0 0 15,1-1-15,-1 1 16,0 0-16,0 21 0,0 0 0,0-21 15,1 21-15,-1 0 0,0 0 0,0 0 16,0 0-16,-21 21 16,0 0-16,21-21 0,-21 21 0,0 1 15,0-1-15,0 0 16,0 0-16,-21 0 0,21 0 16,0 1-16,-21-1 0,0-21 15,21 21 1,0-42 15</inkml:trace>
  <inkml:trace contextRef="#ctx0" brushRef="#br0" timeOffset="120119.03">7514 5355 0,'0'-21'0,"-21"0"16,0 21-16,0-21 16,-1 21-16,1 0 15,21-21-15,-21 21 0,0 0 0,0 0 16,0 0-16,-1 0 0,1 21 15,0 0-15,0-21 0,0 21 16,0-21-16,-1 21 0,1 0 0,21 1 16,-21-1-16,0 0 0,21 0 0,0 0 15,0 0-15,0 1 16,0-1-16,0 0 0,0 0 16,0 0-16,0 0 15,21-21-15,0 0 0,0 0 0,1 0 16,-1 0-16,0 0 0,0 0 0,0 0 15,0-21-15,1 21 0,-1-21 16,0 0-16,0 0 0,0 0 0,0-1 16,1 1-16,-1 0 0,0 0 15,0 0-15,0-22 0,-21 22 0,21-21 16,-21 21-16,22-22 0,-22 1 16,21 21-16,-21-21 0,0 20 0,0-20 15,0 21-15,0-21 0,0 20 0,0 1 16,0 0-16,0 0 15,0 0-15,0 42 32,0 0-32,0 0 0,-21 0 0,21 1 15,0 20-15,0-21 0,-22 21 0,22 1 16,-21-22-16,21 21 0,-21 1 16,21-22-16,0 21 0,0-21 0,0 22 15,0-22-15,0 0 0,0 21 16,0-21-16,0 1 0,0-1 0,0 0 15,0 0-15,0 0 16,21-21-16,0 0 16,1 0-16,-1 0 0,0 0 15,0 0-15,0-21 16,0 0-16</inkml:trace>
  <inkml:trace contextRef="#ctx0" brushRef="#br0" timeOffset="120800.64">8043 5080 0,'0'21'16,"0"0"-16,21-21 31,1 0-31,-1 0 16,0 0-16,-21-21 0,21 21 0,0-21 15,0 21-15,1-21 0,-1 0 0,-21 0 16,21 21-16,-21-22 16,0 1-16,0 0 15,-21 21 1,0 0-16,-1 0 15,1 0-15,0 21 0,-21 0 0,21-21 16,-1 22-16,1-1 0,-21 0 16,21 0-16,0 21 0,21-20 0,0-1 15,-22 0-15,22 0 0,0 0 16,0 0-16,0 1 0,0-1 0,0 0 16,22-21-16,-22 21 0,21-21 0,0 0 15,0 0-15,0 0 0,0 0 16,1 0-16,-1 0 0,0 0 15,0 0-15,0 0 16,-21-21 0,0 0-1,-21 21 1,0 0 0,0 0-16,0 0 0,-1 21 0,1-21 15,0 21-15,0 0 0,0 0 16,0-21-16,-1 22 0,1-1 0,-21 0 15,21 21-15,0-21 0,21 1 16,-22-1-16,22 0 0,0 0 0,-21 0 16,21 0-16,0 1 0,0-1 15,21-21 1,1 0-16,-1 0 0,0 0 0,0 0 0,0 0 16,0 0-16,22 0 15,-22-21-15,0 21 0,0-22 0,22 1 16,-22 0-16,0 0 0,0-21 0,21 20 15</inkml:trace>
  <inkml:trace contextRef="#ctx0" brushRef="#br0" timeOffset="121102.95">8551 4699 0,'-21'0'15,"0"0"-15,21 21 0,-21 22 16,21-22-16,-21 21 16,21-21-16,-22 43 0,22-22 0,0 0 15,-21 22-15,0-22 0,21 1 16,-21 20-16,21-21 0,0 1 0,-21-1 16,0 0-16,21 1 0,-22-22 0,22 21 15,0 1-15,0-22 0,0 0 16,-21 0-16,21 0 0,0 0 0,0 1 15,21-44 17,-21 1-32,0 0 15,0 0-15</inkml:trace>
  <inkml:trace contextRef="#ctx0" brushRef="#br0" timeOffset="123094.86">8403 5525 0,'0'21'0,"0"0"16,0 0 15,21-21-15,0 0-16,1 0 15,-1-21-15,0 21 0,0-21 16,0 0-16,0-1 16,1 22-16,-22-21 0,0 0 15,21 21-15,-21-21 0,-21 21 31,-1 0-15,1 0-16,0 0 16,0 21-16,21 0 0,-21 0 0,0 1 15,-1-1-15,22 0 0,0 0 0,0 0 16,-21 0-16,21 1 0,0-1 16,0 0-16,0 0 0,0 0 15,21-21 1,1 0-1,-1 0-15,0 0 16,0 0-16,-21-21 0,21 21 16,0-21-16,-21 0 0,22 0 0</inkml:trace>
  <inkml:trace contextRef="#ctx0" brushRef="#br0" timeOffset="123787.47">8805 5398 0,'0'21'16,"0"0"0,0 0-16,0 0 0,0 0 15,0 1-15,0-1 0,0 0 16,0 0-16,0 0 16,0 0-16,0 1 0,0-1 15,-21-21-15,21 21 16,-21-21 15,21-21-31,0 0 16,0-1-16,0 1 0,0 0 15,0 0-15,0 0 0,0 0 16,0-1-16,21 1 0,0 0 16,0 0-16,-21 0 0,22 21 0,-1-21 15,0-1-15,0 22 16,0 0-16,0 0 0,1 0 0,-1 0 15,-21 22-15,21-22 16,-21 21-16,21 0 0,-21 0 16,0 0-16,0 0 0,0 1 15,0-1-15,0 0 0,0 0 16,0 0-16,0 0 0,0 1 16,0-1-16,-21-21 31,21-21-16,0-1 1,0 1-16,0 0 0,0 0 16,0 0-16,21 0 0,0-1 0,-21 1 15,21 0-15,1 0 0,-1 0 16,0 0-16,0-1 0,0 22 16,0 0-16,1 0 0,-1 0 0,0 0 15,0 0-15,0 0 16,-21 22-16,0-1 0,0 0 15,0 0-15,0 0 0,0 0 0,0 1 16,0-1-16,0 0 0,-21 0 16,21 0-16,-21 0 0,0 1 0,21-1 15,0 0-15,-21-21 16,21-21 15,21 0-15,-21-1-16</inkml:trace>
  <inkml:trace contextRef="#ctx0" brushRef="#br0" timeOffset="124184.24">9398 5482 0,'21'0'15,"0"0"-15,0 0 16,1 0-16,-1-21 16,0 0-16,0 0 0,0 21 15,-21-21-15,21 21 0,-21-22 0,22 22 16,-22-21-16,-22 21 31,1 0-31,0 0 16,0 0-16,0 21 0,0 1 15,21-1-15,-22 0 0,1 0 16,21 0-16,0 0 16,0 1-16,0-1 0,0 0 0,0 0 15,0 0-15,0 0 0,0 1 16,21-22 15,1 0-31,-1 0 16,0-22-16,0 1 0,0 0 15,0 0-15,1 0 0</inkml:trace>
  <inkml:trace contextRef="#ctx0" brushRef="#br0" timeOffset="124679.47">9800 5334 0,'0'21'31,"0"0"-31,-21 1 16,21-1-16,0 0 0,0 0 16,0 0-16,0 0 15,-21 1-15,21-1 0,0 0 16,-21-21-16,21 21 16,0-42 30,0 0-30,0 0-16,0-1 0,0 1 16,0 0-16,0 0 15,21 0-15,0 21 0,0-21 0,0-1 16,-21 1-16,43 21 0,-22-21 16,0 21-16,0 0 0,0-21 0,0 21 15,1 0-15,-1 0 0,-21 21 16,21-21-16,-21 21 0,0 0 15,0 1-15,0-1 0,0 0 16,0 0-16,0 0 0,0 0 0,0 1 16,0-1-1,-21 0-15,21 0 0,-21 0 16,21-42 31,0 0-32,0 0-15</inkml:trace>
  <inkml:trace contextRef="#ctx0" brushRef="#br0" timeOffset="125045.26">10350 4911 0,'0'21'15,"0"0"1,0 0-16,0 0 0,-21 1 0,21 20 16,-21-21-16,21 21 0,0-20 0,0 20 15,-21-21-15,21 21 16,0-20-16,-21 20 0,21-21 0,0 0 15,0 0-15,0 22 0,0-22 0,0 0 16,0 0-16,0 0 16,0 1-16,0-1 0,0 0 15,21-21 17,0 0-32,0 0 15,0-21-15,-21 0 16,0-1-16</inkml:trace>
  <inkml:trace contextRef="#ctx0" brushRef="#br0" timeOffset="125313.1">10160 5207 0,'21'0'15,"0"0"1,0 0-16,22 0 16,-22-21-16,0 21 0,0 0 0,0 0 15,1 0-15,-1 0 0,-21-21 0,21 21 16,0 0-16,0 0 16</inkml:trace>
  <inkml:trace contextRef="#ctx0" brushRef="#br0" timeOffset="126919.18">3725 7535 0,'0'0'0,"0"22"32,21-22-17,1 0-15,-1 0 16,0 0-16,21 0 0,-21-22 0,22 1 16,-22 21-16,21-21 0,-21 0 15,22 0-15,-22 0 0,21-1 0,1 1 16,-1 0-16,0-21 0,1 21 15,-1-22-15,0 1 0,1 0 16,-1 20-16,0-20 0,1 0 0,-22-1 0,21 22 16,-21-21-16,22 0 0,-22-1 15,0 22-15,-21-21 0,0-1 16,0 22-16,0-21 0,0 21 16,0-22-16,0 22 0,0-21 0,-21 21 15,0 0-15,-1-1 0,1 1 16,0 21-16,0-21 0,0 21 0,-22 0 15,22 0-15,0 0 0,-21 0 16,-1 0-16,1 0 0,21 21 0,-21 22 16,-1-22-16,22 21 0,-21 0 15,-1 1-15,22 20 0,-21-20 16,21 20-16,0 22 0,-1-1 0,1 1 16,0 0-16,0 21 0,0-1 15,0-20-15,-1 21 0,22 0 0,0 0 16,-21-1-16,21 1 0,-21-21 15,21 21-15,0-22 0,0 1 0,0 0 16,0-1-16,0 1 0,0-21 16,0 20-16,0 1 0,0-22 0,21 22 15,-21-21-15,0-1 0,0 1 0,0-22 16,0 21-16,0-20 0,0-1 16,0 0-16,0-20 0,0 20 0,0-21 15,0 0-15,0 0 16,21-21-16,1-21 15,-22 0-15,0 0 0,21 0 16,0 0-16,-21-22 0,21 1 16,0 21-16,0-43 0,1 22 0,-1-22 15,0 22-15,0-21 0,0-22 0,0 21 16,-21 1-16,22-22 0,-1 22 16,-21-1-16,0 1 0,0-1 0,0 22 15,0-22-15,0 1 0,-21 21 16,-1-22-16,1 22 0,0-1 0,-21 1 15,21 21-15,-22 0 0,1-22 16,21 43-16,-22-21 0,1 21 16,0 0-16,-1 0 0,22 0 0,-21 0 15,21 0-15,0 0 0,-1 0 16,1 0-16,21 21 0,21-21 16,1 0-1,-1 0-15,0 0 0,21-21 0,-21 0 16,22 21-16,-1-21 0,0 0 15,1 0-15,-1-1 0,0 1 0,1 0 16,-1-21-16,0 21 0,1-1 0,-1 1 16,0 0-16,-20 0 0,20 0 15,-21 0-15,0-1 0,0 1 16,-21 0-16,0 0 16,0 42-1,0 0 1,0 0-16,0 1 15,0-1-15,-21 0 0,21 0 0,0 0 16,-21 0-16,21 1 0,0-1 16,0 0-16,0 0 0,0 0 15,0-42 32,0 0-47,0 0 16,21 0-16</inkml:trace>
  <inkml:trace contextRef="#ctx0" brushRef="#br0" timeOffset="127130.06">4551 7514 0,'-21'0'16,"-1"0"-1,22 21-15,-21-21 16,21 22 0,21-22 15,-21 21-31,22-21 0,-1 0 16</inkml:trace>
  <inkml:trace contextRef="#ctx0" brushRef="#br0" timeOffset="127610.09">4741 7811 0,'0'0'0,"0"21"0,0 0 16,0 0-16,0 0 0,-21 0 0,21 1 15,-21-1-15,21 0 0,0 0 16,0 0-16,-21-21 16,21 21-16,-21-21 31,21-21-31,0 0 16,0 0-16,0 0 0,0 0 15,0-1-15,0 1 0,21 0 16,0 0-16,0 0 0,0 0 15,-21-1-15,43 1 0,-22 0 16,0 0-16,0 21 0,21-21 0,-20 21 16,20 0-16,-21 0 0,0 0 0,0 0 15,1 0-15,-1 0 0,0 21 16,0-21-16,0 21 0,-21 0 0,0 0 16,0 1-16,0-1 0,0 0 0,0 0 15,0 0-15,0 0 0,0 1 16,0-1-16,0 0 0,-21 0 0,21 0 15,0-42 32,0 0-47</inkml:trace>
  <inkml:trace contextRef="#ctx0" brushRef="#br0" timeOffset="128260.71">5694 7684 0,'0'0'16,"0"-22"-16,0 1 16,-21 21-16,-1 0 15,1-21-15,0 21 0,0 0 16,0 0-16,0 0 0,-1 0 15,1 0-15,0 21 0,0 0 0,0 1 16,0-1-16,-1-21 0,1 21 0,0 21 16,21-21-16,-21 1 0,21-1 15,-21 0-15,21 21 0,0-21 0,0 1 16,0-1-16,0 21 0,0-21 16,0 0-16,0 1 0,21-1 15,0-21-15,0 0 0,0 0 0,1 0 16,-1 0-16,0 0 15,0-21-15,21-1 0,-20 22 0,20-21 16,-21 0-16,21 0 0,-20 0 0,-1 0 16,21-22-16,-21 22 0,0 0 15,1-21-15,-1-1 0,21 1 0,-21 21 16,0-22-16,1-20 0,20 21 16,-21-1-16,-21 1 0,21-22 0,0 22 15,-21 0-15,22-22 0,-22 22 0,0 21 16,0-22-16,0 22 0,0-21 15,0 21-15,0 0 0,-22 21 16,1 0-16,0 0 0,0 0 16,0 21-16,0 0 15,-1 0-15,22 0 0,-21 22 0,21-1 16,-21 21-16,21-20 0,-21 20 16,21-20-16,0 20 0,0-21 0,0 22 15,0-22-15,0 1 0,0-1 0,0 0 16,0 1-16,0-1 0,0-21 15,0 21-15,0-20 0,21-1 0,-21 0 16,0 0-16,21 0 0,0 0 0,1-21 16,-1 0-16,0 0 15,0 0-15,0 0 0,0 0 16,1-21-16,-1 0 0,0 0 16,-21 0-16</inkml:trace>
  <inkml:trace contextRef="#ctx0" brushRef="#br0" timeOffset="128963.42">6498 7366 0,'0'0'0,"-21"0"15,21 21 1,21-21 15,0 0-31,0 0 0,22-21 0,-22 21 16,21-21-16,-21 21 0,85-64 16,-63 43-16,-22 0 15,21 0-15,-21 0 0,0 21 16,-21-21-16,0-1 0,0 1 0,0 0 15,0 0-15,0 0 16,-21 21-16,0 0 0,-21 0 16,21 0-16,-22 0 0,22 0 0,-21 0 15,21 21-15,-22 0 0,1 0 16,21 0-16,-22 1 0,1 20 16,21-21-16,-21 21 0,20-20 0,-20 41 15,42-42-15,0 22 16,0-22-16,0 0 0,0 0 0,0 0 15,21 0-15,0-21 0,1 22 0,-1-22 16,0 0-16,21 0 0,-21 0 16,1 0-16,-1 0 0,21 0 0,-21 0 15,0 0-15,1 0 0,-1 0 16,0-22 0,-42 22-1,0 0 1,-1 0-16,1 0 0,0 0 15,-21 22-15,21-1 0,-1-21 0,1 21 16,0 0-16,0 0 0,0 0 16,0 1-16,-1 20 0,22-21 0,-21 0 15,0 22-15,21-22 0,-21 0 0,21 0 16,0 21-16,0-20 0,0-1 16,0 0-16,21-21 15,0 0-15,0 0 0,1 0 16,-1 0-16,0 0 0,0 0 15,21 0-15,-20-21 0,-1 0 0,21-1 0,-21 1 16,0 0-16,22 0 0,-1-21 16</inkml:trace>
  <inkml:trace contextRef="#ctx0" brushRef="#br0" timeOffset="129263.25">7281 6858 0,'0'0'16,"-21"0"15,0 21-31,0 0 0,21 1 0,0-1 16,-21 21-16,21 0 0,-22 1 16,1 20-16,21 1 0,0-22 0,-21 22 15,0-1-15,21 1 0,-21-22 16,0 21-16,21-20 0,0-1 0,-22 0 15,1 1-15,21-22 0,-21 0 0,21 21 16,0-20-16,0-1 0,0 0 16,0 0-16,0-42 47,0 0-47</inkml:trace>
  <inkml:trace contextRef="#ctx0" brushRef="#br0" timeOffset="129687.38">7239 7705 0,'-21'42'15,"42"-42"16,0 0-15,0 0-16,0-21 16,1 0-16,-1 21 0,0-21 15,0-1-15,-21 1 16,21 21-16,-21-21 0,0 0 0,0 0 16,0 0-1,-21 21 1,0 0-1,0 21-15,21 0 0,-21 0 16,-1 0-16,22 0 0,-21 1 16,21-1-16,0 0 0,0 0 0,0 0 15,0 0-15,0 1 0,0-1 16,0 0-16,0 0 16,0 0-16,21-21 15,1 0 1,-1 0-16,0 0 15,0-21-15,0 21 0,0-21 0</inkml:trace>
  <inkml:trace contextRef="#ctx0" brushRef="#br0" timeOffset="130444.95">7726 7557 0,'-21'0'15,"21"21"-15,-22-21 16,1 21-16,21 0 0,-21 0 16,21 0-16,0 1 0,-21-1 15,21 0-15,0 0 0,-21 0 0,21 0 16,0 1-16,-21-1 16,21 0-16,0 0 0,-22-21 0,22 21 15,-21 0-15,21 1 31,0-44-15,0 1 0,0 0-16,0 0 15,0 0-15,0 0 0,0-1 16,0 1-16,0 0 0,0 0 16,0 0-16,21 0 0,1-1 15,-1 1-15,0 21 0,0-21 0,0 0 16,0 21-16,1 0 0,-1-21 15,0 21-15,0 0 0,0 0 0,0 0 16,1 21-16,-1-21 16,0 21-16,-21 0 0,0 0 0,21-21 15,-21 22-15,0-1 0,0 0 16,0 0-16,0 0 0,0 0 16,0 1-16,0-1 0,-21-21 15,21 21-15,-21-21 16,0 0-1,21-21 17,0 0-32,0-1 0,0 1 15,21 21-15,0-21 0,0 0 0,0-21 16,0 20-16,1 1 16,-1 0-16,0 0 0,21 0 0,-21 21 15,1 0-15,-1-21 0,0 21 0,0 0 16,0 0-16,0 0 0,1 21 15,-22 0-15,0 0 0,21-21 0,0 21 16,-21 0-16,0 1 0,0-1 0,0 0 16,0 0-16,0 0 0,0 0 15,0 1-15,0-1 0,0 0 16,0 0-16,0 0 0,-21 0 16,0-21-1,21-21 16,0 0-15</inkml:trace>
  <inkml:trace contextRef="#ctx0" brushRef="#br0" timeOffset="130865.98">8382 7726 0,'0'0'15,"0"21"1,21-21 0,0 0-1,0 0-15,-21-21 0,22 0 16,-1 21-16,0-21 0,0 21 0,0-22 16,0 22-16,1-21 0,-22 0 0,21 21 15,-21-21-15,21 0 0,-21 0 16,0-1-16,0 1 15,-21 21-15,0 0 0,-1 0 16,1 0-16,0 0 16,0 21-16,0 1 0,0-22 0,21 21 15,0 0-15,-22 0 0,1 0 0,21 0 16,-21 1-16,21-1 0,0 0 16,0 0-16,0 0 0,0 0 15,0 1-15,0-1 0,0 0 16,21-21-1,0 0 1,1 0-16,-1 0 0,0 0 0,0-21 16,0 21-16,0-21 0,1-1 15,-1 22-15,0-21 0,0 0 0</inkml:trace>
  <inkml:trace contextRef="#ctx0" brushRef="#br0" timeOffset="131335.72">8763 7535 0,'0'22'32,"0"-1"-17,0 0-15,0 0 16,0 0-16,0 0 0,0 1 16,0-1-16,0 0 0,0 0 15,-21 0-15,21 0 16,0 1-16,0-1 15,0-42 32,0-1-31,0 1-16,0 0 0,0 0 16,0 0-16,21 0 0,-21-1 0,21 1 15,0-21-15,0 21 0,1 0 0,-1-1 16,0 1-16,0 0 0,0 0 15,0 21-15,1 0 0,-1 0 0,0 0 16,0 0-16,0 21 16,-21 0-16,0 0 0,0 1 15,0-1-15,0 0 0,0 0 0,0 0 16,0 0-16,0 1 0,0-1 0,0 0 16,0 0-16,0 0 0,-21 0 15,21 1-15,-21-1 16,21-42 31</inkml:trace>
  <inkml:trace contextRef="#ctx0" brushRef="#br0" timeOffset="131667.38">9334 7091 0,'0'-21'0,"0"42"32,0 0-17,0 21-15,0 1 0,0-22 0,0 42 16,0-20-16,0-1 0,0 0 0,-21 1 15,21-1-15,0 0 0,0 1 16,-21-22-16,21 21 0,0-21 16,-21 1-16,21-1 0,0 0 0,0 0 15,0 0-15,0 0 0,0 1 16,0-44 15,21 22-15,-21-21-16</inkml:trace>
  <inkml:trace contextRef="#ctx0" brushRef="#br0" timeOffset="132194.07">9673 7535 0,'0'0'0,"21"-21"0,0 0 0,1 21 0,-22-21 15,21 21-15,-21-21 16,-21 21 15,-1 21-31,1 0 0,0 0 16,0 0-16,0 1 16,0-1-16,21 0 0,0 0 15,-22-21 1,22 21-16,0 0 31,22-21-31,-1 0 16,0 0-16,-21 22 15,21-22-15,0 0 0,0 0 16,1 21 0,-1-21-16,-21 21 15,0 0-15,0 0 16,-21 0-1,-1-21 1,1 0-16,0 0 16,21 22-16,-21-22 0,0 0 0,0 0 15,-1 21-15,1-21 32,0 0-32,21-21 46,0-1-46,0 1 0</inkml:trace>
  <inkml:trace contextRef="#ctx0" brushRef="#br0" timeOffset="132559.39">9250 7303 0,'21'0'31,"0"0"-15,0 0-16,0 0 0,22 0 0,-22-22 15,0 22-15,21 0 0,-20 0 0,-1-21 16,21 21-16,-21-21 0,0 21 16,1 0-16,-1 0 0,0 0 15,0 0-15,-21-21 0,21 21 0</inkml:trace>
  <inkml:trace contextRef="#ctx0" brushRef="#br1" timeOffset="146560.41">6075 6244 0,'-21'0'0,"-1"0"16,1 0-1,0 0-15,0 0 0,0 0 16,0 0-16,-1 0 0,1 0 16,0 0-16,-21 0 0,21 0 0,-22 0 15,22 0-15,-21 0 0,21 0 16,-22 0-16,1 21 0,0-21 0,20 0 16,-20 0-16,0 0 0,21 0 15,-22 0-15,22 0 0,0 0 16,0 0-16,0 0 0,-1 22 0,1-22 15,0 0-15,0 0 0,0 0 16,0 0-16,-1 0 0,1 0 16,0 0-16,0 0 15,42 0 79,0 0-94,0 0 0,1 0 16,-1 0-16,0 0 0,0 0 15,0 0-15,0 0 0,1 0 16,20 0-16,-21 0 0,21 0 0,-20 0 16,20 0-16,-21 0 0,21 0 15,-20 0-15,20 0 0,0 0 0,1 0 16,-1 0-16,0 0 0,-21 0 15,22 0-15,-1-22 0,0 22 0,1 0 16,-1 0-16,-21 0 0,22 0 16,-22 0-16,21 0 0,-21 0 0,0 0 15,22 0-15,-22 0 0,0 0 16,0 0-16,0 0 0,22 0 16,-22-21-16,0 21 0,21 0 0,-20 0 15,-1 0-15,21 0 0,-21 0 16,22 0-16,-22 0 0,21 0 15,-21 0-15,22 0 0,-22 0 0,21 0 16,0 0-16,-20 0 0,20 0 0,0 0 16,1 0-16,-1 0 0,-21 0 15,21 0-15,1 0 0,-22 0 0,21 0 16,-21 0-16,22 0 0,-22 0 16,21 0-16,-21 0 0,1 0 0,20 0 15,-21 0-15,0 0 0,22 0 16,-22 0-16,0 0 0,21 0 15,-21 0-15,1 0 0,-1 0 0,21 0 16,-21 0-16,0 0 0,1 0 16,-1 0-16,0 0 0,21 0 0,-21 0 15,1 0-15,-1 0 16,0 0-16,0 0 0,0 0 0,0 0 16,1 0-16,-1 0 15,0 0-15,0 0 16,0 0-16,0 0 0,1 0 15,-1 0-15,0 0 0,0 0 16,0 0-16,0 0 0,1 0 16,-1 0-16,0 0 15,0 0-15,0 0 0,0 0 0,1 0 16,-1 0-16,0 0 0,0 0 16,0 0-16,0 21 15,1-21-15,-1 0 0,0 0 16,0 0-16,0 0 0,0 0 15,1 0-15,-1 0 0,21 22 0,-21-22 16,0 0-16,1 0 0,20 0 16,-21 0-16,0 0 0,22 0 0,-22 0 15,21 0-15,-21 0 0,0 0 0,22 0 16,-22 0-16,0 0 0,21 0 16,-20 0-16,-1 0 0,0 0 15,0 0-15,0 0 0,0 0 16,1 0-16,-1 0 0,0 0 15,0 0-15,0 0 0,0 0 16,1 0-16,-1 0 16,0 0-16,0 0 15,0 0-15,0 0 16,1 0-16,-1 0 0,0 0 16,0 0-16,0 0 0,0 0 15,1 0-15,-1 0 16,21 0-16,-21 0 0,0 0 0,1 0 15,-1 0-15,0 0 16,0 0-16,0 0 0,0 0 0,22 0 16,-22 0-16,0 0 0,0 0 0,0 0 15,1 0-15,-1 0 16,0 0-16,0 0 16,0 0-16,0 0 15,1 0-15,-1 0 16,0 0-1,0 0 1,0 0 0,0 0-16,1 0 31,-1-22-15,0 22-16,0 0 15,0 0 1,-42 0 62,0 0-78,21-21 16,-21 21-16,0 0 15,-1 0-15,1-21 16,0 21-1,0-21-15,0 21 0,0-21 16,-1 21-16,1 0 16,0-21-16,0 21 15,0 0-15,21-22 0,-21 22 0,-1-21 16,1 21-16,0-21 16,0 21-16,0 0 0,0 0 0,21-21 15,-22 21-15,1 0 0,0 0 16,0-21-16,0 21 0,0 0 15,-1 0-15,1 0 0,21-21 16,-21 21-16,0-22 16,0 22-16,0 0 15,-1-21-15,1 21 0,0 0 32,21-21-32,-21 21 0,0 0 31,21-21 0,-21 21-31,42 0 188,0 21-188,0 0 15,0 0-15,0-21 0,-21 22 16,22-22-16,-1 0 0,0 21 0,0-21 15,0 21-15,0-21 0,1 0 16,-1 21-16,0-21 0,0 0 0,0 0 16,0 21-16,1-21 0,-1 0 15,0 0-15,0 0 0,0 21 0,22-21 16,-22 0-16,0 0 0,0 0 16,0 0-16,0 22 0,1-22 15,-1 0 1,0 0-16,0 0 15,0 0 1,-21 21 15,21-21-31,-21 21 63,-21-21-32,0 21-15,0-21-1,0 21-15,0-21 16,21 21-16,-22-21 0,1 22 16,0-22-16,0 21 0,0-21 0,0 21 15,-1 0-15,1-21 0,0 21 16,0 0-16,-21 1 0,20-1 0,1 0 15,0 0-15,0-21 0,0 21 0,0 0 16,-1 1-16,1-22 16,21 21-16,-21 0 0,0 0 0,0-21 0,0 21 15,21 0-15,-43 1 16,43-1-16,-21-21 0,21 21 16,-21 0-16,0 0 0,21 0 15,-21-21-15,21 22 0,0-1 16,-22-21-16,22 21 15,-21-21-15,21 21 0,0 0 32,0-42 30,21 21-46,-21-21-16,0 0 0,22 21 15,-1-21-15,0-1 0,0 22 0,-21-21 16,21 0-16,0 0 0,1 0 16,-1 0-16,0-1 0,-21 1 0,21 0 15,0 0-15,0 0 0,1 21 16,-1-21-16,0-1 0,0 1 0,0 0 16,0 0-16,1 0 0,-1 0 15,0 21-15,-21-22 0,21 1 16,0 0-16,0 0 0,1 0 15,-1 21 1,-21-21-16,21 21 16,-21-22-16,21 1 15,-42 21 79,0 0-94,0 0 0,-1 0 16,1 21-16,0-21 0,0 22 0,-21-1 15,20-21-15,1 21 16,0 0-16,0-21 0,0 21 16,0 0-16,-1 1 0,-20-1 15,21 0-15,0 0 0,0 0 0,-1 0 16,-20 22-16,21-22 0,21 0 15,-21 0-15,0 0 0,21 1 16,-22-1-16,1 0 0,0-21 16,21 21-16,-21-21 0,21 21 15,-21 0-15,0-21 0,-1 22 16,1-1 0,42-21 62,1-21-78,-1 21 0,-21-22 15,21 22-15,0-21 0,-21 0 0,21 21 16,0-21-16,1 0 0,-1 0 16,0-1-16,0 1 0,0 0 0,0 0 15,1 0-15,20-22 0,-21 22 16,0 0-16,0 0 0,1 0 0,-1 0 15,0-1-15,0 1 0,0 0 16,0 0-16,1 0 0,-1 21 0,21-43 16,-21 43-16,0-21 0,1 21 15,-22-21-15,21 21 16,0 0-16,-21-21 0,21 21 16,0 0-1,-21-21 1,-21 21 109,0 0-125,0 0 0,0-21 15,-1 21-15,1 0 0,0 0 16,0-22-16,0 22 16,0 0-16,-1 0 0,1-21 0,0 21 15,0-21-15,0 21 0,0-21 16,-1 21-16,1 0 0,0 0 16,21-21-16,-21 21 0,21-21 15,-21 21-15,0 0 16,21-22-16,-22 22 0,22-21 15,-21 0 1,0 21 0,21-21-16,-21 21 93</inkml:trace>
  <inkml:trace contextRef="#ctx0" brushRef="#br1" timeOffset="148532.16">5186 6329 0,'0'0'0,"-21"0"0,-1 0 15,1 0-15,0 0 16,0 0-16,0 0 15,0 0-15,-1 0 16,1 0 0,0 0-1,42 0 79,0 0-94,1 0 16,-1 0-16,0 0 0,0 0 0,0 0 15,0 0-15,1 0 0,-1 0 16,0 0-16,0 0 0,21 0 0,-20 0 16,20 0-16,0 0 0,-21 0 15,22 0-15,-1 0 0,22 0 0,-22 0 16,0 0-16,1 0 0,-1 0 15,0 0-15,1 0 0,-1 0 0,0 0 16,-21 0-16,22 0 0,-1 0 16,-21 0-16,22 0 0,-1 0 15,-21-21-15,21 21 0,-20 0 16,20 0-16,-21 0 0,0 0 0,22 0 16,-22 0-16,0 0 0,21 0 0,-21 0 15,1 0-15,20 0 0,-21 0 16,0 0-16,22-21 0,-22 21 0,0 0 15,21 0-15,-21 0 0,1 0 16,20 0-16,-21 0 0,21 0 0,-20 0 16,20 0-16,-21 0 0,0 0 15,22 0-15,-22 0 0,0 0 0,0 0 16,21 0-16,-20 0 0,-1 0 16,0 0-16,0 0 0,0 0 15,0 0-15,1 0 0,-1 0 0,0 0 16,0 0-16,0 0 0,0 0 15,1 0-15,-1 0 0,21 0 0,-21 0 16,0 0-16,1 0 0,20-22 16,-21 22-16,21 0 0,-20 0 0,20 0 15,-21 0-15,21 0 0,-20 0 16,20 0-16,0 0 0,1 0 0,-22 0 16,21 0-16,0 0 0,-20 0 15,20 0-15,-21-21 0,21 21 0,-20 0 16,20 0-16,-21 0 0,0 0 15,0 0-15,22 0 0,-22 0 16,0 0-16,0 0 0,0 0 0,1 0 16,-1 0-16,0 0 0,0 0 15,0 0-15,0 0 0,1 0 16,-1 0-16,0 0 0,0 0 0,0 0 16,-21-21-16,21 21 0,1 0 15,-1 0-15,0 0 0,0 0 0,21 0 16,-20 0-16,-1 0 0,0 0 15,21 0-15,-21 0 0,22 0 0,-22 0 16,21-21-16,-21 21 0,22 0 16,-22 0-16,21 0 0,-21 0 15,1 0-15,20 0 0,-21 0 0,0 0 16,0 0-16,1 0 0,-1 0 16,0 0-16,0-21 0,0 21 0,0 0 15,1 0-15,-1 0 16,0 0-16,0 0 15,0 0-15,0 0 16,1 0-16,-1 0 16,0 0-16,0 0 15,0 0-15,0 0 16,1 0-16,-1 0 0,0 0 16,0 0-16,0 0 0,0 0 15,1 0-15,-1 0 0,0 0 16,0 0-16,0 0 0,0 0 15,1 0-15,-1 0 0,0 0 16,0 0-16,0 0 16,0 0-16,1 0 15,-1 0 1,0 0-16,0 0 16,-42 0 124,0 0-140,-22 0 0</inkml:trace>
  <inkml:trace contextRef="#ctx0" brushRef="#br0" timeOffset="173443.6">11811 5249 0,'-21'0'15,"0"0"17,42 0-1,0 0-16,0 0-15,-21-21 0,21 21 16,0-21-16,1 21 0,-22-21 16,21 21-16,0-21 0,-21 0 0,21-1 15,-21 1-15,0 0 16,0 0-16,-21 21 16,0 0-1,0 0-15,-1 0 0,-20 0 16,21 0-16,0 0 0,-22 21 0,22 0 15,0-21-15,0 21 0,-21 1 16,20-1-16,1-21 0,0 21 0,21 0 16,-21 0-16,21 0 0,-21-21 15,21 22-15,-21-22 0,21 21 0,0 0 16,0 0-16,0 0 16,21 0-16,0-21 15,-21 22-15,21-22 0,0 21 16,0-21-16,-21 21 0,22-21 0,-1 0 15,0 21-15,0-21 0,-21 21 0,21-21 16,0 0-16,1 21 0,-22 1 16,21-1-16,0 0 15,-21 0-15,0 0 16,0 0-16,-21-21 0,0 22 0,-1-1 16,1 0-16,0 0 0,0 0 15,0-21-15,0 21 0,-22 1 16,22-22-16,0 0 0,0 0 0,-22 0 15,22 0-15,0 0 0,0 0 0,0 0 16,0 0-16,-1-22 0,1 1 16,0 21-16,21-21 0,-21 0 0,0 0 15,0 0-15,21-1 0,0 1 16,0 0-16,-22 21 16,22-21-16,22 21 31,-1 0-16,0 0-15,0 0 0,21 0 16,-20 0-16</inkml:trace>
  <inkml:trace contextRef="#ctx0" brushRef="#br0" timeOffset="173880.06">11959 5757 0,'0'22'15,"0"-1"1,21-21 0,0 0-16,1 0 0,-1 0 15,0 0-15,0 0 0,0 0 16,0 0-16,1 0 0,-1 0 0,0 0 16</inkml:trace>
  <inkml:trace contextRef="#ctx0" brushRef="#br0" timeOffset="175524.05">12150 5482 0,'-22'0'16,"1"0"-1,21 21-15,-21 1 16,21-1-16,0 0 15,0 0 1,0 0-16,0 0 16,21-21-1,0 0 1,1 0-16,-1 0 16,0-21-16,0 21 0,-21-21 15,21 21-15,-21-21 0,21 21 0,-21-21 16,0 0-16,0-1 15,0 1-15,0 0 16,-21 21 0,0 0-16,0 0 0,0 0 15,0 0-15,-1 0 0,1 21 16,0 0-16,0 1 0,0-1 16,21 0-16,-21 0 0,-1 0 0,22 22 15,-21-22-15,21 0 0,0 0 16,0 0-16,0 0 0,0 1 15,0-1-15,0 0 0,0 0 0,21-21 16,1 21-16,-1-21 16,0 0-16,0 0 0,0 0 15,0 0-15,1 0 0,20 0 16,-21 0-16,0 0 0,0 0 0,1-21 16,-1 21-16,0-21 0,0 0 0,0 21 15,0-21-15</inkml:trace>
  <inkml:trace contextRef="#ctx0" brushRef="#br0" timeOffset="176447.92">12679 5546 0,'0'-21'15,"0"-1"1,-21 22-16,-1 0 15,1 0-15,0 0 16,0 0-16,0 0 0,21 22 16,-21-22-16,-1 21 0,22 0 0,-21 0 15,0 0-15,21 0 0,0 1 16,-21-1-16,21 0 0,-21 0 16,21 0-16,0 0 0,0 1 15,0-1-15,0 0 0,0 0 16,21-21-16,0 0 15,0 0-15,0 0 16,1 0-16,-1 0 0,0 0 16,0-21-16,-21 0 0,21 21 15,-21-21-15,21-1 0,1 1 0,-22 0 16,0 0-16,0 0 0,0 0 16,21-1-16,-21 1 0,0 0 0,0 0 15,0 0-15,0 0 31,0 42 1,0 0-32,0 0 0,0 0 15,0 0-15,0 1 0,0-1 0,0 0 16,0 0-16,0 0 0,0 0 16,0 1-16,0-1 0,0 0 15,0 0-15,0 0 16,21-21-16,0 0 15,0 0-15,0 0 0,1 0 16,-1 0-16,0-21 16,0 21-16,0-21 0,0 0 15,1 21-15,-1-21 0,0-1 16,0 1-16,-21 0 0,21 0 0,-21 0 16,21 0-16,-21-1 0,0 1 15,0 0-15,0 0 0,0 0 16,-21 21-1,0 0 1,0 21-16,21 0 0,0 0 16,0 0-1,0 1-15,21-22 16,0 0-16,0 21 16,1-21-16,-1 0 15,0 0-15,0 0 16,0 21-16,-21 0 15,0 0 1,0 0-16,0 1 16,0-1-16,-21-21 15,21 21-15,-21-21 0,21 21 16,0 0-16,0 0 16,21-21 30,-21-21-46,21 0 0,0 0 16,1 0-16</inkml:trace>
  <inkml:trace contextRef="#ctx0" brushRef="#br0" timeOffset="176783.23">13462 5546 0,'0'-21'0,"-21"21"15,0 0 1,-1 0-16,1 0 16,0 21-16,21 0 0,-21 0 15,0 0-15,21 0 0,-21 1 16,21-1-16,0 0 0,-22 0 15,22 0-15,0 0 0,0 1 16,0-1-16,0 0 0,0 0 16,22-21-1,-1 0-15,0 0 16,0 0-16,0 0 0,0 0 16,1 0-16,-1 0 15,0 0-15,0-21 0,0 0 16</inkml:trace>
  <inkml:trace contextRef="#ctx0" brushRef="#br0" timeOffset="177337.34">13716 5334 0,'0'0'0,"0"-21"0,0 0 15,-21 21-15,0 0 31,21 21-31,0 0 16,0 0-16,0 0 0,0 1 16,0 20-16,0-21 0,0 0 15,0 0-15,0 22 0,0-22 0,0 0 16,0 21-16,-22-20 0,22-1 16,0 0-16,-21 0 0,21 0 0,0 0 15,0 1-15,0-1 0,0 0 16,-21 0-1,21-42 17,0 0-17,0 0-15,0-1 16,0 1-16,0 0 0,0 0 0,0 0 16,21 21-16,0-21 0,-21-1 15,22 1-15,-1 21 0,-21-21 0,21 0 16,0 21-16,0 0 0,0-21 0,1 21 15,-1 0-15,0 0 0,0 0 16,0 0-16,0 0 0,-21 21 16,0 0-16,0 0 0,0 0 15,0 1-15,0-1 16,0 0-16,0 0 0,-21 0 16,21 0-16,-21 1 0,0-1 15,21 0-15,-21-21 16,21 21-1,0-42 17</inkml:trace>
  <inkml:trace contextRef="#ctx0" brushRef="#br0" timeOffset="178447.44">14605 5652 0,'0'-22'31,"21"1"-31,0 0 16,0 0-16,1 0 15,-1 0-15,0-1 0,-21 1 16,21 0-16,-21 0 0,21 0 16,-21 0-16,0-1 0,0 1 0,0 0 15,0 0-15,0 0 0,0 0 0,0-1 16,0 1-16,-21 42 47,21 1-47,-21 20 15,21-21-15,0 0 0,0 22 16,0-22-16,0 21 0,0 0 16,-21 1-16,21-1 0,0 0 15,-21 1-15,21-1 0,0 0 0,0 22 16,0-22-16,-22 1 0,22-1 0,-21-21 15,21 21-15,-21 1 0,21-22 16,0 21-16,0-21 0,0 1 0,0-1 16,0 0-16,0 0 0,0 0 0,21-21 31,0 0-31,1 0 16,-1 0-16,0-21 0,0 0 15,0 0-15,0 0 0,1-1 16,-1 22-16,-21-42 0,0 21 0,21 0 15,-21 0-15,0-22 0,0 22 16,0 0-16,0-21 0,-21 20 0,0 1 16,-1 0-16,1 0 0,0 0 15,-21 0-15,21 21 0,-1 0 0,-20 0 16,21-22-16,0 22 0,0 0 0,-1 0 16,22-21-1,0 0 1,22 21-16,20-21 15,-21 21-15,0-21 0,22 0 0,-22 21 16,21-22-16,-21 1 0,22 21 16,-1-21-16,-21 0 0,21 21 15,-20-21-15,20 21 0,-21-21 0,0 21 16,0 0-16,1-22 0,-22 1 16,0 42 15,-22 1-31,1-1 15,21 0-15,-21 0 0,21 0 16,0 0-16,-21 1 0,21-1 0,0 0 16,0 0-16,0 0 0,0 0 0,0 22 15,0-22 1,21-21-16,0 0 16,0 0-16,1 0 0,-1 0 15,0 0-15,0-21 0,0 21 16,-21-21-16,21-1 0,1 22 0,-22-21 15,21 0-15,-21 0 0,0 0 0,0-22 16,0 22-16,0 0 0,0 0 16,-21 0-16,-1 0 0,22-1 0,-21 1 15,0 21-15,0 0 0,0 0 0,0 0 16,-1 0-16,1 0 0,0 0 16,0 0-16,0 21 15,21 1-15,-21-22 0,21 21 0,0 0 16,0 0-1,21-21-15,0 0 16,0 0-16,0 0 0</inkml:trace>
  <inkml:trace contextRef="#ctx0" brushRef="#br0" timeOffset="178883.7">15346 5503 0,'21'-21'16,"0"21"0,0 0-1,0 0-15,1 0 16,-22 21-16,21 1 16,-21-1-16,0 0 15,0 0-15,21 0 0,-21 0 0,0 1 16,0-1-16,0 0 0,0 0 15,0 0-15,-21 0 16,21 1-16,0-44 47,0 1-47,0 0 16,0 0-16,0 0 15,0 0-15,0-1 0,21 1 16,0 0-16,-21 0 0,21 21 0,-21-21 15,0 0-15,21 21 0,-21-22 0,22 22 16,-22-21 0,21 21-16,0 0 15</inkml:trace>
  <inkml:trace contextRef="#ctx0" brushRef="#br0" timeOffset="179887.35">16277 5440 0,'0'21'16,"21"-21"-1,0 0 1,1 0-16,-1-21 0,0 21 0,0-21 15,0 21-15,0-21 0,1 21 16,-1 0-16,0-22 0,0 1 16,-21 0-1,0 0 1,-21 21-16,0 0 0,0 0 16,-1 0-16,1 0 0,0 0 0,0 0 15,0 21-15,-22 0 0,22-21 0,0 21 16,0 1-16,0-1 0,0-21 15,-1 21-15,22 0 0,-21 0 16,21 0-16,0 1 0,0-1 0,0 0 16,0 0-16,21-21 0,1 21 15,-1-21-15,0 0 16,0 0-16,0 21 0,0-21 16,1 0-16,20 0 0,-21 0 0,0 0 15,0 0-15,-21-21 16,-21 21 15,-21 0-31,21 0 0,0 0 0,-1 0 16,1 0-16,-21 21 0,21 1 15,0-1-15,-1-21 0,1 21 16,0 0-16,0 0 0,0 22 0,0-22 16,21 0-16,0 0 0,0 0 15,0 0-15,21-21 16,0 22-16,0-22 0,0 0 15,22 0-15,-22 0 0,21 0 0,-21-22 16,22 22-16,-1-21 0,-21 0 0,21 0 16,1 0-16,-22 0 0,21-1 15,-21 1-15,22-21 0,-22 0 0,21 20 16,-21-20-16,1 0 0,-1 21 0,0-22 16,0 1-16</inkml:trace>
  <inkml:trace contextRef="#ctx0" brushRef="#br0" timeOffset="180115.22">16849 5249 0,'0'-42'0,"0"106"0,0-149 15,0 148-15,0-105 32,0 63-32,-22 0 0,22 22 15,-21-22-15,21 21 0,0-21 16,0 22-16,-21-1 0,21 0 0,-21-20 16,0 20-16,21 0 0,0-21 15,-21 22-15,21-22 0,-22 21 0,22-21 16,0 1-16,0-1 0,-21 0 0,21 0 15,0 0 1,21-42 15,-21 0-31,22 0 0,-1 21 16,-21-21-16</inkml:trace>
  <inkml:trace contextRef="#ctx0" brushRef="#br0" timeOffset="180455.34">16849 5694 0,'21'0'31,"0"0"-15,0 0 0,0 0-16,0-21 0,1 0 15,-1 21-15,0-22 0,-21 1 16,21 21-16,-21-21 0,0 0 15,0 0-15,0 0 16,-21 21-16,0 0 16,0 0-16,-1 21 15,1-21-15,0 21 0,21 0 0,-21 0 16,0 0-16,0 1 0,21-1 16,0 21-16,-22-21 0,22 0 0,0 1 15,0-1-15,0 0 16,22-21-1,-1 0-15,0 0 0,0 0 16,0 0-16,0 0 0,22-21 0,-22 0 16</inkml:trace>
  <inkml:trace contextRef="#ctx0" brushRef="#br0" timeOffset="181127.61">17251 5546 0,'0'0'0,"-21"0"15,-1 0-15,1 21 16,0 0-16,21 0 16,0 0-16,0 1 15,0-1-15,0 0 0,0 0 0,0 0 16,0 0-16,0 1 16,0-1-16,-21-21 0,21 21 15,0-42 16,0 0-15,0-1-16,0 1 0,0 0 16,21 0-16,0 0 15,-21 0-15,0-1 0,21 1 0,-21 0 16,22 0-16,-1 0 0,0 21 16,0 0-1,0 0-15,0 0 16,1 21-16,-22 0 15,0 0-15,0 0 0,0 1 16,0-1-16,0 0 0,0 0 16,0 0-16,0 0 0,0 1 15,0-44 32,0 1-31,0 0-16,21 0 15,0 0-15,-21 0 0,21-1 0,0 1 16,-21 0-16,21 0 0,1 0 16,-22 0-16,21 21 0,0 0 0,0-22 15,0 22-15,0 0 16,-21 22-16,22-1 16,-22 0-16,0 0 0,0 0 15,0 0-15,0 1 0,0-1 0,0 0 16,0 0-16,0 0 15,0 0-15,-22-21 16,22 22-16,0-44 47,0 1-47,0 0 16</inkml:trace>
  <inkml:trace contextRef="#ctx0" brushRef="#br0" timeOffset="181487.13">17674 5652 0,'21'0'16,"0"0"0,1 0-16,-1-22 15,-21 1-15,21 21 0,-21-21 16,21 21-16,-21-21 0,21 21 15,-21-21-15,0 0 16,-21 21 0,0 0-1,0 21-15,0 0 16,-1 0-16,22 0 0,0 0 16,-21 1-16,21-1 0,-21 0 15,21 0-15,0 0 0,0 0 16,0 1-16,0-1 15,21-21 1,0 0 0,1 0-16,-1-21 15,0-1-15,0 22 0</inkml:trace>
  <inkml:trace contextRef="#ctx0" brushRef="#br0" timeOffset="181988.84">17970 5546 0,'0'-21'16,"-21"21"-1,21 21 1,-21 0-16,21 0 16,0 0-16,0 0 0,0 1 15,0-1-15,0 0 0,0 0 16,-21-21-16,21 21 0,0 0 15,0 1-15,-21-1 16,21-42 31,0-1-47,0 1 16,0 0-16,0 0 15,21 0-15,0 0 0,0-1 16,-21 1-16,21 0 0,1 0 0,-22 0 15,21 0-15,0-1 0,0 22 16,0-21-16,0 21 0,1 0 16,-1 0-16,-21 21 15,0 1-15,0-1 16,0 0-16,0 0 0,0 0 0,0 0 16,0 1-16,0-1 0,0 0 0,0 0 15,0 0-15,0 0 16,0 1-16,0-1 15,-21-21 1,21-21 15,0-1-31,0 1 0</inkml:trace>
  <inkml:trace contextRef="#ctx0" brushRef="#br0" timeOffset="182336.64">18436 5122 0,'0'0'0,"-21"0"0,0 22 15,0-1-15,-1 0 16,1 21-16,21-21 0,-21 1 15,0-1-15,21 21 0,-21-21 0,21 0 16,0 22-16,-21-22 0,-1 0 16,22 21-16,0-20 0,0-1 0,0 0 15,0 21-15,0-21 0,0 1 0,0-1 16,0 0-16,0 0 16,0 0-16,0 0 15,22-21-15,-1 0 16,0 0-16,0 0 15,0 0-15,0 0 0,1-21 0,-22 0 16,21 21-16,0-21 0,0 0 0,0 0 16</inkml:trace>
  <inkml:trace contextRef="#ctx0" brushRef="#br0" timeOffset="182595.59">18161 5376 0,'21'0'15,"0"0"-15,0 0 16,1 0-16,20 0 0,-21 0 0,0 0 16,22-21-16,-22 21 0,21 0 0,-21 0 15,0 0-15,1 0 0,-1-21 16,0 21-16,0 0 0,0 0 0</inkml:trace>
  <inkml:trace contextRef="#ctx0" brushRef="#br0" timeOffset="183446.93">11620 6265 0,'0'0'0,"-21"0"16,21 22-1,0-1-15,0 0 0,0 0 0,0 0 16,0 0-16,0 22 0,0-22 0,0 21 16,0-21-16,-21 22 0,21-1 15,0-21-15,-21 22 0,21-22 0,0 0 16,0 0-16,0 0 0,-21 0 0,21 1 16,0-1-1,0-42 16,0-1-31,0 1 0,21 0 0,-21 0 16,21 0-16</inkml:trace>
  <inkml:trace contextRef="#ctx0" brushRef="#br0" timeOffset="183698.93">11832 6265 0,'0'22'15,"0"-1"-15,0 21 16,0-21-16,0 0 16,0 1-16,0 20 0,0-21 15,0 21-15,0-20 0,0 20 0,0-21 16,0 0-16,-21 22 0,21-22 0,-21 0 16,21 0-16,0 0 0,0 0 15,0 1-15,-21-22 16,21-22 15</inkml:trace>
  <inkml:trace contextRef="#ctx0" brushRef="#br0" timeOffset="183951.17">11515 6583 0,'21'0'15,"0"0"-15,0-21 16,0 21-16,22 0 0,-22 0 0,0-21 16,21 21-16,-21 0 0,22-22 15,-22 22-15,21 0 0,-21 0 0,1 0 16,-1-21-16,0 21 0</inkml:trace>
  <inkml:trace contextRef="#ctx0" brushRef="#br0" timeOffset="184204.02">11959 6392 0,'21'0'16,"0"0"-16,1 0 15,-22-21-15,21 21 0,0 0 0,0 0 16,0 0-16,0 0 0,1-21 0,-1 21 16,0 0-16,0 0 0,0 0 15,0 0-15,1 0 16,-1 0-16</inkml:trace>
  <inkml:trace contextRef="#ctx0" brushRef="#br0" timeOffset="184479.38">12171 6350 0,'0'21'0,"0"0"0,0 1 16,0-1-16,0 0 0,0 0 0,0 0 15,0 0-15,-21 22 0,21-22 16,0 21-16,-22-21 0,22 1 0,0-1 16,0 21-16,0-21 0,0 0 0,-21-21 15,21 22-15,0-1 0,0-42 63,21-1-63,-21 1 15,22 0-15,-1 21 0</inkml:trace>
  <inkml:trace contextRef="#ctx0" brushRef="#br0" timeOffset="184747.23">12552 6371 0,'0'21'0,"0"1"16,0-1-16,0 0 0,0 0 16,0 21-16,0-20 0,-21 20 0,21-21 15,0 0-15,-22 22 0,22-22 0,-21 0 16,21 0-16,-21 0 0,21 0 15,0 1-15,0-1 16,0-42 15,0-1-31,0 1 0,0 0 16,21 0-16,-21 0 0</inkml:trace>
  <inkml:trace contextRef="#ctx0" brushRef="#br0" timeOffset="184971.1">12531 6371 0,'0'0'0,"21"21"31,-21 1-31,21-1 0,0 0 16,-21 0-16,0 0 0,21 0 16,-21 1-16,21-1 0,-21 0 0,0 0 15,0 0-15,0 0 0,22-21 16,-22 22-16,21-22 15,0 0 1,0 0 0,0-22-16,-21 1 15</inkml:trace>
  <inkml:trace contextRef="#ctx0" brushRef="#br0" timeOffset="185211.96">12954 6350 0,'-21'0'16,"0"21"-16,21 0 0,-22-21 0,1 22 16,0-1-16,0 0 0,0 0 15,0 0-15,-1 0 0,1 1 16,0-1-16,0-21 0,0 21 0,21 0 16,-21 0-16,21 0 0,-22-21 0,44 0 46,-1-21-46,0 0 0,0 0 16,0 0-16,0 0 0,1-1 16,-1 1-16</inkml:trace>
  <inkml:trace contextRef="#ctx0" brushRef="#br0" timeOffset="185453.82">12975 6308 0,'21'0'0,"-42"0"0,42 21 31,-21 0-31,0 0 0,0 0 16,0 1-16,0-1 0,0 0 0,-21 21 16,21-21-16,0 1 0,-21-1 15,21 21-15,0-21 0,0 0 0,0 1 16,-21-1-16,21 0 0,-21 0 0,21 0 16,-22 0-16,22 1 15,0-1-15,0-42 31,0-1-15,22 1-16</inkml:trace>
  <inkml:trace contextRef="#ctx0" brushRef="#br0" timeOffset="185770.38">13314 6308 0,'0'21'16,"0"0"0,0 0-1,0 0-15,-21 1 0,21-1 0,-22 21 16,1-21-16,21 0 0,-21 22 0,0-22 16,21 21-16,-21-21 0,21 1 15,0-1-15,-21 42 16,21-42-16,0 1 0,21-22 31,0 0-31,0 0 16,0 0-16,0 0 0,1 0 15,-1 0-15,0-22 0,0 22 16,0-21-16,0 21 16,1-21-16,-1 21 0,0-21 0,0 0 15</inkml:trace>
  <inkml:trace contextRef="#ctx0" brushRef="#br0" timeOffset="186090.2">13991 6308 0,'0'0'0,"-21"0"16,21-21-16,21 21 16,0 0-1,0 0-15,1 0 0,-1 0 0,0 0 16,21 0-16,-21 0 0,1-22 0,20 22 16,-21 0-16,21 0 0,-20 0 15,-1 0-15,0-21 0,0 21 0,0 0 16,-42 0 15,0 0-15,0 0-16</inkml:trace>
  <inkml:trace contextRef="#ctx0" brushRef="#br0" timeOffset="186340.06">14160 6244 0,'0'21'16,"-21"1"-16,21-1 16,0 0-16,0 0 0,0 0 15,0 0-15,0 1 0,-21 20 16,21-21-16,0 0 0,0 22 0,0-22 16,-21 0-16,21 21 0,-21-21 15,21 1-15,-21-1 0,21 0 0,0 0 16,0 0-16,21-42 47,0 21-47</inkml:trace>
  <inkml:trace contextRef="#ctx0" brushRef="#br0" timeOffset="186755.82">14266 6456 0,'0'0'0,"21"0"0,1-21 15,-1 21-15,0 0 16,0 0 0,0 0-16,0 0 15,-21 21-15,22 0 0,-22 0 0,0 0 16,21 1-16,-21-1 0,0 0 15,0 0-15,0 0 0,0 0 0,0 1 16,0-1-16,0 0 0,0 0 16,0 0-16,-21-21 15,21-21 17,0 0-17,21 0-15,0 0 16,-21-1-16,21 1 0,-21 0 0,0 0 15,21 0-15,0 0 0,-21-1 0,0 1 16,22 0-16,-1 21 16,-21-21-16,21 21 15,-21-21-15,21 21 0</inkml:trace>
  <inkml:trace contextRef="#ctx0" brushRef="#br0" timeOffset="187379.46">14711 6604 0,'21'0'16,"0"0"-16,0 0 0,0 0 15,1 0 1,-1 0-16,-21-21 0,21 21 0,0-21 15,0 21-15,-21-21 0,21-1 16,1 1-16,-22 0 16,0 0-16,0 0 15,0 0-15,-22 21 16,1 0 0,0 0-16,0 0 15,0 21-15,21 0 0,-21-21 0,21 21 16,-22 0-16,22 0 0,0 1 0,0-1 15,0 0-15,-21 0 0,21 0 16,0 0-16,0 1 0,0-1 16,0 0-16,0 0 0,21-21 15,1 0 1,-22 21-16,21-21 0,0 0 0,0 0 16,0 0-16,0 0 0,43 0 15,-43 0-15,0 0 0,0 0 16,1 0-16,-1-21 0,0 0 0,0 21 15,0-21-15,0 0 0,1-1 0,-1 1 16,-21 0-16,0 0 0,0 0 16,21 0-16,-21-1 0,-21 22 31,0 0-15,21 22-16,-22-22 0,22 21 15,-21 0-15,21 0 0,0 0 16,0 0-16,0 1 0,0-1 0,0 0 15,0 0-15,0 0 16,21-21-16,1 0 16,-1 0-16,0 0 0,0 0 0,0 0 15,0 0-15,1-21 16,-1 21 0</inkml:trace>
  <inkml:trace contextRef="#ctx0" brushRef="#br0" timeOffset="188236.88">16044 6414 0,'21'0'15,"-21"-22"1,22 22-16,-1-21 0,0 21 0,-21-21 15,42 21-15,-21-21 0,1 0 0,-1 21 16,0-21-16,0-1 0,0 1 16,-21 0-16,21 0 0,-21 0 15,0 0-15,0-1 16,-21 22-16,0 0 16,0 0-16,0 0 0,0 0 0,-22 0 15,22 0-15,0 22 0,0-22 0,0 21 16,-1-21-16,1 21 15,0 0-15,0-21 0,21 21 0,-21-21 16,21 21-16,0 1 0,0-1 16,0 0-16,0 0 15,21 0-15,0-21 0,0 21 16,0 1-16,1-1 0,-1-21 0,0 21 16,0 0-16,0 0 0,0 0 15,1-21-15,-1 22 0,-21-1 0,21 0 16,-21 0-16,21-21 0,-21 21 0,0 0 15,0 1-15,0-1 16,-21-21-16,0 21 0,0-21 0,-1 21 16,-20-21-16,21 0 0,0 0 15,0 0-15,-22 0 0,22 0 0,0 0 16,-21 0-16,20 0 0,1 0 16,0-21-16,0 21 0,0-21 0,0 21 15,21-21-15,0-1 0,-22 1 0,1 0 16,21 0-16,0 0 15,0 0-15,0-1 16,21 22 0,1-21-16,-1 21 15,0 0-15,0-21 0</inkml:trace>
  <inkml:trace contextRef="#ctx0" brushRef="#br0" timeOffset="188546.71">16637 6117 0,'-21'0'16,"0"0"-16,21 21 15,0 1-15,0-1 0,-22 0 0,22 0 16,-21 0-16,21 0 0,-21 22 0,21-22 15,0 21-15,0-21 16,-21 22-16,0-1 0,21-21 0,-21 22 16,-1-22-16,22 21 0,0-21 0,0 0 15,0 1-15,-21-1 0,21 0 16,21-21 15,1 0-31,-1-21 16</inkml:trace>
  <inkml:trace contextRef="#ctx0" brushRef="#br0" timeOffset="188779.57">16383 6541 0,'0'0'0,"-21"0"0,21-22 31,21 22-15,0 0-16,0-21 0,0 21 16,1 0-16,-1 0 15,0 0-15,0 0 0,0 0 0,0-21 16,1 21-16,-1 0 0,0 0 16,0 0-16,0 0 15,0 0-15</inkml:trace>
  <inkml:trace contextRef="#ctx0" brushRef="#br0" timeOffset="189223.32">16764 6498 0,'0'-21'16,"0"0"-1,0 0-15,0 0 16,21 21-16,0 0 16,0 0-16,1 0 15,-1 0-15,0 0 0,-21 21 16,21-21-16,-21 21 0,0 0 16,21 0-16,-21 0 0,0 1 0,0-1 15,0 0-15,0 0 0,0 0 0,0 0 16,0 1-16,0-1 15,-21 0-15,0-21 16,21-21 31,0 0-47,0-1 0,0 1 16,21 0-16,-21 0 0,21 21 15,-21-21-15,0 0 0,0-1 0,21 1 16,1 0-16,-22 0 15,21 21-15,-21-21 16,21 21-16,0 0 16</inkml:trace>
  <inkml:trace contextRef="#ctx0" brushRef="#br0" timeOffset="189647.08">17272 6371 0,'0'-21'0,"0"42"32,-21-21-32,21 21 15,0 1-15,0-1 0,-21 0 16,21 0-16,0 0 0,0 0 15,0 1-15,0-1 0,0 0 0,0 0 16,0 0-16,0 0 16,21-21-1,0 0-15,0 0 16,0 0-16,0 0 16,1 0-16,-22-21 0,21 0 0,0 21 15,-21-21-15,0 0 0,21 0 0,0-1 16,-21 1-16,0 0 15,0 0-15,0 0 0,0 0 0,0-1 16,0 1 0,21 42 46</inkml:trace>
  <inkml:trace contextRef="#ctx0" brushRef="#br0" timeOffset="189931.92">17716 6329 0,'0'0'0,"-21"0"15,0 0 1,0 21-1,0 0-15,0 0 0,-1 1 16,22-1-16,0 0 0,-21 0 0,21 0 16,-21 0-16,21 1 0,0-1 15,0 0-15,0 0 0,0 0 16,0 0-16,0 1 0,21-22 31,0 0-31,1 0 16,-1 0-16,0 0 15,0-22-15,0 22 0</inkml:trace>
  <inkml:trace contextRef="#ctx0" brushRef="#br0" timeOffset="190702.99">17970 6075 0,'0'0'0,"0"-21"15,-21 21 1,21 21 15,-21-21-31,21 21 0,0 0 0,0 0 16,0 22-16,0-22 0,0 0 0,0 21 16,0-20-16,-21 20 0,21-21 15,-21 21-15,21-20 0,0 20 0,0-21 16,-21 21-16,21-20 0,-22-1 0,22 0 15,0 21-15,0-21 16,0 1-16,0-1 0,0 0 16,22-21-1,-1 0-15,0 0 16,0-21-16,0 0 16,-21-1-16,21 22 0,1-21 15,-22 0-15,0 0 0,21 0 0,0 0 16,-21-1-16,21 1 0,-21 0 15,0 0-15,0 0 0,21 21 0,-21-21 16,0 42 31,0 0-47,0 0 16,0 0-16,0 0 0,-21 1 0,21-1 15,0 0-15,0 0 0,0 0 16,0 0-16,0 1 15,21-22 17,0 0-17,1 0-15,-1 0 16,-21-22-16,21 22 0,0-21 0,0 0 16,-21 0-16,21 21 0,1-21 0,-22 0 15,0-1-15,21 1 0,-21 0 16,21 21-16,-21-21 0,0 42 31,0 0-15,0 0-16,0 1 0,0-1 15,0 0-15,0 0 0,-21 0 16,21 0-16,0 1 16,0-1-1,21-21 16,0 0-15,0-21-16</inkml:trace>
  <inkml:trace contextRef="#ctx0" brushRef="#br0" timeOffset="191109.07">18394 6519 0,'0'0'0,"0"-21"15,0 0-15,0 0 0,0 0 16,21 21-16,0-21 0,0 21 16,0 0-16,-21-22 15,22 22-15,-1 0 0,0 0 16,-21 22-16,0-1 0,0 0 16,0 0-16,0 0 15,0 0-15,0 1 0,0-1 0,0 0 16,0 0-16,0 0 0,0 0 15,-21 1-15,0-1 16,21-42 31,0-1-47,21 22 0,-21-21 0,21 21 16,-21-21-16,0 0 0,0 0 0,21 0 15,0 21-15,-21-22 0,21 1 16,-21 0-16,22 21 0,-22-21 15,21 21-15,0 0 32</inkml:trace>
  <inkml:trace contextRef="#ctx0" brushRef="#br0" timeOffset="191543.82">18775 6562 0,'21'0'0,"21"0"16,-21 0 0,1 0-16,-1 0 0,0 0 15,0-21-15,0 21 0,0 0 0,1-22 16,-22 1-16,21 21 15,-21-21-15,0 0 0,0 0 16,0 0-16,0-1 16,-21 1-1,-1 21-15,1 0 16,0 21-16,0 1 16,0-1-16,21 0 15,0 0-15,-21 0 0,-1 0 0,22 1 16,0-1-16,0 0 0,0 0 15,-21 0-15,21 0 0,0 1 16,0-1-16,0 0 0,0 0 16,21 0-16,1-21 15,-1 0-15,0 0 16,0 0-16,0 0 0,0 0 16,1 0-16,-1 0 0,0 0 0,0-21 15,0 0-15,0 21 0,-21-21 16,22 0-16,-1-1 0</inkml:trace>
  <inkml:trace contextRef="#ctx0" brushRef="#br0" timeOffset="191995.23">18013 6138 0,'0'0'0,"-21"0"0,21-21 31,21 21-31,0 0 0,0 0 0,0 0 16,0-21-16,22 21 0,-1-21 15,0 21-15,1 0 0,-1-21 0,0 21 16,1 0-16,-1 0 0,0-21 0,1 21 16,-1 0-16,0 0 0,-20 0 15,-1-22-15,21 22 0,-21 0 16,0 0-16,-42 0 78</inkml:trace>
  <inkml:trace contextRef="#ctx0" brushRef="#br1" timeOffset="197803.06">13081 7027 0,'0'0'0,"21"0"0,0 0 0,0-21 16,1 21-16,-1-21 0,0 21 15,-21-21-15,21 21 0,0-21 0,0 0 16,-21-1-1,22 22-15,-44 22 63,1-22-63,0 21 0,0 0 16,0 0-16,0 0 0,-1 0 0,1 1 15,-21-1-15,21 0 0,-22 21 16,22-21-16,0 22 0,-21-1 15,21 0-15,-22-20 0,22 20 0,-21 0 16,21 1-16,-1-1 0,-20 0 0,21 1 16,-21-1-16,-1 0 0,1 1 15,0-1-15,-1 0 0,1 1 0,-22 20 16,22-21-16,-21 22 0,-1-22 0,1 22 16,-1-22-16,1 22 0,20-22 15,-20 0-15,-1 22 0,22-22 0,-22 0 16,-20 43-16,20-43 0,1 1 15,20 20-15,-20-20 0,-1 20 16,-20-21-16,20 22 0,1-1 16,-22 1-16,0-22 0,22 22 0,-22-22 15,22 22-15,-22-22 0,22 21 16,-1-20-16,1-1 0,20 0 0,-20 1 16,20-1-16,1 0 0,21-20 0,-21-1 15,20 0-15,1 0 0,21 0 16,-21-21-16,21 21 15,0-42 17,0 0-17,0 0-15,0 0 16,0 0 0,0-1-1,0 1-15,0 0 16,0 0-16,0 0 0</inkml:trace>
  <inkml:trace contextRef="#ctx0" brushRef="#br1" timeOffset="198271.79">10266 9313 0,'0'-21'0,"0"0"15,0 0-15,0 0 16,0 0-1,0 42 32,0 0-47,0 0 16,0 0-16,0 0 0,0 1 0,0-1 16,0 0-16,0 0 0,-21 0 15,-1 0-15,22 1 0,-21 20 0,0-21 16,0 0-16,0 0 0,0 1 0,-1-1 15,22 0-15,-21 0 16,0-21-16,21 21 16,21-21 31,0 0-47,1 0 0,-1 0 0,0 0 15,21 0-15,-21 0 0,22 0 16,-1 0-16,-21 0 0,22 0 0,-22 0 15,21 0-15,-21 0 0,22 0 0,-22 0 16,0 0-16,0 0 0,0 0 16,0 0-16,-21-21 31,0 0-15,0 0-16,0 0 0,0-1 15,0 1-15</inkml:trace>
  <inkml:trace contextRef="#ctx0" brushRef="#br1" timeOffset="199291.56">9673 8149 0,'0'-21'63,"0"0"-47,0 0-16,0 0 15,21-1-15,0 22 16,-21-21-16,22 21 0,-1-21 0,0 21 15,0 0-15,0 0 0,0 0 16,1 0-16,-1 0 0,0 0 16,-21 21-16,21-21 0,-21 21 0,0 22 15,0-22-15,0 0 0,0 21 16,0-20-16,0-1 0,0 21 0,0-21 16,21 0-16,-21 1 0,0-1 15,0 0-15,21-21 16,1 0-16,-1 0 15,0 0-15,0 0 0,0 0 16,0-21-16,1 0 0,-22-1 16,21 1-16,0 0 0,0 0 0,-21 0 15,0 0-15,21-1 0,-21-20 16,21 21-16,-21 0 0,0 0 0,0-1 16,0 1-16,0 0 0,0 0 15,0 0-15,0 42 47,0 0-47,0 0 16,0 0-16,0 1 0,22-1 0,-22 0 15,0 21-15,0-21 0,21 22 0,-21-22 16,0 21-16,0 1 0,0-22 16,0 21-16,0-21 0,0 22 0,0-1 15,0-21-15,0 21 0,0-20 0,0 20 16,0 0-16,0-21 0,0 22 15,0-22-15,0 21 0,0-21 0,0 1 16,0-1-16,0 0 0,0 0 16,0 0-16,0 0 0,0 1 15,-21-22 1,-1 0 0,1 0-16,0 0 0,0-22 15,21 1-15,-21 0 0,0 0 16,21 0-16,0 0 0,0-22 0,-22 22 15,22-21-15,0 21 0,0-22 0,0 22 16,0-21-16,0 21 0,0-22 16,22 22-16,-22-21 0,21 21 0,0-22 15,0 22-15,0-21 0,0 21 0,1-1 16,-22 1-16,21-21 0,0 21 16,0 0-16,0-1 0,-21 1 15,21 0-15,1 0 0,-22 0 16,0 0-16</inkml:trace>
  <inkml:trace contextRef="#ctx0" brushRef="#br1" timeOffset="200131.26">10456 8086 0,'21'0'31,"1"0"-15,-22-21-16,21 21 16,-21-22-16,0 1 0,21 0 15,0 0-15,-21 0 0,0 0 16,0-1-16,0 1 16,0 42 30,-21 1-46,21-1 0,-21 0 0,21 0 16,0 0-16,-21 0 0,21 1 0,0-1 16,0 21-16,0-21 15,0 0-15,0 1 0,0-1 0,0 0 16,0 0-16,0 0 16,21-21-1,0 0 1,0 0-16,0-21 0,0 21 15,-21-21-15,22 0 0,-1 21 16,0-21-16,0-1 0,0 1 0,0 0 16,22-21-16,-22 21 0,0-1 0,0-20 15,0 21-15,1 0 0,-1-22 16,0 22-16,0 0 0,-21 0 16,21 21-16,-21-21 0,21 21 0,-21-21 15,-21 21 1,0 0-1,0 21-15,0 0 0,0-21 0,21 21 16,-22 0-16,22 0 0,-21 1 0,21-1 16,0 0-16,0 0 15,0 0 1,21-21 0,1 0-16,-1 21 0,0-21 0,0 0 15,0 0-15,0 0 16,1 0-16,-1 0 0,-21 22 0,21-22 15,0 21-15,-21 0 16,0 0-16,0 0 16,0 0-16,-21-21 0,0 22 15,0-22-15,-1 21 0,1-21 16,0 0-16,0 0 0,0 21 0,0-21 16,-1 0-16,1 0 15,0 0 1,0 0-16,21-21 15</inkml:trace>
  <inkml:trace contextRef="#ctx0" brushRef="#br1" timeOffset="201136.1">6794 9610 0,'-21'21'63,"21"0"-63,0 0 0,0 0 0,0 1 15,0 20-15,0 0 0,0 1 0,0-1 16,0 0-16,0 1 0,-21-1 16,21 21-16,0-20 0,0-1 0,0 22 15,0-1-15,0 1 0,0-22 16,-21 21-16,21 1 0,-21-1 0,21-20 16,-21 20-16,21 1 0,0-22 0,0 0 15,-22 22-15,22-22 0,-21 1 16,21-1-16,0 0 0,0 1 0,0-1 15,0 0-15,0-21 0,0 22 0,0-22 16,0 21-16,0-21 16,0 1-16,0-44 31,21 1-31,-21 0 16,0-21-16</inkml:trace>
  <inkml:trace contextRef="#ctx0" brushRef="#br1" timeOffset="203488.15">6752 9779 0,'0'0'0,"0"-21"15,-21 21 17,42 0 30,0 0-62,0 0 0,1 21 16,-1-21-16,0 0 0,21 0 15,-21 0-15,22 21 0,-22-21 0,64 0 16,-43 0-16,0 0 16,1 0-16,-1 0 0,21 21 0,-20-21 15,20 0-15,1 0 0,-1 0 0,1 0 16,-1 0-16,1 0 0,-1 0 15,22 0-15,-22 0 0,1 0 0,21 0 16,-22 0-16,1 0 0,20 0 16,-20 0-16,20 0 0,1 0 0,-21 0 15,20 0-15,1 0 0,0 0 16,-22 0-16,22 0 0,-1 0 16,-20 0-16,-1 0 0,22 0 0,-21 0 15,20 0-15,-20 0 0,20 0 0,1 0 16,0 0-16,-1 0 0,1 0 15,-21 0-15,20 0 0,1 0 0,-22 0 16,1 0-16,21 0 0,-22 0 0,1 0 16,20 0-16,-20 0 0,20 0 15,-20 0-15,21 0 0,-22 0 0,22 0 16,-22-21-16,1 21 0,-1 0 0,1 0 16,-1 0-16,1 0 15,-22 0-15,22 0 0,-22 0 0,21 0 16,-20 0-16,-1 0 0,22 0 0,-22 0 15,0 0-15,1 0 0,-1 0 16,0 0-16,1 0 0,-1 0 0,-21 0 16,21 0-16,1 0 0,-22 0 0,21 0 15,-21 0-15,22 0 0,-22 0 16,21 0-16,-21 0 0,1 0 0,20 0 16,-21 0-16,0 0 0,0 0 0,1 0 15,-1 0-15,0 0 0,0 0 16,0 0-16,0 0 15,1 0-15,-1 0 16,-21 21 31,0 1-31,0-1-1,0 0-15,0 0 16,0 0-16,0 0 0,0 1 0,-21-22 15,21 21-15,0 0 0,-22 0 16,22 21-16,-21-20 0,21-1 16,0 0-16,0 0 0,-21 21 0,21-20 0,0-1 15,-21 21-15,21-21 16,0 22-16,0-1 0,0 0 0,0 1 16,0-22-16,0 21 0,0 0 0,0 1 15,0-1-15,0 0 0,0-20 0,0 20 16,0 0-16,0-21 0,0 22 15,0-1-15,0-21 0,0 22 0,0-22 16,0 21-16,0 0 0,0-20 0,0 20 16,0 0-16,0 1 0,0-22 15,0 21-15,0 0 0,0-20 0,0 20 16,0 0-16,0-21 0,0 22 0,0-22 16,0 21-16,0-21 0,0 22 15,0-22-15,0 0 0,0 0 16,0 22-16,0-22 0,0 0 0,0 0 15,-21 0-15,21 0 0,0 1 16,-21-22-16,21 21 0,0 0 0,-22-21 16,22 21-1,-21-21 1,0 0-16,0 0 16,0 0-16,0 0 15,-1 0-15,1-21 0,0 21 16,-21 0-16,21 0 0,-22 0 0,22 0 15,-21-21-15,-1 21 0,1 0 16,0 0-16,-1 0 0,1 0 16,0 0-16,-1 0 0,1 0 0,0 0 15,-22 0-15,22 0 0,0 0 0,-1 0 16,-20 0-16,20 0 0,1-21 0,-21 21 16,-1 0-16,1 0 0,20 0 15,-20 0-15,-1 0 0,1 0 0,-1 0 16,22 0-16,-22 0 0,1 0 0,-1 0 15,1 0-15,-1-22 0,22 22 16,-21 0-16,-1 0 0,22 0 16,-22 0-16,1 0 0,-1 0 0,1 0 15,-1 0-15,22-21 0,-22 21 0,1 0 16,-1 0-16,1 0 0,21 0 16,-22 0-16,22 0 0,-1 0 0,1 0 15,0 0-15,-1 0 0,1 0 0,0 0 16,-1 0-16,1-21 0,0 21 15,-1 0-15,1 0 0,-21 0 0,20 0 16,-20 0-16,20 0 0,-20 0 0,21 0 16,-22 0-16,22 0 0,-1 0 15,1 0-15,0-21 0,-1 21 0,22 0 16,-21 0-16,21 0 0,0 0 16,-1 0-16,-20 0 0,21 0 0,0 0 15,0 0-15,-1 0 0,-20-21 16,21 21-16,0 0 0,0 0 0,-1 0 15,-20 0-15,21 0 0,0 0 0,0 0 16,-1 0-16,1 0 0,-21 0 16,21 0-16,0 0 0,-1 0 0,1 0 15,0 0-15,-21 0 0,21 0 0,-22 0 16,22 0-16,0 0 0,-21 0 16,-1 0-16,22 0 0,-21 0 0,21 0 15,-22 0-15,22 0 0,0 21 0,-21-21 16,20 0-16,1 0 0,0 0 15,0 0-15,0 0 0,0 0 16,-1 0-16,1 0 0,0 0 16,0 0-16,0 0 15,0 0-15,-1 0 16,1 0-16,0 0 16,0 0-16,0 0 15,0 0-15,-1 0 0,1 0 16,0 0-16,0 0 0,0 0 15,0 0-15,-1 0 16,1 0-16,0 0 172,0 0-141,21-21 16,0 0-31,0-1-1,0 1-15,0 0 0,0 0 16,0 0-16,0 0 0,-21-1 16,21 1-16,0-21 0,0 21 0,-21 0 15,21-1-15,0 1 0,0 0 31,0 0-15,0 0 15,21 21-15</inkml:trace>
  <inkml:trace contextRef="#ctx0" brushRef="#br1" timeOffset="205633.86">16573 6943 0,'0'0'0,"-21"0"0,0 0 15,0 0-15,0 0 16,0-21-16,-1 21 16,1 0-16,0-22 0,0 1 15,0 21-15,0-21 16,-1 21-16,22 21 47,0 0-47,0 1 15,22-1-15,-22 0 0,21 0 0,0 0 16,0 22-16,0-22 0,0 0 16,-21 21-16,43 1 0,-22-1 15,0 0-15,0 1 0,22-1 0,-22 0 16,21 1-16,-21-1 0,22 0 16,-22 1-16,21 20 0,-21-21 0,22 1 15,-1-1-15,-21 22 0,21-22 0,1 21 16,-22-20-16,21 20 0,1 1 15,-1-22-15,0 22 0,1-22 0,-1 21 16,21-20-16,-20-1 0,-1 22 16,0-22-16,1 0 0,-1 1 15,0-1-15,1 0 0,-22 22 0,21-22 0,-21 0 16,1 1-16,-1 20 0,0-20 16,0-1-16,0 0 0,0 1 15,1-22-15,-1 21 0,0 0 0,0-20 16,0 20-16,0-21 0,1 21 0,-1-20 15,0-1-15,-21 21 0,21-21 16,0 0-16,0 1 0,1-1 0,-1 0 16,0 0-16,-21 0 0,21 0 0,0 1 15,-21-1-15,0 0 0,21-21 16,1 21-16,-22 0 0,21-21 0,-21 21 16,0 1-1,21-22-15,-21 21 31,21-21 48,0 0-64,-21-21 16,0-1-31,0 1 16,0 0 0,0 0-16,0 0 15,0 0-15,0-1 0,-21 1 0,21 0 16,-21 0-16,21 0 0,0 0 0,0-1 16,0 1-16,-21 0 15,21 0-15,0 0 0,-21 0 16,21-1-16,0 1 15,0 42 64,0 1-64,0-1-15,0 0 0,0 0 16,21 0-16,-21 0 15,21-21-15,-21 22 0,21-1 0,-21 0 16,21 0-16,0 0 0,-21 0 16,0 1-16,22-1 15,-1 0-15,-21 0 0,21-21 16,-21 21-16,0 0 16,0 1-16,0-1 31,0 0-16,-21-21-15,0 0 0,-1 0 16,1 21-16,0-21 16,-21 0-16,21 0 0,-1 0 0,-20 21 15,21-21-15,-21 0 0,-1 0 0,22 0 16,-21 21-16,-1-21 0,22 0 0,-21 0 16,21 22-16,-22-22 0,22 0 15,0 0-15,0 0 0,-21 0 0,20 0 16,1 0-16,0 0 15,21-22 32,0 1-31,0 0-16,21 0 16,0 0-16</inkml:trace>
  <inkml:trace contextRef="#ctx0" brushRef="#br1" timeOffset="206063.9">18457 7938 0,'0'0'0,"-21"-22"16,21 1-16,-21 21 16,0 21-1,21 1-15,-21-1 0,21 0 16,0 0-16,0 21 0,-22 1 15,22-1-15,0 0 0,-21 1 16,21-1-16,0 0 0,0 1 0,0-1 16,0-21-16,0 22 0,0-22 0,-21 21 15,21-21-15,0 0 0,0 1 16,0-1-16,0 0 0,0 0 16,0-42 30,0 0-46,0 0 0,21-1 0</inkml:trace>
  <inkml:trace contextRef="#ctx0" brushRef="#br1" timeOffset="206591.6">18309 8107 0,'0'0'0,"-21"-42"15,21 20-15,0 1 0,0 0 0,0 0 16,0 0-16,0 0 0,0-1 31,21 22-31,0 0 0,0 0 0,1 0 16,-1 0-16,0 22 0,-21-1 16,21 0-16,0 0 0,22 0 15,-22 22-15,0-1 0,0 0 0,0-21 16,0 22-16,1-1 0,-22 0 15,21-20-15,0 20 0,0-21 0,-21 21 16,0-20-16,0-1 0,21 0 0,-21 0 16,0 0-16,0 0 15,0-42 32,0 0-47,0 0 0,0 0 0,0 0 16,0-1-16,0-20 0,0 0 0,21-1 15,-21 1-15,22-21 16,-22 20-16,0 1 0,21 0 0,0-1 16,-21 1-16,21 21 0,-21 0 0,0-1 15,21 1-15,-21 0 0,21 21 16,-21-21-16,22 21 16,-1 0-1,-21 21 16,0 0-15,0 0 0,0 1-16</inkml:trace>
  <inkml:trace contextRef="#ctx0" brushRef="#br1" timeOffset="206987.44">19113 8170 0,'0'0'0,"0"22"0,-21-22 16,0 21-16,21 0 0,-21-21 0,21 21 16,0 0-16,-21 0 0,21 1 0,0-1 15,0 0 1,0 0-16,0 0 0,0 0 15,21 1-15,0-22 16,0 0-16,0 0 16,1 0-16,-1 0 0,0-22 15,0 22-15,0-21 0,0 0 0,-21 0 16,0-21-16,0 20 16,0 1-16,0 0 0,0-21 0,0 21 15,0-1-15,-21 1 0,21 0 16,-21 0-16,0 21 0,0 0 0,0 0 15,-1 0-15,1 0 16,0 21-16,0 0 16,21 0-16,0 1 0,-21-1 15,0 0-15</inkml:trace>
  <inkml:trace contextRef="#ctx0" brushRef="#br1" timeOffset="208859.07">16891 10287 0,'0'-21'0,"0"0"16,0 0-16,0-1 0,0 1 16,0 0-16,0 0 15,-21 21 1,21 21 15,0 0-31,0 0 0,0 1 16,0 20-16,0-21 0,0 21 0,0 1 15,0 20-15,0-20 0,0 20 0,0-21 16,0 22-16,0-1 0,0-20 16,0 20-16,0-20 0,0 20 15,0 1-15,0-1 0,-21-21 0,21 22 0,0-1 16,-22 1-16,22-1 0,0 1 16,0-22-16,0 22 0,0-22 15,-21 0-15,21 1 0,0-22 0,0 0 16,0 0-16,0 0 0,0 1 0,0-44 47,0 1-47,0-21 0,0 21 0,0-22 15,21 22-15,-21-21 0,0 0 0</inkml:trace>
  <inkml:trace contextRef="#ctx0" brushRef="#br1" timeOffset="210595.8">17018 10266 0,'0'0'0,"-21"0"0,0 0 31,-1 0-16,44 0 17,-1 0-32,0 0 0,0 0 15,0 0-15,22 0 0,-22 0 16,21 0-16,22 0 0,-22 0 0,21 0 16,1 0-16,-1 0 0,22 0 0,-21 0 15,-1 0-15,22 0 0,-22 0 16,22 0-16,0 0 0,-1 0 0,22 0 15,-21 0-15,21 0 0,-1 0 0,1-21 16,0 21-16,0 0 0,0 0 16,0-21-16,21 21 0,-22-22 0,1 22 15,0 0-15,0 0 0,0 0 0,0 0 16,-1-21-16,1 21 0,0 0 16,0 0-16,21 0 0,-21 0 15,0-21-15,-1 21 0,1 0 0,0 0 16,-21 0-16,21 0 0,-1 0 0,-20 0 15,21 0-15,0 0 0,-22 0 16,22 0-16,-21 0 0,0 0 0,-1 0 16,1 0-16,0 0 0,-22 0 15,22 0-15,-1 0 0,-20 0 0,21 0 16,-1 0-16,-20 0 0,20 0 0,-20 0 16,-1 0-16,1-21 0,-1 21 15,-20 0-15,20 0 0,-20 0 16,-1 0-16,0 0 0,1 0 0,-1 0 0,-21 0 15,21-21-15,-20 21 0,-1 0 16,0 0-16,0 0 16,-21 21 31,0 0-47,0 0 0,0 0 15,0 1-15,0-1 0,-21 0 16,21 0-16,0 21 0,0-20 15,-21-1-15,21 21 0,-21 0 0,21-20 16,0 20-16,-22 0 0,22 1 16,-21-1-16,21 0 0,0 1 0,0-1 15,0 0-15,0-21 0,0 22 16,0-1-16,0 0 0,0 1 0,0-1 16,0-21-16,0 22 0,0-1 15,0 0-15,0-21 0,0 22 0,0-1 16,0-21-16,0 22 0,0-22 0,-21 21 15,21-21-15,0 0 0,0 1 16,-21-1-16,21 0 0,0 0 0,0 0 16,0 0-16,-21-21 0,0 22 15,21-1-15,-22-21 16,1 0-16,0 0 16,0 21-16,0 0 15,0-21-15,-1 0 16,1 0-16,0 21 0,0-21 15,-21 0-15,20 0 0,-20 0 0,0 21 16,-1-21-16,1 0 0,-21 0 0,20 0 16,-20 0-16,20 0 0,-20 0 0,-1 0 15,1 0-15,21 0 0,-43 0 16,21 0-16,1 0 0,-1 0 0,-20 0 16,20 0-16,-20 0 0,20 0 0,-21 0 15,1 0-15,-1 0 0,0 0 16,22 0-16,-22 0 0,1 0 15,20 0-15,-21 0 0,22 0 0,-22 0 16,1 0-16,-1 0 0,21 0 0,-20 0 16,-1 0-16,0 0 0,1 0 15,20 0-15,-20 0 0,-1-21 0,21 21 16,1 0-16,-1 0 0,1 0 0,-1 0 16,-63 0-16,85 0 0,-21 0 15,-1 0-15,1 0 0,20 0 16,-20 0-16,-1 0 0,22 0 0,-22 0 15,1 0-15,21 0 0,-22 0 0,22 0 16,-22 0-16,22 0 0,0 0 16,-1 0-16,1 0 0,0-21 15,-1 21-15,22 0 0,-21 0 0,-1 0 16,22 0-16,-21-21 0,0 21 0,-1 0 16,22 0-16,-21 0 0,-1 0 15,1 0-15,0-21 0,-1 21 0,1 0 16,0 0-16,21 0 0,-22 0 0,22 0 15,0 0-15,-21 0 0,20 0 16,1-21-16,0 21 0,0 0 0,0 0 16,0 0-16,-1 0 0,1 0 15,0 0-15,0 0 16,0 0-16,0 0 16,-1 0-16,1 0 0,0 0 15,0 0-15,0 0 0,0 0 16,-1 0-16,1 0 0,0 0 15,0 0-15,0 0 0,0 0 0,-1 0 16,1 0-16,0 0 0,0 0 0,0 0 16,0 0-16,-1 0 0,1 0 15,0 21-15,0-21 0,0 0 0,0 0 16,-1 0-16,1 0 0,0 0 16,0 0-1,0 0 1,0 0-16,-1 0 15,1 0 1,0 0-16,0 0 16,0 0-16,0 21 15,-1-21 1,1 0-16,0 0 0,0 0 16,0 0-16,21 21 46,-21-21 1</inkml:trace>
  <inkml:trace contextRef="#ctx0" brushRef="#br0" timeOffset="-211734.13">7302 10181 0,'0'0'0,"0"-21"78,0 0-63,22 0-15,-1 21 16,0 0 0,0 0-16,0 0 0,0 21 15,1-21-15,-1 21 16,-21 0-16,21 0 0,-21 1 0,21-1 16,-21 0-16,0 21 0,0-21 15,0 22-15,0-22 0,0 21 0,0 1 16,0-22-16,-21 0 0,0 0 0,21 0 15,-21 0-15,21 1 0,-22-22 16,1 0 0,0-22-1,21 1-15,0 0 0,0 0 16,0 0-16,0 0 0,0-22 0,0 22 16,0-21-16,0 21 0,0-22 15,21 22-15,0 0 0,1 0 0,-22 0 16,21-1-16,0 1 0,0 21 15,-21-21-15,21 21 0,0 0 0,1 0 32,-1 0-32,0 0 0,0 0 15,0 0 1,0 0 0</inkml:trace>
  <inkml:trace contextRef="#ctx0" brushRef="#br0" timeOffset="-211305.37">7853 10329 0,'21'0'31,"0"0"-31,0-21 16,0 0-16,1 21 15,-22-21-15,21 0 16,0 21-16,-21-21 0,21 21 16,-21-22-16,0 1 0,0 0 15,0 0 1,-21 21 0,0 0-16,0 0 0,-1 0 15,1 21-15,0 0 0,0 0 16,0 1-16,0-1 0,21 0 0,-22 0 15,1 0-15,0 0 0,21 22 16,0-22-16,0 0 0,0 0 0,0 0 16,0 1-16,0-1 15,0 0-15,21 0 0,0-21 16,1 21-16,-1-21 0,0 0 16,0 0-16,0 0 0,0 0 15,1 0-15,-1 0 0,0-21 0,0 0 16,0 21-16,0-21 0,1 0 15,-1-1-15,0-20 0,0 21 0,0-21 16</inkml:trace>
  <inkml:trace contextRef="#ctx0" brushRef="#br0" timeOffset="-210989.56">8403 9885 0,'0'21'15,"-21"-21"-15,21 21 16,-21 0-16,21 1 0,-21-1 0,21 0 16,-22 0-16,22 0 0,0 0 0,0 1 15,-21 20-15,21-21 0,-21 0 16,0 22-16,21-22 0,0 21 0,-21-21 16,21 22-16,-21-22 0,21 21 15,-22-21-15,22 0 0,0 1 16,0-1-16,0 0 0,0 0 0,0 0 15,22-21 17,-1 0-32,0 0 0,-21-21 0,21 0 15,0 0-15,0 0 0,1 21 16,-1-22-16,-21-20 0,21 21 0,0 0 16,0 0-16</inkml:trace>
  <inkml:trace contextRef="#ctx0" brushRef="#br0" timeOffset="-209729.77">8530 10224 0,'21'-22'15,"-63"86"-15,63-106 0,0-1 16,-21 64 15,0 1-31,-21-22 16,21 21-16,-21 0 0,21 0 0,0 0 16,-21 0-16,21 1 0,0 20 15,0-21-15,0 0 0,0 0 0,0 1 16,0-1-16,0 0 15,0 0 1,21-21-16,0 0 16,0 0-16,0 0 15,1 0-15,-1-21 0,0 0 0,0 0 16,0-1-16,0 22 16,1-21-16,-22 0 0,21 0 15,-21 0-15,21 0 0,-21-1 0,0 1 16,0 0-16,21 21 15,-21-21-15,-21 21 47,21 21-47,0 0 16,0 0-16,-21 1 0,21-1 0,-21 0 16,21 0-16,0 0 0,0 0 15,0 1-15,0-1 0,0 0 16,0 0-16,0 0 15,21-21 1,0 0-16,0 0 0,0 0 16,22 0-16,-22 0 0,0 0 15,0-21-15,0 21 0,0-21 0,22 0 16,-22 0-16,0-1 0,0 1 0,0 0 16,1 0-16,-1 0 0,-21 0 15,0-1-15,21 22 0,-21-21 0,0 0 16,0 0-1,-21 21 1,0 0-16,-1 0 0,1 0 16,0 21-1,21 0-15,0 0 16,0 1-16,0-1 0,0 0 16,0 0-1,21-21-15,-21 21 0,21-21 0,-21 21 16,22-21-16,-22 22 0,0-1 15,21 0-15,0-21 16,0 21-16,0-21 16,0 0-16,1 0 0,-1 0 15,0 0-15,0 0 0,0 0 16,0 0-16,1-21 16,-1 21-16,-21-21 0,21 0 15,0-1-15,-21 1 0,21 0 16,-21 0-16,0 0 0,0 0 15,0-1-15,0 1 16,0 42 31,0 1-47,0-1 0,0 0 16,0 0-16,-21-21 0,21 21 15,0 0-15,-21 1 0,21-1 0,-21 0 16,21 0-16,0 0 15,0-42 48,0 0-63,0 0 16,0 0-16,0-1 0,0 1 0,0 0 15,21 0-15,-21 0 0,21 0 16,-21-1-16,21 1 0,0 0 0,-21 0 15,22 0-15,-1 21 0,0-21 0,0 21 16,0 0-16,0 0 0,1 0 16,-1 0-16,0 0 0,0 0 15,-21 21-15,21 0 16,-21 0-16,0 0 0,0 0 16,0 1-16,0-1 0,0 0 0,0 0 15,0 0-15,-21 0 16,21 1-16,0-1 0,0 0 15,-21 0-15,21 0 16,0-42 47,0 0-63,0 0 15</inkml:trace>
  <inkml:trace contextRef="#ctx0" brushRef="#br0" timeOffset="-209393.35">8297 10097 0,'21'0'15,"22"0"-15,-22 0 16,0 0-16,21-22 0,1 22 0,-22 0 16,21 0-16,1-21 0,-1 21 0,0 0 15,-21 0-15,1 0 0,20 0 16,-42-21-16,21 21 0,0 0 15,0 0 1</inkml:trace>
  <inkml:trace contextRef="#ctx0" brushRef="#br0" timeOffset="-207857.22">10604 10181 0,'0'-21'15,"0"0"-15,0 0 16,0 0 0,-21 42 31,21 0-47,0 0 0,0 0 0,0 22 15,-21-22-15,21 21 0,-21 0 0,21 1 16,0-1-16,0 0 0,-21 1 15,21-1-15,-21 0 0,21-20 0,-22 20 16,22-21-16,0 0 0,0 0 0,0 1 16,-21-22-1,21-22 1,-21 22 0,21-21-16,0 0 0</inkml:trace>
  <inkml:trace contextRef="#ctx0" brushRef="#br0" timeOffset="-207152.94">10160 10456 0,'0'0'0,"0"22"16,21-22-1,0 0 1,0 0-16,1 0 0,-1 0 0,0 0 15,21-22-15,-21 1 0,22 21 0,-1-21 16,0 0-16,1 0 0,-1 0 16,22 21-16,-22-22 0,0 1 0,1 0 15,-1 0-15,0 0 0,1 0 0,-22 21 16,0-22-16,0 1 0,0 21 16,-21-21-16,0 0 0,0 0 15,-21 21 1,0 0-1,0 0-15,0 0 16,-1 21-16,22 0 0,0 0 0,0 0 16,-21 1-16,21-1 0,-21 0 15,21 21-15,-21-21 0,21 22 0,0-22 16,0 21-16,-21-21 0,21 22 0,-21-22 16,21 0-16,0 21 0,0-20 15,-22-1-15,22 0 0,0 0 16,-21-21-16,21 21 0,0-42 47,0 0-32,0 0-15,0 0 16,0-1-16,21 1 0,1 0 0,-22 0 16,21 0-16,0 0 0,0-1 0,21 1 15,-20 21-15,-1-21 0,0 0 16,21 21-16,-21 0 0,1 0 0,-1 0 15,0 0-15,0 0 0,0 0 0,0 21 16,-21 0-16,22 0 16,-22 1-16,0-1 0,0 0 15,0 0-15,0 0 0,0 0 0,0 1 16,-22-1-16,1 0 0,21 0 16,0 0-16,-21-21 15,0 21-15,0-21 16,42-21 15,0 0-31,0 0 16,0 0-16,1 0 0</inkml:trace>
  <inkml:trace contextRef="#ctx0" brushRef="#br0" timeOffset="-206744.69">11324 10541 0,'0'0'0,"21"0"31,0 0-31,1 0 0,-1 0 16,0-21-16,0 0 0,0 21 15,0-21-15,1 21 0,-1-22 0,0 1 16,0 21-16,0-21 0,-21 0 15,0 0-15,21 21 0,-21-21 16,-21 21 0,0 0-1,0 0-15,0 0 0,0 0 0,-22 21 16,22 0-16,0 0 0,0 0 0,0 0 16,-1 1-16,1-1 0,21 0 15,0 21-15,0-21 0,0 1 0,0-1 16,0 0-16,0 0 0,0 0 15,21-21-15,1 0 16,-1 0-16,0 0 0,0 0 0,0 0 16,0 0-16,1 0 0,-1 0 0,0 0 15,0-21-15,0 21 0,0-21 16</inkml:trace>
  <inkml:trace contextRef="#ctx0" brushRef="#br0" timeOffset="-205689.31">7197 11494 0,'0'-22'0,"0"1"15,21 21 1,-21-21-16,0 0 0,21 21 16,0-21-16,-21 0 0,0-1 15,21 22-15,-21-21 16,0 0-16,0 0 0,0 0 15,0 0-15,0-1 16,-21 22-16,0-21 0,0 21 16,0 0-16,-22 0 0,22 0 15,0 21-15,0 1 0,-22-1 0,22 0 16,0 0-16,0 21 0,0-20 16,0-1-16,-1 21 0,1-21 0,0 22 15,0-22-15,21 21 0,0-21 0,0 0 16,0 1-16,0-1 15,21-21 1,0 0-16,0 0 0,1 0 16,20-21-16,-21-1 0,0 1 15,0 0-15,22 0 0,-22 0 0,0 0 16,21-1-16,-20 1 0,-1 0 0,0 0 16,-21 0-16,21 0 0,0-1 15,-21 1-15,0 0 0,0 0 0,0 42 31,0 0-15,0 0-16,0 1 0,0 20 16,0-21-16,0 0 0,0 0 0,0 1 15,0-1-15,0 0 0,0 0 16,0 0-16,21-21 16,1 0-16,-1 0 0,21 0 15,-21 0-15,0 0 16,1-21-16,-1 21 0,21-21 15,-21 0-15,0 21 0</inkml:trace>
  <inkml:trace contextRef="#ctx0" brushRef="#br0" timeOffset="-205181.17">7916 11282 0,'0'0'0,"0"-42"15,0 20-15,-21 1 16,0 21-16,0 0 15,0 0-15,-1 0 0,-20 21 16,21-21-16,0 22 0,0-1 0,-1 0 16,1 0-16,0 0 0,0 0 0,0 1 15,21-1-15,0 0 0,-21 0 16,21 21-16,0-20 0,0-1 0,0 0 16,0 0-16,0 0 15,21-21-15,0 0 16,0 0-16,0 0 15,0-21-15,1 0 0,-1 21 0,0-21 16,0 0-16,0-1 16,0 1-16,1-21 0,-1 21 0,0 0 15,0-22-15,0 22 0,0-21 0,1-1 16,-22 22-16,0-21 0,0 0 0,0 20 16,21 1-16,-21-21 0,0 21 15,0 0-15,0-1 0,0 1 0,-21 21 31,21 21-31,-22-21 0,22 22 16,0 20-16,0-21 0,0 21 0,0 1 16,-21-1-16,21 0 0,0 1 0,0-1 15,0-21-15,0 22 0,0-1 16,0-21-16,0 21 0,0-20 0,21-1 16,1 0-16,-1 0 0,0-21 15,0 0 1,0 0-16,0 0 0,1 0 0,-1 0 15,0 0-15,0-21 0,0 21 0,0-21 16</inkml:trace>
  <inkml:trace contextRef="#ctx0" brushRef="#br0" timeOffset="-204663.47">8424 11282 0,'0'0'15,"0"-21"1,0 0-16,-21 21 0,0 0 15,0 0-15,0 0 16,-1 0-16,1 0 0,0 21 16,0 0-16,0 0 0,0 0 15,-1 0-15,22 1 0,-21-1 16,21 21-16,-21-21 0,21 0 0,0 1 16,0-1-16,0 0 0,0 0 0,0 0 15,0 0-15,0 1 16,21-22-16,0 0 0,1 0 15,-1 0-15,0 0 0,0-22 16,0 1-16,0 0 16,1 0-16,-1 0 0,0 0 0,0-1 15,0 1-15,0-21 0,-21 21 16,22-22-16,-1 22 0,-21-21 0,0 0 16,0-1-16,0 22 0,0-21 15,0 21-15,0-22 0,0 22 0,0 0 16,0 0-16,-21 21 15,21 21 1,-22 0-16,22 0 0,-21 0 16,21 22-16,0-22 0,0 21 0,0 1 15,-21-1-15,21 0 0,0 1 16,-21-22-16,21 21 0,0 0 16,0-20-16,0-1 0,0 0 0,0 0 15,0 0-15,0 0 0,0 1 0,21-22 16,0 0-16,0 0 15,1 0-15,-1 0 0,0-22 16,0 22-16,0-21 0,0 21 16</inkml:trace>
  <inkml:trace contextRef="#ctx0" brushRef="#br0" timeOffset="-204277.65">8721 11388 0,'0'-21'16,"0"-1"-16,21 22 15,0-21-15,0 21 16,0 0-16,0 0 0,1 0 16,-22 21-1,21 1-15,0-22 0,-21 21 0,21 0 16,-21 0-16,0 0 0,0 0 0,0 1 15,0-1-15,0 0 0,0 0 0,0 0 16,-21 0 0,0-21-16,21-21 31,0 0-15,0 0-16,0 0 0,0 0 15,0-1-15,21 1 0,-21 0 16,21 0-16,-21 0 0,21 0 0,-21-1 15,21 1-15,1 21 16,-1-21-16,0 21 16,0 0-16</inkml:trace>
  <inkml:trace contextRef="#ctx0" brushRef="#br0" timeOffset="-203908.86">9165 11472 0,'21'-21'16,"0"0"0,-21 0-16,22 0 0,-1 21 15,-21-21-15,21-1 0,-21 1 0,0 0 16,21 0-1,-21 0-15,0 0 16,-21 21 0,0 21-16,0 0 15,-1 0-15,1 0 0,21 0 0,-21 1 16,0-1-16,0 0 0,21 0 0,0 0 16,0 0-16,0 1 0,-21-1 0,21 0 15,0 0-15,21-21 16,0 0-1,0 0-15,0 0 0,0 0 16,-21-21-16,22 21 0,-1-21 16,0 21-16</inkml:trace>
  <inkml:trace contextRef="#ctx0" brushRef="#br0" timeOffset="-203494.1">9631 11218 0,'0'0'16,"-21"0"0,-1 0-16,1 0 15,0 22-15,0-1 0,0-21 0,0 21 16,21 0-16,-22 0 0,1 0 16,21 1-16,0-1 15,0 0 16,21-21-31,1 0 0,-1 0 0,0 0 16,0 0-16,0 21 0,0-21 16,1 0-16,-22 21 0,21-21 15,-21 21-15,0 1 16,0-1-16,-21 0 16,-1-21-16,1 21 0,0-21 15,0 0-15,0 0 0,0 0 16,-1 0-16,1 0 0,0 0 0,0 0 15,0 0-15,0 0 16,21-21 0,0 0-1,0 0 1,21 21-16,0 0 0</inkml:trace>
  <inkml:trace contextRef="#ctx0" brushRef="#br0" timeOffset="-203025.4">10075 11218 0,'-21'0'31,"0"0"-31,0 0 0,0 0 0,-1 22 16,-20-1-16,21-21 0,0 21 0,0 0 16,-1 0-16,1-21 0,0 21 0,0 1 15,0-1 1,21 0-16,21 0 16,0-21-16,0 0 15,0 0-15,1 0 16,-1 21-16,0-21 0,0 0 0,0 21 15,0-21-15,1 0 16,-22 22-16,0-1 0,0 0 16,0 0-1,-22-21-15,1 0 0,0 21 0,0-21 16,0 0-16,0 0 0,-1 0 0,1 0 16,0 0-16,0 0 0,0 0 15,0 0-15,-1 0 16,1 0-16,0 0 15,21-21 1,0 0 0,21 0-1</inkml:trace>
  <inkml:trace contextRef="#ctx0" brushRef="#br0" timeOffset="-202140.71">10626 11240 0,'21'0'0,"0"0"16,0 0-16,0 0 15,0 0-15,22-22 0,-22 1 0,0 21 16,21-21-16,-20 0 0,-1 21 0,0-21 16,0 0-16,0-1 0,0 1 15,-21 0-15,0 0 16,-21 21-16,0-21 0,0 21 16,0 0-16,0 0 0,-1 0 15,1 0-15,-21 0 0,21 0 0,0 21 16,-1 0-16,1-21 0,0 21 0,0 0 15,0 1-15,21-1 0,0 0 16,-21 0-16,21 0 0,0 0 0,0 1 16,0-1-16,0 0 15,0 0-15,21-21 0,0 0 16,0 0-16,0 0 16,0 0-16,1 0 0,-1 0 15,0 0-15,-42 0 31,0 0-15,-1 0-16,1 0 0,0 21 0,0-21 16,0 21-16,0 1 0,-1-1 15,1-21-15,0 42 0,21-21 16,-21 0-16,21 1 0,-21-1 0,21 21 0,0-21 16,0 0-16,0 1 15,0-1-15,0 0 0,0 0 16,21-21-16,0 0 0,0 0 0,0 0 15,1 0-15,20 0 0,-21 0 0,21 0 16,-20-21-16,20 0 0,-21 0 16,21-1-16,1 1 0,-22 0 0,21 0 15,1-21-15,-1 20 0</inkml:trace>
  <inkml:trace contextRef="#ctx0" brushRef="#br0" timeOffset="-201881.86">11303 10859 0,'-21'21'16,"0"0"-16,21 0 15,0 0-15,-22 0 0,22 22 0,-21-22 16,0 21-16,21 1 0,-21-1 16,0 0-16,21 1 0,-21-1 0,-1-21 15,1 21-15,21 1 0,-21-22 0,0 21 16,21-21-16,-21 1 0,21-1 15,0 0-15,0 0 0,0 0 16,21-21 15,0-21-31,0 21 0,-21-21 16,21 0-16</inkml:trace>
  <inkml:trace contextRef="#ctx0" brushRef="#br0" timeOffset="-201535.05">11197 11472 0,'0'0'0,"0"22"0,21-22 47,0 0-47,1-22 0,-1 1 15,0 21-15,0-21 16,0 0-16,-21 0 0,21 21 15,-21-21-15,-21 21 32,0 0-17,0 21-15,0 0 0,0-21 16,21 21-16,-22 0 0,1 0 0,21 1 16,-21-1-16,21 0 15,0 0-15,-21-21 0,21 21 16,21-21-1,0 0-15,0 0 16,1 0-16,-1 0 0,0-21 16,0 21-16</inkml:trace>
  <inkml:trace contextRef="#ctx0" brushRef="#br0" timeOffset="-200888.92">11536 11345 0,'-21'22'0,"21"-1"0,0 0 16,-22 0-16,22 0 0,-21 0 15,21 1-15,0-1 16,-21 0-16,21 0 16,0 0-16,0-42 62,0 0-46,0 0-16,0 0 0,0-1 15,21 1-15,-21 0 16,0 0-16,21 21 16,1-21-16,-1 21 15,0 0 1,0 0-16,0 21 15,-21 0-15,0 0 16,0 0-16,0 1 0,0-1 16,0 0-16,0 0 15,0 0 1,-21-21 0,21-21 15,0 0-16,21 0-15,0 21 0,-21-21 0,22-1 16,-1 1-16,-21 0 0,21 21 16,0-21-16,-21 0 0,21 21 0,0 0 15,-21-21-15,22 21 0,-1 0 16,-21 21 0,0 0-16,21-21 15,-21 21-15,0 0 0,0 0 16,0 1-16,0-1 15,0 0-15,-21-21 16</inkml:trace>
  <inkml:trace contextRef="#ctx0" brushRef="#br0" timeOffset="-200537.55">11896 11430 0,'21'0'32,"0"0"-32,0 0 0,0-21 15,0 21-15,-21-21 0,22 0 16,-22-1-1,0 1 1,-22 21 0,1 0-16,0 0 15,0 21-15,0 1 16,0-1-16,-1 0 0,22 0 16,0 0-16,0 0 0,0 1 0,-21-22 15,21 21-15,0 0 0,0 0 16,21-21-1,1 0 1,-1 0-16,0 0 0,0 0 16,-21-21-16</inkml:trace>
  <inkml:trace contextRef="#ctx0" brushRef="#br0" timeOffset="-200089.53">12107 11345 0,'0'22'16,"0"-1"0,0 0-16,-21 0 15,0 0-15,21 0 16,0 1-16,-21-1 0,0-21 16,21 21-16,0-42 62,0 0-46,21 21-16,0-22 0,-21 1 15,21 0-15,0 0 0,0 0 16,1 0-16,-1 21 16,-21-22-16,21 22 0,0 0 15,-21 22 1,0-1-16,0 0 15,0 0-15,0 0 0,0 0 16,0 1-16,0-1 16,-21-21-16,21 21 0,-21-21 15,21-21 17,0 0-17,21 21-15,0-22 0</inkml:trace>
  <inkml:trace contextRef="#ctx0" brushRef="#br0" timeOffset="-199753.81">12488 10837 0,'-21'22'16,"21"-1"-1,0 0-15,-21 0 0,21 0 0,-21 0 16,21 1-16,-21 20 0,21-21 0,0 0 16,-22 22-16,1-22 15,21 21-15,-21-21 0,21 22 0,0-22 16,0 0-16,-21 21 0,21-21 0,0 1 16,-21-1-16,21 0 0,0 0 0,0 0 15,0 0-15,0 1 16,0-1-16,0 0 15,21-21-15,0 0 16,0 0 0,0 0-16,1-21 15,-22 0-15,0-1 0,21 22 16,-21-21-16</inkml:trace>
  <inkml:trace contextRef="#ctx0" brushRef="#br0" timeOffset="-199468.97">12277 11113 0,'21'-22'15,"0"22"1,0 0-16,0-21 0,0 21 15,1 0-15,-1-21 16,0 21-16,0 0 0,0 0 0,0 0 16,-21-21-16,22 21 15,-1 0 1</inkml:trace>
  <inkml:trace contextRef="#ctx0" brushRef="#br0" timeOffset="-159776.95">17378 10393 0,'0'0'0,"-21"0"0,21 21 0,-22-21 16,1 0-1,21 21 1,-21-21 0,0 0-1,21 21 1,21-21 31,0 0-47,0 0 0,1 0 0,-1 0 15,21 0-15,0 0 0,1 0 16,-1 0-16,0 0 0,1 0 16,-1 0-16,0 0 0,1 0 0,-1 0 15,-21 0-15,22-21 0,-1 21 0,-21 0 16,21 0-16,-20 0 0,-1-21 16,0 21-16,0 0 15,-42 0 32,21 21-47,-21-21 16,0 21-16</inkml:trace>
  <inkml:trace contextRef="#ctx0" brushRef="#br0" timeOffset="-159413.5">17780 10520 0,'0'0'0,"-21"0"31,21-21-15,-21 21-16,21 21 15,0 0 1,0 0-16,0 0 0,0 1 15,0-1-15,0 0 0,0 21 16,0-21-16,0 1 0,0-1 16,0 0-16,0 21 0,0-21 0,0 1 15,0-1-15,0 0 0,0 0 0,0 0 16,0 0-16,0 1 16,0-1-16,0 0 15,-22-21-15</inkml:trace>
  <inkml:trace contextRef="#ctx0" brushRef="#br0" timeOffset="-159093.55">17949 10859 0,'0'21'32,"0"0"-32,0 0 15,0 0-15,0 0 16,0 1-16,-21-22 0,21 21 15,0 0-15,0 0 16,0 0 0,0-42 31,0 0-47,0 0 15</inkml:trace>
  <inkml:trace contextRef="#ctx0" brushRef="#br0" timeOffset="-158877.09">18013 10753 0,'-21'-21'15,"-1"21"32</inkml:trace>
  <inkml:trace contextRef="#ctx0" brushRef="#br0" timeOffset="-158007.74">18224 10816 0,'0'0'0,"-21"0"16,0 0-1,21 21 1,0 1 0,0-1-16,0 0 15,0 0-15,0 0 0,0 0 16,0 1-16,0-1 0,0 0 15,0 0 1,-21-21 47,21-21-63,0 0 15,0 0-15,0-1 0,0 1 16,0 0-16,0 0 0,0 0 15,0 0-15,0-1 0,21 22 16,0-21-16,0 21 0,1-21 0,-1 0 16,0 21-16,0 0 15,0 0-15,0 0 0,1 0 16,-1 0-16,0 0 0,-21 21 0,21 0 16,0-21-16,-21 21 0,0 1 0,0-1 15,0 0-15,0 0 16,0 0-16,0 0 0,0 1 15,0-1-15,0 0 16,-21-21 15,21-21-15,0 0-16,0-1 16,0 1-16,0 0 15,0 0-15,0 0 0,21 21 16,0-21-16,-21-1 0,22 1 0,-1 0 15,0 0-15,0 0 0,0 21 16,0-21-16,1 21 0,-1 0 16,0 0-16,-21 21 0,21-21 15,-21 21-15,0 0 0,21 0 0,-21 0 16,0 1-16,0-1 0,0 0 16,0 0-16,0 0 0,0 0 0,0 1 15,0-1-15,0 0 0,0 0 16,-21-21-16,21 21 31,0-42 0,21 0-31,0 0 0,1 21 16</inkml:trace>
  <inkml:trace contextRef="#ctx0" brushRef="#br0" timeOffset="-157601.12">18902 10943 0,'21'0'32,"0"0"-32,0 0 0,0 0 15,1-21-15,-1 21 0,0-21 0,0 21 16,0-21-16,0 0 0,1-1 15,-1 22-15,0-21 0,-21 0 16,0 0-16,0 0 16,-21 21-1,0 0-15,-1 0 16,1 0-16,0 0 0,0 21 16,0 0-16,0 0 15,-1 0-15,22 1 0,0-1 0,0 0 16,-21 0-16,21 0 0,-21 0 15,21 1-15,0-1 0,0 0 16,0 0-16,21 0 16,0-21-16,1 0 15,-1 0-15,0 0 0,0 0 16,0 0-16,0 0 0,1 0 0,20 0 16,-21-21-16,0 21 0,0-21 0,1 0 15</inkml:trace>
  <inkml:trace contextRef="#ctx0" brushRef="#br0" timeOffset="-156851.23">20087 10605 0,'0'0'0,"0"-22"0,0 1 0,0 0 16,0 0-16,0 0 16,0 0-16,0-1 15,0 44 17,-21-1-17,0 0-15,0 0 0,21 21 0,-22-20 16,22 20-16,-21-21 0,0 21 15,21 1-15,0-1 0,-21-21 0,21 22 16,-21-1-16,21-21 0,0 21 0,0-20 16,0-1-16,0 0 0,0 0 0,0 0 15,0 0-15,21 1 0,0-22 16,0 0-16,0 21 0,1-21 0,-1 0 16,21 0-16,0 0 0,-20 0 0,20-21 15,0 21-15,1-22 16,-1 1-16,0 0 0,-21 0 0,22 0 15,-1 0-15,0-1 0,-20 1 0,-1 0 16,42-85-16,-63 64 16,0 21-16,0-22 0,0 1 15,0 0-15,0-1 0,-21 1 0,0 21 16,0-21-16,-22 20 0,-20-20 16,42 21-16,-22 21 0,1 0 15,0 0-15,21 0 0,-22 0 0,1 0 16,21 21-16,0 0 0,-22 0 0,22 1 15,0-1-15,0 21 0,0-21 16,-1 0-16,1 22 0,21-22 0,0 21 16,0-21-16,0 1 0,0 20 15,0-21-15,0 0 0,0 0 16,0 1-16,0-1 0,21 0 0,1 0 16,-1-21-16,0 0 0,0 0 15</inkml:trace>
  <inkml:trace contextRef="#ctx0" brushRef="#br0" timeOffset="-156417.78">20616 10816 0,'0'-21'0,"21"21"16,-21-21-16,22 21 31,-1 0-31,0 21 15,-21 0 1,21-21-16,-21 21 0,0 1 0,0-1 16,0 0-16,21 0 0,-21 0 15,0 0-15,21 1 0,-21-1 16,0 0-16,0 0 16,22-21-16,-1 0 15,0-21 1,-21 0-1,21 21-15,-21-21 16,0-1-16,0 1 0,21 0 16,-21 0-16,21 0 0,-21 0 15,0-1-15,0 1 0,22 0 16,-22 0-16,21 21 0,-21-21 16,21 21-1,0 0 1,-21 21-1,0 0-15,0 0 16</inkml:trace>
  <inkml:trace contextRef="#ctx0" brushRef="#br0" timeOffset="-156019.95">21018 10922 0,'22'0'0,"-1"0"16,0 0-1,0-21 1,0 21-16,-21-21 16,21 21-16,-21-21 15,0-1 1,0 1-16,-21 21 31,0 0-31,0 21 16,0 1-16,21-1 15,-21 0-15,21 0 0,-22 0 16,22 0-16,0 1 0,0-1 16,0 0-16,0 0 15,0 0 1,22-21-1,-1 0 1,0 0 0,0 0-16,0 0 0,-21-21 0,21 21 15,1 0-15</inkml:trace>
  <inkml:trace contextRef="#ctx0" brushRef="#br0" timeOffset="-155554.7">21315 10880 0,'0'0'0,"0"-21"16,0-1-1,0 1-15,0 0 16,21 21 0,0 0-16,0 0 0,0 0 15,1 0-15,-1 0 16,0 0-16,-21 21 0,0 0 0,21-21 15,-21 22-15,21-1 0,-21 0 0,0 0 16,0 0-16,0 0 0,0 1 16,0-1-16,-21 0 0,21 0 15,-21-21-15,21 21 0,-21 0 16,0-21-16,-1 0 16,22-21 15,0 0-31,0 0 15,0 0-15,0 0 0,0-1 16,0 1-16,22 0 0,-1-21 16,-21 21-16,0-1 0,21 1 0,0 21 15,0-21-15,-21 0 0,21 21 0,-21-21 16,22 21-16,-1 0 16,-21 21-1,0 0 1,0 0-1,0 0-15</inkml:trace>
  <inkml:trace contextRef="#ctx0" brushRef="#br0" timeOffset="-155300.58">21738 10964 0,'21'0'125,"0"0"-109</inkml:trace>
  <inkml:trace contextRef="#ctx0" brushRef="#br0" timeOffset="-155105.18">21907 10964 0,'22'0'110</inkml:trace>
  <inkml:trace contextRef="#ctx0" brushRef="#br0" timeOffset="-154693.41">22225 10859 0,'0'-22'0,"-21"22"15,21-21-15,-21 21 0,21-21 0,0 0 16,-22 0-1,1 0-15,21-1 0,0 1 16,0 0-16,0 0 16,0 0-16,0 0 0,21-1 15,1 1-15,-1 21 16,0-21-16,0 21 0,0 0 0,0 0 16,1 0-16,-1 0 0,0 0 15,0 0-15,0 0 0,0 0 0,-21 21 16,0 0-16,22 1 0,-22-1 0,0 0 15,0 0-15,0 0 0,0 0 0,0 1 16,-22-1-16,1 0 0,21 0 16,-21 0-16,0 0 0,21 1 0,-21-1 15,0-21-15,21 21 0,0 0 16,-22-21-16,1 21 0,21 0 16,-21-21-16,21 22 15,-21-22-15,21 21 16</inkml:trace>
  <inkml:trace contextRef="#ctx0" brushRef="#br0" timeOffset="-154329.62">22225 11240 0,'-21'21'0,"0"0"15,21 0 1,0 0 0,21-21-1,0 0 1,0 0 0,-21-21-16,21 21 0,-21-21 15,0 0-15,0 0 16,-21 21-1,0 0-15,0 0 16,0 0-16,21 21 16,-22-21-16,22 21 0,-21 0 15,21 0 1,21-21 15,1 0-31,-1-21 0,-21 0 16,21 21-16,0-21 0</inkml:trace>
  <inkml:trace contextRef="#ctx0" brushRef="#br0" timeOffset="-147261.64">30162 3006 0,'-21'21'15,"0"-21"-15,0 21 16,0 0 0,0 0-16,21 1 15,0-1-15,0 0 16,0 0-16,21 0 0,21 0 16,-21-21-16,22 22 0,-1-1 15,0-21-15,1 0 0,-1 0 0,0 0 16,22 0-16,-22 0 0,0 0 15,1 0-15,-1 0 0,0 0 0,1 0 16,-1-21-16,-21-1 0,22 1 16,-1 21-16,-21-21 0,0 0 0,22 0 15,-22 0-15,0-22 0,0 22 16,0 0-16,-21-21 0,21 20 16,1-20-16,-22 0 0,0 21 15,21-22-15,0 1 0,0 0 0,0-22 16,0 22-16,1-1 0,20-20 15,-21 21-15,21-1 0,1 1 16,-22 0-16,21-1 0,-21 1 0,1 0 16,20-1-16,-21 22 0,-21-21 15,21-1-15,-21 1 0,0 0 0,0 21 16,0-22-16,0 1 0,0 0 16,-21-1-16,0 1 0,0 0 15,-22-1-15,1 22 0,0-21 0,-22 21 16,22-1-16,-22 22 15,1-21-15,-1 21 0,22 0 0,-21 0 16,-1 0-16,1 21 0,-1-21 16,1 43-16,-1-22 0,1 21 0,-1 22 15,1-22-15,-1 0 0,1 22 16,-1-1-16,1-20 0,-22 20 0,43-20 16,-22 20-16,22 1 0,-1-1 15,22-21-15,-21 22 0,42-1 0,0 1 16,0-1-16,0 1 0,0-22 15,0 22-15,21-22 0,21 0 0,-20 1 16,20-1-16,21 0 0,-20 1 16,20-22-16,1 0 0,-22 21 15,22-20-15,-1-22 0,-21 21 16,22-21-16,-1 0 0,-20 0 0,-1 0 16,22 0-16,-22-21 0,0-1 15,22 1-15,-22 0 0,22 0 16,-22-21-16,21-1 0,-20-20 0,-1 20 15,22-20-15,-22-1 0,0-20 16,1 20-16,-1-20 0,0 20 0,-21-21 16,1 22-16,-22-22 0,0 22 15,0-1-15,0-20 0,-22 20 0,1 1 16,-21-1-16,0 22 0,-1-1 16,1 1-16,0 0 15,-1-1-15,1 22 0,0 0 0,-1 21 16,1-21-16,0 21 0,-1 0 15,22 0-15,-21 0 0,-22 21 0,22 21 16,0 1-16,-22-1 0,1 22 16,20-1-16,-41 1 0,20 20 0,1-20 15,-1-1-15,1 1 0,20 20 16,-20-20-16,42-1 0,-1 22 0,1-21 16,21 20-16,0-20 0,21-1 15,1 1-15,20-22 0,-21 22 0,21-22 16,1 0-16,-1-21 0,0 22 15,1-22-15,-22 21 0,21-21 16,1-21-16,-1 22 0,-21-22 16,21 0-16,1 0 0,-22 0 15,21 0-15,-21-22 0,22 22 0,-22-21 16,21 0-16,1-21 0,-22-1 16,21 1-16,0 0 0,1-1 0,-1-20 15,0-22-15,1 22 0,-1-22 16,-21 22-16,22-1 0,-22-21 0,21 22 15,-21-22-15,-21 22 0,0-1 16,0 1-16,0-22 0,0 22 16,-21-1-16,0 1 0,0 20 15,-22-20-15,1 20 0,0 1 16,-1 0-16,1 21 0,-21-22 0,20 22 16,1 0-16,-22 0 0,-41 0 15,41 21-15,1 0 0,-1 21 16,1 0-16,-22 21 0,0 1 15,1 20-15,-1 1 0,0 20 0,22-20 16,-1 20-16,1 1 0,-1 0 16,22-1-16,0 1 0,20 0 15,1-1-15,0-20 0,21 21 16,0-1-16,0-20 0,0-1 0,21 1 16,0-22-16,1 0 0,20 1 15,0-1-15,1 0 0,-1-20 0,21-1 16,1 0-16,-1-21 0,1 0 15,-1 0-15,1 0 0,21 0 16,-22 0-16,1-21 0,-1 0 0,1-1 16,-22-20-16,21 0 0,-20-1 15,-1 1-15,0-21 0,1-1 0,-1 1 16,0-22-16,-20 21 0,20 1 16,-21-1-16,0 1 0,-21-1 0,0-20 15,21 20-15,-21 1 0,0-22 16,0 22-16,0-1 0,-21 1 0,0-1 15,0 1-15,-21 20 16,20 1-16,-20 0 0,21 20 0,-21-20 16,20 21-16,-20 0 0,0 21 15,-1 0-15,1 0 0,0 0 16,-22 0-16,1 21 0,-22 0 16,22 0-16,-22 43 0,21-1 0,-20 1 15,20 20-15,1 1 0,-22 0 0,22-1 16,20 1-16,-20 0 15,20-1-15,1 22 0,0-21 0,21 0 16,21-1-16,0 1 0,0-22 16,0 22-16,42-43 0,-21 22 0,21-22 15,22 1-15,-22-1 0,43 0 16,-22-21-16,22 1 0,-21-1 0,20-21 16,1 0-16,0 0 0,-22 0 15,1 0-15,20-21 0,-20-22 16,-1 22-16,-20-21 0,20-1 0,1 1 15,-22-21-15,21-1 0,-20 1 16,-1-22-16,0 0 0,-20 22 16,-1-22-16,0 0 0,-21 22 0,0-22 15,0 22-15,0-22 0,0 0 16,-21 1-16,0 20 0,-1 1 16,-20-1-16,21 1 0,-21 20 0,20 1 15,1 0-15,-21 21 0,21-22 16,0 22-16,-1 21 0,1-21 15,0 21-15,0 0 0,-21 0 0,20 0 16,-20 21-16,0 0 0,-22 22 16,22 20-16,-22 1 0,1-1 0,-1 22 15,1-1-15,-64 65 16,63-65-16,1 1 0,21 0 0,-1-1 16,1 1-16,21 0 0,0-22 15,21 22-15,0-22 0,0 1 16,21-22-16,0 22 0,21-22 15,1 0-15,20-21 0,1 22 0,-1-22 16,1 0-16,-1 0 0,22 0 16,-22-21-16,1 0 0,-1 0 0,1 0 15,-1-21-15,1 0 0,-1 0 16,1-21-16,-1 20 0,1-20 16,-1-21-16,1 20 0,-1-41 0,1 20 15,-22 1-15,0-22 16,1 21-16,-22-20 0,0 20 0,-21 1 15,0-1-15,0 1 0,-21-22 0,0 22 16,-22-1-16,22 1 16,-21-1-16,-22 1 0,22 20 0,0-20 15,-1 20-15,-20 22 0,21-21 16,-1 21-16,-20 0 0,20-1 0,-20 22 16,21 0-16,-22 0 0,1 0 15,-1 43-15,1-22 0,-1 42 0,1 1 16,-1-1-16,1 22 0,-1-21 15,22 20-15,-1-20 0,1-1 0,0 22 16,21-22-16,-1 1 16,1 21-16,21-22 0,0 1 0,0-22 15,0 21-15,0-20 0,0-1 0</inkml:trace>
  <inkml:trace contextRef="#ctx0" brushRef="#br1" timeOffset="-137765.89">18838 11642 0,'-21'0'78,"21"21"-46,0 0-17,-21 0-15,21 0 16,-21 1 0,21-1-16,0 0 15,0 0-15,0 0 0,0 0 16,0 1-16,0-1 0,0 0 15,0 0-15,0 0 0,0 0 0,0 1 16,0-1-16,0 0 0,0 21 0,0-21 16,0 1-16,0-1 0,0 0 15,0 0-15,0 0 0,0 0 0,0 1 16,0-1-16,0 0 16,0 0-16,0 0 0,0 0 0,0 1 15,0-1-15,-21 0 0,21 0 0,0 0 16,0 0-16,0 1 15,0-1-15,0 0 0,-22 0 0,22 0 16,0 22-16,0-22 0,0 0 0,0 0 16,0 21-16,-21-20 0,21 20 15,0-21-15,-21 21 0,21 1 0,0-22 16,0 21-16,0 1 0,-21-1 0,21-21 16,0 21-16,0 1 0,-21-22 15,21 21-15,0 1 0,0-22 0,0 21 16,0 0-16,0 1 0,0-1 15,0 0-15,-21 1 0,21-1 16,0 0-16,0 1 0,0-1 0,-22 0 16,22 1-16,0 20 0,0-20 15,0-1-15,0 0 0,0 1 0,0-1 16,0 0-16,0 1 0,0-1 0,0 0 16,0 1-16,0-1 0,0 21 15,0-20-15,0-1 0,0 0 0,-21 1 16,21-1-16,0 0 0,0 22 0,0-22 15,0-21-15,0 22 0,0-1 16,0 0-16,0-20 0,0 20 0,0 0 16,0-21-16,0 22 0,0-1 15,0-21-15,0 22 0,0-1 16,0-21-16,0 0 0,0 22 0,0-22 16,0 0-16,0 0 0,0 0 15,0 0-15,0 1 0,0-1 16,-21-21 15,0-21-15,21-1-16,-21 22 0,21-21 15,0 0-15</inkml:trace>
  <inkml:trace contextRef="#ctx0" brushRef="#br1" timeOffset="-137365.33">18097 15007 0,'0'0'0,"-21"-42"16,0 42-16,21-21 0,0 0 15,0-1 1,21 22-1,0 0-15,1 0 0,-1 0 16,0 22-16,0-1 0,0-21 16,22 21-16,-22 0 0,0 0 0,0 22 15,21-22-15,-20 0 0,-1 21 0,0-21 16,0 22-16,0-22 0,0 0 16,1 21-16,-1-20 0,-21-1 0,0 0 15,0 0-15,21 0 0,-21 0 16,0 1-16,0-1 0,0 0 15,21-21 32,-21-21-47,0 0 0,21-1 16,0 1-16,1 0 0,-22 0 16,21-21-16</inkml:trace>
  <inkml:trace contextRef="#ctx0" brushRef="#br1" timeOffset="-137090.43">19008 14901 0,'0'0'0,"0"22"32,0-1-32,-22 0 15,1-21-15,0 21 0,21 0 0,-21 0 16,0 22-16,0-22 0,-1 0 15,-20 21-15,21-20 0,0-1 0,0 21 16,-1-21-16,1 0 0,0 1 0,0-1 16,0-21-16,21 21 0,0 0 15,-21 0-15,21-42 32,0 0-17,0 0-15</inkml:trace>
  <inkml:trace contextRef="#ctx0" brushRef="#br1" timeOffset="-136181.45">19219 13758 0,'0'0'0,"-21"0"15,21-21-15,-21 21 16,21-21-16,0 0 15,0 0-15,0 0 16,21-1-16,0 22 16,0 0-16,1 0 15,-1 0-15,0 0 0,0 22 32,0-1-32,-21 0 0,0 0 0,0 21 15,0-20-15,0 20 0,0-21 0,0 0 16,0 22-16,0-22 0,0 0 15,0 21-15,0-21 0,0 1 16,0-1-16,21-21 16,1 0-16,-1 0 0,0 0 15,21 0-15,-21 0 0,1 0 0,-1-21 16,0-1-16,21 1 0,-21 0 16,1 0-16,-1 0 0,0 0 0,0-1 15,0-20-15,0 21 0,-21 0 16,0 0-16,0-1 0,0 1 15,0 0-15,0 0 0,0 0 0,0 42 32,0 42-17,0-41 1,0-1-16,0 21 0,0 0 0,0-20 16,0 20-16,0 0 0,0-21 0,-21 22 15,21-1-15,0 0 0,-21 1 16,21-1-16,0 0 0,0 1 15,0-1-15,0 0 0,0 1 0,-21-1 0,21 0 16,0-20-16,-21 20 0,21 0 16,0-21-16,0 1 0,0 20 15,0-21-15,-21 0 0,21 0 0,0 1 16,-22-22-16,22 21 0,0 0 16,-21-21-1,0 0 1,0 0-16,21-21 0,-21 21 0,0-21 15,21-1-15,-22 1 0,22 0 0,0 0 16,-21 0-16,21-22 0,-21 22 16,21-21-16,0 0 0,0-1 0,0 1 15,0 0-15,0 20 0,21-20 16,0 0-16,1 21 0,-22-1 16,21-20-16,0 21 0,0 0 0,0 0 15,0-1-15,22 1 0,-22 0 0,0 0 16,0 0-16,0 0 0,22 21 15,-22-22-15,0 1 0,0 0 0,0 21 16</inkml:trace>
  <inkml:trace contextRef="#ctx0" brushRef="#br1" timeOffset="-135412.87">20002 13991 0,'22'0'32,"-22"-21"-32,21 21 15,0-21-15,-21 0 0,21 21 16,-21-21-16,21 21 0,-21-22 0,0 1 16,21 21-16,-21-21 0,22 21 15,-22-21-15,-22 21 31,1 0-31,0 0 16,0 21-16,21 0 16,0 0-16,-21-21 0,21 22 15,-21-1-15,21 0 0,0 0 16,0 0-16,0 0 0,0 1 0,0-1 16,0 0-16,0 0 15,0 0-15,0 0 16,21-21-16,0 0 0,0 0 15,0 0-15,0 0 16,22 0-16,-22 0 0,0-21 0,0 21 16,22-21-16,-22 21 0,0-21 0,21 0 15,-21 0-15,1-1 0,-1 1 16,0 0-16,21 0 0,-21 0 16,1 0-16,-22-22 0,21 22 15,0 0-15,-21 0 0,0 0 16,-21 21-1,0 0-15,-1 21 16,1 0-16,0 0 0,0 0 0,0 0 16,21 1-16,0-1 0,0 0 15,0 0-15,0 0 0,0 0 16,0 1-16,21-22 16,-21 21-16,21 0 15,0-21-15,0 0 0,1 0 0,-22 21 0,21-21 16,0 21-16,-21 0 15,0 1 1,-21-22 0,0 0-16,-1 21 0,1-21 15,0 0-15,0 0 16,0 0-16,21 21 0,-21-21 0,-1 0 16,1 0-1,0 0-15,0 0 16,0 0 15,0 0-15</inkml:trace>
  <inkml:trace contextRef="#ctx0" brushRef="#br1" timeOffset="-134553.78">15452 15748 0,'0'0'0,"0"-21"0,0 0 16,-22 21-16,1-21 15,21 42 17,-21 0-32,21 0 15,-21 0-15,21 22 0,0-1 16,0 21-16,0 1 0,-21-22 0,21 22 15,-21-1-15,21 1 0,-22-1 16,22 1-16,0-1 0,0-20 0,-21 20 16,0-21-16,21 22 0,-21-22 0,21 1 15,0-1-15,0 0 0,0-21 16,0 22-16,0-22 0,0 0 0,0 0 16,0 0-16,0 1 15,0-44 1,0 1-1,0 0-15,21 0 0,-21 0 16,21-22-16</inkml:trace>
  <inkml:trace contextRef="#ctx0" brushRef="#br1" timeOffset="-132424.62">15557 15769 0,'22'0'62,"-1"0"-62,0 0 16,0 0-16,0 0 15,0 0-15,1 0 0,-1 0 16,0 0-16,0 0 0,21 0 0,-20 0 16,20 0-16,0 0 0,22 0 15,-22 0-15,22 0 0,-22 0 16,21 0-16,1 0 0,21 0 0,-22 0 15,1 0-15,-1 0 0,22 0 0,-22 0 16,22 0-16,-22 0 0,22 0 16,0 0-16,-1 0 0,22 0 0,-21 0 15,21 0-15,-22 0 0,22 0 16,0 0-16,-21 0 0,21 0 0,-1 0 16,1 0-16,-21 0 0,21 0 0,0 0 15,-1 0-15,-20 0 0,21 0 16,-21 0-16,20 0 0,1 0 0,0 0 15,0 0-15,0 0 0,21 0 16,0 0-16,0 0 0,-21 0 16,21 0-16,21-21 0,-21 21 0,21 0 15,-21 0-15,21 0 0,-21 0 16,0-21-16,0 21 0,0 0 0,0 0 16,0 0-16,0 0 0,0 0 0,0-21 15,-21 21-15,21 0 0,-21 0 16,0 0-16,-1 0 0,1 0 0,0 0 15,0 0-15,-21-21 0,20 21 16,-20 0-16,0 0 0,-1 0 0,1 0 16,-21 0-16,-1-22 0,1 22 0,-22 0 15,21 0-15,-20 0 16,20 0-16,-20-21 0,-1 21 0,0 0 16,-21 0-16,22 0 0,-1 0 15,0-21-15,-20 21 0,20 0 0,-21 0 16,0 0-16,22 0 0,-22 0 0,0-21 15,0 21-15,0 0 0,0 0 16,1 0-16,-1 0 0,0 0 16,0 0-1,0 0 1,0 21 15,-21 0-31,0 0 0,0 1 16,0-1-16,0 21 15,0-21-15,0 0 0,0 22 0,0-1 16,0 0-16,0 1 0,0-1 0,0 0 16,-21 1-16,21-1 0,-21 0 15,21 22-15,-21-22 0,0 1 0,21-1 16,0 0-16,-21 1 0,21-1 16,-22 0-16,22 1 0,0-1 0,0 0 15,0 1-15,-21-1 0,21 0 16,0-21-16,0 22 0,0-1 15,-21-21-15,21 22 0,0-22 0,0 0 16,0 0-16,0 0 0,0 0 16,0 1-16,0-1 15,-21-21 1,0 0-16,21 21 0,-21-21 16,-1 0-1,1 0-15,0 0 0,0 0 16,0 0-16,0 0 0,-1 0 15,1 0-15,-21 0 0,21 0 0,-22 0 16,22 0-16,-21 0 0,0 0 16,-1 0-16,22 0 0,-21 0 0,-1 0 15,-20 0-15,21 0 0,-1 0 16,1 0-16,-22 0 0,22 0 16,-21 0-16,-1 0 0,1 0 0,-1 0 15,-21 0-15,22 0 0,-1 0 16,-20-21-16,20 21 0,-20 0 0,20 0 15,1 0-15,-1 0 0,1 0 16,-22 0-16,21 0 0,1 0 0,-22-21 16,1 21-16,20 0 0,-21 0 0,1 0 15,-1 0-15,0 0 0,1 0 16,20 0-16,-20 0 0,-1 0 0,0 0 16,1 0-16,-1 0 0,-21 0 15,21 0-15,22 0 0,-22-22 16,1 22-16,20 0 0,1 0 15,-1 0-15,1 0 0,-1 0 0,1 0 16,-1-21-16,1 21 0,-1 0 0,-21 0 16,22 0-16,-22 0 0,1 0 15,-1-21-15,0 21 0,1 0 0,-1 0 16,0 0-16,22-21 0,-22 21 16,22-21-16,-1 21 0,22 0 0,-22 0 15,22 0-15,-22 0 0,22 0 16,-21 0-16,20 0 0,-20 0 0,20 0 15,-20 0-15,21 0 0,-22 0 16,1 0-16,-1 0 0,1 0 16,20 0-16,-20 0 0,-1 0 0,1 0 15,-1 0-15,1 0 0,20 0 16,-20 0-16,21 0 0,-22 0 0,22 0 16,-22 0-16,22 0 0,0 0 15,-22 0-15,22 0 0,-22 0 0,22 0 16,0 21-16,-1-21 0,-20 0 0,20 0 15,1 0-15,0 0 0,-1 0 16,1 0-16,0 0 0,-1 0 0,1 0 16,0 0-16,-1 21 0,1-21 15,0 0-15,-1 0 0,1 0 16,-21 0-16,20 0 0,1 0 16,0 0-16,-1 21 0,1-21 0,0 0 15,-1 0-15,22 0 0,-21 0 16,21 0-16,-22 0 0,22 0 0,-21 0 15,21 0-15,-22 0 0,22 0 0,-21 0 16,21 0-16,-22 0 0,22 0 16,-21 0-16,21 0 0,-1 0 0,1 0 15,0 0-15,0 0 16,0 0 0,0 0-16,-1 0 31,1 0-16,0 0 17,0 0-17,0 0 17,0 0-17,-1 0 1,1 0-16,0 0 15,0 0-15,0 0 0,0 0 16,-1 0-16,1 0 0,0 0 16,0 0-16,0 0 31,21 21 16,21-21-32</inkml:trace>
  <inkml:trace contextRef="#ctx0" brushRef="#br0" timeOffset="-120624.04">15706 16150 0,'0'-21'0,"0"0"15,0 0-15,0 0 16,0 42 15,0 0-15,0 0-16,0 0 0,0 0 0,0 1 15,0 20-15,0-21 0,0 21 16,-22-20-16,22 20 0,-21 0 0,0-21 16,0 22-16,21-22 0,-21 21 15,0-21-15,21 22 0,-22-22 16,22 0-16,-21 21 0,21-20 0,0-1 15,-21 0-15,21 0 0,0 0 16,-21-21-16,21-21 31,0 0-15,0 0-16,0 0 0</inkml:trace>
  <inkml:trace contextRef="#ctx0" brushRef="#br0" timeOffset="-120329.67">15684 16150 0,'0'0'0,"22"21"32,-22 1-17,21-1-15,0 0 0,-21 0 0,0 21 16,21-20-16,-21-1 0,21 21 15,-21-21-15,0 0 0,0 22 0,21-22 16,-21 0-16,0 0 0,22 0 16,-22 22-16,0-22 0,21-21 0,-21 21 15,0 0-15,0 0 0,21-21 16,-21 22-16,21-22 31,-21-22-31,21 1 16,-21 0-16,0 0 0</inkml:trace>
  <inkml:trace contextRef="#ctx0" brushRef="#br0" timeOffset="-120053.77">16108 16066 0,'0'0'0,"0"-22"0,0 1 0,0 0 0,0 42 31,0 0-16,-21 1-15,21-1 0,-22 21 16,1-21-16,21 22 0,0-1 0,-21 0 16,0 1-16,0-1 0,21 0 0,-21-21 15,-1 22-15,22-22 0,0 21 16,-21-21-16,21 1 0,-21 20 0,21-21 16,0 0-16,0 0 15,0 1 1,21-44-1,0 1 1</inkml:trace>
  <inkml:trace contextRef="#ctx0" brushRef="#br0" timeOffset="-119659.98">16214 16489 0,'0'0'0,"-22"21"0,1 0 16,21 0-16,0 1 0,-21-1 16,21 0-1,-21 0-15,21 0 0,0 0 16,0 1-16,21-22 16,0 0-1,0 0-15,1 0 0,-1 0 16,0 0-16,0-22 0,0 1 15,0 21-15,1-21 0,-22 0 0,21 0 16,-21 0-16,0-1 0,21 1 16,-21 0-16,0 0 0,0 0 0,0 0 15,-21-1-15,0 1 0,-1 21 16,1 0-16,0 0 16,0 0-16,0 0 15,0 0-15,-1 0 0,22 21 16,-21 1-16,21-1 15,21-21 17,1 0-32</inkml:trace>
  <inkml:trace contextRef="#ctx0" brushRef="#br0" timeOffset="-119074.8">16891 16214 0,'0'0'16,"21"0"-16,-21-21 0,21 21 0,-21-22 15,0 1-15,0 0 0,0 0 16,-21 21-1,0 0-15,0 0 0,0 0 16,-1 0-16,1 0 16,0 0-16,0 21 0,0-21 15,0 21-15,-1 0 0,22 1 0,0-1 16,-21 0-16,21 0 0,0 0 16,0 0-16,0 1 0,0-1 15,0 0-15,21-21 0,-21 21 16,22 0-16,-1 0 15,0-21-15,-21 22 0,21-1 16,0 0-16,-21 0 0,21-21 16,-21 21-16,0 0 15,0 1-15,0-1 16,0 0-16,0 0 16,-21-21-16,0 21 0,0-21 15,0 0-15,0 0 0,-1 0 16,1 0-16,0 0 0,0 0 15,0 0-15,0 0 0,-1 0 16,22-21-16,-21 21 0,0-21 16,0 0-16,21 0 15,-21 21-15,21-22 32,21 22-32,0 0 15,0 0-15,0 0 16,1 0-16,-1 0 0</inkml:trace>
  <inkml:trace contextRef="#ctx0" brushRef="#br0" timeOffset="-118654.03">16891 16404 0,'0'21'47,"0"1"-47,0-1 15,0 0-15,0 0 0,0 0 16,0 0-16,0 1 0,-21-1 0,21 0 16,0 0-16,0 0 15,0 0-15,21-21 16,0 0-1,0 0-15,0 0 0,1 0 16,-22-21-16,21 21 0,0-21 16,-21 0-16,21 0 0,0 0 15,-21-1-15,21 1 0,-21 0 0,0 0 16,22 0-16,-22 0 16,0-1-16,0 44 78</inkml:trace>
  <inkml:trace contextRef="#ctx0" brushRef="#br0" timeOffset="-118365.89">17420 16383 0,'0'-21'16,"-21"21"-1,0 0-15,0 0 0,-1 0 16,1 0-16,0 0 16,21 21-16,0 0 0,-21 0 0,0-21 15,21 22-15,-21-1 0,21 0 0,-22 0 16,22 0-16,0 0 0,0 1 15,0-1-15,0 0 0,0 0 16,0 0-16,0 0 16,22-21-16,-1 0 0,0 0 15,0 0-15,0 0 0,0 0 16,1 0-16,-1-21 16,0 0-16</inkml:trace>
  <inkml:trace contextRef="#ctx0" brushRef="#br0" timeOffset="-117825.2">17695 16108 0,'0'0'0,"21"-21"0,-21 0 0,0-1 0,0 1 16,0 42 15,-21 1-31,21-1 0,-21 0 16,21 0-16,0 0 0,0 22 15,-21-22-15,21 21 0,-21-21 0,21 22 16,0-22-16,0 21 0,-21-21 16,21 22-16,-22-22 0,22 0 0,-21 21 15,21-21-15,0 1 0,0-1 0,0 0 16,0 0-16,-21 0 16,21-42 30,0 0-46,0 0 16,21 21-16,-21-21 0,21-1 16,-21 1-16,22 0 0,-1 0 0,0 0 15,0 0-15,-21-1 0,42 1 0,-20 0 16,-1 0-16,0 0 0,0 21 16,0 0-16,0 0 0,1 0 0,-1 0 15,0 0-15,0 21 16,0 0-16,-21 0 0,0 22 15,0-22-15,0 0 0,0 0 0,0 0 16,0 0-16,0 1 0,0-1 16,-21 0-16,21 0 0,0 0 0,-21 0 15,21 1-15,-21-22 16,21 21 0,-21-21-1,-1-21 1,22-1-16,0 1 0</inkml:trace>
  <inkml:trace contextRef="#ctx0" brushRef="#br0" timeOffset="-117042.05">18161 16214 0,'0'0'15,"0"21"-15,-21-21 0,21 21 16,21-21 0,0 0-16,0 0 15,0 0-15,1-21 0,-1 21 16,0-21-16,0 21 0,21-21 0,-20 21 15,-1-22-15,0 1 0,0 21 0,0-21 16,-21 0-16,0 0 16,0 0-16,0-1 0,0 1 15,-21 21-15,0 0 16,0 0-16,0 0 0,-1 0 0,-20 0 16,21 0-16,0 21 0,0-21 0,-22 22 15,22-1-15,0 0 0,21 0 16,-21 0-16,0 0 0,21 1 0,0-1 15,0 0-15,0 0 0,0 0 16,0 0-16,0 1 0,21-1 16,0-21-16,0 0 0,0 21 0,0-21 15,22 21-15,-22-21 0,0 0 16,0 0-16,0 0 0,1 0 16,-44 0 15,1 21-16,0-21-15,0 21 0,0-21 16,0 22-16,-1-1 0,1 0 0,0 0 16,0 0-16,0 0 0,0 1 0,21-1 15,0 0-15,0 0 0,-22 0 16,22 0-16,0 1 0,0-1 16,22-21-16,20 0 15,-21 0-15,0 0 0,22 0 16,-22 0-16,21 0 0,0-21 0,1-1 15,-1 1-15,0 0 16,1 0-16,-1 0 0,0-22 0</inkml:trace>
  <inkml:trace contextRef="#ctx0" brushRef="#br0" timeOffset="-116758.53">19029 15833 0,'0'-21'0,"0"42"0,-21-42 15,-1 21-15,22 21 16,-21 21-16,0-21 0,21 22 16,0-1-16,0 0 0,-21 22 15,0-22-15,21 22 0,-21-22 16,21 0-16,0 22 0,-22-22 0,1 0 16,21 1-16,-21-22 0,21 21 15,0-21-15,0 22 0,0-22 0,-21 0 16,21 0-16,0 0 0,0 1 15,21-22 1,0-22 0,0 1-16,1 0 15,-1 0-15,0 0 0,-21 0 0</inkml:trace>
  <inkml:trace contextRef="#ctx0" brushRef="#br0" timeOffset="-116405.74">18986 16531 0,'0'0'0,"22"0"31,-1 0-15,0 0-16,0-21 0,0 0 15,0 0-15,1 0 16,-22-1-1,0 1-15,-22 21 32,1 21-32,0-21 15,21 22-15,0-1 0,-21 0 0,21 0 16,-21 0-16,21 0 0,-21 1 16,21-1-16,0 0 0,0 0 15,0 0-15,0 0 16,21-21-16,0 0 15,0 0-15,0 0 0,0 0 0,1 0 16,-1-21-16,21 21 0,-21-21 16,0 0-16,1 0 0</inkml:trace>
  <inkml:trace contextRef="#ctx0" brushRef="#br0" timeOffset="-115781.58">19410 16447 0,'0'21'15,"-21"0"-15,21 0 0,-22-21 16,22 21-16,-21 0 0,21 1 16,0-1-16,0 0 0,-21 0 15,0 0-15,21 0 16,-21-21 15,21-21-15,0 0-16,0 0 15,0 0-15,0 0 0,0-1 16,21 1-16,0 0 16,-21 0-16,21 21 0,0-21 0,1 0 15,-1 21-15,0-22 0,0 22 0,0 0 16,0 0-16,1 0 16,-1 0-16,0 22 15,-21-1-15,0 0 16,0 0-16,0 0 0,0 0 15,0 1-15,0-1 16,0 0-16,-21 0 16,21 0-1,-21-21-15,21-21 32,0 0-32,0 0 0,21 0 15,0-1-15,0 22 0,0-21 16,0 0-16,1 0 0,-1 0 0,0 0 15,0 21-15,0 0 0,0-22 0,1 22 16,-1 0-16,0 0 16,-21 22-16,0-1 15,0 0-15,0 0 0,0 0 16,0 0-16,0 1 0,-21-22 16,21 21-16,-21 0 0,21 0 0,-22 0 15,22 0-15,-21-21 16,21 22-16,21-22 31,1-22-31,-22 1 16,21 21-16,0-21 0</inkml:trace>
  <inkml:trace contextRef="#ctx0" brushRef="#br0" timeOffset="-115407.79">19960 16595 0,'21'0'31,"0"0"-31,1 0 0,-1 0 16,0 0-16,0 0 0,0 0 0,0 0 15,-21-21-15,22 21 0,-1-22 0,0 1 16,-21 0-1,0 0 1,-21 21-16,0 0 16,-1 0-16,1 0 0,0 0 15,0 21-15,0 0 0,0-21 16,-1 21-16,22 1 0,0-1 0,-21 0 16,21 0-16,-21 0 0,21 0 15,0 1-15,0-1 0,0 0 16,21-21-1,0 0-15,1 0 0,-1 0 16,0 0-16,0-21 0,0 0 16,0 21-16</inkml:trace>
  <inkml:trace contextRef="#ctx0" brushRef="#br0" timeOffset="-114689.42">20341 16510 0,'-21'0'16,"21"21"-16,0 0 0,0 1 16,-21-1-16,21 0 15,-21 0-15,21 0 0,0 0 16,0 1-16,-22-22 0,22 21 16,-21 0-16,21 0 15,-21-21 1,21-21 15,0 0-31,21 0 0,0-1 16,-21 1-16,22 0 0,-1 0 0,0 0 15,0 0-15,0-1 0,0 1 0,1 0 16,-1 0-16,0 21 0,0-21 16,0 0-16,0 21 0,1 0 15,-22 21 1,0 0-16,0 0 15,0 0-15,0 0 0,0 1 0,0-1 16,0 0-16,0 0 0,0 0 0,0 0 16,0 1-16,0-1 0,0 0 15,0 0-15,21 0 16,0-21-16,0 0 16,0 0-16,0 0 0,1 0 15,-1-21-15,-21 0 0,21 21 0,0-21 16,0 0-16,-21-1 0,0-20 15,21 21-15,1 0 0,-22-22 0,21 22 16,-21-21-16,0 0 0,21-1 0,0 1 16,-21 0-16,21 20 15,-21-20-15,0 0 0,21 21 0,-21-22 16,0 22-16,0 0 0,0 42 31,0 0-31,-21 0 0,0 1 0,0 20 16,21 0-16,-21 1 0,0-1 15,-1 0-15,1 1 0,0-1 0,21 0 16,0-21-16,-21 22 0,21-1 0,-21 0 16,21-20-16,0-1 0,0 21 15,0-21-15,0 0 0,0 1 16,0-1-16,21-21 16,0 0-16,0 0 0,0 0 15,1-21-15,-1 21 0,0-22 16,0 1-16,0 0 0,0 0 15,1 0-15</inkml:trace>
  <inkml:trace contextRef="#ctx0" brushRef="#br0" timeOffset="-114493.54">20701 16468 0,'0'0'0,"-21"0"16,21 21-16,21-21 15,0 0 1,0 21-16,0-21 0,1 0 0,-1 0 16,0 0-16,0 0 0,0 0 0,0 0 15,1 0-15,-1 0 0,0-21 16,0 21-16,0 0 0,0-21 0</inkml:trace>
  <inkml:trace contextRef="#ctx0" brushRef="#br0" timeOffset="-113707.35">21145 16341 0,'22'0'16,"-1"0"0,0 0-16,0 0 0,0 0 15,0 0-15,22 0 0,-22 0 0,21-21 16,-21 21-16,22-22 0,-1 22 16,-21-21-16,0 0 0,1 21 0,-1-21 15,0 0-15,-21 0 0,0-1 16,0 1-16,-21 0 15,0 21-15,-1 0 0,1 0 16,0 0-16,0 0 0,-21 0 0,20 0 16,1 21-16,0 0 0,0-21 15,-21 22-15,42-1 0,-22 0 0,1 0 16,0 0-16,21 0 0,-21 1 16,21-1-16,0 0 0,0 0 0,0 0 15,21 0-15,0 1 16,0-22-16,1 21 0,-1-21 0,0 0 15,0 0-15,0 0 0,22 21 0,-22-21 16,21 0-16,-21 0 0,0 0 16,22 0-16,-22 0 0,0 0 0,0 0 15,0 0-15,-21-21 32,-21 21-32,-21 0 0,21 0 0,0 0 15,-22 0-15,1 0 0,0 21 16,20-21-16,-20 21 0,0-21 0,21 21 15,-1-21-15,-20 21 0,21 1 0,21-1 16,0 0-16,0 0 16,0 0-16,0 0 0,0 1 15,21-22-15,0 21 16,0-21-16,1 0 0,-1 0 0,21 0 0,0 0 16,-20 0-16,20 0 0,0 0 15,1 0-15,-1-21 0,0 21 16,1-22-16</inkml:trace>
  <inkml:trace contextRef="#ctx0" brushRef="#br0" timeOffset="-113497.93">21950 16404 0,'0'0'0,"0"21"16,0 1-16,0-1 15,21 21-15,0-21 0,0 0 16,-21 1-16,21-1 0,1 0 16,-1 21-16,0-21 0,0 1 0,0-1 15,-21 0-15,21-21 0,1 21 0,-1-21 16,0 0-16</inkml:trace>
  <inkml:trace contextRef="#ctx0" brushRef="#br0" timeOffset="-113241.08">22288 16510 0,'-21'0'16,"0"0"-16,0 21 15,0 0-15,0-21 16,-1 22-16,22-1 0,-21 0 0,0 0 15,0 0-15,0 0 0,21 1 16,-21-1-16,-1 21 0,1-42 0,0 21 16,21 0-16,0 1 0,0-1 0,-21-21 15,21 21-15,21-21 16,0 0 0</inkml:trace>
  <inkml:trace contextRef="#ctx0" brushRef="#br0" timeOffset="-112849.3">22542 16341 0,'0'0'0,"0"21"15,0 21-15,0-21 16,0 1-16,0 20 0,-21 0 0,21-21 16,0 22-16,0-1 0,0 0 15,0 1-15,0 20 0,0-20 0,0-1 16,0 21-16,0-20 0,0-1 0,0 22 16,0-22-16,0 0 0,0 22 15,0-22-15,0 0 0,0 22 0,0-22 16,0 22-16,0-22 0,-21 22 15,21-22-15,-21 21 0,21-20 0,-21-1 16,21 0-16,0 1 0,-21-1 16,-1 0-16,22-20 0,-21-1 15,21 0-15,0-42 32,21 0-17</inkml:trace>
  <inkml:trace contextRef="#ctx0" brushRef="#br0" timeOffset="-112485.52">22627 16362 0,'0'0'0,"0"-21"16,64-43 0,-43 43-16,0 21 0,21 0 0,-21-21 15,22 21-15,-22 0 0,21 0 0,-21 0 16,1 0-16,20 21 0,-21-21 16,0 21-16,0 0 0,-21 1 15,0-1-15,0 0 0,0 0 16,0 0-16,0 0 0,-21 1 15,0-1-15,0 21 0,0-21 16,-22 0-16,22 1 0,-21-1 16,21 0-16,-22 0 0,22 0 0,0 0 15,-21-21-15,21 22 0,-1-22 16,1 0-16,0 21 0,0-21 0,0 0 16,0 0-16</inkml:trace>
  <inkml:trace contextRef="#ctx0" brushRef="#br1" timeOffset="-94506.05">18140 5736 0,'-21'21'15,"-1"-21"17,22 22-1,22-22-16,-1 0-15,0 0 0,0 0 0,0 0 16,22 0-16,-22 0 0,21 0 16,0 0-16,1 0 0,-22 0 0,42 0 15,-20 0-15,-1 0 0,0 0 16,22 0-16,-22 0 0,22 0 0,-22 0 16,22 0-16,-1 0 15,1 0-15,-1 0 0,1 0 0,-1 0 16,22 0-16,-22 0 0,1 21 15,-1-21-15,22 0 0,-22 0 0,-20 0 16,20 0-16,1 21 0,-22-21 0,22 0 16,-22 0-16,0 0 0,1 21 15,20-21-15,-21 0 0,1 0 0,-1 0 16,-21 0-16,22 0 0,-22 0 16,21 21-16,-21-21 0,0 0 0,1 0 15,-1 0 1</inkml:trace>
  <inkml:trace contextRef="#ctx0" brushRef="#br1" timeOffset="-93995.33">20701 5271 0,'0'0'0,"0"-22"16,-21 22 15,0 22-15,21-1-16,0 0 15,0 0-15,0 21 0,-22 1 0,22-1 16,0 0-16,-21 22 0,21-22 16,0 22-16,0-1 0,0 1 0,0-22 15,0 22-15,-21-22 0,21 21 16,0-20-16,0-1 0,-21 0 0,21 1 16,0-1-16,0 0 0,-21 1 15,21-1-15,-21 0 0,21 1 16,0-22-16,0 21 0,-22-21 0,22 1 0,0-1 15,-21 0-15,21 0 16,21-42 15,-21 0-31,22 0 0,-1-1 16,-21-20-16,21 0 0,0 21 0</inkml:trace>
  <inkml:trace contextRef="#ctx0" brushRef="#br1" timeOffset="-92553.16">20828 5292 0,'0'0'0,"21"0"94,0 0-94,0 0 0,1 0 15,-1 0-15,0 0 0,0 0 0,0 0 16,22 0-16,-22 0 0,21 0 0,-21 21 16,22-21-16,-1 0 0,-21 0 15,21 0-15,1 0 0,20 0 0,-20 21 16,-1-21-16,21 0 0,1 0 16,-22 0-16,22 0 0,-1 0 0,1 0 15,-1 0-15,1 0 0,-22 0 16,22 0-16,-1 0 0,1 0 15,-1 0-15,1 0 0,-1 0 0,22 0 16,-22 0-16,1 0 0,20 0 16,1 0-16,-21-21 0,20 21 0,-20 0 15,-1 0-15,22 0 0,-22 0 16,1 0-16,21 0 0,-22-21 0,22 21 16,-22 0-16,22 0 0,0 0 15,-1 0-15,1 0 0,0 0 0,-1 0 16,-20 0-16,20 0 0,-20 0 0,21 0 15,-22 0-15,1 0 0,-1 0 16,1 0-16,-1 0 0,-21 0 0,22 0 16,-22 0-16,1 0 15,-1-21-15,0 21 0,1 0 0,-22 0 16,0 0-16,0 0 0,0-22 16,0 22-16,1 0 0,-1 0 15,0 0 1,-21 22 31,0-1-47,0 0 15,0 0-15,0 0 0,0 0 16,0 1-16,0-1 0,0 0 16,0 0-16,-21 21 0,21-20 0,0 20 15,0 0-15,-21 1 0,21-1 16,0 0-16,0 1 0,0-1 0,0 21 15,0-20-15,0-1 0,0 0 16,0 1-16,0-1 0,0 0 0,0 1 16,0 20-16,21-20 0,-21-1 0,21 0 15,-21 1-15,0-1 0,0 0 16,21 1-16,-21-1 0,21 0 0,-21-21 16,21 43-1,-21-43-15,0 0 0,0 0 0,0 1 16,0-1-16,0 0 0,0 0 15,0 0 1,-21 0-16,0-21 16,0 0-16,0 0 15,0 0-15,-1 0 0,1 0 16,-21 0-16,21 0 0,0 0 16,-22 0-16,1 0 0,0 0 0,-1 0 15,1 0-15,0 0 0,-22 0 16,22 0-16,-22 0 0,22 0 0,0 0 15,-22 0-15,1 0 0,-1 0 0,22-21 16,-43 21-16,22 0 0,-1 0 16,1-21-16,-22 21 0,21 0 15,-20 0-15,20-21 0,1 21 0,-1 0 16,-20 0-16,20-21 0,1 21 16,-22-21-16,21 21 0,-20 0 0,20-22 15,-20 22-15,-1 0 0,21 0 16,-20-21-16,20 21 0,-20 0 0,20-21 15,1 21-15,20-21 0,-20 21 0,-1-21 16,22 21-16,-22-21 0,22 21 16,0 0-16,-22-22 0,22 22 0,0 0 15,-1-21-15,-20 0 0,20 21 16,1 0-16,0-21 0,-1 21 0,1 0 16,0 0-16,-1-21 0,1 21 15,0 0-15,-1 0 0,1 0 16,0-21-16,21 21 0,-22 0 0,1 0 15,21 0-15,-22 0 0,22 0 0,0 0 16,-21 0-16,21 0 0,-1 0 16,1 0-16,0 0 0,0 0 0,0 0 15,0 0 1,21-22 46,21 1-46,0 21-16</inkml:trace>
  <inkml:trace contextRef="#ctx0" brushRef="#br1" timeOffset="-91125.46">25336 6138 0,'-42'0'15,"63"0"32,0 0-31,1 0-16,-1 0 0,21 0 0,-21 0 16,22 0-16,-1 0 0,0 0 15,22 0-15,-22 0 0,22 0 0,-1 0 16,1 0-16,-1 0 0,1 0 15,-1 0-15,1 0 0,-22 0 0,21 0 16,-20 0-16,-1 0 0,0 0 16,1 0-16,-22 0 0,21 0 15,-21 0-15,1 0 0,-1 0 0,0 0 16,0 22 0,-21-1-1,0 0-15,0 0 16,0 0-16,0 0 15,0 1-15,0-1 0,0 21 0,0-21 16,0 22-16,-21-22 0,21 21 16,0 0-16,-21 1 0,21-22 0,0 21 15,0 1-15,0-1 0,0 21 0,0-20 16,0-1-16,0 0 16,0 1-16,0-1 0,0 22 0,0-1 15,0 1-15,0-1 0,-21 1 16,21-1-16,-22 1 0,22-1 0,0 1 15,0-1-15,-21 1 0,0-1 0,21 1 16,-21-1-16,21 22 0,-21-22 16,0 1-16,21 20 0,-22-20 0,22 21 15,-21-22-15,0 1 0,21 20 16,0-20-16,-21 20 0,0-20 0,0 21 16,21-1-16,0-20 0,-22 20 0,22-20 15,-21-1-15,21 1 0,-21 21 16,21-22-16,0 1 0,0 20 15,0-20-15,-21-1 0,21 1 0,0-1 16,0 1-16,0-1 0,0-20 0,0 20 16,0-21-16,0 1 0,0-1 15,0 0-15,0 1 0,0-22 0,0 21 16,0-21-16,0 22 0,0-22 0,0 0 16,-21 0-16,21 0 0,0 1 15,0-1-15,0 0 0,-21 0 16,-1-21-1,22 21 1,-21-21 0,0 0-16,0 0 15,0 0-15,0 0 0,-1 0 16,1 0-16,0 0 0,-21 21 0,21-21 16,-22 0-16,1 0 0,21 0 0,-22 0 15,1 0-15,0 0 0,-22 0 16,22 0-16,0 0 0,-22 0 0,1 0 15,-1 0-15,1 0 0,-1 0 0,-21 0 16,1 0-16,20 0 0,-20 0 16,-1 0-16,21 0 0,-20 0 0,20 0 15,1 0-15,-1 0 0,1 0 0,-1 0 16,1 0-16,-1 0 0,1 0 16,-1 0-16,1 0 0,20 0 15,-20 0-15,-1 0 0,22 0 0,0 0 16,-1 0-16,1 0 0,21 0 15,0 0-15,0 0 0,-1 0 16,22-21 15,0 0-15,0 0-16</inkml:trace>
  <inkml:trace contextRef="#ctx0" brushRef="#br1" timeOffset="-89985.28">18478 5588 0,'0'0'15,"22"0"16,-1 0-31,0 0 16,0-21-16,21 0 0,-20 21 16,20-21-16,0-1 0,1 1 15,-1 21-15,0-21 0,1 0 0,-1 0 16,21 0-16,-20-1 0,-1 1 16,0 0-16,1 0 0,41 0 15,-62 21-15,20 0 0,-21-21 16,-42 21 15,0 21-31,0-21 0,-22 21 16,22-21-16,-21 21 0,-1 0 0,1-21 15,21 21-15,-21 1 0,-1-22 16,-20 21-16,20 0 0,1 0 0,0-21 16,-1 21-16,1-21 0,0 21 15,-1-21-15,1 0 0,21 0 16,0 22-16,0-22 0,-1 0 0,1 0 15,0 0-15,0 0 0,21 21 32,0 0-32,0 0 15,0 0-15,0 0 0,0 1 16,21-1-16,0 0 0,0 0 0,22 21 16,-22-20-16,0 20 0,21 0 15,-20-21-15,20 22 0,-21-22 16,21 21-16,-20-21 0,20 1 0,-21 20 0,21-21 15,-20 0-15,-1 0 16,0 1-16,0-1 0,0-21 0,-21 21 16,0 0-16,21-21 0,-21 21 15,22-21-15,-1 0 32,-21-21-32</inkml:trace>
  <inkml:trace contextRef="#ctx0" brushRef="#br1" timeOffset="-88792.84">20680 6668 0,'0'0'0,"-21"0"0,-1 0 0,1 0 15,0-22-15,0 22 0,0 0 16,0-21-16,21 0 15,21 21 17,21 0-17,-21 0-15,22 0 0,-1 0 0,21 0 16,-20-21-16,-1 21 0,22 0 16,-22 0-16,0 0 0,1 0 0,-1 0 15,0 0-15,1 0 0,-1 0 16,-21 0-16,21 0 0,-20 0 0,-22 21 15,-43-21 1</inkml:trace>
  <inkml:trace contextRef="#ctx0" brushRef="#br0" timeOffset="-82017.71">21167 5525 0,'0'-22'16,"0"44"0,0-1-1,0 0-15,0 0 0,-22 21 0,22 1 16,-21-1-16,0 0 0,21 1 0,-21-1 16,0 22-16,0-22 0,-1 0 15,22 1-15,-21-1 0,0-21 16,21 21-16,0-20 0,0-1 0,0 0 15,0 0-15,21-42 32,0 21-17,-21-21-15,0 0 0</inkml:trace>
  <inkml:trace contextRef="#ctx0" brushRef="#br0" timeOffset="-81621.3">21018 5630 0,'0'-21'0,"0"-21"16,0 21-16,0 0 15,0-1-15,0 1 0,22 21 16,-1-21-16,0 21 0,0 0 15,0-21-15,0 21 0,1 0 0,20 0 16,-21 0-16,21 0 0,-20 0 16,-1 0-16,0 21 0,0 0 0,0-21 15,-21 43-15,0-22 0,0 0 0,0 0 16,0 21-16,-21-20 0,-21 20 16,21-21-16,-22 0 0,22 0 0,-21 1 15,-1-1-15,1 0 16,21 0-16,-21 0 0,20-21 0,1 0 15,0 21-15,42-21 47,0 0-31,1 0-16,-1 0 0,0 0 0</inkml:trace>
  <inkml:trace contextRef="#ctx0" brushRef="#br0" timeOffset="-81192.55">21463 5906 0,'0'0'0,"0"21"15,-21-21-15,0 21 0,21 0 0,-22-21 16,1 21-16,21 0 0,-21 1 15,0-1-15,21 0 0,-21 0 16,21 0-16,0 0 0,0 1 16,0-1-16,0 0 0,0 0 15,0 0 1,21-21-16,21 0 16,-21 0-16,1 0 0,-1 0 0,0 0 15,0-21-15,21 21 0,-20-21 16,-1 21-16,0-21 0,0 0 0,-21-1 15,21 1-15,-21 0 0,0 0 16,0 0-16,0 0 0,-21-1 16,0 1-16,0 21 0,0-21 0,-1 21 15,1 0-15,0 0 0,0 0 16,0 0-16,0 0 16,-1 0-16,1 0 15,21 21-15,21-21 16,1 0-1,-1 0-15</inkml:trace>
  <inkml:trace contextRef="#ctx0" brushRef="#br0" timeOffset="-80896.72">21865 5546 0,'0'0'0,"0"21"31,0 0-31,0 0 16,0 0-16,0 22 0,0-1 15,-21 0-15,0 1 0,21-1 0,-21 0 16,-1 1-16,22-1 0,-21-21 0,21 22 16,0-1-16,-21-21 0,0 21 15,21-20-15,-21-1 0,21 0 0,0 0 16,0 0-16,0 0 15,0 1-15,21-44 32,0 1-32,0 0 0,0 0 15</inkml:trace>
  <inkml:trace contextRef="#ctx0" brushRef="#br0" timeOffset="-80620.87">22056 5588 0,'0'0'0,"0"-21"16,0 42 15,0 0-31,0 22 16,0-22-16,0 21 0,-22 0 0,1 1 16,21-1-16,-21 0 0,21 1 15,-21-1-15,0 0 0,21 1 16,0-1-16,-21-21 0,-1 22 0,22-22 15,-21 0-15,21 21 0,0-21 0,0 1 16,0-1-16,21-21 47,1 0-47,-22-21 0,21-1 0</inkml:trace>
  <inkml:trace contextRef="#ctx0" brushRef="#br0" timeOffset="-80380.01">22140 6075 0,'0'0'0,"0"21"0,0 21 16,0-20-16,-21-1 16,21 0-16,0 0 0,-21 0 15,21 0-15,0 1 0,0-1 16,0 0-16,-21-21 15,21 21-15,0-42 47,21 21-47,-21-21 16,0 0-16</inkml:trace>
  <inkml:trace contextRef="#ctx0" brushRef="#br0" timeOffset="-80201.12">22225 5948 0,'0'0'0,"-21"0"31,21 21 16,0 0-31,0 0-16</inkml:trace>
  <inkml:trace contextRef="#ctx0" brushRef="#br0" timeOffset="-79725.39">22288 6096 0,'0'21'31,"0"0"-31,0 1 16,0-1-16,0 0 15,-21 0-15,0 0 16,0 0-16,21 1 16,-21-22-16,21 21 15,0-42 16,0-1-15,0 1-16,21 0 16,0 0-16,-21 0 0,0 0 0,21-1 15,0 22-15,1-21 0,-1 0 16,-21 0-16,21 21 0,0 0 16,0-21-16,0 21 0,1 0 0,-1 0 15,0 0-15,0 21 16,-21 0-16,21-21 0,-21 21 15,0 0-15,0 1 0,0-1 16,0 0-16,0 0 0,-21 0 16,0-21-16,21 21 15,-21-21-15,0 0 0,21 22 16</inkml:trace>
  <inkml:trace contextRef="#ctx0" brushRef="#br0" timeOffset="-78969.82">23008 6117 0,'0'-42'16,"-21"42"-1,0-21-15,0 21 16,-1 0-16,1 0 0,0 0 0,0 0 16,0 0-16,0 0 0,-1 0 15,1 21-15,0 0 0,0-21 0,0 21 16,21 0-16,-21 1 0,21-1 0,-22 0 16,1 0-16,21 0 15,0 0-15,21-21 16,1 0-16,-1 0 15,0 0-15,0 0 0,21 0 16,-20-21-16,-1 0 0,0 21 16,0-21-16,0 0 0,0 21 0,1-21 15,-1-1-15,-21 1 16,0 0-16,0 0 16,0 42 15,0 0-16,0 0-15,-21 1 0,21-1 16,-22 0-16,22 21 16,0-21-16,-21 1 0,21 20 0,-21 0 0,0 1 15,21-1-15,-21 0 0,0 1 0,21-1 16,-22 0-16,22 1 16,-21-1-16,21 0 0,-21 22 0,0-22 15,21 0-15,0 22 0,-21-22 0,21 22 16,-21-1-16,21 1 0,0-1 15,0 1-15,0-1 0,0 1 0,0-1 16,0-20-16,-22 20 0,22-21 0,0 1 16,0-1-16,0 0 0,-21-20 0,21 20 15,-21-21-15,21 0 0,-21-21 16,0 0-16,0 0 0,-1 0 16,1 0-16,0-21 0,-21 0 0,21-21 15,21 20-15,-22-20 0,22 0 16,-21-1-16,21 1 0,0 0 15,0-22-15,0 22 0,0-85 16,0 85-16,21-22 0,1 1 0,-1 20 16,0-20-16,0-1 0,0 22 15,22-22-15,-22 22 0,21-21 0,-21-1 16,22 22-16,-1-22 0,-21 22 0,21-22 16,-20 22-16,20 0 0,0-1 15,-21 1-15,22 21 0</inkml:trace>
  <inkml:trace contextRef="#ctx0" brushRef="#br0" timeOffset="-78637.01">23537 5842 0,'0'0'0,"0"-21"0,0 0 0,0 0 15,0-1-15,0 1 0,0 0 0,0 0 16,0 42 0,0 0-1,0 22-15,0-1 0,-21 0 16,21 1-16,0-1 0,-21 0 0,0 22 16,0-22-16,-1 0 0,22 22 15,-21-22-15,21 1 0,-21-22 16,21 21-16,0 0 0,0-20 0,-21-1 15,21 0-15,0 0 0,0-42 32,0 0-32,0 0 15,0-1-15,21 1 0,-21 0 0</inkml:trace>
  <inkml:trace contextRef="#ctx0" brushRef="#br0" timeOffset="-78295.7">23410 5715 0,'0'0'0,"-21"-21"16,21 0-16,-21 21 0,21-21 0,0-1 15,0 1-15,0 0 16,21 21-16,0-21 0,22 0 0,-22 21 16,21 0-16,0-21 0,-20 21 15,20 0-15,0 0 0,-21 0 0,22 0 16,-22 0-16,0 0 0,0 21 0,0 0 15,1 0-15,-22 0 0,0 0 16,0 22-16,0-22 0,-22 21 16,1 1-16,-21-22 0,21 21 0,-22 0 15,1 1-15,21-22 0,-21 21 16,-1-21-16,22 1 0,-21-1 0,21 0 16,-1 0-16,22 0 0,-21 0 15,42-21 16,1 0-31,-1 0 16,0 0-16</inkml:trace>
  <inkml:trace contextRef="#ctx0" brushRef="#br0" timeOffset="-77944.9">23643 6308 0,'0'0'15,"0"21"-15,21-21 16,0 0 0,1 0-16,-1 0 0,0 0 0,0-21 15,0 0-15,0 21 0,-21-22 16,22 22-16,-1-21 0,0 21 0,-21-21 16,0 0-16,0 0 0,0 0 15,-21 21 1,0 0-1,-1 0-15,1 21 0,0-21 0,0 21 16,21 0-16,-21 0 0,0 0 16,-1 1-16,22-1 0,0 0 0,0 21 15,0-21-15,0 1 0,0-1 0,0 0 16,0 0-16,0 0 16,22-21-16,-1 21 0,0-21 15,0 0-15,0 0 0,0 0 0,1 0 16,-1 0-16,0-21 0,0 21 15</inkml:trace>
  <inkml:trace contextRef="#ctx0" brushRef="#br0" timeOffset="-77570.11">24024 6223 0,'0'0'0,"21"-21"15,0 21-15,1 0 16,-1 0-16,0 0 16,-21 21-16,21 0 0,-21 0 15,21 1-15,-21-1 0,0 21 0,0-21 16,0 0-16,0 1 0,0-1 16,0 0-16,0 0 0,0 0 15,-21-21-15,0 21 0,21 1 16,-21-22-16,21-22 31,0 1-31,0 0 16,0 0-16,0 0 0,0 0 15,0-1-15,21 1 0,-21 0 0,0 0 16,21 0-16,0 0 0,0-1 0,-21 1 16,22 0-1,-1 21-15,0 0 0,0 0 16,0 0-16</inkml:trace>
  <inkml:trace contextRef="#ctx0" brushRef="#br0" timeOffset="-77205.68">24447 6223 0,'0'-21'0,"-21"21"31,0 0-31,0 21 31,0 0-31,21 0 0,-21-21 0,21 22 16,0-1-16,0 0 0,-22 0 0,22 0 16,-21 0-16,21 1 0,0-1 15,0 0-15,0 0 0,0 0 16,0 0-16,0 1 15,21-22 95,-21-22-110,0 1 0</inkml:trace>
  <inkml:trace contextRef="#ctx0" brushRef="#br0" timeOffset="-76929.84">24447 6054 0,'0'0'0,"-21"0"16,0 0 31,21 21-1</inkml:trace>
  <inkml:trace contextRef="#ctx0" brushRef="#br0" timeOffset="-76485.68">24638 6223 0,'-21'0'16,"0"0"-16,-1 0 16,1 21-16,0 0 15,0 1-15,21-1 0,-21-21 0,21 21 16,0 0-16,0 0 0,0 0 15,-21 1-15,21-1 0,0 0 16,0 0-16,21-21 16,0 0-1,0 0-15,0 0 0,0 0 16,1 0-16,-22-21 0,21 21 0,-21-21 16,0 0-16,21-1 0,0 22 15,-21-21-15,21 0 0,-21 0 0,0 0 16,0 0-16,0-1 15,0 1-15,0 0 16,-21 21 0,0 0-16,0 0 0,0 0 15,21 21-15,0 0 16,0 1-16,0-1 16</inkml:trace>
  <inkml:trace contextRef="#ctx0" brushRef="#br0" timeOffset="-75868.51">24871 6265 0,'-21'0'0,"42"0"0,-64 0 16,43 22-16,-21-22 0,0 0 16,0 21-16,0 0 0,0 0 15,21 0-15,-22-21 0,22 21 16,-21 1-16,21-1 0,0 0 16,0 0-16,0 0 15,0 0-15,0 1 0,0-1 16,21-21-1,1 0-15,-1 0 0,0 0 16,0 0-16,0 0 16,0 0-16,1-21 15,-1-1-15,0 1 16,0 0-16,-21 0 0,21-21 16,0 20-16,-21-20 0,22 21 0,-1-21 15,-21 20-15,21-20 0,-21 0 0,21 21 16,-21-22-16,0 1 0,21 21 15,-21-22-15,21 1 0,-21 21 16,0-21-16,0 20 0,0 1 16,0 0-16,0 0 0,0 0 15,0 42 1,0 0-16,0 0 0,-21 0 16,0 22-16,21-1 0,-21 0 15,0 1-15,21-1 0,0 0 0,-21-20 16,-1 20-16,22 0 0,-21 1 15,21-1-15,0 0 0,0-21 0,0 22 16,0-22-16,0 0 0,0 0 16,0 0-16,21 1 0,1-22 0,-1 0 15,0 21-15,0-21 0,0 0 16,0 0-16,1 0 0,-1 0 0,0-21 16</inkml:trace>
  <inkml:trace contextRef="#ctx0" brushRef="#br0" timeOffset="-72189.58">23453 7260 0,'0'-21'0,"0"0"31,0 0-15,0 42 30,0 0-46,0 0 16,-22 22-16,22-22 16,-21 0-16,0 0 0,21 21 15,-21-20-15,21 20 0,0-21 0,-21 0 16,21 22-16,-21-22 0,21 0 0,0 0 16,0 0-16,0 0 0,0 1 15,0-1-15,0 0 0,0 0 16,21-21-1,0 0-15,0 0 16,0 0-16,0 0 16,1 0-16,-1 0 0,0-21 0,0 21 15,0-21-15,0 0 0,1-1 16,-1 1-16,0 0 0,0 0 0,-21 0 16,0-22-16,21 22 0,-21-21 15,0 21-15,0-22 0,0 1 16,0 21-16,0-21 0,0 20 0,0 1 15,0 0-15,-21 0 0,21 0 0,-21 21 16,0 0-16,0 0 0,-1 0 16,1 0-16,0 21 15,0 0-15,21 0 0,0 0 0,-21 1 16,0-1-16,21 0 16,-22 0-16,22 0 0,0 0 0,0 1 15,0-1-15,0 0 0,0 0 0,0 0 16,0 0-16,22-21 15</inkml:trace>
  <inkml:trace contextRef="#ctx0" brushRef="#br0" timeOffset="-71793.64">23939 7514 0,'0'21'16,"0"1"-16,0-1 15,0 0-15,0 0 32,22-21-1,-22-21-16,0 0-15,0 0 16,-22 21 15,1 0-15,0 0 0,0 0-16,21 21 0,21-21 46,0 0-46,0 0 16,1 0-16,-1 0 0</inkml:trace>
  <inkml:trace contextRef="#ctx0" brushRef="#br0" timeOffset="-71456.83">24342 7324 0,'0'0'0,"21"0"47,0 0-47,0 0 0,0 0 0,0 0 16,1 0-16,-1 0 15,21 0-15,-21 0 0,0 0 0,1 0 16,-1 0-16,0 0 0,0 0 0,0 0 16,0 0-1,-42 0 17,0 0-32,0 0 15,0 0-15,0 0 0,-1 0 16</inkml:trace>
  <inkml:trace contextRef="#ctx0" brushRef="#br0" timeOffset="-70865.09">24405 7324 0,'-21'0'16,"0"0"-16,0 0 0,21 21 15,-22-21-15,22 21 0,-21 0 16,21 0-16,-21-21 0,21 22 15,0-1-15,-21-21 0,21 21 0,-21 0 16,0 0-16,21 0 16,0 1-16,0-1 15,21-21 48,0 0-48,0 0-15,-21-21 0,21 21 0,0 0 16,1 0-16,-1 0 16,0 0-16,0 0 0,0 0 15,0 0 1,1 0-16,-22 21 0,21-21 16,-21 21-16,21 0 15,-21 0-15,0 0 16,0 1-16,0-1 15,-21 0 1,0-21 0,-1 0-16,22 21 0,-21-21 15,0 0-15,0 0 0,0 0 16,0 0 0,-1 0-16,1 0 15,0 0 1,0 0 31,42 0 0</inkml:trace>
  <inkml:trace contextRef="#ctx0" brushRef="#br0" timeOffset="-69608.84">24850 7535 0,'-22'0'31,"1"0"-15,21 22-16,-21-22 15,21 21-15,0 0 0,0 0 16,0 0-16,-21 0 0,21 1 16,0-1-16,0 0 15,0 0 1,0 0-1,0-42 32,0 0-31,0 0-16,0 0 0,0-1 16,0 1-16,0 0 0,0 0 15,0 0-15,21 0 16,-21-1-16,21 22 0,-21-21 15,21 21-15,1-21 0,-1 21 16,0 0-16,-21-21 0,21 21 16,0 0-16,0 0 15,-21 21-15,22 0 16,-22 0-16,0 1 16,0-1-16,0 0 0,0 0 0,0 0 15,0 0-15,0 1 16,0-1-16,0 0 15,0-42 48,0 0-47,0-1-16,0 1 15,0 0-15,21 21 0,0-21 16,-21 0-16,21 0 0,-21-1 0,21 22 15,0-21-15,1 21 0,-22-21 0,21 21 16,0 0-16,0 0 16,0-21-16,0 21 15,1 0-15,-22 21 0,0 0 16,0 0-16,0 1 16,0-1-16,0 0 0,0 0 15,0 0-15,0 0 16,-22-21-16,22 22 0,-21-22 15,21 21-15,-21-21 16,21-21 47</inkml:trace>
  <inkml:trace contextRef="#ctx0" brushRef="#br0" timeOffset="-68974.18">25485 7514 0,'0'0'0,"21"0"15,-21-21-15,0 0 32,-21 21-17,-1 0 1,1 0-16,0 0 16,0 21-16,0-21 0,21 21 15,-21 0-15,-1 1 16,1-1-16,21 0 15,0 0-15,0 0 32,0 0-17,21-21 1,1 0-16,-22 22 0,21-22 16,0 0-1,-21 21-15,21-21 16,0 21-16,0-21 15,-21 21-15,0 0 32,0 0-17,-21-21 1,0 0 0,0 0-16,21 22 0,-21-22 0,0 0 15,-1 0-15,1 0 16,0 0-16,0 0 15,0 0 1,0 0 15</inkml:trace>
  <inkml:trace contextRef="#ctx0" brushRef="#br0" timeOffset="-45681.34">27749 10668 0,'0'0'0,"0"-21"0,0 0 0,0 0 16,0-1-16,0 1 15,-21 21-15,21-21 16,-21 21 0,0 0-16,0 0 0,0 0 15,-1 21-15,1 0 0,0 1 16,21-1-16,-21 0 0,0 0 15,0 0-15,21 22 0,-22-22 16,1 21-16,21-21 0,0 0 0,-21 22 16,21-22-16,-21 21 0,21-21 15,0 1-15,0-1 0,0 0 0,0 0 16,0 0-16,0 0 0,0 1 16,21-1-16,0 0 0,0 0 0,1-21 15,-1 21-15,0-21 0,0 0 16,0 0-16,0 0 0,1 0 15,-1 0-15,0-21 0,0 0 0,0 0 16,0 21-16,1-21 0,-1-1 16,0 1-16,0 0 0,-21-21 0,21 21 15,-21-22-15,21 22 0,-21-21 16,0 21-16,0-22 0,0 1 0,0 0 16,-21 20-16,0-20 0,0 21 15,21-21-15,-21 20 0,0 1 0,-1 0 16,1 0-16,0 21 0,0-21 0,0 21 15,0 0-15,-1 0 0,1 0 16,0 0-16,0 0 0,0 21 0,0 0 16,-1 0-16,22 0 0,0 1 15,-21-1-15,21 21 0,-21-21 0,21 0 16,0 22-16,0-22 0,0 0 16,0 21-16,0-20 0,0-1 0,0 0 15,0 0-15,0 0 0,0 0 16,0 1-16,21-22 15,0 0-15,1 0 16</inkml:trace>
  <inkml:trace contextRef="#ctx0" brushRef="#br0" timeOffset="-45298.56">28067 10816 0,'0'21'16,"0"1"0,0-1-16,0 0 31,21-21-15,0 0 15,-21-21-31,0 0 15,0-1 1,-21 22 15,42 0 47,0 0-78,1 0 0,-1 0 0,0 0 16</inkml:trace>
  <inkml:trace contextRef="#ctx0" brushRef="#br0" timeOffset="-44993.74">28511 10647 0,'22'0'32,"-1"0"-32,0 0 15,0 0-15,0 0 0,0 0 16,1 0-16,-1 0 0,0 0 16,0 0-16,21 0 0,-20 0 0,-1 0 15,0 0-15,21 0 0,-21 0 0,1 0 16,-1 0-16,0 0 15,0 0-15,-42 0 47,0 0-47,0 0 0,-1 0 0,1 0 16,0 0-16,0 0 16</inkml:trace>
  <inkml:trace contextRef="#ctx0" brushRef="#br0" timeOffset="-44461.01">28617 10605 0,'0'0'0,"-21"0"0,0 42 15,0-42-15,21 21 0,-21-21 16,21 21-16,-22 0 0,22 1 16,0-1-16,-21 0 0,21 0 15,-21 0-15,21 0 0,-21-21 0,21 22 16,-21-1-16,21 0 15,21-21 32,0 0-31,0 0-16,0 0 16,1-21-16,-1 21 15,0 0-15,0 0 0,0 0 16,0 0-16,1 0 0,-1 0 15,0 0-15,0 0 0,0 21 16,0-21-16,1 21 16,-22 0-16,21-21 0,-21 21 15,21 1-15,-21-1 16,0 0-16,-21 0 16,0-21-16,-1 21 0,1-21 0,0 21 15,0 1-15,0-22 0,0 0 0,-1 21 16,1-21-16,0 0 0,0 0 15,0 0-15,0 0 16,-1 0-16,1 0 16,0 0-1,21-21-15,0-1 47,0 1-47,21 21 0,0 0 16</inkml:trace>
  <inkml:trace contextRef="#ctx0" brushRef="#br0" timeOffset="-43629.3">29125 10837 0,'-21'0'16,"21"22"0,0-1-1,-21-21-15,21 21 0,0 0 16,-21 0-16,21 0 0,0 1 16,0-1-16,0 0 0,-21 0 15,21 0-15,0 0 16,-22-21-16,22 22 15,-21-22 17,21-22-17,0 1 1,0 0-16,0 0 0,0 0 16,0 0-16,0-1 0,21 1 15,-21 0-15,22 0 0,-1 21 16,-21-21-16,21 0 0,0 21 15,0-22-15,0 22 0,1 0 0,-1-21 16,0 21-16,0 0 0,0 0 16,0 0-16,1 0 0,-1 0 15,0 21-15,-21 1 0,0-1 16,0 0-16,0 0 16,0 0-16,0 0 0,0 1 15,0-1-15,0 0 16,0 0-16,0 0 0,0 0 15,0-42 32,0 0-31,0 0-16,0 0 16,0 0-16,21-1 0,0 1 15,0 0-15,1 0 0,-1 0 16,0 0-16,0-1 0,0 1 15,0 21-15,22-21 0,-22 21 0,0 0 16,0 0-16,0 0 16,1 0-16,-1 0 0,-21 21 0,0 0 15,0 1-15,21-1 0,-21 0 0,0 0 16,21 0-16,-21 0 0,0 1 16,0-1-16,0 0 0,0 0 0,0 0 15,0 0-15,0 1 0,0-1 16,-21 0-1,0-21 1,21-21 0,0 0-1,0-1-15,0 1 0,0 0 16,21 0-16</inkml:trace>
  <inkml:trace contextRef="#ctx0" brushRef="#br0" timeOffset="-43093.61">30205 10837 0,'21'0'15,"-42"0"-15,63-21 0,-21 21 0,0 0 16,1-21-16,-1 0 0,-21 0 16,0 0-1,-21 21 1,-1 0-16,1 0 15,0 0-15,0 0 0,0 0 16,0 21-16,-1-21 0,1 21 16,0 0-16,0 0 0,0 0 0,0 1 15,-1-22-15,1 21 0,21 0 0,-21-21 16,21 21-16,0 0 16,0 0-1,21-21-15,0 0 0,1 0 16,-1 0-16,0 0 0,0 0 0,0 0 15,0 0-15,1 0 0,-1 0 16,0 0-16,0 0 0,0 0 0,-21 22 16,21-22-16,1 0 0,-1 21 15,-21 0 1,0 0-16,0 0 16,0 0-1,-21-21-15,-1 0 0,1 22 0,0-22 16,-21 0-16,21 21 0,-22-21 0,22 0 15,-21 21-15,21-21 0,-1 0 16,1 0-16,0 0 0,0 0 0,0 0 16,0 0-16,-1 0 31,1 0-15,0 0-16,0 0 0,0 21 15,0-21-15</inkml:trace>
  <inkml:trace contextRef="#ctx0" brushRef="#br0" timeOffset="-40125.1">28130 11853 0,'0'0'0,"0"-21"32,-21 21-32,21-21 15,0 0 1,0 0-16,0 0 15,0-1-15,21 1 16,-21 0-16,0 0 16,22 0-16,-22 0 0,21-1 0,-21 1 15,21 0-15,-21 0 16,0 0-16,0 42 47,-21 0-47,21 0 0,-21 0 0,-1 1 15,22-1-15,0 21 0,0-21 16,-21 22-16,21-22 0,-21 21 0,21-21 16,0 22-16,0-22 0,0 21 15,0-21-15,0 22 0,0-22 16,0 0-16,0 21 0,0-21 0,0 1 16,0-1-16,0 0 0,0 0 15,-21-21 1,0 0-16,0 0 0,-1 0 15,1 0-15,0 0 0,0 0 0,0 0 16,0 0-16,-22-21 0,22 21 16,0 0-16,-21 0 0,20-21 0,1 21 15,0 0-15,0 0 0,0 0 16,21-21 0,21 21-1,0 0 1,0 0-16,0 0 0,22 0 0,-22 0 15,21 0-15,1 0 0,-1 0 0,0 0 16,1 0-16,-1 0 0,-21 0 16,21 0-16,-20 0 0,-1 0 0,0 0 15,0 0-15,0 0 0,0 0 16,-21-22-16</inkml:trace>
  <inkml:trace contextRef="#ctx0" brushRef="#br0" timeOffset="-39349.18">28617 11811 0,'0'-21'16,"0"0"-16,-21 21 31,21 21-15,0 0-16,0 0 15,-21 0-15,21 1 0,0 20 0,0-21 16,0 0-16,-21 0 0,21 1 16,0-1-16,-21 0 0,21 0 0,0 0 15,0 0-15,0 1 16,0-44 15,0 1-15,0 0-16,0 0 15,0 0-15,0 0 0,0-1 0,0-20 16,0 21-16,0 0 0,21 0 16,-21-1-16,21 1 0,0 0 0,-21 0 15,21 0-15,0 21 0,1-21 16,-1 21-16,0 0 0,0 0 0,0 0 16,0 0-16,1 0 0,-1 0 15,0 21-15,0 0 16,-21 0-16,21 0 0,-21 22 15,0-22-15,0 0 0,0 0 0,0 0 16,0 0-16,0 1 0,0-1 16,0 0-16,0 0 0,-21 0 15,0-21 17,0 0-17,21-21-15,0 0 16,0 0-16,0 0 15,0-1-15,0 1 0,21 0 0,0 0 16,0 0-16,0 0 0,1-1 16,-1 1-16,0 0 0,0 0 0,21 21 15,-20 0-15,-1-21 0,0 21 16,21 0-16,-21 0 0,1 0 0,-22 21 16,21 0-16,-21 0 0,0 0 15,0 1-15,0-1 0,0 0 16,0 0-16,0 21 0,-21-20 0,21-1 15,-22 0-15,1 0 0,0 0 16,0 0-16,0 1 16,0-22-16,-1 0 31,22-22-15,22 1-1</inkml:trace>
  <inkml:trace contextRef="#ctx0" brushRef="#br0" timeOffset="-38861.76">29760 11790 0,'0'0'0,"0"-21"0,0 0 15,-21 21 1,0 0-16,0 0 16,0 0-16,-1 0 0,1 21 15,0 0-15,0-21 0,0 21 16,0 0-16,-1 0 0,1 1 0,0-1 16,21 0-16,-21 0 0,21 0 15,0 0-15,0 1 16,21-22-16,0 0 15,0 21-15,1-21 16,-1 0-16,0 0 0,0 0 16,0 0-16,0 0 0,1 0 15,-22 21-15,21-21 0,-21 21 16,21 0-16,-21 0 16,0 1-1,-21-22-15,0 21 0,-1-21 16,1 0-16,0 0 0,0 21 15,-21-21-15,20 0 0,1 0 0,0 0 16,0 0-16,0 0 0,21 21 16,-21-21-16,-1 0 15,1 0-15,0 0 16,0 0-16,0 21 16</inkml:trace>
  <inkml:trace contextRef="#ctx0" brushRef="#br0" timeOffset="-38144.82">27919 13018 0,'0'0'0,"0"-22"0,-21 22 0,21-21 15,0 0-15,0 0 0,0 0 16,0 0-16,0-1 16,21 1-16,0 0 0,0 0 0,-21-21 15,21 42-15,0-22 0,-21 1 16,0 0-16,22 21 0,-1-21 16,-21 42-1,0 0 1,0 0-16,0 1 0,0 20 0,-21-21 15,21 21-15,0 22 16,-22-22-16,1-21 0,21 22 0,-21-22 16,21 21-16,-21-21 0,21 1 15,0-1-15,-21 0 0,0 0 16,21 0-16,-22 0 0,22 1 0,-21-22 16,0 21-16,0-21 15,0 21-15,0-21 0,-1 0 0,1 0 16,0 0-16,0 0 0,0 0 15,0 0-15,-1 0 0,1 0 16,0 0 0,42 0 15,0 0-31,1 0 0,-1 0 0,0 0 16,21 0-16,-21 0 0,22 0 15,-22 0-15,21 0 0,-21 0 16,22 0-16,-22 0 0,21 0 0,-21 0 15,1 0-15,-1 0 0,0 0 0,0 0 16,0 0-16,-21-21 16,0 0-1</inkml:trace>
  <inkml:trace contextRef="#ctx0" brushRef="#br0" timeOffset="-37942.85">28257 13145 0,'22'0'62,"-1"0"-46</inkml:trace>
  <inkml:trace contextRef="#ctx0" brushRef="#br0" timeOffset="-37666.36">28829 12954 0,'21'-21'16,"0"21"-1,0 0-15,1 0 0,-1 0 16,0 0-16,0 0 0,21 0 0,-20 0 16,-1 0-16,0 0 0,0 0 15,0 0-15,0 0 16,-42-21 15,0 21-31,0 0 0,0 0 0</inkml:trace>
  <inkml:trace contextRef="#ctx0" brushRef="#br0" timeOffset="-37297.43">28808 12975 0,'-85'85'31,"233"-212"-31,-211 169 0,-22 64 15,85-85 1,21-21 0,0 0-1,1 0-15,-1 0 0,0 0 0,0 0 16,0 0-16,0 0 0,1 0 16,-1 21-16,0-21 0,0 0 0,0 0 15,-21 22-15,21-22 0,1 0 0,-22 21 16,0 0-16,0 0 15,0 0-15,-22 0 16,1-21-16,0 0 16,0 22-16,0-22 0,0 0 15,-22 0-15,22 21 0,0-21 0,0 0 16,0 0-16,-1 0 0,1 0 16,0 0-1,0 0 1,21-21-1,0-1 1,21 22-16,0-21 0</inkml:trace>
  <inkml:trace contextRef="#ctx0" brushRef="#br0" timeOffset="-36585.3">29316 13039 0,'0'-21'0,"0"42"32,0 0-17,0 0-15,0 0 0,0 0 0,-21 1 16,21-1-1,0 0-15,0 0 0,-22-21 0,22 21 16,-21 0-16,21 1 16,0-44 31,0 1-47,0 0 15,0 0-15,0 0 0,21 21 16,-21-21-16,22-1 0,-1 1 0,-21 0 15,21 0-15,0 0 0,0 0 16,0-1-16,1 22 16,-1 0-16,0 0 0,0 0 15,0 0-15,0 22 0,-21-1 16,0 0-16,0 0 0,22 0 0,-22 0 16,0 1-16,0-1 0,0 0 15,0 0 1,0 0-1,-22-21-15,22-21 32,0 0-32,0 0 15,0 0-15,22-1 16,-1 1-16,-21 0 0,21 0 0,0 0 16,0 0-16,0-1 0,1 22 15,-22-21-15,21 0 0,0 21 16,0 0-16,0 0 0,0 21 15,-21 0-15,22 1 16,-22-1-16,0 0 0,0 0 0,0 0 16,0 0-16,0 1 0,0-1 15,-22 0-15,22 0 0,-21-21 16,0 0-16,21 21 0</inkml:trace>
  <inkml:trace contextRef="#ctx0" brushRef="#br0" timeOffset="-36193.47">30353 12912 0,'0'-43'16,"-21"43"-16,0 0 15,-1 0-15,1 0 0,0 0 0,0 22 16,0-1-16,0-21 0,-1 21 16,1 0-16,21 0 0,-21 0 15,21 1-15,0-1 0,0 0 16,0 0 0,21 0-1,0-21-15,1 0 16,-1 0-16,0 21 0,0-21 15,0 0-15,-21 22 16,0-1 0,-21 0-1,0-21-15,0 0 16,0 0-16,-1 21 0,1-21 16,0 0-16,0 0 15,21 21-15,-21-21 16,0 0-16,-1 0 15</inkml:trace>
  <inkml:trace contextRef="#ctx0" brushRef="#br0" timeOffset="-35541.55">28088 13843 0,'0'0'0,"0"-21"16,0 0-16,0 0 15,0-1-15,0 1 0,0 0 16,0 0 0,21 21-16,0 0 15,1 21-15,-22 0 0,0 0 16,0 1-16,21-1 0,-21 21 15,0-21-15,0 22 0,0-22 0,-21 21 16,-1-21-16,1 0 0,-21 22 16,21-22-16,-22 0 0,22 0 0,-21 0 15,0-21-15,20 22 0,-20-22 0,0 0 16,21 0-16,-22 0 16,22 0-16,0 0 0,-21 0 0,20 0 15,1-22-15,21 1 0,-21 0 16,21 0-16,0 0 0,0 0 15,0-1-15,0 1 0,0 0 0,21-21 16,0 21-16,1-1 0,-1 1 16,0 21-16,0 0 0,0 0 15,0 21-15,1 1 0,-1-22 16,0 21-16,-21 0 0,21 0 0,0 0 16,0 0-16,-21 1 0,22-1 15,-1 0-15,-21 0 0,21 0 0,0-21 16,-21 21-16,21-21 0,0 0 15,-21 22-15,22-22 16,-1 0-16,0 0 0,0 0 16</inkml:trace>
  <inkml:trace contextRef="#ctx0" brushRef="#br0" timeOffset="-34269.76">28892 13928 0,'0'-21'0,"22"21"0,-22-22 31,21 22-31,-21-21 32,-21 21-1,-1 0-16,1 0-15,0 0 0,0 0 0,21 21 16,-21-21-16,0 22 0,-1-22 0,1 21 16,21 0-16,-21-21 15,21 21-15,-21-21 0,21 21 16,21-21 0,0 0-1,-21 21-15,21-21 0,1 0 0,-1 0 16,0 22-16,0-22 15,-21 21-15,21-21 16,-21 21-16,0 0 16,0 0-1,-21-21 1,0 21-16,0-21 0,0 0 0,-1 0 16,1 0-16,0 0 0,0 0 15,0 0-15,0 0 0,-1 0 0,1 0 16,0 0-16,0 0 15,0 0 32</inkml:trace>
  <inkml:trace contextRef="#ctx0" brushRef="#br0" timeOffset="-33493.44">27982 14690 0,'0'-21'15,"-21"21"-15,21-22 0,0 1 16,0 0 0,0 0-16,21 21 0,0 0 15,1-21-15,-1 21 16,0 0-16,0 0 0,-21 21 15,21 0-15,-21 0 16,21 0-16,-21 22 0,0-22 0,0 0 16,0 21-16,0-20 0,-21-1 0,0 21 15,0-21-15,0 0 0,-22 1 16,22-1-16,-21 0 0,21 0 0,-22-21 16,1 21-16,21-21 0,-21 0 15,20 0-15,-20 0 0,21 0 16,0 0-16,0 0 0,-1 0 0,1-21 15,21 0 1,0 0-16,0 0 0,0-1 16,0 1-16,21 0 0,1 21 0,-1-21 15,0 21-15,0 0 16,0 0-16,0 0 0,1 0 16,-1 0-16,0 21 0,0 0 0,-21 0 15,21 1-15,0-1 16,1 0-16,-22 0 0,0 0 0,21 0 15,-21 1-15,21-22 0,-21 21 16,0 0-16,0 0 16,0 0-1,21-21-15,0-21 16,0 21 0</inkml:trace>
  <inkml:trace contextRef="#ctx0" brushRef="#br0" timeOffset="-33301.55">28257 14859 0,'22'0'63,"-1"0"-48,0 0-15,0 0 0,0 0 16</inkml:trace>
  <inkml:trace contextRef="#ctx0" brushRef="#br0" timeOffset="-32841.14">28660 14796 0,'0'0'16,"21"0"-16,0-22 0,0 22 16,0 0-16,-21-21 0,21 21 15,1 0-15,-44 0 47,1 0-47,0 0 0,0 21 0,0-21 16,0 22-16,-1-22 0,1 21 15,0-21-15,0 21 0,0-21 0,0 21 16,21 0 0,0 0-1,21 1-15,0-22 16,0 0-16,0 21 0,0 0 16,1-21-16,-1 0 0,0 21 15,0 0-15,0-21 0,0 21 0,1-21 16,-22 22-16,0-1 0,0 0 15,0 0-15,0 0 16,-22 0-16,1-21 16,-21 0-16,21 22 0,0-22 15,-1 0-15,1 0 0,0 0 16,0 0-16,0 0 16,21-22-16,0 1 0,0 0 0,-21 0 15,-1 0-15,22 0 0,0-1 0</inkml:trace>
  <inkml:trace contextRef="#ctx0" brushRef="#br0" timeOffset="-31886">28850 11896 0,'-21'0'0,"0"0"15,0 0 1,42 0 15,0 0-31,0 0 16,0 0-16,22 0 0,-22 0 15,21 0-15,-21 0 0,22 0 0,-1 0 16,0 0-16,1 0 0,-22 0 16,21 0-16,-21 0 0,0 0 0,1 0 15,-1 0-15,-42 0 31,-1 0-31,1 0 0,0 21 16,0-21-16,0 0 0,0 0 16,-1 0-16,-20 0 0,21 0 15,0 0-15,-22 0 0</inkml:trace>
  <inkml:trace contextRef="#ctx0" brushRef="#br0" timeOffset="-31697.01">28702 12044 0,'0'0'0,"0"21"16,21-21-16,0 0 16,0 0-16,1 0 0,20 0 0,-21 0 15,21 0-15,1 0 0,-1 0 16,0 0-16,-20 0 0,20 0 0,0 0 16,-21 0-16,22 0 15,-22 0-15,0 0 0,0 0 0,0 0 16,1 0-16,-1 0 0,0 0 0,-21 21 15</inkml:trace>
  <inkml:trace contextRef="#ctx0" brushRef="#br0" timeOffset="-31049.38">29379 13081 0,'21'0'0,"-21"21"16,22-21-16,-1 0 16,0 0-16,0 0 0,0 0 15,0 0-15,1 0 0,-1 0 16,0 0-16,0 0 16,0 0-16,0 0 0,-21-21 0,22 21 15,-44 0 32</inkml:trace>
  <inkml:trace contextRef="#ctx0" brushRef="#br0" timeOffset="-30869.44">29379 13208 0,'106'-63'15,"-212"147"-15,106-105 0,-21 42 0,21 0 0,21-21 31,0 0-31,22 0 16,-22 0-16,0 0 0,0 0 0,22-21 16,-22 0-16,21 21 0,-21-21 15,0 21-15,1-21 0,-1 21 0,0-21 16,0-1-16,0 1 0,-21 0 16</inkml:trace>
  <inkml:trace contextRef="#ctx0" brushRef="#br0" timeOffset="-30236.55">29231 10964 0,'21'0'31,"0"0"-15,1 0-16,-1 0 0,0-21 15,21 21-15,-21 0 0,1 0 0,20 0 16,-21 0-16,0 0 0,22 0 0,-22 0 16,0 0-16,0 0 0,0 0 15,-42 0 17,0 21-32</inkml:trace>
  <inkml:trace contextRef="#ctx0" brushRef="#br0" timeOffset="-30065.65">29252 11176 0,'106'-106'16,"-212"212"-16,106-85 0,21-21 31,1 0-15,-1 0-16,0 0 0,0 0 0,21 0 15,-20 0-15,-1 0 0,21 0 0,-21 0 16,0 0-16,22 0 15,-22 0-15,0 0 0</inkml:trace>
  <inkml:trace contextRef="#ctx0" brushRef="#br0" timeOffset="-28633.43">27982 15663 0,'0'-21'47,"0"0"-32,21 21 1,1-21-16,-22 0 0,21 21 15,0 0-15,0 0 0,0-21 16,0 21-16,1 0 0,-1 0 16,0 0-16,0 0 0,0 0 0,-21 21 15,21 0-15,1 0 0,-22 0 16,0 0-16,0 1 0,0-1 16,0 0-16,0 0 0,-22 0 0,1 0 15,0 1-15,-21-1 0,21-21 16,-1 21-16,-20 0 0,21 0 0,0-21 15,0 21-15,-1-21 0,1 22 16,21-44 15,21 1-15,1 21-16,-1 0 0,0 0 16,0-21-16,0 21 0,0 0 0,1 0 15,-1 0-15,21 0 0,-21 0 0,0 0 16,1 0-16,-1 0 0,21 21 15,-21 0-15,0 1 0,-21-1 0,22 0 16,-1 0-16,-21 0 0,0 0 16,0 1-16,0 20 0,0-21 0,0 0 15,-21 0-15,-22 1 0,22-1 16,-21 0-16,21-21 0,-22 21 0,1-21 16,0 0-16,-1 0 0,1 21 15,0-21-15,-1 0 0,22 0 16,0 0-16,-21 0 0,20 0 0,22-21 15,-21 21-15,0-21 16,21 0-16,0 0 16,-21 21-16,21-22 15</inkml:trace>
  <inkml:trace contextRef="#ctx0" brushRef="#br0" timeOffset="-24630.05">25040 7535 0,'0'0'0,"-21"22"16,0-22 0,0 0-16,-1 21 0,1-21 15,0 0-15,0 0 0,0 0 16,0 0-16,-1 21 0,1-21 15,0 0-15,0 0 16,42 0 15,0 0-15,22 0-16,-22 0 0,0 0 16,21 0-16,1 0 0,-22 0 0,21 0 15,0 0-15,-20 0 0,-1 0 16,21 0-16,-21 0 0,0 0 0,1 0 15,-22 21 1,-22-21 0,1 0-1,0 21-15,-21-21 0,21 0 16,-1 0-16,-20 21 0,21-21 0,-21 0 16,-1 0-16,1 0 0,21 0 15,-22 0-15,22 22 0,-21-22 0,21 0 16,0 0-16,-1 0 0,22 21 15,-21-21-15,0 0 16,21 21-16,0 0 16,21-21-1,0 0-15,1 0 16,-1 0-16,0 0 0,0 0 0,0 0 16,22 0-16,-22 0 15,0 0-15,0 0 0,0 0 0,0 0 16,1 0-16,-1 0 0,0 0 15,0 0-15,0 0 47</inkml:trace>
  <inkml:trace contextRef="#ctx0" brushRef="#br0" timeOffset="-3181.37">26839 10753 0,'-21'0'0,"21"-21"0,0-1 16,0 1 0,0 0-1,0 42 48,0 0-63,0 1 15,0-1-15,0 0 16,0 0-16,0 0 0,0 0 16,0 1-16,0-1 0,0 0 15,0 0-15,0 0 0,0 0 16,0 1 0,0-1-16,0 0 15,21-21 32,0 0-16,1 0-31,-1 0 16,0 0-16,0 0 16,0 0-16,0 0 0,1-21 15,-1 21-15,0 0 0,0-21 0,0 21 16,22-22-16,-22 22 0,21-21 15,-21 0-15,22 21 0,-1-21 16,0 0-16,1 0 0,-1-1 0,0 1 16,1 21-16,20-21 0,-21 0 15,1 0-15,-1 21 0,0-21 0,1-1 16,-1 22-16,-21-21 0,22 21 0,-22 0 16,0-21-16,0 21 0,0-21 15,0 21-15,1 0 16,-1-21-16,-21 42 125,0 0-110,0 0-15,0 0 16</inkml:trace>
  <inkml:trace contextRef="#ctx0" brushRef="#br0" timeOffset="-1577.72">26755 11938 0,'0'0'0,"0"-21"0,21 21 16,-21-21-16,21 21 16,-21-21-16,0-1 15,21 22-15,-21-21 16,21 21-16,0 21 62,-21 1-46,0-1-16,0 0 16,0 0-16,0 0 0,0 0 15,0 1-15,0-1 16,0 0-16,0 0 15,0 0-15,0 0 16,0 1 0,22-22 15,-1 21-15,0-21-1,0 0-15,0 0 16,0 0-1,1 0-15,-1-21 0,0 21 16,0 0-16,0-22 0,22 22 0,-22-21 16,21 21-16,0-21 15,-20 0-15,20 0 0,21 21 0,-20-21 16,-1-1-16,0 1 0,1 0 0,20 0 16,-20 0-16,-1 0 0,64-1 15,-64 1-15,0 0 0,1 21 16,-1-21-16,0 21 0,1-21 0,-22 21 15,0 0-15,21 0 0,-20-21 16,-1 21-16,0 0 16,0 0-1,-21 21 95,0 0-1,-21-21 313,0 0-391</inkml:trace>
  <inkml:trace contextRef="#ctx0" brushRef="#br0" timeOffset="214.19">29887 11621 0,'0'0'0,"21"0"15,1 0 16,-22-22-15,21 22 0,-21-21-16,0 0 15,0 0 1,0 0-16,-21 0 16,-1 21-16,1-22 0,0 1 15,0 21-15,0-21 0,0 0 16,-1 0-16,1 21 0,-21-21 0,0-1 15,-1 1-15,1 0 0,-22 21 0,1-21 16,-1 0-16,1 21 0,-1-21 16,1 21-16,-22-22 0,1 22 0,-1-21 15,21 21-15,-20 0 0,-1-21 16,0 21-16,1-21 0,-1 21 16,0 0-16,22 0 0,-22 0 15,1 21-15,-1 0 0,0-21 0,22 21 0,-1 1 16,1 20-16,-1-21 0,-20 0 15,41 22-15,-20-1 0,-1-21 16,1 21-16,-1 1 0,22-1 0,0 0 16,-1 1-16,1-1 0,0 0 15,20 1-15,1-1 0,0 0 0,21 1 16,0-1-16,0 0 0,0 1 0,0-22 16,21 21-16,0 1 0,22-22 15,-1 21-15,0-21 0,1 0 0,20 1 16,1-1-16,-1 0 15,1 0-15,20-21 0,1 21 0,0-21 16,-1 0-16,22 0 0,0 0 0,21 21 16,-21-21-16,0 0 0,-22 0 15,22 0-15,21 0 0,-21 0 0,0 0 16,0-21-16,0 21 0,-22-21 16,1 0-16,0 0 0,-22 0 0,1-1 15,-1-20-15,-21 0 0,1-1 0,-1 1 16,0-21-16,1 20 0,-22-20 15,0-1-15,-21 1 0,0 20 0,0-20 16,0-1-16,-21 22 0,-21-21 16,20 20-16,-41 1 0,-1 0 15,-20-1-15,-1 1 0,-21 21 0,0 0 16,1-1-16,-1 1 0,0 21 16,21 0-16,1 0 0,20 0 0,-63 43 15,64-22-15,20 0 16,1 0-16,0 0 0,20 0 0,1 22 15,0-22-15,0 0 0,21 0 16,0 0-16,0 1 0,0-1 0,0 0 16</inkml:trace>
  <inkml:trace contextRef="#ctx0" brushRef="#br0" timeOffset="2691.17">26945 13928 0,'0'-21'31</inkml:trace>
  <inkml:trace contextRef="#ctx0" brushRef="#br0" timeOffset="3207.03">26987 13970 0,'0'21'0,"0"43"31,0-149-31,0 191 0,0-85 16,0 0-16,0 0 15,0 1-15,0-1 16,0 0-16,0 0 15,0 0 1,0 0 0,22-21-1,-1 0-15,0 0 0,0 0 16,21 0-16,-20-21 0,20 21 16,21-21-16,-20 0 0,20 0 0,1 0 15,-1-1-15,1 1 0,20 0 0,-20 0 16,21-21-16,-22 20 15,22 1-15,-22 0 0,22 0 0,-43 0 16,1 0-16,20 21 0,-21 0 0,1-22 16,-1 22-16,0 0 0,-20 0 0,-1 0 15,0 0-15,0 0 0,0 0 16,-21 22 109</inkml:trace>
  <inkml:trace contextRef="#ctx0" brushRef="#br0" timeOffset="3673.83">28575 14097 0</inkml:trace>
  <inkml:trace contextRef="#ctx0" brushRef="#br0" timeOffset="47106.36">23474 7916 0,'0'0'0,"-21"0"16,-1 0-16,22 22 0,-21-22 31,21 21-15,21 0 0,1-21-1,20 0-15,-21 0 0,21 0 16,22 0-16,-22 0 0,22 0 0,-1 0 15,1 0-15,-1 0 0,22 0 16,-22 0-16,1 0 0,-1 0 16,1 0-16,21 0 0,-22 0 0,-21 0 15,22 0-15,-1 0 0,-20 0 16,-1 0-16,0 0 0,-20 0 0,20 0 16,-21 0-16,0 0 0,0 0 15,-42-21 16,0 21-15,-21 0-16,21 0 16,-1 0-16,1 0 0,-21 0 15,21 0-15,-22 0 0</inkml:trace>
  <inkml:trace contextRef="#ctx0" brushRef="#br0" timeOffset="47707.03">23410 8128 0,'0'0'0,"-21"21"16,21 0-1,42 1 1,-20-22-16,-1 0 16,21 0-16,0 0 0,22 0 0,-1 21 15,1-21-15,21 0 0,-22 0 16,22 0-16,-22 0 0,1 0 15,-1 0-15,22 0 0,-22-21 0,1 21 16,-22 0-16,22 0 0,-22-22 16,0 22-16,1 0 0,-1 0 0,0-21 15,-20 21-15,-1 0 0,0-21 16,0 21-16,-21-21 172,-21 21-172,0 0 0,0 0 15,-1 0-15,1 0 16,0 0-16</inkml:trace>
  <inkml:trace contextRef="#ctx0" brushRef="#br0" timeOffset="49254.08">28173 8721 0,'0'0'0,"0"-21"16,-21 21 31,-1 0-47,22 21 15,-21 0-15,0 0 0,21 0 0,-21 22 16,0-22-16,0 21 0,-1-21 15,22 22-15,-21-1 0,0-21 16,21 21-16,0-20 0,-21-1 0,21 21 16,-21-21-16,21 0 0,0 1 0,0-1 15,0 0-15,0 0 0,0 0 16,21 0-16,0-21 0,0 0 16,22 0-16,-22 0 15,0 0-15,0 0 0,0 0 0,0 0 16,1 0-16,-1 0 0,21-21 0,-21 0 15,0 0-15,1 21 0,-22-21 16,21 0-16,0-1 0,-21-20 0,21 21 16,-21-21-16,0 20 0,0-20 15,0 21-15,0-21 0,0-1 16,0 22-16,0 0 0,0 0 0,0 0 16,0-1-16,0 1 0,-21 21 15,0 0-15,0 0 0,-1 0 16,1 0-16,0 0 0,0 0 0,0 0 15,-22 21-15,22-21 0,0 22 16,0-1-16,0-21 0,21 21 0,0 0 16,-21-21-16,21 21 0,0 0 15,0 1-15,0-1 16</inkml:trace>
  <inkml:trace contextRef="#ctx0" brushRef="#br0" timeOffset="49566.91">28469 9017 0,'0'21'47,"21"-21"15,0 0-62</inkml:trace>
  <inkml:trace contextRef="#ctx0" brushRef="#br0" timeOffset="49930.7">28787 8890 0,'21'0'16,"0"0"-16,0 0 15,0 0-15,0 0 16,1 0-16,-1 0 15,0 0-15,-21-21 16,21 21-16,-42 0 63,0 0-63,0 0 0,-1 0 0,1 0 15,0 0-15,0 0 0,0 0 0,0 0 16,-1 0-16,1 0 0,0 0 15</inkml:trace>
  <inkml:trace contextRef="#ctx0" brushRef="#br0" timeOffset="50278.5">28660 8996 0,'0'21'15,"21"-21"1,0 0-16,0 0 15,0 0-15,-21 21 0,21-21 16,1 0-16,-1 0 16,0 21-16,0-21 0,0 22 15,0-22-15,1 21 0,-22 0 16,21 0 0,-21 0-16,0 0 15,0 1-15,0-1 16,-21-21-16,21 21 0,-22-21 15,1 0-15,0 21 0,0-21 16,0 0-16,0 0 16,-1 0-16,1 0 0,0 0 15,0 0 1,0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8T03:28:55.20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7387 6816 0,'21'0'31,"0"0"-31,1 21 0,-1-21 16</inkml:trace>
  <inkml:trace contextRef="#ctx0" brushRef="#br0" timeOffset="1160.33">5207 3006 0,'-21'0'15,"21"-21"-15,-21 21 16,-1 0-1,22 21 17,22-21-17,20 0-15,-21 0 0,21 0 16,22 21-16,-22-21 0,22 0 16,-1 0-16,22 21 0,-22-21 15,22 0-15,21 0 0,-21 21 0,42-21 16,-22 0-16,22 21 0,22-21 15,-1 22-15,0-22 0,21 21 0,1-21 16,20 21-16,1-21 0,-1 21 16,22-21-16,-1 21 0,22-21 0,0 21 15,21 1-15,0-22 0,0 21 16,21-21-16,0 21 0,1 0 0,-1-21 16,0 21-16,0-21 0,0 21 0,0 1 15,-21-22-15,0 21 16,22-21-16,-22 21 0,-22-21 0,22 0 15,-42 21-15,21-21 0,-21 0 16,-1 0-16,-20 21 0,-22-21 0,0 0 16,-20 0-16,-22 0 0,0 0 0,0 0 15,-43 0-15,1 0 0,0 21 16,-22-21-16,-21 0 0,1 0 0,-22 0 16,-42 0-1,-22 0-15,-20 0 0,21 0 16,-43 0-16,21 0 0</inkml:trace>
  <inkml:trace contextRef="#ctx0" brushRef="#br0" timeOffset="1800.07">5101 4530 0,'0'0'0,"-21"0"0,-21 0 16,20 0-16,1 0 15,21 21 17,21-21-17,1 0-15,20 0 0,-21 0 0,21 0 0,1 21 16,-1-21-16,43 0 15,-22 0-15,22 0 0,21 0 0,0 0 16,21 0-16,0 0 0,21 0 16,0 0-16,21 0 0,1 0 0,20 0 15,22 0-15,-1 0 0,1 0 0,21 0 16,0 0-16,0 0 0,21 0 16,0 0-16,0 0 0,21 0 0,0 0 15,21 0-15,-21 0 0,22 0 16,-22 0-16,0 0 0,0 0 15,0 0-15,1 0 0,-22 0 0,0 0 16,0 0-16,0 21 0,-22-21 16,-20 0-16,0 0 0,-22 0 0,1 0 15,-22 0-15,-21 21 0,-21-21 0,0 0 16,-21 0-16,-21 0 0,-1 0 16,-41 0-16,20 0 0,-42 0 0,1 0 15,-44 0 1,1 0-16,-21 0 0,-22 0 0,1 0 15,-22 22-15,-21-22 0</inkml:trace>
  <inkml:trace contextRef="#ctx0" brushRef="#br0" timeOffset="2424.52">4847 6033 0,'0'0'0,"-63"21"0,-64 0 16,105-21-16,1 0 16,0 0-16,0 0 0,0 0 15,21 21-15,21-21 16,21 0-16,-21 0 16,22 21-16,-1-21 0,22 0 15,-1 0-15,1 0 0,-1 0 0,22 21 16,21-21-16,-22 0 15,43 0-15,0 22 0,0-22 0,21 0 0,1 0 16,-1 0-16,21 0 0,22 0 16,-1 0-16,22 0 0,-1 0 15,1 0-15,21 0 0,0 0 0,0 0 16,21 0-16,0 0 0,21 0 0,0 0 16,0 0-16,0 0 0,22 0 15,-1 0-15,-21 0 0,21 0 0,-20-22 16,20 22-16,-21 0 0,-21 0 15,0 0-15,0-21 0,-21 21 0,0 0 16,-22 0-16,1 0 0,-21 0 0,-22 0 16,0 0-16,-21 0 15,-21 0-15,0 0 0,-21 0 0,0 0 16,-21 0-16,-22 0 0,-20 0 0,-1 0 16,0 0-16,-21 0 0,-63 0 31,21 0-31,-21 0 0,-22 21 0,1-21 15,-1 22-15</inkml:trace>
  <inkml:trace contextRef="#ctx0" brushRef="#br0" timeOffset="3020.4">4487 7430 0,'0'0'0,"-84"21"0,-1 0 0,21-21 0,-20 21 15,41-21-15,-20 0 0,21 21 16,20-21-16,1 0 0,21 21 16,21-21-1,1 22-15,-1-22 0,21 0 16,0 21-16,22-21 0,-1 21 0,1-21 16,21 0-16,20 0 0,1 0 15,21 0-15,-21 0 0,42 0 0,0 0 16,22 0-16,-1 0 0,22 0 0,-1 0 15,22 0-15,-1 0 0,22 0 16,0 0-16,0 0 0,21 0 0,0 0 16,0-21-16,21 21 0,-21 0 0,21 0 15,-21 0-15,21 0 16,1 0-16,-1 0 0,-21 0 0,21 0 16,0 0-16,0 0 0,0 0 0,1 0 15,-22 0-15,0 0 0,0 0 16,-22 0-16,22 0 0,-21 0 0,0 0 15,-21 0-15,-1 0 0,-20 0 0,-1 21 16,-20-21-16,-1 0 0,-21 0 16,-21 21-16,0-21 0,-21 21 0,-21-21 15,-1 0-15,-20 21 0,-1-21 0,-20 22 16,-1-22-16,-21 0 0,-21 21 0,0 0 16,-21-21-16,-21 21 15,-1 0-15,1-21 0</inkml:trace>
  <inkml:trace contextRef="#ctx0" brushRef="#br0" timeOffset="3592.29">4953 9271 0,'0'0'16,"-85"21"-16,-126-21 15,168 0-15,1 0 0,21 0 0,0 0 0,42 0 16,0 0-1,21 0-15,1 0 0,20 0 0,1 0 16,20 0-16,1 0 0,21 0 16,0 0-16,21 0 0,21 0 15,0-21-15,21 21 0,1 0 0,-1-21 16,21 0-16,22 21 0,-21 0 0,20 0 16,22-21-16,0 21 0,0 0 15,0 0-15,-1-22 0,22 22 0,0-21 16,0 21-16,0 0 0,0 0 0,22-21 15,-22 21-15,21 0 0,0-21 0,0 21 16,0 0-16,-21 0 0,21-21 16,-21 21-16,0-21 0,-21 21 0,21 0 15,0 0-15,-42-22 0,21 22 0,-22 0 16,-20 0-16,-1 0 0,-20-21 16,-22 21-16,0 0 0,-21 0 15,0 0-15,-21 0 0,-21 0 0,-1 0 0,-20 0 16,-1 0-16,-20 0 15,-1 0-15,-21 0 0,-42 0 16,0 0-16,-22 0 0,-20 0 16,-1 21-16,-20 1 0,-1-22 0,-21 21 15</inkml:trace>
  <inkml:trace contextRef="#ctx0" brushRef="#br0" timeOffset="4104.67">4953 10732 0,'0'0'16,"-21"0"-16,-22 0 0,43 21 16,22-21-16,-1 0 0,21 0 15,0 0-15,22 0 0,-1 0 0,22 0 16,21 0-16,21 0 0,0 0 16,0 0-16,21 0 0,21 0 0,1-21 15,-1 21-15,43 0 0,-22 0 16,22-22-16,0 22 0,20-21 0,1 21 15,0 0-15,21 0 0,-21 0 0,21-21 16,0 21-16,0 0 0,0 0 0,21 0 16,-21 0-16,0 0 0,21 0 15,-21 0-15,0 0 0,0 0 0,-21 0 16,0 0-16,0 0 0,0 0 0,-22 0 16,1 0-16,-22 0 0,1 0 0,-1 0 15,-20 0-15,-1 0 16,-42 0-16,21 0 0,-21 0 0,-21 0 15,0 0-15,-21 0 0,-22 0 0,1 0 16,-1 0-16,-21 0 0,-20 0 0,-1 0 16,-42 0-1,-1 0-15,-20 0 0,0 0 16</inkml:trace>
  <inkml:trace contextRef="#ctx0" brushRef="#br0" timeOffset="4671.97">4784 12129 0,'0'0'0,"63"21"16,-21 0-16,1-21 15,-1 0-15,22 0 0,20 0 0,-20 0 16,42 0-16,-22 0 0,43 0 16,-21 0-16,21 0 0,21 0 0,-21 0 15,43-21-15,-22 21 0,21-21 0,0 21 16,22 0-16,-22 0 0,22 0 0,20-22 16,-20 22-16,-1 0 15,22 0-15,0 0 0,-1 0 0,1 0 16,0 0-16,-1 0 0,1 0 0,0 0 15,-1 0-15,1 22 0,0-22 16,-1 0-16,1 0 0,-21 0 0,20 21 16,-20-21-16,-1 0 0,1 0 0,169 0 15,-170 0-15,-42 0 0,22 0 16,-22 0-16,0 0 0,-21 0 0,0 0 16,0 0-16,-21 0 0,-22 0 15,1 0-15,-21 0 0,-1 0 0,-21 0 16,1 0-16,-22 0 0,-21-21 15</inkml:trace>
  <inkml:trace contextRef="#ctx0" brushRef="#br0" timeOffset="5321.61">4974 13060 0,'0'0'0,"21"0"16,0 0-16,1 0 15,-1 0-15,21 0 0,-21 0 0,22 0 16,-1 0-16,0 0 0,22 0 0,-1 0 15,1 0-15,20 0 0,1 0 0,0 0 16,21 0-16,-22 0 0,22 0 16,0 0-16,21 0 0,-21 0 0,42 0 15,-21 0-15,0 0 0,21 0 0,0-21 16,22 21-16,-22 0 0,21 0 0,-21-21 16,22 21-16,-1-22 0,21 22 15,-20 0-15,-1 0 0,22 0 0,-22 0 16,21 0-16,1-21 0,-1 21 15,170 0-15,-169 0 0,-1 0 16,1-21-16,-1 21 0,1 0 0,-1 0 16,1-21-16,-1 21 0,1 0 15,-1 0-15,1-21 0,-22 21 0,0 0 16,1 0-16,-1-21 0,-21 21 0,0-22 16,1 22-16,-22 0 0,0 0 0,0-21 15,-22 21-15,1 0 0,-21 0 16,0-21-16,-1 21 0,-20 0 0,-1-21 15,1 21-15,-22-21 0,0 21 0,1-21 16,-22 21-16,0-22 0,-21 1 16</inkml:trace>
  <inkml:trace contextRef="#ctx0" brushRef="#br0" timeOffset="7100.02">17335 529 0,'-21'0'16,"0"0"-16,0 0 0,0 0 31,21-21-31,0 0 16,21 21-1,0-21-15,0 21 16,0 0-16,1 0 0,-1 0 0,0-21 16,21 21-16,-21 0 0,22 0 15,-1 0-15,-21 0 0,22 0 0,-22 21 16,0 0-16,0-21 0,0 21 15,0 0-15,-21 0 0,0 22 0,0-22 16,0 0-16,0 21 16,-21-20-16,-21 20 0,0 0 0,-1 1 15,-20-1-15,20 0 0,-20 1 16,-1-1-16,22-21 0,0 21 0,-1-20 16,1-1-16,21-21 0,-21 21 15,20-21-15,22-21 31,0 0-31,22 21 16,-22-22-16,21 22 0,0 0 0,0-21 16,21 21-16,-20 0 15,-1 0-15,21-21 0,0 21 0,-20 0 16,20 0-16,-21 0 0,21 0 16,-20 21-16,-1 0 0,21-21 0,-21 22 15,0-1-15,-21 0 0,22 0 16,-22 0-16,0 0 0,0 1 0,0-1 15,0 0-15,0 0 0,0 0 16,-22 0-16,1 1 0,-21-1 0,21 0 16,-22 0-16,1 0 0,21-21 15,-21 21-15,-1-21 0,1 0 0,21 0 16,0 0-16,-22 0 0,22 0 16,0 0-16,0 0 15,0 0-15,-1 0 0,1 0 16,21-21-16,0 0 15,0 0 1,0 0 0,0 0-16,0-1 15,21 22-15,1-21 0</inkml:trace>
  <inkml:trace contextRef="#ctx0" brushRef="#br0" timeOffset="7719.67">18330 783 0,'0'0'0,"21"-21"15,1 21-15,-1-21 0,0 0 16,0 21-16,0-21 0,0-1 15,1 1-15,-1 21 16,-21-21-16,0 0 16,-21 21-1,-22 0 1,22 0-16,0 0 0,-21 0 16,20 0-16,-20 21 0,21-21 0,-21 21 15,20 0-15,1 1 0,-21-1 16,21 0-16,21 0 0,-21 0 0,21 0 15,-22 1-15,22-1 0,0 0 16,0 0-16,0 0 0,0 0 0,0 1 16,0-1-16,22 0 0,-1-21 15,0 21-15,0 0 0,21 0 16,-20 1-16,-1-1 0,21-21 0,-21 21 16,0 0-16,1-21 15,-1 21-15,0 0 0,0-21 0,-21 22 16,0-1-16,0 0 15,0 0-15,0 0 0,-21 0 16,0-21-16,0 22 0,-22-22 16,22 21-16,0-21 0,-21 0 0,20 21 15,-20-21-15,21 0 0,0 0 16,0 0-16,-1 0 0,1 0 0,0 0 16,0 0-1,21-21 16,0 0-15,0-1 0,21 1-16,0 21 0,-21-21 15,21 21-15</inkml:trace>
  <inkml:trace contextRef="#ctx0" brushRef="#br0" timeOffset="8633">18754 1164 0,'21'0'16,"0"0"-16,0 0 16,0 0-16,0-21 0,1 0 15,-1 21-15,-21-21 0,21 0 16,0-1-16,-21 1 15,21-21-15,-21 21 0,0 0 0,0-1 16,0 1-16,0 0 16,0 0-16,-21 21 15,0 0-15,0 0 16,0 21-16,21 0 0,-22 0 16,1 1-16,21-1 0,-21 0 15,21 21-15,-21-21 0,21 22 16,-21-22-16,21 0 0,0 21 0,0-20 15,0-1-15,0 0 0,0 0 16,0 0-16,21 0 0,0-21 0,21 22 16,-20-22-16,-1 0 0,0 21 15,0-21-15,0 0 0,0 0 0,1 0 16,20 0-16,-21-21 16,0 21-16,0-22 0,1 1 0,-1 0 15,0 0-15,0 0 0,0 0 16,0-22-16,1 22 0,-1-21 0,21 21 15,-21-1-15,0 1 0,1 0 16,-22 0-16,21 21 0,0 0 16,0 0-16,0 0 31,-21 21-31,0 0 0,0 0 16,0 1-1,21-22 1,1-22 15,-22 1-15,0 0-1,0 0-15,0 0 16,0 0-16,0-1 16,-22 22-16,1 0 15,0 0-15,0 0 16,0 0-16,0 22 0,-1-1 0,1 0 15,0 0-15,0 21 0,0-20 16,0 20-16,-1-21 0,22 0 0,0 22 16,-21-22-16,21 0 0,0 0 15,0 43 1,0-43-16,21 0 0,1-21 16,-1 0-16,0 0 0,0 0 15,0 0-15,22 0 0,-1 0 16,-21 0-16,21 0 0,-20 0 0,20 0 15,-21 0-15,0 0 0,22-21 16,-22 21-16,-21-21 0,21 21 0,0-22 16,-21 1-1,0 0 1,-21 21 0,0 0-16</inkml:trace>
  <inkml:trace contextRef="#ctx0" brushRef="#br0" timeOffset="12309.42">3090 2942 0,'0'0'0,"-21"0"0,0 0 0,0 0 16,0 0-16,-1 0 0,1 0 15,0 0-15,0 0 0,0 0 0,0 0 16,-1 0-16,1 0 0,0 0 16,0 0-16,0 0 0,0 0 15,-1 0 1,1 0-16,21 21 62,21-21-62,1 0 16,-1 22-16,0-22 0,0 0 16,0 0-16,22 0 0,-1 0 0,0 21 15,-21-21-15,22 0 0,20 0 0,-20 0 16,-1 0-16,0 0 0,22 0 16,-22 0-16,0 0 0,22 0 0,-22 0 15,1 0-15,-1 0 0,0 0 16,-21 0-16,22 0 0,-22 0 0,21 0 15,-21 0-15,1 0 16,-1 0-16,-42 0 78,-1 0-62,22-21-1</inkml:trace>
  <inkml:trace contextRef="#ctx0" brushRef="#br0" timeOffset="13025.03">3641 2731 0,'-22'-22'16,"1"22"-16,0 0 0,21-21 15,0 42 48,21-21-63,-21 22 15,21-22-15,1 21 16,-22 0-16,21-21 0,0 21 16,0-21-16,0 21 15,0-21-15,1 21 0,-1-21 16,0 22-16,0-22 0,0 0 16,0 0-16,-21 21 0,22-21 15,-1 0-15,0 0 0,0 0 16,0 21-16,0-21 15,1 0-15,-1 21 32,-21 0-17,-21 0 1,-1 1-16,1-22 16,0 21-16,-21 0 0,21 0 0,-22-21 15,1 21-15,0 0 0,20 1 0,-20-1 16,0 0-16,21 21 0,-22-42 15,22 21-15,0 1 0,0-1 0,21 0 16,-21-21-16,21 21 0,-22-21 16,22 21-16,22-42 187,-1 0-187,0 21 16</inkml:trace>
  <inkml:trace contextRef="#ctx0" brushRef="#br0" timeOffset="14839.68">7154 2180 0,'0'-21'31,"-21"21"-15,0 0 15,21 21-31,0 0 16,0 1-16,-21-1 15,21 21-15,0-21 0,-21 22 0,21-22 16,0 21-16,0 0 0,-22-20 0,22 20 16,0-21-16,-21 21 0,21-20 15,0-1-15,0 0 0,21-21 16,1 0-16,-1 0 15,21 0-15,-21 0 0,43-21 16,-22 0-16,22-22 0,-1 22 16,22-21-16,-1 21 0,1-22 0,0 1 15,21 21-15,-22-22 0,1 22 16,-22-21-16,1 21 0,-1 0 0,1-1 16,-22 1-16,22 0 0,-43 21 0,21-21 15,-21 21-15,1 0 0,-1-21 16,0 21-16,0 0 0,-21 21 31,0 0-15,-42-21-16,21 21 0,-22 0 15</inkml:trace>
  <inkml:trace contextRef="#ctx0" brushRef="#br0" timeOffset="15584.8">2349 3958 0,'-42'21'0,"84"-42"0,-147 42 0,62 1 15,-20-22-15,20 21 0,22-21 0,0 21 16,0 0-16,21 0 16,21 0-16,21 1 0,1-22 15,41 21-15,-20-21 0,21 0 16,-1 0-16,22 0 0,-21 0 0,-1 0 15,1 0-15,0 0 0,-22 0 16,22 0-16,0 0 0,-22 0 0,1 0 16,-1 0-16,1-21 15,-22 21-15,0 0 0,-21 0 0,1 0 16,-22-22-16,-22 22 16,1 0-16,0 0 0,-21 0 15,-1 0-15,1-21 0,21 21 16,-21 0-16,-1 0 0,1 0 0,21 0 15,0-21-15,-1 21 0,1 0 16,42 0 0,1 0-1,-1 0-15,21 0 0,-21 0 0,22 0 16,-22 21-16,0 0 0,0 1 0,0-1 16,-21 0-16,0 0 15,0 21-15,-21-20 0,0 20 0,0-21 16,-22 21-16,1-20 0,21 20 15,-21-21-15,-1 21 0,1-20 0,21-1 16,-22 0-16,22 0 0,0-21 16,0 0-16</inkml:trace>
  <inkml:trace contextRef="#ctx0" brushRef="#br0" timeOffset="16216.63">5715 3874 0,'0'0'0,"-42"0"16,20-22-16,1 22 16,0 0-16,21 22 15,0-1-15,0 0 0,-21 0 16,21 21-16,-21-20 0,21 20 16,-21-21-16,21 21 0,0-20 0,0 20 15,0-21-15,0 0 0,0 0 16,0 1-16,0-1 0,21-21 15,0 0-15,21 0 0,1 0 0,20-21 16,22-1-16,-1 1 0,1 0 16,21-21-16,21-1 0,0 22 0,21-21 15,0 0-15,0-1 0,1 22 16,-1-21-16,0 21 0,-21-22 0,0 22 16,-21 0-16,-22 21 0,1-21 15,-21 0-15,-22 21 0,0 0 16,-21 0-16,1 0 0,-1 0 0,-42 0 31,-1 0-31,1 0 16,0 0-16,0 0 15,21 21 1,-21-21-16,42 0 47,0 0-32,0 0 1,-42 0 15</inkml:trace>
  <inkml:trace contextRef="#ctx0" brushRef="#br0" timeOffset="17240.48">2857 5779 0,'-21'0'0,"-21"0"16,21 0-16,0 0 0,-1 0 15,1 0-15,0 0 16,0 0-16,0 0 0,-22 0 0,22 0 16,0 0-16,0 0 0,-21-22 15,20 22-15,-20 0 0,21 0 0,0 0 16,0 0-16,-1 0 15,1 0-15,42 0 32,1 0-32,20 0 0,0 0 0,1 0 15,20 0-15,1 0 0,-1 0 16,1 0-16,-1 0 0,1 22 0,-22-22 16,21 0-16,-20 0 0,20 0 15,-20 0-15,-1 0 0,0 0 0,1 0 16,-1 0-16,0 0 0,-21 0 15,1 0-15,-1 0 0,0 0 0,-42 0 63,0 0-63,-1-22 0</inkml:trace>
  <inkml:trace contextRef="#ctx0" brushRef="#br0" timeOffset="17646.3">3323 5525 0,'-21'0'15,"0"0"-15,0 0 16,-1 0 0,22 21-1,0 0 1,22 0-16,-1-21 15,0 0-15,0 21 0,0-21 16,22 0-16,-22 0 0,21 21 0,0-21 16,-20 0-16,20 0 0,0 22 15,-21-22-15,1 0 0,20 0 0,-21 21 16,0-21-16,0 21 16,-21 0-16,0 0 15,-21 0-15,0-21 0,0 22 16,-21-1-16,-1 21 0,-20-21 15,20 0-15,-20 1 0,21 20 0,-22-21 16,22 0-16,-1 0 0,1 22 16,21-43-16,-21 21 0,20 0 0,1 0 15,21 0 1,21-21 0,1 0-16,20 0 0,0-21 15,1 21-15,20-21 0</inkml:trace>
  <inkml:trace contextRef="#ctx0" brushRef="#br0" timeOffset="20404.86">5228 5461 0,'-21'0'78,"0"0"-62,21 21-16,-21-21 0,-1 21 0,22 1 16,-21-1-16,0 0 15,21 0-15,-21 0 0,21 0 0,0 1 16,-21-1-16,21 0 0,-21 0 15,21 0-15,0 0 0,0 1 0,0-1 16,0 0-16,0 0 0,0 0 0,0 0 16,0 1-16,0-1 0,0 0 15,0 0-15,0 0 16,0 0-16,0 1 16,21-22-1,0 21-15,0-21 16,0 0-16,0 0 15,1 0-15,-1 0 0,0 0 16,0 0-16,0 0 16,0-21-16,1 21 0,-1-22 0,0 22 15,0 0-15,0-21 0,0 21 16,1-21-16,-1 21 0,0-21 0,0 21 16,0-21-16,0 0 0,1 21 15,-22-22-15,0 1 16,21 0-16,-21 0 0,21 21 0,-21-21 15,0 0-15,0-1 0,0 1 16,0 0-16,0 0 0,0 0 16,0 0-16,0-1 0,0 1 15,0 0-15,0 0 0,0 0 16,-21 0-16,0-1 16,21 1-1,-22 21-15,22-21 16,-21 21-16,21-21 0,0 0 15,-21 21-15,0 0 16,21-21 0,-21 21-16,0 0 15,-1 0-15,1 0 16,0 0 0,0 0-16,0 0 15,0 0 1,-1 0-16,22 21 15,-21-21-15,0 21 16,0 0 0,0-21-16,21 21 0,-21 0 15,21 1 1,-22-22-16,22 21 0,0 0 16,0 0-16,-21-21 15,21 21-15,0 0 0,0 1 16,0-1-16,0 0 0,0 0 15,0 0-15,0 0 16,0 1-16,0-1 0,0 0 16,0 0-16,0 0 15,0 0-15,0 1 0,21-22 16,-21 21-16,0 0 0,22-21 16,-1 0-16,-21 21 0,21-21 15,-21 21-15,21-21 16,0 0-16,0 21 15,1-21-15,-1 0 0,0 0 16,0 0-16,0 0 16,0 0-16,1-21 15,-1 21-15,0-21 0,0 21 16,-21-21-16,21 21 16,0-21-16,-21 0 0,22 21 15,-1-22-15,-21 1 16,21 21-16,-21-21 0,0 0 0,0 0 15,0 0-15,0-1 0,0 1 16,0 0-16,0 0 16,0 0-16,0 0 15,0-1-15,-21 1 0,0 0 16,-1 21-16,1-21 0,0 21 16,0-21-16,21 0 15,-21 21-15,0 0 0,-1 0 16,1 0-1,0 0-15,0 0 16,0 0 0,0 21-16,21 0 0,-22-21 0,22 21 15,-21 0 1,0 0-16,21 1 0,0-1 16,-21-21-16,21 21 0,-21-21 15,21 21-15,0 0 16</inkml:trace>
  <inkml:trace contextRef="#ctx0" brushRef="#br0" timeOffset="21420.19">6752 5398 0,'0'-22'16,"21"1"15,-21 0-31,21 21 15,-21-21-15,22 21 0,-1-21 16,0 21 0,0 0-16,0 0 15,-21 21-15,0 0 16,0 0-16,0 0 0,0 22 16,0-22-16,0 21 0,0-21 0,0 22 15,-21-22-15,0 21 0,-21 1 16,20-22-16,1 0 0,-21 21 0,21-21 15,0 1-15,-1-1 0,1-21 16,-21 21-16,21-21 16,0 0-16,-1 0 0,1 0 0,0 0 15,21-21-15,-21 21 0,21-21 16,-21-1-16,21 1 0,0 0 16,0 0-16,0 0 0,0 0 15,0-1-15,21 22 16,-21-21-16,21 21 15,0 0-15,0 0 0,-21 21 0,22-21 16,-1 22-16,0-1 0,0 0 16,0 0-16,0 0 15,-21 0-15,22 1 0,-1-1 16,-21 0-16,21 0 16,0-21-16,0 0 0,0 0 15,1 0 1,-1 0-16,0-21 15,0 0-15</inkml:trace>
  <inkml:trace contextRef="#ctx0" brushRef="#br0" timeOffset="21839.96">7345 5398 0,'0'0'0,"21"0"16,-21-22-1,-21 22 1,0 0-16,-1 22 0,-20-1 16,21 0-16,0-21 15,0 21-15,-1 0 0,22 0 0,-21 1 16,21-1-16,0 0 16,0 0-16,21 0 15,1-21-15,-1 0 0,0 0 16,0 21-16,0-21 15,0 0-15,1 0 0,-22 22 0,21-22 16,0 0-16,0 21 16,-21 0-1,0 0-15,-21-21 16,0 0-16,0 0 0,-1 21 16,1-21-16,0 0 0,0 0 0,0 0 15,0 21-15,-1-21 16,1 0-16,21-21 47,21 21-47,-21-21 15,22 21-15</inkml:trace>
  <inkml:trace contextRef="#ctx0" brushRef="#br0" timeOffset="22201.76">7472 5673 0,'21'0'16,"0"0"-16,0 0 15,0 0-15,-21-21 0,22 21 16,-1-22-16,-21 1 0,21 21 16,0-21-16,0 0 0,0 0 15,-21 0 1,0-1-16,-21 22 31,0 0-31,0 0 16,0 22-16,0-1 0,-1 0 0,22 0 15,-21 0-15,0 0 0,21 1 16,-21-1-16,21 0 0,0 0 0,0 0 16,0 0-16,0 1 0,0-1 15,21-21-15,0 0 16,0 0-16,1 0 0,-1 0 0,0 0 15,0 0-15,0 0 16,22 0-16,-22 0 0,0-21 0,21-1 16,-21 1-16</inkml:trace>
  <inkml:trace contextRef="#ctx0" brushRef="#br0" timeOffset="22531.58">8022 5567 0,'0'-21'15,"21"0"1,0 21 0,1-22-16,-1 22 15,0-21-15,0 21 0,-21-21 16,21 21-16,-42 0 31,0 0-31,0 21 0,21 0 16,-21 1-16,-22-22 0,22 21 15,0 0-15,0 21 0,0-21 0,-1 1 16,1-1-16,21 0 0,0 0 0,-21 0 16,21 0-16,0 1 15,21-1-15,0-21 16,1 0-16,-1 0 0,0 0 16,0 0-16,21 0 0,-20 0 0,20 0 15,0-21-15,-21 21 0,22-22 16,-1 1-16</inkml:trace>
  <inkml:trace contextRef="#ctx0" brushRef="#br0" timeOffset="22784.1">8848 5652 0,'0'0'0,"0"21"0,-22 0 16,1 0-16,21 0 0,-21 0 15,21 1-15,-21-22 0,21 21 16,0 0-16,0 0 0,0 0 16,21-21-16,0 21 15,22-21-15,-1 0 0,0 0 16,43-21-16,-22 0 0,22 0 0,21 0 16,0 0-16,42-22 0,0 1 0,0 0 15,22-1-15,-22 1 0,0-22 16,0 22-16,-21 0 0</inkml:trace>
  <inkml:trace contextRef="#ctx0" brushRef="#br0" timeOffset="23579.36">1757 7472 0,'0'0'0,"-43"21"0,1 0 16,21-21-16,42 0 16,0 0-1,22 0-15,-1 0 0,0 0 0,22 0 16,-1 0-16,1 0 0,-1 0 16,22 0-16,0-21 0,-1 21 0,1 0 15,0-21-15,-22 21 0,22 0 16,-43 0-16,22 0 0,-22 0 15,-21 0-15,0 0 0,0-21 0,-21 0 32</inkml:trace>
  <inkml:trace contextRef="#ctx0" brushRef="#br0" timeOffset="23816.73">2455 7281 0,'0'0'0,"0"-21"31,21 21-31,22 0 16,-22 0-16,21 0 0,1 0 0,-1 0 15,-21 0-15,21 0 0,-20 21 16,20 1-16,-21-1 0,-21 21 0,0-21 16,0 22-16,0-1 0,-42 0 15,21 1-15,-22-1 0,-20 0 0,20 1 16,-20 20-16,-1-21 0,1 1 0,-1-1 15,1 0-15,21-20 0,-1 20 16,1-21-16,21 0 0</inkml:trace>
  <inkml:trace contextRef="#ctx0" brushRef="#br0" timeOffset="24281.46">4911 7387 0,'0'0'0,"-22"0"0,1 0 16,21-21-16,-21 21 0,0 21 31,21 0-31,0 1 0,0-1 16,0 0-16,0 0 0,-21 21 15,21-20-15,0-1 0,0 0 0,0 0 16,0 0-16,21 0 0,0-21 16,21 0-16,1 0 0,-1 0 15,22-21-15,20 0 0,1 0 0,21 0 16,0-22-16,21 1 0,21-21 0,-21 20 16,21-20-16,0-1 0,0 22 15,-21-22-15,0 22 0,0 0 16,-21-1-16</inkml:trace>
  <inkml:trace contextRef="#ctx0" brushRef="#br0" timeOffset="25092.44">2032 8911 0,'0'0'0,"-21"0"0,-22 21 16,22-21-16,-21 22 0,-22-1 15,43 0-15,21 0 16,0 0-16,21-21 16,1 21-16,20-21 0,0 0 0,22 22 15,-1-22-15,22 0 0,0 0 0,20 0 16,-20 0-16,21 0 0,0 0 15,-22 0-15,1 0 0,0 0 0,-1 0 16,-20 0-16,-1 0 0,1 0 16,-22 0-16,1 0 0,-22 0 15,0 0-15,0 0 0,-63 0 32,21 0-32,-22 0 0,22 0 15,-21 0-15,-22 0 0,22 0 0,0 0 16,-1 0-16,1 0 0,0 0 15,-1 0-15,22 0 0,-21 0 0,21 0 16,21-22-16,21 22 16,0 0-1,0 0-15,0 0 0,22 0 0,-22 0 16,21 0-16,-21 22 0,22-1 16,-22 0-16,0 0 0,0 0 15,-21 0-15,0 1 0,0-1 0,0 0 16,0 0-16,-42 0 0,21 22 15,-1-22-15,-20 0 0,21 0 0,-21 0 16,-1 0-16,1 1 0,0-1 16,20-21-16,-20 21 0,0-21 0,21 0 15,-1 0-15</inkml:trace>
  <inkml:trace contextRef="#ctx0" brushRef="#br0" timeOffset="25967.97">2942 8763 0,'0'0'0,"0"-21"0,-21 21 0,21-21 15,0 0-15,0-1 0,-21 1 16,0 21-16,21-21 15,0 42 17,21 0-17,0 22-15,21-22 16,-21 0-16,1 21 0,-1-20 0,0 20 16,0-21-16,-21 21 0,0-20 15,0 20-15,0-21 0,0 21 0,0-20 16,0-1-16,0 21 0,0-21 15,-21 0-15,0 1 0,0-1 0,-1 0 16,-20 0-16,21-21 0,-21 21 16,20 0-16,1-21 0,-21 0 0,21 0 15,0 0-15</inkml:trace>
  <inkml:trace contextRef="#ctx0" brushRef="#br0" timeOffset="27456.22">5249 8700 0,'0'-22'0,"0"44"46,-21-1-30,21 0-16,0 0 16,-21-21-16,21 21 0,0 0 0,0 22 15,0-22-15,0 0 0,0 0 0,0 0 16,0 1-16,0-1 16,0 0-16,0 0 0,21-21 46,0 0-46,-21-21 0,21 0 0,-21 0 16,22-1-16,-22 1 16,0 0-16,21-21 0,-21 21 0,0-1 15,0 1-15,0 0 0,0 0 0,0 0 16,-21 0 0,-1 21-16,1 0 15,21 21 1,-21 0-16,21 0 15,0 0-15,0 0 16,0 1-16,0-1 16</inkml:trace>
  <inkml:trace contextRef="#ctx0" brushRef="#br0" timeOffset="27640.27">5503 8848 0,'21'0'47,"1"0"-31,-1-21-16,0 21 15,0 0-15</inkml:trace>
  <inkml:trace contextRef="#ctx0" brushRef="#br0" timeOffset="27936.09">5863 8721 0,'0'0'0,"-21"0"0,0 0 16,0 0-16,-1 0 0,1 21 0,0-21 15,0 21-15,0-21 0,21 21 16,-21-21-16,21 21 0,0 1 15,21-1 1,0-21-16,0 0 0,0 21 16,0-21-16,1 0 0,-1 21 0,0-21 15,0 21-15,-21 0 16,0 1 0,-21-1-16,0 0 0,0-21 15,-1 21-15,1-21 0,-21 21 0,21-21 16,0 0-16,-1 21 0,1-21 15</inkml:trace>
  <inkml:trace contextRef="#ctx0" brushRef="#br0" timeOffset="28152.98">6223 8975 0,'21'21'16,"-21"0"0,0 0-16,0 0 15,-21 1-15,0-22 16,21 21-16,-21 0 0,-1-21 0,1 21 0,21 0 16,0 0-16</inkml:trace>
  <inkml:trace contextRef="#ctx0" brushRef="#br0" timeOffset="28407.84">6794 8742 0,'0'21'31,"0"0"-31,0 0 16,-21 1-16,21-1 0,0 0 0,-21 0 16,21 0-16,0 0 0,0 1 15,-21-1-15,21 0 16,0 0-16,-21 0 0,21 0 16,0 1-16,0-1 15</inkml:trace>
  <inkml:trace contextRef="#ctx0" brushRef="#br0" timeOffset="28632.72">7006 9081 0,'0'21'0,"21"0"15,-21 0 1,0 0-16,0 0 16,0 1-1,-21-1 1,0-21-16,0 0 16</inkml:trace>
  <inkml:trace contextRef="#ctx0" brushRef="#br0" timeOffset="29340.03">7641 8848 0,'0'0'0,"-21"21"0,21 0 15,-21 0-15,0 0 16,21 1 0,21-22 15,0 0-31,0 0 0,0 0 0,22-22 15,-1 1-15,0 0 0,22-21 0,20 21 16,1-22-16,0 1 0,21 0 16,-22-22-16,22 22 0,0-1 15,-21 1-15</inkml:trace>
  <inkml:trace contextRef="#ctx0" brushRef="#br0" timeOffset="29948.21">2730 10478 0,'0'0'0,"-21"0"0,21 21 15,-21-21-15,21 21 16,0 0-16,0 0 0,21-21 16,0 21-16,1 1 0,20-22 0,0 21 15,1 0-15,20-21 0,-21 21 16,22-21-16,-1 0 0,-20 0 16,20 0-16,1 0 0,-22 0 0,22 0 15,-22 0-15,0 0 0,1 0 16,-1 0-16,-21 0 0,21 0 0,-20-21 15,-22 0-15,21 21 0,-21-21 16,0-1-16,0 1 16</inkml:trace>
  <inkml:trace contextRef="#ctx0" brushRef="#br0" timeOffset="30140.11">3408 10393 0,'21'0'16,"0"0"-1,0 0-15,0 0 0,22 0 0,-22 0 16,0 21-16,0-21 0,0 21 0,1 0 16,-1-21-16,-21 22 0,0-1 15,0 21-15,0-21 0,-43 0 0,22 22 16,-21-1-16,-22 0 0,1 1 0,-22-1 16,1 0-16,-1 1 0,0-1 15,-21 22-15</inkml:trace>
  <inkml:trace contextRef="#ctx0" brushRef="#br0" timeOffset="34384.44">5884 9948 0,'0'-21'16,"0"0"15,21 21-31,1 0 16,-1 0 0,0 0-16,0 0 0,0 0 0,0 0 15,-21 21-15,0 0 16,0 1-16,0-1 0,0 0 15,0 0-15,-21 0 0,0 0 0,-21 22 16,21-22-16,-1 0 0,-20 0 0,21-21 16,0 21-16,0 1 0,-1-22 15,1 0-15,21 21 0,-21-21 0,0 0 16,21-21 15,21-1-31,0 22 0,0-21 16,1 21-16,-1 0 15,0 0-15,0 0 0,0 0 16,0 0-16,1 0 16,-22 21-1,0 1-15,0-1 0,0 0 16,0 0-16,-22 0 16,1-21-16,0 21 0,-21 1 0,21-1 15,-1-21-15,-20 21 0,21-21 0,0 0 16,0 0-16,-22 0 0,22 0 15,0 0-15,0 0 0,0 0 16,-1 0 0,22-21-16,0 0 0,0-1 15,0 1 1,22 21-16,-1-21 0,0 21 16,0-21-16,0 0 0,0 21 0</inkml:trace>
  <inkml:trace contextRef="#ctx0" brushRef="#br0" timeOffset="34899.81">6350 10097 0,'0'0'0,"0"-22"0,0 1 31,-21 21-15,0 0 0,21 21-16,-22 1 0,1-22 0,0 21 15,0 0-15,21 0 16,-21-21-16,21 21 0,0 0 15,0 1-15,0-1 16,21-21 0,0 0-1,-21 21-15,21-21 0,-21 21 16,21-21-16,-21 21 16,0 0-16,0 1 15,0-1-15,-21-21 16,0 21-16,0 0 15,0-21-15,0 0 0,21 21 16,-22-21-16,44 0 78,-1-21-78,0 21 0</inkml:trace>
  <inkml:trace contextRef="#ctx0" brushRef="#br0" timeOffset="35424.51">6477 10414 0,'0'0'0,"21"0"0,21-21 16,-20 21-16,-1-21 15,0 21-15,0-21 0,-21-1 0,21 22 16,0-21-16,1 0 0,-1 21 16,-21-21-16,0 0 0,21 21 15,-21-21-15,21 21 16,-21 21 15,0 0-31,21-21 16,-21 21-16,0 0 15,21-21-15,-21-21 47,0 0-31,0 0 0,-21 21-1,0 0 1,0 0-16,0 0 15,0 0-15,21 21 0,-22 0 16,1 0-16,21 0 0,0 1 16,0-1-16,0 0 0,0 0 15,0 0-15,0 0 16,0 1-16,21-22 16,-21 21-16,22-21 0,-1 0 15,0 0-15,0 0 16,0-21-1,0-1-15</inkml:trace>
  <inkml:trace contextRef="#ctx0" brushRef="#br0" timeOffset="37640.36">14266 10626 0,'-21'0'0,"0"0"15,42 0 16,0 0-31,0 0 0,22 0 0,-1 0 16,0 21-16,22-21 0,-1 0 0,22 21 16,0-21-16,-1 21 0,1-21 15,21 21-15,0-21 0,0 22 0,-1-22 16,-20 21-16,21-21 0,-21 21 16,20-21-16,-20 21 0,0-21 0,-1 0 15,1 21-15,0-21 0,-1 0 16,1 0-16,0 0 0,-1 0 15,-20 0-15,-1 0 0,1 0 0,-22 0 16,22 0-16,-22 0 0,-21 0 0,0 0 16,22 0-16,-22 0 15,-21-21 17,0 0-32,-21 21 0,21-21 15</inkml:trace>
  <inkml:trace contextRef="#ctx0" brushRef="#br0" timeOffset="38119.79">17399 9991 0,'0'0'0,"0"-43"15,0 22-15,0 0 16,0 0-16,0 0 16,0 42 15,21 0-31,0 0 0,22 0 15,-1 22-15,0-22 0,1 42 0,-1-20 16,21 20-16,-20 1 0,20-1 0,-20 22 16,20 0-16,1-1 0,-1 1 15,22-22-15,-22 22 0,1-21 0,20 20 16,43 43-16,-84-63 16,20-1-16,-20-20 0,20-1 15,-21 0-15,-20 1 0,20-1 0,-21-21 16,0 0-16,0 0 0,1 1 0,-22-1 15,21-21-15,-21-21 32,0-1-32,0 1 15,0 0-15,0-21 0,0 21 16,0-1-16,0-20 0,0 0 0,0-1 16</inkml:trace>
  <inkml:trace contextRef="#ctx0" brushRef="#br0" timeOffset="38600.5">19431 9991 0,'0'0'0,"0"-21"0,0-22 16,0 22-16,0 0 15,0 0-15,0 0 16,-21 21 0,0 0-16,-1 0 0,1 0 15,0 0-15,0 0 16,0 21-16,0 0 0,-22 0 16,22 0-16,-21 22 0,-1-22 0,-20 21 15,-1 0-15,-20 22 0,-22-1 0,0 1 16,-21 21-16,-21-22 0,21 22 15,-42-1-15,20 1 0,-20 0 0,21-1 16,0-20-16,0 21 0,21-22 16,0 1-16,21-1 0,0-21 0,21 1 15,1-1-15,-1 0 0,21-20 0,22 20 16,-21-21-16,41 0 0,-20-21 16,21 21-16,0-21 0,0 0 0,42-21 46,0 21-30,-63 0 15,20 21-31,-20-21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8T03:50:10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4720 445 0,'0'-22'16,"0"1"-16</inkml:trace>
  <inkml:trace contextRef="#ctx0" brushRef="#br0" timeOffset="60404.37">4593 677 0,'0'0'0,"-21"0"0,0 22 15,0-22 1,21 21-16,0 0 15,0 0 1,0 0-16,21 0 16,0 1-1,0-22-15,0 0 0,0 0 0,1 0 16,-1 0-16,0 0 0,21 0 16,-21 0-16,22 0 0,-22-22 15,21 22-15,-21-21 0,22 0 16,-22 21-16,21-21 0,-21 0 0,1 21 15,-1-21-15,0-1 0,0 1 16,-21 0-16,0 0 0,21 0 0,-21 0 16,0-1-16,0 1 0,0 0 15,0 0-15,0 0 0,0 0 16,-21-1-16,0 1 0,0 21 16,21-21-16,-21 21 0,-1 0 15,1 0-15,0 0 0,-21 0 0,21 0 16,-1 0-16,1 0 0,-21 0 15,21 0-15,0 21 0,-1-21 16,-20 21-16,21 1 0,0-1 16,0 0-16,-1 0 0,1 0 0,21 0 0,0 1 15,-21-1-15,21 0 16,-21 21-16,21-21 0,0 1 0,0 20 16,0-21-16,0 21 0,0-20 15,0 20-15,0-21 0,0 21 0,0-20 16,0 20-16,0-21 0,21 0 15,0 0-15,-21 1 0,21-1 0,1 0 16,-22 0-16,21 0 0,0-21 16,0 0-16,0 21 0,0-21 0,1 0 15,-1 0-15,0 0 0,0 0 16,0 0-16,0 0 0,1 0 16,-1-21-16,0 0 0,-21 0 15,21 21-15,-21-21 16,0 0-16,-21 21 31,0 0-31,0 0 0,-1 0 16,1 0-16,-21 0 0,21 0 0,-22 21 15,1 0-15,0 0 0,21 0 16,-22 0-16,1 1 0,0 20 0,-1-21 16,1 0-16,21 22 0,-22-22 15,22 21-15,0-21 0,0 22 16,21-1-16,0-21 0,-21 21 15,21 1-15,0-1 0,0-21 16,0 22-16,0-1 0,0-21 0,0 0 16,0 22-16,21-22 0,0 0 15,0-21-15,0 21 0,1-21 0,20 0 16,-21 0-16,21 0 0,-20 0 16,20 0-16,0 0 0,1 0 0,-22 0 15,21-21-15,0 0 0,-20 21 0,20-21 16,-21-1-16,21 1 0,-20 0 15,-1 0-15,0 0 0,0 0 16,0-1-16,0 1 0,-21 0 0</inkml:trace>
  <inkml:trace contextRef="#ctx0" brushRef="#br0" timeOffset="60718.2">5334 1228 0,'0'0'0,"0"21"63,0 0-63,0 0 15,0 0-15,21 1 0,-21-1 0,21 0 16,0-21-16,-21 21 0,0 21 15,0-20-15,22-1 0,-22 0 0,21 0 16,-21 0-16,0 0 0,0 1 16,0-1-16,0 0 0,0 0 15,0 0 1,21-21-16,-21-21 31</inkml:trace>
  <inkml:trace contextRef="#ctx0" brushRef="#br0" timeOffset="61044.13">5694 1164 0,'0'0'0,"-21"0"16,-1 0-1,1 0-15,0 21 16,0-21-16,0 22 0,0-1 0,-1 0 0,1 0 16,0 21-16,0-20 15,0-1-15,0 21 0,-1 0 0,1-20 16,-21 20-16,21-21 0,21 21 16,-21 1-16,-1-22 0,1 0 0,0 21 15,21-20-15,0-1 0,-21 0 16,21 0-16,0-42 47,21 21-47,-21-21 0</inkml:trace>
  <inkml:trace contextRef="#ctx0" brushRef="#br0" timeOffset="61468.89">5863 1228 0,'0'0'0,"0"-21"0,0 42 63,0 0-63,0 0 0,0 0 15,0 0-15,0 1 0,0 20 16,0-21-16,0 21 0,0 1 0,0-1 16,0 0-16,0 1 0,0 20 0,0 1 15,0-1-15,0 1 0,-21-1 16,21 22-16,-21-22 0,0 22 0,21 0 16,-22-1-16,1 1 0,0 0 15,0-1-15,21 1 0,-21-21 0,0 20 16,21-20-16,0-1 0,-22 22 0,22-43 15,-21 22-15,21-22 16,0 22-16,0-22 0,0-21 0,0 0 16,0 22-16,21-65 31,1-20-31,-22 21 0,0-21 16,21-1-16,0 1 0,-21-22 0</inkml:trace>
  <inkml:trace contextRef="#ctx0" brushRef="#br0" timeOffset="61903.64">5905 1270 0,'0'0'0,"0"-21"0,0-21 16,22 20-16,-1 1 0,0 0 16,-21 0-16,21 0 0,0 21 15,-21-21-15,21 21 0,1 0 0,-1 0 16,0 0-16,0 0 16,0 0-16,0 0 0,-21 21 0,22 0 15,-1 0-15,-21 0 16,21 0-16,-21 22 0,0-22 0,0 0 15,0 21-15,0-20 0,0-1 0,0 21 16,0-21-16,-21 0 0,21 1 16,-21-1-16,-1 0 0,1 0 0,21 0 15,-21-21-15,0 21 0,21 1 16,-21-22-16,0 21 0,-1-21 16</inkml:trace>
  <inkml:trace contextRef="#ctx0" brushRef="#br0" timeOffset="62652.21">6308 1630 0,'21'0'0,"0"0"15,0-21-15,0 0 16,0-1 0,1 1-16,-1 0 0,0 0 0,-21 0 15,21 0-15,0-1 0,0-20 16,1 21-16,-1-21 0,0-1 0,0-20 15,0 20-15,0-20 0,1 21 16,-1-22-16,-21 1 0,0-1 0,21 22 16,-21-1-16,0-20 0,0 42 0,0-22 15,0 22-15,0 0 0,0 0 16,-21 21-16,21-21 0,-21 21 16,-1 0-16,1 0 15,21 21-15,-21-21 0,0 21 0,21 0 16,0 0-16,-21 22 15,0-22-15,21 21 0,-22 22 0,22-22 16,0 22-16,0-22 0,0 21 16,0 1-16,-21-1 0,21 1 0,0-22 15,0 1-15,0 20 0,0-21 16,21 1-16,1-1 0,-22-21 0,21 22 16,0-22-16,0 0 0,0 0 15,0 0-15,1 0 0,-1 1 0,0-22 16,0 0-16,0 0 0,0 0 0,1 0 15,-1 0-15,0 0 0,0-22 16,0 22-16,-21-21 0,21 0 0,1 0 16,-1-21-16,0 20 15,0 1-15,0-21 0,-21 0 0,0 20 16,21-20-16,-21 21 0,22-21 0,-22 20 16,21 1-16,-21 0 0,0 0 15,0 0-15,0 0 0,0 42 47,0 0-47,0 0 0,0 0 16,0 0-16,0 22 0,0-22 0,0 0 15,21 0-15,-21 0 0,0 22 16,0-22-16,0 0 0,0 0 16,0 0-16,21 1 0,-21-1 15,21-21 1,-21-21 15,0-1-31,0 1 0</inkml:trace>
  <inkml:trace contextRef="#ctx0" brushRef="#br0" timeOffset="62860.09">7302 1037 0,'0'0'0,"22"0"47,-22 21-16,21-21-31</inkml:trace>
  <inkml:trace contextRef="#ctx0" brushRef="#br0" timeOffset="64868.23">7768 1185 0,'0'0'0,"0"-21"0,0 0 15,0 0-15,0 0 16,0 0 0,-21 21-1,0 0-15,0 21 16,-1 0 0,1 0-16,21 0 0,-21 0 0,0 1 15,21-1-15,0 21 0,-21-21 0,21 22 16,-21-22-16,21 21 0,0-21 15,0 22-15,0-22 0,0 0 0,0 0 16,0 0-16,0 0 0,0 1 16,21-1-16,0-21 0,-21 21 0,21-21 15,0 0-15,0 0 0,1 0 16,-1 0-16,21 0 0,-21 0 0,0 0 16,22-21-16,-22 21 0,0-21 15,21-1-15,-20 1 0,-1 0 16,0 21-16,21-21 0,-21-21 0,1 20 15,-1 1-15,0 0 0,-21 0 16,21 0-16,-21-22 0,21 22 0,-21 0 16,21 0-16,-21 0 0,0 0 15,-21 21 17,0 21-32,21 0 15,-21 0-15,21 0 0,0 0 0,0 1 16,0-1-16,-21 21 0,21-21 0,0 0 15,0 22-15,0-22 16,0 0-16,0 0 0,0 0 0,0 1 16,0-1-16,0 0 0,21-21 15,0 21-15,0-21 0,0 0 16,1 0-16,-1 0 0,0-21 16,0 0-16,0 21 0,22-21 15,-22-1-15,0 1 0,0 0 0,0-21 16,0 21-16,1-1 0,-1-20 15,0 0-15,0-1 0,0 1 0,-21 0 16,0-22-16,21 22 0,-21-22 16,22 22-16,-22 0 0,21-22 0,-21 22 15,0 21-15,0-22 0,0 1 16,0 21-16,0 0 0,0 0 16,0-1-16,0 1 0,0 0 0,-21 21 31,21 21-31,-22 0 15,22 22-15,-21-1 0,21 0 16,0 1-16,0 20 0,0-20 0,0 20 16,0-21-16,-21 22 0,21-22 15,-21 1-15,21 20 0,0-21 0,0 1 16,0-22-16,0 21 0,0 1 0,0-22 16,0 21-16,0-21 0,0 0 15,0 1-15,0-1 0,21 0 16,0-21-16,0 0 15,1 0-15,-1 0 0,21 0 0,-21 0 16,22 0-16,-22-21 0,21 0 0,0-1 16,-20 22-16,20-21 0,-21-21 15,21 21-15,-20 0 0,20-22 0,-21 1 16,0 0-16,22-1 0,-22 1 16,-21-22-16,21 1 0,0 21 0,-21-22 15,21 1-15,-21-1 0,0 1 0,0 20 16,0 1-16,0-22 0,0 43 15,0-21-15,0 0 0,0 20 16,0 1-16,0 0 0,0 0 16,0 42 15,0 0-31,-21 22 0,21-1 0,-21 0 16,21 1-16,0 20 0,0 1 0,0-22 15,-21 21-15,21 1 0,-21-1 16,-1 1-16,22-22 0,-21 22 0,21-22 15,0 0-15,-21 1 0,21-1 16,0-21-16,0 22 0,0-22 0,0 0 16,0 0-16,0 0 0,0 0 0,0 1 15,21-22-15,0 21 16,1-21-16,-1 0 0,0 0 16,0 0-16,0 0 0,0-21 15,1-1-15,20 22 0,-21-21 0,0 0 16,0 0-16,1 0 0,-1 0 0,-21-22 15,21 22-15,0 0 0,0 0 16,-21 0-16,21-1 0,-21 1 0,0 0 16,0 0-16,0 42 47,0 0-47,0 0 15,0 1-15,0-1 0,0 0 0,0 0 16,0 0-1,0 0-15,0 1 0,0-1 16,0 0-16,22-21 16,-1 0-16,0 0 15,0 0-15,0 0 0,0 0 0,1-21 16,-1 21-16,0-21 0,0-1 0,0 22 16,0-21-16,1 0 0,-1 0 15,-21 0-15,21 0 0,0-1 0,-21 1 16,0 0-16,21 0 15,-21 0-15,0 0 0,21 21 16,-21-22-16,0 44 47,-21-1-47,21 0 0,0 0 16,-21 0-16,21 0 0,-21 1 0,21 20 15,0-21-15,0 0 0,-21 22 0,21-22 16,0 21-16,0 0 0,0 1 15,0-1-15,0 22 0,0-22 0,0 0 16,0 22-16,0-22 0,0 22 0,0-1 16,0-21-16,0 22 0,0-1 15,0-20-15,0 20 0,0 1 0,0-1 16,0 1-16,0-1 0,0-20 0,0 20 16,0 1-16,0-22 0,0 21 15,0-20-15,0 20 0,-21-20 16,21-1-16,0 0 0,-22 1 0,22-1 15,-21 0-15,21 1 0,-21-1 0,21-21 16,0 21-16,0-20 0,-21-1 16,21 0-16,-21-21 0,0 0 15,-1 0 1,1-21-16,21 0 0,-21-22 16,0 22-16,21-21 0,0-1 0,-21 1 15,21 0-15,-21-1 0,21-20 0,0-1 16,0 1-16,0-1 0,0 1 15,0-1-15,0-20 0,0 20 16,21 1-16,-21-1 0,0-20 0,21 20 16,0 1-16,-21-1 0,21 1 15,0 20-15,-21-20 0,22-1 0,-1 1 16,0 20-16,-21-20 0,21 21 0,0-1 16,0 1-16,1 21 0,-22-22 15,21 22-15,-21-21 0,21 21 0,-21 0 16,0-1-16</inkml:trace>
  <inkml:trace contextRef="#ctx0" brushRef="#br0" timeOffset="65228.65">8403 1101 0,'0'0'0,"21"0"15,0 0-15,1 0 16,20-21-16,21-1 0,-20 22 0,20-21 15,1 0-15,-1 21 0,1-21 16,-22 21-16,22-21 0,-1 21 0,-21 0 16,1-21-16,-1-1 0,0 22 15,-20 0-15,-1 0 0,0 0 0,0 0 16,-21-21-16,-21 21 31,0 0-31</inkml:trace>
  <inkml:trace contextRef="#ctx0" brushRef="#br0" timeOffset="65456.52">7937 826 0,'0'-22'47,"22"22"-31</inkml:trace>
  <inkml:trace contextRef="#ctx0" brushRef="#br0" timeOffset="71052.21">10795 508 0,'0'-21'15,"0"42"17,-21 0-17,21 0-15,0 1 0,-21-1 16,21 21-16,0 0 0,0 1 0,0-1 15,-22 22-15,22-22 0,-21 21 16,21-20-16,-21 20 0,21-20 0,-21 20 16,0-21-16,0 1 0,-1-1 15,22 0-15,-21 1 0,21-22 0,-21 21 16,21-21-16,-21 1 0,21-1 16,0 0-16,0-42 46,0 0-46,0-1 0,0 1 16,0 0-16,0-21 0,0 21 0,0-1 16,0-20-16,0 21 0,0 0 15,0-22-15,21 22 0,0 0 0,0 0 16,-21 0-16,22 0 0,-1-1 16,0 22-16,0 0 0,0 0 15,0 0 1,1 22-16,-22-1 0,21 0 15,-21 21-15,21-21 0,-21 1 16,21 20-16,-21-21 0,0 21 0,0-20 16,21-1-16,-21 0 0,21 21 0,-21-21 15,22 1-15,-22-1 0,21-21 16,0 21-16,0 0 0,0-21 16,0 21-16,1-21 0,-1 0 15,0 0-15,0 0 0,0-21 0,0 21 16,22-21-16,-22 0 0,0 0 15,0-1-15,0 1 0,22-21 0,-22 0 16,0-1-16,-21 1 0,21 0 0,0-22 16,1 22-16,-22-22 15,0 1-15,21 20 0,-21-20 0,0 21 16,0-1-16,0 1 0,0 21 16,0-22-16,0 22 0,0 0 0,0 0 15,-21 0-15,21 42 31,0 0-31,-22 0 0,22 0 0,0 1 16,0 20-16,0 0 0,0 1 16,0 20-16,0-21 0,0 1 15,0 20-15,0-20 0,0 20 0,0-21 16,0 1-16,0-1 0,0 0 0,0-20 16,0 20-16,0-21 0,0 0 15,22 22-15,-22-22 0,21 0 16,0-21-16,0 21 0,-21 0 0,21-21 15,0 0-15,1 21 0,-1-21 16,0 0-16,0 0 0,0 0 0,0 0 16,1-21-16,-1 0 0,21 0 0,-21 21 15,0-42-15,1 20 0,20 1 16,-21-21-16,0 21 0,22-22 0,-22 1 16,0 0-16,0-1 15,0 1-15,0 0 0,22 21 0,-22-22 16,0 22-16,0-21 0,0 42 0,1-21 15,-1-1-15,0 22 0,0 0 16,0 0-16,0 22 0,-21-1 16,0 0-16,22 0 0,-22 0 15,21 22-15,-21-1 0,21-21 16,-21 21-16,0-20 0,0-1 0,0 21 16,0-21-16,21 0 0,-21 1 15,21-22 1,0 0-16,-21-22 31,0 1-31,0 0 0,0 0 16,0 0-16,0 0 0,0-1 0,0-20 15,0 21-15,0-21 0,0 20 0,0 1 16,0 0-16,0 0 0,-21 0 16,0 0-16,0-1 0,0 22 15,0 0-15,-1 0 0,1 0 16,0 0-16,0 22 0,0-1 0,0 0 15,-1 0-15,1 0 0,0 0 16,0 22-16,0-1 0,21-21 0,-21 22 16,21-1-16,-22 0 0,22-21 0,0 22 15,0-1-15,0-21 16,0 22-16,0-22 0,0 42 16,0-42-16,22-21 0,-1 22 15,0-1-15,0-21 0,0 0 16,0 0-16,22 0 0,-22 0 0,0 0 15,0-21-15,0-1 0,1 1 16,-1 0-16,0 0 0,0 0 0,0 0 16,0-1-16,1-20 0,-1 21 15,0-21-15,0 20 0,-21-20 0,0 21 16,21-21-16,-21 20 0,21 1 0,-21 0 16,0 0-16,0 0 15,0 42 16,0 0-15,0 21-16,0-20 0,0-1 0,0 21 16,0 0-16,0-20 0,0-1 15,0 21-15,0-21 0,0 22 0,0-22 16,22 0-16,-1 0 0,0 0 16,0 0-16,0-21 0,0 0 15,1 0-15,-1 0 16,0 0-16,0 0 0,0 0 0,0-21 15,1 0-15,-1 21 0,0-21 0,0 0 16,0-22-16,0 22 16,1 0-16,-1 0 0,0-21 0,-21 20 15,21-20-15,-21 21 0,21 0 0,-21 0 16,0-1-16,0 1 0,0 0 16,21 21-16,-21-21 0,0 42 31,0 0-31,0 0 15,-21-21-15,21 43 0,0-22 0,0 0 16,0 0-16,0 22 0,0-22 16,0 0-16,0 21 0,0-21 0,0 1 15,0-1-15,0 0 0,0 0 16,21 0-16,1-21 0,-22 21 16,21 1-16,0-22 0,0 0 0,0 0 15,0 0-15,1 0 0,-1 0 16,21 0-16,-21 0 0,0-22 0,1 22 15,20-21-15,-21 0 0,0 0 0,0 0 16,1 0-16,-1-22 0,0 22 16,0-21-16,0-1 0,0 1 0,-21 0 15,22-22-15,-1 1 0,-21-1 16,21 1-16,-21-1 0,0 22 0,0-22 16,21 1-16,-21 21 0,0-1 15,0 1-15,0 0 0,0-1 16,0 1-16,0 21 0,0 0 0,0-1 15,0 1-15,0 0 0,-21 21 16,0 0 0,21 21-16,0 0 0,0 22 15,-21-22-15,21 21 0,0-21 0,-22 43 16,22-22-16,0 1 0,0 20 16,0-21-16,0 22 0,0-1 0,0 1 15,-21-22-15,21 22 0,0-22 0,0 0 16,0 1-16,0-1 0,0 0 15,0 1-15,0-22 0,0 21 0,21-21 16,-21 1-16,22-1 0,-1 0 16,-21 0-16,21 0 0,0-21 15,0 0-15,0 21 0,1-21 16,-1 0-16,0 0 0,0 0 16,21 0-16,-20 0 0,-1-21 0,0 0 15,0 21-15,0-21 0,0 0 0,1 21 16,-1-21-16,0-1 0,0 1 15,0 0-15,0 0 0,1 0 0,-1 0 16,-21-1-16,21 1 0,-21 0 0,21 0 16,-21 0-16,0-22 15,0 22-15,0 0 0</inkml:trace>
  <inkml:trace contextRef="#ctx0" brushRef="#br0" timeOffset="71336.14">13525 868 0,'0'0'0,"-21"0"0,42 0 31,1 0-31,-1 0 16,0 0-16,21-21 0,-21 21 15,22-21-15,-1 21 0,-21-22 16,22 22-16,-1 0 0,0-21 0,1 21 0,-22 0 15,0 0-15,21-21 16,-21 21-16,1 0 0,-1 0 16,-21-21-1,-21 21 1,-1 0-16,1 0 0,-21 0 16,21 0-16,-22 0 0</inkml:trace>
  <inkml:trace contextRef="#ctx0" brushRef="#br0" timeOffset="71772.5">12954 593 0,'0'0'0,"-21"-21"0,0 21 0,-1 0 16,1 0-16,0 0 15,0 21-15,21 0 16,-21 0-16,21 0 0,0 0 16,0 1-16,0-1 15,0 0-15,0 0 0,21-21 16,-21 21-16,21 0 0,0-21 0,0 0 16,1 0-16,-1 0 0,0 0 15,0 0-15,0 0 0,0 0 0,1-21 16,-22 0-16,21 0 0,-21 0 15,21 0-15,-21-1 16,0 1-16,0 0 0,-21 21 16,0-21-16,-1 0 0,1 21 15,0-21-15,0 21 0,0 0 16,0 0-16,-1 0 16,1 0-16,21 21 0,-21 0 15,21 0 1,0 0-16,-21-21 15,0 21-15,21 1 16</inkml:trace>
  <inkml:trace contextRef="#ctx0" brushRef="#br0" timeOffset="73128.17">3979 2519 0,'0'0'15,"-21"0"-15,0 0 0,0-21 0,0 21 16,-1 0 0,44 0 31,-1 0-32,21 0-15,-21 0 0,22 0 16,-22 0-16,21 0 0,0 0 0,1 0 15,20 0-15,1 0 0,-1 0 16,1 0-16,-1 0 0,22 0 0,0 0 16,-1 0-16,-20 0 0,42 0 15,-22 0-15,1 0 0,0-21 0,-1 21 16,1 0-16,21 0 0,-22-22 16,1 22-16,21-21 0,-21 21 15,20 0-15,-20 0 0,0-21 0,-1 21 16,22 0-16,0 0 0,0-21 15,-21 21-15,20 0 0,1 0 0,0-21 16,0 21-16,0 0 0,-22 0 0,22-21 16,0 21-16,0 0 0,0 0 15,0-22-15,-1 22 0,1 0 0,0 0 16,0-21-16,0 21 0,0-21 16,21 21-16,-22 0 0,1 0 0,21-21 15,-21 21-15,0 0 0,21 0 0,-21-21 16,0 21-16,21 0 15,-22 0-15,22-21 0,0 21 0,-21 0 16,21 0-16,-21-22 0,21 22 0,-21 0 16,21 0-16,-21-21 0,21 21 15,0-21-15,-21 21 0,21 0 0,-22 0 16,1-21-16,21 21 0,-21 0 0,0 0 16,0 0-16,0-21 0,-1 21 15,1 0-15,0 0 0,0 0 0,-21 0 16,20 0-16,-20 0 0,0 0 15,21 0-15,-22 0 0,1 0 0,21-21 16,-22 21-16,1 0 0,0 0 0,-22 0 16,22 0-16,-22 0 0,22 0 15,-21 0-15,-1 0 0,1 0 16,-1 0-16,1 0 0,-22 0 0,21-22 16,1 22-16,-22 0 0,1 0 0,-1 0 15,0 0-15,1 0 0,-22 0 16,21 0-16,-21 0 0,0 0 0,1 0 15,-1 0-15,-42 0 125</inkml:trace>
  <inkml:trace contextRef="#ctx0" brushRef="#br0" timeOffset="84368.48">8340 4530 0,'0'0'0,"0"42"0,-22 0 0,22 1 15,0-1-15,-21 0 0,0 22 16,0-22-16,21 22 0,-21-22 0,0 22 16,21-22-16,0 0 0,-22 1 0,22-1 15,-21-21-15,21 0 0,0 0 16,0 1-16,0-1 0,0-42 31,0-1-31,21 1 0,1 0 16,-22-21-16,21 21 0,0-22 0,-21 22 15,21-21-15,0 21 0,-21-22 16,21 1-16,-21 21 0,22 0 16,-1-1-16,-21 1 0,0 0 0,21 21 15,0 0-15,0 21 16,-21 0-16,0 1 0,21-1 15,1 0-15,-22 21 0,0-21 16,0 22-16,21-22 0,-21 21 0,21 1 16,-21-22-16,0 21 0,0-21 0,21 0 15,0 1-15,-21-1 0,21 0 16,1 0-16,-1-21 16,0 0-16,0 0 0,0 0 0,0 0 15,1 0-15,-1-21 0,0 0 0,21 0 16,-21-1-16,1-20 0,-1 21 15,0-21-15,0 20 0,0-20 16,0 0-16,1-22 0,-22 22 0,0 0 16,21-1-16,-21 1 0,0 0 0,0 20 15,0-20-15,0 21 0,0 0 16,0 0-16,0 42 31,0 0-31,0 0 16,-21 0-16,21 22 0,0-1 15,0 0-15,0 22 0,0-22 0,0 0 16,0 22-16,0-22 0,0 1 0,0-1 16,0 0-16,0 1 0,21-22 15,0 21-15,-21-21 0,21 0 16,0-21-16,0 22 0,1-22 0,-1 0 16,0 0-16,0 0 0,21 0 0,-20 0 15,-1 0-15,0-22 0,0 22 16,21-21-16,-20 0 0,-1 0 0,21 0 15,-21-22-15,0 22 0,1 0 0,20-21 16,-21-1-16,0 22 0,0-21 16,1 0-16,-1-1 0,0 1 0,-21 0 15,0-1-15,0 22 0,0-21 16,0 21-16,0-1 0,0 1 0,-21 0 16,0 21-16,-1 0 0,1 0 15,0 0-15,0 0 0,0 0 0,0 0 16,-1 21-16,1 0 0,0 22 15,0-1-15,0 0 0,21 1 0,-21-1 16,21 0-16,-22 22 0,22-22 16,0 1-16,0-1 0,0-21 0,0 21 15,0-20-15,0 20 0,0-21 0,0 0 16,0 0-16,22-21 16,-1 0-16,0 0 15,0-21-15,0 0 0,0 0 16,1 0-16,-1 0 0,0-1 15,0 1-15,0-21 0,0 21 16,-21-22-16,22 22 0,-1-21 0,-21 21 16,0-22-16,21 22 0,-21 0 15,0 0-15,0 0 0,0 0 16,0 42 0,0 0-1,0 21-15,0-21 0,0 1 0,0 20 16,0-21-16,0 21 0,0-20 15,0-1-15,0 21 0,0-21 16,0 0-16,0 1 0,0-1 0,21 0 16,-21 0-16,21-21 0,0 21 0,1-21 15,-1 0-15,0 0 16,0 0-16,0 0 0,0 0 0,22 0 16,-22-21-16,21 21 0,-21-21 0,1 0 15,20 0-15,-21-1 0,0 1 16,22-21-16,-22 0 0,0 20 15,0 1-15,-21-21 0,0 21 0,21-22 16,-21 22-16,0 0 0,0 0 16,21 0-16,-21 0 15,0 42 1,-21 0 0,0 0-16,21 0 0,0 0 0,-21 1 15,21 20-15,-21-21 0,21 21 16,-21 1-16,21-22 0,0 21 0,0-21 15,0 22-15,0-22 0,0 0 0,0 0 16,0 0-16,0 1 0,21-1 16,0 0-16,0-21 0,0 21 0,0-21 15,1 0-15,-1 0 0,0 0 0,21 0 16,-21 0-16,1 0 0,20-21 0,-21 21 16,21-21-16,1 0 0,-22-1 15,21 1-15,-21 0 0,22-21 16,-1 21-16,-21-22 0,22 1 0,-22 0 15,0-1-15,21 1 0,-21-22 16,1 22-16,-1-21 0,0 20 0,0-20 16,0 20-16,-21-20 0,0 21 15,21-1-15,-21 1 0,0 21 0,0-22 16,0 1-16,0 21 0,0 0 0,0 0 16,0-1-16,0 1 0,-21 21 15,0 0-15,0 21 16,0 1-16,21-1 0,-21 0 15,-1 21-15,1 1 0,21-1 16,-21 0-16,0 22 0,21-22 16,-21 22-16,0-22 0,21 21 0,0-20 15,0 20-15,-22-20 0,22-1 16,0 0-16,0 1 0,0-22 0,0 21 16,0-21-16,0 22 0,0-22 15,22 0-15,-22 0 0,21-21 0,0 21 16,-21 0-16,21-21 0,0 0 0,22 22 15,-22-22-15,0 0 0,21 0 16,-21 0-16,22 0 0,-1-22 0,-21 22 16,22-21-16,-22 0 0,21 0 0,-21 21 15,22-42-15,-22 20 0,0 1 16,0 0-16,0 0 0,0 0 16,1-22-16,-22 22 0,21 0 0,-21 0 15,0 0-15,0 0 0,0-1 0,0 1 16,-21 21 15,21 21-31,-22 1 0,22-1 16,-21 0-16,21 0 0,0 0 0,0 0 15,0 1-15,0 20 0,0-21 16,0 0-16,0 0 0,0 1 0,0-1 16,0 0-16,21-21 0,1 21 0,-22 0 15,21-21-15,0 0 0,0 21 0,0-21 16,0 0-16,1 0 0,-1 0 15,0 0-15,0 0 0,21-21 16,-20 21-16,-1-21 0,21 0 0,-21 0 16,0 0-16,22-1 0,-22 1 0,0 0 15,0 0-15,-21 0 0,21 0 16,-21-22-16,22 22 0,-22 0 0,0 0 16,0 0-16,-22 42 31,22 0-31,-21 0 15,21 0-15,0 0 0,0 1 16,-21 20-16,21-21 0,-21 0 0,21 0 16,0 22-16,0-22 0,0 0 15,0 0-15,0 0 16,0-42 15,21 0-31,0 0 16,0 0-16,-21 0 0,22-1 0,-1 1 15,0 0-15,-21 0 0,21-21 0,0 20 16,0-20-16,1 21 16,-1 0-16,0 0 0,-21-1 0,21 22 15,0 0-15,0 0 32,-21 22-32,22-1 0,-22 0 0,0 0 15,0 0-15,0 0 0,0 1 0,0-1 16,21 0-16,-21 21 0,21-21 15,-21 1-15,0-1 0,0 0 0,21 0 16,0-21-16,-21 21 0,21 0 0,1 1 16,-1-22-16,0 21 0,0-21 0,0 0 15,0 21-15,1-21 0,-1 0 16,0 0-16,0 0 0,21 0 0,-20 0 16,-1-21-16,0 21 0,21-21 0,-21-1 15,1 22-15,-1-21 16,0 0-16,0 0 0,0 0 0,0-22 15,1 22-15,-1 0 0,0-21 0,-21-1 16,0 22-16,0 0 0,0-21 16,0 21-16,0-1 0,0 1 0,0 0 15,0 0-15,-21 21 0,0 0 16,-1 0-16,1 0 0,0 0 16,-21 21-16,21 0 0,-1 0 0,1 1 15,0-1-15,21 0 0,-21 0 0,0 0 16,21 22-16,0-22 15,0 0-15,0 0 0,0 0 0,0 0 0,0 1 16,0-1-16,0 0 16,21-21-1,0 0-15,0 0 0,0 0 16,1 0-16,-1-21 0,0 0 0,0 21 16,0-22-16,0 22 0,1-21 15,-1 21-15,-21-21 16,21 21-16,-21 21 31,0 0-15,0 1-16,0-1 0,-21 0 0,0 21 15,21-21-15,-22 22 0,1-1 0,0 0 16,21 1-16,-21-1 16,0 0-16,21 1 0,0 20 0,0-20 15,0-1-15,-21 21 0,21-20 0,0-1 16,0 22-16,0-22 0,0 0 15,0 1-15,0 20 0,0-21 0,0 1 16,21-1-16,-21 22 0,0-22 16,0 0-16,0 1 0,21-1 0,-21-21 0,0 21 15,0-20-15,0 20 0,0-21 16,-21 0-16,21 0 0,-21 1 0,-1-22 16,1 21-16,-21-21 0,21 0 0,0 0 15,-22 0-15,22 0 0,-21-21 0,21-1 16,-22 1-16,22-21 0,0 0 15,0-1-15,0 1 0,-1-22 16,22 1-16,0-1 0,0 1 0,0-1 16,0 22-16,0-21 0,0-1 0,0 22 15,0-22-15,22 22 0,-22-22 16,21 22-16,0 0 0,0-1 0,-21 1 16,21 0-16,0-1 0,-21 22 0,22-21 15,-1 0-15,-21-1 0,21 1 16,-21 0-16,0-1 0</inkml:trace>
  <inkml:trace contextRef="#ctx0" brushRef="#br0" timeOffset="84584.44">12150 4593 0,'0'0'15,"-22"-21"-15,1 21 0,0 0 16,0-21-16,0 21 15,0 0 17,-1 0 15,1 0-47</inkml:trace>
  <inkml:trace contextRef="#ctx0" brushRef="#br0" timeOffset="84804.36">10964 4784 0,'0'0'16,"-21"0"-16,42 0 31,0-21-31,1 21 0,20 0 0,-21-22 16,0 22-16,0-21 15,1 21-15,20 0 0,-21-21 0,0 21 16,0 0-16,1-21 0,-1 21 16,-21-21-16,0 0 15,-21 21-15</inkml:trace>
  <inkml:trace contextRef="#ctx0" brushRef="#br0" timeOffset="84984.26">10541 4614 0,'0'0'0,"-21"0"0,0-21 16,21 0-1,0 0 1,0 0 15,21 21-31,0 0 0,0 0 16</inkml:trace>
  <inkml:trace contextRef="#ctx0" brushRef="#br0" timeOffset="85432">14414 7070 0,'0'0'0,"0"-43"0,0-20 0,0-22 15,0-105 1,0-191-16,0 0 0,0 21 0,0 85 15,0 63-15,0 64 0,22 42 16,-22 43-16,0 41 0,63 22 16,-42 0-16,-21 22 0,0-1 0,0 21 15,-63 22-15,20-22 0</inkml:trace>
  <inkml:trace contextRef="#ctx0" brushRef="#br0" timeOffset="85523.95">14351 5144 0,'0'-64'16,"0"43"-16</inkml:trace>
  <inkml:trace contextRef="#ctx0" brushRef="#br0" timeOffset="86059.6">14351 4339 0,'0'0'0,"21"-21"0,0 0 0,-21 0 0,21 0 15,-21-1-15,22 22 0,-22-21 16,21 0-16,-21 0 0,21 21 31,-21-21-31,0 42 31,0 0-31,0 0 0,0 22 16,0-1-16,0 0 0,0 1 0,-21 20 16,21 1-16,0-1 0,-21 22 0,-22-22 15,22 1-15,0-1 0</inkml:trace>
  <inkml:trace contextRef="#ctx0" brushRef="#br0" timeOffset="86197.94">14520 5186 0,'-21'0'0,"42"0"0,-63 0 0,21 21 0,21 0 15,0 0-15,0 1 0,0-1 16,0-42 31,0-1-47,0 1 15,0 0-15,0 0 0,0 0 16,-21 0-16,42-1 0,-21 1 0</inkml:trace>
  <inkml:trace contextRef="#ctx0" brushRef="#br0" timeOffset="86404.82">14118 4784 0,'0'0'0,"-42"0"0,42 21 15,21-21 1,0 21 0,0-21-16,0 0 0,22 0 0,-1 0 15,0-21-15,1 0 0,-1 0 0,64 21 16,-43-22-16,-20 1 0,-1 0 15,-21-21-15,0-1 0,43 22 0,-43-21 16,0 21-16,43 0 0</inkml:trace>
  <inkml:trace contextRef="#ctx0" brushRef="#br0" timeOffset="86876.55">15113 6752 0,'0'0'0,"0"-402"0,-21 0 0,21 21 15,-21 63-15,-1 86 0,1 41 16,0 43-16,0 42 0,0 21 0,0 43 15,-1 21-15,1 0 0,0 21 0,21 21 16,0 0-16,0 0 0,0 0 16,-21 22-16,21-1 0,0 0 0,0 1 15,0-1-15,-21 0 0,21 22 16,0-22-16,0 1 0,0-22 16,0 21-16,0 0 0,0-20 0,0 20 15,0-21-15,0 0 0,0 0 16,0 1-16,-21-22 31,21-22-31,0 1 0,21-21 16,-21 21-16,21-22 0,0 22 15,-21-21-15,21 0 0,0-1 0,1 22 16,-1-21-16,0 21 0,0-1 0,-21 1 16,21 0-16,0 21 0,1 0 15,-1 0-15,0 0 16,0 21-16,-21 0 15,0 1-15,0-1 0,0 0 16,0 0-16,0 21 0,0-20 0,0-1 16,0 0-16,0 0 0,0 0 0,0 0 15,0 1 1,0-44 31,0 1-47,0 0 15</inkml:trace>
  <inkml:trace contextRef="#ctx0" brushRef="#br0" timeOffset="88476.14">15113 4360 0,'0'-21'16,"0"0"-16,-21 0 15,21 0-15,-21 21 16,21-21-16,-22 21 16,1 0-16,0 0 31,21 21-31,0 0 0,0 0 0,0 0 15,0 22-15,0-1 16,0-21-16,-21 21 0,21 1 0,0-1 16,0 0-16,-21 22 0,0-22 15,-1 1-15,1 20 0,21-21 0,0 1 16,-21-1-16,21 0 0,-21 1 0,21-22 16,-21 0-16,21 21 0,0-20 15,0-1-15,0-42 47,0-1-47,0 1 0,0 0 0,0 0 16,21 0-16,-21-22 0,21 22 15,0-21-15,0 21 0,1-22 16,-1 22-16,0 0 0,0 0 0,-21 0 16,21 0-16,0-1 0,1 22 15,-1 0-15,0 0 0,0 0 16,0 22-1,0-1-15,-21 0 0,0 0 0,0 0 16,22 22-16,-22-22 0,21 21 0,-21-21 16,0 0-16,0 22 0,0-22 15,21 0-15,-21 0 0,21 0 0,-21 1 16,21-22-16,0 0 0,1 0 16,-1 0-16,0 0 0,0 0 15,21-22-15,-20 1 0,-1 0 16,21 0-16,0 0 0,-20-22 0,20 22 15,-21-21-15,0 0 0,22-1 16,-22 22-16,0-21 0,0-1 0,0 22 16,-21-21-16,0 21 0,0 0 15,0-1-15,0 1 0,-21 21 16,0 0-16,0 0 16,21 21-16,-21 1 0,-1-1 15,1 0-15,21 0 0,0 21 0,0 1 16,-21-22-16,21 21 0,0-21 0,0 22 15,0-1-15,0-21 0,0 0 16,0 1-16,0-1 0,0 0 16,21 0-16,-21 0 0,21-21 0,1 0 15,-1 0-15,0 0 0,0 0 16,0 0-16,0 0 0,22 0 0,-22 0 16,21-21-16,-21 0 0,22 21 0,-22-21 15,21 0-15</inkml:trace>
  <inkml:trace contextRef="#ctx0" brushRef="#br0" timeOffset="90140.19">17103 4953 0,'-22'0'16,"22"21"0,-21-21-16,21 21 15,-21-21-15,21-21 47,21 0-31,-21 0-16,21 0 15,1 0-15,-1-22 0,0 22 0,0-21 16,0 21-16,0-22 0,1 1 16,-1 0-16,0-1 0,21 1 0,-42 0 15,21-1-15,1 1 0,-1 0 0,-21 20 16,0 1-16,0-21 0,0 21 15,-21 42 1,-1 0 0,1 0-16,0 0 0,0 1 0,0 20 15,21-21-15,-21 21 0,21 1 0,0-22 16,0 21-16,0 1 16,0-22-16,0 21 0,0 0 0,21-20 15,0 20-15,-21-21 0,21 21 0,-21-20 16,0-1-16,21 0 0,-21 21 15,0-21-15,0 1 0,-21-22 32,0 0-17,0-22-15,21 1 0,-21 0 0,-1 0 16,1-21-16,21 20 0,-21 1 16,0 0-16,21 0 0,-21 0 0,21 0 15,0 42 16,0 0-31,0 0 16,0 0-16,0 22 0,0-22 0,21 0 16,-21 0-16,21 0 0,0 22 15,0-22-15,1-21 0,-22 21 0,42 0 16,-21-21-16,0 0 0,0 0 0,22 0 16,-22 0-16,21 0 0,-21 0 15,22-21-15,-1 0 0,0 0 0,-20-1 16,20-20-16,-21 21 0,21-21 15,-20-1-15,20 1 0,-21-22 0,0 22 16,22 0-16,-22-22 0,0 22 0,0-22 16,-21 1-16,0-1 15,21 1-15,-21-1 0,0 22 0,0-21 16,0 20-16,0 22 0,0-21 16,0 21-16,0-1 0,-21 22 15,0 22-15,0 20 0,21-21 16,-21 43-16,-1-22 0,22 21 15,0 1-15,0-1 0,-21 1 0,21 21 16,0-22-16,0 1 0,-21-1 16,21-21-16,0 22 0,0-22 0,0 1 15,0-1-15,0-21 0,0 0 16,21 0-16,0 1 0,-21-1 16,22-21-16,-1 0 0,0 0 15,0 0-15,0 0 0,0-21 16,1-1-16,-1 1 0,0 0 15,-21 0-15,0-21 0,0 20 0,21-20 16</inkml:trace>
  <inkml:trace contextRef="#ctx0" brushRef="#br0" timeOffset="90331.96">17886 4572 0,'-21'0'0,"42"0"31,0 0-31,0 0 16,0 0-16,22 0 0,-22 0 0,0 0 16,21 0-16,1 0 0,-22 0 15,21 0-15,-21 0 0,22 0 0,-1-21 16,-21 0-16,21 21 0,-20 0 0,-1-21 16</inkml:trace>
  <inkml:trace contextRef="#ctx0" brushRef="#br0" timeOffset="92956.54">18627 4847 0,'0'0'0,"21"0"16,-21-21-1,21 21-15,0-21 0,-21 0 0,21 0 16,0-1-16,-21 1 15,0 0-15,0 0 0,0-21 0,0 20 16,0 1-16,0 0 0,0 0 16,0 0-16,-21 21 0,0-21 0,0 21 15,-21 0-15,20 0 0,1 0 0,-21 0 16,21 0-16,-22 21 16,22 0-16,-21 0 0,21 0 0,0 22 15,-22-22-15,22 21 0,21 0 0,-21-20 16,21 20-16,0 0 0,-21-21 15,21 22-15,0-22 0,0 0 0,0 0 16,21 0-16,0-21 0,0 0 16,0 0-16,1 0 0,-1 0 15,21 0-15,-21 0 0,0-21 0,1 0 16,20 0-16,-21 0 0,0-22 16,0 22-16,1 0 0,-22-21 0,21 21 15,-21-22-15,0 22 0,21 0 0,-21 0 16,0 0-16,0-1 15,0 1-15,0 42 32,0 1-32,0-1 0,0 21 15,-21-21-15,21 22 0,0-22 0,0 21 16,0 0-16,0-20 0,0 20 0,0-21 16,0 0-16,0 0 0,0 1 15,0-1-15,0 0 0,21-21 16,0 0-16,0 0 0,0 0 15,1-21 1,-1 0-16,0-1 0,0 1 0,21 0 0,-20-21 16,-1-1-16,0 22 0,0-21 15,0 0-15,0-22 0,1 22 16,-1-1-16,0-20 0,0-1 0,0 22 16,0-21-16,1-1 0,-1 22 15,0-22-15,-21 1 0,0 20 0,21 1 16,-21 0-16,0 21 0,0-1 0,0 1 15,-21 21 1,21 21 0,-21 22-16,0-1 0,-1 0 15,22 1-15,0 20 0,-21-20 16,21 20-16,-21 1 0,21-1 0,0-21 16,0 22-16,0-1 0,0-20 15,0 20-15,0-20 0,0-1 0,0-21 16,21 21-16,0-20 0,-21 20 15,22-21-15,-1 0 0,0 0 0,0-21 16,0 22-16,0-22 0,22 0 0,-22 0 16,0 0-16,21 0 0,-20 0 15,20-22-15,0 1 0,-21 0 0,22 0 16,-1-21-16,-21 20 0,22-20 0,-22 21 16,0-21-16,0 20 0,0-20 15,-21 21-15,0-21 0,0 20 16,0 1-16,0 0 0,-21 21 15,0 0 1,0 21-16,0-21 0,-1 21 16,1 1-16,0-1 0,21 21 0,0-21 15,0 0-15,0 22 0,0-22 16,0 21-16,0-21 0,0 1 0,0-1 16,0 0-16,21-21 0,0 21 0,22-21 15,-22 0-15,0 0 0,21 0 16,-20 0-16,20 0 0,-21 0 15,21 0-15,-20-21 0,20 0 0,-21 21 0,0-21 16,0-1-16,22-20 16,-43 21-16,21 0 0,0 0 0,-21-1 15,21 1-15,-21 0 0,0 0 0,0 0 16,0 0-16,0 42 31,0 0-31,0 0 16,0 0-16,0 22 0,0-22 15,0 0-15,0 21 0,0-21 0,0 22 16,0-22-16,-21 0 0,21 0 0,0 0 16,-21 1-16,21-1 15,0-42 17,0-1-32,0 1 15,0 0-15,21 0 0,0 0 0,-21-22 16,21 22-16,1 0 0,-22-21 0,21 21 15,0-1-15,-21 1 0,21 0 16,0 0-16,0 0 0,1 21 16,-1 0-16,0 0 15,-21 21-15,21 0 16,-21 0-16,0 0 0,0 1 0,21-1 16,-21 0-16,0 0 0,21 0 15,-21 0-15,0 22 0,0-22 0,0 0 16,22-21-16,-22 21 0,0 0 0,21-21 15,-21 22-15,21-22 32,0 0-32,-21-22 0,21 1 15,-21 0-15,21 0 0,1 0 0,-1 0 16,-21-1-16,21-20 0,0 21 16,0 0-16,0-22 0,1 22 0,-1 0 15,0 0-15,0 0 0,0 0 0,0-1 16,1 22-16,-1 0 15,0 0 1,0 22-16,-21-1 0,0 0 16,21 0-16,-21 0 0,0 0 15,0 1-15,0 20 0,0-21 0,0 0 16,0 22-16,0-22 0,0 0 0,0 0 16,21 0-16,-21 0 0,22-21 15,-1 22-15,0-22 0,0 21 16,0-21-16,0 0 0,1 0 0,-1 0 15,0 0-15,0 0 0,0 0 16,22-21-16,-22 21 0,0-22 0,0 1 16,0 0-16,0 0 0,1-21 0,-1 20 15,0 1-15,-21-21 0,0 21 16,0 0-16,0-1 0,0 1 16,0 0-16,0 0 0,0 0 0,-21 21 15,0 0-15,-1 0 16,1 0-16,21 21 15,0 0-15,0 0 0,-21 0 0,21 1 16,0 20-16,0-21 0,0 0 0,0 22 16,0-22-16,0 0 0,0 0 15,0 0-15,21 0 0,0 1 16,1-22-16,-22 21 0,21-21 0,0 0 16,0 0-16,0 0 0,0 0 15,1 0-15,-1 0 0,0-21 16,0-1-16,0 22 0,0-21 0,1 0 15,-1 0-15,0 0 0,0-22 16,-21 22-16,21 0 0,-21 0 0,21 0 16,-21 0-16,0-1 0,0 1 0,0 42 47,0 1-47,0-1 0,0 0 0,0 0 15,0 21-15,0-20 0,-21-1 16,21 0-16,-21 0 0,21 0 0,-21 0 15,21 1-15,0-1 0,0-42 47,0-1-31,0 1-16,0 0 0,0 0 16,21 0-16,0 0 0,0-1 0,-21-20 15,0 21-15,22 0 0,-1 0 0,-21-1 16,21 22-1,0 0-15,-21 22 16,0-1-16,0 0 0,0 0 16,0 21-16,0-20 0,0-1 15,0 0-15,0 0 0,0 21 0,21-20 16,-21-1-16,0 0 0,21-21 16,-21 21-16,22-21 0,-1 21 15,0-21-15,0 0 16,0 0-16,0 0 0,1 0 15,-1-21-15,0 21 0,0-21 0,0 0 16,0 0-16,1-1 0,-1 1 16,0-21-16,0 0 0,0-1 0,0 1 15,1 0-15,-1-22 0,0 22 16,0-22-16,0 22 0,0-22 0,1 1 16,-1 21-16,0-22 0,-21 22 15,21-1-15,-21 1 0,0 0 16,0 21-16,0-1 0,0 1 0,0 0 15,0 42 1,-21 0-16,0 1 0,0 20 16,21 0-16,-22 1 0,1 20 0,21 1 15,0-22-15,0 21 0,-21 1 16,21-1-16,-21-20 0,21 20 0,0-20 16,0 20-16,0-21 0,0 1 0,0-22 15,0 21-15,0-21 0,0 1 16,0-1-16,0 0 0,0 0 0,0 0 15,21-21 1,0 0-16,0 0 16,1 0-16,-1-21 0,0 0 15,0 0-15,0 0 0,0-1 0,1 1 16,-1 0-16,0-21 0,0-1 16,0 22-16</inkml:trace>
  <inkml:trace contextRef="#ctx0" brushRef="#br0" timeOffset="93188.4">22161 4551 0,'22'0'32,"-1"0"-17,0 0-15,21 0 0,-21 0 0,22-21 16,-22 21-16,21 0 0,1-21 0,-22 21 15,21 0-15,0-22 0,-20 22 16,20-21-16,-21 21 0,0 0 0,0-21 16,1 21-16,-1-21 0,-21 0 15,0 0-15,0-1 16</inkml:trace>
  <inkml:trace contextRef="#ctx0" brushRef="#br0" timeOffset="93382.21">18838 4255 0,'0'0'15,"-21"0"-15</inkml:trace>
  <inkml:trace contextRef="#ctx0" brushRef="#br0" timeOffset="93513.14">18923 4255 0,'42'0'16,"-21"-22"-16,22 22 0,-1 0 0,0-21 15,1 21-15,20-21 0,-20 21 16,-1 0-16,21-21 0,-20 21 0,63-21 16,-64 21-16,-21 0 15,21 0-15,-20 0 0,-1 0 0</inkml:trace>
  <inkml:trace contextRef="#ctx0" brushRef="#br0" timeOffset="94275.75">11747 6879 0,'-21'-21'16,"0"21"0,21-21-16,0 0 0,-21 21 15,0-21-15,0 21 0,-1 0 16,1-22-16,0 22 16,0 0-16,-21 0 0,20 0 0,-20 0 15,0 0-15,-1 22 0,1-1 0,0 0 16,-1 0-16,-20 21 0,21-20 15,-22 20-15,22 0 0,-22 1 0,22 20 16,0 1-16,-22-1 0,22 1 0,-1 20 16,1 1-16,21-22 0,-21 22 0,20 0 15,-20-1-15,21 1 0,0 0 16,0-1-16,21 1 0,0-21 0,0 20 16,0-20-16,0-1 0,21 1 0,0-1 15,21-20-15,1-1 0,-1 0 16,21 1-16,1-1 0,21-21 15,-1 0-15,22 0 0,-21 1 0,21-22 16,-1 0-16,1 0 0</inkml:trace>
  <inkml:trace contextRef="#ctx0" brushRef="#br0" timeOffset="95120.34">19854 6223 0,'-21'0'16,"0"-21"-16,0 21 31,42 0 0,0 0-31,0 0 16,0 0-16,1 0 0,-1 0 15,21 0-15,-21 21 0,0-21 0,1 21 0,-1 0 16,21-21-16,-21 22 0,22 20 16,-1-21-16,0 21 0,1-20 15,-1 20-15,0 0 0,1 22 0,-1-22 16,0 0-16,1 22 0,-22-1 16,21-20-16,-21 20 0,0 1 0,1-1 15,-22 1-15,0 20 0,0-20 0,0-1 16,0 22-16,0-21 0,0-1 15,-22 1-15,1 20 0,0-20 0,-21-1 16,21-20-16,-22 20 0,1 1 0,0-1 16,-1 1-16,1-22 0,-22 21 0,22-20 15,-21-1-15,-1 0 0,22 1 16,-22-1-16,1 0 0,-1-20 0,1 20 16,-1-21-16,1 21 0,-1-20 15,22-1-15,0 0 0,-1-21 0,1 21 16,0-21-16,-1 0 0,22 0 0</inkml:trace>
  <inkml:trace contextRef="#ctx0" brushRef="#br0" timeOffset="102508.64">5122 8551 0,'-21'-21'0</inkml:trace>
  <inkml:trace contextRef="#ctx0" brushRef="#br0" timeOffset="102579.58">5016 8403 0</inkml:trace>
  <inkml:trace contextRef="#ctx0" brushRef="#br0" timeOffset="102764.64">5122 9017 0,'0'85'16,"0"-64"-16,0 21 16,0 43-16,0-64 15,0 21-15,0-20 0,0 20 0,0-21 16,0 0-16,0 0 0,0 1 0,0-1 16,0 0-16,0 0 0,0 0 15,0 0 1</inkml:trace>
  <inkml:trace contextRef="#ctx0" brushRef="#br0" timeOffset="102964.53">4805 8509 0,'-21'-21'16</inkml:trace>
  <inkml:trace contextRef="#ctx0" brushRef="#br0" timeOffset="103008.5">4995 8424 0,'0'0'0,"21"-21"0</inkml:trace>
  <inkml:trace contextRef="#ctx0" brushRef="#br0" timeOffset="103196.43">7197 8149 0,'0'21'16,"0"22"-16,0-22 0</inkml:trace>
  <inkml:trace contextRef="#ctx0" brushRef="#br0" timeOffset="103223.45">7133 8488 0</inkml:trace>
  <inkml:trace contextRef="#ctx0" brushRef="#br0" timeOffset="103268.43">7197 8911 0,'0'0'0</inkml:trace>
  <inkml:trace contextRef="#ctx0" brushRef="#br0" timeOffset="103451.85">7218 9081 0,'0'21'15,"21"0"-15,-21 0 0,0 0 16,0 0-16,0 1 16,0-1-16,0 0 15,0 0-15,0 0 0,0 0 16,0 1-16,-21-1 15,0-21-15,-1 21 0,1 0 16,0-21-16,0 21 0,0 0 16,-22-21-16,22 22 0,0-22 0,-21 21 15,21-21-15,-22 0 0,22 0 0,-21 21 16,21-21-16,-22 0 0,1 0 0</inkml:trace>
  <inkml:trace contextRef="#ctx0" brushRef="#br0" timeOffset="103514.81">6244 9440 0</inkml:trace>
  <inkml:trace contextRef="#ctx0" brushRef="#br0" timeOffset="104952.05">5228 8446 0,'0'-22'16,"0"1"-16,-21 21 0,21-21 16,-21 21-16,21-21 15,-21 21-15,21-21 0,0 0 32,0 42-17,0 0 1,0 0-16,0 0 0,0 22 15,0-22-15,0 21 0,0 0 16,0 22-16,0-22 0,0 22 0,21-22 16,0 22-16,-21-1 0,21-21 0,-21 22 15,0-1-15,21-20 0,-21 20 16,0-20-16,21-1 0,-21 0 0,0 1 16,0-1-16,0 0 0,0 1 0,0-1 15,0-21-15,0 0 0,0 0 16,0 1-16,0-1 0,0 0 0,0-42 47,0 0-47,0-1 0,0 1 15,0 0-15,0 0 0,0-43 16,0 22-16,0 0 0,-21-1 16</inkml:trace>
  <inkml:trace contextRef="#ctx0" brushRef="#br0" timeOffset="105783.59">5059 8467 0,'0'0'0,"-21"-21"15,42-1 32,0 1-47,0 21 0,0-21 16,22 21-16,-1-21 0,0 0 0,22 0 15,-1-1-15,22 1 0,0 0 16,-1-21-16,22 21 0,-21-1 0,-1-20 16,22 21-16,-21-21 0,21 20 0,-22 1 15,22 0-15,-21 0 16,0 0-16,-22 0 0,22-1 0,-22 1 15,-20 21-15,20-21 0,-21 21 0,-20 0 16,20-21-16,-21 21 0,21 0 16,-20 0-16,-1 0 0,0 0 15,0 0-15,-21 21 16,21-21-16,-21 21 16,0 0-16,0 1 0,0-1 15,0 21-15,0-21 0,21 0 16,-21 22-16,0-1 0,0 0 0,0 1 15,0-1-15,22 0 0,-22 1 0,21-1 16,-21 0-16,0 1 0,0-1 16,21 0-16,0 1 0,-21-1 15,21 0-15,-21 1 0,21-22 0,-21 21 16,22 1-16,-1-22 0,-21 21 0,0-21 16,21 22-16,0-22 0,-21 0 15,21 0-15,-21 0 0,0 0 0,0 1 16,0-1-16,0 0 0,0 0 0,0 0 15,0 0-15,0 1 0,0-1 16,0 0-16,0 0 0,-21 0 16,0 0-16,0 1 0,0-1 15,-1 0-15,1-21 16,21 21-16,-21 0 0,0-21 16,0 21-16,-22-21 0,22 22 0,-21-1 15,0 0-15,-1-21 0,-20 21 0,-1 0 16,1 0-16,-1 1 0,-20-1 15,-1 0-15,0 0 0,22-21 0,-22 21 16,22 0-16,-1-21 0,-21 0 16,43 22-16,-21-22 0,-1 0 0,22 0 15,-22 0-15,22 0 0,0 0 0,-1 0 16,1 0-16,0 21 0,-1-21 0,22 0 16,0 0-16,0 0 0,0 0 15,-1 0-15,1 0 0,21-21 31,0-1-15,0 1-16,21 0 0,1 0 16,-22 0-16</inkml:trace>
  <inkml:trace contextRef="#ctx0" brushRef="#br0" timeOffset="106164.49">5715 8446 0,'0'0'0,"0"-22"0,0 44 46,0-1-46,0 0 0,0 0 16,0 21-16,21 1 0,0-1 0,0 0 16,1 22-16,-22-22 0,21 22 0,0-1 15,0-20-15,-21 20 16,0-21-16,21 1 0,-21-1 0,21 0 16,-21-20-16,0-1 0,0 0 0,0 0 15,22 0-15,-22 0 0,0 1 16,0-44 15,0 1-31,0 0 16,0 0-16,0 0 0</inkml:trace>
  <inkml:trace contextRef="#ctx0" brushRef="#br0" timeOffset="106600.27">6032 8911 0,'0'64'16,"0"-43"-16,22 0 0,-22 0 15,0 0-15,21 1 0,-21 20 16,0-21-16,21 0 0,-21 0 0,0 1 16,0-1-16,21 0 0,-21 0 0,21-21 15,-21 21-15,21-21 16,1 0-16,-1 0 0,0 0 15,0 0-15,-21-21 0,21 21 0,0-21 16,-21 0-16,22 0 0,-1-1 16,-21 1-16,0 0 0,21 0 15,-21-21-15,0 20 0,0 1 0,0-21 16,0 21-16,0 0 0,-21-1 16,0-20-16,-1 21 0,1 0 15,0 21-15,0 0 0,0 0 16,0 21-16,-1-21 15,1 21-15,21 0 0,-21 0 0,21 1 16,-21-1-16,21 0 0,-21 0 16,21 0-16,0 0 0,0 1 0,0-1 15,0 0-15,0 0 0,0 0 16,21-21 0,0 0-16,0 0 15,0 0-15,1-21 0</inkml:trace>
  <inkml:trace contextRef="#ctx0" brushRef="#br0" timeOffset="107271.97">6773 8827 0,'0'0'16,"-21"0"-1,0 0-15,0 0 0,0 0 16,-1 0-16,1 0 0,0 0 0,0 0 15,0 0-15,0 21 0,-1-21 16,1 21-16,21 0 0,0 0 0,-21-21 16,21 21-16,0 1 0,0-1 0,0 0 15,0 0-15,0 0 16,21-21-16,0 0 16,1 0-16,-1 0 0,0 0 15,0-21-15,0 21 0,0-21 16,1 0-16,-1 21 0,0-21 0,-21-1 15,21 1-15,0 21 0,-21-21 16,21 21-16,-21-21 0,0 0 16,22 21-1,-22 21 17,21 0-32,-21 0 0,21 0 15,0 1-15,-21 20 0,21-21 0,-21 21 16,21-20-16,1 20 0,-22 0 15,21 1-15,0-22 0,-21 21 0,21 0 16,0 1-16,-21-1 0,21 0 16,1 1-16,-22 20 0,0-20 0,0-1 15,21 0-15,-21 22 0,0-22 0,0 0 16,0 1-16,0-1 0,0 22 16,0-43-16,0 21 0,0 0 0,-21 1 15,-1-22-15,22 21 0,-21-21 0,0 1 16,0-1-16,0-21 0,0 0 15,-1 0-15,1 0 0,0 0 16,-21 0-16,21 0 0,-1-21 0,-20-1 16,21-20-16,0 21 0,0 0 15,-1-22-15,1 22 0,0-21 0,0 0 16,0 20-16,21-20 0,0 21 0,0-21 16,0-1-16,0 22 0,0-21 0,0-1 15,0 22-15,0-21 0,0 21 16,0-22-16,21 22 0,0-21 15,-21 21-15,21 0 0,0-22 0,1 22 16,-22 0-16,21-21 0</inkml:trace>
  <inkml:trace contextRef="#ctx0" brushRef="#br0" timeOffset="107532.94">7006 8784 0,'0'-21'16,"0"42"15,0 0-31,0 1 16,21-1-16,-21 0 0,0 0 0,0 0 16,0 0-16,0 1 0,21-1 15,-21 0-15,0 0 0,0 0 16,0-42 31</inkml:trace>
  <inkml:trace contextRef="#ctx0" brushRef="#br0" timeOffset="107872.4">6964 8551 0,'0'22'16,"0"-1"-1,0 0 1,0-42 31,0 0-47,-21-1 15,21 1-15,-22 21 16,22-21-16,0 42 63,0 0-63,0 1 15,22-22-15,-22 21 0,21-21 16,0 0-16</inkml:trace>
  <inkml:trace contextRef="#ctx0" brushRef="#br0" timeOffset="108396.31">7281 8636 0,'0'21'16,"21"0"-16,-21 1 0,0-1 15,0 0-15,0 0 0,0 0 16,22 0-16,-22 1 0,21-1 16,-21 0-16,0 0 0,0 0 0,0 0 15,0 1-15,21-22 0,-21 21 16,0 0 0,0 0-16,-21-42 46,21 0-46,-21 21 16,21-21-16,0-1 0,0 1 0,0 0 16,0 0-16,0-21 0,0 20 0,0 1 15,0-21-15,0 21 0,0 0 16,0-1-16,21-20 0,0 21 0,0 0 16,0 0-16,0-1 0,1 22 0,20-21 15,-21 21-15,0 0 16,22 0-16,-22 0 0,0 0 0,21 0 15,-21 21-15,1 1 0,20-1 0,-21 0 16,0 0-16,0 0 0,-21 0 16,0 1-16,22 20 0,-22-21 0,0 0 15,0 43-15,0-43 0,0 0 16,0 0-16,0 0 16,0-42 30,0 0-46,0 0 0,0 0 0,0 0 16</inkml:trace>
  <inkml:trace contextRef="#ctx0" brushRef="#br0" timeOffset="110016.05">8234 7768 0,'0'0'0,"0"-42"15,0 21-15,0 0 16,-21-1-16,21 1 0,-22 0 15,22 0-15,-21 0 16,0 21-16,0-21 0,0-1 0,0 1 16,-1 0-16,1 0 0,0 0 15,-21 21-15,21-21 0,-22-1 0,1 1 16,0-21-16,-1 21 0,1 0 0,0-1 16,-1 1-16,1 21 0,0-21 15,20 0-15,-20 0 0,0 0 16,-1 21-16,22-22 0,-21 1 15,21 0-15,-22 21 0,1-21 0,0 21 16,21-21-16,-22 21 0,1-21 0,0 21 16,20-22-16,-20 22 0,0 0 15,-22 0-15,22-21 0,0 21 0,-22 0 16,22 0-16,-22 0 0,22 0 16,0 0-16,-1 0 0,1 0 0,0 0 15,-1 0-15,-41 0 16,41 0-16,1 0 0,0 0 0,-1 21 15,1-21-15,0 22 0,-1-22 16,1 21-16,0 0 0,-22 0 0,22 0 16,-22 0-16,1 1 0,20-1 15,-20 21-15,-1-21 0,1 0 0,21 22 16,-22-22-16,22 0 0,-1 21 16,1-20-16,0-1 0,-43 42 15,64-42-15,-21 22 0,-1-22 16,1 21-16,0-21 0,-1 1 0,22 20 15,-21 0-15,-1-21 0,22 22 0,-21-22 16,0 21-16,20 1 16,-20-1-16,21 0 0,0 1 0,0-1 15,-1 0-15,1 22 0,0-22 0,0 0 16,0 1-16,0-1 0,21 0 16,0 1-16,-22-1 0,22 0 15,-21 1-15,21-1 0,0 0 16,0 1-16,0-1 0,0 22 0,0-22 0,0 21 15,0-20-15,0-1 0,0 22 16,0-22-16,21 0 0,-21 22 0,22-22 16,-22 0-16,0 1 0,21-1 15,0 0-15,0 22 0,-21-22 0,21 1 16,0-1-16,1 21 0,-1-20 0,0-1 16,0 0-16,21 1 0,1 20 15,-1-20-15,-21-1 16,22-21-16,-22 21 0,21-20 0,0 20 15,-20-21-15,20 21 0,0-20 16,1-1-16,-22 0 0,21 21 0,0-21 16,1 1-16,-1-1 0,0 0 0,1 0 15,-1 0-15,0 0 0,1 1 0,-1-1 16,22-21-16,-22 21 0,21 0 16,-20 0-16,20-21 0,1 21 15,-22 1-15,22-22 0,-1 21 0,-21-21 16,22 0-16,-1 0 0,-20 21 0,20-21 15,1 0-15,-22 0 0,22 0 16,-1 0-16,-21 0 0,22 0 0,-22 0 16,1 0-16,20 0 0,-21-21 0,22 0 15,-22 21-15,1-22 0,20 1 0,-21 21 16,1-21-16,20 0 0,22 0 16,-22 0-16,-20-1 0,20 22 15,-20-21-15,20 0 0,-21 0 0,1 0 16,-1 0-16,22-1 0,-22 1 0,0 0 15,-21 0-15,22 0 0,20-43 16,-20 43-16,-1 0 16,-21-21-16,0 20 0,22 1 0,-22-21 0,0 21 15,0-22-15,0 22 0,0-21 0,1 21 16,-1-22-16,0 22 0,0-21 16,-21 21-16,21-22 0,0 1 15,-21 21-15,22-21 0,-1-1 0,-21 1 16,0 21-16,0-22 0,21 1 0,-21 0 15,0 21-15,21-22 0,-21 1 16,0 0-16,0 20 0,0-62 16,0 41-16,0 22 0,0-21 0,0 0 15,0-1-15,0 1 0,0 0 0,0-1 16,0 22-16,0-21 0,0-1 16,0 1-16,0 21 0,0-21 15,0-1-15,0 22 0,0-21 0,0-1 16,0 1-16,0 21 0,0-21 15,-21-1-15,21 1 0,-21 0 0,21 20 16,-21-20-16,21 0 0,0-1 0,0 22 16,0-21-16,-22 0 0,22 20 15,0-20-15,-21 21 0,21-21 0,0 20 16,0 1-16,-21 0 0,0-21 0,21 21 16,-21-1-16,21 1 0,-21 0 15,-1 0-15,1-21 0,0 20 0,-21 1 16,21 0-16,-1 0 0,-20-21 15,0 20-15,21 1 0,-22 0 0,22 0 16,0 0-16,-43-22 16,43 22-16,0 21 0,0 0 15,-21 0-15,20-21 0,1 21 0,0 0 16,0 0-16,0 0 0,0 0 16,-1 21-16,1-21 0,0 0 0,21 21 15,0 1 1,0-1-1,0 0 1</inkml:trace>
  <inkml:trace contextRef="#ctx0" brushRef="#br0" timeOffset="152300.42">11303 11282 0,'0'0'0,"-21"0"0,21-21 0,-21 21 16,-1-21-16,1 21 0,0 0 15,0 0-15,0 0 0,0 0 0,21-22 16,-22 22-16,1 0 16,0 0-16,42 0 46,0 0-46,1 0 0,20 0 16,0 0-16,1 0 0,-1 0 16,0-21-16,1 21 0,20-21 0,-21 21 15,22 0-15,-22 0 0,22-21 0,-1 21 16,-20 0-16,-1 0 0,21 0 16,-20-21-16,-1 21 0,0 0 0,1 0 15,-22 0-15,21 0 0,-21 0 16,1 0-16,-1 0 0,0 0 15,-42 0 17,0 21-32,-1-21 15,1 0-15</inkml:trace>
  <inkml:trace contextRef="#ctx0" brushRef="#br0" timeOffset="152700.4">11536 11155 0,'0'21'31,"0"0"-31,-21 0 0,21 1 16,0-1-16,0 0 0,0 21 0,0-21 15,0 22-15,0-22 0,0 21 0,-22 1 16,22-22-16,0 21 0,0 0 16,0-20-16,-21 20 0,21-21 15,-21 21-15,21-20 0,0 20 0,0-21 16,-21 0-16,21 0 0,0 1 15,-21-1-15,21 0 0,0 0 0,0 0 16,0 0-16,0-42 47,0 0-47</inkml:trace>
  <inkml:trace contextRef="#ctx0" brushRef="#br0" timeOffset="153907.22">11811 11197 0,'0'0'0,"0"21"15,0 1-15,0-1 16,0 0-16,0 0 0,0 0 16,0 22-16,0-22 0,0 21 15,0-21-15,0 22 0,0-1 0,0-21 16,0 21-16,0-20 0,0 20 16,0-21-16,0 0 0,0 22 0,0-22 15,0 0-15,-21 0 0,21 0 0,-21 0 16,21 1-16,-22-1 0,22 0 15,0 0-15,-21-21 16,21-21 15,0 0-31,0 0 16,0-1-16,0 1 0,0 0 16,21 0-16,1 0 0,-1-22 15,0 22-15,0 0 0,0 0 0,0 0 16,1 0-16,20-1 0,-21 1 0,0 0 15,0 21-15,1 0 0,-1-21 16,0 21-16,0 0 0,0 0 0,0 0 16,1 0-16,-22 21 0,0 0 0,21-21 15,-21 21-15,21 1 0,-21-1 16,0 0-16,0 0 0,0 0 0,0 0 16,0 1-16,0-1 0,0 0 0,0 0 15,0 0-15,0 0 0,0 1 16,0-1-1,21-21-15,0 0 16,0 0-16,1 0 16,-1 0-16,0-21 0,0-1 0,0 1 15,0 0-15,1 0 0,-1 0 16,0 0-16,0-1 0,0 1 16,-21 0-16,21-21 0,-21 21 0,22-1 15,-22 1-15,0 0 0,0 0 0,0 0 16,-22 21 15,22 21-15,0 0-1,0 0-15,0 0 16,0 1-16,0-1 0,22-21 16,-22 21-16,21 0 0,-21 0 15,21 0-15,0 1 16,-21-1-16,21-21 0,-21 21 0,0 0 15,21 0-15,-21 0 16,22-21-16,-22 22 0,0-1 31,21-21-31,0 0 16,0 0-16,0 0 0,0 0 16,1-21-16,-1 21 15,0-22-15,0 22 0,-21-21 16,21 0-16,0 21 0,1-21 0,-1 0 15,0 0-15,0-1 0,0 1 16,-21 0-16,21 0 0,-21 0 16,0 0-16,0-1 0,0 1 0,0 0 15,0 0-15,-21 21 16,21-21-16,-21 21 0,0 0 16,0 0-16,0 0 0,-1 21 15,1 0-15,0 0 16,21 0-16,0 1 15,-21-1-15,21 0 0,0 0 0,0 0 16,0 0-16,0 1 0,0-1 0,0 0 16,0 0-16,0 0 0,0 0 15,21 1-15,0-1 0,0 0 16,1 0-16,-1-21 16,0 0-16,0 0 0,0 21 0,0-21 15,1 0-15,-1 0 0,0 0 16,21 0-16,-21 0 0,1-21 15,-1 21-15,0-21 0,0 21 16,0-21-16,0 0 0,1 21 0,-1-22 0</inkml:trace>
  <inkml:trace contextRef="#ctx0" brushRef="#br0" timeOffset="155128.03">13462 11642 0,'0'0'0,"0"-21"0,0-1 15,-21 22 1,21-21-1,-21 21-15,-1 0 0,1 0 16,21 21 0,-21 1-16,0-22 0,0 21 0,21 0 15,0 0-15,-21-21 0,21 21 16,-22 0-16,22 1 0,-21-1 0,21 0 16,0 0-16,0 0 0,0 0 15,-21 1-15,21-1 0,0 0 16,0 0-16,0 0 15,21-21 1,0 0-16,1 0 16,-1-21-16,-21 0 15,21 21-15,-21-21 0,21 0 0,-21-1 16,21 22-16,0-21 0,1 0 0,-22 0 16,21 0-16,0 0 0,-21-1 0,21 1 15,-21 0-15,21 21 16,-21-21-16,21 0 0,-21 42 47,0 0-47,0 0 0,22-21 15,-22 21-15,0 1 0,21-1 16,-21 0-16,0 0 0,21 0 16,0 0-16,0 1 15,0-1-15,1-21 0,-1 21 0,0-21 16,0 0-16,0 0 0,0 21 15,1-21-15,-1 0 0,21 0 0,-21 0 16,0 0-16,1 0 0,20 0 0,-21 0 16,0-21-16,0 0 0,1 21 15,20-21-15,-21 21 0,0-22 16,0 1-16,1 21 0,-22-21 0,21 0 16,0 0-16,-21 0 0,21-1 0,-21 1 15,0 0-15,0 0 0,0 0 16,0 0-16,0-1 0,0 1 0,0 0 15,-21 0-15,21 0 0,-21 21 16,0 0-16,-1 0 0,1-21 16,0 21-16,0 0 0,0 0 0,0 0 15,-1 0-15,1 0 0,0 0 0,0 21 16,21 0-16,-21 0 0,0-21 16,-1 21-16,22 0 0,0 1 15,-21-1-15,0 0 0,21 0 0,-21 0 16,21 0-16,0 1 0,0-1 15,0 0-15,0 0 0,0 0 16,0 0-16,0 1 0,0-1 16,21-21-16,0 0 15,0 0-15,-21 21 0,22-21 16,-1 0-16,0 0 0,0 0 16,0 0-16,0-21 15,1 0-15,-1 21 0,0-22 0,-21 1 16,21 0-16,0 21 0,0-21 0,1 0 15,-1-22-15,0 22 0,-21 0 16,21 0-16,0-21 0,0 20 16,-21-20-16,0 0 0,22-1 0,-22 22 15,21-21-15,-21 0 0,0-1 0,0 1 16,0 0-16,0 20 0,0-20 16,21 0-16,-21 21 0,0-1 0,0 1 15,0 0-15,0 0 0,0 0 0,21 0 16,-21-1-16,0 1 15,0 42 17,0 1-32,0-1 0,0 0 0,0 0 15,0 21-15,0-20 0,0 20 16,-21 21-16,21-20 0,0-1 0,-21 0 16,21 22-16,0-22 0,0 1 15,-21-1-15,21 0 0,-22 1 16,22-22-16,0 21 0,-21 0 0,21-20 0,0-1 15,0 21-15,0-21 0,0 0 16,0 1-16,0-1 0,0 0 16,21-21-16,1 21 0,-1-21 15,0 0-15,0 0 16,0 0-16,0 0 16,1 0-16,-1 0 0,0-21 0,0 21 15,-21-21-15,21 0 0,0 21 16,1-22-16,-22 1 0,21 0 15,-21 0-15</inkml:trace>
  <inkml:trace contextRef="#ctx0" brushRef="#br0" timeOffset="155828.24">15282 10837 0,'0'-21'16,"0"0"0,-21 21-1,0 0 1,0 0-16,0 21 0,21 0 15,-22 22-15,1-22 0,0 21 16,21-21-16,-21 43 0,0-22 0,0 1 16,21 20-16,-22 1 0,22-1 15,-21-21-15,21 22 0,0-1 0,-21-20 16,21 20-16,-21-20 0,21 20 0,0-21 16,0 1-16,0-1 0,0 0 15,0 1-15,0-22 0,0 21 0,0 1 16,0-22-16,21 0 0,-21 0 15,21 21-15,-21-20 0,21-1 16,1 0-16,-1-21 16,-21 21-16,21-21 0,0 0 15,0 0-15,-21-21 0,21 0 16,1 0-16,-22-1 0,21 1 16</inkml:trace>
  <inkml:trace contextRef="#ctx0" brushRef="#br0" timeOffset="156552.04">15663 11176 0,'21'0'63,"1"0"-63,-1 0 0,0 0 15,0 0 1,0 0-16,0 0 16,1 0-1,-1 0-15,0 0 16,-42 0 15,0 0-15,-1 0-16,1 0 0,0 0 0,0 0 15</inkml:trace>
  <inkml:trace contextRef="#ctx0" brushRef="#br0" timeOffset="157059.96">15536 11218 0,'0'0'0,"-21"0"0,21 22 0,0-1 0,-21 0 15,0 0-15,21 0 0,-21 0 16,21 1-16,0-1 0,-22 0 0,1 21 16,21-21-16,0 1 0,0-1 0,-21 0 15,21 0-15,0 0 16,-21 0-16,42-21 62,0-21-62,0 21 0,1-21 16,-1 0-16,0 21 16,0-21-16,0 21 0,0 0 0,1 0 15,-1 0-15,0 0 0,0 0 0,0 0 16,0 0-16,1 0 0,-1 0 16,0 0-16,0 0 0,-21 21 15,21 0-15,0 0 0,-21 0 16,0 1-16,0-1 15,0 0-15,-21 0 16,0 0-16,0-21 0,0 21 16,0 1-16,-1-22 0,1 21 0,0 0 15,-21-21-15,21 21 0,-1-21 16,1 0-16,0 21 0,0-21 0,0 0 16,0 21-16,-1-21 0,1 0 15,0 0-15,0 0 16,0 0-1,42 0 17,0 0-32,0-21 0,-21 0 15,21 21-15,1-21 0</inkml:trace>
  <inkml:trace contextRef="#ctx0" brushRef="#br0" timeOffset="158148.09">16150 11472 0,'0'0'0,"-21"0"47,21 22-47,-21-22 0,21 21 15,-21 0-15,-1 0 0,22 0 16,-21 0-16,21 1 0,0-1 0,0 0 16,-21 0-16,21 0 0,0 0 15,0 1-15,0-1 0,0 0 16,0 0-16,0 0 16,21-21-16,0 0 15,1 0-15,-1 0 16,0 0-16,0 0 0,0-21 15,-21 0 1,0 0 0,0 0-16,0-1 15,-21 1-15,0 0 0,0 0 16,0 21-16,-1-21 0,1 0 16,21-1-16,-21 1 0,21 0 15,0 0-15,0 0 0,21 0 16,0-1-16,1 22 15,-1-21-15,0 21 0,0-21 0,21 21 16,-20 0-16,20 0 0,0-21 0,-21 21 16,1 0-16,20 0 0,-21 0 15,0 0-15,0 0 0,1 21 16,-1-21-16,-21 21 0,21 0 0,-21 1 16,0-1-16,0 0 0,0 0 15,0 0-15,0 0 0,0 1 0,0-1 16,0 0-16,-21 0 0,21 0 0,0 0 15,0 1-15,0-1 16,0 0-16,0 0 16,21-21-16,0 0 15,0 0 1,-21-21 0,0 0-16,0 0 15,0-1-15,0 1 16,0 0-16,0 0 0,0 0 15,0 0-15,0-1 0,0 1 0,0 0 16,0 0-16,0 0 0,0 0 0,0-1 16,21 1-1,1 21-15,-1 0 16,0 0-16,0 0 16,0 0-16,0 0 0,1 0 15,-1 21-15,-21 1 0,0-1 16,0 0-16,0 0 0,0 0 15,0 0-15,0 1 0,0-1 0,0 0 16,0 0-16,0 0 0,0 0 16,0 1-16,0-1 0,0 0 0,0 0 15,0 0 1,21-21-16,0 0 0,0 0 16,0 0-16,1 0 0,-1 0 15,0 0-15,0-21 16,0 0-16,-21 0 0,21 21 0,-21-21 15,22-1-15,-22-20 0,0 21 0,0 0 16,0 0-16,-22-22 0,1 22 16,0 0-16,0-21 0,0 20 0,0 1 15,-22 21-15,22-21 0,0 0 16,0 21-16,-22 0 0,22 0 0,0 0 16,0 0-16,0 21 15,21 0-15,-21 0 0,21 1 16,0-1-16,21-21 15,0 0-15,0 0 16,0 0-16,0 0 0</inkml:trace>
  <inkml:trace contextRef="#ctx0" brushRef="#br0" timeOffset="158538.88">17124 10880 0,'0'0'0,"-21"-21"16,42 42 31,0-21-47,21 21 0,-21 0 0,22 0 15,-22 0-15,21 1 0,1 20 0,-1 0 16,0 1-16,1-1 0,-22 0 15,21 1-15,-21 20 0,0-21 16,-21 22-16,0-22 0,0 22 0,0-22 16,0 0-16,-21 22 0,0-22 0,0 1 15,0-1-15,-22 0 0,22 1 16,-21-1-16,0 0 0,20-21 0,-20 22 16,0-22-16,21 0 0,-1 0 0,1 0 15,0 1-15,0-1 0,0-21 16,0 21-16,21 0 0,-22-21 15,1 0 1</inkml:trace>
  <inkml:trace contextRef="#ctx0" brushRef="#br0" timeOffset="161376.41">22056 9038 0,'0'0'0,"0"-21"15,21 21 1,-21 21 0,0 0-16,0 1 15,0-1-15,0 0 0,0 21 16,0-21-16,0 22 0,-21-22 15,21 21-15,0-21 0,0 22 0,0-1 16,0-21-16,0 22 0,0-1 16,0-21-16,0 0 0,0 22 0,0-22 15,0 0-15,-22 0 0,22 0 16,0 0-16,-21-21 31,21-21-15,0 0-1</inkml:trace>
  <inkml:trace contextRef="#ctx0" brushRef="#br0" timeOffset="161784.29">21907 8932 0,'0'0'0,"0"-21"0,0 0 16,0 0-16,0 0 0,43 0 15,-43-1 1,21 22-16,0-21 0,21 21 0,-20 0 16,-1 0-16,0 0 0,21 0 15,-21 0-15,22 0 0,-22 0 0,21 21 16,-21 1-16,22 20 0,-22-21 0,0 21 15,-21-20-15,0 20 0,0-21 16,0 21-16,0-20 0,0 20 0,0-21 16,-21 21-16,0-20 0,0-1 15,-1 0-15,1 0 0,0 0 0,0 0 16,0 1-16,-22-1 0,22-21 0,0 21 16,0-21-16,21 21 15,-21-21-15,21 21 0,21-21 63,0 0-63</inkml:trace>
  <inkml:trace contextRef="#ctx0" brushRef="#br0" timeOffset="162259.95">22669 9229 0,'0'21'47,"0"0"-47,0 0 16,0 0-16,0 1 0,-21-1 15,0 0-15,21 0 0,-21 0 0,21 22 16,-21-22-16,21 0 0,0 0 16,0 0-16,0 0 0,0 1 0,0-1 15,0 0-15,21 0 0,0-21 16,0 0 0,0 0-16,1 0 0,-1 0 15,0 0-15,0 0 0,0-21 0,-21 0 16,21 0-16,1-1 0,-1 1 15,-21 0-15,0 0 0,0 0 0,0 0 16,0-1-16,0-20 0,0 21 16,0 0-16,0 0 0,0-1 0,-21 1 15,21 0-15,-22 21 0,1-21 16,0 21 0,0 0-16,0 0 15,21 21-15,-21 0 16</inkml:trace>
  <inkml:trace contextRef="#ctx0" brushRef="#br0" timeOffset="162587.6">23114 8657 0,'0'0'0,"0"21"15,0 1 1,0 20-16,0-21 0,0 21 16,0 1-16,0-1 0,0 22 0,0-22 15,0 0-15,0 1 0,-21-1 16,21 0-16,-21 1 0,21-1 0,-22 0 15,22 1-15,0-22 0,-21 21 0,21-21 16,-21 0-16,21 1 0,-21-1 16,21 0-16,0 0 0,0 0 0,0 0 15,0-42 17,21 0-32</inkml:trace>
  <inkml:trace contextRef="#ctx0" brushRef="#br0" timeOffset="164044.17">23431 8678 0,'0'0'0,"-21"0"16,0 0-16,21 22 0,0-1 15,-21 21-15,0-21 0,0 22 0,21-1 16,0 0-16,-22 1 0,22-1 16,-21 0-16,0 1 0,21 20 0,0-21 15,0 1-15,-21-22 0,21 21 16,0 1-16,0-22 0,0 21 0,0-21 16,0 0-16,0 1 0,0-1 0,0 0 15,0 0-15,21-21 0,0 21 16,0-21-16,1 0 0,-1 0 15,0 0-15,0 0 16,0-21-16,0 21 0,1-21 16,-22 0-16,21 0 0,0-1 0,0 1 15,0 0-15,0 0 0,-21 0 0,22 0 16,-22-1-16,21 1 0,-21 0 16,0 42 15,0 0-16,0 1-15,-21-1 0,21 0 16,-22 0-16,22 0 0,0 0 16,0 1-16,0-1 0,0 0 15,0 0-15,22-21 16,-1 0-16,0 21 0,0-21 16,0 0-16,0 0 0,1 0 15,-1 0-15,0 0 0,0 0 16,0 0-16,0-21 0,1 0 0,-1 21 15,0-21-15,0 0 0,0 21 0,-21-22 16,0 1-16,21 0 0,1 0 16,-22 0-1,0 42 17,0 0-32,-22-21 0,22 21 15,-21 0-15,0 1 0,21-1 31,0-42 16,21-1-31,0 22-16,-21-21 0,22 0 16,-1 21-16,0-21 15,0 21 1,0 0-1,-21 21 1,0 0-16,0 0 16,0 1-16,0-1 15,0 0-15,0 0 16,0 0-16,0 0 0,21 1 16,1-22-16,-22 21 15,21 0-15,0-21 0,0 21 16,0-21-16,0 0 0,1 0 0,-1 0 15,0 0-15,0 0 0,0 0 16,0 0-16,1 0 0,20 0 0,-21-21 16,21 0-16,-20 21 0,20-21 15,-21-1-15,21 1 0,-20 0 0,20 0 16,-21 0-16,0-22 0,0 22 0,1 0 16,-1 0-16,0-21 15,-21 20-15,0 1 0,0 0 0,0 0 16,0 0-16,-21 21 15,0 0-15,-1 0 0,-20 0 16,21 21-16,-21-21 0,20 21 0,-20 0 16,21 0-16,0 1 0,0-1 0,-1 0 15,1-21-15,0 21 0,21 0 16,-21 0-16,21 1 0,0-1 16,21-21-1,0 0-15,0 0 16,1 0-16,-1 0 0,21 0 0,-21 0 15,0 0-15,1 0 0,-1 0 0,0 21 16,0-21-16,0 0 0,0 21 16,1-21-16,-1 21 0,-21 0 0,0 1 15,21-1-15,-21 0 0,0 0 16,0 0-16,0 0 0,0 22 0,0-22 16,0 21-16,0-21 0,0 22 0,0-22 15,0 21-15,-21-21 0,21 22 16,-21-22-16,21 21 0,0-21 0,-22 22 15,1-22-15,0 21 0,21-21 0,-21 22 16,0-22-16,21 21 0,-21-21 16,-1 22-16,1-22 0,0 0 15,0 0-15,0 22 0,0-22 0,-1-21 16,1 21-16,0 0 0,0 0 0,0-21 16,0 21-16,-1-21 0,1 0 15,0 0-15,0 0 0,0 0 0,0 0 16,-1 0-16,1-21 15,21 0-15,0 0 0,-21 0 16,21 0-16,-21-22 0,21 22 0,0-21 16,0-1-16,0 1 0,0 21 0</inkml:trace>
  <inkml:trace contextRef="#ctx0" brushRef="#br0" timeOffset="164412.32">24109 9038 0,'0'0'0,"0"-21"63,0 0-48,0 0 1,0 0 0,-21 21 15,21 21-31,0 0 15,-22 0-15,1 0 16,21 0-16,0 1 0,-21-1 16</inkml:trace>
  <inkml:trace contextRef="#ctx0" brushRef="#br0" timeOffset="164923.53">22246 10012 0,'0'0'0,"-21"0"0,0 0 16,21 21 0,21-21-1,0 0-15,0 0 16,22 0-16,-1 0 0,21 0 0,1 0 16,-1 0-16,22 0 0,0 0 15,-1 0-15,1 0 0,0 0 0,21 0 16,-1 0-16,-20 0 0,21 0 0,0 0 15,-22 0-15,1 0 0,0 0 16,-22 0-16,22 0 0,-43-21 16,22 21-16,-22 0 0,0 0 0,1 0 15,-1-21-15,-21 21 0,0 0 16,1 0-16,-1 0 0,0 0 0,0-21 16,0 21-16,0 0 0,-21-22 0,22 22 15,-44 0 48,1 0-63,0 0 0,-21 0 0,21 0 15,-22 0-15</inkml:trace>
  <inkml:trace contextRef="#ctx0" brushRef="#br0" timeOffset="165393.22">22161 10245 0,'0'0'0,"-21"0"0,42 0 31,1 0-15,20 0-16,-21 0 0,21 0 0,22 0 15,-1 0-15,1 0 0,-1 0 0,22 0 16,-21 0-16,20 0 0,1 0 16,0 0-16,-1 0 0,1 0 0,0 0 15,-22 0-15,22 0 0,-22 0 16,1-21-16,-1 21 0,1 0 15,-22 0-15,22 0 0,-22 0 0,0 0 16,-21 0-16,22 0 0,-22 0 0,0 0 16,0-22-16,0 22 0,1 0 31,-44 0 16,1 0-32,0 0-15,0 0 16</inkml:trace>
  <inkml:trace contextRef="#ctx0" brushRef="#br0" timeOffset="168688.7">18034 10986 0,'0'-22'0,"-21"22"16,21-21-16,0 0 15,-21 21-15,21-21 16,0 0-16,21 21 31,0 0-31,0 21 16,0 0-16,0 0 0,22 0 0,-22 1 15,21 20-15,22 21 16,-43-20-16,21-22 0,1 21 0,-1 1 16,-21-1-16,21 0 0,1 1 15,-1-1-15,-21 0 0,0 1 0,22-1 16,-22 0-16,0 1 0,21 20 16,-42-42-16,22 0 0,-22 22 15,21-22-15,-21 0 0,0 0 0,0 0 16,21 1-1,-21-44 17,0 1-17,0 0-15,0 0 0</inkml:trace>
  <inkml:trace contextRef="#ctx0" brushRef="#br0" timeOffset="169091.88">18732 10986 0,'0'-22'0,"0"44"0,0-65 16,0 22-16,0 0 0,-21 21 47,0 21-32,0 0-15,0-21 16,0 21-16,-1 1 0,1-1 0,-21 0 16,21 0-16,-22 21 0,1-20 15,0 20-15,-1 0 0,1-21 0,21 22 16,-21-1-16,-1 0 0,1 1 0,21-1 16,-43 43-16,43-43 15,0-21-15,0 22 0,0-1 0,-1 0 16,1-21-16,0 22 0,21-1 15,0-21-15,0 22 0,-21-22 0,21 0 0,0 21 16,0-21-16,0 1 0,0-1 16,0 0-16,0 0 15,21-21 17,-21-21-17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8T03:53:14.5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4170 635 0,'0'21'0,"0"0"31,0 1-15,21-22 15,0 0-15,0 0-16,0 0 0,1-22 15,-1 1-15,0 21 0,0-21 16,21 0-16,-20 0 0,-1 0 16,0-1-16,0 1 0,0 0 0,-21 0 15,0-21-15,0 20 0,0 1 16,-21 0-16,-21 0 0,21 21 16,-22 0-16,22 0 0,-21 0 15,-1 0-15,22 0 0,-21 0 0,0 21 16,20 0-16,-20 0 0,0 1 15,21 20-15,-1-21 0,-20 21 0,21-20 16,21 20-16,-21-21 16,21 21-16,0-20 0,0 20 0,0-21 0,0 0 15,0 0-15,0 1 16,21-1-16,0 21 0,0-21 0,0 0 16,1 1-16,-1-1 0,21 0 15,-21 0-15,22 0 0,-22 0 0,21 1 16,-21-1-16,0 0 0,1 21 15,-1-21-15,-21 1 0,0-1 0,0 0 16,0 0-16,-21 0 0,-22 0 0,22 1 16,-21-1-16,-1 0 0,1-21 15,0 0-15,-22 21 0,22-21 16,0 0-16,-22 0 0,22-21 16,-22 0-16,22 21 0,0-21 0,-1-1 15,1 1-15,0-21 0,20 21 16,-20 0-16,21-22 0,-21 22 0,20-21 15,1 21-15,21-22 0,0 22 16,0 0-16,0 0 0,0 0 16,21 21-16,22 0 0,-22 0 15,21 0-15,1 0 0,-22 0 0,21 0 16,0 21-16,1-21 0</inkml:trace>
  <inkml:trace contextRef="#ctx0" brushRef="#br0" timeOffset="670.06">4551 995 0,'21'-21'16,"-42"21"15,0 21-31,21 0 0,-22 0 16,1 0-16,0 1 0,21-1 15,-21 21-15,21-21 0,-21 22 0,21-22 16,-21 0-16,21 21 0,0-21 16,0 1-16,0-1 0,0 0 15,21-21-15,0 21 0,0-21 0,0 0 16,22 0-16,-22 0 0,0 0 16,21-21-16,-21 21 0,1-21 0,20 0 15,-21-1-15,21 1 0,-20-21 16,-1 21-16,21-22 0,-21 22 0,-21 0 15,0-21-15,21 21 0,-21-22 16,0 22-16,0 0 0,0 0 16,0 0-16,0 42 31,0 0-15,0 21-16,-21-21 0,21 22 15,0-1-15,0 0 0,0 1 0,0 20 16,0-20-16,0 20 0,0 1 0,0-1 15,0 1-15,0-1 0,0 1 16,0-1-16,0 1 0,0-1 0,0 1 16,0-1-16,0 1 0,0-1 15,0-21-15,0 22 0,-21-1 0,0-20 16,-21-1-16,20 22 0,1-22 0,-21 0 16,21-21-16,-22 22 0,1-22 15,0 0-15,-1 0 0,1-21 0,0 0 16,-1 0-16,-20 0 0,21 0 0,-22-21 15,1 0-15,-1-21 16,22 20-16,-22-20 0,1 0 16,20-1-16,-20 22 0,21-42 0,-1 20 0,22 1 15,-21 21-15,21-21 0,-1-1 16,22 1-16,0 0 0,0-1 0,0 1 16,22 0-16,20-1 0,0 1 15,1 0-15,-1-1 0,0 1 0,22 0 16,-22-1-16,22-20 0,-1 20 0</inkml:trace>
  <inkml:trace contextRef="#ctx0" brushRef="#br0" timeOffset="1157.77">5038 868 0,'0'0'0,"0"-21"0,0 42 31,0 0-31,0 0 0,0 0 16,0 22-16,0-1 0,0-21 0,0 22 16,0-1-16,0 0 0,0 1 15,0-1-15,0 0 0,0-21 16,-22 22-16,22-22 0,0 0 0,0 0 16,0 0-16,0 1 0,0-44 31,0 1-16,0 0-15,22-21 0,-22 21 0,0-1 16,0-20-16,21 0 0,-21 21 16,21-22-16,0 1 0,-21 0 0,0-1 15,21 1-15,0 0 0,1 20 0,-1-20 16,-21 21-16,21 0 0,0 21 16,0 0-16,0 0 0,1 0 0,-1 0 15,0 21-15,0 0 16,0 21-16,0-20 0,-21 20 0,0 0 15,22 1-15,-22-1 0,21 0 16,-21 1-16,0-1 0,0-21 0,0 21 16,0-20-16,0 20 0,0-21 0,0 0 15,0 0-15,21-42 32,-21 0-17,21 0-15,-21 0 0,21 0 0,-21-1 16</inkml:trace>
  <inkml:trace contextRef="#ctx0" brushRef="#br0" timeOffset="1415.63">5821 550 0,'0'0'0,"0"-21"0,21 0 16,-21 0-16,0 42 31,0 0-31,0 0 0,0 22 0,0-1 15,0 0-15,0 1 0,0-1 16,0 22-16,0-1 0,0-21 0,0 22 16,0-22-16,0 22 0,0-22 15,0 0-15,0 1 0,0-22 0,0 21 16,0-21-16,0 1 0,0-1 16,0 0-1,21-21 1,0-21-16</inkml:trace>
  <inkml:trace contextRef="#ctx0" brushRef="#br0" timeOffset="1917.85">6286 931 0,'0'0'0,"0"-21"0,0 0 0,0 0 15,0 0-15,0 0 0,0-1 16,-21 22-16,0 0 0,0 0 16,0 22-16,0-22 0,21 42 15,-22-21-15,1 0 0,0 22 0,0-1 16,0 0-16,0 1 0,-1-1 16,22 0-16,0 1 0,-21-1 0,21 0 15,0-21-15,0 1 0,0-1 0,0 0 16,0 0-16,0 0 0,21-21 15,1 0-15,-1 0 16,0 0-16,0-21 0,0 21 0,0-21 16,1 0-16,-1 0 0,0-1 15,0 1-15,0-21 0,-21 21 0,21-22 16,-21 22-16,22-21 0,-22 0 16,0 20-16,0-20 0,0 21 0,0 0 15,0 0-15,0-1 0,0 44 31,0-1-31,0 0 0,0 21 0,0-21 16,0 22-16,0-1 0,0-21 16,0 22-16,0-1 0,0-21 0,0 21 15,0-20-15,0-1 16,0 0-16,0 0 0,0 0 0,21-21 16,0 0-16,0 0 15,0 0-15,0 0 0,1-21 16,-1 0-16</inkml:trace>
  <inkml:trace contextRef="#ctx0" brushRef="#br0" timeOffset="2432.56">6562 1037 0,'0'0'16,"0"-21"-16,0 0 16,0 0-16,21 21 0,0-21 0,0-1 0,0 22 15,0 0-15,1-21 16,20 21-16,-21 0 0,0 0 15,0 21-15,1 1 0,-1-1 0,0 0 16,-21 21-16,0-21 0,21 22 16,-21-1-16,0 0 0,0-20 0,-21 20 15,0 0-15,21-21 0,-21 22 0,-1-22 16,1 0-16,0 21 0,0-20 16,21-1-16,0 0 0,21-42 31,0 0-16,0-1-15,1 1 0,-1 0 0,0 0 16,0-21-16,0 20 16,0-20-16,1 0 0,-1 21 0,0-22 15,0 1-15,-21 0 0,21 20 0,0-20 16,1 21-16,-22 0 0,0 0 16,21 21-16,-21 21 15,0 0 1,0 0-16,0 21 0,-21-20 0,-1 20 15,22 0-15,0 1 0,-21-22 0,21 21 16,-21 0-16,21-20 0,0 20 16,0-21-16,0 0 0,0 0 0,21-21 15,0 22-15,1-22 0,-1 0 0,0 0 16,0 0-16,0 0 16,22 0-16,-22 0 0,0 0 0,0 0 15,21-22-15,-20 22 0,-1-21 16,0 0-16,0 0 0,0 0 0,0 0 15,1-1-15,-1 1 0</inkml:trace>
  <inkml:trace contextRef="#ctx0" brushRef="#br0" timeOffset="2750.29">5757 593 0,'0'0'0,"-21"0"0,-21-21 15,42-1-15,21 22 16,0 0-16,21 0 16,1 0-16,-1 0 0,22-21 0,-1 21 15,-21 0-15,22 0 0,-1 0 16,1 0-16,-1-21 0,1 21 0,-1 0 15,1 0-15,-22 0 0,22-21 0,-22 21 16,0 0-16,1 0 16,-22 0-16,0 0 0,0 0 0,-63 0 15,21 0 1,0 0-16,-1 21 0,44 0 16</inkml:trace>
  <inkml:trace contextRef="#ctx0" brushRef="#br0" timeOffset="3069.91">2794 2265 0,'0'0'16,"-21"0"-16,-43 0 0,43 0 0,0 0 0,0 0 31,21-21-16,21 21 1</inkml:trace>
  <inkml:trace contextRef="#ctx0" brushRef="#br0" timeOffset="3354.68">7747 2286 0,'-42'0'15</inkml:trace>
  <inkml:trace contextRef="#ctx0" brushRef="#br0" timeOffset="3932.32">3069 2244 0,'0'0'0,"-21"0"0,-21 0 15,42-21-15</inkml:trace>
  <inkml:trace contextRef="#ctx0" brushRef="#br0" timeOffset="4183.17">2879 2223 0,'0'0'16,"21"0"15,0 0-31,0 0 0,0 0 16,22 0-16,-1 0 0,0 21 15,22-21-15,-1 0 0,1 0 0,20 0 0,22 0 16,0 0-16,0 0 0,21 0 15,-21 0-15,42 0 0,-21 0 16,21-21-16,21 21 0,1-22 0,-1 22 16,22 0-16,-22-21 0,0 0 15,1 21-15,20 0 0,-21 0 0,1 0 16,-22-21-16,21 0 0,-21 0 0,22 21 16,-22-22-16,-21 22 0,21-21 15,-21 21-15,-21 0 0,21-21 0,-42 21 16,20 0-16,-41 0 0,21 0 0,-43 0 15,0-21-15</inkml:trace>
  <inkml:trace contextRef="#ctx0" brushRef="#br0" timeOffset="4283.1">8107 2011 0,'0'0'0,"-21"0"15,-1 0-15,1 0 16,0 0-16,0 0 16,0 0-16,0 0 0,-1 0 15,1 0-15,0 0 0,-21 0 0</inkml:trace>
  <inkml:trace contextRef="#ctx0" brushRef="#br0" timeOffset="7856.83">1079 3069 0,'0'-21'0,"0"0"32,0 42-1,0 0-16,0 0-15,-21 22 0,21-1 16,-21 22-16,21-1 0,0 1 0,-21-1 16,0 1-16,21-1 0,-21 1 15,21-1-15,-22 1 0,1-22 16,21 21-16,-21 1 0,21-22 0,0 1 16,-21 20-16,21-42 0,-21 22 15,21-1-15,0-21 0,0 0 16,0 0-16,0 1 15,0-44 1,0 1-16,0 0 16,0-21-16,0 21 0,21-22 0,-21 1 15,21 0-15,0-22 0,64-63 16,-43 85-16,1-1 16,-22 1-16,21 0 0,0 21 15,-20-1-15,20 1 0,-21 21 0,0 0 16,0 0-16,1 0 15,-1 21-15,0 1 0,0-1 16,-21 0-16,21 21 0,-21 1 16,21-22-16,-21 21 0,22 0 0,-22 1 15,0-1-15,21-21 0,0 22 16,-21-22-16,21 0 0,0 0 16,-21 0-16,0 0 0,21-21 0,1 0 15,-1 0-15,0 0 0,0-21 16,0 0-16,0 0 0,1-21 15,-1 20-15,-21-20 0,21 0 16,0-1-16,0 1 0,-21 0 16,0-22-16,0 1 0,0 20 0,0-20 15,0-1-15,0 1 0,0-1 16,0 22-16,0-21 0,0 20 16,-21 22-16,0-21 0,21 21 0,-21-1 15,21 1-15,-21 21 16,21 21-1,0 1 1,0-1-16,0 0 0,21 21 0,0-21 16,-21 1-16,21-1 0,0 21 15,0-21-15,-21 0 0,22 22 16</inkml:trace>
  <inkml:trace contextRef="#ctx0" brushRef="#br0" timeOffset="8249.29">2159 3831 0,'0'21'0,"21"-21"0,0 0 16,0-21 0,1 0-16,-1 0 15,0 0-15,-21 0 0,21-1 16,0 1-16,0 0 0,1 0 15,-22-21-15,0 20 0,0 1 16,0 0-16,0 0 0,0 0 0,0 0 16,-22 21-16,1 0 15,0 0-15,0 0 0,0 21 0,0-21 16,-1 21-16,-20 0 0,21 21 16,0-20-16,0 20 0,-1 0 0,22-21 15,0 22-15,0-1 0,0 0 16,0 1-16,0-1 0,0-21 0,0 22 15,0-22-15,22 21 0,-1-21 16,0 0-16,21-21 0,-21 0 16,22 0-16,-22 0 0,21 0 0,1 0 15,-1-21-15,0 0 0,1 0 16,-1-21-16,0 20 0,1-20 0</inkml:trace>
  <inkml:trace contextRef="#ctx0" brushRef="#br0" timeOffset="8788.98">3027 3006 0,'0'0'0,"0"-21"0,-21 21 15,-1 0 1,1 21-16,0 21 0,21-21 16,-21 22-16,0-1 15,21 0-15,0 1 0,0 20 0,-21 1 16,21-1-16,-22 1 0,22-22 15,-21 21-15,21 1 0,0-22 0,-21 1 16,21 20-16,-21-42 0,21 22 16,0-1-16,-21-21 0,21 0 0,0 0 15,0 1-15,0-44 32,0 1-32,0 0 0,0 0 15,21 0-15,-21 0 0,21-1 16,-21-20-16,0 21 0,21-21 15,0 20-15,1-20 0,-1 21 16,0-21-16,0 20 0,0 1 0,0 0 16,1 0-16,-1 0 0,0 21 0,0 0 15,21 0-15,-20 0 0,-1 0 16,21 21-16,-21 0 0,0 0 0,1 0 16,-1 1-16,0-1 0,-21 21 15,0-21-15,0 22 0,0-22 0,-21 21 16,0-21-16,-1 22 0,1-22 15,-21 21-15,0-21 0,20 0 16,-20 1-16,0-1 0,21 0 0,-22 0 16,1-21-16,21 0 0,0 0 15,-22 0-15,22 0 0,0 0 16,21-21-16,-21 0 0,21 0 16,0-1-16,0 1 0,21 0 15,0 0-15,0-21 16,0 20-16,22 1 0</inkml:trace>
  <inkml:trace contextRef="#ctx0" brushRef="#br0" timeOffset="9065.83">3704 3027 0,'0'0'0,"0"21"31,0 0-31,0 0 16,0 22-16,0-22 0,0 42 0,0-20 16,0 20-16,0 1 0,-21-1 15,21 1-15,-21-22 0,21 22 0,0-22 16,0 21-16,-21-20 0,21-1 0,0-21 16,0 22-16,0-22 0,0 0 15,0 0-15,0 0 0,21-21 16,-21-21-1,21 21-15,-21-21 16,21 0-16</inkml:trace>
  <inkml:trace contextRef="#ctx0" brushRef="#br0" timeOffset="9377.65">3514 3217 0,'0'0'0,"-106"-84"16,106 63-1,0-1-15,21 1 16,0 21-16,0 0 16,22-21-16,-1 21 0,0 0 0,1 0 15,-1 0-15,0 0 0,22 0 16,-22 0-16,22 21 0,-22 0 0,21 22 16,-20-22-16,-1 21 0,0 1 0,1-1 15,-22 0-15,0 1 0,0 20 16,-21-21-16,0 1 0,-21-1 0,0 0 15,0 1-15,-22-1 0,1 0 16,0-20-16,-1 20 0,1-21 0,-21 21 16,20-20-16,-63 20 15,43-21-15,21 0 0,-1-21 32</inkml:trace>
  <inkml:trace contextRef="#ctx0" brushRef="#br0" timeOffset="9456.6">3937 3768 0,'42'0'16</inkml:trace>
  <inkml:trace contextRef="#ctx0" brushRef="#br0" timeOffset="9833.39">4254 3598 0,'0'0'0,"0"-42"15,22 21-15,-22 0 16,21 0-16,0 21 16,0 0-16,0 0 0,0 0 15,1 0-15,-1 0 0,0 21 16,0 0-16,0 0 0,0 0 16,1 22-16,-1-22 0,-21 0 0,0 21 15,21-21-15,-21 1 0,0-1 16,0 21-16,0-21 0,0 0 0,0 1 15,0-1-15,-21 0 0,0-21 16,21 21-16,0-42 31,0 0-31,0 0 0,0-1 16,0 1-16,-22 21 0,22-42 16,0 0-16,0 20 0,22-20 15,-1 21-15,0-21 0,0 20 0,0 1 16,0 0-16,1 0 0,-1 0 15,0 0-15,0 21 0,0 0 16,0-22-16,1 1 0,-1 21 16</inkml:trace>
  <inkml:trace contextRef="#ctx0" brushRef="#br0" timeOffset="10077.25">5016 3471 0,'0'0'0,"0"22"0,0-1 16,0 0-16,0 0 0,0 0 16,0 0-16,-42-21 0,84 22 125</inkml:trace>
  <inkml:trace contextRef="#ctx0" brushRef="#br0" timeOffset="10189.18">4974 3260 0,'0'0'16,"-63"-43"-1,41 43-15,1 0 16</inkml:trace>
  <inkml:trace contextRef="#ctx0" brushRef="#br0" timeOffset="10283.12">5165 3344 0,'21'0'0</inkml:trace>
  <inkml:trace contextRef="#ctx0" brushRef="#br0" timeOffset="10769.55">4953 3620 0,'0'21'62,"0"0"-62,0 0 16,0 0-16,0 22 0,0-22 15,0 0-15,0 21 0,0-21 0,0 1 16,0 20-16,0-21 0,0 0 0,0 0 16,0 1-16,0-1 0</inkml:trace>
  <inkml:trace contextRef="#ctx0" brushRef="#br0" timeOffset="10903.48">5313 3598 0,'21'0'0,"0"0"0,0 0 0</inkml:trace>
  <inkml:trace contextRef="#ctx0" brushRef="#br0" timeOffset="11349.22">5292 3535 0,'0'-21'16</inkml:trace>
  <inkml:trace contextRef="#ctx0" brushRef="#br0" timeOffset="11581.63">5313 3471 0,'0'0'0,"21"22"62,-21-1-62,21 0 0,0 0 0,-21 0 16,21 0-16,-21 22 0,22-22 0,-22 21 16,0-21-16,0 22 0,21-22 15,-21 21-15,0-21 0,0 1 0,0 20 16,0-21-16,0 0 0,0 0 16,0 1-16,0-1 15,21-42 16,-21-1-31,21 1 0,-21 0 16,0 0-16,42-21 0,-20 20 0,-44-20 16</inkml:trace>
  <inkml:trace contextRef="#ctx0" brushRef="#br0" timeOffset="11724.88">5588 3577 0,'0'0'0,"0"-21"0,21 0 16,-21 0-16,21 0 16,0 21-16,-21-22 0,22 22 15,-1 0 16,-21 22-15,0-1-16</inkml:trace>
  <inkml:trace contextRef="#ctx0" brushRef="#br0" timeOffset="11753.87">5757 3598 0,'0'0'0,"21"0"16</inkml:trace>
  <inkml:trace contextRef="#ctx0" brushRef="#br0" timeOffset="11856.81">5842 3831 0</inkml:trace>
  <inkml:trace contextRef="#ctx0" brushRef="#br0" timeOffset="12001.25">5927 3768 0,'0'0'0,"21"0"0,-21-21 15,21 21-15,0-22 0,0 1 16,0 0-16,-21 0 0,0 0 0,0 0 15,22 21-15,-22-22 0,0 1 16,0 0-16,-22 0 16,1 21-16,0 0 15,0 21 1,0-21-16,21 21 0,-21 0 0</inkml:trace>
  <inkml:trace contextRef="#ctx0" brushRef="#br0" timeOffset="12125.16">5821 3768 0,'0'21'16,"0"0"-16,21 0 0,-21 0 15,21-21-15,-21 22 0,21-1 16,0 0 0,1 0-16</inkml:trace>
  <inkml:trace contextRef="#ctx0" brushRef="#br0" timeOffset="12170.14">6117 3725 0,'21'0'0,"0"0"0,1-21 0</inkml:trace>
  <inkml:trace contextRef="#ctx0" brushRef="#br0" timeOffset="15777.35">6117 3768 0,'0'21'16,"21"-21"46,0-21-62,1 0 16,-1-1-16,0 1 0,0 21 0,-21-21 16,21 0-16,0 0 0,1 0 15,-22-1-15,0 1 0,0 0 0,0 0 16,0 0-16,0 0 0,0-1 15,0 1-15,-22 21 16,1 0-16,0 0 0,0 0 16,0 0-16,0 0 0,-1 21 15,1-21-15,-21 22 0,21-1 0,0 0 16,-1 0-16,1 0 0,0 0 16,-21 1-16,21 20 0,21-21 0,-22 0 15,22 22-15,-21-22 0,21 0 0,0 0 16,0 21-16,0-20 0,0-1 15,0 0-15,0 0 0,0 0 16,21 0-16,1-21 0,-22 22 0,21-22 16,0 0-16,0 21 0,0-21 15,0 0-15,1 0 0,-1 0 0,21 0 16,-21 0-16,0-21 0,1 21 16,-1-22-16,0 22 0,0-21 0,0 0 15,0 0-15</inkml:trace>
  <inkml:trace contextRef="#ctx0" brushRef="#br0" timeOffset="16265.07">6477 3493 0,'0'0'0,"-21"0"0,21-22 15,0 1-15,0 0 16,0 0 0,21 21-1,0 0 1,0 0-16,0 0 0,1 21 0,-1 0 16,21 0-16,-21 1 0,0-1 15,1 0-15,-1 0 0,0 21 0,-21-20 16,21 20-16,-21-21 0,0 21 0,0-20 15,0-1-15,0 21 16,-21-21-16,21 0 0,-21 1 0,0-1 16,21 0-16,0 0 15,-22-21-15,22-21 16,0 0-16,0 0 16,0-1-16,0 1 15,0-21-15,0 21 0,0 0 0,0-22 16,22 22-16,-22 0 0,0-21 0,21 20 15,0 1-15,-21 0 16,21 0-16,0 0 0,-21 0 0,21-1 16,1 22-1</inkml:trace>
  <inkml:trace contextRef="#ctx0" brushRef="#br0" timeOffset="16985.72">7302 3069 0,'0'0'0,"0"-21"0,0 0 0,-21 21 31,21 21-15,-21 0-16,21 22 16,0-22-16,-21 21 0,21 0 0,-21 22 15,21-22-15,0 1 0,0 20 0,-21-21 16,-1 1-16,22 20 0,-21-20 16,21-1-16,0-21 0,-21 21 0,21-20 15,-21-1-15,21 0 0,0 0 16,0 0-16,0-42 47,0 0-47,21 0 0,0 0 0,-21-1 15,0-20-15,21 21 0,1 0 0,-22-22 16,21 22-16,0 0 0,-21 0 16,21 0-16,-21 0 0,21-1 0,0 22 15,1 0 1,-1 22-16,-21-1 0,21 0 15,0 0-15,-21 21 0,0-20 16,0-1-16,21 0 16,-21 0-16,21 21 0,-21-20 0,0-1 15,0 0-15,22-21 0,-1 21 16,0 0-16,0-21 0,0 0 16,0 0-16,1 0 0,-1 0 0,21 0 15,-21 0-15,0-21 0,22 21 16,-22-21-16,21 0 0,-21-22 0,1 22 15,20 0-15,-21-21 0,0-1 0,22 1 16,-22-21-16,0 20 0,-21-20 16,0-1-16,21 22 0,-21-22 0,0 1 15,0 21-15,0-22 0,-21 22 16,0-1-16,0 1 0,-1 21 16,1 0-16,0 0 0,-21-1 0,21 22 15,-22 0-15,22 0 0,0 0 16,-21 0-16,20 22 0,-20-1 0,21-21 15,0 21-15,0 0 0,21 0 16,0 22-16,0-22 0,0 0 0,0 0 16,0 0-16,0 0 0,0 1 15,21 20-15,0-21 0,0 0 0,0 0 16</inkml:trace>
  <inkml:trace contextRef="#ctx0" brushRef="#br0" timeOffset="18097.16">8424 3408 0,'0'0'15,"21"-21"-15,1 0 0,-22-1 16,0 1-16,0 0 0,0 0 0,0 0 16,0 0-16,0-1 15,0 1-15,-22 21 0,1 0 0,-21 0 16,21 0-16,0 0 0,-1 21 0,1 1 15,0-1-15,-21 0 0,21 21 16,-1-21-16,1 22 0,0-1 0,0 0 16,0 1-16,0-1 15,21 0-15,0 1 0,0-1 0,0 0 16,0-20-16,0 20 0,0-21 0,0 0 16,0 0-16,21-21 0,-21 22 15,21-22-15,0 0 0,21 0 0,-20 0 16,-1 0-16,0-22 0,0 1 0,21 21 15,-20-21-15,-1 0 0,0 0 16,0-22-16,0 22 0,0 0 0,1-21 16,-1 21-16,0-22 0,-21-20 15,0 20-15,0 22 0,0-21 16,0 21-16,0 0 0,0-1 0,0 1 31,0 42-15,-21 1-16,21-1 0,-21 0 0,21 0 15,-22 21-15,22-20 0,0 20 16,0-21-16,0 21 0,0 1 0,0-22 16,0 0-16,0 21 0,0-20 15,0-1-15,0 0 0,0 0 0,22-21 16,-1 0-16,-21 21 0,21-21 0,0 0 16,0 0-16,0 0 0,1 0 15,-1 0-15,0-21 0,21 0 0,-21 0 16,1 21-16,-1-21 0,0-22 15,21 22-15,-21 0 0,1 0 16,-1-22-16,0 22 0,-21-21 0,0 21 16,21 0-16,-21-1 0,21 1 0,-21 0 15,0 0-15,0 0 0,0 42 32,0 0-17,-21 0-15,21 22 0,-21-22 16,21 0-16,0 21 0,0-21 0,0 22 15,0-22-15,0 0 0,0 0 16,0 22-16,0-22 0,0 0 0,0 0 16,21 0-16,0-21 15,0 0-15,1 0 0,-1 0 16,0 0-16,0 0 0,0-21 16,0 21-16,22-21 0,-22 0 0,0 0 15,0-1-15,0 1 0,1 0 16,-1-21-16,0-1 0,0 1 0,0 0 15,-21-1-15,21 1 0,1-21 0,-1-1 16,0 22-16,0-22 0,0 22 16,-21-22-16,21 22 0,-21 0 0,0-1 15,0 22-15,0-21 0,0 21 16,0 0-16,0-1 0,-21 44 31,0-22-31,21 21 16,-21 21-16,0-21 0,21 22 0,-21-1 15,-1 0-15,22 1 0,-21 20 0,21-21 16,-21 22-16,21-1 0,0-20 16,0 20-16,-21-20 0,21-1 0,0 0 15,0 1-15,0-22 0,0 21 0,0-21 16,0 0-16,21 1 0,-21-1 16,21-21-16,0 21 0,1-21 15,-1 0-15,0 0 16,0 0-16,0 0 15,0 0-15,1-21 0,-1 0 16,0 21-16,-21-22 0,21 1 0,0 0 16,-21 0-16,21 0 0,-21 0 15,0-22-15</inkml:trace>
  <inkml:trace contextRef="#ctx0" brushRef="#br0" timeOffset="18341.03">9292 3344 0,'0'0'0,"21"0"31,0 0-31,1 0 16,-1 0-16,0 0 0,21-21 0,-21 21 16,1 0-16,20-21 0,-21 21 15,21-21-15,-20 21 0,-1-21 0,21 0 16,-21 21-16,0-22 0,1 22 15,-1 0-15,-21-21 0,0 0 16,0 0-16,-21 21 16,-1-21-16</inkml:trace>
  <inkml:trace contextRef="#ctx0" brushRef="#br0" timeOffset="18663.46">8594 3090 0,'0'0'0,"-22"0"0,22 22 16,22-22 0,-1 0-1,0 0-15,0 0 0,0-22 16,0 1-16,-21 0 15,22 21-15,-22-21 0,0 0 16,-22 21-16,1 0 16,0 0-16,0 0 0,0 0 15,0 0-15,-1 0 0,1 0 0,0 21 16,0-21-16,0 21 0,21 0 16,0 0-16,0 1 0,0-1 15,0 0-15</inkml:trace>
  <inkml:trace contextRef="#ctx0" brushRef="#br0" timeOffset="19541">10985 3112 0,'0'0'0,"0"-22"0,0-20 16,0 21-16,0 0 16,0 0-16,0 42 31,0 0-31,0 0 15,0 21-15,0-20 0,-21 20 16,0 0-16,21 1 0,-21-1 16,0 0-16,0 1 0,21-1 0,-22 0 15,1 1-15,21-22 0,0 21 0,-21-21 16,21 0-16,-21 1 0,21-1 16,0-42 15,0-1-31,21 1 0,0 0 15,-21 0-15,21-21 0,1 20 0,-1-20 16,0 21-16,0-21 0,0 20 16,-21 1-16,21 0 0,1 0 15,-1 0-15,0 21 0,0 0 16,-21 21 0,0 0-16,0 0 0,21 0 0,-21 22 15,0-22-15,0 21 0,21-21 0,-21 22 16,0-22-16,22 0 0,-1 21 15,-21-20-15,21-1 0,0 0 0,0-21 16,0 0-16,1 21 0,20-21 0,-21 0 16,21 0-16,-20-21 0,20 21 15,-21-21-15,21 0 0,-20-22 0,20 22 16,-21-21-16,21-1 0,-20 1 16,20 0-16,-21-22 0,-21 22 15,0 0-15,0-22 0,0 22 0,0-1 16,0 22-16,-21-21 0,0 21 0,0 0 15,-22-1-15,22 22 0,0 0 16,-21 0-16,20 0 0,1 0 0,0 0 16,0 0-16,0 22 0,0-1 0,21 0 15,0 0-15,0 0 16,0 0-16,0 1 0,21-1 16,0 0-16,0-21 0,0 0 15,0 0-15,22 0 0,-22 0 16,21 0-16,-21 0 0,22 0 0</inkml:trace>
  <inkml:trace contextRef="#ctx0" brushRef="#br0" timeOffset="19789.37">12277 3217 0,'0'0'0,"-22"0"0,22 22 15,22-22 1,-1 0-16,0 0 16,0 0-16,0 0 15,0 0-15,1-22 16,-1 22-16,0 0 0,0 0 16,-42 22 15</inkml:trace>
  <inkml:trace contextRef="#ctx0" brushRef="#br0" timeOffset="19946.27">12213 3471 0,'0'0'0,"0"22"0,0-1 16,0 0 0,21-21-16,0 0 15,1 0-15,-1 0 16,0 0-16,0 0 0,0 0 0,0 0 15,1-21-15,-1 21 0,0-21 0,0 21 16,-21-22-16,21 22 0</inkml:trace>
  <inkml:trace contextRef="#ctx0" brushRef="#br0" timeOffset="20683.07">13229 3048 0,'0'0'0,"-21"-21"15,0 21 16,21 21-31,0 0 16,0 0-16,0 1 0,0-1 0,0 21 16,0-21-16,-21 22 0,21-1 0,0-21 15,-22 21-15,22 1 0,-21-22 16,21 21-16,0-21 0,0 22 0,-21-22 16,0 0-16,21 0 0,-21 0 15,21 1-15,0-1 16,-21-21-16,21-21 15,0-1 1,0 1-16,0 0 0,0-21 16,0 21-16,0-22 0,21 1 0,-21 0 15,21-1-15,0 1 0,0 0 0,0-1 16,22 1-16,-22 0 0,21 20 16,-21-20-16,22 21 0,-1 0 15,0 21-15,-20 0 0,20 0 0,0 0 16,-21 0-16,1 0 0,20 21 0,-21 0 15,0 0-15,-21 22 0,0-22 16,21 21-16,-21 0 0,0 1 16,0-1-16,0 0 0,-21 1 0,21-22 15,0 21-15,-21 1 0,0-22 0,21 0 16,-21 0-16,21 0 0,0 0 16,21-42 15,0 0-31,-21 0 15,21 0-15,0 0 0</inkml:trace>
  <inkml:trace contextRef="#ctx0" brushRef="#br0" timeOffset="21088.82">13928 3260 0,'0'0'0,"0"21"0,0 0 0,0 0 15,21-21 17,0 0-32,0-21 15,0 0-15,0 0 0,1 21 16,-1-21-16,21-1 0,-21 1 16,0 0-16,1 0 0,-1 0 0,0 0 15,0-1-15,-21 1 0,21 0 0,-21 0 16,0 0-16,0 0 0,-21 21 15,0 0-15,-21 0 0,20 0 16,-20 0-16,21 0 0,-21 21 0,20 0 16,-20 21-16,21-21 0,0 22 15,-22-1-15,22-21 0,0 22 0,21-1 16,-21 0-16,21 1 0,0-1 16,0-21-16,0 21 0,0-20 0,0-1 15,0 0-15,21 0 0,-21 0 16,21-21-16,0 0 0,1 21 15,-1-21-15,21 0 0,-21 0 0,22 0 16,-1 0-16,-21-21 0,21 0 0,1 0 16,-22 0-16,21 0 0</inkml:trace>
  <inkml:trace contextRef="#ctx0" brushRef="#br0" timeOffset="21647.47">14711 3048 0,'0'0'15,"0"-21"-15,-21 21 16,-1 21 0,1 0-16,0 0 0,21 1 15,-21 20-15,0-21 0,21 21 0,-21-20 16,21 20-16,-22-21 0,22 21 16,-21 1-16,0-22 0,21 0 0,0 0 15,0 0-15,0 1 0,0-1 0,21-21 47,0-21-47,1-1 0,-1 1 16,0 0-16,0-21 0,0 21 15,0-1-15,1 1 0,-1 0 0,-21 0 16,21 0-16,0 21 0,-21-21 16,21 21-1,-21 21-15,21 0 16,-21 0-16,0 0 15,0 0-15,0 1 0,0 20 0,0-21 16,0 0-16,0 0 0,22 1 0,-1-1 16,-21 0-16,21 0 0,0-21 15,-21 21-15,21-21 0,0 0 0,1 0 16,20 0-16,-21 0 0,0 0 0,22 0 16,-22-21-16,0 0 0,21 0 15,-21 0-15,1-1 0,-1 1 0,0-21 16,0 21-16,-21-22 0,0 1 15,0 0-15,0 21 0,0-22 16,0 22-16,0-21 0,-21 21 0,0-1 16,0 1-16,-22 0 0,22 21 0,0-21 15,0 21-15,0 0 0,-1 0 16,1-21-16,0 21 0,0 0 0,0 0 16,21-21-16,0-1 15</inkml:trace>
  <inkml:trace contextRef="#ctx0" brushRef="#br0" timeOffset="25057.2">16510 2498 0,'0'-21'0,"0"-1"16,0 1-16,0 0 0,0 0 15,0 0-15,0 0 16,0-1-16,0 1 16,0 42 31,0 1-47,0-1 0,0 21 0,0 0 15,-21 1-15,21 20 0,-21-20 16,21 20-16,0-21 0,-22 22 15,1-22-15,21 22 0,-21-22 16,21 0-16,-21 22 0,0-22 0,0 1 16,21-1-16,0-21 0,-22 21 0,22-20 15,-21-1-15,21 0 0,0-42 47,21 0-47,1-1 0,-22 1 0,21-21 16,0 21-16,0-22 0,0 22 15,0 0-15,-21-21 0,22 21 0,-1-22 16,0 22-16,0 0 0,0 0 16,0 21-16,1 0 15,-1 0-15,0 21 16,0 0-16,-21 0 0,0 0 0,21 1 16,-21-1-16,21 21 0,-21-21 15,0 22-15,0-1 0,0-21 0,22 21 16,-22 1-16,21-22 0,-21 0 0,21 21 15,0-20-15,0-22 0,0 21 16,1 0-16,-1-21 0,0 0 0,0 0 16,0 0-16,22-21 0,-22 0 15,0-1-15,21 1 0,-21 0 16,22-21-16,-22-1 0,21 1 0,-21 0 0,1-1 16,-1-20-16,0-1 15,0 1-15,-21-1 0,0 1 0,0-1 16,0 1-16,0-22 0,0 22 15,-21-1-15,0 22 0,0-22 0,-1 22 16,-20 21-16,21-21 0,0 20 0,0 22 16,-1-21-16,1 21 0,-21 0 15,21 0-15,0 21 0,-1 1 0,22-1 16,-21 0-16,21 0 0,-21 21 16,21 1-16,0-1 0,0 0 0,0-20 15,0 20-15,0 0 0,21 1 16,0-22-16,1 21 0,20-21 15,-21 0-15,0 1 0,22-22 0</inkml:trace>
  <inkml:trace contextRef="#ctx0" brushRef="#br0" timeOffset="25436.98">17526 3069 0,'0'0'0,"0"21"15,21-21 1,0 0 0,0 0-16,1 0 15,-1-21-15,0 0 0,0 21 16,0-21-16,0 0 0,1 0 16,-22-1-16,0 1 0,21 21 0,-21-21 15,0 0-15,0 0 0,0 0 0,0-1 16,-21 22-16,-1 0 0,1 0 15,-21 0-15,21 0 0,-22 0 0,22 22 16,-21-1-16,21 0 0,-22 0 16,22 21-16,0-20 0,0 20 0,0 0 15,21-21-15,0 22 0,0-1 16,0-21-16,0 0 0,0 22 16,21-22-16,-21 0 0,42 0 0,-21 0 15,1-21-15,-1 0 0,21 0 16,0 0-16,-20 0 0,20 0 0,0 0 15,-21-21-15,22 0 0,-1 0 0,-21 0 16</inkml:trace>
  <inkml:trace contextRef="#ctx0" brushRef="#br0" timeOffset="25969.51">18119 2265 0,'0'0'0,"0"-21"15,-43 21 1,22 21-16,21 0 16,0 21-16,-21 1 0,21-1 0,0 22 15,0-22-15,0 21 0,0 1 16,0-1-16,0 1 0,0-1 0,0-20 16,0 20-16,0-20 0,0-1 15,0 0-15,0 1 0,0-1 0,-21-21 16,21 21-16,0-20 0,0-1 15,0 0-15,-21-42 32,21 0-32,0-1 15,0 1-15,0-21 0,0 21 16,21 0-16,0-22 0,-21 22 16,21 0-16,0-21 0,0 20 0,1 1 15,-1 0-15,0 0 0,0 0 0,0 0 16,0 21-16,1 0 0,20 0 15,-21 0-15,0 21 0,0 0 0,1 0 16,-1 0-16,-21 0 0,21 1 16,-21-1-16,0 21 0,0-21 0,0 0 15,0 22-15,0-22 0,0 21 0,-21-21 16,0 1-16,-22-1 16,22 21-16,-21-21 0,-1 0 0,22 1 15,-21-22-15,0 21 0,20 0 0,-20-21 16,21 0-16,0 0 0,0 0 15,-1 0-15,22-21 16,0 0-16,0-1 16,0 1-16,22 0 0,-1 0 0,0 0 15</inkml:trace>
  <inkml:trace contextRef="#ctx0" brushRef="#br0" timeOffset="26263.34">18923 2201 0,'0'0'0,"-21"0"15,0 0-15,-1 0 16,1 0-16,21 43 16,-21-22-16,21 21 0,-21 22 15,21-22-15,0 22 0,0-1 0,0 22 16,0-22-16,-21 1 0,21-1 0,0 1 15,-21-1-15,21 1 0,-22-22 16,22 0-16,0 1 0,0-1 0,0-21 16,-21 22-16,21-22 15,0 0-15,0-42 32,0 0-32,21-1 0</inkml:trace>
  <inkml:trace contextRef="#ctx0" brushRef="#br0" timeOffset="26605.15">18669 2498 0,'0'0'0,"0"-43"0,0-41 15,0 63 1,0-1-16,0 1 0,0 0 0,21 0 16,0 0-16,0 21 0,22-21 15,-22 21-15,21 0 0,1 0 16,20 0-16,-21 0 0,22 21 0,-1 0 15,-20 0-15,20 0 0,1 22 16,-1-1-16,-20 21 0,-1-20 0,0 20 16,1 1-16,-22-22 0,0 22 0,-21-1 15,0-21-15,-21 22 0,0-22 16,-22 1-16,1-1 0,-22 0 0,1 1 16,21-1-16,-22-21 0,1 21 15,-1-20-15,22-1 0,-22 0 0,22-21 16,0 21-16,-1-21 0,1 21 15,21-21-15,0 0 0,-1 0 16,44-21 0,-1 0-16,0 21 15,0-21-15,21 0 0,1 21 0</inkml:trace>
  <inkml:trace contextRef="#ctx0" brushRef="#br0" timeOffset="27008.93">19643 2921 0,'0'0'0,"0"-42"16,0 21 0,21 21-1,0 0-15,0 0 16,0 0-16,0 0 0,1 21 0,-1 0 15,-21 0-15,21 21 0,0-20 0,0-1 16,0 21-16,-21-21 0,0 22 16,0-1-16,0-21 0,0 21 0,0-20 15,0 20-15,0-21 0,0 0 16,0 0-16,-21 1 0,0-1 16,0-21-16,0 0 15,21-21 1,0-1-16,0 1 15,21 0-15,0 0 0,0-21 0,-21 20 16,21-20-16,1 21 0,-1-21 16,-21 20-16,21-20 0,0 21 0,0 0 15,0 0-15,-21-1 0,22 1 0,-1 0 16,-21 0-16,21 21 16,0-21-16</inkml:trace>
  <inkml:trace contextRef="#ctx0" brushRef="#br0" timeOffset="27232.74">20278 2921 0,'0'0'0,"0"21"0,0 0 16,0 1-16,0-1 16,0 0-16,0 0 0,0 0 0,0 0 15,0 1-15,0-1 0,0 0 16,0 21-16,0-21 0,0 1 0,0-1 15,0 0-15,0 0 0,0 0 16,0 0 0</inkml:trace>
  <inkml:trace contextRef="#ctx0" brushRef="#br0" timeOffset="27420.63">20320 2773 0,'0'-21'16,"0"42"-16,0-63 0,-21 42 0,21-22 15,0 44 32,0-1-47,21-21 0,-21 21 16,21-21-16,0 21 0,0-21 0,1 21 15</inkml:trace>
  <inkml:trace contextRef="#ctx0" brushRef="#br0" timeOffset="27801.41">20659 2921 0,'0'21'63,"0"0"-63,21 1 0,-21-1 15,21 21-15,-21-21 0,21 0 16,-21 1-16,0-1 0,0 21 0,0-21 16,21 0-16,-21 22 0,0-22 0,0 0 15,0 0-15,0 0 16,21-21-1,-21-21-15,0 0 16,22 0-16,-1 0 16,-21 0-16,21-22 0,-21 22 15,21 0-15,0 0 0,-21-22 0,0 22 16,21 0-16,1 0 0,-22 0 16,21 0-16,-21-1 0,21 1 15,0 21-15,0 0 31</inkml:trace>
  <inkml:trace contextRef="#ctx0" brushRef="#br0" timeOffset="28136.79">21040 3090 0,'0'0'0,"21"0"15,0 0 1,0 0-16,0 0 0,0 0 15,1-21-15,-1 21 16,0-21-16,0 21 0,0-21 0,0 21 16,1-21-16,-22 0 0,21-1 15,-21 1-15,0 0 16,-21 21 0,-1 0-16,1 0 0,0 0 15,0 0-15,0 21 0,0 0 16,-1 1-16,1-1 0,21 0 0,-21 0 15,21 0-15,-21 0 0,21 22 16,0-22-16,0 0 0,0 0 0,0 0 16,0 1-16,0-1 0,21-21 15,0 0-15,0 0 0,1 0 16,-1 0-16,0 0 0,0 0 0,0 0 16,0 0-16,1-21 0,-1 21 0</inkml:trace>
  <inkml:trace contextRef="#ctx0" brushRef="#br0" timeOffset="28530.57">21463 2963 0,'0'0'0,"0"-42"16,0 21-16,21 0 15,0 21-15,0 0 16,1 0-16,-1 0 0,0 0 15,0 21-15,0 0 0,0 0 16,-21 0-16,0 1 0,0-1 16,22 0-16,-22 0 0,0 0 0,0 0 15,0 1-15,0-1 0,0 21 16,0-21-16,0 0 16,-22 1-16,22-1 0,-21-21 15,0 0 1,21-21-1,0-1-15,0 1 0,0 0 16,0 0-16,0 0 16,0-22-16,21 22 0,0 0 0,-21 0 15,0 0-15,22 0 0,-1-1 0,-21 1 16,21 0-16,-21 0 0,21 0 16,0 0-16,0-1 15,1 1-15,-1 0 0</inkml:trace>
  <inkml:trace contextRef="#ctx0" brushRef="#br0" timeOffset="29237.16">22267 2328 0,'0'0'0,"-21"-42"16,0 21-1,0 21 17,21 21-32,-21 0 15,21 22-15,-22-1 0,22 0 16,0 22-16,0-22 0,-21 22 0,0-1 16,21 1-16,-21-1 0,21-21 0,0 22 15,-21-22-15,0 1 0,21-1 16,-22-21-16,22 21 0,0-20 0,0-1 15,-21 0-15,21 0 0,21-42 32,1 21-17,-1-21-15,0 0 0,0-1 16,0 1-16,0 0 0,1-21 0,-1 21 16,0-1-16,0-20 0,0 21 15,0 0-15,1-22 0,-1 43 16,-21-21-16,0 0 0,21 21 0,-21 21 31,0 0-31,0 1 16,0-1-16,0 0 0,0 21 0,0-21 15,0 1-15,0-1 0,0 0 0,0 0 16,0 0-16,0 0 0,0 1 16,0-1-16,0 0 0,21-21 15,0 0-15,0 0 16,1 0-16,-1 0 0,21 0 0,-21 0 15,22-21-15,-22 0 0,21-1 16,0 1-16,-20 0 0,20 0 16,-21-21-16,21-1 0,-20 1 0,-1 0 15,21-1-15,-42-20 0,21-1 0,-21 1 16,21-1-16,-21 22 0,0-22 16,0 22-16,0 0 0,-21-1 0,21 22 15,-21-21-15,0 21 0,0 21 16,0-21-16,-1 21 0,1 0 0,0 0 15,0 0-15,0 0 0,21 21 16,0 0-16,0 0 16,0 0-16,0 0 0,0 22 0,0-22 0,0 21 15,0-21-15,0 1 16,0 20-16</inkml:trace>
  <inkml:trace contextRef="#ctx0" brushRef="#br0" timeOffset="30301.21">23410 2646 0,'0'0'0,"0"-21"0,0 0 0,-21 21 15,0 0-15,0 0 0,0 0 16,-1 21-16,1 0 0,-21 0 0,21 21 15,0-20-15,-22 20 0,22 0 16,-21 1-16,21-22 0,-1 21 0,1 0 16,0 1-16,0-22 0,21 21 15,-21-21-15,21 1 0,0-1 0,0 0 16,0 0-16,0 0 0,21-21 16,0 0-16,0 0 0,0 0 15,1 0-15,-1 0 0,0-21 16,0 0-16,0 0 0,0 0 0,22-1 15,-22 1-15,0 0 0,0 0 16,0-21-16,1 20 0,-1 1 0,0-21 16,0 21-16,-21-22 0,0 22 15,21 0-15,-21 0 0,0 0 0,0 0 16,0 42 15,-21 0-31,21 0 0,-21 0 0,21 22 16,0-22-16,0 0 0,-21 21 15,21-21-15,0 22 0,-21-22 0,21 21 16,0-21-16,0 1 0,0-1 16,0 0-16,0 0 0,0 0 15,0 0-15,21-21 16,0 0-16,0 0 0,0 0 0,0-21 16,1 21-16,-1-21 0,0 0 15,0 21-15,0-21 0,22 0 0,-22-1 16,0 1-16,0-21 0,0 21 0,-21 0 15,21-1-15,1 1 0,-22 0 16,0 0-16,0 0 0,0 0 0,0 42 47,0 0-47,0 0 0,-22 0 0,22 0 16,-21 1-16,21 20 0,-21-21 15,21 0-15,0 0 0,0 22 0,0-22 16,0 0-16,0 0 0,21 0 0,0 1 15,1-22-15,-1 21 16,0-21-16,21 0 0,-21 0 0,1 0 16,-1-21-16,21-1 0,-21 22 15,0-21-15,22 0 0,-22 0 0,0-21 16,0 20-16,0-20 0,1 0 0,-1-1 16,0 1-16,0 0 0,0-22 15,0 22-15,-21-22 0,22 1 16,-1-1-16,0 22 0,-21-21 0,0 20 15,0 1-15,21 21 0,-21-22 16,0 22-16,0 0 0,0 0 0,-21 21 31,21 21-31,-21-21 0,0 42 16,21-20-16,0 20 0,-22 0 16,1 22-16,21-22 0,-21 0 0,21 22 15,0-22-15,0 22 0,0-22 0,0 0 16,-21 1-16,21-1 0,0 0 15,0-20-15,0 20 0,0-21 0,0 0 16,0 0-16,0 1 0,0-1 16,21-21-1,0 0 1,0 0-16,1 0 16,-1-21-16,0-1 0,0 1 15,0 0-15,0 0 0,1 21 16,-22-21-16,21 0 0,-21-1 15,21 1-15</inkml:trace>
  <inkml:trace contextRef="#ctx0" brushRef="#br0" timeOffset="30544.75">24130 2709 0,'21'0'31,"0"0"-31,0 0 0,1 0 0,-1 0 16,21 0-16,-21 0 0,0-21 15,1 21-15,20 0 0,-21 0 0,0-21 16,0 21-16,1 0 0,-1 0 16,-21-21-16,21 0 0,-21 0 15,0-1 1</inkml:trace>
  <inkml:trace contextRef="#ctx0" brushRef="#br0" timeOffset="30795.6">23601 2413 0,'0'0'0,"-21"0"0,21-21 0,-22 21 16,44 0 46</inkml:trace>
  <inkml:trace contextRef="#ctx0" brushRef="#br0" timeOffset="35037.37">25633 1609 0,'0'0'0,"0"-21"16,0-1-16,0 1 0,0 0 15,0 0-15,0 0 0,0 0 16,21 21-16,-21-22 0,0 1 0,21 0 15,-42 42 17,21 0-17,-21 1-15,0-1 0,-1 21 0,1 0 16,-21 1-16,21-1 16,0 22-16,-22 20 0,22-20 0,0 20 15,-21-20-15,20 21 0,-20-1 0,21 1 16,0 0-16,-22-1 0,22-20 15,-21 20-15,21 1 0,0 0 0,-1-22 16,1 1-16,0 20 0,21-20 16,0 21-16,0-22 0,0 1 0,0-1 15,0 1-15,0-22 0,0 0 0,21 1 16,0-1-16,22-21 0,-22 21 16,0-42-16,21 22 0,1-22 0,-1 0 15,-21 0-15,22 0 0,-1-22 0,0 22 16,1-21-16</inkml:trace>
  <inkml:trace contextRef="#ctx0" brushRef="#br0" timeOffset="36644.35">26056 2731 0,'0'0'0,"0"-22"0,0 1 16,0 0-16,0 0 0,0 0 16,0 0-16,-21-1 0,21 1 15,-21 0-15,21 0 16,-21 21-16,-1 0 16,1 0-16,0 0 0,0 0 15,0 21-15,0 0 16,-1 0-16,1 22 0,21-22 15,-21 0-15,0 0 0,21 22 16,0-22-16,-21 0 0,21 21 0,-21-21 16,21 1-16,0-1 0,0 21 0,0-21 15,0 0-15,0 1 16,0-1-16,0 0 16,21-21-16,0 0 0,0 0 15,0 0-15,0 0 0,-21-21 0,22 0 16,-1 21-16,0-22 0,0 1 15,0 0-15,0 0 0,1 0 0,-1 0 16,0-22-16,0-20 16,0 20-16,-21 1 0,0 0 0,21-1 15,1 1-15,-22-21 0,21 20 16,-21 1-16,0 0 0,0-1 0,21 1 16,-21 21-16,21 0 0,-21-22 15,0 22-15,21 21 16,-21 21-1,0 22-15,0-22 0,0 21 16,0 0-16,0 1 0,0-1 16,0 22-16,0-22 0,0 21 0,0-20 15,0 20-15,-21-20 0,21-1 16,0 0-16,0 1 0,0-1 0,-21-21 16,21 21-16,0-20 0,0-1 0,0 0 15,0 0-15,0 0 16,21-21-1,0 0-15,0 0 16,1-21-16,-1 0 16,0 0-16,0 21 0,0-21 0,0-1 15,1 1-15,-1 0 0,0 0 16,0 0-16,0-22 0,0 22 16,1 0-16,-22 0 0,0 0 0,21 0 0,-21-1 15,0 1-15,-21 21 31,-1 0-15,1 0-16,21 21 16,21-21 15,-21-21-15,22 21-16,-1 0 15,-21-21-15,21 21 0,-21-21 0,21 21 31,-21 21-31,0 0 16,0 0-16,0 1 0,0-1 0,0 0 16,0 0-16,0 0 0,0 0 0,0 1 15,0-1-15,0 21 0,0-21 16,0 0-16,0 1 0,0-1 16,0 0-16,21 0 0,0-21 15,-21 21-15,22-21 0,-1 0 16,0 0-16,0 0 0,0 0 15,0 0-15,1 0 0,-1 0 0,0-21 16,0 0-16,0 0 16,-21 0-16,0-1 0,0 1 0,21 0 15,-21 0-15,0 0 0,0 0 16,0-1-16,0 1 0,0 0 16,-21 21 15,21 21-31,0 0 15,-21 1-15,21-1 0,0 0 16,0 0-16,0 0 0,0 0 16,0 1-16,0-1 15,0 0-15,21-21 16,-21 21-16,21-21 16,1 0-1</inkml:trace>
  <inkml:trace contextRef="#ctx0" brushRef="#br0" timeOffset="36865.23">26882 2540 0,'-43'0'15,"43"-21"-15,-21 21 16,42 0 31,0 0-47,1 0 15,-1 21-15,0-21 0,0 21 16,0-21-16</inkml:trace>
  <inkml:trace contextRef="#ctx0" brushRef="#br0" timeOffset="37289.98">27136 2731 0,'0'21'47,"21"-21"-31,-21 21-16,0 0 0,21 0 0,0 0 15,-21 1-15,0-1 0,21 0 16,0 0-16,-21 0 0,0 0 16,0 1-16,0-1 0,22 0 0,-22 0 15,0 0-15,0 0 0,0 1 0,0-1 16,0-42 31,21-1-47,-21 1 0,0 0 15,21 0-15,0 0 0,-21 0 16,21-1-16,-21 1 0,21 0 16,1 0-16,-22-21 0,21 20 0,0 1 15,-21 0-15,21 0 0,0 0 16,0 21 0,1 0-16,-1 0 15,0 0 1</inkml:trace>
  <inkml:trace contextRef="#ctx0" brushRef="#br0" timeOffset="37681.81">27559 2879 0,'0'0'0,"21"0"47,0 0-47,0 0 0,1 0 16,-1 0-16,0 0 0,0 0 0,0 0 15,0-21-15,1 21 0,-1 0 16,0 0-16,0-22 0,-21 1 16,21 0-16,-21 0 31,-21 21-31,0 0 0,0 0 15,0 0-15,-1 0 16,1 21-16,0 0 0,21 0 0,-21-21 16,0 22-16,21-1 0,-21 0 0,21 0 15,0 0-15,0 0 0,0 1 16,0-1-16,0 0 0,0 0 16,0 0-16,21-21 15,0 0-15,0 21 0,0-21 0,0 0 16,22 0-16,-22 0 0,0 0 0,21 0 15,-20 0-15</inkml:trace>
  <inkml:trace contextRef="#ctx0" brushRef="#br0" timeOffset="38100.57">28152 2836 0,'21'-63'16,"0"42"-1,-21 0-15,0-1 0,21 22 0,0-21 16,0 21-16,1-21 0,-1 21 16,0 0-16,0 0 0,0 0 15,0 0-15,1 0 0,-1 21 0,0 0 16,-21 1-16,21-1 16,0 21-16,-21-21 0,21 22 0,-21-22 15,0 21-15,0-21 0,0 0 0,0 22 16,0-22-16,0 0 0,-21 0 15,21 0-15,-21-21 0,0 0 16,21-21 15,0 0-31,0 0 16,0 0-16,0 0 0,21-1 16,0 1-16,0 0 0,1-21 0,-22-1 15,42 22-15,-21-21 0,0 0 0,0 20 16,1-20-16,20 21 15,-21 0-15,0 0 0,22-1 0,-22 1 16,0 21-16,0 0 0,0 0 16,0 0-16,1 0 15,-1 0-15</inkml:trace>
  <inkml:trace contextRef="#ctx0" brushRef="#br0" timeOffset="38712.22">29231 3112 0,'0'0'15,"-21"0"-15,0-22 0,0 22 0,-1 0 16,22-21 0,0 0 15,22 21-31,-1 0 16,0 0-16,0 0 15,0 0 1,-21 21-16,0 0 15,0 1-15,0-1 0,0 0 16,0 0-16,-21 0 0,21 0 16,-21-21-16,0 22 0,21-1 0,-21-21 15,-1 0-15,1 0 0,0 0 16,0 0-16,0 0 16,0 0-16,-1-21 0,22-1 15,0 1-15,0 0 16,0 0-16,0 0 15,0 0-15,22-1 16,-1 1-16,0 21 0,0-21 16,0 21-16,0 0 0,1 0 15,-1 0-15,0 0 16,0 21-16,-21 0 0,0 1 0,0-1 16,0 0-16,0 0 0,0 21 15,0-20-15,0-1 0,0 21 0,0-21 16,-21 22-16,0-22 0,-22 0 0,1 0 15,0 21-15,-1-20 16,1-1-16,0 0 0,-22 0 0,22 0 16,-22 0-16,22 1 0</inkml:trace>
  <inkml:trace contextRef="#ctx0" brushRef="#br0" timeOffset="40569.26">30141 2286 0,'-21'0'0,"21"-21"15,-21 21 1,21-21-16,0 0 31,21 21-15,0-22-16,0 22 0,1 0 15,-1 0-15,0-21 0,0 21 16,21-21-16,-20 21 0,20 0 0,-21 0 16,21 0-16,-20 0 0,-1 0 15,0 0-15,0 0 0,0 0 0,0 0 16,1 21-16,-22 0 16,0 1-16,0-1 0,0 0 0,0 0 15,-22 0-15,1 0 0,0 1 16,-21-1-16,21 0 0,-22 0 0,-20 21 15,20-20-15,1-1 0,0 0 16,-1-21-16,1 21 0,0 0 0,-1-21 16,22 0-16,0 21 0,0-21 15,0 0-15,42-21 47,0 21-47,0 0 0,0 0 0,1-21 16,20 21-16,-21 0 0,21 0 0,-20 0 15,20 0-15,0 0 0,1 0 16,-22 0-16,21 0 0,0 0 0,1 0 16,-22 21-16,0-21 0,21 21 15,-20 1-15,-1-22 0,0 21 0,-21 0 16,0 0-16,0 0 0,21 0 16,-21 1-16,0-1 0,0 0 15,0 0-15,0 0 0,-21-21 16,0 21-16,0 1 0,-1-1 0,1 0 15,0 0-15,0-21 0,-21 21 0,-1-21 16,22 21-16,-21-21 0,-1 22 16,1-22-16,0 0 0,21 0 0,-22 0 15,22 0-15,0 0 0,0 0 16,0 0-16,-1 0 0,1 0 16,21-22-1,0 1 1,0 0-1,21 0 1,1 0-16</inkml:trace>
  <inkml:trace contextRef="#ctx0" brushRef="#br0" timeOffset="41137.58">30840 1482 0,'21'0'16,"0"21"0,21-21-16,-20 21 0,-1 0 15,21 0-15,-21 22 0,22-22 0,-1 21 16,0 1-16,-21-1 0,22 0 16,-1 1-16,0-1 0,-20 21 15,20-20-15,-21-1 0,21 22 0,-20-22 16,-22 21-16,0-20 0,0 20 15,0 1-15,0-22 0,0 22 0,0-1 16,-22 1-16,22-1 0,-21 1 16,0-22-16,0 21 0,-21-20 0,20-1 15,1 22-15,-21-22 0,21-21 16,-22 21-16,22 1 0,-21-1 0,21-21 16,-22 22-16,22-22 0,-21 21 15,0-21-15,20 0 0,-20 1 0,0-1 16,21 0-16,-1 0 15,-20-21-15,21 21 0,0-21 0,0 0 16,-1 0-16,1 0 0,21 21 0,-21-21 16,0 0-1,21-21 1,0 0-16,0 0 16,21 0-16,0 0 0</inkml:trace>
  <inkml:trace contextRef="#ctx0" brushRef="#br0" timeOffset="41633.67">32554 2731 0,'0'21'109,"0"0"-93,0 0 0,0 0-16</inkml:trace>
  <inkml:trace contextRef="#ctx0" brushRef="#br0" timeOffset="41997.49">32554 3408 0,'21'21'15,"1"-21"1,-22 21 15,0 0-15,0 1-1,0-1-15,0 0 0,0 0 16,-22 0-16,1 0 16,0 1-16,21 20 0,-21-21 0,-21 0 15,20 0-15,1 1 0,-21-1 16,0 21-16,-1-21 0,-20 0 0</inkml:trace>
  <inkml:trace contextRef="#ctx0" brushRef="#br0" timeOffset="65028.58">1206 5038 0,'0'0'0,"0"-21"0,0-1 0,0 1 15,-21 0-15,21 0 0,0 0 16,-21 21 0,21-21-16,-21 21 31,21 21-31,0 0 0,0 21 15,0-21-15,0 22 0,0-1 16,0 0-16,0 22 0,0-22 16,0 1-16,0 20 0,-21-21 0,21 22 15,0-22-15,0 22 0,0-22 16,-21 0-16,21 1 0,0-1 0,-22 0 16,22-20-16,-21 20 0,21-21 15,0 0-15,0 0 0,0 1 16,0-44 15,0 1-31,0 0 16,0 0-16,0 0 0,0-22 15,0 22-15,0-21 0,0 21 0,21-22 16,1 1-16,-1 21 0,0-21 16,-21 20-16,21-20 0,0 21 0,0 0 15,1 0-15,-1-1 0,0 22 16,0 0-16,0 0 0,0 0 15,1 0-15,-1 22 16,-21-1-16,0 0 0,21 0 16,-21 0-16,21 22 0,-21-22 15,0 21-15,0-21 0,0 22 0,21-22 16,-21 0-16,21 0 0,1 0 16,-22 0-16,21 1 0,0-1 0,0 0 15,0-21-15,0 0 0,1 21 16,-1-21-16,0 0 0,0 0 0,0 0 15,22 0-15,-22 0 0,0-21 16,21 0-16,-21 0 0,1-1 0,20 1 16,-21 0-16,0-21 0,0-1 15,1 22-15,-22-21 0,0 0 0,0-22 16,0 22-16,0-1 0,0-20 16,0 21-16,0-22 0,0 22 15,-22-1-15,22 1 0,-21 0 0,0 21 16,0-1-16,21 1 0,-21 0 15,0 21-15,-1 0 16,1 0-16,0 0 16,21 21-16,0 0 0,0 1 0,0-1 15,0 0-15,0 0 16,0 0-16,0 0 0,0 1 16,21-22-16,0 21 15,1-21-15,-1 21 0,0-21 0</inkml:trace>
  <inkml:trace contextRef="#ctx0" brushRef="#br0" timeOffset="65490.86">2540 5461 0,'0'0'0,"0"21"15,0 0-15,0 1 16,-21-1-16,21 0 16,0 0-16,21-21 47,0 0-32,0-21-15,-21 0 0,0 0 16,0-1-16,0 1 15,-21 21 17,0 0-32,0 21 15,0 1 1,21-1-16,-22-21 0,22 21 16,0 0-16,0-42 109</inkml:trace>
  <inkml:trace contextRef="#ctx0" brushRef="#br0" timeOffset="68800.94">3344 5101 0,'0'-21'16,"0"0"15,0 0-16,21 21-15,-21-21 0,22 21 0,-22-22 16,21 1-16,0 0 0,0 0 16,-21 0-16,21 0 0,-21-1 15,21 22-15,-21-21 0,0 0 16,0 0 0,0 42-1,0 0 1,0 0-16,0 1 0,0 20 15,0 0-15,0 1 0,-21-1 0,21 21 16,0-20-16,-21 20 0,21-20 0,-21 20 16,21 1-16,-21-22 0,21 0 15,0 22-15,0-22 0,0 0 0,0-20 16,0 20-16,0 0 0,0-21 16,0 1-16,0-1 0,0 0 0,21-21 15,0 21-15,0-21 16,0 0-16,1 0 0,-1 0 15,0-21-15,0 0 0,0 21 0,22-64 16,-1 43-16,-21 0 16,0-21-16,22 20 0,-22-20 0,0 0 15,0 21-15,0-22 0,0 1 0,1 0 16,-1-1-16,-21 1 0,0 21 16,0-22-16,21 1 0,-21 0 0,0 21 15,0-1-15,0 1 0,0 0 16,0 0-16,0 0 0,0 42 31,0 0-31,0 0 16,0 0-16,0 22 0,0-22 0,0 21 15,0 1-15,0-1 0,0-21 0,0 21 16,0 22-16,0-22 0,0 1 16,0-1-16,0 0 0,0 1 0,0-22 15,0 21-15,21-21 0,-21 0 16,21 1-16,0-1 0,-21 0 0,22 0 15,-1-21-15,0 0 0,0 0 0,0 0 16,0 0-16,1 0 0,-1-21 16,21 21-16,-21-21 0,22 0 0,-22-1 15,21 1-15,-21-21 0,22 21 16,-22-22-16,0 1 0,21 21 16,-21-21-16,1-1 0,-22 1 0,21 21 15,-21-22-15,0 22 0,0-21 16,0 21-16,0 0 0,0-1 0,0 1 15,-21 21 1,-1 0 0,22 21-16,0 1 0,-21-1 0,21 0 15,-21 0-15,21 21 0,-21-20 0,21 20 16,0 0-16,0 1 0,-21-22 16,21 21-16,-21 0 0,21-20 15,0 20-15,0-21 0,0 21 0,0-20 16,0-1-16,0 0 0,0 0 15,0-42 17,0 0-17,21 0-15,0-22 0,-21 22 16,21 0-16,0-21 0,-21-1 16,21 22-16,1-21 0,-1-1 0,0 22 15,0-21-15,0 21 0,0 0 0,1-1 16,-1 1-16,0 21 0,0-21 15,0 21-15,0 0 0,1 0 0,-1 0 16,0 0-16,0 21 0,-21 0 16,21-21-16,-21 22 0,21 20 15,-21-21-15,0 0 0,0 22 0,0-22 16,0 0-16,0 21 0,0-21 16,0 22-16,0-22 0,0 0 0,0 21 15,0-20-15,0-1 0,22 0 0,-1 0 16,0-21-16,0 0 15,0 0-15,0 0 0,1 0 16,-1 0-16,0 0 0,0 0 0,0-21 16,0 0-16,1 0 0,-1-1 15,0 1-15,0-21 0,0 21 16,0-22-16,1 1 0,-1 21 0,0-21 16,0-22-16,-21 22 0,21-1 15,-21-20-15,21 21 0,-21-22 0,0 22 16,0-22-16,22 22 0,-22-22 0,0 22 15,0 0-15,0 21 0,0-22 16,0 22-16,0 0 0,-22 42 31,22 0-31,0 0 0,-21 1 16,21 20-16,-21 0 0,21 1 16,-21-1-16,21 0 0,0 22 0,0-22 15,0 0-15,-21 22 0,21-22 0,0 1 16,0-1-16,0 0 15,0 1-15,0-1 0,0 0 0,0-21 16,0 22-16,0-22 0,0 21 0,0-21 16,21 1-16,0-1 15,0 0-15,0-21 0,1 0 16,-1 0-16,0 0 0,21 0 0,-21 0 16,1 0-16,-1-21 0,0 0 15,21-1-15,-21 1 0,1 0 0,-1 0 16,0 0-16,0-22 0,0 22 15,0 0-15,1-21 0,-1 21 0,-21-1 16,0 1-16,21 0 0,-21 0 0,0 0 16,0 0-16,0-1 15,0 44 32,-21-1-47,21 0 0,0 0 16,0 0-16,0 0 0,0 1 0,0 20 15,0-21-15,0 21 0,-21-20 0,21 20 16,0-21-16,0 21 0,0-20 16,0-1-16,0 0 0,0 0 15,21 0-15,0 0 0,0-21 0,0 0 16,0 0-16,1 0 0,20 0 16,-21 0-16,0 0 0,0 0 15,22-21-15,-22 0 0,0 0 0,21 0 16,-20 0-16,-1-1 0,0 1 15,0-21-15,21 0 0,-42 20 0,43-20 16,-43 0-16,21-1 0,0 1 0,0 0 16,-21-1-16,0-20 0,21 21 15,-21-1-15,22 1 0,-22-22 0,0 22 16,0 0-16,0-1 0,0 22 0,0-21 16,0 21-16,0 0 0,0-1 15,0 1-15,0 0 0,0 42 31,-22-21-15,22 43-16,-21-22 0,21 0 0,0 21 16,-21 1-16,21-1 0,0 0 15,0 1-15,0-1 0,-21 0 0,21 22 16,0-22-16,-21 0 0,21 1 0,0-1 16,0 0-16,0 1 0,0-22 15,0 21-15,0 1 0,0-22 0,0 0 16,0 21-16,0-21 0,0 1 0,21-1 15,0 0-15,0-21 16,-21 21-16,21-21 0,1 0 0,-1 21 0,0-21 16,0 0-16,0 0 0,0 0 15,22 0-15,-22 0 0,0 0 16,0-21-16,22 21 0,-22-21 0,0 0 16,0 0-16,0 21 0,0-22 0,1 1 15,-22 0-15,21 21 0,-21-21 16,21 0-16,-21-22 0,0 22 0,0 0 15,0 0-15</inkml:trace>
  <inkml:trace contextRef="#ctx0" brushRef="#br0" timeOffset="69268.74">5969 4890 0,'-21'21'16,"42"-42"-16,-42 63 0,21-21 15,0 0 1,21-21 15,0 0-15,-21-21 0,21 21-16,-21-21 0,0 0 15,-21 21 1,0 0-1,0 0-15,0 0 16,21 21 0,0 0-16,0 0 15</inkml:trace>
  <inkml:trace contextRef="#ctx0" brushRef="#br0" timeOffset="69685.5">5080 5313 0,'0'0'0,"21"0"31,0 0-31,0 0 16,1 0-16,-1 0 15,0 0-15,0 0 0,0 0 0,0 0 16,22-21-16,-22 21 0,0 0 0,0 0 16,0 0-16,1 0 0,-1 0 15,0 0-15,0 0 0,0 0 16,-42 0 31,0 0-47</inkml:trace>
  <inkml:trace contextRef="#ctx0" brushRef="#br0" timeOffset="75481.64">8086 4382 0,'0'-22'0,"0"1"15,0 0 1,0 0 0,21 21-16,0-21 15,0 21 1,0-21-16,0 21 0,1 0 15,-1-22-15,0 22 16,0-21-16,-21 0 16,21 21-16,0 0 15,-42 21 32,0 0-47,0 1 0,-21 20 0,20 0 16,-20-21-16,21 43 0,-21-22 0,-1 1 15,1 20-15,0 1 0,-1 20 16,1-20-16,0 20 0,-1 1 0,1 0 16,0-1-16,20 1 0,-20 0 15,21-1-15,0 1 0,21 0 0,0-1 16,0-20-16,0-1 0,0 1 0,0-1 16,21 1-16,0-22 15,0 1-15,0-1 0,22 0 0,-22-21 16,21 22-16,-21-22 0,22 0 0,-22 0 15,21 0-15,-21 1 0,22-1 16,-22-21-16,21 0 0,-21 0 0,1 0 16,20 0-16,-21 0 0,21 0 0,-20-21 15,-1 21-15,21-22 0,-21 1 0</inkml:trace>
  <inkml:trace contextRef="#ctx0" brushRef="#br0" timeOffset="76225.73">8594 4847 0,'0'0'0,"-22"0"0,1 0 0,0 0 16,21 21-16,-21 1 0,21-1 16,0 0-1,0 0-15,0 0 16,21 0 0,0-21-16,0 0 0,1 0 15,-1 0-15,0 0 0,0 0 0,21-21 16,-20 21-16,20-21 0,-21 0 15,0 21-15,22-21 0,-22 0 0,0-1 16,0 1-16,0 0 0,-21 0 0,0 0 16,0 0-16,0-1 15,0 1-15,0 0 0,-21 0 16,0 21-16,0 0 0,0 0 16,-1 0-16,1 0 0,0 0 15,0 21-15,-21 0 0,20 0 0,1 1 16,-21-1-16,21 21 0,0-21 15,-22 22-15,22-1 0,0 0 0,0-21 16,0 22-16,21-22 0,0 21 0,0-21 16,0 1-16,0-1 0,0 0 15,0 0-15,21-21 0,0 0 16,0 21-16,21-21 0,-20 0 0,-1 0 16,0 0-16,0 0 0,0 0 15,0 0-15,1 0 0,-1 0 0,0 0 16,0 0-16,-42 21 31,0-21-15,0 22-16,-22-1 0,22 0 15,0 0-15,-21 0 0,20 0 0,1 22 16,0-22-16,0 21 0,0-21 0,0 22 16,21-22-16,-22 21 0,22-21 15,0 1-15,0-1 0,0 0 0,0 0 16,22-21-16,-1 21 0,0-21 15,0 0-15,0 0 0,0 0 16,1 0-16,20-21 0,-21 21 0,0-21 16,0 0-16,22 0 0,-22-1 15,0 1-15,0 0 0</inkml:trace>
  <inkml:trace contextRef="#ctx0" brushRef="#br0" timeOffset="76497.57">8890 5228 0,'0'-21'16,"21"21"15,0 21-31,0-21 0,-21 21 16,22 1-16,-1-1 0,0-21 0,0 21 15,-21 0-15,21 0 0,-21 0 16,21 22-16,-21-22 0,0 0 15,0 0-15,0 0 0,0 1 16,0-1 0,0-42 15,0-1-31</inkml:trace>
  <inkml:trace contextRef="#ctx0" brushRef="#br0" timeOffset="76725.7">9165 5165 0,'-21'21'15,"0"-21"1,0 21-16,-1 0 0,1 0 0,0-21 16,0 22-16,0-1 0,0 0 15,-1 0-15,1 0 0,0 0 0,0 1 16,0-1-16,0 0 0,-1 0 0,22 0 15,0 0-15,0 1 16,0-1-16,22-21 16,-1 0-1,0 0-15,0 0 0</inkml:trace>
  <inkml:trace contextRef="#ctx0" brushRef="#br0" timeOffset="77007.75">9356 5249 0,'0'0'0,"0"-21"0,21 0 0,-21 0 16,-21 21-1,-1 0 1,1 21-16,0 0 0,0-21 16,0 21-16,21 1 0,-21 20 0,-1-21 15,1 0-15,0 22 0,0-22 16,0 21-16,21-21 0,0 22 0,-21-22 15,21 0-15,0 0 0,0 0 0,0 0 16,0 1-16,21-22 0,0 21 16,0-21-16,0 0 0,0 0 15,1 0-15,-1 0 0,0-21 0,0-1 16,0 1-16,0 0 0,1 0 16,-1 0-16</inkml:trace>
  <inkml:trace contextRef="#ctx0" brushRef="#br0" timeOffset="77381.55">9504 5376 0,'0'0'0,"-21"22"0,-1-22 16,22 21-16,22-21 47,-1 0-47,0 0 0,0 0 15,0-21-15,0 21 0,22-22 0,-22 22 16,0-21-16,0 0 0,-21 0 16,21 21-16,-21-21 0,0 0 15,-21 21 1,0 0-16,0 0 0,0 0 0,0 0 16,-22 0-16,22 0 0,0 21 0,-21 0 15,20-21-15,1 21 0,0 0 16,21 0-16,-21 1 0,0 20 0,21-21 15,0 0-15,0 0 0,0 1 0,0-1 16,0 0-16,0 0 0,21-21 16,0 0-16,21 0 0,-20 0 15,-1 0-15,21 0 0,-21 0 0,22-21 16,-1 21-16,0-21 16,1 0-16,-1-1 0</inkml:trace>
  <inkml:trace contextRef="#ctx0" brushRef="#br0" timeOffset="77697.37">10054 5122 0,'0'0'15,"-21"0"-15,0 0 16,21 22-16,-21-1 0,21 0 16,0 0-16,0 21 0,0 1 15,-22-22-15,22 21 0,-21 22 0,21-22 16,-21 0-16,21 22 0,0-1 15,-21-20-15,0 20 0,0 1 0,21-1 16,-22 1-16,1-22 0,21 22 16,-21-1-16,0 1 0,0-1 0,0 1 15,21-1-15,-22-21 0,1 22 0,0-22 16,21 22-16,0-22 0,0 0 0,-21-20 16,21 20-16,0-21 0,0 0 15,0-42 1,21 0-16,0 0 0,-21 0 15,21-22-15,1 1 0,-1 0 16,-21-22-16,21 22 0</inkml:trace>
  <inkml:trace contextRef="#ctx0" brushRef="#br0" timeOffset="78008.19">9991 5355 0,'0'0'0,"0"-42"0,0-22 16,0 43-1,0 0-15,0 0 0,21 0 0,21 0 16,-21 21-16,0 0 0,1-22 16,20 22-16,-21 0 0,21 0 0,-20 0 15,20 0-15,0 0 0,-21 22 0,22-22 16,-22 21-16,0 0 0,0 0 16,-21 0-16,0 0 0,0 1 15,0 20-15,0-21 0,0 0 0,-21 0 16,0 1-16,-21 20 0,20-21 15,-20 0-15,21 0 0,-21 1 0,20-22 16,-20 21-16,21 0 0,-21-21 0,20 0 16,1 0-16,21-21 31,0 0-31,21-1 0,1 1 16,-1 0-16</inkml:trace>
  <inkml:trace contextRef="#ctx0" brushRef="#br0" timeOffset="78301.03">10880 4509 0,'0'0'0,"21"-22"16,-21 1-16,0 0 0,0 42 31,0 0-31,0 22 0,0-22 16,-21 21-16,-1 1 0,22 20 0,-21 1 15,0-1-15,0 1 0,0-1 0,0 1 16,-1-1-16,1 1 0,0-22 16,0 21-16,0-20 0,0-1 0,-1 0 15,1 1-15,0-22 0,21 21 16,0-21-16,0 1 0,0-1 16,0 0-16,21-21 15,0 0 1,1-21-16,-22 0 15,21 21-15</inkml:trace>
  <inkml:trace contextRef="#ctx0" brushRef="#br0" timeOffset="78641.85">10753 5376 0,'21'0'16,"0"0"-1,0 0-15,-21-21 0,21 21 0,0 0 16,1-21-16,20 0 0,-21 21 0,0-21 16,0 0-16,1 21 0,20-22 0,-42 1 15,21 0-15,0 0 16,-21 0-16,-21 21 16,0 0-16,0 0 15,0 0-15,-1 0 16,1 21-16,-21 0 0,21 0 0,0 0 15,21 1-15,-22-1 0,1 0 0,21 0 16,-21 0-16,21 0 0,0 22 16,0-22-16,0 0 0,0 0 0,0 0 15,21 1-15,0-1 0,1-21 16,-1 0-16,0 0 0,0 0 0,21 0 16,-20 0-16,20 0 0,-21 0 15</inkml:trace>
  <inkml:trace contextRef="#ctx0" brushRef="#br0" timeOffset="79257.35">11663 5186 0,'0'0'0,"0"-21"16,-21 21-16,-1 0 15,1 0-15,0 0 0,0 0 0,0 0 16,0 21-16,-1-21 0,1 21 0,0 0 15,0 0-15,0 1 0,0-1 16,-1 0-16,1 0 0,0 21 0,0-20 16,21-1-16,0 21 0,-21-21 0,21 0 15,0 22-15,0-22 0,0 0 16,0 0-16,0 0 0,21-21 16,0 0-16,0 0 0,0 0 15,1 0-15,-1 0 0,0 0 16,0 0-16,0 0 0,22-21 0,-22 0 15,0 0-15,0 0 0,21 0 0,-20-1 16,-1-20-16,0 0 0,0 21 16,0-22-16,0 1 0,1-22 15,-1 22-15,0-21 0,-21-1 0,21 22 0,0-22 16,-21 1-16,0-1 0,21 1 16,-21-1-16,22 1 0,-22 20 0,0-20 15,0 21-15,0-22 0,0 22 0,0 21 16,0-22-16,0 22 0,0 0 15,0 42 1,0 0-16,0 22 16,-22-1-16,1 0 0,21 22 0,-21-1 15,0 1-15,21-1 0,-21 22 16,0-22-16,21 22 0,-22-21 0,22-1 16,-21 22-16,0-22 0,21-20 0,0 20 15,0-21-15,0 1 0,0-1 16,0 0-16,0-20 0,0-1 0,0 21 15,21-21-15,0-21 0,1 21 0,-1-21 16,0 0-16,0 0 0,0 0 16,0 0-16,22 0 0,-22 0 15,0-21-15,21 0 0,-20 0 0,-1 0 16,0-22-16,0 22 0,0 0 16,0-21-16,-21 21 0</inkml:trace>
  <inkml:trace contextRef="#ctx0" brushRef="#br0" timeOffset="79509.42">10710 5017 0,'0'0'0,"0"21"0,-21-21 16,42 0-1,0 0-15,22 0 16,-1 0-16,0 0 0,1 0 0,-1-21 16,22 21-16,-22-22 0,21 1 0,-20 21 15,20-21-15,-20 21 0,-1-21 16,0 0-16,-21 21 0,22-21 0,-22-1 16,0 22-16,0-21 0</inkml:trace>
  <inkml:trace contextRef="#ctx0" brushRef="#br0" timeOffset="80107.08">12848 4784 0,'0'0'0,"0"-21"0,0-1 0,0-20 15,21 21-15,0 0 0,-21 0 16,22-1-16,-1-20 0,-21 21 0,21 0 16,-21 0-16,21-1 0,-21 1 15,0 0-15,0 0 0,0 0 16,-21 21-16,0-21 0,0 21 0,-1 0 15,-20 0-15,21 0 0,-21 0 0,-1 21 16,1-21-16,21 21 0,-22 21 16,1-21-16,0 22 0,-1-1 0,-20 22 15,21-1-15,-1 1 0,1-1 0,0 22 16,-1-1-16,1-20 0,21 21 16,0-22-16,-1 1 0,22-1 0,-21-21 15,21 22-15,0-22 0,0-21 0,21 22 16,1-22-16,-1 0 0,0 0 15,0 0-15,0 1 0,22-22 16,-22 0-16,21 0 0,-21 0 0,22 0 16,-22 0-16,21-22 0,0 1 15,-20 0-15,20 0 0,-21 0 0</inkml:trace>
  <inkml:trace contextRef="#ctx0" brushRef="#br0" timeOffset="82951.95">12954 5101 0,'0'-21'16,"-21"21"-16,0 21 16,21 0-16,-22 1 0,1-1 15,0 0-15,0 21 0,0-21 0,0 22 16,21-1-16,-22-21 0,1 22 16,21-1-16,-21-21 0,21 21 0,0-20 15,0 20-15,0-21 0,0 0 16,0 0-16,21-21 0,0 22 0,1-22 15,20 0-15,-21 0 0,0 0 0,22 0 16,-22 0-16,21-22 0,0 22 16,-20-21-16,20 0 0,0 0 0,1 0 15,-22 0-15,0-1 0,0 1 0,0 0 16,0 0-16,-21 0 0,0-22 16,0 22-16,0 0 0,0-21 15,0 21-15,-21-1 0,0 1 0,-21 0 16,21 0-16,-22 0 0,1 21 0,21 0 15,-22 0-15,1 0 0,0 21 16,21-21-16,-22 21 0,22 21 0,0-20 16,0-1-16,0 21 0,21-21 0,0 0 15,0 22-15,0-22 0,0 0 16,0 0-16,0 0 0,21-21 0,21 22 16,-21-22-16,0 0 0,22 0 0,-1 0 15,0 0-15,1 0 0,-1 0 16,0-22-16,1 1 0,-1 21 15,0-21-15,1 0 0,-1 0 0,0 0 16,-20-1-16,20 1 0,-21 0 16,0 0-16,0 21 0,1-21 0,-1 21 15,-21 21 17,-21 0-32,21 0 0,-22 0 15,1 1-15,21-1 0,0 21 0,-21-21 16,0 0-16,0 1 0,21-1 15,0 0-15,-21 0 0,21 0 32,0-42-17,0 0 1,21 0-16,-21 0 0,21-1 0,0 1 16,0 0-16,0 0 0,-21-21 0,22 20 15,-1 1-15,0 0 0,0 0 16,-21 0-16,21 0 0,0 21 0,1 0 15,-1 0-15,0 21 16,-21 0-16,0 0 16,0 0-16,0 0 0,0 1 0,0-1 15,21 0-15,-21 0 0,21 0 16,-21 22-16,0-22 0,21 0 0,1 0 16,-1 0-16,0 0 15,0-21-15,21 0 0,-20 0 0,20 0 16,-21 0-16,21 0 0,1 0 15,-1 0-15,0 0 0,-20-21 0,20 21 16,0-21-16,1 0 0,-22 0 0,21 0 16,-21-1-16,0 1 0,-21 0 15,0 0-15,22 0 0,-22-22 0,0 22 16,0 0-16,0 0 0,-22 0 0,22 0 16,-21-1-16,0 1 0,0 21 15,-21 0-15,20 0 0,1 0 16,-21 0-16,21 0 0,-22 21 0,1-21 0,21 22 15,-21-1-15,20 21 0,-20-21 16,21 0-16,0 22 0,0-22 16,21 21-16,0-21 0,0 1 0,0 20 15,0-21-15,0 0 0,0 0 0,0 1 16,21-1-16,0-21 16,21 0-16,-21 0 0,1 0 15,20 0-15,-21 0 0,21-21 0,-20-1 16,20 22-16,0-21 0,1 0 15,-22-21-15,21 21 0,0-1 16,-20-20-16,-1 0 0,21-1 0,-21 1 16,0 0-16,22-1 0,-22-20 15,0-1-15,0 22 0,0-21 0,1-1 16,-22 1-16,21-1 0,0-21 16,-21 22-16,0 21 0,0 20 15,0-20-15,0 21 0,0 0 16,0 0-16,-21 21 0,0 0 15,-1 0-15,22 21 0,-21 21 16,0-21-16,21 22 0,-21 20 0,0-21 16,21 22-16,0-1 0,-21 1 0,-1-1 15,22 1-15,0-1 16,0 1-16,0-22 0,0 22 0,0-22 16,0 0-16,0 1 0,0-22 0,0 21 15,0-21-15,0 1 0,22-1 16,-1 0-16,0-21 0,0 21 0,0-21 15,0 0-15,1 0 0,-1 0 16,21 0-16,-21-21 0,0 0 16,1 0-16,-1 21 0,0-22 0,0 1 15,0 0-15,0 0 0,1-21 0,-22 20 16,0 1-16,21 0 0,-21 0 0,0 0 16,0 0-1,0 42 1,-21 0-16,-1 0 15,1 0-15,21 22 16,0-22-16,0 0 0,0 0 0,0 0 16,0 22-16,0-22 0,0 0 0,0 0 15,0 0-15,0 0 0,21 1 16,1-1-16,-1-21 16,0 0-16,0 0 0,0 0 0,22 0 15,-22 0-15,0-21 0,21-1 16,-21 1-16,1 0 0,20 0 15,-21 0-15,0-22 0,0 22 0,1-21 0,20 0 16,-21-22-16,0 22 0,0-22 16,1 1-16,20-1 0,-21 1 15,0-1-15,0 1 0,22-22 0,-22 43 16,0-22-16,-21 1 0,21 20 16,-21 1-16,0 0 0,0 21 0,0-1 15,0 1-15,0 0 0,0 42 31,-21 0-31,0 1 0,21 20 16,-21 0-16,0 1 0,21 20 16,0 1-16,-22-1 0,1 1 0,21-1 15,-21 1-15,21-1 0,0 1 0,0-1 16,0-21-16,0 22 0,0-22 16,0 1-16,0-22 0,0 21 0,0-21 15,0 22-15,0-22 0,0 0 16,0 0-16,21 0 0,0-21 15,1 0-15,-1 0 0,0 0 16,0 0-16,21-21 16,-20 21-16,-1-21 0,0 0 0,0 0 15,0-1-15,0 1 0,1-21 0,-1 21 16,0-22-16,0 22 0,0 0 16,-21-21-16,21 21 0,-21-1 15,0 1-15,0 42 31,0 1-31,0-1 0,-21 0 16,21 0-16,-21 0 0,21 0 0,0 22 16,0-22-16,0 0 0,0 0 15,0 0-15,0 1 0,0-1 0,0 0 16,0 0-16,21-21 16,0 0-1,1 0-15,-1 0 0,0 0 0,0 0 16,0 0-16,0-21 0,1 0 0,-1 21 15,0-21-15,0-1 0,0 1 16,0 0-16,1 0 0,-22 0 0,21 0 16,0-22-16,-21 22 15,0 42 17,0 0-17,-21-21-15,21 22 0,-21-1 0,21 0 16,-22 0-16,22 0 0,0 0 15,0 1-15,0-1 0,0 0 16,0 0-16,0 0 16,22-21-1,-1 0-15,0 0 16,0-21-16,-21 0 0,21 21 16,0-21-16,-21 0 0,0-1 15,0 1-15,0 0 16,0 0-16,0 0 0,0 0 0,0-1 15,0 1-15,0 0 0,0 0 32,0 0-17,0 0-15,22 21 16,-1 0-16,-21-22 16,21 22-16,0 0 0,0 0 0,0 0 15,1 0-15,-1 0 0,0 0 16,0 0-16,0 0 15,0 0-15,-21 22 0,22-1 0,-22 0 16,21-21-16,-21 21 0,0 0 0,21 0 16,-21 1-16,0-1 0,0 0 0,0 0 15,0 0-15,0 0 0,0 1 16,0-1-16,0 0 0,-21-21 0,21 21 16,-21 0-16,21 0 0,-22-21 0,22 22 15,-21-22 1,21-22 15,0 1-15,0 0-16,0 0 0,0 0 0,0 0 15,21-1-15,-21 1 0,22-21 16,-1 21-16,-21-22 0,21 22 0,0-21 16,0 21-16,0 0 0,1-22 15,-1 22-15,0 0 0,42-21 16,-41 42-16,-1 0 0,0 0 15,0 0-15,-21 21 0,21 0 16,-21 0-16,0 21 0,0-20 0,0-1 16,0 21-16,0-21 0,0 22 15,0-22-15,0 0 0,-21 21 0,21-21 16,-21 1-16,21-1 0,-21 0 0,21 0 16,0 0-16,-21-21 0,21 21 15,-22-21-15,1 0 16,21-21-1,0 0 1,0 0-16,0 0 0</inkml:trace>
  <inkml:trace contextRef="#ctx0" brushRef="#br0" timeOffset="83172.82">16743 4805 0,'-21'0'15,"-1"0"63</inkml:trace>
  <inkml:trace contextRef="#ctx0" brushRef="#br0" timeOffset="83422.67">15515 5059 0,'21'0'16,"0"0"-16,1 0 15,20 0-15,-21-21 0,21 21 16,-20-21-16,-1 21 0,21 0 16,-21-22-16,0 22 0,1-21 0,-1 21 15,0-21-15,0 21 0,-21-21 16,21 21-16,-21-21 0</inkml:trace>
  <inkml:trace contextRef="#ctx0" brushRef="#br0" timeOffset="83761.48">14711 4805 0,'-21'0'0,"-1"0"16,1 0 0,21-21-1,21 21 142,1 0-157</inkml:trace>
  <inkml:trace contextRef="#ctx0" brushRef="#br0" timeOffset="85313.66">17547 5355 0,'0'0'16,"0"21"-1,21-21 1,0 0 15,1-21-31,-22 0 0,21 21 0,-21-21 16,0 0-16,-21 21 47,-1 0-47,1 0 15,0 0-15,21 21 0,0 0 16,-21-21-16,21 21 0,-21-21 0,21 21 16,0 1-16,0-1 0,0 0 15,21-21 1,0 0-1,0 0-15,0 0 16,1 0-16,-1 0 16,-21-21-16,21 0 0,-21-1 15,0 1-15,0 0 0,0 0 16,0 0-16,0 0 16,0-1-16,-21 1 15,0 21-15,-1 0 16,1 0-1,0 21-15,21 1 0,-21-22 16,21 21-16,0 0 0,0 0 0,0 0 16,0 0-1,0 1-15,0-1 0,0 0 16,21-21 0,0 0-16,0 0 15,1 0-15,-1 0 16,-21-21-16,21 21 0,-21-21 15,0-1-15,0 1 16,0 0-16,0 0 16,0 0-16,-21 21 15,0 0 1,-1 0-16,1 0 16,0 21-16,21 0 0,-21 0 15,0 0-15,21 1 16,0-1-16,0 0 0,0 0 15,21-21 1,0 0-16,0 0 16,0 0-16,1 0 15,-1 0-15,-21-21 0,0 0 0,21 21 16,-21-21-16,21 21 0,-21-22 16,0 1-16,0 0 0,0 0 15,-21 21 1,0 0-16,0 0 15,-1 0-15,1 0 16,21 21-16,-21 0 0,21 0 16,0 1-16,0-1 15,0 0 1,21-21-16,0 0 16,1 0-16,-1 0 15,0 0-15,-21-21 16,21 0-16,-21-1 15,0 1-15,0 0 16,-21 21 0,21-21-16,-21 21 15,0 0 1,-1 0-16,22 21 31,0 0-15,-21-21-16,21 21 0,-21-21 15,0 22-15,0-1 16</inkml:trace>
  <inkml:trace contextRef="#ctx0" brushRef="#br0" timeOffset="95688.56">18648 4741 0,'0'22'94,"0"-1"-79,21-21 17,0 0-17,0 0 16,-21 21 79</inkml:trace>
  <inkml:trace contextRef="#ctx0" brushRef="#br0" timeOffset="96358.18">18627 4678 0,'21'0'188,"-21"21"-157,0 0 0</inkml:trace>
  <inkml:trace contextRef="#ctx0" brushRef="#br0" timeOffset="96856.89">18690 4784 0,'-21'0'0,"21"21"110,21-21-95</inkml:trace>
  <inkml:trace contextRef="#ctx0" brushRef="#br0" timeOffset="97238.18">18711 4763 0,'0'21'172,"0"0"-141</inkml:trace>
  <inkml:trace contextRef="#ctx0" brushRef="#br0" timeOffset="99933.13">18775 4826 0,'0'-21'16,"0"0"15,-21 21-16,21 21 32,21-21-15,0 0-32,0 0 15,0 0-15,0 0 16,22 0-16,-22 0 0,0-21 0,21 0 0,-20-1 15,20 22-15,0-21 0,-21 0 16,22 0-16,-22 0 0,0 0 16,0-1-16,-21 1 0,0 0 0,0 0 15,0 0-15,0 0 0,-21-1 16,0 1-16,-21 21 0,20 0 16,1 0-16,-21 0 0,21 0 0,-22 0 15,22 0-15,0 21 0,-21 1 16,21-1-16,-22 0 0,22 0 0,0 21 15,0 1-15,0-22 0,-1 21 16,22 1-16,-21-1 0,21 0 16,0-21-16,0 22 0,0-22 0,0 0 15,21 21-15,1-20 0,-1-22 16,21 21-16,-21 0 0,0-21 0,22 0 16,-22 0-16,0 0 0,21 0 0,-20 0 15,20 0-15,-21 0 0,0 0 16,0 0-16,-21-21 0,0 0 15,-21 21 1,0 0-16,0 0 0,0 0 16,-22 0-16,22 21 0,-21 0 0,0 0 15,20 0-15,-20 0 0,0 22 16,21-22-16,-22 21 0,22 1 16,0-22-16,0 21 0,0 0 0,21-20 15,0 20-15,0-21 0,0 21 0,0-20 16,21-1-16,0 0 0,21 0 15,-21-21-15,1 0 0,20 0 0,-21 0 16,64 0-16,-43 0 0,0-21 16,1 0-16,-1 0 0,0-1 15,1-20-15,-1 0 0,0-1 0,-20 1 16,20 0-16,0-22 0,-21 1 0,22-1 16,-22-20-16,21 20 0,-21-21 15,1 22-15,-1-22 0,0 22 16,0-1-16,0-20 0,0 20 0,-21 1 15,0 20-15,22-20 0,-22 20 16,0 22-16,0 0 0,0 0 0,0 0 16,0 42-1,-22 21-15,1 1 0,21-1 0,-21 0 16,21 22-16,-21-1 0,0 1 0,0-1 16,-1 22-16,22-22 0,-21 22 15,0 0-15,0-22 0,0 22 0,0-22 16,21 1-16,0-1 0,0-20 15,0 20-15,0-20 0,0-1 0,21 0 16,21-21-16,-21 22 0,22-22 16,-22 0-16,63-21 0,-41 0 15,-1 0-15,0 0 0,1 0 16,20 0-16,-20-21 0,-1 0 0,0 0 16,1-22-16,-1 22 0,0 0 0,1-21 15,-22 20-15,0-20 0,0 0 16,0 21-16,-21-22 0,0 22 0,0-21 15,0 21-15,0-1 0,-21 22 16,0 0-16,0 0 0,0 0 16,-1 0-16,1 0 0,0 22 0,0-1 15,-21 21-15,20-21 0,1 0 0,0 22 16,21-1-16,0-21 16,-21 22-16,21-22 0,0 21 0,0-21 15,0 0-15,0 1 0,0-1 0,21-21 16,0 21-16,0-21 0,1 0 15,-1 0-15,21 0 0,-21 0 0,22-21 16,-22 0-16,21 21 0,0-22 0,-20 1 16,20 0-16,0-21 0,1 21 15,-22-1-15,0-20 0,21 21 0,-21-21 16,1 20-16,-22-20 0,21 21 0,-21 0 16,21 0-16,-21-1 15,0 44 1,0-1-1,0 21-15,-21-21 0,21 0 16,-21 22-16,21-22 0,-22 21 0,22-21 16,-21 1-16,21-1 0,0 0 0,0 0 15,0 0-15,0 0 0,0 1 16,21-44 15,1 1-31,-22 0 0,21 0 16,-21 0-16,0 0 0,21-1 0,-21 1 15,21-21-15,-21 21 0,0-22 0,21 22 16,0 0-16,-21 0 0,0 0 16,0 0-16,22-1 0,-1 22 15,0 0-15,-21 22 16,0-1-16,21 0 16,-21 0-16,21 0 0,-21 0 0,0 1 15,0 20-15,21-21 0,-21 0 0,22 0 16,-22 1-16,21-1 0,-21 0 0,0 0 15,21-21-15,-21 21 16,21-21-16,0 0 16,0 0-16,1-21 0,-1 21 15,0-21-15,0 0 0,-21 0 16,21-1-16,0 1 0,1 0 16,-1-21-16,0 21 0,-21-1 0,21-20 15,0 21-15,-21 0 0,0 0 16,21-1-16,-21 1 0,22 0 0,-1 21 15,-21 21 1,0 22 0,0-22-16,0 0 0,0 0 15,0 21-15,0-20 0,0-1 0,0 21 16,0-21-16,0 0 0,0 1 16,0-1-16,0 0 0,0 0 0,0 0 15,21-21-15,0 0 0,0 21 16,0-21-16,1 0 0,20 0 15,-21 0-15,21 0 0,-20-21 0,20 0 16,0 21-16,-21-21 0,22 0 0,-22 0 16,0-22-16,21 22 0,-20 0 0,-1-21 15,-21 20-15,0-20 0,0 21 16,0-21-16,0 20 0,0 1 0,0-21 16,0 21-16,-21 21 0,-1 0 0,1 0 15,0 0-15,0 0 0,0 0 16,0 21-16,-1 0 0,1 0 0,0 0 15,0 1-15,21 20 0,0-21 16,0 21-16,-21-20 0,21 20 16,0-21-16,0 21 0,21-20 15,0-1-15,0 0 0,0-21 0,1 0 16,-1 0-16,21 0 0,-21 0 16,22 0-16,-22 0 0,21 0 0,-21-21 15,22 21-15,-22-21 0,21-1 0,-21 22 16,0-21-16,1-21 0,-1 21 0,-21 0 15,21-1-15,-21 1 0,21-21 16,-21 21-16,0 0 0,0-1 16,0 1-16,0 42 15,0 1 1,0-1-16,-21 21 16,21-21-16,0 0 0,-21 1 0,21-1 15,0 21-15,0-21 0,0 0 16,0 1-16,0-1 0,0 0 15,21-21 17,0-21-32,-21 0 0,21 21 0,0-22 15,-21 1-15,22 0 0,-1-21 0,0 21 16,-21-1-16,21-20 0,0 21 16,-21-21-16,21 20 0,1 1 0,-22 0 15,21 0-15,0 0 0,0 21 16,0 0-16,-21 21 15,0 0-15,0 0 0,0 0 16,21 22-16,-21-22 0,0 0 0,0 0 16,22 22-16,-22-22 0,0 0 0,0 0 15,21 0-15,0 0 0,-21 1 16,21-1-16,0-21 0,0 0 0,-21 21 16,22-21-16,20 0 0,-21 0 0,0 0 15,22 0-15,-22-21 0,0 0 16,21-1-16,-21 1 0,1 0 0,20-21 15,-21-1-15,0 1 0,22 0 16,-22-22-16,21-63 0,0 64 16,-20-1-16,-1 1 0,0-1 15,-21 1-15,0 20 0,21-20 0,-21 21 16,0-1-16,0 1 0,0 21 16,0 0-16,0-1 0,-21 22 15,0 22-15,21-1 0,-21 0 0,-1 21 16,1 1-16,21-1 0,0 21 15,-21 1-15,0-1 0,21 22 0,-21-21 16,21-1-16,0 1 0,0-1 0,0 1 16,0-1-16,0-21 0,0 1 15,0-22-15,0 21 0,0-21 16,0 1-16,21-1 0,0 0 0,0-21 16,0 0-16,1 0 15,-1 0-15,0 0 0,0 0 0,21-21 16,-20 21-16,-1-21 0,0-1 0,0 1 15,0 0-15,-21-21 0,0 21 0</inkml:trace>
  <inkml:trace contextRef="#ctx0" brushRef="#br0" timeOffset="100139.27">22648 4953 0,'-21'0'15,"21"21"-15,21-21 16,0 0-16,1 0 0,-1 0 0,21 0 16,0 0-16,1 0 0,-1 0 15,0 0-15,1-21 0,-1 21 0,0-21 16,1 0-16,-1 21 0,0-21 16,-20-1-16,20 1 0,0 0 0</inkml:trace>
  <inkml:trace contextRef="#ctx0" brushRef="#br0" timeOffset="100441.1">23728 4466 0,'0'0'0,"0"-21"16,0 42 15,0 0-31,0 1 0,0-1 15,0 21-15,0 0 0,0 1 0,-21 20 16,21-20-16,-22 20 0,1 1 0,21-22 16,-21 21-16,0 1 0,0-22 15,0 1-15,21-1 0,-22 0 16,1-21-16,0 22 0,21-22 0,0 0 16,0 0-16,0 0 0,-21-21 15,21 22-15,21-22 16,0 0-16,0-22 15,1 22-15,-1-21 0,0 0 0,21 0 16</inkml:trace>
  <inkml:trace contextRef="#ctx0" brushRef="#br0" timeOffset="100744.94">24003 4995 0,'0'0'0,"-21"0"15,0 22-15,-1-1 0,1 0 16,0 0-16,0 0 0,0 22 15,21-22-15,-21 0 0,21 21 16,0-21-16,-22 1 0,22-1 0,0 0 16,0 0-16,0 0 0,0 0 15,22-21-15,-1 0 0,0 0 0,0 0 16,0 0-16,0 0 0,22 0 0,-22 0 16,0 0-16,0-21 0,0 21 0,22-21 15,-22 0-15,-21 0 0,21 0 16,-21-1-16,21 1 0,-21-21 0,0 21 15,0 0-15,0-1 0,0 1 16,0 0-16,-21 21 0,0-21 0,0 21 16,0 0-16,-1 0 15,1 0-15,0-21 0,0 21 0,0 0 16,0 0-16,-1 0 0,1 0 0</inkml:trace>
  <inkml:trace contextRef="#ctx0" brushRef="#br0" timeOffset="100944.83">23431 4868 0,'0'0'15,"-21"0"-15,21-21 16,21 21 0,1 0-16,-1 0 0,21-21 0,0 21 15,1 0-15,-1 0 0,22-21 16,-22 21-16,21 0 0,-20-21 0,-1 0 15,0 21-15,22 0 0,-22-22 0,-21 22 16,22 0-16</inkml:trace>
  <inkml:trace contextRef="#ctx0" brushRef="#br0" timeOffset="101473.84">24490 4382 0,'0'0'0,"0"-22"0,0 1 15,-21 42 1,21 1 0,-22-1-16,22 0 0,0 21 0,0-21 15,0 22-15,-21 20 0,21-20 0,0 20 16,-21-21-16,21 22 0,-21-1 16,21-20-16,0 20 0,-21 1 0,0-22 15,-1 0-15,22 1 0,-21-1 0,21-21 16,-21 22-16,21-22 0,-21 0 15,21 0-15,0 0 0,0 0 16,0-42 15,0 0-31,0 0 16,0 0-16,0 0 0,21-1 0,0 1 16,0-21-16,1 21 0,-1-22 15,0 22-15,21-21 0,-21 21 0,22 0 16,-22-1-16,21 1 0,1 21 0,-22 0 15,21 0-15,0 0 0,-20 0 16,-1 0-16,21 21 0,-21 1 16,-21-1-16,0 0 0,0 21 0,0-21 0,0 1 15,0 20-15,0-21 0,-42 0 0,21 22 16,0-22-16,-22 0 16,22 0-16,-21 0 0,-1-21 0,22 21 15,-21-21-15,0 0 0,20 22 0,1-22 16,-21 0-16,42 21 0,-21-21 15,0 0-15,21-21 16,0-1-16,21 22 0,0-21 16,-21 0-16,42 0 0,-21 0 15,1 0-15</inkml:trace>
  <inkml:trace contextRef="#ctx0" brushRef="#br0" timeOffset="101824.63">24892 5165 0,'0'0'0,"21"0"16,0 21-16,0-21 16,1 0-16,-1 0 0,0 0 0,0 0 15,21 0-15,-20 0 0,-1 0 0,0-21 16,0 0-16,0 21 0,0-22 16,1 1-16,-1 21 0,0-21 0,0 0 15,-21 0-15,0 0 0,0-1 0,0 1 16,0 0-16,-21 21 15,0 0-15,0 0 0,-1 0 16,-20 0-16,21 21 0,0 0 16,0 1-16,-1-1 0,-20 21 15,21-21-15,0 22 0,0-22 0,-1 21 16,1-21-16,0 22 0,21-22 0,0 0 16,0 0-16,0 0 0,0 0 15,0 1-15,21-22 0,0 0 16,1 0-16,-1 0 0,0 0 0,0 0 15,0 0-15,0 0 0,1 0 0,-1-22 16,0 1-16,0 0 0</inkml:trace>
  <inkml:trace contextRef="#ctx0" brushRef="#br0" timeOffset="102433.5">25336 4424 0,'0'0'15,"0"-21"-15,0 0 0,0-1 16,0 1-16,0 0 16,0 42 15,22 0-31,-1 1 0,0 20 15,0-21-15,0 43 0,0-22 0,1 21 16,-22 1-16,21-1 0,0 1 0,-21-1 16,21 1-16,-21-22 0,0 22 15,0-22-15,0 0 0,0 1 16,0-1-16,0-21 0,0 22 0,0-22 16,0 0-16,0-42 31,21 21-31,0-21 15,1-1-15,-22-20 0,21 21 0</inkml:trace>
  <inkml:trace contextRef="#ctx0" brushRef="#br0" timeOffset="102728.94">26268 4255 0,'0'0'0,"21"-22"0,-21 1 0,0 0 16,0 0-16,-21 21 31,0 21-31,-1 0 0,1 22 16,0-22-16,0 42 0,0-20 15,-22-1-15,22 21 0,-21 1 0,0-1 16,20 1-16,-20 21 0,0-22 16,-1 1-16,22-1 0,-21 1 0,21-22 15,-22 21-15,22-41 0,21 20 0,-21 0 16,21-21-16,0 1 0,-21-22 15,21 21-15,0-42 32,21 21-32,0-22 0,0 1 15,-21 0-15,22 0 0</inkml:trace>
  <inkml:trace contextRef="#ctx0" brushRef="#br0" timeOffset="102949.41">26225 4826 0,'0'0'0,"22"-21"0,-22 42 32,0 0-32,0 0 0,0 22 15,-22-22-15,22 0 0,-21 21 16,21-20-16,0-1 0,-21 21 16,21-21-16,-21 0 0,21 1 0,-21-1 15,21 0-15,0 0 0,0-42 47,21 21-47,0-21 0,-21 0 0</inkml:trace>
  <inkml:trace contextRef="#ctx0" brushRef="#br0" timeOffset="103121.87">26437 4636 0,'-42'-22'16,"21"22"-1,-1 0-15,1 0 0,0 0 16,21 22 0,0-1 15,21-21-31,0 0 0,1 0 0</inkml:trace>
  <inkml:trace contextRef="#ctx0" brushRef="#br0" timeOffset="103590.33">26691 4890 0,'21'0'16,"0"0"-16,1 0 0,-1 0 16,0-22-16,0 22 15,-21-21-15,21 21 0,-21-21 16,-21 21-1,-21 0-15,21 0 0,-22 0 16,1 0-16,0 21 0,-1-21 16,1 21-16,0 1 0,-1-1 0,22-21 15,0 21-15,0-21 0,21 21 16,-21 0-16,21 0 16,21 1-16,0-22 0,0 21 15,0-21-15,22 21 0,-1-21 0,-21 21 16,21 0-16,1 0 0,-22-21 15,21 22-15,-21-1 0,1 0 0,20 0 16,-21 0-16,-21 0 0,0 1 0,0-1 16,0 0-16,0 0 15,-42 0-15,21-21 0,-22 21 0,1-21 16,0 0-16,-1 0 0,1 0 0,0 0 16,20 0-16,-20 0 0,0 0 15,21 0-15,-22 0 0,22 0 0,0 0 16,0-21-16,21 0 0,0 0 15,0 0 1,0 0-16,0-1 0,21 22 0,0-21 16,0 0-16,22 0 0,-22 21 0</inkml:trace>
  <inkml:trace contextRef="#ctx0" brushRef="#br0" timeOffset="103845.26">27114 4932 0,'0'-21'16,"0"42"-1,0 0-15,-21 0 16,21 0-16,0 1 0,-21-1 0,21 0 16,0 21-16,0-21 0,0 22 0,0-22 15,0 0-15,0 0 0,0 0 16,0 1-16,0-1 0,0 0 0,0 0 15,0-42 17,0 0-17</inkml:trace>
  <inkml:trace contextRef="#ctx0" brushRef="#br0" timeOffset="104038.2">27241 4636 0,'0'0'16,"-21"0"-16,21-22 0,-21 22 16,0 0-16,0 0 0,0 0 15,21-21-15,-22 21 16,44 0 15,-1 0-31,0 0 16,0 0-16</inkml:trace>
  <inkml:trace contextRef="#ctx0" brushRef="#br0" timeOffset="104557.64">27644 4360 0,'0'0'0,"0"-42"16,0 21-1,0 42 1,0 0-16,0 22 15,0-22-15,0 21 0,-22 0 0,22 1 16,-21-1-16,21 0 0,-21 22 16,21-1-16,0-20 0,-21 20 0,0 1 15,0-22-15,21 22 0,0-22 16,-22 0-16,22 1 0,-21-1 16,21-21-16,-21 21 0,21-20 0,0-1 15,0 0-15,0 0 0,-21-21 16,21-21 15,0 0-31,0-22 0,0 22 16,21 0-16,0-21 0,-21 21 15,43-22-15,-22 1 0,0 21 0,21-22 16,1 22-16,-22 0 0,21 0 16,0 0-16,1 0 0,-1 21 15,0 0-15,1 0 0,-1 21 0,-21 0 16,22 0-16,-22 0 0,0 0 15,0 22-15,-21-22 0,0 21 0,0-21 16,0 22-16,0-22 0,-21 21 0,0-21 16,-22 1-16,1 20 0,0-21 15,-1-21-15,1 21 0,-21 0 0,20-21 16,1 0-16,0 22 0,-1-22 0,22 0 16,-21 0-16,21 0 0,-1 0 15,1 0-15,21-22 0,0 1 16,0 0-16,0 0 0,21 0 0,1 0 15,20-1-15</inkml:trace>
  <inkml:trace contextRef="#ctx0" brushRef="#br0" timeOffset="104861.1">28511 4233 0,'0'-21'0,"0"42"0,0-63 0,0 21 16,0 0-16,0 0 0,0 42 31,-21 21-31,0-21 16,21 22-16,0-1 0,-21 0 0,0 22 15,21-1-15,-21-20 0,-1 41 0,1-20 16,0 20-16,0-20 0,21-1 16,-21 22-16,0-21 0,-1-1 0,22-21 15,0 22-15,-21-22 0,21-21 0,0 22 16,-21-22-16,21 21 0,0-21 15,0 1-15,21-22 32,0-22-32,1 1 15,-1 0-15,0 0 0,21 0 16,-21 0-16</inkml:trace>
  <inkml:trace contextRef="#ctx0" brushRef="#br0" timeOffset="105261.58">28638 4995 0,'0'0'0,"-21"0"0,21 22 16,0-1-16,0 0 15,21-21 1,1 0-16,-1 0 16,0 0-16,0 0 15,0 0-15,0 0 0,22 0 0,-22 0 0,0-21 16,0 0-16,22 21 0,-22-22 15,-21 1-15,21 0 0,0 0 16,-21 0-16,0 0 0,0-1 0,0 1 16,0 0-16,-21 0 0,0 21 15,0 0-15,-1 0 0,-20 0 0,21 0 16,-21 0-16,20 21 0,-20 0 0,21 0 16,-21 22-16,20-1 0,1 0 15,0 1-15,0-1 0,0 0 0,0 1 16,21-22-16,-22 21 0,22 1 15,0 20-15,0-42 16,0 0-16,22 1 0,-1-1 0,0 0 16,0-21-16,0 0 0,22 21 15,-22-21-15,21 0 0,-21 0 0,22 0 16,-1 0-16,0-21 0,1 21 0,-1-21 16,0 0-16,1-1 0</inkml:trace>
  <inkml:trace contextRef="#ctx0" brushRef="#br0" timeOffset="105836.58">30057 3831 0,'0'0'0,"0"-21"0,0 0 16,-22 21 0,1 0-1,0 21-15,0 0 0,0 22 0,0-22 16,-22 42-16,1-20 0,21 20 16,-22 1-16,1-1 0,0 1 0,21-1 15,-22 22-15,1-22 0,0 22 16,20-22-16,-20 22 0,21 0 15,0-22-15,0 22 0,21-22 0,0 1 16,0-1-16,0 1 0,0-22 16,0 1-16,21-1 0,0 0 0,0 1 15,0-22-15,0 21 0,22-21 0,-22 0 16,0 1-16,0-22 0,0 21 16,1 0-16,-1-21 0,0 0 0,0 0 15,0 0-15,0 0 0,1 0 16,-1 0-16,0 0 0,0 0 15,0 0 1,-21-21 0,-21 21 15,0 0-31,0 0 16,0 0-1,-1 0-15,1-21 16,0-1-1,0 22-15,21-21 0,0 0 16,0 0 0,-21 0-16</inkml:trace>
  <inkml:trace contextRef="#ctx0" brushRef="#br0" timeOffset="108840.7">30184 4466 0,'0'-21'16,"-22"42"62,22 0-78,0 1 16,-21-22-16,21 21 15,-21 0-15,21 0 0,-21-21 16,21 21-16,0 0 31,21-21-15</inkml:trace>
  <inkml:trace contextRef="#ctx0" brushRef="#br0" timeOffset="109035.58">30311 4487 0,'0'0'0,"0"22"47,0-1-47,0 0 16,0 0-16,0 0 16,0 0-1,0 1-15,0-1 0,0 0 16</inkml:trace>
  <inkml:trace contextRef="#ctx0" brushRef="#br0" timeOffset="109593.26">30565 5186 0,'0'-21'16,"21"21"-16,-21-21 15,0-1-15,0 1 16,0 0-16,0 0 0,0 0 16,0 0-16,-21 21 15,-1 0 1,1 0-16,0 0 15,0 21-15,0 0 0,0 0 0,-1 0 16,22 0-16,-21 1 0,0-1 16,0 21-16,0-21 0,21 0 0,0 1 15,-21-1-15,21 0 0,0 0 16,0 0-16,0 0 0,21-21 16,0 0-1,0 0-15,0 0 16,-21-21-16,21 21 0,1-21 0,-1 0 15,0 21-15,0-21 0,0 0 0,-21-1 16,21 1-16,1 0 0,-22 0 16,0-21-16,0 20 0,21 22 0,-21-21 15,0 0-15,21 21 0,-21 21 32,0 0-32,0 1 15,0-1-15,0 0 0,0 0 16,0 0-16,0 0 0,0 1 15,0-1-15,0 0 16,21 0-16,0-21 0,0 0 0,1 0 16,-1 0-16,21 0 0,-21 0 15</inkml:trace>
  <inkml:trace contextRef="#ctx0" brushRef="#br0" timeOffset="110088.96">31221 5207 0,'0'-21'0,"0"-43"15,0 43 1,0 0-16,-21 21 0,-1 0 16,1-21-16,0 21 0,0 0 15,0 0-15,0 0 0,-1 21 16,1-21-16,0 21 0,-21 0 0,21 1 16,-1-1-16,1 0 0,0 0 0,21 0 15,0 22-15,-21-22 0,21 0 16,0 0-16,0 0 0,0 0 15,21 1-15,0-22 16,0 21-16,1-21 0,-1 0 0,0 0 16,21 0-16,-21 0 0,1 0 15,20-21-15,-21-1 0,21 22 0,-20-21 16,-1 0-16,0 0 0,0-21 16,21 20-16,-42-20 0,22 0 15,-1-1-15,-21-20 0,0 21 0,21-22 16,-21 22-16,0-1 0,0 1 15,0 0-15,0 21 0,0-1 0,0 1 16,0 0-16,-21 21 16,0 0-16,-1 21 0,1 0 15,21 1-15,-21 20 0,0 0 16,21 1-16,-21-1 0,21 0 0,0 22 16,0-22-16,0 0 0,0 1 15,0-1-15,0 0 0,0-20 0,0-1 16,0 21-16,21-21 15,0 0-15,0-21 0,0 22 0,1-22 16,-1 0-16,21 0 0,-21 0 0,22 0 16,-22 0-16,21 0 0</inkml:trace>
  <inkml:trace contextRef="#ctx0" brushRef="#br0" timeOffset="110581.19">31856 5186 0,'0'-21'0,"0"42"0,0-63 0,-21 42 15,-1 0-15,1 0 16,0 0-16,0 0 16,-21 0-16,20 0 0,1 21 15,0 0-15,0 0 0,0 0 0,0 0 16,21 1-16,0-1 0,-22 0 16,22 0-16,0 0 0,0 0 0,0 1 15,0-1-15,22-21 0,-1 0 16,0 21-16,0-21 0,0 0 15,22 0-15,-22 0 0,0 0 16,0 0-16,0-21 0,0 0 16,1-1-16,-1 1 0,0 0 15,21 0-15,-21-21 0,1-1 16,-1 1-16,0 0 0,-21-22 0,21 1 16,0 20-16,-21-20 0,0 20 15,0-20-15,0 42 0,0-22 0,0 22 16,0 0-16,0 0 0,0 0 15,-21 21 1,0 21-16,21 0 0,-21 21 16,21 1-16,-21-1 0,-1 0 0,22 22 15,0-22-15,0 22 0,-21-22 16,21 0-16,0 1 0,0-1 0,0 0 16,0-20-16,0 20 0,0-21 15,0 0-15,0 0 0,21 1 16,1-1-16,-1-21 15,0 0-15,0 0 0,0 0 16,0 0-16,1 0 16,-1-21-16</inkml:trace>
  <inkml:trace contextRef="#ctx0" brushRef="#br0" timeOffset="110948.98">32194 5186 0,'0'0'0,"0"-21"0,22 0 16,-1 21-16,0-22 15,0 22-15,0-21 16,0 21-16,1 0 0,-1 0 16,0 0-16,0 21 0,0 1 15,0-22-15,-21 21 0,0 0 0,22 0 16,-22 21-16,0-20 0,0-1 16,0 0-16,0 0 0,-22 0 15,22 0-15,-21-21 0,0 22 0,0-22 16,0 21-16,0-21 15,21-21 1,0-1 0,0 1-16,0 0 0,0 0 15,21 0-15,0 0 0,0-1 16,0 1-16,0 0 0,1-21 16,-1 21-16,0-1 0,0 22 0,0-21 15,0 0-15,1 21 0,-1 0 16,0 0-16,0 0 15,-21 21 1,0 0-16,21-21 0</inkml:trace>
  <inkml:trace contextRef="#ctx0" brushRef="#br0" timeOffset="111805.68">32829 5271 0,'0'0'0,"0"-22"0,22 22 15,-22-21-15,0 0 16,0 0-16,0 0 16,0 0-16,-22 21 31,1 21-15,0 0-16,21 0 0,-21 0 15,0 0-15,21 1 0,-21-1 16,21 0-16,0 0 0,0 0 0,0 0 15,0 1-15,0-1 16,0 0-16,21-21 16,0 0-16,0 0 15,0 0-15,0 0 0,1 0 0,-1 0 16,0 0-16,0 0 0,0-21 16,0 21-16,1-21 0,-1-1 0,0 1 15,-21 0-15,0 0 0,21 0 16,-21 0-16,21-1 0,-21 1 0,0 0 15,0 0-15,-21 42 47,21 0-47,0 0 0,0 1 16,-21-1-16,21 0 16,0 0-16,0 0 0,0 0 15,0 1-15,0-1 16,0 0-1,-21-21 17,0 0-32,21-21 15,-22 21-15,1 0 16,0 0 0,21-21-16,21 21 46,0 0-46,1 0 16,-1 0-16,0 0 0,0 0 0,0 0 16,0 0-16,1 0 0,-1 0 15,0-22-15,0 22 0,0-21 0,0 21 16,1-21-16,-1 21 0,-21-21 16,21 0-16,0 0 0,-21-1 0,21 1 15,-21 0-15,0 0 16,0 0-16,-21 21 47,21 21-47,0 0 0,-21-21 15,21 21-15,-21 0 0,0 1 16,21-1-16,-22-21 0,22 21 16,0 0-16,-21-21 15,0 21-15,0-21 0,0 0 16,0 21-1,-1-21-15</inkml:trace>
  <inkml:trace contextRef="#ctx0" brushRef="#br0" timeOffset="112703.21">29760 6096 0,'0'21'31,"-21"-21"-31,0 21 0,0 1 0,0-1 16,-1 0-16,1 0 0,0 21 16,0-20-16,-21 20 0,20-21 15,1 21-15,-21-20 0,21 20 0,0-21 16,-1 0-16,22 0 0,0 1 16,0-1-16,22-21 15,-1 0-15,0 0 16,0 0-16,0-21 0,0 21 0,1-22 15,-1 1-15,-21 0 0,21 0 0,-21 0 16,0 0-16,0-1 0,0 1 16,0-21-16,0 21 0,0 0 0,0-1 15,0 1-15,-21-21 0,21 21 16,0 0-16,0-1 0,0 1 16,0 0-16,0 0 0,0 42 46,21 0-30,0 22-16,-21-22 0,21 21 0,-21 0 16,21 1-16,1-1 0,-22 0 0,0 22 15,0-1-15,21-20 0,0 20 16,-21 1-16,21-1 0,-21 1 0,0-1 16,0 1-16,0-1 0,0 22 0,0-22 15,0 1-15,0-22 0,-21 22 16,0-1-16,0-20 0,-1-1 15,1-21-15,0 21 0,0-20 0,0-1 16,0 0-16,-1-21 16,1-21-16,21 0 15,0-22-15,0 22 0,0-21 0,0-1 16,0-20-16,0 21 0,0-22 16,0 22-16,0-22 0,21 1 0,1 20 15,-22-20-15,21 21 0,0-1 16,0 1-16,0 0 0,0 20 0,1-20 15,-1 21-15,0 0 0,21 0 0,1 21 16,-22-22-16,21 1 0</inkml:trace>
  <inkml:trace contextRef="#ctx0" brushRef="#br0" timeOffset="112993.05">30797 6011 0,'0'0'0,"-21"-21"0,-21 21 16,21 0-1,0 0-15,-1 21 0,22 1 16,0-1-16,-21 21 0,0 0 0,0-20 16,21 20-16,0 0 15,-21 1-15,0 20 0,21-21 0,-22 1 16,22-1-16,0 0 0,-21-20 15,21 20-15,-21-21 0,21 21 0,0-20 16,0-1-16,0 0 0,0 0 16,21-21-16,0 0 15,1 0-15,-1 0 0,21-21 0,-21 21 16,22-21-16</inkml:trace>
  <inkml:trace contextRef="#ctx0" brushRef="#br0" timeOffset="113612.69">31051 6138 0,'0'0'16,"0"-21"-16,-21 21 16,0 21-16,0 1 15,0-1-15,0 21 0,-1-21 16,1 22-16,21-1 0,-21 0 0,0-21 16,0 22-16,21-1 0,0 0 0,-21-20 15,-1 20-15,22-21 0,-21 0 16,21 0-16,0 1 0,0-1 0,0 0 31,21-21-31,1 0 16,-1 0-16,0-21 0,0 0 0,0 21 15,0-22-15,1 1 0,-1 0 16,0 0-16,21 0 0,-21 0 16,1 21-16,-1 0 15,-21 21 1,0 0-1,0 0-15,0 0 0,0 0 0,0 1 16,-21-1-16,21 0 0,0 0 16,0 0-1,21-21-15,0 0 16,0 0-16,0 0 0,22 0 16,-22 0-16,21 0 0,-21-21 0,22 21 15,-22-21-15,21 0 0,-21 0 0,22-1 16,-22 1-16,0 0 0,0 0 15,0 0-15,0 0 0,1-1 0,-22 1 16,0 0-16,0 0 0,-22 21 16,1 0-16,0 0 15,0 0-15,-21 21 0,20 0 16,1 0-16,0 1 0,21-1 0,0 0 16,0 21-16,0-21 0,0 1 15,0-1-15,0 0 0,21 0 16,0 0-16,1-21 0,-1 0 15,21 0-15,-21 0 0,22 0 16,-22 0-16,21 0 0,-21 0 0,22-21 16,-22 21-16,0-21 0,21 0 15,-21 21-15,1-21 0,-22-1 0,0 1 16,0-21-16</inkml:trace>
  <inkml:trace contextRef="#ctx0" brushRef="#br0" timeOffset="113905.04">30649 6414 0,'0'0'0,"21"0"32,1 0-32,20 0 15,0 0-15,-21 0 0,22 0 0,-1 0 16,0 0-16,1 0 0,-1-22 15,0 22-15,1 0 0,-1 0 0,-21 0 16,22 0-16,-22 0 0,21 0 16,-21 0-16,0 0 0,-21-21 0,22 21 15,-22-21 1,-22 21 0,1 0-16,0 0 15,0 0-15,0 21 0,-22 0 16</inkml:trace>
  <inkml:trace contextRef="#ctx0" brushRef="#br0" timeOffset="115592.78">30607 7345 0,'0'0'0,"21"0"31,0 0-31,-21-21 16,21 0-16,1-1 15,-22 1-15,0 0 0,0 0 16,0 0-16,-22 0 16,1 21-16,0 0 0,0 0 15,0 0-15,0 21 16,-1 0-16,1 0 0,0 0 0,0 0 15,21 1-15,0-1 0,0 0 0,0 0 16,0 0-16,0 0 0,0 1 16,0-1-16,21 0 15,0-21-15,0 0 0,22 0 16,-22 0-16,0 0 0,0 0 0,22 0 16,-22 0-16,0 0 0,0 0 0,-42 0 46,0 0-46,0 0 0,-1 0 0,1 0 16,0 21-16,-21-21 0,21 21 16,-1 0-16,-20 1 0,21-1 15,0 0-15,-22 0 0,22 0 0,0 22 0,0-22 16,21 0-16,0 0 0,0 0 16,0 0-16,21 1 15,0-22-15,0 0 16,1 0-16,-1 0 0,21 0 15,0 0-15,-20 0 0,20-22 0,0 1 16,1 0-16,-1 0 0,0 0 0,1-22 16,-1 22-16,-21-21 0,21 0 15,1-1-15,-1-20 0,-21 20 0,0 1 16,1 0-16,-1-1 0,-21 1 16,0 21-16,0-21 0,0 20 15,-21 22 1,-1 22-16,1-1 0,0 0 15,21 21-15,-21 1 0,0-22 16,0 21-16,21 0 0,0-20 16,-22 20-16,22-21 0,0 21 0,0-20 15,0-1-15,0 0 0,0 0 0,0 0 16,22-21-16,-1 0 16,0 0-16,0 0 0,0 0 0,0 0 15,22 0-15,-22 0 0,0-21 0,0 21 16,0-21-16,1 0 0,-1 0 15,-21-1-15,21 1 0,-21 0 16,0 0-16,0 0 0,-21 21 31,0 0-31,-1 21 16,22 0-16,-21 0 16,21 0-16,-21 1 0,21-1 0,0 0 15,0 0-15,0 0 0,0 0 16,21 1-1,0-22-15,1 0 0,-1 0 16,0 0-16,0 0 0,0-22 16,0 1-16,1 21 0,-1-21 0,0 21 15,0-21-15,0 0 0,0 0 0,1 21 16,-22-22-16,0 1 16,21 21-16,-21 21 31,0 1-31,0-1 15,0 0-15,0 0 16,0 0 0,21-21 31,0-21-47,-21 0 0,21 0 15,0 21-15,-21-21 16,22-1-16,-1 22 0,0-21 15,0 21 1,-21 21 0,0 1-1,0-1-15,0 0 16,0 0-16,0 0 16,21 0-1,0-21 1,1 0-16,-1 0 0,0 0 15,0 0-15,0 0 0,0-21 16,1 21-16,-1-21 0,0 21 16,0-21-16,0 0 0,0 0 15,-21-1-15,22 1 0,-22 0 16,-22 21 15,22 21-15,-21 0-16,0 1 0,21-1 15,0 0-15,-21-21 0,21 21 16,0 0-16,0 0 16,21-21 15,0 0-31,0 0 16,1 0-16,-1 0 15,0 0-15,-21-21 0,21 21 0,0 0 16,-21-21-16,21 21 0,-21-21 15,22 0-15,-1 0 0,-21-1 16,0 44 31,0-1-47,-21-21 16,21 21-16,0 0 0,0 0 15,0 0 1,21-21 15,0 0-15,0-21-16,-21 0 0,21 21 15</inkml:trace>
  <inkml:trace contextRef="#ctx0" brushRef="#br0" timeOffset="115864.62">32385 7197 0,'0'0'0,"0"21"47,-21 0-47,0 0 0,21 22 0,-22-22 16,22 0-16,0 21 0,-21-21 16,0 22-16,0-22 0,21 21 0,-21-21 15,21 1-15,-21-1 0,21 0 16,-22 0-16,22 0 0,0 0 0,-21-21 15,21 22-15,21-22 32,1 0-32,-1 0 0,0-22 15,0 1-15,0 21 16,-21-21-16</inkml:trace>
  <inkml:trace contextRef="#ctx0" brushRef="#br0" timeOffset="116051.51">32194 7366 0,'0'0'16,"22"0"15,-1 0-31,0 0 0,0 0 16,0 0-16,0 0 0,1 0 15,-1 0-15,0-21 0,0 21 0,0-21 16,22 21-16,-22-21 15,0-1-15</inkml:trace>
  <inkml:trace contextRef="#ctx0" brushRef="#br0" timeOffset="116336.86">32766 6477 0,'0'-21'15,"-21"21"17,0 21-32,21 0 15,-22 0-15,1 1 16,21-1-16,-21-21 0,21 21 15</inkml:trace>
  <inkml:trace contextRef="#ctx0" brushRef="#br0" timeOffset="116505.77">32808 6477 0,'0'0'0,"0"21"47,0 0-47,0 1 15,0-1-15</inkml:trace>
  <inkml:trace contextRef="#ctx0" brushRef="#br0" timeOffset="116902.66">33041 6138 0,'0'22'15,"0"-1"-15,0 0 16,0 0-16,0 0 16,21 0-16,-21 22 0,21-1 0,-21 0 15,22 1-15,-22-1 0,0 0 16,21 22-16,0-1 0,-21-20 0,0 20 16,0 1-16,0-22 0,0 22 15,0-1-15,-21 1 0,0-22 0,-1 21 16,1-20-16,-21-1 0,21 0 15,-22 1-15,1-1 0,21-21 16,-21 0-16,-1 22 0,22-43 0,0 21 16,0 0-16,0 0 0,-1-21 15,1 21-15,42-42 47,1 0-47,-1 21 0,0-21 0</inkml:trace>
  <inkml:trace contextRef="#ctx0" brushRef="#br0" timeOffset="117409.04">33528 7049 0,'0'-22'15,"21"22"48,-21 22-32,0-1-15</inkml:trace>
  <inkml:trace contextRef="#ctx0" brushRef="#br0" timeOffset="117692.88">33549 7366 0,'0'0'0,"-21"0"0,21 21 16,-21 0-1,21 1 1,0-1-16,0 0 16,0 0-16,0 0 15,-21 0-15,21 1 16,-22-22-16,22 21 0,-21 0 0,0-21 16,0 21-16,21 0 0,-21-21 15,0 21-15,-1-21 0,1 22 0,0-22 16,0 0-16,0 21 0,0-21 15,-1 0-15,1 0 0,0 0 0,0 0 16</inkml:trace>
  <inkml:trace contextRef="#ctx0" brushRef="#br0" timeOffset="119819.6">19008 6011 0,'0'0'0,"-22"0"0,-20 0 0,21 0 16,0 0-16,0 0 0,-1 0 0,1 0 15,0 0-15,0 0 16,0 0-16,0 0 0,-1 0 16,1 0-16,0 0 15,0 0-15,0 0 0,0 0 16,-1 0-16,1 0 0,0 0 16,0 0-16,0 0 0,0 0 15,21 22 16,21-22-31,0 0 16,0 0-16,0 0 0,0 0 0,1 0 16,-1 21-16,0-21 0,21 0 15,-21 0-15,22 0 0,-22 0 0,21 0 16,-21 0-16,22 0 0,-1 0 16,0 0-16,-20 0 0,20 0 15,0 0-15,1 0 0,20 0 0,-21 0 16,1 0-16,20 0 0,1 0 0,-22 0 15,22 0-15,-1 0 0,1 0 16,20 0-16,-20 0 0,-1 0 0,1 0 16,20 0-16,-20 0 0,-1 0 0,22 21 15,-21-21-15,20 0 0,1 0 16,-22 0-16,22 0 0,0 0 0,-1 21 16,1-21-16,0 0 0,-1 0 0,1 0 15,-21 0-15,20 21 0,1-21 16,0 0-16,-1 0 0,1 0 15,-22 0-15,22 21 0,0-21 0,-22 0 16,22 0-16,-22 0 0,22 0 0,-21 22 16,20-22-16,-20 0 0,20 0 15,1 0-15,0 0 0,-1 0 0,1 0 16,0 21-16,-1-21 0,1 0 0,0 0 16,-22 0-16,22 0 0,0 0 15,-1 21-15,-20-21 0,20 0 0,1 0 16,0 0-16,-1 0 0,1 0 0,-21 0 15,20 0-15,1 0 0,0 0 16,-1 21-16,-20-21 0,20 0 0,1 0 16,0 0-16,-1 0 0,1 0 15,0 0-15,-1 0 0,1 0 16,0 0-16,-22 0 0,22 0 0,-22 0 16,1 0-16,21 21 0,-22-21 0,1 0 15,20 0-15,1 0 0,-22 0 16,22 0-16,0 0 0,-1 21 0,1-21 15,0 0-15,-22 0 0,22 0 0,0 0 16,-1 22-16,-20-22 0,20 0 16,1 0-16,0 0 0,-22 0 15,22 0-15,0 0 0,-1 0 0,1 0 0,0 0 16,-1 0-16,1 0 16,0 0-16,-1 0 0,1 0 0,0 0 15,-22 0-15,22 0 0,-1 0 16,-20 0-16,-1 0 0,1 0 0,-1 0 15,-20 0-15,-1 0 0,0 0 0,1 0 16,-22 0-16,21 0 0,-21 0 16,1-22-16,-1 22 0,-21 22 203,0-1-172,0 0 16,-21 0 0,-1-21-47,1 0 0,0 0 0,0 0 15,0 0-15,0 0 0,-1 21 16,1-21-16</inkml:trace>
  <inkml:trace contextRef="#ctx0" brushRef="#br0" timeOffset="122552.42">29845 3366 0,'-21'0'0,"0"0"31,21 21-31,-22-21 0,1 0 16,0 21 0,0-21-16,0 0 0,21 21 15,-21-21-15,-1 0 16,1 21-16,21 0 15,0 1 17,21-1-1,1-21-31,-1 0 0,21 0 0,-21 0 16,22 0-16,-22 0 0,21 0 15,0 0-15,1 21 0,-1-21 0,0 0 16,1 0-16,-1 0 0,0 0 15,1 0-15,-22 0 0,21 0 0,1-21 16,-22 21-16,21 0 0,-21-21 16,22 21-16,-22-22 0,21 22 15,-21 0-15,0-21 0,1 21 16,-1-21-16,0 21 0,0-21 0,0 0 16,0 21-16,1-21 0,-1-1 15,0 22-15,0-21 0,0 0 0,0 21 16,1-21-16,-1 0 0,21 0 15,-21-1-15,0 1 0,1 21 0,-1-21 16,21 0-16,-21 0 0,22 0 16,-22-1-16,0 1 0,0 0 15,0 0-15,0 0 0,1-22 0,-1 22 16,0 0-16,-21 0 0,0-21 0,21 20 16,-21-20-16,21 21 15,-21-21-15,21-1 0,-21 22 0,0-21 16,22-1-16,-22 1 0,21 0 15,-21 21-15,0-22 0,0 1 16,0 21-16,0-22 0,0 22 0,0-21 16,-21 21-16,-1-22 0,22 22 15,-21 0-15,21-21 0,-21 21 0,0-22 16,0 1 0,0 0-16,-1-1 0,1 1 15,0 21-15,0 0 0,0-22 16,-22 22-16,22 0 0,0 0 0,-21 0 15,21-1-15,-22 1 0,22 21 16,0-21-16,-21 21 0,20 0 16,1-21-16,0 21 0,0 0 0,-21 0 15,20 0-15,1 0 0,-21 0 16,0 21-16,-1-21 0,1 21 16,0-21-16,-1 21 0,-20 1 0,20-1 15,-20-21-15,21 21 0,-1 0 16,1 0-16,0-21 0,-1 21 0,1 1 15,21-1-15,-22-21 16,1 21-16,21 0 0,-21 0 0,20 0 16,-20 1-16,21-1 0,-21 0 15,20 0-15,1 0 0,-21 0 0,21 22 16,0-22-16,-1 0 0,1 21 16,0-20-16,0 20 0,21 0 0,-21 1 15,21 20-15,0 1 0,0-22 16,0 21-16,21 64 0,0-84 15,-21 20-15,21 1 0,-21-22 16,21 0-16,-21 22 0,0-22 0,22 1 16,-1 20-16,-21-21 0,21 1 15,0 20-15,-21-20 0,21-1 0,-21 0 16,21-21-16,1 22 16,-22-1-16,21-21 0,0 0 0,0 22 15,0-22-15,22 0 0,-1 0 16,0 0-16,1-21 0,-1 22 0,0-22 15,1 0-15,20 0 0,-21 0 16,1 0-16,20 0 0,-20 0 0,-1 0 16,0 0-16,1 0 0,-1-22 15,0 22-15,1-21 0,-22 21 0,0-21 16,0 21-16,0-21 0,0 21 16,-21-21-16,22 21 0,-22-21 15,0-1 1</inkml:trace>
  <inkml:trace contextRef="#ctx0" brushRef="#br0" timeOffset="136392.29">17441 7853 0,'0'-21'0,"21"21"16,-21 21 46,0 0-46,0 0-16,-21 0 16,21 1-16,0-1 15,0 0 1,0 0-16,21-21 31,1 0-31,-1 0 16,-21-21-16,21 0 15,-21 0-15,21-1 16,-21 1-16,0 0 0,0 0 16,0 0-1,0 0-15,-21 21 16,0 0 0,0 0-16,-1 0 15,1 0-15,0 0 0,0 21 16,0 0-16,0 0 15,21 0-15,0 0 16,-22 1-16,22-1 0,0 0 16,0 0-1,22-21 1,-1 0-16,0 0 16,0 0-16,0-21 15,0 0 1,-21 0-16,0-1 15,0 1-15,0 0 0,0 0 16,0 0 0,-21 21-1,0 0 1,0 21-16,0 0 16,21 0-16,0 0 15,0 1-15,0-1 16,21-21-1,0 0-15,0 0 0,0 0 16,1 0-16,-1 0 16,0 0-16,-21-21 15,21 21-15,-21-22 0,0 1 16,0 0 0,0 0-1,-21 21-15,0 0 16,0 0-16,-1 21 15,1-21-15,21 21 16,-21-21-16,0 21 0,21 1 16,-21-22-16,21 21 15,-21-21-15,21 21 0,-22-21 32</inkml:trace>
  <inkml:trace contextRef="#ctx0" brushRef="#br0" timeOffset="142533.32">18817 7472 0,'-21'21'15</inkml:trace>
  <inkml:trace contextRef="#ctx0" brushRef="#br0" timeOffset="145632.69">18627 7324 0,'0'0'0,"-22"0"0,1 0 16,0 0 0,0 0-16,0 0 15,0 0-15,-1 21 16,22 0 0,0 0-16,0 0 15,0 1 1,22-22-1,-1 0 1,0 0-16,0 0 0,0 0 16,0 0-16,1 0 0,-1 0 0,0 0 15,0-22-15,0 22 0,0-21 0,1 21 16,-1-21-16,-21 0 16,21 0-16,-21 0 0,0-1 15,0 1-15,0 0 16,0 0-16,0 0 0,-21 21 15,0-21 1,-1 21-16,1 0 0,0 0 16,0 0-16,0 0 0,0 21 0,-1-21 15,1 21-15,0 0 0,0 21 16,-21-20-16,20 20 0,1-21 0,0 21 16,0 1-16,21-1 0,0-21 15,-21 22-15,21-1 0,0-21 0,0 21 16,0-20-16,0-1 0,21 21 15,-21-21-15,21-21 0,0 21 16,0 1-16,1-22 0,-1 21 0,0-21 0,0 21 16,0-21-16,0 0 15,1 0-15,-1 0 0,0 0 32,-42 0-1,0 0-31,-1 21 15,1-21-15,0 21 16,0 0-16,0 1 0,0 20 16,-1-21-16,22 21 0,-21-20 15,0 20-15,0 0 0,21 1 16,0-1-16,-21-21 0,21 21 0,-21 1 16,21-22-16,0 21 0,0-21 15,0 1-15,21-1 0,0 0 0,-21 0 16,42-21-16,-21 0 0,1 0 0,20 0 15,-21 0-15,21 0 0,1-21 16,-1 21-16,-21-21 0,22-22 0,-1 22 16,0 0-16,1-21 0,-1-1 0,0 1 15,1 0-15,-22-1 0,21 1 16,0-21-16,-20 20 0,20-20 0,-21 20 16,0-20-16,0 21 0,1-22 15,-22 22-15,0-22 0,21 22 16,-21-22-16,21-20 0,-21 41 15,0 1-15,0 0 0,0-1 16,0 22-16,0 0 0,0 0 0,0 0 16,0 42-1,0 0-15,-21 0 0,0 22 16,-1-1-16,22 21 0,-21-20 0,0 20 16,0 1-16,21-1 0,-21 1 15,0-1-15,-1 1 0,22-1 0,-21 1 16,0-1-16,21 1 0,0-22 15,0 22-15,0-22 0,0 0 0,0 1 16,0-1-16,0 0 0,0-21 16,0 1-16,21-1 0,0 0 15,1 0-15,20-21 0,-21 0 0,0 0 16,22 0-16,-22 0 0,21 0 0,0-21 16,1 21-16,-22-21 0,21-22 15,1 22-15,-22 0 0,21 0 0,-21-21 16,22 20-16,-22-20 0,0 21 0,-21-21 15,0 20-15,21-20 0,-21 21 16,0 0-16,0 0 0,0-1 0,0 1 16,-21 21-16,0 0 15,0 0-15,-1 0 0,1 21 16,0 1-16,0-1 0,0 0 16,0 0-16,21 21 0,0-20 15,-22 20-15,22-21 0,0 21 0,0-20 16,0 20-16,0-21 0,0 0 0,0 0 15,0 1-15,22-22 0,-1 21 16,0-21-16,0 21 0,0-21 0,0 0 16,22 0-16,-22 0 0,21 0 0,1 0 15,-22 0-15,21-21 0,-21 0 16,22 21-16,-22-22 0,0 1 0,21 0 16,-21 0-16,1 0 0,-22 0 0,21-1 15,-21-20-15,21 21 0,-21 0 16,0 0-16,0-1 0,0 1 15,0 0-15,0 0 16,0 42 0,0 0-16,0 0 0,0 1 15,-21-1-15,21 0 0,-21 0 0,21 0 16,-22 22-16,22-22 0,0 0 16,0 0-16,-21 21 0,21-20 0,-21-1 15,21 0-15,0 0 16,0 0-16,0-42 31,0 0-15,0 0-16,21 0 15,-21-1-15,21 1 0,-21-21 0,22 21 16,-22 0-16,0-1 0,21-20 0,-21 21 16,21 0-16,-21 0 0,21-1 15,0 22-15,0 0 16,-21 22-1,22-1-15,-22 0 0,0 0 16,0 0-16,21 0 0,0 1 0,0-1 16,-21 0-16,21 21 0,0-21 15,-21 1-15,22-1 0,-1 0 0,-21 0 16,21 0-16,0-21 16,0 21-16,0-21 15,1 0-15,-1 0 16,0-21-16,0 21 0,0-21 0,0 0 15,1 0-15,-1 0 0,0-1 0,0 1 16,0-21-16,0 21 0,1 0 16,-1-22-16,0 22 0,0 0 0,0-21 15,0 20-15,-21 1 0,22 0 16,-22 0-16,0 42 31,0 0-31,-22 0 16,22 1-16,0-1 0,-21 21 0,0-21 15,0 0-15,21 22 0,0-22 16,-21 21-16,21-21 0,-21 1 16,21-1-16,0 21 0,0-21 0,0 0 15,0 1-15,21-22 16,0 21-16,0-21 0,0 0 16,22 0-16,-22 0 0,0 0 0,21 0 15,-21-21-15,22 21 0,-22-22 0,21 1 16,-21 0-16,22 0 0,-22 0 15,21 0-15,-21-1 0,1-20 0,-1 21 16,0 0-16,0-22 0,-21 22 16,0 0-16,0 0 0,0 0 15,0 0-15,0-1 0,-21 22 16,0 0-16,0 0 0,-1 0 0,1 0 16,0 22-16,0-1 0,0 0 15,0 0-15,21 0 0,-22 0 0,22 1 16,-21 20-16,21-21 0,-21 0 0,21 0 15,0 1-15,0-1 0,0 0 16,0 0-16,0 0 0,0 0 0,21-21 16,0 22-16,1-22 0,-1 0 0,0 0 15,0 0-15,0 0 0,22 0 16,-22 0-16,0 0 0,0 0 16,21 0-16,-20 0 0,-1-22 0,21 1 15,-21 21-15,0-21 0,1 0 0,-1 0 16,0 0-16,0-1 0,0 1 15,-21 0-15,0 0 0,21 0 0,-21 0 16,0 42 15,-21 0-15,0 0-16,21 0 16,-21 0-16,21 1 0,-21-1 0,21 0 15,-21 0-15,21 0 0,0 0 16,-22-21-16,22 22 0,-21-22 0,21 21 15,0-42 17,21 21-17,1-22-15,-22 1 0,21 0 16,0 0-16,0 0 0,0 0 0,0-1 16,1-20-16,20 21 0,-21 0 0,0 0 15,0-1-15,22 1 0,-22 0 16,0 0-16,0 21 0,0 0 15,1 0-15,-22 21 16,0 0-16,0 0 0,0 1 16,0-1-16,0 0 0,0 0 0,0 0 0,0 22 15,0-22-15,-22 0 0,22 0 16,0 0-16,0 0 0,0 1 16,0-1-16,22 0 15,-1-21-15,0 0 16,0 0-16,0 0 0,0 0 0,1 0 15,-1-21-15,21 0 0,-21-1 16,0 1-16,1 0 0,20 0 0,-21 0 16,0-22-16,0 22 0,1-21 15,-1 0-15,0-1 0,0-20 16,0 20-16,0 1 0,-21-21 0,0 20 16,22 1-16,-22-22 0,21 43 15,-21-21-15,0 0 0,0 20 0,0 1 16,0 0-16,0 0 0,0 42 31,-21 0-31,-1 0 0,22 1 16,-21 20-16,21 0 0,-21 22 0,0-22 15,21 22-15,-21-22 0,0 21 16,21-20-16,-22-1 0,22 0 16,0 1-16,-21-1 0,21 0 0,0-20 0,0 20 15,0-21-15,0 0 16,0 22-16,0-22 0,0 0 15,0 0-15,21 0 16,1-21-16,-1 0 16,0 0-16,0 0 0,21 0 0,-20 0 15,-1 0-15,21-21 0,-21 0 0,22 21 16,-22-21-16,0 0 0,0-22 16,0 22-16</inkml:trace>
  <inkml:trace contextRef="#ctx0" brushRef="#br0" timeOffset="145872.54">21950 8234 0,'21'0'15,"0"0"-15,21 0 16,-20 0-16,-1 0 0,0 0 15,21 0-15,-21 0 0,22 0 0,-1 0 16,-21 0-16,22-21 0,-1 21 0,0-21 16,-21 21-16,1 0 0,20-22 15,-21 22-15,0-21 0,0 0 0,1 21 16,-22-21-16,21 0 16</inkml:trace>
  <inkml:trace contextRef="#ctx0" brushRef="#br0" timeOffset="146256.34">23241 7662 0,'0'0'0,"0"-21"15,-21 21 1,0 21 0,21 22-16,-22-22 15,22 21-15,0 1 0,-21-1 0,21 21 16,-21-20-16,21 20 0,-21-20 0,21 20 16,-21-21-16,21 22 0,0-22 15,-21 1-15,21-22 0,-22 21 0,1 0 16,21-20-16,-21-1 0,21 0 15,0 0-15,-21 0 0,0 0 16,21 1-16,0-1 0,0 0 0,-21 0 16,42-21-1,0 0 1,0-21-16,0 0 16,0 0-16,1-1 0</inkml:trace>
  <inkml:trace contextRef="#ctx0" brushRef="#br0" timeOffset="146633.12">23389 8276 0,'0'21'0,"0"1"0,-21-1 16,0 0-16,21 0 0,-21 0 16,21 0-16,-22 1 0,22-1 15,0 0-15,0 0 0,0 0 16,0 0-16,0 1 0,0-1 15,22-21-15,-1 0 0,0 0 16,0 0-16,0 0 0,0 0 0,1 0 16,20 0-16,-21-21 0,0 21 0,0-22 15,22 22-15,-22-21 0,0 0 16,0 0-16,0 0 0,1 0 0,-1-1 16,-21 1-16,0 0 0,0-21 0,0 21 15,0-1-15,0 1 16,-21 21-16,-1 0 0,1-21 0,0 21 15,0 0-15,-21 0 0,20 0 16,1 0-16,0 0 0,0 0 16,0 0-16,0 0 15,-1 0-15,1 0 32,21-21-32</inkml:trace>
  <inkml:trace contextRef="#ctx0" brushRef="#br0" timeOffset="146888.98">22606 8001 0,'21'0'15,"21"0"-15,-20-21 16,20 21-16,0 0 0,1 0 0,20-21 15,-21 21-15,1 0 0,-1 0 16,22 0-16,-22-21 0,0 21 0,1 0 16,20 0-16,-42 0 0,22-22 0,-1 22 15,-21 0-15,21 0 16,-20 0-16,-1 0 0</inkml:trace>
  <inkml:trace contextRef="#ctx0" brushRef="#br0" timeOffset="147737.5">24342 7832 0,'21'0'0,"-42"0"0,63-21 15,-42-1-15,21 1 0,-21-21 0,21 21 16,0 0-16,-21-1 0,22-20 16,-22 21-16,21 0 0,-21 0 0,21-1 15,-21 1-15,0 0 16,21 21-16,-21 21 15,0 22-15,0-22 16,0 21-16,0 0 0,0 1 16,0-1-16,-21 22 0,21-1 0,-21-21 15,0 22-15,-1-1 0,1 1 0,21-22 16,-21 22-16,0-22 16,0 22-16,0-22 0,-1-21 0,22 21 15,-21-20-15,0 20 0,0 0 16,21-21-16,-21-21 15,21-21 17,0 0-32,0 0 15,0 0-15,0 0 0,0-1 0,21 1 16,0-21-16,0 21 0,0-22 0,1 22 16,-1 0-16,0 0 0,21 0 15,-21 0-15,22-1 0,-22 22 16,21 0-16,1 0 0,-22 0 0,21 22 15,-21-22-15,0 21 0,1 0 16,-1 0-16,0 0 0,-21 22 0,21-22 16,-21 0-16,0 0 0,0 21 0,-21-20 15,-21-1-15,20 0 0,-20 0 16,21 0-16,-21 0 0,-1-21 0,1 22 16,0-22-16,20 0 0,-20 21 0,21-21 15,0 0-15,0 0 0,-1 0 16,1 0-16,0 0 0,21-21 31,0-1-15,21 22-16,0-21 0,1 21 15,-1-21-15,0 0 0,0 21 0,0-21 16,22 0-16</inkml:trace>
  <inkml:trace contextRef="#ctx0" brushRef="#br0" timeOffset="148092.76">24850 8424 0,'0'0'0,"21"0"0,0 0 16,-21 22-1,21-22-15,0 0 0,0 0 0,1 0 16,-1 0-16,0 0 0,0-22 0,0 22 16,0-21-16,1 0 15,-1 21-15,0-21 0,0 21 0,-21-21 16,0 0-16,21 21 0,-21-22 0,0 1 15,0 0-15,0 0 16,-21 21 0,0 0-16,0 0 0,0 0 15,-1 21-15,1 0 16,0 0-16,0 1 0,0-1 0,0 0 16,-1 0-16,1 21 0,0-20 0,0-1 15,0 0-15,0 0 0,21 21 16,0-20-16,0-1 15,0 0-15,0 0 0,21-21 0,21 0 16,-21 21-16,0-21 0,22 0 16,-1 0-16,-21 0 0,22 0 0,-1-21 15</inkml:trace>
  <inkml:trace contextRef="#ctx0" brushRef="#br0" timeOffset="148841.66">25929 8022 0,'0'0'0,"0"-21"0,0 0 0,-21 21 15,0 0-15,0 0 0,-1 0 16,1 0-16,0 0 0,0 21 0,-21 0 16,20 0-16,-20 1 0,21-1 15,-21 21-15,20 0 0,1-20 0,-21 20 16,21 0-16,0 1 0,21-1 0,-22-21 15,22 21-15,-21 1 0,21-22 16,0 0-16,0 21 0,0-20 0,0-1 16,0 0-16,21 0 0,1-21 15,20 21-15,-21 0 0,21-21 0,1 0 16,-1 0-16,0 0 0,1 0 16,-1 0-16,0 0 0,1-21 0,-1 0 15,0 0-15,1 0 0,-1 0 0,0-1 16,-20 1-16,20-21 0,0 0 15,-21-1-15,1 1 0,20 0 0,-21-1 16,0-20-16,0-1 0,-21 22 0,22-22 16,-1 22-16,-21 0 0,21-1 15,-21 1-15,0 21 0,0-21 0,0 20 16,0 1-16,-21 42 16,21 1-1,-21-1-15,-1 0 0,22 21 0,-21 1 16,0-1-16,0 0 15,0 22-15,21-22 0,-21 22 0,-1-22 16,22 0-16,0 1 0,-21-1 0,21 0 16,0 1-16,0-1 0,0-21 15,0 21-15,0-20 0,0-1 0,21 0 16,1-21-16,-1 21 0,0-21 16,0 0-16,0 0 0,0 0 15,1 0-15,-1 0 0,0 0 0,21-21 16,-21 0-16,1 0 0,-1-1 0,0 1 15,0 0-15,0 0 0,0 0 16,-21 0-16,22-1 16,-22 1-16,0 42 31,0 1-31,0-1 0,-22-21 16,22 21-16,-21 0 0,21 0 0,0 0 15,0 1-15,-21-22 16,21 21-16,0 0 15,0-42 17,21 0-32</inkml:trace>
  <inkml:trace contextRef="#ctx0" brushRef="#br0" timeOffset="149031.54">26818 8170 0,'-21'0'0,"0"0"16,21 22 15,0-1-15,0 0-16,0 0 15,21-21-15</inkml:trace>
  <inkml:trace contextRef="#ctx0" brushRef="#br0" timeOffset="150869.01">27305 8319 0,'0'-43'15,"-21"22"1,0 21-1,-1 0-15,1 0 0,0 0 0,0 0 16,0 0-16,0 21 0,-22-21 16,22 21-16,0 1 0,0 20 15,0-21-15,-1 0 0,1 0 0,0 22 16,0-22-16,21 0 0,0 21 16,0-20-16,0-1 0,0 0 0,0 0 15,21 0-15,0 0 0,22-21 16,-22 22-16,21-22 0,-21 0 15,22 0-15,-22 0 0,21 0 0,0 0 16,-20 0-16,20 0 0,0-22 0,-21 22 16,22-21-16,-22 0 0,21 0 15,-21-21-15,22 20 0,-22-20 0,0 21 16,21-21-16,-20-22 0,-1 22 16,0-1-16,0-20 0,0-1 15,0 22-15,1-21 0,-1 20 0,-21 1 16,0 0-16,21 20 0,-21 1 0,0 0 15,0 0-15,-21 42 32,21 0-32,-21 0 0,-1 22 0,1-1 15,0 0-15,0 1 0,21-1 16,-21 22-16,0-22 0,21 0 0,0 22 16,-22-43-16,22 21 0,-21 1 0,21-22 15,0 21-15,-21-21 16,21 0-16,0 1 0,0-1 15,0 0 1,0-42 0,0 0-1,0-1-15,21 1 16,-21 0-16,21 0 0,1 0 0,-1 0 16,0-22-16,21 22 0,-21 0 0,1 21 15,-1-21-15,0 0 0,0 21 16,0-22-16,0 22 0,1 0 0,-1 0 15,0 0-15,0 0 16,-42 0 15,0 0-31,0 0 0,-1 0 16,1 22-16,0-22 0,0 21 16,-21-21-16,20 0 0,1 21 0,0-21 15,0 21-15,0 0 0,0 0 16,-1 1-16,22-1 15,0 0-15,0 0 0,0 0 16,0 0-16,0 1 0,22-1 16,-1 0-16,0 0 15,21-21-15,-21 21 0,1-21 0,20 0 16,0 21-16,-21-21 0,22 0 16,-1 22-16,0-22 0,1 0 15,-1 0-15,-21 0 0,22 0 0,-1 0 16,0 0-16,-21 0 0,22 0 0,-1-22 15,-21 1-15,0 0 0,1 0 16,-1 0-16,0 0 0,0-1 0,0 1 16,-21 0-16,21 0 0,-21 0 0,0 0 15,0-1-15,0 1 0,0 0 16,-21 21 0,0 0-16,0 0 0,0 0 0,0 21 15,-1 0-15,1-21 0,0 22 16,0-1-16,0 0 0,0 0 15,-1 0-15,1-21 0,21 21 0,0 1 16,0-1-16,-21-21 0,21 21 16,0 0-16,0 0 15,21-21 1,0 0-16,1 0 16,-1 0-16,0-21 0,0 0 0,0 0 15,0 21-15,1-21 0,-1-1 0,0 1 16,-21 0-16,21 21 0,-21-21 15,21 21-15,-21 21 47,0 0-47,0 0 0,0 1 16,0-1-16,0 0 0,0 0 16,0 0-16,21 0 15,1-21-15,-1 0 16,0 0-16,0 0 0,0 0 15,0 0-15,1 0 16,-1-21-16,0 21 0,-21-21 0,21 0 16,0 0-16,0 0 0,1-22 0,-1 22 15,0-21-15,-21-1 0,21 1 16,0 0-16,0-1 0,1 1 0,-1-21 16,0 20-16,-21 1 0,21 0 15,0-1-15,0-20 16,-21 42-16,0-1 0,0 1 0,-21 42 31,0 1-31,0 20 16,21 0-16,-21 1 0,0-1 0,-1 0 15,1 1-15,0-1 0,21 21 16,-21-20-16,0-22 0,21 21 0,-21 1 16,21-22-16,0 0 0,-22 21 0,1-21 15,0 1-15,21-1 16,0-42 31,0-1-47,21 22 0,-21-21 15,21 0-15,1 0 0,-1 0 0,0 0 16,0-1-16,0 1 0,0 21 16,1-21-16,-1 0 0,0 21 0,0 0 15,21-21-15,-20 21 0,-1 0 0,0 0 16,21 0-16,-21 0 0,1 0 15,-1 21-15,0-21 0,0 21 0,-21 0 16,0 0-16,21 1 0,-21-1 16,0 0-16,0 0 15,0 0-15,0 0 0,0 1 0,-21-1 16,0 0-16,0 0 0,0 0 0,-1 0 16,1-21-16,-21 22 0,21-1 15,-22-21-15,22 21 0,-21-21 0,21 0 16,0 0-16,-1 21 0,1-21 0,0 0 15,0 0-15,0 0 0,0 0 16,21-21 0,0 0-1,21 0 1,0-1-16,0 22 0,0-21 0</inkml:trace>
  <inkml:trace contextRef="#ctx0" brushRef="#br0" timeOffset="151220.96">29654 7938 0,'0'0'0,"0"-22"0,22 22 15,-22-21-15,21 21 16,-21 21-1,0 1 1,0-1-16,0 21 0,0 0 0,-21 1 16,-1-1-16,22 0 0,-21 1 15,21-1-15,0 0 0,-21 1 0,0-1 16,0 0-16,21 1 0,-21-1 0,21-21 16,-22 22-16,1-22 0,21 0 15,-21 0-15,21 0 0,0 0 0,-21 1 16,21-1-16,-21-21 0,21 21 0,21-21 47,0-21-47,-21 0 15</inkml:trace>
  <inkml:trace contextRef="#ctx0" brushRef="#br0" timeOffset="151672.7">29718 8573 0,'0'21'15,"21"-21"1,0 0-16,0 0 0,1 0 0,-1 0 16,0 0-16,0 0 0,0 0 15,0 0-15,22-21 0,-22 21 0,0 0 16,0-22-16,0 22 0,-21-21 15,22 21-15,-22-21 0,0 0 16,0 0-16,-22 21 16,1-21-16,0 21 15,0 0-15,0 0 0,0 0 0,-1 21 16,-20 0-16,21-21 0,0 21 16,0 0-16,-1 22 0,1-22 0,0 0 15,0 0-15,21 0 0,-21 0 16,21 1-16,0-1 0,0 0 15,0 0-15,0 0 0,0 0 16,21-21-16,0 22 0,0-22 16,0 0-16,1 0 15,-1 0-15,0 0 16,0 0-16,0 0 0,0 0 16,1 0-16,-22-22 0,21 22 15,-21-21-15,21 0 0,0 21 16,-21-21-16,21 0 0</inkml:trace>
  <inkml:trace contextRef="#ctx0" brushRef="#br0" timeOffset="161136.76">17293 10456 0,'0'22'125,"0"-1"-125,0 0 16,0 0-1,0 0-15,0 0 16,21-21-16,0 0 16,1 0-1,-1 0-15,0-21 16,0 21-16,-21-21 0,0 0 15,0 0-15,0 0 16,0-1-16,0 1 16,-21 21 15,0 0-31,0 21 16,21 1-16,0-1 15,-22 0-15,22 0 16,0 0-16,-21-21 0,21 21 0,21-21 31,1 0-31,-1 0 16,0 0-16,0 0 0,0 0 15,0-21-15,1 0 0,-1 21 16,-21-21-16,21 0 0,-21 0 16,0-1-16,0 1 0,-21 21 15,0 0 1,-1 0-16,1 0 0,0 0 15,0 0-15,0 21 0,0 1 0,-1-22 16,1 21-16,0 0 0,0-21 16,21 21-16,0 0 0,0 0 15,0 1 17</inkml:trace>
  <inkml:trace contextRef="#ctx0" brushRef="#br0" timeOffset="161897.04">10181 12213 0,'0'0'16,"0"-21"-16,-21 21 0,0-21 0,21 0 16,-21 21-16,-1 0 0,22-21 15,-21 21-15,21-22 16,-21 22-16,0-21 0,0 21 31,21 21-31,-21 1 0,21-1 16,0 21-16,0 0 0,-22 1 0,22 20 15,0 1-15,-21 20 0,21 1 16,-21 21-16,21 0 0,-21 0 16,0-1-16,0 1 0,21 0 0,-22 0 15,1 21-15,0-21 0,0 0 0,-21-1 16,20-20-16,1 0 0,0-1 15,0 1-15,0-21 0,0-1 0,-1 1 16,1-22-16,0 21 0,0-20 0,21-22 16,-21 21-16,21-21 0,0 1 15,0-44 1,0 1-16,0 0 0,0-21 16,21-1-16,-21 1 0,21-21 15,-21-1-15</inkml:trace>
  <inkml:trace contextRef="#ctx0" brushRef="#br0" timeOffset="162584.98">9991 12446 0,'0'0'0,"0"-42"0,0 21 15,0-1-15,0 1 0,21 0 16,-21 0-16,21 0 0,0 0 0,-21-1 15,42 1-15,-20 21 0,20-21 16,-21 0-16,21 21 0,1-21 16,20 0-16,-20 21 0,20-22 0,-21 22 15,22 0-15,-1-21 0,1 21 16,21 0-16,-22 0 0,22 0 0,-1-21 16,1 21-16,0 0 0,-1 0 0,-20 0 15,21 0-15,-1 0 0,22-21 16,-21 21-16,-1 0 0,1 0 0,0 0 15,-1 0-15,-20 0 0,21 0 16,-43 0-16,21 0 0,-20 0 16,-1 21-16,-21-21 0,0 21 0,1 0 15,-22 22-15,21-22 0,-21 21 0,0 1 16,0 20-16,0 1 0,-21-1 16,21 1-16,-22-1 0,1 22 0,21-1 15,-21-20-15,0 21 0,0-1 0,21-20 16,-21 20-16,-1-20 0,22 21 15,-21-22-15,21 1 0,0 20 0,0-20 16,-21-1-16,21 22 0,-21-22 0,21 1 16,-21-1-16,21 1 0,0-1 15,0 1-15,0-1 0,-21-20 0,21 20 16,-22-20-16,22-1 0,-21 21 16,21-20-16,-21-1 0,0-21 0,0 22 15,0-1-15,-22-21 0,22 21 0,-21-20 16,-1-1-16,1 0 0,0-21 15,-22 21-15,1 0 0,-22-21 0,0 0 16,-20 0-16,-1 0 0,0 0 16,-21 0-16,0 0 0,0 0 0,0-21 0,0 0 15,0 0-15,0 0 0,21 21 16,-21-22-16,0-20 0,21 21 16,-63-21-16,84 20 0,22 1 15,-1 0-15,1 0 0,20 0 0,22 21 16,-21-21-16,21-1 0,0 1 15,21 0-15,0-21 0,0 21 0,21-22 16,0 22-16,0-21 0,21-1 16,1-20-16,-1 21 0</inkml:trace>
  <inkml:trace contextRef="#ctx0" brushRef="#br0" timeOffset="163136.81">10477 12700 0,'0'0'0,"-21"0"0,-21 0 15,21 0-15,0 0 16,-1 0-16,1 0 16,0 0-16,0 0 0,42 0 46,0 0-46,0 0 16,22 0-16,-1 0 0,0 0 16,1 0-16,-1 0 0,22 0 0,-1 0 15,-21 0-15,22 0 0,-1 0 16,1 0-16,-1 0 0,1 0 0,-1 0 16,-20 0-16,20 0 0,-20 0 0,-1 0 15,0 0-15,1 0 0,-22 0 16,21-21-16,-21 21 0,0 0 15,1 0-15,-1 0 32,-42 0-1,-1 0-31,22 21 16,-21-21-16,0 21 0,0-21 0</inkml:trace>
  <inkml:trace contextRef="#ctx0" brushRef="#br0" timeOffset="163730.26">10477 13441 0,'-42'0'0,"42"21"16,-21-21-16,0 0 31,42 0 16,0 0-47,0 0 0,0 0 0,22 0 16,-1 0-16,0 0 0,1 0 0,20 0 15,1 0-15,-1 0 0,1 0 16,-1 0-16,1 0 0,-1-21 0,1 21 15,-1 0-15,1 0 0,-1 0 16,1 0-16,-22-21 0,22 21 0,-22 0 16,21 0-16,1 0 0,-22 0 15,22-21-15,-22 21 0,22 0 0,-22 0 16,0 0-16,-21 0 0,22 0 0,-22 0 16,0 0-16,0 0 0,0 0 15,-42 0 48,0 0-63,0 0 15,0 0-15,0 0 0</inkml:trace>
  <inkml:trace contextRef="#ctx0" brushRef="#br0" timeOffset="164198.66">10456 14182 0,'0'-21'15,"0"42"16,0 0-15,0 0-16,0 0 0,0 0 16,0 22-16,0-22 0,0 0 15,0 0-15,-21 22 0,21-22 0,0 0 16,-21 0-16,21 0 0,0 0 0,0 1 16,0-1-16,-21-21 31,21-21-16,0-1-15,0 1 16,0 0-16</inkml:trace>
  <inkml:trace contextRef="#ctx0" brushRef="#br0" timeOffset="164795.54">10393 14161 0,'21'0'16,"0"21"-16,0-21 16,0 0-16,-21 21 0,22-21 0,-1 0 15,0 0-15,21 0 0,-21 0 0,1 0 16,20 0-16,0 0 0,-21 0 16,22-21-16,-1 21 0,0 0 15,-20-21-15,20 21 0,0 0 0,1-22 16,-1 22-16,-21 0 0,21 0 0,-20 0 15,-1 0-15,21 0 0,-21 0 16,0 0-16,1 0 0,-22 22 31,0-1-15,0 0-16,0 0 16,0 0-16,0 0 0,0 1 15,0-1-15,0 0 0,0 0 0,0 0 16,0 0-16,0 1 0,0-1 15,0 0-15,0 0 0,0 0 16,0 0-16,0 1 0,-22-1 16,22 0-16,0 0 0,-21-21 0,21 21 15,-21 0-15,21 1 0,-21-22 16,0 21-16,0-21 0,-1 0 16,1 21-16,-21-21 0,0 0 0,20 21 15,-20-21-15,0 0 0,-1 0 0,1 0 16,0 0-16,-1 0 0,1 0 15,0 0-15,21 0 0,-22 0 0,22 0 16,-21 0-16,21 0 0,-1-21 16,1 21-16,0 0 0,0 0 0,0 0 15,0 0 1,21-21-16,-22 21 16,22-21-1,0-1-15,0 1 16</inkml:trace>
  <inkml:trace contextRef="#ctx0" brushRef="#br0" timeOffset="166553.13">11176 12171 0,'0'-21'125,"0"0"-110,0-1-15,0 1 16,0 0 0,0 0-1,0 0-15,0 0 0,0-1 16,21 1 0,-21 0-16,0 0 15,21 0-15,-21 0 0,0-1 16,21 1-16,1 0 0,-22 0 15,0 0-15,21 0 0,-21-1 16,21 1-16,-21 0 0,21 21 0,-21-21 16,0 0-16,0 0 0,21 21 0,-21-22 15,21 1-15,-21 0 0,22 21 16,-22-21-16,0 0 0,21 0 0,0-1 16,0 1-16,-21 0 0,21 0 0,0 0 15,1 0-15,-22-1 0,21 1 16,0 21-16,0-21 0,0 0 15,0 0-15,1 0 0,-1 21 0,21-22 16,-21 1-16,0 0 0,1 21 16,-1-21-16,21 0 0,-21 21 0,0-21 15,22-1-15,-22 22 0,21-21 0,-21 21 16,22-21-16,-1 21 0,-21-21 0,22 21 16,-22 0-16,21-21 0,-21 21 15,22 0-15,-22-21 0,0 21 0,21 0 16,-21 0-16,1 0 0,-1-22 0,21 22 15,-21 0-15,0 0 0,22 0 16,-22 0-16,0 0 0,21 0 0,-20 0 16,20 0-16,-21 0 0,21 0 15,1 0-15,-1 0 0,-21 0 0,22 0 16,-1 0-16,0 22 0,-21-22 16,22 0-16,-22 0 0,21 21 0,-21-21 15,22 0-15,-22 0 0,21 21 0,-21-21 16,22 0-16,-22 21 0,0-21 15,21 21-15,-20-21 0,-1 21 0,21-21 16,-21 22-16,0-1 0,1-21 0,-1 21 16,0 0-16,0 0 0,0-21 15,0 21-15,1 1 0,-1-1 0,-21 0 16,21 0-16,0 0 0,-21 0 0,0 1 16,21 20-16,0-21 0,-21 0 15,22 22-15,-1-22 0,-21 0 0,0 21 16,0-21-16,21 1 0,-21-1 15,21 0-15,-21 21 0,0-21 0,0 1 16,0-1-16,21-21 0,-21 21 0,0 0 16,0 0-16,0 0 0,0 1 31,0-1 31</inkml:trace>
  <inkml:trace contextRef="#ctx0" brushRef="#br0" timeOffset="167113.34">13801 12425 0,'0'0'0,"0"-21"0,0-22 16,0 22-1,0 0-15,0 0 16,0 42 15,0 0-15,0 0-16,0 22 0,-22-22 16,22 0-16,-21 21 0,21 1 15,0-22-15,0 21 0,0 22 16,-21-22-16,21 0 0,0 22 0,-21-22 15,21 22-15,0-1 0,0 1 0,-21-22 16,21 22-16,0-1 0,0 1 0,-21-1 16,-1 22-16,22-22 0,0 1 15,-21-1-15,0 22 0,21-22 0,-21 1 16,21-1-16,-21 1 0,21-1 0,-21-20 16,21 20-16,-22-20 0,22 20 15,0-21-15,0 1 0,0-1 0,0 0 16,0 1-16,0-22 0,0 21 15,0-21-15,0 1 0,0-1 16,0-42 15,0-1-31,0-20 0,0 21 0,0-21 16,22-1-16</inkml:trace>
  <inkml:trace contextRef="#ctx0" brushRef="#br0" timeOffset="167896.89">13864 12510 0,'0'0'0,"-21"-22"0,21-20 15,0 21-15,0 0 0,0 0 0,0-1 16,0 1-1,21 21 1,0-21-16,22 21 0,-22 0 0,21 0 16,0-21-16,1 21 0,-1 0 0,22 0 15,-1-21-15,1 21 0,-1 0 16,1-21-16,-1 21 0,1 0 0,-1-22 16,1 22-16,-1 0 0,1 0 15,-1 0-15,1 0 0,-22 0 16,21 0-16,-20 0 0,-1 0 0,0 0 15,1 0-15,-1 22 0,0-22 0,-20 21 16,20-21-16,-21 21 0,0 0 0,0-21 16,-21 21-16,22 0 0,-22 1 15,21-1-15,-21 0 0,21 0 0,-21 0 16,0 0-16,0 22 0,0-22 0,0 21 16,0-21-16,0 22 0,0-1 15,0 0-15,0 1 0,0-1 0,-21 0 16,0 1-16,-1-1 0,1 22 15,0-22-15,0 0 0,0 22 0,0-22 16,-1 0-16,1 1 0,0-1 16,0 22-16,21-22 0,-21 0 0,0-21 15,-1 22-15,22-1 0,-21 0 0,0 1 16,21-22-16,-21 21 0,0 1 0,21-1 16,0-21-16,-21 21 0,21-20 15,0 20-15,-22-21 0,22 21 0,0-20 16,0-1-16,0 0 0,0 0 0,0 0 15,0 0-15,22 1 0,-22-1 16,21 0-16,0 0 16,-21 0-16,0 0 0,0 1 0,0-1 15,0 0-15,-21-21 16,0 21-16,-1-21 0,-20 0 0,21 0 16,-21 21-16,-1-21 0,1 0 15,-22 0-15,22 0 0,-21 21 0,-1-21 16,1 0-16,-1 0 0,1 0 0,-22 22 15,21-22-15,-20 0 0,20 21 0,-20 0 16,20-21-16,1 0 0,-1 0 16,1 21-16,20-21 0,-20 0 0,20 0 15,1 0-15,21 0 0,-21 0 16,20 0-16,1-21 0,0 0 0,0 0 0,0-1 16,21 1-16,0 0 15,-21-21-15,21-1 0</inkml:trace>
  <inkml:trace contextRef="#ctx0" brushRef="#br0" timeOffset="169729.06">11366 11938 0,'-21'42'0,"0"-20"16,21-1 15,-21-21-15,0-21 15,21-1-31,0 1 0,0 0 16,0 0-16,0 0 15,0 0-15,0-1 0,0 1 16,0 0-16,0 0 0,0 0 0,0 0 15,0-1-15,0 1 0,0 0 0,0 0 16,21 0-16,-21 0 0,0-1 16,21 1-16,0 0 15,-21 0-15,21 0 0,-21 0 0,22-1 16,-1 1-16,-21 0 0,21 0 0,0 0 16,0 0-16,-21-1 0,21 1 15,1 0-15,-1 0 0,0 0 0,21-22 16,-21 22-16,1 0 15,20 0-15,-21 0 0,0 0 0,22 21 16,-22-22-16,0 1 0,21 21 0,-21-21 16,22 21-16,-22-21 0,21 21 0,-21 0 15,22-21-15,-22 0 0,21 21 16,-21 0-16,22 0 0,-1-22 16,-21 22-16,22 0 0,-22 0 0,0 0 15,21-21-15,-21 21 0,22 0 16,-22 0-16,21 0 0,-21 0 0,22 0 15,-22 0-15,0 0 0,21 0 0,-20 0 16,-1 0-16,21 0 0,-21 0 16,22 0-16,-22 0 0,21 0 0,-21 0 15,0 21-15,22-21 0,-22 0 0,21 22 16,-21-22-16,22 0 0,-22 21 0,21-21 16,1 21-16,-22-21 0,21 0 15,-21 21-15,0-21 0,22 21 0,-22 0 16,0-21-16,0 22 0,0-22 15,1 21-15,-1-21 0,0 21 0,-21 0 16,21-21-16,0 21 0,0 0 16,-21 1-16,22-1 0,-1-21 0,-21 21 15,0 0-15,21 0 0,-21 0 0,21 1 16,-21-1-16,0 0 0,21 0 16,-21 0-16,21 0 0,-21 1 15,0-1-15,0 0 0,22 0 16,-22 0-16,0 0 0,21 1 15,-21-1-15,0 0 0,0 0 16,0 0-16,0 0 0,0 1 16,0-1-16,0 0 15,0 0-15,0 0 0,0 0 0,21-21 16,-21 22-16,0-1 0,0 0 0,0 0 16,0 0-16,0 0 0,0 1 15,0-1-15,0 0 0,0 0 16,0 0-16,0 0 0,0 1 0,0-1 15,0 0-15,0 0 16,0 0-16,0 0 16,0 1-16,0-1 0,0 0 15,0 0-15,0 0 32,0 0-32,0 1 31,0-1 16,21-21 15,-21-21-15,0-1-16,0 1-15,0 0 15,0 0 0,0 0 1,0 0-32,0-1 15</inkml:trace>
  <inkml:trace contextRef="#ctx0" brushRef="#br0" timeOffset="170529.6">10816 11726 0,'-21'-21'15,"21"0"-15,0 0 32,21 21-17,-21 21 1,21 0-16,0 0 0,1 1 16,-22-1-16,21 0 0,0 0 0,0 21 15,0 1-15,0-22 0,1 21 0,-22 1 16,21-22-16,-21 21 0,21-21 15,-21 22-15,0-22 0,0 0 0,21 0 16,-21 0-16,0 0 0,21-21 16,-21 22-16,21-22 31,1-22-31,-22 1 0,21 21 16,0-21-16,0-21 0,0 21 0,0-1 15,1-20-15,20 21 0,-21-21 16,0 20-16,22-20 0,-22 21 0,21 0 15,-21 0-15,0-1 0,1 1 0,-1 21 16,0-21-16,0 21 0,0-21 31,0 21-15,1 0 0,-1 0-16,0 0 0,0 0 15,0 0-15,0 0 0</inkml:trace>
  <inkml:trace contextRef="#ctx0" brushRef="#br0" timeOffset="171113.26">13187 12023 0,'0'0'16,"-21"0"-16,21-21 0,-22 21 15,22-22 1,22 22 0,-1 0-1,0 22-15,0-22 0,0 21 0,0 0 16,1 0-16,-1 0 0,0 0 0,0 1 16,0-1-16,0 0 0,1 0 15,-1 21-15,0-20 0,0-1 16,-21 0-16,0 0 0,21 0 0,-21 0 15,21-21-15,-21 22 0,0-1 0,22-21 16,-1 0-16,0 0 16,0 0-16,0-21 15,0 21-15,1-22 0,-1 1 16,0 0-16,0 0 0,0-21 0,0 20 16,22 1-16,-22-21 0,0 21 15,0-22-15,22 22 0,-22 0 0,0 0 16,0 0-16,0 0 0,0-1 15,1 22-15,-1-21 16,-42 42 15,-1-21-31,1 22 16</inkml:trace>
  <inkml:trace contextRef="#ctx0" brushRef="#br0" timeOffset="172421.07">13928 12446 0,'0'0'0,"0"-21"16,-22 21-16,22-21 0,-21 21 16,0 0-16,0 0 15,0 0-15,21 21 16,-21-21-16,-1 21 0,1 0 15,0 0-15,0 1 0,21-1 16,0 0-16,-21 0 0,21 0 0,-21 0 16,21 1-16,0-1 0,0 0 15,0 0-15,0 0 0,0 0 16,0 1-16,0-1 0,21 0 16,0-21-16,0 0 0,0 0 15,0 0-15,1 0 0,-1 0 16,0 0-16,0 0 0,0 0 15,0 0-15,1-21 0,-1 21 0,0-21 16,0-1-16,0 22 0,0-21 16,1 0-16,-22 0 0,0 0 0,21 0 15,-21-1-15,0 1 0,0 0 0,0 0 16,0 0-16,0 0 0,0-22 16,-21 22-16,21 0 0,-22 0 0,1 21 15,0-21-15,0-1 0,0 22 0,0 0 16,-1 0-16,1 0 0,0 0 0,0 0 15,0 0-15,0 0 0,-22 0 16,22 0-16,0 22 0,0-1 0,0-21 16,-1 21-16,22 0 0,-21 0 15,21 0-15,-21 1 0,21-1 16,-21 0-16,21 0 0,0 0 0,0 22 16,0-22-16,0 0 0,0 0 0,0 0 15,21 0-15,0 1 0,0-1 0,1-21 16,-1 21-16,21-21 15,-21 21-15,0-21 0,1 0 0,-1 0 16,0 0-16,0 0 0,0 0 0,22-21 16,-22 21-16,0-21 0,0 21 15,-21-21-15,21-1 0,0 1 0,-21 0 16,0 0-16,0 0 0,0 0 0,0-1 16,0 1-16,0-21 0,0 21 15,0 0-15,0-1 0,-21 22 16,0-21-16,21 0 0,-21 21 0,0 0 15,0-21-15,-1 21 0,1 0 16,0 0-16,0 0 0,0 0 16,0 0-16,-1 21 0,1-21 0,0 21 15,0 0-15,0-21 0,0 22 0,-1-1 16,22 0-16,0 0 0,0 0 0,0 0 16,0 22-16,0-22 0,0 0 15,0 0-15,0 0 0,0 1 16,0-1-16,22 0 0,-1-21 15,0 0-15,0 0 16,0 0-16,0 0 0,1 0 16,-1-21-16,0 21 0,0-21 15,0-1-15,0 1 0,-21 0 0,0 0 16,22 0-16,-22 0 0,0-1 16,0 1-16,0 0 0,0 0 0,0 0 15,0 0-15,-22 21 0,22-22 16,-21 22-16,0 0 0,0 0 15,0 0-15,0 0 0,-1 22 16,22-1-16,-21 0 0,21 0 16,-21 0-16,21 0 15,0 1-15,0-1 16,0 0-16,21-21 16,0 0-16,1 0 15,-1 0-15,0 0 16,0-21-16,-21 0 0,21 21 15,-21-22-15,0 1 0,0 0 0,0 0 16,0 0 0,0 0-16,-21 21 0,0 0 15,0 0-15,0 0 16,-1 0-16,22 21 0,-21 0 16,0-21-16,21 21 15,-21-21-15,0 21 0,0-21 16,-1 0-16,1 0 0,0 0 15</inkml:trace>
  <inkml:trace contextRef="#ctx0" brushRef="#br0" timeOffset="174117.5">10181 11959 0,'21'0'15,"-21"-21"17,0 0-32,0 0 15,0 0-15,-21 21 16,0 0-16,21-22 15,-21 22-15,0 0 0,-1 0 16,1 0-16,0 0 0,0 0 16,0 0-16,0 22 15,-1-1-15,1 0 0,0 0 0,0 0 16,21 0-16,-21 22 0,0-1 0,21 0 16,-22-20-16,22 20 0,0 0 15,0 1-15,0-1 0,0 0 0,0-21 16,22 22-16,-1-22 0,0 0 0,0 0 15,0 0-15,0 1 0,1-22 16,20 0-16,-21 21 0,0-21 16,22 0-16,-22 0 0,0 0 0,21 0 15,-21 0-15,1-21 0,20 21 0,-21-22 16,0 1-16,0 0 0,1 0 16,-1 0-16,0 0 0,0-1 0,-21 1 15,0 0-15,21-21 0,-21 21 0,0-22 16,0 22-16,0-21 0,0 21 15,-21-22-15,0 22 0,0-21 0,0 21 16,-1-1-16,1 1 0,0 0 0,-21 0 16,21 0-16,-22 21 0,22 0 15,-21 0-15,-1 0 0,22 0 16,-21 21-16,21 0 0,-22 0 0,22 22 16,0-22-16,0 0 0,0 21 0,21 1 15,0-22-15,0 21 0,0-21 16,0 0-16,0 22 0,21-22 0,0-21 15,0 21-15,0 0 0,1-21 0,20 0 16,-21 0-16,21 0 0,-20 0 16,-1 0-16,0-21 0,21 21 0,-21-21 15,1 0-15,-1 0 0,-21-1 16,0 1-16,0 0 0,0 0 16,0 0-16,0 0 0,-21-1 15,-1 22-15,1-21 0,0 21 0,0 0 16,-21 0-16,20 0 0,1 0 15,0 21-15,21 1 16,-21-1-16,21 0 0,0 0 0,0 0 16,0 0-16,0 1 0,0-1 15,0 0-15,0 0 16,21-21-16</inkml:trace>
  <inkml:trace contextRef="#ctx0" brushRef="#br0" timeOffset="178949.32">11007 11451 0,'-22'0'16,"22"-21"-16</inkml:trace>
  <inkml:trace contextRef="#ctx0" brushRef="#br0" timeOffset="178996.99">10880 11451 0,'21'-21'0,"-42"63"0,21-63 0</inkml:trace>
  <inkml:trace contextRef="#ctx0" brushRef="#br0" timeOffset="179336.81">11028 11769 0,'0'42'15,"0"-21"1,0 22-16,0-22 0,21 21 0,-21 0 15,0 1-15,0-22 0,0 21 0,21-21 16,-21 22-16,0-22 0,21 0 16,-21 0-16,0 0 15,21-21 1,1-21 0,-22 0-16,0 0 15,21 21-15,0-21 0,-21 0 0,21-1 16,0 1-16,0-21 0,22 21 15,-22 0-15,0-1 0,21 1 0,22-21 0,42 21 16,0 0-16,-43-1 0,-63 1 16,42 0-16,-20 21 0,20 0 0,-21-21 15,21 21-15,1 0 0,-22 0 16,21 0-16,-21 0 0,1 0 0,-1 0 16,0 0-16,-21 21 31,-21-21-31,0 0 15,-1 21-15,1-21 0,0 0 0,0 0 16,0 0-16,0 0 0,-1 0 0,1 0 16</inkml:trace>
  <inkml:trace contextRef="#ctx0" brushRef="#br0" timeOffset="180204.73">11112 12086 0,'0'-21'47,"0"0"-32,0 0-15,0 0 16,0-1-16,0 1 0,0 0 15,22 0-15,-22 0 16,0 0-16,21-1 0,-21 1 16,21 0-16,-21 0 0,0 0 15,21 0-15,-21-1 16,21 1-16,0 0 0,-21 0 0,0 0 16,22 0-16,-22-1 0,21 1 0,0 0 15,-21 0-15,21 0 16,0 0-16,-21-1 0,21 22 15,-21-21-15,22 0 0,-1 21 0,-21-21 16,21 0-16,0 21 16,-21-21-16,21 21 0,0-22 0,1 1 15,-1 0-15,0 21 16,0-21-16,0 0 0,0 21 0,1-21 16,-1-1-16,21 22 0,-21-21 15,0 21-15,1-21 0,-1 21 0,0-21 16,0 0-16,0 21 0,0 0 15,1 0-15,-1-21 0,0 21 0,0 0 16,0 0-16,0-22 0,1 22 0,-1 0 16,0 0-16,0-21 0,0 21 15,0 0-15,1 0 0,-1-21 0,0 21 16,-21 21-16,21-21 0,0 0 0,0-21 16,1 21-16,-1 0 0,21 0 15,-42 21-15,21-21 0,0 0 16,1-21-16,-1 21 0,-21-21 0,21 21 15,0 0-15,21 0 0,-20 0 0,20 0 16,-21 0-16,21-21 0,-20 21 0,20 0 16,-21 0-16,21 0 0,-20 0 15,20 0-15,0 0 0,-21 0 0,22 0 16,-22 0-16,21 0 0,1 0 0,-22 0 16,21 0-16,-21 0 0,22 21 15,-22-21-15,21 0 0,-21 0 0,22 21 16,-22-21-16,0 0 0,0 0 0,0 0 15,0 0-15,1 0 0,41 42 16,-21-20-16,-20-1 0,-1-21 0</inkml:trace>
  <inkml:trace contextRef="#ctx0" brushRef="#br0" timeOffset="180677.63">13674 11240 0,'0'21'16,"0"-42"-16,21 42 0,-21 0 0,21 0 16,0 0-16,-21 0 0,21 1 15,0-22-15,-21 21 0,22 0 0,-1 0 16,0 0-16,0 0 15,-21 1-15,21-1 0,0 0 16,1 0-16,-22 0 0,0 0 16,0 1-16,21-22 0,-21 21 15,0 0-15,0 0 0,21 0 16,-21 0-16,0 1 0,0-1 0,0 0 16,0 0-16,0 0 0,21 0 0,-21 1 15,0-1-15,0 0 16,0 0-16,0 0 0,0 0 0,0 1 15,0-1-15,0 0 0,0 0 0,0 0 16,0 0-16,-21 1 0,21-1 16,0 0-16,0 0 0,0 0 15,-21 0 1,21 1-16,0-1 109,-21-21-62,-1 0-31,1 0-16,0-21 15</inkml:trace>
  <inkml:trace contextRef="#ctx0" brushRef="#br0" timeOffset="185594.79">19177 10774 0,'-21'21'0,"0"0"15,21-42 32,0 0-31,0 0-16,21 0 0,0-1 16,-21 1-16,21-21 0,0 0 0,0 20 15,1-20-15,-22-21 0,21 20 0,0 1 16,0-22-16,-21 22 0,0 0 15,0-1-15,21-20 0,-21 21 0,0 20 16,0-20-16,0 0 0,0 21 16,0-1-16,0 1 0,0 0 15,0 0-15,0 0 0,-21 21 0,0 0 16,0 0 0,21 21-16,-21 0 0,21 0 15,0 0-15,-22 1 0,1 20 0,21-21 16,-21 21-16,21 1 0,0-1 15,-21 0-15,21 1 0,-21 20 0,21-20 16,0-1-16,0 0 0,0 1 0,0-1 16,0 0-16,0 1 0,0-22 15,21 0-15,0 21 0,0-21 0,0 1 16,1-22-16,-22 21 0,42-21 0,-21 0 16,0 0-16,0 0 15,1 0-15,20 0 0,-21 0 0,0 0 16,22-21-16,-22-1 0,0 1 0,0 0 15,21 0-15,-20 0 0,-1 0 16,0-22-16,-21 22 0,21-21 0,-21 21 16,21-22-16,-21 22 0,0-21 0,0 21 15,0-1-15,0 1 0,0 0 16,0 0-16,0 42 31,0 0-15,0 0-16,0 1 0,0-1 0,0 0 15,0 21-15,0-21 0,0 22 16,0-22-16,0 21 0,0-21 16,0 1-16,0 20 0,0-21 0,0 0 15,0 0-15,21 1 0,1-22 0,-22 21 16,21-21-16,0 0 0,0 0 16,0 0-16,0 0 0,1 0 15,-1 0-15,21 0 0,-21-21 0,0 21 16,1-22-16,-1 1 0,0 0 15,0-21-15,0 21 0,0-22 0,1 22 16,-22-21-16,21-1 0,0 1 16,0 0-16,-21-1 0,21-20 15,-21 21-15,0-1 0,0 1 0,21 0 16,-21 20-16,0-20 0,0 0 16,0 21-16,0-1 0,0-20 0,0 21 15,0 0-15,-21 21 16,0 0-1,21 21-15,0 0 0,0 0 16,0 0-16,-21 22 0,21-1 0,0-21 16,0 22-16,0-1 0,0 0 15,0 1-15,0 20 0,0-21 0,0 1 16,0-1-16,0 22 0,0-22 16,0 0-16,0 1 0,0-22 15,0 21-15,21-21 0,0 22 0,-21-22 16,21 0-16,1-21 0,20 21 15,-21 0-15,21-21 0,-20 0 0,20 0 16,0 0-16,1 0 0,-22 0 0,21-21 16,0 0-16,1 0 0,-1 0 15,0-22-15,1 22 0,-1-21 0,-21-1 16,22 1-16,-22 0 0,21-22 0,-21 22 16,0-22-16,1 22 0,-1-21 15,-21 20-15,0-20 0,21 20 0,-21-20 16,21 21-16,-21-1 0,0 1 0,0 0 15,0 20-15,0-20 16,0 21-16,0 0 0,0 0 0,-21 21 16,0 0-1,0 21-15,21 0 16,0 21-16,-22 1 0,1-22 0,21 21 16,-21 0-16,21 22 0,0-22 0,0 1 15,-21-1-15,21 0 16,0 1-16,0-1 0,0 21 0,0-20 0,0-22 15,0 21-15,0 1 0,0-1 16,21-21-16,-21 21 0,21-20 16,-21-1-16,21 0 0,1 0 0,-1 0 15,0 0-15,0-21 0,0 22 0,0-22 16,1 0-16,20 0 0,-21 0 16,21 0-16,-20 0 0,20 0 0,-21-22 15,0 22-15,22-21 0,-22 0 0,21 0 16,-21 0-16,22-22 0,-22 22 15,0 0-15,0-21 0,0-1 0,0 22 16,1-21-16,-1 21 0,-21-22 0,0 22 16,0 0-16,0 0 0,0 0 15,0 0-15,0-1 0,0 1 16,-21 21 0,-1 21-1,1-21-15,0 22 0,0-1 0,0 0 16,0 0-16,-1 21 0,1-20 0,0 20 15,0-21-15,21 21 0,-21-20 16,21 20-16,0-21 0,0 0 0,0 0 16,0 1-16,21-1 0,0 0 0,0 0 15,22 0-15,-22-21 0,0 21 16,0-21-16,21 0 0,-20 0 0,-1 0 16,21 0-16,-21 0 0,0 0 0,22 0 15,-22 0-15,0 0 16,21-21-16,-20 21 0,-1-21 0,0 0 15,0 0-15,0 0 0,-21-1 0,0 1 16,21 0-16,-21-21 0,0 21 0,0-1 16,0-20-16,0 21 0,0 0 15</inkml:trace>
  <inkml:trace contextRef="#ctx0" brushRef="#br0" timeOffset="185913.36">20532 10033 0,'0'0'0,"-22"0"0,1 0 16,42 0 15,1 0-31,-1-21 0,0 21 0,0 0 16,0 0-16,0-21 0,1 21 15,20 0-15,-21 0 0,0-21 0,0 21 16,1 0-16,-1 0 16,-21-22-16,0 1 15,0 0 1</inkml:trace>
  <inkml:trace contextRef="#ctx0" brushRef="#br0" timeOffset="186129.23">20235 9716 0,'0'0'16,"-21"0"-16,0 0 0,0 0 15,0 0 1,-1 0 0,1 0-16,0 0 47,0 0-47</inkml:trace>
  <inkml:trace contextRef="#ctx0" brushRef="#br0" timeOffset="186382.09">19219 10224 0,'0'0'0,"0"21"0,21-21 31,1 0-16,-1 0-15,21 0 0,-21-21 0,22 21 16,-1-22-16,0 22 0,1 0 16,20-21-16,-21 21 0,1 0 0,-1-21 15,0 21-15,1 0 0,-1 0 16,-21-21-16,0 21 0,22 0 0,-22 0 16,0-21-16</inkml:trace>
  <inkml:trace contextRef="#ctx0" brushRef="#br0" timeOffset="189684.85">23008 9970 0,'0'0'0,"0"-22"0,0 1 16,0 0-16,0 0 16,0 0-16,21 0 15,-21-1-15,0 1 16,21 21-16,-21-21 0,0 0 15,0 0-15,-21 21 16,0 0-16,0-21 0,0 21 16,0 0-16,-1 0 0,-20 0 15,21 0-15,0 21 0,-22-21 0,1 21 16,21 0-16,-21 0 0,-1 22 16,1-22-16,21 21 0,-22 0 15,1-20-15,21 20 0,-21 21 0,20-20 16,1-1-16,0 0 0,0 22 15,0-22-15,0 22 0,21-22 0,0 22 16,-22-1-16,22-21 0,0 1 0,0-1 16,0 0-16,22 1 0,-1-22 15,0 21-15,0-21 0,0 1 0,22-1 16,-22-21-16,21 0 0,0 21 0,-20-21 16,20 0-16,0 0 0,1 0 15,-1-21-15,0 0 0,1 21 16,-1-22-16,0 1 0,1 0 0,-1 0 0,0-21 15,1 20-15,-1-20 16,-21 21-16,21-21 0,-20 20 0,20-20 16,-21 0-16,0 21 0,0-22 0,1 22 15,-1 0-15,-21 0 0,0 0 16,0-1-16,0 1 16,-21 42-1,-1 1-15,1-1 16,21 0-16,-21 0 0,0 21 15,0-20-15,21 20 0,0-21 0,-21 21 16,-1-20-16,22 20 0,0-21 0,-21 21 16,21-20-16,0-1 0,0 0 15,0 0-15,0 0 0,21-21 16,1 0-16,-1 0 0,0 0 16,0 0-16,21 0 0,-20 0 0,-1 0 15,21-21-15,-21 0 0,22 0 0,-22 0 16,0-1-16,21 1 0,-21 0 15,1 0-15,-1 0 0,0-22 0,-21 22 16,0-21-16,0 21 0,0-22 0,0 22 16,0-21-16,-21 21 0,0 0 15,-1-1-15,1 1 0,0 0 0,0 21 16,0 0-16,0 0 0,-22 0 0,22 0 16,0 0-16,0 0 15,0 0-15,-1 0 16,22 21-16,22-21 31,-1 0-31,0 0 0,0 0 0,0 0 16,0 0-16,22 0 0,-22-21 15,21 21-15,-21 0 0,22 0 0,-22-21 16,21 21-16,-21 0 0,22 0 0,-22 0 16,0 0-16,0 0 0,0 0 15,1 0-15,-1 0 0,0 0 0,0 21 16,-21 0-1,0 0-15,0 1 0,0-1 16,0 0-16,0 0 0,0 21 0,0-20 16,0-1-16,0 21 0,0-21 0,0 22 15,-21-22-15,21 0 0,0 21 16,-21-21-16,21 1 0,0-1 0,0 0 16,0 0-16,0 0 0,0-42 46,0 0-46,21 0 16,0 0-16,-21-22 0,21 22 0,0-21 0,1 21 16,-1-22-16,0 1 15,0 0-15,0-1 0,0 22 0,1-21 16,-1 21-16,0-22 0,0 22 16,0 0-16,0 21 0,1 0 15,-1 0-15,0 0 16,-21 21-16,0 0 0,0 0 15,0 1-15,0 20 0,0-21 16,21 21-16,-21-20 0,21 20 0,-21 0 16,0-21-16,0 1 0,21 20 0,1-21 15,-22 0-15,21 0 0,-21 1 16,21-1-16,0-21 0,0 0 16,-21 21-16,21-21 0,1 0 0,20 0 15,-21 0-15,0 0 0,0-21 16,1 0-16,20-1 0,-21 1 0,0 0 15,22-21-15,-22 21 0,0-22 0,0 1 16,0 0-16,0-1 0,1 1 16,-1 0-16,-21-1 0,0 1 0,21 0 15,-21-1-15,21 1 0,-21 0 0,0-1 16,21 1-16,-21 21 0,0-22 16,0 22-16,0 0 0,21 0 0,-21 0 15,-21 42 16,21 0-31,-21 0 0,0 0 16,21 22-16,-21-22 0,21 21 0,0 1 16,-21-1-16,-1 0 0,22 22 15,-21-22-15,21 0 0,0 22 0,0-22 16,-21 1-16,21-1 0,0 0 0,0-21 16,0 22-16,0-1 0,21-21 15,-21 0-15,21 1 0,22-1 0,-22 0 16,0 0-16,0-21 0,22 21 0,-22-21 15,21 0-15,-21 0 0,22 0 16,-1 0-16,21 0 16,-20 0-16,-1-21 0,0 0 0,-20 0 15,20 0-15,0-1 0,1 1 0,-22 0 16,21 0-16,-21-21 0,22-22 16,-22 22-16,0-1 0,-21 1 15,0 0-15,0-1 0,0 22 0,0-21 16,0 21-16,0 0 0,0-1 15,-21 1-15,0 21 0,-1 0 0,1 0 16,-21 0-16,21 0 0,0 21 0,-22 1 16,22-1-16,-21 21 0,21-21 15,-22 22-15,22-22 0,-21 21 0,21 0 16,-22 22-16,22-22 0,0 1 16,21-22-16,-21 0 15,21 21-15,0-21 0,0 1 0,0-1 16,0 0-16,21-21 0,0 0 15,0 0-15,0 0 0,1 0 16,20 0-16,-21-21 0,0 0 0,22-1 16,-22 1-16,0 0 0,21-21 0,-21 21 15,1-1-15,-1-20 0,0 21 16,0-21-16,-21 20 0,0-20 0,21 21 16,-21 0-16,0 0 0,0-1 0,0 1 31,0 42-31,0 1 15,0-1-15,0 0 16,0 21-16,0-21 0,0 1 0,0 20 16,0-21-16,0 21 0,0-20 15,0-1-15,0 0 0,0 0 0,0 0 16,21 0-16,1 1 0,-1-22 0,0 0 16,21 21-16,-21-21 0,22 0 15,-22 0-15,21 0 0,1 0 0,-1-21 16,-21 21-16,21-22 0,-20 1 0,20 21 15,-21-21-15,0 0 16,22 0-16,-22 0 0,0-1 0,0-20 0,-21 21 16,21 0-16,-21-22 0,21 22 15,-21 0-15,22 0 0,-22 0 16,0 0-16,0-1 0,0 44 31,0-1-31,0 0 16,0 0-16,0 0 0,-22 0 0,22 22 15,0-22-15,0 0 0,0 0 0,0 0 16,0 1-16,0-1 0,0 0 16,0 0-16,0 0 15,22-21-15,-1 0 0,0 0 16,0 0-16,0 0 16,0 0-16,1 0 15,-1-21-15,0 0 16,-21 0-16,21 0 0,-21-1 15,21 1-15,-21-21 0,0 21 16,0 0-16,0-22 0,0 22 0,0 0 16,0-21-16,0 20 0,0 1 0,0 0 15,0 0-15,0 42 32,0 0-17,0 0-15,0 1 0,0-1 0,0 21 16,0-21-16,0 22 0,-21-22 0,0 0 15,21 21-15,-21-21 0,21 1 16,0-1-16,0 0 0,-21-21 16,21 21-16,-22-21 15,22 21-15,0-42 32,0 0-32,22 0 0,-1 0 15,0-1-15,0 1 0,0 0 16,-21 0-16,43-21 0,-22 20 0,0 1 15,0 0-15,43-42 16,-22 63-16,-21-22 0,0 1 0,0 21 0,1 0 16,20 0-16,-21 0 15,0 0-15,0 21 0,-21 1 16,22-1-16,-22 0 0,0 0 0,0 21 16,0-20-16,0-1 0,0 0 15,0 21-15,0-21 0,0 1 0,0-1 16,0 0-16,0 0 0,0 0 15,0 0-15,21-21 16,0 22-16,0-22 0,0 0 0,0 0 16,1 0-16,-1 0 0,21 0 0,-21 0 15,22 0-15,-22-22 0,21 1 16,0 0-16,1 0 0,-22 0 0,21 0 16,-21-1-16,22 1 0,-22-21 15,0 0-15,21 20 0,-20-20 16,-22 0-16,21 21 0,-21-22 0,21 22 15,-21 0-15,0 0 0,0 0 16,-21 21-16,0 0 16,-1 0-16,1 0 0,0 21 0,21 0 15,-21 0-15,0 0 0,0 0 0,21 1 16,0-1-16,0 0 0,0 21 16,0-21-16,0 1 0,0-1 0,0 0 15,0 0-15,0 0 0,0 0 0,0 1 16,0-1-16,0 0 0,0 0 15,0 0-15,0 0 16,0 1 0,0-1-1,-22-21-15,1 0 0,0 0 16,0 0-16,0 0 16,0 0-16,-1 0 15,1-21-15,0-1 16,21 1-16,-21 21 0,0-21 15,0 0-15,-1 0 0,22 0 0</inkml:trace>
  <inkml:trace contextRef="#ctx0" brushRef="#br0" timeOffset="189996.8">26628 9927 0,'0'0'0,"-22"0"0,-20 0 16,21 0 0,21 21-16,21-21 62,-21-21-46,-21 21 15,0 0-31,0 0 16,-1 21-16,1-21 15,0 22-15,21-1 16</inkml:trace>
  <inkml:trace contextRef="#ctx0" brushRef="#br0" timeOffset="190300.63">24638 10160 0,'-64'21'0,"128"-42"0,-170 42 0,85-21 16,-21 0-16,63 0 15,0 0-15,21 0 16,1 0-16,-1-21 0,21 21 16,1-21-16,-1 21 0,-20 0 15,20 0-15,1-21 0,-1 21 0,-20 0 16,20 0-16,-21 0 0,-20-21 0,20 21 16,-21 0-16,21 0 0,-20 0 15,-1 0-15,-21-22 16,21 22-16,0-21 15</inkml:trace>
  <inkml:trace contextRef="#ctx0" brushRef="#br0" timeOffset="190869.19">28808 9864 0,'21'-64'16,"0"43"-16,-21 0 16,21 0-16,-21 0 0,21 21 15,-21-22-15,0 1 0,0 0 0,0 0 16,0 0-1,-21 21 1,0 21-16,-21 0 16,21 0-16,-22 22 15,1-1-15,0 0 0,-1 1 0,1 20 16,0 1-16,-1-22 0,1 43 0,0-22 16,-1 1-16,1 20 0,21-20 15,-22 20-15,22-20 0,21-1 0,0 1 16,0-1-16,0 1 0,0-22 0,0 1 15,21-1-15,22 0 0,-22 1 16,21-1-16,1-21 0,-1 0 0,0 0 16,22 1-16,-1-22 0,1 0 0,-1 0 15,22 0-15,-22 0 0,1 0 16,-1-22-16,1 1 0</inkml:trace>
  <inkml:trace contextRef="#ctx0" brushRef="#br0" timeOffset="191212.99">29464 9991 0,'0'0'0,"-21"-21"0,21-1 16,0 1-16,-21 21 16,21-21-16,0 42 31,0 0-31,0 1 16,0-1-16,0 0 0,-22-21 0,22 21 15,0 0-15,0 0 0,-21-21 16,21 22-16,0-1 0,0 0 15</inkml:trace>
  <inkml:trace contextRef="#ctx0" brushRef="#br0" timeOffset="191380.9">29570 9927 0,'0'0'0,"0"21"47,0 1-47,-21-1 15,21 0-15,0 0 0,0 0 16,0 0-16,0 1 16,0-1-16,0 0 0</inkml:trace>
  <inkml:trace contextRef="#ctx0" brushRef="#br0" timeOffset="191817.64">30247 9821 0,'0'22'31,"0"-1"-15,0 21-16,0-21 0,0 22 15,-21-1-15,0 21 0,0-20 0,21 20 16,-22-20-16,1 20 0,0 1 16,0-22-16,21 21 0,-21-20 15,0-1-15,-1 0 0,22 1 0,0-1 16,0-21-16,-21 22 0,21-22 0,0 0 16,0 0-16,21-21 15,1 0 1,-1 0-16,0 0 0,0-21 15,0 0-15,0 0 0,1-1 16,-1 1-16</inkml:trace>
  <inkml:trace contextRef="#ctx0" brushRef="#br0" timeOffset="192065.49">30438 10329 0,'0'22'0,"-22"-1"15,1 0-15,21 21 0,-21-21 16,21 22-16,0-22 0,0 21 0,-21-21 16,21 22-16,-21-22 0,21 21 0,0-21 15,0 1-15,0-1 0,0 0 16,0 0-16,21-21 31,0 0-31,0-21 16,0 21-16,1-21 0,-1 0 15,0-1-15,0-20 0,0 21 0,0-21 16</inkml:trace>
  <inkml:trace contextRef="#ctx0" brushRef="#br0" timeOffset="192692.74">30861 9885 0,'0'0'0,"0"-21"0,0 0 15,-21 42 1,0 0-16,-1 21 0,1 1 15,0-1-15,0 0 0,21 1 16,-21 20-16,0-21 0,-1 22 0,22-1 16,0 1-16,0-22 0,-21 22 15,21-22-15,0 0 0,-21 1 16,21-1-16,0-21 0,0 22 0,0-22 16,0 0-16,0 0 0,0 0 15,21-21-15,0 0 16,1 0-16,-1 0 0,0 0 15,0 0-15,0 0 0,0 0 16,1-21-16,-1 21 0,0 0 0,0-21 16,0 0-16,0 21 0,1-21 0,-1-1 15,0 1 1,0 0-16,0 0 0,-21 0 0,0-22 0,21 22 16,-21 0-16,22 0 0,-22 0 15,0 0-15,0-1 0,0 44 31,0-1-15,0 0-16,0 0 0,-22 0 0,22 22 16,-21-22-16,21 0 0,-21 21 15,21-21-15,0 1 0,0-1 0,0 0 16,0 0-16,0 0 16,21-21-16,0 0 15,1 0-15,-1 0 0,0 0 16,0-21-16,0 21 0,0-21 15,-21 0-15,22 21 0,-1-21 16,-21-1-16,21 22 0,-21-21 0,0 42 47,0 1-47,0-1 16,0 0-16,21-42 62</inkml:trace>
  <inkml:trace contextRef="#ctx0" brushRef="#br0" timeOffset="192901.62">30903 10181 0,'-42'-21'16,"21"21"-16,0 0 78</inkml:trace>
  <inkml:trace contextRef="#ctx0" brushRef="#br0" timeOffset="193092.51">29951 10329 0,'0'0'16,"-21"0"-16,21 22 0,21-22 15,21 0 1,-21 0-16,22 0 0,-22 0 15,21 0-15,0 0 0,22 0 0,-22 0 16,1 0-16,20-22 0,-21 22 16,22-21-16,-22 0 0,22 21 0</inkml:trace>
  <inkml:trace contextRef="#ctx0" brushRef="#br0" timeOffset="193477.81">31708 9610 0,'21'0'16,"0"0"-16,0 0 15,0 0-15,0 0 0,1 0 16,-1 21-16,0 0 0,0 0 0,0 0 15,0 22-15,1-22 0,-1 21 16,0 1-16,0-1 0,0 0 0,-21 1 16,21 20-16,1-21 0,-1 22 15,-21-22-15,0 22 0,0-1 16,0 1-16,0-22 0,0 22 0,-21-1 16,-1-21-16,1 1 0,0-1 15,0 0-15,0-20 0,0 20 0,-22-21 16,22 0-16,-21 0 0,21 1 15,-1-22-15,-20 21 0,21-21 0,0 0 16,21-21 15,0-1-31,0 1 0</inkml:trace>
  <inkml:trace contextRef="#ctx0" brushRef="#br0" timeOffset="193716.67">31602 10054 0,'0'0'0,"-43"0"16,22 0 0,21 21-1,0 1 1,0-1-1,21-21 1,1 0 0,-1 0-1</inkml:trace>
  <inkml:trace contextRef="#ctx0" brushRef="#br0" timeOffset="193885.09">31729 10033 0,'0'21'15,"-21"0"1,21 1-16,-22-1 16,22 0-16,0 0 0,0 0 15,0 0-15,0 1 16,0-1 0,22-21-16,-1 0 0</inkml:trace>
  <inkml:trace contextRef="#ctx0" brushRef="#br0" timeOffset="194184.92">33062 10181 0,'0'21'47,"0"1"-31,0-1 0,0 0-1,0 0 1,0 0-16,0 0 15,0 1-15,0-1 0</inkml:trace>
  <inkml:trace contextRef="#ctx0" brushRef="#br0" timeOffset="194415.78">33105 10837 0,'0'22'16,"0"-44"-16,0 65 0,0-22 15,0 0-15,0 0 16,0 0-16,0 1 0,0-1 16,0 0-16,0 0 0,0 0 0,0 0 15,-22 1-15,1-1 16,0 21-16,0-21 0,0-21 0,-22 21 16,22 1-16,-21-1 0,0 0 15,-1 0-15,1-21 0,0 21 0,-22 0 16,22 1-16,-22-22 0</inkml:trace>
  <inkml:trace contextRef="#ctx0" brushRef="#br0" timeOffset="-180387.46">4868 8636 0,'0'0'15,"0"-21"-15,0 0 0,0 0 0,0-1 16,0 1 0,0 42 30,0 1-46,0-1 0,0 21 0,0 0 16,0-20-16,0 20 0,0 21 0,0-20 16,0-1-16,0 0 0,0 22 15,0-22-15,0 1 0,0-1 0,0 0 16,0 1-16,0-1 0,0-21 0,0 21 16,0-20-16,0 20 0,0-21 15,-21 0-15,21 0 0,0 1 16,0-1-16,0 0 15,0-42 17,0 0-32,0-1 0,0 1 15,0 0-15,0 0 0,0-21 16</inkml:trace>
  <inkml:trace contextRef="#ctx0" brushRef="#br0" timeOffset="-179599.44">4889 8615 0,'64'-42'94,"-43"42"-94,-127 635 0,127-1228 0,85 551 0,-63 42 0,-22 0 15,21 0-15,0 0 0,1 0 0,-1 0 0,22 0 16,-1 0-16,1 0 0,-1 0 16,22 0-16,-1 0 0,1 0 15,0 0-15,-1 0 0,1 0 0,0 0 16,21 0-16,-22 0 0,22 0 0,0 0 15,-21 0-15,20 0 0,1 0 16,0 0-16,-21-22 0,-1 22 0,1-21 16,0 21-16,-1 0 0,-20 0 0,-1 0 15,1 0-15,-1 0 0,1 0 16,-22 0-16,1 0 0,-1 0 0,0 0 16,1 0-16,-22 0 0,0 0 0,0 0 15,0 0-15,0 0 16,-21 21-1,0 1-15,0-1 16,0 0-16,0 0 0,0 0 0,0 22 16,-21-22-16,21 0 15,0 21-15,0-21 0,0 22 0,0-22 16,21 21-16,-21-21 0,0 22 0,0-1 16,0-21-16,-21 22 0,21-22 0,-21 21 15,21-21-15,0 0 0,0 1 16,-21 20-16,21-21 0,-21 0 0,21 0 15,-21 1-15,21-1 0,0 0 16,-22 0-16,1 0 0,21 0 31,-21-21-31,0 0 0,0 0 16,0 0-16,-1 0 16,1 0-16,0 0 0,0 0 0,-21 0 15,20 0-15,-20 0 0,21 0 16,-21 0-16,-22 0 0,22 0 0,-22-21 15,1 21-15,-22 0 0,0 0 0,1 0 16,-22 0-16,0 0 0,0 0 0,0 0 16,1 0-16,-1 0 0,-21 21 15,21-21-15,0 22 0,0-22 0,0 21 16,1-21-16,-1 21 0,21-21 0,0 0 16,22 21-16,21 21 0,-1 22 15,-20-64-15</inkml:trace>
  <inkml:trace contextRef="#ctx0" brushRef="#br0" timeOffset="-179484.51">4953 9589 0,'0'0'0,"21"0"15,0 0 17</inkml:trace>
  <inkml:trace contextRef="#ctx0" brushRef="#br0" timeOffset="-178127.2">3111 11070 0,'0'21'0,"22"-21"0,-22 22 0,21-22 16,0 0-16,-21 21 0,0 0 16,0 0-1,0 0-15,0 0 16,0 1-16,0-1 15,0 0 1,-21-21 31,0 0-31,-1-21-16,1 0 15,21-1-15,0 1 0,0-21 16,0 21-16,0-22 0,0 1 0,0 0 15,0-22-15,21 1 0,1-1 16,20 1-16,21-22 0,1 0 16,-1 1-16,22-1 0,0 0 0,-22 22 15,1 42-15,-1 21 0,1 0 0,-1-21 16,43-43-16,-42 22 0,41-1 0,1 1 16,0 21-16,0 0 0,-21 0 0,-22-1 15,1 22-15,-1 0 0,-21-21 0,1 21 16,-22 0-16,0 0 0,0 0 15,0 0-15,-42-21 47,0 21-47,0 0 0,0 0 0,0 0 16,-1 0-16,1-21 0</inkml:trace>
  <inkml:trace contextRef="#ctx0" brushRef="#br0" timeOffset="-177987.28">4191 9673 0,'0'0'16,"-21"0"-16,0-21 0</inkml:trace>
  <inkml:trace contextRef="#ctx0" brushRef="#br0" timeOffset="-177776.4">4297 9737 0,'21'0'0,"-42"0"0,63 0 0,22 0 16,-22 0-16,0 0 0,22 0 0,-22 0 16,22-21-16,-22 21 0,21-22 0,-20 22 15,-1 0-15,0 0 0,1-21 16,-22 21-16,21 0 0,-21 0 0,-21 21 16,0 1-16,0-1 0,0 21 15,0-21-15,-21 22 0,21-1 16,-42 0-16,21 1 0,-22-1 0,1 43 15,0-43-15,-1 21 0,1-20 0,0-1 16,-1 0-16,1 22 0</inkml:trace>
  <inkml:trace contextRef="#ctx0" brushRef="#br0" timeOffset="-177550.88">5419 9229 0</inkml:trace>
  <inkml:trace contextRef="#ctx0" brushRef="#br0" timeOffset="-174920.44">5292 9356 0,'0'21'16,"21"-42"78,0 21-94,0-21 0,0 21 0,-21-22 15,21 22-15,1-21 0,-1 0 16,0 21-16,-21-21 0,21 21 15,0 0-15,-21-21 0,21 21 16,-21-21-16,22 21 16,-1 0 156,-21-22-141,0 1 281,0 0-296,21 21 0,-21-21-16,0 0 15,21 21-15,-21-21 16,21-1-16,-21 1 15,21 0-15,-21 0 16,0 0-16,0 0 0,0-1 16,0 1-16,-21 21 15,0 0-15,0-21 0,0 21 16,0 0-16,-1 0 0,1 0 16,0 0-16,0 0 0,21 21 0,-21-21 15,21 21-15,-21 1 0,21-1 16,-22 0-16,22 0 0,0 0 0,0 0 15,0 1-15,-21-1 0,21 0 0,0 0 16,0 0-16,0 0 16,21-21-16,1 0 0,-1 0 15,0 0-15,0 0 16,0 0-16,22 0 0,-22 0 16,0 0-16,0 0 0,0 0 0,22 0 15,-22 0-15,0 0 0,0 0 0,0 0 16,0 0-16,1 0 0,-22 22 15,21-1-15,-21 0 16,0 0-16,0 0 0,-21 0 16,-1-21-16,22 22 0,-21-22 0,0 0 15,0 21-15,0-21 0,0 0 16,-1 0-16,1 0 0,0 0 0,0 0 16,0 0-16,0-21 15,-1 21-15,22-22 16,22 22 15,-1 22-31,0-22 16,0 21-16,0-21 0,0 0 15,1 21-15,-1-21 0,21 0 0,-21 0 16,0 0-16,1 0 0,20 0 0,-21 0 16,0 0-16,22 0 0,-22 0 0,0 0 15,0-21-15,0 21 0,22-21 16,-22-1-16,0 22 0,0-21 15,-21 0-15,21 0 0,0 21 0,-21-21 0,0 0 16,0-1-16,0 1 16,0 0-16,0 0 0,0 0 0,0 0 15,-21 42 32,0 0-47,0 0 0,21 0 16,0 0-16,0 1 0,0-1 15,0 0-15,0 0 16,0 0-16,0 0 0,0 1 16,0-1-16,21 0 15,0-21-15,-21 21 0,21-21 16,1 0 0,-1 0-16,-21-21 15,0 42-15,21 0 0,0-42 16,-21-21-16,0 21 0,21-1 0,-21-20 15,21 21-15,-21 0 0,22 0 0,-22-1 16,21 22 0,0 0-16,0 22 15,0-1 1,0 0 0,1-21-1,-22 21-15,21-21 0,0 0 16,-21 42-16,0-20 0,21-22 15,0-22-15,-21 1 0,21 0 16,-21 0-16,22 0 16,-22 0-16,0-1 0,21 1 15,-21 0-15,21 21 0,-21-21 0,0 0 16,21 21-16,-21-21 0,21 21 31,-21 21-31,21 0 16,-21 0-16,0 0 15,22 0-15,-1 1 0,-21-1 16,21 0-16</inkml:trace>
  <inkml:trace contextRef="#ctx0" brushRef="#br0" timeOffset="-174874.46">6900 9292 0</inkml:trace>
  <inkml:trace contextRef="#ctx0" brushRef="#br0" timeOffset="-174736.54">6985 9186 0,'-85'106'15,"170"-254"1,-43 148-16,-84 42 0,84-105 0,-42 42 0,21 21 15,-21-21-15,22 21 16,-1 0 15,-21 21-31,21 0 0,-21 0 0,21 0 16,-21 0-16,21 1 0,22-22 16</inkml:trace>
  <inkml:trace contextRef="#ctx0" brushRef="#br0" timeOffset="-174440.38">7429 9208 0,'64'-22'16,"-43"1"-16,-42 21 0,21-21 15,0 0-15,0 0 16,0 0-16,0-1 0,0 1 16,-21 0-16,21 0 15,-21 21-15,-1 0 16,1 0-16,21-21 15,-21 21-15,0 0 0,0 21 16,21 0-16,-21 0 0,21 0 16,-22 1-16,22-1 0,0 0 0,0 0 15,0 0-15,-21 0 0,21 1 16,0 20-16,0-21 0,0 0 0,0 0 16,0 1-16,0-1 0,0 0 15,21-21-15,-21-21 16,0 0-1,22 21-15,-22-22 0</inkml:trace>
  <inkml:trace contextRef="#ctx0" brushRef="#br0" timeOffset="-174418.39">7302 9186 0</inkml:trace>
  <inkml:trace contextRef="#ctx0" brushRef="#br0" timeOffset="-174268.48">7345 9059 0,'148'-148'16,"-169"64"0,-149 443-16,361-761 0,-339 677 0,296-571 0,-148 254 15,0 21-15,0-1 0,0 1 0,0 0 16,21 21-1,-21 21-15,0 0 0,21 22 16,-21-22-16,0 21 0,0 1 16,0-1-16,0 0 0,0 22 15,0-43-15,21 21 0</inkml:trace>
  <inkml:trace contextRef="#ctx0" brushRef="#br0" timeOffset="-174156.54">7620 9229 0,'-21'0'16</inkml:trace>
  <inkml:trace contextRef="#ctx0" brushRef="#br1" timeOffset="-115085.34">2794 6625 0,'0'0'0,"-106"0"16,64 0-16,-1 0 0,1 0 15,0 0-15,-1 0 0,22 0 16,-21 21-16,0-21 0,-1 0 15,22 0-15,-21 0 0,21 22 0,-1-22 16,1 0-16,0 0 0,0 21 16,0-21-16,0 0 0,-1 0 15,22 21-15,0 0 32,22 0-17,-1-21-15,0 0 0,0 0 16,21 0-16,-20 21 0,20-21 0,0 0 15,1 0-15,20 0 0,-21 0 16,22 0-16,-22 0 0,22 0 16,-1 0-16,1 0 0,-22 0 15,22 0-15,-1 0 0,1-21 0,20 21 16,-20 0-16,-1 0 0,22-21 0,0 21 16,-22 0-16,22 0 0,-1 0 15,1 0-15,0-21 0,-1 21 0,1 0 16,0 0-16,-1-21 0,1 21 15,0 0-15,21 0 0,-22-21 0,22 21 16,-21-22-16,21 22 0,-22 0 16,1-21-16,21 21 0,-22 0 0,22 0 15,0-21-15,-21 21 0,21 0 16,-1-21-16,1 21 0,0 0 0,0 0 16,-21-21-16,20 21 0,1 0 15,0 0-15,0 0 0,0-21 0,0 21 16,-1 0-16,1 0 0,0 0 0,0 0 15,0-22-15,0 22 0,-1-21 16,1 21-16,0 0 0,21 0 0,-21 0 16,0-21-16,0 21 0,-1 0 0,1 0 15,21 0-15,-21 0 0,0 0 16,21 0-16,-21 0 0,0 0 16,-1 0-16,1 0 0,0 0 0,21 0 15,-21 0-15,21 0 0,-21 0 16,21 0-16,0 0 0,-21 0 0,21 0 15,-22 0-15,22 0 0,0 0 0,-21 0 16,21 0-16,0 0 0,0 0 16,0 0-16,0 0 0,0 0 0,-21 0 15,21 0-15,0 0 0,0 0 0,0 0 16,0 0-16,-21-21 0,21 21 16,0 0-16,0 0 0,0 0 0,0 0 15,21 0-15,-21-21 0,0 21 0,0 0 16,0 0-16,0 0 15,21 0-15,-21 0 0,21-21 0,-21 21 16,0 0-16,0 0 0,0 0 0,22 0 16,-22 0-16,0 0 0,21 0 15,-21 0-15,0 0 0,0 0 0,0 0 16,0 0-16,0 0 0,0 0 0,0 0 16,0 0-16,0 0 0,-21 0 15,21 0-15,-22 0 0,22 0 0,-21 0 16,0 0-16,21 0 0,-21 0 0,0 0 15,0 0-15,-1-22 16,1 22-16,-21 0 0,21 0 0,0 0 0,-1 0 16,1 0-16,-21 0 0,21-21 15,-22 21-15,22 0 0,-21 0 16,0 0-16,-1-21 0,1 21 0,0 0 16,-1 0-16,1 0 0,0-21 0,-1 21 15,1 0-15,0 0 0,-22 0 16,22 0-16,-22-21 0,1 21 0,-1 0 15,-20 0-15,20 0 0,-21 0 0,1 0 16,-1 0-16,0 0 0,-20 0 16,-1 0-16,0 0 0,0 0 0,-21-21 15,21 21-15,-42-22 16,0 22 0,-21 0-16,20 0 0,-20-21 15,-21 21-15,20 0 0,-41 0 0,20-21 16,-21 21-16</inkml:trace>
  <inkml:trace contextRef="#ctx0" brushRef="#br1" timeOffset="-113619.59">3387 6773 0,'0'0'0,"-85"22"16,64-22-16,0 21 0,-1-21 0,1 0 15,21 21 1,21-21-1,1 0-15,20 21 0,-21-21 16,21 0-16,-20 0 0,20 0 0,0 0 16,1 0-16,20 0 0,-21 0 0,22 0 15,-1 0-15,1 0 16,-1 0-16,1 0 0,-1 0 0,1 0 16,21 0-16,-22 0 0,43 0 0,-21 0 15,-1 0-15,22 0 0,0 0 16,-21 0-16,20 0 0,1 0 0,0 0 15,0 0-15,0 0 0,21 0 0,-21 0 16,21 0-16,-22-21 0,22 21 16,-21 0-16,21 0 0,0 0 0,0 0 15,0 0-15,21-21 0,-21 21 16,0 0-16,0 0 0,22-21 0,-22 21 16,21 0-16,-21 0 0,21-22 15,0 22-15,-21 0 0,21 0 0,-21-21 16,21 21-16,1-21 0,-22 21 15,21 0-15,0-21 0,-21 21 0,21 0 16,0 0-16,0-21 0,22 21 0,-22 0 16,0-21-16,0 21 0,0-22 15,1 22-15,-1 0 0,21 0 0,-21-21 16,0 21-16,1 0 0,-1 0 0,0-21 16,0 21-16,0 0 0,0 0 15,1-21-15,-22 21 0,21 0 0,0 0 16,-21 0-16,21-21 0,0 21 15,0 0-15,-21 0 0,0 0 16,22 0-16,-22-21 0,21 21 0,-21 0 16,21 0-16,-21 0 0,0 0 0,0 0 15,0 0-15,0 0 0,0 0 16,0 0-16,0 0 0,0 0 0,-21 0 16,21 0-16,0 0 0,-21-22 0,21 22 15,0 0-15,-22 0 0,22 0 16,-21 0-16,21 0 0,-21-21 0,0 21 15,0 0-15,-22 0 0,22 0 16,0 0-16,-21-21 0,21 21 0,-22 0 16,22 0-16,-21 0 0,-1-21 15,1 21-15,0 0 0,-22-21 16,1 21-16,20 0 0,-20 0 0,-1 0 16,1 0-16,-1 0 0,1 0 0,-22 0 15,1 0-15,20 0 0,-21 0 16,1 0-16,-22 0 0,21 0 0,-21 0 15,1 0-15,-1 0 0,21 0 0,-21 0 16,0 0-16,1 0 16,-1 0-1,0 0-15,0 0 32</inkml:trace>
  <inkml:trace contextRef="#ctx0" brushRef="#br1" timeOffset="-113491.67">18796 6519 0,'0'0'0,"-21"0"16,0 22-16,-1-22 16,22 21-1,-21-21 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8T03:57:52.4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9631 1439 0,'21'-21'15,"-21"0"1,0 0-16,0 0 16,0 0-16,0-1 15,0 1 16,0 42 16,0 1-31,0-1-16,0 0 16,0 21-16,0-21 0,0 1 0,0 20 15,-21 0-15,21-21 0,0 22 16,0-1-16,0 22 0,0-22 0,0 0 15,-21 1-15,21-1 0,-22 21 16,22-20-16,0-1 0,0 22 0,0-22 16,-21 21-16,21-20 0,0-1 0,-21 22 15,21-1-15,0-21 0,0 22 16,0-22-16,-21 22 0,21-22 16,-21 0-16,21 22 0,0-22 0,0 1 15,-21-1-15,21 0 0,-22 1 16,1-1-16,21 0 0,-21 1 0,21-1 15,0 0-15,-21 1 0,21-1 0,-21-21 16,21 21-16,-21 1 0,21-22 16,0 21-16,0-21 0,0 22 0,0-22 15,0 0-15,0 0 0,0 0 16,0-42 0,0 0-1,0 0-15,0 0 0,0 0 16</inkml:trace>
  <inkml:trace contextRef="#ctx0" brushRef="#br0" timeOffset="2055.85">9779 1376 0,'-21'0'31,"42"0"47,0 0-78,0 0 16,0 0-16,1 0 0,-1 0 0,0 0 16,21 0-16,-21 21 0,22-21 15,-22 0-15,21 0 0,1 0 16,-22 0-16,21 0 0,0 21 0,1-21 15,-1 0-15,0 0 0,1 0 16,20 0-16,-20 0 0,-1 0 0,21 21 16,-20-21-16,20 0 0,1 0 0,-22 22 15,22-22-15,20 0 0,-20 21 16,20-21-16,1 0 0,0 0 0,-1 0 16,1 0-16,21 0 0,0 0 15,-22 0-15,22 0 0,21 0 0,-21 0 16,0 0-16,21 0 0,-21 0 0,21 0 15,-21 0-15,21 0 16,0 0-16,0 0 0,0 0 0,-22 0 16,22 0-16,0 0 0,-21 0 0,21 0 15,0 0-15,0 0 0,-21 0 16,21 0-16,0 0 0,-21 0 0,0 0 16,21 0-16,-21 0 0,21 0 15,-22 0-15,22 0 0,-21 0 0,0 0 16,0 0-16,0 0 0,0 0 0,-22 0 15,22 21-15,-21-21 0,21 0 16,-22 0-16,22 0 0,-21 0 0,21 0 16,-22 0-16,1 0 0,0 0 15,-1 0-15,1 0 0,0 0 16,-1 0-16,1 0 0,0 0 0,-1 0 16,1 0-16,-22 0 0,1 0 15,-1 0-15,1 0 0,-1 0 0,-20 0 16,20 0-16,-20 0 0,-1 0 15,0 0-15,1 0 0,-22 0 0,21 0 16,-21 0-16,0 0 0,1 0 0,-1 0 16,-21 21 46,0 0-62,0 0 16,0 1-1,0-1-15,0 0 0,0 0 16,0 0-16,0 0 0,0 22 16,0-22-16,0 21 0,0 1 0,0-1 15,0 0-15,0 1 0,0-1 16,0 0-16,-21 22 0,21-22 0,0 0 16,0 22-16,-22-22 0,1 22 0,21-22 15,-21 22-15,21-1 16,0 1-16,-21-1 0,21 1 0,-21-22 15,21 21-15,0 1 0,0-22 0,-21 22 16,21-1-16,-22-20 0,22 20 16,0-21-16,-21 22 0,21-22 0,0 22 15,0-22-15,0 0 0,0 1 0,0-1 16,0 0-16,-21 1 0,21-1 16,0-21-16,0 22 0,0-22 0,0 21 15,0-21-15,0 0 0,-21 1 16,21-1-16,0 0 0,-21-21 15,0 0-15,-1 0 16,1 0-16,0 0 16,0 0-16,0 0 15,0 0-15,-22 0 0,22-21 16,0 0-16,-21 21 0,-1 0 0,1-22 16,0 22-16,-1 0 0,1-21 15,-22 21-15,22 0 0,-21-21 0,20 0 16,-20 21-16,-1 0 0,1-21 0,-1 21 15,1 0-15,-1-21 0,-20 21 16,-1-22-16,-21 22 0,21 0 0,-20 0 16,-1-21-16,0 21 0,0 0 0,0 0 15,0 0-15,-21 0 0,22-21 16,-22 21-16,21 0 0,-21 0 16,21-21-16,-21 21 0,21 0 0,-21 0 15,21-21-15,-21 21 0,0 0 16,0 0-16,21-21 0,-21 21 0,0 0 15,22 0-15,-22-22 0,0 22 0,0 0 16,21 0-16,-21-21 0,21 21 0,-21 0 16,21 0-16,0-21 0,0 21 15,-21-21-15,22 21 0,-1 0 0,0 0 16,21-21-16,-21 21 0,1 0 0,20 0 16,0 0-16,1 0 0,-1-21 15,0 21-15,1 0 0,20 0 0,-21 0 16,22 0-16,-1 0 0,1 0 15,-1-22-15,22 22 0,-21 0 16,20 0-16,1 0 0,0 0 0,-1 0 16,1 0-16,21 0 0,-22 0 0,22 0 15,0 0-15,0-21 0,0 21 16,0 0-16,-1 0 16,1 0-16,0 0 15,0 0 1,0 0-16,0 0 0,-1 0 15,1 0-15,0 0 0,0 0 16,-21 0-16,20 0 0,1 0 16,0 0-16,0 0 0,0 0 15,-22 0-15,22 0 0,0 0 0,-21 0 16,21 0-16,-22 0 0,22 0 16,0 0-16,-21 0 0,20 0 0,-20 0 15,21 0-15,-21 0 0,20 0 16,-20 21-16,21-21 0,-21 0 0,20 0 15,1 0-15,0 0 0,0 0 0,0 22 16,0-22-16,-1 0 0,1 0 16,0 0-16,0 0 0,21 21 15,-21-21-15,0 0 0,-1 0 16,22 21 0,-21-21-16,0 0 0,0 0 15,0 0 16,21 21-31</inkml:trace>
  <inkml:trace contextRef="#ctx0" brushRef="#br0" timeOffset="3163.74">11366 3704 0,'22'0'16,"-22"-21"-1,21 21 1,-21-21-16,21 21 16,-21-21-1,0 42 63,-21-21-78,0 21 0,-1-21 16,1 21-16,0 0 0,0 1 16,0-1-16,-22 21 0,1-21 15,21 22-15,-21-1 0,-1 21 0,-20-20 0,20 20 16,-20 1-16,21-1 16,-22 1-16,1 20 0,-1-20 0,1-1 15,-1 1-15,1 21 0,-1-22 0,1 22 16,-22-1-16,21-20 0,-20 21 15,20-22-15,-20 1 0,20-1 0,1 1 16,-1-1-16,22-21 0,-22 22 0,22-22 16,0 1-16,20-1 0,-20 0 15,21 1-15,-21-22 0,20 21 0,1-21 16,21 0-16,-21-21 0,21 22 0,-21-22 16,0 0 15,21-22-16,-21 1-15,21 0 16,0 0-16,-22 21 0</inkml:trace>
  <inkml:trace contextRef="#ctx0" brushRef="#br0" timeOffset="4856.27">6011 5800 0,'0'0'0,"0"-21"16,-21 21-1,0 0 1,21 21-1,-21 0-15,21 0 0,0 21 16,0-20-16,0 20 0,0 0 0,0 22 16,0-1-16,0 1 0,0-1 0,0 22 15,0 0-15,0-1 0,0 1 16,0 21-16,0 0 0,0-22 0,0 22 16,0 0-16,0 0 0,0 21 0,-21-21 15,21-22-15,0 22 0,0 0 0,-22-21 16,22 20-16,0-20 0,0 0 15,0-1-15,0-20 0,0-1 0,0 1 16,0-1-16,0-20 0,0-1 16,0 0-16,0-20 0,0-1 0,22-21 31,-1-43-31,-21 22 0,0-21 16,21 0-16,-21-22 0,0 1 0</inkml:trace>
  <inkml:trace contextRef="#ctx0" brushRef="#br0" timeOffset="6012.1">6054 6033 0,'0'0'0,"0"-22"0,0 1 16,0 0 15,21 21-15,0 0-1,21 0-15,-21 0 0,1 0 16,20 0-16,0 0 0,1 0 0,-1 0 15,21 0-15,1 0 16,-1 0-16,22 21 0,0-21 0,-1 21 16,1-21-16,0 0 0,21 22 0,-1-22 15,-20 0-15,42 21 0,-21-21 16,21 0-16,0 0 0,0 0 0,0 21 16,0-21-16,0 0 0,21 0 0,0 0 15,0 0-15,1 0 0,-1 0 16,0 0-16,21 0 0,1 0 0,-22 0 15,21 0-15,-21 0 0,22 0 0,-22 0 16,0 0-16,-21 0 0,21 0 16,0 0-16,-21 0 0,0 0 0,-21 0 15,21 0-15,-21 0 0,0 0 16,-22-21-16,1 21 0,0 0 0,-1 0 16,-20 0-16,-1 0 0,1 0 15,-1 0-15,-20 0 0,-1 0 0,0 0 16,1 0-16,-22 0 0,0 0 0,0 21 15,0 0-15,1-21 0,-22 21 16,0 0-16,0 1 0,0 20 16,0-21-16,0 0 0,0 22 0,-22-22 15,1 21-15,0 22 0,21-22 16,-21 0-16,0 22 0,0-1 16,-1-20-16,1 20 0,0 1 0,21-1 15,-21 1-15,21 20 0,-21-20 0,21-1 16,0 1-16,-21 20 0,21-20 15,-22-1-15,22 22 0,-21-21 0,21-1 16,0 1-16,0-1 0,0 1 0,0-1 16,0 1-16,0-1 0,-21 1 0,21-1 15,0 1-15,0-1 0,0-21 16,0 22-16,0-22 0,-21 1 0,21-1 16,0 21-16,0-20 0,0-1 0,0 0 15,0 1-15,0-1 0,0 0 0,0 1 16,-21-1-16,21-21 0,0 22 0,-21-1 15,21-21-15,0 21 16,-22-20-16,22-1 0,-21 0 0,21 0 16,-21 0-16,0 0 0,21 1 0,-21-22 15,0 21-15,-22-21 0,22 0 0,0 21 16,-21-21-16,-1 0 0,22 0 0,-21 0 16,-22 0-16,22 0 0,-22 0 15,1 0-15,-1 0 0,1 0 0,-22 0 16,1 0-16,-22 0 0,21-21 15,-21 21-15,0-21 0,22 21 0,-22 0 16,0-22-16,0 1 0,0 21 0,1 0 16,-22-21-16,21 21 0,-21-21 15,21 21-15,-21-21 0,-21 21 0,21 0 16,-21-21-16,21 21 0,-22 0 0,1 0 16,0-22-16,0 22 0,0 0 0,-22 0 15,22 0-15,0 0 0,21 0 16,0 0-16,-21 0 0,42 0 0,-21 0 15,0-21-15,21 21 0,-21 0 0,21 0 16,1 0-16,-1 0 0,21 0 0,-21 0 16,22 0-16,-1 0 0,0 0 15,1 0-15,20 0 0,1 0 0,-1 0 16,1 0-16,20 0 0,22 0 16,0 0-16,0 0 0,21-21 15,0 0-15,21 21 16,0-21-16,21 0 0,1-1 0</inkml:trace>
  <inkml:trace contextRef="#ctx0" brushRef="#br0" timeOffset="7020.9">15303 3577 0,'0'0'0,"0"21"31,22 1-31,-1-1 0,0 0 16,0 21-16,21 1 0,-20-1 0,20 21 15,-21 1-15,21-1 0,1 1 16,-22 21-16,21-1 0,1-20 0,-22 20 15,21 1-15,0 0 0,1-1 0,-22-20 16,21 21-16,1-22 0,-22 1 16,21-1-16,-21 1 0,22-1 0,-22-21 15,0 1-15,21-1 0,-21 0 16,1-20-16,-1 20 0,0-21 16,0 0-16,0 0 0,0 1 0,1-22 15,-22 21-15,21-21 0,0 0 16,0 0-1,0 0-15</inkml:trace>
  <inkml:trace contextRef="#ctx0" brushRef="#br0" timeOffset="7596.64">16595 6075 0,'0'-21'0,"0"42"0,-22-63 0,22 20 0,0 1 16,0 0-16,-21 21 0,21-21 0,0 0 16,-21 42 15,21 0-31,0 0 0,0 22 0,0-1 15,0 0-15,0 1 0,0 20 16,0 22-16,0-22 0,0 22 0,0 0 16,0-1-16,0 1 0,0 0 0,0-22 15,0 22-15,0-1 0,0 22 16,0-21-16,-21 0 0,21-1 16,-21 1-16,21 0 0,0-1 0,-21 1 15,21 0-15,-22-22 0,22 22 0,-21-22 16,21 1-16,0-1 0,0-20 15,0 20-15,-21-21 0,21-20 0,0 20 16,0-21-16,0 0 0,0-42 16,0-21-1,0 21-15,0-22 16,0 1-16,0-22 0,21 1 0,-21-1 16</inkml:trace>
  <inkml:trace contextRef="#ctx0" brushRef="#br0" timeOffset="8804.14">16573 5990 0,'0'0'0,"-21"-21"0,-42-21 15,63 21 1,-21 21-16,-1 0 15,44 0 1,-1 0-16,0 0 16,21 0-16,-21 0 15,22 0-15,-1 0 0,22 0 0,-1 0 16,1 0-16,-1 0 0,22 0 0,-1 0 16,22 0-16,0 0 0,0 0 15,0 0-15,21 0 0,0 0 0,0 0 16,0 0-16,21 0 0,0 21 15,0-21-15,0 0 0,1 0 0,20 21 16,-21-21-16,21 0 0,-20 21 0,20-21 16,-21 0-16,0 0 0,0 21 15,1-21-15,-1 21 0,0-21 0,0 0 16,-21 0-16,0 22 0,0-22 0,-21 0 16,21 0-16,-42 21 15,20-21-15,-20 0 0,0 0 0,-1 21 16,-20-21-16,-1 0 0,1 0 0,-22 0 15,1 21-15,-1-21 0,-21 0 16,21 21-16,-20 0 0,-22 1 16,0-1-16,0 0 0,0 0 15,0 0-15,0 22 0,0-22 16,0 21-16,0 0 0,0 1 0,-22-1 16,1 22-16,0-22 0,0 21 0,21-20 15,-21 20-15,0 1 0,-1-1 0,1 1 16,0-1-16,0 1 0,0-1 15,0 22-15,-1 0 0,22-22 16,-21 22-16,0-1 0,21-20 0,-21 21 16,21-22-16,0 22 0,-21-1 15,21-20-15,0 21 0,0-22 0,-21 22 16,21-22-16,0 1 0,0-1 0,0 1 16,0-1-16,0 1 0,0-1 0,0-20 15,0 20-15,0-21 0,-22 22 16,22-22-16,-21 1 0,21-1 0,-21 0 15,21 1-15,-21-1 0,0-21 0,21 0 16,-21 22-16,-1-22 0,1 0 16,0 0-16,0 0 0,0 0 0,-22-21 15,22 22-15,-21-22 0,0 0 16,-1 21-16,1-21 0,0 0 0,-22 0 16,22 0-16,-22 0 0,1 0 0,-1 0 15,1-21-15,-1 21 0,-20 0 0,-1-22 16,0 22-16,1-21 0,-1 21 15,-21-21-15,21 21 0,-20-21 0,-1 0 16,-21 21-16,21-21 0,-21 21 0,0-22 16,21 22-16,-21-21 0,0 0 0,0 21 15,0-21-15,0 21 0,21 0 16,-21 0-16,21-21 0,-21 21 0,22 0 16,-1 0-16,0-21 0,0 21 15,0 0-15,0 0 0,22-22 0,-22 22 16,0 0-16,21 0 0,1-21 15,-1 21-15,22 0 0,-1 0 0,1-21 16,20 21-16,-20-21 0,20 21 0,22 0 16,-21 0-16,21-21 0,0 21 15,-1 0-15,1 0 0,21-21 0,-21 21 16,42-22 62,-21 1-31,0 0-47,21 0 16,-21 0-16,0 0 15,0-1-15,22-20 0,-22 21 0,0 0 16,21-22-16,-21 1 0,0 0 0,0-1 15,0 1-15,0-21 0,0 20 0,0-20 16,0-22-16,0 22 16,0-1-16,-21 1 0</inkml:trace>
  <inkml:trace contextRef="#ctx0" brushRef="#br0" timeOffset="9535.74">15811 5461 0,'0'0'0,"0"-21"0,-21 21 0,21-21 16,-21 21-16,21-21 15,21 21 1,0 0-16,22 0 0,-22 0 0,21 0 15,1 21-15,-1-21 0,0 21 16,22 0-16,-22-21 0,22 21 0,-1 0 16,-21 1-16,22 20 0,-22-21 0,1 0 15,20 0-15,-21 1 0,1 20 16,-22-21-16,21 0 0,-21 0 16,1 1-16,-1-22 0,0 21 0,-21 0 15,0 0 1,0-42 15,0 0-31</inkml:trace>
  <inkml:trace contextRef="#ctx0" brushRef="#br0" timeOffset="9779.64">16912 5101 0,'0'0'0,"21"-21"0,-21 0 15,0 42 17,-21 0-32,21 0 0,-21 22 0,0-22 15,0 21-15,-1 1 0,1-1 16,-21 21-16,21-20 0,-22 41 16,22-41-16,0-1 0,0 0 0,0-20 15,0 20-15,-1-21 0,22 0 0,0 0 16,0 1-16,-21-22 15,0 0-15</inkml:trace>
  <inkml:trace contextRef="#ctx0" brushRef="#br0" timeOffset="10563.73">9207 5080 0,'0'0'0,"22"-21"0,-22 0 15,0 0-15,0-1 0,0 1 0,0 0 16,0 42 15,0 0-31,0 1 0,0-1 0,0 21 16,0-21-16,0 22 0,0-1 15,0 0-15,0 1 0,-22 20 0,22-21 16,0 1-16,-21-1 0,21 0 16,-21 1-16,21-22 0,-21 21 0,21-21 15,0 22-15,0-22 0,0 0 16,0 0-16,0 0 15,21-21 17,0 0-32,-21-21 0,21 21 15</inkml:trace>
  <inkml:trace contextRef="#ctx0" brushRef="#br0" timeOffset="10932.03">10287 5419 0,'0'0'0,"21"0"0,-42 0 32,0 0-32,-22 21 0,22-21 15,-21 21-15,-22 0 0,22 0 0,-21 1 16,-1-1-16,1 0 0,-1 0 15,1 21-15,-1-20 0,1 20 16,-1-21-16,1 0 0,-1 22 0,22-22 16,-1 0-16,1 0 0,0 0 0,21 0 15,-1 1-15,1-22 0,0 21 16,0-21-16</inkml:trace>
  <inkml:trace contextRef="#ctx0" brushRef="#br0" timeOffset="12128.6">5207 4170 0,'0'0'0,"-42"0"15,20 0 1,22-21-16,-21 21 0,0 0 0,21-21 16,0-1-1,0 1-15,0 0 16,0 0-16,0 0 16,21 0-16,0-1 0,1 1 15,20 21-15,-21-21 0,0 0 16,0 21-16,1 0 0,20 0 15,-21 0-15,0 0 0,0 0 0,1 21 16,-1 0-16,0 0 0,0 22 16,0-22-16,-21 21 0,0 1 0,0-22 15,0 21-15,0 0 0,0-20 0,0 20 16,0-21-16,0 0 0,21 0 16,-21 1-16,22-1 0,-1-21 15,0 0-15,0 0 16,0 0-16,0-21 15,-21-1-15,22 1 0,-1 0 0,0 0 16,0 0-16,0-22 0,0 22 16,1-21-16,-1 21 0,0-22 15,-21 22-15,21 0 0,-21-21 0,21 42 16,-21-21-16,0-1 0,0 44 31,0-1-31,0 21 16,0-21-16,0 22 0,0-1 15,0 0-15,0 1 0,0 20 0,0-21 16,0 1-16,0 20 0,0-20 0,0-1 16,0 21-16,0-20 0,0-1 15,0 0-15,0 1 0,0-1 0,0 0 16,0-20-16,0 20 0,-21-21 16,0 21-16,21-20 0,-21-1 15,21 0-15,-21-21 0,-1 21 0,1-21 16,0 0-16,0 0 0,0 0 15,0 0-15,-1-21 0,1 0 16,-21 0-16,21-1 0,-22 1 0,22 0 16,0 0-16,-21 0 0,21-22 0,-1 22 15,1 0-15,0 0 0,0 0 16,21 0-16,0-1 0,0 1 0,0 0 16,0 0-1,21 21-15,0-21 0,0 0 0,1 21 16</inkml:trace>
  <inkml:trace contextRef="#ctx0" brushRef="#br0" timeOffset="12493.39">6159 4382 0,'0'0'0,"22"-22"15,-22 1 1,21 21-16,0-21 0,-21 0 0,21 21 16,-21-21-16,0 0 0,21-1 0,0 1 15,-21 0-15,0 0 0,0 0 16,0 0-16,0-1 0,0 1 16,-21 21-1,0 21 1,21 1-16,-21-1 0,21 0 0,0 0 15,-21 21-15,21-20 0,0 20 16,0-21-16,0 21 0,0-20 0,0-1 16,0 21-16,0-21 0,0 0 15,0 1-15,21-22 16,0 0-16,0 0 16,0 0-16,1 0 0,-1 0 15,0-22-15,0 1 0</inkml:trace>
  <inkml:trace contextRef="#ctx0" brushRef="#br0" timeOffset="12880.3">6900 4128 0,'0'0'16,"0"-22"-16,0 1 0,-21 21 31,0 0-31,0 0 0,0 21 0,-1-21 16,1 22-16,-21-1 0,21 0 0,0 0 15,-22 0-15,22 0 0,0 1 16,21-1-16,0 0 0,0 0 16,0 0-16,0 0 0,0 1 15,21-22-15,0 0 16,0 0-16,1 21 0,-1-21 0,21 21 16,-21-21-16,0 21 0,1-21 0,-1 21 15,-21 0-15,0 1 16,0-1-16,-21 0 15,-22 0-15,22-21 16,0 21-16,-21-21 0,20 0 0,-20 21 16,21-21-16,-21 0 0,20 0 15,1 0-15,0 0 0,0 0 0,0 0 16,0 0-16,21-21 31,21 0-15,0 21-16</inkml:trace>
  <inkml:trace contextRef="#ctx0" brushRef="#br0" timeOffset="13799.78">18648 4614 0,'0'0'15,"0"-21"-15,0 0 0,0 0 16,0 42 15,-21 0-31,-1 22 0,1-1 16,21 0-16,-21 22 0,0-22 0,0 43 15,-22-22-15,22 1 0,0-1 16,0 1-16,-21-1 0,20-20 0,1 20 16,0-21-16,0 1 0,21-1 0,0-21 15,0 0-15,-21 1 0,21-1 16,0 0-16,0-42 31,0 0-15,0-1-16</inkml:trace>
  <inkml:trace contextRef="#ctx0" brushRef="#br0" timeOffset="14116.43">18309 4784 0,'0'0'0,"0"-43"0,-21-20 15,21 42 1,0 0-16,21 21 0,0 0 16,0 0-16,1 0 0,20 0 15,-21 21-15,21 0 0,1 0 0,-1 0 16,0 22-16,1-1 16,20 0-16,-20 1 0,-1-1 0,-21 21 15,21-20-15,1-1 0,-22 22 0,0-22 16,0 0-16,0 1 0,-21-22 15,0 21-15,0-21 0,0 0 0,0 1 16,0-1-16,0 0 0,-21-21 31,21-21-15,0 0-16,-21-1 0,21 1 16,0 0-16,0 0 0,0-21 15,0-1-15</inkml:trace>
  <inkml:trace contextRef="#ctx0" brushRef="#br0" timeOffset="14364.29">19135 4530 0,'0'0'15,"0"-21"-15,21-1 0,-21 1 0,0 42 32,0 1-32,0 20 15,-21-21-15,-1 21 0,22 22 0,-21-22 16,0 22-16,21-1 0,-21 1 0,21-1 15,-21-20-15,0 20 0,21-21 16,0 1-16,-22-1 0,22 0 0,-21 1 16,21-22-16,0 0 0,0 0 15,0 0-15,21-21 32,-21-21-32,22 0 15,-1 0-15</inkml:trace>
  <inkml:trace contextRef="#ctx0" brushRef="#br0" timeOffset="14736.08">19473 4868 0,'0'0'0,"-21"0"31,0 22-15,0-1-16,0 0 0,-1 0 0,22 0 15,-21 22-15,0-22 0,0 21 16,21-21-16,0 22 0,0-22 0,0 0 16,0 0-16,0 0 0,0 0 0,0 1 15,0-1-15,21 0 16,0-21-16,0 0 0,1 0 0,-1 0 16,0 0-16,0 0 0,0 0 0,0-21 15,1 0-15,-1 21 0,0-22 16,0-20-16,0 21 0,-21 0 0,0-22 15,0 22-15,0-21 0,0 0 16,0 20-16,0-20 0,0 21 16,-21 0-16,0 0 0,0 21 0,0-22 15,-1 22-15,1 0 0,0 0 16,0 0-16,0 0 0,0 22 16,-1-22-16,1 21 0,0-21 0,-21 21 15</inkml:trace>
  <inkml:trace contextRef="#ctx0" brushRef="#br1" timeOffset="22214.29">10731 1672 0,'0'0'0,"22"0"0,-1-21 31,-21 0-31,0 0 16,0 0-16,0-1 16,0 1-16,0 0 15,0 0 1,-21 21-16,-1 0 0,22-21 16,-21 21-16,0 0 15,0 0-15,0 0 0,0 0 16,-1 0-16,1 21 0,0 0 0,0-21 15,0 21-15,-22 0 0,22 1 16,0 20-16,-21-21 0,21 0 0,-1 22 16,1-1-16,0 0 0,0-21 15,0 22-15,21-1 0,0 0 0,0-20 16,0 20-16,0-21 0,0 21 16,0-20-16,0-1 0,0 0 0,0 0 15,0 0-15,21 0 0,-21 1 0,0-1 16,21-21-16,0 21 0,0-21 15,-21 21-15,22-21 0,-1 21 16,0-21-16,0 0 0,0 0 0,0 0 16,1 0-16,-1 0 0,0 0 15,0 0-15,0 0 0,0-21 0,22 21 16,-22-21-16</inkml:trace>
  <inkml:trace contextRef="#ctx0" brushRef="#br1" timeOffset="22681.48">11091 1905 0,'0'-21'15,"0"0"1,-21 21-16,0 0 0,0 0 16,0 0-16,-1 21 0,1-21 15,0 21-15,0 0 0,0 0 16,0 1-16,21-1 0,-22 0 0,22 21 15,-21-21-15,21 1 0,-21 20 16,21-21-16,0 0 0,0 0 0,0 1 16,0-1-16,0 0 0,0 0 15,21-21-15,0 21 0,1-21 0,-1 0 16,0 0-16,0 0 0,0 0 0,0 0 16,22 0-16,-22 0 15,0-21-15,21 21 0,-20-21 0,20 0 16,-21 0-16,0-1 0,0 1 0,1 0 15,-1 0-15,-21-21 0,0 20 16,0 1-16,0-21 0,0 21 0,0 0 16,0-22-16,0 22 0,-21 0 15,-1 0-15,1 0 0,0 21 0,0 0 16,0 0-16,0 0 0,-22 0 0,22 0 16,0 0-16,0 21 0,0 0 15,-1-21-15,1 21 0,0 0 0,21 0 16,-21 1-16,21-1 15,0 0-15,0 0 0,0 0 16,21-21-16,0 0 0,0 0 16,1 0-16</inkml:trace>
  <inkml:trace contextRef="#ctx0" brushRef="#br1" timeOffset="23194.2">11599 1884 0,'-21'42'0,"21"-21"16,-21 1-16,21-1 0,0 0 0,0 21 15,0-21-15,0 1 0,0-1 0,-21-21 16,21 21-16,0 0 0,0 0 15,-21 0-15,21 1 0,-22-22 47,22-22-47,-21 22 16,21-21-16,0 0 0,0 0 16,0 0-16,0 0 0,0-1 15,0 1-15,0 0 0,0-21 16,21 21-16,1-1 0,-1 1 0,0-21 15,0 21-15,21 21 0,-20-21 0,20-1 16,0 22-16,1 0 0,-22 0 16,21 0-16,-21 0 0,22 22 0,-22-1 15,0 0-15,0 0 0,-21 0 16,0 0-16,0 1 0,0 20 0,0-21 16,-21 0-16,0 22 0,0-22 0,-1 0 15,1 0-15,0 0 0,21 0 16,-21-21-16,21-21 47,21 21-47,-21-21 15</inkml:trace>
  <inkml:trace contextRef="#ctx0" brushRef="#br1" timeOffset="24491.48">12467 2011 0,'0'0'0,"21"0"16,-21-21-16,0 0 0,0-1 16,0 1-16,0 0 15,-21 21 1,0-21-16,0 21 0,0 0 15,-1 0-15,1 0 0,0 0 16,0 0-16,0 21 0,0 0 0,-1 0 16,1 1-16,0-1 0,0 0 0,21 0 15,-21 0-15,0 22 0,-1-22 16,22 0-16,-21 0 0,21 0 0,0 0 16,0 1-16,0-1 15,0 0-15,21-21 0,1 0 16,-1 0-16,0 0 0,0 0 0,0 0 15,22 0-15,-22 0 0,0 0 16,0-21-16,21 0 0,-20-1 0,-1 1 16,0 0-16,0 0 0,0 0 0,0-22 15,1 1-15,-1 21 0,0-21 16,-21-1-16,0 1 0,21 0 0,0-22 16,-21 22-16,21-1 0,-21 22 15,0-21-15,0 21 0,0 0 0,0-1 16,0 1-16,0 42 31,0 1-31,0-1 0,0 0 16,-21 21-16,21 1 0,-21-1 15,21 0-15,-21 1 0,0-1 0,21 0 16,0 1-16,0-1 0,0 0 16,-21 1-16,21-22 0,0 0 0,0 0 15,0 0-15,0 0 0,0 1 0,0-1 16,21-21-16,0 0 0,0 0 15,0 0-15,0 0 0,1 0 16,-1 0-16,0-21 0,0 21 16,0-22-16,0 1 0,1 0 15,-1 0-15,0 0 0,0 0 0,0-1 16,-21 1-16,21 0 0,-21 0 16,22 0-16,-22 0 0,0-1 0,0 1 15,21 0-15,-21 42 31,0 0-31,0 1 16,0-1-16,0 0 0,-21 0 16,21 0-16,0 0 0,0 1 0,0-1 15,0 0-15,0 0 0,0 0 0,0 0 16,0 1 0,21-22-16,0 0 0,0 0 0,0 0 15,0 0-15,1 0 0,-1 0 16,0 0-16,21-22 0,-21 22 15,1-21-15,-1 0 0,0 0 0,0 0 16,0 0-16,0-1 0,1-20 16,-1 21-16,-21-21 0,21-1 0,0 1 15,0 0-15,-21-1 0,21 1 0,1 0 16,-22-1-16,21 1 0,-21 21 16,0 0-16,0-1 0,0 1 0,0 42 46,-21 1-46,21-1 0,-22 21 16,1 0-16,21 1 0,0-1 16,-21 0-16,0 1 0,21-1 0,-21 0 15,21-20-15,0 20 0,0 0 16,0-21-16,0 1 0,0-1 0,0 0 16,0 0-16,0 0 0,21 0 0,0-21 15,0 0-15,0 0 16,1 0-16,-1 0 0,0 0 0,0 0 15,0-21-15,0 0 0,1 21 16,-1-21-16,0 0 0,0 0 16,0-1-16,-21 1 0,21 0 15,-21 0-15,22 0 0,-22 0 0,0-1 16,0 1-16,0 0 0,21 21 16,-21-21-16,0 42 31,0 0-31,0 0 0,0 1 15,0-1-15,0 0 0,-21 0 0,21 0 16,0 0-16,0 1 0,0-1 16,0 0-16,0 0 0,0 0 0,0 0 15,21-21 1,0 0-16,0 0 16,0 0-16,0 0 15,1-21-15</inkml:trace>
  <inkml:trace contextRef="#ctx0" brushRef="#br1" timeOffset="25264.11">14118 1926 0,'0'21'16,"-21"-21"-1,21 22-15,-21-1 0,21 0 0,-21-21 16,-1 21-16,1 0 0,21 0 15,0 1-15,0-1 0,-21 0 16,21 0-16,0 0 0,0 0 16,0 1-16,0-1 15,21-21 1,0 0-16,1 0 0,-1 0 16,0 0-16,-21-21 0,0-1 15,21 22-15,-21-21 0,21 0 16,-21 0-16,0 0 0,0 0 15,0-1-15,0 1 0,0 0 16,0 0-16,0 0 0,-21 21 16,21-21-16,0-1 31,21 22-31,0-21 16,1 0-16,20 21 0,0 0 15,-21 0-15,1 0 16,-1 0-16,0 0 0,0 21 15,0-21-15,-21 21 0,0 1 0,21-1 16,-21 0-16,0 0 0,0 0 16,0 0-16,0 1 0,0-1 0,0 0 15,-21 0-15,21 0 16,-21 0-16,21 1 0,-21-22 16,21 21-1,0-42 16,0-1-31,0 1 16,0 0-16,21 0 0,-21 0 16,21 0-16,0-1 0,1-20 0,-22 21 15,21-21-15,0 20 0,21-20 0,-21 21 16,1 0-16,-1-22 0,21 43 16,-21-21-16,22 0 0,-22 21 0,21 0 15,-21 0-15,0 0 0,1 21 16,-1 0-16,0 1 0,-21-1 15,0 0-15,0 0 0,0 0 0,0 22 16,0-22-16,0 21 0,0-21 16,0 0-16,-21 1 0,21-1 0,0 0 15,-21 0-15,21 0 0,-22-21 0,22 21 16,-21-21-16,21-21 31,0 0-15,0 0-16</inkml:trace>
  <inkml:trace contextRef="#ctx0" brushRef="#br1" timeOffset="25475.99">14541 1588 0,'0'0'16,"-21"0"-16,0 0 0,21-22 0,-21 22 31,0 22 16,0-22-31</inkml:trace>
  <inkml:trace contextRef="#ctx0" brushRef="#br1" timeOffset="25684.21">13631 1778 0,'21'0'16,"1"0"-16,-1-21 15,0 21-15,0 0 16,0-21-16,0 21 0,1 0 0,-1-21 16,0 21-16,-21-22 0</inkml:trace>
  <inkml:trace contextRef="#ctx0" brushRef="#br1" timeOffset="25900.08">13123 1630 0,'-21'0'16,"21"-21"-1</inkml:trace>
  <inkml:trace contextRef="#ctx0" brushRef="#br1" timeOffset="27376.36">15727 1778 0,'0'0'0,"21"0"0,-21-21 16,0 0-16,0 0 16,0 42 15,0 0-31,0 0 0,0 0 15,0 0-15,0 1 0,0-1 16,0 21-16,0-21 0,-21 0 0,21 1 16,0-1-16,0 0 0,0 0 15,-21 0-15,21 0 0,0 1 16,0-44 15,0 1-31,21 0 16</inkml:trace>
  <inkml:trace contextRef="#ctx0" brushRef="#br1" timeOffset="27874.58">16214 1736 0,'0'0'0,"21"-21"15,-21-1 1,0 1-16,-21 21 15,-1 0-15,1 0 16,0 0-16,0 21 0,0 1 16,0-22-16,-1 21 0,1 0 15,0 0-15,0 0 0,21 0 16,0 1-16,0-1 31,21-21-15,0 0-16,0 0 15,1 21-15,-1-21 16,0 0-16,21 0 0,-21 0 0,1 21 16,-1-21-16,0 0 0,0 21 15,0-21-15,0 0 0,1 21 0,-22 1 16,0-1 0,0 0-16,0 0 0,-22-21 15,1 21-15,0-21 0,0 21 0,-21-21 16,20 0-16,1 0 0,0 22 15,0-22-15,-21 0 0,20 0 16,1 0-16,0 0 0,0 0 16,0 0-16,0 0 15,21-22 17,0 1-17</inkml:trace>
  <inkml:trace contextRef="#ctx0" brushRef="#br1" timeOffset="28164.42">15960 1291 0,'-22'0'15,"1"21"79,0-21-94</inkml:trace>
  <inkml:trace contextRef="#ctx0" brushRef="#br1" timeOffset="29325.44">11705 2688 0,'0'21'0,"21"-42"62,0 21-62,1-21 0,-1 0 16,0 0-16,0 21 0,0-21 0,0-1 15,1 1-15,-22 0 0,21 0 16,-21 0 0,-21 21-16,-1 0 0,1 0 15,-21 0-15,21 0 0,-22 21 16,1-21-16,21 21 0,-21 0 0,-1 0 15,22 1-15,0-1 0,0-21 0,-22 21 16,43 0-16,-21 0 0,21 0 16,0 1-16,0-1 15,21-21-15,-21 21 16,22-21-16,-1 21 0,0-21 0,0 21 16,21-21-16,-20 21 0,-1 1 0,0-22 15,21 21-15,-21 0 0,1-21 16,-1 21-16,-21 0 0,0 0 15,0 1-15,0-1 0,0 0 16,-21 0-16,-1-21 0,1 21 16,-21 0-16,21-21 0,-22 0 0,1 22 15,21-22-15,-21 0 0,-1 0 0,22 0 16,-21 0-16,-1 0 0,22 0 16,0-22-16,0 1 0,0 21 0,0-21 15,-1 0-15,1 21 0,0-21 0,21 0 16,0-1-16,0 1 15,21 21 1,0 0-16,1-21 0,-1 21 0,0 0 16,0 0-16,0 0 15,0 0-15,22 0 0,-22 0 0</inkml:trace>
  <inkml:trace contextRef="#ctx0" brushRef="#br1" timeOffset="29874.13">12298 2879 0,'0'0'0,"0"-21"0,0-1 16,0 1 0,0 0-16,-21 0 15,-1 21 1,1 0-16,0 0 0,0 0 0,0 0 15,-22 0-15,22 0 0,0 21 0,0 0 16,0 0-16,0 1 0,-1-1 16,1 0-16,0 0 0,0 21 0,0-20 15,21-1-15,0 21 0,0-21 0,0 0 16,0 1-16,0-1 0,0 0 16,0 0-16,0 0 0,21-21 15,0 0-15,0 0 0,0 0 16,1 0-16,-1 0 0,0-21 15,0 0-15,0 0 0,22 0 16,-22-1-16,0 1 0,0 0 0,0 0 16,0 0-16,1-22 0,-1 22 15,0 0-15,0-21 0,-21 21 0,0-1 16,0 1-16,0 0 0,0 0 0,0 0 16,0 42-1,0 0-15,0 21 16,0-20-16,0-1 15,0 0-15,0 21 0,0-21 0,0 1 16,0 20-16,0-21 0,0 0 0,0 0 16,0 1-16,0-1 0,0 0 15,0 0-15,21-21 16,0 0-16,1 0 0,-1 0 16,0 0-16,0-21 15,-21 0-15,21 21 0,0-21 0</inkml:trace>
  <inkml:trace contextRef="#ctx0" brushRef="#br1" timeOffset="30307.9">12806 2519 0,'0'0'0,"0"-21"0,0 0 0,0 42 31,0 0-31,0 0 0,0 21 16,0 1-16,0-22 0,0 21 15,0 1-15,-21-1 0,21 0 0,-22 1 16,22-1-16,0 0 0,0-21 16,0 22-16,0-22 0,0 0 0,0 0 15,0 0-15,0 1 0,0-1 16,22-21 0,-1 0-16,0 0 0,0-21 15,0-1-15,0 22 0,1-21 16,-1 0-16,0 0 0,-21 0 0,21 0 15,0-1-15,0 1 0,-21 0 0,0 0 16,0 0-16,22 21 0,-22-21 16,0 42 15,0 0-31,0 0 0,0 0 16,0 0-16,0 1 0,0-1 15,0 0-15,-22-21 0,22 21 16,0 0-1,0-42 17,0 0-32</inkml:trace>
  <inkml:trace contextRef="#ctx0" brushRef="#br1" timeOffset="30489.31">13166 2709 0,'0'-21'15,"-22"21"32,1 0 0</inkml:trace>
  <inkml:trace contextRef="#ctx0" brushRef="#br1" timeOffset="30684.2">12531 2858 0,'0'0'0,"21"0"31,0 0-31,0 0 0,0 0 15,22 0-15,-22 0 0,0-22 16,21 22-16,-21 0 0,1 0 16,20-21-16,-21 21 0,21 0 0</inkml:trace>
  <inkml:trace contextRef="#ctx0" brushRef="#br1" timeOffset="31164.34">13483 2879 0,'0'0'0,"21"-21"0,-21-1 16,-21 22 15,0 0-31,0 0 15,0 0-15,-1 0 0,1 22 0,0-22 16,0 21-16,21 0 16,-21 0-16,21 0 15,0 0-15,21-21 16,0 22 0,0-22-16,0 0 0,1 0 15,-1 21-15,0-21 0,0 0 0,0 21 16,0-21-16,-21 21 0,22-21 15,-22 21-15,0 0 0,0 1 16,-22-22-16,1 21 16,0-21-16,0 0 0,0 21 15,0-21-15,-22 0 0,22 0 0,0 0 16,0 0-16,-22 0 0,22 0 0,0 0 16,0 0-16,0 0 15,21-21-15,0 0 16,21-1-1,0 22 1,0-21-16,0 21 0</inkml:trace>
  <inkml:trace contextRef="#ctx0" brushRef="#br1" timeOffset="31967.88">13885 2900 0,'0'0'0,"21"-21"0,1 0 16,-22-1-16,21 1 0,-21 0 0,21 0 15,-21 0-15,0 0 0,0-22 16,0 22-16,0 0 0,0 0 0,0 0 16,0-1-16,0 1 0,-21 21 15,0 0 1,-1 0-16,22 21 0,0 22 15,-21-22-15,0 21 0,21-21 16,-21 22-16,21-1 0,0 0 0,0 1 16,-21-1-16,21 0 0,-21 22 0,-1-22 15,22 1-15,0 20 0,0-21 16,-21 22-16,0-1 0,21-20 0,-21 20 16,21 1-16,-21-22 0,0 22 0,21-22 15,-22 21-15,22 1 16,-21-22-16,0 22 0,21-22 0,0 0 15,-21 1-15,21-1 0,0-21 0,0 0 16,21-21 0,0 0-16,22 0 0,-22-21 15,0 0-15,21-21 0,-21 21 0,1-22 16,20 22-16,-21-21 0,0-1 0,22 1 16,-22 0-16,0-1 0,0 1 15,-21 0-15,0-1 0,0 1 16,0 0-16,0 21 0,0-22 0,-21 22 15,0 0-15,-22 0 0,22 0 16,-21 21-16,21-22 0,-22 22 0,22-21 16,0 21-16,0 0 0,0 0 0,0 0 15,21-21 1,21 21 0,-21-21-16,21 21 0,21-21 15,-21 21-15,1-21 0,20-1 16,-21 22-16,21-21 0,-20 0 0,20 0 15,-21 21-15,0-21 0,22 0 16,-22-1-16,0 1 0,0 21 16,0-21-16,0 0 0,1 0 0,-22 0 15,0-1 1,0 44 15,0-1-31,0 0 16,-22 0-16,22 0 0,0 0 15,0 1-15,-21-22 0,21 21 0,0 0 16,0 0-16,0 0 0,21-42 47,-21 0-31</inkml:trace>
  <inkml:trace contextRef="#ctx0" brushRef="#br1" timeOffset="32152.77">14224 2900 0,'-21'0'0,"42"0"78,0 0-78</inkml:trace>
  <inkml:trace contextRef="#ctx0" brushRef="#br1" timeOffset="32480.1">14457 3112 0,'0'0'0,"21"0"0,0 0 0,0 0 0,-21-22 16,21 22-16,1-21 0,-1 21 0,0-21 16,0 21-16,-21-21 15,21 0-15,0 21 0,-21-21 0,0-1 16,0 1-16,-21 21 31,0 0-31,0 0 16,0 21-16,0 1 0,21-1 0,-22-21 15,22 21-15,-21 0 0,21 0 16,0 0-16,-21 1 0,21-1 0,0 0 16,0 0-16,0 0 0,21 0 15,0-21-15,1 0 16,-1 0-16,0 0 0,0 0 16,0 0-16,0 0 0</inkml:trace>
  <inkml:trace contextRef="#ctx0" brushRef="#br1" timeOffset="33048.73">15198 2942 0,'0'0'0,"0"-21"0,0 0 0,0 0 16,-22 21-16,1-21 0,0 21 15,0 0-15,0 0 0,0 0 16,-1 0-16,1 0 0,0 0 0,0 21 15,0-21-15,0 21 16,-1 0-16,1 0 0,21 0 0,-21 1 16,21-1-16,-21 0 0,21 21 0,0-21 15,0 1-15,0-1 0,0 0 16,0 0-16,0 0 0,0 0 16,0 1-16,0-1 15,21-21-15,0 0 0,0 0 16,1 0-16,-1 0 0,0 0 0,0-21 15,0-1-15,0 22 0,1-21 0,20 0 16,-21 0-16,0 0 0,22 0 16,-22-22-16,0 22 0,0-21 15,21 21-15,-20-22 0,-1 1 0,0 0 16,0-1-16,0 1 0,0 0 16,1-1-16,-1-20 0,-21 20 0,0 1 15,21 0-15,-21-1 0,0 22 0,0 0 16,0 0-16,0 0 0,-21 21 15,21 21 1,-21 0-16,-1 21 0,1 1 0,0-1 16,0 22-16,0-22 0,0 21 15,21-20-15,0 20 0,0-20 0,0 20 16,0-21-16,0 1 0,0-22 16,0 21-16,21-21 0,0 22 15,21-22-15,-21 0 0,1-21 0,20 21 16,0-21-16,-21 0 0,22 0 0,-1 0 15,0 0-15,-20-21 0,20 0 16,-21 21-16,21-21 0,-20 0 0,20-1 16</inkml:trace>
  <inkml:trace contextRef="#ctx0" brushRef="#br1" timeOffset="44047.66">6731 6646 0,'0'0'0</inkml:trace>
  <inkml:trace contextRef="#ctx0" brushRef="#br1" timeOffset="44715.89">6794 6668 0,'0'0'0,"22"0"0,-22-22 16,21 22-16,-21-21 0,21 21 0,0-21 16,-21 0-16,21 0 15,-21 0-15,21 21 0,-21-22 0,0 1 16,0 0-16,0 0 15,0 0-15,0 0 0,0-1 16,-21 1-16,0 0 0,0 21 0,21-21 16,-21 21-16,-22 0 0,22 0 15,-21 0-15,21 0 0,-22 0 0,22 0 16,-21 21-16,0-21 0,20 21 16,-20 0-16,21 1 0,-21 20 0,20-21 15,1 0-15,21 22 0,0-22 16,-21 21-16,21-21 0,0 0 0,0 1 15,0-1-15,0 0 0,0 0 0,0 0 16,21-21-16,0 0 0,-21 21 16,22-21-16,-1 0 0,21 0 15,-21 0-15,0 0 0,1-21 16,-1 21-16,21-21 0,-21 0 0,0 0 16,22 21-16,-22-21 0,0-1 0,0 1 15,0 0-15,1 0 0,-22 0 16,21 0-16,0-1 0,-21 1 0,0 0 15,0 0-15,21 0 16,-21 0-16,0-1 16,0 44-1,0-1 1,0 0-16,0 0 0,0 21 16,0-20-16,0 20 0,21-21 15,-21 21-15,0 1 0,0-1 16,0 0-16,0 1 0,0-1 0,21 0 15,-42-20-15,21-1 0,0 21 0,0 22 16,21-22-16,-21 0 0,0 22 0,0-22 16,0 0-16,0 1 0,0-1 15,0 0-15,0 1 0,0-1 0,-21-21 16,21 22-16,-21-22 0,0 21 0,0-21 16,0 0-16,-1 1 0,1-1 15,0 0-15,0 0 0,0-21 0,0 0 16,-1 0-16,1 0 0,-21-21 0,21 0 15,0 0-15,-1-1 16,1 1-16,0-21 0,0 21 0,0-22 16,0-20-16,21 21 0,0-1 0,-22-20 15,22 20-15,0-20 0,0 21 16,0-1-16,0-20 0</inkml:trace>
  <inkml:trace contextRef="#ctx0" brushRef="#br1" timeOffset="44788.85">6583 6816 0,'42'-21'15,"-84"42"-15,126-64 0,-62 43 16,20-21-16,-21 0 0,21 0 0,1 0 15,-22 0-15,21 21 0,-21-22 16,1 1-16,-1 21 0</inkml:trace>
  <inkml:trace contextRef="#ctx0" brushRef="#br1" timeOffset="44913.9">7260 6414 0,'0'0'0,"0"-22"16</inkml:trace>
  <inkml:trace contextRef="#ctx0" brushRef="#br1" timeOffset="45256.7">7175 6498 0,'0'21'16,"0"1"0,0-1-16,22 0 0,-1-21 15,-21 21-15,21-21 0,0 0 16</inkml:trace>
  <inkml:trace contextRef="#ctx0" brushRef="#br1" timeOffset="48059.43">7324 6498 0,'21'-21'0,"-21"0"16,-21 21 47,-1 21-63,22 0 0,0 0 0,-21 1 15,21-1-15,-21 0 0,0 0 16,21 0-16,0 22 0,0-22 0,-21 0 15,21 21-15,0-21 0,0 1 0,0-1 16,0 0-16,0 0 0,0 0 16,0 0-16,0 1 0,0-1 15,21-21-15,0 0 16,0 0-16,0 0 16,1 0-16,-1-21 0,0 21 15,-21-22-15,21 1 0,0 21 0,0-21 16,1 0-16,-1 0 0,-21 0 15,21-1-15,-21 1 0,21-21 0,-21 21 16,0 0-16,0-22 0,0 22 16,0 0-16,0-21 0,-21 20 0,0 1 15,0 0-15,-1 0 16,1 21-16,0 0 0,0 0 16,0 0-16,0 0 0,-1 21 15,1 0-15,21 0 16,-21 1-16,21-1 0,0 0 0,0 0 15,-21 0-15,21 0 0,0 1 0,0-1 16,0 0-16,21 0 16,0-21-16</inkml:trace>
  <inkml:trace contextRef="#ctx0" brushRef="#br1" timeOffset="48456.2">8594 6287 0,'0'0'0,"-22"-22"0,1 22 16,21-21-16,-21 21 0,0 0 31,0 0-31,21 21 0,0 1 16,-21 20-16,21-21 15,-22 0-15,22 22 0,-21-1 16,21 0-16,0 1 0,0-22 0,-21 21 16,21 0-16,-21 1 0,21-1 15,0-21-15,0 22 0,-21-22 0,21 0 16,-21 0-16,21 0 0,0 0 0,0 1 15,0-1-15,0 0 16,21-21 0,-21-21-1,21 0-15,-21-1 0,21 22 16</inkml:trace>
  <inkml:trace contextRef="#ctx0" brushRef="#br1" timeOffset="48879.96">8763 6562 0,'0'-21'15,"-21"21"1,21 21 0,-21-21-16,21 21 0,0 0 15,0 0-15,0 0 0,-22 1 16,22-1-16,0 0 0,0 0 0,-21 21 0,21-20 15,0-1-15,0 0 16,0 0-16,0 0 0,0 0 16,21 1-16,1-22 0,-1 0 0,0 0 15,0 0-15,0 0 16,0 0-16,1-22 0,-1 22 0,0-21 16,0 0-16,0 0 0,-21 0 15,0 0-15,0-1 0,0 1 16,0 0-16,0 0 0,0 0 0,0 0 15,0-1-15,0 1 0,-21 0 0,0 0 16,0 0-16,0 0 0,-1 21 16,1 0-16,0 0 15,0 0-15,0 0 0,0 0 16,-1 0 0,22 21-16,-21-21 0,0 0 15,0 0 1</inkml:trace>
  <inkml:trace contextRef="#ctx0" brushRef="#br1" timeOffset="49167.79">8170 6498 0,'21'0'31,"1"0"-31,-1 0 0,0-21 0,0 21 16,0 0-16,22 0 0,-22-21 0,21 21 16,-21 0-16,0-21 0,22 21 15,-22 0-15,21 0 0,-21 0 0,1-21 16,20 21-16,-21 0 0,0 0 16,0 0-16,1 0 15</inkml:trace>
  <inkml:trace contextRef="#ctx0" brushRef="#br1" timeOffset="49912.05">9588 6646 0,'-21'0'15,"21"-21"-15,-21 21 0,21-21 16,0 0 0,0 0-16,0 0 15,0-1-15,0 1 16,0 0-16,21 0 15,0 21-15,1 0 16,-1 0-16,0 0 0,0 0 0,0 21 16,0-21-16,-21 21 0,22 0 15,-1 1-15,0 20 0,-21-21 0,0 0 16,0 22-16,0-22 0,0 21 0,0-21 16,0 0-16,0 1 0,0 20 15,-21-21-15,21 0 0,-21 0 16,-1-21-16,22 22 0,0-1 0,-21-21 31,21-21-15,0-1-1,21 1-15,-21 0 0,22 0 16,-1 0-16,0-22 0,0 22 0,0 0 16,0-21-16,1 21 0,-1-22 0,21 22 15,-21 0-15,0 0 0,1 0 16,-1 21-16,0 0 0,0 0 0,0 0 15,0 0-15,1 21 16,-22 0-16,0 0 0,21 0 16,-21 0-16,0 1 0,0 20 0,0-21 15,0 0-15,0 0 0,0 1 16,0-1-16,0 0 0,0 0 16,0 0-16,-21-21 0,21 21 15,0-42 16,0 0-15</inkml:trace>
  <inkml:trace contextRef="#ctx0" brushRef="#br1" timeOffset="50288.83">10287 6689 0,'21'0'16,"0"0"-16,0 0 0,1 0 16,-1 0-16,0-21 0,0-1 15,0 22-15,0-21 0,1 0 16,-1 0-16,-21 0 16,0 0-16,0-1 15,0 1 1,-21 21-16,-1 0 15,1 0-15,0 0 0,0 0 0,0 21 0,0 1 16,-1-22-16,22 21 0,-21 0 16,0 0-16,0 21 0,21-20 15,0-1-15,0 0 0,0 0 0,0 21 16,0-20-16,0-1 0,0 0 16,21 0-16,0 0 0,0-21 15,1 0-15,-1 0 0,0 0 16,0 0-16,0 0 0,0 0 0,1 0 15,-1-21-15,0 21 0,21-21 16</inkml:trace>
  <inkml:trace contextRef="#ctx0" brushRef="#br1" timeOffset="50539.82">10795 6477 0,'0'0'0,"-21"0"0,21 21 31,0 0-31,21 1 16,0-1-16,-21 0 0,21 0 0,0 0 15,1 0-15,-22 1 0,21-1 16,-21 0-16,21-21 0,-21 21 0,0 0 16,21 0-16,-21 1 15,0-1 1,21-42 15,-21-1-31</inkml:trace>
  <inkml:trace contextRef="#ctx0" brushRef="#br1" timeOffset="50771.69">11049 6414 0,'0'21'15,"-21"0"-15,0-21 16,-1 21-16,1 21 0,21-20 16,-42-1-16,21 21 0,0-21 0,-1 0 15,1 22-15,0-22 0,0 0 0,21 0 16,-21 22-16,0-22 0,21 0 16,0 0-16,21-21 31,0 0-16,0-21-15</inkml:trace>
  <inkml:trace contextRef="#ctx0" brushRef="#br1" timeOffset="51076.35">11409 6265 0,'0'0'15,"0"22"1,-21-1 0,21 0-16,-22 0 0,22 0 0,0 22 15,0-22-15,-21 21 0,21 0 16,0 1-16,-21-1 0,21-21 16,0 22-16,0-1 0,0-21 0,0 0 15,0 22-15,0-22 0,0 0 16,0 0-16,0 0 0,21-21 15,0 0-15,1 0 16,-1 0-16,0 0 16,0 0-16,0-21 0,0 0 15,-21 0-15,22 0 0</inkml:trace>
  <inkml:trace contextRef="#ctx0" brushRef="#br1" timeOffset="51320.21">11239 6625 0,'22'0'31,"-1"0"-31,0 0 0,0-21 0,0 21 16,0-21-16,22 21 0,-22 0 15,21 0-15,-21-21 0,1 21 0,20 0 16,-21-21-16,0 21 0,0 0 15,1 0-15,-22-22 0,21 22 16,-42 0 15,-1 0-31</inkml:trace>
  <inkml:trace contextRef="#ctx0" brushRef="#br1" timeOffset="52987.84">7535 8022 0,'0'-21'31,"0"0"-31,0 0 16,0 0-16,21 21 0,1-22 16,-1 1-16,-21 0 0,21 0 0,0 0 15,0 0-15,-21-22 16,21 22-16,1 0 0,-22-21 0,21-1 16,-21 22-16,21-21 0,-21-1 0,0 22 15,0-21-15,0 21 0,0-22 16,0 22-16,0 0 0,0 0 15,-21 21 1,0 0-16,-1 0 0,22 21 16,-21 0-16,0 22 0,21-22 0,-21 21 15,21 0-15,0 1 16,0-1-16,-21 0 0,21 1 0,0-1 0,-21 0 16,21 1-16,0-1 0,0-21 0,0 22 15,0-1-15,0-21 16,0 0-16,0 0 0,21 1 0,0-1 15,0-21-15,0 0 0,0 0 16,1 0-16,-1 0 0,0 0 16,0-21-16,0-1 0,22 1 0,-22 0 15,0 0-15,0 0 0,0 0 0,0-1 16,1 1-16,-1 0 0,0-21 16,0 21-16,-21-1 0,21 1 15,-21 0 1,0 42-1,-21 0 1,21 1 0,0-1-16,-21 0 0,21 0 0,0 0 15,0 0-15,0 1 16,0-1-16,0 0 0,0 0 0,21 0 16,0-21-1,0 0-15,1 0 0,-1 0 0,21 0 16,-21 0-16,0 0 0,1 0 15,-1-21-15,0 21 0,0-21 16,0 0-16,0 21 0,1-21 16,-1-1-16,0 22 0,0-21 0,-21 0 15,0 0-15,21 21 16,-21-21-16,0 42 47,0 0-47,0 0 15,0 0-15,-21 1 16,21-1-16,0 0 0,0 0 16,0 0-16,0-42 62,0 0-62,0 0 16,0 0-16,21 21 0,-21-22 0,21 1 15,1 0-15,-22 0 0,21 0 16,0 0-16,0-1 0,-21 1 0,21 21 16,0-21-16,1 21 0,-1 0 0,0 0 15,0 0 1,-21 21-16,0 0 16,0 1-16,0-1 0,0 0 15,0 0-15,0 0 0,0 0 16,0 1-16,0-1 15,0 0-15,0 0 0,21 0 16,0-21-16,1 0 16,-1 0-16,0 0 0,0 0 15,0 0-15,22 0 0,-22 0 0,0 0 16,21 0-16,-21-21 0,22 0 16,-22 0-16,21 21 0,-21-21 0,1-1 15,20 1-15,-21 0 0,0 0 0,0 0 16,1-22-16,-22 22 15,21 0-15,-21 0 16,0 0-16,-21 21 16,-1 0-16,1 0 0,0 0 15,0 0-15,21 21 16,0 0-16,-21-21 0,21 21 16,-21 0-16,21 1 0,0-1 0,0 0 15,0 0-15,0 0 0,0 0 16,0 1-16,21-1 0,-21 0 15,21-21-15,0 21 0,0-21 16,0 0-16,1 0 0,-1 0 16,0 0-16,0 0 0,0-21 15,22 21-15,-22-21 0,0 0 0,0 21 16,0-22-16,-21 1 0,21 0 16,-21 0-16,22 21 0,-22-21 15,0 0-15</inkml:trace>
  <inkml:trace contextRef="#ctx0" brushRef="#br1" timeOffset="53263.68">8763 7324 0,'0'0'0,"-21"0"16,0 0-16,-1 0 15,22 21 32,0 0-31,0 0-16</inkml:trace>
  <inkml:trace contextRef="#ctx0" brushRef="#br1" timeOffset="54224.19">8318 8509 0,'22'0'16,"-22"-21"0,21 0-16,0 21 0,-21-21 0,21 21 15,0-22-15,0 1 0,-21 0 16,22 0-16,-22 0 15,-22 21 1,1 0-16,0 0 16,0 0-16,0 0 0,0 21 15,-1 0-15,1-21 0,0 21 0,0 0 16,0 1-16,0-1 16,-1 0-16,1 0 0,0 0 15,21 0-15,0 1 0,0-1 16,21 0-16,0 0 15,1-21-15,-1 21 0,0-21 0,0 21 16,21 1-16,-20-22 0,-1 21 0,-21 0 16,21 0-16,0 0 0,-21 0 15,0 1-15,0-1 0,0 0 16,0 0-16,-21 0 0,0-21 0,-22 21 16,22 1-16,-21-22 15,0 0-15,20 21 0,-20-21 0,0 0 16,-1 0-16,1 0 0,0 0 0,-1-21 15,1 21-15,21-22 0,-21 1 16,20 0-16,1 0 0,0-21 0,0 20 16,21-20-16,0 0 0,0 21 0,-21-22 15,21 1-15,0 21 0,0-22 16,0 22-16,21 0 0,-21 0 0,21 21 16,0 0-16,0 0 0,1 0 0,20 0 15,-21 0-15,0 21 0,22 0 16,-22 0-16,0 22 0,0-22 15,0 0-15,0 21 0,1-20 0,-1 20 0,0-21 16,-21 0-16,0 0 16,0 1-16,21-1 0,-21 0 0,21 0 15,0-21 1,1 0-16,-1 0 0,0 0 16</inkml:trace>
  <inkml:trace contextRef="#ctx0" brushRef="#br1" timeOffset="54488.57">8826 8403 0,'0'0'16,"0"-21"-16,-21 42 31,21 0-31,-21 1 16,0-1-16,21 0 0,-21 21 0,21-21 15,0 1-15,0 20 0,-21-21 16,21 21-16,0-20 0,-22-1 0,22 21 16,0-21-16,0 0 0,0 1 0,0-1 15,0 0-15,0 0 0,0 0 16,0 0-16,22-21 16,-1 0-1</inkml:trace>
  <inkml:trace contextRef="#ctx0" brushRef="#br1" timeOffset="54711.44">8721 8678 0,'-22'0'15,"44"0"16,-1 0-15,0 0-16,0 0 0,0 0 16,22 0-16,-22 0 0,21 0 0,0-21 15,-20 21-15,-1 0 0,21 0 0,-21-21 16,0 21-16</inkml:trace>
  <inkml:trace contextRef="#ctx0" brushRef="#br1" timeOffset="55272.04">9334 8700 0,'22'0'0,"-22"-22"16,21 22-1,-21-21-15,21 0 0,-21 0 16,0 0-16,0 0 15,-21 21 1,0 0-16,-1 0 0,1 0 16,0 0-16,0 21 0,0-21 0,21 21 15,-21 0-15,-1 0 0,1 0 16,0 1-16,21-1 0,0 21 0,-21-21 16,21 0-16,0 22 0,0-22 15,0 0-15,0 0 0,0 0 0,0 1 16,0-1-16,21-21 0,0 0 15,0 0-15,1 0 16,-1 0-16,-21-21 0,21 21 0,0-22 16,0 1-16,-21 0 0,0-21 15,21 21-15,1-1 0,-22 1 0,0-21 16,0 21-16,0 0 0,0-1 0,0-20 16,0 21-16,0 0 0,0 0 15,0 42 16,0 0-31,0 0 16,0 0-16,0 0 0,0 1 16,0 20-16,0-21 0,0 0 0,21 0 15,-21 22-15,21-22 0,-21 0 0,0 0 16,21 0-16,0-21 16,0 0-16,1 0 15,-1 0-15,0-21 0,0 0 16,0 0-16,-21 0 0,21 0 15,22-22-15</inkml:trace>
  <inkml:trace contextRef="#ctx0" brushRef="#br1" timeOffset="55508.04">9779 8340 0,'0'0'0,"0"-21"0,0-1 16,-21 22-1,0 0-15,21 22 0,-22-1 16,22 0-16,0 0 0,0 21 0,-21-20 15,21 20-15,0-21 0,0 21 16,-21-20-16,21 20 0,0 0 0,0-21 16,0 22-16,0-22 0,0 21 0,0-21 15,0 1-15,0-1 0,0 0 16,0 0-16,21-21 16,0 0-16,1 0 15,-22-21-15,0 0 0,0 0 16,21 21-16</inkml:trace>
  <inkml:trace contextRef="#ctx0" brushRef="#br1" timeOffset="55712.2">9610 8615 0,'0'0'0,"21"0"46,0 0-46,0 0 16,0 0-16,0-21 0,22 21 0,-22 0 16,0 0-16,0-21 0,0 21 0,1 0 15,-1 0-15,-21-22 0,21 22 16</inkml:trace>
  <inkml:trace contextRef="#ctx0" brushRef="#br1" timeOffset="56087.72">9991 8763 0,'0'0'0,"21"0"16,0 0-16,-21-21 15,21 21-15,0-21 0,-21 0 16,21 21-16,1-22 0,-1 1 0,-21 0 15,21 21-15,-21-21 16,0 0-16,-21 21 31,0 0-31,21 21 16,-22-21-16,1 21 0,0 0 16,0 0-16,21 1 0,-21 20 0,21-21 15,-21 0-15,21 0 0,0 1 16,0 20-16,0-21 0,0 0 15,0 0-15,21 1 16,0-22-16,0 0 0,0 0 16,0 0-16,1 0 15,-1-22-15,0 22 0,0-21 0,0 0 16,0 21-16,1-21 0</inkml:trace>
  <inkml:trace contextRef="#ctx0" brushRef="#br1" timeOffset="56736.17">10414 8615 0,'0'0'0,"0"21"32,-21-21-32,21 21 15,0 0-15,0 1 0,-21-1 16,21 0-16,0 0 0,0 0 16,0 0-16,0 1 0,0-1 0,-22 0 15,22 0-15,0 0 0,0 0 16,0 1-1,0-44 17,0 1-17,0 0-15,0 0 16,0 0-16,0-22 0,0 22 0,0 0 16,0 0-16,22 0 0,-22 0 0,21-1 15,-21 1-15,21 0 0,-21 0 16,21 21-16,0 0 0,-21-21 0,21 21 15,1 0-15,-1 0 16,-21 21-16,0 0 0,0 0 0,21 0 16,-21 1-16,0-1 0,21 0 15,-21 0-15,0 0 0,0 0 0,0 22 16,0-22-16,0 0 0,0 0 16,0 0-16,0 1 15,21-22 1,0 0-1,-21-22 1,0 1-16,0 0 0,22 0 0,-1 0 16,0 0-16,-21-1 0,21-20 0,0 21 15,0 0-15,1 0 0,-22-1 0,21 1 16,0 0-16,0 0 0,0 21 16,0 0-16,1 0 0,-1 0 15,-21 21-15,0 0 16,0 0-16,0 1 15,0-1-15,0 0 0,0 0 0,0 0 16,0 0-16,0 1 0,0-1 0,0 0 16,0 0-16,0 0 0,0 0 15,21-21 32</inkml:trace>
  <inkml:trace contextRef="#ctx0" brushRef="#br1" timeOffset="57103.96">11070 8784 0,'0'21'16,"21"-21"15,0-21-31,1 21 15,-22-21-15,21 21 0,0-21 0,0 21 16,-21-21-16,21 21 0,-21-21 0,21 21 16,-21-22-16,-21 22 47,0 0-47,0 22 0,0-1 15,0 0-15,21 0 16,-22 0-16,22 0 0,0 1 0,-21-1 15,21 0-15,0 0 0,0 0 0,0 0 16,0 1-16,0-1 16,21-21-1,1 0-15,-1 0 16,0 0-16,0 0 0,0-21 16,0-1-16,-21 1 0</inkml:trace>
  <inkml:trace contextRef="#ctx0" brushRef="#br1" timeOffset="57537.46">11366 8721 0,'0'21'31,"0"0"-31,0 0 16,0 0-16,0 1 0,-21-1 15,21 0-15,0 0 16,0 0-1,0-42 32,0 0-31,0 0-16,0 0 16,21-1-16,1 1 0,-22 0 0,21 0 15,0 0-15,-21 0 0,21-1 0,0 22 16,0-21-16,1 21 0,-1-21 15,0 21-15,0 0 0,0 0 16,0 21-16,-21 0 0,0 1 16,0-1-16,0 0 0,0 0 15,0 0-15,0 0 0,0 1 0,0-1 16,0 0-16,0 0 16,-21 0-16,21 0 0,0 1 15,-21-22-15,21-22 31,0 1-15,21 21-16</inkml:trace>
  <inkml:trace contextRef="#ctx0" brushRef="#br1" timeOffset="57831.56">11917 8255 0,'0'0'0,"0"21"31,0 0-15,0 1-16,-21 20 0,21-21 0,-22 0 15,22 22-15,0-1 0,0-21 16,0 21-16,-21-20 0,21 20 0,0-21 16,0 21-16,-21-20 0,21 20 0,0-21 15,0 21-15,0-20 0,0-1 0,0 0 16,0 0-16,0 0 0,0 0 15,21-21 1,0 0 0,-21-21-16,22 21 0,-1-21 15,-21 0-15,21 0 0,-21 0 16,21-1-16</inkml:trace>
  <inkml:trace contextRef="#ctx0" brushRef="#br1" timeOffset="58063.43">11705 8509 0,'21'0'32,"0"0"-17,1 0-15,-1 0 0,0 0 0,0 0 16,21-21-16,-20 21 0,-1 0 0,0 0 15,0 0-15,0-21 0,0 21 16,1 0-16,-22-21 16</inkml:trace>
  <inkml:trace contextRef="#ctx0" brushRef="#br1" timeOffset="61923.54">17399 6710 0,'-21'0'0,"21"-21"16,-21 21-16,21-21 31,0 42 16,0 0-47,0 0 0,0 0 16,0 0-16,0 1 0,0-1 15,0 0-15,0 0 0,0 0 16,21 0-16,0 1 16,-21-1-16,21-21 15,0 0-15,0 0 0,1 0 0,-1 0 16,0 0-16,0 0 0,0 0 15,0 0-15,1-21 0,-1-1 16,0 22-16,0-21 0,0 0 0,0 21 16,1-21-16,-22 0 0,21 0 0,-21-1 15,0 1-15,0 0 16,0 0-16,0 0 0,0 0 16,0 42 15,0 0-16,0 0-15,0 21 0,0-20 0,0 20 16,0 0-16,0-21 0,-21 22 16,21-1-16,0 0 0,-22 1 0,22-1 15,0 0-15,0 22 0,0-22 0,0 1 16,0-1-16,-21 0 0,21 1 16,0-1-16,-21 0 0,21-21 0,-21 22 15,21-22-15,-21 0 0,21 0 16,-21 0-16,-1 1 0,22-1 0,-21-21 15,0 0-15,0 21 0,0-21 0,0 0 16,-22 0-16,22 0 0,0 0 0,-21-21 16,20 0-16,1 21 0,-21-22 15,21 1-15,0 0 0,-1 0 16,-20-21-16,21 20 0,0 1 0,21 0 16,0-21-16,-21 21 0,21-1 15,0 1-15,0 0 0,0 0 0,0 0 16,21 0-16,0 21 0,0 0 15,21 0-15,-20 0 0,-1 0 16,21 0-16,-21-22 0,22 22 0,-1 0 16</inkml:trace>
  <inkml:trace contextRef="#ctx0" brushRef="#br1" timeOffset="62171.31">17928 7218 0,'0'0'0,"0"21"16,0 0 0,0 0-16,0 1 0,0-1 15,0 0-15,0 21 0,0-21 16,0 1-16,0-1 0,0 0 0,-21 0 16,21 0-16,0 0 0,0 1 15,0-44 32,0 1-47</inkml:trace>
  <inkml:trace contextRef="#ctx0" brushRef="#br1" timeOffset="62347.73">17992 7049 0,'0'-22'15,"0"1"-15,0 42 47,0 1-31,21-1 0,0-21-16</inkml:trace>
  <inkml:trace contextRef="#ctx0" brushRef="#br1" timeOffset="63021.58">18288 7281 0,'0'0'0,"-21"43"16,21-22-16,-21 0 0,21 0 16,0 0-16,0 1 0,-22-1 15,22 0-15,0 0 0,0 0 16,0 0-16,0 1 0,0-1 15,0-42 48,0-1-63,0 1 0,0 0 16,0 0-16,0 0 0,0-22 15,0 22-15,0 0 0,22 0 0,-22 0 16,21 0-16,0-1 0,0 1 15,0 0-15,0 21 0,1 0 0,-1 0 16,0 0-16,21 0 0,-21 0 16,1 0-16,-1 0 0,0 21 15,-21 0-15,21 1 0,-21-1 0,0 0 16,0 0-16,0 0 0,0 22 16,0-22-16,0 0 0,0 0 0,-21-21 15,21 21-15,-21 0 0,0-21 16,21 22-16,0-44 31,0 1-15,0 0-16,0 0 0,0 0 15,0 0-15,21-22 0,0 22 16,0 0-16,0 0 0,0 0 0,1-1 16,-1 1-16,0 0 0,0 0 0,0 0 15,0 21-15,22 0 16,-22 0-16,0 0 0,0 21 0,0 0 15,1 0-15,-1 0 0,0 1 0,-21-1 16,0 21-16,0-21 0,0 0 16,0 22-16,0-22 0,0 0 0,0 0 15,0 0-15,0 1 0,0-1 0,-21-21 16,21 21 0,0-42-1,0 0 1,0-1-16,0 1 0,0 0 15,21 0-15</inkml:trace>
  <inkml:trace contextRef="#ctx0" brushRef="#br1" timeOffset="63404.29">19198 7366 0,'0'0'0,"-21"0"15,21 21-15,21-21 32,0-21-17,0 0-15,1 21 16,-22-21-16,21 21 0,0-21 0,-21-1 16,0 1-16,0 0 15,-42 21 1,20 0-1,1 21-15,0-21 0,0 21 0,0 1 16,0-1-16,-1 0 0,1 21 16,0-21-16,21 1 0,0-1 15,0 21-15,0-21 0,0 0 0,0 1 16,0-1-16,0 0 0,0 0 16,21-21-16,0 0 15,1 0-15,-1 0 0,0 0 0,0 0 16,0 0-16,22 0 0,-22-21 0,21 0 15,0 0-15</inkml:trace>
  <inkml:trace contextRef="#ctx0" brushRef="#br1" timeOffset="63920">20045 6858 0,'0'0'0,"0"-21"0,0 0 0,0 0 15,0-1-15,-21 1 16,-1 21 0,1 21-16,0-21 0,0 22 0,21 20 15,-21-21-15,0 0 0,-1 22 0,1-22 16,0 21-16,0 0 0,0 1 16,0-1-16,-1 0 0,1 1 0,0-1 15,0 22-15,0-22 0,0 0 0,21-21 16,0 22-16,0-1 0,0-21 15,0 22-15,0-22 0,0 0 16,21 0-16,0 0 0,0-21 16,21 0-16,-20 0 0,-1 0 15,0 0-15,0 0 0,21 0 0,-20 0 16,-1-21-16,21 0 0,-21 0 0,0 0 16,22-1-16,-22 1 0,0-21 15,21 21-15,-20-22 0,-1 1 0,0 0 16,-21-1-16,21-20 0,-21 21 0,21-1 15,-21 1-15,0-22 0,0 22 0,0 0 16,0-1-16,0 22 16,-21-21-16,0 21 0,0 0 0,0-1 0,-1 22 15,1 0-15,0 0 0,0 0 16,-21 0-16,20 0 0,1 0 16,0 22-16,0-1 0,0 21 0,0-21 15,-1 0-15,1 1 0,21 20 16,-21-21-16,21 21 0,0-20 0,0 20 15,0-21-15,0 21 0,0-20 0,0 20 16,0-21-16,0 0 0,21 0 0</inkml:trace>
  <inkml:trace contextRef="#ctx0" brushRef="#br1" timeOffset="64275.79">20447 7239 0,'0'21'16,"0"0"-1,0 1-15,0-1 0,0 0 0,0 0 16,-21 0-16,21 0 0,0 1 0,0-1 16,0 0-16,0 0 0,0 0 15,0 0-15,-21 1 0,21-1 16,0 0-16,0 0 15,21-21 1,0-21 0,0 21-16,-21-21 0,21 0 15,0 21-15,1-22 0,-22 1 0,21 0 16,0 0-16,0 0 0,0 0 16,-21-22-16,21 43 0,1-21 0,-22 0 15,0 0-15,21 21 0,0 0 0,-21-21 16,21 21-16,0 0 15</inkml:trace>
  <inkml:trace contextRef="#ctx0" brushRef="#br1" timeOffset="64628.59">20786 7493 0,'21'0'16,"0"0"-16,0-21 0,0 0 16,0 0-16,1-1 0,-1 22 15,-21-21-15,0 0 0,21 0 16,-21 0-16,0 0 16,-21 21-1,0 21 1,-1-21-16,1 21 0,21 0 15,0 0-15,-21 0 0,21 1 0,-21-1 16,21 21-16,0-21 0,0 0 0,0 1 16,0-1-16,0 0 15,0 0-15,0 0 16,21-21-16,0 0 0,0 0 16,1 0-16,-1 0 0,0 0 15,0-21-15,0 21 0,0-21 16</inkml:trace>
  <inkml:trace contextRef="#ctx0" brushRef="#br1" timeOffset="64970.19">21145 7281 0,'0'-21'0,"0"42"0,0-63 0,22 21 16,-1 21-1,-21 21 1,21-21-16,-21 21 0,21 0 0,-21 1 15,0-1-15,0 0 0,0 0 0,0 21 16,21-20-16,-21-1 16,0 0-16,0 0 0,0 0 0,0 0 15,0 1-15,0-1 0,-21 0 16,21 0 0,-21-21-16,21-21 15,21 0 1,-21 0-16,21-1 0,0 1 15,1 0-15,-1 0 0,-21-21 16,21 20-16,0 1 0,0-21 0,0 21 16,1 0-16,-1-1 0,0 1 0,-21 0 15,21 21-15,-42 0 16</inkml:trace>
  <inkml:trace contextRef="#ctx0" brushRef="#br0" timeOffset="74060.72">19071 9483 0,'0'-21'16,"0"-1"-16,-21 22 0,21-21 15,-21 21-15,21-21 0,-21 21 32,-1 0-17,22 21 16,0 0-31,0 22 0,0-22 16,0 21-16,0 1 16,0-1-16,0 0 0,0 1 0,0 20 0,0-21 15,0 22-15,0-22 0,0 22 0,0-1 16,0 1-16,-21-1 16,21 22-16,-21 0 0,21-1 0,0 1 15,0 0-15,-21-1 0,0 22 0,21-21 16,-21-1-16,21 22 0,-22-21 15,1 21-15,0 0 0,21-22 0,-21 1 16,0 21-16,0-22 0,-1 1 0,1 0 16,0 21-16,21-43 0,0 22 15,-21-1-15,0-20 0,21 21 0,0-22 16,0 1-16,0-22 0,-21 21 16,21-20-16,0-1 0,0 22 0,0-43 15,-22 21-15,22 0 0,0-20 16,0-1-16,0 0 0,-21-42 31,0 0-15,0-1-16,21 1 0,-21 0 0</inkml:trace>
  <inkml:trace contextRef="#ctx0" brushRef="#br0" timeOffset="74392.53">17992 12488 0,'0'0'0,"0"-21"16,-22 21-16,22-21 15,22 21 1,-1 0-16,0 0 16,0 0-16,0 0 0,22 21 15,-22 0-15,0 1 0,21-1 0,-21 21 16,22-21-16,-22 0 0,0 22 15,0-22-15,0 21 0,1-21 0,-1 1 16,0 20-16,0-21 0,0 0 0,0 0 16,-21 1-16,22-1 0,-22 0 15,21-21-15,-21 21 0,21-21 16,0 0-16,0 0 16,0-21-16,1 0 15,-22 0-15,21-1 0,-21 1 16,21-21-16,0 0 0,0 20 0,0-20 15</inkml:trace>
  <inkml:trace contextRef="#ctx0" brushRef="#br0" timeOffset="74604.39">19008 12361 0,'0'0'0,"0"22"32,-22-22-32,1 21 0,0 0 15,21 21-15,-21-21 0,-21 1 0,20 20 16,1-21-16,0 21 0,0-20 0,-21 20 15,20 0-15,1-21 0,0 1 16,0 20-16,0-21 0,0 0 0,-1-21 16,22 21-16,0-42 31,22-21-31,-22 21 0,21 0 16,0-22-16,-21 1 0</inkml:trace>
  <inkml:trace contextRef="#ctx0" brushRef="#br0" timeOffset="75219.7">19283 11345 0,'21'-21'0,"-42"42"0,42-63 0,-21 21 0,0 0 15,21 0-15,-21-1 0,21 22 16,-21-21-16,21 0 0,1 0 16,-1 21-16,0 0 0,0 0 15,0 0-15,0 0 0,1 21 16,-22 0-16,0 22 0,0-22 16,0 21-16,0-21 0,0 64 15,0-64-15,0 21 0,0-20 16,0-1-16,0 0 0,0 0 0,0 0 15,0 0-15,21-21 32,0 0-32,0 0 0,0-21 0,0 21 15,1-21-15,-1 0 0,0 0 16,0-22-16,-21 22 0,21 0 16,0-21-16,-21 21 0,0-22 0,22 22 15,-22 0-15,21-21 0,-21 20 0,0 1 16,21 0-16,-21 42 31,0 0-31,0 1 0,0 20 16,0-21-16,0 21 0,0 1 0,0-1 15,0 0-15,0 1 0,0-1 0,0 0 16,0 1-16,0-1 0,0 0 0,0 1 16,0-1-16,0 0 0,0-20 15,0 20-15,-21-21 0,0 21 0,-1-20 16,22-1-16,-21 0 0,0 0 15,0 0-15,0-21 16,0 0-16,-1 0 16,22-21-16,-21 0 0,21 0 15,0 0-15,0-22 0,0 22 16,0 0-16,0-21 0,0 20 0,0 1 16</inkml:trace>
  <inkml:trace contextRef="#ctx0" brushRef="#br0" timeOffset="75851.42">19918 11515 0,'21'0'16,"0"-21"0,0-1-16,0 1 0,1 0 15,-1 0-15,0 21 0,0-21 16,-21 0-16,21-1 0,-21 1 15,0 0-15,0 0 0,0 0 0,0 0 16,-21 21 15,0 0-31,0 21 0,21 0 16,-21 0-16,21 0 0,-22 22 16,22-22-16,-21 0 0,21 21 15,-21-21-15,21 1 0,0-1 0,0 0 16,0 0-16,0 0 0,0 0 0,0 1 15,21-22-15,0 0 16,1 0-16,-1 0 0,0 0 16,0 0-16,0 0 0,0 0 0,22-22 15,-22 22-15,0-21 0,0 0 16,0 0-16,1 0 0,20 0 0,-21-22 16,0 22-16,-21 0 0,21-21 15,-21 20-15,22 1 0,-22 0 0,0 0 16,0 0-16,0 0 0,-22 21 31,1 21-15,21 0-16,-21 0 0,0 0 15,21 0-15,0 1 0,0-1 0,0 0 16,0 0-16,0 0 0,0 0 16,21 1-16,0-1 0,0 0 15,-21 0-15,22 0 0,-22 0 0,0 1 16,21-22-16,-21 21 15,0 0-15,-21 0 16,-1-21-16,1 0 0,0 0 16,0 21-16,0-21 0,0 0 15,-1 0-15,1 0 0,0 0 16,0 0-16,0 0 16,0 21-16</inkml:trace>
  <inkml:trace contextRef="#ctx0" brushRef="#br0" timeOffset="76618">14139 13250 0,'0'0'0,"0"-21"0,0 42 32,0 1-17,0-1-15,0 0 0,0 21 0,0 1 16,0 20-16,0-21 0,0 43 0,21-21 16,-21 20-16,22 1 0,-22-22 15,21 22-15,-21 0 0,0-22 16,0 22-16,0-22 0,0 1 0,21 21 15,-21-22-15,0-21 0,0 22 16,0-22-16,0 22 0,0-22 0,0-21 16,0 22-16,0-22 0,-21 0 15,21 0-15,-21 0 0,-1-21 32,22-21-32,-21 0 0,21 0 0,0 0 15</inkml:trace>
  <inkml:trace contextRef="#ctx0" brushRef="#br0" timeOffset="78251.88">14097 13547 0,'0'0'0,"0"-43"16,0 22-16,0 0 15,21 0 17,0 21-32,0 0 15,1 0-15,-1 0 0,21 0 16,-21 0-16,22 0 0,-22 0 0,21 0 16,0 0-16,1 0 0,-1 0 0,22 0 15,-22 21-15,21-21 0,1 0 16,21 0-16,-1 0 0,1 0 0,0 0 15,20 0-15,1 0 0,-21 0 0,21 0 16,21 0-16,0 0 0,0 0 16,0 0-16,21 0 0,-21 0 0,21 0 15,0 0-15,0 0 0,1 0 0,-1 0 16,0 0-16,21 0 16,-21 0-16,22 0 0,-1 0 0,0 0 15,1 0-15,-1 0 0,0 0 0,1 0 16,-1 0-16,0 0 0,1 0 15,20 0-15,-20 0 0,-1 0 0,-21 0 16,21 0-16,1 0 0,-1 0 0,-21 21 16,0-21-16,1 0 0,-1 0 15,0 0-15,-21 0 0,0 0 16,0 0-16,0 0 0,-21 0 0,0 0 0,-1 0 16,-20 0-16,0 0 0,-1 0 15,-20 0-15,21 0 0,-22 0 0,1 0 16,-22 0-16,21 0 0,-20 0 15,-1 0-15,0 0 0,-20 0 16,20 0-16,-21 0 0,0 0 16,-21 21-16,21-21 0,-21 22 15,0-1-15,0 0 16,0 0-16,0 0 0,0 0 16,0 22-16,0-22 0,0 21 15,0 1-15,0-1 0,0 0 0,0 1 16,0-1-16,0 0 0,0 22 0,0-22 15,0 0-15,0 22 0,0-22 16,0 22-16,0-1 0,0-20 0,0 20 16,0 1-16,0-1 0,0-21 15,0 22-15,0-22 0,0 22 16,0-22-16,0 0 0,0 1 0,0 20 16,0-20-16,0-1 0,0 0 0,0 1 15,0-1-15,0-21 0,22 21 16,-22-20-16,0 20 0,0-21 0,0 0 15,0 0-15,0 1 0,0-1 16,-22-21-16,1 0 0,0 21 16,0-21-16,-21 0 0,20 0 15,-20 0-15,0 0 0,-22 0 0,22-21 16,-22 21-16,22 0 0,-21-21 0,-1 21 16,1 0-16,-1-22 15,-21 22-15,22-21 0,-22 21 0,1-21 16,-22 21-16,21-21 0,-21 21 0,0 0 15,1-21-15,-22 21 0,0 0 16,0-21-16,0 21 0,0-22 0,0 22 16,-22 0-16,22-21 0,-21 21 0,21 0 15,-21 0-15,0-21 0,0 21 16,0 0-16,-1-21 0,1 21 16,0-21-16,0 21 0,0 0 0,0-21 0,-22 21 15,22-22-15,0 22 0,0 0 16,0-21-16,-1 0 0,22 21 15,-21 0-15,21-21 0,0 21 0,0 0 16,0-21-16,21 21 0,-21 0 0,0-21 16,22-1-16,-1 22 0,0 0 15,0-21-15,0 21 0,22 0 0,-1-21 16,0 21-16,1 0 0,20-21 0,1 21 16,-1-21-16,1 21 0,-1 0 15,22-21-15,-1 21 0,1 0 0,0-22 16,21 22-16,-1 0 0,1 0 0,0 0 15,0-21-15,0 21 0,0 0 16,-1 0 0,1 0-16,0 0 15,0 0 1,0 0-16,0 0 16,-1 0-16,1 21 0,0-21 15,0 0-15,0 0 0,0 22 16,-1-22-16,-20 0 0,21 0 15,0 0-15,0 0 0,-1 0 0,-20 0 16,21 0-16,0 0 0,-22 0 0,22 0 16,0 0-16,-21 0 0,21 0 15,-22 0-15,22 0 0,-21 0 0,21 21 16,-1-21-16,-20 0 0,21 0 16,0 0-16,0 0 0,-1 0 15,1 0-15,0 0 16,0 0 218,0 0-234,0 0 0,-1-21 16</inkml:trace>
  <inkml:trace contextRef="#ctx0" brushRef="#br1" timeOffset="85220.29">14880 13885 0,'-21'0'15,"0"0"-15,21 22 16,21-22 0,0 0-1,0 0-15,22 0 0,-22 0 16,21 0-16,22 0 0,-22-22 0,0 22 16,22 0-16,-1 0 0,-20-21 15,20 21-15,-21 0 0,1 0 0,20 0 16,-42-21-16,22 21 0,-1 0 0,-21 0 15,0 0-15,1 0 0,-1 0 16,-42 0 15,-1 21-31,1-21 0,0 0 16,0 21-16,0-21 0,-22 22 0,22-22 16</inkml:trace>
  <inkml:trace contextRef="#ctx0" brushRef="#br1" timeOffset="85495.72">15346 13949 0,'0'0'0,"0"21"47,0 0-32,0 0-15,-21 1 0,21-1 0,0 0 16,0 21-16,0-21 0,0 22 15,0-22-15,0 21 0,0 1 0,0-1 16,0 0-16,0 1 0,0-1 0,0-21 16,0 21-16,0 1 0,0-22 15,0 21-15,0-21 0,0 1 0,0-1 16,0 0-16,0-42 31</inkml:trace>
  <inkml:trace contextRef="#ctx0" brushRef="#br1" timeOffset="85739.77">15642 14266 0,'0'22'31,"0"-1"-31,0 0 0,0 0 15,0 0-15,0 0 0,0 1 0,0 20 16,0-21-16,0 0 0,0 0 16,0 1-16,0-1 0,0 0 0,0 0 15,0 0-15,0-42 32,0 0-17,0 0-15</inkml:trace>
  <inkml:trace contextRef="#ctx0" brushRef="#br1" timeOffset="85907.67">15684 14118 0,'0'0'0,"0"-21"16,-21 21 0,42 21 46</inkml:trace>
  <inkml:trace contextRef="#ctx0" brushRef="#br1" timeOffset="86601.31">15896 14224 0,'0'42'15,"0"-20"-15,0-1 16,0 0-16,0 0 0,0 0 16,0 0-16,0 1 0,0-1 0,21-21 15,-21 21-15,0 0 0,0 0 16,0 0-16,21-21 0,-21 22 16,0-1-16,0-42 46,0-1-46,0 1 16,0 0-16,0 0 0,0 0 16,0 0-16,0-22 0,0 22 0,0 0 15,0 0-15,0 0 0,0-1 0,22 1 16,-1 0-16,0 0 0,0 21 16,0 0-16,0 0 15,1 0-15,-1 0 0,0 0 0,0 21 16,0-21-16,0 21 0,1 0 15,-1 1-15,-21-1 0,21 0 0,0 0 16,-21 0-16,0 0 0,0 1 0,0-1 16,0 0-16,0 0 0,0 0 15,0 0-15,0 1 16,0-44 15,0 1-31,0 0 16,0 0-16,0 0 0,0 0 0,0-1 15,21 1-15,0 0 0,1-21 0,-1 21 16,0-1-16,0 22 0,0-21 16,0 0-16,1 21 0,-1 0 15,0 0-15,0 0 0,0 0 0,0 0 0,1 0 16,-1 21-16,-21 0 0,21 1 16,-21-1-16,0 0 15,0 0-15,0 0 0,0 0 0,0 22 16,0-22-16,0 0 0,0 0 15,0 0-15,0 1 0,0-1 16,-21-21-16,21-21 47,0-1-31</inkml:trace>
  <inkml:trace contextRef="#ctx0" brushRef="#br1" timeOffset="86988.47">16722 14520 0,'0'0'0,"0"22"16,21-22-16,0 0 15,0 0-15,0-22 0,0 22 16,22-21-16,-22 0 0,0 21 0,21-21 15,-20 0-15,20 0 0,-21-1 0,21 1 16,-20 0-16,-1 21 0,-21-21 16,0 0-16,0 0 0,0-1 0,0 1 15,-21 21 1,-1 0-16,1 0 0,-21 0 16,21 0-16,0 21 0,-1-21 0,1 22 15,0-1-15,0 21 0,0-21 0,0 22 16,21-22-16,0 21 0,-22-21 15,22 22-15,0-22 0,0 0 0,0 0 16,0 21-16,0-20 0,0-1 0,0 0 16,22 0-16,-1-21 15,0 0-15,0 0 16,43 0 0,-43 0-16,0 0 0,21-21 0,-21 0 15,1 21-15</inkml:trace>
  <inkml:trace contextRef="#ctx0" brushRef="#br1" timeOffset="89024.41">17886 14076 0,'0'0'0,"0"-21"15,0 0 1,21 21-16,-21-22 16,0 1-16,0 0 15,0 0-15,0 0 16,0 0-16,0-1 15,0 1-15,-21 21 16,0 0 0,-1 0-16,1 0 0,0 21 15,0 1-15,0-1 0,-22 0 0,22 21 16,-21-21-16,21 22 16,-22-1-16,1 0 0,21 1 0,0 20 15,-22 1-15,22-22 0,0 22 0,21-22 16,0 21-16,0-20 0,0-1 15,0 0-15,0 1 0,0-1 0,21 0 16,0-20-16,1-1 0,-1 0 0,21 0 16,0 0-16,1 0 0,-1-21 15,0 0-15,1 0 0,-1 0 0,0 0 16,22-21-16,-22 0 0,1 0 0,20 0 16,-21 0-16,1-1 0,-1-20 15,0 21-15,1-21 0,-22-1 0,21 1 16,-21 0-16,-21-1 0,0 1 15,0 0-15,0-22 0,0 22 16,0-1-16,-21 1 0,0 0 0,0-1 16,-21 1-16,20 21 0,-20-21 0,21 20 15,-21 1-15,-1 0 0,1 21 16,21 0-16,-22 0 0,1 0 0,0 0 16,21 21-16,-22 0 0,1 22 0,21-22 15,-22 21-15,22 1 0,-21 20 16,21-21-16,21 22 0,0-22 0,-21 22 15,21-22-15,0 22 0,0-22 16,0 0-16,21 1 0,0-1 0,0-21 16,21 0-16,-20 22 0,-1-43 15,21 21-15,0 0 0,-20-21 0,20 0 16,0 0-16,1 0 0,-1 0 16,0-21-16,1 0 0,-1 21 0,0-22 15,1 1-15,-22 0 0,21 0 0,-21 0 16,0 0-16,1-1 0,-1 1 15,0 0-15,-21 0 0,0 0 16,0 42 15,0 0-31,-21 0 0,0 0 0,21 1 16,-22-1-16,22 0 0,0 0 16,0 0-16,0 0 15,0 1-15,0-1 0,0 0 16,22-21-16,-1 0 0,0 0 15,0 0-15,0 0 16,0 0-16,1 0 0,-1-21 0,21 21 16,-21-21-16,0-1 0,1 1 0,-1 0 15,-21 0-15,21 0 0,0 0 16,-21-1-16,21 22 0,-21-21 0,0 0 16,21 0-16,-21 42 31,0 0-16,0 0-15,0 1 0,0-1 0,0 0 16,0 0-16,0 0 0,0 0 16,0 1-16,22-1 0,-22 0 15,21 0-15,0-21 0,0 0 16,0 0-16,0 0 16,1 0-16,-1 0 0,0 0 0,0-21 15,0 0-15,0 21 0,1-21 0,-1-22 16,0 22-16,0 0 0,0-21 15,0-1-15,1 1 0,-22 0 0,0-1 16,21-41-16,0 20 0,-21 22 16,0-1-16,21 1 0,-21-21 15,21 20-15,-21 1 0,0 21 16,21-22-16,-21 22 0,0 0 0,0 0 16,22 21-16,-44 21 31,1 0-31,0 0 0,0 22 0,21-22 15,-21 42-15,0-20 0,21-1 16,0 22-16,-22-1 0,22-21 0,0 22 16,0-22-16,0 22 0,0-22 0,0 0 15,0 1-15,0-1 0,0-21 16,0 0-16,0 1 0,22-1 0,-22 0 16,21-21-16,0 0 0,0 0 15,0 0-15,0 0 0,1 0 0,-1 0 16,0-21-16,0 0 0,0-1 15,0 1-15,1 0 0</inkml:trace>
  <inkml:trace contextRef="#ctx0" brushRef="#br1" timeOffset="89220.3">18881 14457 0,'0'0'0,"0"21"15,21-21 1,0 0-16,0 0 0,0 0 0,0 0 16,22 0-16,-1-21 0,0 21 0,1-21 15,-1 21-15,0-21 0,1-1 16,-1 22-16,0-21 0,-20 0 0,20 21 16</inkml:trace>
  <inkml:trace contextRef="#ctx0" brushRef="#br1" timeOffset="89783.98">19770 14330 0,'21'0'31,"0"-21"-31,0 21 0,0-21 0,0-1 15,1 22-15,-1-21 0,0 0 0,0 0 16,21 0-16,-20 0 0,-1 21 16,0-22-16,0 1 0,-21 0 0,0 0 15,0 0-15,0 0 0,-21 21 16,-21 0-16,20 0 16,1 0-16,-21 0 0,0 0 0,20 0 15,-20 21-15,0 0 0,-1-21 16,22 21-16,-21 0 0,21 0 15,0 1-15,-1-1 0,22 21 0,0-21 16,0 0-16,0 1 0,0-1 0,22 0 16,-1 0-16,0 0 0,0 0 15,21 1-15,-20-1 0,-1-21 0,21 21 16,-21-21-16,0 0 0,22 0 0,-22 0 16,0 0-16,0 0 15,-42 21 1,0-21-16,0 0 0,0 21 15,-22-21-15,1 21 0,21-21 16,-22 22-16,1-1 0,0 0 16,21 0-16,-22 0 0,22 0 0,0-21 15,21 22-15,0-1 0,0 0 0,0 0 16,0 0-16,0 0 0,21-21 16,0 22-16,22-22 0,-22 0 0,21 21 15,-21-21-15,22 0 0,-1 0 0,0 0 16,1 0-16,-1 0 0,-21 0 15,21-21-15,-20 21 0,20-22 0</inkml:trace>
  <inkml:trace contextRef="#ctx0" brushRef="#br1" timeOffset="89999.91">20129 14542 0,'0'0'0,"-21"0"0,42 21 31,-21 0-31,22-21 15,-1 21-15,0 0 0,-21 0 16,21 1-16,0-1 0,0-21 0,-21 21 16,22 0-16,-1 0 0,-21 0 15,21 1-15,0-22 32,-21-22-17,0 1-15,21 21 0</inkml:trace>
  <inkml:trace contextRef="#ctx0" brushRef="#br1" timeOffset="90183.8">20405 14542 0,'0'0'16,"0"-22"-16,-22 22 15,1 0-15,0 0 0,0 22 16,21-1-16,-21-21 0,0 21 0,-1 0 16,1 0-16,0 0 0,0 1 15,0-1-15,0 0 0,21 0 16,0 0-16,-22 0 0,22 1 0,0-1 15,22-21 1,-1 0-16,0 0 16,0 0-16,0-21 0</inkml:trace>
  <inkml:trace contextRef="#ctx0" brushRef="#br1" timeOffset="90403.68">20616 14542 0,'0'0'0,"0"-22"15,-21 22-15,0 0 0,0 0 16,0 22-16,-1-1 16,1-21-16,21 21 0,0 0 15,-21 0-15,21 0 0,-21 1 0,21-1 16,0 21-16,0-21 0,0 0 16,0 1-16,0-1 0,21 0 15,0-21-15,0 0 16,1 0-16,-1 0 0,0 0 15,0-21-15,0 21 0,0-21 0</inkml:trace>
  <inkml:trace contextRef="#ctx0" brushRef="#br1" timeOffset="90911.87">20743 14690 0,'0'21'16,"21"-21"15,1 0-31,-1 0 16,0 0-16,0 0 0,-21-21 0,21 21 15,0 0-15,-21-21 0,0-1 16,22 22-16,-22-21 0,0 0 16,-22 0-1,1 21-15,0 0 0,0 0 16,0 0-16,0 0 15,-1 21-15,22 0 0,-21-21 0,21 21 16,-21 1-16,21-1 0,0 0 16,0 0-16,0 0 0,0 0 15,0 1 1,21-22-16,0 0 0,1 0 0,-1 0 16,0 0-16,0 0 0,0 0 15,22 0-15,-22 0 0,0-22 0,0 22 16,21-21-16,-20 0 0,-1 0 15,0 0-15,0 0 16,-21-1-16,0 1 0,0 0 16,0 0-16,0 0 15,0 42 17,0 0-32,0 0 0,0 0 0,0 1 15,-21-1-15,21 21 0,-21-21 0,0 22 16,-1-1-16,22 0 0,-21 1 15,0 20-15,0-21 0,0 22 0,0-1 16</inkml:trace>
  <inkml:trace contextRef="#ctx0" brushRef="#br1" timeOffset="91350.61">21251 14880 0,'-21'0'0,"0"21"16,0-21-16,0 0 16,-1 0-1,22-21 1,0 0 0,0 0-16</inkml:trace>
  <inkml:trace contextRef="#ctx0" brushRef="#br1" timeOffset="92074.12">21124 14753 0,'0'0'0,"-21"0"0,21-21 31,0 0-15,0 0-16,0 0 15,0-1 1,21 22-16,0 0 0,1-21 15,-1 21-15,0 0 0,0 0 16,0 0-16,0 0 0,1 21 16,-22 1-16,21-22 15,-21 21-15,0 0 0,0 0 0,0 0 16,0 0-16,-21 1 0,-1-1 16,1 0-16,0 0 15,0 0-15,0-21 0,21 21 16,-21-21-16,-1 0 15,22-21 17,0 0-32,0 0 0,22 21 15,-1-21-15,0 0 0</inkml:trace>
  <inkml:trace contextRef="#ctx0" brushRef="#br1" timeOffset="92651.78">21653 14161 0,'0'0'0,"0"-22"0,0 1 16,0 0-16,0 0 16,0 0-16,0 0 0,-21 42 31,21 0-15,0 21-16,0-21 0,-21 22 0,21-1 15,-21 0-15,21 1 0,0-1 0,-21 0 16,0 1-16,21 20 0,-22-20 15,22-1-15,0-21 0,-21 21 0,21 1 16,0-22-16,-21 21 0,21-21 16,0 1-16,0-1 0,0 0 0,0 0 15,21 0-15,0-21 16,1 0-16,-1 0 0,0 0 16,0 0-16,0-21 0,0 0 15,1 21-15,-1-21 0,0 0 16,0-1-16,0 1 0,0 0 15,-21 0-15,22 0 0,-22 0 0,0-1 16,0 44 15,0-1-31,0 0 16,0 0-16,0 0 16,0 0-16,0 1 15,0-1-15,0 0 0,0 0 16,21-21-1,-21 21 1,21-21-16,0-21 0,0 21 16,0-21-16,22 0 0,-22 0 0,0-1 15,0 1-15,-21 0 16,21 21-16,-21-21 0,0 0 0,0 42 47,0 0-47,0 0 15</inkml:trace>
  <inkml:trace contextRef="#ctx0" brushRef="#br1" timeOffset="93227.45">22013 14859 0,'0'0'16,"21"0"-16,1 0 15,-1 0 1,0 0-16,0 0 16,-21-21-16,0 0 0,0 0 15,0-1-15,0 1 16,-21 0-16,0 0 15,0 21 1,21-21-16,-22 21 0,22-21 16,0-1-16,0 1 15,22 0 1,-1 21-16,0 0 0,0 0 16,0 0-16,0 0 0,1 0 15,-1 0-15,0 0 16,-21 21-16,0 0 0,21-21 0,-21 22 15,21-1-15,-21 0 0,0 0 16,0 0-16,0 0 0,0 1 16,0-1-16,0 0 15,0 0-15,0 0 16,-21-21-16,21-21 47,0 0-47,0 0 15,0 0-15,0-1 0,0 1 16,0-21-16,21 21 0,0 0 16,1-1-16,-22-20 0,42 21 0,-21 0 15,0 0-15,0-1 0,1 22 16,20 0-16,-21-21 0,0 21 0,0 0 16,1 0-16,-1 21 0,0 1 0,-21-1 15,0 0-15,0 0 0,0 0 0,0 0 16,0 1-16,0-1 15,0 21-15,0-21 0,0 0 0,-21 1 16,21-1-16,-21 0 0,-1 0 16,22 0-16,0-42 47,0 0-47</inkml:trace>
  <inkml:trace contextRef="#ctx0" brushRef="#br1" timeOffset="93456.34">22394 14224 0,'0'0'0,"-21"0"0,0 0 15,0 0 1,0 0 46,-1 0-46</inkml:trace>
  <inkml:trace contextRef="#ctx0" brushRef="#br1" timeOffset="93752.17">21209 14393 0,'0'0'0,"-21"22"0,42-22 47,0 0-47,0 0 0,22-22 0,-22 22 15,21 0-15,-21 0 0,22-21 16,-1 21-16,0 0 0,-21 0 0,22 0 16,-22 0-16,21 0 0,-21 0 15,1 0-15,-1 0 0,0 0 16,-21-21 15</inkml:trace>
  <inkml:trace contextRef="#ctx0" brushRef="#br1" timeOffset="102824.42">24680 2328 0,'0'0'0,"0"-21"16,-21 0-16,0 21 16,21-21-16,-21 21 0,21-21 0,-21 21 15,21-21-15,-22 21 16,1 0-16,21 21 31,0 0-31,0 21 0,0 1 0,0-1 16,0 21-16,-21 1 0,21-1 15,-21 1-15,21-1 0,0 1 0,-21 21 16,0-22-16,21 22 0,-22-22 16,1 22-16,0-22 0,21 22 0,0-21 15,-21-22-15,21 21 0,-21-20 0,21-1 16,0-21-16,0 0 0,0 1 15,0-1-15,21-21 16,-21-21 0,0-1-16,21 1 0,0-21 15,-21 21-15,21-22 0,-21 1 0</inkml:trace>
  <inkml:trace contextRef="#ctx0" brushRef="#br1" timeOffset="103181.62">24405 2667 0,'0'0'16,"-21"-63"-16,21 41 15,-21 1-15,21-21 0,0 21 16,0-22-16,0 22 0,0-21 16,21 21-16,0-22 0,0 22 0,0 0 15,22-21-15,-22 21 0,21-1 16,1 22-16,-1-21 0,0 21 0,1 0 15,20 0-15,-21 0 0,1 21 16,-1 1-16,0-1 0,-20 21 0,20 0 16,-21 1-16,-21-1 0,0 0 15,0 1-15,0-1 0,-21 0 0,0 1 16,0-1-16,-22 0 0,22-20 16,-21 20-16,-1-21 0,22 0 0,-21-21 15,21 21-15,0-21 0,-1 0 16,1 0-16,0 0 0,0 0 15,21-21 1,0 0-16,21 0 16,0 0-16,0 0 0</inkml:trace>
  <inkml:trace contextRef="#ctx0" brushRef="#br1" timeOffset="103564.4">25294 2328 0,'0'22'16,"0"-1"-16,-21 0 0,0 0 16,0 0-16,21 0 15,-22 64-15,1-64 0,0 22 16,21-1-16,0-21 0,0 0 16,0 22-16,0-22 0,0 0 0,0 0 15,0 0-15,21 0 16,0-21-16,1 0 0,-1 0 0,0 0 15,0 0-15,0 0 0,0-21 0,22 21 16,-22-21-16,0 0 0,0 0 16,0 0-16,1-22 0,-22 22 0,0 0 15,0-21-15,0-1 0,0 22 16,0-21-16,0-1 0,-43 22 0,22-21 16,0 21-16,0 0 15,-22 21-15,22 0 0,0 0 0,0 0 16,0 0-16,-22 0 0,22 21 15,0 0-15,21 0 0,0 0 16,0 0-16,0 1 16,0-1-16,21-21 0,0 0 15</inkml:trace>
  <inkml:trace contextRef="#ctx0" brushRef="#br1" timeOffset="103852.23">25929 2053 0,'0'0'0,"0"-21"0,0 0 16,0 0-16,0 0 0,-21 21 15,21 21 1,-21 0-16,0 0 0,21 21 16,-22 1-16,22-1 0,0 0 0,0 22 15,-21-22-15,0 22 0,21-22 16,-21 22-16,21-22 0,-21 21 0,0-20 15,21-1-15,0 0 0,0-20 16,0-1-16,0 21 0,0-21 16,0 0-16,21-21 15,0 0-15,0 0 16,0-21-16,0 0 0,1 0 0,20-21 16,-21 20-16</inkml:trace>
  <inkml:trace contextRef="#ctx0" brushRef="#br1" timeOffset="105009.09">26162 2053 0,'0'0'0,"0"-84"16,0 41-16,0 22 0,0 0 0,0 42 31,0 21-31,0 1 0,0-1 0,0 0 16,0 1-16,-21 20 0,0 1 15,-1-1-15,22 1 0,-21-1 16,21-20-16,-21 20 0,21-21 15,0 22-15,0-22 0,0-21 0,0 22 16,0-22-16,0 0 0,21 0 0,0 0 16,1-21-16,-1 0 0,0 0 15,0 0-15,0 0 0,22 0 0,-22 0 16,0-21-16,0 21 0,0-21 16,0 0-16,1 0 0,-1 0 0,0-22 15,-21 22-15,0 0 0,0 0 16,0-22-16,0 22 0,0 0 0,0 0 15,0 0-15,0 42 32,0 0-32,0 0 15,0 0-15,0 1 0,0 20 0,0-21 16,0 0-16,0 22 0,0-22 0,0 0 16,0 0-16,0 0 0,0 0 15,0 1-15,21-22 0,-21 21 0,21-21 16,0 0-16,1 0 0,20 0 15,-21 0-15,0 0 0,22 0 0,20-43 16,-42 22-16,0 21 16,22-21-16,-22-21 0,0 21 0,0-1 15,-21 1-15,0 0 0,21 0 16,-21 0-16,0 0 0,0 42 47,0 0-47,0 0 0,-21 0 15,0 0-15,21 1 16,0-1-16,21-42 47,0 21-31,-21-22-16,22 1 0,-1 0 15,0 0-15,0 0 16,0 21-1,0 21 1,-21 0 0,0 0-16,0 0 0,22 1 0,-22-1 15,0 0-15,21 0 16,0 0-16,0 0 0,0 1 16,0-22-16,1 0 0,-1 21 15,0-21-15,21 0 0,-21 0 0,22 0 16,-22 0-16,21 0 0,-21-21 15,22-1-15,-1 1 0,-21 21 16,22-42-16,-1 21 0,0 0 0,-21-22 16,22 22-16,-22-21 0,21-43 15,-42 43-15,0-64 16,-21 85-16,-21 0 0,21 21 16,-22 0-16,22 0 0,-21 0 15,21 0-15,-22 0 0,22 21 0,-21 0 16,21 0-16,-1 0 0,1 0 15,0 1-15,21-1 0,0 0 0,0 0 16,0 0-16,0 0 0,0 1 16,0-1-16,0 0 0,21-21 15,0 21-15,1 0 0,-1 22 16,-21-22-16,21 0 0,0 0 0,-21 0 16,21 22-16,-21-22 0,21 21 15,-21 0-15,22-20 0,-22 20 0,0 0 16,0 1-16,0-1 0,0 21 0,0-20 15,-22 20-15,1-20 0,0-1 16,0 21-16,0-20 0,0-1 0,-1-21 16,1 22-16,0-22 0,0 0 15,0 0-15,0-21 0,-1 0 0,22 21 16,-21-21 0,0-21-16,21 0 0,0 0 15,0 0-15,-21-22 0,21 22 16,0-21-16,-21-22 0</inkml:trace>
  <inkml:trace contextRef="#ctx0" brushRef="#br1" timeOffset="105199.99">26924 2244 0,'0'0'0,"-21"-21"0,-43-43 15,43 64 16,42 0-15,0 0 0,1 21-16,-1-21 0,0 0 0,0 0 15,21 21-15,1-21 0</inkml:trace>
  <inkml:trace contextRef="#ctx0" brushRef="#br1" timeOffset="105497.82">28300 1947 0,'0'0'0,"0"-21"0,0 0 16,0 42 0,0 0-16,0 1 15,0 20-15,-21 0 0,-1 1 0,22 20 16,-21 1-16,0-22 0,-21 43 15,21 84-15,21-127 0,0 1 16,0 20-16,0-42 0,-22 22 0,22-1 16,0-21-16,-21 21 0,21-20 15,0-1-15,0 0 0,0 0 16,0-42 15,21 0-31,-21 0 0,22-1 0</inkml:trace>
  <inkml:trace contextRef="#ctx0" brushRef="#br1" timeOffset="105572.23">28130 2244 0,'-21'-43'0,"42"86"0</inkml:trace>
  <inkml:trace contextRef="#ctx0" brushRef="#br1" timeOffset="105862.06">28575 2540 0</inkml:trace>
  <inkml:trace contextRef="#ctx0" brushRef="#br1" timeOffset="105904.04">28575 2561 0,'-21'21'16,"42"-42"-16,-63 42 0,42 1 15,0-1-15,-22-21 0</inkml:trace>
  <inkml:trace contextRef="#ctx0" brushRef="#br1" timeOffset="106031.97">28638 2604 0,'0'0'0,"22"-22"0,-1 22 15,0-21-15,0 21 16,0 0-16,-21-21 0,0 0 16,0 0-1,0 0 1,0-1-16,0 1 15,-21 21 1</inkml:trace>
  <inkml:trace contextRef="#ctx0" brushRef="#br1" timeOffset="106367.78">28300 2053 0,'0'-21'0,"0"0"16,0 0-16,0 0 15,0-1 1,21 1-16,0 21 0,0-21 16,0 0-16,1 21 0,-1-21 15,-21 0-15</inkml:trace>
  <inkml:trace contextRef="#ctx0" brushRef="#br1" timeOffset="106559.68">28681 2011 0,'0'0'16,"0"21"-16,0 0 0,0 0 16,0 1-16,-21 20 0,-1-21 0,1 21 0,0 1 15,0-22-15,-21 21 0,20-21 16,1 22-16,-21-22 0,21 0 16,0 0-16,-1 0 0,1 1 15,0-22-15,21-22 47,0 1-31,21 21-16,0-21 0,1 21 0</inkml:trace>
  <inkml:trace contextRef="#ctx0" brushRef="#br1" timeOffset="106723.58">28596 2498 0,'21'0'31,"0"0"-15</inkml:trace>
  <inkml:trace contextRef="#ctx0" brushRef="#br1" timeOffset="106975.43">28596 2646 0,'0'21'0,"0"0"15,0 0-15,0 1 0,0-1 16,21 0-16,0-21 15,1 0-15,-1 0 0,0 0 16,0 0-16,0 0 0,0 0 0,1 0 16,20-21-16,-21 0 0,0 21 15,0-22-15,1 1 0,20 0 0,-21 21 16,0-21-16,-21 0 0,21 0 16,1-1-16</inkml:trace>
  <inkml:trace contextRef="#ctx0" brushRef="#br1" timeOffset="108452.11">29189 2392 0,'0'0'0,"-21"0"16,21-21-16,0 0 15,0-1 1,21 22 0,0 0-16,0 0 15,0 0-15,0 0 0,1 22 16,-22-1-16,21 0 0,0 0 0,-21 21 16,21-20-16,-21 20 0,0 0 15,0 1-15,0-22 0,0 21 0,0 0 16,0-20-16,0-1 0,0 21 0,0-21 15,-21 0-15,21 1 16,-21-22-16,21-22 31,0 1-15,21 0-16,0 0 0,-21 0 16,21 0-16,0-22 0,1 22 0,-22 0 15,21-21-15,0 20 0,-21 1 0,21 0 16,0 0-16,-21 0 0,21 0 15,-21-1-15,22 1 0,-1 21 16,-21-21-16,21 21 0,0 0 31</inkml:trace>
  <inkml:trace contextRef="#ctx0" brushRef="#br1" timeOffset="108695.15">29824 2371 0,'0'0'0,"0"-21"16,0 42-1,0 0 1,0 0-16,0 0 16,0 0-16,0 1 0,-21-1 0,21 21 15,-22-21-15,22 0 16,-21 1-16,21-1 0,0 0 0,0 0 15,-21-21-15,21 21 16,0-42 15</inkml:trace>
  <inkml:trace contextRef="#ctx0" brushRef="#br1" timeOffset="108889.06">29845 2223 0,'0'0'0,"0"-22"16,-21 22 0,21-21-16,-21 21 31,21 21-15,0 1 15,21-22-31,0 0 0</inkml:trace>
  <inkml:trace contextRef="#ctx0" brushRef="#br1" timeOffset="109340.27">30395 2350 0,'0'0'0,"-21"0"0,0 0 0,0 0 16,0 0-16,-1 0 0,1 0 15,0 0-15,0 21 0,0 0 16,0-21-16,-1 21 0,22 0 0,-21 22 16,0-22-16,0 0 0,21 0 15,0 0-15,0 0 0,0 22 0,0-22 16,0 0-16,0 0 15,0 0-15,21-21 16,21 0-16,-20 0 0,-1 0 16,0 0-16,0 0 0,0 0 0,0 0 15,1-21-15,-1 21 0,0-21 16,-21 0-16,0 0 0,21 21 0,-21-43 16,0 22-16,0 0 0,0 0 15,0-21-15,0 20 0,0 1 0,-21 0 16,21-21-16,-21 42 0,0-21 0,-1-1 15,1 22-15,0 0 0,0 0 16,0 0-16,21 22 16,0-1-1,0 0-15,0 0 16,0 0-16,21 0 0</inkml:trace>
  <inkml:trace contextRef="#ctx0" brushRef="#br1" timeOffset="109851.64">30861 2434 0,'0'0'0,"0"-21"0,0 0 0,-21 21 16,0-21-16,-1 0 0,1 21 16,0 0-16,0-22 0,0 22 0,0 0 15,-1 0-15,1 0 0,0 0 16,0 22-16,0-1 0,0 0 0,21 0 15,-22 21-15,1-20 0,0 20 16,0-21-16,21 21 0,0-20 0,0 20 16,0-21-16,0 0 0,0 22 15,0-22-15,0 0 0,21 0 16,0-21-16,0 0 0,1 0 16,20 0-16,0 0 0,1-21 0,-1 0 15,0-22-15,1 22 0,-1-21 16,0 0-16,1-22 0,-1 22 0,0-22 15,1 1-15,-22 20 16,21-20-16,-21-1 0,0 1 0,-21-1 16,0 1-16,0-1 0,0 1 15,0 21-15,0-22 0,0 22 0,0-1 16,0 22-16,0 0 0,-21 63 31,21 1-31,-21-1 0,0 22 0,21-1 16,-21 1-16,0-1 0,-1 1 15,22 20-15,0-20 0,0-1 0,0 1 16,0-1-16,0 1 0,22-1 16,-1-20-16,21 20 0,-21-21 15,22-20-15,-22 20 0,21-21 16,0 0-16,1 0 0,-22-21 0,21 0 16,1 0-16,-22 0 0</inkml:trace>
  <inkml:trace contextRef="#ctx0" brushRef="#br0" timeOffset="115664.25">18394 2434 0,'-21'21'16,"21"1"-1,21-22 17,0 0-32,0 0 15,0 0-15,0 0 0,1 0 0,-1 0 16,0 0-16,21 0 0,1 0 15,-1 0-15,0 0 0,22 0 0,-1 0 16,1 0-16,20 0 0,22 0 16,-21 0-16,21-22 0,0 22 0,-1 0 15,22 0-15,-21 0 0,0-21 16,0 21-16,21 0 0,0 0 16,0 0-16,0 0 0,0 0 0,0 0 15,0 0-15,-21 0 0,21 0 16,-21 0-16,-1 0 0,1 0 0,0 0 15,-21 0-15,-1 0 0,1 0 16,-21 0-16,-1 0 0,-21 0 16,1 0-16,-1 0 0,0 0 0,-20 0 15,-1 0-15,0 0 16,-21-21-16,0 0 62</inkml:trace>
  <inkml:trace contextRef="#ctx0" brushRef="#br0" timeOffset="116263.71">22712 1588 0,'0'63'16,"0"-126"-16,0 190 0,0-64 0,0 22 15,0-22-15,0 22 0,0-22 0,0 22 16,0 0-16,0-22 15,0 22-15,0-22 0,0 22 0,0-21 16,-21-1-16,21 1 0,0-22 16,0 21-16,0-20 0,-22-1 0,22 0 15,0-20-15,-21 20 0,21-21 0,0 0 16,0 0-16,0 1 0,0-1 16,0-42-1,0-1 1,0 1-16,21 0 0,1-21 0</inkml:trace>
  <inkml:trace contextRef="#ctx0" brushRef="#br0" timeOffset="117284.25">22987 1736 0,'0'0'15,"0"-21"-15,0-22 16,0 22-16,0 0 0,21 21 16,0-21-16,0 21 0,22-21 15,-22 21-15,21-22 0,22 22 16,-1-21-16,1 21 0,20-21 0,1 0 16,21 21-16,0-21 15,0 21-15,-1-21 0,1 21 0,0-22 16,21 22-16,21-21 0,-21 0 15,21 21-15,1-21 0,-1 21 0,21-21 16,0 21-16,1-21 0,20-1 16,1 22-16,-1-21 0,22 0 0,0 21 15,-22-21-15,22 0 0,-1 21 16,1-21-16,21 21 0,-21-22 0,-22 22 16,22 0-16,-22-21 0,1 21 15,-1 0-15,-20 0 0,20-21 16,-42 21-16,22-21 0,-1 21 0,0 0 15,1 0-15,-22-21 16,0 21-16,-21 0 0,0 0 0,0-21 16,0 21-16,-21 0 0,21 0 15,-21-22-15,-1 22 0,-20 0 16,0-21-16,-1 21 0,-20 0 0,-22 0 16,1-21-16,-1 21 0,-21 0 15,0 0-15,0 0 0,1 0 0,-1 0 16,0 0-1,-21 21-15,0 0 16,0 1-16,0-1 0,0 0 0,21 0 16,-21 21-16,0-20 15,0 20-15,0-21 0,0 21 0,21 1 16,-21-1-16,0 0 0,0 1 16,21 20-16,-21 1 0,0-1 15,0 1-15,0-1 0,0 22 0,0-22 16,0 22-16,0-21 0,0 20 15,0-20-15,0 20 0,0 1 0,0 0 16,0-22-16,0 22 0,0-22 16,0 1-16,0-1 0,0 1 0,0-1 15,0-20-15,0 20 0,0-20 16,0 20-16,0-21 0,0 1 0,-21-1 16,21-21-16,-21 22 15,0-22-15,0 21 0,0-21 0,-1 0 16,-20-21-16,0 22 0,-1-1 15,-20-21-15,-1 0 0,-20 0 0,-1 0 16,0 0-16,-20 0 0,-22 0 16,0 0-16,0 0 0,-43-21 0,1 21 15,0-22-15,-22 22 0,1-21 16,-22 21-16,0-21 0,1 21 0,-1-21 16,-21 21-16,0-21 0,22 21 15,-22 0-15,-21 0 0,21 0 0,-21-21 16,21 21-16,-21 0 0,21 0 15,-21 0-15,21 0 0,1 0 16,-1 0-16,0 0 0,21 0 0,1 0 16,41 0-16,-20 0 0,42 0 15,-22 21-15,43-21 0,-21 0 0,42 0 16,0 0-16,1 21 0,20-21 16,0 0-16,22 0 0,-1 0 0,22 21 15,21-21-15,-22 0 0,65 0 31,20-21-31,0 21 0,22-21 0,-1 21 16</inkml:trace>
  <inkml:trace contextRef="#ctx0" brushRef="#br0" timeOffset="118080.13">27855 3387 0,'0'0'0,"-21"0"15,0-21-15,0-1 0,0 22 16,-1 0-16,22-21 0,-21 21 0,0 0 16,21 21-1,0 1-15,0-1 16,0 0-16,0 21 0,0 1 16,0-1-16,0 0 0,0 22 0,0-1 15,0 1-15,0-1 0,0 1 16,0 20-16,0 1 0,0 0 0,0-1 15,0 1-15,0 21 0,0 0 16,0 0-16,0-1 0,0 22 16,0-21-16,-21 21 0,0 0 0,0 0 15,21 0-15,-22 0 0,1 0 16,0-21-16,0 21 0,0-21 0,0 21 16,-1-21-16,1 0 0,0-22 0,0 22 15,0-21-15,0-1 0,-1 1 16,1 0-16,0-22 0,0 22 0,-21-22 15,20 1-15,-20-1 0,21 1 0,-21-1 16,20-20-16,-20-1 0,21 0 0,-21 1 16,20-22-16,-20 0 15,0 21-15,21-20 0,-22-1 0,22 0 16,-21-21-16,21 21 0,-1 0 0,-20-21 16,21 21-16,-21-21 0,-1 0 15,22 22-15,-21-22 0,-1 0 0,1 0 16,0 0-16,-1 21 0,1-21 0,-21 0 15,-1 0-15,-21 0 0,22 0 16,-43 0-16,0 21 0,0-21 0,-21 0 16,0 0-16,0 21 0,-21-21 0,-21 21 15,21-21-15,-22 21 0,1 1 0,0-22 16,-1 21-16,-20 0 0,21 0 16,-1-21-16,1 21 0,-22 0 0,22 1 15,0-1-15,-1 0 0,1 0 16,21-21-16,21 21 0,0 0 0,0-21 15,21 22-15,21-22 0,1 0 16,-1 0-16,43 0 0,-22 0 0,43 0 16,0 0-16,21-22 0,0 1 0,0 0 15,21 0-15,0-21 0</inkml:trace>
  <inkml:trace contextRef="#ctx0" brushRef="#br0" timeOffset="118989.95">19431 2053 0,'0'-21'0,"0"0"0,0 42 47,-21-21-47,0 21 0,-1 22 16,1-22-16,-21 21 0,21-21 0,-22 22 15,-20-1-15,21 0 0,-1 22 16,-20-22-16,-1 0 0,22 1 16,-22-1-16,1 0 0,21-20 0,-1-1 15,1 0-15,0 0 0,-1-21 16,22 0-16,-21 0 0,21 0 0,-1 0 16,22-21-16,0 0 0,0 0 15,0-1-15,22 22 16,-1 0-16,21 22 0,0-1 15,1 0-15,20 21 0,-20-21 0,20 22 16,1-1-16,-1 0 0,1 1 16,-1-1-16,22 0 0,-22 1 0,1-1 15,20 0-15,-20-20 16,-1 20-16,1-21 0,-1 0 0,1 0 16,-22-21-16,22 22 0,-22-22 0</inkml:trace>
  <inkml:trace contextRef="#ctx0" brushRef="#br0" timeOffset="119668.05">24744 5017 0,'0'0'0,"-21"0"15,-1 0 1,1 0-16,0 21 15,21 0-15,0 21 0,-21 1 16,21-1-16,-21 21 0,21 1 0,0-1 16,0 22-16,0 0 0,-21-1 15,21 1-15,0 0 0,-22-22 0,22 22 16,0 0-16,0-22 0,-21 1 0,21-22 16,0 21-16,-21-20 0,21-22 15,0 21-15,0-21 0,21-42 16,-21 0-1,21 0-15,-21-21 0,0 20 16,0-20-16,0-21 0</inkml:trace>
  <inkml:trace contextRef="#ctx0" brushRef="#br0" timeOffset="119920.09">24596 5207 0,'0'0'0,"0"-42"0,0 21 16,0-1-16,0 1 0,0 0 0,21 21 15,0 21 1,0 22-16,0-22 0,22 21 0,-1 0 0,0 22 16,1-22-16,20 1 0,-21 20 15,1-21-15,-1 22 0,22-22 16,-22 22-16,-21-22 0,21 0 0,1 1 16,-22-1-16,0 0 0,0 1 15,0-22-15,1 0 0,-22 0 0,21 0 16,-21 1-16,0-1 0,0-42 31,0-1-31,0-20 0</inkml:trace>
  <inkml:trace contextRef="#ctx0" brushRef="#br0" timeOffset="120164.14">25442 5017 0,'0'0'0,"0"-149"15,0 107 1,0 21-16,0 0 0,0 42 15,0 0-15,0 21 16,0 1-16,0 20 0,0-20 0,0 20 16,0 1-16,0-1 0,0 1 0,-21-1 15,0 1-15,21-1 0,-21 1 16,0-1-16,21 1 0,-22-1 0,22-21 16,0 1-16,0-1 0,0 0 0,0-20 15,0-1-15,0 0 0,22-21 16,-1 0-16,0-21 15,0 0-15,0-1 0,0-20 16,1 21-16</inkml:trace>
  <inkml:trace contextRef="#ctx0" brushRef="#br0" timeOffset="120464.96">25760 5419 0,'21'0'15,"-21"21"-15,0 21 0,-21-21 16,0 22-16,-1-1 0,22 0 15,-21 1-15,0-1 0,21 0 0,-21 1 16,21-1-16,0-21 0,0 22 0,0-22 16,0 0-16,0 0 0,42 0 15,-21-21-15,1 0 0,20 0 16,0 0-16,1-21 0,-22 0 0,21 0 16,0-22-16,1 22 0,-22-21 15,0 0-15,-21-1 0,0 1 0,0 21 16,0-22-16,-21 22 0,0 0 0,-22 0 15,22 21-15,-21 0 0,0 0 16,-1 0-16,1 21 0,21-21 0,-22 42 16,1-20-16,21-1 0,-21 21 15,20-21-15,-20 22 0,21-22 0,-21 21 16,20 0-16</inkml:trace>
  <inkml:trace contextRef="#ctx0" brushRef="#br0" timeOffset="138695.82">27263 14182 0,'0'0'0,"0"21"0,-22 0 15,22 0 1,0 0 0,22-21-16,-1 0 15,0 0-15,0 0 0,0 0 16,0 0-16,1 0 0,20 0 0,-21 0 16,0-21-16,22 21 0,-22-21 0,0 0 15,0 21-15,0-21 0,0 0 16,1-1-16,-22 1 0,0 0 15,0 0-15,0 0 0,0 0 16,0-1-16,-22 22 16,1 0-16,0 0 15,0 22-15,0 20 16,21-21-16,0 0 16,0 22-16,0-22 0,0 21 15,0 0-15,0 1 0,0-1 0,0 22 16,0-22-16,0 0 0,0 1 15,0-1-15,0 0 0,0 1 0,0-1 16,0 0-16,0-21 0,0 1 0,0-1 16,0 0-16,0 0 0,0 0 15,-21-21-15,-1 0 0,22 21 0,-21-21 16,0 0-16,0 0 0,0 0 16,-22 0-16,22 0 0,0 0 0,-21 0 15,-1 0-15,22-21 0,0 21 0,-21 0 16,21-21-16,-1 21 15,1 0-15,0-21 0,21 0 16,0 0 0,21 21-1,0 0-15,1-22 0</inkml:trace>
  <inkml:trace contextRef="#ctx0" brushRef="#br0" timeOffset="139387.43">27749 14584 0,'-21'0'16,"0"0"-16,21 21 16,0 0-16,0 0 15,-21 1-15,21-1 16,0 0-16,0 0 0,0 0 15,0 0-15,0 1 0,0-1 16,-21-21-16,21 21 16,0-42 15,0 0-15,0-1-16,0 1 0,0 0 15,0 0-15,0 0 0,0 0 16,0-1-16,21-20 0,0 21 0,0 0 15,-21 0-15,21 21 0,1-22 16,-1 1-16,0 21 0,0 0 0,0 0 16,0 0-16,1 0 0,-1 0 15,0 21-15,0 1 0,0-1 0,-21 0 16,0 0-16,21 0 0,-21 0 0,0 1 16,0-1-16,0 0 0,0 0 15,0 0-15,0 0 0,0 1 0,0-1 16,-21-21-1,21-21 17,0-1-32,0 1 15,0 0-15,21 0 0,1 0 16,-1-22-16,-21 22 0,21 0 0,0 0 16,0 0-16,0 0 0,1 21 15,-1-22-15,0 22 0,0 0 0,0 0 16,0 0-16,-21 22 15,22-22-15,-22 21 0,0 0 0,0 0 16,0 0-16,0 0 0,0 1 0,0-1 16,0 0-16,0 0 15,0 0-15,0 0 0,0 1 16,0-1 0,0-42 15</inkml:trace>
  <inkml:trace contextRef="#ctx0" brushRef="#br0" timeOffset="139748.24">28554 14436 0,'0'0'0,"-21"-21"15,-1 21-15,1 0 16,21 21-16,0 0 16,0 0-16,0 0 0,0 0 15,0 1-15,0 20 0,0-21 0,0 21 16,0-20-16,0 20 0,0 0 16,-21-21-16,21 22 0,0-1 0,0 0 15,-21 1-15,21-1 0,0 22 0,0-22 16,-21 21-16,0-20 0,21-1 15,-22 0-15,22 1 0,0-1 16,-21 0-16,21-20 0,0-1 0,0 0 16,0 0-16,-21 0 0,21-42 47,0 0-47,0 0 15,21-22-15,0 22 0,-21 0 0</inkml:trace>
  <inkml:trace contextRef="#ctx0" brushRef="#br0" timeOffset="140096.16">28575 14584 0,'0'0'0,"-21"-21"0,21-43 15,0 43-15,0 0 0,0 0 16,21 0-16,0-1 15,0 1-15,0 21 0,1 0 0,-1 0 16,0 0-16,0 0 0,21 0 16,-20 0-16,-1 21 0,-21 1 15,21 20-15,-21-21 0,0 0 0,0 22 16,0-22-16,0 21 0,0-21 0,-21 22 16,0-22-16,-1 0 0,1 0 0,0 0 15,0 0-15,0-21 16,0 22-16,-1-22 0,1 21 0,0-21 15,21-21 32,0-1-47,21 22 16,-21-21-16,21 21 0,1 0 0,-1-21 16</inkml:trace>
  <inkml:trace contextRef="#ctx0" brushRef="#br0" timeOffset="140457.95">29506 14520 0,'-21'0'0,"42"0"31,0 0-31,1 0 16,-1-21-16,0 21 0,21 0 0,-21 0 0,1 0 15,-1 0-15,21 0 16,-21 0-16,22-21 0,-22 21 0,21 0 16,-21 0-16,0 0 0,22 0 0,-22 0 15,0 0-15,0 0 0,0 0 16,1 0-16,-1 0 0,-21-21 15,21 21 1,-21-21 15,0 0-15</inkml:trace>
  <inkml:trace contextRef="#ctx0" brushRef="#br0" timeOffset="140893.7">29993 14182 0,'-42'0'16,"42"21"15,0 0-31,0 0 16,0 0-16,21 1 15,0-1-15,0-21 0,-21 21 16,21 0-16,1-21 0,-1 0 0,0 21 16,0-21-16,0 0 0,0 0 15,1 0-15,-1 0 0,0 0 0,0 0 16,0 0-16,0 0 0,1 0 16,-22 21 15,-22-21-31,1 22 15,0-1-15,21 0 0,-21-21 16,0 42-16,-22-21 0,22 1 16,0-1-16,0 21 0,-21-21 0,20 0 15,1 1-15,-21-1 0,21 0 16,0 0-16,21 0 0,-22 0 0,1-21 16,21 22-16,-21-22 0,0 0 31</inkml:trace>
  <inkml:trace contextRef="#ctx0" brushRef="#br0" timeOffset="141845.35">31094 14288 0,'21'0'31,"0"0"-15,-21-22-16,21 1 0,0 0 15,1 21-15,-1-21 0,-21 0 16,21 0-16,-21-1 16,0 1-16,0 0 0,0 0 15,0 0-15,0 0 0,-21-1 16,21 1-16,-21 21 0,-1 0 16,1-21-16,0 21 0,-21 0 0,21 0 15,-1 0-15,1 0 0,-21 21 16,21 0-16,0 1 0,-1-1 0,1 0 15,0 0-15,0 0 0,0 0 16,21 1-16,-21-1 0,21 0 0,0 0 16,0 0-16,0 0 15,21 1-15,0-22 16,0 0-16,0 0 16,22 0-16,-22 0 0,0 0 0,0-22 15,21 22-15,-20-21 0,-1 21 16,0-21-16,0 21 0,0-21 0,0 0 15,-21 0-15,22 21 16,-1 0-16,-21-22 0,0 44 47,0-1-47,0 0 16,0 0-16,0 0 0,0 0 0,0 1 15,0 20-15,0-21 0,0 21 16,0-20-16,0 20 0,0 0 15,0-21-15,0 22 0,0-22 0,-21 21 16,-1-21-16,22 22 0,-21-22 16,21 0-16,-21 0 0,0-21 0,21 21 15,-21 1-15,0-22 0,-1 0 16,1 0-16,0 0 0,0 0 16,0 0-16,0 0 15,-1-22-15,1 22 0,0-21 0,21 0 16,-21 21-16,21-21 0,-21 21 0,21-21 15,-21 21-15,21-21 16,0-1-16,0 1 16,21 0-1,0 21 1,0 0-16,0-21 0,0 21 16</inkml:trace>
  <inkml:trace contextRef="#ctx0" brushRef="#br0" timeOffset="142345.49">31602 14161 0,'0'0'0,"0"-22"15,-21 22 16,-1 22-31,1-1 16,21 0-16,-21 0 0,21 0 16,-21 0-16,0 22 0,21-22 0,0 21 15,0 1-15,0-1 0,-21-21 16,21 21-16,0-20 0,0 20 0,0-21 16,0 21-16,0-20 0,21-1 15,0 0-15,0 0 0,0-21 16,0 0-16,1 0 15,-1 0-15,0 0 0,0 0 0,0 0 16,0-21-16,1 0 0,-1 0 16,0-1-16,0 1 0,0 0 0,0-21 15,1 21-15,-22-22 0,0 1 16,0 0-16,0-1 0,0 1 0,0 0 16,0 20-16,0-20 0,-22 21 15,1 0-15,0 21 0,21-21 0,-21 21 16,0-22-16,0 22 0,-1 0 15,1 0-15,21 22 16,-21-1-16,0 0 0,21 0 16,0 0-16,0 0 15,0 1-15,0-1 0,0 0 16,0 0-16,21-21 16</inkml:trace>
  <inkml:trace contextRef="#ctx0" brushRef="#br0" timeOffset="142712.26">32216 14182 0,'0'21'0,"0"0"16,21-21-1,0 0-15,0 0 16,0 0 0,0 0-16,-21-21 15,0 0-15,0 0 16,-21 21 0,0 0-16,0 0 15,0 0-15,0 0 16,-1 0-16,1 21 0,21 0 15,-21-21-15,21 21 16,-21-21-16,21 21 0,21-21 31,0 0-31,0 0 16,1 0-16</inkml:trace>
  <inkml:trace contextRef="#ctx0" brushRef="#br0" timeOffset="143068.39">32745 13843 0,'0'0'0,"0"21"31,0 0-31,0 1 0,-21-1 16,21 0-16,-22 0 0,1 21 15,0-20-15,0 20 0,0 0 0,0 1 16,-1-1-16,1 21 0,0-20 16,0-1-16,0 22 0,-22-22 0,22 0 15,21 1-15,-21-1 0,0 0 16,0-21-16,21 1 0,0 20 0,0-21 16,-21-21-16,21 21 0,-22 0 15,22 1-15,0-1 16,22-42 31,-1-1-47,0 1 0,0 21 15</inkml:trace>
  <inkml:trace contextRef="#ctx0" brushRef="#br0" timeOffset="143426.4">32787 14499 0,'0'21'16,"0"1"-1,0-1-15,21-21 32,0 0-17,1 0-15,-22-21 0,21-1 16,-21 1-1,0 0-15,-21 21 16,-1 0 0,1 0-16,0 0 15,0 0-15,21 21 16,-21 0-16,0-21 0,21 22 0,0-1 16,0 0 15,-22-21-31,1 0 31,0 0-31,0 0 16</inkml:trace>
  <inkml:trace contextRef="#ctx0" brushRef="#br0" timeOffset="144500.84">27284 15769 0,'0'0'16,"-21"0"-16,-1 21 0,1 1 0,0-22 16,21 21-16,0 0 0,-21-21 0,21 21 15,21-21 1,0 0-16,0 0 16,1-21-16,20 0 0,-21 21 0,21-21 15,-20-1-15,20 22 0,-21-21 16,21 0-16,-20 0 0,-1 21 0,0-21 15,-21 0-15,0-1 0,0 1 16,0 0-16,0 0 16,-21 0-16,0 21 0,-1-21 15,1 21-15,0 0 0,0 0 0,0 0 16,0 0-16,-1 0 0,-20 0 0,21 21 16,0 0-16,0-21 0,-1 21 15,-20 0-15,21 0 0,21 1 0,0-1 16,-21 0-16,21 0 15,0 0-15,21 0 0,0-21 16,0 0-16,0 22 0,1-22 16,-1 0-16,0 0 0,0 0 0,0 21 15,-42 0 17,0-21-32,0 21 0,0-21 0,-22 21 15,22-21-15,-21 21 0,-1 1 16,1-1-16,21 0 0,-21 0 0,-1 21 15,22-20-15,-21-1 0,21 21 0,-1-21 16,22 22-16,0-22 0,0 0 16,0 0-16,0 0 0,0 0 0,22 1 15,-1-1-15,0-21 0,21 21 16,-21-21-16,22 0 0,-1 0 16,0 0-16,-20 0 0,20 0 0,0 0 15,1-21-15,-22 0 0,21 21 16</inkml:trace>
  <inkml:trace contextRef="#ctx0" brushRef="#br0" timeOffset="144719.71">27644 15896 0,'0'0'16,"21"0"0,0 21-16,-21 1 0,21-1 15,0 0-15,0 0 0,1 0 0,-1 0 16,0 22-16,0-22 0,0 0 15,0 0-15,-21 0 0,22 1 16,-1-1-16,0-21 0,-21 21 0,21 0 16,0-21-16,0 0 15,1 0 1,-1-21-16,-21 0 16</inkml:trace>
  <inkml:trace contextRef="#ctx0" brushRef="#br0" timeOffset="144948.57">28046 15896 0,'0'0'0,"-21"-21"0,-1 21 16,1 0-16,0 21 15,0 0-15,0 1 0,0-1 16,-1 0-16,1 21 16,0-21-16,0 1 0,21-1 0,-21 21 15,0-21-15,-1 0 0,1 22 16,0-22-16,0 0 0,21 0 0,0 0 15,0 1-15,0-1 16,21-21-16,0 0 16,0 0-16,1-21 0,-1-1 0,21 1 15,-21 0-15</inkml:trace>
  <inkml:trace contextRef="#ctx0" brushRef="#br0" timeOffset="145209.94">28384 15896 0,'0'21'32,"0"1"-32,0-1 0,0 21 15,0 0-15,0 1 0,0-1 16,0 0-16,0 1 0,0 20 0,0-20 16,0-1-16,0 21 0,-21-20 15,21 20-15,0-20 0,0 20 0,-21-21 16,0 1-16,21-1 0,-21 0 15,21 1-15,0-22 0,0 0 16,21-21 0,0 0-16,-21-21 15,21 0-15,-21 0 0,21-22 0,-21 1 16,22 21-16</inkml:trace>
  <inkml:trace contextRef="#ctx0" brushRef="#br0" timeOffset="145511.76">28490 16002 0,'0'-42'16,"0"84"-16,0-105 0,0 20 0,0 22 16,0 0-16,0 0 0,0 0 0,21-1 15,1 22 1,-1 0-16,0 0 16,0 0-16,0 0 0,0 0 0,1 0 15,-1 22-15,0-1 0,0 0 16,-21 0-16,0 21 0,0-20 0,0-1 15,0 21-15,0-21 0,0 0 16,-21 1-16,0 20 0,0-21 0,-1 0 16,1-21-16,-21 21 0,21 1 0,0-1 15,-22-21-15,22 0 0,21 21 16,-21-21-16,42 0 31,-21-21-15,21 0-16,22-1 0,-22 22 0</inkml:trace>
  <inkml:trace contextRef="#ctx0" brushRef="#br0" timeOffset="145900.54">29485 15917 0,'0'0'0,"-42"0"0,21 0 15,-1 0-15,-20 0 0,21 0 16,0 0-16,0 0 0,-1-21 16,65 21-1,-22 0-15,0 0 16,21 0-16,1 0 0,-22 0 0,42 0 15,-20 0-15,-1 0 0,0 0 16,22 0-16,-22-21 0,22 21 0,-22 0 16,0 0-16,22 0 15,-22-21-15,1 21 0,-1 0 0,0 0 16,1 0-16,-1-21 0,-21 21 16,0 0-16,0 0 0,-21-21 0,0-1 15,0 1 1,-21 21-16,-21-21 0,21 21 15,0-21-15,-1 0 0</inkml:trace>
  <inkml:trace contextRef="#ctx0" brushRef="#br0" timeOffset="146248.34">29972 15600 0,'21'0'0,"0"21"16,22-21-16,-22 0 0,0 0 0,21 21 16,-21-21-16,22 0 0,-22 0 15,21 0-15,-21 0 0,1 0 0,20 0 16,-21 0-16,0 0 0,0 0 16,-21 21-1,0 1-15,-21-1 0,0 0 16,0-21-16,0 42 0,0-21 15,-22 1-15,22 20 0,-21-21 16,-1 21-16,1 1 0,21-22 16,-21 21-16,20-21 0,-20 1 0,21 20 15,0-21-15,0 0 0,21 0 16,0 1 0,0-44-1</inkml:trace>
  <inkml:trace contextRef="#ctx0" brushRef="#br0" timeOffset="146727.07">31094 15621 0,'0'-21'32,"21"21"-32,0 0 15,0 0-15,22 0 0,-22 0 16,21 0-16,-21 0 0,22 0 0,-22 0 15,21 0-15,-21 0 16,0-21-16,22 21 0,-22 0 0,0 0 16,-42 0 15,0 0-15,0 0-16</inkml:trace>
  <inkml:trace contextRef="#ctx0" brushRef="#br0" timeOffset="147225.7">31094 15685 0,'0'0'0,"-21"21"0,-1 0 15,22 0-15,-21-21 0,21 21 16,-21-21-16,21 21 0,21-21 78,0 0-62,1-21-16,-1 21 0,0 0 15,0 0-15,0 0 0,0 0 16,22 0-16,-22 0 0,0 0 0,21 0 15,-20 0-15,-1 0 0,0 0 16,0 0-16,0 21 0,0-21 0,1 22 16,-1-22-16,-21 21 0,0 0 15,0 0-15,0 0 0,0 0 0,0 1 16,-21-1-16,-1 0 16,1 0-16,-21 0 0,21 0 0,0-21 15,-22 22-15,22-22 0,0 0 16,0 21-16,0-21 0,-1 0 15,1 0-15,0 0 0,0 0 16,0 0-16,21-21 31,0-1-15,0 1-16,21 0 16</inkml:trace>
  <inkml:trace contextRef="#ctx0" brushRef="#br0" timeOffset="147579.5">31835 15769 0,'0'0'0,"21"0"15,-21 21-15,0-42 47,0 0-31,-21 21 0,-1 0-1,1 0 1,0 21-1,0 0 1,42-21 15,0 0-15</inkml:trace>
  <inkml:trace contextRef="#ctx0" brushRef="#br0" timeOffset="147887.32">32258 15367 0,'0'21'16,"0"0"-1,0 1-15,0-1 0,0 0 0,0 21 16,-21-21-16,0 22 0,-1-22 15,22 21-15,-21 1 0,0-22 0,0 21 16,21 0-16,-21 1 0,0-1 16,-1 0-16,1-20 0,21 20 15,0 0-15,-21-21 0,21 1 16,-21-1-16,21 0 0,0 0 16,21-42 15,0 21-31,0-21 0</inkml:trace>
  <inkml:trace contextRef="#ctx0" brushRef="#br0" timeOffset="148120.63">32427 15854 0,'-21'0'94,"0"0"-94,0 0 15,0 0-15</inkml:trace>
  <inkml:trace contextRef="#ctx0" brushRef="#br0" timeOffset="148661.66">26945 16933 0,'0'0'0,"0"22"31,21-22-31,0 0 0,22 0 16,-1 0-16,0 0 0,1 0 15,-1 0-15,22 0 0,-22 0 0,0 0 16,1 0-16,-1-22 0,0 22 16,1 0-16,-22 0 0,0 0 0,-21 22 46,-21-22-46,0 0 0,-1 0 16</inkml:trace>
  <inkml:trace contextRef="#ctx0" brushRef="#br0" timeOffset="148888.4">27241 16997 0,'-21'0'15,"21"21"-15,-21-21 16,21 21-16,0 0 0,0 1 0,-21-1 15,21 0-15,-21 0 0,21 21 0,0-20 16,0 20-16,-21 0 0,21-21 16,-22 22-16,22-1 0,0-21 15,0 22-15,0-22 0,-21 21 16,21-21-16,0 0 0,0 1 0,0-1 16,21-42-1,1-1 1,-1 1-16,0 0 0</inkml:trace>
  <inkml:trace contextRef="#ctx0" brushRef="#br0" timeOffset="149760.9">27495 16976 0,'0'0'0,"22"0"0,-22 21 31,0 21-31,0-21 16,0 1-16,0 20 0,0 0 15,-22-21-15,22 22 0,-21-1 0,0-21 16,21 22-16,0-1 0,-21-21 16,21 21-16,-21 1 0,21-22 0,-21 0 15,21 0-15,0 0 0,0 1 16,0-44 15,21 1-31,-21 0 0,21 0 16,-21 0-16,21-22 0,-21 22 15,21 0-15,0 0 0,1 0 16,-22 0-16,21-1 0,0 1 16,0 21-16,0 0 0,0 0 0,1 0 15,-1 0-15,0 21 16,0-21-16,-21 22 0,21-1 0,-21 0 16,0 0-16,0 21 0,0-20 15,0-1-15,0 0 0,0 21 0,0-21 16,0 1-16,21-22 0,-21 21 15,22-21-15,-1 0 0,0 0 16,0 0-16,0 0 0,22-21 16,-22 21-16,0-22 0,21 1 0,-21 0 15,1 0-15,20 0 16,-21-22-16,0 22 0,-21 0 0,0 0 16,0 0-16,0 0 0,0-1 15,-21 22 16,0 22-31,21-1 16,0 0-16,0 0 16,0 0-16,0 0 0,0 1 15,21-1-15,0 0 0,-21 0 16,21-21-16,-21 21 0,22 0 0,-1 1 16,0-1-16,0 0 15,0-21 1,0 0-16,1 0 15,-1 0-15,0 0 16,0-21-16,0 21 16,0-21-16,-21-1 0,22 1 0,-1 0 15,0 0-15,-21 0 0,21 0 16,-21-1-16,21 1 0,-21 0 0,0 0 16,0 0-1,-21 21 16,0 21-31,21 0 0,0 0 16,0 0-16,0 1 16,0-1-16,0 0 0,0 0 15,0 0-15,21-21 16,0 0 0,0 0-16,1 0 15,-1 0-15,0 0 0,-21-21 16,21 21-16</inkml:trace>
  <inkml:trace contextRef="#ctx0" brushRef="#br0" timeOffset="150710.29">29019 17336 0,'0'-43'16,"-21"43"-16,0 0 15,0 0-15,0 0 0,0 0 16,-1 0-16,1 0 0,0 0 16,0 0-16,0 0 0,0 21 0,-1 1 15,1-1-15,0 0 16,21 0-16,-21 0 0,21 0 16,-21 1-16,21-1 0,0 0 15,0 0-15,0 0 0,0 0 0,0 1 16,21-22-1,0 0-15,0 0 0,-21-22 16,21 22-16,1-21 0,-1 0 16,0 0-16,0 0 0,0 0 0,0-1 15,1 1-15,-22-21 0,0 21 16,21 0-16,0-1 0,-21 1 16,0 42 15,0 1-31,0-1 15,-21 0-15,21 0 16,0 0-16,0 0 0,0 1 16,0-1-16,0 0 0,21 0 15,0-21-15,0 0 16,0 0-16,1 0 0,-1 0 16,0 0-16,0 0 0,0 0 15,0 0-15,22 0 0,-22-21 0,0 0 16,21 21-16,-20-21 0,-1 21 15,-21-22-15,0 1 0,21 21 0,-21-21 16,0 0-16,0 0 16,-21 21-1,0 0-15,-1 0 0,1 0 16,0 0-16,0 0 16,0 0-16,21 21 0,-21-21 15,-1 21-15,1 0 0,21 0 16,-21-21-16,21 22 0,-21-1 15,21 0-15,21-21 32,0 0-32,0 0 15,1-21-15,-1 21 0,0-21 16,21-1-16,-21-20 0,1 21 16,-1 0-16,21 0 0,-21-22 0,0 22 15,1-21-15,-1-1 0,-21 22 16,0-21-16,21 0 0,-21 20 15,0-20-15,0 21 0,0 0 0,0 0 16,0-1-16,0 1 0,0 42 31,0 1-31,0 20 0,0-21 16,0 21-16,0 1 0,0-22 0,0 21 16,0 1-16,0-1 0,0 0 15,0-21-15,0 22 0,0-1 0,0-21 16,0 0-16,0 1 0,0 20 15,0-21-15,21 0 16,0-21-16,0 0 16,1 0-16,-1 0 0,0 0 15,0-21-15,0 0 0,0 0 16,1 0-16</inkml:trace>
  <inkml:trace contextRef="#ctx0" brushRef="#br0" timeOffset="151341.37">29930 17251 0,'-43'0'0,"64"0"47,1 0-32,-1 0-15,0 0 0,0-21 0,0 21 16,0 0-16,1 0 0,-1 0 16,0 0-16,0 0 0,0 0 0,0-21 15,1 21-15,-1 0 0,0 0 16,0-22-16,-21 1 31,-21 0-15,0 21-1,0-21-15,21 0 0,-22 21 16,1-21-16,0 21 16,21 21 46,21-21-62,0 21 16,1-21-16,-1 0 0,0 0 15,0 0-15,0 0 0,0 0 16,1 0-16,-1 0 16,0 0-16,-21 21 47,-21 0-47,0-21 0,-1 21 15,1-21-15,0 22 0,21-1 0,-21 0 16,0 0-16,0-21 0,-1 21 15,-20 0-15,21 1 0,0-1 0,0 0 16,-1-21-16,22 21 0,-21 0 16,0-21-16,0 0 0,21 21 15</inkml:trace>
  <inkml:trace contextRef="#ctx0" brushRef="#br0" timeOffset="152627.5">31094 16891 0,'0'21'0,"0"0"0,21-21 31,0 0-31,0 0 16,0 0-16,1 0 0,-1 0 16,0 0-16,0 0 15</inkml:trace>
  <inkml:trace contextRef="#ctx0" brushRef="#br0" timeOffset="153080.07">31051 16933 0,'0'0'0,"0"22"0,-21-1 16,0-21-16,21 21 0,-21 0 0,0 0 15,21 0-15,0 1 16,-21-22-1,21 21-15,21-21 47,0 0-47,0 0 16,0 0-16,0 0 0,22 0 0,-22 0 16,0 0-16,21 0 0,1 0 15,-22 0-15,0 0 0,21 0 0,-20 0 16,-1 21-16,0-21 0,0 21 15,0 0-15,0-21 0,-21 21 0,0 1 16,0-1-16,0 0 16,0 0-16,0 0 15,-21 0-15,0 1 0,0-22 0,-21 21 16,20-21-16,-20 0 0,21 21 16,0-21-16,-22 0 0,22 0 0,0 0 15,0 0-15,0 0 16,0 0-16,-1 0 15,22-21 1,22 0 0,-1 21-1,-21-22-15,21 1 0,0 21 16</inkml:trace>
  <inkml:trace contextRef="#ctx0" brushRef="#br0" timeOffset="153332.93">31729 17103 0,'0'-21'93,"21"21"-77</inkml:trace>
  <inkml:trace contextRef="#ctx0" brushRef="#br0" timeOffset="153664.64">32110 16701 0,'0'0'0,"0"-22"0,-21 22 31,21 22-31,-22-1 16,1 21-16,0-21 0,0 22 0,21-1 15,-21 0-15,0 22 0,-1-22 16,1 0-16,0 1 0,0-1 0,0 0 16,0 1-16,-1-1 0,1 0 15,0 1-15,0-1 0,0 0 16,0 1-16,21-22 0,-22 21 0,1-21 16,21 1-16,-21-1 0,21 0 15,21-21 16,0-21-15,1-22-16,-1 22 0</inkml:trace>
  <inkml:trace contextRef="#ctx0" brushRef="#br0" timeOffset="153874.53">32237 17209 0,'0'-22'79,"0"1"-64</inkml:trace>
  <inkml:trace contextRef="#ctx0" brushRef="#br0" timeOffset="154280.51">30903 16997 0,'21'0'15,"1"0"-15,-1 0 0,0 0 16,0 0-16,0 0 0,22 0 0,-22-21 16,21 21-16,-21 0 0,0 0 15,1 0-15,-1-21 0,0 21 0,0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8T04:19:53.7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5546 360 0,'0'-21'16,"21"21"-16,-21-21 0,21-1 15,-21 1-15,0 0 0,0 0 32,-21 21-1,0 0-31,21 21 0,-22-21 0,22 21 16,0 0-16,-21-21 0,-21 22 0</inkml:trace>
  <inkml:trace contextRef="#ctx0" brushRef="#br0" timeOffset="3226.72">4339 233 0,'0'0'0,"-21"-21"0,21 0 16,-21 21-16,21-22 0,0 1 16,-21 21-16,21 21 31,0 1-31,0 20 16,0-21-1,0 0-15,0 22 0,0-22 0,0 21 16,0 0-16,21-20 0,-21-1 15,21 21-15,0-21 0,-21 0 0,21 1 16,22-22-16,-22 21 0,0-21 16,0 0-16,21 0 0,1 0 0,-22 0 15,21 0-15,1 0 0,-1-21 16,0-1-16,-21 1 0,22-21 0,-1 21 16,0 0-16,-20-22 0,-1 1 15,21 0-15,-21 20 0,0-20 0,-21 0 16,0 21-16,22-22 0,-22 22 15,0 0-15,0 0 0,0 0 16,0-1-16,0 1 0,0 0 16,-22 21-16,1 0 15,0 21 1,0 0-16,21 22 0,0-22 16,0 21-16,0 1 0,0-1 0,0 0 15,0 1-15,0 20 0,0-21 16,0 22-16,0-22 0,0 1 0,0 20 15,0-21-15,0 22 0,0-22 16,0 22-16,0-22 0,0 22 0,0-22 16,0 0-16,0 22 0,0-22 15,0 0-15,-21 1 0,21-22 16,-21 21-16,21-21 0,-22 22 0,1-22 16,0 0-16,0-21 15,0 0-15,0 0 0,-22 0 0,22 0 16,-21 0-16,-1-21 0,1 0 15,0 0-15,-1-1 0,1 1 0,0-21 16,-1 21-16,22-22 0,-21 22 16,21-21-16,0 21 0,21-22 0,0 22 15,-22 0-15,22 0 16,0 42 0,22 0-16,-1 22 15,0-22-15,0 0 0,0 21 16,0-21-16,-21 22 0,22-1 15,-1-21-15,0 22 0,0-22 0,21 0 16,-20 0-16,-1 0 0,0 0 16,21 1-16,-21-22 0,22 0 0,-1 0 15,0 0-15,1 0 0,-1 0 16,-21 0-16,22 0 0,-1-22 0,0 1 16,1 0-16,-1-21 0,-21 21 15,21-22-15,-20 1 0,20 21 0,-21-22 16,0 1-16,0 0 0,1-1 15,-22 1-15,0 21 0,21-21 16,-21 20-16,0 1 0,0 0 16,0 42-1,0 0-15,0 1 16,0-1-16,0 0 0,0 21 0,0-21 16,0 22-16,0-1 0,0-21 15,0 22-15,0-1 0,0-21 0,0 21 16,0-20-16,0-1 0,0 0 0,0 0 15,0 0-15,0 0 0,21-21 47,-21-21-47,0 0 0,21 0 0,0 0 16,0-22-16,-21 22 0,22-21 16,-1 0-16,-21-1 0,21 1 0,0 0 15,0-1-15,0 1 0,-21 21 16,22 0-16,-1-1 0,0 1 0,0 0 15,0 21-15,0 0 0,1 21 16,-1 0-16,0 1 0,-21-1 16,21 21-16,-21-21 0,21 0 0,-21 22 15,21-22-15,-21 21 0,22-21 16,-22 22-16,0-22 0,21 0 16,0 0-16,-21 0 0,21 1 15,0-1-15,0-21 0,1 21 16,-1-21-16,0 0 0,0 0 0,0-21 15,0 0-15,22-1 0,-22 1 16,0 0-16,21-21 0,-20 21 0,-1-22 16,0 1-16,0 21 0,0-22 15,0 1-15,1 0 0,20-1 16,-42 22-16,0 0 0,21 0 16,-21 42 15,0 0-31,0 0 0,0 1 15,-21 20-15,21-21 0,0 21 16,0-20-16,0 20 0,0-21 0,0 21 16,0 1-16,0-22 0,0 0 15,0 21-15,21-20 0,0-1 0,0 0 16,1 0-16,-1-21 0,21 21 0,-21-21 16,22 0-16,-1 0 0,0 0 15,1 0-15,-1-21 0,0 0 0,1 21 16,-1-21-16,0 0 0,1-22 15,-22 22-15,21-21 0,-21-1 16,0 22-16,1-21 0,-1 0 0,0-22 16,-21 22-16,21 21 0,-21-22 15,0 1-15,0 21 0,0 0 0,0-1 16,0 1-16,0 0 0,-21 21 16,0 21-1,21 0-15,-21 1 16,21 20-16,0 0 0,0 1 0,-22-1 15,22 0-15,-21 1 0,0 20 0,0 1 16,0-22-16,21 21 0,0-20 16,-21 20-16,21 1 0,-22-1 0,22 1 15,0 20-15,0-41 0,0 20 0,0 22 16,0-22-16,0 1 0,0-1 16,0 1-16,0-22 0,0 1 15,0 20-15,0-21 0,0 1 0,0-1 16,0 0-16,22-20 0,-22-1 15,0 0-15,0 0 0,21-21 16,-21-21 0,0 0-16,0 0 0,0-1 15,0-20-15,0 0 0,0-1 0,0 1 16</inkml:trace>
  <inkml:trace contextRef="#ctx0" brushRef="#br0" timeOffset="3260.85">7006 1842 0,'0'-43'15,"0"-20"-15</inkml:trace>
  <inkml:trace contextRef="#ctx0" brushRef="#br0" timeOffset="3582.74">7006 1016 0,'0'0'0,"0"-21"0,0-43 16,0 43-16,0 0 16,21 0-16,0 0 0,22 0 0,-22-1 15,0 1-15,0 21 0,22-21 16,-22 0-16,21 21 0,-21 0 0,0 0 15,1 0-15,-1 0 0,21 0 0,-42 21 16,21 0-16,-21 0 0,0 1 16,0 20-16,0-21 0,0 21 15,0-20-15,-21 20 0,0 0 16,0-21-16,-22 22 0,22-22 0,-21 21 16,0-21-16,-1 1 0,22-1 15,-21 0-15,21 0 0,-22-21 0,22 21 16,0-21-16,0 0 0,0 21 15,42-21 1,0 0-16,0-21 0,0 0 16,22 21-16,-1-21 0</inkml:trace>
  <inkml:trace contextRef="#ctx0" brushRef="#br0" timeOffset="4911.03">16827 0 0,'-21'0'16,"0"0"-1,0 0 32,21 21 16,0 43-63,0-1 15,0-20-15,0 20 16,0 1-16,0-1 0,0-21 0,0 22 16,0-1-16,0 1 0,0-22 15,0 22-15,21-1 0,-21 1 0,21-1 16,-21 1-16,0-1 0,0 22 0,0-22 16,0 1-16,0-1 0,0 22 15,0-21-15,0 20 0,-21 1 0,0 0 16,21-1-16,0 1 0,-21 21 15,0-22-15,21 22 0,0 0 0,-22 0 16,22 0-16,-21 0 0,21-1 0,-21 22 16,21-21-16,0 0 15,0 21-15,0 0 0,-21-21 0,21 21 16,0 0-16,0 0 0,0 0 0,0 0 16,0 21-16,0-21 0,0 21 0,-21-21 15,21 21-15,0 1 0,0-1 16,0 0-16,0 0 0,-21 0 0,21 0 15,0 22-15,0-1 0,0 0 0,0 1 16,0-1-16,0 0 0,0 1 0,0 20 16,-22 1-16,22-22 0,0 22 15,0-1-15,0 1 0,0-1 0,-21 1 16,21-1-16,-21 22 0,21-22 0,-21 22 16,0-22-16,-22 213 15,22-234-15,21 0 0,0 22 0,-21-1 16,0-20-16,0-1 0,21 21 0,0 1 15,0-1-15,0 22 0,0-21 0,0 20 16,-21-20-16,21-1 0,-22 22 16,1-22-16,0 22 0,0-21 0,0-1 15,0 1-15,21 20 0,0 1 0,0-43 16,0 22-16,-22-1 0,22 1 0,-21-1 16,21 1-16,43-1 0,-43 1 0,0-1 15,-43 43-15,22-42 0,21-1 16,0 1-16,0-22 0,0 0 0,0 22 15,0-22-15,0 0 0,0 1 0,0-1 16,-21 22-16,0-22 16,21 21-16,0-20 0,0-1 0,0 0 15,0 1-15,-21-22 0,-22-148 16,22 0-16,0 0 16,0 0-1,42 0 1,0 0-1</inkml:trace>
  <inkml:trace contextRef="#ctx0" brushRef="#br0" timeOffset="6367.16">19092 656 0,'0'21'16,"0"1"15,21-22-15,1 0-16,-1 0 15,21-22-15,-21 1 0,0 21 16,22-21-16,-22 0 0,21 0 15,1 21-15,-22-21 0,21-1 0,-21 1 16,0 0-16,1-21 0,-1 21 0,-21-1 16,0 1-16,0 0 0,0 0 15,0 0-15,0 0 0,-21 21 16,-1 0-16,-20-22 0,21 22 0,-21 0 16,20 0-16,-20 22 0,0-22 15,-1 21-15,1 0 0,21 21 16,-21-21-16,20 22 0,1-22 0,-21 21 15,42-21-15,-21 22 0,21-1 0,0-21 16,0 22-16,0-22 0,0 21 16,0-21-16,0 0 0,21 1 15,0-1-15,0 0 0,0 0 0,1-21 16,20 0-16,-21 21 0,0-21 16,22 0-16,-22 0 0,0 0 0,0 0 15,0 0-15,-21-21 31,-21 21-31,0-21 0,0 21 16,0 0-16,-1 0 0,-20 0 16,21 0-16,-21 0 0,-1 21 0,22 0 15,-21 0-15,21 1 0,-22-1 16,22 21-16,-21-21 0,21 22 0,-1-1 16,1-21-16,21 21 0,0-20 15,0 20-15,0 0 0,0-21 0,0 1 16,0 20-16,21-21 0,1 0 15,-1 0-15,0 1 0,21-1 0,-21-21 16,22 0-16,-1 21 16,0-21-16,1 0 0,-1 0 0,0 0 15,22 0-15,-22-21 0,1 0 0,-1 21 16,0-43-16,1 22 0,-22 0 16</inkml:trace>
  <inkml:trace contextRef="#ctx0" brushRef="#br0" timeOffset="6623.07">19897 804 0,'0'0'0,"0"-21"15,0 42 17,0 1-32,0-1 0,0 0 0,21 21 15,0-21-15,-21 22 0,21-1 16,0-21-16,-21 22 0,21-1 0,1-21 15,-22 21-15,0-20 0,21 20 16,0-21-16,-21 0 0,0 0 0,21 1 16,-21-1-16,21 0 0,0-21 15,-21 21-15,0-42 16,22 0 0,-22 0-16</inkml:trace>
  <inkml:trace contextRef="#ctx0" brushRef="#br0" timeOffset="6871.93">20278 847 0,'0'0'0,"0"-21"0,-22 21 31,1 0-31,0 21 0,0 0 16,-21 0-16,20 0 0,1 22 0,-21-1 15,21 0-15,-22-21 0,22 22 16,0-1-16,-21 0 0,21 1 0,-1-1 15,-20 0-15,21-20 0,0 20 16,21-21-16,0 0 0,-21 0 16,21 1-16,0-1 15,21-21-15,0 0 0,0 0 16,0-21-16,0 21 0,22-22 0,-22 1 16,21 0-16</inkml:trace>
  <inkml:trace contextRef="#ctx0" brushRef="#br0" timeOffset="7182.74">20637 783 0,'0'0'0,"0"21"32,0 22-32,-21-22 15,21 21-15,-21 1 0,21 20 0,0-21 16,0 22-16,0-22 0,0 22 15,-21-1-15,21 1 0,0 20 0,0-20 16,0 21-16,-21-1 0,21 1 0,-21 0 16,-1-22-16,1 22 0,21-22 15,-21 22-15,0-22 0,21 1 0,-21-1 16,21 1-16,-21-22 0,21 1 16,-22-1-16,22 0 0,0-21 15,0 1-15,0-1 0,0-42 16,0-1-1,0-20-15,0 0 0,0-1 16,0-20-16,0 21 0</inkml:trace>
  <inkml:trace contextRef="#ctx0" brushRef="#br0" timeOffset="7506.56">20595 1080 0,'0'0'0,"-42"-149"16,42 128-16,0-21 0,-21 21 15,21 0-15,0-1 0,0 1 16,0 0-16,0 0 0,21 0 16,0 0-16,0 21 0,0-22 15,0 22-15,22 0 0,-22 0 16,21 0-16,-21 0 0,22 0 0,-22 0 16,0 0-16,0 22 0,0-1 15,1 0-15,-1 21 0,-21-21 0,21 22 16,-21-22-16,0 21 0,0 1 15,0-22-15,-21 21 0,0 0 16,-1-20-16,-20 20 0,21-21 0,-21 21 16,-1-20-16,1-1 0,-43 42 15,43-42-15,0 1 0,-1-1 16,1-21-16,0 21 0,-1 0 16,1-21-16,0 0 0,-1 0 0,1 0 15</inkml:trace>
  <inkml:trace contextRef="#ctx0" brushRef="#br0" timeOffset="8403.44">4127 2201 0,'-21'0'16,"42"0"-1,1-21 1,20 21-16,0 0 0,1 0 16,20 0-16,1 0 0,20-21 0,-20 21 15,20 0-15,1 0 0,21 0 16,-21-21-16,20 21 0,1 0 0,0 0 16,0-21-16,0 21 0,21 0 15,-21 0-15,-1-21 0,1 21 0,-21 0 16,21 0-16,-22 0 0,1-22 15,0 22-15,-1 0 0,1 0 16,-21 0-16,-1-21 0,1 21 0,-22 0 16,0 0-16,1 0 0,-22 0 15,0 0-15,0 0 0,0 0 0,-42 0 47</inkml:trace>
  <inkml:trace contextRef="#ctx0" brushRef="#br0" timeOffset="9418.81">18521 1884 0,'-43'0'0,"86"0"0,-107 0 0,43 0 0,0 0 0,0 0 16,0 0 0,42 0 15,0 0-16,0 0-15,0 21 0,22-21 0,-22 0 16,21 0-16,0 21 0,22-21 16,-22 0-16,22 0 0,-1 0 0,22 0 15,0 0-15,-1 0 0,43 0 16,-21 0-16,21 0 0,21 0 0,-21 0 16,21 0-16,-21 0 0,43 0 15,-22 0-15,21 0 0,-21 0 0,1 0 16,-1 0-16,0 0 0,0-21 15,0 21-15,-21 0 0,0 0 16,-21-21-16,0 21 0,-21 0 0,-22 0 16,22 0-16,-43 0 0,22 0 15,-43 0-15,21 0 0,-21 0 0,-42 0 47,0 0-47,0 0 16,0 0-16,-1 0 15</inkml:trace>
  <inkml:trace contextRef="#ctx0" brushRef="#br0" timeOffset="12958.86">1503 2794 0,'0'0'0,"-21"0"32,-1 21-1,22 0-31,0 1 0,0-1 16,0 0-16,0 0 0,0 0 15,0 0-15,22-21 0,-1 22 0,0-1 16,0 0-16,0-21 15,0 0-15,1 0 0,-1 0 16,0 0-16,21 0 0,-21 0 0,1 0 16,-1 0-16,0-21 0,0 0 15,0-1-15,0 1 0,1 0 0,-1 0 16,0 0-16,0 0 16,0-1-16,-21 1 0,0 0 0,0-21 0,0 21 15,0-1-15,0 1 16,0 0-16,0 0 0,0 0 15,0 42 17,0 21-32,-21-21 0,21 22 15,-21-1-15,21 0 0,0 1 16,0 20-16,0-20 0,0 20 0,0 1 16,0-1-16,0 1 0,0-1 15,0 1-15,0-22 0,0 21 0,0-20 16,0-1-16,0 0 15,0 1-15,0-22 0,-21 21 0,0-21 16,21 1-16,-22-1 0,1-21 16,-21 0-16,21 21 0,-22-21 0,1 0 15,21 0-15,-43 0 0,22-21 16,0 0-16,-1 21 0,-20-22 16,21 1-16,-1 0 0,-20 0 0,20-21 15,1 20-15,0-20 0,21 21 16,-1 0-16,1-22 0,0 22 0,21 0 15,0 0-15,0 0 0,0 0 16,21-1-16,0 1 0,1 0 16,20 0-16,0 0 0,1 0 15,-1-1-15</inkml:trace>
  <inkml:trace contextRef="#ctx0" brushRef="#br0" timeOffset="13265.57">2371 2731 0,'0'0'15,"-22"21"1,1 0 0,0 0-16,0 21 15,0-20-15,0 20 0,-1 0 0,22 1 16,-21 20-16,0 1 0,0-1 15,0-21-15,21 22 0,-21-1 16,21 1-16,-22-22 0,22 1 0,0-1 16,0-21-16,0 21 0,0-20 15,0-1-15,0 0 0,0 0 16,22-21 0,-22-21-1,21 0-15,-21 0 0</inkml:trace>
  <inkml:trace contextRef="#ctx0" brushRef="#br0" timeOffset="13455.46">1968 3260 0,'0'0'16,"22"-21"-1,-1 21 1,0 0-16,21-22 0,-21 22 15,22-21-15,-1 21 0,0-21 0,1 21 16,-1-21-16,0 0 0,1 21 16,-22-21-16,21 21 0,-21-22 0</inkml:trace>
  <inkml:trace contextRef="#ctx0" brushRef="#br0" timeOffset="14032.14">4551 2942 0,'0'-21'0,"0"0"15,0 0-15,0 0 0,0-1 16,0 1-16,0 0 16,0 0-16,0 0 15,0 0-15,-21-1 0,-1 1 16,1 21-16,0 0 0,-21 0 16,-1 0-16,22 0 0,-21 0 0,0 0 15,-1 21-15,-20 1 0,20-1 16,1 0-16,0 21 0,-1 1 0,1-22 15,21 21-15,-21 22 0,-1-22 16,22 21-16,0-20 0,0 20 0,21 1 16,0-22-16,0 22 0,0-22 15,0 21-15,0-20 0,21-22 16,0 21-16,43 22 16,-43-43-16,0-21 0,21 21 0,1 0 15,-22-21-15,21 0 0,0 0 0,1 0 16,-1 0-16,0-21 0</inkml:trace>
  <inkml:trace contextRef="#ctx0" brushRef="#br0" timeOffset="14914.64">4847 3196 0,'0'0'0,"0"-63"15,0 42-15,-21-1 0,0 22 16,0 0-16,-1 0 0,-20 0 15,21 0-15,0 0 0,-22 0 0,1 0 16,21 22-16,-21-1 0,-1 0 16,1 0-16,0 21 0,20 1 0,-20-1 15,21 0-15,0 1 0,0-1 16,-1 0-16,22 1 0,0-22 0,0 21 16,0-21-16,0 1 0,22-1 15,-1 0-15,0 0 0,0-21 0,0 0 16,0 0-16,22 0 0,-22 0 15,21 0-15,-21-21 0,22 0 0,-1 0 16,-21 21-16,22-43 0,-1 22 16,-21 0-16,21-21 0,-20 20 15,20-20-15,-21 0 0,0-1 0,0 22 16,-21-21-16,22 0 0,-22 20 0,21 1 16,-21 0-16,0 0 0,0 0 15,0 42 1,0 0-16,-21 0 15,21 22-15,0-1 0,0-21 0,0 21 16,0 1-16,0-1 0,0 0 16,0-20-16,0 20 0,0-21 15,21 0-15,0 0 0,0 1 0,0-1 16,0-21-16,1 0 16,-1 0-16,21 0 0,-21 0 0,0 0 15,1 0-15,-1-21 0,21-1 16,-21 1-16,0 0 0,22 0 0,-22 0 15,0 0-15,0-22 0,0 22 0,1-21 16,-22 21-16,0-22 0,0 22 16,0 0-16,0 0 0,0 0 0,-22 42 47,22 21-47,-21-21 15,21 0-15,-21 1 0,21 20 0,0-21 16,0 0-16,-21 22 0,0-22 0,21 0 15,-21 0-15,21 0 0,0 0 16,0 1-16,-22-1 16,22-42-1,0-1 1,0 1-16,22-21 16,-22 21-16,21 0 0,0-22 0,0 22 15,0-21-15,0 21 0,1-22 0,-1 22 16,21-21-16,-21 21 15,0-1-15,22 22 0,-22 0 0,0 0 16,21 0-16,-20 0 0,-1 0 16,0 22-16,0-1 0,0 0 0,0 0 15,-21 21-15,22-20 0,-22 20 0,21-21 16,-21 21-16,0-20 0,0-1 16,0 21-16,0-21 0,0 0 0,-21 1 15,21-1-15,-22 0 0,22 0 16</inkml:trace>
  <inkml:trace contextRef="#ctx0" brushRef="#br0" timeOffset="16456.22">8382 5652 0,'0'0'0,"0"-22"0,0 1 0,0-1101 16,0 763-1,0 62-15,21 64 0,0 43 0,0 42 16,1 21-16,-1 42 0,21 0 0,-21 22 15,22-1-15,-22 22 0,21-21 16,0 20-16,-20 1 0,20 21 16,-21-22-16,0 1 0,0 21 0,1-21 15,-22 20-15,0-20 0,0 21 16,-22 0-16,1 0 0,0 21 0,-21-22 16,-1 1-16,-20 21 0,21 0 15,-22 0-15,22 0 0,-22 0 0,22 21 16,-22-21-16,22 22 0,-21-1 15,20 0-15,-20 0 0,20 0 0,22 0 16,-21 1-16,21-1 0,0 0 16,21 0-16,0 0 0,0 0 0,21 22 15,0-22-15,0 0 0,0 21 16,22-20-16,-22 20 0,21-21 16,0 21-16,1-20 0,-22 20 0,21-21 15,-21 21-15,22-20 0,-22 20 16,0 0-16,0-21 0,-21 22 0,0-1 15,0 0-15,0 1 0,-42-22 0,21 21 16,-22-21-16,22 22 0,-21-22 16,0 0-16,-22 0 0,22-21 0,-22 0 15,1 0-15,20 0 0,-20 0 16,-1 0-16,22 0 0,-21-21 0,20 0 16,1-21-16,0 20 0,20-20 15,-20 0-15,21 21 0,0-22 16,0 1-16,-1 0 0,22-1 0,0 1 15,0 0-15,0-1 0,0 22 16,0-21-16,22 21 0,-1-1 0,0 1 16,0 21-16,0 0 0,0 0 15,1 0-15,-1 0 0,-21 21 0,21 1 16,0 20-16,0-21 0,-21 21 16,21 1-16,-21-1 0,22 0 0,-1 1 15,-21 20-15,21-20 0,0-1 16,-21 0-16,21 1 0,0-22 15,1 21-15,-1-21 0,0 0 0,0 1 0,0-22 16,0 0-16,22 21 16,-22-21-16,21 0 0,-21 0 0,22-21 15,-22 21-15,21-22 0,1 1 0,-22 0 16,21 0-16,0-21 0,1 20 16,-1-20-16,0 0 0,1-1 0,-1 1 15,-21 21-15,22-21 0,-22 20 16,0-20-16,0 21 0,0 0 15,-21 0-15,-21 21 32,0 21-32,0 0 0,0 0 15,-1 0-15,22 0 0,-21 1 0,0 20 16,0-21-16,21 0 0,0 22 16,0-22-16,0 0 0,0 21 0,0-21 15,21 1-15,-21-1 16,21-21-16,0 0 0,1 0 0,20 0 15,-21 0-15,0 0 0,22-21 16,-1-1-16,-21 22 0,21-21 0,-20 0 16,20-21-16,0 21 0,-21-1 0,22 1 15,-22-21-15,21 21 0,-21 0 16,1-1-16,-22 1 0,21 0 16,-21 0-16,21 21 0,-21-21 0,0 42 46,0 0-46,0 0 0,0 22 16,0-22-16,0 21 0,0 0 0,-21 22 16,21-22-16,0 1 0,0 20 0,-21 1 15,21-22-15,0 21 0,0-20 16,-22 20-16,22 1 0,-21-1 0,0 1 16,21-1-16,-21 1 0,0-1 0,0 1 15,-1-1-15,-20 1 0,21-1 16,-21 1-16,-1-22 0,22 0 0,-21 1 15,-1-1-15,1-21 0,0 0 0,-1 1 16,-20-22-16,21 0 16,-22 0-16,1 0 0,-1 0 0,22-22 15,-22-20-15,1 21 0,20-21 0,-20-22 16,21 22-16,-1-22 0,1-20 16,21 20-16,0-21 0,-1 1 0,1 20 15,21-20-15,0 20 0,0-21 0,21 22 16,1-1-16,-1 1 0,21-1 15,0 22-15,22-21 0,-22 20 0,22 1 16,-1 21-16,1-22 16,-1 22-16,1 0 0,-22 0 0,22 0 15</inkml:trace>
  <inkml:trace contextRef="#ctx0" brushRef="#br0" timeOffset="16938.95">9504 2900 0,'0'0'16,"-21"21"15,-1 0-31,22 0 16,0 1-16,-21-1 15,0 21-15,21-21 0,-21 22 0,21-22 16,0 21-16,-21-21 0,0 22 0,21-1 15,-22-21-15,1 0 0,21 0 16,0 1-16,0-1 0,0 0 16,0-42-1,0 0 1,0-1-16,0 1 0,0 0 16,21 0-16,-21-21 0,22-1 15,-1 22-15,0-21 0,0 21 0,0-22 16,0 1-16,1 21 0,20 0 15,-21-1-15,0 1 0,22 0 0,-22 21 16,0 0-16,0 0 0,0 0 16,0 0-16,1 21 0,-1 0 15,-21 1-15,0-1 0,0 0 0,0 0 16,0 21-16,0-20 0,0-1 0,0 21 16,0-21-16,0 22 0,-21-22 15,21 0-15,-22 0 0,1 0 0,21 0 16,0 1-16,21-22 31,-21-22-31,22 1 16</inkml:trace>
  <inkml:trace contextRef="#ctx0" brushRef="#br0" timeOffset="17202.8">10350 2815 0,'0'0'0,"0"-21"0,-21 21 16,0 0-16,-21 0 16,21 21-16,-22 0 0,22 1 15,-21-1-15,21 21 0,-22-21 16,22 22-16,-21-1 0,21 0 16,-1 1-16,22-1 0,0-21 0,0 21 15,0 1-15,0-22 0,0 21 16,0-21-16,22 1 0,-1-22 0,0 21 15,0-21-15,0 21 0,22-21 16,-22 0-16,21 0 0,-21-21 0,22 0 16,-1-1-16,-21 1 0,21 0 0</inkml:trace>
  <inkml:trace contextRef="#ctx0" brushRef="#br0" timeOffset="18674.24">10816 2413 0,'0'0'0,"0"-21"0,0 0 0,0 0 16,-21-1-16,0 22 16,0 0-16,-1 22 0,1-1 0,0 21 15,0 0-15,21 1 0,-21 20 16,21 1-16,-21-1 0,21-20 0,-22 20 16,22 1-16,0-22 0,-21 21 0,21-20 15,-21 20-15,21-20 0,-21-1 16,21 0-16,-21 1 0,21-1 0,0-21 15,0 0-15,-21 0 0,21 1 0,0-1 16,0-42 15,0-1-31,0 1 16,0 0-16,0 0 0,21-21 0,0 20 16,-21-20-16,21 21 0,0-21 0,0 20 15,1 1-15,-1 0 0,21 0 16,-21 0-16,0 21 0,1 0 0,-1 0 15,0 0-15,0 0 0,0 0 0,-21 21 16,21 0-16,-21 21 16,0-20-16,0-1 0,0 21 0,0-21 15,0 0-15,0 22 0,0-22 16,0 21-16,0-21 0,0 1 0,0-1 16,0 0-16,0 0 0,0 0 15,22-21-15,-1 0 16,0 0-16,0 0 0,0 0 15,22 0-15,-22-21 0,21 0 0,-21 0 16,22 0-16,-22-22 0,21 22 16,-21-21-16,22 21 0,-22-22 0,0 22 15,0-21-15,-21 21 0,0-22 0,0 22 16,0 0-16,0 0 0,-21 0 16,0 21-1,0 0-15,-1 0 0,1 21 0,0 0 16,0-21-16,21 21 0,-21 0 15,21 22-15,0-22 0,0 0 16,0 0-16,0 21 0,0-20 0,0-1 16,21 0-16,-21 21 0,21-21 15,0 1-15,-21-1 0,21-21 0,1 21 16,-22 0-16,21-21 0,0 0 0,0 0 16,0 0-16,0 0 0,1 0 15,-1 0-15,0 0 0,0-21 16,0 0-16,0 0 0,1-1 15,-1 1-15,0 0 0,0 0 0,0-21 16,0 20-16,-21-20 0,22 21 0,-22 0 16,21 0-16,-21-1 0,0 1 15,0 42 17,-21 1-32,-1-1 15,22 0-15,-21 21 0,21-21 0,0 1 16,0 20-16,-21-21 0,21 21 0,0-20 15,0-1-15,0 0 0,0 0 16,0 0-16,0 0 0,21-21 16,0 0-16,1 0 15,-1 0-15,0-21 0,0 21 16,0-21-16,0 0 0,1 0 0,-22 0 16,21-1-16,-21-20 0,21 21 15,-21-21-15,0 20 0,0-20 16,0 21-16,0 0 0,0-22 0,-21 22 15,0 21-15,21-21 0,-22 0 16,1 21-16,0 0 0,0 0 0,0 0 16,0 0-16,-1 0 15,22 21 1,22-21 0,-1 0-16,21 0 0,-21 0 0,0 0 15,1 0-15,20 0 0,-21 0 16,21 0-16,-20 0 0,-1 0 0,0 0 15,21 0-15,-21 0 0,1 0 16,-1 21-16,-21 0 16,0 1-16,0-1 0,0 0 15,0 0-15,0 0 0,0 0 16,0 1-16,0 20 0,0-21 0,0 0 16,-21 0-16,21 1 0,-22-1 0,1 0 15,21 0-15,0 0 0,0 0 16,-21-21-16,21 22 0,-21-22 15,21-22 17,0 1-32,21 0 15,0-21-15,0 21 0,-21-1 16,22-20-16,20 21 0,-21-21 16,0 20-16,22-20 0,-22 21 0,21 0 15,-21 0-15,22-1 0,-22 1 0,21 0 16,-21 21-16,0 0 0,1 0 15,-1 0-15,0 21 0,0 0 0,-21 1 16,21-1-16,-21 0 0,0 0 0,0 21 16,0-20-16,0 20 0,0-21 15,0 0-15,0 22 0,-21-22 0,0 0 16,0 0-16,21 0 0,0 0 16,-21 1-16,21-1 15,0-42 16,0-1-31,21 1 0</inkml:trace>
  <inkml:trace contextRef="#ctx0" brushRef="#br0" timeOffset="18887.83">12742 3048 0,'0'21'16,"0"0"-1,0 1-15,0-1 0,0 0 0,-21 0 16,21 0-16,-21 0 0,21 22 0,-21-22 16,21 0-16,0 0 0,-21 0 15,21 1-15,-22-22 0,22 21 0,0-42 47,0-1-47</inkml:trace>
  <inkml:trace contextRef="#ctx0" brushRef="#br0" timeOffset="19067.73">12721 2921 0,'0'0'0,"-21"0"0,0 0 16,0 0-16,-1 0 15,1 0 1,21 21-1,0 0 17</inkml:trace>
  <inkml:trace contextRef="#ctx0" brushRef="#br0" timeOffset="19614.41">13356 3133 0,'0'0'0,"0"21"0,0 0 0,0 0 15,0 0-15,0 1 0,0-1 16,0 0-16,-21 0 0,0 0 0,0 0 15,-1 1-15,-20 20 0,0-21 16,-1 0-16,22 0 0,-21 1 16,0-1-16,-1-21 0,1 21 0,0 0 15,20-21-15,1 21 0,0 0 0,0-21 16,0 0-16,21 22 16,21-22-1,0 0-15,0 0 0,0 0 16,22 0-16,-22 0 0,21 0 15,1 21-15,-22 0 0,21-21 0,-21 21 16,22 0-16,-1-21 0,-21 21 0,0 1 16,22-1-16,-22 0 0,-21 0 15,21 0-15,-21 0 0,0 1 16,0 20-16,0-21 0,0 0 0,-21 0 16,0 1-16,-22-1 0,22 21 0,-21-21 15,-1 0-15,22 1 0,-42-1 16,20 0-16,1-21 0,0 21 0,-1-21 15,1 0-15,0 21 0,21-21 0,-22 0 16,22 0-16,0 0 0,0 0 16,21-21-16,0 0 0,0 0 15,0 0-15,21-22 0,0 22 0,0-21 16,22-1-16,-22-20 0</inkml:trace>
  <inkml:trace contextRef="#ctx0" brushRef="#br0" timeOffset="19999.18">13610 3408 0,'0'21'16,"21"-21"-1,0 0-15,1 0 16,-1-21-16,0 21 0,0-21 0,21 0 0,-20 21 15,-1-22-15,21 1 0,-21 0 16,22 0-16,-22 0 0,0 0 16,21-1-16,-21 1 0,1-21 0,-22 21 15,0 0-15,0-1 16,-22 22 0,-20 0-16,21 0 0,-21 0 0,20 22 15,-20-1-15,0 0 0,21 21 16,-22 1-16,22-1 0,-21 21 0,21-20 15,-1-1-15,22 0 0,0 1 16,0-22-16,0 21 0,0-21 0,0 1 16,0-1-16,22 0 0,-1-21 0,0 0 15,21 21-15,-21-21 0,1 0 16,20 0-16,-21 0 0,21 0 16,-20-21-16,-1 0 0,0 21 0</inkml:trace>
  <inkml:trace contextRef="#ctx0" brushRef="#br0" timeOffset="21218.58">2900 4551 0,'0'0'0,"-43"-64"15,22 43 1,0 21-16,0 0 0,0 0 16,0 0-16,-1 0 0,1 0 15,0 21-15,0 22 0,-21-22 0,-1 21 16,22 1-16,-21-1 0,21 21 16,-22 1-16,22 21 0,-21-22 0,21 22 15,-22-1-15,22-20 0,0 21 16,0-22-16,0 1 0,21-1 15,0 1-15,0-22 0,0 0 0,21 1 16,21-1-16,-21-21 0,22-21 16,-1 21-16,0-21 0,1 0 15,-1 0-15,0-21 0,22 0 0,-22 0 16,0-22-16,22 22 0,-22-21 16,22 0-16,-22-1 0,0-20 0,1 20 15,-1-20-15,0-1 0,-20 1 16,-1-22-16,-21 22 0,0-1 0,0-20 15,0 20-15,-21 1 0,-1-1 16,-20 22-16,21-22 0,-21 43 0,-22-21 16,22-1-16,-22 22 0,1 21 15,-1 0-15,1 0 0,-22 0 0,22 0 16,-1 21-16,1 22 0,20-22 16,-20 21-16,20 1 0,22-1 15,0 21-15,21 1 0,0-1 16,0 1-16,0-1 0,21 1 0,22-1 15,-22-20-15,21 20 0,0-20 16,1-22-16,20 21 0,-20-21 0,20 0 16,1 1-16,-22-1 0,21-21 15,1 0-15,-1 0 0,1-21 0</inkml:trace>
  <inkml:trace contextRef="#ctx0" brushRef="#br0" timeOffset="22529.99">3662 4953 0,'-21'21'31,"-1"0"-31,22 1 0,-21 20 16,0-21-16,21 21 0,-21-20 16,0 20-16,0-21 0,21 21 0,0-20 15,0 20-15,-22-21 0,22 0 0,0 0 16,-21 1-16,21-1 15,0-42 17,0-1-32,0 1 0,21 0 0,-21 0 15,22-21-15,-1 20 0,0-20 16,0 0-16,0-1 0,0-20 16,1 21-16,-1 20 0,0-20 0,0 21 15,0 0-15,0 0 0,1 21 16,-1 0-16,-21 21 0,0 0 15,0 0-15,21 21 0,-21-20 16,21 20-16,-21-21 0,0 21 0,0 1 16,0-22-16,0 21 0,21-21 0,-21 1 15,21-1-15,-21 0 0,22-21 16,-22 21-16,21-21 0,0 0 0,0 0 16,0 0-16,0 0 15,1 0-15,-1-21 0,0 0 16,0 0-16,0-1 0,0 1 0,1-21 15,-1 0-15,0-1 0,21 1 16,-21-22-16,1 22 0,-1-21 0,0-1 16,0 22-16,-21-22 0,21 22 15,0-22-15,-21 22 0,22 0 0,-22 21 16,0-22-16,0 22 0,0 0 16,0 42-1,0 0-15,0 0 16,0 22-16,0-1 15,0 0-15,0 1 0,0 20 0,0-20 16,0 20-16,0 1 0,0-22 16,0 21-16,0-20 0,0-1 0,0 0 15,0 1-15,0-22 0,0 0 0,0 0 16,21 0-16,-21 1 0,21-22 16,0 0-16,0 0 0,0 0 15,1 0-15,-1 0 0,0-22 16,0 1-16,0 0 0,0 0 0,1 0 15,-1 0-15,0-1 0,0 1 0,0-21 16,0 21-16,1 0 16,-22-1-16,0 1 0,21 21 0,-21-21 15,0 42 1,0 0 0,0 1-16,0-1 0,0 0 0,0 0 15,0 0-15,0 0 0,0 1 16,0-1-16,0 0 0,21 0 0,-21 0 15,21 0-15,0 1 0,0-22 16,1 0-16,-1 0 0,21 0 16,-21 0-16,0 0 0,22 0 0,-22-22 15,21 1-15,-21 0 0,22 0 0,-22 0 16,21 0-16,-21-1 0,1 1 16,-1 0-16,0-21 0,0 21 15,-21-1-15,0 1 0,0 0 16,0 0-16,0 42 31,-21-21-31,21 21 16,-21 22-16,21-22 0,-21 21 0,21 0 15,0 1-15,0-1 0,-22 0 16,22 1-16,0 20 0,-21-20 0,21 20 16,0 1-16,0-1 0,0 1 0,0-1 15,0 1-15,0-1 0,0 1 16,0 20-16,0-20 0,0-1 15,0 1-15,0-1 0,21 1 0,-21-1 16,22 1-16,-22-1 0,0 1 0,0-22 16,0 22-16,0-22 0,0 0 15,-22 1-15,1-1 0,0 0 0,-21-21 16,21 1-16,-1 20 0,-20-42 0,0 21 16,21-21-16,-22 0 0,1 0 0,-22 0 15,22 0-15,0-21 0,-1 0 16,-20-22-16,21 22 0,-1-42 0,1 20 15,21-20-15,-22-1 0,22 1 0,0-22 16,0 22-16,0-22 16,21 22-16,0-22 0,0 21 0,21-20 0,0 20 15,0 1-15,22-1 0,-1 22 0,0-22 16,1 22-16,-1 0 16,21-1-16,1 1 0,-22 0 0,22 21 15,-22-22-15,0 22 0,1 0 0,-1 0 16,0 0-16</inkml:trace>
  <inkml:trace contextRef="#ctx0" brushRef="#br0" timeOffset="23771.57">6837 4636 0,'0'-22'16,"0"1"-16,0 0 0,0 0 16,0 0-1,0 0-15,-21 21 0,-1 0 16,22 21 15,-21 0-31,21 0 0,0 21 0,0-20 16,0 20-16,0 21 0,0-20 15,0 20-15,0-20 0,0 20 0,0-21 16,0 1-16,0 20 0,0-20 0,21-22 16,-21 21-16,22 0 0,-22-20 15,0-1-15,0 0 0,21 0 0,-21 0 16,21-21-16,0 21 0,0-21 31,-21-21-31,0 0 16</inkml:trace>
  <inkml:trace contextRef="#ctx0" brushRef="#br0" timeOffset="24080.19">6900 4572 0,'-21'0'15,"21"-21"1,21 21-16,0 0 16,1 0-16,-1-21 0,0 21 15,0 0-15,0-21 0,22 21 16,-22-22-16,0 22 0,21 0 0,-21-21 16,1 21-16,-1 0 0,0 0 15,0 0-15,0 0 0,-21 21 31,0 1-15,-21-22-16,0 0 16,21 21-16,-21 0 0</inkml:trace>
  <inkml:trace contextRef="#ctx0" brushRef="#br0" timeOffset="24287.07">6900 4995 0,'0'22'0,"0"-44"0,21 44 16,1-22-16,-1 0 15,0 0-15,0 0 0,0 0 0,0 0 16,1 0-16,-1 0 0,0 0 16,0-22-16,0 22 0,0-21 0,1 21 15,-1-21-15,21 0 0,-21 21 16,0-21-16,1 21 0,20-21 15,-21-1-15</inkml:trace>
  <inkml:trace contextRef="#ctx0" brushRef="#br0" timeOffset="24654.86">7916 4530 0,'0'0'0,"0"-21"15,-21 21 1,0 21 0,0 0-16,0-21 0,21 21 15,-22 0-15,1 22 0,0-22 0,0 21 0,0 0 16,0 1-16,-1-1 0,22 22 16,0-22-16,-21 21 0,21-20 15,0-1-15,0 22 0,0-22 0,0 0 16,0-21-16,0 22 0,0-22 0,21 21 15,1-21-15,-22 1 0,21-22 16,0 21-16,21-21 0,-21 0 0,1 0 16,20 0-16,-21 0 0,21 0 0,-20 0 15,20 0-15,0-21 0,-21-1 16,22 22-16,-22-21 0,0 0 16,21 0-16,-20 0 0,-1 0 0,0-1 15,0 1-15,0 0 0,0 0 16,-21 0-16,0 0 0,0-1 0</inkml:trace>
  <inkml:trace contextRef="#ctx0" brushRef="#br0" timeOffset="24882.73">7874 5017 0,'0'21'16,"0"0"-1,21-21 1,0 0-16,0 0 0,1 0 16,-1-21-16,0 21 0,21-21 0,-21 21 15,1-22-15,20 1 0,-21 21 0,21-21 16,-20 0-16,-1 0 0,0 21 16,0-21-16,0-1 0,-21 1 0,21 0 15,-21 0-15</inkml:trace>
  <inkml:trace contextRef="#ctx0" brushRef="#br0" timeOffset="25099.6">8086 4551 0,'-22'0'0,"22"-21"0,0 0 31,22 21-31,-1 0 16,0 0-16,0-22 0,0 22 15,0 0-15,1-21 0,-1 21 16,21 0-16,-21 0 0,0 0 16,1-21-16,-1 21 0,0 0 0,0 0 15,21 0-15,-20-21 0,-1 21 16</inkml:trace>
  <inkml:trace contextRef="#ctx0" brushRef="#br0" timeOffset="25863.37">9927 4678 0,'0'0'15,"21"0"-15,0-21 16,-21 0-16,0-1 15,0 1 1,-21 21-16,0-21 16,0 21-16,-21 0 0,20-21 0,-20 21 15,0 0-15,-1 0 0,22 0 0,-21 21 16,0 0-16,-1 0 0,22 1 16,-21-1-16,-1 0 0,22 21 0,0-21 15,0 22-15,0-1 0,0-21 0,21 22 16,0-1-16,0-21 0,0 21 15,0-20-15,0-1 0,0 0 0,0 0 16,21 0-16,0 0 0,0-21 0,0 0 16,0 22-16,22-22 15,-22 0-15,21 0 0,-21 0 0,22 0 16,-1 0-16,-21 0 0,22-22 0,-22 1 16,0 21-16,0-21 0,0 21 15,0 0-15,-21-21 0,0 0 16,-21 21-16,0-21 0,-21 21 15,21 0-15,-22 0 0,1 0 16,21 0-16,-22 0 0,1 21 0,0 0 16,21-21-16,-22 21 0,22 0 0,-21 0 15,21 22-15,-1-22 0,1 0 16,0 0-16,0 0 0,0 1 0,21-1 16,0 0-16,0 0 0,0 0 15,0 0-15,21 1 16,0-22-16,0 0 15,0 0-15,22 0 0,-22 0 0,0-22 16,0 22-16,0-21 0,22 21 0,-22-21 16,0 21-16,21 0 0,-20 0 15,-22-21-15,21 21 0,0 0 0,-21 21 32,0 0-32,0 0 15,0 1-15,0 20 0,0-21 0,-21 0 16,21 22-16,-21-22 0,-1 21 0,22-21 15,-21 22-15,0-1 0,0-21 16,21 21-16,-21-20 0,0 20 16,-1 0-16,1-21 0,21 1 0,-21 20 15,21-21-15,-21 0 0,21 0 16</inkml:trace>
  <inkml:trace contextRef="#ctx0" brushRef="#br0" timeOffset="26359.09">11430 4445 0,'0'0'0,"0"-21"15,-21 21-15,0 0 16,-1 0 0,1 21-16,21 21 15,0-20-15,-21 20 0,0 0 0,21 22 16,-21-1-16,21 1 0,0-1 0,0 1 16,-21-1-16,21 1 0,-22-1 15,22 1-15,0-22 0,0 0 16,0 22-16,-21-22 0,21-21 0,0 22 0,0-22 15,0 0-15,0 0 0,0 0 16,0 1-16,0-44 31,0 1-31,21 0 0,-21 0 0,0-21 16,0 20-16,22-20 0</inkml:trace>
  <inkml:trace contextRef="#ctx0" brushRef="#br0" timeOffset="26614.3">11261 4509 0,'-22'0'0,"44"0"32,-1 0-32,0 0 0,0 0 15,0-22-15,22 22 0,-22 0 16,21 0-16,-21-21 0,22 21 0,-22 0 15,21 0-15,-21-21 0,22 21 16,-22 0-16,21 0 0,-21 0 0,0 0 16,1 0-16,-22 21 15,0 0 1,-22 1-16</inkml:trace>
  <inkml:trace contextRef="#ctx0" brushRef="#br0" timeOffset="26799.34">11366 4847 0,'0'0'0,"-21"64"16,21-43-1,0 0-15,21 0 16,1-21-16,-1 0 16,0 0-16,0 0 0,0 0 0,0 0 15,1-21-15,-1 0 0,21 21 0,-21-21 16,22 21-16,-22-21 0,21-1 15,-21 1-15,22 21 0,-1-21 16</inkml:trace>
  <inkml:trace contextRef="#ctx0" brushRef="#br0" timeOffset="27152.09">12552 4509 0,'0'0'0,"0"-22"15,-21 22 1,-1 0 0,1 0-16,0 0 0,0 0 15,0 22-15,0-1 0,-1 0 16,1 21-16,0-21 0,0 1 16,21 20-16,-21 0 0,0 1 0,-1 20 15,22-21-15,0 1 0,0 20 0,0-20 16,0 20-16,0-21 0,0 1 15,0-1-15,0-21 0,22 22 0,-1-22 16,0 0-16,0 0 0,0 0 0,0-21 16,22 0-16,-22 21 0,21-21 15,-21 0-15,22 0 0,-22 0 0,21 0 16,-21-21-16,22 0 0,-22 0 0,21 21 16,-21-21-16,1 0 0,-1-1 15,0-20-15,-21 21 0,0 0 16,0-22-16,0 22 0</inkml:trace>
  <inkml:trace contextRef="#ctx0" brushRef="#br0" timeOffset="27363.18">12446 4847 0,'0'0'0,"0"21"15,-21-21 1,21 22-16,21-22 15,0 0-15,0 0 16,0 0-16,1 0 0,-1 0 16,0-22-16,21 22 0,-21-21 0,1 0 15,20 21-15,-21-21 0,0 0 16,0 0-16,1 21 0,-22-22 0,21 1 16</inkml:trace>
  <inkml:trace contextRef="#ctx0" brushRef="#br0" timeOffset="27575.06">12509 4509 0,'0'0'0,"0"-22"15,22 1 17,-1 21-32,0 0 15,0 0-15,0-21 0,0 21 0,1 0 16,-1 0-16,0 0 0,0-21 0,0 21 15,0 0-15,1 0 0,-1 0 16,0 0-16,0 0 0,0 0 0,0-21 16,1 21-16</inkml:trace>
  <inkml:trace contextRef="#ctx0" brushRef="#br0" timeOffset="27846.9">13674 4191 0,'0'-21'16,"0"42"-1,0 0 1,0 0-16,-22-21 15,22 22-15,0-1 0,0 0 16,-21 0-16,21 0 16,0 0-16,0 1 15,0-1 1</inkml:trace>
  <inkml:trace contextRef="#ctx0" brushRef="#br0" timeOffset="28330.81">14372 4572 0,'-21'0'15,"0"0"1,0 0-16,-1 0 15,1 0-15,-21 0 0,21 0 16,0 0-16,-22 0 0,22 21 16,-21 0-16,21-21 0,-22 22 0,22-1 15,0 0-15,0-21 0,0 21 16,-1 0-16,1 0 0,21 1 16,0-1-16,21 0 15,1-21-15,-22 21 16,42-21-16,-21 0 0,0 0 0,22 21 15,-22-21-15,21 0 0,-21 21 0,22-21 16,-22 22-16,0-1 0,0-21 16,0 21-16,0 0 0,1 0 0,-22 0 15,0 1-15,0-1 0,0 0 0,0 0 16,0 0-16,0 0 0,-22 1 16,1-1-16,0-21 0,0 21 0,0 0 15,-22 0-15,22 0 0,-21-21 0,0 22 16,-1-22-16,22 21 0,-21-21 15,21 0-15,-22 0 0,22 0 16,0 0-16,0 0 0,0 0 0,-1 0 16,1 0-16,0 0 0,0 0 0,0 0 15</inkml:trace>
  <inkml:trace contextRef="#ctx0" brushRef="#br0" timeOffset="43067.57">18817 3027 0,'0'-21'0,"0"0"16,0-1-1,0 1 1,0 0-16,0 0 0,0 0 15,0 0-15,0-1 16,0 1-16,0 0 0,0 0 16,0 0-16,-21 21 0,0-21 15,0 21-15,-1 0 0,1 0 16,0 0-16,0 0 0,-21 0 16,20 0-16,1 0 0,-21 21 0,21 0 15,-22 0-15,1 0 0,21 0 16,-21 22-16,20-22 0,-20 21 15,21 1-15,0-22 0,0 21 0,21 0 16,0 1-16,0-1 0,0 0 16,0-20-16,0 20 0,0-21 0,0 0 15,21 0-15,0 1 0,0-1 16,0-21-16,0 0 0,22 0 0,-22 0 16,21 0-16,1 0 0,-1-21 15,0-1-15,-21 1 0,22 0 0,-1 0 16,0-21-16,-20 20 0,20-20 0,-21 0 15,21 21-15,-20-22 0,-1 1 16,0 0-16,-21-1 0,0 22 0,21-21 16,-21 21-16,0-1 15,0 1-15,0 0 0,0 42 32,0 0-32,0 1 0,-21-1 0,0 21 15,21 0-15,-21-20 0,21 20 16,-22 0-16,22 1 0,0-1 0,0 0 15,0 1-15,0-22 0,0 21 0,0-21 16,22 0-16,-1 1 0,0-22 16,0 0-16,0 0 0,0 0 0,22 0 15,-22 0-15,21-22 0,1 22 16,-1-21-16,-21-21 0,21 21 16,1 0-16,-1-22 0,0 1 15,-20 21-15,20-22 0,-21 1 0,0-21 16,0 20-16,1 1 0,-22 0 0,0-22 15,0 22-15,0 21 0,0-22 16,0 22-16,0 0 0,0 0 0,-22 21 31,1 21-31,0 0 0,0 21 0,0 1 16,0-1-16,-1 0 0,1 1 16,21 20-16,0 1 0,0-22 0,0 22 15,0-22-15,0 0 0,0 1 16,0-1-16,21 0 0,1-21 15,-1 1-15,0-1 0,21-21 0,-21 0 16,1 0-16,20 0 0,0 0 16,1 0-16,-22-21 0,21-1 0,0 1 15,1 0-15,-1-21 0,0 21 16,-20-22-16,20 1 0,-21 0 0,21-22 16,1 22-16,-22-22 0,0 22 15,0-22-15,0 22 0,1-21 0,-22 20 16,0 1-16,0 0 0,0-1 15,0 22-15,-22 21 16,1 21-16,21 0 0,-21 22 16,0-1-16,0 22 15,0-22-15,-1 21 0,1 1 0,21-1 16,-21 1-16,21-1 0,-21-20 16,21 20-16,0-20 0,0-1 0,0-21 15,0 21-15,21-20 0,0-1 0,22 0 16,-22-21-16,21 0 0,-21 0 15,43 0-15,-22 0 0,22-21 0,-22 0 16,21-1-16,1 1 0,-1-21 16</inkml:trace>
  <inkml:trace contextRef="#ctx0" brushRef="#br0" timeOffset="43495.33">22288 2477 0,'0'0'0,"-21"-22"0,21 1 16,0 0-16,-21 0 0,21 0 0,-21 0 16,21-1-16,-21 22 0,21-21 15,-21 21 1,21 21-16,-22 1 16,22-1-16,0 21 0,-21 0 0,0 22 15,21-22-15,-21 22 0,0-1 16,21 1-16,0-1 0,-21 1 0,-1-22 15,22 0-15,-21 22 0,21-22 16,0-21-16,0 22 0,0-22 0,0 21 16,0-21-16,0 1 0,0-1 15,-21-21 1,0-21 0,0-1-16</inkml:trace>
  <inkml:trace contextRef="#ctx0" brushRef="#br0" timeOffset="44300.02">21294 2921 0,'0'0'0,"-64"0"15,64 21-15,0 0 16,21-21-16,22 22 16,-22-22-16,21 0 0,22 0 15,-22 0-15,21 0 0,1 0 16,21 0-16,-1-22 0,-20 22 15,20-21-15,1 0 0,0 0 0,-1 0 16,1-22-16,0 22 0,-22-21 0,1 0 16,-1-1-16,1 1 0,-22-22 15,0 22-15,-20 0 0,-1-1 0,-21 1 16,0 0-16,0-1 0,0 22 16,-21 0-16,-1 0 0,1 0 0,0 21 15,0 0-15,-21 0 0,20 21 16,-20 0-16,21 21 0,-21 1 0,20-1 15,1 22-15,-21-1 0,21 1 16,0-1-16,-1 1 0,1-1 16,0-21-16,0 22 0,21-22 0,-21 1 15,21-1-15,-21 0 0,21 1 16,0-22-16,0 21 0,0-21 0,0 0 16,0 1-16,0-44 31,21 1-31,-21 0 15,21 0-15,0 0 0,-21 0 16,21-1-16,0 1 0,-21 0 0,22-21 16,-1 42-16,0-21 0,-21-1 15,21 1-15,0 21 16,0 0-16,1 0 16,-22 21-16,0 1 15,0-1-15,0 0 0,0 0 0,21 0 16,-21 0-16,0 1 0,21-1 15,-21 0-15,0 0 0,21-21 0,0 21 16,-21 0-16,21-21 0,1 0 0,-1 22 16,0-22-16,0 0 0,0 0 15,0 0-15,22 0 0,-22-22 0,0 22 16,21-21-16,-20 0 0,-1 0 16,21 0-16,-21 0 0,0-1 0,1 1 15,-1-21-15,0 21 0,0 0 16,0-22-16,-21 22 0,21 0 15,-21 0-15,0 0 0,-21 21 32,0 21-32,0 0 0,0 0 15,0 0-15,-1 0 0,22 22 0,0-22 16,0 0-16,0 0 0,0 0 16,0 1-16,0-1 0,0 0 15,0 0-15,22 0 0,-1-21 0,0 0 16,0 0-16,0 0 0,0 0 0,22 0 15,-22 0-15,21 0 0,1-21 16</inkml:trace>
  <inkml:trace contextRef="#ctx0" brushRef="#br0" timeOffset="45412.32">24299 2879 0,'-21'0'0,"42"0"0,-42-21 0,0 21 16,0 0-16,0 0 0,21-22 16,0 1-16,-22 21 0,22-21 15,0 0-15,0 0 16,0 0-16,0-1 0,22 22 16,-1 0-1,0 0-15,0 22 16,0 20-1,-21-21-15,21 0 0,-21 22 16,0-1-16,0-21 0,0 21 0,0 1 16,0-1-16,0-21 0,0 22 15,-21-22-15,0 21 0,21-21 0,-21 0 16,21 1-16,0-1 0,0-42 31,0-1-31,0 1 16,0 0-16,0 0 0,0 0 15,0 0-15,0-22 0,21 22 16,0-21-16,0 21 0,1-22 0,-1 1 16,0 21-16,0 0 0,0-22 15,0 22-15,1 21 0,-22-21 0,21 21 16,0 0-16,-21 21 16,0 0-16,21 0 0,-21 1 15,0 20-15,0-21 0,0 21 16,0-20-16,0 20 0,21 0 0,-21-21 15,0 22-15,0-22 0,0 0 0,0 21 16,21-20-16,-21-1 0,22-21 16,-1 21-16,0-21 15,0 0-15,0 0 0,0 0 16,1 0-16,-1-21 0,0 0 16,0-1-16,0-20 0,0 21 0,1 0 15,-1-22-15,0 22 0,0-21 16,0 21-16,0-22 0,1 22 0,-1-21 15,-21 21-15,0 0 0,21-1 16,-21 1-16,0 42 16,0 1-1,0-1-15,-21 21 16,21-21-16,0 22 0,0-22 0,0 21 16,0-21-16,0 22 15,0-22-15,0 0 0,0 21 0,0-21 16,0 1-16,21-1 0,0 0 0,0-21 15,0 21-15,1-21 0,-1 0 16,0 0-16,0 0 0,0 0 0,0 0 16,22-21-16,-22 0 0,0 0 15,0-1-15,22 1 0,-22 0 0,0-21 16,0 21-16,0-22 0,0 22 16,-21-21-16,0 21 0,0-22 0,0 22 15,0 0-15,0 0 0,0 0 0,-21 21 16,0 0-1,0 0-15,0 0 0,0 21 16,-1 0-16,1 0 0,0 0 16,21 0-16,0 22 0,0-22 0,0 21 15,0 1-15,0-22 0,0 21 0,0-21 16,0 22-16,21-22 0,0 0 16,1 0-16,-1 0 0,21 0 0,-21 1 15,22-22-15,-22 0 0,21 0 16,-21 0-16,22-22 0,-1 1 0,0 0 15</inkml:trace>
  <inkml:trace contextRef="#ctx0" brushRef="#br0" timeOffset="45503.27">26268 2561 0,'0'0'16,"0"-42"-16,0-22 0,0 22 0,0 0 0</inkml:trace>
  <inkml:trace contextRef="#ctx0" brushRef="#br0" timeOffset="45671.17">26056 2794 0,'0'42'16,"0"-20"-16,0 20 15,0 0-15,0 1 0,0 20 16,0-21-16,0-20 0,0 20 16,0-21-16,0 21 0,0-20 0,0-1 15,0 0-15,21-21 16,0 0-16,1-21 15,-1 0-15,0-1 0</inkml:trace>
  <inkml:trace contextRef="#ctx0" brushRef="#br0" timeOffset="46467.92">26543 2477 0,'0'0'0,"0"-43"0,0 22 0,0 0 15,0 0-15,-21 21 16,0 0-16,21 42 0,-22-21 15,1 22-15,0-1 0,0 21 0,0 1 16,21-22-16,-21 22 16,21-1-16,-22 1 0,1-22 0,21 22 15,0-22-15,0 21 0,-21-20 16,21-22-16,0 21 0,0 1 0,0-22 16,0 0-16,0 0 0,0 0 15,0-42 1,21 0-16,-21 0 15,21 0-15,-21-1 0,22 1 16,-1-21-16,-21 21 0,21-22 0,-21 22 16,0 0-16,21 0 0,-21 0 0,21 0 15,-21-1-15,0 44 32,0-1-32,0 0 0,0 0 15,0 0-15,0 0 0,21 1 0,-21-1 16,0 21-16,22-21 0,-22 0 0,0 1 15,0-1-15,0 0 0,21-21 16,-21 21-16,21-21 0,0 0 0,0 0 16,0 0-16,1 0 15,-1 0-15,0 0 0,0 0 0,21-21 16,-20 0-16,-1 0 0,21-1 0,-21 1 16,0-21-16,1 21 0,-1 0 15,0-1-15,0 1 0,0 21 16,-21-21-16,0 0 0,0 42 31,0 0-31,-21 0 16,0 1-16,21-1 0,-21 0 15,21 0-15,0 21 0,0-20 0,0-1 16,0 0-16,0 0 0,0 0 0,21 0 16,0-21-16,0 22 0,0-22 15,1 0-15,-1 0 0,0 0 0,21 0 16,-21 0-16,22 0 15,-22 0-15,21-22 0,-21 1 0,1 0 0,-1 0 16,0 0-16,0-22 0,0 22 16,-21-21-16,0 21 0,0-22 15,0 22-15,0-21 0,0 21 0,-21 0 16,0-1-16,0 22 0,0-21 16,-22 21-16,22 0 0,-21 0 0,-1 0 15,1 0-15,0 0 0,21 21 0,-22-21 16,22 22-16,-21-1 0,21 0 15,-1-21-15,22 21 0,0 0 0,0 0 16,0 1-16,0-1 0,22 0 16,-1 0-16,0-21 0,0 0 15,21 0-15,1 0 0</inkml:trace>
  <inkml:trace contextRef="#ctx0" brushRef="#br0" timeOffset="47294.87">27982 2963 0,'0'0'0,"-21"0"0,0 0 0,0 0 16,-22 0-16,22 0 16,-21 0-16,0 0 0,-1 22 0,22-1 15,-21 0-15,-1-21 0,1 21 16,21 21-16,-21-20 0,20-1 0,1 21 15,0-21-15,0 0 0,21 22 0,0-22 16,0 0-16,0 0 0,0 0 16,0 1-16,0-1 0,21-21 0,0 0 15,22 0-15,-22 0 0,0 0 16,0 0-16,0 0 0,22-21 0,-22-1 16,0 1-16,0 0 0,21-21 15,-20 21-15,-1-22 0,0 1 0,21 0 16,-21-1-16,1-20 0,-1 20 15,0-20-15,0 21 0,-21-22 16,21 1-16,0 20 0,-21-20 0,0 20 16,0 1-16,0 0 0,0 21 15,0-22-15,0 22 0,0 42 32,-21 0-32,0 1 0,21 20 0,-21 0 15,0 1-15,21-1 0,-21 21 16,-1-20-16,22-1 0,-21 0 0,21 1 15,-21 20-15,21-20 0,0-1 0,0 0 16,-21 1-16,21-22 16,0 21-16,0 0 0,0-20 0,0 20 0,0-21 15,0 0-15,21 0 16,-21 1-16,21-22 0,0 21 0,1-21 16,-1 0-16,21 0 0,-21 0 0,0 0 15,22 0-15,-22-21 0,21-1 16,-21 1-16,22 0 0,-22 0 0,21-21 15,-21 20-15,1-20 0,20 21 16,-21-21-16,0-1 0,-21 22 0,21 0 16,-21-21-16,22 20 0,-22 1 0,0 0 15,-22 21 1,1 0-16,0 21 16,0-21-16,0 21 15,21 1-15,0-1 0,0 0 0,0 0 16,0 0-16,0 0 0,0 1 0,0-1 15,0 0-15,21 0 0,-21 0 16,0 22-16,21-43 0,0 21 0,-21 0 16,0 0-16,0 0 0,21-21 15,-21 21-15,0 1 16,-21-22 0,0 0-16,0 0 0,0 0 15,0 0-15,-1 0 0,1-22 0,0 22 16,0-21-16,0 0 15,-22 0-15,1 0 0,21 0 0</inkml:trace>
  <inkml:trace contextRef="#ctx0" brushRef="#br0" timeOffset="47722.51">25400 2709 0,'-21'0'16,"42"0"15,0 0-31,0 0 0,22 0 16,-22 0-16,21 0 15,0 0-15,1-21 0,-1 21 0,0 0 16,1 0-16,-1-21 0,0 21 15,1-21-15,-1 21 0,0 0 0,1 0 16,-22-21-16,21 21 0,-21 0 0,1 0 16,-1-21-16,0 21 0,-21-22 15,0 1-15</inkml:trace>
  <inkml:trace contextRef="#ctx0" brushRef="#br0" timeOffset="48071.31">26247 2244 0,'0'0'0,"0"-21"0,0-1 15,-22 22 16,22 22-31,-21-22 16,0 21-16,0 21 0,21-21 0,-21 22 16,0-1-16,-1 0 0,1 22 15,0-22-15,0 22 0,0-1 16,0-21-16,-1 22 0,1-22 0,0 1 16,21-1-16,0 0 0,0 1 15,0-1-15,0-21 0,0 21 0,0-20 16,0-1-16,0 0 0,21 0 15,0 0-15,22-21 0,-22 0 0,0 0 16,21 0-16,-20 0 0,20 0 16,-21-21-16</inkml:trace>
  <inkml:trace contextRef="#ctx0" brushRef="#br0" timeOffset="48712.9">29803 2942 0,'0'0'0,"0"-42"16,0 21-1,0 42 32,0 0-47,0 0 16,0 0-16,0 1 0,-22 20 16,22-21-16,-21 21 0,0 1 0,21-1 15,-21-21-15,21 22 0,-21-1 16,21-21-16,-21 0 0,21 0 0,0 1 15,0-1-15,0 0 0,0-42 32,21 21-32,0-21 15</inkml:trace>
  <inkml:trace contextRef="#ctx0" brushRef="#br0" timeOffset="49112.81">29993 2582 0,'0'0'0,"0"-42"0,0 21 0,0-21 0,0 20 16,-21 22-16,0-21 0,0 21 15,-1 0-15,1 0 0,0 21 16,0 1-16,0-1 0,21 21 16,0-21-16,0 0 0,0 22 0,0-22 15,0 0-15,0 0 0,0 0 16,0 1-16,21-1 0,0-21 0,0 21 15,0-21-15,1 0 0,-1 0 16,0 0-16,0 0 0,0 0 0,0 0 16,1-21-16,-1 0 15,0-1-15,-21 1 0,0 0 0,0 0 16,0-21-16,0 20 0,0-20 16,0 0-16,0 21 0,-21-22 0,0 22 15,21 0-15,-22 0 0,1 0 16,0 21-16,0 0 0,0 0 0,0 0 15,-1 0-15,1 0 16,21 21-16,-21 0 0,21 0 0,0 0 16,0 0-16,0 1 0,21-22 15,22 21-15,-22 0 0,21 0 0,0-21 16,1 0-16,-1 21 0</inkml:trace>
  <inkml:trace contextRef="#ctx0" brushRef="#br0" timeOffset="49439.62">30670 2371 0,'0'0'0,"22"-43"0,-22 22 0,21 0 16,-21 0-16,21-21 0,-21 20 15,0 1-15,0 0 0,0 0 32,0 42-17,0 0-15,-21 0 0,21 22 16,-21-1-16,-1 0 0,1 22 15,0-1-15,0 1 0,0-1 16,0 1-16,-1-1 0,1 22 0,21-21 16,-21-22-16,0 21 0,21 1 15,-21-22-15,21 1 0,0-1 0,0 0 16,0 1-16,0-22 0,0 0 16,0 0-16,0 0 0,0 0 0,21-21 31,0 0-31,0-21 0,-21 0 0,21 0 15,1-21-15,-1 20 0,0 1 16,0-21-16,-21 21 0,0-22 0</inkml:trace>
  <inkml:trace contextRef="#ctx0" brushRef="#br0" timeOffset="49684.48">30374 2879 0,'0'0'0,"-21"0"0,0 0 16,0 0-16,42 0 15,21 0 1,-21 0-16,22 0 0,-1 0 16,0 0-16,22 0 0,-22 0 15,0 0-15,22-21 0,-22 21 0,22 0 16,-1 0-16,-20 0 0,20-22 16,-21 22-16,1 0 0,-22 0 15,0 0-15,0 0 0,0 0 16,-42 0-1,-21 0-15,21 0 16,-43 0-16,22 0 0</inkml:trace>
  <inkml:trace contextRef="#ctx0" brushRef="#br0" timeOffset="50618.71">18711 4212 0,'21'-21'16,"-21"0"-16,22 0 0,-22 0 16,0-22-16,21 22 0,-21 0 15,0 0-15,0 0 0,0-1 0,0 1 16,0 0-16,0 0 0,0 0 0,-21 21 15,21-21-15,-22-1 0,1 22 16,0-21-16,0 21 0,-21 0 0,20 0 16,-20 0-16,21 0 15,-21 0-15,-1 0 0,1 0 0,0 0 16,-22 0-16,22 21 0,-1 1 0,-20 20 16,21-21-16,-1 21 0,1 1 15,21-1-15,-22 0 0,22 1 0,0 20 16,0-20-16,21-1 0,0 21 15,0-20-15,0-1 0,0 0 0,0 1 16,21-22-16,0 21 0,0-21 16,22 1-16,-1-1 0,0 0 0,1 0 15,-1-21-15,22 0 0,-22 0 0,21 0 16,1 0-16,-22 0 0,22 0 16,-22-21-16</inkml:trace>
  <inkml:trace contextRef="#ctx0" brushRef="#br0" timeOffset="51486.5">19198 4318 0,'0'0'0,"0"-42"15,0 21-15,-21 21 0,0 0 16,0 0-16,-1 0 0,-20 0 0,21 0 16,0 0-16,0 21 0,-22 0 15,22 0-15,-21 0 0,21 22 0,-1-22 16,-20 21-16,0 22 15,42-22-15,0-21 0,-21 21 16,21-20-16,0 20 0,0-21 0,0 0 16,0 0-16,21-21 0,0 22 15,0-22-15,21 0 0,-20 0 0,-1 0 16,21 0-16,-21 0 0,22-22 16,-1 22-16,-21-21 0,21 0 0,1 0 15,-22 0-15,21 0 0,-21-22 0,22 22 16,-22 0-16,0-21 0,-21 20 15,0 1-15,21-21 0,-21 21 0,0 0 16,0-1-16,0 44 31,-21-22-31,21 21 16,0 0-16,0 21 0,-21-21 16,21 1-16,0 20 0,0-21 0,0 0 15,0 0-15,0 1 0,21-1 16,0 0-16,0-21 0,1 21 0,-1-21 15,0 0-15,21 0 0,-21 0 0,22 0 16,-22 0-16,21 0 0,-21 0 16,22 0-16,-22-21 0,21 0 0,-21 21 15,1-21-15,-1-1 0,0 1 0,0 0 16,0 0-16,-21 0 0,21 0 16,-21-1-16,0 1 0,0 0 15,0 0-15,0 42 31,0 0-31,0 0 0,0 1 16,0-1-16,0 0 0,-21 0 16,21 0-16,-21 0 0,21 22 0,-21-43 15,21 21-15,0 0 0,0 0 0,0 0 16,0-42 31,0 0-47,0 0 15,0 0-15,0 0 0,0-1 16,21-20-16,-21 21 0,21-21 16,0 20-16,1 1 0,20-21 0,-21 21 15,0 0-15,22-1 0,-22 1 0,21 0 16,0 21-16,-20 0 0,20 0 16,0 0-16,1 21 0,-22 0 0,21 1 15,-21-1-15,22 21 0,-22-21 16,0 0-16,-21 1 0,0 20 0,0-21 15,0 0-15,0 0 0,0 1 0,0-1 16,0 0-16,0 0 16,-21-21-16</inkml:trace>
  <inkml:trace contextRef="#ctx0" brushRef="#br0" timeOffset="53085.1">22458 4233 0,'0'0'0,"0"-21"31,21 0-15,21 0-16,-21 0 0,1 0 15,20 21-15,0-22 0,-21 1 16,22-21-16,-1 21 0,0 0 0,-20-1 16,20 1-16,-21 21 15,0-21-15,-21 0 0,0 0 0,0 0 16,0-1-16,-21 22 16,0-21-16,0 21 0,-22 0 15,1 0-15,0 0 0,-1 0 0,1 0 16,0 0-16,-1 21 0,1-21 15,0 22-15,-1-22 0,1 21 0,21 0 16,-21 0-16,20 0 16,22 0-16,0 1 0,0 20 0,0-21 15,0 0-15,22 22 0,-1-22 16,0 21-16,21-21 0,-21 22 0,22-1 16,-1-21-16,0 21 0,-20-20 15,20 20-15,-21 0 0,21-21 16,-20 22-16,-22-22 0,0 21 0,0-21 15,0 1-15,0 20 0,-22-21 16,1 0-16,-21 0 0,21 1 0,-22-1 16,1-21-16,0 21 0,-1-21 0,1 0 15,0 0-15,-1 0 0,1 0 16,0 0-16,21-21 0,-22 21 0,1-21 16,21-1-16,0 1 0,-1-21 15,1 21-15,0 0 0,21-22 16,0 22-16,0-21 0,0-1 0,0 1 0,0 21 15,0-21-15,0 20 16,0-20-16,0 21 0,21 0 0,0 21 16,1 0-1,-1 21-15,-21 0 16,0 0-16,0 0 0,21 22 0,-21-22 16,21 21-16,-21-21 0,21 22 15,-21-22-15,0 21 0,0-21 0,21 22 16,-21-22-16,22 0 0,-22 0 15,21 0-15,0 1 0,0-1 16,0 0-16,0-21 0,22 0 0,-22 21 16,21-21-16,1 0 0,-22 0 0,21 0 15,0-21-15,1 21 0,-1-21 16,22 0-16,-22-1 0,0 1 16,-21 0-16,22 0 0,-1 0 0,-21 21 15,0-21-15,1-1 0,-1 1 16,0 21-16,-21-21 0,0 42 47,0 0-32,0 1-15,0-1 16,0 0 0,21-21-1,0 0-15,0 0 16,1 0-16,-1 0 0,0 0 15,0-21-15,0 21 0,0-21 0,1 21 16,-1-22-16,0 1 0,0 0 16,0 21-16,0-21 0,-21 0 15,22 21-15,-22 21 47,0 0-31,0 0-16,0 0 0,0 1 0,0 20 15,0-21-15,-22 21 0,22 1 0,0 20 16,0-20-16,0 20 16,0-21-16,0 22 0,0-1 0,0 1 15,0-1-15,0 1 0,0-1 0,0 1 16,0-1-16,-21 1 0,21-1 16,0 1-16,-21-1 0,0-20 0,0 20 15,0-20-15,-1-1 0,-20 0 0,21 1 16,0-22-16,-22 0 0,1 0 15,0 0-15,-22 0 0,1-21 0,20 0 16,-20 0-16,-1 0 0,1-21 0,-1 0 16,1-21-16,-1 21 15,1-22-15,21 1 0,-22 0 0,22-22 16,21 22-16,-22-22 0,1-42 16,21 1-16,0 41 15,21 22-15,0-1 0,0 1 0,21 0 16,0-1-16,21 1 0,-21 21 0,22-21 15,-1 20-15,22 1 0,-1 0 16,1-21-16,-1 21 0,1-1 0,-1 1 16,1 0-16,-1-21 0,1 21 0</inkml:trace>
  <inkml:trace contextRef="#ctx0" brushRef="#br0" timeOffset="53561.82">23643 4424 0,'0'0'0,"21"-21"0,-21-22 16,0 65 15,-21-1-31,21 0 0,0 0 16,0 21-16,-21-20 0,21 20 16,-21-21-16,21 21 0,-21-20 0,21 20 15,-22-21-15,22 21 0,-21-20 16,21-1-16,0 0 0,-21 0 15,21 0-15,-21-21 0,21 21 0,0-42 32,0 0-17,0 0-15,0 0 0,21-22 0,0 22 16,0 0-16,1-21 0,-1 21 16,0-22-16,0 1 0,0 21 0,22-22 15,-22 22-15,21-21 0,0 21 16,-20 0-16,20-1 0,-21 22 0,21 0 15,1 0-15,-1 0 0,-21 22 16,0-1-16,-21 0 0,22 21 16,-22-21-16,0 1 0,0 20 15,0-21-15,0 0 0,0 22 0,0-22 16,0 0-16,-22 0 0,1 0 16,21 0-16,0 1 0,0-1 0,-21-21 15,21 21-15,21-42 31,0 0-31,1-1 16,-1 1-16</inkml:trace>
  <inkml:trace contextRef="#ctx0" brushRef="#br0" timeOffset="53810.85">24701 4276 0,'0'0'0,"-21"0"16,0 0-1,0 0-15,0 0 0,0 0 0,-1 0 16,-41 42-16,42-21 0,-22 22 16,22-22-16,0 21 0,0-21 15,0 22-15,0-1 0,-1-21 0,22 21 16,0 1-16,0-22 0,0 21 0,0-21 16,0 1-16,0-1 0,22 0 15,-1 0-15,0-21 0,0 0 0,21 0 16,-20 0-16,20 0 15,-21 0-15,21 0 0,1-21 0,-1 0 16,0 0-16,-20-1 0,20-20 0</inkml:trace>
  <inkml:trace contextRef="#ctx0" brushRef="#br0" timeOffset="55247.12">25082 4255 0,'0'0'0,"0"-43"16,0-20-16,22 20 0,-22 1 0,0 21 15,0-21-15,0 20 0,-22 44 31,22-1-31,0 21 0,0 0 16,-21 1-16,21-1 0,0 0 16,-21 22-16,21-22 0,0 1 15,0-1-15,-21 0 0,0 1 0,21-1 16,-21 0-16,-1-21 0,22 22 16,0-22-16,-21 0 0,21 0 0,-21 0 15,21 1-15,0-44 31,0 1-31,0 0 16,21 0-16,0 0 0,1 0 16,-1-22-16,0 22 0,0 0 0,0 0 15,0 0-15,22-1 0,-22 1 0,0 0 16,0 21-16,0 0 0,1 0 16,-1 0-16,0 0 0,-21 21 15,0 0 1,0 1-16,0-1 0,0 0 0,0 0 15,0 0-15,0 22 0,0-22 0,0 0 16,0 0-16,0 0 0,0 0 16,0 1-16,0-1 0,0 0 15,21-21-15,0 0 16,0 0-16,1 0 0,-1 0 16,0 0-16,0-21 0,0 0 15,0-1-15,1 1 0,-1 0 0,21 0 16,-21 0-16,0-22 0,1 22 0,-1 0 15,0 0-15,-21-21 0,0 20 16,21 1-16,-21 0 16,0 0-16,-21 21 15,0 21-15,21 0 16,0 0-16,-21 1 0,21-1 16,0 0-16,0 0 0,0 0 0,0 0 15,0 1-15,0-1 0,0 0 16,0 0-16,21 0 0,0-21 0,-21 21 15,21 1-15,0-22 0,0 0 0,1 21 16,-1-21-16,0 0 0,0 0 16,21 0-16,-20 0 0,-1-21 0,0 21 15,21-22-15,-21 1 0,1 0 16,-1 21-16,21-21 0,-21 0 16,0 0-16,1-22 0,-1 22 0,0 0 15,0 0-15,-21 0 0,21-1 16,-21 44 15,-21-1-15,21 0-16,0 0 0,-21 0 0,21 0 15,-21 1-15,21-1 0,0 0 16,0 0-16,0 0 0,0 0 0,0 1 16,0-1-16,21-21 0,0 0 15,0 0 1,0 0-16,1 0 0,-1 0 0,0 0 15,0-21-15,0-1 0,0 1 16,1 21-16,-22-21 0,0 0 16,0-21-16,0 20 0,0 1 0,0 0 15,0-21-15,0 21 0,0-1 16,-22 1-16,1 0 0,0 0 0,0 21 16,0 0-16,0 0 0,-1-21 0,1 21 15,0 0 1,42 0-1,22 0 1,-22 0-16,0 0 0,21 0 16,-21 0-16,22 0 0,-1 0 0,-21 0 15,22 0-15,-1 0 0,0 0 16,-21 0-16,1 0 0,20 0 0,-21 21 16,-21 0-16,21 0 0,-21 0 15,0 1-15,0-1 0,0 0 16,0 0-16,0 0 0,0 0 0,-21 1 15,21-1-15,0 0 0,-21-21 16,21 21-16,-21 0 0,0 0 16,-1-21 15,22-21-15,0 0-16,0 0 15,0 0-15,0 0 0,0-1 16,22 1-16,-1 0 0,-21 0 0,21 0 15,0 0-15,0-22 0,22 22 16,-22 0-16,21 0 0,-21 21 0,22-21 16,-22-1-16,21 22 0,0 0 0,1 0 15,-22 0-15,21 0 0,-21 0 16,1 22-16,-1-22 0,0 21 0,0 0 16,-21 0-16,0 21 0,0-20 15,0-1-15,0 0 0,0 0 16,0 0-16,0 0 0,-21 1 0,21-1 15,-21 0-15,21 0 0,-21 0 16,-1-21-16,22-21 47,22 0-31,-1 0-16,0 0 0</inkml:trace>
  <inkml:trace contextRef="#ctx0" brushRef="#br0" timeOffset="55455">27411 4403 0,'0'21'15,"0"0"1,0 0-16,0 0 0,0 1 0,0-1 16,0 0-16,0 0 0,0 0 0,0 0 15,0 1-15,0-1 16,0 0-16,-21-21 47,21-21-47,0 0 15</inkml:trace>
  <inkml:trace contextRef="#ctx0" brushRef="#br0" timeOffset="55619.77">27474 4276 0,'0'0'0,"0"-21"16,21 21 31,1 0-47,-1 0 16,0 0-16</inkml:trace>
  <inkml:trace contextRef="#ctx0" brushRef="#br0" timeOffset="56199.02">27834 4424 0,'-21'0'16,"42"0"15,0 0-31,0 0 0,1 0 0,-1 0 16,0 0-16,0 21 0,0-21 15,0 21-15,1-21 0,-1 21 16,-21 1-16,0-1 0,0 0 16,0 0-16,0 0 0,-21 0 15,-1 1-15,1-1 0,-21 0 0,21 0 16,-22 0-16,1-21 0,0 21 0,-1 1 16,1-1-16,0-21 0,21 21 15,-22-21-15,22 0 0,0 0 0,42-21 47,0 21-47,0 0 16,1 0-16,-1 0 0,0-21 15,0 21-15,0 0 0,0 0 0,1 0 16,-1 21-16,0-21 0,0 21 16,0 0-16,0 0 0,1 0 15,-1 22-15,-21-22 0,0 0 0,0 21 16,0 1-16,0-1 0,0-21 0,0 22 15,0-1-15,0 0 0,-21 1 16,-1-22-16,1 21 0,0-21 0,-21 22 16,-1-22-16,1 0 0,0 21 0,-1-42 15,1 21-15,0 1 0,-1-1 16,1-21-16,0 0 0,-1 0 0,1 0 16,0 0-16,-1 0 0,22 0 0,0-21 15,0-1-15,21 1 16,0 0-16,0 0 0,21 0 15,0 0-15,0-22 0,1 22 16,20 0-16,0-21 0,1 20 16,-1-20-16,21 21 0</inkml:trace>
  <inkml:trace contextRef="#ctx0" brushRef="#br0" timeOffset="56542.77">28342 4678 0,'0'-21'16,"21"21"0,0-21-16,1 21 0,-22-22 0,21 22 15,0 0-15,21-21 0,-21 21 0,1 0 16,-1-21-16,0 0 0,0 21 16,21-21-16,-20 21 0,-22-21 0,21 21 15,0-22-15,-21 1 16,0 0-16,0 0 15,-21 21-15,0 0 0,-1 0 0,1 0 16,0 0-16,0 21 0,0 0 16,-22-21-16,22 21 0,0 1 15,0-1-15,0 21 0,0-21 0,21 0 16,0 1-16,0-1 0,0 0 16,0 0-16,0 0 0,21-21 15,0 0-15,0 21 0,0-21 16,0 0-16,1 0 0,20 0 0,-21 0 15,0 0-15,22-21 0</inkml:trace>
  <inkml:trace contextRef="#ctx0" brushRef="#br0" timeOffset="57034.77">29972 4424 0,'0'-21'15,"21"21"-15,-21-21 0,0 42 31,0 0-31,0 0 0,-21 0 16,21 0-16,0 1 0,-21 20 0,0-21 16,-1 0-16,22 0 15,-21 22-15,0-22 0,0 0 0,21 0 16,0 0-16,-21-21 0,21 22 16,-21-1-16,21-42 31,0-1-31</inkml:trace>
  <inkml:trace contextRef="#ctx0" brushRef="#br0" timeOffset="57399.56">30035 4170 0,'0'0'0,"0"-21"0,0 0 0,0-1 15,-21 22-15,0-21 0,0 21 16,0 0-16,0 21 0,-1 1 0,1-1 15,0 0-15,0 0 0,21 0 16,0 0-16,0 1 0,0-1 0,0 0 16,0 0-16,0 0 15,21-21-15,0 0 0,0 0 0,1 0 16,-1 0-16,21 0 0,-21 0 16,0 0-16,1-21 0,-1 0 15,-21 0-15,0 0 0,0-22 0,0 22 16,0-21-16,0 21 0,0-22 0,0 22 15,-21 0-15,-1 0 0,1 0 16,0-1-16,0 1 0,0 21 16,-22 0-16,22 0 0,0 21 0,0 1 15,0-1-15,0 0 0,-1 21 16,22-21-16,-21 22 0,21-22 0,0 21 16,0-21-16,0 22 0,0-22 15,21 21-15,1-21 0,-1 1 0,0-1 16,21-21-16</inkml:trace>
  <inkml:trace contextRef="#ctx0" brushRef="#br0" timeOffset="57842.83">30353 4403 0,'0'0'0,"0"21"31,0 0-31,-21-21 16,21 21-16,-21 0 0,-1 1 15,22-1-15,0 0 0,-21 0 0,21 0 16,-21 0-16,0 1 16,21-1-16,0 0 0,0 0 15,0-42 17,0 0-17,0 0-15,0-1 16,0 1-16,21 0 0,0-21 0,0 21 15,1-1-15,20 1 0,-21-21 16,0 21-16,22 0 0,-22-1 0,21 22 16,-21 0-16,0 0 0,1 0 15,-1 0-15,0 0 0,-21 22 16,21-1-16,-21 0 0,0 0 16,0 0-16,0 0 0,0 1 0,0-1 15,0 0-15,0 0 0,0 0 16,-21 0-16,21 1 0,0-1 0,-21-21 15,0 21 1,42-42 15,0 0-31</inkml:trace>
  <inkml:trace contextRef="#ctx0" brushRef="#br0" timeOffset="59815.7">31157 4318 0,'0'0'16,"0"-21"-16,0 0 0,0 0 16,-21 21-16,0 0 15,0 0-15,0 0 0,-22 0 16,22 21-16,0 0 0,0 21 16,0-21-16,-22 1 0,22 20 0,0 0 15,0-21-15,21 22 0,0-22 16,-21 21-16,21-21 0,0 1 0,0 20 15,0-21-15,0 0 0,21 0 16,0-21-16,0 22 0,0-1 0,22-21 16,-22 0-16,21 0 0,-21 0 15,22 0-15,-1-21 0,0-1 0,1 1 16,-1 0-16,0 0 0,-21-21 16,22 20-16,-1-20 0,0 0 15,-20-22-15,20 22 0,-21-22 16,21 1-16,-20-1 0,20 1 0,-21-1 15,0 1-15,0 21 0,-21-22 16,0 22-16,0-1 0,0 1 0,0 21 16,0 0-16,0 0 0,-21 21 15,0 0-15,0 21 16,-21 21-16,20-21 0,1 22 16,0 20-16,0-21 0,0 22 0,0-22 15,-1 22-15,1-1 0,0 1 16,21-22-16,0 22 0,0-22 0,-21 0 15,21 1-15,0-1 16,0 0-16,0-21 0,0 22 0,0-22 16,0 0-16,0 0 0,0 0 15,21-21-15,0 0 16,0 0-16,1 0 16,-1-21-16,0 21 0,0-21 0,0 0 15,0 0-15,1 0 0,-1-1 16,0 22-16,0-21 0,0 0 0,-21 0 15,21 21-15,-21-21 0,43 21 16,-22 0-16,-42 0 16,21 21-1,-21-21-15,21 21 0,-22 0 16,22 0-16,0 1 16,0-1-16,0 0 15,0 0 1,22-21-1,-1 0-15,0 0 16,0 0-16,0-21 0,0 21 16,1-21-16,-1 0 0,0 21 15,0-22-15,0 1 0,0 21 0,1-21 16,-1 21-16,-21-21 16,21 21-16,-21 21 31,0 0-16,0 0-15,-21 1 16,21-1-16,-21 0 0,21 0 16,0 0-16,0 0 15,21-21-15,0 0 16,0 0-16,0 0 0,22 0 16,-22 0-16,0 0 0,21 0 0,-21 0 15,1-21-15,20 0 0,-21 0 16,0 21-16,0-21 0,1-22 0,-1 22 15,0 0-15,-21 0 0,0-21 16,0 20-16,0 1 0,0 0 16,-21 0-16,0 21 0,-1 0 15,-20 0-15,21 0 0,-21 0 16,-1 0-16,22 0 0,-21 21 0,21 0 16,-1 0-16,1 1 0,0-1 15,0 0-15,21 0 0,0 0 0,0 0 16,0 1-16,0-1 15,21-21-15,0 21 0,0-21 0,22 0 16,-22 0-16,0 0 0,21 0 16,-20 0-16,20 0 0,-21 0 0,0-21 15,22 21-15,-22-21 0,21-1 16,-21-20-16,22 21 0,-22-21 16,0 20-16,-21 1 0,21-21 15,0 0-15,22-22 0,-22 1 0,0-1 16,0 1-16,0-1 0,0 1 15,-21 20-15,22 1 0,-1-22 16,-21 43-16,21-21 0,-21 21 0,0 0 16,0 42-1,0 0-15,-21 21 16,0 1-16,-1-1 0,1 21 16,0 1-16,0-1 0,0-20 15,-22 20-15,22 1 0,21-22 16,-21 22-16,0-22 0,21 0 15,-42 1-15,20-22 0,22 21 0,0-21 16,0 22-16,0-22 0,0 0 16,0 0-16,0 0 0,0 0 0,64-21 15,-43-21 17,0 0-32,0 0 0,1 21 15,-1-21-15,0 0 0,0-1 0,0 1 16,0 21-16,1-21 15,-1 0-15,0 21 0,-21-21 16,21 21-16,-21 21 16,0 0-1,0 0-15,0 0 16,0 1-16,0-1 16,0 0-16,21-21 0,-21 21 15,21-21-15,1 21 16,-1-21-16,0 21 0,0-21 15,0 0-15,0 0 0,1 0 16,20 22-16,-21-22 0,0 0 16,0 0-16,1 0 0,20 0 15,-21 0-15,0 0 0,0 0 16,1 0-16,-1 0 0,21-22 0,-21 22 16,-21-21-16,21 0 0,1 21 15,-1-21-15,-21 0 0,0 0 16,0-1-16,0 1 0,0 0 15,0 0-15,-21 0 16,21 0-16,-22 21 0,1 0 0,0 0 16,0 0-16,-21 0 0,20 0 15,1 21-15,0 0 0,0-21 0,0 42 16,21-21-16,-21 1 16,21-1-16,-22 21 0,65-21 0,-43 22 15,0-22-15,0 21 0,0 0 16,-21 1-16,21-1 0,0-21 0,0 22 15,-22-1-15,22 0 0,0-21 16,0 22-16,0-1 0,-21-21 16,0 0-16,0 22 0,0-22 0,0 0 15,21 0-15,-22 0 0,1 1 16,0-22-16,0 21 0,0-21 0,0 0 16,-1 0-16,1 21 0,0-21 15,0 0-15,21-21 16,0 0-1,0-1-15,0 1 0,0 0 0,21-21 16,0 21-16,0-22 0,22 1 16</inkml:trace>
  <inkml:trace contextRef="#ctx0" brushRef="#br0" timeOffset="60018.58">33443 4255 0,'0'0'0,"-21"-22"15,0 1-15,0 21 0,0 0 16,-1-21-16,1 21 16,0 0-16,0 0 0,0 0 15,21 21 17,0 0-17,0 1-15,-21-22 16</inkml:trace>
  <inkml:trace contextRef="#ctx0" brushRef="#br0" timeOffset="60712.17">19367 5990 0,'0'0'0,"-63"-21"15,42 0-15,0 21 16,21-21-16,-22 0 15,1 21-15,0 0 16,0 0 0,21 21-16,-21 0 15,21 0-15,0 0 0,-21 22 16,-1-1-16,22 0 0,-21 1 0,21-1 16,0 21-16,-21 1 0,21-22 0,-21 22 15,21-22-15,-21 22 16,21-22-16,0 0 0,-21-21 0,21 22 15,0-22-15,0 0 0,0 0 0,21-21 32,-21-21-17,21 0-15</inkml:trace>
  <inkml:trace contextRef="#ctx0" brushRef="#br0" timeOffset="60958.53">19177 5969 0,'0'0'0,"-21"-42"16,0 42-16,21-21 15,0-1 1,21 22-16,0-21 0,0 21 0,0 0 16,22 0-16,-1-21 0,0 21 0,1 0 15,-1 0-15,0-21 0,1 21 16,-1 0-16,0 0 0,1 0 0,-1 0 15,-21 0-15,0 0 0,22 0 16,-22 0-16,0 0 0,-21 21 16,-21-21-1</inkml:trace>
  <inkml:trace contextRef="#ctx0" brushRef="#br0" timeOffset="61150.42">19219 6223 0,'0'0'16,"0"21"-16,-21-21 0,21 21 0,0 1 16,21-22-1,0 21-15,1-21 0,-1 0 16,0 0-16,21 0 0,1 0 16,-22 0-16,21-21 0,0 21 0,1-22 15,-1 22-15,-21-21 0,22 21 16,-1-21-16</inkml:trace>
  <inkml:trace contextRef="#ctx0" brushRef="#br0" timeOffset="61511.21">20468 8319 0,'0'0'16,"0"-381"-16,0-43 0,0 43 0,0 85 15,-21 42-15,0 63 0,21 43 16,-21 42-16,-1 43 0,1 21 0,0 20 16,-21 22-16,21 0 0,-22 22 15,22-1-15,0 21 0,-21 0 0,20-20 16,-41 105 0,63-85-16,-21 0 0,21-21 0,0 22 15,0-1-15,0-21 0,0 0 0,0 1 16,21-1-16,0 0 0,0 0 15,0-21-15,1 0 0,-1 0 0,21 0 16,-21 0-16,22 0 0,-22 0 0,21 0 16,0 0-16,-20-21 0,20 21 15,0-21-15,-21 0 0,22-1 16,-22 22-16,0-21 0,0 0 0,0 0 16,-21 0-16,0 0 15,0-1-15,-21 1 0</inkml:trace>
  <inkml:trace contextRef="#ctx0" brushRef="#br0" timeOffset="61724.81">20129 6308 0,'0'0'16,"22"0"15,-1 0-31,0 0 16,21 0-16,-21 0 0,1 0 15,20 0-15,-21 0 0,0 0 0,22-21 16,-22 21-16,21 0 0,-21 0 0,0-22 16,1 22-16,-22-21 15,21 21-15,-21-21 0</inkml:trace>
  <inkml:trace contextRef="#ctx0" brushRef="#br0" timeOffset="62054.62">20341 5990 0,'0'0'0,"0"-21"15,0 0-15,21 0 16,0 0 0,1 21-16,-1 0 15,0-22-15,0 22 0,0 0 16,22 0-16,-22-21 0,0 21 0,0 0 16,0 0-16,0-21 0,1 21 15,-1 0-15,0 0 0,0 0 16,0 0 15</inkml:trace>
  <inkml:trace contextRef="#ctx0" brushRef="#br0" timeOffset="62883.15">22034 6096 0,'0'0'16,"22"0"-16,-1 0 16,-21-21-16,0 0 15,21 21-15,-21-21 0,0-1 16,0 1-16,0 0 15,0 0 1,-21 0-16,0 21 0,-1 0 16,1 0-16,0 0 15,0 0-15,0 0 0,0 21 0,-1 0 16,-20 0-16,21 0 0,0 1 0,0-1 16,-22 21-16,22-21 0,0 0 15,0 1-15,21 20 0,-21-21 0,21 0 16,0 0-16,0 1 0,0-1 0,0 0 15,0 0-15,21-21 16,0 0-16,0 0 0,0 0 0,0 0 16,22 0-16,-22 0 0,0 0 15,21 0-15,-20 0 0,-1 0 16,0 0-16,0 0 0,-21-21 0,0 0 16,-21 21-1,0 0 1,-22 0-16,22 0 0,0 0 15,-21 0-15,21 0 0,-22 21 16,1-21-16,0 21 0,20 0 0,-20 0 16,21 1-16,-21-1 0,20 0 0,1 0 15,0 0-15,21 0 0,0 1 16,0-1-16,0 0 0,0 0 16,21-21-16,0 0 0,1 0 15,-1 0-15,0 0 0,21 0 16,-21 0-16,1 0 0,20-21 0,-21 21 15,21-21-15,-20 0 0,-1 21 16,21-22-16,-21 1 0,0 21 0,1-21 16,-1 21-16,0-21 0,0 21 0,-21-21 15,21 21-15,-21 21 32,0 0-32,0 0 0,0 0 15,-21 1-15,0 20 0,21-21 16,-21 0-16,0 22 0,21-22 0,-22 21 15,22-21-15,-21 22 0,0-22 16,21 21-16,-21-21 0,21 22 16,-21-22-16,0 0 0,21 0 0,-22 21 15,22-20-15,-21-1 0,0-21 0,21 21 16,0 0-16,-21-21 16,21-21-1</inkml:trace>
  <inkml:trace contextRef="#ctx0" brushRef="#br0" timeOffset="67003.31">24215 6033 0,'0'-22'15,"0"1"-15,0 0 16,0 0-16,0 0 15,0 0 1,0 42 15,0 0-31,0 0 0,-22 0 16,22 22-16,-21-22 0,0 21 16,21 0-16,0 1 0,-21-1 0,0 22 15,21-22-15,-21 0 0,21 22 0,0-22 16,-22 0-16,1 1 0,21-22 15,-21 21-15,21-21 0,0 22 0,0-22 16,0 0-16,-21 0 0,21 0 16,0-42 31,21 0-47,-21 0 0,21 0 0,0 0 15</inkml:trace>
  <inkml:trace contextRef="#ctx0" brushRef="#br0" timeOffset="67303.64">24278 5990 0,'0'0'0,"0"-21"15,21 21 1,22 0-16,-22 0 16,0-21-16,0 21 0,21 0 0,-20 0 15,20 0-15,-21 0 0,21 0 0,-20 0 16,-1 0-16,0 0 0,0 0 16,0 0-16,0 0 0,-21 21 15,0 0 1,0 0-16,-21-21 0,0 22 15,0-22-15,0 21 0,0-21 16,-1 21-16</inkml:trace>
  <inkml:trace contextRef="#ctx0" brushRef="#br0" timeOffset="67515.53">24172 6414 0,'0'0'0,"0"21"16,21-21-16,1 0 0,-1 0 16,0 0-16,0 0 0,0 0 15,0 0-15,1 0 0,-1 0 16,0 0-16,0-21 0,21-1 0,-20 22 16,-1-21-16,0 21 0,0-21 15,0 21-15,0-21 0,22 21 0</inkml:trace>
  <inkml:trace contextRef="#ctx0" brushRef="#br0" timeOffset="67942.3">25252 5906 0,'0'0'0,"0"-22"15,-21 22 1,-1 0-16,1 22 16,0-22-16,21 21 15,-21 0-15,0 21 0,0-21 0,-1 1 16,1 20-16,-21-21 0,21 21 16,0 1-16,-1-1 0,1 0 0,0-20 15,0 20-15,0 0 0,21 1 0,-21-1 16,21-21-16,0 21 0,0-20 15,0 20-15,0-21 0,0 0 16,21 0-16,0 1 0,0-22 0,0 21 16,0-21-16,1 0 0,20 0 15,-21 0-15,0 0 0,22 0 0,-22 0 16,21 0-16,-21 0 0,22 0 0,-22 0 16,21-21-16,-21-1 0,22 22 15,-22-21-15,0 0 0,0 21 0,0-21 16,0 0-16,-21 0 0,22 21 15,-22-22-15,0 1 0,0 0 0,0 0 16,0 0-16,0 0 0</inkml:trace>
  <inkml:trace contextRef="#ctx0" brushRef="#br0" timeOffset="68158.17">25188 6329 0,'0'0'0,"21"0"32,1 0-32,-1 0 0,0-21 15,0 21-15,0 0 0,0 0 0,1-21 16,-1 21-16,21-22 0,-21 22 16,0 0-16,1 0 0,-1-21 0,0 21 15,-21-21-15,21 21 16,-21-21-16,0 0 0</inkml:trace>
  <inkml:trace contextRef="#ctx0" brushRef="#br0" timeOffset="68482.99">25315 5906 0,'-21'0'16,"21"-22"-1,21 22 1,0 0-16,1 0 15,-1 0-15,0 0 0,0 0 16,0 0-16,0 0 16,1 0-16,-1 0 15,0 0 1</inkml:trace>
  <inkml:trace contextRef="#ctx0" brushRef="#br0" timeOffset="68778.53">26014 5588 0,'0'0'0,"21"-21"16,-21 0-1,0 42 17,0 0-32,-21 0 15,21 0-15,-21 1 0,21-1 0,0 0 16,0 0-16,0 0 0,-22 0 16,22 1-16,-21-1 0,0 0 0,21 0 15,0 0-15,-21 0 0,21 1 16</inkml:trace>
  <inkml:trace contextRef="#ctx0" brushRef="#br0" timeOffset="69382.83">26522 6054 0,'-21'0'0,"-339"148"62,571 296 126,-232-444-173,0 0-15,0 0 0,0 0 16,0 0-16,-1 0 0,1 0 15,0 0-15,0-21 0,0 21 16,0-21 0,-1 21-1,22-21 1,0 0 0</inkml:trace>
  <inkml:trace contextRef="#ctx0" brushRef="#br0" timeOffset="76592.88">635 8615 0,'0'0'0,"-42"0"0,20 0 0,-20 0 0,21 0 15,-21 0-15,20 0 16,1 0-16,0 0 0,0 0 0,0 0 16,0 0-16,-1 0 15,65 0 1,-22 0 0,42 0-16,-20 0 0,41 0 0,-20 0 15,21 0-15,-1 21 0,22-21 16,-21 0-16,21 0 0,-1 0 0,-20 0 15,21 0-15,-21 0 0,20 0 16,-20 0-16,-21 0 0,20 0 16,-20 0-16,20 0 0,-20 0 0,-1 0 15,1 0-15,-22 0 0,1 0 0,-1 0 16,0 0-16,-21 0 0,22 21 16,-22-21-16,0 0 15,-42 0 16,0 0-31,0-21 16,-1 21-16,1-21 0,0 21 0,0-21 16,0 21-16,0-21 0,-1-1 15,1 22-15</inkml:trace>
  <inkml:trace contextRef="#ctx0" brushRef="#br0" timeOffset="77083.6">1863 8170 0,'0'0'0,"-22"0"0,22 22 62,22-1-62,-1 0 16,0-21-16,0 21 15,0 0-15,0-21 0,1 21 0,20 1 16,-21-1-16,21-21 0,-20 21 16,20 0-16,0-21 0,1 21 0,-1 0 15,0-21-15,1 22 0,-22-22 16,21 0-16,0 21 0,-20-21 0,20 0 16,-21 21-16,0-21 0,0 0 0,1 0 15,-22 21-15,0 0 16,-22 0-1,1-21-15,-21 22 16,21-1-16,-43 0 0,22 21 0,-22-21 16,1 22-16,-1-1 0,1 0 15,-1 1-15,1-1 0,-1 0 16,-20 1-16,20-1 0,22 0 0,-22 1 16,1-1-16,21-21 0,-1 22 15,22-22-15,0 0 0,-21 0 0,42 0 16,0 0-16,0 1 15,21-22 1,21 0-16,-21-22 16,0 22-16,1-21 0,20 0 0,-21 0 15</inkml:trace>
  <inkml:trace contextRef="#ctx0" brushRef="#br0" timeOffset="78274.62">3852 8234 0,'0'0'0,"21"-21"0,1 21 0,-22-21 15,0-1-15,21 1 0,0 0 16,-21 0-16,21 0 0,-21 0 0,0-1 16,21 1-16,-21 0 0,21 21 15,-21 21 17,0 0-32,0 1 0,-21-1 15,21 21-15,-21 0 0,21 1 0,-21-1 16,21 22-16,-21-22 0,0 0 0,-1 22 15,1-22-15,0 0 0,21 1 16,-21 20-16,0-20 0,0-1 16,-1-21-16,1 21 0,0 1 15,0-22-15,0 0 0,21 0 0,21-42 47,0 0-47,0 0 0,0-22 0,22 22 16,-22 0-16,0-21 0,0-1 15,22 22-15,-22 0 0,0-21 0,21 21 16,-21-22-16,1 22 0,-1 0 0,0 0 16,0 0-16,0-1 15,0 1-15,1 21 16,-1 0-16,0 21 0,-21 1 16,21-1-16,-21 0 0,0 0 15,21 21-15,0-20 0,-21 20 0,0 0 16,0-21-16,22 22 0,-22-1 0,21-21 15,0 22-15,-21-22 0,21 0 16,0 0-16,-21 0 0,21-21 0,1 0 16,-1 0-16,0 0 0,0 0 15,0 0-15,22-21 0,-22 21 0,0-21 16,0-21-16,0 20 0,0 1 0,1-21 16,-22 21-16,21-22 0,0 1 15,-21 0-15,21-1 0,-21 1 16,0 0-16,0-1 0,0 1 0,0 0 15,0-1-15,0 1 0,0 0 16,-21 21-16,21-1 0,-21 1 0,21 0 16,0 0-16,-21 21 0,21 21 31,21-21-15,0 21-16,-21 0 0,21-21 0,0 22 15,0-1-15,1-21 0,-1 21 16,0 0-16</inkml:trace>
  <inkml:trace contextRef="#ctx0" brushRef="#br0" timeOffset="78650.41">4953 8678 0,'0'0'0,"21"0"0,0 0 16,0 0-16,1 0 0,-1 0 15,0 0-15,-21-21 0,21 0 16,0 21-16,0-21 0,1 0 0,-1 21 16,0-21-16,0-1 0,0 1 0,0 0 15,-21 0-15,0 0 0,22 0 16,-22-1-16,0 1 0,0 0 16,0 0-16,0 0 0,-22 21 15,1 0-15,0 0 0,0 0 0,0 0 16,-22 0-16,22 21 0,0 0 15,0 0-15,-21 0 0,20 22 0,22-22 16,-21 21-16,21-21 0,-21 22 0,21-22 16,0 0-16,0 0 0,0 0 15,0 1-15,0-1 0,0 0 0,0 0 16,21-21-16,0 0 0,1 21 0,-1-21 16,0 0-16,0 0 15,0 0-15,0 0 0,22-21 16,-22 0-16,0 21 0</inkml:trace>
  <inkml:trace contextRef="#ctx0" brushRef="#br0" timeOffset="79412.5">6943 8551 0,'0'0'0,"0"-42"15,0 21 1,0 0-16,0 0 15,0-1-15,-22 22 0,1-21 0,0 0 16,0 0-16,0 0 0,-22 0 0,22 21 16,-21-22-16,21 22 0,-22 0 15,1 0-15,21 0 0,-21 0 16,-22 0-16,22 22 0,-1-1 0,1 0 16,0 0-16,-1 21 0,1-20 0,0-1 15,-1 21-15,22-21 0,0 22 16,0-22-16,21 21 0,-21-21 0,21 0 15,0 1-15,0-1 0,0 0 0,21 0 16,0 0-16,0-21 0,0 0 16,1 0-16,20 0 0,-21 0 0,21 0 15,1 0-15,20-21 0,-20 0 0,20 0 16,1 0-16,-22-22 0,21 22 16,1-21-16,-1 21 0,1-22 15,-22 1-15,22 0 0,-22-22 0,43-63 16,-43 64-16,0-1 15,-20 1-15,-1-1 0,0-21 0,0 22 16,0-1-16,-21 1 0,0 21 0,0-22 16,0 1-16,0 20 0,0-20 15,-21 20-15,0 1 0,21 21 0,-21-21 16,0 20-16,-1 1 0,1 21 0,0 0 16,0 0-16,-21 21 0,20 1 15,1 20-15,0 0 0,-21 1 0,21 20 16,-1 1-16,1-1 0,0 1 15,0-1-15,0 22 0,0-1 16,-1 1-16,1-21 0,0 20 0,21 1 16,0-22-16,0 1 0,0-22 0,0 22 15,0-22-15,0 0 0,21-20 16,0 20-16,1-21 0,-1 0 0,0 0 16,21-21-16,-21 0 0,22 0 0,-22 0 15,21 0-15,1 0 0,-22-21 0,21 0 16,0 0-16,-20 0 0,20 0 15</inkml:trace>
  <inkml:trace contextRef="#ctx0" brushRef="#br0" timeOffset="80219.17">7535 8234 0,'0'0'0,"-21"0"31,0 0-31,0 21 0,0 0 16,-1 0-16,1 1 0,21-1 0,-21 21 15,0-21-15,0 0 0,21 22 16,-21-22-16,21 21 0,0-21 0,0 1 16,0-1-16,0 21 0,0-21 0,0 0 15,0 1-15,21-22 16,0 0-16,0 0 0,0 0 16,0 0-16,1 0 0,-1 0 0,0 0 15,0-22-15,21 1 0,-20 21 16,-1-21-16,-21 0 0,21 0 15,0 0-15,-21-22 0,0 22 0,0 0 16,0-21-16,0-1 0,0 22 0,0-21 16,-21 21-16,0-1 0,0 1 15,-1 0-15,1 0 0,0 21 0,0 0 16,-21 0-16,20 0 0,1 0 0,0 21 16,-21 0-16,21-21 0,21 21 15,-22 1-15,22-1 0,0 0 16,22-21-1,20 0-15,-21 0 0,0 0 16,22 0-16,-1 0 16,0-21-16,1 21 0,-1-21 0,0 21 15,1-22-15,-1 22 0,-21 0 0,21-21 16,1 21-16,-22 0 0,0 0 16,0 0-16,0 0 0,1 0 0,-22 21 15,21-21-15,-21 22 0,0-1 0,0 0 16,0 0-16,0 21 0,0-20 15,0-1-15,0 0 0,-21 0 0,-1 21 16,22-20-16,-21-1 0,0-21 0,0 21 16,21 0-16,0 0 0,-21-21 0,0 0 31,21-21-15,0 0-1,0 0-15,21 0 0,0-1 16,0 1-16,0-21 0,22 21 0,-22 0 15,0-22-15,0 22 0,21-21 0,-20 21 16,-1-1-16,21 1 0,-21 21 0,0-21 16,1 21-16,-1 0 0,0 0 15,0 0-15,-21 21 0,21-21 0,-21 21 16,0 1-16,0-1 0,0 0 0,0 21 16,0-21-16,0 1 0,0 20 15,0-21-15,-21 0 0,0 0 16,21 22-16,-21-22 0,21 0 0,0 0 15,0 0-15,0 1 0,21-22 32,0 0-32,0 0 0,0-22 15,1 1-15,-1 0 0,21 0 0</inkml:trace>
  <inkml:trace contextRef="#ctx0" brushRef="#br0" timeOffset="80526.53">9102 7514 0,'0'0'0,"0"-21"0,0-21 0,0 21 15,-22 21 1,1 21-16,0 0 0,0 0 0,-21 0 16,20 22-16,1 20 0,-21-21 0,0 22 15,20-1-15,1 1 0,-21 21 16,21-22-16,-22 22 0,22-22 0,0 1 15,21-1-15,-21-20 0,21 20 0,-21-21 16,21 1-16,0-22 0,-21 21 16,21-21-16,0 1 0,0-1 15,0 0-15,21-21 16,0 0-16,0 0 0,0 0 16,0-21-16,-21 0 0,22-1 15,-1 1-15,0 0 0,-21 0 0,0 0 16,0 0-16,21-22 0</inkml:trace>
  <inkml:trace contextRef="#ctx0" brushRef="#br0" timeOffset="80727.42">8149 8043 0,'0'0'0,"-42"22"15,84-22 1,-21 0-16,22 0 15,-22 0-15,21-22 0,22 22 16,-22-21-16,21 21 0,-20-21 0,20 0 16,1 21-16,-1-21 0,1 21 0,-1-21 15,-20 21-15,20-22 0,-21 1 0,1 21 16</inkml:trace>
  <inkml:trace contextRef="#ctx0" brushRef="#br0" timeOffset="81607.44">10689 8022 0,'0'0'0,"-21"21"0,0-21 0,0 0 15,21-21 1,0 0-1,0 0-15,21 21 0,0-21 16,21 0-16,-21-1 0,1 22 16,20-21-16,0 0 0,1 0 0,-22 0 15,21 0-15,0-1 0,1 1 0,-1 0 16,-21 0-16,22 0 0,-22 0 16,0-1-16,0 1 0,-21 0 15,0 0-15,0 0 0,0 0 0,0-1 16,-21 22-16,0-21 0,0 21 15,-22 0-15,1 0 0,0 0 0,-22 0 16,22 0-16,-22 0 0,1 0 0,20 21 16,-20 1-16,-1-1 0,22 0 15,-21 0-15,20 21 0,1-20 0,21-1 16,-22 21-16,22-21 0,21 0 0,0 22 16,0-22-16,0 0 0,0 21 15,21-20-15,1-1 0,-1 21 0,0-21 16,0 22-16,0-22 0,0 21 0,22-21 15,-22 22-15,21-22 16,-21 21-16,22-21 0,-22 22 0,0-22 16,0 21-16,0-21 0,-21 22 0,0-22 15,0 21-15,0-21 0,-21 22 0,0-22 16,-21 0-16,-1 0 0,22 21 16,-21-42-16,-22 22 0,22-1 0,0-21 15,-1 0-15,1 0 0,-21 0 0,20 0 16,-20 0-16,20-21 0,1-1 15,0 1-15,-1 0 0,1 0 0,21-21 16,0 20-16,0-20 0,-1 0 0,22 21 16,-21-22-16,21 1 0,0 0 15,0-1-15,0 22 0,0-21 16,21 21-16,1-1 0,-1 1 0,0 21 16,0 0-16,21 0 0,-20 0 15,-1 21-15,21 1 0,-21-1 0,0 21 16,1-21-16,-1 22 0,0-22 0,0 21 15,0 0-15,-21-20 0,0 20 16,0 0-16,0-21 0,0 22 0,0-22 16,0 0-16,0 0 0,0 22 0,21-43 15,1 21-15,-1 0 0,0-21 16,0 0-16</inkml:trace>
  <inkml:trace contextRef="#ctx0" brushRef="#br0" timeOffset="81956.23">11176 8255 0,'0'0'0,"21"0"0,-42 21 32,0 0-32,0 1 0,-1 20 15,1-21-15,0 21 0,0 1 0,-21 20 16,20-20-16,-20 20 0,21 1 0,-21-1 15,20 22-15,-20-22 0,21 22 16,-21-22-16,20 22 0,1 0 16,-21-22-16,21 22 0,0-22 0,-1 22 15,1 0-15,0-22 0,0 1 0,0 20 16,0-20-16,-1-22 0,-20 22 16,21-22-16,0 0 0,21 1 15,-21-1-15,-1-21 0,22 0 0,0 1 0,0-44 31,0 1-31,0-21 0,0 21 16,0-22-16,22-20 0,-1 21 0,-21-22 16,21 1-16,0-1 0,-21-21 0</inkml:trace>
  <inkml:trace contextRef="#ctx0" brushRef="#br0" timeOffset="82227.5">10647 8678 0,'0'0'16,"21"-42"-16,0 0 0,-21-1 0,21 1 15,0 0-15,1-1 0,-1 22 0,0-21 16,0 0-16,21 20 0,1-20 0,-1 21 16,22-21-16,-22 20 0,0 1 15,22 0-15,-22 21 0,0 0 0,1 0 16,-22 0-16,21 0 0,-21 0 0,-21 21 16,0 22-16,0-22 0,0 21 15,0 0-15,-21 1 0,0-1 16,0-21-16,-21 22 0,-1-1 0,1 0 15,0-21-15,-1 22 0,1-22 0,0 0 16,20 0-16,-20-21 0,21 21 16,0-21-16,21-21 15,21 0 1,0 21-16</inkml:trace>
  <inkml:trace contextRef="#ctx0" brushRef="#br0" timeOffset="82579.31">11430 8467 0,'21'0'15,"0"-21"-15,0 21 16,-21-22-16,22 22 0,-1-21 16,0 0-16,0 21 0,0-21 0,0 0 15,1 0-15,-1-1 0,0 1 0,0 0 16,0-21-16,-21 21 0,0-1 15,0 1-15,0 0 0,0 0 0,-21 21 16,0 0 0,0 21-16,0 0 0,-22 0 15,22 22-15,-21-1 0,21-21 16,-1 22-16,1-1 0,0 0 0,0-21 16,21 22-16,-21-22 0,21 21 0,0-21 15,0 1-15,0-1 0,21 0 16,0-21-16,0 0 0,0 0 15,1 0-15,20 0 0,-21 0 0,21 0 16,1 0-16,-1 0 0,0-21 16,1 0-16,-1-1 0,0 1 0</inkml:trace>
  <inkml:trace contextRef="#ctx0" brushRef="#br0" timeOffset="82966.69">12340 8107 0,'0'0'0,"-21"0"15,0 0 1,0 21-16,-1 0 0,-20 0 0,21 22 16,0-22-16,0 21 0,-22-21 15,43 22-15,-21-1 0,0-21 0,0 22 16,21-22-16,-21 0 0,21 0 0,0 0 16,0 0-16,0 1 0,0-1 0,21-21 31,0 0-31,0 0 0,0 0 15,22 0-15,-22-21 0,0 21 0,0-22 16,21 1-16,-20 0 0,-1 0 16,0 0-16,0 0 0,0-1 0,0-20 15,-21 21-15,0 0 0,0 0 0,0-1 16,0 44 15,-21-1-31,0 0 0,21 0 0,-21 0 16,0 0-16,21 22 0,-21-22 0,-1 0 15,22 0-15,-21 0 0,21 1 16,-21-1-16,0-21 16</inkml:trace>
  <inkml:trace contextRef="#ctx0" brushRef="#br0" timeOffset="83141.61">12361 8065 0,'0'0'0,"0"-22"16,21 22 31,-21 22-32,22-22-15</inkml:trace>
  <inkml:trace contextRef="#ctx0" brushRef="#br0" timeOffset="84405.48">12509 8530 0,'43'0'16,"-22"0"-16,0 0 15,0 0-15,0-21 0,1 21 16,20-21-16,-21 0 0,21 0 0,1-1 15,-1 1-15,0 0 0,1-21 16,-1 21-16,0-22 0,22 1 16,-22 0-16,1-1 0,-1 1 0,0 0 15,-21-1-15,1 1 0,-1 0 0,0-1 16,-21 22-16,0-21 0,0 21 16,0-1-16,-21 1 0,0 0 0,-1 21 15,-20 0-15,0 0 0,-1 21 0,1 0 16,0 1-16,-1 20 0,-20-21 15,21 43-15,-1-22 0,1 21 0,21 22 16,-22-21-16,22-1 0,-21 22 0,21-22 16,0 22-16,-1-22 0,1 22 15,0-21-15,0 20 0,0-20 16,0 20-16,-1-20 0,1-1 0,0 1 16,21 21-16,-21-43 0,0 21 15,0 1-15,-1-1 0,1 1 0,21-1 16,-21-20-16,0 20 0,0-20 0,0-1 15,21 0-15,0 1 0,-22-22 0,22 21 16,-21-21-16,21 0 0,0 1 16,21-22-16,1 0 15,-1-22-15,0 22 0,0-21 0,21 0 16,-20-21-16,20 21 0,-21-22 16,21 22-16,1-21 0,-22-22 0,21 22 0,1 0 15,-22-22-15,21 22 16,-21-22-16,22 1 0,-22 20 0,0-20 15,0-1-15,-21 1 0,0 21 0,0-22 16,0 22-16,-42-22 0,21 22 16,-1 21-16,1-22 0,-21 22 0,21 0 15,-22 0-15,22 21 0,-21 0 0,21 0 16,0 0-16,-1 0 0,1 0 16,42 0-1,22 0 1,-22 0-16,0 0 0,21 0 15,1-21-15,-1 21 0,0-21 0,22-1 16,-22 1-16,1 21 0,20-21 16,-21 0-16,1 0 0,-1 0 0,0-1 15,-20 1-15,20 0 0,-21 0 16,0 0-16,0 0 0,1 21 0,-22-22 16,21 22-16,-21 22 31,-21-1-31,21 0 0,-22 0 15,22 0-15,0 0 0,0 1 0,0-1 16,0 0-16,0 0 16,0 0-16,22-21 15,-1 0-15,0 0 16,0 0-16,0 0 0,0 0 16,1 0-16,-1-21 0,0 21 15,0-21-15,0 21 0,0-21 0,22 0 16,-22-1-16,0 1 0,21 0 0,-20 21 15,-1-21-15,21 0 0,-21 0 16,0-1-16,1 1 0,-1 0 0,0 21 16,0 0-16,0-21 0,-21 42 47,0 0-32,0-42 32,0 0-31,0 0-16,0 0 15,0-1-15,0 1 16,-21 21-16,0 0 16,0 0-16,0 0 15,-1 21-15,1 1 0,0-1 0,0 0 16,0 21-16,21-21 0,-21 22 0,-1-22 15,22 21-15,0-21 16,0 1-16,0 20 0,0-21 0,0 0 16,0 0-16,0 1 0,22-22 0,-1 21 15,21-21-15,-21 0 0,0 0 16,1 0-16,-1 0 0,0 0 0,0 0 16,0 0-16,0-21 0,1-1 0,20 22 15,-21-21-15,0 0 0,0 0 0,1 0 16,-1 0-16</inkml:trace>
  <inkml:trace contextRef="#ctx0" brushRef="#br0" timeOffset="84591.37">14224 7789 0,'0'0'0,"-21"-21"0,0 21 0,-1 0 16,1 0-16,0 0 0,0 0 15,0 21 1,0 1-16,21-1 16,0 0-16,-22-21 0,1 0 15,21 21-15,-21 0 0</inkml:trace>
  <inkml:trace contextRef="#ctx0" brushRef="#br0" timeOffset="85195.02">5546 9335 0,'0'0'0,"0"-22"16,-22 22-16,1 0 0,0 0 15,-21 0-15,21 0 0,-22 0 16,1 0-16,-22 0 0,22 0 0,0 0 16,-22 0-16,1 22 0,-1-1 0,22 0 15,-22 0-15,1 0 0,-1 22 16,1-22-16,21 21 0,-1 0 0,1 1 16,21-1-16,0 0 0,-1 1 15,22-1-15,0 0 0,0 1 0,0-1 16,0 0-16,22 1 0,-1-22 15,0 21-15,0-21 0,21 1 0,-20-1 16,20 0-16,0-21 0,1 0 16,-1 0-16</inkml:trace>
  <inkml:trace contextRef="#ctx0" brushRef="#br0" timeOffset="87941">5461 9800 0,'0'0'0,"-21"21"15,0 22-15,-1-22 0,1 21 0,21-21 16,-21 22-16,21-22 0,-21 0 16,21 21-16,0-20 0,0-1 0,0 0 15,0 0-15,0 0 0,21-21 0,0 0 16,0 21-16,1-21 0,-1 0 15,0 0-15,21 0 0,-21 0 0,22-21 16,-22 0-16,21 21 0,-21-21 0,22 0 16,-1 0-16,-21-1 0,22 1 15,-22-21-15,0 21 0,0-22 16,0 22-16,-21-21 0,0 21 0,0-22 16,0 22-16,0 0 0,0-21 0,-21 21 15,0 21-15,0-22 0,0 22 16,-22 0-16,22 0 0,0 0 0,-21 22 15,20-1-15,1 0 0,0 0 0,0 0 16,0 22-16,0-22 0,21 21 16,0-21-16,0 0 0,0 1 0,0 20 15,0-21-15,0 0 0,21 0 16,0-21-16,0 0 0,0 0 16,22 0-16,-22 0 0,21 0 0,-21 0 15,22 0-15,-1-21 0,0 0 16,1 21-16,-22-21 0,21 0 0,0 0 15,1-1-15,-22 22 0,21-21 16,-21 0-16,1 21 0,-1 0 0,0-21 16,0 21-16,-21 21 15,0 0 1,0 0-16,0 1 16,0-1-16,0 0 0,0 0 15,-21-21 1,21-21 15,0 0-31,21 21 16,0-21-16,0 21 0,-21-22 15,22 1-15,-1 21 0,0-21 0,0 21 16,0 0-16,0-21 0,1 21 0,-1 0 16,0 0-16,0 0 15,0 0-15,0 21 0,-21 0 16,22-21-16,-1 21 0,-21 1 0,21-1 15,0 0-15,-21 0 0,21 0 16,0 0-16,-21 1 0,22-1 16,-1 0-16,0 0 0,0-21 15,0 0-15,0 0 16,1 0-16,-1 0 0,21 0 16,-21 0-16,0 0 0,1 0 0,20 0 15,-21-21-15,0 21 0,22-21 0,-22 0 16,21-1-16,-21 22 0,0-21 0,1 0 15,-1 0-15,0 0 0,-21 0 16,0-1-16,0 1 0,0 0 0,0 0 16,0 0-16,0 0 0,0-1 15,-21 22-15,0-21 16,-1 21-16,1 0 0,0 0 16,0 0-16,0 21 0,0-21 0,-1 22 15,1-1-15,0 0 0,0 0 0,0 0 0,21 22 16,-21-22-16,21 0 15,0 21-15,0-21 0,0 1 0,0-1 16,0 0-16,0 0 0,0 0 0,21 0 16,0-21-16,0 0 0,0 0 15,0 0-15,1 0 0,-1 0 16,0 0-16,0 0 0,0-21 0,0 0 16,22 21-16,-22-21 0,0 0 0,0 0 15,0-22-15,1 22 0,-1 0 16,0-21-16,0-1 0,0 1 0,0 0 15,1-1-15,-1 1 0,-21-22 0,0 22 16,21-21-16,-21 20 0,0 1 16,21 0-16,-21-22 0,0 43 15,0-21-15,0-1 0,0 22 0,0 0 16,0 0-16,0 0 0,-21 21 16,0 21-1,0 0-15,21 21 0,0 1 0,-22-1 16,1 0-16,21 1 0,-21 20 0,21-21 15,0 22-15,0-22 0,0 22 16,0-22-16,0 0 0,0 1 0,0-1 16,0 0-16,0-20 0,0 20 0,0-21 15,0 0-15,21 0 0,-21 1 16,21-1-16,1-21 16,-1 0-16,0 0 0,0 0 15,0 0-15,0 0 0,1 0 0,-1-21 16,0-1-16,0 22 15,0-21-15,-21 0 0,21 21 16,1 0-16,-22-21 0,21 21 16,0 0 15,-21 21-31,0 0 16,0 0-16,21-21 0,-21 22 15,0-1-15,21-21 0,-21 21 0,0 0 16,21-21-16,1 0 15,-22 21-15,21-21 0,0 0 0,-21 21 16,21-21-16,0 0 0,0 0 0,1 0 16,-1 0-16,0-21 0,0 0 0,21 21 15,-20-21-15,20 0 0,-21 0 16,21-1-16,-20 1 0,-1-21 0,21 0 16,-21-1-16,0 1 0,1-22 15,-1 22-15,0-21 0,0 20 0,0-20 16,0 20-16,1-20 0,-22 21 0,0-1 15,0 1-15,0 0 0,0 20 16,0 1-16,0 0 0,0 0 16,-22 21-16,1 0 15,0 0-15,0 0 0,0 42 16,21-21-16,-21 1 0,-1 20 16,1-21-16,0 21 0,21 22 0,0-22 15,0 22-15,-21-22 0,21 22 0,0-22 16,0 21-16,0-20 0,0-1 0,0 0 15,0-20-15,0 20 0,21-21 16,0 0-16,-21 0 0,21 1 0,1-22 16,-22 21-16,21-21 0,0 0 15,0 0-15,0 0 16,0 0-16,1 0 16,-1 0-16,-21-21 0,21 21 0,0-22 15,0 1-15,0 0 0,1 0 16,-22 0-16,21 0 15,0 21-15,-21-22 0,0 44 32,0-1-32,0 0 15,0 0-15,0 0 16,0 0-16,0 1 0,0-1 16,21 0-16,0-21 15,-21 21-15,21-21 0,1 0 16,-1 0-16,0 0 15,0 0-15,0 0 0,0 0 16,1 0-16,-1-21 0,0 21 0,0-21 16,0 0-16,0 21 0,-21-22 0,22 1 15,-1 21-15,-21-21 0,0 0 16,21 21-16,-21-21 0,0 42 47,0 0-47,0 0 15,0 0-15,0 1 16,0-1-16,0 0 16,21-21-1,0 0 1,0 0-16,1 0 16,-22-21-1,0 0 1,0-1-16,0 1 15,0 0-15,0 0 0,-22 21 16,22-21-16,-21 21 0,0-21 16,0 21-16,21-22 15,0 1 1,0 0 0,21 21-1,0-21-15,0 21 0,1 0 16,-1 0-16,0-21 0,0 21 15,0 0-15,0 0 0,1 0 0,-1 0 16,21 42 0,-42-21-16,0 0 0,0 1 15,0-1-15,0 0 16,0 0-16,0 0 0,0 0 0,0 1 0,0-1 16,0 0-16,0 0 15,0 0-15,-21 0 0,0 1 16,21-1-1,-21-21 1,21-21 0,0-1-16,0 1 15,21 0-15,-21 0 0,21 0 16,0-22-16,0 22 0,0-21 0,1 21 16,-1-22-16,21 22 0,-21 0 15,0-21-15,1 21 0,-1-1 0,0 22 16,0-21-16,0 21 0,0 0 0,1 0 15,-1 0-15,0 21 16,-21 1-16,21-1 16,-21 0-16,0 21 0,0-21 15,0 1-15,0-1 0,0 0 0,0 0 16,-21 0-16,21 0 0,-21 1 16,0-1-16,21 0 0,0 0 0,0 0 15,-22-21-15,22 21 0,-21-21 16,0 0 15,21-21-31,0 0 0,0 0 0</inkml:trace>
  <inkml:trace contextRef="#ctx0" brushRef="#br0" timeOffset="88146.88">9292 9440 0,'0'0'15,"0"-21"-15,-21 0 16,21 0-16,-21 21 16</inkml:trace>
  <inkml:trace contextRef="#ctx0" brushRef="#br0" timeOffset="88394.74">8234 9694 0,'0'0'0,"-21"0"0,-1 22 16,44-22-1,-1 0-15,0-22 0,0 22 16,0 0-16,0-21 0,1 21 0,20 0 16,-21-21-16,21 0 0,-20 21 15,-1 0-15,21-21 0,-21 21 0,0 0 16,22 0-16,-22-21 0,0 21 0,-21-22 16,21 22-16,-21-21 15</inkml:trace>
  <inkml:trace contextRef="#ctx0" brushRef="#br0" timeOffset="88594.86">7916 9462 0,'0'0'0,"-21"0"0,0 0 16,0 0-16,0 0 31,-1 0-31,-20 0 31</inkml:trace>
  <inkml:trace contextRef="#ctx0" brushRef="#br0" timeOffset="91174.84">17695 8319 0,'0'0'0,"21"0"31,-21 21-15,0 0-16,0 0 0,-21 0 0,0 0 15,21 1-15,-21 20 0,0-21 16,0 0-16,-1 22 0,1-22 0,0 0 16,21 21-16,-21-21 0,0 1 0,0-1 15,21 0-15,0 0 16,0-42 15,0 0-15,21 0-16,0 21 0,-21-22 0,21 1 15,0 0-15,0 0 0,1 21 16,-1-21-16,0 21 0,0 0 0,-21-21 16,21 21-16,0 0 0,1 21 15,-1 0 1,0 0-16,-21 0 0,0 0 0,0 1 15,21-1-15,0 0 0,-21 0 16,21 21-16,-21-20 0,22-1 0,-1 0 16,0 0-16,0-21 15,0 0-15,0 0 0,1 0 16,-1 0-16,0 0 0,21 0 16,-21-21-16,1 0 0,20 0 15,-21-1-15,21 1 0,-20 0 0,20-21 16,-21 21-16,0-22 0,0 22 0,1-21 15,-22-1-15,0 22 0,0-21 16,0 21-16,0-22 0,0 22 0,0 0 16,0 0-16,-22 0 15,1 21-15,0 0 0,0 0 0,0 0 16,0 0-16,-1 0 0,1 0 16,0 21-16,0-21 0,0 21 15,0-21-15,21 21 0,0 0 16,0 1-16,0-1 15,21-21-15,21 0 0,-21 21 0,22-21 16</inkml:trace>
  <inkml:trace contextRef="#ctx0" brushRef="#br0" timeOffset="91564.15">18754 8742 0,'-43'21'15,"64"-21"32,1-21-47,-1 21 0,0-21 0,0 0 16,0 21-16,0-22 0,1 1 16,-1 21-16,21-21 0,-21 0 0,0 0 15,-21 0-15,22 21 0,-22-22 0,21 1 16,-21 0-16,0 0 15,-21 21-15,-1 0 0,1 0 16,0 0-16,-21 0 0,-1 0 0,1 21 16,0 0-16,-1 0 0,22-21 15,-21 22-15,0-1 0,20 0 16,1 0-16,0 0 0,21 0 16,0 1-16,0-1 0,0 0 0,0 0 15,21-21-15,0 21 0,1-21 0,-1 0 16,21 21-16,-21-21 0,22 0 15,-22 0-15,21 0 0,0 0 0,-20 0 16,20-21-16,-21 21 0,21-21 0</inkml:trace>
  <inkml:trace contextRef="#ctx0" brushRef="#br0" timeOffset="92472.72">20955 8530 0,'0'0'16,"21"0"-1,0-21 1,22 21-16,-22-21 0,0 21 16,21-21-16,1 0 0,-22-1 15,21 1-15,0 21 0,-20-21 0,20-21 16,0 21-16,-21-1 0,1 1 16,-1 0-16,0-21 0,-21 21 0,0-1 15,0-20-15,-21 21 0,0 0 16,-22 0-16,22-1 0,-21 1 0,-1 21 15,1 0-15,0 0 0,-1 0 16,1 0-16,0 0 0,-22 21 0,22 1 16,0-1-16,-1 0 0,1 0 15,0 0-15,20 0 0,1 1 0,0-1 16,21 0-16,0 21 0,0-21 0,21 1 16,0-1-16,1 0 0,-1 21 15,21-21-15,0 1 0,-20 20 16,20-21-16,0 21 0,-21-20 0,22 20 15,-22 0-15,0-21 0,0 22 0,0-1 16,-21 0-16,0 1 0,0-1 16,-21-21-16,0 22 0,-21-1 0,-1-21 15,-20 0-15,-1 0 0,1 1 16,-1-22-16,1 0 0,-22 0 0,22 0 16,-22 0-16,22 0 0,-1-22 0,1 1 15,-1-21-15,22 21 0,-1-22 16,1 1-16,21 0 0,0-22 15,0 22-15,21 0 0,-22-22 0,22 22 16,0-1-16,0 1 0,22 0 16,-1-1-16,0 22 0,0 0 0,0 0 15,22 21-15,20 0 0,-21 0 16,1 21-16,-1 0 0,-21 0 16,22 1-16,-22 20 0,21-21 0,-21 21 15,0 1-15,1-1 0,-1 22 0,-21-22 16,0 0-16,21 22 0,-21-22 15,0 0-15,0 1 0,21-1 0,0-21 16,-21 22-16,21-22 0,1 0 0,-1 0 16,21-21-16,-21 0 15,22 0-15,-1 0 0,0 0 0,1-21 16</inkml:trace>
  <inkml:trace contextRef="#ctx0" brushRef="#br0" timeOffset="92831.75">21950 8170 0,'0'0'0,"0"-42"15,-21 21 1,-1 21-16,1 0 0,0 21 0,0 0 0,0 0 16,0 22-16,-1-1 0,-20 22 15,21-1-15,0 1 0,-22-1 16,22 22-16,-21-1 0,0 22 0,20-21 15,-20 21-15,0-22 0,-1 1 0,1 21 16,0-21-16,21 20 0,-22 1 16,1 0-16,0-21 0,-1 21 0,22-22 15,-21 1-15,-1 0 0,1-1 0,0 1 16,21 0-16,-22-22 0,1 1 0,0-1 16,20 1-16,-20-22 0,21 0 15,0 1-15,0-22 0,21 0 0,-22 0 16,44-42-1,-1 0-15,0-22 0,0 1 16,21 0-16,-20-1 0,-1-20 16,21-1-16,0-20 0,-20 20 0,20-20 15</inkml:trace>
  <inkml:trace contextRef="#ctx0" brushRef="#br0" timeOffset="93147.57">21378 8975 0,'0'0'0,"0"-43"15,0-20-15,0 42 0,0-22 16,0 22-16,21 0 0,1 0 0,-22 0 16,21 0-16,0 21 0,21-22 15,-21 1-15,22 0 0,-1 21 16,0 0-16,1-21 0,-22 21 0,21 0 16,1 0-16,-22 0 0,0 0 0,0 21 15,0 0-15,-21 0 0,0 1 16,0-1-16,0 0 0,-21 0 0,0 21 15,-21-20-15,20-1 0,-20 0 16,0 0-16,21 0 0,-22 0 0,1 1 16,21-22-16,0 21 0,-1-21 15,1 0-15,0 0 0,42 0 32,0-21-32,1-1 15,-1 22-15,21-21 0,-21 0 0,22 21 16</inkml:trace>
  <inkml:trace contextRef="#ctx0" brushRef="#br0" timeOffset="93473.38">22098 8742 0,'0'0'16,"21"-42"-1,0 42-15,-21-22 0,21 22 0,-21-21 16,22 0-16,-22 0 15,21 0-15,0 0 0,0-1 16,-21 1-16,0 0 0,0 0 16,0 0-16,-21 21 15,0 0 1,0 0-16,-1 21 0,1 0 0,0 0 16,0 22-16,0-22 0,0 0 15,-1 21-15,1 1 0,0-22 0,21 21 16,-21-21-16,21 22 0,0-22 0,0 0 15,0 0-15,0 0 0,21-21 16,0 21-16,0-21 0,1 0 0,-1 0 16,0 0-16,0 0 0,0 0 0,0 0 15,22 0-15,-22 0 16</inkml:trace>
  <inkml:trace contextRef="#ctx0" brushRef="#br0" timeOffset="93895.15">22733 8530 0,'0'0'16,"0"-21"-16,-21 21 16,0 0-16,-1 0 0,1 0 0,-21 0 15,21 21-15,0-21 0,-1 21 16,-20 1-16,21-1 0,0 0 0,0 21 16,21-21-16,-22 1 0,22 20 0,0-21 15,0 0-15,0 22 0,0-22 16,0 0-16,22 0 15,-22 0-15,21-21 0,0 0 0,21 0 16,-21 0-16,1 0 0,20 0 16,0 0-16,-21 0 0,22-21 0,-1 21 15,0-21-15,-20 0 0,20 0 0,-21-22 16,21 22-16,-20 0 0,20 0 16,-21 0-16,-21-22 0,21 43 0,-21-21 15,21 0-15,-42 42 31,0 0-31,21 0 16,0 1-16,-21-1 0,21 0 16,-21 21-16,21-21 0,0 1 15,0-1-15,0 0 0,0 0 16,21-21 15,-21-21-31,21 0 16</inkml:trace>
  <inkml:trace contextRef="#ctx0" brushRef="#br0" timeOffset="94059.06">23177 8446 0,'0'0'0,"0"-22"16,-21 22-1,21 22 32,21-22-47,1 0 0</inkml:trace>
  <inkml:trace contextRef="#ctx0" brushRef="#br0" timeOffset="95354.31">23601 8657 0,'0'0'0,"106"-42"16,-64 21-16,0 0 0,-21-22 0,22 22 16,-22 0-16,21-21 0,-21 20 15,22-20-15,-22 21 0,0-21 0,0-1 16,0 1-16,-21 0 0,0-1 0,0 1 15,0 21-15,0-22 16,0 22-16,0 0 0,-21 21 0,0 0 16,0 0-16,0 0 0,0 0 15,-1 42-15,-20-20 0,21 20 0,-21 0 16,20 22-16,-20-1 0,0 1 0,-1-1 16,1 1-16,21 20 0,-21 1 15,-1-21-15,1 20 0,0 1 0,-1 0 16,1-1-16,0 1 0,20 0 0,-20 20 15,21-20-15,-21 0 0,20-1 16,-20 1-16,21-21 0,0 20 0,-22-20 16,22-1-16,0 1 0,-21-22 15,21 22-15,-1-22 0,-20 0 0,21 1 16,0-1-16,0-21 0,21 21 16,0-20-16,-22-1 0,22 0 0,0 0 15,0 0-15,22-21 16,-1 0-16,0 0 0,0 0 0,21-21 15,1 0-15,-1 0 0,0 0 16,1-22-16,-1 1 0,0 21 0,1-22 16,-1-20-16,0 21 0,1-22 0,-22 1 15,21-1-15,-21 1 0,1-1 16,-22 1-16,0-1 0,0 1 0,0-1 16,0 22-16,0-1 0,-22 1 15,22 0-15,-21 21 0,0-1 0,0-20 16,0 21-16,0 0 15,21 0-15,-22 21 16,22-22-16,0 1 16,22 21-16,-1-21 15,0 21-15,21-21 0,-21 0 0,22 21 16,-1-21-16,0 21 0,22-22 0,-22 1 16,1 0-16,-1 0 0,0 21 15,1-21-15,-22 0 0,21-1 0,-21 1 16,22-21-16,-22 42 15,-21-21-15,21 0 0,-21-1 16,0 44 15,-21-1-31,21 0 0,-21 0 16,21 0-16,0 0 0,0 1 0,0-1 16,0 0-16,0 0 0,0 0 15,0 0-15,0 1 0,0-1 16,21-21-16,0 0 0,0 0 15,0 0-15,0 0 16,1 0-16,-1-21 0,0-1 0,0 1 16,0 21-16,0-21 0,1 0 15,20-21-15,-21 20 0,0 1 16,22-21-16,-22 21 0,0 0 0,0-1 16,0 1-16,0 0 0,1 0 0,-1 21 15,-21-21 1,21 21-16,0 0 47,0 0-32,-21-21 17,0-1-17,0 1 16,-21 21-31,0 0 16,0 0-16,21 21 0,-21 1 16,-1-1-16,1 0 0,21 0 15,-21 21-15,0-20 0,0-1 0,21 21 16,0-21-16,0 22 0,0-22 0,0 0 16,0 0-16,0 21 0,0-20 15,21-1-15,0 0 0,0-21 16,0 0-16,1 0 0,-1 21 0,21-21 15,-21 0-15,22 0 16,-22 0-16,21-21 0,0 21 0,1-21 16,-1 0-16,0-1 0,-20 1 0,20 0 15,-21 0-15,21-21 0,-20-1 16,-1 22-16</inkml:trace>
  <inkml:trace contextRef="#ctx0" brushRef="#br0" timeOffset="95547.2">24828 8382 0,'0'0'0,"-21"0"0,0 0 16,21 21 46,-21-21-62,0 0 0,0 0 0</inkml:trace>
  <inkml:trace contextRef="#ctx0" brushRef="#br0" timeOffset="96147.05">18373 9610 0,'-22'-21'15,"44"42"-15,-65-64 0,1 22 0,21 21 0,-22-21 0,1 21 16,0 0-16,-1 0 0,-20 0 16,21 0-16,-22 21 0,22 0 15,-22 1-15,1-1 0,-1 21 0,1 0 16,-22 1-16,22-1 0,-1 22 15,22-22-15,-22 21 0,22-20 0,0 20 16,20 1-16,-20-22 0,21 22 0,21-1 16,0-21-16,0 1 0,0-1 15,0 0-15,0 1 0,21-1 0,0-21 16,22 0-16,-22 1 0,21-1 0,0-21 16,1 0-16,-1 0 0,22 0 15,-1 0-15,-21-21 0,22-1 0,-22 1 16</inkml:trace>
  <inkml:trace contextRef="#ctx0" brushRef="#br0" timeOffset="98895.51">18351 10097 0,'-21'0'16,"0"21"-16,0 0 0,0 0 15,-22 0-15,22 0 0,0 1 16,0-1-16,-21 21 0,20-21 0,1 22 15,0-22-15,0 21 0,21-21 0,0 0 16,0 1-16,0-1 0,0 0 16,0 0-16,21-21 15,21 0-15,-20 0 0,-1 0 0,0 0 16,21 0-16,-21-21 0,22 21 0,-22-21 16,21 0-16,-21-1 0,1 1 15,-1 0-15,0 0 0,-21 0 0,21 0 16,-21-1-16,0 1 0,0 0 0,0-21 15,-21 21-15,0-1 0,0 1 16,-1 21-16,1-21 0,0 0 0,0 21 16,-21 0-16,20 0 0,1 0 0,0 0 15,0 21-15,0 0 0,0 0 16,-1 1-16,22-1 0,-21 0 16,21 0-16,0 21 0,0-20 0,0-1 15,21 0-15,1-21 0,-1 21 16,21-21-16,-21 0 0,22 0 0,-1 0 15,-21 0-15,43 0 0,-22 0 0,0-21 16,1 0-16,20 0 0,-21 21 16,1-22-16,-1 1 0,0 0 0,-20 21 15,20-21-15,-21 21 0,0 0 0,0-21 16,-21 42 15,0 0-31,0 0 16,0 0-16,0 1 0,-21-22 0,0 21 15,21 0-15,0 0 16,-21-21-16,42 0 47,-21-21-47,21 0 0,0 21 16,1-21-16,-1-1 0,0 22 0,0-21 15,21 0-15,-20 21 0,-1 0 16,0-21-16,0 21 0,0 0 15,0 0-15,1 0 0,-1 21 16,-21 0-16,0 0 16,0 1-16,21-1 0,0 0 0,-21 0 15,21 0-15,-21 0 0,21 1 0,1-1 16,-22 0-16,21-21 0,0 21 16,0-21-16,0 21 0,0-21 0,22 0 15,-22 0-15,21 0 0,-21 0 0,22 0 16,-1-21-16,0 0 0,-20 21 15,20-21-15,0 0 0,-21 21 0,22-22 16,-22 1-16,0 0 0,0 0 0,0 0 16,-21 0-16,0-1 0,0 1 15,0 0-15,0 0 0,0 0 16,-21 0-16,0-1 0,0 1 0,0 21 16,-22 0-16,22 0 0,0 0 0,-21 0 15,-1 0-15,22 21 0,0 1 16,-21-1-16,21 0 0,-1 0 0,1 0 15,0 0-15,0 22 0,21-22 0,0 0 16,0 0-16,0 0 0,0 1 16,0-1-16,21 0 0,0-21 0,0 0 15,1 0-15,-1 0 0,21 0 0,-21 0 16,22 0-16,-22 0 0,21-21 16,0 0-16,1-1 0,-22 22 15,21-42-15,1 21 0,-22 0 0,21 0 16,0-22-16,-20 1 0,20 21 15,-21-22-15,0 1 0,22 0 0,-22-1 16,0 1-16,0 0 0,0-1 0,-21 1 16,0-21-16,0 20 0,0 1 15,0 0-15,0-1 0,0 1 0,0 21 16,0 0-16,0-1 0,-21 22 16,0 0-16,0 22 0,0-1 15,-1 21-15,-20 0 0,21 1 0,0 20 16,0-20-16,-1 20 0,22 1 15,-21-1-15,21-21 0,-21 22 16,21-22-16,0 22 0,0-22 0,0 0 16,0 1-16,0-1 0,0 0 0,21-20 15,0-1-15,-21 0 0,22-21 16,-1 21-16,0-21 0,21 0 0,-21 0 16,1 0-16,-1 0 0,0-21 15,21 21-15,-21-21 0,1 0 0,20-1 16,-21 1-16,0 0 0,0 0 0,22 0 15,-22-22-15,0 22 0,0 0 16,0 0-16,1 0 0,-1 0 16,-21-1-16,0 44 31,0-1-31,0 0 0,0 0 0,0 0 16,0 0-16,-21 22 0,21-22 15,0 0-15,0 0 0,0 0 0,0 1 16,0-1-16,0 0 0,21 0 15,0-21-15,0 0 0,0 0 16,0 0-16,1 0 0,-1 0 0,21 0 16,-21 0-16,22-21 0,-22 21 0,21-21 15,0 0-15,-20-1 0,20 1 16,0-21-16,-21 21 0,22-22 16,-22 1-16,0 0 0,21-1 0,-20 1 15,-1 0-15,0-1 0,0-20 16,0 21-16,0-22 0,1 1 0,-1-1 15,0 22-15,-21-1 0,0-20 0,0 42 16,0-22-16,0 22 0,0 0 16,-21 21-16,21 21 15,-21 0-15,-1 1 0,1 20 0,0 0 16,0 1-16,0 20 0,21 1 16,-21-22-16,21 21 0,-22 1 0,22-1 15,0 43-15,0-63 0,0 20 16,0-21-16,0 1 15,0-1-15,0-21 0,0 22 0,22-22 16,-1 0-16,-21 0 0,21-21 0,0 21 16,0-21-16,0 0 15,1 0-15,-1 0 0,0-21 0,0 21 16,0-21-16,0 0 0,1 0 0,-1-1 16,0 1-16,0 0 0,0-21 15,0 21-15,1-1 0,-1 1 16,0 0-16,0 0 0,-21 0 15,21 21-15,-21 21 16,0 0 0,0 0-16,0 0 0,0 1 0,0 20 15,0-21-15,0 0 16,0 0-16,0 1 0,0-1 16,0 0-16,0 0 0,21-21 15,1 0-15,-1 0 16,0 0-16,0 0 0,0 0 15,0-21-15,1 21 0,-1-21 16,0 0-16,0-1 0,0 1 16,0 0-16,1 0 0,-1 21 0,0-21 15,-21 0-15,0-1 0,21 22 0,-21 22 32,0-1-17,0 0-15,0 0 0,-21 0 16,21 0-16,0 1 0,0-1 0,0 0 15,0 0-15,0 0 16,0 0 0,21-21-16,0 0 15,0 0-15,-21-21 16,0 0-16,22 21 0,-22-21 0,21 0 16,-21 0-16,0-1 0,0-20 15,0 21-15,0 0 0,0 0 16,0-1-16,0 1 0,0 0 0,0 0 15,0 0-15,-21 21 16,21-21 15,21 21-15,0 0-16,0 0 0,0 0 16,0 0-16,1 0 15,-1 0-15,0 0 0,-21 21 0,0 0 16,21 0-16,-21 0 0,0 0 0,21 1 15,-21-1-15,0 0 0,0 0 16,0 0-16,0 0 0,0 22 0,0-22 16,0 0-16,0 0 0,0 0 15,0 1 1,21-22 15,1 0-31,-1 0 16,0-22-16,0 1 15,0 0-15,0 0 0,1 0 0,20 0 16,-21-1-16,0-20 0,0 21 16,1 0-16,-1 0 0,0 21 0,0-22 15,0 22 1,-21 22-16,0-1 16,0 0-16,0 0 0,0 0 15,0 0-15,-21 1 0,21-1 0,0 0 16,0 0-16,0 0 0,0 0 15,0 1-15,21-22 16,0 0 0,1 0-16,-1 0 0,0 0 15,0 0-15,0-22 16,0 1-16,1 0 0,-1 21 0,0-21 16,0 0-16,21 0 0,-20-1 0,-1 1 15,0 0-15,0 0 0,0 0 16,0 0-16,1 21 0,-22 21 31,0 0-15,0 0-16,0 0 0,0 0 0,0 1 15,-22-1-15,1 0 0,21 0 0,-21 0 16,21 0-16,0 1 16,-21-22-16,21 21 0</inkml:trace>
  <inkml:trace contextRef="#ctx0" brushRef="#br0" timeOffset="99142.39">22542 10160 0,'0'0'0,"-21"0"0,0 0 15,0 0-15,21-21 79</inkml:trace>
  <inkml:trace contextRef="#ctx0" brushRef="#br0" timeOffset="99353.78">21696 10160 0,'-21'0'0,"42"0"0,-85 0 0,43 0 16,42 0 15,0 0-31,1 0 0,-1 0 15,0 0-15,21 0 0,-21 0 16,22 0-16,-22 0 0,21 0 0,-21 0 16,1 0-16,-1 0 0,0 0 0,0 0 15,-21-21-15</inkml:trace>
  <inkml:trace contextRef="#ctx0" brushRef="#br0" timeOffset="99543.67">21145 9970 0,'0'0'0,"-84"0"16,63 0-16,-1 0 16,1 0-1,0 0-15,0 0 16,0 0-16,0 0 0,-1 0 0,1 0 15,-21 0-15,21 0 0</inkml:trace>
  <inkml:trace contextRef="#ctx0" brushRef="#br0" timeOffset="100674.72">381 12361 0,'-21'0'0,"42"0"0,-85 0 15,43 0-15,0 0 16,0 0-16,0 0 0,0 0 0,-1 0 16,1 0-16,42 0 15,22 0 1,-1 0-16,0 0 0,22 0 15,-1 0-15,22 0 0,0 0 0,-1 0 16,22 0-16,-21 0 0,21 0 16,-22 0-16,22 0 0,0 0 0,0-21 15,-21 21-15,20 0 0,-20 0 16,0-21-16,-1 21 0,1 0 0,-21 0 16,-1 0-16,1 0 0,-1 0 15,-21 0-15,-20 0 0,20 0 16,-21 0-16,0-21 0,0 21 0,-21-21 31</inkml:trace>
  <inkml:trace contextRef="#ctx0" brushRef="#br0" timeOffset="100991.66">1651 11938 0,'0'-21'16,"21"21"0,0 0-16,0 0 0,22 0 15,-22 0-15,21 0 0,-21 0 16,22 0-16,-22 0 0,21 0 0,1 0 16,-22 0-16,21 0 0,-21 0 15,22 21-15,-22 0 0,0 0 0,-21 1 16,0 20-16,0-21 0,0 21 0,-21 22 15,0-22-15,-22 1 0,1 20 16,21-21-16,-43 1 0,22 20 0,0-20 16,-22-1-16,22 21 15,-22-20-15,22-1 0,-22-21 0,22 22 16,0-22-16,-1 0 0,1 0 16,21-21-16</inkml:trace>
  <inkml:trace contextRef="#ctx0" brushRef="#br0" timeOffset="101795.09">2963 11367 0,'0'0'0,"-42"-43"16,21 43-16,0 0 15,-1 0-15,1 0 16,0 21-16,21 22 0,-21-22 16,0 21-16,21 1 0,0-1 15,0 0-15,0 1 0,0-22 0,0 21 16,21 0-16,0-20 0,0 20 16,0-21-16,1-21 0,20 21 0,-21 0 15,21-21-15,-20 0 0,20 0 0,0 0 16,1-21-16,-1 0 0,-21 0 15,21 0-15,22 0 0,-22-1 0,1-20 16,-1 21-16,0-21 0,-21-1 0,22 1 16,-1 0-16,-21-1 0,0-20 15,1 20-15,-22-20 0,0 21 16,0-1-16,0 1 0,0 0 0,0-1 16,0 22-16,-22 0 0,1 0 15,0 21-15,0 0 0,0 0 0,-22 0 16,22 0-16,-21 21 0,21 21 15,0 1-15,-22-1 0,22 21 0,0 1 16,0 21-16,0-22 0,21 22 0,0-22 16,-22 22-16,22 0 0,-21-22 15,21 22-15,0-1 0,0-20 16,0 21-16,0-22 0,0 1 0,0 20 16,0-20-16,0-22 0,0 22 0,-21-1 15,21-21-15,-21 1 0,0-1 16,0-21-16,21 22 0,-22-43 15,1 21-15,-21-21 0,21 0 0,0 0 16,-22 0-16,1-21 0,0-1 16,-1 1-16,1 0 0,0-21 0,-1 21 15,1-22-15,0 1 0,-1 0 0,1-1 16,0 22-16,20-42 0,1 20 16,0 1-16,21 0 0,0-1 0,0 22 15,0-21-15,21-1 0,22 22 16,-22 0-16,21 0 0,0 0 0,1 21 15,20 0-15,-20 0 0</inkml:trace>
  <inkml:trace contextRef="#ctx0" brushRef="#br0" timeOffset="102010.97">3535 12129 0,'0'0'0,"21"0"0,-21 42 16,0-21-16,0 0 0,0 0 0,0 22 15,0-22-15,0 21 0,0-21 0,-21 1 16,21-1-16,-21 21 0,-1-21 16,22 0-16,0 1 0,-21-22 0,21 21 15,-21-21-15,21-21 32,0-1-32,0 1 15,0 0-15,0-21 0</inkml:trace>
  <inkml:trace contextRef="#ctx0" brushRef="#br0" timeOffset="102191.87">3598 11896 0,'0'0'0,"0"21"47,0 0-31,0 0-1,0 0-15,0 1 16,21-22-16,1 0 16</inkml:trace>
  <inkml:trace contextRef="#ctx0" brushRef="#br0" timeOffset="102786.53">3810 12192 0,'0'21'0,"0"-42"0,0 63 16,0-20-16,0-1 0,0 0 0,0 0 16,-21 21-16,0-20 0,21-1 15,0 0-15,-22-21 16,22 21-16,0-42 31,0 0-31,0 0 16,22-1-16,-1-20 0,-21 21 0,21 0 15,0 0-15,0-1 0,-21-20 16,21 21-16,1 21 0,-1-21 0,0 0 16,0 21-16,0 0 0,0 0 15,1 21-15,-1-21 0,-21 21 16,0 0-16,21 0 0,-21 0 16,0 1-16,0-1 0,0 0 0,0 0 15,0 0-15,0 0 0,0 1 0,0-1 16,0-42 31,0-1-32,0 1-15,0 0 0,21 0 0,0 0 16,0 0-16,-21-22 0,22 22 0,-1 0 16,0 0-16,0 0 15,-21-1-15,21 1 0,0 0 0,1 21 16,-1 0-16,0 0 0,0 0 15,-21 21-15,21 0 0,-21 1 16,21-1-16,-21 0 0,0 0 0,0 0 16,0 0-16,0 1 0,0 20 0,0-21 15,0 0 1,0 0-16,0 1 0,0-1 16,22-21-16,-1 0 0,0 0 15,0 0 1,-21-21-16,0-1 0</inkml:trace>
  <inkml:trace contextRef="#ctx0" brushRef="#br0" timeOffset="103143.32">4572 12256 0,'0'0'0,"21"0"0,0 0 16,0 0-16,1 0 0,-1-22 16,0 22-16,0-21 0,0 0 0,0 21 15,1-21-15,-1 0 0,0 21 16,-21-21-16,21-1 0,-21 1 16,0 0-16,0 0 0,-21 21 15,0-21-15,0 21 0,-22 0 0,22 0 16,0 0-16,-21 0 0,20 0 15,1 21-15,0 0 0,0 0 0,0 0 16,0 1-16,-1-1 0,22 21 0,-21-21 16,21 22-16,0-22 0,0 0 15,0 21-15,0-21 0,0 1 0,0-1 16,21 0-16,1-21 0,-1 21 16,0-21-16,0 0 0,21 0 0,-20 0 0,20 0 15,-21 0-15,21 0 16</inkml:trace>
  <inkml:trace contextRef="#ctx0" brushRef="#br0" timeOffset="104812.43">5482 11324 0,'0'0'0,"0"-21"0,0 0 0,0-21 0,-21 20 15,21 1-15,0 42 32,0 1-32,0 20 0,0 0 15,0 1-15,0-1 0,0 21 0,0 1 16,0-1-16,0 1 0,-21-1 15,21 1-15,-21-1 0,21 1 0,-22-1 16,22 1-16,-21-1 0,0 1 0,21-1 16,0-20-16,0-1 0,0 0 15,0 1-15,0-22 0,0 0 0,0 0 16,21-21-16,0 0 16,22 0-16,-22 0 0,0-21 15,21 0-15,-20 0 0,20-22 16,-21 22-16,21-21 0,1 0 0,-1-1 15,-21-20-15,22 20 0,-1-20 0,-21-1 16,21 1-16,-20-1 0,-1 1 16,0 21-16,0-22 0,0 1 0,-21-1 15,21 1-15,-21 20 0,0-20 0,0 42 16,0-22-16,0 22 0,0 0 0,0 0 16,0 42-1,-21 0-15,0 0 16,21 22-16,-21-1 0,0 0 15,21 22-15,-21-22 0,21 22 16,-22-1-16,1 1 0,21-1 0,0-21 16,0 22-16,0-1 0,0-20 0,0 20 15,0-20-15,0-1 0,0 0 16,0 1-16,0-22 0,21 21 0,-21-21 16,22 0-16,-1-21 0,0 22 0,0-22 15,0 0-15,0 0 0,22 0 0,-22 0 16,0-22-16,21 1 0,-20 21 15,20-21-15,-21-21 0,0 21 0,22-1 16,-22 1-16,0-21 0,0 21 16,0 0-16,0-1 0,-21 1 15,0 0-15,22 0 0,-22 0 0,-22 42 47,22 0-47,-21 0 0,21 0 16,0 1-16,-21-1 0,0 0 0,21 0 15,0 21-15,-21-20 0,0-1 0,21 0 16,-22 0-16,22 0 0,-21 0 16,21 1-16,0-44 47,21 1-32,1 0-15,-1 0 0,-21 0 0,21 0 16,0-22-16,21 22 0,-20 0 0,-1 0 15,0 0-15,21-1 0,-21 1 0,1 0 16,-1 0-16,0 21 0,0 0 16,0 0-16,0 0 0,1 0 0,-22 21 15,21-21-15,-21 21 16,0 0-16,0 1 16,0-1-16,0 0 0,0 0 0,0 0 15,0 0-15,0 1 0,0-1 0,0 0 16,0 0-16,0 0 0,21 0 15,-21 1-15,21-22 16,0 0-16,0 0 0,1 0 16,-1 0-16,0 0 0,0 0 0,0 0 15,0-22-15,1 1 0,-1 0 0,0 0 16,0 21-16,0-21 0,0-22 16,1 22-16,-1 0 0,-21 0 0,0 0 15,21 0-15,-21-1 0,21 1 0,-21 0 16,0 0-16,0 0 15,0 42 17,-21 0-32,21 0 0,-21 0 15,21 1-15,0-1 0,0 0 0,0 0 16,0 21-16,0-20 0,0-1 16,0 0-16,0 0 0,0 0 15,0 0-15,0 1 0,0-1 16,21-21-16,0 0 15,0 0-15,0 0 16,1 0-16,-1 0 0,0 0 0,0-21 16,0-1-16,0 22 0,1-21 15,-1 0-15,0-21 0,0 21 0,0-1 16,0-20-16,22 0 0,-22-1 16,0 1-16,0 0 0,-21-1 0,21 1 15,1 0-15,-22-1 0,0-20 0,0 21 16,0-1-16,0 1 0,21 0 15,-21 20-15,0-20 0,0 21 0,21 0 16,-21-22-16,0 22 0,-21 42 31,21 1-15,-21-1-16,-1 0 0,22 21 0,0-21 16,0 22-16,-21-1 0,21 0 15,-21 1-15,21-1 0,0 0 0,0 22 16,-21-22-16,21 1 0,-21 20 15,21-21-15,0 1 0,0-1 0,0 0 16,0 1-16,0-22 0,0 21 0,0-21 16,0 1-16,0-1 0,0 0 15,21 0-15,-21 0 0,21-21 0,0 0 16,-21 21-16,21-21 0,1 0 0,-1 0 16,0 0-16,0 0 0,0 0 0,22-21 15,-22 0-15,0 21 0,0-21 16,21 0-16,-20 0 0,-1-1 0,0 1 15,21-21-15,-21 21 0,1-22 16,-1 22-16,-21-21 0,21 0 0</inkml:trace>
  <inkml:trace contextRef="#ctx0" brushRef="#br0" timeOffset="105053.29">7556 11811 0,'0'-21'0,"22"21"0,-1 0 15,0 0-15,0 0 0,0-21 16,0 21-16,22 0 0,-22-21 0,0 21 16,21 0-16,-20-22 0,20 22 15,-21 0-15,0-21 0,0 0 0,1 21 16,-1 0-16,0-21 0,0 21 15,-21-21-15</inkml:trace>
  <inkml:trace contextRef="#ctx0" brushRef="#br0" timeOffset="105453.06">6985 11705 0,'0'0'0,"0"21"0,0 1 15,21-22 1,0 0-16,0 0 15,1-22 1,-1 1 0,-21 0-16,0 0 0,0 0 15,0 0-15,-21-1 16,-1 22-16,1 0 16,0 0-16,0 0 15,0 0-15,21 22 0,-21-22 16,21 21-16,-22 0 0,22 0 15,0 0-15,0 0 16,0 1 0,22-1-16</inkml:trace>
  <inkml:trace contextRef="#ctx0" brushRef="#br0" timeOffset="107011.02">9292 11875 0,'0'0'0,"21"-22"0,-21 1 0,21 0 15,1 21-15,-1-21 0,-21 0 16,0 0-16,0-22 0,21 22 0,-21 0 16,0 0-16,0 0 0,0-1 0,0 1 15,0 0-15,-21 0 16,0 21-16,-1 0 0,1 0 16,0 0-16,0 21 0,-21-21 0,20 21 15,1 22-15,-21-22 0,21 0 16,0 21-16,-1 1 0,1-1 0,0 0 15,0 22-15,21-22 0,0 0 16,0 1-16,0 20 0,0-20 16,0-1-16,21 0 0,0 1 0,0-22 0,1 21 15,-1-21-15,21 0 0,-21 1 0,22-1 16,-1 0-16,0-21 16,1 0-16,-22 0 0,21 0 0,0 0 15,22 0-15,-22 0 0</inkml:trace>
  <inkml:trace contextRef="#ctx0" brushRef="#br0" timeOffset="107879.52">10096 12044 0,'0'-21'0,"0"42"0,0-63 0,0 20 16,0 1-16,-21-21 16,0 21-16,0 21 0,0 0 0,0 0 15,-1 0-15,-20 0 0,21 0 16,-21 21-16,20 0 0,-20 0 0,21 0 15,0 22-15,-22-22 0,22 21 0,0 1 16,21-22-16,-21 21 0,21 0 16,0-20-16,0-1 0,0 21 0,0-21 15,0 0-15,21 1 0,0-22 16,0 0-16,1 0 16,-1 0-16,21 0 0,-21 0 0,0-22 15,22 1-15,-22 21 0,21-21 0,-21-21 16,22 21-16,-22-1 0,0-20 15,0 21-15,0-21 0,1 20 16,-22-20-16,0 21 0,0 0 0,0 0 0,0-1 16,-22 44 15,1-1-31,21 0 0,-21 0 16,21 21-16,-21-20 0,21-1 0,0 21 15,0-21-15,0 0 0,0 1 16,0-1-16,0 0 0,0 0 0,21 0 15,0-21-15,0 0 0,1 0 16,20 0-16,-21 0 0,0 0 0,0 0 16,22 0-16,-22 0 0,0-21 15,0 0-15,0 0 0,1 0 0,-1-1 16,21-20-16,-42 21 0,0-21 16,0 20-16,0 1 0,0 0 15,0-21-15,0 21 0,0-1 16,0 1-16,0 42 31,0 1-31,0-1 0,0 0 0,0 0 16,0 0-16,0 0 0,-21 1 0,0 20 15,21-21-15,-21 0 0,21 0 16,0 1-16,0-1 0,-22 0 0,22 0 16,-21-21-16,21 21 15,0-42 16,0 0-31,0 0 16,0 0-16,21-22 0,1 22 0,-22 0 16,21-21-16,0 20 0,0-20 15,0 0-15,0 21 0,1-1 0,-1 1 16,0 0-16,0 0 0,0 0 0,22 21 16,-22 0-16,0 0 0,0 0 0,0 21 15,0 0-15,1 0 0,-1 0 16,0 1-16,0 20 0,0-21 0,-21 21 15,0-20-15,0 20 0,0-21 16,0 21-16,0-20 0,0-1 16,0 0-16,0 0 0,0 0 0,0 0 15,0 1-15,21-22 16,1 0 0,-22-22-16,21 22 15</inkml:trace>
  <inkml:trace contextRef="#ctx0" brushRef="#br0" timeOffset="108998.32">12001 11472 0,'0'0'0,"0"-42"0,0 0 16,0-1-16,0 22 0,0 0 0,0 0 15,0-21-15,0 20 0,-21 1 16,0 21-16,0 0 0,0 0 16,21 21-16,-21 1 0,-1-1 0,1 21 15,0 0-15,0 1 0,21 20 0,-21-20 16,21 20-16,-21 1 0,21-1 0,0-21 16,-22 22-16,1-1 0,21 1 15,-21-22-15,21 22 0,0-1 0,0-20 16,-21-1-16,21 0 0,-21 1 15,21-22-15,0 21 0,0-21 16,0 0-16,0 1 0,-21-22 0,21 21 16,0-42-1,0-1-15,0 1 16,0 0-16,21 0 16,-21-21-16,21 20 0,0-20 0,0 21 15,0-21-15,1 20 0,-1 1 0,0-21 16,21 21-16,-21 0 0,22 21 15,-22-22-15,21 22 0,-21 0 0,22 0 16,-22 0-16,21 22 0,-21-22 0,1 21 16,-1 0-16,0 0 0,-21 0 15,0 22-15,0-22 0,0 0 16,0 0-16,0 0 0,0 0 0,-21 1 16,0-1-16,-1 0 0,1 0 0,0 0 15,0-21-15,-21 21 0,20-21 16,1 0-16,-21 0 0,21 0 0,0 0 15,-1 0-15,-20 0 0,21 0 0,0 0 16,0 0-16,-1 0 0,1-21 0,0 21 16,21-21-16,-21 0 15,0 21-15,42 21 47,0 0-47,0-21 16,0 21-16,1-21 0,-1 22 0,0-22 15,0 21-15,21-21 0,-20 0 0,20 21 16,-21-21-16,21 21 0,1-21 16,-1 0-16,0 0 0,1 0 0,-1 0 15,0 0-15,1 0 0,-1 0 0,0 0 16,22 0-16,-22-21 0,-21 21 0,22-21 16,-1 0-16,0-1 0,1 22 15,-22-21-15,21-21 0,-21 21 0,22 0 16,-22-22-16,0 22 0,0-21 0,0-1 15,-21 22-15,0-21 0,22 21 16,-22 0-16,0-1 0,0 1 16,0 0-16,0 0 0,-22 21 15,1 0-15,0 0 0,0 0 0,0 21 16,21 0-16,-21 0 0,-1 22 16,1-22-16,0 0 0,21 21 0,-21-20 15,21-1-15,0 21 0,0-21 0,0 22 16,0-22-16,0 0 0,0 0 15,0 0-15,0 0 0,0 1 16,21-1-16,0-21 0,0 0 16,1 0-16,-1 21 0,0-21 0,0 0 15,0 0 1,0 0-16,1 0 0,-1-21 0,0 21 16,-21-21-16,21 21 0,0 0 0</inkml:trace>
  <inkml:trace contextRef="#ctx0" brushRef="#br0" timeOffset="109188.21">13208 12425 0,'0'0'0,"-21"0"16,21 21-16,-21-21 15,-1 0-15,1 0 16,21 21-1,-21-21-15</inkml:trace>
  <inkml:trace contextRef="#ctx0" brushRef="#br0" timeOffset="110687.3">1397 13399 0,'0'0'0,"0"21"0,0 21 16,0-21-1,21-21 1,0 0-1,0-21-15,1 0 0,-1 21 0,0-21 16,0 0-16,0-1 16,0 1-16,1 0 0,-1 0 0,0 0 15,0 21-15,-21-21 0,0-1 16,0 1-16,0 0 0,-21 21 16,0 0-16,0 0 0,-1 0 15,-20 0-15,0 0 0,21 0 0,-22 21 16,1 0-16,0-21 0,-1 22 15,1-1-15,0 0 0,20 21 0,1-21 16,0 1-16,0-1 0,21 0 16,0 0-16,0 0 0,0 0 15,0 1-15,0-1 0,21 0 0,0 0 16,22 0-16,-22 0 0,0 1 16,0-1-16,0 0 0,0 0 15,1 0-15,-1 0 0,-21 1 0,0-1 16,0 0-16,0 0 0,0 0 15,-21 0-15,-22 1 0,22-22 0,0 0 16,-21 21-16,20-21 0,-20 0 16,0 0-16,21 0 0,-22-21 15,1-1-15,21 22 0,-22-21 0,22 0 16,0 0-16,-21 0 0,21-22 16,-1 22-16,22 0 0,-21-21 0,21 21 15,-21-1-15,21-20 16,0 21-16,0 0 0,0 0 0,21-1 15,0 1-15,22 21 0,-22-21 16,21 0-16,1 21 0,-1 0 0</inkml:trace>
  <inkml:trace contextRef="#ctx0" brushRef="#br0" timeOffset="111004.27">1968 13293 0,'0'0'0,"0"21"31,-21 0-31,0-21 0,0 21 16,21 0-16,-21 22 0,0-22 0,-1 21 16,1-21-16,21 22 0,-21-1 15,0-21-15,21 22 0,-21-1 0,21-21 16,0 21-16,0-20 0,0-1 0,0 0 15,0 0-15,21 0 16,0-21-16,0 0 0,0 0 16,1 0-16,-1 0 15,0 0-15,0-21 0,0 0 0,0 21 16,-21-21-16,22 0 0,-22-1 16,21 1-16,-21 0 0</inkml:trace>
  <inkml:trace contextRef="#ctx0" brushRef="#br0" timeOffset="111176.18">1863 13631 0,'0'0'0,"21"0"31,0-21-15,0 21-16,21-21 15,-20 0-15,-1 0 0,0 21 0,21-21 16,-21-1-16,1 1 0,-1 0 15,0 0-15,-21 0 0,0 0 16</inkml:trace>
  <inkml:trace contextRef="#ctx0" brushRef="#br0" timeOffset="111331.08">1841 13314 0,'22'0'31,"-1"0"-16,0 0-15,0 0 0,0 0 0,0 0 16,22-21-16,-22 21 16,0 0-16,21 0 0,-20-21 0,20 21 15</inkml:trace>
  <inkml:trace contextRef="#ctx0" brushRef="#br0" timeOffset="111674.89">2879 13335 0,'0'-21'16,"0"0"-16,0 0 15,-22-1 1,1 22-16,0 0 0,-21 0 0,21 0 15,-1 0-15,-20 0 0,21 22 16,-21-1-16,20 0 0,1 0 0,-21 0 16,21 0-16,0 22 0,-1-22 15,22 21-15,0 1 0,0-22 16,0 21-16,0 0 0,0-20 16,0-1-16,22 0 0,-1 0 0,0 0 15,0 0-15,21-21 0,-20 0 0,20 0 16,-21 0-16,21 0 0,-20 0 15,-1 0-15,21 0 0,-21 0 0,22 0 16</inkml:trace>
  <inkml:trace contextRef="#ctx0" brushRef="#br0" timeOffset="111893.76">3260 13822 0,'0'0'0,"0"21"15,0 0-15,0 0 16,0 1-16,0-1 0,-22 0 16,22 0-16,-21 0 0,0 0 15,0 22-15,0-22 0,0 0 0,-22 0 16,22 22-16,0-22 0,-21 0 0,20 0 16,-20-21-16,21 21 0,0-21 15,-22 0-15,22 0 0,0 0 0</inkml:trace>
  <inkml:trace contextRef="#ctx0" brushRef="#br0" timeOffset="112406.98">4127 13293 0,'0'0'0,"0"-21"0,0 42 31,0 0-16,0 21-15,0-21 0,0 22 16,0-1-16,0 0 0,-21 1 16,0 20-16,21-20 0,-21-1 0,0 0 15,0 1-15,21-1 0,-22-21 16,22 21-16,-21-20 0,21-1 0,0 0 16,0 0-16,0-42 31,0 0-31,21 0 0</inkml:trace>
  <inkml:trace contextRef="#ctx0" brushRef="#br0" timeOffset="112636.85">4466 13335 0,'21'-21'16,"-42"42"-16,42-63 0,0 42 0,-21 21 31,0 0-31,0 0 0,0 22 15,-21-1-15,21-21 0,-21 21 0,21 1 16,0-1-16,0 0 0,-21 1 16,0-1-16,21 0 0,-21-20 0,21 20 15,-22-21-15,22 0 0,0 0 0,0 1 16,-21-1-16,0 0 16,0-21-1,0 0-15</inkml:trace>
  <inkml:trace contextRef="#ctx0" brushRef="#br0" timeOffset="113147.56">4000 13801 0,'22'0'16,"-1"0"-16,0 0 0,0-21 0,0-1 15,22 22-15,-1-21 0,0 0 16,1 0-16,-1 0 0,21 0 15,-20-1-15,20 1 0,-20 0 0,20-21 16,-21 21-16,1-1 0,-1 1 16,0 0-16,-20 0 0,-1 21 0,0-21 15,0 21-15,0 0 0,-21 21 32,0 0-32,0 21 0,-21-20 15,21-1-15,-21 21 0,21-21 0,-21 22 16,21-1-16,-21-21 0,21 21 15,-22-20-15,22 20 0,-21-21 0,21 0 16,0 0-16,0 1 0,0-1 0,0 0 31,21-21-31,1 0 0,-1 0 16,0-21-16,0 21 0,0-21 0,0-1 16,1 1-16,-1 0 0,0 0 15,0 0-15,0-22 0,0 22 0,-21-21 16,0 21-16,0-22 0,0 1 0,0 21 15,0-21-15,-21 20 0,21 1 16,-21 0-16,0 0 0,0 21 0,0 0 16,-22 0-16,22 0 0,0 0 15,-21 21 1,20-21-16,22 21 0,0 0 0,0 1 16,0-1-16,0 0 15,0 0-15,22-21 0,-1 0 16,0 21-16</inkml:trace>
  <inkml:trace contextRef="#ctx0" brushRef="#br0" timeOffset="113531.34">5292 13483 0,'21'-21'15,"-21"42"1,0 0-16,0 1 15,-21 20-15,-1-21 0,22 0 16,-21 22-16,21-22 0,-21 21 0,21-21 16,0 0-16,0 22 0,0-22 15,-21 0-15,21 0 0,0 22 0,0-22 16,0 0-16,21-21 16,0 0-16,0 0 15,1 0-15,-1-21 0,0 0 16,0 21-16,0-22 0,0 1 0,22-21 15,-22 21-15,0 0 0,0-22 16,0 22-16,-21-21 0,0 21 0,22-22 16,-22 22-16,0-21 0,0 21 15,0-1-15,0 1 0,0 0 0,0 0 16,0 0 0,21 21 15</inkml:trace>
  <inkml:trace contextRef="#ctx0" brushRef="#br0" timeOffset="114079.02">5778 13441 0,'22'21'16,"-22"0"-16,0 0 15,0 1 1,0-1-16,0 0 0,0 0 0,0 0 15,0 0-15,0 1 0,0 20 0,0-21 16,-22 0-16,22 0 0,-21 1 0,21-1 16,-21 0-16,21 0 0,-21 0 15,21 0-15,-21 1 0,0-22 16,21 21-16,0-42 31,0-1-31,0 1 16,0 0-16,0 0 0,0 0 0,21-22 15,0 22-15,0-21 0,0 0 16,0 20-16,1-20 0,-1 21 16,0 0-16,0-22 0,0 43 0,0-21 15,1 0-15,-1 21 0,0 0 0,0 0 16,0 0-16,-21 21 16,0 0-16,0 1 15,-21-1-15,0 0 0,0-21 16,0 21-16,-1-21 0,1 21 15,0-21-15,0 0 0,0 21 0,0-21 16,-1 0-16,1 22 16,21-1-16,0 0 15,0 0-15,0 0 16,21 0-16,-21 1 16,22-22-16,-22 21 0,21 0 0,0 0 15,-21 0-15,21-21 16,0 21-16,0-21 15,-21 22-15,22-22 16,-1 0 0</inkml:trace>
  <inkml:trace contextRef="#ctx0" brushRef="#br0" timeOffset="114544.28">6583 13589 0,'0'-21'0,"0"0"15,0 0-15,0-1 16,-21 22-16,-1 0 0,1 0 16,0 0-16,0 0 0,0 0 15,0 0-15,-1 0 0,22 22 16,-21-22-16,0 21 0,0 0 0,0 0 15,21 0-15,-21 0 16,21 1-16,-22-22 0,22 21 0,0 0 16,0 0-1,0 0-15,22-21 0,-1 0 16,0 21-16,0 1 16,0-22-16,0 21 0,-21 0 0,22-21 15,-1 21-15,-21 0 0,0 0 16,0 1-1,-21-1 1,-1-21-16,1 0 0,0 0 0,0 0 16,0 0-16,0 0 15,-1 0-15,1 0 0,0 0 16,0 0-16,0 0 16,21-21 15,21 21-16</inkml:trace>
  <inkml:trace contextRef="#ctx0" brushRef="#br0" timeOffset="114786.14">6625 13970 0,'0'0'0,"21"0"0,0 21 0,1-21 15,-22 21-15,21 1 16,0-1 0,-21 0-16,0 0 15,0 0-15,0 0 0,0 1 16,-21-1-16,21 0 0,-21-21 0,-22 21 16,22 0-16,0 0 0,-21 1 15,20-1-15,1 0 0,-21 0 0,0 0 16,20-21-16,1 0 0,-21 21 0</inkml:trace>
  <inkml:trace contextRef="#ctx0" brushRef="#br0" timeOffset="115778.67">7429 13441 0,'0'-21'16,"-21"21"-16,0 21 31,21 0-31,0 0 0,0 22 16,0-1-16,0-21 0,0 21 15,-21 1-15,21-1 0,0 0 16,-21-20-16,21 20 0,0-21 0,0 0 16,0 0-16,0 1 0,0-1 15,0 0-15,-21-42 32,21 0-32,0-1 0,0 1 15,0 0-15,0 0 0,0-21 16,0 20-16,0-20 0,0 0 0,0-1 15,0 1-15,21 0 0,-21-1 16,0 22-16,0-21 0,21 21 0,-21 0 16,21-1-16,-21 1 0,21 21 15,0 0-15,1 0 16,-22 21-16,0 1 0,21 20 16,0-21-16,-21 21 0,21 1 0,-21-1 15,21-21-15,-21 22 0,21-1 0,-21-21 16,0 21-16,22-20 0,-1-1 15,-21 0-15,21 0 0,0-21 16,0 0-16,0 0 0,1 0 16,-1-21-16,0 0 15,-21 0-15,0-1 0,21 1 0,0 0 16,-21 0-16,0-21 0,21 20 0,1-20 16,-1 0-16,-21-1 0,21 1 15,-21 0-15,21 21 0,-21-22 16,0 22-16,21 0 0,-21 42 15,0 0 1,0 0-16,0 1 0,0 20 16,0 0-16,0 1 0,0-1 0,0 0 15,-21-21-15,21 22 0,0-1 0,0 0 16,0-20-16,0 20 0,0-21 16,-21 0-16,21 0 0,0 1 0,0-1 15</inkml:trace>
  <inkml:trace contextRef="#ctx0" brushRef="#br0" timeOffset="116030.52">8234 13441 0,'0'0'0,"0"-21"16,0 42-1,0 0-15,0 0 0,0 0 0,0 1 16,0 20-16,-21-21 0,21 21 16,0-20-16,-22 20 0,22-21 0,0 21 15,-21-20-15,21-1 0,0 0 16,0 0-16,0 0 0,0 0 16,-21-21-16,21 22 0,21-44 31,0 1-31</inkml:trace>
  <inkml:trace contextRef="#ctx0" brushRef="#br0" timeOffset="116787.99">8445 13589 0,'0'-21'15,"0"0"-15,0 0 16,0 42 31,0 0-47,0 0 0,0 0 15,0 0-15,-21 1 0,21-1 0,0 0 16,0 0-16,0 0 16,0 0-16,-21 1 0,21-1 0,-21 0 15,21 0-15,0 0 0,-21 0 16,0 1-16,21-1 16,0 0-1,0-42 16,0 0-15,0-1-16,0 1 0,21 0 0,-21 0 16,21-21-16,-21 20 0,21 1 0,-21-21 15,21 0-15,-21 20 0,0-20 16,21 21-16,1-21 0,-22 20 16,0 1-16,21 0 0,-21 0 0,21 21 15,0 0-15,0 0 16,0 21-16,-21 0 15,0 0-15,22 22 0,-1-22 0,-21 0 16,21 21-16,-21 1 0,0-22 16,21 21-16,-21-21 0,21 22 0,-21-22 15,0 0-15,0 0 0,21 0 0,-21 1 16,22-22-16,-22 21 0,21-21 31,-21-21-15,21-1-16,-21 1 0,0 0 0,0 0 15,0 0-15,0 0 0,21-22 0,-21 22 16,0-21-16,0-1 0,21 22 16,-21-21-16,0 21 0,0 0 0,0-1 15,0 1-15,0 0 0,0 0 0,0 42 47,21 0-47,1 0 16,-1 1-1</inkml:trace>
  <inkml:trace contextRef="#ctx0" brushRef="#br0" timeOffset="117179.17">9080 13547 0,'0'-43'15,"0"22"1,0 0-1,0 42 1,0 0-16,0 1 16,0-1-16,-21 0 0,21 0 15,0 0-15,0 22 0,0-22 16,0 21-16,0-21 0,0 0 0,0 1 16,0-1-16,0 0 0,0 0 15,21 0-15,1 0 16,-1-21-16,0 0 0,0 0 15,0 0-15,0-21 16,-21 0-16,22 0 0,-1 0 0,-21-22 16,21 22-16,0 0 0,-21-21 15,0 21-15,0-22 0,0 22 0,0 0 16,0-21-16,0 20 0,0 1 16,0 0-16,0 0 15</inkml:trace>
  <inkml:trace contextRef="#ctx0" brushRef="#br0" timeOffset="117419.03">9377 13462 0,'21'0'0,"0"0"15,0 0-15,-21-21 16,21 21 0,1 0-16,-1 0 15,0 0-15,0 0 16,-21-21-16,21 21 0,0 0 0,1 0 16,-1 0-16,0 0 15</inkml:trace>
  <inkml:trace contextRef="#ctx0" brushRef="#br0" timeOffset="117619.92">9546 13441 0,'0'0'0,"0"21"0,-21-21 16,0 21-16,21 0 0,-21-21 15,21 22-15,0-1 0,-22 21 0,22-21 16,-21 0-16,21 1 0,-21-1 0,21 21 15,0-21-15,0 0 0,-21 1 16,21-1-16,0 0 0,0 0 16,0 0-16,0 0 15,21-21 1,0-21 0</inkml:trace>
  <inkml:trace contextRef="#ctx0" brushRef="#br0" timeOffset="117907.76">9969 13441 0,'-21'0'32,"0"21"-32,0 0 0,0 0 15,0 22-15,-1-22 0,1 0 0,0 21 16,0-20-16,21 20 0,-21-21 15,0 43-15,21-22 16,0-21-16,0 0 0,0 0 0,0 1 16,0-1-16,0 0 0,0 0 15,21-21-15,0 0 0,0 0 16,0 0-16,0 0 0,1 0 16,-1 0-16,0 0 0,0-21 0,0 0 15,0 0-15,-21-1 0,0 1 16,22 21-16,-22-21 0</inkml:trace>
  <inkml:trace contextRef="#ctx0" brushRef="#br0" timeOffset="118111.64">9758 13716 0,'0'0'0,"-21"0"0,21 21 15,21-21 16,0 0-31,0 0 0,0-21 16,0 21-16,1-21 0,-1 21 0,0-21 16,0 21-16,0-21 0,0-1 0,1 1 15,-1 0 1,-21 0-16,0 0 0</inkml:trace>
  <inkml:trace contextRef="#ctx0" brushRef="#br0" timeOffset="118278.51">9885 13441 0,'21'0'31,"0"0"-31,0 0 16,0 0-16,1 0 0,-22-21 15,21 21-15,0 0 0,0 0 16</inkml:trace>
  <inkml:trace contextRef="#ctx0" brushRef="#br0" timeOffset="118728.26">10583 13441 0,'0'0'0,"-21"0"31,0 0-15,0 0-16,0 0 0,-1 21 15,1-21-15,0 21 0,0-21 16,0 21-16,0 1 0,21-1 16,0 0-16,0 0 15,0 0-15,0 0 16,21-21-16,-21 22 15,21-22-15,0 21 0,0-21 0,-21 21 16,21-21-16,1 21 0,-1-21 0,-21 21 16,0 0-16,0 1 15,0-1-15,0 0 0,0 0 16,0 0-16,-21-21 16,-1 21-16,1-21 0,0 0 0,0 0 15,0 22-15,0-22 16,-1 0-16,1 0 0,0 0 15,0 0-15,21-22 16,0 1 0,21 0-1,0 21 1</inkml:trace>
  <inkml:trace contextRef="#ctx0" brushRef="#br0" timeOffset="118954.13">10731 13991 0,'0'21'16,"0"1"-16,0-1 0,-21 0 16,21 0-16,-21-21 15,21 21-15,-21-21 0,21 21 0,-21 1 16,0-1-16,-1 0 0,1 0 15,0 0-15,0 0 0,0 1 16,0-1-16,-1-21 0,1 21 16,0-21-16</inkml:trace>
  <inkml:trace contextRef="#ctx0" brushRef="#br0" timeOffset="119746.46">11536 13695 0,'0'0'0,"-21"-21"0,21 0 0,0-1 16,0 1-16,0 0 0,0 0 16,-22 21-1,22 21-15,0 0 16,0 0-16,0 1 0,-21 20 15,21-21-15,-21 21 0,21-20 0,0 20 16,0-21-16,-21 0 0,21 22 16,-21-22-16,21 0 0,-21-21 0,21 21 15,0 0-15,0-42 32,0 0-17,0 0-15,0 0 0,0-1 16,21-20-16,-21 21 0,21-21 15,-21-1-15,0 22 0,21-21 0,0-1 16,-21 22-16,21-21 0,-21 21 0,0 0 16,22-1-16,-1 22 0,0 0 15,0 0 1,0 22-16,-21 20 0,21-21 0,1 21 16,-22-20-16,21 20 0,-21-21 0,21 21 15,0 1-15,-21-22 0,0 0 16,21 0-16,-21 0 0,21 1 0,-21-1 15,22-21-15,-1 0 16,0 0-16,0 0 16,-21-21-16,21-1 15,0 1-15,-21-21 0,0 21 0,22 0 16,-1-22-16,0 22 0,-21-21 0,21-1 16,0 1-16,-21 21 15,21 0-15,-21 0 0,22-1 0,-22 1 16,0 42-16,0 1 15,0-1-15,0 0 0,0 0 16,0 21-16,0 1 0,0-22 0,0 21 16,0-21-16,0 22 0,0-22 0,0 21 15,0-21-15,0 1 0,0-1 16,0 0-16,0 0 0</inkml:trace>
  <inkml:trace contextRef="#ctx0" brushRef="#br0" timeOffset="120101.25">12594 13589 0,'0'0'0,"21"-21"0,0 0 0,-21 0 16,22 21-16,-44 0 16,1 0-1,0 21-15,0-21 0,0 21 16,0-21-16,-1 21 0,1 0 0,0 0 15,0 1-15,0-1 0,0-21 0,21 21 16,0 0-16,0 0 0,0 0 16,0 1-16,0-1 0,21 0 15,0 0-15,0 0 16,0 0-16,0-21 0,1 22 0,-1-22 16,0 21-16,-21 0 15,0 0-15,-21-21 31,0 21-31,-1-21 0,1 0 16,-21 0-16,21 0 0,0 0 0,-1 0 16,1 0-16,0 0 0,0 0 0,21-21 15</inkml:trace>
  <inkml:trace contextRef="#ctx0" brushRef="#br0" timeOffset="120494.92">13483 13864 0,'0'0'16,"21"0"-16,0 0 0,1 0 15,-1 0-15,0 0 16,0-21-16,0 0 15,0 0-15,1 0 0,-22-1 16,21 1-16,-21 0 0,21 0 16,0-21-16,-21 20 0,0 1 15,0-21-15,0 21 0,0 0 0,0-1 16,0 1-16,-21 21 16,0 0-16,0 21 15,-1 1-15,-20-1 0,42 21 16,-42-21-16,42 22 0,-21-1 0,-1-21 15,22 21-15,0 1 0,-21-22 16,21 0-16,0 21 0,0-20 16,0-1-16,21 0 0,1 0 0,-1-21 15,0 0-15,0 0 0,0 0 16,0 0-16,1 0 0,-1 0 16,21-21-16,-21 0 0</inkml:trace>
  <inkml:trace contextRef="#ctx0" brushRef="#br0" timeOffset="121202.51">14436 13102 0,'0'0'0,"0"-42"0,0 0 0,0-1 16,0 22-16,0 0 0,0 0 16,0 0-16,0 42 15,-22 0 1,22 21-16,-21 1 0,0-1 15,0 0-15,0 1 0,0 20 0,21-21 16,0 22-16,-22-22 0,22 22 0,0-22 16,-21 22-16,21-22 0,0 0 15,0 1-15,0-1 0,0-21 0,0 21 16,0-20-16,0 20 0,0-21 0,0 0 16,0 0-16,0 1 0,21-22 46,1 0-46,-1-22 0,0 22 0,0-21 16,21 0-16,-20 0 0,-1 0 16,0 0-16,21-22 0,-21 22 0,1 0 15,-1-21-15,0 20 0,0 1 0,0 21 16,-21 21 15,0 1-31,0-1 16,0 0-16,21-21 15,1 0 1,-1-21 15,-21 0-15,0-1-16,21 22 0,-21-21 0,0 0 16,0 0-16,0 0 0,0 0 15,0-1-15,-21 22 16,0 0-16,21 22 15,-22-1-15,1 0 0,0 0 16,0 21-16,21-20 0,-21-1 0,21 21 16,-21-21-16,21 22 0,0-22 15,0 0-15,0 0 0,0 0 0,0 0 16,0 1-16,0-1 0,21-21 16,0 21-16,0-21 15,0 0-15,0 0 0,1 0 16,-1 0-16,0 0 0,0 0 0,0-21 15,0 0-15,1-1 0,-1 1 16,0 0-16,0 0 0,0 0 0,-21 0 16,21-22-16,1 22 0,-22-21 0</inkml:trace>
  <inkml:trace contextRef="#ctx0" brushRef="#br0" timeOffset="121518.33">14224 13229 0,'0'0'0,"-42"0"0,-1 0 15,64-21 17,1 21-32,-1 0 0,0-21 0,21 21 15,1 0-15,-22 0 0,21 0 0,0 0 16,1-21-16,-1 21 0,0 0 15,1 0-15,-1 0 0,-21 0 0,22-21 16,-22 21-16,0 0 0,0 0 0,0 0 16,0 0-16,1 0 0,-1 0 31</inkml:trace>
  <inkml:trace contextRef="#ctx0" brushRef="#br0" timeOffset="122434.87">18500 13631 0,'-22'0'0,"1"0"16,0 0-16,0 0 15,21-21-15,0 0 16,0 0-16,0 0 16,0 0-16,0-1 0,0 1 15,0 0-15,0 0 16,0 0-16,0 0 0,0-1 0,0 1 16,0 0-16,0 0 0,-21 0 15,0 21-15,-1-21 0,1 21 16,0 0-16,-21 0 0,21 0 0,-1 0 15,-20 0-15,21 0 0,-21 0 0,20 21 16,-20 0-16,21 0 0,-21 0 16,20 0-16,1 22 0,0-22 0,0 21 15,0-21-15,21 1 0,0 20 16,-21-21-16,21 21 0,0-20 0,0-1 16,0 0-16,0 0 15,21-21-15,0 0 16,21 0-16,-21 0 0,1 0 0,20 0 15,0-21-15,-21 0 0,22 21 0,-1-43 16,0 22-16,1 0 0,-1-21 16,22-1-16,-22 22 0,0-21 0,1 0 15,-1-1-15,0-20 0,22 20 0,-43-20 16,21 21-16,1-22 0,-22 1 16,21-1-16,-21 22 0,0-22 0,-21-20 15,0 62-15,0-20 16,0 21-16,-21 21 15,0 21 1,0 0-16,0 22 0,0-1 16,-1 0-16,22 22 0,0-22 0,-21 22 15,21-1-15,0 1 0,0-1 0,0-21 16,0 22-16,0-22 0,0 1 16,0-1-16,0 0 0,0 1 0,21-22 15,1 0-15,-1 0 0,0 0 0,0-21 16,0 0-16,0 0 0,1 0 15,-1 0-15,21 0 0,-21 0 0,0-21 16,1 0-16,-1 0 0</inkml:trace>
  <inkml:trace contextRef="#ctx0" brushRef="#br0" timeOffset="122802.66">19219 13272 0,'0'21'15,"0"-42"-15,-21 42 0,21 0 0,0 0 16,21-21 0,0 0-16,1 0 15,-1 0-15,0 0 0,0 0 0,21 0 16,-20-21-16,20 21 0,-21-21 16,21 21-16,-20-21 0,-1-1 15,0 22-15,0-21 0,0 0 0,-21 0 16,0 0-16,0 0 0,0-1 15,0 1-15,-21 21 0,0 0 16,0 0-16,0 0 0,-1 0 0,1 0 16,0 21-16,0-21 0,0 22 15,0 20-15,-1-21 0,1 0 0,21 0 16,-21 22-16,21-22 0,0 0 0,0 0 16,0 0-16,21 1 0,0-1 15,1 0-15,20-21 0,-21 0 0,21 0 16,1 0-16,20 0 0,-20 0 15,20 0-15,-21-21 0,22 21 16,-1-21-16</inkml:trace>
  <inkml:trace contextRef="#ctx0" brushRef="#br0" timeOffset="123338.82">20595 12615 0,'0'0'16,"0"-42"-16,0 0 0,0 21 0,-21-22 15,0 22-15,0 0 0,-1 21 0,1 0 0,0 0 16,0 0-16,-21 21 0,20 0 16,-20 22-16,21-1 0,-21 21 0,20 1 15,-20-1-15,21 22 0,-21 0 16,20-1-16,-20-20 0,21 21 16,-21-1-16,20 1 0,-20 0 0,21-1 15,-43 86-15,22-86 16,21 1-16,-21 0 0,20-1 0,-20 1 15,0-22-15,21 22 0,-1 0 0,-20-22 16,21 22-16,0-22 0,0 1 0,-1-1 16,22-20-16,0-1 0,0 0 15,0-20-15,0-1 0,0 0 0,22 0 16,-1-21-16,0 0 0,0 0 16,21 0-16,1-21 0,-22 0 0,21 0 15,1-22-15,20 1 0,-21 0 16,1-1-16,-1 1 0,22-22 0,-22 1 15,0-1-15,-21 1 0,22-1 0,-22 1 16,-21-1-16,0 1 0,0-1 16,0 1-16,-21-1 0,0 1 0,-1-1 15,-20 22-15,0 0 0,21-1 0,-22 1 16,-20 21-16,20-21 0,1 20 16,0 22-16,21-21 0,-22 21 0,22-21 15,0 21-15,0 0 0,42 0 31,0 0-31,0 0 16,22 0-16,-1 0 0,0 0 0,1 0 16,20 0-16,-21 0 0,22-21 15,-1 21-15,1-21 0</inkml:trace>
  <inkml:trace contextRef="#ctx0" brushRef="#br0" timeOffset="124719.16">20913 13166 0,'0'0'0,"0"-21"0,0-1 15,0 1-15,0 0 0,-22 0 16,1 21-16,0-21 0,0 21 16,0 0-16,-22 0 0,22 21 15,-21 0-15,21 0 0,-22 0 16,22 1-16,-21-1 0,21 21 0,0-21 16,-1 22-16,1-22 0,0 21 0,21-21 15,-21 0-15,21 1 0,0-1 16,0 0-16,0 0 0,0 0 0,21-21 15,0 0-15,0 0 16,1 0-16,-1 0 0,0 0 16,0 0-16,0-21 0,0 0 0,22 21 15,-22-21-15,0 0 0,0-1 0,0 1 16,1-21-16,-1 21 0,0 0 16,0-22-16,0 22 0,0 0 0,1 0 15,-1 0-15,-21-1 0,0 44 31,0 20-15,0-21-16,-21 0 0,-1 0 0,22 22 16,-21-22-16,21 21 0,0-21 15,0 1-15,0-1 0,0 0 0,0 0 16,0 0-16,0 0 0,0 1 0,21-22 16,1 0-16,-1 0 0,0 0 15,0 0-15,0 0 0,0 0 16,1 0-16,-1-22 0,0 1 15,0 21-15,0-21 0,0 0 0,1 0 16,-1 0-16,-21-1 0,21 1 16,0 0-16,0-21 0,-21 21 0,0-1 15,0 1-15,0 0 0,0 0 16,0 0-16,0 42 31,0 0-31,0 0 0,0 0 16,0 1-16,0 20 0,0-21 0,0 0 15,0 0-15,0 1 0,0-1 16,0 0-16,0 0 0,0 0 0,0 0 16,21-21-16,1 0 0,-1 0 15,0 0-15,21 0 0,-21 0 16,22 0-16,-22 0 0,21-21 16,-21 21-16,22-21 0,-22 0 0,21 0 15,-21 0-15,22-1 0,-22 1 0,0 0 16,0 0-16,0-21 0,-21 20 15,0 1-15,22 0 0,-22 0 0,0 0 16,-22 42 15,22 0-31,-21 0 0,0 0 0,21 1 16,-21-1-16,21 21 0,0-21 16,0 0-16,-21 22 0,21-22 15,0 0-15,0 0 0,0 0 0,0 1 16,21-1-16,0-21 15,0 0-15,0 0 0,1 0 0,20 0 16,-21 0-16,21 0 0,-20 0 0,20-21 16,0-1-16,-21 1 0,22 0 15,-1 0-15,0-21 0,-20 20 0,20-20 16,0 0-16,1-1 0,62-126 16,-83 127-16,20-22 15,-21 1-15,0-1 0,0 22 16,-21 0-16,0-1 0,22 1 0,-22 0 0,0 20 15,0 1-15,0 0 16,-22 21 0,1 21-16,0 0 0,0 1 0,0 20 15,0 0-15,-1 22 0,1-22 16,21 22-16,-21-22 0,0 21 0,21 1 16,0-22-16,-21 1 0,21 20 15,0-21-15,-21 1 0,21-22 0,0 21 16,0-21-16,0 22 0,0-22 0,21 0 15,0 0-15,0 0 0,0-21 16,0 0-16,1 0 0,-1 0 16,0 0-16,0-21 0,21 0 15,-20 0-15,20 0 0,-21 0 0,21-1 16,-20 1-16,20-21 0,-21 0 16,21-1-16,-20 1 0,-1 0 0,21-1 15,-42 1-15,21-22 0,0 22 16,1 0-16,-22-22 0,21 22 0,-21 0 15,0-1-15,0 22 0,0 0 0,0 0 16,0 0-16,-21 42 16,-1 0-1,1 21-15,0 1 0,0-1 0,0 21 16,0-20-16,-1 20 16,1 1-16,0-22 0,0 22 0,0-22 15,0 21-15,21-20 0,0-22 0,0 21 16,0-21-16,0 22 0,0-22 15,0 0-15,0 0 0,21-21 16,0 0-16,0 0 0,0 0 16,0 0-16,1-21 0,-1 21 15,0-21-15,-21 0 0,21 0 0</inkml:trace>
  <inkml:trace contextRef="#ctx0" brushRef="#br0" timeOffset="124902.61">22712 13081 0,'0'0'0,"-21"0"0,-22 21 16,43 0-1,21-21-15,1 0 16,20 0-16,-21 0 0,21 0 16,-20 0-16,41 0 0,-21 0 0,1 0 15,20 0-15,-20-21 0,-1 0 0,21 21 16,-20-21-16</inkml:trace>
  <inkml:trace contextRef="#ctx0" brushRef="#br0" timeOffset="125634.99">24596 13081 0,'21'0'16,"0"-21"-16,0 21 0,0-21 15,22 21-15,-22-21 0,0-1 0,21 1 16,-21 0-16,22 21 0,-22-21 0,0-21 16,0 20-16,0 1 0,1 0 15,-22 0-15,0-21 0,0 20 0,-22 1 16,1 0-16,-21 0 0,21 0 16,-43 21-16,22 0 0,0-21 0,-22 21 15,22 0-15,-22 0 0,22 21 0,0-21 16,-22 21-16,43 0 0,-21 21 15,-1-20-15,22 20 0,21-21 0,0 21 16,0 1-16,0-22 0,0 21 16,21 1-16,22-1 0,-22-21 15,0 21-15,21 1 0,-21-1 0,22 0 16,-22 1-16,21-1 0,-21-21 0,1 22 16,-22-1-16,0 0 0,0-21 15,0 22-15,-22-22 0,1 21 0,0-21 16,-21 1-16,-1-22 0,1 21 0,0-21 15,-22 0-15,22 0 0,-22 0 16,1 0-16,-1-21 0,22 21 0,-21-22 16,20 1-16,1 0 0,0-21 15,20 21-15,1-1 0,0-20 16,21 21-16,0 0 0,0-22 0,0 1 16,42 21-16,-20-21 0,-1 20 15,21 1-15,0 0 0,1 0 0,-1 0 16,0 21-16,1 0 0,-22 0 0,21 21 15,-21 0-15,22 21 0,-22-20 16,0 20-16,0-21 0,-21 21 0,21 1 16,-21-22-16,22 21 0,-22-21 0,0 22 15,0-22-15,0 0 0,0 0 16,21 0-16,-21 1 0,0-1 0,21-21 16,0 0-16,0 0 15</inkml:trace>
  <inkml:trace contextRef="#ctx0" brushRef="#br0" timeOffset="125968.46">24786 13420 0,'21'0'31,"0"0"-31,1 0 16,-1-21-16,0 21 0,0 0 15,0 0-15,0-22 16,1 1-16,-1 0 16,-21 0-16,0 0 15,-21 21-15,-1 0 16,1 0-16,-21 0 0,21 0 0,-22 0 16,22 21-16,-21 0 0,0 0 0,20 0 15,1 1-15,0-1 16,-21 21-16,42-21 0,-21 0 0,21 1 15,0-1-15,0 0 0,0 0 16,21 0-16,0-21 0,0 21 0,0-21 16,22 0-16,-22 0 0,21 0 0,-21 0 15,22 0-15,-1 0 0</inkml:trace>
  <inkml:trace contextRef="#ctx0" brushRef="#br0" timeOffset="126211.42">25463 13335 0,'0'0'0,"0"-42"0,0-1 16,-21 43 0,0 0-16,0 0 0,0 0 0,0 0 15,-22 0-15,22 22 0,0-1 0,-21 0 16,20 21-16,-20-21 0,21 1 16,0 20-16,0 0 0,-1-21 0,22 1 15,0 20-15,-21-21 0,21 0 16,0 0-16,0 1 0,0-1 15,0 0-15,21 0 0,1-21 0,-1 0 16,0 0-16,0 0 0,21 0 0,-20 0 16,20 0-16,-21 0 0,21 0 15,1-21-15</inkml:trace>
  <inkml:trace contextRef="#ctx0" brushRef="#br0" timeOffset="126555.86">25739 13441 0,'0'21'0,"0"-42"0,0 0 16,0 0-16,-22 21 31,1 0-31,0 0 0,0 21 0,0 0 16,0 0-16,-1 0 0,1 0 0,0 1 15,21-1-15,0 0 0,-21 0 16,21 0-16,0 0 0,0 1 0,0-1 16,0 0-16,21-21 0,-21 21 0,21-21 15,0 0-15,1 0 0,-1 0 16,21 0-16,-21 0 0,0 0 0,1 0 15,-1 0-15,0-21 0,0 0 0,0 21 16,0-21-16,1-1 0,-22-20 16,21 21-16,-21 0 0,0 0 0,0-22 15,0 22-15,0 0 0,-21 21 16,-1-21-16,1 0 0,0 21 16,0 0-16,0 0 0,0 0 0,-1 0 15,22 21 1,22-21-1,-1 0-15,0 0 16,21 0-16</inkml:trace>
  <inkml:trace contextRef="#ctx0" brushRef="#br0" timeOffset="126963.31">26120 13399 0,'0'-22'15,"-22"22"16,22 22-15,-21-1-16,0 0 0,21 0 16,-21 0-16,21 0 0,0 1 0,0-1 15,-21 0-15,0 0 16,21 0-16,0 0 16,0-42 15,0 0-16,0 0-15,0 0 0,21 0 16,0-1-16,0 1 16,0 0-16,-21 0 0,21 0 0,1 0 15,-1 21-15,0-22 0,0 22 16,0 0-16,0 0 16,-21 22-16,0-1 0,0 0 15,0 0-15,0 0 0,0 0 16,0 1-16,0-1 0,0 0 15,0 0-15,0 0 0,0 0 16,22-21-16,-1 0 16,0 0-16,0 0 15,0 0-15,22 0 0</inkml:trace>
  <inkml:trace contextRef="#ctx0" brushRef="#br0" timeOffset="127711.77">26628 13335 0,'0'-21'0,"0"42"0,-22-42 0,1 21 16,0 0-16,0 0 0,0 0 15,0 21 1,-1 0-16,1 0 0,21 1 0,0-1 0,-21 0 16,0 0-16,21 0 0,0 0 15,-21 1-15,21-1 0,0 0 16,0 0-16,0 0 0,0 0 15,21-21-15,0 0 0,0 0 16,0 0 0,1 0-16,-22-21 0,21 0 15,0 0-15,0 0 0,-21-22 16,21 22-16,0-21 0,-21 21 0,22-22 16,-1 1-16,0 0 0,-21-1 0,21 1 15,0 0-15,0-1 0,1 1 16,-1-43-16,0 43 0,0 21 15,0 0-15,-21 0 0,0-1 16,0 44 0,-21-1-16,0 21 15,0-21-15,0 22 0,21-1 0,-22 0 16,1 1-16,0-1 0,0 0 16,0 1-16,21-22 0,0 21 0,-21 0 15,21-20-15,-22 20 0,22-21 0,0 21 16,-21-20-16,21-1 0,0 0 15,0 0-15,0 0 16,21-21 0,1 0-16,-1 0 15,0 0-15,-21-21 0,21 21 0,0-21 16,0 21-16,1-21 0,-1 0 0,0 21 16,-21-22-16,0 1 0,21 0 15,-42 21 1,0 0-1,0 0-15,21 21 16,-22 0-16,22 1 0,0-1 16,0 0-16,0 21 0,0-21 15,0 1-15,0-1 16,0 0-16,0 0 16,0 0-1,0 0 1,-21-21-1,0 0-15,0 0 16,0 0-16,0 0 16,-1 0-16,1 0 0,0 0 15,0 0-15</inkml:trace>
  <inkml:trace contextRef="#ctx0" brushRef="#br0" timeOffset="128990.66">614 15663 0,'0'0'0,"-21"0"15,-1 0-15,1 0 0,0 0 0,-21 0 16,21 0-16,-22 0 0,1-21 16,21 21-16,-22 0 0,1-21 0,0 21 15,-1 0-15,22 0 0,-21-21 16,21 21-16,0 0 0,-1 0 0,1 0 16,0 0-16,42 21 31,0-21-16,1 21-15,20-21 0,0 0 0,1 0 16,-1 21-16,21-21 0,1 0 16,-22 0-16,22 0 0,-1 0 0,1 0 15,-1 0-15,1 0 0,-1 0 16,1 0-16,-1 0 0,1 0 16,-22 0-16,22 0 0,-22 0 0,0 0 15,1 0-15,-1 0 0,0 0 16,-21 0-16,22 0 0,-22 0 0,0 0 15,0 0-15,0 0 0,1 0 32,-22-21-32,0 0 15,0 0 1,0 0-16,-22 0 16,1 21-16</inkml:trace>
  <inkml:trace contextRef="#ctx0" brushRef="#br0" timeOffset="129418.94">1228 15282 0,'0'0'0,"-22"0"16,1 0-16,0 0 16,0 0-16,21 22 15,0-1 1,0 0-16,0 0 15,21 0-15,0-21 16,0 21-16,1 1 0,-1-22 0,0 21 16,21-21-16,-21 0 0,22 21 15,-22-21-15,0 0 0,21 0 0,-20 21 16,-1-21-16,21 0 0,-21 0 16,0 0-16,1 0 0,-22 21 15,21-21-15,-21 21 16,0 1-16,0-1 15,0 0-15,-21 0 0,-1 0 0,-20 0 16,21 22-16,-21-22 16,20 21-16,-20 1 0,0-22 0,-1 21 15,1 0-15,0 1 0,-1-1 16,22-21-16,-21 22 0,21-22 0,-22 21 16,22-21-16,21 0 0,-21-21 15,21 22-15,-21-22 0</inkml:trace>
  <inkml:trace contextRef="#ctx0" brushRef="#br0" timeOffset="143159.16">2963 15113 0,'0'-21'0,"0"0"31,21 21-16,-21-21 1,0 42 109,0 0-109,0 0 15,22-21-15,-22 21-1,21-21 16,0 0-31,0 0 16,0 0-16,0 0 16,1 0-16,-1-21 15,0 21-15,0-21 0,-21 0 0,21 0 16,0 21-16,1-22 0,-1 1 16,0 0-16,-21 0 0,21 0 15,0 0 1,-21-1-16,0 1 0,0 0 15,0 0 1,0 42 31,0 0-31,0 0-16,0 1 0,-21 20 15,21 0-15,0 1 0,0-1 0,-21 0 16,21 1-16,0-1 0,-21 0 0,21 1 15,0-1-15,0-21 0,-21 21 16,21 1-16,-22-22 0,22 0 16,0 21-16,-21-20 0,0-1 15,21 0-15,-21-21 0,21 21 16,-21-21 0,0 0-1,21-21-15,-22 0 0,22 0 16,-21-1-16,0 1 0,0 0 15,21 0-15,-21 0 0,21 0 0,0-1 16,-21 1-16,-1 0 0,22 0 16,-21 21-16,21-21 15,0 42 1,0 0 0,0 0-16,0 0 0,0 1 15,0-1-15,0 0 0,21 0 16,-21 0-16,22 0 0,-1-21 0,-21 22 15,21-1-15,0-21 0,0 0 16,22 0-16,-22 0 0,21 0 0,-21 0 16,22 0-16,-1 0 0,0-21 0,1 21 15,-1-22-15,0 1 0,1 0 16,-1 21-16,0-21 0,-21 0 16,22-22-16,-22 22 0,21 0 0,-21 0 15,1-21-15,-1 20 0,-21 1 16,21 0-16,-21-21 0,21 21 0,-21-1 15,0 1-15,0 0 0,0 0 16,0 0-16,0 0 16,-21 42 15,0-21-31,21 21 16,-21 0-16,-1 0 0,22 22 15,-21-22-15,0 0 0,21 21 0,0 1 16,-21-22-16,21 21 0,-21 0 0,0 1 15,21-22-15,0 21 16,0 1-16,-22-22 0,22 21 0,-21 0 16,21 1-16,-21-22 0,21 21 0,0 1 15,0-1-15,-21 0 0,0 1 16,0-1-16,21 0 0,0 1 0,-22-1 16,22 0-16,-21-21 0,21 22 15,0-22-15,0 21 0,0-21 0,0 1 16,0-1-16,0 0 0,21-21 15,1 0-15,-1 0 16,0 0-16,0 0 0,21-21 0,-20 0 16,-1-1-16,0 1 0,21 0 15,-21 0-15,1 0 0,-1-22 16,0 22-16,0 0 0,0-21 0,-21 21 16,0-1-16,0-20 0,0 21 0,0 0 15,-21-22-15,0 22 0,-21 0 16,20 0-16,-20-21 0,0 20 0,-1 1 15,22 21-15,-21-21 0,0 0 16,20 21-16,-20 0 0,21-21 16,21 0-1,21 21 1,0 0-16,0-22 0,1 22 16,20-21-16,-21 21 0,21-21 0,1 0 15,-22 21-15,21-21 16,-21 0-16,22-1 0,-1-20 15</inkml:trace>
  <inkml:trace contextRef="#ctx0" brushRef="#br0" timeOffset="143554.93">5080 15007 0,'0'0'0,"0"-21"0,0 0 16,0 0-16,0 0 0,0-1 16,0 1-16,0 0 0,0 0 15,-21 21-15,0 21 31,21 0-31,-22 22 16,22-22-16,-21 21 0,21 0 16,-21 1-16,21-1 0,-21 0 0,0 1 15,21-1-15,-21 0 0,-1 1 16,1-1-16,21-21 0,-21 22 16,0-22-16,21 0 0,0 0 0,-21 0 15,21 0-15,-21 1 0,-1-22 16,22 21-16,0-42 31,0-1-31</inkml:trace>
  <inkml:trace contextRef="#ctx0" brushRef="#br0" timeOffset="144211.56">4381 15304 0,'0'0'0,"22"0"31,-1 0-31,0 0 0,21 0 16,1 0-16,-1 0 0,21 0 0,1 0 15,-22-22-15,22 22 0,-1-21 16,1 0-16,-1 0 0,-20 21 0,20-42 16,-21 20-16,1 1 0,20 0 0,-20 0 15,-22 0-15,21 0 0,-21-1 16,0 1-16,1 0 0,-22-21 15,0 21-15,0-1 0,0 1 0,0 0 16,0 0-16,-22 21 0,1-21 16,0 21-16,0 0 0,0 0 15,0 0-15,-1 0 0,1 21 16,0 0-16,21 0 16,0 0-16,0 22 0,-21-1 0,21 0 15,-21 1-15,21-1 0,0 0 0,0 1 16,-21-1-16,21 0 0,-22 1 15,22-1-15,-21 0 0,21 1 0,0-22 16,-21 0-16,21 21 0,-21-20 0,21-1 16,-21-21-16,21 21 15,0 0-15,0-42 32,0 0-32,0 0 0,0-1 15,0 1-15,21 0 0,-21-21 0,21 21 16,0-1-16,0 1 0,1-21 0,-1 21 15,21 0-15,-21-1 0,0 22 16,1-21-16,20 21 0,-21 0 0,0 0 16,0 0-16,1 21 0,-1 1 15,-21-1-15,0 0 0,21 0 16,-21 0-16,0 0 0,0 22 0,0-22 16,0 0-16,-21 0 0,21 0 15,-21 1-15,-1-1 0,22 0 0,0 0 16,-21-21-16,42-21 47,1 0-47,-22 0 0,21-1 15,0 1-15</inkml:trace>
  <inkml:trace contextRef="#ctx0" brushRef="#br0" timeOffset="144582.34">5778 15409 0,'0'0'0,"0"22"15,22-22 17,-1 0-32,0 0 0,0-22 0,0 22 15,0-21-15,1 0 0,-1 0 16,0 21-16,-21-21 0,0 0 0,21-1 15,-21 1-15,0 0 0,0 0 16,-21 21-16,0 0 16,0 0-1,-1 0-15,1 0 0,0 21 0,0 0 16,0 0-16,0 1 0,-22-1 0,43 0 16,-21 0-16,0 0 0,21 22 15,-21-22-15,21 0 0,0 0 0,0 0 16,0 0-16,0 1 0,0-1 15,21-21-15,0 0 0,0 0 16,0 0-16,1 0 0,-1 0 0,21 0 16,-21 0-16,0 0 0,1-21 0,20-1 15</inkml:trace>
  <inkml:trace contextRef="#ctx0" brushRef="#br0" timeOffset="145332.92">7451 15113 0,'-22'0'15,"22"-21"17,0 0-17,22 0-15,-1-1 16,0 1-16,0 21 0,0-21 16,-21 0-16,21 0 0,1 0 0,-1-1 15,-21 1-15,0 0 0,0 0 0,0 0 16,0 0-16,0-1 0,0 1 15,-21 0-15,-1 21 16,-20 0-16,21 0 0,0 0 0,0 0 16,-22 0-16,22 0 0,-21 21 15,-1-21-15,22 21 0,-21 1 0,0-22 16,20 21-16,-20 0 0,21 0 16,0 0-16,0 0 0,-1-21 0,22 22 15,0-1-15,0 0 0,0 0 16,0 0-16,0 0 0,22 1 15,-1-22-15,0 21 0,0-21 0,0 21 16,0 0-16,1-21 0,-1 21 16,21 0-16,-21-21 0,0 22 0,22-1 15,-22 0-15,0 0 0,0 0 0,-21 22 16,0-22-16,21 0 0,-21 0 16,0 21-16,0-20 0,0-1 0,-21 21 15,0-21-15,0 0 0,-21 1 0,-1-1 16,22 0-16,-21 0 15,-1 0-15,1-21 0,0 0 0,-1 0 16,1 0-16,0 0 0,-1 0 0,22 0 16,-21 0-16,21-21 0,-22 0 0,22 0 15,0 0-15,0-1 0,0-20 0,21 21 16,0 0-16,-21-22 0,21 22 16,0-21-16,0 21 0,0-22 0,0 22 15,0 0-15,0 0 0,21 21 0,0-21 16,0 0-1,0 21-15,0 0 0,1 0 0,-1 0 16,0 0-16,0 21 0,0-21 0,22 21 16,-22-21-16,0 0 15</inkml:trace>
  <inkml:trace contextRef="#ctx0" brushRef="#br0" timeOffset="145739.68">7959 14880 0,'0'0'0,"-22"21"31,22 1-31,-21 20 0,0-21 15,0 21-15,21-20 0,-21 20 0,0 21 16,-1-20-16,1-1 0,21 22 16,-21-22-16,0 21 0,-21 1 0,20-22 15,1 22-15,0-1 0,0 1 0,0-1 16,0 1-16,-1-1 0,1 22 0,0-22 16,0 1-16,0-1 15,0 1-15,-1-1 0,1 1 0,0-1 16,0-20-16,0 20 0,0-20 15,-1-1-15,22-21 0,0 21 0,0-20 16,0-44 0,0 1-1,22-21-15,-1 21 0,-21-22 16,21 1-16,0 0 0,0-22 0,0 22 16</inkml:trace>
  <inkml:trace contextRef="#ctx0" brushRef="#br0" timeOffset="146059.5">7662 15409 0,'0'-42'16,"0"84"-16,0-105 0,0 21 0,0 20 0,0 1 15,0 0-15,0-21 0,0 21 16,0-1-16,0 1 0,21 0 16,-21 0-16,22 0 0,-1 21 0,0 0 15,0-21-15,0 21 0,0 0 16,1 0-16,-1 0 0,0 21 15,0-21-15,0 21 0,-21 0 0,0 0 16,0 0-16,0 1 0,0 20 16,0-21-16,0 0 0,0 0 0,0 1 15,-21-1-15,0 21 0,0-42 16,0 21-16,-1 0 0,1 1 0,0-1 16,0-21-16,0 0 15,0 21-15,-1-21 0,44-21 47</inkml:trace>
  <inkml:trace contextRef="#ctx0" brushRef="#br0" timeOffset="148067.32">8382 15346 0,'0'0'0,"-21"0"16,21 21-16,-21-21 16,-1 0-16,1 21 0,21-42 62,0 0-62,21 21 0,-21-21 0,22 21 16,-1-21-16,-21-1 0,21 1 15,0 21-15,-21-21 0,0 0 0,0 0 16,0 0-16,0-1 0,0 1 0,0 0 16,0 0-16,0 0 15,-21 0-15,0 21 0,0 0 16,-1 0-16,1 0 0,0 0 0,0 0 15,0 0-15,0 21 0,-1-21 16,1 21-16,0 0 0,0 21 16,0-20-16,21-1 0,0 21 0,-21-21 0,21 22 15,0-22-15,0 21 16,0-21-16,0 0 0,0 22 0,0-22 16,0 0-16,21 0 0,0 0 15,0 1-15,0-22 0,0 21 16,1-21-16,-1 0 0,0 0 15,21 0-15,-21 0 0,1 0 0,20-21 16,-21 21-16,21-22 0,-20 1 0,20 0 16</inkml:trace>
  <inkml:trace contextRef="#ctx0" brushRef="#br0" timeOffset="148319.32">8911 15113 0,'0'0'0,"-21"0"16,0 0 0,0 21-16,21 0 0,-22 1 15,1 20-15,0-21 0,0 21 0,21-20 16,-21-1-16,0 21 0,-1-21 16,22 0-16,0 22 0,-21-22 0,21 0 15,-21 0-15,21 0 0,0 1 16,21-22 15,0-22-31,1 1 0,-1 0 16,0 0-16</inkml:trace>
  <inkml:trace contextRef="#ctx0" brushRef="#br0" timeOffset="148515.24">8932 14859 0,'0'-21'16,"-21"21"-16,0 0 0,21 21 63</inkml:trace>
  <inkml:trace contextRef="#ctx0" brushRef="#br0" timeOffset="150083.43">9038 15346 0,'0'0'0,"-21"0"0,21 21 15,21-21 17,0 0-32,-21-21 0,43 21 15,-22-21-15,0 0 0,0 21 0,21-22 16,-20 1-16,20 0 0,0 0 15,-21 0-15,22 0 0,-1-1 0,-21-20 16,22 21-16,-22 0 0,21 0 16,-21-1-16,0-20 0,1 21 0,-1 0 15,0 0-15,-21-1 0,0 1 16,0 0-16,0 0 0,0 0 16,0 0-16,-21 21 15,0 0-15,-1 0 16,1 0-16,0 0 0,0 21 0,0 0 15,0 0-15,-1 0 0,1 0 0,0 22 16,0-1-16,0 0 0,0 22 16,-1-1-16,1 1 0,21-1 0,0 22 15,-21-21-15,21 20 0,-21-20 0,0 20 16,0-20-16,21 21 0,-22-1 16,1 1-16,0-22 0,0 22 15,21-21-15,-21 20 0,0-20 0,-1-1 16,1 1-16,21-22 0,-21 22 15,21-1-15,-21-21 0,21 1 0,0-1 16,0 0-16,0 1 0,0-1 0,0-21 16,0 0-16,0 1 0,0-1 0,21 0 15,0-21-15,0 0 16,1 0-16,-1 0 0,0-21 0,0 0 16,0-1-16,0 1 0,1-21 0,-1 21 15,21-43-15,-21 22 0,0 0 0,22-22 16,-22 1-16,21-1 15,-21 1-15,1-1 0,-22 1 0,0-1 16,0-21-16,0 22 0,0-1 0,0 1 16,0-1-16,-22 22 0,1-21 15,0 20-15,0 1 0,-21-22 0,20 22 16,-20 21-16,21-21 0,-21 20 0,20-20 16,-20 42-16,21-21 0,0 0 0,0 21 15,-1 0-15,44 0 31,-1 0-31,0 0 16,21 0-16,-21 0 16,22 0-16,-22-21 0,21 21 0,1-22 0,-1 1 15,0 21-15,1-21 0,-22 0 16,21 0-16,0 0 0,-20 21 16,20-22-16,-21 1 0,0 0 0,22-21 15,-22 21-15,0-1 16,-21 1-16,0 42 31,0 1-15,0-1-16,0 0 0,21 0 15,-21 0-15,0 0 0,0 1 0,0-1 16,0 0-16,0 0 0,21 0 0,-21 0 16,0 1-16,21-22 15,1 0 1,-1 0-16,0 0 15,0 0-15,0-22 0,0 22 0,1-21 16,-1 0-16,0 0 0,0 21 16,0-21-16,0 0 0,1-22 0,-1 22 15,21 0-15,-21 0 0,0 0 0,1-1 16,-1 1-16,0 0 0,0 0 16,0 21-16,0 0 15,1 0 48,-22-21-16,-22 21-32,1 0 1,0 0-16,0 0 15,0 0-15,21 21 16,-21 0-16,-1 0 0,22 0 16,-21 1-16,21 20 0,0-21 0,0 0 15,-21 0-15,21 1 0,0 20 16,-21-21-16,21 0 0,0 0 16,0 1-16,21-22 15,0 0-15,0 0 0,1 0 16,-1 0-16,0 0 0,0 0 15,0-22-15,0 22 0,1-21 16,-1 0-16,0 0 0,-21 0 0,21 0 16,-21-1-16,21 1 0,-21 0 0,0 0 15</inkml:trace>
  <inkml:trace contextRef="#ctx0" brushRef="#br0" timeOffset="150333.14">10202 14838 0,'-21'0'62,"0"0"-46,0 0-16,0 21 0,-1 0 0,1 0 15</inkml:trace>
  <inkml:trace contextRef="#ctx0" brushRef="#br0" timeOffset="154859.6">11726 15346 0,'0'-21'15,"0"0"1,0-1-16,0 1 0,0 0 15,0 0-15,0 0 0,0 0 0,0-1 16,0 1-16,0 0 0,0 0 16,-21 0-16,0 0 0,0-1 0,0 1 15,-1 0-15,-20 0 0,21 21 16,0 0-16,0 0 0,-1 0 16,-20 0-16,21 0 0,-21 21 15,20 0-15,-20 0 0,21 1 0,0-1 16,-22 21-16,22-21 0,0 22 15,0-1-15,0 0 0,0-21 0,-1 22 16,22-1-16,0-21 0,0 0 0,0 22 16,0-22-16,0 0 0,0 0 15,22-21-15,-1 0 0,0 0 16,0 0-16,0 0 0,22 0 0,-22-21 16,21 21-16,0-21 0,1 0 15,-1 0-15,0-22 0,1 22 0,-1-21 16,0-1-16,22 1 0,-22 0 0,1-1 15,-1 1-15,0-21 0,-21 20 16,22 1-16,-22 0 0,0-22 16,0 22-16,0-1 0,-21 1 0,22 0 15,-22 21-15,0-22 0,0 22 16,0 0-16,0 0 0,-22 0 0,1 21 16,0 0-16,0 0 0,-21 21 15,20 0-15,1 0 0,0 21 16,0-20-16,0 20 0,0 0 0,-1 22 15,1-22-15,0 22 0,0-22 16,21 21-16,-21-20 0,21 20 0,0-20 16,0-1-16,0 0 0,0 1 15,0-22-15,0 21 0,21-21 0,0 0 16,-21 1-16,21-22 0,0 21 16,1-21-16,-1 0 0,0 0 0,0 0 15,0 0-15,22 0 0,-22-21 0,0-1 16,0 1-16,0 0 0,0 0 15,1 0-15,20 0 0,-42-1 0,21 1 16,0-21-16,0 21 0,-21 0 0,0-1 16,22 22-16,-22-21 0,0 0 15,21 21-15,-21 21 32,-21 0-32,21 1 15,-22-1-15,22 0 0,0 0 16,0 0-16,0 0 0,0 1 0,-21-1 15,21 0-15,0 0 0,0 0 16,0 0-16,0 1 16,21-22-16,1 0 15,-1 0-15,0 0 16,0 0-16,0 0 0,-21-22 16,21 1-16,1 0 0,-1 0 0,0 0 15,0 0-15,0-1 16,0 1-16,-21-21 0,22 21 0,-1 0 0,-21-1 15,0 1-15,21 0 0,-21 0 16,0 42 15,0 0-31,-21 0 16,21 1-16,0-1 0,-21 0 16,-1 0-16,22 21 0,-21-20 0,21-1 15,0 0-15,0 0 0,0 0 0,0 0 16,0 1-16,21-22 15,1 21-15,-1-21 16,0 0-16,0 0 0,0 0 16,0-21-16,1-1 0,-1 22 15,0-21-15,0 0 0,0 0 16,-21 0-16,21 0 0,-21-1 0,22 1 16,-22-21-16,0 21 0,0 0 15,0-1-15,0 1 0,0 0 0,0 0 16,-22 42 15,22 0-31,0 0 0,0 1 0,0-1 16,0 0-16,0 21 0,0-21 0,0 1 15,0-1-15,0 21 0,0-21 16,0 0-16,22-21 0,-22 22 0,21-1 16,-21 0-16,21-21 0,0 21 0,0-21 15,0 0 1,1 0-16,-1 0 0,0 0 15,0 0-15,0 0 0,0 0 0,1 0 16,20-21-16,-21 0 0,0 0 16,0-1-16,22 1 0,-22 0 0,0 0 15,0 0-15,0 0 0,1-22 16,-22 22-16,0 0 0,0 0 0,0 0 16,0-1-16,0 1 0,-22 21 31,1 0-31,0 21 0,0-21 15,0 22-15,0-1 0,-1 0 0,1 21 16,-21-21-16,21 1 0,0-1 16,-1 0-16,1 0 0,21 0 15,0 0-15,-21 1 0,21-1 0,0 0 16,0 0-16,21-21 16,0 0-1,1 0-15,-1 0 16,0 0-16,0-21 0,0 21 0,0-21 15,1 0-15,-1-1 0,-21 1 16,21 0-16,0 0 0,0 0 0,-21 0 16,0-1-16,0 1 0,21 0 15,-21 0-15,0 0 0,0 42 32,0 0-17,0 0-15,0 0 0,0 1 0,0-1 16,0 0-16,0 0 0,0 21 15,0-20-15,0-1 0,0 0 16,0 0-16,22-21 0,-1 0 0,-21 21 16,21-21-16,0 0 0,0 0 15,0 0-15,1 0 0,-1 0 16,0-21-16,0 0 0,0 21 16,-21-21-16,21-22 0,1 22 0,-1 0 15,0-21-15,0-1 0,-21 1 16,21 0-16,0-22 0,1 22 0,-22 0 15,21-22-15,0 22 0,-21-1 16,21-20-16,0 21 0,-21-1 0,0 22 16,21-21-16,-21 21 0,0-1 0,22 1 15,-22 0-15,0 42 16,0 0 0,-22 1-16,1 20 0,0-21 0,0 21 15,21 1-15,-21 20 0,0-20 16,-1-1-16,1 21 0,0-20 15,21 20-15,0-20 0,-21-1 0,21 0 16,0 43-16,0-64 0,0 21 16,0-20-16,0-1 0,0 0 15,0 0-15,21 0 0,0 0 16,0-21-16,1 0 0,-1 0 16,0 0-16,0-21 15,0 0-15,0 0 0,1 21 0,-1-21 16,0 0-16,0-1 0,0 1 15,-21 0-15,21 0 0,1 0 0,-22 0 16,0-1-16,0 1 0,0 42 47,0 1-47,0-1 16,0 0-16,0 0 0,0 0 0,0 0 15,0 1-15,0-1 16,0 0-16,0 0 0,0 0 15,21-21 1,0 0-16,0 0 0,0 0 16,0 0-16,1 0 15,-1-21-15,0 21 0,0-21 0,0 0 16,-21 0-16,21-1 0,1 1 0,-1 0 16,0 0-1,-21 0-15,21 0 0,-21 42 47,0 0-47,0 0 0,0 0 16,0 0-16,0 1 0,0-1 15,0 0-15,0 0 16,0 0-16,0 0 16,21-21-1,0 0-15,1 0 0,-1-21 31,-21 0-31,0 0 0,0 0 16,0 0-16,0-1 0,0 1 16,0 0-16,0 0 15,0 0-15,-21 0 0,21-1 16,-22 22-16,1 0 0,0 0 16,42 0 30,0 0-46,1-21 16,-1 21-16,0-21 0,0 21 0,0 0 16,0 0-16,1 0 0,-1 0 15,0 0-15,0 0 0,0 0 0,0 0 16,1 0-16,-1 21 16,-21 0-16,0 1 0,21-1 15,-21 0-15,0 0 0,0 0 16,0 0-16,0 1 0,0-1 15,0 0-15,0 0 16,0 0-16,0-42 63,0 0-48,0 0-15,0 0 16,0-1-16,0 1 0,0-21 0,21 21 15,0 0-15,-21-1 0,21-20 0,1 21 16,-1 0-16,0 0 0,0-1 16,0 22-16,0-21 0,22 21 15,-22 0-15,0 0 0,0 0 0,-21 21 16,0 1-16,0-1 0,0 0 16,0 21-16,0-21 0,0 1 15,0 20-15,0-21 0,0 0 0,0 22 0,0-22 16,0 0-16,0 0 0,0 0 15,0 0-15,-21 1 0,21-1 16,0-42 31,0-1-47,0 1 0</inkml:trace>
  <inkml:trace contextRef="#ctx0" brushRef="#br0" timeOffset="155083.47">14499 15007 0,'0'0'0,"-21"0"16,0 0-16,0 0 16,-1 0-16,1 0 78,0 0-78,0 0 0,0 0 15</inkml:trace>
  <inkml:trace contextRef="#ctx0" brushRef="#br0" timeOffset="155314.34">13293 15071 0,'0'0'0,"-22"0"15,44 0 1,-1 0-16,0 0 16,21 0-16,-21 0 0,22 0 15,-1 0-15,-21 0 0,22 0 0,-22 0 16,21-21-16,-21 21 0,0 0 15,1 0-15,-1 0 0,-21-22 32</inkml:trace>
  <inkml:trace contextRef="#ctx0" brushRef="#br0" timeOffset="156222.74">1312 16595 0,'0'-21'0,"0"-1"15,21 1-15,-21 0 16,0 0 0,0 42 15,0 0-15,0 0-16,0 1 0,0-1 15,0 0-15,0 21 0,0-21 0,0 1 16,0 20-16,0-21 0,0 0 15,0 0-15,0 1 0,0-1 16,0 0-16,22-21 31,-1-21-31,0 0 16</inkml:trace>
  <inkml:trace contextRef="#ctx0" brushRef="#br0" timeOffset="156647.57">2011 16468 0,'0'0'0,"-21"0"16,-1 0-16,1 0 16,0 0-16,0 0 0,0 21 0,-22-21 15,22 21-15,0 0 0,-21 0 16,21-21-16,-1 22 0,1-1 0,21 0 15,-21-21-15,21 21 16,0 0 0,21-21-1,0 0-15,1 0 0,-1 21 0,21 1 0,-21-22 16,0 0-16,1 21 16,20 0-16,-21-21 0,-21 21 0,21 0 15,-21 0-15,0 1 16,0-1-16,0 0 0,-21 0 15,0-21-15,0 21 0,0 0 16,-22-21-16,22 0 0,0 0 0,-21 0 16,20 0-16,1 0 0,0 0 15,0 0-15,0 0 0,0-21 0,-1 0 16,1 21-16,0-21 0,0 0 16,21 0-16,0-1 0,0 1 15,-21 0-15,21 0 16,0-21-16</inkml:trace>
  <inkml:trace contextRef="#ctx0" brushRef="#br0" timeOffset="156855.04">1355 16277 0,'0'-21'15,"0"0"-15,21 21 63,0 0-63</inkml:trace>
  <inkml:trace contextRef="#ctx0" brushRef="#br0" timeOffset="157632.42">3281 16235 0,'0'0'0,"0"-21"0,0-22 15,0 22-15,0 0 16,0 0-16,0 0 16,-21 21-16,-1 0 15,22 21-15,-21 0 16,0 21-16,0-20 0,0 20 16,0 0-16,-1 1 0,22-1 0,-21 21 15,0 1-15,0-1 0,0 1 16,0-1-16,-1 1 0,1-22 15,21 22-15,-21-1 0,21-20 0,0-1 16,0 0-16,0-21 0,0 1 16,0-1-16,21 0 0,0 0 0,1-21 15,20 0-15,-21 0 0,0 0 16,22-21-16,-1 21 0,-21-21 0,21-22 16,1 22-16,20 0 0,-20-21 0,-1-1 15,0 1-15,1 0 0,-1-1 16,0 1-16,-21 0 0,1-1 0,-1 1 15,-21-21-15,0 20 0,0 1 16,0 0-16,0-1 0,0 1 0,-21 0 16,-22-1-16,22 1 0,-21 0 0,-1-1 15,1 22-15,0 0 16,-1 0-16,1 0 0,0 21 0,-1 0 16,1 0-16,0 21 0,-1 0 15,1 0-15,21 21 0,-21-20 0,20 20 16,1 21-16,21-20 0,0-1 15,0 22-15,0-22 0,0 21 0,0-20 16,0 20-16,21-20 0,-21-1 0,22 0 16,20 1-16,-21-22 0,0 21 15,0-21-15,22 0 0,-1 1 0,0-1 16,-20 0-16,20-21 0,0 0 16,22 0-16,-22 0 0,0 0 0,1-21 15</inkml:trace>
  <inkml:trace contextRef="#ctx0" brushRef="#br0" timeOffset="158583.24">4043 16595 0,'0'21'31,"-21"0"-31,-1 0 0,1 0 0,21 1 16,0-1-16,-21 21 0,21-21 15,-21 0-15,21 22 0,0-22 0,0 0 16,0 0-16,0 22 0,0-22 16,0 0-16,0 0 15,21-21 1,0 0-16,0-21 16,1 21-16,-1-21 0,0 0 15,0-1-15,-21 1 0,21 0 0,0-21 16,1 21-16,-1-1 0,0 1 15,0 0-15,0 0 0,0 0 0,-21 0 16,22 21-16,-22-22 16,21 22-16,-21 22 15,0-1 1,0 0-16,0 0 16,0 0-16,-21 0 0,21 22 0,0-22 15,-22 0-15,22 0 0,0 0 0,0 1 16,0-1-16,0 0 15,0 0-15,22-21 0,-1 0 0,0 0 16,0 0-16,0 0 16,0 0-16,1 0 0,-1 0 0,0-21 15,0 21-15,0-21 0,0 0 0,1-1 16,-1 1-16,21 0 0,-21 0 16,0 0-16,1 0 0,-1-1 0,-21 1 15,21 0-15,-21 0 0,21 21 16,-21-21-16,0 0 0,-21 21 31,0 21-15,0 0-1,21 0-15,0 0 0,-22 0 0,1 1 16,21-1-16,-21 0 0,21 0 0,0 0 16,0 0-16,0 1 0,0-1 15,0 0-15,0 0 16,21-21-16,0 0 15,1 0-15,-1 0 16,0 0-16,0-21 0,0 21 16,22-42-16,-22 20 15,21 1-15,-21 0 0,0 0 0,1 0 16,-1 0-16,0-22 0,21 22 0,-42 0 16,21 0-16,1 0 0,-22-1 15,21 22-15,-21-21 0,0 42 31,-21 1-31,21-1 16,-22-21-16,22 21 0,0 0 16,0 0-16,0 0 0,0 1 0,0-1 0,0 0 15,22 0-15,-22 0 16,21 0-16,0 1 0,0-1 16,0 0-1,-21-42 48,0 0-63,0-1 0,0 1 15</inkml:trace>
  <inkml:trace contextRef="#ctx0" brushRef="#br0" timeOffset="160164.99">6392 16510 0,'0'0'0,"-21"21"0,-21 0 16,42 1 0,21-22 15,21-22-31,-21 22 15,1-21-15,20 0 0,-21 0 16,21 0-16,1 0 0,-22-1 0,21 1 16,-21 0-16,1 0 0,20 0 15,-21 0-15,0-1 0,-21-20 0,0 21 16,21 0-16,-21 0 0,0-1 16,0 1-16,0 0 15,-21 21-15,0 0 16,0 21-16,0 0 0,0 1 0,-1-1 15,22 21-15,-21 0 0,0 1 0,21-1 16,0 0-16,-21 1 0,0 20 16,21-20-16,-21-1 0,21 21 0,0-20 15,0-1-15,-22 0 0,22 1 0,-21-1 16,21 0-16,0-20 0,-21 20 16,21-21-16,0 0 0,0 0 15,0 1-15,-42-1 16,21-21-1,-1-21-15,1-1 0,21 1 16,-21 0-16,0 0 0,0 0 0,21-22 16,-21 22-16,-1-21 0,1 21 15,21 0-15,0-1 0,-21 1 0,0 0 16,0 21-16,21 21 31,0 0-31,0 1 0,21-1 16,-21 0-16,21 0 0,0 0 15,0 0-15,1 1 0,-1-1 0,0-21 16,0 21-16,0 0 0,22-21 16,-22 0-16,0 0 0,0 0 15,0 0-15,0 0 0,22 0 0,-22 0 16,0-21-16,21 21 0,-20-21 0,-1 0 16,0-1-16,21 1 0,-21 0 15,1 0-15,-1 0 0,0 0 16,-21-1-16,21 22 15,-21 22 1,0-1 0,0 0-16,0 0 0,0 0 15,0 0-15,0 1 0,0-1 16,-21 0-16,21 0 0,0 0 16,0-42 30,21 0-46,-21 0 0,21 21 0,0-21 16,-21-1-16,22 1 0,-1 0 16,-21 0-16,21 0 0,-21 0 0,21-1 15,0 22-15,0 0 16,1 22 0,-22-1-1,0 0-15,21-21 0,-21 21 0,0 0 16,0 0-16,21 1 0,-21-1 15,0 0-15,21 0 0,0-21 16,0 21-16,1-21 16,-1 0-16,0 0 15,0 0-15,0 0 0,0 0 16,-21-21-16,22 21 0,-1-21 0,-21 0 16,21 0-1,0-1-15,0 22 31,-21 22-15,21-1-16,-21 0 16,22 0-1,-1-21 1,0 0-16,0 0 16,0 0-16,0 0 15,1-21-15,-1 21 0,0-21 16,21 0-16,-21-1 0,1 1 0,-1 0 15,21-64 1,-21 64-16,-21 0 0,21 0 0,-21 0 16,0 0-16,0-1 15,0 44 1,0-1-16,0 0 16,-21 0-16,0 0 0,21 22 0,-21-1 15,21 0-15,-21-21 0,0 22 0,21 20 16,-22-20-16,1-1 0,21 0 15,-21 22-15,0-22 0,0 22 0,21-22 16,-21 21-16,-1-20 0,22 20 0,-21-20 16,21-1-16,-21 0 0,21 1 15,0-1-15,0-21 0,0 0 0,0 0 16,21-21 0,0-21-1,-21 0-15,22 0 0,-1-21 16,0 20-16,-21-20 0,21 0 15,0-1-15</inkml:trace>
  <inkml:trace contextRef="#ctx0" brushRef="#br0" timeOffset="160450.92">7747 16933 0,'0'0'0,"-21"-21"0,21-21 0,-21 21 0,21 0 16,0-1-16,0 1 0,0 0 15,0 0-15,0 0 0,21 0 0,0 21 16,21-22-16,-21 22 0,1 0 0,-1 0 15,0 0-15,21 0 16,-21 0-16,1 0 0,-1 0 0,0 22 16,-21-1-16,0 0 0,0 0 0,0 0 15,0 0-15,0 1 0,0-1 16,-21 0-16,0 0 0,-1 0 16,1 0-16,0-21 0,-21 22 0,21-1 15,-1-21-15,1 21 0,0-21 16,0 21-16,42-21 31,0 0-15,0 0-16,1-21 0</inkml:trace>
  <inkml:trace contextRef="#ctx0" brushRef="#br0" timeOffset="162215.6">8086 16933 0,'0'0'0,"21"-21"15,0 0-15,0 0 0,0 0 16,0 0-16,1-1 0,-1 1 0,0-21 0,0 0 15,0 20-15,0-20 0,1 0 16,-1-22-16,0 22 0,0 0 0,-21-1 16,21 1-16,-21 0 0,21-1 0,-21 1 15,0 0-15,0 20 0,0 1 16,0 0-16,0 0 0,-21 42 31,21 0-31,-21 0 16,0 22-16,21-1 0,-21 0 0,0 1 15,21-1-15,-22 0 0,1 1 0,21-1 16,-21 0-16,21 22 0,0-22 16,0 1-16,0-1 0,0 0 0,0-21 15,0 22-15,0-22 0,0 0 0,0 0 16,0 0-16,21-21 0,0 0 16,1 0-16,-1 0 15,0 0-15,0 0 0,-21-21 0,21 0 16,0 21-16,1-21 15,-1 0-15,-21 0 0,21-22 0,0 22 0,0 21 16,-21-21-16,0 0 0,21 21 16,-21 21 15,0 0-31,0 0 0,0 0 16,0 1-16,0-1 0,0 0 15,0 0-15,0 0 0,0 0 0,0 1 16,0-1-16,22-21 15,-22 21-15,21-21 0,0 0 16,0 0-16,0 0 0,22 0 16,-22-21-16,0 0 0,0 21 0,0-22 15,0 1-15,22 0 16,-22 21-16,0-21 0,-21 0 0,21 0 16,0 21-16,1-22 0,-22 1 0,21 21 15,-21-21-15,21 21 16,-21-21 78,0 0-79,-21 21 1,0 0-1,21 21 1,0 0-16,-22-21 0,22 21 16,-21 0-16,21 1 0,0-1 0,0 0 15,-21 0-15,21 0 16,0 0-16,0 1 0,0-1 16,0 0-16,21-21 15,0 0-15,1 0 16,-1 0-16,0 0 0,0 0 15,0 0-15,0-21 0,1 0 0,-1 21 16,21-22-16,-21 1 0,0 0 0,1 0 16,-1 0-16,0 0 0,-21-1 15,21 1-15,-21 0 0,21 21 0,-21-21 16,0 42 15,0 0-31,0 0 0,0 1 16,0-1-16,0 0 0,0 0 0,-21 0 15,21 0-15,0 1 16,0-1-16,0 0 0,0 0 16,21 0-1,0-21-15,1 0 16,-1 0-16,0 0 0,0 0 0,21-21 16,-20 0-16,20 21 0,-21-21 0,21 0 15,-20-1-15,-1-20 0,21 21 16,-21-21-16,0-1 0,43-147 15,-64 147-15,21 1 16,-21-21-16,21 20 0,-21 1 0,0 0 16,0-1-16,0 22 0,0-21 15,0 21-15,0-1 0,-21 44 32,0-1-32,21 21 15,-21-21-15,0 22 0,-1-22 0,22 21 16,0 0-16,-21 1 0,0-1 0,21 0 15,-21 1-15,21 20 0,0-20 16,0-1-16,-21-21 0,21 21 0,0 1 16,0-22-16,-21 21 0,21-21 0,0 1 15,0-1-15,0 0 0,21 0 16,0-21 0,0 0-16,0 0 0,0 0 15,1 0-15,-22-21 0,21 21 16,0-21-16,0 21 15,-21-21-15,21 21 0,-21 21 32,0 0-17,0 0-15,0 0 16,0 0-16,0 1 0,0-1 16,0 0-16,21 0 15,1-21 1,-1 0-16,0 0 0,21 0 15,-21 0-15,1-21 0,20 0 16,-21 0-16,21-1 0,-20 1 16,-1 0-16,21 0 0,-21 0 0,22-22 15,-43 22-15,0 0 0,21 0 16,-21 0-16,0 0 16,0 42-1,-21 0 1,21 0-16,-22 0 0,1 0 15,0 22-15,21-22 0,-21 21 0,0-21 16,0 22-16,-1-1 0,1 0 16,21 22-16,-21-22 0,0 1 0,21 20 15,-21 1-15,0-22 0,21 21 0,-22 1 16,1-22-16,0 22 0,0-22 16,21 22-16,-21-22 0,0 0 15,-1 1-15,1-22 0,0 0 0,0 0 16,0 0-16,0-21 0,21-21 15,0 0 1,0 0-16,0 0 0,0-22 16,0 1-16,0 0 0,0-1 0,0 1 15,0-22-15</inkml:trace>
  <inkml:trace contextRef="#ctx0" brushRef="#br0" timeOffset="162435.07">9631 16616 0,'0'-21'16,"21"21"-1,-21-21-15,21 21 16,21-22-16,-20 22 0,-1 0 0,21-21 16,-21 21-16,22 0 0,-1-21 0,-21 21 15,0 0-15,22 0 0,-22-21 16,0 21-16,-21-21 0,21 21 15,-21-21-15,-21 21 16</inkml:trace>
  <inkml:trace contextRef="#ctx0" brushRef="#br0" timeOffset="162619.54">9419 16383 0,'0'0'16,"0"21"-16,-21-21 0,0-21 47</inkml:trace>
  <inkml:trace contextRef="#ctx0" brushRef="#br0" timeOffset="162786.44">8869 16320 0,'-21'0'16,"42"0"-16,-64 21 0,22-21 16,42 0 15,1 0-31,-1 0 0,21 0 15</inkml:trace>
  <inkml:trace contextRef="#ctx0" brushRef="#br0" timeOffset="164514.49">11261 16404 0,'0'0'0,"0"-42"16,0 21-16,0 0 15,21 21 1,-21 21-16,0 0 16,0 0-16,0 0 0,0 0 15,0 22-15,0-22 0,0 21 16,-21-21-16,-1 22 0,22-22 0,-21 0 15,0 21-15,0-20 0,0-1 0,21 0 16,-21 0-16,-1 0 16,1-21-1,21-21 1,0 0-16,0 0 16,21 0-16,1-1 0,-1 1 0,-21-21 15,21 21-15,0 0 0,0-1 16,-21 1-16,21 0 0,1 21 0,-22-21 15,21 21-15,0 0 16,0 21 0,-21 0-16,0 0 0,0 1 15,21-1-15,-21 0 0,0 21 0,21-21 16,-21 1-16,22-1 16,-22 0-16,21 0 0,0-21 0,0 21 15,0-21-15,0 0 0,1 0 16,-1 0-16,0 0 15,0-21-15,0 0 0,0 0 0,1 0 16,-1-1-16,0 1 0,0 0 0,0 0 16,0 0-16,1 0 15,-22-22-15,0 22 0,21 0 0,-21 0 0,0-22 16,0 22-16,0 0 0,0 0 16,0 0-1,-21 21 1,21 21-16,-22 0 0,22 21 0,0-20 15,-21-1-15,21 21 0,0-21 16,0 22-16,0-1 0,0-21 0,0 21 16,0-20-16,0 20 0,0-21 0,21 21 15,1-20-15,-1-1 0,0-21 16,0 21-16,0 0 0,0-21 0,22 0 16,-22 0-16,0 0 0,21 0 15,-20 0-15,20 0 0,-21-21 0,0 0 16,22 21-16,-22-21 0,0-1 15,0 1-15,0 0 0,0-21 0,-21 21 16,0-1-16,0 1 0,0-21 16,0 21-16,0 0 0,0-1 0,0 1 15,-21 21-15,0 0 0,0 0 16,0 0-16,0 21 16,-1-21-16,1 22 0,-21-1 0,21 0 15,0 0-15,-1 21 0,1-20 0,21-1 16,-21 0-16,21 0 0,-21 0 15,21 0-15,0 1 0,0-1 0,0 0 16,0 0 0,21-21-16,0 0 0,0 0 15,1 0-15,-1 0 0,0-21 16,0 0-16,0 21 0,0-21 0,22-1 16,-22 1-16,0 0 0,-21 0 15,21 0-15,0 0 0,1 21 0,-22-22 16,0 1-16,0 42 31,0 1-31,0-1 16,0 0-16,0 0 0,0 0 15,0 0-15,-22 1 0,22-1 0,0 0 16,0 0-16,0 0 16,0 0-1,22-21-15,-1 0 16,0 0-16,0-21 0,0 21 15,0-21-15,1 0 0,-1 0 0,0 0 16,0-1-16,0 1 16,0 0-16,1 0 0,-22 0 0,21 21 15,-21 21 17,0 0-32,0 0 0,0 0 15,0 1-15,0-1 0,0 0 0,0 0 16,0 0-16,0 0 0,0 1 15,0-1-15,0 0 0,0 0 16,21-21-16,0 0 0,0 0 16,0 0-16,1 0 15,20 0-15,-21-21 0,0 21 0,0-21 16,22 0-16,-22-1 0,21 1 0,-21-21 16,1 21-16,-1-22 0,0 22 15,0-21-15,0 0 0,0-1 16,-21 1-16,22 0 0,-22 20 0,0-62 15,0 63-15,0-1 16,0 1-16,0 0 0,0 0 0,0 42 31,-22 0-31,22 0 16,-21 1-16,0-1 0,21 21 0,-21 0 16,0-20-16,21 20 0,-21 0 0,21 1 15,-22 20-15,22-21 0,0-20 16,-21 20-16,21 0 0,0 1 0,0-22 15,0 0-15,0 21 0,0-21 0,21 1 16,-21-1-16,22-21 16,-1 0-16,0 0 0,0 0 15,0 0-15,0 0 0,1 0 0,-1 0 16,21-21-16,-21-1 0,0 1 0,22 21 16,-22-21-16,0 0 0,0 0 15,0 0-15,1-1 0</inkml:trace>
  <inkml:trace contextRef="#ctx0" brushRef="#br0" timeOffset="164745.35">12827 16637 0,'0'0'0,"0"21"15,-21-21-15,42 0 16,0 0-1,0 0-15,0 0 0,1 0 0,-1 0 16,0 0-16,21 0 0,-21 0 16,1 0-16,-1-21 0,21 21 0,-21 0 15,0-21-15,1 0 16,-22 0-16</inkml:trace>
  <inkml:trace contextRef="#ctx0" brushRef="#br0" timeOffset="164946.24">12531 16383 0,'-22'21'15,"22"0"1,-21 1 15</inkml:trace>
  <inkml:trace contextRef="#ctx0" brushRef="#br0" timeOffset="165503.16">2498 17632 0,'0'0'0,"42"-21"16</inkml:trace>
  <inkml:trace contextRef="#ctx0" brushRef="#br0" timeOffset="165663.06">2582 17420 0,'43'21'32,"-65"1"-32,1-1 15,-21-21-15,0 42 0,42 0 0,0 22 16,-22-22-16,1 22 0,0-1 16,0-20-16,21 20 0,-21-21 15,21 22-15,42-22 0,-42 1 16,42-22-16,-42 0 0,22 0 0,-65 0 15</inkml:trace>
  <inkml:trace contextRef="#ctx0" brushRef="#br0" timeOffset="165715.04">2307 18182 0,'0'0'15,"0"-21"-15</inkml:trace>
  <inkml:trace contextRef="#ctx0" brushRef="#br0" timeOffset="166364.96">2752 17484 0,'0'0'0,"-22"-21"0,1 21 15,0-22-15,0 22 0,0 0 0,0-21 16,-1 0-16,1 21 15,0 0-15,0 0 16,0 0-16,0 21 16,21 0-16,-22 22 0,22-1 15,-21 0-15,0 1 0,21 20 16,-21 1-16,21-1 0,-21-20 0,0 20 16,-1-21-16,22 22 0,-21-22 15,0 1-15,0-1 0,21 0 16,0-21-16,-21 1 0,21-1 15,-21 0-15,21 0 0,0-42 47,0 0-47,0 0 16,21-22-16,-21 22 0</inkml:trace>
  <inkml:trace contextRef="#ctx0" brushRef="#br0" timeOffset="166719.98">2603 17505 0,'0'0'0,"0"-21"0,0 0 0,0-1 16,0 1-16,0 0 15,0 0-15,22 21 31,-1 21-31,0 0 16,0 0-16,0 22 0,0-1 0,1 0 16,-1 1-16,0 20 0,21-20 15,-21-1-15,1 21 0,-1-20 0,0-1 16,0 0-16,0 1 0,0-1 16,-21-21-16,0 22 0,22-22 0,-22 0 15,0 0-15,21 0 16,-21 0-16,0-42 31,0 0-15,21 0-16,-21 0 0,0 0 15,21-22-15,-21 22 0,21-21 0</inkml:trace>
  <inkml:trace contextRef="#ctx0" brushRef="#br0" timeOffset="166981.35">3323 17441 0,'0'0'0,"0"-21"0,0 0 16,0 0 0,-21 21-1,0 21-15,21 0 0,0 0 16,-21 1-16,-1 20 0,1 0 16,21 22-16,-21-22 0,0 22 0,21-22 15,-21 21-15,0-20 0,-1 20 16,22-20-16,-21-1 0,0 0 0,21-21 15,-21 1-15,21 20 16,0-21-16,0 0 0,21-21 31,-21-21-31,21 0 16,0 0-16</inkml:trace>
  <inkml:trace contextRef="#ctx0" brushRef="#br0" timeOffset="167383.12">3514 17780 0,'-22'21'0,"1"-21"16,0 21-16,0 1 0,21-1 16,-21 21-16,21-21 0,-21 0 0,21 43 15,0-22-15,0-21 16,0 22-16,0-22 0,0 0 15,0 0-15,0 0 0,21 1 0,0-22 16,0 0-16,0 0 0,0 0 16,1 0-16,-1 0 0,21 0 0,-21-22 15,0 22-15,43-42 16,-43 21-16,0 0 0,0 0 16,-21-22-16,0 22 0,0 0 15,0 0-15,0-22 0,0 22 0,0-21 0,0 21 16,-21 0-16,0-1 15,0 1-15,0 0 0,0 21 0,-1 0 0,1 0 16,0 0-16,0 0 16,0 0-16,0 0 0,-1 21 0,1 0 15,21 1-15,-21-1 0,0 0 16,21 0-16,0 0 16,21-21-1</inkml:trace>
  <inkml:trace contextRef="#ctx0" brushRef="#br0" timeOffset="168570.85">5038 17886 0,'0'21'16,"-22"-21"-16,-20 0 0,21 42 15,21-63 17,0 0-32,21 21 0,0-21 15,-21 0-15,21 21 0,1-21 16,-1-1-16,0 1 0,0-21 15,0 21-15,-21 0 0,21-1 0,-21 1 16,22 0-16,-22-21 0,0 21 16,0-1-16,0 1 0,0 0 15,0 0-15,-22 0 0,1 21 0,0-21 16,0 21-16,0 0 0,-22 0 0,22 0 16,-21 0-16,0 21 0,20-21 15,-20 21-15,21 0 0,-21 0 0,20 0 16,-20 22-16,21-22 0,21 0 15,0 0-15,0 0 0,0 1 0,0-1 16,0 0-16,0 0 0,0 0 16,21 0-16,0 1 0,22 20 15,-22-21-15,0 0 0,0 0 0,0 22 16,22-22-16,-22 0 0,-21 0 16,21 22-16,-21-22 0,0 0 0,0 0 15,0 0-15,0 0 0,0 1 16,-21-1-16,0 0 0,-1 0 0,-20 0 15,21-21-15,-21 21 0,-1-21 16,1 0-16,0 0 0,-1 0 0,1 0 16,21 0-16,-22-21 15,1 0-15,21 0 0,-21 0 0,20 0 16,-20-22-16,21 22 0,0-21 16,0 21-16,-1-22 0,1 1 0,0 21 15,21-22-15,0 22 0,0 0 16,0 0-16,0 42 15,21 0 1,0 0-16,-21 22 0,22-22 16,-1 0-16,0 21 0,0-20 15,21 20-15,-20-21 0,-1 21 0,0-20 16,21 20-16,-21-21 0,22 0 16,-22 0-16,21 1 0,1-1 15,-22-21-15,21 0 0,0 0 0,1 0 16,-1 0-16,-21 0 0,22-21 15,-1 21-15,-21-22 0,21 1 0,-20 0 16,20 0-16,-21 0 0,0 0 16,0-22-16,1 22 0,-22 0 0,21 0 15,-21-22-15,21 22 0,-21 0 16,0 0-16,0 0 0,0 0 16,0 42-1,0 0-15,0 0 16,0 0-16,0 0 0,0 1 15,0-1-15,0 21 0,0-21 16,0 0-16,0 1 0,0-1 16,0 0-16,0 0 0,0 0 0,21-21 15,0 0 1,0 0-16,1 0 0,-1 0 16,0-21-16,0 0 0,0 21 15,0-21-15,1 0 0,-1-1 0,0-20 16,0 21-16,0 0 0,0 0 15,-21-1-15,0-20 0,0 21 0,0 0 16,0 0-16,0-1 16,0 44-1,0-1 1,0 0-16,0 0 0,0 21 16,0-20-16,0-1 0,0 21 0,0-21 15,0 0-15,0 22 0,0-22 16,0 0-16,0 0 0,22 0 15,-1-21-15,0 0 16,0 0-16,0 0 0,0 0 16,1 0-16</inkml:trace>
  <inkml:trace contextRef="#ctx0" brushRef="#br0" timeOffset="169263.45">6117 17865 0,'0'-21'0,"0"-1"16,-21 22-16,0 0 0,0 0 16,-1 0-16,1 22 0,0-1 15,0 0-15,-21 0 0,20 0 0,1 0 16,0 22-16,0-22 0,0 21 16,0 1-16,21-22 0,0 21 0,0-21 15,0 22-15,0-22 0,0 0 16,0 0-16,0 0 0,21 0 15,0 1-15,0-22 0,21 0 0,-20 0 16,-1 0-16,21 0 0,-21 0 16,22-22-16,-22 1 0,21 0 0,-21 0 15,22 0-15,-22 0 0,0-22 16,0 22-16,21-21 0,-20-1 0,-1 1 16,-21 0-16,21-1 0,-21 1 15,21 0-15,-21-1 0,0 1 0,0 0 16,0-1-16,0 1 0,0 21 0,0 0 15,0 42 1,0 0 0,0 21-16,-21 1 15,21-22-15,-21 21 0,21 1 0,-21 20 16,21-21-16,0 1 0,-64-1 16,43 0-16,21 1 0,0-22 0,0 0 15,0 21-15,0-20 0,0 20 0,0-21 16,0 0-16,0 0 0,-21 1 15,21-44 1,0 1 0,0 0-16,21 0 0,0-21 15,-21 20-15,21-20 0,0 21 16,1-21-16,20 20 0,-21-20 0,0 21 16,0 0-16,1 0 15,-1 21-15,0 0 0,0 0 0,0 0 16,0 21-16,1-21 0,-1 21 0,-21 21 15,0-21-15,0 1 0,21-1 16,-21 21-16,0-21 0,0 0 0,0 22 16,0-22-16,0 0 0,0 0 15,0 0-15,-21 1 0,21-1 0,-21 0 16,21-42 15,21 0-31</inkml:trace>
  <inkml:trace contextRef="#ctx0" brushRef="#br0" timeOffset="170190.74">7705 17865 0,'0'0'0,"-43"21"0,22-21 0,-21 0 0,21 21 16,-1-21-16,1 0 0,0 0 15,42 0 1,0-21 0,1 0-16,-1 21 0,0-21 15,0-1-15,21 1 0,-20 0 0,20 0 16,-21 21-16,0-21 0,0 0 16,1-1-16,-1 1 0,-21 0 15,0 0-15,0 0 0,0 0 16,-21-1-16,-1 22 0,1 0 15,0 0-15,-21 0 0,21 0 0,-22 0 16,22 0-16,-21 22 0,-1-1 16,22 0-16,-21 0 0,21 21 0,0-20 15,-1 20-15,1 0 0,0-21 0,21 1 16,0 20-16,0-21 0,0 0 16,0 0-16,0 1 0,0-1 0,21-21 15,0 0-15,1 0 0,-1 0 16,0 0-16,0 0 0,21 0 0,-20 0 15,20 0-15,-21 0 0,0-21 16,0 21-16,1-22 0,-1 22 16,-21-21-16,-21 21 15,-22 0 1,22 0-16,0 0 0,-21 21 0,20-21 16,-20 22-16,0-1 0,-1 21 15,22-21-15,-21 0 0,21 22 0,0-1 16,-1-21-16,1 22 0,0-1 15,21-21-15,-21 21 0,21-20 0,0-1 16,0 0-16,0 0 0,21 0 16,0-21-16,0 0 0,22 0 0,-22 0 15,21 0-15,1 0 0,20-21 16,1 0-16,-22 0 0,21 0 16,1-1-16,21-20 0,-22 21 0,1-21 15,-22-1-15,21 22 0,-20-21 16,20-1-16,-20 1 0,-1 0 0,-21-22 15,0 22-15,22 0 0,-43-22 16,21 22-16,-21-1 0,0-20 0,0 21 16,0-1-16,0 22 0,0-21 15,0 21-15,0-1 0,-21 22 0,-1 0 16,1 0-16,0 0 0,0 0 0,0 22 16,0 20-16,-22-21 15,22 21-15,0 22 0,0-22 0,21 22 16,-21-1-16,-1-20 0,1 20 0,0 1 15,21-22-15,0 21 0,0-20 16,0-1-16,0 0 0,0 1 0</inkml:trace>
  <inkml:trace contextRef="#ctx0" brushRef="#br0" timeOffset="171461.03">8191 18288 0,'43'64'16,"63"-64"0,-255-64-16,319 128 0,-128-64 0,0-22 0,1 22 0,-22-21 15,21 0-15,1 0 0,-22 0 16,0-22-16,0 22 0,0 0 0,0-21 15,-21 21-15,22-1 0,-22 1 16,0 0-16,0 0 0,-22 21 31,1 21-15,21 0-16,0 0 0,-21 1 0,21-1 16,-21 21-16,21-21 0,0 0 15,0 22-15,0-22 0,0 0 0,0 0 16,0 0-16,0 1 0,21-1 15,0-21-15,0 0 16,1 0-16,-1 0 0,0 0 0,0-21 16,0-1-1,0 1-15,1 0 0,-1 0 0,-21 0 16,0 0-16,21-1 0,-21 1 16,21 0-16,-21 42 31,0 0-16,0 1-15,0-1 0,0 0 16,-21 0-16,21 0 0,-21 0 16,21 1-16,0-44 47,0 1-32,21 0-15,0 21 0,0-21 0,0 0 16,-21 0-16,22-1 0,-1 1 15,0 0-15,0 0 0,0 21 16,0 0 0,1 0-16,-1 21 15,-21 21 1,21-42-16,-21 22 0,0-1 0,0 0 16,0 0-16,0 0 0,21-21 0,-21 21 15,21-21-15,-21 22 0,21-22 16,1 0-16,-1 0 15,0 0-15,0 0 16,0 0-16,0 0 0,1-22 0,-1 1 16,0 21-16,0-21 0,0 0 15,0 0-15,1 0 0,-1-1 0,0 1 16,-21 0-16,0 0 0,0 0 16,0 42 30,0 0-46,0 0 0,0 0 16,0 1-16,0-1 0,0 0 16,-21 0-16,21 0 0,0 0 15,0 1-15,0-1 16,21-21-16,0 0 16,0 0-16,0 0 0,1 0 15,-1 0-15,0 0 0,0 0 16,0 0-16,0 0 0,1-21 0,-1 21 15,21-22-15,-21 1 0,0 0 16,1 0-16,-1 0 0,-21 0 16,21-1-16,-21 1 0,0 0 0,0 0 15,0 0-15,-21 21 32,21 21-17,-21 0-15,21 0 0,-22 0 16,22 1-16,-21-1 0,21 0 15,0 0-15,0 0 0,0 0 16,0 1-16,0-1 0,0 0 16,21-21-1,1 0-15,-1 42 0,-21-21 0,21-21 16,0 0-16,0-21 0,0 0 0,1 0 16,20 0-16,-21 0 0,0-1 15,22 1-15,-43 0 0,21-21 0,0 21 16,21-43-16,-21 22 0,1 21 15,-1-22-15,0 1 0,0 0 0,0-22 16,0 22-16,1-1 0,-22 1 16,21 0-16,-21-1 0,21 1 15,-21 21-15,0 0 0,0 0 0,0-1 16,21 1-16,-21 42 31,0 1-31,42 20 0,-42 0 0,-21 1 16,42-22-16,-21 42 0,-21-20 15,-21-1-15,21 21 0,-22-20 0,22-1 16,0 22-16,21-22 0,-21-21 16,21 0-16,-21 64 0,-22-64 15</inkml:trace>
  <inkml:trace contextRef="#ctx0" brushRef="#br0" timeOffset="171561.9">10350 18373 0,'-211'42'0,"422"-84"0,-211 21 0,22-1 16,-1 1-16,0 0 0,0 0 15,-21 0-15,21 0 0,0-1 0,-21 1 16,22 0-16,-22-21 0</inkml:trace>
  <inkml:trace contextRef="#ctx0" brushRef="#br0" timeOffset="171651.85">10181 17928 0,'-21'0'0</inkml:trace>
  <inkml:trace contextRef="#ctx0" brushRef="#br0" timeOffset="171770.78">10329 17928 0,'64'0'16,"-276"0"-16,466 0 15,-360 0-15,233 0 0,-84-21 0,-22 21 16,21 0-16,-21-21 0,22 21 0,-22 0 16,21-21-16,-21 21 0,0-21 0,1 21 15,20-22-15,-21 22 0,0-21 16</inkml:trace>
  <inkml:trace contextRef="#ctx0" brushRef="#br0" timeOffset="172780.15">11684 17674 0,'-42'21'15,"84"-42"-15,-106 42 0,64 1 0,-21-1 16,0 0-16,21 0 15,21-21 1,0 21-16,1-21 0,-1 0 16,0 0-16,0 0 0,21 0 0,1-21 15,-22 21-15,21-21 0,1 0 16,-22 21-16,21-21 0,-21-1 0,0 22 16,1-21-16,-1 21 0,0-21 0,-21 0 15,0 0-15,-21 0 16,0 21-16,-1 0 15,-20 0-15,21 0 0,-21 0 0,-1 0 16,1 0-16,0 21 0,20 0 16,-20-21-16,0 21 0,21 0 0,-22 0 15,22 22-15,0-22 0,0 0 16,0 21-16,21-20 0,0-1 0,0 21 16,0-21-16,0 0 0,0 1 15,21-1-15,0 0 0,21 0 0,-21-21 16,22 21-16,-22-21 0,21 0 15,-21 21-15,22-21 0,-22 0 16,21 0-16,-21 0 0,1 0 0,-44-21 47,1 21-47,0 0 16,0 0-16,-21 0 0,20 0 0,-20 0 15,0 0-15,21 21 0,-1 1 16,-20-22-16,21 21 0,0 0 0,0 21 15,-1-21-15,22 1 0,0-1 16,0 21-16,0-21 0,0 0 0,0 1 16,0-1-16,43 0 0,-22 0 0,0 0 15,21-21-15,-20 0 16,20 0-16,0 0 0,1 0 0,-1 0 16,0 0-16,1 0 0,20-21 15,-21 21-15,1-21 0,-1 0 0,0 0 16,1-1-16,-22 1 0,0 0 0,0 0 15,0 0-15,1 0 0,-22-1 16,0 1-16,0 0 0,0 0 0,0 0 16,0 0-16,0-1 0,0 1 15,0 0-15,0 0 0,0 42 47,0 0-47,21 0 0,-21 1 16,0-1-16,0 21 0,21-21 15,0 0-15,-21 1 0,0-1 0,21 0 16,0 0-16,-21 0 0,22 0 16,-22 1-16,21-22 15,0 0 17,-21-22-32,0 1 15,0 0-15,21 0 0,-21 0 16,0 0-16,0-1 0</inkml:trace>
  <inkml:trace contextRef="#ctx0" brushRef="#br0" timeOffset="172995.02">12552 18034 0,'-21'0'16,"-1"21"-16,1 0 16,0 1-16,0-1 15,0 0-15,0 0 0,-22 0 0,22 0 16,0 22-16,0-22 0,-22 0 15,22 21-15,0-20 0,0-1 0,-21 0 16,42 0-16,-22 0 0,1 0 0,0 1 16,42-22 15,0 0-31,1 0 16,-1-22-16,0 22 0</inkml:trace>
  <inkml:trace contextRef="#ctx0" brushRef="#br0" timeOffset="173347.28">12785 18140 0,'0'-21'0,"0"42"31,0 0-16,0 21-15,0-20 16,0 20-16,0-21 0,-22 21 0,22 1 16,0-1-16,-21 0 0,21 1 0,0-1 15,0 0-15,-21 22 0,21-22 16,0 1-16,-21-1 0,21 21 0,0-20 16,-21-1-16,0 22 0,21-22 15,-22-42-15,1 0 16,42 0 46,1 0-46</inkml:trace>
  <inkml:trace contextRef="#ctx0" brushRef="#br0" timeOffset="173667.09">12721 18288 0,'0'0'0,"0"-21"0,0-21 16,-21 20-16,21 1 0,0 0 0,0 0 15,0 0-15,0 0 16,0-1-16,21 22 0,0-21 16,0 21-16,1-21 0,-1 21 15,0 0-15,21-21 0,-21 21 0,22-21 16,-22 21-16,21 0 0,1 0 0,-22 0 15,0 0-15,0 0 0,0 21 16,-21 0-16,21 0 0,-21 22 16,0-22-16,-21 0 0,0 0 15,-21 0-15,21 0 0,-22 22 0,22-22 16,-21 0-16,-1 0 0,22 0 16,-21 1-16,21-1 0,-22-21 0,22 21 15,0 0-15,0-21 0,0 0 16,42-21-1</inkml:trace>
  <inkml:trace contextRef="#ctx0" brushRef="#br0" timeOffset="174995.38">17505 15007 0,'-21'0'0,"42"0"0,-64 21 0,22-21 16,0 0-16,0 0 0,0 0 15,0 22-15,-1-22 16,22 21 15,22-21-15,-1 21-16,0-21 0,0 0 0,21 0 15,1 21-15,-22-21 0,42 0 16,-20 0-16,-1 21 0,22-21 0,-1 0 16,1 0-16,-1 21 0,22-21 0,-1 22 15,1-22-15,0 21 0,21-21 16,-1 21-16,1-21 0,0 21 0,0 0 16,21-21-16,0 21 0,0 1 15,0-22-15,21 21 0,0 0 16,-21-21-16,21 21 0,22 0 0,-22-21 15,21 21-15,-21 1 0,22-22 16,-22 21-16,21-21 0,1 21 0,-1-21 16,0 21-16,-21-21 0,22 21 0,-1-21 15,0 21-15,22-21 0,-22 22 16,1-22-16,-1 21 0,0-21 16,1 21-16,-1-21 0,0 21 0,1-21 0,-1 21 15,0-21-15,1 21 0,-1-21 16,-21 22-16,21-22 0,-20 21 0,-1-21 15,-21 21-15,21-21 16,-21 21-16,21-21 0,-21 0 0,0 21 16,-21-21-16,0 0 0,0 0 0,-1 21 15,-20-21-15,0 0 0,-1 0 16,-20 0-16,21 0 0,-22 0 0,1 22 16,-22-22-16,0 0 0,1 0 15,-22 0-15,0 0 0,0 0 0,0 0 16,-42 0 31,0 0-47,0 0 0,0 0 15,-22 0-15,22 0 0,-21 0 16,-1 0-16,1-22 0,-21 22 0,-1 0 16,1 0-16,-1 0 0</inkml:trace>
  <inkml:trace contextRef="#ctx0" brushRef="#br0" timeOffset="176044.78">17441 16277 0,'-21'0'0,"42"0"0,-63 0 16,42-21-16,-21 21 16,21-21-1,21 21 32,0 0-31,0 0-16,22 0 0,-22 0 0,0 0 15,21 0-15,1 0 0,-22 0 0,42 0 16,-20 0-16,-1 0 0,21 0 16,1 0-16,-1 0 0,1 0 0,21 0 15,-1 0-15,1 0 0,21 21 16,-22-21-16,22 0 0,0 0 15,-21 0-15,42 0 0,-21 21 0,21-21 16,0 0-16,21 0 0,-21 0 16,21 21-16,0-21 0,0 0 0,0 0 15,22 0-15,-1 22 0,0-22 16,1 21-16,-1-21 0,22 0 0,-22 0 16,21 21-16,-20-21 0,20 0 0,1 0 15,-1 21-15,1-21 0,20 0 16,-20 0-16,-1 21 0,22-21 15,-21 0-15,20 0 0,-20 0 0,-1 0 16,22 0-16,-22 0 0,1 0 0,-1 0 16,-20 0-16,20 0 15,-20 0-15,-1 0 0,-21 0 0,0 0 16,0 0-16,-21 0 0,-21 0 16,0 0-16,0 0 0,-21 0 0,-1 0 15,1 0-15,-22 0 0,-20 0 0,20 0 16,-20 0-16,-22 0 0,0 0 15,0 0-15,0 0 0,-42 0 79,0 0-79,0 0 15,-22 0-15,1 0 0,0 0 16,-1 0-16,1 0 0,-21 21 0,-1-21 15,-21 22-15</inkml:trace>
  <inkml:trace contextRef="#ctx0" brushRef="#br0" timeOffset="179246.79">17992 17251 0,'0'0'0,"-22"0"78,1 0-62,0 0-1,21-21-15,-21 21 16,21-21 421,21 21-343,-21-22-63,0 1 1,0 0-1,0 0 0,0 0-15,21 21-16,-21-21 15,21-1 17,-21 1-17,22 0 1,-1 21-16,-21-21 0,21 0 0,-21 0 16,21-1-16,0 1 15,-21 0-15,0 0 16,0 0 15,0 42 78,0 0-93,0 0-16,0 0 0,-21 22 0,0-1 16,0 0-16,21 1 0,-21 20 15,21-20-15,-22-1 0,1 21 0,0 1 16,21-22-16,0 22 0,-21-22 16,21 22-16,0-22 0,0-21 0,0 21 15,0-20-15,0 20 16,21-21-16,0-21 0,0 21 0,1-21 15,-1 0-15,0 0 0,0 0 16,0 0-16,0-21 0,22 0 0,-22 0 16,21 0-16,-21-1 0,1-20 15,-1 21-15,0-21 0,0 20 0,0-20 16,-21 21-16,21-21 0,-21 20 16,0-20-16,0 21 0,0 0 0,0 0 15,0 42 16,0 0-31,0 0 0,0 0 16,0 22-16,0-1 0,0-21 16,0 21-16,0 1 0,0-22 0,0 21 15,0-21-15,0 22 0,0-22 16,22 0-16,-1-21 0,0 21 0,0 0 16,21-21-16,-20 0 0,20 0 15,-21 0-15,21 0 0,-20 0 16,20 0-16,-21-21 0,0 0 0,22 0 15,-22 21-15,0-21 0,0 0 16,0-1-16,-21 1 0,0 0 0,0 0 16,21 0-16,-21 0 0,0-1 15,-21 22 1,0 0 0,0 22-16,0-1 0,21 0 15,-21 0-15,-1 0 0,22 0 16,-21 1-16,0-1 0,0 0 0,21 0 15,-21 0-15,0 0 16,42-42 15,0 0-15,0 0-16,0 0 16,-21 0-16,21-1 0,1-20 0,-1 21 15,-21 0-15,0 0 0,21-1 16,0 1-16,-21 42 31,0 1-15,0-1-16,0 0 0,0 0 15,0 0-15,0 0 0,0 1 0,0-1 16,0 0-16,0 0 0,21-21 16,-21 21-16,21-21 0,1 0 15,-1 0 1,0 0-16,0 0 0,-21-21 15,21 21-15,0-21 0,-21 0 16,22 21-16,-1-21 0,0-1 16,-21 1-16,0 0 0,21 0 15,0 0-15,-21 0 0,21-1 16,1 22 0,-22 22-1,0-1 1,0 0-16,0 0 0,0 21 0,0-20 15,0-1-15,0 0 0,0 0 16,0 0-16,0 0 0,0 1 16,21-22-16,0 0 0,0 0 15,0 21-15,0-21 0,22 0 0,-22 0 16,21 0-16,1 0 16,-1-21-16,0-1 0,-21 22 0,22-21 15,-1 0-15,0 0 0,1 0 16,-22 0-16,21-1 0,-21 1 0,1 0 15,-1 0-15,-21 0 0,0-22 16,0 22-16,0 0 0,0 0 16,-21 21-1,-1 0-15,1 0 0,0 21 0,0-21 16,0 42-16,0-20 16,21-1-16,-22 21 0,22-21 0,-21 0 0,21 22 15,0-22-15,0 0 0,0 0 16,0 0-16,21 1 0,1-22 15,-1 21-15,21-21 16,-21 0-16,0 0 0,1 0 0,20 0 16,-21-21-16,21-1 0,-20 1 15,-1 0-15,0 0 0,21 0 0,-21 0 16,1-22-16,-22 22 16,21-21-16,-21-1 0</inkml:trace>
  <inkml:trace contextRef="#ctx0" brushRef="#br0" timeOffset="179466.66">19304 17103 0,'0'0'15,"-21"0"-15,0 0 0,21-21 16,0-1 31,-22 22-32</inkml:trace>
  <inkml:trace contextRef="#ctx0" brushRef="#br0" timeOffset="179699.52">18034 17336 0,'0'0'16,"-21"21"-16,0-21 0,42 0 31,0 0-15,0-21-16,0 21 0,22 0 15,-22-22-15,21 22 0,0 0 0,1-21 16,-22 21-16,42 0 0,-20-21 16,-1 21-16,22 0 0</inkml:trace>
  <inkml:trace contextRef="#ctx0" brushRef="#br0" timeOffset="180963.67">21167 17293 0,'0'-42'15,"0"21"-15,-22 0 16,1 21-16,0-22 15,-21 22-15,21 0 0,-1 0 16,-20 0-16,0 0 0,21 0 16,-22 0-16,-20 0 0,20 22 0,1-1 15,-21 0-15,20 0 16,1 0-16,0 22 0,-1-1 0,1 0 16,0 1-16,20-1 0,1 0 15,0 22-15,21-22 0,0 0 0,0 1 16,0-1-16,0 0 0,21-20 15,0-1-15,1 0 0,20 0 0,-21 0 16,21-21-16,1 0 0,-1 0 16,22 0-16,-22 0 0,0 0 0,1 0 15,-1-21-15,0 21 0,1-21 16,-22 0-16,21 0 0,-21-22 0,22 22 16,-22-21-16,0 21 15,-21-22-15,21 1 0,-21 0 0,0-22 16,0 22-16,0-1 0,0 1 15,0 0-15,0-1 0,-21 22 0,0-21 16,0 21-16,-1 0 0,-20-1 16,0 1-16,21 21 0,-22 0 0,1 0 15,0 0-15,-1 21 0,1-21 16,0 43-16,-1-22 0,22 0 0,-21 21 16,21 1-16,-1 20 0,1-20 15,21 20-15,-21-21 0,21 22 16,0-22-16,0 1 0,0-1 0,21 0 15,0 1-15,22-22 0,-22 0 16,21 0-16,1-21 0,-1 0 16,0 0-16,1 0 0,-1 0 0,0 0 15,1 0-15,-1-21 0,0 0 16,-21 0-16,22-1 0,-22 1 0,0 0 16,0 0-16,-21 0 0,0 0 15,0-1-15,21 1 0,-21 0 16,0 42 15,0 0-31,0 1 16,0-1-16,0 0 15,0 0-15,0 0 16,0 0 0,22-21-16,-1 0 15,0 0-15,0 0 16,0-21-16,0 21 0,1-21 0,-1 0 15,0 0-15,-21 0 0,21-1 16,0 1-16,-21 0 0,0 0 0,21 21 16,-21-21-16,0 0 0,0 42 31,0 0-31,0 0 16,0 0-16,0 0 0,0 1 0,0-1 15,0 0-15,0 0 0,0 0 16,0 0-16,0 1 0,22-1 15,-1-21-15,0 0 16,0 0-16,0 0 0,0 0 0,1 0 16,20 0-16,-21 0 0,21-21 15,-20-1-15,20 1 0,-21 0 0,21 0 16,-20-21-16,-1 20 0,21-20 16,-21 0-16,0-1 0,1 1 15,-22 0-15,21-1 0,0 1 0,-21 0 16,0-1-16,21 1 0,-21 0 15,21 21-15,-21-22 0,0 22 0,0 0 16,0 42 0,-21 0-16,0 0 15,0 22-15,0-22 0,-1 21 16,1 1-16,0 20 0,0-21 0,21 1 16,0-1-16,0 22 0,0-22 15,0-21-15,0 21 0,0-20 0,0 20 16,0-21-16,21 0 0,0 0 15,0-21-15,1 0 16,-1 0-16,0 0 16,0 0-16,0 0 0,0-21 15,-21 0-15</inkml:trace>
  <inkml:trace contextRef="#ctx0" brushRef="#br0" timeOffset="181163.55">21886 17441 0,'0'0'0,"-21"0"0,-42 0 15,41 0-15,44 0 32,-1 0-17,21 0-15,-21 0 0,22 0 0,-22 0 16,21 0-16,0-21 0,1 21 15,-1-21-15</inkml:trace>
  <inkml:trace contextRef="#ctx0" brushRef="#br0" timeOffset="181715.18">22627 17399 0,'0'0'0,"21"0"16,0 0-16,1 0 0,-1 0 16,0-21-16,0 0 15,21 21-15,-20-21 0,-1 21 0,21-22 16,-21 1-16,0 0 0,-21 0 16,22 0-16,-22 0 0,0-1 15,0 1-15,-22 0 0,1 21 16,0-21-16,0 0 0,-21 21 0,20 0 15,-20 0-15,0 0 0,-1 0 0,1 0 16,0 21-16,21 0 0,-1 0 16,1 0-16,0 1 0,0-1 0,21 0 15,0 0-15,0 0 0,0 0 16,0 1-16,0-1 16,21 0-16,-21 0 0,21-21 15,0 21-15,1-21 0,-1 0 0,21 0 16,-21 0-16,-21 21 0,21-21 15,-42 0 1,0 0 0,0 22-16,-21-22 0,20 0 0,-20 21 15,0 0-15,-1-21 0,1 21 16,0 0-16,21 0 0,-22 1 0,22 20 16,0-21-16,-21 0 15,42 0-15,0 1 0,-22-1 0,22 0 16,0 0-16,22 0 15,-1-21-15,0 0 0,21 0 16,-21 0-16,22 0 0,-1 0 16,0 0-16,1 0 0,-1 0 15,22-21-15,-22 21 0</inkml:trace>
  <inkml:trace contextRef="#ctx0" brushRef="#br0" timeOffset="181939.36">22923 17441 0,'0'0'0,"0"22"32,0-1-32,0 21 15,0-21-15,22 0 16,-22 1-16,0-1 0,21 0 0,-21 0 16,21 0-16,-21 0 0,0 1 15,0-1-15,0 0 0,21-21 47</inkml:trace>
  <inkml:trace contextRef="#ctx0" brushRef="#br0" timeOffset="182130.68">23114 17484 0,'-21'0'0,"0"0"15,-1 0-15,-20 0 0,21 21 16,0 0-16,0 0 0,-1 0 0,-20 1 16,21-1-16,0 0 0,0 21 15,-1-21-15,1 1 0,0-1 0,0 0 16,21 0-16,0 0 0,0 0 16,0 1-16,21-22 15,21 0-15</inkml:trace>
  <inkml:trace contextRef="#ctx0" brushRef="#br0" timeOffset="182394.53">23474 17420 0,'0'0'0,"0"-21"0,-21 21 15,-1 0-15,1 0 16,0 21-16,0 0 0,0 1 15,0-1-15,-1 21 0,1-21 16,21 22-16,-21-1 0,21-21 16,-21 21-16,21-20 0,0 20 15,0-21-15,0 0 0,0 0 0,21 1 16,0-22-16,0 21 0,1-21 16,20 0-16,-21 0 0,0 0 0,22 0 15,-22 0-15,21 0 0</inkml:trace>
  <inkml:trace contextRef="#ctx0" brushRef="#br0" timeOffset="183037.12">23707 17653 0,'0'21'0,"21"-21"16,0 0-16,0 0 15,0 0-15,0 0 0,1 0 16,-1 0-16,21 0 0,-21 0 0,0 0 16,1-21-16,-1 21 0,-21-21 15,0 0-15,0 0 0,0-1 16,0 1-16,0 0 16,-21 21-16,-1 0 0,1 0 0,0 0 15,0 0-15,0 0 0,0 0 16,-1 21-16,1-21 0,0 21 15,0 22-15,0-22 0,21 0 16,0 21-16,0-20 0,0 20 0,0-21 16,0 21-16,0-20 0,0-1 15,21 0-15,0-21 0,21 21 0,-20 0 16,20-21-16,-21 0 0,21 0 16,1 0-16,-1 0 0,-21 0 0,22 0 15,-1-21-15,-21 0 0,0 21 16,22-21-16,-22 0 0,0-1 15,0 1-15,0 0 0,-21 0 0,0 0 16,21 0-16,-21-1 0,0 1 16,0 0-16,0 42 31,-21 22-15,21-22-16,-21 21 0,21-21 15,-21 22-15,0-1 0,0-21 0,-1 21 16,1 1-16,0-1 0,0-21 15,0 22-15,0-1 0,-1 0 0,1 1 16,-21-1-16,21 0 0,21 1 16,-21-1-16,-1 0 0,22-21 0,-21 22 15,21-22-15,0 0 0,0 0 16,0 0-16,21-21 16,1 0-1,-1 0-15,0-21 0,0 0 0,0 0 16,0 0-16,1-22 0,-1 22 15</inkml:trace>
  <inkml:trace contextRef="#ctx0" brushRef="#br0" timeOffset="183312.96">24384 17759 0,'0'-42'0,"-106"423"0,212-720 0,-85 275 0,-21 22 16,21 21-16,-21 0 0,0 0 0,0-1 15,21 1-15,1 0 0,-1 21 16,0 0-16,0 0 15,0 0-15,0 21 16,1 0-16,-22 22 16,0-22-16,0 0 0,0 21 15,0-20-15,0 20 0,0-21 0,-22 0 16,1 0-16,0 1 0,0-1 16,-21 0-16,20 0 0,1-21 0,0 0 15,0 0-15,0 0 16,42-21 15,0 0-31,0 0 0</inkml:trace>
  <inkml:trace contextRef="#ctx0" brushRef="#br0" timeOffset="184476.85">25252 17018 0,'0'0'0,"-21"0"16,-1 21-16,1 0 16,0 22-16,0-22 0,0 21 0,-22 1 15,22-1-15,0 0 16,-21 1-16,21-1 0,-1 0 0,1 22 16,0-22-16,21 0 0,0 1 15,-21-22-15,21 21 0,0-21 0,0 1 16,0-1-16,0 0 0,0 0 15,21-21-15,0 0 0,0 0 16,1 0-16,-1 0 0,0 0 16,0-21-16,21 21 0,-20-21 15,-1 0-15,0-1 0,0 22 0,0-21 16,0 0-16,1 0 0,-22 0 16,21 21-16,-21 21 31,0 0-16,0 0-15,0 0 16,0 1-16,-21-1 0,21 0 0,0 0 16,0 0-16,0 0 15,21-21 1,0 0-16,0 0 16,0 0-16,0 0 15,1 0-15,-22-21 0,21 21 0,0-21 16,0 0-16,0 21 0,0-21 15,1 21-15,-22-21 0,21 21 0,0 0 16,-21 21 15,-21 0-15,0-21-16,21 21 0,-22 0 0,22 0 16,0 1-1,22-22 16,-1 0-31,0 0 0,0 0 16,0 0-16,0-22 16,1 22-16,-22-21 0,0 0 15,0 0-15,0 0 0,0 0 16,-22 21 0,1-22-16,0 22 0,21-21 15,-21 21-15,0 0 16,0 0-16,21-21 31,21 21-31,0 0 0,0 0 16,0-21-16,0 21 15,1 0-15,-1 0 0,0 0 0,0 0 16,0 0 0,0 0-16,-21 21 15,0 0-15,0 0 16,0 1-16,0-1 0,0 0 15,0 0-15,0 0 16,0 0-16,0 1 16,-21-22-1,21 21-15,0-42 47,0-1-47,21 1 0,-21 0 16,22 0-16,-1 0 15,0 0-15,0-22 0,0 22 0,0 0 0,1 0 16,-1 0-16,0-1 16,21 1-16,-21 21 0,1 0 0,-1 0 15,0 0-15,0 0 16,-21 21-16,0 1 0,0-1 16,21 0-16,-21 0 0,0 0 15,0 0-15,0 1 0,0-1 0,0 0 16,0 0-16,0 0 15,-21-21-15,21 21 16,-21-21 0,0 0-16,0 0 15,21-21 1</inkml:trace>
  <inkml:trace contextRef="#ctx0" brushRef="#br0" timeOffset="184682.79">25971 17357 0,'-21'-21'0,"42"42"0,-63-42 16,21 21 62,0 0-78</inkml:trace>
  <inkml:trace contextRef="#ctx0" brushRef="#br0" timeOffset="184914.78">25061 17357 0,'0'0'0,"-21"0"0,0 0 0,0 0 0,0 0 16,42 0 0,0 0-16,0 0 15,0 0-15,22 0 0,-22 0 16,21 0-16,-21 0 0,22 0 16,-22 0-16,0 0 0,21 0 0,-21 0 15,1 0-15,-1 0 16,0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468B-DDA8-4048-AF0F-26278036F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A0CA5-93B3-4D63-A206-55BE6F2A0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E4D43-66E4-4FC5-A0C8-F761C960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6FFD-F295-4FBB-A489-C2F8C8C482F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AE39A-4A51-4F64-BA06-E39D73A5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F6BFE-1FE8-4A57-8D1D-F976C164E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8E1A-5867-410E-B70B-94032134B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51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0CA7-B0FF-49C4-811B-4D413981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6F459-2099-4822-8BC7-3A57D75EA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77E34-831B-43D1-93DC-E04A2FAD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6FFD-F295-4FBB-A489-C2F8C8C482F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170A7-53A0-4F2B-8820-735B041D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35556-66C7-4C95-B647-9215BB6C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8E1A-5867-410E-B70B-94032134B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03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06341-031F-42B8-9AC1-418A8FD40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4E2B3-58A0-4335-B0F0-7BC1544F3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81DAF-3C29-4EDE-84E8-B190DDFE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6FFD-F295-4FBB-A489-C2F8C8C482F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44FFB-D598-4595-AC19-00DCFE9C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FB7B7-38C5-488A-9720-4AA0707F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8E1A-5867-410E-B70B-94032134B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47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7EA53-0225-4385-B7D8-6018DD66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1AD17-CD5E-4E56-AFFB-5A3824936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AE3F2-3334-48A0-B8EA-6309CDA4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6FFD-F295-4FBB-A489-C2F8C8C482F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AE4C8-16BE-46D2-B1F0-EB2FFD069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F8D63-C748-4178-997D-F9B663D5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8E1A-5867-410E-B70B-94032134B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98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66F9-0C99-4632-BB7C-325F5FF5B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1CC80-08B2-4494-9F1D-01DBFC48F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19153-FF32-47DF-B764-6553AE7C0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6FFD-F295-4FBB-A489-C2F8C8C482F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B1C35-445F-4B1F-AF5D-0A6ED014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581FA-56FB-42E0-9CEB-7DF0FBCCE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8E1A-5867-410E-B70B-94032134B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91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2C28-CEB8-4088-9B45-024862ED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F565A-5161-466E-BDCE-FBBE4C12B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1AA51-1D12-456E-9E86-E22B1735B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F84C3-B4BC-4182-97A8-2ABDCC69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6FFD-F295-4FBB-A489-C2F8C8C482F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2AC4C-D666-458C-A054-56F86414C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F9CB2-22C8-4643-8E1E-1AB9080D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8E1A-5867-410E-B70B-94032134B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50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1A82-2CA5-4B4C-AFFE-69E14492B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553F5-3704-450A-A487-EB8BECD0A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7AA0D-D16F-4A95-B9E9-D8417CEAA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6E2E5-EEFE-4E42-89C8-D937D55F9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14DBC4-07CC-41A3-BF7B-85A9F8731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BE44E-91CC-49A2-85AF-3AB83334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6FFD-F295-4FBB-A489-C2F8C8C482F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62ACC-95FE-4BF3-89FF-43BBB5B2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E2A66-0D5C-4410-860C-9A120530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8E1A-5867-410E-B70B-94032134B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54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D4FD-36BD-4291-8325-EC321CE9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43111-CFB5-4723-AA45-1CD56868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6FFD-F295-4FBB-A489-C2F8C8C482F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9AFCD-9314-4B26-97DB-0601EB36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9CB41-85EA-457A-93A4-84D75CB5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8E1A-5867-410E-B70B-94032134B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F8E25C-06F1-486F-B1B2-3F387DB9C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6FFD-F295-4FBB-A489-C2F8C8C482F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10A6B-C1F9-4B32-AFEC-CB4188804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9B280-4BF4-432B-9B5E-7C4FC6713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8E1A-5867-410E-B70B-94032134B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49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CAAC-7A75-45AD-8E23-81CE939C7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003C9-8209-4AD0-AD0C-516D5F273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199BA-2BA2-428F-A1B5-6980F7CB1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6CF7F-E81D-4416-9855-F23C05EA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6FFD-F295-4FBB-A489-C2F8C8C482F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CB7D3-FEB6-40F5-B619-6F57AD6D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CDB20-9C16-457F-93AF-D27D37BF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8E1A-5867-410E-B70B-94032134B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26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BC33-1009-4D0E-A1CB-8229DB25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169AC-AB4F-402B-B2F5-613BDBFB7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2DB61-6B0A-41F9-931C-7583DDBD2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85622-08B0-4FE1-9179-FCC35C25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6FFD-F295-4FBB-A489-C2F8C8C482F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309C4-1277-4AD7-9EE2-F1F4D71A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FA567-2B0C-4BB1-89BD-20C4BE4F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8E1A-5867-410E-B70B-94032134B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97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1FDE4-A550-449F-B3C8-005CD1F73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04F6C-BEFC-4FDE-B24B-199FB074E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CABBE-2EFC-46EA-BC9B-79D1A4B46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C6FFD-F295-4FBB-A489-C2F8C8C482F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9452C-1CE0-4889-B874-78BF2B84F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6D2D4-4A9C-4903-8010-7F03172DC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E8E1A-5867-410E-B70B-94032134B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28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BA3F-C7C1-4C91-9943-9854CA466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E9580-A1F1-4BE8-8636-D487D7C4E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ECB402-2CD0-4361-9714-88A7E511141C}"/>
                  </a:ext>
                </a:extLst>
              </p14:cNvPr>
              <p14:cNvContentPartPr/>
              <p14:nvPr/>
            </p14:nvContentPartPr>
            <p14:xfrm>
              <a:off x="632520" y="122040"/>
              <a:ext cx="8946000" cy="480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ECB402-2CD0-4361-9714-88A7E51114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160" y="112680"/>
                <a:ext cx="8964720" cy="48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10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BA3F-C7C1-4C91-9943-9854CA466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E9580-A1F1-4BE8-8636-D487D7C4E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A1161B-0EBB-46A9-9AE6-65B1870BDCBD}"/>
                  </a:ext>
                </a:extLst>
              </p14:cNvPr>
              <p14:cNvContentPartPr/>
              <p14:nvPr/>
            </p14:nvContentPartPr>
            <p14:xfrm>
              <a:off x="594360" y="114480"/>
              <a:ext cx="8618400" cy="654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A1161B-0EBB-46A9-9AE6-65B1870BDC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000" y="105120"/>
                <a:ext cx="8637120" cy="656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276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BA3F-C7C1-4C91-9943-9854CA466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E9580-A1F1-4BE8-8636-D487D7C4E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B29692-42E0-4238-A92D-9AE9EC10BFC5}"/>
                  </a:ext>
                </a:extLst>
              </p14:cNvPr>
              <p14:cNvContentPartPr/>
              <p14:nvPr/>
            </p14:nvContentPartPr>
            <p14:xfrm>
              <a:off x="0" y="122040"/>
              <a:ext cx="9167040" cy="432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B29692-42E0-4238-A92D-9AE9EC10BF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12680"/>
                <a:ext cx="9185760" cy="434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2008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BA3F-C7C1-4C91-9943-9854CA466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E9580-A1F1-4BE8-8636-D487D7C4E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0FF1C8-0AC4-4845-906D-40143ABD5358}"/>
                  </a:ext>
                </a:extLst>
              </p14:cNvPr>
              <p14:cNvContentPartPr/>
              <p14:nvPr/>
            </p14:nvContentPartPr>
            <p14:xfrm>
              <a:off x="53280" y="68760"/>
              <a:ext cx="12131280" cy="641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0FF1C8-0AC4-4845-906D-40143ABD53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59400"/>
                <a:ext cx="12150000" cy="643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083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BA3F-C7C1-4C91-9943-9854CA466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E9580-A1F1-4BE8-8636-D487D7C4E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10F757-C218-4D16-BDB4-29C7F1064AF0}"/>
                  </a:ext>
                </a:extLst>
              </p14:cNvPr>
              <p14:cNvContentPartPr/>
              <p14:nvPr/>
            </p14:nvContentPartPr>
            <p14:xfrm>
              <a:off x="594360" y="160200"/>
              <a:ext cx="6500160" cy="454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10F757-C218-4D16-BDB4-29C7F1064A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000" y="150840"/>
                <a:ext cx="6518880" cy="456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513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BA3F-C7C1-4C91-9943-9854CA466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E9580-A1F1-4BE8-8636-D487D7C4E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5D11EE-491B-415F-AC60-BA984DCA182F}"/>
                  </a:ext>
                </a:extLst>
              </p14:cNvPr>
              <p14:cNvContentPartPr/>
              <p14:nvPr/>
            </p14:nvContentPartPr>
            <p14:xfrm>
              <a:off x="1394280" y="137160"/>
              <a:ext cx="7521480" cy="425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5D11EE-491B-415F-AC60-BA984DCA18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4920" y="127800"/>
                <a:ext cx="7540200" cy="427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8236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BA3F-C7C1-4C91-9943-9854CA466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E9580-A1F1-4BE8-8636-D487D7C4E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744133-7A4D-48DE-B17E-B8B80F8B808F}"/>
                  </a:ext>
                </a:extLst>
              </p14:cNvPr>
              <p14:cNvContentPartPr/>
              <p14:nvPr/>
            </p14:nvContentPartPr>
            <p14:xfrm>
              <a:off x="312480" y="129600"/>
              <a:ext cx="11765520" cy="518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744133-7A4D-48DE-B17E-B8B80F8B80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120240"/>
                <a:ext cx="11784240" cy="520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7371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BA3F-C7C1-4C91-9943-9854CA466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E9580-A1F1-4BE8-8636-D487D7C4E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6FB377-6E23-4DE5-8692-80B27AC90DB7}"/>
                  </a:ext>
                </a:extLst>
              </p14:cNvPr>
              <p14:cNvContentPartPr/>
              <p14:nvPr/>
            </p14:nvContentPartPr>
            <p14:xfrm>
              <a:off x="1836360" y="365760"/>
              <a:ext cx="9997920" cy="598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6FB377-6E23-4DE5-8692-80B27AC90D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7000" y="356400"/>
                <a:ext cx="10016640" cy="60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0885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BA3F-C7C1-4C91-9943-9854CA466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E9580-A1F1-4BE8-8636-D487D7C4E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622822-41BC-4FE0-8961-31C2611E56EC}"/>
                  </a:ext>
                </a:extLst>
              </p14:cNvPr>
              <p14:cNvContentPartPr/>
              <p14:nvPr/>
            </p14:nvContentPartPr>
            <p14:xfrm>
              <a:off x="7560" y="0"/>
              <a:ext cx="1203228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622822-41BC-4FE0-8961-31C2611E56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-9360"/>
                <a:ext cx="1205100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169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2021-04-28T02:20:05Z</dcterms:created>
  <dcterms:modified xsi:type="dcterms:W3CDTF">2021-04-28T04:24:16Z</dcterms:modified>
</cp:coreProperties>
</file>