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3:05:05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2032 0,'21'0'62</inkml:trace>
  <inkml:trace contextRef="#ctx0" brushRef="#br0" timeOffset="24894.17">3429 508 0,'0'-21'0,"0"42"0,0-84 0,21 41 15,-21 1-15,0-21 0,21 21 0,-21 0 16,0-1-16,0 1 0,0 0 15,0 42 17,0 0-32,0 22 15,0-1-15,0 0 0,0 1 0,0 20 16,0-20-16,0 41 0,0-20 16,-21-1-16,0 22 0,0-22 0,0 22 15,21-21-15,-22-1 0,1 1 16,0-22-16,21 21 0,0-20 15,-21-1-15,21 0 0,-21-20 16,21-1-16,-21 21 0,21-21 0,0 0 16,0-42 15,0 0-31,0 0 0,21 0 16,0 0-16,-21-22 0,21 22 0,-21-21 15,21-1-15,0 1 0,1 0 16,-1-22-16,0 22 0,0 0 15,0-1-15,22 1 0,-22 0 16,0 20-16,0-20 0,0 21 0,0 0 16,1 21-16,-1 0 15,0 0-15,0 0 0,0 21 16,-21 21-16,21-21 0,-21 22 16,0-1-16,0 0 0,0 1 15,0-1-15,0 0 0,0 1 0,0-1 16,0 0-16,0-20 0,0 20 15,22-21-15,-22 21 0,21-20 0,0 20 16,0-21-16,0-21 16,0 21-16,1-21 0,-1 0 0,0 0 15,21 0-15,-21 0 0,1 0 16,20-21-16,-21 0 0,21 0 16,-20 0-16,-1-1 0,0-20 15,21 0-15,-21-1 0,1 1 0,-1-21 16,0-1-16,-21 1 0,21-1 15,-21 1-15,21-1 0,-21-63 16,0 64-16,0 20 0,0-20 16,0 20-16,0 1 0,0 21 15,0-21-15,-21 20 0,21 1 0,-21 0 16,21 0-16,-21 21 16,0 0-16,21 21 15,0 0-15,0 0 16,0 1-1,0-1-15,0 0 0,0 0 0,0 0 16,0 0-16,0 1 0,0-1 16</inkml:trace>
  <inkml:trace contextRef="#ctx0" brushRef="#br0" timeOffset="25359.9">4572 1249 0,'0'21'0,"0"-42"0,0 63 15,21-42 17,0 0-32,0 0 15,1 0-15,-1-21 0,0 0 0,0 21 16,0-21-16,0 0 0,1-1 15,-1 1-15,-21 0 0,21 0 0,-21 0 16,0 0-16,21-1 0,-21 1 16,0 0-16,0 0 0,0 0 15,-21 21-15,0 0 0,0 0 16,-1 0-16,1 0 0,0 0 0,0 0 16,0 21-16,0 0 15,-1 0-15,-20 0 0,21 1 0,21-1 16,-21 21-16,0-21 0,-1 0 15,22 22-15,0-22 0,0 0 0,0 21 16,0-20-16,0 20 16,0-21-16,0 0 0,0 0 15,22 1-15,-1-22 0,0 21 0,-21 0 16,21-21-16,0 0 0,0 21 0,1-21 16,-1 0-16,21 0 0,-21 0 0,0 0 15,22 0-15,-22-21 0,0 0 16,21 0-16,-20-1 0,20 1 15</inkml:trace>
  <inkml:trace contextRef="#ctx0" brushRef="#br0" timeOffset="26075.95">5376 318 0,'0'0'16,"0"21"0,0 0-1,0 0-15,-21 0 0,21 0 16,0 22-16,0-1 0,-21 0 16,21 1-16,0 20 0,0-20 0,0 20 15,0-21-15,-21 22 0,21-22 16,0 22-16,-21-22 0,21 0 0,0 22 15,0-22-15,0-21 0,-22 22 16,22-1-16,-21-21 0,21 0 0,0 22 16,-21-22-16,21 0 0,0 0 15,0 0-15,0-42 47,0 0-47,0 0 16,0 0-16,0 0 0,0-1 15,0-20-15,0 21 0,0-21 0,0 20 16,0 1-16,21-21 0,-21 21 16,21-22-16,1 22 0,-22 0 0,21 0 15,0 0-15,0 0 0,0-1 16,0 1-16,1 21 0,-1 0 0,21 0 16,-21 0-16,0 0 0,22 0 15,-22 0-15,21 0 0,-21 21 16,22 1-16,-22-1 0,0 0 15,0 0-15,0 0 0,1 22 0,-1-22 16,-21 21-16,0-21 0,0 0 16,0 22-16,0-22 0,-21 21 0,-22-21 15,22 22-15,0-22 0,-21 0 16,20 0-16,-41 22 0,42-43 16,-22 21-16,22-21 0,0 0 15,-21 0-15,21 21 0,-1-21 0,1 0 16,0 0-16,0 0 0,0 0 15,0 0-15,-1 0 0,22-21 16,-21 21-16,0 0 0,21-21 16,-21-1-1,21 1 1,0 0 0,0 0-16</inkml:trace>
  <inkml:trace contextRef="#ctx0" brushRef="#br0" timeOffset="26949.89">6286 635 0,'0'0'16,"-21"0"-1,0 21 1,21 0-16,0 1 15,0-1 1,21 0 0,0-21-16,1 0 0,-1 0 15,0 0-15,21 0 0,1 0 16,-22 0-16,21-21 0,0 0 16,-20 21-16,20-22 0,-21 1 0,21 0 15,-20 21-15,-1-21 0,0 0 16,21 0-16,-42-1 0,0 1 15,21 0-15,-21 0 0,0 0 0,0 0 16,0-1-16,-42-20 16,21 42-16,0 0 0,-22 0 0,22 0 15,-21 0-15,0 0 0,-1 0 16,22 0-16,-21 21 0,-1 0 16,22 1-16,-21-1 0,21 21 0,-22-21 15,22 22-15,0-1 0,0-21 16,0 21-16,0 1 0,21-1 0,0 0 15,0-20-15,0 20 0,0 0 16,0-21-16,0 1 0,0 20 0,21-21 16,0-21-16,0 21 0,-21 0 15,21-21-15,0 0 0,1 0 16,-1 0-16,21 0 0,-21 0 0,0 0 16,1 0-16,-1 0 0,0 0 15,0 0-15,-21-21 0,21 0 16,-21 0-1,-21 21 1,0 0-16,0 0 0,-22 21 16,22-21-16,0 21 0,-21 0 0,21 1 15,-1-1-15,1 0 0,-21 21 16,21-21-16,0 22 0,-22 20 16,22-42-16,0 22 15,21-22-15,-21 21 0,21-21 0,0 1 16,0 20-16,0-21 0,0 0 0,0 0 15,0 1-15,21-1 0,0 0 16,0-21-16,0 0 0,1 21 0,-1-21 16,0 0-16,21 0 0,-21 0 15,22-21-15,-1 21 0,0-21 0,1 0 16,-1-1-16,0 1 0,1-21 16,20 21-16,-20-22 0</inkml:trace>
  <inkml:trace contextRef="#ctx0" brushRef="#br0" timeOffset="27295.69">7239 169 0,'0'0'0,"-21"0"0,0 0 31,21 43-31,-22-22 0,22 0 15,0 21-15,0 1 0,0-1 16,0 22-16,0-22 0,0 21 0,0-20 16,0 20-16,-21 1 0,21 20 15,-21-20-15,0-1 0,0 1 0,0 63 16,-1-64-16,1-20 16,0 20-16,0 22 15,-21-22-15,42-41 0,0-1 16,-22 0-16,22 0 0,-21-21 15,21 21-15,0-42 32,21 0-32,-21 0 15,22 0-15,-1-22 0,0 22 0</inkml:trace>
  <inkml:trace contextRef="#ctx0" brushRef="#br0" timeOffset="27743.46">7175 1249 0,'0'0'15,"0"21"-15,0 0 0,0 0 16,0 1 0,22-22-1,-1 0-15,0 0 0,0 0 16,21 0-16,-20-22 0,-1 22 15,21-21-15,-21 0 0,0 0 0,22 21 16,-22-21-16,0 0 16,0-1-16,0-20 0,-21 21 0,0-21 15,0 20-15,0 1 16,0 0-16,0 0 0,-21 21 16,0 0-16,-21 0 0,21 0 15,-1 0-15,1 0 0,-21 21 0,21 0 16,0 0-16,-1 1 0,1-1 15,0 0-15,0 21 0,0-21 0,0 22 16,21-22-16,0 0 0,0 21 0,0-20 16,0-1-16,0 0 0,0 0 15,0 0-15,0 0 0,0 1 0,0-1 16,0 0-16,21-21 16,0 0-16,0 21 0,0-21 15,0 0-15,1 0 0,-1 0 0,0 0 16,0-21-16,0 0 0,22 0 15,-22 21-15,0-22 0</inkml:trace>
  <inkml:trace contextRef="#ctx0" brushRef="#br0" timeOffset="28512.02">7832 1080 0,'0'21'31,"0"0"-15,0 0-16,0 0 0,-22 0 16,22 1-16,0-1 0,0 0 0,-21 0 15,21 0-15,0 0 0,0 1 16,0-1-16,0 0 0,-21 0 0,21 0 16,-21 0-16,21 1 0,0-1 0,0 0 15,0 0 1,0-42 15,0 0-15,0 0-16,0-1 0,0 1 15,0 0-15,0 0 0,0 0 16,21-22-16,0 22 0,0-21 0,1 21 16,-22 0-16,21-22 0,21 22 15,-21 0-15,0 0 0,1 0 0,-1 21 16,0-22-16,0 22 0,21 0 15,-20 0-15,-1 0 0,0 22 16,0-1-16,0 0 0,-21 0 0,0 0 16,0 0-16,21 1 0,-21 20 15,0-21-15,0 0 0,0 22 0,0-22 16,0 0-16,0 0 16,0 0-16,0 0 0,0 22 15,0-22-15,0 0 16,0-42 31,0 0-47,0 0 0,0-1 15,0 1-15,0-21 0,0 21 0,22 0 16,-22-22-16,21 22 0,0 0 16,0-21-16,0 20 0,0-20 0,22 21 15,-22 0-15,21 0 0,-21 21 16,22 0-16,-22 0 0,21 0 15,-21 0-15,22 0 0,-22 0 0,0 21 16,0 0-16,0 0 0,-21 0 16,0 0-16,0 1 0,0 20 0,0-21 15,0 0-15,0 22 0,-21-22 16,0 0-16,0 0 0,0 21 0,0-20 16,-1-1-16,1 0 0,0 0 15,21 0-15,-21 0 0,0-21 16,21 22-16,0-44 31</inkml:trace>
  <inkml:trace contextRef="#ctx0" brushRef="#br0" timeOffset="29209.62">8805 1355 0,'21'0'0,"1"0"15,-1 0-15,0 0 0,0 0 0,0-21 16,22 21-16,-22-22 0,21 22 16,-21-21-16,22 0 0,-22 0 0,21 21 15,-21-21-15,0 0 0,1-1 0,-22 1 16,0 0-16,0 0 15,0 0-15,0 0 0,0-1 16,-22 1-16,1 21 16,-21 0-16,21 0 0,0 0 0,-1 0 15,-20 0-15,21 21 0,-21 1 16,20-22-16,-20 21 0,21 21 0,-21-21 16,20 0-16,1 22 0,0-22 15,0 21-15,21 1 0,-21-22 0,21 21 16,0-21-16,0 22 0,0-22 0,21 0 15,0 0-15,0 0 0,0 0 16,1 1-16,-1-1 0,21-21 0,-21 0 16,0 0-16,1 21 0,20-21 15,-21 0-15,0 0 0,0 0 0,22-21 16,-22 0-16,21 21 16,-21-22-16,1 1 0,20 0 0,-21 0 0,21 0 15</inkml:trace>
  <inkml:trace contextRef="#ctx0" brushRef="#br0" timeOffset="29743.83">9567 1037 0,'-21'0'16,"21"21"-16,-21 1 16,21-1-16,-21 21 15,21-21-15,0 0 0,0 43 16,0-43-16,-21 21 0,21-20 15,0-1-15,-22 21 0,22-21 16,0 0-16,0 1 0,-21-1 0,21 0 16,0 0-16,0 0 15,0 0-15,0 1 16,0-44 15,0 1-31,0 0 0,0 0 16,0 0-16,0 0 0,0-1 15,21-20-15,-21 21 0,22-21 0,-1-1 16,0 1-16,21 0 16,-21-1-16,22 1 0,-1 0 0,0 20 15,22-20-15,-22 21 0,22 0 16,-22 0-16,0-1 0,1 22 0,-1 0 16,0 0-16,-20 22 0,20-22 15,-21 42-15,-21-21 0,21 0 0,-21 22 16,0-1-16,0 0 0,0 1 0,0-22 15,0 21-15,0 0 0,-21 1 16,0-1-16,21 0 0,-21-20 0,0 20 16,-1-21-16,22 0 0,0 0 15,-21 1-15,21-1 0,-21 0 0,21 0 16,0-42 15,21 0-15,-21 0-16,21-1 0,1 1 15,-1-21-15,0 0 0</inkml:trace>
  <inkml:trace contextRef="#ctx0" brushRef="#br0" timeOffset="30099.86">10858 127 0,'-21'21'0,"21"0"0,0 22 0,-21-1 16,21 0-16,-21 1 0,0-1 16,21 22-16,0-1 0,-21 1 0,-1-1 15,1 22-15,0-22 0,21 22 16,-21-22-16,0 1 0,0-1 0,21 1 15,-22-1-15,1 1 0,21-22 16,-21 1-16,21-1 0,0 0 16,-21-21-16,21 1 0,-21 41 15,21-42-15,0 0 16,0-42 15,21 0-31,0 0 16,0 0-16</inkml:trace>
  <inkml:trace contextRef="#ctx0" brushRef="#br0" timeOffset="30675.67">11218 1270 0,'0'0'0,"21"-21"15,43-21-15,-43 42 16,0-22-16,0 1 16,-21 0-16,22 0 0,-22 0 0,-22 21 31,1 0-31,0 0 16,-21 0-16,21 0 0,-1 21 15,-20 0-15,21-21 0,-21 21 0,20 0 16,-20 1-16,21-1 0,0 0 15,0 0-15,-1 0 0,1 0 16,21 1-16,0-1 0,0 0 16,21-21-1,1 21-15,-1-21 0,0 0 16,0 0-16,21 0 0,-20 0 0,-1 0 16,21 0-16,-21 0 0,0 21 15,22-21-15,-22 0 0,0 0 0,0 21 16,0-21-16,1 22 0,-1-22 15,-21 21 1,0 0-16,0 0 16,0 0-1,-21-21-15,-1 21 0,-20 1 16,0-22-16,21 0 0,-22 21 16,22-21-16,0 0 0,-21 0 15,20 21-15,-20-21 0,21 0 0,0 0 16,0 0-16,-1 0 0,1 0 15,0 0-15,0 0 0,0 0 16,21-21 0,-21 21-16,21-21 15,0-1-15,0 1 0</inkml:trace>
  <inkml:trace contextRef="#ctx0" brushRef="#br0" timeOffset="31059.87">10647 656 0,'0'0'0,"21"0"0,0 0 15,21 0-15,1 0 0,-1 0 16,0 0-16,22-21 0,-22 21 0,1 0 16,20 0-16,-21 0 0,1 0 15,-1 0-15,0-21 0,-20 21 0,20 0 16,-21 0-16,0 0 0,0 0 0,1 0 15,-22-21-15,-22 21 63,1 0-63</inkml:trace>
  <inkml:trace contextRef="#ctx0" brushRef="#br0" timeOffset="32167.09">3492 1820 0,'0'0'0,"-21"0"0,0 22 31,0-22-31,0 0 0,21 21 47,21-21-47,0 0 16,0 0-16,0 0 0,43 0 15,-43 21-15,21-21 0,1 0 0,20 0 16,-20 0-16,20 0 0,1 21 16,-1-21-16,22 0 0,-1 0 0,1 0 15,21 21-15,-21-21 0,20 0 16,22 0-16,-21 21 0,0-21 0,21 0 16,-21 22-16,21-22 0,0 0 15,0 21-15,-21-21 0,21 0 0,0 21 16,0-21-16,21 0 0,-21 21 15,21-21-15,-21 21 0,21-21 16,0 0-16,1 21 0,-1-21 0,0 22 16,0-22-16,0 0 0,0 21 0,1-21 15,-1 21-15,0-21 0,0 0 16,0 21-16,0-21 0,1 0 0,-1 0 16,0 21-16,0-21 0,0 0 15,127 21-15,-126-21 0,-1 0 16,0 0-16,-21 0 0,0 0 0,21 22 15,-21-22-15,0 0 0,-21 0 16,21 0-16,0 0 0,-21 21 16,0-21-16,-1 0 0,-20 0 0,0 0 15,-1 0-15,1 0 0,0 21 16,-22-21-16,22 0 0,-22 0 0,-20 0 16,20 0-16,-20 0 0,-1 0 0,-21 0 15,21 21-15,-20-21 0,-1 0 16,0 0-16,-42 0 47,0 0-47,-1 0 15,-20 0-15,21 0 0</inkml:trace>
  <inkml:trace contextRef="#ctx0" brushRef="#br0" timeOffset="52876.26">8361 1990 0,'0'-21'93,"0"-1"-77,0 1 0,0 0-1,0 0-15,0 0 16,21 0 0,-21-1-1,0 1-15,0 0 16,0 0-1,0 0-15,0 0 16,0 42 203,0 0-204,0 0 1,0 0 0,0 0-1,0 1-15,0-1 16,0 0 0,0 0-16,0 0 15,0 0 1,0 1-16,0-1 15,0 0-15,0 0 16,0 0 0,0 0-16,0 1 0,0-1 15,0 0 1,0 0-16,0 0 16,0 0-16,0 1 0,0-1 15,0 0 1,0 0-16,0 0 0,0 0 15,-21 1 1,21-1-16,0 0 16,0 0-16,0 0 0,0 0 15,0 1 1,0-1-16,0 0 0,-21 0 16,21 0-16,0 0 15,0 1-15,-22-22 0,22 21 16,0 0-16,0 0 15,0 21-15,0-20 16,-21-1-16,21 0 16,0 0-16,-21 0 0,21 0 15,0 1 1,0-1-16,-21 0 16,21 0-16,-21 0 15,21 0-15,0 1 16,-21-1-16,21 0 15,-22 0 1,22 0 0,0 0-16,-21-21 15,0 22-15,21-1 32,-21 0-32,0-21 15,21 21 1,-21-21 109,-1 0-125,1 0 15,0 0-15,0 0 16</inkml:trace>
  <inkml:trace contextRef="#ctx0" brushRef="#br0" timeOffset="62483.98">5270 1905 0,'0'0'0,"0"-21"0,-21 21 16,0 0 15,21 21-15,-21-21-16,21 21 15,0 0-15,-21 1 0,21-1 0,0 0 16,-21 21-16,21-21 0,0 1 15,0-1-15,0 21 0,0-21 0,-22 0 16,22 1-16,-21-1 0,21 0 16,0 0-16,0 0 0,-21 0 15,0-21-15,21 22 0,-21-22 32,21-22-1,0 1-31,0 0 0,0 0 15,0 0-15,0 0 16,0-1-16,0 1 0,0 0 0,21 0 16,-21 0-16,0-22 0,0 22 15,21 0-15,-21 0 0,21 0 0,-21 0 16,21-1-16,-21 1 0,0 0 16,22 21-16,-22-21 0,21 21 15,0 0 1,0 0-16,0 21 0,0 0 15,-21 0-15,22 1 0,-1-1 0,0 0 16,0 0-16,0 0 16,0 0-16,1 1 0,-1-1 0,0 0 15,0 0-15,0 0 0,0-21 16,1 21-16,-1-21 0,0 0 0,0 0 16,0 22-16</inkml:trace>
  <inkml:trace contextRef="#ctx0" brushRef="#br0" timeOffset="66639.03">5292 1969 0,'0'-22'0,"-22"22"31,22-21-15,0 42 93,0 1-93,0-1-1,0 0-15,0 0 16,0 0-16,0 0 15,0 1-15,22-22 0,-22 21 0,21 0 16,-21 0-16,0 0 16,21 0-16,0 1 15,0-1-15,-21 0 0,0 0 16,21 0-16,-21 0 0,22-21 0,-22 22 16,0-1-16,0 0 15,21 0-15,-21 0 0,21 0 0,-21 1 16,0-1-16,21 0 0,-21 0 15,0 0-15,0 0 0,21 1 16,-21-1-16,0 0 0,0 0 16,0 0-16,0 0 0,21-21 0,-21 22 15,0-1-15,22 21 16,-22-21-16,0 0 0,21-21 16,-21 22-16,21-1 0,-21 0 15,0 0-15,21-21 0,-21 21 16,21 0-16,0 1 15,-21-1-15,22 0 16,-1 0-16,-21 0 16,21 0-16,-21 1 15,21-22-15,-21 21 0,0 0 16,21 0-16,0 0 0,-21 0 16,22-21-16,-22 22 0,0-1 15,21-21-15,0 21 0,-21 0 0,21-21 16,-21 21-16,21-21 0,-21 21 15,21-21-15,-21 22 0,0-1 0,22-21 16,-1 21-16,0-21 0,-21 21 0,21 0 16,0-21-1,-21 21-15,21-21 0,1 22 0,-1-1 16,0 0-16,0-21 16,0 0-16,-21 21 15,0 0-15,21-21 0,1 0 0,-22 21 16,21-21-16,0 22 15,0-22-15,0 0 0,-21 21 16,21-21-16,1 0 0,-22 21 16,21-21-16,0 0 15,0 0-15,-21 21 0,21-21 0,0 0 16,1 0-16,-1 0 16,-21 21-16,21-21 0,0 0 15,0 0-15,0 0 16,1 21-16,-1-21 15,0 0-15,0 0 0,0 0 16,0 0-16,1 0 0,-1 0 16,0 0-16,0 0 15,0 0-15,0 0 0,1 0 16,-1 0-16,0 0 0,0 0 16,0 0-16,0 0 15,1 0-15,-1 0 0,0 0 16,0 0-16,0 0 15,0 0 1,1 0-16,-1 0 16,0 0-16,0 0 15,0 0 1,0 0-16,1 0 16,-22-21-16,21 21 15,0 0-15,0 0 16,0 0-16,0-21 0,1 21 15,-1 0 1,-21-21-16,21 21 16,0 0-1,0 0-15,-21-21 16,21 21-16,-21-21 16,22 21-1,-1 0-15,-21-22 16,21 22-16,-21-21 15,21 21-15,0 0 16,-21-21 0,21 21-16,1 0 15,-22-21 1,21 21-16,0 0 16,-21-21-16,21 21 15,-21-21-15,21 21 16,-21-22-16,21 22 15,1 0-15,-22-21 16,21 0 0,0 21-16,-21-21 15,21 0 1,-21 0 0,21 21-16,-21-22 31,21 22-16,-21-21-15,22 21 16,-22-21 0,21 21-1,0-21 1,0 21 15,-21-21-31,21 21 0,0 0 31,-21-21-15,22 21 0,-22-22-1,21 22 1,-21-21-16,21 21 16,-21-21-16,21 21 15,0 0-15,-21-21 0,21 21 16,-21-21-1,22 0-15,-22-1 16,0 1-16</inkml:trace>
  <inkml:trace contextRef="#ctx0" brushRef="#br0" timeOffset="73995.95">5228 1969 0,'0'-22'31,"0"1"16,0 0-31,0 42 62,0 0-62,0 1-16,0-1 15,0 0-15,0 0 16,0 0-16,0 0 0,0 1 0,0-1 15,-21 0-15,21 21 16,0-21-16,-21 1 0,21-1 0,0 0 0,0 0 16,0 0-16,0 0 0,-21-21 15,21 22-15,0-1 0,-22 0 16,22 0-16,0 0 0,0 0 0,-21 1 16,21-1-16,-21 0 15,21 0-15,0 0 0,-21-21 16,21 21-16,0 1 15,0-44 32,0 1-31,0 0-16,0 0 16,0 0-16,0 0 15,0-1-15,21-20 0,-21 21 16,21-43-16,-21 43 0,0 0 15,0 0-15,0-21 0,21 20 0,-21 1 16,0 0-16,22 0 0,-22 0 16,0 0-16,0-1 0,0 1 15,0 0-15,0 0 16,0 0-16,0 0 0,21 21 16,-21-22-16,0 1 15,0 0 1,21 21-16,0 0 62,-21 21-62,21-21 16,-21 21-16,21-21 0,-21 22 16,22-22-16,-22 21 0,21 0 15,0-21-15,-21 21 0,21 0 16,0 0-16,0 1 15,1-1-15,-1 0 16,0-21-16,-21 21 0,21-21 16,0 21-16,0 0 15,1-21-15,-1 22 0,0-22 16,0 21-16,0-21 0,0 0 16,1 21-16,-1 0 15,0-21-15,-21 21 16,21-21-16,0 0 15,-21 21-15,0-42 94,0 0-78,-21 21-16,0 0 0,21-21 15,-21 21-15,-22-42 0,1 20 16,21 22-16,0-21 16,-22-21-16,1 42 0,21-21 15,-21 0-15,20 21 0,1-22 16,-21 1-16,21 21 0,0-21 0,-22 0 16,22 0-16,-21 0 15,21-1-15,-1 22 0,22-21 0,-21 0 16,0 21-16,21-21 15,0 0 1,-21 21 0,21 21 77</inkml:trace>
  <inkml:trace contextRef="#ctx0" brushRef="#br0" timeOffset="86485.78">3323 4614 0,'-21'-42'15,"21"21"-15,-21 0 16,21 0-16,-21 21 16,21-22-16,0 44 47,0-1-47,0 0 0,0 21 0,0-21 15,0 22-15,0-1 0,0 0 16,0 1-16,0 20 0,0-20 0,-22-1 15,22 0-15,-21 1 16,21-1-16,0 0 0,0-21 0,0 22 16,-21-22-16,21 0 0,0 0 15,0 0-15,0 1 0,0-1 16,0-42 15,0-1-31,21 1 16,0 0-16,-21 0 0</inkml:trace>
  <inkml:trace contextRef="#ctx0" brushRef="#br0" timeOffset="86768.62">3577 5059 0,'0'0'16,"0"21"-16,21 0 0,0-21 31,1 0-15,-1 0-16,-21-21 15,0 0 1,-21 21 46</inkml:trace>
  <inkml:trace contextRef="#ctx0" brushRef="#br0" timeOffset="88407.99">5482 5122 0,'0'0'0,"-21"0"15,21-21 17,0 0-32,0 0 0,0 0 15,0 0-15,21-1 0,-21 1 16,21 0-16,-21 0 15,0 0-15,0-22 0,0 22 0,0 0 16,0 0-16,0 0 0,-21 0 16,0-1-16,0 1 0,0 21 0,-22-21 15,1 21-15,21 0 0,-22 0 16,1 0-16,0 0 0,-1 0 0,-41 0 16,41 21-16,22 0 15,-21 1-15,0-1 0,20 21 16,-20 0-16,21-20 0,0 20 0,0 0 15,21 1-15,0 20 0,-22-21 0,22 1 16,0-1-16,0-21 0,0 22 16,22 41-16,-1-41 15,0-22-15,21-21 16,-21 0-16,1 0 0,-1 0 0,21 0 16,-21 0-16,22 0 0,-22 0 0,21-21 15,-21-1-15,22 1 0,-1 0 16,0-21-16,1 21 0,41-64 15,1-21-15,-43 43 16,1-1-16,41-63 16,-63 64-16,22-1 0,-22 1 0,21-1 15,-21 1-15,1 20 0,-1-84 16,-21 85-16,0 0 0,0-1 16,0 1-16,0 0 0,0 20 0,0 1 15,0 0-15,0 0 0,-21 21 16,-1 0-16,1 21 15,0 0-15,0 0 0,0 1 16,0 20-16,-1 0 0,22 1 0,-21-1 16,0 0-16,0 22 0,21-22 15,0 22-15,-21-22 0,0 21 16,21 1-16,0-1 0,-22 1 0,22-1 16,0 1-16,0-1 0,0-20 15,0 20-15,0-20 0,0-1 0,0 0 16,0-21-16,22 22 0,-1-22 0,-21 0 15,21 0-15,-21 0 0,21-21 16,0 22-16,0-22 0,1 0 16,-1 0-16,0 0 0,0 0 15,0-22-15,0 1 0,1 0 0,-1 0 16,0 0-16,21 0 0,-21-22 16,1 22-16,-1-21 0,0-1 0,0 1 15,0 21-15,0-21 0,1-1 16,-22 1-16,0 21 0,21 0 0,-21-1 15,0 1-15,-21 21 16,21 21 0,-22-21-16,1 22 0,0-1 15,0 0-15,21 0 0,0 0 0,0 0 16,-21 22-16,21-22 0,0 0 0,0 0 16,0 0-16,21 1 0,-21-1 15,21 0-15,0-21 0,-21 21 16,21-21-16,1 21 0,-1-21 15,0 21-15,-21 1 0,21-22 16,-21 21-16,21-21 0,-21 21 16,21-21-16,-21 21 0,0 0 15,22 0 1,-1-21-16,-21 22 0,21-22 16,0 0-1,0 0 1,0 0-16,1 0 0,-1-22 15,0 1-15,0 0 0,0 0 16,0 0-16,1 0 16,-1-1-16,0-20 0,0 21 0,-21 0 15,21-22-15,0 1 0,-21 21 16,0 0-16,0 0 16,-21 42-1,0-21 1,21 21-16,-21 0 0,21 21 15,0-20-15,-21-1 0,0 21 0,21-21 16,-22 22-16,22-22 0,0 0 16,0 21-16,0-21 0,0 1 0,0-1 15,0 0-15,22-21 16,-1 21-16,0-21 0,0 0 16,0 0-16,0 0 15,1-21-15,-1 21 0,0-21 16,0 0-16,0-1 0,0 22 15,1-21-15,-22 0 0,21-21 0,-21 21 16,0-1-16,0-20 0,0 21 0,0 0 16,0-22-16,0 22 0,-21 0 15,-1 0-15,1 0 0,0 21 0,0 0 16,0 0-16,0 0 0,-1 0 16,1 0-16,0 21 15,21 0-15,-21 0 0,21 0 16,0 1-16,0-1 0,0 0 15,0 0-15,0 0 16,21-21-16,0 0 16,0 0-16,1 0 0,-1 0 0</inkml:trace>
  <inkml:trace contextRef="#ctx0" brushRef="#br0" timeOffset="88722.81">6858 5059 0,'0'0'16,"21"0"-16,-21-21 15,0 42 1,0 0-16,0 0 16,0 0-16,0 1 0,-21 20 15,21-21-15,0 21 0,0 1 0,0-1 16,-21 0-16,21 1 0,0 20 16,-21-20-16,21 20 0,0 1 15,0-1-15,0 1 0,0-1 0,-22 1 0,22-1 16,-21 1-16,0-1 0,21-21 15,-21 22-15,0-1 0,21-20 0,-21 20 16,-1-20-16,22-1 0,-21 0 0,21 1 16,0-22-16,0 0 0,0 0 15,0-42 1,0 0-16,0 0 16,0-22-16,21 1 0,-21 0 15,22-43-15,-22 21 16,0 22-16</inkml:trace>
  <inkml:trace contextRef="#ctx0" brushRef="#br0" timeOffset="89024.65">6752 5355 0,'0'0'0,"0"-21"0,0-21 0,0 21 16,0-64-16,0 64 16,0 0-16,0-1 15,21 1-15,22 0 0,-22 21 0,0-21 16,21 21-16,-21 0 0,22 0 15,-22 0-15,21 0 16,-21 0-16,22 0 0,-22 0 0,0 21 0,21 0 16,-20 0-16,-22 1 0,0-1 0,21 0 15,-21 0-15,0 0 0,0 0 16,0 1-16,-21-1 0,-1 0 0,1 0 16,-21 0-16,21-21 0,-22 21 0,22 1 15,0-22-15,-21 0 0,21 21 16,-1-21-16,1 0 0,0 0 0,0 0 15,0 0-15,0 0 0,21-21 16,0-1 0</inkml:trace>
  <inkml:trace contextRef="#ctx0" brushRef="#br0" timeOffset="91336.8">7874 4593 0,'42'-42'16,"-42"21"-16,21 0 15,-21 42 17,0 0-32,-21 21 15,21-21-15,-21 22 0,0 20 16,0-20-16,-22 20 0,22 1 0,0-1 15,-21 1-15,21-22 0,-22 21 16,22-20-16,-21 20 0,21-20 16,-22-1-16,22-21 0,-21 43 15,21-43-15,-1 0 0,1 0 0,21 0 16,-21-21 0,21-21-16,0 0 15,0 0-15,0 0 0,0-1 16,0-20-16,0 21 0,0-21 0,0-1 15,0 1-15,0 0 0,0 20 0,21-20 16,-21 0-16,21 21 0,-21-22 0,0 22 16,0 0-16,22 21 15,-22 21 1,0 0-16,0 0 16,21 22-16,-21-22 0,21 21 15,-21-21-15,21 22 0,-21-1 0,0-21 16,0 22-16,21-22 0,0 21 0,-21-21 15,22 0-15,20 22 16,-42-22-16,21 0 0,0 0 0,0-21 16,22 0-16,-22 0 0,0 0 15,21 0-15,-20 0 0,20 0 0,-21 0 16,0-21-16,22 0 0,-22 0 0,42-22 16,-20 1-1,-22 0-15,21-1 0,-21 1 16,0 0-16,-21-22 0,22 22 0,-22-22 15,21-20-15,-21 20 0,0 1 0,0-1 16,0-42-16,-21 1 16,-1 41-16,1 22 0,0-1 15,0 1-15,0 21 0,-22-21 16,22 20-16,-21 22 0,0 0 0,-1 0 16,1 0-16,-43 0 15,43 22-15,0 20 0,20-21 0,-20 21 16,0 1-16,21 20 0,-1-20 15,1 20-15,0 1 0,21-1 0,0 1 16,0-1-16,0 1 0,0-1 16,0-21-16,21 1 0,0-1 0,1 0 15,-1-20-15,21 20 0,-21-21 0,0 0 16,22 0-16,-22-21 0,21 22 16,1-22-16,-22 0 0,21 0 15,0 0-15,-20 0 0,20 0 0,0-22 0,-21 22 16,22-21-16,-22 0 0,0 0 15,21 21-15,-20-21 0,-1 0 0,0-1 16,0 1-16,0 21 0,-21-21 16,21 21-16,-21 21 31,0 0-15,0 1-16,0-1 0,-21 0 0,21 0 15,0 21-15,-21-20 0,21 41 16,0-42-16,0 0 0,0 1 15,0-1-15,0 0 0,0 0 0,21 0 16,0-21-16,-21 21 0,22-21 0,-1 0 16,0 0-16,0 0 0,0 0 15,0 0-15,1 0 0,-1 0 16,0 0-16,0-21 0,0 0 0,0 0 16,1 0-16,-1 0 0,0-1 0,0 1 15,-21-21-15,0 21 0,0-22 16,0 22-16,0-21 0,0 21 0,0-22 15,0 22-15,-21 0 0,0 0 0,-22 0 16,22 0-16,0 21 0,0 0 16,0 0-16,0 0 0,-1 0 0,1 0 15,0 21-15,0-21 0,0 21 0,21 0 16,-21 0-16,-1 0 16,22 1-16,0-1 0,0 0 15,22-21 1,-1 0-16,0 0 15,0 0-15,0 0 0,0 0 0,1 0 16,20 0-16,-21-21 0,21 21 16,-20-21-16,20 21 0,-21-22 0,21 22 15,-20-21-15,-1 21 0,0 0 0,0-21 16,0 21-16,0 0 0,1 0 16,-1 0-16,0 0 15,-21 21-15,0 0 0,0 1 16,0-1-16,0 21 0,0-21 15,-21 0-15,21 1 0,-21 20 0,21-21 16,0 0-16,0 0 0,0 1 0,0-1 16,0 0-16,0 0 0,0 0 15,0 0 1,21-21-16,0 0 16,0 0-16,0 0 0,0-21 0,1 0 15,-1 0-15,0 0 0,0 0 16,0-1-16,0 1 0,-21 0 0,22 0 15,-1-21-15,0 20 0,0 1 0,-21 0 16,0 0-16,21 21 0,-21-21 16,21 21-16,-21 21 15,0 0 1,0 0-16,0 0 0,0 1 16,0-1-16,0 0 0,0 0 15,-21 0-15,21 0 0,-21 1 0,21-1 16,0 0-16,0 0 15,0 0-15,0 0 0,21-21 32,0 0-32,1 0 0,-1 0 15,-21-21-15,21 21 0,0-21 0,0 0 16,0 21-16,-21-21 0,0 0 0,22-1 16,-22 1-16,21-21 0,-21 21 15,0 0-15,0-1 0,0-20 0,0 21 16,0 0-16,0 0 0,0-1 0,-21 1 15,-1 0-15,22 0 16,-21 21 0,21-21 15,21 21-31,1 0 0,-1 0 0,0 0 16,0 0-16,0 0 0,0 0 0,1 0 15,-1 0-15,21 0 16,-21 0-16,0 0 0,1 21 0,20 0 0,-21 0 15,-21 0-15,21 1 0,0-1 16,-21 0-16,22 0 0,-22 21 0,0-20 16,0-1-16,0 0 0,0 0 15,0 0-15,0 0 0,0 1 0,-22-1 16,1 0-16,0-21 16,21 21-16,0-42 46,0 0-46,0 0 0,0-1 16,0-20-16,0 21 0,0 0 16,21-22-16,0 22 0,-21-21 15,22 0-15,-1 20 0,0-20 16,21 0-16,-21 21 0,1-22 0,20 22 16,-21 0-16,21 0 0,-20 21 0,20 0 15,0 0-15,-21 0 0,22 21 16,-22 0-16,0 0 0,0 22 0,0-1 15,1 0-15,-22-21 0,0 22 0,0-1 16,0 0-16,0 1 0,0-1 16,-22 0-16,1-20 0,0 20 0,0-21 15,0 0-15,0 0 0,-1 1 16,1-1-16,0 0 16,0-21-16,0 0 0,0 0 15</inkml:trace>
  <inkml:trace contextRef="#ctx0" brushRef="#br0" timeOffset="92272.04">3238 6795 0,'0'0'0,"-21"0"0,-42-22 15,63 1-15,-21 21 16,-1-21-16,1 0 0,21 0 15,-21 0-15,21-1 16,-21 1-16,21 0 0,0 0 0,0 0 16,0 0-16,0-1 15,21 22-15,0 0 16,0 0-16,1 22 16,-1-1-16,0 21 0,0-21 0,0 22 15,0 20-15,1-21 0,-1 1 0,-21-1 16,0 22-16,0 20 15,-21-20-15,-1-22 0,1 22 0,0-22 16,-21 0-16,-1 1 0,22-1 16,-21 0-16,0 1 0,-1-22 15,-41 21-15,62-21 0,-20 0 16,0-21-16,21 0 0,-22 0 16,22 0-16,0-21 0,0 0 0,0 0 15,-1 0-15,22-22 0,-21 22 16,21-21-16,0 0 0,0 20 0,0-20 15,0 21-15,21-21 0,1 20 16,-1 1-16,21 0 0,-21 21 0,0 0 16,22 0-16,-22 0 0,21 0 15,1 0-15,-22 0 0,21 42 0,-21-20 16,22-1-16,-22 21 0,0-21 16,0 22-16,0-22 0,-21 21 15,0-21-15,21 0 0,-21 1 0,22-1 16,-22 0-16,0 0 0,0 0 0,0 0 15,21-21-15,-21 22 0</inkml:trace>
  <inkml:trace contextRef="#ctx0" brushRef="#br0" timeOffset="92439.58">3535 7303 0,'0'0'15,"21"0"-15,-21-22 16,21 22-16,-21-21 47,21 21-47,0 0 16</inkml:trace>
  <inkml:trace contextRef="#ctx0" brushRef="#br0" timeOffset="93319.59">4932 6964 0,'0'-21'15,"-21"42"1,21 0 0,-22 0-16,22 0 0,0 1 0,0 20 15,-21 0-15,21-21 0,-21 22 16,0-1-16,21 0 0,-21 1 0,21-1 16,0 0-16,-43 22 15,43-43-15,-21 0 0,21 0 0,0 1 16,-21-22-1,21-22 1,0 1 0,0 0-16,0 0 0,0-21 0,0 20 15,0-20-15,0 21 0,0-21 0,42-43 16,-20 43-16,-22 20 16,21-20-16,21 0 0,-21 21 0,0-1 15,1-20-15,-1 42 0,21-21 0,-21 21 16,0 0-16,1 0 0,-1 0 15,21 0-15,-21 21 0,0 0 0,-21 0 16,22 22-16,-1-22 0,0 21 16,0 1-16,-21-22 0,0 21 0,0 0 15,0-20-15,0 20 0,0-21 16,0 0-16,0 0 0,0 1 0,0-1 16,0 0-16,0-42 31,0 0-31,21-1 0,-21 1 15,21 0-15,-21 0 0,0-21 16,22 20-16,-1-20 0,0 0 0,0-1 16,0 22-16,0-21 0,22 0 15,-22 20-15,0 1 0,21 0 16,1 0-16,-22 0 0,21 21 0,1 0 16,-22 0-16,0 0 0,0 21 15,0 0-15,0 0 0,-21 0 16,22 22-16,-22-22 0,0 21 0,0 22 15,0-22-15,0-21 0,0 22 16,0-22-16,0 21 0,0-21 16,0 0-16,0 1 0,0-1 0,0 0 15,21-21 1,0 0-16,0 0 16,0-21-16</inkml:trace>
  <inkml:trace contextRef="#ctx0" brushRef="#br0" timeOffset="94871.28">6286 7006 0,'0'-21'15,"-21"21"1,0 0-16,0 0 16,0 21-16,0 0 0,-1-21 0,22 43 15,-21-22-15,0 0 0,0 21 16,21-20-16,-21 20 0,21 0 0,0-21 15,0 22-15,0-22 0,0 21 0,0-21 16,0 1-16,0-1 0,21 0 16,0 0-16,-21 0 0,21-21 0,0 0 15,1 0-15,-1 0 0,0 0 0,0 0 16,21 0-16,-20 0 0,-1-21 16,0 0-16,0 0 0,0 0 15,0-1-15,22 1 0,-22 0 0,0-21 16,-21 21-16,21-22 0,-21 22 0,21-21 15,-21-1-15,0 22 0,0-21 16,0 0-16,-21 20 0,0 1 0,0 0 16,0 0-16,0 21 0,-1 0 0,1 0 15,-21 0-15,21 0 0,0 0 16,-22 0-16,22 0 0,0 21 16,-21 21-16,-22 64 15,64-63-15,-21-22 0,21 21 16,0 0-16,0 1 0,0-1 15,0-21-15,21 22 0,0-22 0,0 0 16,1 0-16,-1 0 0,0-21 0,0 0 16,21 0-16,-20 0 0,20 0 15,-21 0-15,21 0 0,1 0 0,-1-21 16,0 0-16,1 0 0,-22 0 0,21-1 16,1 1-16,-1-21 15,0 21-15,-21-22 0,1 22 0,20-21 0,-21 0 16,-21-22-16,21 43 0,-21 0 15,0 0-15,0-1 16,0 1-16,0 0 0,-21 42 31,21 0-31,0 1 0,0-1 0,-21 21 16,21-21-16,-21 22 0,21-22 16,0 21-16,0 0 0,0-20 0,0 20 15,0-21-15,0 0 0,0 0 0,0 1 16,0-1-16,0 0 0,0 0 15,21-21-15,0 0 0,0 0 16,0 0-16,1 0 0,-1 0 16,21-21-16,-21 0 0,0 0 15,1-1-15,-1 1 0,0 0 16,0-21-16,0 21 0,0-22 0,1 22 16,-1-21-16,0 21 0,-21-22 0,0 22 15,21 0-15,-21 0 0,21 0 16,-21 42 15,0 0-31,0 21 16,0-21-16,0 1 0,0 20 0,-21-21 15,21 0-15,0 43 0,0-22 16,0-21-16,0 0 16,0 1-16,0-1 0,0 0 0,42 0 15,-20-21-15,-1 0 16,0 0-16,0 0 0,21 0 0,-20 0 15,-1-21-15,21 0 0,43-43 16,-64 43-16,21-21 16,-21 21-16,1-22 0,20 22 0,-21-21 15,0-1-15,-21 22 0,0-21 16,21 21-16,-21 0 0,0-1 0,0 1 16,-21 21 15,0 21-31,21 1 0,0-1 15,0 0-15,0 0 0,0 21 0,0-20 16,0-1-16,0 21 0,0-21 16,0 22-16,0-22 0,0 0 15,0 0-15,0 0 0,0 0 0,0 1 0,0-1 16,21-21-16,-21-21 47,-21-1-32,0 1-15,0 0 16,0 21 0,21 21 15,0 0-31,0 1 16,0-1-16,0 0 15,21-21-15,0 0 0,0 0 16,0 21-16,0-21 0,1 0 0,-1 0 15,0 0-15,21 0 0,-21 0 0,22 0 16,-22 0-16,0-21 0,21 21 0,-20-21 16,-1 0-16,21 21 0,-21-22 15,0 1-15,1-21 0,-1 21 16,0 0-16,0-22 0,0 22 0,-21-21 16,0 21-16,21-22 0,-21 22 0,0-21 15,0 21-15,0-1 0,0 1 16,-21 0-16,0 21 15,0 0-15,0 21 0,21 0 16,-21 1-16,21-1 0,-22 21 16,22 0-16,0-20 0,0 20 0,0 0 15,0 64-15,0-42 16,22-43-16,-22 0 16,21 0-16,0-21 0,0 21 0,0-21 15,0 0-15,1 0 0,-1 0 0,0 0 16,21 0-16,-21 0 0,1-21 15,20 0-15</inkml:trace>
  <inkml:trace contextRef="#ctx0" brushRef="#br0" timeOffset="95637.85">8975 6371 0,'0'0'0,"-22"0"0,-41 64 15,42-22-15,0 0 0,-1 43 16,1-21-16,0-22 16,0 21-16,0 1 0,0-22 0,-1 22 15,22-1-15,-21 1 0,0-22 0,0 22 16,21-22-16,0 0 0,-21 1 0,0-1 16,21-21-16,-22 0 0,22 0 15,0 1-15,0-44 31,0 1-31,0 0 16,0 0-16,22-21 0,-1-43 16,0 43-16,0-1 0,-21-20 0,21 20 15,0-20-15,1 21 0,-22-22 16,21 1-16,0-1 0,0 1 0,-21 20 16,21-20-16,0-1 0,-21 22 0,0 0 15,22 20-15,-1 1 0,-21 0 16,21 21-16,0 21 15,-21 0-15,21 22 0,0-1 0,1 22 16,-22-1-16,21-21 0,0 22 16,0-1-16,-21 1 0,21-1 15,0-20-15,1 20 0,-22 1 0,0-22 16,21 0-16,-21 1 0,21-1 16,-21 0-16,0 1 0,0-22 0,0 0 15,0 0-15,0 0 0,0 1 0,-21-22 31,0-22-15,-1 1-16</inkml:trace>
  <inkml:trace contextRef="#ctx0" brushRef="#br0" timeOffset="95855.72">8572 7154 0,'0'0'0,"0"22"15,22-22 1,-1 0-16,0 0 0,21 0 16,-21 0-16,22 0 0,-1 0 0,0-22 15,1 22-15,20-21 0,-20 21 16,-1-21-16,64 0 0,0-21 16,-64 20-16,0 22 0,1-21 15,-22 0-15,21 0 0,-21 21 16,22-21-16,-22 0 0</inkml:trace>
  <inkml:trace contextRef="#ctx0" brushRef="#br0" timeOffset="97471.31">9546 6900 0,'0'22'16,"-21"-1"-16,0 0 15,0 0-15,-1 0 0,22 0 16,-21 1-16,21-1 0,-21 21 0,0 22 16,21-22-16,0 0 15,0-21-15,0 22 0,0-1 0,0-21 16,0 0-16,0 1 0,0 20 0,21-42 15,-21 21-15,21 0 0,0-21 16,1 0-16,-1 0 0,0 0 0,21 0 16,-21 0-16,22-21 0,-22 21 0,21-21 15,43-21-15,-43-1 16,-21 22-16,22-21 0,-1-1 16,22-41-16,-43 41 0,21-20 15,-21 21-15,0-22 0,-21 22 0,22-22 16,-1 22-16,-21-22 0,21 1 15,0-43-15,-21 64 0,21-1 16,-21 22-16,0 0 0,0 0 0,0 0 16,0 42-1,-21 0-15,0 21 16,21-20-16,0 20 0,-21 0 0,0 22 16,21-22-16,-22 22 0,1-22 0,21 21 15,0 1-15,-21-22 0,0 22 16,0 42-16,21-43 0,0-21 15,0 1-15,0-1 0,0 0 0,0-20 16,0 20-16,0-21 0,21 0 16,0 0-16,0-21 0,0 0 0,1 22 15,-1-22-15,21 0 0,-21 0 16,22-22-16,-22 1 0,0 21 16,0-21-16,0 0 0,22-21 0,-22 20 15,0 1-15,0-21 0,0 0 0,0 20 16,1-20-16,-1 0 0,0 21 15,-21-1-15,21 1 0,-21 0 16,21 0-16,-21 42 16,0 0-1,0 0-15,0 1 0,0-1 16,0 0-16,0 21 0,0-21 0,0 22 16,0-22-16,0 0 0,0 21 0,0-20 15,0-1-15,0 0 0,0 0 0,0 0 16,0 0-16,0 1 15,21-22-15,1 0 0,-1 0 16,0 0-16,0 0 16,0 0-16,22-43 0,-22 22 15,0 21-15,0-21 0,21 0 16,-20 0-16,-1-22 0,0 22 0,-21 0 16,21 0-16,0-22 0,-21 22 0,0 0 15,21 0-15,-21 0 16,0 42-1,0 0-15,0 0 16,-21 0-16,21 1 0,0-1 16,0 0-16,-21 0 0,21 0 0,0 0 15,0 1-15,0-1 0,0 0 16,0 0-16,21-21 16,0 0-16,1 0 15,-1 0-15,0 0 16,0 0-16,-21-21 0,21 0 15,-21 0-15,0-1 0,0 1 0,0 0 16,0 0-16,0 0 0,0 0 16,-21-1-16,21 1 0,-21 0 0,0 0 15,0 0-15,21 0 0,0-1 0,-22 1 16,22 0 0,22 21-1,-1-21-15,0 21 16,21 0-16,-21 0 15,22 0-15,-22 0 0,21 0 0,-21 0 16,22 21-16,-22-21 0,21 21 0,-21 0 16,22 1-16,-22-1 0,0 0 0,0 21 15,0-21-15,1 1 0,-22 20 16,0-21-16,0 0 0,0 0 0,0 1 16,0-1-16,0 0 0,0 0 0,0 0 15,0 0-15,-22-21 0,22 22 16,-21-22-16,0 0 15,21-22 17,0 1-32,0 0 0,0 0 15,21 0-15,0-22 0,1 22 16,-1-21-16,0 0 0,0-1 0,0 1 16,0 21-16,1-22 0,-1 22 15,21-21-15,-21 21 0,0 21 0,1-21 16,-1 21-16,0 0 0,0 0 15,0 21-15,-21 0 0,0 0 16,0 0-16,0 22 0,0-22 16,0 21-16,0-21 0,0 22 0,0-22 15,0 21-15,0-21 0,0 43 16,21-43-16,-21 0 16,22 0-16,-1-21 0,0 21 0,0-21 15,0 0-15,0 0 0,1 0 0,41 0 16,-42 0-16,22 0 0,-22-21 15,21 0-15,-21 0 0,22 0 16,-22 0-16,0-22 0,21 22 0,-21-21 16,1-1-16,-1 22 0,0-21 0,0 0 15,0-22-15,0 43 16,-21 0-16,0 0 0,0-1 0,-21 22 16,0 0-16,0 0 15,0 22-15,-22 20 16,22-21-16,21 21 0,0-20 15,-21 20-15,21-21 0,0 0 0,0 22 0,0-22 16,0 0-16,0 0 0,0 0 16,0 0-16,0 1 0,0-1 15,0 0 1,21-21-16,-21-21 47</inkml:trace>
  <inkml:trace contextRef="#ctx0" brushRef="#br0" timeOffset="97659.2">11769 6731 0,'0'0'0,"-22"0"16,1 0 0</inkml:trace>
  <inkml:trace contextRef="#ctx0" brushRef="#br0" timeOffset="97928.05">10181 6879 0,'0'0'0,"-21"0"16,42 0-1,0 0-15,0 0 0,1 0 16,20 0-16,-21 0 15,0 0-15,22 0 0,-22-21 0,21 21 16,0 0-16,-20 0 0,20-21 0,-21 21 16,21-21-16,-20 21 0,-1 0 15,0 0-15,0-21 0,0 21 0,0 0 16,1 0-16</inkml:trace>
  <inkml:trace contextRef="#ctx0" brushRef="#br0" timeOffset="98919.01">2434 8530 0,'-42'0'16,"63"0"15,0 0-31,0 0 16,0-21-16,1 21 0,20 0 15,-21 0-15,21 0 0,1 0 16,-22 0-16,21 0 0,1 21 0,-22 0 16,0-21-16,0 22 0,-21-1 15,0 0-15,0 0 0,0 21 0,-21-20 16,-21-1-16,20 21 0,-20-21 15,0 22-15,-22-22 0,22 0 0,0 0 16,-22 0-16,22 0 0,-1 1 16,1-22-16,0 0 0,21 0 0,-1 0 15,1 0-15,0 0 0,0 0 16,21-22 0,0 1-16,21 0 0,0 21 15,0-21-15,1 21 0,-1 0 16,21-21-16,0 21 0,1 0 0,20 0 15,22 21-15,-43 0 16,1 0-16,-1 0 0,-21 1 0,0-1 16,-21 0-16,0 21 0,-21-21 0,0 1 15,-21-1-15,20 21 0,-20-21 16,0 0-16,-64 1 0,64-1 16,-1 0-16,1-21 0,-22 0 15,22 0-15,0 0 0,21 0 0,-22 0 16,1 0-16,21 0 0,0 0 15,-1 0-15,1 0 0,0-21 16,21 0-16,0-1 0,0 1 16,0 0-16,21 0 15,0 0-15,1 0 0,-1-1 0</inkml:trace>
  <inkml:trace contextRef="#ctx0" brushRef="#br0" timeOffset="99103.9">2984 8911 0,'0'0'0,"22"0"0,-1 0 0,0 0 15,0 0 1,0 0 0,0 0-16,1 0 15,-1 0-15,0 0 0,0 0 16,0 0-16</inkml:trace>
  <inkml:trace contextRef="#ctx0" brushRef="#br0" timeOffset="99760.72">4953 8551 0,'0'0'0,"21"-21"0,21-42 15,-20 20 1,-1 22-16,0 0 0,-21-21 0,0 21 16,0-1-16,0 1 0,0-21 15,0 21-15,-21 0 0,0-1 16,-22 22-16,1 0 0,0 0 0,-1 0 16,1 0-16,-22 22 0,22-1 15,0 0-15,-1-21 0,1 42 0,0-21 16,-1 1-16,22-1 0,0 21 0,21-21 15,0 22-15,0-22 0,0 21 16,21 0-16,0 1 0,22-1 0,-1 0 16,0 1-16,1-1 0,-1 0 0,0 1 15,1-22-15,20 21 16,-20 1-16,-1-1 0,-21-21 0,21 21 16,-20 1-16,-22-22 0,0 0 0,0 21 15,0-20-15,-22-1 0,1 0 16,-21 0-16,0 0 0,-1 0 0,-20 1 15,-1-22-15,1 0 0,-1 0 0,1 0 16,-1 0-16,1 0 0,-1 0 16,1-22-16,20 1 0,1 0 0,0 0 15,-1 0-15,1 0 0,21-22 16,-21 22-16,42-21 0,-22 21 0,22-22 16,0 1-16,0 21 0,0 0 15,22-22-15,-1 22 0,21 0 0,0 0 16,1 0-16,-1-1 0,85 1 15,-42 0-15,-22 21 0,22 0 16,0-21-16</inkml:trace>
  <inkml:trace contextRef="#ctx0" brushRef="#br0" timeOffset="101156.93">5609 8721 0,'-21'0'16,"0"0"-1,0 0-15,-1 21 0,-20 0 16,21 0-16,0 0 0,0 1 16,-1-1-16,1 21 0,0-21 15,21 22-15,0-1 0,-21-21 0,21 21 0,-21 1 16,21-22-16,0 21 0,0-21 16,0 1-16,0 20 0,0-21 0,21 0 15,0-21-15,0 21 0,0-21 0,1 0 16,-1 0-16,0 0 0,0 0 0,21 0 15,-20 0-15,20 0 0,0 0 16,-21-21-16,22 0 0,-22 0 0,64-21 16,-64 20-16,21-20 0,-21 21 15,0 0-15,1-22 16,-1 1-16,-21 21 0,0-21 0,0 20 16,0 1-16,0 0 0,0 0 0,-21 21 31,-1 0-31,22 21 0,0 0 0,-21 0 15,21 1-15,0-1 0,0 21 0,0-21 16,0 22-16,0-22 0,0 21 16,0-21-16,0 22 0,21-22 0,1 0 15,-22 0-15,21 0 0,0 0 16,0-21-16,0 22 0,0-22 0,1 0 0,41 0 16,-42 0-16,0 0 15,1 0-15,20 0 0,-21 0 16,0-22-16,0 1 0,22 0 0,-22 0 15,21-21-15,1 20 0,-22-20 16,0 21-16,0-21 0,-21 20 16,21-20-16,-21 21 0,21 0 0,-21 0 15,0-1-15,0 1 0,-21 42 32,0 1-32,0-22 0,21 21 15,-21 0-15,0 21 0,-1-21 16,22 1-16,0-1 0,-21 21 0,21-21 15,0 22-15,0-22 0,0 0 16,0 0-16,0 0 0,0 0 0,21 1 16,1-1-16,-1-21 15,0 0-15,0 0 0,0 0 0,0 0 16,1 0-16,-1 0 16,0-21-16,21 21 0,-21-22 0,43-41 15,-43 42-15,0 0 0,0-1 16,1-20-16,-1 0 0,0-1 15,-21 1-15,0 0 0,0-1 0,0-41 16,0 41-16,0 1 16,-21 21-16,0 0 0,-1 0 0,-20-1 15,21 22-15,0 0 0,0 0 16,-22 0-16,22 22 0,0-1 0,0 0 16,0 21-16,-22 22 15,43-22-15,0 0 0,0 1 0,0-1 16,0-21-16,0 22 0,0-1 0,0 0 15,21-21-15,1 43 0,-1-43 16,0 0-16,0 0 0,21-21 0,-20 22 16,-1-22-16,21 0 0,-21 0 15,22 0-15,-1 0 0,-21 0 0,21-22 16,-20 22-16,20-21 0,0 0 16,1 0-16,-22-21 0,21 20 15,-21-20-15,22 0 0,-22-1 0,0 1 16,0-21-16,0 20 0,0-20 0,1-107 15,-1 107-15,-21 21 16,0-1-16,0 1 0,0 0 16,0 20-16,0 1 0,0 0 0,0 42 31,-21 0-31,21 22 0,-22-1 16,1 0-16,21 1 0,-21-1 0,21 22 15,-21-1-15,0 1 0,21-1 0,0-21 16,0 22-16,0-22 15,0 1-15,0-1 0,0 21 16,0-20-16,21-22 0,-21 0 0,21-21 16,0 21-16,0-21 0,1 0 0,-1 0 15,0 0-15,0 0 0,43-21 16,-43 0-16,0 0 0,0 0 16,21-1-16,-20-20 0,-1 21 0,0-21 15,21-1-15,-21-20 0,1 20 16,-1-20-16,0 21 0,-21-22 0,0-42 15,0 43-15,0 20 16,0 1-16,0 0 0,0 21 0,0-1 16,0 1-16,-21 21 0,0 0 15,-1 43-15,1-1 16,21-21-16,0 21 0,0 1 0,-21 20 16,21-20-16,0 20 0,0-21 15,0 22-15,0 21 0,0-22 16,0-42-16,0 64 0,0-64 15,0 0-15,21 22 0,0-22 16,1 0-16,-1-21 16,0 0-16,0 0 0,0 0 0</inkml:trace>
  <inkml:trace contextRef="#ctx0" brushRef="#br0" timeOffset="101817.55">8340 8424 0,'-22'-21'16,"44"42"-16,-65-42 0,22 21 16,0 0-16,21 21 0,0 1 15,0-1-15,0 21 0,0 0 16,0 1-16,0 20 0,0-20 0,0 20 16,0 1-16,0-1 0,0-21 0,0 22 15,0-22-15,0 22 0,0-22 16,0 0-16,-21-20 0,21 20 0,0-21 15,-21 0-15,21 0 0,0 1 0,0-1 16,-22-21 0,1-21-1,21-1 1,0 1-16,0 0 0,0 0 0,0 0 16,0-22-16,0 22 0,21-21 15,1 21-15,-1-22 0,0 22 0,0-21 16,21 21-16,-20 0 0,20 21 0,-21-22 15,21 22-15,1 0 16,-1 0-16,0 0 0,-20 0 0,20 22 0,-21-1 16,21 0-16,-20 0 0,-1 0 15,0 22-15,-21-22 0,0 0 0,0 21 16,0 1-16,-21-1 16,-22-21-16,22-21 0,-21 21 15,21 0-15,-22 1 0,22-22 0,-85 42 16,85-42-16,0 0 15,0 0-15,0 0 0,0 0 16,21-21 0,0 0-16,21-1 0,0 22 15,0-21-15,0 0 0,22 21 16,-22-21-16,21 0 0,0 21 0</inkml:trace>
  <inkml:trace contextRef="#ctx0" brushRef="#br0" timeOffset="102267.29">9292 8975 0,'21'-21'0,"0"-1"16,-21 1-16,0 0 15,-21 21 1,0 0-16,-21 0 16,21 21-16,-1 0 0,1 1 0,0-1 15,-21 0-15,21 0 0,-1 21 16,1-20-16,0 20 0,0-21 0,21 43 15,0-22-15,0-21 16,0 0 0,0 0-16,21-21 0,0 0 15,0 0-15,1 0 0,-1 0 16,21 0-16,-21-21 0,0 21 16,1-21-16,-1 0 0,0 0 15,0 0-15,0-1 0,-21 1 0,21 0 16,1 0-16,-22 0 0,21-43 15,-21 43-15,0 0 16,0 42 0,0 0-16,0 0 15,0 1-15,0-1 0,0 21 0,0-21 16,0 0-16,0 22 16,0-22-16,0 0 0,0 0 0,21 0 15,-21 1-15,21-1 0,-21 0 0,21 0 16,0-21-16,1 0 15,-1 0-15,0 0 0,0 0 16,0 0-16,0-21 0</inkml:trace>
  <inkml:trace contextRef="#ctx0" brushRef="#br0" timeOffset="102637.14">9779 9102 0,'0'0'0,"0"-21"0,0-1 0,0-20 16,21 42-16,-21-21 15,21 21 1,0 0-16,1 0 0,-1 0 16,0 21-16,-21 0 0,21 0 15,0 1-15,-21-1 0,21 21 16,1-21-16,-22 22 0,21-22 0,-21 0 16,0 21-16,0-21 0,0 1 0,0 20 15,0-21-15,0 21 16,0-20-16,-21-22 0,-1 21 15,1-21-15,21-21 32,0-1-32,0 1 15,0-21-15,0 0 16,0 20-16,21 1 0,-21-21 0,22 0 16,-1 20-16,0-20 0,0 0 0,0 21 15,0-1-15,1-20 0,20 21 0,-21 0 16,0 0-16,0-1 0,1 1 15,-1 21-15,0-21 0,21 0 0,-21 0 16,1 0-16</inkml:trace>
  <inkml:trace contextRef="#ctx0" brushRef="#br0" timeOffset="103194.85">8128 10329 0,'0'0'0,"63"0"16,-41 0-1,-1 0-15,-21 22 16,21-22-16,0 21 16,-21 0-1,0 0 1,0 0-16,0 0 16</inkml:trace>
  <inkml:trace contextRef="#ctx0" brushRef="#br0" timeOffset="103371.75">8191 10943 0,'0'0'0,"0"21"0,43 43 16,-43-43-16,21 0 0,-21 0 16,21 1-16,-21-1 0,21 0 0,-21 0 15,0 0-15,21 0 16,-21 1-16,0-1 15,0 0-15,0 0 0</inkml:trace>
  <inkml:trace contextRef="#ctx0" brushRef="#br0" timeOffset="103568.64">8128 11938 0,'0'21'0,"0"-42"0,0 63 0,0-20 16,0-1-16,0 0 0,0 0 16,0 0-16,0 0 15,0 1 1</inkml:trace>
  <inkml:trace contextRef="#ctx0" brushRef="#br0" timeOffset="103719.55">8107 12573 0,'0'0'15,"0"21"-15,0 0 0,0 1 0,0-1 16,-21 0-16,-1-21 31,1 0-31,0-21 0,21 0 16</inkml:trace>
  <inkml:trace contextRef="#ctx0" brushRef="#br0" timeOffset="145655.5">13758 423 0,'0'0'0,"21"-21"0,-21 0 15,0 0-15,0 0 16,0 0 0,0-1-16,0 44 47,0-1-47,0 0 0,0 0 15,0 0-15,0 0 0,0 22 0,-21-22 16,21 21-16,-21-21 0,0 22 15,21-1-15,-21 0 0,0 22 0,21-22 16,0 1-16,-22-1 0,22 0 16,-21 1-16,21-22 0,-21 21 15,21 0-15,0-20 0,0-1 0,0 0 16,-21 0-16,21 0 16,0 0-16,0-42 46,0 0-30,0 0 0,0 0-16</inkml:trace>
  <inkml:trace contextRef="#ctx0" brushRef="#br0" timeOffset="145978.32">13250 1164 0,'0'0'15,"0"21"-15,0 1 16,0-1-16,21-21 16,1 0-16,-1 21 0,0-21 0,21 0 15,-21 0-15,22 0 16,-22 0-16,21 21 0,1-21 0,-1 0 0,0 0 15,-21 0-15,64 0 16,-43 0-16,1-21 0,-22 21 16,64 0-16,-64-21 0,0 21 15,0 0-15,0-21 0,0 21 16,-21-22-16,0 1 0,22 21 16,-22-21-16,0 0 15,0 0-15,0 0 0,0-1 0,0 1 16,0 0-16</inkml:trace>
  <inkml:trace contextRef="#ctx0" brushRef="#br0" timeOffset="146311.12">13568 445 0,'0'0'0,"0"-22"16,0 1-16,21 21 15,0 0-15,0 0 0,22-21 16,-22 21-16,0 0 0,21-21 16,1 21-16,-1 0 0,-21 0 15,21 0-15,1 0 0,-1 0 0,-21-21 16,22 21-16,-22 0 0,21 0 15,-21 0-15,0 0 0,1 0 0,-1 0 16,-21-21 15,0-1-31</inkml:trace>
  <inkml:trace contextRef="#ctx0" brushRef="#br0" timeOffset="147746.29">14203 21 0,'0'0'15,"-21"-21"-15,-1 21 0,1 0 0,0 0 16,0 0-16,0 0 0,0 0 0,-22 0 15,22 0-15,-21 0 0,21 0 0,-22 0 16,22 0-16,-21 0 0,-1 0 16,22 0-16,-21 0 0,21 0 15,-22 0-15,1 0 0,21 0 0,-21 0 16,-1 0-16,22 0 0,-21 0 16,-43 0-16,43 42 0,21 1 15,-22-22-15,1 21 0,21 1 16,-22 20-16,22-21 0,-21 1 0,21-1 15,0 0-15,-22 22 0,22-22 16,0 1-16,0-1 0,0 21 0,-1-20 16,1 20-16,0-20 0,0 20 0,0-21 15,0 1-15,-1 20 0,22-20 16,-21-1-16,21 0 0,-21 1 0,21-1 16,0 0-16,0 1 15,0-1-15,0 21 0,0-41 16,21 20-16,0-21 0,1 0 0,20 22 15,-21-22-15,21 0 0,1 0 16,-1 0-16,0 0 0,64 22 16,-42-43-16,-1 21 0,1-21 15,-22 21-15,22-21 0,-1 0 0,64 0 16,-85 0-16,22 0 0,-22 0 16,22 0-16,-22-21 0,0 0 15,22 0-15,-22 21 0,1-22 0,-1 1 16,0 0-16,22 0 0,-43 0 15,21-22-15,1 22 0,-1-21 16,-21 21-16,21-22 0,-20 22 0,20-21 16,-21 0-16,0-1 0,0 1 15,22 0-15,-22-22 0,-21 22 0,21-22 16,-21 22-16,21-22 0,-21 22 16,0-21-16,0 20 0,0 1 0,0-22 15,0 22-15,-21 0 0,0-1 16,0 22-16,0-21 0,-1 0 0,1-1 15,-21 22-15,21-21 0,-22-1 16,1 22-16,-21-42 0,20 42 16,1-1-16,0 1 0,-1 0 15,1 0-15,-22 0 0,22 0 16,0 21-16,-22 0 0,22-22 0,0 22 16,-1 0-16,-20 0 0,20 0 15,1 0-15,0 22 0,-22-22 0,22 21 16,0 0-16,-1 0 0,1 0 15,0 0-15,-1 1 0,1-1 16,0 21-16,-1-21 0,22 22 0,-21-1 16,-1-21-16,22 21 0,0 1 0,-21-1 15,21 0-15,-1 1 0,1-1 16,-21 0-16,21 1 0,0-1 0,21 22 16,-22-22-16,1 21 0,0 1 0,21-22 15,-21 22 1,21-22-16,0 0 0,0 64 0,0-63 15,0-1-15,0 0 0,0 1 16,0-1-16,0 0 0,21-21 0,0 22 16,0-1-16,22-21 0,-22 0 0,21 22 15,1-22-15,41 21 16,-20-21-16,-22 1 0,22-22 16,41 21-16,-41-21 0,-1 0 15,-20 0-15,20 0 0,-20 0 0,20 0 16,-21 0-16,22-21 0,-22-1 0,1 22 15,20-21-15,-21 0 0,22 0 16,-22 0-16,1 0 0,-1-22 16,0 22-16,1 0 0,-1-21 0,0-1 15,1 22-15,-22-21 0,21-1 16,-21 1-16,22 0 0,-22-1 0,0-20 16,0 21-16,0-22 0,-21 1 15,0 20-15,0-20 0,0-1 0,0 22 16,0-22-16,0 1 0,0 21 15,-21-1-15,21 1 0,-21 0 0,0-1 16,0 1-16,-43-43 16,22 43-16,21 21 0,-22-22 0,1 1 15,21 21-15,-22 0 0,1-22 16,21 22-16,-21 0 0,-43-21 16,43 21-16,-1-1 0,1 22 15,-22 0-15,22-21 0,0 21 16,-1 0-16,-20 0 0,21 0 0,-1 21 15,1 1-15,0-1 0,-1 0 16,-20 0-16,20 0 0,1 22 0,0-22 16,-22 63-1,-20-20-15,62-22 0,-20 1 0,21-1 16,-43 21-16,43-20 16,0-1-16,21-21 0,-21 22 15,0-22-15,0 21 0,21-21 0,0 0 16,0 1-16,0 20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4:54:08.8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1588 0,'21'0'0,"-21"-22"16,0 1 0,0 0-1,0 0 1,21 21-16,-21-21 16,0 0-1,22 21-15,-22-22 0,0 1 16,0 0-1,0 0 1,0 0 0,0 0 31,0-1 15</inkml:trace>
  <inkml:trace contextRef="#ctx0" brushRef="#br0" timeOffset="734.22">2688 1461 0,'0'-22'31,"-21"1"-15,21 0-1,0 0 17,-21 21-32,0 0 15,21-21 1,0 42 31,0 0-47,0 0 15,0 0-15,0 1 0,0-1 16,0 0-16,0 21 0,0-21 16,0 22-16,0-1 0,0 0 15,21 1-15,-21-1 0,21 22 16,-21-22-16,0 0 0,0 1 0,21 20 15,0-21-15,-21 1 0,0-1 16,21 0-16,-21 22 0,22-22 16,-22 22-16,0-22 0,0 22 0,0-1 15,0-21-15,21 22 0,-21-1 0,21-20 16,-21-1-16,0 22 0,0-22 16,21 0-16,-21 1 0,21-1 0,-21-21 15,21 21-15,-21 1 0,0-1 16,22-21-16,-1 22 0,-21-22 15,0 21-15,0-21 0,21 22 0,-21-22 16,21 0-16,-21 0 0,0 0 16,0 0-16,0 1 0,0-1 0,0 0 15,21-21-15,-21-21 32,0 0-17,0-1-15,0 1 0,0-21 16,0 21-16,0-22 0</inkml:trace>
  <inkml:trace contextRef="#ctx0" brushRef="#br0" timeOffset="2548.14">2646 1545 0,'0'0'0,"-21"0"0,42 0 94,0 0-79,0 0-15,0 0 0,0 0 16,43-21-16,-43 21 15,0-21-15,22 21 0,-22 0 0,42 0 16,-42 0-16,22 0 16,-22-21-16,21 21 0,-21 0 0,22 0 15,-22 0-15,21 0 0,1 0 16,-1 0-16,0 0 0,1 0 0,-1-21 16,0 21-16,22 0 0,-22 0 15,22 0-15,63-22 16,42 1-16,-106 21 0,-20 0 15,20 0-15,-20 0 0,-1 0 16,21-21-16,-20 21 0,20 0 16,-20 0-16,20 0 0,-21 0 15,22-21-15,-1 21 0,-20 0 0,20 0 16,-20 0-16,-1 0 0,21 0 16,-20 0-16,-1 0 0,0 0 0,1 0 15,-1 0-15,0 0 0,1 0 16,-1 0-16,0 0 0,-20 0 0,20 0 15,0 0-15,22 0 0,-22 0 0,22 0 16,-1 0-16,1 0 0,-1 0 16,1 0-16,20-21 0,1 21 0,0 0 15,-1 0-15,1 0 0,148-21 16,-127 21-16,21 0 0,0 0 16,-22 0-16,22-22 0,0 22 15,127 0-15,-127-21 16,0 21-16,0 0 0,0 0 0,0-21 15,-21 21-15,21-21 0,-21 21 16,21 0-16,-21 0 0,0 0 0,0-21 16,-1 21-16,1 0 0,0 0 15,0 0-15,-21 0 0,20 0 0,1 0 16,21 0-16,85 0 16,-106 0-16,0 0 0,-1 0 15,1 0-15,0 0 0,-21 0 0,21 0 16,-1 0-16,-20 0 0,21 0 0,84-21 15,-105 21-15,0 0 16,-1 0-16,-20 0 0,21 0 0,-22 0 16,1 0-16,-1 0 0,1 0 15,-22 0-15,21 0 0,-20 0 0,-1 0 16,22 0-16,-22 0 16,-21 0-16,0 0 0,-21 21 62,0 0-46,-21-21-16,21 21 0,-21-21 0,0 21 0,21 0 15,-21 1-15,-22 41 16,43-21 0,-21-20-16,0 20 0,0 0 0,21 1 0,-21-1 15,-1 0-15,1 22 0,-21 20 16,21-20-16,0-22 0,-1 1 15,22 62-15,-42-20 16,42-43-16,-21 22 0,21-22 0,-21 1 16,0-1-16,21 21 0,-22-20 15,-20 41-15,0 65 16,21-128-16,-1 21 16,1 43-16,0-64 15,0 0-15,0 21 0,0-20 0,21-1 16,-22 0-16,1 0 0,-21 21 15,21 1-15,0-43 0,-1 21 16,22 0-16,-21-21 0,0 0 16,0 0-16,0 21 0,0-21 0,-1 0 15,1 0-15,-63 0 16,41 0-16,22 0 16,-21 0-16,-1 0 0,-20 0 0,21 0 15,-1 21-15,-20-21 0,-1 0 0,1 0 16,-1 0-16,-20 0 0,20 0 0,-105 0 15,-1 0 1,86 0-16,-22 0 0,21 0 0,1 0 16,-22 0-16,21 0 0,-21 0 0,0 22 15,22-22-15,-22 0 0,0 0 16,0 0-16,-21 0 0,21 21 0,1-21 16,-1 0-16,-21 21 0,21-21 0,-21 0 15,0 0-15,21 0 0,0 0 0,0 0 16,1 21-16,-22-21 0,21 21 15,0-21-15,0 0 0,-21 0 0,21 21 16,-21-21-16,21 0 0,1 0 0,-1 22 16,-21-22-16,21 0 15,0 0-15,21 21 0,-20-21 0,-86 0 16,22 21 0,84 0-16,0-21 0,1 0 0,-1 21 15,0-21-15,22 0 0,-22 21 0,1-21 16,-1 0-16,0 22 0,22-22 0,-22 0 15,22 0-15,-1 21 0,-63-21 16,85 0-16,-1 21 0,1-21 16,0 0-16,-1 0 0,1 21 15,21-21-15,0 0 0,-22 0 0,22 0 16,-42 21-16,42-21 0,-22 0 16,22 21-16,-21-21 0,-1 22 15,22-22-15,-21 0 0,21 0 16,0 0-16,-1 21 0,-20-21 0,21 0 15,0 0-15,0 0 0,-1 0 32,1 0-32,21-21 15,0-1-15</inkml:trace>
  <inkml:trace contextRef="#ctx0" brushRef="#br0" timeOffset="3232.93">5800 1630 0,'0'0'0,"0"-21"0,0 0 16,0-1-16,0 1 15,0 0-15,0 0 16,0 0-1,-22 21-15,1 0 32,21 21-17,0 21-15,0-21 16,0 22-16,0 20 0,0 1 0,0-1 16,0 1-16,0-1 0,0 22 15,0-22-15,0 22 0,0 0 16,0-22-16,0 22 0,0 0 0,0-22 15,0 1-15,0-1 0,0 1 16,0 41-16,0-41 0,0-22 16,0 1-16,0-22 0,0 21 0,0-21 15,-21 0-15,21 22 0,0-22 16,0 0-16,0 0 0,0-42 31,21 0-31,-21 0 16,21 0-16,1-22 0</inkml:trace>
  <inkml:trace contextRef="#ctx0" brushRef="#br0" timeOffset="3792.62">8064 1355 0,'0'0'0,"0"-21"0,0-1 15,0 1-15,0 0 16,0 0-16,0 0 16,0 42 15,0 0-15,22 0-16,-22 0 0,0 1 15,21 20-15,-21-21 0,0 21 0,0 22 16,0-22-16,0 22 0,21-22 15,-21 22-15,0-1 0,0 64 16,0-63-16,0-1 0,0 1 16,0-1-16,0 1 0,0-1 15,0 1-15,0-22 0,0 21 0,0 43 16,0-63-16,21-1 0,-21 0 16,0 1-16,0-1 0,0 0 15,21-21-15,-21 1 0,0-1 0,0 21 16,21-21-16,-21 0 0,0 1 15,0-44 17,0 1-17,0 0-15</inkml:trace>
  <inkml:trace contextRef="#ctx0" brushRef="#br0" timeOffset="5010.93">2476 2773 0,'22'0'32,"-1"0"-32,0 0 0,0 0 15,0 0-15,0 0 16,22 0-16,-22-21 0,0 21 0,21 0 16,1 0-16,-1-21 0,0 21 15,1 0-15,-1-22 0,22 22 0,-22 0 16,21-21-16,-20 0 0,20 21 0,22-21 15,-22 21-15,1-21 0,21 21 16,-1-21-16,1 21 0,-22-22 0,22 22 16,0-21-16,169 0 15,-170 0-15,22 21 0,0-21 16,-21 21-16,21-21 0,-1 21 16,1 0-16,0-22 0,0 22 15,-21-21-15,20 21 0,1-21 0,0 21 16,-21 0-16,21-21 0,-1 21 15,-20 0-15,21-21 0,-21 21 0,-1 0 16,22 0-16,-21-21 0,-1 21 0,1 0 16,0 0-16,21-22 0,-22 22 15,-20 0-15,20 0 0,1-21 0,-21 21 16,20 0-16,-20 0 0,20 0 0,-20-21 16,-1 21-16,22 0 0,0 0 15,-22 0-15,107-21 16,-107 21-16,22 0 0,-22 0 0,1 0 15,-1-21-15,1 21 0,-1 0 16,1 0-16,-1 0 0,-20 0 0,84-21 16,-85 21-16,21 0 0,-20 0 15,20 0-15,1 0 0,-22-22 16,22 22-16,-1 0 0,1 0 0,-22 0 16,21-21-16,1 21 0,-22-21 15,22 21-15,-22 0 0,0 0 0,22 0 16,-1 0-16,-20 0 0,20 0 0,-20-21 15,20 21-15,1 0 0,-22 0 16,21 0-16,1 0 0,-22 0 16,22 0-16,-22-21 0,22 21 0,-22 0 15,0 0-15,1 0 0,-1 0 16,0 0-16,1 0 0,-1 0 0,0 0 16,-21 0-16,22 0 0,20 0 15,-42 0-15,22-21 0,-22 21 16,21 0-16,-21 0 0,22 0 0,-22 0 15,21 0-15,-21 0 0,22 0 0,-22 0 16,21 0-16,-21 0 0,1 0 16,-1 0-16,0 0 0,0 0 0,0 0 15,0 0-15,1 0 0,-1 0 16,0 0-16,0 0 0,0 0 16,0 0-16,1 0 15,-1 0-15,0 0 16,0 0-16,-21-22 15</inkml:trace>
  <inkml:trace contextRef="#ctx0" brushRef="#br0" timeOffset="5935.96">8191 2900 0,'0'21'47,"0"0"-32,0 0-15,0 1 0,0-1 16,0 0-16,0 0 15,0 0-15,0 0 16,0 1-16,0-1 16,-21-21 15,0 0-31,0 0 0</inkml:trace>
  <inkml:trace contextRef="#ctx0" brushRef="#br0" timeOffset="7526.1">3027 1926 0,'0'0'0,"0"-21"0,21 21 0,0 0 15,0-21-15,-21 0 0,21 21 16,1-21-16,-1-1 0,0 1 16,-21 0-16,21 21 0,-21-42 15,0 21 1,-21 21-16,0 0 16,0 0-16,-1 0 0,1 21 15,0 0-15,0 0 0,-21 0 0,20 0 16,-20 1-16,21-1 0,0 0 0,0 0 15,-22 0 1,43 0-16,0 1 0,0-1 16,0 0-16,0 0 0,21 0 15,1-21-15,-1 21 16,0-21-16,0 22 0,21-22 16,-20 21-16,-1-21 0,0 21 0,21 0 15,-21-21-15,1 21 0,-1-21 16,0 21-16,-21 1 0,0-1 15,0 0-15,0 0 16,0 0-16,-42 0 0,20-21 0,1 22 16,-21-1-16,21-21 0,-22 21 15,1-21-15,21 0 0,-21 0 0,20 0 16,-20 0-16,21 0 0,0 0 16,0 0-16,-1-21 0,1 21 0,21-21 15,0-1-15,0 1 16,0 0-1,21 0-15,1 21 0,-1-21 16,0 0-16,0-1 16</inkml:trace>
  <inkml:trace contextRef="#ctx0" brushRef="#br0" timeOffset="7843.92">3344 1672 0,'0'0'0,"0"21"47,0 1-47,0 20 0,0 0 15,0-21-15,0 22 0,0-1 0,0 0 16,0 1-16,0-1 0,0 0 0,0 1 15,0-1-15,0 0 16,0-20-16,0-1 0,0 21 0,0-21 0,0 0 16,0 1-16,0-1 15,0 0-15,0-42 32,21 0-17,-21-1-15,22 1 0</inkml:trace>
  <inkml:trace contextRef="#ctx0" brushRef="#br0" timeOffset="8147.57">3556 2159 0,'0'0'0,"0"21"16,0 0-1,21-21 1,0 0-1,0 0 1,-21-21-16,22 21 0,-22-21 0,0 0 16,0 0-1,0 0 1,-22 21 0,1 0-16,0 0 15,21 21-15,0 0 31,21-21 1</inkml:trace>
  <inkml:trace contextRef="#ctx0" brushRef="#br0" timeOffset="8675.37">4064 1905 0,'-21'0'0,"0"0"0,-1 0 16,22 21 0,0 0-16,-21 1 0,21-1 15,0 0-15,0 0 0,0 0 16,0 0-16,0 1 0,0-1 0,0 0 15,0 0-15,0 0 16,0 0-16,0 1 0,0-1 16,0 0-16,0 0 15,-21-21 1,0 0 15,21-21-31,0 0 0,0 0 16,0-1-16,0 1 0,0 0 0,0 0 15,0 0-15,0-22 0,0 22 16,0 0-16,21 0 0,0 0 0,0 0 16,-21-1-16,22 1 0,-1 0 15,0 21-15,21 0 0,-21 0 16,1 0-16,-1 0 0,0 21 16,0 0-16,-21 1 0,0-1 15,21 0-15,-21 0 0,0 0 0,0 0 16,0 1-16,0-1 0,0 0 15,0 0-15,0 0 0,0 0 0,-21-21 16,21 22-16,-21-22 0</inkml:trace>
  <inkml:trace contextRef="#ctx0" brushRef="#br0" timeOffset="9076.15">4530 1905 0,'-22'21'0,"1"-21"16,21 21-16,-21 1 0,21-1 0,-21 0 15,0 0-15,21 0 0,-21 0 16,21 1-16,0-1 0,0 0 15,0 0-15,0 0 0,0 0 16,0 1 0,21-22-16,0 0 0,0 0 15,0 0-15,0 0 16,1-22-16,-1 22 0,-21-21 0,21 0 16,0 21-16,0-21 0,-21 0 15,0 0-15,0-1 0,0 1 16,0 0-16,0-21 0,0 21 0,0-1 15,0 1-15,-21 0 0,0 0 16,0 21-16,0 0 16,-1 0-16,1 0 15,0 0-15,21 21 0,-21-21 16,21 21-16,-21 0 0,0-21 0,21 22 16,0-1-16</inkml:trace>
  <inkml:trace contextRef="#ctx0" brushRef="#br0" timeOffset="11642.26">6181 1863 0,'0'-21'16,"21"-1"-16,-21 1 0,0 0 16,21 0-16,-21 0 0,21 0 15,-21-22-15,0 22 0,0 0 0,0-21 16,0 20-16,0 1 0,0 0 16,0 0-16,0 0 0,0 0 0,0-1 15,0 1-15,0 0 16,0 42 15,0 0-31,0 1 0,0 20 16,0 0-16,0-21 0,0 43 0,0-22 15,0 1-15,0 20 16,21-21-16,-21 22 0,0-1 0,21-20 0,-21 63 16,22-64-16,-22 0 15,0 22-15,0-22 0,0 0 16,0 43-16,0-43 0,0-20 15,0 20-15,0-21 0,0 0 16,0 0-16,0 1 0,0-1 16,21-21-16,0 0 0,0 0 15,-21-21-15,21 21 16,0-22-16,1 1 0,-1-21 16,0 21-16,0-22 0,0 22 15,-21-21-15,0 21 0,0 0 16,0-22-16,0 22 0,0-21 0,0-1 15,0 22-15,0-21 0,-21 21 16,0-22-16,0 22 0,0-21 0,-1 21 16,-20 0-16,21-1 0,0 1 0,-43 21 15,43 0-15,0 0 16,0 0-16,0 0 16,-1 0-16,44 0 31,-1 0-31,0 0 0,0-21 15,0 0-15,0 21 16,1-21-16,20 0 0,-21-1 0,0 1 16,22 0-16,-22 0 15,0 0-15,0 0 0,21-22 16,-20 22-16,-22 0 0,0 0 16,-22 21-1,1 0 1,0 21-1,21 0-15,0 0 16,0 0-16,0 1 0,0-1 16,0 0-16,0 21 0,0-21 0,21 1 15,-21 41-15,21-42 0,1 0 16,-1 1-16,-21-1 16,21 0-16,-21 0 0,21-21 15,0 0-15,0 0 16,1 0-16,-1 0 15,0 0-15,-21-21 0,21 0 16,-21 0-16,21 21 0,-21-22 16,21-20-16,1 21 0,-22 0 0,0 0 15,21-22-15,-21 22 0,21 0 0,-21 0 16,0 0-16,0-1 0,0 1 16,0 42 15,0 1-16,0-1-15,0 0 0,0 21 0,0-21 16,0 1-16,21-1 0,-21 0 16,0 21-16,21-21 0,-21 1 15,0-1-15,21-21 0,1 0 16,-1 0-16,0 0 16,0 0-16,0-21 15,-21-1-15,21 22 16,-21-21-16,0 0 0,0 0 0,22 21 15,-22-21-15,0 0 0,0-1 0,0 1 16,0 0-16,0 0 16,0 0-16,0 42 47,0 0-47,0 0 0,0 0 15,0 1-15,0-1 16,21 0-16,-21 0 0,0 0 0,21-21 15,-21 21-15,0 1 0,21-22 16,0 0-16,0 0 16,1 0-16,-1 0 15,-21-22-15,0 1 16,21 21-16,0-21 0,-21 0 0,0 0 16,0 0-16,21-1 0,-21 1 0,0 0 15,21 0-15,-21 0 16,0 0-16,0-1 0,0 1 15,0 42 17,0 1-32,0-1 0,0 0 0,0 0 15,0 0-15,0 0 0,0 1 16,0-1-16,0 0 0,0 21 16,0-21-16,0 1 0,0-1 15,0-42 32,0-1-47</inkml:trace>
  <inkml:trace contextRef="#ctx0" brushRef="#br0" timeOffset="11816.16">7302 1545 0,'0'0'0,"-21"0"15,0 0 1</inkml:trace>
  <inkml:trace contextRef="#ctx0" brushRef="#br0" timeOffset="12080.4">7493 1418 0,'0'21'16,"0"1"0,0-1-16,0 0 0,0 0 15,0 21-15,0-20 0,0 20 16,0-21-16,0 21 0,0-20 0,0 20 15,-21-21-15,21 21 0,0-20 0,0-1 16,0 0-16,0 21 0,0-21 16,0 1-16,0-1 15,21-21 17,-21-21-32,21 21 0,-21-22 0</inkml:trace>
  <inkml:trace contextRef="#ctx0" brushRef="#br0" timeOffset="12447.19">7641 1863 0,'0'0'0,"21"0"31,0 0-31,1 0 15,-22-21-15,21 21 16,-21-22-16,21 22 16,-21-21-16,21 21 15,-21-21-15,0 0 16,-21 21 0,21 21-1,-21 0-15,0-21 0,21 21 0,-22 1 16,22-1-16,0 0 0,0 0 15,0 0-15,0 0 0,0 1 16,0-1 0,22-21-1,-22-21 1,21-1-16,0 1 16,-21 0-16</inkml:trace>
  <inkml:trace contextRef="#ctx0" brushRef="#br0" timeOffset="12664.07">7514 1524 0,'0'0'0,"-21"0"16,21 21-16,21-21 31,0 0-31,0 0 16,1 0-16,-1 0 15,0 0-15</inkml:trace>
  <inkml:trace contextRef="#ctx0" brushRef="#br0" timeOffset="12999.88">8932 1312 0,'-21'0'15,"0"0"1,0 0-1,0 22-15,21-1 0,0 0 16,0 0-16,0 0 0,0 0 0,0 22 16,0-22-16,0 21 0,0-21 15,0 22-15,0-22 0,0 21 0,0-21 16,0 1-16,0-1 0,0 0 16,0 0-16,21-21 0,-21 21 15,21-21 16,-21-21-31</inkml:trace>
  <inkml:trace contextRef="#ctx0" brushRef="#br0" timeOffset="13315.7">8763 1397 0,'0'0'0,"0"-21"0,0 0 0,0 0 16,0-1-16,0 1 15,21 0-15,0 21 16,0-21-16,1 21 0,-1 0 0,42-21 16,-42 21-16,1 0 15,-1 0-15,0 0 0,0 0 0,0 0 16,0 21-16,1-21 0,-1 21 0,-21 0 16,0 0-16,0 1 0,0-1 15,0 0-15,0 0 0,-21 0 0,-1 0 16,1 1-16,0-1 0,0 0 0,0-21 15,0 21-15,-1 0 0,1-21 16,21 21-16,-21-21 0,42 0 47,0 0-47,1 0 16</inkml:trace>
  <inkml:trace contextRef="#ctx0" brushRef="#br0" timeOffset="13727.97">9207 1545 0,'0'0'16,"-21"0"-16,21-21 15,0 0 1,0 0-1,21 21-15,1 0 0,-1 0 16,0 0-16,0 0 0,0 21 16,0 0-16,1 0 0,-1 0 15,-21 1-15,21 20 16,-21-21-16,0 0 0,0 22 16,0-22-16,0 0 0,0 0 15,0 0-15,0 0 0,-21-21 16,21-21 15,0 0-15,0 0-16,0 0 0,0 0 0,0-1 15,0 1-15,21 0 0,-21 0 16,0 0-16,21 0 0,-21-1 0,21 1 16,0 0-16,1 21 15,-1-21-15,-21 0 0,21 21 16</inkml:trace>
  <inkml:trace contextRef="#ctx0" brushRef="#br0" timeOffset="13943.52">9694 1461 0,'0'0'0,"0"21"0,0 0 0,0 0 16,0 0-16,0 0 0,0 1 15,0-1-15,0 0 0,0 0 0,0 0 16,0 0-16,0 1 15,0-1-15,0 0 0,0 0 16,0-42 31,0 0-31</inkml:trace>
  <inkml:trace contextRef="#ctx0" brushRef="#br0" timeOffset="14123.93">9694 1291 0,'0'0'15,"-21"0"1,0-21-16,21 42 47,21 0-47,0 1 15,0-1-15</inkml:trace>
  <inkml:trace contextRef="#ctx0" brushRef="#br0" timeOffset="14443.75">10202 1482 0,'-21'0'15,"0"0"-15,0 0 16,21 21-16,-21-21 0,21 21 0,-22 0 16,22 0-16,0 1 0,-21-1 15,21 0-15,-21 21 0,21-21 0,0 1 16,0-1-16,0 0 0,0 0 0,0 0 15,0 0-15,0 1 16,21-22-16,0 0 0,1 0 16,-1 0-16,0 0 0,0 0 0,0 0 15,0 0-15,1-22 0,-1 22 16,21-21-16,-21 21 0,0-21 0,1 0 16</inkml:trace>
  <inkml:trace contextRef="#ctx0" brushRef="#br0" timeOffset="14847.51">10477 1630 0,'0'21'31,"22"-21"-15,-1 0-16,0 0 15,0 0-15,0 0 0,0-21 0,1 21 16,20-21-1,-21 0-15,0-1 0,0 22 0,-21-21 16,22 21-16,-22-21 0,21 21 0,-21-21 16,0 0-16,0 0 15,-21 21 1,-1 0-16,1 0 0,0 0 0,0 0 16,0 0-16,0 21 0,-22-21 15,22 21-15,0 0 0,21 21 16,-21-20-16,21-1 0,-21 0 0,21 21 15,0 1-15,0-22 0,0 0 16,0 0-16,21 0 0,0-21 16,0 21-16,0-21 0,0 22 15,1-22-15,-1 0 0,21 0 0,-21 0 16,0 0-16,22-22 0,-22 1 0,0 21 16,0-21-16,0 21 0,1-21 15,-1 0-15,0 0 0,0-1 0</inkml:trace>
  <inkml:trace contextRef="#ctx0" brushRef="#br0" timeOffset="15707.18">4127 2858 0,'0'0'0,"0"-22"15,-21 22-15,21-21 16,-21 21-16,21 21 16,0 1-16,0-1 0,0 0 15,0 0-15,0 21 0,0-20 0,0 20 16,0 0-16,21 1 0,-21-1 15,21-21-15,-21 21 16,0 1-16,0-22 0,0 21 0,0-21 0,0 1 16,0-1-16,22 0 0,-22 0 15,0 0-15,21-21 32,-21-21-32,0 0 15</inkml:trace>
  <inkml:trace contextRef="#ctx0" brushRef="#br0" timeOffset="15984.02">4530 3175 0,'0'0'0,"21"0"0,0 0 0,0 0 15,0 0 1,-21-21 0,-21 21-1,0 0-15,0 0 0,0 0 0,-1 0 16,1 0-16,21 21 0,-21-21 16,21 21-1,21-21 1,0 0-16</inkml:trace>
  <inkml:trace contextRef="#ctx0" brushRef="#br0" timeOffset="16727.59">6329 2815 0,'0'0'0,"-21"0"0,-1 0 31,22 21-15,0 1-16,0-1 0,0 0 16,0 0-16,-21 0 0,21 0 0,-21 1 15,21 20-15,0-21 0,0 0 0,-21 0 16,0 22-16,21-22 0,-21 0 16,21 0-16,0 0 0,0 1 15,0-44 16,0 1-15,0 0-16,0 0 0,0 0 16,0 0-16,21-1 0,-21 1 0,21-21 15,-21 21-15,0-22 0,21 22 16,0-42-16,0 20 0,-21 22 16,0 0-16,22 0 0,-1 21 15,0 21 1,-21 0-16,21 0 15,0 1-15,-21-1 0,0 0 16,0 21-16,21-21 0,-21 1 16,22 41-16,-22-42 0,0 0 15,21 1-15,-21-1 0,21 0 16,-21 0-16,0 0 0</inkml:trace>
  <inkml:trace contextRef="#ctx0" brushRef="#br0" timeOffset="16896.49">6244 3133 0,'21'0'15,"0"0"1,1-21-16,-1 21 0,0 0 15,0 0-15,0-22 0,22 1 0,-22 21 16,0-21-16,21 21 0,-21 0 16</inkml:trace>
  <inkml:trace contextRef="#ctx0" brushRef="#br0" timeOffset="17176.33">6731 2921 0,'-21'0'31,"21"21"-31,0 0 16,0 1-16,0-1 0,0 0 0,0 0 15,0 21-15,0-20 0,0 20 0,0-21 16,0 21-16,21 1 0,-21-1 16,0 0-16,0-20 0,0 20 0,0 0 15,0-21-15,0 22 0,0-22 16,0 0-16,0 0 0,0 0 15,0 1-15,0-1 16,0-42 15,0-1-31,0 1 0,0-21 16</inkml:trace>
  <inkml:trace contextRef="#ctx0" brushRef="#br0" timeOffset="17475.16">6625 2985 0,'0'0'0,"0"-22"16,0 1-1,0 0-15,21 21 16,0 0-16,1-21 0,-1 21 0,0 0 16,21 0-16,-21 0 0,1-21 15,-1 21-15,0 0 0,0 0 0,0 0 16,-21 21-16,0 0 15,0 0-15,0 0 0,0 1 16,-21-1-16,0 0 0,0 0 16,0 0-16,-1-21 0,1 0 15,0 21-15,0-21 16,42 0 15,0 0-15</inkml:trace>
  <inkml:trace contextRef="#ctx0" brushRef="#br0" timeOffset="17758">7070 2879 0,'0'21'16,"0"0"-1,0 0-15,0 0 16,0 1-16,0 20 0,0-21 0,0 21 16,21 43-16,-21 0 15,0-64-15,0 21 0,0 1 16,0-1-16,0 0 0,0-21 0,0 22 16,0-22-16,0 0 0,0 0 0,0 0 15,0 1-15,0-1 0,0 0 16,21-21-1</inkml:trace>
  <inkml:trace contextRef="#ctx0" brushRef="#br0" timeOffset="18069.33">7048 3090 0,'0'-21'0,"0"42"0,0-63 0,0 21 15,0 0-15,0 0 0,0-1 16,0 1-16,22 21 16,-1-21-16,0 21 15,42 0 1,-41 0-16,-1 0 0,0 21 16,0 0-16,-21 1 15,0-1-15,0 0 0,0 0 0,0 0 16,0 0-16,-21 1 0,21-1 15,-21 0-15,0 0 0,-1 0 0,1-21 16,0 43-16,0-43 0,0 0 16,21-22 15,0 1-31,0 0 0,0 0 16</inkml:trace>
  <inkml:trace contextRef="#ctx0" brushRef="#br0" timeOffset="18356.16">7345 2519 0,'0'0'16,"0"-21"-16,0 42 15,0 0-15,0 0 16,0 22-16,0-22 0,0 21 15,0 0-15,0 1 0,0-1 0,0 0 16,0-20-16,0 20 0,21 0 16,-21-21-16,0 22 0,0-22 15,0 0-15,0 0 0,0 0 0,21 1 16,-21-1-16,21-21 0,0 0 31,1 0-15,-22-21-16</inkml:trace>
  <inkml:trace contextRef="#ctx0" brushRef="#br0" timeOffset="18720.16">7578 2963 0,'21'0'15,"0"0"1,0 0-16,0 0 0,0-21 16,1 0-16,-1 21 15,0-21-15,0 0 0,21 0 16,-42-1-16,0 1 16,-21 21-1,0 0-15,0 21 0,-21 1 16,20 20-1,1-21-15,0 0 0,21 0 16,0 1-16,0-1 0,0 0 0,0 0 16,0 0-16,0 0 0,0 1 0,0-1 15,21-21-15,0 0 16,1 0-16,-1 0 0,21 0 0,-21 0 16,0 0-16,1 0 0,20 0 0,-21-21 15,21-1-15</inkml:trace>
  <inkml:trace contextRef="#ctx0" brushRef="#br0" timeOffset="19729.39">9461 2688 0,'0'0'0,"0"-21"16,0 0-16,0 0 15,0 0-15,0-1 16,0 1-16,22 21 16,-22-21-16,21 0 0,-21 0 15,21 0-15,0 21 0,0 0 16,0-22-16,1 22 0,-1 0 15,0 22-15,0-1 0,0 0 0,0 21 16,1-21-16,-1 22 0,0-1 16,0 0-16,-21 1 0,0-1 0,0 0 15,0 1-15,0-1 0,-21 0 0,0-20 16,0 20-16,-22-21 16,1 21-16,21-20 0,-22-1 0,1 0 15,-21 21-15,41-42 0,-20 0 16,21 0-16,0 0 0,0 0 15,-1 0-15,1 0 0,0-21 0,0 21 16,21-21-16,0 0 0,0-22 16,0 22-16,-21 0 0,21-21 0,0 21 15,0-22-15,0 22 0,0-21 0,0 21 16,0-1-16,21 1 0,-21 0 16,0 0-16,21 0 0,0 21 0,0 0 15,1 0-15,-22 21 0,21 0 16,0 0-16,0 22 15,0-22-15,0 0 0,1 0 0,-1 0 16,0 0-16,0 1 0,0-1 0,0 0 16,-21 0-16,22-21 0,20 21 15,-21-21-15,0 0 0,0 21 16,1-21-16,-1 0 0,0 0 16,0 0-16,0 0 0,0-21 15,1 0-15,-1 21 0,0-21 0,0 0 16</inkml:trace>
  <inkml:trace contextRef="#ctx0" brushRef="#br0" timeOffset="20531.93">10223 2646 0,'0'-21'16,"-21"21"-1,0 21-15,0-21 16,21 21-16,-21 0 0,21 0 0,0 1 15,-21 20-15,21-21 0,0 0 0,-22 43 16,22-43-16,0 0 16,0 21-16,0-20 0,0 20 15,0-21-15,0 0 0,22-21 16,-1 21 0,0-21-16,0 0 0,0 0 15,0 0-15,1 0 0,-1-21 0,0 21 16,-21-21-16,21 21 0,0-21 15,0 0-15,-21 0 0,0-1 0,0 1 16,0 0-16,0 0 0,0 0 0,0 0 16,0-1-16,0 1 0,-21 0 15,0 0-15,0 0 0,0 0 16,0 21-16,-1-22 0,1 22 0,0 0 16,0 0-16,42 0 46,0 0-30,0 0-16,1-21 0,-1 0 0,0 21 16,0 0-16,21 0 0,-20-21 0,-1 21 15,0 0-15,0 0 0,21 0 16,-20 0-16,-1 0 0,0 0 0,0 0 16,0 0-16,0 0 15,-21 21-15,22-21 0,-22 21 0,0 22 16,0-22-16,0 0 15,0 0-15,0 0 0,0 0 16,0 1-16,0-1 0,0 0 16,0 0-16,0 0 0,0 0 15,0 1 1,21-22-16,0 0 16,0 0-16,0 0 0,0 0 15,1 0-15,-1 0 0,-21-22 16,21 22-16,0-21 0,0 21 0,0-21 15,-21 0-15,22 0 0,-22 0 16,0-1-16,0 1 0,0 0 16,0-21-16,0 21 0,-22-1 0,1-20 15,0 21-15,0 0 0,0 0 0,0-1 16,-1 1-16,1 21 0,0 0 16,0 0-16,0 0 0,0 0 15,-1 0-15,1 21 16,21 1-16,-21-22 0,21 21 15,0 0-15,0 0 0,0 0 16,0 0-16,0 1 16,0-1-16,21-21 0</inkml:trace>
  <inkml:trace contextRef="#ctx0" brushRef="#br1" timeOffset="42119.31">10710 2434 0,'0'-21'0,"0"0"16,0 0-16,0 0 31,0-1-16,-21 22 1,21-21-16,-21 21 0,0-21 16,0 21-16,21-21 0,-22 21 15,1-21-15,0 21 16,0 0-16,0-21 0,0-1 16,-1 22-16,1 0 15,0 0-15,0-21 16,0 21-16,0 0 15,-1 0-15,1 0 0,0 0 0,0 0 16,0 0-16,0 0 0,-1 0 16,1 0-16,-21 0 0,21 0 15,0 0-15,-1 0 0,1 0 0,0 0 16,0 0-16,-21 0 16,20 0-16,1 0 0,0 0 0,0 0 15,0 0-15,0 0 0,-43 0 16,1 0-1,41 0-15,1 0 0,0 0 16,0 0-16,0 21 0,0-21 16,-1 0-16,1 22 0,0-1 15,-21-21-15,21 21 0,-1-21 0,1 0 16,0 21-16,0-21 0,0 21 16,0-21-16,-1 21 0,1-21 15,0 22-15,21-1 16,-21-21-16,0 0 0,21 21 15,-21 0-15,-1 0 0,1-21 16,0 21-16,0-21 0,0 22 16,0-1-16,-1 0 0,1 0 15,0-21-15,21 21 0,0 0 0,-21 1 16,0-1-16,21 0 16,0 0-16,-21 0 0,21 0 15,0 1-15,0-1 16,0 0-16,-22 0 0,22 0 15,0 0-15,0 1 0,0-1 16,0 0-16,0 0 16,0 0-16,0 0 0,0 1 15,0-1-15,0 0 0,0 0 16,22 0-16,-22 0 0,0 1 16,21-1-16,-21 0 0,21 0 15,0 0-15,-21 0 0,0 1 16,21-1-16,0 0 0,-21 0 15,22 0-15,-1 0 0,-21 1 16,21-1-16,-21 0 0,21 0 0,0 0 16,-21 0-16,21 1 0,1-1 0,-22 0 15,21-21-15,-21 21 0,21 0 16,0 0-16,0 1 0,0-22 16,-21 21-16,22-21 0,-1 0 15,0 21-15,0-21 0,0 0 16,0 21-16,1-21 0,-1 0 15,0 0-15,0 21 0,0-21 0,22 0 16,-22 0-16,0 0 0,21 0 0,-21 21 16,22-21-16,-22 0 15,21 0-15,-21 0 0,22 0 0,-22 0 16,21 0-16,-21 22 0,22-22 0,-22 0 16,21 0-16,-21 0 0,22 0 15,-22 0-15,0 0 0,21 0 0,-20 0 16,20 0-16,-21 0 0,21 0 15,-20 0-15,20 0 0,-21 0 0,21-22 16,-20 22-16,20 0 0,-21 0 0,21-21 16,-20 21-16,20 0 15,-21 0-15,21-21 0,-20 21 0,20 0 0,-21 0 16,0-21-16,22 21 0,-22-21 16,21 21-16,-21 0 0,22-21 15,-1-1-15,0 22 0,-21-21 16,1 21-16,20-21 0,-21 21 15,0-21-15,0 0 0,1 21 0,-1-21 16,0-1-16,0 22 0,-21-21 0,21 0 16,0 0-16,1 0 15,-1-22-15,-21 22 0,21 21 16,0-21-16,-21 0 0,0 0 16,0 0-16,21-1 0,0 1 0,1 0 15,-22 0-15,0 0 16,0 0-16,0-1 15,21 1-15,-21 0 0,0 0 0,0 0 16,0 0-16,0-1 16,0 1-16,0 0 0,0 0 15,0 0-15,0 0 0,0-1 0,0 1 16,0 0-16,0 0 16,0 0-16,-21 0 0,21-1 0,0 1 15,0 0-15,-22 0 0,22 0 16,0 0-16,0-1 0,0 1 15,-21 0-15,0 0 16,21 0-16,0 0 0,-21-1 16,0 22-16,21-21 15,-21 0-15,-1 21 0,22-21 0,-21 0 16,0 21-16,21-21 0,-21 21 0,0-22 16,0 22-16,-1-21 0,1 0 15,0 21-15,0 0 0,0-21 16,0 21-16,-1 0 0,1-21 15,0 21-15,0 0 0,-21-21 16,20 21-16,1 0 0,0 0 16,0-22-16,0 22 0,0 0 0,-1 0 15,1 0-15,0-21 0,0 21 16,0 0-16,0 0 0,-1 0 0,1 0 16,0 0-16,0 0 0,0-21 15,0 21-15,-1 0 0,1 0 16,0 0-16,0 0 0,0 0 15,0 0-15,-1 0 16,1 0-16,0 0 0,0 0 16,0 0-16,0 0 0,-1 0 15,1 0-15,0 0 0,0 21 0,-21-21 16,20 0-16,1 0 16,0 0-16,-21 0 0,21 0 0,-1 0 0,1 0 15,0 0-15,0 0 0,0 0 16,-22 0-16,22 0 0,-21 21 15,21-21-15,-22 0 0,22 0 0,0 0 16,0 0-16,0 0 0,-22 22 16,22-22-16,0 0 0,0 0 15,0 0-15,0 21 0,-1-21 16,1 0-16,21 21 0,-21-21 0,0 0 16,0 0-16,21 21 15,-21-21-15,-1 0 0,1 0 0,0 0 16,0 0-16,0 0 15,21 21-15,-21-21 0,-1 21 16,1-21-16,0 0 31,0 0-15,21 22-16,-21-22 0,21 21 16,-21-21-16,-1 21 15,1 0-15,0-21 31,21 21-31,-21-21 0,21 21 0,-21-21 16,21 22 0,-21-22-1,-1 0 1,22 21-16,-21-21 172,21 21-157</inkml:trace>
  <inkml:trace contextRef="#ctx0" brushRef="#br1" timeOffset="46144.43">1778 4932 0,'0'0'0,"21"0"0,0-21 0,0 0 15,1-1 1,-22 44 15,0-1-31,0 21 0,-22-21 16,1 22-16,0-1 0,-21 21 0,-22-20 15,1 20-15,-1-20 0,1 20 16,-22-21-16,0 22 16,22-22-16,-22 22 0,22-22 0,-1 0 15,1 1-15,20-22 0,1 0 16,0-21-16,21 0 0,-1 0 0,1 0 15,21-21-15,0 0 16,0 0-16,0-1 0,43 1 0,-22 0 16,0 21-16,21-21 0,-21 21 15,43 0-15,-22 0 0,22 0 16,-22 0-16,22 21 0,-1-21 0,1 21 16,-1 0-16,-21 1 0,1-1 15,20 0-15,-20 0 0,-22 0 0,21 0 16,-21 1-16,0-1 15,1 0-15,-1-21 0,0 0 0,0 0 16,0 0 0</inkml:trace>
  <inkml:trace contextRef="#ctx0" brushRef="#br1" timeOffset="46623.91">2476 5292 0,'0'0'0,"22"-21"0,-1-1 0,-21-20 16,0 21 0,0 0-16,-21 21 15,-1 0-15,-20 0 16,0 0-16,-1 0 0,1 21 15,0 0-15,-1 0 0,1 0 16,0 1-16,-1-1 0,22 0 0,0 0 0,0 0 16,21 0-16,0 1 0,0-1 15,0 0-15,21 0 16,0 0-16,0-21 0,22 0 16,-22 21-16,21-21 0,1 0 0,41 22 15,-41-22-15,-1 21 16,-21 0-16,21-21 0,-20 21 0,-1-21 15,-21 21-15,0 0 0,0 1 16,-43-1-16,22-21 0,-21 21 16,21 0-16,-22-21 0,1 0 15,0 0-15,-1 0 0,22 0 16,-21 0-16,21 0 0,0 0 0,-1 0 16,22-21-16,0 0 15,0 0 1,0-1-16,22 22 15,-1 0-15,21-21 0</inkml:trace>
  <inkml:trace contextRef="#ctx0" brushRef="#br1" timeOffset="46927.73">2773 5398 0,'0'21'16,"0"0"-16,0 0 0,0 0 0,0 22 16,0-22-16,0 21 0,0 0 15,0 1-15,0-1 0,0 0 16,0 22-16,21-22 0,-21 22 0,0-22 16,21 22-16,-21-1 0,0 1 15,0-22-15,0 21 0,0 1 0,0-1 16,0-20-16,0 20 0,0-20 15,0-1-15,21-21 0,-21 21 0,0-20 16,21-1-16,-21-42 31,0-1-31,0-20 16,0 21-16</inkml:trace>
  <inkml:trace contextRef="#ctx0" brushRef="#br1" timeOffset="47244.04">2794 5398 0,'0'0'0,"0"-64"16,0 43-16,0 0 16,21 0-16,0 21 0,0-22 0,1 1 15,-1 0-15,21 21 16,-21 0-16,0 0 0,22 0 0,-22 0 0,0 0 15,0 21 1,-21 0-16,21 22 0,-21-22 0,0 0 16,0 21-16,-21-20 0,0 20 15,0-21-15,0 21 0,0-20 0,-1-1 16,-20 21-16,21-21 0,0-21 0,0 21 16,21 1-16,-22-22 15,44-22 16,-1 1-31</inkml:trace>
  <inkml:trace contextRef="#ctx0" brushRef="#br1" timeOffset="47737.75">3514 5165 0,'0'0'0,"-64"0"16,43 0-16,0 0 16,-22 0-16,22 0 0,0 21 0,0 0 15,-21 0-15,20 0 0,1 22 0,0-22 16,0 21-16,21-21 0,0 22 16,-21-22-16,21 21 0,0 1 15,0-22-15,0 21 0,0-21 16,0 0-16,0 1 0,0-1 0,21-21 15,0 0-15,0 0 0,0 0 16,1 0-16,20 0 0,-21-21 16,0 21-16,22-22 0,-22-20 0,0 21 15,21 0-15,-21 0 0,1-22 16,-1 22-16,-21-21 0,0 21 0,21-22 16,-21 22-16,0 0 0,0 0 15,0 0-15,0-1 0,0 44 31,0-1-31,0 0 16,0 0-16,0 0 0,0 0 16,0 1-16,0 20 0,0-21 0,0 0 15,0 0-15,21 1 0,-21-1 16,0 0-16,21-21 0,0 0 16,1 0-16,-1 0 15,0 0-15,-21-21 16,21 21-16,0-21 0</inkml:trace>
  <inkml:trace contextRef="#ctx0" brushRef="#br1" timeOffset="48163.53">3768 5186 0,'0'21'31,"0"0"-31,0 0 0,0 1 0,0-1 16,0 0-16,0 0 0,0 21 15,0-20-15,0-1 0,0 0 0,0 0 16,0 0-16,0 0 0,0 1 16,0-1-16,0 0 0,0 0 0,0 0 15,0-42 17,0 0-17,0 0-15,0 0 16,0-1-16,0 1 0,0-21 0,0 21 15,0-22-15,0 22 0,0-21 16,21 21-16,0-22 0,0 22 0,-21-21 16,42 21-16,-20 21 0,-1-21 0,0 21 15,0 0-15,0 0 0,0 0 16,1 0-16,41 42 0,-42 0 16,0-21-16,1 1 0,-1 20 15,-21-21-15,0 21 0,0-20 16,21 20-16,-21-21 0,0 0 15,0 22-15,0-22 0,0 0 0,0 0 16,0 0-16,0-42 31</inkml:trace>
  <inkml:trace contextRef="#ctx0" brushRef="#br1" timeOffset="50955.75">1947 4678 0,'0'-21'0,"0"0"16,0-1 0,-21 22-16,0 0 15,0 0-15,0 22 16,-1-22-16,1 21 0,0 21 16,0 0-16,0 1 0,0 20 15,-22 1-15,22 20 0,-21-20 0,21 21 16,-22-1-16,1 1 0,21 0 15,-22-1-15,22-20 0,0 20 0,-21-20 16,21-1-16,-1 1 0,1-1 16,0-20-16,21-22 0,0 21 15,0-21-15,0 1 0,21-44 32,-21 1-32,21 0 15,1-21-15,-1-1 16,0 1-16,0-21 0,0-1 0,0 1 15,1-1-15,-1-21 0,21 22 16,-21-22-16,0-21 0,22 22 16,-22-1-16,0 22 0,0-1 0,0 1 15,22-64 1,-22 105-16,-21 1 0,0 0 0,0 42 31,-21 22-31,-22-22 0,22 21 16,0 22-16,-21-1 0,21 1 0,-1-1 15,-20 1-15,21 20 0,-21 1 16,-1-22-16,22 22 0,-21-21 16,21 20-16,-1-20 0,-20 84 15,21-127 1,21 21-16,0-20 0,0-1 16,21-42-1,0-1-15,0 1 0,1-21 16,-1 0-16,0-1 0,21-20 15,1-64-15,-43 63 16,21 1-16,0 20 0,-21-20 0,21-1 16,-21 22-16,0 0 0,0-1 15,0 22-15,0 0 0,-21 21 16,0 0 0,0 0-16</inkml:trace>
  <inkml:trace contextRef="#ctx0" brushRef="#br1" timeOffset="51579.39">1439 4572 0,'0'0'0,"0"21"0,0 0 0,-21 43 16,21-22-16,-21 22 0,21 20 0,0 1 16,-21 0-16,-22 84 15,22-63-15,21-21 0,-21-1 16,0 1-16,0 0 0,0-22 0,21 1 15,0-1-15,-22-21 0,22 1 16,0-22-16,0 21 0,-21-42 16,21 21-16,0-42 31,0 0-31,21-21 0,-21-1 0,22 1 16,-22-21-16,0 20 0,21-20 15,0-22-15,-21 22 0,21-22 16,0-21-16,0 21 0,22-105 15,-22 105-15,21 1 0,-21 20 16,1 22-16,-1-43 0,-21 64 16,0 0-16,0 42 15,0 0 1,-21 21-16,-1 22 0,1-1 16,0 22-16,0 0 0,-21-1 15,20 22-15,1-21 0,-21 0 0,-22 105 16,43-105-16,0-22 15,0 1-15,21-1 0,0-20 16,0-1-16,-21-21 0,21 21 0,0-20 16,0-65 15,0 22-15,0 0-16,0-21 0</inkml:trace>
  <inkml:trace contextRef="#ctx0" brushRef="#br1" timeOffset="52460.89">4551 4466 0,'0'0'0,"-21"0"0,-1 0 16,1 0-16,42 0 31,22 0-31,-22 0 16,21 0-16,1 0 0,-1 0 0,0-21 16,22 21-16,-22 0 0,0-21 15,1 21-15,20 0 16,-42 0-16,1 0 0,-44 0 31,1 0-31,-21 21 0,0-21 0,-1 0 16,1 0-16,0 21 0,-1-21 15,1 21-15,-22-21 0,22 0 0,0 0 16,21 0-16,-22 0 0,1 0 16,21 0-16,0 0 0,-1 0 0,22 22 46,0-1-30,0 0-16,22 0 0,-1 21 0,-21 1 16,0-1-16,21 22 0,-21-22 15,21 21-15,-21 22 0,0-21 16,0-1-16,0 1 0,0 20 16,0-20-16,0-1 0,0 22 0,-21-22 15,0 22-15,-22 63 0,43-84 16,-21-1-16,0-20 0,21 20 15,0-21-15,0 1 0,0-1 0,0-21 16,0 22-16,21-22 0,0-21 16,1 21-16,20-21 0,-21 0 0,21 0 15,1 0-15,-22 0 0,21-21 16,1 21-16,-1-21 0,0-1 0,1-20 16,-1 21-16,-21-21 0,21-1 15,-20 1-15</inkml:trace>
  <inkml:trace contextRef="#ctx0" brushRef="#br1" timeOffset="53286.69">5397 5249 0,'0'0'0,"0"-21"0,0 0 16,0 0-16,0 0 0,0 0 15,-21-1-15,0 1 16,0 0-16,21 0 0,-21 21 0,0-21 16,-1 21-16,1 0 0,0 0 15,0 0-15,0 0 0,0 21 0,-1 0 16,1 0-16,0 22 0,0-22 16,0 21-16,0-21 0,-1 22 0,22-1 15,0-21-15,-21 21 0,21-20 16,0 20-16,0-21 0,0 0 0,0 0 15,0 1-15,0-1 0,21-21 16,1 0-16,20 0 16,-21 0-16,0-21 15,0-1-15,1 1 0,-1 0 0,0 0 16,0-21-16,0-1 16,0 22-16,1-21 0,-22 21 0,21-22 15,-21 22-15,0-21 0,0 21 16,0-1-16,0 1 15,0 42 1,0 1-16,0-1 0,0 0 16,0 21-16,0-21 0,0 1 15,0-1-15,0 21 0,0-21 0,0 0 16,0 1-16,0-1 0,0 0 16,21-21-1,0 0-15,0 0 0,0 0 16,1 0-16,-1 0 15,0-21-15,0 0 0,0 21 0,0-22 16,1 1-16,-1 0 0,-21-21 16,0 21-16,0-22 0,0 22 0,0-21 15,0-1-15,0 1 0,-21 21 0,-1-21 16,-20-1-16,21 1 0,-21 0 16,-1 20-16,1 1 0,0 0 0,-1 0 15,-20 21-15,20 0 16,1 0-16,0 21 0,-22 0 0,22 0 0,-22 22 15,22-1-15,-21 0 16,20 22-16,1-22 0,0 22 0,20-1 16,1-20-16,0 20 0,21 1 0,0-1 15,0 1-15,0-22 0,0 64 16,21-64-16,0 0 0,1 1 16,20-22-16,-21 0 0,21 0 15,1 0-15,-1 1 0,0-22 0,1 0 16,-1 0-16,0 0 0,1 0 0,-1 0 15,0-22-15,1 1 0,-1 0 16,22-21-16,63-64 16,-106 64-16</inkml:trace>
  <inkml:trace contextRef="#ctx0" brushRef="#br1" timeOffset="53637.48">5884 4784 0,'-21'0'32,"0"0"-32,21 21 15,0 0-15,0 0 0,0 0 16,0 22-16,0-22 0,0 0 15,0 0-15,0 22 0,0-1 0,0-21 16,0 21-16,0 1 0,0-1 16,0 0-16,0 1 0,0-1 0,0 0 15,0 1-15,0-22 0,0 21 0,0-21 16,0 22-16,0-22 0,0 0 16,0 0-16,0 0 0,21-21 0,0 0 15,0 0 1,-21-21-1,0 0-15,0 0 0,0 0 16,0 0-16</inkml:trace>
  <inkml:trace contextRef="#ctx0" brushRef="#br1" timeOffset="53827.38">5673 5271 0,'21'0'31,"0"0"-31,0 0 16,0 0-16,0 0 0,1 0 16,-1 0-16,0 0 0,0 0 15,0 0-15,0-22 0,1 22 0,-1 0 16,0-21-16,-21 0 16,21 21-16,0 0 0,-21-21 0</inkml:trace>
  <inkml:trace contextRef="#ctx0" brushRef="#br1" timeOffset="54857.02">5165 5059 0,'0'0'0,"-85"42"15,64-21-15,-22-21 16,22 22-16,0-22 0,0 0 0,0 21 16,63-21 15,-21 0-31,0 0 0,22 0 15,-22 0-15,21-21 0,1 21 0,-22-22 16,21 22-16,0-21 0,-20 21 16,-1 0-16,0 0 0,-42 0 31,-22 21-31,1 1 0,0-1 0,-22 0 16,22 21-16,-22-21 0,1 1 15,-1-1-15,22 21 0,-21-21 16,20 0-16,1-21 0,21 22 0,-22-1 15,65-21 1,-1 0-16,0 0 0,21 0 16,1-21-16,-1 21 0,21-22 0,-20 22 15,-1-21-15,0 0 0,1 21 16,20-21-16,-42 21 0,22 0 0,-22 0 16,0 0-16,-21 21 15,-21 0-15,0 0 16,-22 1-16,22-1 0,-21 0 15,21 21-15,-22-21 0,22 1 16,-21-1-16,21 21 0,0 0 16,21-20-16,0-1 15,21-21 1,0 0-16,21 0 0,-21 0 0,1-21 16,-1-1-16,21 22 0,-21-21 15,22 0-15,-22 0 0,21-21 0,-21 20 16,0 1-16,1 0 0,-22 0 15,0 0-15,-22 21 16,-20 0-16,21 0 0,-21 0 16,-1 0-16,22 21 0,-21-21 15,-1 21-15,22 0 0,0 0 0,-21-21 16,42 22-16,0-1 0,0 0 16,21-21-1,0 0-15,0 0 16,0 0-16,1 0 0</inkml:trace>
  <inkml:trace contextRef="#ctx0" brushRef="#br1" timeOffset="55207.82">5567 5249 0,'0'0'0,"-21"22"16,42-22 0,0 0-1,0 0-15,21 0 0,-20 0 0,20-22 16,-21 22-16,21-21 0,-20 0 15,20 21-15,-21-21 0,0 21 16,0 0-16,1 0 0,-44 0 31,1 0-31,0 0 16</inkml:trace>
  <inkml:trace contextRef="#ctx0" brushRef="#br1" timeOffset="55581.61">6075 5249 0,'0'0'0,"21"0"15,0 0 1,0-21-16,0 0 15,1 21-15,-22-21 0,21 21 16,0-21-16,-21 0 0,0-1 16,21 1-16,-21 0 0,0 0 15,-21 21 1,0 0 0,0 21-16,-1 0 0,1 0 0,0 1 15,0 41 1,0-21-16,0-20 0,21 20 0,0 21 15,0-41-15,0-1 0,0 21 16,0-21-16,0 0 0,0 1 16,0-1-16,21-21 0,0 0 15,0 0-15,0 0 0,0 0 16,1 0-16,-1 0 0,0-21 0,0-1 16,-21 1-16,21 21 0,0-21 0</inkml:trace>
  <inkml:trace contextRef="#ctx0" brushRef="#br1" timeOffset="56325.19">6456 5122 0,'0'0'0,"0"-21"32,21 21-32,0 0 0,0 0 0,0 0 15,1 0-15,-1 21 0,0 1 0,0-1 16,0 0-16,0 0 0,1 0 15,-1 22-15,0-22 0,-21 0 0,0 21 16,0-21-16,0 1 0,0 20 16,-21-21-16,0 0 0,-1 22 15,1-22-15,0 0 0,0-21 0,0 21 16,0-21-16,21-21 31,0 0-31,0 0 16,0-22-16,21 22 0,0 0 15,-21-21-15,21 20 0,0-20 0,-21 21 16,21-21-16,1 20 0,-22-20 16,21 21-16,-21 0 0,21 21 0,-21-21 15,0 42 1,0 0 0,0 0-16,0 0 0,-21 0 0,0 22 15,21-22-15,-22 0 0,22 21 0,0-20 16,0-1-16,0 0 0,-21 0 15,21 0-15,0 0 0,0 1 0,0-1 16,21-21-16,1 0 16,20 0-16,-21 0 0,0 0 15,0-21-15,22 21 0,-22-22 0,21 1 16,1 0-16,-22 0 0,21 0 16,-21-22-16,22 22 0,-22-21 0,0 0 15,0-1-15,-21-41 16,21 20-16,-21 22 0,0-22 15,0 22-15,0 0 0,0-22 0,0 22 16,-21-1-16,21 22 0,0-21 0,0 21 16,-21 0-16,0 21 15,0 0-15,21 21 16,0 21-16,0-21 16,0 22-16,0-1 0,0 21 0,0 43 15,0-42-15,0-22 0,0 22 16,0-22-16,0 0 0,0 1 15,0-1-15,0-21 0,0 21 0,0-20 16,0-1-16,0 0 0,0 0 0,21 0 31,0-21-31,0 0 16,-21-21-16,0 0 0,0 0 16,0 0-16</inkml:trace>
  <inkml:trace contextRef="#ctx0" brushRef="#br1" timeOffset="56504.09">6879 5101 0,'21'0'31,"0"0"-15,1-21-16,-1 21 0,21 0 15,-21 0-15,0-21 0,22 21 0,-22 0 16,0-21-16,21 0 0,-20 21 15,20-22-15,-21 1 0,0 21 0,0-21 16</inkml:trace>
  <inkml:trace contextRef="#ctx0" brushRef="#br1" timeOffset="56737.07">7726 4784 0,'-21'0'0,"-1"0"16,1 21-16,0 0 0,0 0 0,0 0 15,0 1-15,-1 20 0,22 0 16,-21 1-16,21-1 0,-21-21 16,21 21-16,0 1 0,0-1 0,0-21 15,0 22-15,0-22 0,0 0 0,0 0 16,0 0-16,0 0 0,21 1 16,0-22-16,1 0 0,-1 0 0,0 0 15,0 0-15,21 0 0,-20 0 16,20 0-16,-21-22 0,0 1 0</inkml:trace>
  <inkml:trace contextRef="#ctx0" brushRef="#br1" timeOffset="57043.99">8022 4763 0,'0'0'0,"0"-22"0,21 22 0,0 0 16,1 0-1,-1 0-15,0 0 0,0 22 16,0-1-16,0 0 0,1 21 0,20-21 16,-21 22-16,0-22 0,0 21 15,1 1-15,-1-22 0,0 21 16,-21 0-16,0-20 0,0 20 0,0-21 16,0 21-16,0-20 0,-21-1 15,0 21-15,-1-21 0,1 0 0,0 1 16,0-22-16,21 21 0,0 0 0,-21-21 15,42-21 17,0 21-32,-21-21 0,21-1 0,0-20 15,1 21-15,-1 0 0</inkml:trace>
  <inkml:trace contextRef="#ctx0" brushRef="#br1" timeOffset="57279.93">8848 4974 0,'0'21'15,"21"-21"17,0 0-32,0 0 15,0 0-15,0 0 0,1 0 16,-1 0-16,0 0 0,0 0 0,0 0 15,0 0-15,1 0 0</inkml:trace>
  <inkml:trace contextRef="#ctx0" brushRef="#br1" timeOffset="57443.42">8911 5186 0,'0'0'0,"0"21"16,0 0-1,21-21 1,0 0-16,1 0 0,-1 0 16,0 0-16,0 0 0,0 0 15,0 0-15,22-21 0,-22 0 0,0 21 16,-21-21-16,21 21 0,-21-21 16,21-1-16</inkml:trace>
  <inkml:trace contextRef="#ctx0" brushRef="#br1" timeOffset="58540.21">10096 4551 0,'0'-21'63,"0"0"-63,0-1 15,0 1 1,0 0-1,-21 21-15,0 0 16,0 0-16,0 21 0,0-21 16,21 21-16,-22 1 0,1-1 15,21 0-15,0 0 0,0 0 0,0 0 16,0 1-16,0-1 0,0 0 16,0 0-16,0 0 0,0 0 15,21-21-15,1 0 0,-1 0 16,0 0-16,0 0 0,0 0 15,0-21-15,1 0 0,-1 21 0,-21-21 16,21 0-16,0 21 0,-21-21 16,0-1-16,0 1 0,0 0 15,0 0-15,-21 21 16,0-21-16,0 21 0,-1 0 0,1 0 16,0 0-16,0 21 0,0 0 0,0 21 15,-1 22 1,1-22-16,21 1 0,0-1 15,0 0-15,0 1 0,0-1 0,0 0 16,21 1-16,1-1 0,-1-21 16,0 21-16,21-20 0,-21-22 0,22 21 15</inkml:trace>
  <inkml:trace contextRef="#ctx0" brushRef="#br1" timeOffset="59039.14">11155 4551 0,'-21'0'16,"-1"21"-16,1 0 0,0 0 0,0 1 16,0 20-16,0-21 0,-1 21 15,1 1-15,0-1 0,0 22 0,0-22 16,-22 0-16,22 1 0,0 20 15,-21 22-15,-22 42 16,64-106-16,-21 0 16,21 0-16,0 0 0,0 1 0,21-44 31,0 1-15,1 0-16,-1 0 0,-21-21 15,21-1-15,0 1 0,0 0 0,-21-22 16,21 22-16,1-22 0,-22 1 0,21 20 15,0-20-15,-21 21 0,42-22 16,-21 22 0,1 21-16,-1 21 0,0 0 15,-21 21-15,21 0 0,0 0 16,-21 0-16,21 22 0,1-1 0,-22 0 16,21 1-16,0-1 0,-21 0 0,0 43 15,21 0 1,-21-43-16,0-21 0,0 21 0,0-20 15,21-1-15,-21 0 0,0 0 16,0 0-16,-21-21 16,0 0-16,0 0 15,0 0-15</inkml:trace>
  <inkml:trace contextRef="#ctx0" brushRef="#br1" timeOffset="59215.12">10562 5249 0,'21'0'0,"0"0"0,1-21 16,-1 21-16,0 0 0,21-21 16,1 21-16,-1-21 0,0 21 15,22-21-15,-1 0 0,-20-1 0,20 22 16,1-21-16,-1 0 0,1 0 16,-1-21-16,-21 20 0,22 1 0,-22 0 15</inkml:trace>
  <inkml:trace contextRef="#ctx0" brushRef="#br1" timeOffset="59439.61">11684 4741 0,'-21'0'0,"0"0"15,21 22-15,0-1 0,0 0 0,-22 21 16,22 22-16,0-22 0,0 0 16,0 1-16,0-1 0,0 0 15,0 1-15,0-1 0,0 22 0,0-22 16,0 21-16,22-20 0,-22 20 0,0-20 15,0-1-15,0 21 0,0-20 16,0-1-16,0 0 0,21-20 0,-21-1 16,21 0-16,-21 0 0,0 0 15,21-21-15,0 0 16,-21-21-16,0 0 0,0 0 16</inkml:trace>
  <inkml:trace contextRef="#ctx0" brushRef="#br1" timeOffset="59736.09">11726 4953 0,'0'-42'0,"0"84"0,0-105 0,0 41 15,0 1-15,0 0 0,0 0 16,21 0-16,1 21 0,-1-21 16,0 21-16,64 0 15,-43 0-15,0 0 16,-21 21-16,22 0 0,-22 0 0,0 0 0,0 0 15,-21 22-15,0-22 0,0 21 16,0 1-16,-21-22 16,-21 21-16,21-21 0,-22 22 0,1-22 15,0 0-15,-1 21 0,22-21 0,-21-21 16,21 22-16,-1-1 0,1-21 16,42 0-1,1-21-15,-1-1 16,21 1-16,-21 0 0</inkml:trace>
  <inkml:trace contextRef="#ctx0" brushRef="#br1" timeOffset="60002.07">12361 4720 0,'0'0'0,"0"21"15,0 1-15,0 20 16,0-21-16,0 21 0,0 1 0,0-1 15,21 22-15,-21-22 0,22 21 0,-22 1 16,0-22-16,0 22 0,21-1 16,-21 1-16,0-1 0,21 43 15,-21-42-15,0-22 0,0 0 0,0 1 16,0-1-16,0 0 0,0-21 16,0 1-16,0-1 0,0 0 15,0-42 1,0 0-16,0-1 15,0 1-15,0-21 0,0 0 0</inkml:trace>
  <inkml:trace contextRef="#ctx0" brushRef="#br1" timeOffset="60271.58">12404 4868 0,'21'-105'15,"-42"210"-15,63-232 0,-42 106 16,21 0-16,0 0 0,22 21 15,-22 0-15,0 0 16,21 0-16,-21 0 0,1 21 0,20 0 16,-21 0-16,21 1 0,-20-1 15,-1 21-15,-21-21 0,0 22 0,0-1 16,0-21-16,-21 21 0,-1-20 16,-20 20-16,21-21 0,-21 21 0,20-20 0,-20-1 15,0 0-15,21-21 0,-1 21 16,1-21-16,0 0 0,0 0 15,21-21 1,21 0-16,0-22 16,0 22-16</inkml:trace>
  <inkml:trace contextRef="#ctx0" brushRef="#br1" timeOffset="60535.56">13144 4233 0,'0'-21'0,"0"42"0,0-21 32,0 43-32,0-22 0,0 21 0,0 1 15,0-1-15,0 0 0,0 1 16,0-1-16,0 21 0,0-20 16,0 20-16,0-20 0,0-1 0,0 0 15,0 1-15,0-1 0,0 0 0,0-21 16,0 1-16,0-1 0,0 0 15,22 0-15,20-21 16,-21 0-16,21-42 16,-42 21-16</inkml:trace>
  <inkml:trace contextRef="#ctx0" brushRef="#br1" timeOffset="60860.07">13377 4763 0,'0'21'16,"21"-21"0,1 0-16,20 0 15,0-21 1,-21 21-16,1-22 16,-1 22-16,-21-21 0,0 0 0,0 0 15,0 0-15,-21 0 16,-1 21-1,1 0-15,0 0 0,-21 21 16,21 0-16,-1 0 0,22 0 16,0 0-16,-21 22 15,21-1-15,0-21 0,0 22 16,0-22-16,0 0 0,0 0 0,21-21 16,-21 21-16,43-21 15,41 0-15,-62 0 16,-1-21-16,63-21 0</inkml:trace>
  <inkml:trace contextRef="#ctx0" brushRef="#br1" timeOffset="61221.93">14055 4170 0,'0'0'0,"-22"0"0,-20 63 16,42-41-16,-21-1 16,21 0-16,0 0 0,-21-21 15,21 21-15,0-42 47,0 0-47,21 0 0,-21 0 16,21-1-16,-21 1 0,0 0 15,21 0-15,0 0 16,1 0-16,-1 21 16,0 21-16,-21 0 15,0 0-15,0 0 0,0 22 16,0-22-16,0 21 0,0-21 0,0 22 16,0-22-16,-21 21 0,0-21 15,-1 0-15,1 1 0</inkml:trace>
  <inkml:trace contextRef="#ctx0" brushRef="#br1" timeOffset="61836.59">14393 3768 0,'0'0'0,"21"0"31,1 0-15,-1 0-16,0-21 15,0 21-15,0 0 0,22 0 0,-22 0 16,0 0-16,21 0 0,-21 0 0,1-22 15,-1 22-15,0 0 0,0 0 16,0 0-16,0-21 0,1 21 0,-1 0 16,0 0-16,0 0 15,0 0-15,-21 21 16,0 1-16,0-1 0,0 0 16,0 21-16,0-21 0,0 22 15,0-1-15,0 0 0,21 22 0,-21-22 16,22 1-16,-1 20 0,0 1 15,-21-22-15,42 64 16,-21-64-16,-21 22 0,22-22 0,-22 21 16,21-20-16,-21-1 0,0 22 0,0-22 15,0 0-15,0 22 0,0-22 16,0 0-16,0 1 0,-21-1 16,-1 0-16,1 1 0,0-1 0,0-21 0,21 0 15,-21 22-15,21-22 0,-21 0 16,21 0-16,-22 0 0,1 1 15,0-22-15,0 21 0,0-21 16,0 0-16,-1 0 16,1 0-16,0 0 0,-21 0 15,21 0-15,-1 0 0,1-21 0,-21 21 16,21-22-16,0 22 0,-1 0 16,1-21-16,0 21 0,0 0 0,0-21 15</inkml:trace>
  <inkml:trace contextRef="#ctx0" brushRef="#br1" timeOffset="64320.13">6435 3429 0,'-22'0'0,"1"0"0,0 0 16,0 0-16,0 0 16,0 0-16,-1 0 0,1 0 15,0 0-15,0 0 0,0 0 16,0 0-16,-1 0 15,1 0 1,42 0 15,1 0-15,-1 0-16,21 0 0,22 0 0,-1-21 16,1 0-16,20 21 0,1-21 0,21-1 15,-22 1-15,22 21 0,-21-21 16,21 0-16,-22 0 0,1 21 0,0-21 15,-1-1-15,1 22 0,-21-21 16,-1 21-16,1-21 0,-1 21 0,-21-21 16,22 21-16,-22 0 0,-21-21 15,22 21-15,-22 0 0,0 0 16,-21-21-16</inkml:trace>
  <inkml:trace contextRef="#ctx0" brushRef="#br1" timeOffset="64707.94">6265 3514 0,'0'0'16,"-21"0"-16,0 0 0,21 21 16,42-21-1,-21 0-15,22 0 16,-1 0-16,0 0 15,22 0-15,-1-21 0,1 21 0,21-21 16,-1 21-16,1-22 0,0 22 0,-1-21 16,1 21-16,-22 0 0,22-21 15,-21 21-15,20 0 0,43 0 16,-84-21-16,-1 21 0,0 0 16,1 0-16,-22 0 0,0 0 0</inkml:trace>
  <inkml:trace contextRef="#ctx0" brushRef="#br1" timeOffset="71255.56">18563 741 0,'0'-21'0,"0"0"15,0-1 1,0 1-16,0 0 31,-21 21 32,21 21-32,-21-21-31,21 21 0,0 1 0,0-1 16,0 0-16,0 106 15,0-85-15,0 1 0,0-1 16,0 21-16,0-20 0,0-1 16,0 22-16,0-22 0,0 0 0,0 1 15,0-1-15,0 0 0,0 1 16,0-1-16,0 0 0,0-21 15,0 22-15,0-22 0,0 0 0,0 0 16,21 0-16,-21 1 0,21-1 16,-21 0-16,21-21 0,0 0 0,1 0 15,-1 0-15,0 0 0,0 0 16,21 0-16,-20-21 0,41 0 16,-42-1-16,0 1 0,1 21 15,-1-21-15,0 0 0,0 0 0,-21 0 16,0-1-16,0 1 15,0 0-15,0 0 0,0 0 16</inkml:trace>
  <inkml:trace contextRef="#ctx0" brushRef="#br1" timeOffset="71991.85">18246 1228 0,'-22'0'0,"1"0"15,0 0-15,21 21 0,-21-21 0,0 0 16,0 0 0,-1 0-16,22 21 0,22-21 47,-1 0-47,0 0 0,21 0 0,-21-21 15,22 21-15,20-21 0,-20 21 16,-1 0-16,0 0 0,22-21 0,-22 21 15,0 0-15,1 0 0,-1 0 16,-21-22-16,0 22 0,1 0 0,-1 0 16,0 0-16,-21-21 78</inkml:trace>
  <inkml:trace contextRef="#ctx0" brushRef="#br1" timeOffset="73195.91">19008 1058 0,'0'0'0,"21"0"16,-21-21 0,21 21-16,-21-21 0,21 0 15,0 21-15,0-21 16,1 21 0,-1 0-16,0 0 15,0 0-15,0 21 0,0 0 16,1-21-16,-22 21 0,21 0 15,0 22-15,-21-22 0,21 0 0,0 21 16,-21-20-16,0 20 0,21-21 16,1 21-16,-22-20 0,21-1 0,-21 21 15,21-21-15,0 0 0,0 1 16,-21-1-16,0 0 0,21 0 0,-21 21 16,0-20-16,0-1 15,0 0 1,-21-21 15,0 0-31,0-21 16,21 0-16,-21-1 0,21 1 15,0 0-15,0 0 0,0 0 0,0 0 16,0-22-16,0 1 0,21 21 16,0-22-16,0 1 0,0-21 0,1 20 15,-1 1-15,21 0 0,-21-1 16,22 22-16,-22-21 0,42-22 15,-42 43-15,1 0 0,-1 21 16,0-21-16,0 0 0,0 21 31,-21-22-31</inkml:trace>
  <inkml:trace contextRef="#ctx0" brushRef="#br1" timeOffset="74135.89">18711 2053 0,'0'0'0,"0"-21"31,21 21-31,-21 21 62,0 0-62,0 1 0,22 20 0,-22-21 16,0 21-16,0-20 0,0 20 0,0 21 16,0-20-16,21-1 15,-21 22-15,0-22 0,0 21 0,0-20 16,0 20-16,0-20 0,0 20 15,0-21-15,0 1 0,21-1 0,-21 0 16,0 1-16,21-1 0,-21 0 0,0-20 16,0 20-16,0-21 0,0 21 15,21-20-15,-21-1 0,0 0 0,21 0 16,-21 0-16,0 0 0,0 1 16,22-22-1,-1 0-15,0-22 31,0 1-31,-21 0 16,0 0-16</inkml:trace>
  <inkml:trace contextRef="#ctx0" brushRef="#br1" timeOffset="74584.55">18902 3281 0,'-21'0'16,"21"21"-1,0 0 16,21-21-15,0 0 0,0 0-16,0 0 0,0 0 15,22 0-15,-1 0 0,0 0 0,1 0 0,20-21 16,-20 21-16,20 0 16,1 0-16,-22-21 0,21 21 0,-20 0 0,-1 0 15,22 0-15,-22 0 16,-21 0-16,21-21 0,-20 21 0,-1 0 15,0 0-15,0 0 16,-21-21 15,-21-1 1,21 1-32</inkml:trace>
  <inkml:trace contextRef="#ctx0" brushRef="#br1" timeOffset="75051.34">19600 2921 0,'0'0'0,"-21"0"16,0 0-1,21 21 17,0 0-32,21-21 0,0 22 15,0-22-15,1 21 0,-1-21 0,0 21 16,21-21-16,-21 0 0,22 0 16,-1 21-16,-21-21 0,22 0 0,-1 0 15,-21 0-15,21 0 0,-20 0 0,20 0 16,-21 0-16,0 0 0,0 0 15,1 21-15,-1-21 0,-21 21 32,0 1-32,-21-1 15,-1-21-15,1 21 0,21 0 0,-21 0 16,0 0-16,0 1 16,0-1-16,-1 0 0,1 0 0,0 21 15,0-20-15,0-1 0,0 21 0,-1-21 16,1 0-16,0 1 0,0-1 15,0 0-15,0 0 0,-1-21 16,22 21-16,0-42 31,0 0-31,0 0 16</inkml:trace>
  <inkml:trace contextRef="#ctx0" brushRef="#br1" timeOffset="76263.6">21040 2879 0,'0'21'0,"21"-21"32,0 0-1,-21-21-31,0 0 31,0-1-31,21 1 0,-21 0 16,0 0-16,0 0 0,0-22 15,0 22-15,0 0 0,0 0 16,0-21-16,0 20 0,0-20 0,0 21 16,0 0-16,0 0 0,0-1 15,0 1-15,0 0 0,0 42 31,0 0-15,0 22-16,0-22 0,0 0 16,0 21-16,0 1 0,0-22 0,0 21 15,0 1-15,0-22 0,21 21 16,-21 0-16,0-20 0,0 20 16,0 0-16,21-21 0,-21 22 0,0-22 15,22 0-15,-22 21 0,0-20 0,0-1 16,0 0-16,0 0 0,0 0 15,0 0-15,0 1 0,0-1 0,0 0 16,0 0-16,0 0 16,0 0-16,21-21 0,-21 22 0,0-1 15,0 0 32,-21-21-47,-1 0 16,1 0-16,0 0 15,0 0-15,0 0 0,0 0 16,-1 21-16,1-21 0,0 0 16,0 0-16,21 21 15,-21-21-15,0 0 0,42 0 47,0 0-47,0 0 16,0 0-16,0 0 15,22-21-15,-22 21 0,0 0 0,0 0 0,22-21 16,-22 21-16,21-21 0,-21 21 16,0 0-16,22 0 0,-22 0 15,0-21-15,21 21 0,-20 0 16,-1 0-16,0 0 0,0 0 0,0 0 16,0 0-16,1 0 15,-1 0 1,-42 0 15</inkml:trace>
  <inkml:trace contextRef="#ctx0" brushRef="#br1" timeOffset="77708.31">18817 3556 0,'0'-21'0,"21"0"16,-21 0 15,0 42 0,0 0-15,0 0-16,0 21 16,0-20-16,0 20 0,21 0 0,-21 1 15,0 20-15,0-21 16,22 22-16,-1-1 0,-21 22 0,21-21 15,-21-1-15,0 22 0,21-22 0,-21 1 16,21-1-16,-21 1 0,0-22 16,0 22-16,0-1 0,21 1 0,-21-1 15,0-21-15,0 22 0,0-22 0,0 22 16,0-22-16,0 0 0,0-20 16,0 20-16,0-21 0,0 0 0,0 0 15,0 1-15,0-1 0,0 0 16,0-42 46,22 21-30,-1-21-32,0 21 15,0 0-15,0 0 0,0 0 16,22-22-16,-22 22 0,21-21 15,22 21-15,-22 0 0,22-21 0,-1 21 16,22-21-16,-1 21 0,-20 0 16,21-21-16,-1 21 0,1-21 0,0 21 15,-1-22-15,-20 22 0,84-21 16,-85 0-16,1 21 0,-22 0 16,22-21-16,-22 21 0,0 0 0,-20-21 15,20 21-15,-21 0 0,0-21 16,0 21-16,1-22 0,-1 22 0,-21-21 15,21 21-15,-21-21 16,0 0 0,0 0-16,-21 21 0,-22-21 15,-20 21-15,42 0 16,-22-22-16,1 22 0,21 0 16,-21 0-16,20 0 0,1 0 0,-21 0 15,21 0-15,0 0 0,-1 0 0,1 0 16,42-21 31,1 21-47,-1 0 0,0 0 15,0 0-15,0 0 0,0 0 0,1 0 16,20 0-16,-21 0 0,0 0 0,0 21 16,1 1-16,-22-1 15,21 0-15,-21 0 0,0 0 0,0 0 16,0 22-16,0-22 0,0 0 15,-21 21-15,-1-20 0,-41 41 16,42-21-16,0-20 0,-1 20 16,1-21-16,0 0 0,0 0 0,21 1 15,0-1-15,-21 0 0,21 0 0,-21-21 16,21-21 0,21 0-16,0 0 15</inkml:trace>
  <inkml:trace contextRef="#ctx0" brushRef="#br1" timeOffset="78391.96">21505 4255 0,'0'0'0,"0"-22"0,-21 1 0,0 21 16,21 21-1,0 22 1,0-22-16,0 21 0,0 1 16,0-1-16,0 21 0,0-20 0,0 20 15,0-20-15,0 20 0,0-21 0,0 22 16,0 42-16,0-64 16,0 0-16,-21 1 0,21-1 0,-21-21 15,21 0-15,0 1 0,0-1 0,0 0 16,0-42 15,0 0-31,0-22 0,0 22 16,0-21-16,0-1 0,0 1 0,0 0 15,0-1-15,0-20 0,21 21 16,-21-22-16,42-21 0,-42 22 16,0 21-16,21-1 0,0 22 0,-21-21 15,22 21-15,-22-1 16,21 22-16,0 0 0,0 0 15,-21 22-15,21-1 0,-21 0 16,21 21-16,1 1 0,-22-1 16,21 0-16,-21 1 0,21-1 0,-21 0 15,21 1-15,-21-1 0,0 0 0,0 1 16,0-22-16,21 21 0,-21-21 16,0 22-16,0-22 0,0 0 0,0 0 15,0 0-15,-21-42 47,0 0-47,0 21 0,0-21 0</inkml:trace>
  <inkml:trace contextRef="#ctx0" brushRef="#br1" timeOffset="78567.86">21378 4953 0,'0'0'0,"21"0"46,1 0-46,-1 0 0,0 0 16,21 0-16,1-21 16,-1 21-16,-21-21 0,21 21 15,1-21-15,-22 21 0,21-22 0,-21 1 0,43-21 16,-22 21-16,-21 0 16</inkml:trace>
  <inkml:trace contextRef="#ctx0" brushRef="#br1" timeOffset="78807.72">22056 4614 0,'0'0'0,"0"22"16,0-1 0,-22 0-16,22 21 15,0-21-15,0 1 0,0 62 16,0-41-16,0 41 0,0-41 16,0-1-16,0 0 0,0 1 15,0-1-15,0 0 0,0 22 0,0-22 16,0 0-16,0 1 0,0-22 15,0 21-15,0 1 0,0-22 0,0 0 16,0 0-16,0 0 0,0 0 0,0 1 16,22-22-1,-22-22-15,0 1 0,0 0 16,0 0-16,0-21 0</inkml:trace>
  <inkml:trace contextRef="#ctx0" brushRef="#br1" timeOffset="79095.56">21992 4890 0,'0'0'0,"0"-43"0,0 22 0,0-21 0,0 21 16,21-1-16,0 1 0,1 0 15,-1 0-15,0 0 0,0 21 16,0 0-16,0-21 0,43 21 16,-43 0-16,0 0 0,0 0 0,22 21 0,-22-21 15,-21 21-15,21 0 16,-21 0-16,0 0 0,0 1 0,0-1 15,-21 0-15,0 0 0,0 0 0,-1 0 16,-20 1-16,21-1 0,-21 0 16,20 0-16,1-21 0,-21 42 15,21-42-15,42 0 32,0 0-32,0 0 0,-21-21 15,21 21-15,1-21 0</inkml:trace>
  <inkml:trace contextRef="#ctx0" brushRef="#br1" timeOffset="79372.39">22542 4636 0,'0'21'16,"-21"0"-1,21 0-15,0 43 16,0-22-16,0 0 0,0 1 0,0-1 15,0 0-15,0 1 0,0-1 0,0 0 16,0 1-16,0 20 0,0 1 16,0-22-16,0 0 0,0 1 15,0-22-15,0 0 0,0 21 16,0-21-16,0 1 0,0-1 16,0 0-16,0-42 31,0 0-31,0-1 15,0-20-15,0 21 0</inkml:trace>
  <inkml:trace contextRef="#ctx0" brushRef="#br1" timeOffset="79656.24">22521 4784 0,'0'0'0,"0"-43"0,0 22 16,0-21-16,43 0 15,-43-1-15,21 22 0,0 21 0,21-42 16,-21 42-16,43 0 15,-43 0-15,21 0 0,-20 0 16,-1 0-16,21 21 0,-21 0 0,22 21 16,-43 1-16,0-22 0,0 0 15,0 21-15,0 1 0,-22-22 16,1 21-16,-21-21 0,21 1 0,-22 20 16,22-21-16,-21 0 0,21 0 0,-22-21 15,22 22-15,0-22 0,21-22 47,21 1-47,0-21 0,1 21 16,-1 0-16,0-22 0</inkml:trace>
  <inkml:trace contextRef="#ctx0" brushRef="#br1" timeOffset="79920.09">23241 4022 0,'0'0'0,"0"-21"15,21-43-15,-21 85 32,0 0-32,0 1 0,0 20 15,0 0-15,0 1 0,0 20 0,0-21 16,0 22-16,0-22 0,0 1 16,0 20-16,0-21 0,0 1 0,0-1 15,0-21-15,0 22 0,0-22 16,0 21-16,0-21 0,0 0 0,0 1 15,0-1-15,0-42 32,21 21-17,0-22-15,-21 1 0</inkml:trace>
  <inkml:trace contextRef="#ctx0" brushRef="#br1" timeOffset="80253.89">23410 4593 0,'21'0'16,"1"0"-16,-1 0 16,0 0-16,0 0 0,0 0 0,0 0 15,1 0-15,-1 0 0,0-21 16,21 0-16,-21 21 0,1 0 0,-22-21 16,21 21-16,-21-21 0,0-1 15,-21 22 1,-1 0-1,1 0-15,0 0 0,0 22 0,0-22 16,0 21-16,-1 21 0,1-21 0,0 0 16,0 1-16,0 20 0,21-21 15,0 21-15,0-20 0,0 20 16,0-21-16,0 0 0,0 0 16,21-21-16,0 22 0,0-22 15,0 0-15,1 0 0,-1 0 0,21 0 16,-21-22-16,0 1 0,22 0 15,-1-21 1</inkml:trace>
  <inkml:trace contextRef="#ctx0" brushRef="#br1" timeOffset="81103.55">18986 5419 0,'0'0'0,"22"-21"16,-1 21 15,-21 21-31,0 0 0,0 21 0,21 1 16,0 20-16,-21-21 0,0 22 15,21-1-15,0 22 0,-21-21 16,22-1-16,-22 22 0,0-22 0,0 1 15,0 20-15,21-20 0,-21 21 0,0-22 16,0 1-16,0-1 0,21-21 16,-21 22-16,0-22 0,0 1 0,21-22 15,0 21-15,0-21 0,-21 0 0,22 1 16,-1-22 0,-21-22-1,0 1 1,0 0-16</inkml:trace>
  <inkml:trace contextRef="#ctx0" brushRef="#br1" timeOffset="81466.62">19219 6773 0,'0'22'0,"0"-1"16,21 0 15,1-21-31,-1 0 16,21 0-16,0 0 0,1 0 0,20-21 0,1 21 15,20-21-15,1 21 16,0-22-16,-1 1 0,1 21 0,21-21 16,84 21-16,-105-21 0,21 21 15,-43 0-15,22-21 0,-21 21 16,-1 0-16,-21 0 0,1 0 0,-1 0 15,-21 0-15,0 0 0,1 0 0,-1 0 16,-21-21 0,0-1-1,0 1-15,0 0 16,-21 0-16,-1 21 0,1-21 16,0 21-16,21-21 0,-21-1 15,0 1-15,0 21 0</inkml:trace>
  <inkml:trace contextRef="#ctx0" brushRef="#br1" timeOffset="81766.45">20616 6414 0,'-21'0'0,"21"21"15,21-21 1,0 0-16,1 0 0,-1 0 16,21 0-16,-21 0 0,22 0 0,-22 0 15,21 0-15,-21 0 16,22 21-16,20-21 0,-42 0 15,0 21-15,1-21 0,-22 21 0,0 0 16,0 1-16,0-1 16,0 0-16,0 0 0,-22 0 0,1 0 15,0 22-15,0-22 0,0 21 0,-22-21 16,22 22-16,-21-22 0,21 21 16,-22-21-16,22 1 0,-21 20 15,21-21-15,0 0 0,-1 0 0,1 1 0,0-1 16,21 0-16,-21-21 15,21-21 1,0 0-16,21 21 0</inkml:trace>
  <inkml:trace contextRef="#ctx0" brushRef="#br1" timeOffset="82437.59">21992 6202 0,'0'-64'16,"0"43"-16,0 0 0,0 0 15,21 0-15,0 21 0,1-21 16,-1 21-16,0-22 0,0 22 16,0 0-16,0 22 0,1-1 15,-1 21 1,0-21-16,-21 0 0,21 22 0,-21-1 0,0 0 15,0 1-15,0-1 0,0 0 16,0 1-16,0-1 0,-21 0 16,0 1-16,0-1 0,-1 0 0,1 1 15,-21-1-15,21-21 0,-43 43 16,22-43-16,21 0 0,-22-21 0,22 21 16,0-21-16,-21 21 0,21-21 15,-1 0-15,-20 0 0,21 0 0,0-21 16,0 0-16,-1 0 0,1 0 0,0 0 15,21-22-15,0 22 0,0-21 16,0 21-16,0-22 0,0 22 16,0-21-16,0 21 0,0-1 0,0 1 0,21 21 15,0 0-15,1 0 16,-1 0-16,0 0 0,0 0 0,21 43 16,-20-22-16,20 0 0,-21 21 15,0-21-15,22 1 0,-22 20 16,21 21-16,-21-41 0,0-1 15,1 0-15,-22 0 0,21 0 0,0-21 16,-21 21-16,21-21 16,-21 22-16,21-22 0,0 0 15,1 0-15,-1 0 0,0-22 16,0 1-16,0 21 0</inkml:trace>
  <inkml:trace contextRef="#ctx0" brushRef="#br1" timeOffset="83215.97">22733 6308 0,'0'0'0,"0"-21"0,0-1 15,-21 22 1,0 22-16,-1-1 16,1 0-16,0 0 0,0 21 0,0-20 15,21 20-15,-21-21 0,-1 21 16,1 1-16,21-22 0,0 21 15,-21 1-15,21-22 0,0 0 0,0 0 16,0 21-16,0-20 0,0-1 16,0 0-16,21-21 0,0 0 15,1 0-15,-1 0 0,21 0 16,-21 0-16,43-21 0,-43 0 16,0-1-16,-21 1 0,21 0 15,0 0-15,-21-21 0,22 20 0,-22 1 16,0-21-16,0 21 0,0 0 15,0-22-15,-22 22 0,-20-42 16,21 41-16,0 22 0,0-21 0,-1 0 16,1 21-16,21-21 15,0 0 1,21 21-16,1 0 0,-1-21 16,21 21-16,-21-22 0,22 22 0,-1 0 15,0 0-15,-21 0 0,22 0 16,-1 0-16,0 0 0,-20 0 0,20 0 15,0 22-15,-21-22 0,1 21 16,-1 0-16,-21 0 0,0 0 16,0 22-16,0-22 0,0 21 15,0 22-15,-21-43 0,-1 0 16,1 21-16,21-21 0,-21 1 16,21-1-16,-21 21 0,21-21 15,0 0-15,0 1 0,0-1 0,0 0 16,21 0-16,0-21 0,0 0 15,1 0-15,-1 0 0,21 0 16,-21 0-16,0 0 0,22 0 0,-22 0 16,21-21-16,-21 0 0,1 21 0,-1-21 15,0-1-15,0-20 0,0 21 16,-21-21-16,0-1 0,0 1 0,0 0 16,0-1-16,0 1 0,0 0 0,-21-1 15,0 1-15,0 0 0,0 20 16,-1-20-16,1 42 0,0-21 0,0 0 15,0 21-15,0 0 0,-1 0 16,1 0-16,0 21 0,0-21 0,0 21 16,0 0-16,-1 0 0,1 1 15,21-1-15,-21 0 0,21 0 0,-21 0 16,21 0-16,0 22 0,0-22 16,0 0-16,-21 0 0,21 0 15,0 1-15</inkml:trace>
  <inkml:trace contextRef="#ctx0" brushRef="#br1" timeOffset="83364.44">23156 6964 0,'0'0'0,"0"21"0,-21-21 15,21 21 1</inkml:trace>
  <inkml:trace contextRef="#ctx0" brushRef="#br1" timeOffset="84434.04">17526 2752 0,'0'0'0,"0"21"62,21 0-62,-21 0 0,0 22 16,0-1-16,0 0 0,21 1 0,-21-1 16,0 0-16,0 22 0,0-22 15,0 0-15,0 22 0,0-22 16,0 1-16,0 20 0,0-42 0,0 22 16,0-1-16,0-21 0,0 21 0,0-20 15,0-1-15,0 0 0,0 0 16,0 0-16,0 0 0,21-21 15,-21 22-15,22-22 16,-1 0 0,0-22-16,0 22 0,-21-21 15,0 0-15,21 0 0,-21 0 16</inkml:trace>
  <inkml:trace contextRef="#ctx0" brushRef="#br1" timeOffset="84648.91">17399 3429 0,'21'0'31,"0"0"-31,0 0 16,1-21-16,-1 21 0,0 0 0,0 0 15,0-21-15,0 21 0,22-21 16,-22 21-16,0 0 0,0-22 16</inkml:trace>
  <inkml:trace contextRef="#ctx0" brushRef="#br1" timeOffset="85235.15">18288 3323 0,'0'0'0,"0"-21"16,0 0-16,-21 0 0,0 21 15,21-21-15,-22 21 16,1 0-16,0 0 15,0 0-15,0 21 0,0 0 16,-1 0-16,22 0 0,-21 0 16,0 1-16,21-1 0,-21 21 0,21-21 15,0 0-15,-21 22 0,21-22 16,0 0-16,0 21 0,0-20 16,0-1-16,0 0 0,21 0 15,0-21 1,0 0-16,0 0 0,1 0 15,-1-21-15,0 0 0,0 21 0,0-21 16,0-1-16,1-20 0,-1 21 16,0 0-16,0-22 0,-21 1 0,0 21 15,21-85-15,0 21 16,-21 43-16,0 0 0,0-1 16,0-20-16,0 21 0,0-1 0,0 22 15,-21-21-15,21 21 0,-21-22 16,21 22-16,-21 21 0,0 0 15,21 21 1,0 0-16,0 22 0,0-22 16,0 64-16,0-43 0,0 21 15,0-20-15,21 41 0,-21-41 16,21-22-16,0 21 0,0-21 16,-21 1-16,22-1 0,-1 0 0,0 0 15,0-21-15,0 0 16,0 0-16</inkml:trace>
  <inkml:trace contextRef="#ctx0" brushRef="#br1" timeOffset="85934.59">17780 4847 0,'0'0'0,"0"-42"15,-21 21-15,21 0 16,0-1-16,0 1 15,0 42 17,0 1-32,0-1 0,0 0 15,0 21-15,0 1 0,0-1 0,0 0 16,0 22-16,0-22 0,0 22 0,0-22 16,0 21-16,0-20 0,21-1 15,-21 0-15,0 1 0,0-1 0,0-21 16,0 22-16,21-22 0,-21 0 0,21 0 15,-21 0-15,21-21 16,1 0-16,-1 0 0,0 0 16,-21-21-16,21 21 0,-21-21 15,0 0-15,0 0 0,21-1 16,-21 1-16</inkml:trace>
  <inkml:trace contextRef="#ctx0" brushRef="#br1" timeOffset="86121.48">17589 5313 0,'0'0'0,"0"21"0,22-21 31,-1 0-31,0 0 0,0 0 16,0 0-16,0 0 0,1 0 0,20 0 15,-21 0-15,0-21 0,22 0 16,-22 21-16,0-21 0,21 21 15,-21-22-15,22 22 0</inkml:trace>
  <inkml:trace contextRef="#ctx0" brushRef="#br1" timeOffset="86691.16">18584 5228 0,'0'0'0,"0"-21"15,-21 21-15,0 0 0,21-21 16,-21 21-16,0 0 0,-1 0 16,1 0-16,-21 0 0,21 21 15,0 0-15,-1-21 0,1 21 0,0 1 16,0 20-16,0-21 0,21 0 15,-21 0-15,21 22 0,-22-22 0,22 0 16,0 21-16,0-20 0,0-1 0,0 0 16,0 0-16,0 0 0,0 0 15,22-21-15,-1 0 0,0 0 16,0 0-16,0 0 0,0 0 16,1-21-16,-1 0 0,0 21 15,0-21-15,0 0 0,0 0 0,22-22 16,-22 22-16,0 0 0,-21-21 0,21 20 15,0-20-15,-21 0 0,0-1 16,0-20-16,0 21 0,0-22 0,0 22 16,0-22-16,0 22 0,0-22 0,0 22 15,0 0-15,0-1 0,0 22 16,0 0-16,0 0 0,0 42 16,-21 21-16,0 1 15,21-1-15,-21 22 0,0-1 0,21 1 16,0-1-16,-21 1 0,21-1 15,0-21-15,0 22 0,0-22 16,0 1-16,0-1 0,0 0 0,21-21 16,-21 22-16,21-22 0,0 0 0,0-21 15,0 21-15,1-21 0,-1 0 16,0 0-16</inkml:trace>
  <inkml:trace contextRef="#ctx0" brushRef="#br1" timeOffset="87348.84">17695 6900 0,'0'-21'0,"0"0"0,0 0 16,-21 21-16,21-21 16,0 0-16,0-1 0,0 44 47,0-1-47,0 0 15,0 21-15,0-21 0,0 22 0,0-1 16,0 0-16,0 22 0,0-22 15,0 1-15,0 20 0,0-21 0,0 1 16,0-1-16,21 0 0,-21 1 0,0-22 16,0 21-16,21-21 0,-21 1 15,0-1-15,22 0 0,-1-21 16,0 0 0,0 0-16,0 0 15,-21-21-15,0 0 0,0-1 0,21 1 16</inkml:trace>
  <inkml:trace contextRef="#ctx0" brushRef="#br1" timeOffset="87548.88">17632 7260 0,'21'0'16,"0"0"-1,0 0-15,0-21 0,1 21 16,-1 0-16,0 0 0,0-21 16,0 21-16,0-21 0,1 21 0,-1-21 15,0 21-15,0-22 0</inkml:trace>
  <inkml:trace contextRef="#ctx0" brushRef="#br1" timeOffset="88150.54">18584 7154 0,'-21'-21'0,"0"21"0,21-21 15,-21 21-15,0-21 0,-1 0 16,1 21-16,0-21 15,0 21-15,0 0 16,0 0-16,-1 0 0,1 0 16,0 0-16,21 21 0,-21 0 15,0 0-15,0 0 0,21 22 16,0-22-16,-22 21 0,1-21 0,21 22 16,0-1-16,0-21 0,0 21 15,0-20-15,0-1 0,0 21 0,0-21 16,0 0-16,21 1 0,1-22 15,-1 0-15,0 0 0,0 0 16,0 0-16,0 0 0,1-22 0,-1 1 16,42-21-16,-42 0 0,1 20 15,-1 1-15,0-21 0,0 0 16,0-1-16,0 1 0,-21 0 16,22-1-16,-22-20 0,21-22 0,-21 22 15,0 20-15,0-20 16,0 20-16,0 1 0,0 21 0,0 0 15,0 0-15,0-1 0,0 44 16,0-1 0,0 21-16,-21-21 0,21 22 0,0-1 15,0 0-15,0 1 0,0-1 0,0 0 16,0 1-16,21-1 0,-21 0 16,0 1-16,21-1 0,0-21 0,0 21 15,0-20-15,-21-1 0,22 0 16,-1 0-16,0 0 0,0-21 0,0 0 15,0 0-15,22 0 0,-22 0 16,0 0-16,0 0 0,0 0 0,1-21 16</inkml:trace>
  <inkml:trace contextRef="#ctx0" brushRef="#br0" timeOffset="107935.23">21378 5355 0,'-21'0'0,"0"0"16,0 0-16,0 0 15,-1 21 1,1-21 0,0 0-16,0 0 15,0 0 1,42 0 171,0 0-187,0 0 16,0 0-16,1 0 0,-1 0 16,0 0-1,0 0-15,0 0 16,0 0-16,1 0 15,-1 0-15,0 0 16,0 0-16,0 0 16,0 0-16,1 0 15,-1 0-15,0 0 0,0 0 16,0 0-16,0 0 16,-21-21-16,22 21 0,-1 0 0,0 0 15,0 0-15,0 0 16,0 0-16,1 0 15,-1 0-15,0 0 16,0 0-16,-21-21 16,21 21-16,0 0 0,1 0 15,-1 0-15,0 0 0,0 0 16,0 0-16,0 0 16,1 0-16,-1 0 15,0 0-15,0 0 16,0 0-16,0 0 0,1 0 15,-1 0-15,-21-21 0,21 21 0,0 0 16,0 0-16,0 0 0,1 0 16,-1 0-16,0 0 0,0 0 0,0-21 15,0 21-15,1 0 0,-1 0 16,0 0-16,21 0 0,-21 0 0,1-21 16,-1 21-16,21 0 0,-21 0 0,0 0 15,1 0-15,20 0 0,-21 0 16,0 0-16,0 0 0,1 0 0,20-22 15,-21 22-15,21 0 16,-20 0-16,20 0 0,-21 0 0,21 0 16,-20 0-16,-1-21 0,21 21 0,-21 0 15,0 0-15,22 0 0,-22 0 16,0-21-16,0 21 0,43 0 16,-43 0-16,21 0 0,-21 0 15,1 0-15,41-21 0,-42 21 16,0 0-16,1 0 0,20-21 0,-21 21 15,0 0-15,43 0 16,-43 0-16,21 0 16,-21 0-16,1 0 0,-1 0 15,0-21-15,0 21 16,0 0-16,0 0 16,1 0-1,-1 0 1,-42 0 46,-1-22-62,1 22 0,0 0 0,-21 0 16,21 0-16</inkml:trace>
  <inkml:trace contextRef="#ctx0" brushRef="#br0" timeOffset="109271.97">21505 5440 0,'0'0'16,"-21"0"-16,0 0 0,0 0 16,0 0-1,-1 0-15,1 0 16,0 0-16,0 0 15,0 0 17,21 21-1,21-21-15,0 0-1,0 0-15,0 0 16,1 0-16,-1 0 15,21 0-15,-21 0 16,0 0-16,1 0 0,-1 0 16,0 0-16,0 0 0,0 0 15,0 0-15,22 0 0,-22 0 0,0 0 16,0 0-16,0-21 0,22 21 0,-22 0 16,0 0-16,0 0 0,22 0 15,-22-21-15,0 21 0,0 0 0,21 0 16,-20 0-16,-1 0 0,21-21 15,-21 21-15,0 0 0,22 0 16,-22 0-16,0 0 0,21 0 0,-20-22 0,20 22 16,-21 0-16,21 0 15,-20 0-15,20 0 0,0 0 0,-21 0 16,22 0-16,-22-21 0,21 21 0,22 0 16,42 0-1,-85 0-15,21 0 0,-21 0 16,22-21-16,-22 21 0,21 0 15,-21 0-15,0 0 0,22 0 0,-22-21 16,0 21-16,21 0 0,-20 0 0,-1 0 16,0 0-16,0-21 0,21 21 15,-20 0-15,-1 0 0,0 0 16,0-21-16,0 21 0,0 0 0,1 0 16,-1 0-16,0 0 0,0 0 15,0-22-15,0 22 0,1 0 16,-1 0-16,0 0 0,0 0 15,0 0-15,0 0 16,1 0-16,-1 0 16,-21-21-1,21 21-15,0 0 32,0 0 61,-42 0-15,0 0-78,0 0 0,-22 0 0,22 0 16,-21 0-16,0 0 0,-1 0 16</inkml:trace>
  <inkml:trace contextRef="#ctx0" brushRef="#br0" timeOffset="110856.17">21378 5461 0,'-21'21'16,"0"-21"-1,0 0 1,42 0 46,0 0-62,0 0 16,0 0-16,1 0 16,-1 0-16,0 0 15,0 0-15,0 0 16,0 0-16,1 0 0,-1 0 0,0 0 16,0 0-16,0 0 0,0 0 15,22 0-15,-22 0 0,0-21 16,0 21-16,43 0 0,-43-21 15,0 21-15,0 0 0,0 0 16,1 0-16,-1 0 0,0-21 0,0 21 16,0 0-16,0 0 0,1 0 15,-1 0-15,0 0 0,0-21 0,0 21 16,0 0-16,22 0 0,-22 0 0,0 0 16,0-22-16,22 22 0,-22 0 15,21 0-15,-21 0 0,0 0 16,22-21-16,-22 21 0,21 0 0,1-21 15,-22 21-15,21 0 0,-21 0 0,22 0 16,-22 0-16,21 0 0,-21 0 16,0-21-16,22 21 0,-22 0 15,21 0-15,-21 0 0,22 0 0,-22 0 16,21-21-16,1 21 0,-22 0 16,21 0-16,-21 0 0,0 0 0,22 0 15,-22 0-15,0-21 0,21 21 0,-20 0 16,-1 0-16,0 0 0,21 0 15,-21 0-15,1 0 0,-1 0 0,0 0 16,21 0-16,-21-22 0,1 22 16,-1 0-16,21 0 0,-21 0 0,0 0 15,1 0-15,-1 0 0,0 0 16,0-21-16,0 21 0,0 0 16,1 0-16,-1 0 0,0 0 15,0 0-15,0-21 16,0 21-1,1 0-15,-1 0 16,-21-21 0,21 21-16,0 0 0,-42 0 422,0 0-407,0 0-15,-1 0 0,1 0 16,0 0-16</inkml:trace>
  <inkml:trace contextRef="#ctx0" brushRef="#br0" timeOffset="122061.94">3873 11832 0,'0'-21'0,"22"21"15,-22-21-15,21 21 16,-21-21-1,0 0-15,21 21 16,-21-22-16,0 1 16,-21 0-1,0 21-15,-1 0 16,1 0-16,0 0 0,-21 0 0,-1 21 16,1 0-16,-21-21 0,20 22 15,1-1-15,-22 0 0,22 0 0,0 21 16,-1-20-16,1-1 0,0 21 15,21-21-15,-1 0 0,1 1 16,21 20-16,0-21 0,0 0 0,0 0 16,21-21-16,-21 22 0,43-1 15,-22-21-15,0 21 0,21-21 0,1 21 16,-1-21-16,0 0 0,1 21 16,-1-21-16,0 0 0,1 21 0,-1-21 15,0 22-15,1-22 0,-22 21 16,21-21-16,-21 21 0,1-21 0,-1 21 15,-21 0-15,0 0 0,0 1 16,0-1-16,-21 0 0,-22 0 16,22 0-16,-21 0 0,-1 1 15,-62 20-15,62-42 0,1 0 16,-22 21-16,22-21 0,0 0 0,-1 0 16,1 0-16,21-21 0,-21 21 15,20-21-15,1 0 0,0 21 16,0-22-16,-21-20 0,42 21 15,0 0-15,0 0 0,0-1 16,0 1-16,21 0 16,21 21-16,-21 0 15,0-21-15,22 21 0,-22-21 16,21 21-16</inkml:trace>
  <inkml:trace contextRef="#ctx0" brushRef="#br0" timeOffset="122431.73">4127 12107 0,'0'22'31,"22"-1"-31,-22 0 15,0 0-15,21 0 0,0 22 16,-21-22-16,21 21 0,0 0 0,0 1 16,-21-1-16,22 22 0,-1-22 0,-21 21 15,21 1-15,0 21 0,-21-22 16,21 22-16,0-1 0,-21-20 0,22 21 16,-22-22-16,21 1 0,-21-1 15,0 1-15,21-22 0,0 0 0,-21 1 16,0-1-16,0-21 0,0 0 0,21 0 15,-21 1-15,0-1 0,21-21 16,-21-21 0,0-1-16,0 1 0,0 0 15,0-21-15,0-1 16,0 1-16,0 0 0</inkml:trace>
  <inkml:trace contextRef="#ctx0" brushRef="#br0" timeOffset="122803.68">4170 12277 0,'0'0'0,"-21"-21"0,21-1 0,-22 1 16,1 0-16,21 0 0,0 0 16,0 0-16,0-1 0,0 1 15,0 0-15,21 0 0,1 0 0,-1 21 16,21-21-16,-21-1 15,22 22-15,-1 0 0,-21 0 0,21 0 0,1 0 16,-1 22-16,-21-1 16,22 0-16,-22 0 0,0 21 0,-21-20 15,0 20-15,0 43 16,-21-43-16,-22-21 0,22 21 16,0-20-16,-21-1 0,21 0 0,-22 0 15,22 0-15,-21-21 16,21 21-16,-1-21 15,22-21 17,0 0-17,22 0-15,-1 0 16,0 21-16</inkml:trace>
  <inkml:trace contextRef="#ctx0" brushRef="#br0" timeOffset="123871.12">5143 12086 0,'0'0'0,"0"-42"16,0 21-1,0 0-15,0-1 16,0 1-16,0 0 0,0 0 15,0 0-15,-21 21 16,21-21-16,-21 21 16,0 0-16,0 0 0,0 21 15,-1 0-15,-20 0 16,21 0-16,0 0 0,0 1 0,-1-1 16,-20 21-16,21 0 0,0-20 15,0 20-15,21 0 0,-22-21 16,22 22-16,0-22 0,-21 21 0,21-21 15,0 1-15,0-1 0,0 0 0,21-21 16,1 21-16,-1-21 16,0 0-16,0 0 0,0 0 0,0 0 15,1-21-15,-1 21 0,21-21 0,-21 0 16,0-1-16,1 1 16,-1 0-16,0 0 0,0-21 0,0 20 0,0 1 15,-21-42-15,0 20 0,22 22 16,-22 0-16,0 0 15,0 0-15,0 0 0,0-1 16,0 1-16,0 42 31,0 1-31,0-1 0,0 0 16,0 0-16,0 0 0,0 22 0,0-22 16,0 0-16,0 21 0,21-21 15,-21 1-15,0-1 0,0 0 0,42 21 16,-21-21-16,0-21 15,1 0-15,-1 0 16,0 0-16,0 0 0,0 0 16,22-21-16,-22 0 0,0 21 0,0-21 15,0 0-15,0 0 0,1-1 16,-1-20-16,0 21 0,-21 0 16,0-22-16,21 22 0,-21 0 0,0 0 15,0 0-15,0 0 0,0-1 16,0 44-1,0-1 1,0 0-16,0 0 16,0 21-16,0-20 0,0-1 0,0 0 15,0 0-15,0 0 0,0 0 0,0 1 16,0-1-16,0 0 16,0 0-16,0 0 0,0 0 0,0 1 15,0-44 32,0 1-47,0 0 16,0 0-16,0-21 15,0 20-15,0 1 0,0-21 0,0 21 16,0-22-16,21 1 0,0 0 0,22-1 16,-22 22-16,0-21 15,43 0-15,-22 20 0,0 1 0,-21 0 16,22 21-16,-22 0 0,21 0 0,-21 0 15,1 0-15,20 21 16,-21 0-16,0 1 0,-21-1 0,21 0 0,-21 21 16,22-21-16,-22 22 0,0-1 15,0-21-15,0 22 0,0-22 0,0 0 16,0 0-16,0 0 0,0 0 16,0 1-16,0-1 0,0-42 46</inkml:trace>
  <inkml:trace contextRef="#ctx0" brushRef="#br0" timeOffset="124793.58">6752 11028 0,'0'0'0,"-21"0"0,0 0 0,0 0 15,21-21 1,-22 21-16,22-21 16,22 21-1,20 0-15,-21-22 16,0 22-16,22 0 0,-1-21 0,0 21 15,43-21-15,-43 21 0,-21 0 16,22 0-16,-1-21 0,-21 21 16,0 0-16,1 0 0,-1 0 0,-42 0 31,-1 21-31,-20-21 16,21 0-16,0 0 0,-22 21 0,22-21 15,-21 0-15,21 0 0,-22 0 16,1 0-16,21 0 0,0 0 15,-22 21-15,22-21 0,0 0 0,0 0 16,0 0-16,0 0 0,-1 0 16,1 0-1,21 22-15,-21-22 0,21 21 16,0 0-16,-21 0 0,21 0 0,-21 0 16,21 1-16,0 20 0,0 0 15,0 1-15,0-1 0,0 21 16,0 1-16,0-1 0,0 1 0,0-1 15,0 22-15,21-21 0,0 20 0,0 1 16,-21 0-16,0-1 0,0 1 16,0-22-16,21 22 0,-21 0 0,0-1 15,0-20-15,0 21 0,0-1 16,0-20-16,0-1 0,0 1 0,0-22 16,22 22-16,-22-22 0,21-21 0,-21 21 15,21-20-15,0-1 0,0-21 16,-21 21-16,21-21 0,1 0 0,-1 0 15,0 0-15,0-21 0,0 0 16,0-1-16,1 1 16,-22 0-16,21-21 0,-21 21 0,21-22 15,-21 1-15,21 0 0</inkml:trace>
  <inkml:trace contextRef="#ctx0" brushRef="#br0" timeOffset="125095.4">7302 11642 0,'0'0'0,"0"-21"0,0-1 15,-21 22 1,0 0-16,0 22 16,21-1-16,0 0 0,0 0 15,0 21-15,0-20 0,0 20 0,0 21 16,0-20-16,0 20 0,0 1 15,0-22-15,0 22 0,21-1 0,-21-21 16,21 1-16,-21-1 0,21 0 0,-21 1 16,0-22-16,0 0 0,22 0 15,-22 0-15,21 1 0,0-22 16,0 0-16,-21-22 16,0 1-16,0 0 15,0 0-15,0 0 0</inkml:trace>
  <inkml:trace contextRef="#ctx0" brushRef="#br0" timeOffset="125284.82">7154 12150 0,'0'-21'31,"21"21"-15,1 0-16,-1 0 0,-21-22 15,21 22-15,0 0 0,0 0 0,0-21 16,22 21-16,-22 0 0,0-21 16,-21 0-16,21 21 0,0-21 0</inkml:trace>
  <inkml:trace contextRef="#ctx0" brushRef="#br0" timeOffset="126427.6">7789 12129 0,'0'0'0,"0"21"0,0 0 16,21-42 31,1 21-47,-1-21 0,0-1 0,0 1 15,0 0-15,0 0 16,1 0-16,-1 0 0,0-1 0,0 22 15,-21-21-15,0 0 0,0 0 0,0 0 16,-21 0-16,0 21 16,0 0-16,-1 0 0,1 0 15,0 0-15,0 21 0,0 0 0,0 0 16,-1 0-16,1 0 0,21 1 0,-21 20 16,21-21-16,0 21 0,0 1 15,0-22-15,0 21 0,0 1 0,0-22 16,21 21-16,0-21 0,1 0 15,-22 1-15,21-1 0,0 0 0,0 0 16,0-21-16,0 0 0,1 21 16,-1-21-16,0 0 0,0 0 15,0 0-15,0 0 0,1 0 0,-22-21 16,21 0-16,0 0 16,-21 0-16,0-1 0,0 1 0,21-21 15,-21 21-15,21-22 0,-21 22 0,21-21 16,-21 21-16,22 0 0,-1-22 15,-21 22-15,21 0 0,0 0 0,0 0 16,0 21-16,1 0 16,-1 0-16,0 0 0,0 0 0,0 21 15,0 0 1,-21 0-16,22 0 0,-22 0 0,0 1 16,0 20-16,0-21 0,0 0 0,0 22 15,-22-22-15,1 21 0,0-21 16,0 0-16,21 22 0,-21-22 0,0 0 15,-1 0-15,22 0 0,0 1 16,0-44 15,0 1-31,0 0 0,0 0 0,22 0 16,-1 0-16,-21-22 0,21 22 0,0-21 16,-21-1-16,21 1 0,0 21 15,-21-21-15,22 20 0,-1-20 16,-21 21-16,0 0 0,0 0 15,21 21-15,-21 21 16,0 0 0,0 0-16,-21 0 0,21 22 0,0-22 15,0 21-15,-21-21 0,21 22 16,0-22-16,0 21 0,0-21 0,0 22 16,0-22-16,0 0 0,0 0 15,0 0-15,21 0 0,-21 1 0,21-22 16,0 0-16,0 21 0,43-21 15,-43 0-15,21-21 16,-21 21-16,1-22 0,20 1 0,-21 0 16,21-21-16,-20 21 0,-1-22 15,42-41-15,-42 41 0,1 1 16,-1 0-16,-21-22 0,0 22 0,21-1 16,-21-20-16,0 21 0,0-1 0,0 1 15,0-43-15,0 64 16,0-21-16,0 21 0,0-1 15,0 44 1,0-1 0,0 21-16,0-21 0,0 22 15,0-1-15,-21 0 0,21 64 16,0-64-16,0 1 0,0 20 16,0-20-16,-21 20 0,21-21 0,0 1 15,0-1-15,0 0 0,0-20 0,0 20 16,0-21-16,0 0 0,0 0 0,0 1 15,0-1-15,21-21 0,0 21 16,0-21-16,0 0 16,0-21-16,-21 0 15,0-1-15,0 1 0,0 0 0</inkml:trace>
  <inkml:trace contextRef="#ctx0" brushRef="#br0" timeOffset="126631.99">8763 12107 0,'0'0'0,"-21"0"16,42 0 15,0-21-31,0 21 0,0 0 0,1 0 16,-1 0-16,21 0 0,-21-21 15,22 21-15,-22 0 0,0 0 0,21 0 16,-21-21-16,1 21 0,-1 0 0,21 0 15,-21-21-15,0 21 0,1 0 16,-1-21-16</inkml:trace>
  <inkml:trace contextRef="#ctx0" brushRef="#br0" timeOffset="126947.87">9758 11853 0,'0'-21'15,"-21"0"-15,-1 21 0,1 0 16,21 21-16,0 0 16,-21 1-16,21-1 0,0 0 0,-21 0 15,21 0-15,0 22 0,0-22 0,0 21 16,0 0-16,0-20 0,0 20 0,0-21 15,0 21-15,0-20 0,0 20 16,0-21-16,0 21 0,0-20 0,0 20 16,0-21-16,0 0 15,21-21-15,0 0 0,0 0 16,1 0-16,-1-21 0,0 21 16,0-21-16</inkml:trace>
  <inkml:trace contextRef="#ctx0" brushRef="#br0" timeOffset="127284.29">10075 11769 0,'21'0'15,"1"0"-15,-1 0 0,0 0 16,0 0-16,0 21 0,0 0 15,1 0-15,-1-21 0,0 21 16,0 1-16,0 20 0,0-21 0,1 0 16,-22 0-16,0 22 0,21-22 0,-21 0 15,0 21-15,0-20 0,0-1 0,0 21 16,0-21-16,-21 0 16,-1 22-16,1-22 0,0 0 0,0 0 0,0 0 15,-22 22-15,22-22 0,21 0 16,-21 0-1,0-21-15,21-21 32,0 0-32,0 0 15</inkml:trace>
  <inkml:trace contextRef="#ctx0" brushRef="#br0" timeOffset="127627.09">11070 11980 0,'21'0'47,"0"0"-47,1 0 0,-1 0 15,0 0-15,0 0 0,0-21 16,0 21-16,1 0 16,-1 0-16,-21-21 15,21 21 1,-42 0 15</inkml:trace>
  <inkml:trace contextRef="#ctx0" brushRef="#br0" timeOffset="127811.45">11007 12129 0,'0'0'0,"0"21"15,21-21 1,0 21-16,0-21 15,0 0-15,0 0 0,1 0 16,-1 0 0,0 0-16,0 0 0,0-21 15,0 21-15,1-21 0,-1-1 16</inkml:trace>
  <inkml:trace contextRef="#ctx0" brushRef="#br0" timeOffset="128620.03">11790 11113 0,'0'-22'16,"-21"22"-1,-1 0 1,22 22-1,0-1 1,22-21 15,-1 0-31,-21-21 32,21-1-32,-21 1 15,0 0-15,0 0 0,0 0 16,0 0-16,-21 21 31,21 21-15,0 0-1,0 0-15,0 0 0,0 0 16,0 1-16,0 20 0,0-21 0,0 21 16,0-20-16,0 20 0,21-21 0,0 0 15,-21 22-15,21-22 0,43 21 16,-43-21-16,0-21 0,21 0 15,-20 0-15</inkml:trace>
  <inkml:trace contextRef="#ctx0" brushRef="#br0" timeOffset="129151.83">12573 11303 0,'0'-21'0,"0"0"15,0 0-15,-21 21 16,0 0-16,-1 21 16,1 0-16,21 0 15,-21 21-15,21-20 16,0 20-16,0 64 16,0-64-16,0 0 0,0 1 15,-21 41-15,21-41 0,0-1 16,-21 0-16,21-20 0,0 20 0,0-21 15,-21 21-15,21-20 0,0-1 16,0 0-16,-22-21 0,22-21 31,0 0-31,0-1 0,0 1 16,0 0-16,0-21 0,0 21 0,0-22 16,22 1-16,-22 0 0,21-1 15,-21 1-15,21 0 0,-21-1 16,0 1-16,21 0 0,-21 20 0,21-20 15,0 21-15,-21 0 0,0 0 16,22 21-16,-1 0 16,-21 21-16,21-21 0,-21 21 0,21 0 15,-21 21-15,0-20 0,21 20 0,0-21 16,1 21-16,-22 1 0,21-1 16,-21-21-16,0 22 0,0-1 0,0-21 15,0 21-15,0-20 0,0-1 16,0 21-16,0-21 0,0 0 0,0 1 15,0-1-15,-21-21 32,-1 0-32</inkml:trace>
  <inkml:trace contextRef="#ctx0" brushRef="#br0" timeOffset="129559.6">12213 11959 0,'0'0'15,"21"0"1,0 0 0,1 0-16,-1 0 0,0 0 0,0 0 15,21 0-15,-20-21 0,-1 0 16,21 21-16,0-21 0,22-22 16,-22 22-16,1 21 0,-1-21 15,0 0-15,1 0 0,-22 0 0,21-1 16,-21 1-16,0 0 0,1 21 0,-1-21 15,-21 42 17,0 0-17,0 0-15,0 1 0,0-1 16,0 0-16,0 21 16,0-21-16,21 22 0,-21-22 0,21 21 15,-21 1-15,0-1 0,0 0 0,21 22 16,-21-22-16,0 0 0,0 1 15,0-22-15,0 21 0,0 1 0,0-22 16,0 21-16,0-21 0,0 0 16,0 1-16,0-44 31</inkml:trace>
  <inkml:trace contextRef="#ctx0" brushRef="#br0" timeOffset="129842.95">12933 11853 0,'0'0'0,"0"-21"0,0 0 0,0 0 16,0 0-16,0 0 0,0-1 0,21 22 15,21-42-15,-21 21 0,1 21 16,-1 0-16,21-21 0,-21 21 16,0 0-16,22 0 0,-22 0 0,0 0 15,21 21-15,-20 0 0,-1-21 0,0 21 16,-21 0-16,0 22 15,0-1-15,0 0 0,0-20 16,-21-1-16,-22 0 0,22 0 0,-21 21 16,21-20-16,-22-1 0,22 0 0,0-21 15,0 21-15,0-21 16,21 21-16,-21-21 0,21-21 16,0 0-16,0 0 15,0 0-15,0-1 0</inkml:trace>
  <inkml:trace contextRef="#ctx0" brushRef="#br0" timeOffset="130131.81">13589 11621 0,'0'21'31,"0"0"-15,0 0-16,0 0 0,0 22 0,0-22 15,0 0-15,0 21 0,0 1 0,0-1 16,0 0-16,0 1 0,0-1 0,0 0 16,0 64-16,0-64 15,0 1-15,0 20 0,0-20 0,0-1 16,0 21-16,0-20 0,-21-1 0,21 22 16,-21-22-16,21 0 15,0-21-15,0 1 0,0-1 16,0-42-1,0-1-15,0 1 0,0 0 16,0-21-16</inkml:trace>
  <inkml:trace contextRef="#ctx0" brushRef="#br0" timeOffset="130443.12">13589 11832 0,'0'0'0,"0"-42"0,0 21 0,0 0 0,0-1 16,0-20-16,0 21 0,0 0 15,0 0-15,0-1 0,21 1 0,0 0 16,0 21-16,1-21 0,-1 0 16,0 21-16,0 0 0,0-21 0,22 21 15,-22 0-15,21 0 0,-21 0 16,0 21-16,22 0 0,-22 0 0,0 0 16,-21 0-16,0 1 0,0 20 0,0-21 15,0 0-15,0 22 0,-21-22 0,-21 0 16,20 21-16,1-21 0,-21 1 15,21 20-15,-22-21 0,22 0 0,0-21 16,0 21-16,0-21 0,0 0 16,21-21-1,0 0 1,0 0-16,0 0 0,0-22 0,0 22 16</inkml:trace>
  <inkml:trace contextRef="#ctx0" brushRef="#br0" timeOffset="130703.97">14203 10964 0,'63'-63'15,"-126"126"-15,126-105 16,-63 63-16,0 0 16,0 22-16,-21-1 0,21 0 0,-21 1 15,21 20-15,0-20 0,0 20 0,0 43 16,0-64-16,0 1 15,0-1-15,0 0 0,0 1 16,0-1-16,0-21 0,0 21 0,0-20 16,0-1-16,0 0 0,0 0 15,0 0-15,0-42 32,0 0-32,21 0 0</inkml:trace>
  <inkml:trace contextRef="#ctx0" brushRef="#br0" timeOffset="131077.75">14351 11621 0,'0'0'0,"0"21"0,21-21 16,0 0 0,0 0-16,1 0 15,-1 0-15,0 0 0,0-21 0,0 21 16,0-22-16,1 22 0,-1-21 0,0 0 15,0 21-15,0-21 0,-21 0 16,0 0-16,0-22 16,0 22-16,0 0 0,-21 21 15,0 0-15,0 0 16,0 21-16,-1 0 0,1 0 16,0 1-16,21-1 0,0 0 15,-21 42-15,21-41 0,0-1 16,0 0-16,0 0 0,0 0 15,0 0-15,0 1 0,0-1 16,21-21-16,-21 21 0,42-21 16,-20 0-16,-1 0 15,0 0-15,0 0 0,-21-21 16,21 0-16,0-1 0,1 1 0,-1 0 16,-21 0-16,21 0 0</inkml:trace>
  <inkml:trace contextRef="#ctx0" brushRef="#br0" timeOffset="131436.54">15007 10943 0,'0'21'32,"0"1"-32,0-1 0,0 0 15,0-42 48,0 0-48,21-1-15,0 1 16,1 0-16,-22 0 0,21 21 16,0 0-16,-21-21 0,21 21 15,0 0-15,-21 21 0,0 0 16,0 21-16,0-20 0,0-1 15,0 21-15,0-21 0,0 22 16,0-1-16,-21-21 0,0 21 0,0-20 16,0 20-16,-1-21 0,1 0 0,21 0 15</inkml:trace>
  <inkml:trace contextRef="#ctx0" brushRef="#br0" timeOffset="131982.24">15430 10520 0,'0'0'16,"-21"0"-16,0 0 0,0-42 15,21 20-15,21 1 16,0 21-16,22-21 16,-22 0-16,21 21 0,0-21 0,-20 0 15,20 21-15,0 0 0,1-22 0,-1 22 16,0 0-16,1 0 0,-22 0 16,0 0-16,0 0 0,0 0 0,0 22 15,-21-1-15,22 0 0,-22 0 16,0 0-16,0 22 0,0-1 0,0 0 15,0 1-15,0-1 0,0 0 0,0 1 16,0-1-16,0 43 0,0-43 16,0 0-16,21 1 15,-21-1-15,21 0 0,-21 1 0,0-1 16,0 0-16,21 1 0,-21-1 0,0 0 16,0 22-16,0-22 0,0 0 15,0 1-15,0-1 0,0 0 0,0 1 16,-21-22-16,21 21 0,-21 1 0,-22 41 15,43-41-15,-21-1 0,0-21 16,0 21-16,0-20 0,0 20 16,-1-21-16,1 0 0,0 22 0,-21-22 15,21-21-15,-1 21 0,-20 0 0,21-21 16,-21 21-16,20-21 16,1 0-16,0 0 0,0 0 15,0-21-15,0 0 0,-1 21 0,1-21 16,0 0-16,21-1 0</inkml:trace>
  <inkml:trace contextRef="#ctx0" brushRef="#br0" timeOffset="133160.35">18796 1778 0,'-21'0'16,"0"0"-16,-1 0 0,1 0 15,0 21-15,-21-21 0,21 21 0,-1-21 16,1 22-16,0-22 0,-21 21 16,21-21-16,-1 0 0,1 21 0,0-21 15,0 0 1,42 0 15,0 0-31,0 0 16,22 0-16,-22 0 0,42 0 0,-20-21 15,-1 21-15,22-21 0,-1-1 16,-21 22-16,22-21 0,-1 0 0,1 21 16,-1-21-16,1 0 0,-1 21 0,1-21 15,-22 21-15,1 0 0,-1 0 16,0-22-16,-21 22 0,1 0 0,-1 0 16,-21-21-16,21 21 0,-42 0 46,0 0-46,-1 0 0,1 0 16,0 0-16,0 0 0,-21 0 16,20 0-16,1 21 0</inkml:trace>
  <inkml:trace contextRef="#ctx0" brushRef="#br0" timeOffset="133535.63">18605 1969 0,'0'0'0,"-42"21"0,21-21 0,0 21 16,0-21-16,-1 0 0,22 21 15,-21-21-15,42 0 32,1 0-32,-1 0 0,21 0 0,-21 0 15,43 0-15,-22-21 0,22 21 16,-22-21-16,21 21 0,1-21 0,21-1 15,-22 22-15,1-21 0,20 0 0,-20 21 16,20-21-16,-20 21 0,-1-21 16,1 21-16,-22 0 0,1 0 0,20-21 15,-42 21-15,0 0 16,-42 0 31,0 0-47,0 0 15,0 0-15,0 0 0,-1 0 16,1 0-16,-21 21 0,0-21 16,20 0-16,1 0 0,-21 21 0,21-21 15</inkml:trace>
  <inkml:trace contextRef="#ctx0" brushRef="#br0" timeOffset="138243.74">17060 10774 0,'0'-21'250,"0"0"-219,0-1-15,0 1-1,21 21-15,-21-21 16,0 0-16,22 21 0,-22-21 15,0 0-15,0-1 16,0 1-16,21 0 0,-21 0 16,0 0-16,0 0 0,0-1 15,0 1-15,0 0 0,0 0 0,0 0 16,0 0-16,0-1 16,0 1-1,0 0-15,21 21 16,-21 21 78,0 0-94,-21 1 0,21-1 15,0 0-15,0 0 0,-21 0 16,21 0-16,-22 1 0,22 20 0,-21-21 15,21 21-15,0-20 0,0 20 16,-21 0-16,0-21 0,21 22 0,0-22 16,0 21-16,-21-21 0,21 22 0,-21-22 15,21 0-15,-22 21 0,22-20 16,0 20-16,0-21 0,-21 21 0,21-20 16,-21 20-16,21 0 0,0-21 15,0 22-15,0-22 0,-21 21 16,21-21-16,0 22 0,-21-22 0,21 21 15,0-21-15,0 1 0,-21-1 0,21 21 16,-22-21-16,22 0 0,0 1 16,0-1-16,0 0 0,0 0 15,-21 0-15,21 0 0,0 1 16,0-1-16,0 0 16,0 0-1,0-42 126,0 0-141,0 0 0,0-1 15</inkml:trace>
  <inkml:trace contextRef="#ctx0" brushRef="#br0" timeOffset="139991.78">17695 11494 0,'0'-22'15,"-21"22"1,0 0 15,0 0-31,21 22 16,-21-22-1,-1 21-15,22 0 16,0 0-16,0 0 0,0 0 16,0 1-1,0-1-15,0 0 16,0 0-16,22-21 31,-1 0-31,0 0 16,0 0-16,-21-21 15,21 21-15,-21-21 0,21 21 16,-21-21-16,22 21 0,-22-22 16,0 1-16,0 0 0,0 0 15,0 0-15,0 0 32,-22 21-17,1 0-15,21 21 0,-21-21 16,0 21-16,0 0 15,21 0-15,-21-21 0,21 21 16,0 1-16,0-1 16,0 0-1,21-21 1,0 0-16,0 0 0,0 0 16,0 0-1,-21-21-15,22 21 0,-22-21 16,0-1-16,0 1 15,0 0-15,0 0 16,0 0-16,0 0 16,-22-1-16,1 22 15,0 0-15,0 0 16,0 0 0,21 22-16,-21-22 0,21 21 15,0 0-15,-22-21 0,22 21 0,0 0 16,0 0-16,0 1 15,0-1-15,0 0 16,22-21-16,-1 0 16,0 21-16,0-21 15,0 0-15,0 0 16,1-21 0,-1 0-1,-21 0-15,0-1 16,0 1-16,0 0 0,0 0 15,0 0-15,-21 0 16,-1 21 0,1 0-16,21 21 15,-21-21-15,21 21 16,-21 0-16,21 0 0,-21-21 0,21 21 16,0 1-16,0-1 0,0 0 15,0 0 1,21-21-1,0 0 1,0 0-16,0-21 16,1 21-16,-22-21 0,21 21 15,-21-21-15,0-1 0,0 1 16,0 0-16,0 0 0,0 0 16,-21 21-16,-1-21 0,1-1 15,0 22-15,0 0 16,0 0-16,21 22 15,-21-22-15,21 21 0,0 0 16,0 0-16,0 0 16,0 0-16,0 1 0,0-1 0,0 0 15,21-21-15,-21 21 16,21-21-16,0 0 16,0 0-16,0 0 15,1 0-15,-22-21 16,0 0-16,0 0 15,0-1-15,0 1 16,-22 21 15,1 0-31,0 0 16,0 0-16,21-21 62</inkml:trace>
  <inkml:trace contextRef="#ctx0" brushRef="#br0" timeOffset="141095.31">18563 11367 0,'0'0'0,"-21"0"32,0 0-32,0 0 15,-1 0 1,1 0-16,21 21 15,-21 0-15,21 0 16,-21 0-16,21 0 0,0 1 16,0-1-16,0 0 0,0 0 15,0 0-15,0 0 16,21-21-16,0 0 16,0 0-16,1 0 15,-1 0-15,0 0 0,0 0 16,0-21-16,0 0 15,-21 0-15,0 0 0,0 0 16,0-1-16,0 1 16,0 0-16,0 0 0,0 0 15,0 0-15,-21 21 16,0 0-16,0 0 16,0 0-16,0 21 0,-1 0 15,1 0-15,0 0 16,21 0-16,-21-21 0,21 22 15,0 20-15,0-21 16,0 0-16,0 0 16,21-21-16,0 0 15,0 0-15,1 0 0,-1 0 16,0 0-16,0 0 0,-21-21 0,21 21 16,0-21-16,1 0 15,-22 0-15,0 0 0,0-1 16,0 1-16,0 0 0,0 0 15,-22 21 1,1 0 0,0 0-16,0 0 0,0 21 15,21 0 1,-21 0-16,-1 1 0,22-1 16,-21 0-16,21 0 0,0 0 15,21-21 1,1 0-16,-1 0 15,0 0-15,0 0 16,0-21-16,0 21 0,-21-21 16,0 0-16,0 0 15,0-1-15,0 1 16,0 0-16,-21 21 0,0 0 16,0 0-1,0 0-15,0 21 16,-1 0-16,22 1 15,0-1 1,-21-21-16,21 21 0,0-42 78</inkml:trace>
  <inkml:trace contextRef="#ctx0" brushRef="#br0" timeOffset="145951.01">17632 5249 0,'0'22'15,"0"-1"63,0 0 32,-21 0-79,-1-21-15,22 21-1,-21-21-15,0 0 16,0 0-16,0 0 15,0 21-15,-1-21 16,1 0-16,0 0 16,0 0-16,0 0 15,0 0 1,-1 0-16,1 0 0,21 22 16,-21-22-16,0 0 15,0 0-15,0 0 0,-1 0 16,1 21-1,0-21-15,0 0 16,0 0-16,0 0 16,-1 0-16,1 0 15,0 0-15,0 0 16,0 0-16,0 0 0,21 21 16,-22-21-16,1 0 0,0 0 15,0 0-15,0 0 16,0 0-16,-1 0 0,1 0 15,0 0-15,0 0 0,0 0 16,0 0-16,-1 0 0,1 0 16,0 0-16,0 0 0,0 0 15,0-21-15,-1 21 0,1 0 16,0 0-16,0 0 0,0 0 16,0-21-16,-1 21 0,1 0 15,0 0-15,0 0 0,0 0 16,0 0-16,21-22 0,-22 22 0,1 0 15,0 0-15,0 0 0,0 0 16,21-21-16,-21 21 0,-1 0 16,1 0-16,0-21 15,0 0-15,0 21 0,0-21 16,-1 21-16,1-21 16,0 21-16,0 0 15,21-22-15,-42 22 16,20-21-16,1 21 0,0-21 0,21 0 15,-21 21-15,0 0 0,21-21 16,-21 21-16,-1 0 0,1-21 0,0-1 16,0 1-16,0 21 15,21-21-15,0 0 16,-21 21-16,-1-21 16,1 0-16,0-1 15,21 1-15,-21 21 16,21-21-16,-21 21 0,21-21 15,-21 21-15,21-21 0,-22 0 16,1-1-16,21 1 0,0 0 16,-21 21-16,21-21 15,-21 21-15,21-21 0,-21 0 16,21-1-16,0 1 16,-21 21-16,21-21 0,-22 0 15,22 0 1,0 0-1,0-1 17,0 1-32,0 0 15,0 0 1,0 0-16,0 0 16,0-1-16,0 1 0,0 0 15,0 0-15,0 0 0,0 0 16,0-1-16,0 1 15,0 0-15,0 0 0,0 0 0,0 0 16,0-1-16,0 1 0,0 0 16,0 0-16,0 0 0,0 0 15,0-1-15,0 1 16,0 0-16,0 0 0,0 0 0,0 0 16,0-1-16,0 1 15,0 0-15,0 0 0,0 0 16,0 0-16,0-1 0,0 1 15,0 0-15,0 0 16,0 0-16,0 0 16,0-1-16,0 1 0,0 0 15,0 0-15,0 0 16,0 0-16,0-1 0,0 1 16,0 0-16,0 0 0,0 0 0,0 0 0,0-1 15,0-20-15,0 21 16,0 0-16,0 0 15,0-1-15,0 1 0,0 0 0,0 0 16,0 0-16,0 0 16,0-1-16,22 1 0,-22 0 0,21 0 15,-21 0-15,0 0 0,0-1 0,21 1 16,-21 0-16,0 0 16,21 0-16,-21 0 0,0-1 0,0 1 15,0 0-15,0 0 0,21 0 16,0 0-16,-21-1 0,0 1 15,0 0-15,0 0 0,0 0 16,22 0-16,-22-1 0,21 1 16,-21 0-16,0 0 0,21 0 15,0-22-15,0 22 16,-21 0-16,0 0 0,21 0 16,1 0-16,-1-1 0,0 1 15,-21 0-15,21 21 0,0-21 16,0 0-16,1 0 0,-1-1 15,-21 1-15,21 0 0,0 21 16,-21-21-16,21 0 0,0 0 0,1-1 16,-22 1-16,21 0 15,0 0-15,-21 0 16,21 0-16,0-1 16,-21 1-16,21 0 0,1 0 0,-22 0 15,21 0-15,0 21 0,0-43 16,0 43-16,-21-21 15,21 21-15,1-21 0,-1 0 16,0 21-16,0-21 0,0 21 16,0-22-16,1 22 0,20-21 0,43-21 15,-64 42 1,21-21-16,-21 21 0,0-21 16,1 21-16,20-22 0,-21 1 0,0 21 15,0 0-15,-21-21 0,22 21 16,-1 0-16,0-21 0,0 21 15,0 0-15,-21-21 16,21 0-16,1 21 0,-1 0 16,-21-22-16,21 22 15,0-21-15,0 21 0,-21-21 16,21 0-16,1 21 16,-1-21-16,0 21 15,0-21 1,0 21-1,0-22-15,1 22 0,-1 0 16,-21-21-16,21 21 0,0 0 16,0-21-16,0 21 15,-21-21-15,22 21 0,-1 0 16,-21-21-16,21 21 0,0 0 16,-21-21-16,21 21 15,-21-22 1,21 22-16,1 0 31,-22-21-31,21 21 31,-21-21 1,0 0-17,-21 21 1,-1 0-16,1-21 15,0 21-15,0 0 0,-21 0 16,20-21-16,1 21 0,-21 0 16,21 0-16,-22-22 0,22 22 0,-21-21 15,21 21-15,0 0 0,-1 0 16,1 0-16,0 0 0,0-21 16,0 21-1,0 0-15,42 0 94,0 0-94,0 0 16,21 0-16,-20 0 0,20 0 15,0 0-15,1 0 0,20 0 0,-21 0 16,22 0-16,-1 0 0,-20 0 0,20 0 15,-20 0-15,-1 0 16,0 0-16,1 0 0,-1 0 0,-21 0 16,0 0-16,0 0 0,1 0 15,-1 0 1,-42 0 46,-1 0-46,1 21-16,0-21 0,0 21 0,0 1 16,0-1-16,-1 0 15,1 0-15,0 0 0,0 0 0,-21 1 16,20 20-16,1-21 0,0 0 16,0 22-16,0-22 0,0 0 15,-1 0-15,1 21 0,21-20 16,0-1-16,0 0 0,-21 0 0,21 21 15,0-20-15,-21-22 16,21 21-16,0 0 0,0 0 31,21-21-15,0 0 0</inkml:trace>
  <inkml:trace contextRef="#ctx0" brushRef="#br0" timeOffset="146979.28">15706 5927 0,'0'0'0,"0"-43"16,0 22-16,0 0 0,0 0 15,0 0 1,-22 21-16,1 0 31,21 21-31,0 0 16,-21 0-16,21 0 0,-21 22 0,0-22 15,0 21-15,21 1 0,-22-22 16,1 21-16,0 0 0,0 1 0,0-1 16,0 22-16,-22-22 0,22 0 0,0 1 15,0-1-15,0 0 0,-1-21 16,1 22-16,21-1 0,-21 0 15,0-20-15,21-1 0,-21 0 16,21 0-16,0 0 0,0 0 16,0-42 31,0 0-47,0 0 15,21 0-15,0 0 0,0-1 16</inkml:trace>
  <inkml:trace contextRef="#ctx0" brushRef="#br0" timeOffset="147540.96">15769 6562 0,'0'21'0,"0"0"32,0-42-1,21 21-31,-21-21 15,0 0-15,0-1 16,0 1 0,-21 21 15,0 21-15,21 1-16,-21-1 0,21 0 15,0 0-15,0 0 16,21-21 15,0 0-31,0-21 16,-21 0-16,0 0 15,0 0 1,0-1-16,0 1 16,-21 21-1,0 0 1,0 0-16,21 21 15,0 1 1</inkml:trace>
  <inkml:trace contextRef="#ctx0" brushRef="#br0" timeOffset="148099.6">16362 6519 0,'-21'0'0,"-1"22"15,1-22-15,21 21 0,0 0 16,-21-21-16,21 21 0,0 0 15,0 0 1,21-21 15,0 0-15,1 0-16,-22-21 0,0 0 16,0 0-16,0 0 15,0 0 1,0-1-16,-22 22 31,22 22-31,-21-22 0,21 21 16,-21-21-16,21 21 0,0 0 15,0 0 1,21-21 0,0 0-16,1 0 0,-22-21 15,21 0 1,-21 0-1,0 0 1,-21 21-16,-1 0 16,1 0 15,21 21-15,-21 0 15</inkml:trace>
  <inkml:trace contextRef="#ctx0" brushRef="#br0" timeOffset="149753.16">3979 7662 0,'0'-21'0,"0"0"15,0 0-15,0 0 16,0 0-16,0-1 15,0 1-15,0 0 0,0 0 16,0 0-16,0 0 16,-21 21-16,0-22 0,0 22 15,0 0-15,-1 0 16,1 0-16,-21 22 0,21-1 16,0-21-16,-22 21 0,22 0 0,-21 21 15,21-20-15,-22-1 0,22 21 16,0 0-16,0-20 0,21 20 15,0 0-15,0 1 0,0-1 0,0 0 16,0 1-16,0-1 0,0 0 16,21-21-16,0 22 0,0-22 0,0 21 15,1-21-15,20 1 0,-21-1 0,0-21 16,22 21-16,-22-21 0,0 0 16,0 0-16,21 0 0,-20 0 0,-1 0 15,0 0-15,0-21 0,21 0 16,1-22-16,-22 1 0,0 21 15,21-43-15,-20 22 0</inkml:trace>
  <inkml:trace contextRef="#ctx0" brushRef="#br0" timeOffset="150283.82">4254 7239 0,'0'0'0,"0"-21"15,0 42 1,0 0-16,0 22 16,0-22-16,0 21 0,0 0 0,0 1 15,0-1-15,0 0 0,0 1 16,0-1-16,0 0 0,0 1 0,0-1 16,0 0-16,0 1 0,0-1 15,0-21-15,0 22 0,0-22 16,0 0-16,0 0 0,0 0 0,0 0 15,0 1-15,0-44 32,0 1-17,0 0-15,0 0 0,0 0 16,0 0-16,0-22 0,0 22 16,22 0-16,-1-21 0,-21 20 15,21 1-15,0 0 0,-21 0 16,21-21-16,0 42 0,1-22 0,20 1 15,-21 0-15,0 21 0,0 0 0,1 0 16,-1 0-16,0 0 0,-21 21 16,21 0-16,0 1 0,0-1 0,-21 0 15,0 0-15,0 0 0,0 0 0,0 1 16,0 20-16,0-21 0,0 0 16,0 0-16,0 1 0,0-1 0,0 0 15,0 0-15,0 0 0,22-42 47,-22 0-31,21 21-16,0-21 0</inkml:trace>
  <inkml:trace contextRef="#ctx0" brushRef="#br0" timeOffset="150557.67">5016 7620 0,'0'21'15,"0"0"-15,0 1 16,0-1-16,0 0 0,0 0 0,0 0 16,0 22-16,0-22 0,0 0 15,0 0-15,0 21 0,0-20 0,0-1 16,0 0-16,0 0 0,0 0 0,0 0 15,0 1-15,0-1 16,0-42 0,0-1-1,22 1-15,-22-21 16,0 21-16</inkml:trace>
  <inkml:trace contextRef="#ctx0" brushRef="#br0" timeOffset="150907.47">4974 7451 0,'0'0'0,"-21"21"15,0-21-15,21 21 0,0 0 16,0 0-16,0 1 16,21-22-1,0 0 1,0 0-16,-21-22 0,21 22 15,-21-21-15,22 21 0,-22-21 16,21 0-16,-21 0 16,0 0-16,0-1 0,0 1 15,-43 21-15,22-21 16,0 21-16,0 0 0,0 0 16,0 21-16,-1 0 15,22 1-15,-21-1 16,21 0-16,0 0 0,0 0 15,21-21 1,1 0-16,-1 0 0,0 0 16,0 0-16</inkml:trace>
  <inkml:trace contextRef="#ctx0" brushRef="#br0" timeOffset="151227.29">5419 7133 0,'-22'0'0,"22"21"16,0 1-16,0 20 16,0-21-16,0 21 0,0 1 15,0-1-15,0 0 0,0 1 0,0-1 16,0 0-16,0 1 0,0-1 15,0 0-15,0 1 0,0-22 0,0 21 16,0 22-16,0-22 16,0-21-16,0 0 15,0 1-15,22-22 32,-1-22-17,-21 1-15,0 0 0,21 0 16</inkml:trace>
  <inkml:trace contextRef="#ctx0" brushRef="#br0" timeOffset="151862.95">6096 7726 0,'0'0'0,"21"0"0,-21-21 15,21-22 1,-21 22-16,0 0 16,0 0-16,0 0 15,0 0-15,-21 21 0,0-22 16,0 22-16,0 0 0,-1 0 0,1 0 16,0 22-16,0-1 15,0 0-15,0 0 0,-1 0 16,1 0-16,-21 43 0,21-43 15,-22 43-15,22-22 0,21-21 16,0 21-16,0-20 0,0-1 16,0 21-16,0-21 0,0 0 15,21-21-15,1 0 0,20 0 16,-21 0-16,0 0 0,0 0 0,22-21 16,-22 21-16,21-21 0,-21 0 15,22 0-15,-22 0 0,0-22 0,21 1 16,-20 0-16,-1-1 0,0 22 15,0-21-15,-21-1 0,0 1 16,0 0-16,0-1 0,0-20 0,0 21 16,0-1-16,0 1 0,0 0 15,0-1-15,-21 22 0,21 0 16,-21 0-16,0 42 16,21 0-16,-22 0 15,22 22-15,-21 20 0,21 22 16,0-22-16,0-20 0,0-1 15,0 0-15,0-21 16,21 22-16,-21-1 0,22-21 0,-22 0 0,0 1 16,63 41-1,-42-42-15,0-21 16,-21 21-16,22-21 0,-1 0 16,0 0-16,0 0 0,0 0 0,0 0 0,-21-21 15,22 0-15,-1 21 0,0-21 16,0 0-16</inkml:trace>
  <inkml:trace contextRef="#ctx0" brushRef="#br0" timeOffset="152259.67">7387 7154 0,'-21'-21'0,"0"0"16,0 21-1,21 21 1,0 0-16,0 22 0,0-22 15,0 21-15,0 1 0,0-1 16,0 0-16,0 1 0,0 20 0,0-21 16,0 22-16,0-22 0,0 1 15,0-22-15,0 21 0,-22-21 16,22 0-16,0 1 0,0-1 0,0 0 16,0 0-16,22-21 31,-1-21-31,0 21 15,-21-21-15,21 0 0,0-1 0,0 1 16,1 0-16</inkml:trace>
  <inkml:trace contextRef="#ctx0" brushRef="#br0" timeOffset="152646.96">7810 7366 0,'0'21'16,"0"0"-1,0 1-15,-21-1 0,21 0 16,-21 21-16,0-21 0,21 1 0,-21 20 16,21-21-16,-21 0 0,21 22 15,-22-22-15,22 0 0,0 0 0,0 0 16,0 0-16,0 1 0,0-1 0,22-21 16,-1 21-16,0-21 15,0 0-15,0 0 0,22 0 16,-22 0-16,42-42 0,-42 42 15,22-43-15,-22 22 0,0 0 16,0 0-16,-21 0 0,0-1 16,0 1-16,0 0 0,0-21 0,0 21 15,-21-1-15,0 1 0,0 21 0,-22-21 16,22 21-16,0 0 0,0 0 16,0 0-16,0 0 0,-1 0 15,1 0 1,0 0-1,0 0 1,21-21 0</inkml:trace>
  <inkml:trace contextRef="#ctx0" brushRef="#br0" timeOffset="152896.32">7324 7345 0,'0'-21'32,"21"0"-32,21 21 15,-21-22-15,0 22 0,22 0 16,63-42-16,-64 42 16,-21 0-16,21 0 0,1-21 15,-22 21-15,0 0 0,21 0 16,-20 0-16,-1-21 0,0 21 0,0 0 0,0 0 15,0 0 1,1 0-16,-1 0 16</inkml:trace>
  <inkml:trace contextRef="#ctx0" brushRef="#br0" timeOffset="153575.54">9292 7260 0,'0'21'15,"0"1"1,0-1-16,0 0 0,21 21 0,-21-21 16,21 64-16,1-43 15,-22 1-15,0-1 0,21 22 0,-21-22 16,21 0-16,-21 22 0,0-22 0,0 22 16,0-1-16,0 1 15,0-1-15,0-21 0,0 22 0,0-1 16,0-20-16,0-1 0,0 0 0,0 1 15,0-1-15,0-21 0,0 22 0,0-22 16,0 0-16,0-42 31,0 0-31,0-1 16,0 1-16,0-21 0,0 21 0,0-22 16,0 1-16</inkml:trace>
  <inkml:trace contextRef="#ctx0" brushRef="#br0" timeOffset="153926.35">9080 7641 0,'0'0'0,"-21"-21"0,21 0 15,-21 0-15,0 0 0,21-1 0,0 1 16,0-21-16,0 0 0,0 20 16,0 1-16,0 0 0,21-21 15,0 21-15,0-1 0,22 1 0,-22 0 16,21 0-16,1 0 0,-1 0 0,-21-1 15,21 22-15,1 0 0,-1 0 16,0 0-16,1 0 0,-22 22 16,21-1-16,22 42 0,-43-42 15,-21 22-15,0-1 0,0-21 16,0 22-16,0-1 0,-21-21 0,0 21 16,-1-20-16,1 20 0,-21-21 0,21 0 15,0 0-15,-1 1 0,1-1 16,0 0-16,21-42 62,21 0-62,0-1 0,1 22 0</inkml:trace>
  <inkml:trace contextRef="#ctx0" brushRef="#br0" timeOffset="155695.54">10181 7260 0,'0'-42'15,"0"21"1,-21 21-16,0 0 0,0 0 16,-1 0-16,1 0 0,0 0 15,0 0-15,0 0 0,21 21 16,-21 0-16,-1 0 0,22 0 15,-21 22-15,21-22 0,0 21 0,-21-21 16,21 22-16,0-1 0,0-21 0,0 22 16,0-22-16,0 0 0,0 21 15,0-21-15,0 1 0,21-22 16,0 21-16,1-21 16,-1 0-16,0 0 0,0 0 15,0-21-15,0-1 0,1 22 0,-1-21 16,0 0-16,-21 0 0,21 0 0,0-22 15,0 22-15,-21 0 0,0-21 16,0 21-16,0-43 16,0 22-16,0 21 0,0-1 0,0 1 0,0 0 15,0 0-15,0 0 16,0 42 0,0 0-1,0 0-15,0 0 0,0 22 16,0-22-16,0 0 0,0 21 0,0-20 15,0-1-15,22 21 0,-22-21 0,21 0 16,-21 1-16,0-1 0,0 0 16,21 0-16,0-21 0,-21 21 0,21-21 15,0 0-15,1 0 0,-1 0 16,0 0-16,0-21 16,0 0-16,0 0 15,1 0-15,-1-1 0,-21 1 0,21 0 16,0 0-16,0-21 0,-21 20 0,0-20 15,21 21-15,-21 0 0,0-22 16,0 22-16,0 0 0,0 0 16,-21 0-16,21 42 31,0 0-31,0 0 16,0 0-16,21 1 0,1-1 15,-1-21-15,-21 21 0,21 0 16,0 0-16,0 0 0,-21 1 15,21-1-15,1 0 0,-22 0 16,0 0-16,21-21 16,-21 21-16,21 1 0,0-1 15,0-21-15,0 0 0,1 0 16,20 0-16,-21 0 0,0 0 16,43-21-16,-1-1 15,-42 1-15,22 0 0,-22 0 16,0 0-16,21 0 0,-20-1 0,-1 1 15,0 0-15,-21 0 0,0-21 16,0 20-16,0 1 0,0-21 16,0 21-16,0 0 0,0-1 0,0 1 15,-21 21-15,0-21 16,-1 21-16,1 0 0,0 0 16,0 21-16,21 0 0,-21 1 0,0-1 15,21 0-15,-22 0 0,22 0 16,0 22-16,0-22 0,0 0 0,0 21 15,0-21-15,0 1 0,0-1 0,43 21 16,-22-21 0,0 0-16,0-21 0,0 0 0,1 0 15,20 0-15,-21 0 0,21 0 16,1 0-16,-1 0 0,-21 0 16,22-21-16,-22 0 0,0 0 15,42 0-15,-41 0 0,-1-1 16,0-20-16,-21 21 0,21 0 0,-21 0 15,21-22-15,-21 22 0,21 0 16,-21-21-16,0 20 0,0 1 16,0 42-1,0 1 1,0-1-16,0 0 0,0 0 0,0 0 16,-21 0-16,0 43 0,21-43 15,0 0-15,-21 22 16,21-22-16,0 0 0,0 0 0,0 0 15,0 0-15,0 1 16,0-44 15,0 1-31,0 0 16,21 0-16,0 0 0,0 0 16,-21-22-16,22 22 0,-1 0 0,0-21 15,0-22-15,0 43 16,0 0-16,1 0 0,-22-1 0,21 22 15,0 0-15,0 0 0,0 0 16,0 22 0,-21-1-16,0 0 0,0 0 0,0 21 15,0-20-15,22-1 0,-22 0 0,0 0 16,0 0-16,21 0 0,0 1 16,-21-1-16,21-21 0,0 21 0,0-21 15,1 0-15,-1 0 0,0 0 16,0 0-16,0 0 0,0 0 0,1-21 15,-1 21-15,0-21 0,0-1 0,43-20 16,-43 21-16,-21 0 16,21 0-16,0-22 0,21-20 15,-42 20-15,22 1 0,-22 0 0,21-64 16,-21 64-16,0-1 16,0 1-16,0 0 0,0-1 15,0 1-15,0 21 0,0 0 0,0-1 16,-21 44 15,21 20-31,-22-21 0,22 21 0,0 1 16,0-1-16,0 0 0,0 1 15,-21-1-15,21 22 0,0-22 16,-21 0-16,21 1 0,0 20 0,0-42 0,0 22 16,0-1-16,0-21 0,0 0 15,21 0-15,-21 1 0,21-1 0,1-21 16,-1 21-16,0-21 15,0 0-15,0 0 0,0 0 16,1-21-16,-1 21 0,0-21 16,0-1-16,0 1 0,-21 0 0,21 0 15,22-21-15,-43-1 0,0 22 16,21 0-16,-21-21 0,0 20 16</inkml:trace>
  <inkml:trace contextRef="#ctx0" brushRef="#br0" timeOffset="155963.46">12361 7006 0,'0'0'0,"0"21"16,21-21 0,-21-21-1,43 0-15,-22 21 0,42-21 16,-41 0-16,-1 21 0,21-21 15,0 21-15,-20-22 0,20 22 0,0-21 16,43 21 0,-64 0-16,-21-21 0,21 21 15,0 0-15,-21-21 32,22 21-32,-1 0 15,-21-21-15</inkml:trace>
  <inkml:trace contextRef="#ctx0" brushRef="#br0" timeOffset="160415.56">15727 6646 0,'0'22'16,"21"-22"46,0 0-30,0-22-32,-21 1 15,0 0-15,21 0 16,-21 0-1,0 0-15,-21 21 47,21 21-31,0 0-16,0 0 0,0 0 16,0 0-1,21-21 1,1 0-16,-1 0 15,-21-21 1,0 0-16,0 0 16,0 0-16,0 0 15,0-1-15,-21 1 16,-1 21 15,22 21-15,-21 1-16,21-1 15,0 0-15,0 0 0,0 0 16,21-21 0,1 0-1</inkml:trace>
  <inkml:trace contextRef="#ctx0" brushRef="#br0" timeOffset="161495.91">16298 6604 0,'0'0'0,"21"-21"16,-21 0-1,-21 21 16,0 0-15,21 21-16,-21 0 16,21 0-16,0 0 0,0 1 15,0-1-15,0 0 0,0 0 16,21-21 15,0 0-15,0 0-16,1-21 0,-22 0 15,21 21-15,0-21 0,-21-1 16,0 1-16,0 0 0,0 0 16,0 0-16,0 0 0,-21 21 47,21 21-47,-21-21 0,21 21 15,-22-21-15,22 21 0,0 0 0,0 0 16,0 1-16,0-1 15,22-21 17,-1 0-17,-21-21-15,0-1 16,0 1-16,0 0 16,0 0-16,0 0 15,0 0-15,-21 21 0,-1 0 16,1 0-16,21 21 31,0 0-31,0 0 0,0 0 16,0 0-16,0 1 15,21 20-15,1-21 16,-1-21-16,0 0 16,0 0-1,0 0-15,-21-21 16,0 0-1,-21 21 17,0 21-1,21 0-15,-21-21-1,21 21-15,-21-21 16,-1 0-16,1 0 0,21-21 15</inkml:trace>
  <inkml:trace contextRef="#ctx0" brushRef="#br0" timeOffset="162973.07">21463 5461 0,'0'0'0,"-21"21"15,0-21-15,-1 0 16,1 0-16,0 0 47,0 0-16,63 0 32,-21 0-63,1 0 0,-1 0 0,21 0 15,-21 0-15,22 0 0,-1-21 0,43 21 16,-43-21-16,64 0 16,-43 21-16,-20-21 0,20 21 15,-21-22-15,22 1 0,-1 21 0,1-21 16,-1 0-16,1 21 0,-1-21 15,1 0-15,-1 21 0,22-22 0,-21 1 16,20 0-16,-20 21 0,20-21 16,1 0-16,-21 0 0,-1-1 15,22 1-15,-22 21 0,1-21 0,-1 0 16,1 0-16,-1 0 0,43-1 16,-42 1-16,-22 21 0,0 0 15,1-21-15,-22 21 0,21 0 0,-21 0 16,0 0-16,-21-21 0,22 21 15,-44 0 32,1 0-31,0 0-16,0 0 0,0 0 0,0 0 16,-22 0-16,22 0 0,-21 0 15,21 21-15,-22-21 0,22 0 16</inkml:trace>
  <inkml:trace contextRef="#ctx0" brushRef="#br0" timeOffset="163639.69">21294 5567 0,'-22'21'0,"1"0"16,42-21 31,1 0-32,20 0-15,-21 0 0,21 0 16,1 0-16,-1 0 0,22-21 16,-1 21-16,22-21 0,-22 21 0,22-21 15,0 21-15,-1-21 0,1-1 0,0 22 16,-1-21-16,1 0 0,21 21 15,0-21-15,-22 0 0,22 0 0,85-1 16,-107 1-16,1 0 0,0 0 16,-1 21-16,-20-21 0,-1 0 15,1 21-15,-22-22 0,22 1 0,-22 21 16,0-21-16,-21 21 0,22 0 0,-1-21 16,-21 21-16,0 0 0,1-21 15,-1 21-15,0-21 0,0 21 16,0 0-16,0-22 15,-42 22 95,0 0-110,0 0 0,0 0 15,0 0 1,-1 0-16</inkml:trace>
  <inkml:trace contextRef="#ctx0" brushRef="#br0" timeOffset="164143.35">23495 5144 0,'0'0'16,"-21"21"-16,0-21 16,42 0 15,0 0-31,0 0 16,0-21-16,0 21 0,1 0 0,20-22 15,-21 22-15,0 0 0,22-21 16,-22 21-16,0-21 0,0 21 0,0 0 15,0 0-15,-21-21 0,-21 21 32,0 0-17,0 0-15,0 0 0,-22 21 0,22-21 16,0 21-16,-21-21 16,21 0-16,-22 21 0,22-21 0,0 0 15,-21 0-15,20 22 0,1-22 0,42 0 31,1 0-15,-1-22-16,21 22 0,-21 0 0,22-21 16,-22 21-16,21-21 0,-21 21 15,0 0-15,22 0 0,-22-21 0,0 21 16,-42 0 15,0 0-15,0 0-16,21 21 0,-22-21 15,1 0-15,0 0 0,0 0 0,0 0 16,0 0-16,-1 0 0,1 0 16</inkml:trace>
  <inkml:trace contextRef="#ctx0" brushRef="#br0" timeOffset="180947.75">22013 7472 0,'-21'0'0,"0"0"16,0 0 0,0 0-16,21 21 46,21-21-46,0 0 0,0 0 16,0 0-16,22 0 0,-1 0 16,0-21-16,1 0 0,20 21 0,1-21 15,20 21-15,-20-22 0,-1 1 16,22 21-16,-22-21 0,22 0 16,-21 21-16,-1-21 0,1 21 0,-1 0 15,-21-21-15,1 21 0,-22 0 0,21 0 16,-21-22-16,1 22 0,-44 0 47,1 0-32,0 0-15,-21 22 0,21-22 0,-22 21 16,1-21-16,0 21 0,-1 0 16,-20-21-16</inkml:trace>
  <inkml:trace contextRef="#ctx0" brushRef="#br0" timeOffset="181287.56">22034 7705 0,'0'0'16,"-21"21"-16,0-21 0,0 0 16,42 0 15,0 0-31,0 0 15,1 0-15,-1 0 0,21-21 16,0 21-16,22-21 0,-22-1 0,22 22 16,-1-21-16,1 21 0,-1-21 15,22 0-15,-22 21 0,-20-21 0,20 21 16,1 0-16,-22 0 0,-21-21 0,22 21 16,-22 0-16,0 0 0,0 0 15,-21-22 32,-21 22-31,0 0-16,0 0 15</inkml:trace>
  <inkml:trace contextRef="#ctx0" brushRef="#br0" timeOffset="182821.69">18605 1820 0,'-21'0'0,"0"0"16,0 0-16,0 0 0,0 0 15,-1 0-15,1 0 16,0 0-16,0 0 0,0 0 0,0 0 15,-22 22-15,22-22 0,0 0 0,0 0 16,0 0-16,-1 0 16,1 0-16,42-22 62,1 22-62,-1 0 0,21 0 0,0-21 16,1 21-16,-1-21 0,22 0 15,-1 21-15,1-21 0,-1 0 16,1 21-16,-1-22 0,1 1 0,-1 0 16,233-42-1,-232 63-15,63-43 16,-64 43-16,1-21 0,-22 21 16,1 0-16,-1 0 0,-21-21 0,21 21 15,-20 0-15,-1 0 16,-42 0 31,-1 0-47,1 0 15,0 0-15,0 0 16,0 21-16,0-21 0,-1 0 0,-20 21 16</inkml:trace>
  <inkml:trace contextRef="#ctx0" brushRef="#br0" timeOffset="185239.84">18288 1990 0,'0'0'0,"-21"21"0,0-21 16,-22 21-16,22-21 15,0 0-15,21 21 0,-21-21 0,42 0 32,0 0-32,0 0 15,22 0-15,-22 0 0,42 0 0,-20-21 16,20 0-16,1 21 0,-1-21 16,22 0-16,-22 21 0,22-22 0,-22 1 15,22 0-15,0 21 16,-22-21-16,22 0 0,0 21 0,-22-21 15,22-1-15,42 1 0,-64 21 16,1 0-16,-22-21 0,0 21 16,1 0-16,-22-21 0,0 21 0,0 0 15,0 0-15,-42 0 32,-21 0-17,21 0-15,-22 21 0,-20-21 0,-1 21 16,1 0-16,-1-21 0,1 22 15,-22-1-15,1-21 0,-1 21 0,0 0 16,22 0-16,-22 0 0,0-21 16,22 22-16,-1-1 0,1-21 15,21 0-15,-1 21 0,22-21 0,0 0 16,0 0-16,42 0 31,0 0-31,21-21 0,1 21 0,20-21 16,-20-1-16,20 22 0,1-21 15,-1 0-15,22 0 0,63-21 16,-63 20-16,-1 1 0,-20 21 16,20-21-16,-20 0 0,-1 0 15,-20 0-15,20-1 0,-20 22 0,-22-21 16,21 21-16,-42-21 16,-21 21-1,0 0-15,-22 0 0,1 0 16,-21 0-16,-1 21 0,1-21 0,-1 21 15,-21-21-15,22 22 0,-22-1 16,22-21-16,-22 21 0,22 0 0,-22 0 16,21-21-16,1 21 0,-1 1 15,1-22-15,-1 21 0,22-21 0,21 0 16,0 0-16,0 0 0,-1 0 0,22 21 16,-21-21-16,42 0 31,1-21-31,20 0 15,-21 21-15,21-22 0,1 22 0,-1-21 16,22 0-16,-1 21 0,1-21 16,-1 0-16,1 0 0,84-22 15,-64 43-15,1-21 0,-21 0 0,-1 0 16,1 21-16,-1-21 0,1-1 16,-22 22-16,0 0 0,-21 0 0,22 0 15,-64 0 1,-22 0-16,22 0 15,-21 22-15,-22-22 0,22 21 16,-22 0-16,-20-21 0,20 21 0,-84 21 16,63-20-16,1-1 15,-1 0-15,0 0 0,1 0 16,-22-21-16,0 21 0,21 1 0,1-1 16,-1 0-16,22-21 0,20 0 15,1 21-15,0-21 0,20 0 16,44 0-1,-1 0-15,0 0 0,21-21 16,22 21-16,-1-21 0,1 21 16,-1-21-16,22-1 0,0 22 0,-22-21 15,22 0-15,-1 0 0,1 21 16,-21-21-16,20 0 0,-20 21 0,84-22 16,-85 1-16,1 0 15,-22 21-15,1 0 0,-1-21 16,-21 21-16,21 0 0,-20 0 0,-1 0 15,-21-21-15,-21 21 32,-22 0-32,22 21 0,-42 0 15,20-21-15,-20 21 0,-1-21 0,-20 21 16,20 1-16,-21-1 0,22-21 0,-22 21 16,-63 21-16,63-21 15,22-21-15,-1 22 0,1-22 0,21 0 16,-1 21-16,1-21 15,21 0-15,0 0 0,42 0 32,21 0-32,0 0 0,1 0 0,20 0 15,1 0-15,-1 0 0,1-21 0,20 21 16,-20 0-16,21-22 0,-1 22 16,-20 0-16,20-21 0,-20 21 0,-1 0 15,1-21-15,-1 21 0,-20 0 16,63 0-16,-85-21 0,21 21 15,-21 0-15,0 0 0,-42 0 32,-21 0-32,0 21 0,-1-21 15,-20 21-15,-1 0 0,1-21 16,-22 22-16,0-1 0,1 0 0,-1 0 16,0 0-16,-20-21 0,20 21 15,-21 1-15,21-1 0,1 0 0,-1-21 16,22 21-16,-22-21 0,43 21 15,20-21-15,1 0 0,42 0 16,22 0 0,-22 0-16,21-21 0,22 21 15,-1-21-15,22 21 0,-22-21 0,22 0 16,0 21-16,-1-22 0,1 1 16,21 0-16,-21 21 0,-1-21 15,-20 21-15,20-21 0,-20 0 0,-1 21 16,1 0-16,-22-22 0,1 22 15,-1 0-15,-21 0 0,0 0 0,-42 0 32,0 0-32,-21 0 0,-1 0 0,-20 0 15,-1 22-15,-20-1 0,20-21 0,-21 21 16,1 0-16,20-21 0,-20 21 16,-1 0-16,0-21 0,22 22 0,-22-1 15,22-21-15,20 21 0,-20-21 16,20 0-16,22 0 0,0 0 15,0 0-15,42 0 16,21 0-16,-20 0 16,20 0-16,21 0 0,-20-21 0,20 21 15,1-21-15,20 21 0,-20-22 16,-1 1-16,22 21 0,63-42 16,-84 42-16,20-21 0,-20 21 15,-22-21-15,22-1 0,-22 22 0,0 0 16,-20-21-16,-1 21 0,0 0 15,-42 0 1,0 0-16,-22 0 0,1 0 16,-22 0-16,1 0 15,-1 0-15,1 0 0,-1 0 0,1 21 16,-22-21-16,1 22 0,20-22 0,-21 21 16,1-21-16,-1 21 0,22-21 15,-22 21-15,-84 0 16,147-21-16,1 0 0,0 0 15,42 0 1,22 0-16,-1 0 16,21 0-16,1 0 0,-1-21 0,22 0 15,0 21-15,-22-21 0,43 0 16,-21-1-16,-1 22 0,1-21 0,0 0 16,-22 21-16,22-21 0,-22 0 15,-20 21-15,20-21 0,-20 21 16,-22 0-16,21-22 0,-84 22 31,-1 0-31,1 0 0,-21 0 16,20 0-16,-20 22 0,-1-22 0,1 0 15,-1 21-15,-20-21 0,20 21 16,1 0-16,-43 0 16,-21 0-16,63-21 0,22 22 15,-22-22-15,22 0 0,21 0 0,-21 21 16,63-21-1,0 0 1,0 0-16,43 0 0,-22 0 0,0-21 16,22-1-16,-1 22 0,64-42 15,-63 42-15,-1-21 0,-20 21 16,20 0-16,-21-21 0,1 21 16,-22 0-16,0 0 0,0 0 0,-21-21 15,-21 21 1,0 0-16,0 0 15</inkml:trace>
  <inkml:trace contextRef="#ctx0" brushRef="#br0" timeOffset="189228.82">20151 1228 0,'0'-21'78,"21"21"-47,-21-22-31,0 1 32,21 0-17,-21 0-15,21 21 16,-21-21-16,21 21 0,0-21 15,1-1 1,-1 22-16,-21-21 0,21 21 16,-21-21-16,21 21 0,0-21 15,0 0-15,1 21 0,-1 0 16,0-21-16,0-1 0,0 22 16,0-21-16,1 21 0,-1-21 0,0 21 15,0-21-15,0 0 16,0 21-16,22-21 0,-43-1 15,21 22-15,0-21 0,0 21 16,0-21-16,1 21 0,-1-21 0,0 0 16,0 21-16,21-21 15,-20 21-15,-1-22 0,0 22 16,0-21-16,0 21 0,0-21 0,1 21 16,-1 0-16,0-21 0,21 0 0,-21 21 15,1 0-15,-1-21 0,21 21 0,-21-22 16,0 22-16,22 0 0,-22-21 15,21 21-15,-21 0 0,1-21 0,20 21 16,0 0-16,-21-21 0,22 21 16,-22 0-16,21 0 0,-21-21 15,1 21-15,20-21 0,-21 21 16,21 0-16,-20 0 0,-1-22 0,0 22 16,21 0-16,-21 0 0,1-21 15,-1 21-15,21 0 0,-21 0 0,0-21 16,1 21-16,20 0 0,-21 0 15,0 0-15,0 0 0,1-21 0,20 21 16,-21 0-16,0 0 0,0 0 0,22 0 16,-22 0-16,21 0 0,-21 0 15,22 0-15,-22 0 0,21 0 16,1 0-16,-22 0 0,21 0 16,0 0-16,-20 0 0,20 0 0,0 0 15,1 0-15,-22 0 0,21 0 16,0 0-16,-20 0 0,20 0 0,21 0 15,-41 0-15,20 21 16,-21-21-16,21 0 0,-20 0 0,20 0 16,0 0-16,-21 21 0,22-21 15,-22 0-15,21 0 0,-21 0 0,1 0 16,20 0-16,-21 21 0,0-21 16,22 0-16,-1 0 0,-21 0 15,21 0-15,-20 0 0,20 22 16,-21-22-16,21 0 0,1 0 15,-1 0-15,0 0 0,-20 21 0,20-21 16,0 0-16,-21 0 0,22 0 16,-22 0-16,21 21 0,1-21 15,41 21 1,-63-21-16,1 0 0,-1 0 0,0 21 16,0-21-16,0 0 0,22 21 15,-1-21-15,0 22 16,1-22-16,-22 0 0,0 21 15,21-21-15,-21 21 0,1-21 0,62 42 16,-41-42 0,-22 21-16,21 1 0,-21-22 15,43 42-15,-22-21 0,-21-21 16,22 21-16,-22 0 0,21 1 16,-21-1-16,22 0 0,-22 0 0,0 0 15,0 0-15,21 1 0,-20-1 16,-1 0-16,0 0 0,21 0 0,-21 0 15,1 1-15,-1-1 0,0 0 16,21 0-16,-21 0 0,43 0 16,-43 1-16,0-1 0,0 0 0,22 0 15,-22 0-15,0 0 16,0 1-16,22-1 0,-22 0 0,21 0 16,-21 0-16,0-21 15,-21 21-15,22 1 0,-1-22 0,-21 21 16,21-21-16,-21 21 0,21-21 0,-21 21 15,21 0-15,0 0 16,1 1-16,-1-1 16,-21 0-16,21 0 0,0-21 15,-21 21-15,21 0 0,-21 1 0,21-22 16,1 21-16,-1 0 0,-21 0 16,42 21-16,-21-20 15,0-1-15,-21 0 0,22 0 0,-1 0 16,0 0-16,-21 1 15,21-1-15,0 0 0,-21 0 0,21 0 16,1 0-16,-1 1 0,-21-1 16,21 0-16,0-21 0,21 63 15,-42-41-15,0-1 0,22 0 16,-1 0-16,0 0 0,-21 0 16,0 1-16,21-1 0,0 0 0,-21 0 15,21 0-15,-21 0 0,22 1 16,-1-1-16,-21 0 0,0 21 15,21-21-15,-21 1 0,21-1 0,-21 0 0,0 0 16,0 0-16,21 0 0,-21 1 16,21 20-16,-21-21 0,0 0 15,0 0-15,22 1 0,-1-1 0,0 21 16,-21-21-16,21 0 0,0 1 16,0-22-16,-21 21 0,22 0 0,-1 0 15,-21 0-15,21 0 16,0 22-16,0-22 0,-21 0 15,0 0-15,0 0 0,0 1 16,0-1-16,0 0 0,0 0 0,0 0 16,0 0-16,0 1 0,0-1 15,-21 21-15,21-21 0,0 0 0,0 1 16,-21-1-16,21 0 0,-21 0 16,21 21-16,-21-20 0,21-1 15,0 0-15,0 0 0,-22 0 0,22 0 16,-21 1-16,21-1 0,0 0 0,0 0 15,-21 21-15,21-20 0,-21-1 16,0 42-16,0-42 0,-1 22 16,22-22-16,-21 0 0,0 21 0,0-20 15,21-1-15,-21 0 0,21 0 16,-21 21-16,-1-20 0,22-1 0,-21-21 16,21 21-16,0 0 0,0 0 15,-21 0-15,0 1 0,21-1 0,-21 0 16,21 0-16,0 0 0,-21 0 15,21 1-15,-22-1 0,22 0 16,0 0-16,-21-21 0,0 21 0,21 0 16,-21 1-16,21 20 15,-21-21-15,0 0 0,-1 0 0,22 1 0,-21-1 16,21 0-16,-21 0 0,0 0 16,21 0-16,-21 1 0,21-1 0,-21 0 15,-1 0-15,1 0 0,0 0 16,0 1-16,21-1 0,-21-21 0,0 21 15,-1 0-15,1 0 0,0 0 0,21 1 16,-21-22-16,0 21 0,0 0 16,-1 0-16,22 0 0,-21-21 15,0 21-15,0 1 0,0-1 0,21 0 16,-43 0-16,22 0 0,0 0 16,0 1-16,0-1 0,0 0 0,-1-21 15,1 21-15,0 0 0,21 0 16,-21-21-16,-21 43 0,42-22 15,-22 0-15,1 0 0,0 0 16,21 1-16,-21-1 0,21 0 0,-21 0 16,0-21-16,21 21 0,-22 0 15,1 1-15,0-1 0,21 0 0,-21 0 16,0 0-16,0 0 0,-1-21 0,1 22 16,0-1-16,0 0 0,-21 21 15,42-21-15,-22 1 0,1-22 16,0 21-16,0 0 0,0-21 0,21 21 15,-21-21-15,-1 21 0,1 0 16,0-21-16,0 22 0,0-22 16,21 21-16,-21-21 0,-1 21 0,1-21 15,0 21-15,0-21 16,21 21-16,-21-21 0,0 21 0,-1-21 16,1 22-16,-21-1 15,21 21-15,0-21 0,-1 0 16,1-21-16,0 22 0,0-22 0,21 21 15,-42 0-15,20 0 16,1-21 0,21 21-16,-21-21 15,0 21 1,0-21-16,0 0 0,-1 0 16,22 22-16,-21-22 0,0 21 15,0 0-15,0-21 16,0 21-16,-1 0 15,1-21-15,21 21 16,-21-21 0,0 22-16,0-22 15,0 21-15,-1 0 16,1-21 0,21 21-1,-21-21 16,21-21 16,0 0-31,0 0-16,21-1 16,-21 1-16,21 0 0,-21 0 15,22 0-15,-1 21 0,-21-21 0,42-22 16,-42 22-16,21 0 0,0 0 15,-21 0-15,22-1 0,-1 1 0,-21 0 16,21 0-16,0 0 0,0 0 0,-21-1 16,21 1-16,1 0 0,-22 0 15,21 0-15,-21 0 0,21 21 16,0-22-16,0 1 0,-21 0 16,21 21-16,1 0 15,-22-21-15,0 42 63,0 0-63,0 0 15,0 1-15,0-1 16,0 0-16,0 0 0,-22-21 16,22 21-16,-21 0 0,21 1 15,-21-1-15,0-21 0,21 21 0,-21 0 16,21 0-16,-21 0 15,-1 1-15,1-22 0,21 21 0,0 0 16,-21-21-16,21 21 0,-21 0 0,0-21 16,21 21-16,-21-21 0,21 22 15,-22-1-15,22 0 16,-21-21-16,21 21 0,0 0 31,21-21 79,1 0-110,-1 0 15,0 0-15,0 0 0,0 0 16,0 0-16,1 0 0,20 0 0,-21 0 15,0 0-15,0 0 0,1 0 0,20 0 16,-21 0-16,0 0 0,0 0 0,22 0 16,-22 0-16,0 0 0,0 0 15,0 0-15,1 0 0,-1 0 16,0 0-16,0 0 16,0 0-16,-21 21 15,21-21-15,1 0 16,-1 0-1,0 0-15,-21-21 94,-21 0-94,0 0 16,-1 0-16</inkml:trace>
  <inkml:trace contextRef="#ctx0" brushRef="#br0" timeOffset="192603.51">19897 10393 0,'0'-21'0,"0"0"16,21-1-16,-21 1 15,0 0-15,21 21 16,-21-21-16,0 0 16,0 0-1,0-1 1,-21 44 15,0-1-15,21 0-16,-22 0 0,22 21 15,0-20-15,-21 20 0,21-21 0,-21 21 16,0 1-16,21-1 0,-21 0 0,0 1 16,-1-1-16,1 0 0,0 1 15,21 20-15,-42-20 0,42-1 0,-43 21 16,22-20-16,0 20 0,0 1 15,-21 42-15,20-43 16,1-21-16,-21 64 0,0-63 16,42 20-16,-22-42 0,-20 64 15,42-64-15,-21 0 0,21 0 16,0 1-16,0-44 31,21 1-31,0 0 0,0 0 16,1 0-16,-22-22 0,21 22 15,0-21-15,0 0 0,0-22 0,43-42 16,-43 43-16,0-1 16,0 1-16,22-1 0,-22 1 15,21-22-15,-21 22 0,0-1 0,1 1 16,20-1-16,0-42 0,-21 43 16,1 20-16,-22 1 0,21 21 15,-21-21-15,21 20 0,-21 1 0,0 0 16,0 0-16,0 0 0,0 0 15,0 42 17,-21 0-17,0 0-15,-1 21 0,22 1 16,-21-1-16,0 0 0,21 1 16,-21 20-16,0 1 0,-22-22 0,22 22 15,0-22-15,0 21 0,-43 86 16,64-86-16,-21 1 15,0-22-15,0 21 0,0-20 0,21 20 16,-21-20-16,-1-1 0,1 0 16,0 1-16,21-22 0,0 21 0,-21-21 15,21 0-15,-21 1 0,21-44 32,0 1-17,0 0-15,0 0 0,0 0 16,0-22-16</inkml:trace>
  <inkml:trace contextRef="#ctx0" brushRef="#br0" timeOffset="194669">27284 847 0,'0'0'0,"21"-21"15,-21-1-15,0 1 16,0 0-16,21 0 0,-21 0 16,0 0-1,0 42 16,-21 0-31,0 0 0,0 21 0,21 22 16,-22-22-16,1 22 0,0-1 16,21 1-16,-21-22 0,0 22 0,0-1 15,-22-21-15,22 22 0,0-22 16,0 1-16,-22 62 16,1-41-16,21-43 0,21 0 15,-21 0-15,21 1 0,0-1 0,0-42 31,0-1-15,21 1-16,0 0 0,0-21 0,-21 21 16,21-22-16,22 1 0,-22 0 0,0-1 15,0-20-15,22 20 0,-22-20 16,21-1-16,-21 1 0,22-1 16,-22-20-16,21 20 0,-21 1 0,0 20 15,1-20-15,-1 42 0,0-22 0,-21 1 16,0 21-16,21 0 15,-21 42 1,-21 0-16,0 21 16,0 1-16,-1 20 0,1 1 15,-21-1-15,21 1 0,-22-1 16,1 1-16,0-1 0,21-20 0,-22 20 16,-41 43-16,41-64 15,1 1-15,21-1 0,-22 0 0,22-21 16,0 22-16,-21-1 15,42-21-15,-21-21 0,21 21 0,0-42 32,0 0-32,21-21 15,0 21-15,0-1 0,0 1 16,22-21-16,-22 0 0,21-1 16,-21 1-16,22 0 0,-1-22 15,43-42-15,-43 43 0,-21-1 16,21 1-16,1-1 0,-1 22 15,-21-22-15,0 22 0,1 21 0,-1 0 16,0 0-16,-21-1 16,21 22-16,-21 22 15,0-1-15,0 21 0,-21 0 16,0 1-16,0 20 0,-22 1 16,22-1-16,0 1 0,-21-1 0,-1 1 15,1-22-15,0 22 0,20-1 0,-20-21 16,0 22-16,-1-22 0,1 1 15,21-1-15,0 0 0,0-21 16,-1 22-16,1-22 0,0 0 16,21 0-16,-21-21 15,21-21 1,21 0-16,0 0 16,0-22-16,1 22 0,20-21 0,-21 0 15,21-22-15,1 22 0,-22-22 0,21 22 16,1-43-16,-1 22 15,0-1-15,22-20 0,-43 20 0,21-21 0,1 22 16,-1-1-16,-21 22 0,0-21 16,22 20-16,-43 22 0,21 0 15,-21 0-15,0 0 0,-21 63 32,-1-21-32,1 21 0,-21 22 15,21-1-15,-22 1 0,1-1 0,0 22 16,-1 0-16,1-22 0,0 1 15,-1 20-15,-20-20 0,21-22 0,-1 22 16,1-1-16,21-20 0,-22-1 16,22 0-16,0-21 0,0 22 15,0-22-15,21 0 0,0 0 16,0-42 0,21 0-1,0 0-15,0-22 0,0 1 16,22 0-16,-1-1 0,0-20 15,1 21-15,-1-22 0,0 1 0,1-1 16,20-21-16,-20 1 0,-1 20 16,0-20-16,-21 20 0,22 1 0,-22-1 15,0 22-15,0-1 0,-21 22 16,0 0-16,0 0 0,0 42 16,-42 0-1,21 0-15,0 22 0,-1-1 0,1 0 16,0 1-16,0-1 0,21 0 15,-21 22-15,0-1 16,21-20-16,0-1 0,0-21 16,0 0-16,-22 1 0,1-1 0,0 0 15,21 0-15</inkml:trace>
  <inkml:trace contextRef="#ctx0" brushRef="#br0" timeOffset="201427.36">20405 10668 0,'-22'-21'16,"22"0"-16,0 0 16,-21 21-1,21-22-15,0 1 0,0 0 16,0 0-16,-21 21 0,21-21 16,0 0-16,-21-1 0,21 1 15,0 0-15,0 0 0,-21 0 16,21 0-16,0-1 15,-21 22 1,21 22 15,0-1-15,0 0-16,0 0 0,0 0 0,0 0 16,0 1-16,0 20 0,0-21 15,0 0-15,0 22 0,0-22 0,0 21 16,0-21-16,0 22 0,0-1 0,-22-21 15,22 21-15,0 1 0,0-1 16,0-21-16,0 22 0,-21-1 16,21 0-16,0 1 0,0-1 0,0-21 15,0 21-15,0 1 0,-21-1 0,21 0 16,0-20-16,-21 20 0,21 0 16,0-21-16,0 22 0,0-22 0,0 21 15,0 1-15,0-22 0,21-21 16,0 0-1,0 0-15,1 0 0,-1 0 16,0-21-16,0-1 0,0 1 0,-21 0 16,43 0-16,-22-21 0,0 20 15,0-20-15,0 21 0,0-21 16</inkml:trace>
  <inkml:trace contextRef="#ctx0" brushRef="#br0" timeOffset="201796.16">20024 11049 0,'42'0'16,"-21"0"0,0-21-16,22 21 0,-22 0 15,21-21-15,0 0 0,-20 21 0,20 0 16,0 0-16,1-22 0,-22 22 0,21 0 16,-21 0-16,0 0 15,1 0-15,-1 0 47</inkml:trace>
  <inkml:trace contextRef="#ctx0" brushRef="#br0" timeOffset="202871.31">21167 11345 0,'21'-21'0,"0"0"16,-21 0-16,0 0 16,21 0-16,-21-1 15,0 1-15,0 0 16,0 0-16,0 0 16,0 0-16,0-1 0,0 1 15,0 0-15,-21 0 0,0 21 16,21-21-16,-21 21 0,-1-21 15,1 21-15,0 0 0,0 0 16,-21 0-16,20 0 16,1 0-16,0 0 15,0 0-15,0 0 0,0 21 0,-1-21 0,22 21 16,-21 0-16,0 0 0,0 0 0,21 1 16,0-1-16,-21 0 0,21 21 15,-21-21-15,21 1 0,0 20 0,0-21 16,0 0-16,0 22 0,0-22 0,0 0 15,0 0-15,0 0 0,0 0 0,21 1 16,-21-1-16,21 0 0,0 0 16,0 0-16,0 0 15,1 1-15,-1-22 0,0 0 16,0 0-16,0 0 0,0 0 16,1 0-16,-1 0 15,0-22-15,0 22 0,0-21 0,0 0 16,-21 0-16,22 0 0,-1 0 0,0-1 15,0 1-15,21-42 16,-42 20-16,22 22 0,-1-21 0,0 0 16,-21-1-16,21 1 0,0 0 0,-21-1 15,0 1-15,21 0 0,-21-1 16,22 1-16,-22-22 0,0 22 16,0 0-16,0-1 0,0 1 0,0 0 15,0-1-15,0 1 0,0 21 0,-22-21 16,1 20-16,21 1 0,0 0 15,-21 0-15,0 0 0,21 0 16,-21 21-16,0 21 31,21 0-15,0 0-16,-22 0 0,22 0 16,0 22-16,0-22 0,0 21 15,0-21-15,0 22 0,0-22 16,0 85-16,0-64 0,0-21 15,0 22-15,0-22 0,22 21 16,-22-21-16,21 22 0,-21-22 16,21 21-16,-21-21 0,21 43 15,-21-22-15,21-21 0,-21 0 16,0 1-16,21 20 0,-21-21 0,22 0 16,-22 0-16,21 1 0,-21-1 0,0 0 15,21 0-15,-21 0 0,21 0 0,0 1 16,0-22-16,1 21 15,-1-21-15,0 0 0,0 0 0,0 0 16,0 0-16,1 0 16,-1 0-16,0 0 0,0 0 0,0-21 15,0-1-15,1 22 16,-1-21-16,-21 0 0,21 21 16,0-21-16,-21 0 15,0 0 1,0-1-1,0 1-15</inkml:trace>
  <inkml:trace contextRef="#ctx0" brushRef="#br0" timeOffset="203901.24">17907 7811 0,'0'0'0,"63"0"15,-20 0-15,-1-22 0,22 22 0,-22 0 16,21 0-16,-20-21 0,-1 21 16,0 0-16,1 0 0,-1 0 0,0 0 15,-20-21-15,-1 21 0,0 0 0,0 0 16,0 0-16,-42 0 31,0 0-15,0 0-16</inkml:trace>
  <inkml:trace contextRef="#ctx0" brushRef="#br0" timeOffset="204192.07">17589 7938 0,'22'0'16,"-1"0"-16,21 0 0,-21 0 0,22 0 16,-1 0-16,-21 0 0,21 0 0,22-22 15,-22 22-15,22 0 0,-22-21 16,22 21-16,-1 0 0,-21-21 0,22 21 15,-22 0-15,22 0 0,-43 0 16,21 0-16,-21-21 0,1 21 16,-1 0-16,0 0 31,-21 21-15</inkml:trace>
  <inkml:trace contextRef="#ctx0" brushRef="#br0" timeOffset="205360.4">22267 10329 0,'0'0'0,"-21"0"0,21-21 31,21 21-31,0-21 15,1 21-15,-1 0 0,21-21 0,0 0 16,1 21-16,-1-21 0,0 21 0,22 0 16,-22-22-16,1 22 0,-1 0 15,-21 0-15,21 0 0,-42-21 0,22 21 16,-44 0 0,1 0-1,-21 21-15,0-21 0,-1 0 0,1 22 16,-22-22-16,22 0 0,0 0 15,-22 0-15,22 21 0,0-21 0,20 0 16,-20 0-16,21 0 0,0 0 0,0 0 16,-1 0-16,22 21 47,22-21-32,-1 21-15,0-21 0,-21 21 16,21 0-1,-21 1-15,21 20 0,0-21 16,-21 0-16,0 0 0,0 22 0,0-1 16,0 0-16,0-20 0,0 20 15,0 21-15,0-20 0,0-1 0,0 0 16,0 1-16,0-1 0,-21 22 0,21-22 16,0 21-16,0-20 0,0 20 15,0-20-15,0 20 0,0-21 0,0 22 16,0-22-16,0 1 0,0 20 15,21-21-15,1 1 0,-22-22 16,21 21-16,0 1 0,0-22 0,0 21 16,0-21-16,1 0 0,-1 1 0,0-1 15,21-21-15,-21 0 0,1 0 16,-1 0-16,21 0 0,-21 0 0,0 0 16,1 0-16,20-21 0,-21-1 0,0-20 15,0 21-15,1 0 0,-1-22 16,-21 1-16,42-21 0</inkml:trace>
  <inkml:trace contextRef="#ctx0" brushRef="#br0" timeOffset="206051.01">23241 10753 0,'0'-21'0,"0"-22"15,0 22-15,0 0 16,0 0-16,0 0 16,21-1-16,0 22 15,0-21-15,1 21 0,20 0 16,-21 0-16,0 0 0,0 0 15,1 0-15,20 0 0,-21 21 0,-21 1 16,21-1-16,-21 0 0,21 21 0,-21-21 16,0 1-16,0 20 0,-21-21 15,0 0-15,0 22 0,-21-22 0,20 0 16,-20 0-16,0 0 0,21 0 16,-22 1-16,22-1 0,-21 0 15,21-21-15,21-21 31,21 0-15,0 21-16,0 0 0,0-22 0,0 22 16,1 0-16,-1-21 0,0 21 15,0 0-15,21 0 0,-20 0 16,20 0-16,-21 0 0,0 0 0,22 0 16,-22 21-16,0-21 0,0 22 0,0-1 15,0 0-15,1 0 0,-22 0 16,21 22-16,-21-1 0,0 0 15,0-21-15,0 1 0,-21 20 0,-1-21 16,1 0-16,-21 0 0,21 1 16,0-1-16,-22 0 0,22 0 15,-21 0-15,21 0 0,-22-21 0,22 0 0,-21 22 16,21-22-16,-22 0 0,22 0 16,0 0-16,-21 0 0,20-22 15,1 22-15,0-21 0,21 0 0,-21 21 16,0 0-16,21-21 0,0 0 31,0 0-15,0-1-16,21 1 15,0 21-15,-21-21 0</inkml:trace>
  <inkml:trace contextRef="#ctx0" brushRef="#br0" timeOffset="206683.65">23685 10139 0,'0'0'0,"0"-21"16,22 0-16,-1 21 15,0 0-15,0-22 0,0 22 16,0 0-16,22 0 0,-22-21 0,21 21 16,1-21-16,-1 21 0,-21 0 15,21 0-15,1-21 0,-1 21 16,-21 0-16,22 0 0,-22 0 0,0 0 16,0 0-16,0 0 0,0 0 15,1 0-15,-22 21 16,21 0-16,-21 0 15,0 1-15,0-1 16,21 0-16,-21 0 0,0 21 0,21-20 16,-21 20-16,0 0 0,0 1 15,0-1-15,0 0 0,0 22 16,21-22-16,-21 22 0,0-22 0,21 21 0,-21 1 16,22-22-16,-22 22 0,21-22 0,0 0 15,-21 22-15,21-1 16,0-20-16,-21 20 0,21-20 0,1 20 15,-1-21-15,-21 1 0,0 20 0,0-20 16,0-1-16,0 0 0,0 1 0,0-1 16,0 0-16,0 1 0,0-1 15,0-21-15,0 21 0,-21 1 0,21-22 16,-22 21-16,1-21 0,21 1 0,-21-1 16,0 0-16,21 0 0,-21-21 0,0 0 15,-22 21 1,-41-21-16,41 0 15,22 0-15,-21 0 0,21 0 0,-1 0 16,1 0-16,0 0 0,0 0 16,21-21-1</inkml:trace>
  <inkml:trace contextRef="#ctx0" brushRef="#br0" timeOffset="214520.36">22140 6138 0,'0'-21'15,"0"0"-15,-21 21 16,21-21-16,-21 21 0,21-21 15,-21 21 1,0 0-16,-1 0 0,1 21 0,21 0 16,-63 21-16,42-20 15,-1-1-15,1 21 0,0 0 0,21-20 16,0 20-16,-21 0 0,21-21 16,0 22-16,0-22 0,0 0 15,21 0-15,0-21 0,0 21 0,1-21 16,-1 0-16,0 0 0,0 0 0,0 0 15,22 0-15,-22-21 0,0 21 16,0-21-16,0 0 0,0 0 0</inkml:trace>
  <inkml:trace contextRef="#ctx0" brushRef="#br0" timeOffset="-199915.32">24744 4106 0,'0'-21'15,"0"0"17,0 0-32,0 0 15,0 0 16,0-1-15,0 1 0,0 0-1,0 42 48,21-21-63,-21 21 0,0 1 15,0-1-15,0 0 0,0 0 0,0 21 16,0-20-16,0-1 0,0 21 0,0-21 16,0 22-16,0-22 15,0 21-15,0-21 0,0 0 0,0 22 0,0-22 16,0 0-16,0 0 0,0 0 16,0 1-16,0-1 15,0-42 48,0-1-63,0 1 0,0 0 0,0 0 15,0 0-15,0 0 0,0-22 0,0 22 16,0 0-16,0-43 16,0 22-16,0 21 0,0 0 0,0-22 15,0 22-15,0 0 0,-21 0 16,21 0-16,0 0 0,-21-1 15,21 44 17,0-1-17,0 0-15,0 21 0,0-21 0,0 22 16,0-22-16,0 21 0,0-21 16,0 85-16,0-85 15,0 1-15,0-1 0,0 0 0,0 0 16,0 0-16,0 22 15,0-22-15,0 0 16,0-42 31,0 0-47,0-1 16,0 1-16,0 0 0,0 0 15,0 0-15,0-22 0,21 22 0,-21 0 16,0-21-16,0 21 0,0-22 0,21 22 15,-21 0-15,0 0 0,0 0 16,0-1-16,0 1 0,0 42 31,0 1-15,0-1-16,21 0 0,-21 21 0,0-21 16,0 22-16,0-22 0,0 0 15,0 0-15,0 22 0,0-22 0,0 0 16,0 0-16,0 0 15,0 0-15,0 1 32,0-44-17,0 1 1,0 0-16,0 0 16,0-21-16,0 20 0</inkml:trace>
  <inkml:trace contextRef="#ctx0" brushRef="#br0" timeOffset="-197565.66">25040 3789 0,'0'0'0,"0"-21"16,0 0 15,0-1-31,0 1 16,0 0-16,0 0 16,0 0-1,-21 21-15,0-21 0,0 21 16,-1 0-16,1 0 0,0-22 15,0 22-15,0 0 0,0 0 16,-1 0-16,1 0 0,-21 0 0,21 0 16,0 0-16,-1 0 0,1 0 15,0 0-15,0 0 0,-21 0 0,20 0 16,-41 22 0,42-1-16,21 0 0,-21-21 15,-1 21-15,1 0 0,0-21 0,21 21 16,-21 1-16,21-1 0,-21 0 15,0 0-15,21 0 0,0 0 16,0 1-16,-22-1 0,22 0 0,-21 21 16,0 1-16,21-22 0,0 0 15,-21 21-15,21 22 16,-21-43-16,21 0 0,0 0 0,0 0 16,0 1-16,0-1 15,0 0-15,0 0 0,0 0 0,0 0 0,0 1 16,0-1-16,0 0 0,0 0 0,0 21 15,0-20 1,0-1-16,0 0 0,0 0 16,0 0-16,21 0 15,0-21-15,-21 22 0,21-1 16,0 0-16,1-21 16,-22 21-16,21-21 0,0 21 15,0-21-15,0 21 0,0-21 16,1 0-16,-1 22 0,0-22 15,0 0-15,0 0 0,0 0 0,1 0 16,-1 0-16,0 0 0,0 0 16,0 0-16,0 0 0,1 0 15,20 0-15,0 0 16,-21 0-16,1 0 16,-1 0-16,0 0 0,0-22 0,0 22 15,0 0-15,1-21 0,-22 0 0,21 21 16,0-21-16,0 0 0,0 21 15,0-21-15,1 21 0,-1-22 16,0 1-16,-21 0 0,21 0 16,0 0-16,0 0 0,-21-1 15,22 1 1,-1 0-16,-21 0 0,0 0 16,0 0-16,21-1 0,-21 1 15,0 0-15,21 0 0,-21 0 16,0 0-16,0-1 0,0 1 15,0 0-15,0 0 0,0 0 16,0 0-16,0-1 0,0 1 16,0 0-16,0 0 0,0 0 15,0 0-15,0-1 0,0 1 16,0 0-16,0 0 16,-21 21-16,21-21 15,-21 0-15,0-1 0,21 1 16,-22 0-16,1 0 15,21 0 1,-21 21-16,21-21 16,-21 21-16,0 0 0,21-22 15,-21 22-15,-1 0 0,22-21 16,-21 0-16,0 21 16,0 0-16,0-21 0,0 21 15,-1 0-15,1-21 16,0 21-16,0 0 15,0 0-15,0-21 16,-1 21 0,1 0-16,0 0 0,0 0 0,0 0 15,0 0-15,-1 0 16,1 0-16,0 0 16,0 0-16,0 0 0,0 0 15,-1 0-15,1 0 0,0 0 16,0 21-16,0-21 0,21 21 15,-21-21-15,-1 0 0,1 21 0,0-21 16,0 21-16,21 0 16,-21-21-16,21 22 0,-21-22 15,21 21-15,-22 0 16,22 0-16,0 0 0,-21-21 16,21 21-16,0 1 0,-21-1 15,21 0-15,-21 0 16,21 0-16,0 0 0,0 1 0,0 20 15,0-21-15,-21 0 0,21 0 16,0 1-16,0-1 0,0 0 16,-21 0-16,21 0 0,0 0 15,0 1-15,0-1 0,0 0 0,0 0 16,0 0-16,0 0 0,0 1 16,0-1-16,0 21 15,0-21-15,0 0 16,0 1-16,0-1 15,0 0-15,0 0 16,21 0-16,0-21 0,-21 21 16,21 1-16,0-22 15,0 0-15,-21 21 0,22-21 16,20 21-16,-42 0 16,21-21-16,0 0 0,0 21 15,-21 0-15,22-21 16,-1 0-16,0 0 0,-21 22 15,21-22-15,0 0 0,0 0 0,1 0 16,-1 0 0,0 0-16,0 0 0,0 0 15,0 0-15,1 0 0,-1 0 0,0 0 16,0 0-16,0 0 16,0 0-16,1 0 0,-1 0 0,-21-22 15,21 22-15,0 0 0,-21-21 0,42 0 16,-20 21-16,-22-21 15,21 21-15,0-21 0,0 0 16,0-1-16,-21 1 0,21 21 0,-21-21 16,0 0-16,22 21 0,-1-21 0,-21 0 15,21-1-15,-21 1 16,21 0-16,-21 0 16,21 21-16,-21-21 0,0 0 0,0-1 15,21 1-15,-21 0 16,22 21-16,-22-21 0,0 0 0,0 0 15,21 21-15,-21-22 0,0 1 0,21 0 16,-21 0-16,0 0 16,0 0-16,0-1 0,0 1 15,0 0-15,0 0 0,0 0 16,0 0-16,0-1 0,0 1 16,0 0-16,0 0 15,0 0-15,0 0 16,0-1-1,-21 1-15,21 0 16,0 0-16,-21 21 0,21-21 16,-22 21-16,22-21 0,-21-1 15,0 1-15,0 21 16,0-21-16,0 21 16,-1 0-16,1 0 0,0-21 15,0 21-15,0 0 0,0 0 16,-1 0-16,1 0 0,0-21 15,0 21-15,0 0 0,0-21 16,-1 21-16,1 0 16,0 0-16,0 0 0,0 0 15,0 0-15,-1 0 0,1 0 16,0 0-16,0 0 0,0 0 16,0 0-16,-1 0 0,1 0 15,0 0-15,0 0 0,0 0 16,21 21-16,-21-21 15,-1 21-15,22 0 0,0 0 16,-21-21-16,21 21 0,-21-21 16,21 22-16,0-1 0,-21-21 0,21 21 15,0 0-15,0 0 0,0 0 16,0 1-16</inkml:trace>
  <inkml:trace contextRef="#ctx0" brushRef="#br0" timeOffset="-192397.26">3387 13970 0,'0'0'0,"-43"0"16,22-21-1,0 21 1,21-21-16,-21 21 31,21-21-31,21 21 63,0-22-63,0 22 0,0 0 15,1-21-15,20 21 16,21-21-16,-20 0 0,-1 21 16,43-21-16,-43 21 0,0 0 15,1-21-15,-1 21 0,0-22 16,1 22-16,-1 0 0,64-21 16,-64 21-16,1 0 0,20-21 0,-21 21 15,22 0-15,-22 0 0,22-21 16,-1 21-16,1 0 0,-1 0 0,1-21 15,-1 21-15,64-21 16,-63 21-16,-1-22 0,1 22 16,-1 0-16,1-21 0,-1 21 0,149-42 15,21 0 1,-149 20-16,1 22 16,0-21-16,-22 0 0,22 0 0,0 0 15,-22 21-15,22-21 0,-1-1 0,1 22 16,-21-21-16,20 0 0,1 0 0,0 21 15,-1-21-15,-20 0 0,20 21 16,128-43-16,-127 22 16,-22 21-16,22-21 0,-22 0 0,22 21 15,-21-21-15,20-1 0,-20 22 16,20-21-16,1 21 0,-21-21 0,20 21 16,1-21-16,-22 0 0,22 21 15,0-21-15,-1 21 0,-20-22 0,21 22 16,-1-21-16,1 0 0,0 21 15,-1-21-15,1 21 0,0-21 0,-22 0 16,22 21-16,-22-22 0,22 1 16,0 21-16,-22-21 0,22 0 0,-1 0 15,-20 21-15,21-21 0,84-22 16,-106 43-16,22-21 0,-21 0 0,20 0 16,1 21-16,-22-21 0,22-1 0,0 22 15,-1-21-15,1 0 0,0 0 16,-1 21-16,1-21 0,0 0 0,-1 21 15,1-22-15,0 22 0,-1-21 0,1 0 16,0 21-16,-1-21 0,1 21 16,0-21-16,-1 0 0,1 21 15,0-22-15,-1 22 0,1-21 0,-21 21 16,20-21-16,149 0 16,-148 0-16,-1 21 0,-20-21 15,21 21-15,-1-22 0,1 22 0,-22-21 16,22 21-16,-21-21 0,-1 21 0,1-21 15,-1 21-15,1-21 0,-22 0 0,21 21 16,-20-22-16,20 22 16,-20-21-16,20 21 0,-21-21 0,1 21 15,63-21-15,42-21 16,-106 42-16,0-22 16,1 22-16,-1-21 0,0 21 0,1 0 15,-1-21-15,0 21 0,1 0 0,-22-21 16,21 21-16,1 0 0,-22-21 15,21 21-15,22 0 0,-43 0 16,0-21-16,21 21 0,-21-22 0,1 22 16,-1 0-16,21 0 0,-21 0 0,0 0 15,1 0-15,-1 0 0,21-21 16,-21 21-16,0 0 0,1 0 16,-1 0-16,21 0 0,-21 0 0,0 0 15,1 0-15,-1-21 0,0 21 16,0 0-16,0 0 0,22 0 15,-22 0-15,0 0 0,0 0 16,-21-21-16,21 21 16,0 0-1</inkml:trace>
  <inkml:trace contextRef="#ctx0" brushRef="#br0" timeOffset="-190681.02">14753 1545 0,'0'-21'16,"0"0"0,0 0 15,-21 21-31,21-21 16,0-1-1,0 1 1,0 0-1,21 0-15,0 21 16,0 0-16,1-21 16,-1 21-16,0 0 0,0 0 15,0 0-15,0 0 0,1 0 16,-1 21-16,-21 0 0,0 21 16,0-20-16,0-1 15,0 0-15,0 21 0,0 1 0,0-1 16,0 0-16,0-21 0,-21 22 15,-1-1-15,1-21 0,0 22 0,0-22 16,0 0-16,21 0 0,-21 0 16,-1 0-16,1 1 0,0-22 0,0 21 15,0-21-15,0 0 0,-1 0 16,1 0-16,0 0 16,21-21-16,0-1 0,0 1 15,0 0-15,0 0 0,0 0 16,0 0-16,0-1 0,0 1 15,0 0-15,21 0 0,0 21 16,-21-21-16,22 21 0,-1 0 16,21 0-16,-21 0 0,0 0 15,1 21-15,-1 0 0,0 0 0,0-21 16,0 21-16,0 1 0,1-1 16,-1-21-16,-21 21 0,21 0 0,0-21 15,0 0-15,22 21 0,-22-21 16,0 0-16,0 0 0,0 0 15,0 0-15,1 0 0,-1 0 0,0 0 16,0 0-16,0-21 0,0 0 16,1 0-16,-22 0 15,0-1-15,0 1 16,0 0-16,0-21 16</inkml:trace>
  <inkml:trace contextRef="#ctx0" brushRef="#br0" timeOffset="-189760.61">15430 953 0,'0'0'0,"-21"-22"0,0 1 15,0 0-15,0 0 0,0 0 16,-1 0-16,-20-1 0,21 22 15,0-21-15,0 0 0,-22 21 0,1-21 16,0 21-16,20 0 0,-20 0 16,0 0-16,21 0 0,-22 0 15,1 0-15,21 21 0,-22-21 0,22 21 16,-21 0-16,0 1 0,20-1 16,-20 0-16,0 0 0,21 21 15,-22-20-15,1 20 0,21 0 16,-22 1-16,22-1 0,0 0 0,0 1 0,0-1 15,0 21-15,21-20 0,-22-1 16,22 22-16,0-22 0,0 21 16,-21-20-16,21 20 0,0-20 0,-21-1 15,21 21-15,0-20 0,0-1 16,0 0-16,0 1 0,0-1 0,0 0 16,21-20-16,0 20 0,1-21 0,-1 21 15,0-20-15,0-1 0,0 0 16,0 0-16,1 0 0,20 0 0,-21-21 15,0 22-15,22-22 0,-22 21 0,21-21 16,0 0-16,-20 0 0,20 0 16,0 0-16,1 0 0,-1 0 15,0 0-15,1-21 0,-1 21 0,0-22 16,64 1-16,-64 21 16,1-21-16,-1 0 0,0 21 0,1-21 15,-1 0-15,0-1 0,-20 1 0,20 0 16,0 0-16,-21 0 0,1 0 15,20-1-15,-21 1 0,0-21 0,0 21 16,1-22-16,-1 1 0,-21 21 0,21-21 16,0-1-16,-21 1 0,21-22 15,-21 22-15,0 0 0,0-1 16,0 1-16,21-21 0,-21 20 0,0 1 16,0 0-16,0-1 15,0 1-15,0 21 0,0-22 0,0 1 16,0 0-16,0 21 0,-21-43 15,-21-21 1,21 64-16,0 0 0,-22 0 16,1 21-16,0-21 0,-1 0 0,1 21 15,-22 0-15,22-22 0,-21 22 16,-1 0-16,22 0 0,-22 0 0,22-21 16,0 21-16,-1 0 0,1 0 15,21 0-15,-22 0 0,1 0 0,-21 0 16,20 0-16,22 0 15,0 0-15,0 0 0,0 0 16,-1 0-16,1 0 0,0 0 16,0 21-16,0 1 0,0-22 15,-1 21-15,1 0 0,0-21 0,-21 21 16,21 0-16,-1 0 0,1-21 0,0 22 16,21-1-16,-21 0 0,21 0 15,-21 0-15,21 0 0,0 1 16,0-1-16</inkml:trace>
  <inkml:trace contextRef="#ctx0" brushRef="#br0" timeOffset="-186917.25">15621 5821 0,'0'-21'0,"21"21"15,-21 21 17,0 0-32,0 0 0,0 0 15,0 22-15,0-22 0,0 21 16,0 22-16,-21-22 0,0 0 0,0 22 16,-1-1-16,-20 1 0,21 21 15,-21-22-15,20 1 0,1-1 16,-21-21-16,21 22 0,0-22 0,-1 1 15,22-1-15,-21 0 0,0 1 16,21-22-16,0 0 16,0 0-16,0 0 0,21-21 15,0 0 1,-21-21-16,0 0 16,0 0-16</inkml:trace>
  <inkml:trace contextRef="#ctx0" brushRef="#br0" timeOffset="-186317.59">15833 6583 0,'0'21'16,"0"0"-1,-22-21-15,22 21 0,0 1 16,0-1 0,-21 0-16,21 0 15,0-42 32,0 0-47,21 21 0,-21-21 0,22-1 16,-22 1-16,0 0 15,0 0-15,0 0 16,-22 21 0,1 0-1,21 21-15,-21 0 16,0 0-1,21 0-15,-21-21 0,21 22 16,0-1 0,21-21 15</inkml:trace>
  <inkml:trace contextRef="#ctx0" brushRef="#br0" timeOffset="-185715.93">16362 6668 0,'21'0'0,"-42"0"0,42-22 16,-21 1-16,0 0 15,-21 42 48,0 0-48,21 1-15,0-1 16,-22-21-16,22 21 31,0-42 16,0 0-31,0-1-16,0 1 15,0 0 1,-21 21-16,21-21 16,0 0 62,-21 21-78,0 0 0,0 0 15,0 0 1,-1 0-16,1 0 0,0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3:07:50.1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3006 550 0,'0'0'0,"0"-21"0,21 0 0,-21 0 15,0 0-15,0 0 16,0-1-16,21 1 15,-21 0 1,0 42 15,0 0-31,0 1 16,0-1-16,-21 21 0,21-21 16,0 22-16,-21-22 0,21 21 15,-22 0-15,1 1 0,21-1 16,0 22-16,-21-22 0,21 0 0,-21 22 15,0-22-15,21 0 0,-21 1 16,21-1-16,-22 43 0,22-64 16,-21 21-16,21-21 0,0 1 15,0 20-15,0-21 0,0 0 0,0 0 16,21-21 0,1-21-1,-1 21-15,0-21 0,0 0 16,-21 0-16,21-22 0,0 22 0,1 0 15,-1-21-15,0 21 16,-21-1-16,21-20 0,0 21 0,-21 0 16,0 0-16,21-1 0,1 1 15,-22 0-15,21 21 16,0 0 0,-21 21-1,0 0-15,0 1 0,21-1 0,-21 0 16,0 0-16,0 21 0,0-20 15,0-1-15,0 21 0,0-21 16,21 0-16,-21 22 0,0-22 0,0 0 16,0 0-16,21 0 0,1 1 15,-1-1-15,0-21 16,0 0-16,0 0 0,0 0 16,22 0-16,-22 0 0,0 0 15,21-21-15,-20-1 0,20 1 0,0 0 16,-21 0-16,22-21 0,-1-1 15,-21 1-15,22-22 0,-22 1 0,21-1 16,-21 1-16,0-22 0,1 22 16,-1-1-16,0 1 0,-21-1 15,0 1-15,0 20 0,0 1 0,0 0 16,0-1-16,0 22 0,0 0 16,0 0-16,-21 0 0,21 0 15,-21 21-15,-1 0 0,1 21 16,21 0-16,-21 0 15,21 0-15,-21 0 16,21 1-16,0-1 0,0 0 0,0 21 16,0-21-16,0 1 0,0-1 15,21 0-15,-21 0 0,21-21 0,-21 21 16</inkml:trace>
  <inkml:trace contextRef="#ctx0" brushRef="#br0" timeOffset="410.86">4022 1101 0,'0'0'0,"0"21"0,21-21 16,0 0 0,0 0-16,0 0 0,0 0 0,1 0 15,-1-21-15,0 21 0,0-21 16,0-1-16,22 1 0,-22 21 15,0-21-15,0 0 0,0 0 0,-21 0 16,0-1-16,0 1 16,0 0-16,0 0 0,-21 21 15,0 0-15,0 0 16,0 0-16,-1 0 0,1 21 0,-21 0 16,21 0-16,0 1 0,-1 20 15,1-21-15,0 21 0,0-20 0,21 20 16,0-21-16,0 21 0,-21-20 15,21-1-15,0 0 0,0 0 0,0 0 16,0 0-16,21 1 0,0-1 16,0-21-16,0 0 0,1 21 0,20-21 15,-21 0-15,21 0 0,-20 0 16,41-21-16,-21 0 16,-20 21-16,20-22 0,0 1 15,-21 0-15</inkml:trace>
  <inkml:trace contextRef="#ctx0" brushRef="#br0" timeOffset="984.52">4974 296 0,'0'0'0,"-21"0"15,21 22-15,0 20 16,0-21-16,-21 0 0,21 22 15,-21-1-15,21 0 16,-22 1-16,22-1 0,-21 21 0,21-20 16,-21 20-16,0-20 0,21 20 15,0-21-15,0 1 0,-21-1 0,21 0 16,-21 1-16,21-1 0,0-21 16,-22 0-16,22 22 0,0-22 15,0 0-15,0 0 0,0-42 47,0 0-47,0 0 0,22 0 16,-22-1-16,21 1 0,0 0 15,-21-21-15,21 21 0,0-22 16,0 22-16,1-21 0,-1 21 0,0-1 16,0 1-16,0 0 0,0 0 15,1 0-15,20 21 0,-21 0 0,0 0 16,0 0-16,22 0 0,-22 21 15,0-21-15,0 21 0,0 0 16,1 22-16,-1-22 0,-21 0 0,21 21 16,-21-21-16,0 22 0,0-1 15,-42-21-15,20 22 0,-20-22 16,21 0-16,-21 21 0,-1-21 0,1 1 16,0-1-16,-1 0 0,22-21 0,-21 21 15,21-21-15,-1 0 0,1 0 16,0 0-16,0 0 0,21-21 47,0 0-47,21 21 0,-21-21 0,21-1 15</inkml:trace>
  <inkml:trace contextRef="#ctx0" brushRef="#br0" timeOffset="1858.93">5736 677 0,'0'0'0,"0"22"0,21-22 31,0 0-31,1 0 16,-1-22-16,21 22 0,-21-21 15,22 0-15,-22 21 0,21-21 0,0 0 16,-20 0-16,20-1 0,-21 1 15,0 0-15,0 21 0,1-21 0,-22 0 16,21 0-16,-21-1 0,0 1 16,0 0-16,-21 0 0,-1 0 0,1 0 15,-21 21-15,21 0 0,-22 0 16,1 0-16,-21 0 0,20 0 16,1 21-16,-22 0 0,22 0 0,0 0 15,-1 22-15,1-22 0,21 21 16,0 0-16,0 1 0,-1-1 15,22-21-15,0 64 0,0-43 16,0-21-16,22 22 0,-1-22 16,21 0-16,-21 0 0,0 0 0,22-21 15,-1 0-15,0 0 0,-20 0 16,20 0-16,0 0 0,-21 0 16,22 0-16,-22 0 0,0 0 0,-21-21 15,0 0 1,-21 21-16,0 0 15,-22 0-15,1 0 0,0 0 16,-1 21-16,1 0 0,0 1 0,-1-1 16,1 0-16,0 21 15,-1 1-15,1-22 0,21 21 0,-21 43 16,20-43-16,22-21 16,-21 22-16,21-22 0,0 21 0,0-21 15,0 0-15,21 1 0,1-22 16,20 21-16,-21-21 0,21 21 0,1-21 15,-1 0-15,0 0 0,22 0 0,-22-21 16,22 0-16,-1-1 0,-20 1 16,20 0-16,1 0 0,-22-21 0,21 20 15</inkml:trace>
  <inkml:trace contextRef="#ctx0" brushRef="#br0" timeOffset="2192.26">6667 169 0,'0'0'0,"0"-21"0,0 0 0,-21 21 15,0 0 1,0 21-16,21 0 0,0 22 16,-21-1-16,21 0 0,0 22 0,-21-22 0,21 22 15,0-1-15,-22 1 0,1-1 16,21 22-16,-21-22 0,0 1 15,0-1-15,21 1 0,-21-1 16,21 1-16,-22-22 0,1 22 0,21-22 16,0 0-16,0-20 0,-21 20 15,21-21-15,0 0 0,0 0 0,0 1 16,0-1 0,21-21-1,0-21-15,1-1 0,-1 1 16,0 0-16,0 0 0,0 0 15,0 0-15</inkml:trace>
  <inkml:trace contextRef="#ctx0" brushRef="#br0" timeOffset="2574.17">6646 1270 0,'0'0'16,"0"21"-16,21-21 15,1 0-15,-1 0 16,21 0-16,-21-21 0,0 21 0,22-21 16,-22 0-16,21 21 0,-21-21 15,22-1-15,-22 1 0,0 0 0,0 0 16,-21 0-16,0 0 0,0-1 16,0 1-16,0 0 15,-21 21-15,0 0 16,-21 0-16,20 0 0,-20 0 15,21 21-15,-21 0 0,20 1 0,-20-1 16,21 0-16,-21 21 0,20-21 0,1 22 16,0-22-16,0 0 0,21 21 0,0-20 15,0-1-15,0 0 0,0 0 16,0 0-16,0 0 0,42 1 16,-21-1-16,1-21 0,-1 0 15,21 0-15,-21 0 0,22 0 0,-1 0 16,0 0-16,-21-21 15,22-1-15,-1 1 0,0 0 0</inkml:trace>
  <inkml:trace contextRef="#ctx0" brushRef="#br0" timeOffset="3283.77">7324 995 0,'0'0'0,"0"21"31,0 0-31,0 0 15,-22 1-15,22-1 0,0 0 16,0 0-16,0 21 0,-21 1 16,21-22-16,0 21 15,0-21-15,-21 1 0,21-1 0,0 0 16,0 0-16,0 0 0,0 0 16,0 1-1,0-44 16,0 1-31,0 0 16,0 0-16,0 0 0,0 0 16,0-1-16,21-20 0,0 21 0,-21-21 15,22 20-15,-1 1 0,0-21 16,0 21-16,0 0 0,0-1 0,1 1 16,20 21-16,-21-21 15,0 21-15,22 0 0,-22 0 0,0 0 16,0 21-16,0 0 0,0-21 15,1 22-15,-1 20 0,-21-21 0,21 0 16,-21 0-16,0 22 0,0-22 16,0 0-16,0 0 0,0 0 0,0 22 15,0-22-15,-21 0 0,0-21 0,21 21 16,0 0-16,-22-21 0,1 22 16,0-22-16,21-22 31,0 1-16,0 0-15,0 0 16,21 0-16,0 0 0,1-1 0,-1-20 16,21 21-16,-21-21 0,22 20 0,-22-20 15,21 21-15,-21 0 0,22 0 16,-1-1-16,-21 1 0,21 21 0,-20 0 16,20 0-16,-21 0 15,0 21-15,0 1 0,1-1 0,-22 0 0,0 0 16,21 0-16,-21 0 0,0 22 15,0-22-15,0 0 0,0 21 0,0-20 16,0-1-16,-21 0 0,-1 0 16,1-21-16,21 21 0,0 0 0,0 1 15,21-44 17,1 1-17</inkml:trace>
  <inkml:trace contextRef="#ctx0" brushRef="#br0" timeOffset="3675.54">8361 1334 0,'21'0'0,"0"0"16,0 0-1,0 0-15,1 0 0,-1 0 16,0 0-16,0 0 0,0 0 15,0-22-15,22 22 0,-22-21 0,21 21 16,-21-21-16,1 0 0,20 0 16,-21 21-16,0-21 0,0-1 0,-21 1 15,0 0-15,0 0 0,0 0 0,0 0 16,0-1-16,-21 22 0,0 0 16,0 0-16,0 0 0,-22 0 15,22 0-15,-21 0 0,21 22 0,-22-1 16,22 0-16,0 0 0,0 0 0,0 22 15,0 41 1,21-63-16,0 1 0,0 20 16,0-21-16,0 0 0,0 0 15,0 1-15,42-1 0,-21-21 16,0 0-16,0 21 0,22-21 0,-22 0 16,21 0-16,1 0 0,-22 0 15,21-21-15,0 0 0,1 21 0,-1-22 16</inkml:trace>
  <inkml:trace contextRef="#ctx0" brushRef="#br0" timeOffset="4159.67">9165 1058 0,'0'22'31,"0"-1"-15,0 0-16,0 21 0,0-21 0,-21 1 15,21 20-15,0-21 0,-21 0 0,21 22 16,0-22-16,0 0 0,0 0 16,-21 0-16,21 0 0,-22 1 0,22-1 15,-21-21-15,21 21 16,0-42 15,0 0-15,0-1-16,0 1 0,0 0 15,21 0-15,1 0 0,-22 0 16,21-22-16,0 22 0,0-21 0,0 21 16,22-22-16,-22 22 0,0 0 0,21-21 15,1 20-15,-1 22 0,-21-21 16,21 21-16,1 0 0,20 0 16,1 43-1,-43-22-15,0 0 0,-21 0 0,0 43 16,0-43-16,0 21 0,-21-21 15,0 0-15,0 22 0,-1-22 16,1 0-16,0 0 0,0 0 0,0 1 16,0-22-16,21 21 0,-22 0 15,44-21 17,-1-21-32,0 21 0,0-21 15,0-1-15</inkml:trace>
  <inkml:trace contextRef="#ctx0" brushRef="#br0" timeOffset="4495.45">10096 593 0,'0'0'0,"0"-21"0,0-1 0,-21 22 31,0 22-31,21-1 15,0 0-15,0 0 0,-21 21 16,21 1-16,-21-1 0,0 22 0,21-22 16,-22 21-16,22 1 0,-21-22 15,0 22-15,21-22 0,-21 0 0,21 1 16,-21-1-16,21-21 0,-21 22 16,21-22-16,0 0 0,0 0 15,0 0-15,0 0 0,0 1 16,21-22-16,0 0 15,0 0-15,0 0 0,43 0 16,-43-22-16,0 1 0,0 21 16,22-21-16,-22 0 0,0 0 0,21 0 15,-21-1-15,1 1 0,-1-21 0</inkml:trace>
  <inkml:trace contextRef="#ctx0" brushRef="#br0" timeOffset="4714.32">9864 931 0,'0'22'15,"21"-22"1,21 0-16,-21 0 0,0 0 0,22 0 16,-1 0-16,0 0 0,-20 0 15,20 0-15,0 0 0,1 0 0,-1-22 16,0 22-16,1-21 0,-22 0 15,21 21-15,-21-21 0,0 21 0,-21-21 16,22 21-16</inkml:trace>
  <inkml:trace contextRef="#ctx0" brushRef="#br0" timeOffset="5267.28">11684 487 0,'0'-21'0,"21"-22"16,-21 22-16,0 0 16,21 21-16,-21 21 31,0 0-15,0 22-16,-21-22 0,21 21 15,-21-21-15,21 22 0,-21-22 0,21 21 16,0-21-16,0 22 0,-21-22 15,21 0-15,0 21 0,0-20 0,-22-1 16,22 0-16,0 0 0,0 0 16,0-42 31,-21 21-47</inkml:trace>
  <inkml:trace contextRef="#ctx0" brushRef="#br0" timeOffset="5512.14">11345 847 0,'0'0'0,"0"21"0,0 21 16,0-21 0,21 1-16,1-1 0,-1-21 15,0 21-15,0-21 0,21 0 16,-20 0-16,41 0 0,-42 0 15,22 0-15,-22 0 0,21 0 16,-21 0-16,22 0 0,-22 0 0,0-21 16,0 0-16,0 21 0,0-22 0,1 1 15,-22 0-15,0 0 0,0-21 16,0 20-16,0 1 0,0-21 0</inkml:trace>
  <inkml:trace contextRef="#ctx0" brushRef="#br0" timeOffset="5727.02">11451 445 0,'0'0'0,"21"0"16,0 0 0,1 0-16,-1 0 0,0 0 0,0-22 15,0 22-15,22 0 0,-22 0 16,21 0-16,-21-21 0,22 21 15,-22 0-15,21 0 0,-21-21 0,0 21 16,1-21-16,-1 21 0,-21-21 0,0 0 16</inkml:trace>
  <inkml:trace contextRef="#ctx0" brushRef="#br0" timeOffset="6347.69">11896 0 0,'-22'0'16,"44"0"-16,-86 0 0,43 0 0,-21 0 0,-1 0 16,22 0-16,-21 0 0,-1 0 15,22 0-15,-21 0 0,0 0 16,-1 0-16,22 0 0,-21 0 0,-1 0 15,1 0-15,0 0 16,-1 21-16,22 0 0,-63 85 0,41-63 16,22-1-16,-21 21 0,21-20 15,-1 20-15,1 1 0,0-22 0,0 22 16,21-1-16,0-21 0,0 22 16,0-1-16,0 1 0,0-22 0,0 22 15,0-22-15,21 0 0,0 1 0,0-1 16,1 0-16,20-20 0,-21 20 15,21-21-15,1 0 0,20 0 16,-20 1-16,-1-1 0,0-21 16,22 0-16,-22 21 0,0-21 0,22 0 15,-22 0-15,22 0 0,-22-21 0,22 21 16,-22-21-16,0-1 0,22 1 16,-22 0-16,0 0 0,22 0 0,-22-22 15,1 1-15,-1 0 0,-21-1 16,21 1-16,22-85 0,-43 85 15,0-22-15,0 1 0,-21-1 16,0 1-16,0-1 0,0 1 0,0-1 16,-21 22-16,0-22 15,-21 1-15,21 21 0,-22-1 0,1 1 16,-22 0-16,22-1 0,-21 22 0,20 21 16,-20 0-16,20 0 0,1 0 15,-21 0-15,20 0 0,1 0 0,0 0 16,20 0-16,-20 0 0,0 0 15,21 0-15,-1 0 0,-20 0 0,21 0 16,0 42-16,-22-20 0,22 20 16,-21-21-16</inkml:trace>
  <inkml:trace contextRef="#ctx0" brushRef="#br0" timeOffset="38139.74">1460 2900 0,'0'-21'15,"0"0"1,0-1 0,-21 44 15,0-1-15,21 0-16,0 0 0,0 21 0,-21-20 15,0 20-15,21 0 0,-21 1 16,-1-1-16,22 0 0,-21 22 0,0-22 15,0 0-15,21 22 0,-21-22 16,0 1-16,-1-22 0,22 21 16,-21-21-16,0 22 0,21-22 0,0 0 15,0 0-15,-21-21 16,21 21-16,-21 0 16,21-42-1,0 0 1,21 0-16,0 0 15,-21-22-15,21 22 0,0-21 0,1 0 16,41-107 0,-42 86-16,0 21 0,1-1 15,-1-20-15,0 20 0,0 1 0,0 0 16,0-1-16,1 22 0,-1-21 16,0 0-16,0 20 0,-21 1 15,0 0-15,21 21 16,-21-21-16,21 21 15,1 21 1,-22 0-16,0 0 0,0 22 16,21-22-16,-21 21 0,0 1 15,0-1-15,0 0 0,0 1 16,0 20-16,0-21 0,0 22 0,0-22 16,0 1-16,0-1 0,0 0 15,0 1-15,0-1 0,0-21 16,-21 0-16,21 22 0,0-22 0,0 0 15,0 0-15,0-42 63,-22 21-63,22-21 0,-21 0 0,21-1 16</inkml:trace>
  <inkml:trace contextRef="#ctx0" brushRef="#br0" timeOffset="38364.12">1228 3429 0,'-22'0'15,"44"0"17,-1 0-32,0-21 0,0 21 15,21 0-15,-20 0 0,20-21 16,0 21-16,-21 0 0,22 0 0,-1-21 15,-21 21-15,0-22 0,22 22 16,-22 0-16,0-21 16,0 21-16,-21-21 15</inkml:trace>
  <inkml:trace contextRef="#ctx0" brushRef="#br0" timeOffset="38711.92">2032 3175 0,'0'0'0,"0"-21"16,0 0-16,-21 21 31,0 0-31,-1 0 16,1 0-16,0 21 0,0 0 15,0 0-15,21 0 0,-21 22 16,-1-1-16,1 0 0,21 1 16,0-22-16,0 21 0,-21 1 0,21-1 15,0 0-15,0-21 0,0 22 16,0-22-16,0 0 0,0 0 0,0 0 16,21 1-16,0-1 0,1-21 15,-1 0-15,0 0 0,0 0 0,0 0 16,0 0-16,22-21 0,-22-1 15,21 1-15,-21 0 0,1 0 0,20 0 16,-21-22-16</inkml:trace>
  <inkml:trace contextRef="#ctx0" brushRef="#br0" timeOffset="39031.9">2476 2879 0,'0'-21'0,"0"42"0,0-64 15,-21 22-15,0 21 16,21 21 15,-21 1-31,21 20 0,0-21 16,-21 21-16,21 1 0,0-1 16,0 0-16,-21 1 0,-1-1 0,22 0 15,-21 22-15,21-22 16,-21 1-16,0 20 0,21-21 0,-21 1 15,21-22-15,0 21 0,0-21 16,0 22-16,0-22 0,0 0 0,0 0 16,0 0-16,21-21 15,0 0 1,0 0-16,0 0 0,1 0 16,-1-21-16,0 0 0,0 0 15,0 0-15</inkml:trace>
  <inkml:trace contextRef="#ctx0" brushRef="#br0" timeOffset="39304.87">2688 3302 0,'0'21'47,"0"0"-47,0 1 0,0-1 16,0 0-16,0 21 0,-21-21 0,21 1 15,-21-1-15,21 21 0,0-21 16,0 0-16,-21 22 16,21-22-16,0 0 0,21-42 47,-21 0-32,21 0-15,-21-1 0,0 1 0,21-21 16</inkml:trace>
  <inkml:trace contextRef="#ctx0" brushRef="#br0" timeOffset="39498.76">2836 3027 0</inkml:trace>
  <inkml:trace contextRef="#ctx0" brushRef="#br0" timeOffset="39707.65">2286 3260 0,'0'21'16,"21"-21"-16,0 0 15,0 0-15,22 0 0,-22 0 0,0-21 16,21 21-16,-20 0 0,-1 0 15,21 0-15,-21-21 0,0 21 0,1 0 16,-1 0-16</inkml:trace>
  <inkml:trace contextRef="#ctx0" brushRef="#br0" timeOffset="40221.87">3133 3323 0,'0'-21'15,"0"0"-15,-22 21 32,1 0-32,0 0 0,0 21 15,0-21 1,21 21-16,-21 0 0,-22 43 15,22-43-15,21 21 0,0-20 16,-21-1-16,21 21 0,0-21 0,0 0 16,0 22-16,0-1 15,0-21-15,0 0 0,21-21 16,0 0-16,0 0 0,1 0 16,-1 0-16,0 0 0,0 0 15,0 0-15,22-21 0,-1 0 16,-21 0-16,0 0 0,0 0 15,1-1-15,-1-20 0,-21 21 16,0 0-16,0-22 0,0 22 16,0-21-16,0 21 0,-21-22 0,-1 22 15,1 0-15,0 0 0,0 0 16,0 21-16,0 0 0,-1 0 0,1 0 16,0 0-16,0 0 0,0 21 0,0-21 15,21 21-15,0 0 0,-22 0 16,22 1-16,0-1 0,0 0 15,0 0-15,22-21 0,-22 21 16,21-21-16,0 0 0,0 0 16</inkml:trace>
  <inkml:trace contextRef="#ctx0" brushRef="#br0" timeOffset="40759.12">3598 3302 0,'0'-21'0,"-21"21"16,0 0 0,0 0-16,21 21 0,0 0 15,0 0-15,0 1 16,0-1-16,0 0 0,0 0 16,0 0-16,0 0 0,0 1 0,0 20 15,0-21-15,0 0 0,-21 0 16,21 1-16,0-1 0,-22 0 0,22 0 15,0 0-15,0 0 16,-21-21-16,0 0 31,21-21-15,0 0-16,0 0 0,0 0 16,0 0-16,0-22 0,0 22 15,21 0-15,0 0 0,22-43 16,-1 1-1,-21 20-15,0 22 0,22 0 0,-22 0 16,21 0-16,1 21 0,-22 0 0,21 0 16,0 0-16,-20 0 0,-1 0 15,0 21-15,0 0 0,0 0 0,0 0 16,-21 1-16,0 20 0,0-21 16,0 21-16,0-20 0,0 20 0,0-21 15,0 0-15,-21 0 0,0 22 0,0-22 16,21 0-16,-21-21 0,0 21 15,21 0-15,-22-21 0,22 22 16,0-44 15,0 1-15,0 0-16,0 0 0</inkml:trace>
  <inkml:trace contextRef="#ctx0" brushRef="#br0" timeOffset="41907.35">4826 3196 0,'0'0'0,"0"-21"15,0 0 1,-21 21 15,21 21-15,-21 0-1,21 0-15,0 22 0,0-22 0,0 21 16,0-21-16,0 22 0,-22-22 16,22 21-16,-21 1 0,21-22 0,-21 21 15,21-21-15,0 0 0,-21 1 0,0-1 16,21 0-16,0 0 16,-21-21-16,21 21 0,-22-21 15,22-21 16,0 0-31,0 0 0,0 0 16,0-1-16,0-20 0,0 21 16,0 0-16,22-22 0,-1 22 0,0-21 15,-21 0-15,21 20 0,0-20 16,22 21-16,-22-21 0,0 20 0,0 1 16,21 0-16,-20 21 0,20-21 0,-21 21 15,0 0-15,43 0 16,-1 21-16,-42 0 15,1 0-15,-1 1 0,-21 20 16,21-21-16,-21 21 0,21-20 0,-21 20 16,0-21-16,0 21 0,0-20 0,0-1 15,0 42-15,0-42 16,-21 1-16,21-1 0,-21-21 16,0 0-16,21-21 31,0-1-31,0 1 15,0 0-15,0-21 16,0 21-16,21-22 0,0 22 0,0-21 16,0 21-16,0-22 0,1 1 0,20 21 15,-21 0-15,21-22 16,1 43-16,-22-21 0,21 0 0,-21 21 16,22 0-16,-22 0 0,0 0 15,0 21-15,22 43 16,-22-43-16,-21 21 0,0 22 0,0-43 15,0 21-15,0 22 16,-21-43-16,21 0 0,-22 0 0,1 21 16,0-42-16,21 22 0,0-1 15,-21-21-15,42-21 32</inkml:trace>
  <inkml:trace contextRef="#ctx0" brushRef="#br0" timeOffset="42339.61">5990 3450 0,'0'0'0,"21"0"0,0 0 16,1 0-16,-1-21 0,0 0 16,0 21-16,0-21 0,0 0 15,1 21-15,-1-22 0,0 1 0,-21 0 16,21 0-16,-21 0 16,0 0-16,0-1 0,-21 22 15,21-21-15,-21 21 16,0 0-16,-1 0 0,-20 0 15,21 0-15,0 21 0,0-21 0,-1 22 0,1-1 16,0 21-16,0-21 0,0 0 16,21 22-16,0-22 0,0 21 15,0-21-15,0 1 0,0 20 0,0-21 16,0 0-16,0 0 0,21 1 16,0-1-16,0-21 0,0 0 15,1 21-15,-1-21 0,0 0 16,0 0-16,0 0 0,0 0 0,22 0 15,-22 0-15,0-21 0,0 21 0,0-21 16,1-1-16,20 1 0</inkml:trace>
  <inkml:trace contextRef="#ctx0" brushRef="#br0" timeOffset="42639.45">6816 2858 0,'0'0'0,"0"-22"15,0 1-15,0 0 0,0 0 16,-22 21 15,22 21-31,-21 21 0,0-20 16,21 20-16,0 0 0,-21 1 16,21-1-16,-21 0 0,0 22 0,21-22 15,-22 0-15,1 22 0,21-22 16,-21 1-16,21-1 0,-21 0 0,21-21 15,-21 64 1,21-64-16,0 0 0,21-42 47,-21 0-47,21 0 0,0 0 16</inkml:trace>
  <inkml:trace contextRef="#ctx0" brushRef="#br0" timeOffset="43157.31">7091 2879 0,'0'-21'0,"0"42"0,0-64 0,0 22 15,0 0-15,0 42 32,0 0-32,0 1 0,0-1 15,0 0-15,0 21 0,0 1 16,-21-22-16,21 21 0,-22 0 0,22 1 15,0-1-15,-21 0 0,21 1 16,-21-1-16,0 0 0,21-20 0,0 20 16,-21-21-16,21 0 0,-21 0 0,21 1 15,-22-1-15,22 0 16,0 0-16,0-42 47,0 0-47,0 0 0,0-1 0,22 1 15,-22 0-15,21 0 0,0 0 16,0-22-16,0 22 0,0-21 0,1 21 16,20 0-16,-21-22 0,0 22 0,0 0 15,22 21-15,-22-21 0,0 21 16,0 0-16,22 0 16,-43 21-16,21 42 0,-21-41 15,0-1-15,0 21 16,0-21-16,0 22 0,0-22 0,0 21 0,0-21 15,0 0-15,0 1 0,-21-1 16,21 0-16,-22 0 0,1 0 16,21-42 31,0 0-47,-21 21 0,21-21 0</inkml:trace>
  <inkml:trace contextRef="#ctx0" brushRef="#br0" timeOffset="43390.18">6456 3196 0,'21'0'0,"21"0"16,-21 0-16,1 0 0,20 0 15,-21 0-15,21 0 0,-20 0 0,20 0 16,-21-21-16,21 21 0,1 0 16,-22 0-16,0 0 0,21 0 0,-20 0 15,-1 0-15,-21-21 0,21 21 16,0 0-16</inkml:trace>
  <inkml:trace contextRef="#ctx0" brushRef="#br0" timeOffset="43887.91">7641 3217 0,'0'0'0,"0"-21"16,-21 21-1,0 0-15,0 0 16,-1 0-16,1 0 0,0 21 0,21 1 16,-21-1-16,0 0 0,0 0 15,-1 0-15,22 0 0,-21 22 0,0-22 16,21 21-16,-21-21 0,21 22 0,0-22 16,0 0-16,0 21 0,0-20 15,0-1-15,0 0 0,0 0 16,21-21-16,0 21 15,0-21-15,1 0 0,-1 0 0,0 0 16,21 0-16,-21 0 0,1-21 16,20 0-16,-21 21 15,0-21-15,0 0 0,43-22 16,-43 22-16,-21-21 0,21 21 0,0-22 16,-21 22-16,0-21 0,0-1 15,0 22-15,0-21 0,0 21 0,0 0 16,0-1-16,-21 1 0,0 0 0,0 21 15,0 0-15,0 0 16,-1 0-16,1 0 16,0 0-16,21 21 0,0 0 15,0 1-15,0-1 16,0 0-16</inkml:trace>
  <inkml:trace contextRef="#ctx0" brushRef="#br0" timeOffset="44524.55">8509 3344 0,'0'-21'0,"0"-21"15,-21 21-15,0 0 0,-1 21 16,1-22-16,0 1 0,0 21 15,0-21-15,0 21 0,-1 0 16,1 0-16,0 0 0,0 0 16,0 0-16,0 21 0,-1-21 0,-20 21 15,0 43-15,21-43 16,-1 0-16,1 22 0,21-22 0,-42 42 16,42-20-16,-21-22 0,21 21 15,0-21-15,0 0 0,0 1 16,0-1-16,0 0 0,0 0 15,21 0-15,0-21 0,0 0 0,0 0 16,1 0-16,-1 0 0,0 0 16,0 0-16,0 0 0,0 0 0,1-21 15,20 0-15,-21 0 0,0 21 16,0-43-16,1 22 0,20 0 16,-21-21-16,0 21 0,0-22 0,1 1 15,-1 0-15,0-22 0,0 22 0,0-1 16,0-20-16,1 21 0,-1-1 15,-21 1-15,0 0 0,21-1 0,-21 1 16,0 21-16,21 0 0,-21-1 16,0 1-16,0 0 0,-21 21 31,0 21-31,0 22 0,21-22 16,-22 21-16,1 0 0,21 1 0,-21-1 15,0 22-15,0-22 0,21 21 16,0-20-16,-21-1 0,21 22 15,-22-22-15,22 0 0,0-21 0,0 22 16,0-22-16,0 0 0,0 0 16,0 0-16,0 1 0,0-1 15,22-21 1,-1 0-16,0-21 16,-21-1-16,21 22 0</inkml:trace>
  <inkml:trace contextRef="#ctx0" brushRef="#br0" timeOffset="45023.26">9144 3260 0,'0'0'0,"0"-43"16,0 22-16,0 0 15,0 0-15,-21 21 31,0 0-31,-1 0 0,1 0 16,0 21-16,0 0 0,0 0 16,0 1-16,-1-1 0,1 0 15,21 0-15,-21 0 0,21 0 0,-21 1 16,21-1-16,0 0 0,0 0 16,0 0-16,0 0 0,0 1 15,21-22-15,0 0 0,0 21 16,1-21-16,-1 0 0,0 0 15,0 0-15,21 21 0,-20-21 0,-1 0 16,0 0-16,0 0 0,0 21 16,-21 0-1,0 0 1,-21-21-16,0 22 16,0-22-16,0 0 0,-22 21 0,22-21 15,-21 21-15,21-21 0,-1 0 16,-20 0-16,21 21 0,0-21 0,0 0 15,-1 0-15,1 0 16,0 0-16,0 0 31,21-21-31,-21 21 16,21-21-16,0 0 16</inkml:trace>
  <inkml:trace contextRef="#ctx0" brushRef="#br0" timeOffset="46511.42">14372 2350 0,'0'0'0,"0"-43"15,0 22 1,0 0-16,-21 0 16,0 21-16,0 0 0,-22 0 0,22-21 15,0 21-15,-21 0 16,-1 0-16,1 0 0,0 21 0,-1 0 15,-20-21-15,20 42 0,1-21 16,0 22-16,-1-1 0,1 0 0,0 22 16,-1-1-16,1 1 0,0-1 0,-1-20 15,1 20-15,21 1 0,-21-1 16,20 1-16,1-1 0,0-20 0,21 20 16,0-21-16,0 22 0,0-22 15,0 1-15,21-1 0,43 0 16,-43-21-16,21 1 0,-21-1 15,22-21-15,-1 0 0,0 0 0,22 0 16,-22-21-16,22-1 0,-22 1 16,22 0-16,-1 0 0,-21 0 0,1 0 15,-1-22-15,0 22 0,-20-21 16,-1 21-16,0-22 0,-21 22 0,0-21 16,0 21-16,0-22 0,-21 22 15,0 0-15,-22 0 0,22 0 0,-21-1 16,-1 22-16,1-21 0,0 21 0,21 0 15,-22 0-15,1 0 0,21 0 16,0 0-16,-1 0 0,1 0 16,0 0-16,42 0 31,0 0-31,1 0 0,-1 0 16,21 0-16,-21 0 0,0 0 15,22 0-15,-22 0 0,21 0 0,-21 21 16,1-21-16,-1 22 0,0-1 0,0 0 15,0 0-15,-21 21 0,0-20 16,0 20-16,0 0 0,0 1 0,0-1 16,-21 0-16,0 1 0,0 20 15,0-21-15,-1 22 0,1-22 0,0 1 16,0 20-16,-21-21 0,-1 64 16,22-63-16,0-22 0,-21 63 15,20-41-15,22-22 16,-21 21-16,21-21 0,0 1 15,0-1-15,21-42 32,1-1-32,-22 1 15,21 0-15,0 0 0,0-21 16,0 20-16,22-20 0,-22 0 0</inkml:trace>
  <inkml:trace contextRef="#ctx0" brushRef="#br0" timeOffset="46924.19">14499 3154 0,'0'-21'16,"21"0"-16,0 21 15,1-22-15,-1 22 0,-21-21 16,21 21-16,0-21 0,0 0 0,0 0 16,-21 0-16,0-1 15,0 1-15,0 0 16,0 0-16,0 0 0,-21 21 0,0 0 16,0 0-16,0 0 0,0 0 15,-1 0-15,-20 21 0,21 0 16,0 0-16,0 0 0,-1 22 0,22-22 15,-21 21-15,21 1 0,-21-1 16,21 0-16,0 1 0,0 62 16,0-83-16,0-1 0,21 0 15,0 0-15,-21 0 0,22-21 16,-1 0-16,0 21 0,0-21 16,0 0-16,0 0 0,1 0 0,-1 0 15,0-21-15,0 0 0,21 0 16,-20 0-16</inkml:trace>
  <inkml:trace contextRef="#ctx0" brushRef="#br0" timeOffset="47227.01">15261 2392 0,'0'0'0,"0"21"0,-21 0 0,21 22 16,-21-1-16,0 0 0,21 22 16,-22-22-16,1 22 0,0-22 0,0 21 15,0 1-15,0-22 0,-1 22 0,1-22 16,0 22-16,0-22 0,0 0 16,0 1-16,21-1 0,-22 0 0,1 22 15,21-43-15,0 0 16,0 0-16,-21-21 0,21 21 15,0-42 1,21 21-16,0-21 16,1-21-16,-1 21 0</inkml:trace>
  <inkml:trace contextRef="#ctx0" brushRef="#br0" timeOffset="47530.36">15557 2392 0,'0'21'15,"0"21"-15,-21-20 0,21 20 16,-21 0-16,0 1 0,21-1 16,0 21-16,-21-20 0,0 20 0,-1 1 15,22-22-15,-21 22 0,0-22 16,0 21-16,0-20 0,0-1 15,-1 0-15,1 1 0,21-22 0,-21 21 16,0-21-16,21 1 0,-21-1 16,21 0-16,0 0 15,0-42 1,0 0 0,0 0-16,0-1 0,0 1 0</inkml:trace>
  <inkml:trace contextRef="#ctx0" brushRef="#br0" timeOffset="47748.24">15071 3027 0,'0'0'0,"21"0"0,21 0 16,0 0-16,64 0 15,-63 0-15,-1 0 0,-21 0 16,21 0-16,-20 0 0,-1 0 16</inkml:trace>
  <inkml:trace contextRef="#ctx0" brushRef="#br0" timeOffset="48157.41">15536 3260 0,'0'0'0,"21"0"16,1 0-16,-1 0 15,0 0-15,0 0 16,-21-21-16,21 21 0,0-22 0,1 22 15,-1-21-15,0 21 0,0-21 16,-21 0-16,21 21 0,-21-21 0,0 0 16,-21 21-1,0 0-15,0 0 16,0 0-16,-1 0 0,1 21 16,0-21-16,21 21 0,-21 0 15,0 0-15,21 0 0,0 22 16,-21-22-16,-1 0 0,22 21 0,-21-20 15,21-1-15,0 0 0,0 21 16,0 1 0,21-43-16,1 21 15,-1-21-15,0 0 0,0 0 0,0 0 16,0 0-16,1 0 0,-1 0 0,0 0 16,21-21-16,-21 21 0</inkml:trace>
  <inkml:trace contextRef="#ctx0" brushRef="#br0" timeOffset="48544.19">16002 3154 0,'0'0'0,"-21"-21"0,21 0 16,0-1 0,0 1-16,21 0 15,0 21-15,0 0 16,0 0-16,1 0 0,-1 0 15,0 0-15,0 21 0,0 0 16,0-21-16,-21 22 0,0 20 0,22-21 16,-22 0-16,0 22 0,0-22 0,0 0 15,-22 21-15,1-21 0,21 1 16,-21-1-16,0 0 0,0 0 16,0 0-16,-1-21 0,22 21 0,0-42 46,0 0-46,0 0 16,0 0-16,22 0 0,-1-1 0,-21 1 16,21-21-16,0 21 0,-21-22 0,21 22 15,0 0-15,-21 0 0,22-21 16,-1 20-16,0 22 0,0-21 0,-21 0 16,21 21-16,0-21 15,1 21-15,-22-21 0,21 21 0</inkml:trace>
  <inkml:trace contextRef="#ctx0" brushRef="#br0" timeOffset="49775.6">17293 2942 0,'0'-21'0,"-21"21"0,21-21 15,-21 21 1,0 0-16,-1 21 31,22 0-31,0 0 0,0 1 16,-21-1-16,21 21 0,0-21 15,0 22-15,0-22 0,-21 21 0,21-21 16,-21 22-16,21-22 0,0 21 16,0-21-16,-21 0 0,21 1 15,-21-1-15,21 0 0,-22-21 0,22 21 16,-21-42 31,21 0-47,0 0 15,0-1-15,0 1 0,0-21 0,0 21 16,0-22-16,21 22 0,1-21 16,-22 21-16,21-22 0,0 22 15,0 0-15,0-21 0,0 21 0,1-1 16,-1 1-16,0 21 0,21-21 0,-21 21 16,1 0-16,-1 0 0,21 0 15,-21 0-15,0 0 0,1 21 16,-1 0-16,0 1 0,0-1 0,-21 21 15,0-21-15,21 22 0,-21-22 16,0 21-16,0 0 0,0-20 0,0 20 16,0-21-16,0 0 0,-21 0 15,0 1-15,21-1 0,0 0 0,-21 0 16,0-21-16,21-21 31,0 0-31,0 0 16,0-1-16,0 1 0,0 0 15,21 0-15,0 0 0,0-22 16,0 1-16,22 21 0,-22-21 0,0 20 16,21-20-16,-21 21 0,22-21 15,-22 20-15,21 1 0,-21 21 0,22-21 16,-22 21-16,0 0 0,0 0 16,0 0-16,1 21 0,-1 0 0,0 22 15,-21-1-15,0-21 0,0 22 16,0-22-16,0 21 0,0 0 15,0-20-15,-21 20 0,0-21 0,-1 0 16,1 0-16,21 1 0,-21-1 16,21 0-16,-21 0 0,0-21 15,42-21 17</inkml:trace>
  <inkml:trace contextRef="#ctx0" brushRef="#br0" timeOffset="50171.38">18182 3154 0,'21'0'15,"0"0"-15,1 0 0,-22-21 16,21 21-16,0-21 0,0 21 15,0 0-15,0-22 0,1 22 0,-1-21 16,0 21-16,-21-21 0,21 21 16,-21-21-16,21 0 0,-21 0 15,0-1-15,0 1 0,-21 21 16,0-21-16,0 21 16,0 0-16,-22 0 0,22 0 0,0 21 15,-21-21-15,20 43 16,1-22-16,-21 0 0,21 21 0,0-21 15,-1 22-15,22-1 0,0 0 0,-21 1 16,21-22-16,0 21 0,0-21 16,0 1-16,0-1 0,0 21 0,21-21 15,1 0-15,-1-21 16,0 0-16,21 0 0,-21 0 16,1 0-16,20 0 0,0 0 0,-21 0 15,22-21-15,-1 0 0,-21 0 16</inkml:trace>
  <inkml:trace contextRef="#ctx0" brushRef="#br0" timeOffset="50479.2">19029 2413 0,'0'0'0,"-21"0"16,21 21-1,0 0-15,-22 22 0,1-1 0,0 0 16,21 1-16,-21 84 16,0-85-16,0 22 0,-1-1 15,22-21-15,-21 22 0,0-1 0,0-20 0,0 20 16,21-20-16,-21-1 16,-1 0-16,22-21 0,-21 22 0,21-22 15,0 0-15,0 0 0,0 0 0,0 1 16,21-22 15,-21-22-31,22 22 0,-1-21 16,0-21-16,21 21 0,-21 0 0</inkml:trace>
  <inkml:trace contextRef="#ctx0" brushRef="#br0" timeOffset="51002.41">19325 2604 0,'0'0'15,"0"-22"-15,-21 44 16,21-1 0,0 0-16,-21 0 0,0 21 0,21 1 15,-22-1-15,22 0 0,0 1 16,-21-1-16,0 0 0,0 22 0,21-22 16,-21 1-16,0-1 0,-1 0 15,1 1-15,21-1 0,-21 0 0,0 1 16,0-22-16,21 21 0,0-21 15,-21 0-15,21 1 0,-22-22 0,22 21 16,-21-21 0,21-21 15,0-1-31,0 1 0,0-21 16,0 21-16,21 0 0,1-1 15,-22-20-15,21 21 0,0 0 16,0-22-16,0 22 0,0 0 0,1 0 15,-1 0-15,0 0 0,0 21 16,0 0-16,22 0 0,-22 0 0,0 0 16,0 0-16,0 0 0,0 21 0,1 0 15,-22 21-15,0-21 0,21 1 16,-21 20-16,21-21 0,-21 21 0,0-20 16,0-1-16,0 21 0,0-21 15,0 0-15,0 1 16,-21-1-16,0-21 0,-1 0 15,1 0 1,21-21 15,0-1-31,21 1 0,1 21 0,-1-21 16</inkml:trace>
  <inkml:trace contextRef="#ctx0" brushRef="#br0" timeOffset="51440.16">19875 3112 0,'0'0'16,"0"-22"-16,-21 22 31,0 22-31,0-22 16,0 42-16,-22-21 0,22 0 15,0 22-15,0-22 0,0 21 0,0-21 16,-22 43-16,22-43 15,21 21-15,0-21 0,0 1 0,-21-1 16,21 0-16,0 0 0,0 0 0,21 0 16,0-21-1,0 0-15,1 0 0,-1 0 0,21 0 16,-21 0-16,0 0 0,22 0 0,-22 0 16,21-21-16,-21 0 0,22 0 15,-22 0-15,0 0 0,0-22 0,0 22 16,1-21-16,-22-1 0,0 22 15,21-21-15,-21-22 16,0 22-16,0 21 0,-21 0 0,21 0 16,-22-1-16,1 22 0,0 0 15,0 0-15,0 0 0,0 0 0,-1 0 0,1 0 16,0 0-16,0 0 16,21 22-16,-21-1 0,21 0 15,0 0-15,0 0 16,0 0-16,0 1 0,21-1 15,0-21-15</inkml:trace>
  <inkml:trace contextRef="#ctx0" brushRef="#br0" timeOffset="52076.8">20574 3196 0,'21'-21'0,"-42"42"0,42-63 0,-21 21 15,0 0-15,0-1 0,0 1 16,0 0-16,-21 21 0,0 0 16,0 0-16,-1 0 0,1 0 15,0 0-15,0 0 0,0 0 0,0 21 16,-22-21-16,22 21 0,0 1 0,0 20 16,0-21-16,-1 0 0,1 22 15,0-22-15,21 21 0,0-21 0,-21 43 16,21-43-16,0 0 15,0 0-15,0 0 0,0 1 0,0 20 16,21-21 0,0-21-16,0 0 15,1 0-15,-1 0 0,0 0 16,0 0-16,0-21 0,-21 0 16,43 0-16,-43-1 0,42 1 0,-21 0 15,0 0-15,0-21 0,22-43 16,-22 43-16,0-1 0,21 1 15,-20-22-15,-1 22 0,0-21 0,21 20 16,-21 1-16,1-22 0,-1 22 16,0 0-16,0-22 0,-21 43 0,21-64 15,0 64-15,-21 0 16,0 0-16,0 0 0,0 42 31,0 0-31,0 0 0,-21 22 16,21-1-16,-21 0 0,0 1 0,0 20 15,-22-21-15,43 1 0,-42 20 16,21 43-16,0-64 0,0 22 16,21-22-16,-22 1 0,22-1 15,0 0-15,0 1 0,0-22 0,-21 21 16,21-21-16,0 0 0,0 1 16,0-1-16,0 0 15,21-21-15,1 0 16,-1 0-16,0 0 0,0-21 15,21 0-15,-20-1 0,-1 22 16</inkml:trace>
  <inkml:trace contextRef="#ctx0" brushRef="#br0" timeOffset="52538.93">21209 3196 0,'0'0'0,"21"0"0,-21-21 15,0 0-15,21 0 16,0 0-16,-21-1 15,-21 22 1,0 0-16,0 0 16,0 0-16,0 22 0,-22-1 15,22 0-15,0 0 0,0 0 16,-22 0-16,22 1 0,0-1 16,21 0-16,0 0 0,-21 0 15,21 0-15,0 1 0,0-1 16,21-21-1,0 0-15,0 21 0,1-21 0,-1 0 16,0 0-16,0 0 0,0 0 16,0 0-16,1 0 0,-1 0 15,-21 21 1,0 0-16,0 0 16,0 1-16,0-1 15,-21-21-15,-1 21 16,1-21-16,0 0 0,0 21 0,0-21 15,0 0-15,-1 21 16,1-21-16,0 0 16,0 0 15,0 0-31,0 0 16,21-21-16,-22 0 15,1 21-15</inkml:trace>
  <inkml:trace contextRef="#ctx0" brushRef="#br0" timeOffset="54237.77">18457 2667 0,'0'21'16,"21"-21"15,22 0-31,-22 0 0,0 0 15,0 0-15,22 0 0,-22 0 16,21 0-16,-21 0 0,22 0 0,-1 0 16,-21 0-16,21 0 0,1 0 15,-1 21-15,-21-21 0,22 0 0,-22 0 16,0 0-16,21 0 0,-21 0 16,1 0-16,-1 0 0,0 0 0,0 0 15,0 0 1,0 0-1,1 0 1,-1 0 15</inkml:trace>
  <inkml:trace contextRef="#ctx0" brushRef="#br0" timeOffset="60319.35">25654 2328 0,'0'0'0,"-21"-21"16,-22-42 0,43 42-16,-21-1 0,21 1 15,0 0 1,21 21-16,1 0 15,-1 0-15,0 0 0,0 0 0,0 0 16,22 0-16,-1 0 0,-21 0 16,21 21-16,-20 0 0,20 22 0,-21-22 15,21 21-15,-20 1 0,-1-1 16,0 21-16,0-20 0,0 20 0,-21 1 16,0-22-16,0 22 0,0-22 15,0 21-15,0-20 0,0-1 0,-21 22 16,21-22-16,-21 0 0,21-21 15,-21 22-15,21-1 0,0-21 0,0 0 16,0 1-16,-21-22 16,21-22-1,0-20 1,0 21-16,0 0 0,21-22 16,-21 22-16,21-21 0,0 0 0,0-22 15,0 22-15,22-22 0,-22 1 0,0-1 16,21 1-16,-20-1 0,-1 1 15,21-1-15,-21 1 0,0 20 0,1 1 16,-1 0-16,0-1 0,0 22 16,-21 0-16,21 0 0,-21 0 0,21 0 15,1 21 1,-22-22-16,0 44 31,0-1-31,0 0 0,0 0 16,0 21-16,0-20 0,0-1 15,0 21-15,0-21 0</inkml:trace>
  <inkml:trace contextRef="#ctx0" brushRef="#br0" timeOffset="60706.99">26501 2942 0,'0'0'0,"0"21"0,21-42 31,0 0-15,0 21-16,-21-21 0,21 0 15,-21 0-15,21-1 0,-21 1 16,0 0-16,0 0 0,0 0 16,0 0-16,0-1 0,0 1 15,-21 21-15,0 0 16,0 0-16,0 0 0,0 0 15,-1 21-15,1 1 0,0-1 16,21 0-16,-21 0 0,21 21 16,-21-20-16,21 20 0,-21-21 0,21 0 15,0 22-15,0-22 0,0 0 16,0 0-16,0 0 0,21 0 16,0 1-16,-21-1 0,21-21 0,0 21 0,0-21 15,1 0-15,-1 0 0,0 0 16,0 0-16,0 0 0,0 0 0,1-21 15,-1 21-15,0-21 0,0-1 16,0 22-16</inkml:trace>
  <inkml:trace contextRef="#ctx0" brushRef="#br0" timeOffset="61159.56">26882 2794 0,'0'-21'15,"21"0"1,0 0 0,0 21-16,0 0 0,0 0 0,1-22 15,-1 22-15,0 0 0,0 0 16,0 0-16,0 0 0,1 22 16,-1-22-16,-21 21 0,0 0 0,21 0 15,-21 0-15,0 22 0,0-22 16,0 0-16,0 21 0,0-21 15,0 1-15,0 20 0,0-21 0,0 0 16,0 0-16,-21 1 0,0-1 0,21 0 16,-22 0-16,22-42 31,0 0-15,0 0-16,22-1 0,-1-20 15,-21 21-15,21 0 0,0-22 16,-21 22-16,21-21 0,0 21 0,-21-22 15,22 22-15,-1 0 0,-21-21 16,21 21-16,0-1 0,0 22 16,-21-21-16,21 0 0,1 21 15,-1-21-15,0 21 16,0 0-16,0 0 16,-21 21-16,21-21 15</inkml:trace>
  <inkml:trace contextRef="#ctx0" brushRef="#br0" timeOffset="61434.4">27749 2709 0,'-21'0'31,"0"22"-31,0-1 16,0 0-16,21 0 0,0 0 15,0 0-15,-21 1 0,-1-1 0,22 21 16,-21-21-16,21 0 0,0 1 16,0-1-16,0 0 0,0 0 15,0 0-15,0 0 16,0-42 15,0 0-31,0 0 16,0 0-16</inkml:trace>
  <inkml:trace contextRef="#ctx0" brushRef="#br0" timeOffset="61627.44">27707 2477 0,'0'0'0,"0"-43"15,-21 43-15,0 0 16,21-21-16,0 42 47,0 0-47,0 1 15,21-1 1,-21 0-16</inkml:trace>
  <inkml:trace contextRef="#ctx0" brushRef="#br0" timeOffset="62595.92">27834 3048 0,'21'0'16,"0"0"0,1 0-16,-22-21 0,21 21 15,0-21-15,21 0 0,-21 21 0,1-22 16,-1 1-16,21 0 0,-21 0 15,0 0-15,1 0 0,-1-22 0,0 22 16,0-21-16,0 21 0,-21-22 16,0 1-16,21 0 0,-21-1 0,0 22 15,0-21-15,0-22 16,0 43-16,0 0 0,-21 0 16,0 21-1,0 0-15,0 0 0,0 0 16,-1 21-16,22 21 0,-21-21 15,0 22-15,21 20 0,-21-20 0,0-1 16,0 21-16,-1 1 0,1-1 16,0-20-16,0 20 0,0 1 0,0 20 15,21-20-15,-22-1 0,22 22 16,-21-21-16,21 20 0,0-20 0,0-1 16,0 22-16,-21-22 0,21 22 0,-21-21 15,0-1-15,0 22 0,-1-22 16,1 22-16,0-22 0,0 1 15,0-1-15,-22 1 0,22-22 0,0 1 16,0-1-16,21 0 0,0-21 16,0 22-16,0-22 0,0 0 15,21-21 1,0 0-16,22 0 0,-22 0 0,21-21 16,0 0-16,1 21 0,-1-21 0,64-22 15,-64 22-15,1-21 16,-1 21-16,0-1 0,1-20 15,20-43-15,-42 43 0,0 0 0,1-22 16,-22 22-16,0-22 0,0 1 16,-22-1-16,1 1 0,0 21 15,0-22-15,-21 1 0,-1 20 16,22 1-16,-21 0 0,-1-1 0,1 1 16,21 21-16,0-22 0,0 22 0,-1 0 15,22 0-15,0 0 16,22 21-16,-1-21 0,0 21 15,0-22-15,21 22 0,-20-21 16,20 21-16,0-21 0,1 0 16,-1 21-16,0-21 0,1 0 15,-1-1-15,-21 1 0,21 0 0,22-42 16,-43 41-16,0 1 0,0 0 16,1 0-16,-22 0 0,0-22 15,0 22-15,0 0 16,0 0-16,0 42 31,0 0-31,0 0 16,0 1-16,-22-1 0,22 21 15,-21-21-15,21 0 0,-21 22 0,21-22 16,-21 0-16,21 21 0,0-20 16,0-1-16,0 0 0,0 0 15,0-42 32,21 0-47,-21-22 0,0 22 16,21 0-16</inkml:trace>
  <inkml:trace contextRef="#ctx0" brushRef="#br0" timeOffset="62795.81">28638 2752 0,'0'-21'15,"0"-1"1,0 44 47,0-1-48,0 0 1</inkml:trace>
  <inkml:trace contextRef="#ctx0" brushRef="#br0" timeOffset="63134.84">28956 2921 0,'0'-21'31,"0"0"-31,-21 0 15,0 21 1,-1 0-16,1 0 0,0 0 16,0 0-16,0 0 0,21 21 15,-21 0-15,-1 0 0,1-21 0,21 21 16,0 22-16,-21-22 0,0 0 16,21 0-16,-21 0 0,21 0 0,0 1 15,0-1-15,0 0 16,0 0-16,0 0 0,0 0 0,0 1 0,21-1 15,0-21-15,0 21 0,0-21 16,1 0-16,-1 21 0,21-21 16,-21 0-16,22 0 0,-1 0 0,-21 0 15,21 0-15,-20-21 0,20 21 16,-21-21-16,0 21 0</inkml:trace>
  <inkml:trace contextRef="#ctx0" brushRef="#br0" timeOffset="65005.14">29464 2985 0,'0'0'16,"21"0"-16,-21-43 16,0 22-16,0 0 0,-21 21 15,21-21-15,-21 21 16,0 0-16,-1 0 0,1 0 16,0 0-16,0 21 0,0 0 15,0-21-15,-1 21 0,1 0 16,0 1-16,0 20 0,0-21 0,0 0 15,-1 0-15,1 22 0,0-22 0,21 21 16,0-21-16,0 22 16,0-22-16,0 0 0,0 0 15,21-21-15,0 0 16,1 0-16,-1 0 0,0 0 0,0-21 16,0 21-16,0-21 0,1 0 15,-1 0-15,0-1 0,0-20 16,0 21-16,0 0 0,1-22 0,-1 1 15,0 0-15,-21 21 16,21-1-16,-21 1 0,0 0 16,0 42-1,0 0 1,0 1-16,0-1 0,0 0 16,-21 0-16,21 0 0,0 0 0,0 1 15,0-1-15,0 21 16,0-21-16,0 0 0,21 1 0,-21-1 15,21-21-15,0 21 0,1 0 0,-1-21 16,0 0-16,0 0 16,0 0-16,0 0 0,1-21 15,-1 0-15,0 0 0,0-1 0,0 1 16,0 0-16,-21-21 0,22 21 16,-1-22-16,-21 1 0,0 0 0,21-1 15,-21 1-15,21-22 0,-21 22 16,21-21-16,-21 20 0,0-20 15,21-43-15,-21 64 0,0 20 16,0-20-16,0 21 0,0 0 16,0 0-16,0 42 31,0 21-31,-21-21 0,0 22 16,21 20-16,-21-21 0,0 1 0,21 20 15,-21-20-15,21 20 0,-22-21 16,1 1-16,21 20 0,0 22 15,0-43-15,0 1 0,0-1 16,0 0-16,0-21 0,0 1 0,0 20 16,21-21-16,1 0 15,-1 0-15,0-21 0,0 0 16,0 0-16,0 0 0,1 0 16,-1-21-16,0 0 0,42-42 15,-41 41-15,-1 1 16,21 0-16,-21 0 0,22-21 15,-43 20-15,21 1 0,0 0 16,-21 0 0,0 42-1,0 0 1,0 0-16,0 1 16,0-1-16,0 0 0,0 21 0,0-21 15,0 1-15,21-1 16,0 0-16,-21 0 0,21-21 15,1 0-15,-1 0 0,0 0 0,0 0 16,0 0-16,0 0 0,1 0 16,20 0-16,-21-21 0,0 0 15,0 0-15,1-1 0,-1 1 0,0 0 16,0 0-16,0 0 0,0-22 16,1 22-16,-22 0 0,21 0 0,0 0 15,-21 0-15,0-1 16,0 44 15,0-1-31,0 0 0,-21 0 16,0 0-16,21 22 15,-22-22-15,22 0 0,0 0 0,0 21 16,0-20-16,0-1 0,0 0 16,0 0-16,0 0 0,0 0 15,22-21-15,-1 0 16,0 0-16,0 0 0,0-21 15,-21 0-15,21 21 16,1-21-16,-22 0 0,0 0 0,0-22 16,0 22-16,21 0 0,-21 0 15,0 0-15,0-1 0,0 1 16,0 0-16,-21 0 0,21 0 0,-22 21 16,1-21-16,0 21 15,0 0-15,42 0 63,0 0-63,0 0 0,1 0 15,20-22-15,-21 22 0,0 0 16,22 0-16,-22 0 0,21 0 0,-21 0 16,22 0-16,-22 0 0,0 0 15,0 0-15,0 0 0,0 0 16,1 0-1,-1 22-15,-21-1 0,0 0 0,0 0 16,0 0 0,0 0-16,0 1 0,0 20 0,-21-21 15,21 0-15,-22 0 0,22 1 16,0-1-16,-21 21 0,21-21 0,-21-21 16,21 21-16,0 1 0,0-1 15,-21-21-15,21-21 31,0-1-15,0 1-16,0 0 16,21 0-16,-21 0 0,21 0 15,0-22-15,1 22 0,20 0 16,-21-21-16,21 20 0,1 1 16,-22-21-16,21 21 0,1 0 0,-1-1 15,0 1-15,1 0 0,-1 0 16,-21 21-16,0 0 0,0 0 0,1 0 15,-1 0-15,-21 21 16,0 0-16,0 0 0,0 22 16,0-22-16,-21 21 0,21-21 15,-22 22-15,1-1 0,0-21 16,0 22-16,21-1 0,0-21 16,-21 0-16,21 0 0,0 1 15,0-1-15,0 0 16,21-21-1,0 0-15,0-21 16,0 0-16,-21-1 16,22 1-16,-1-21 15,-21 21-15,0-22 0,0 22 0,21-21 16</inkml:trace>
  <inkml:trace contextRef="#ctx0" brushRef="#br0" timeOffset="65277.3">31284 2392 0,'0'0'0,"-21"-21"15,21 0-15,-21 21 16,0 0 62,0 21-62,-1-21-16,1 0 0,0 21 0</inkml:trace>
  <inkml:trace contextRef="#ctx0" brushRef="#br0" timeOffset="65576.27">29697 2794 0,'0'0'0,"-21"21"0,-1-21 15,44 0 1,-1 0-16,0 0 0,21 0 15,1 0-15,-1 0 0,0 0 16,1 0-16,20 0 0,-21 0 16,22 0-16,-22 0 0,1 0 0,-1 0 15,0 0-15,1 0 0,-1 0 16,-21 0-16,21 0 0,-20-21 0,-1 21 16,0 0-16,-21-21 15,0 0-15,0 0 16,0-1-1,-21 1-15</inkml:trace>
  <inkml:trace contextRef="#ctx0" brushRef="#br0" timeOffset="76927.56">2032 5271 0,'0'-22'0,"0"1"15,0 0-15,0 0 16,0 0-1,0 0-15,0-1 16,0 1 0,0 0-16,0 0 15,0 42 32,0 0-31,0 0-16,0 1 0,-21-1 0,21 0 15,0 21-15,-21-21 0,21 22 16,0-22-16,0 21 0,-22 1 0,22-22 16,-21 21-16,21 0 15,-21-20-15,21 20 0,0 0 0,-21-21 16,21 22-16,-21-22 0,21 21 16,0-21-16,0 22 0,0-22 0,-21 0 15,21 21-15,-22-20 0,22-1 16,0 0-16,0 0 0,0 0 0,0 0 15,0 1 1,0-44 31,0 1-31,0 0-16,0 0 15,0 0-15,22 0 16,-1 21-16,0-22 0</inkml:trace>
  <inkml:trace contextRef="#ctx0" brushRef="#br0" timeOffset="77603.96">2392 5694 0,'0'21'62,"0"0"-46,0 0 15,21-21-15,0 0-1,0-21-15,-21 0 32,0 0-32,0 0 15,-21 0 1,0 21-1,0 0 1,0 0 0,21 21-16,0 0 15,0 0 1,0 0 31</inkml:trace>
  <inkml:trace contextRef="#ctx0" brushRef="#br0" timeOffset="83256.34">3450 5863 0,'0'21'16,"0"-42"62,21 0-78,-21 0 15,21 21-15,1-21 0,-1 0 0,-21-1 16,21 1-16,21 0 0,-21-21 16,1 21-16,20-22 0,-21 1 0,21 0 15,-20 20-15,62-62 16,-63 41-16,22 1 0,-1-21 15,-21 41-15,0 1 0,22-21 16,-43 21-16,21 21 0,-63 0 47,20 21-47,1 0 0,0 0 16,0-21-16,0 21 0,0 1 15,-1-1-15,1 0 0,0 0 0,21 0 16,0 0-16,0 1 0,0-1 15,0 0-15,0 0 16,0 0-16,0 0 0,21-21 16,0 22-16,1-22 15,-22 21-15,42 0 16,-21 0-16,0 0 0,0 0 16,-21 1-16,22-1 15,-22 0-15,21 0 0,-21 0 0,0 0 16,0 1-16,0-1 15,0 0-15,-21-21 0,-1 21 0,1 0 16,0 0-16,0-21 16,0 22-16,0-22 0,-1 0 15,1 0-15,0 0 0,0 0 16,21-22-16,0 1 0,-21 21 16,0-21-16,-1 0 0,22 0 0,-21 0 15,21-1-15,0 1 0,-21 0 16,21 0-16,0 0 0,-21 0 15,21-1-15,0 1 16,0 42 15,0 1-15,21-22-16,-21 21 0,21 0 0,0 0 16,-21 0-16,22 0 0,-1 1 15,-21-1-15,21 0 0,0 0 0,0 0 16,0-21-16,1 21 0,-1 1 15,0-22-15,0 0 0,0 21 0,22-21 16,-22 0-16,0 0 0,21 0 0,-21 0 16,22 0-16,-22 0 0,21-21 15,1-1-15,-22 22 0,21-21 16,0 0-16,-20 21 0,20-21 0,-21 0 16,21 0-16,-20-1 0,-1-20 15,0 21-15,0 0 0,0 0 0,-21-1 16,0-20-16,0 21 0,0 0 15,0 0-15,0-1 0,0 1 16,-21 21-16,0-21 0,0 21 16,0 0-16,-1 0 15,1 0-15,0 0 0,0 21 16,21 0-16,-21 1 0,21-1 16,-21 0-16,-1 0 0,22 0 0,0 22 0,0-22 15,0 0-15,0 21 0,0-21 16,0 1-16,0-1 0,0 0 15,0 0-15,22 0 0,-22 0 0,21-21 16,-21 22-16,21-22 0,0 0 16,0 0-16,0 0 0,1 0 0,-1 0 15,0 0-15,0 0 0,0 0 0,0 0 16,22-22-16,-22 22 0,0-21 16,0 0-16,22 0 0,-22 0 0,0 0 15,0-1-15,0-20 0,0 21 16,1 0-16,-22 0 0,21-1 0,-21-20 15,0 21-15,0 0 0,0 42 47,0 0-47,0 0 16,0 0-16,0 1 0,0-1 16,-21 0-16,21 0 0,-22 0 0,22 0 15,-21 1-15,21-1 0,0 0 16,0 0-16,-21 21 15,0-20-15,21-44 63,0 1-63,21 0 16,-21 0-16,21 0 0,0 0 0,-21-22 15,22 22-15,-1 0 0,0 0 0,0 0 16,0-1-16,0 1 0,1 0 15,-1 21-15,0 0 16,0 0-16,0 0 0,-21 21 16,21 0-16,-21 1 0,22-1 15,-22 0-15,0 0 0,0 0 16,0 0-16,0 22 0,0-22 0,0 0 16,21 0-16,-21 0 0,21-21 15,-21 22-15,21-1 0,0-21 0,0 0 16,-21 21-16,22-21 0,-1 0 15,0 0-15,0 0 16,0 0-16,0-21 16,1 0-16,-1-1 0,0 1 15,-21 0-15,21 0 0,0-21 0,0 20 16,1 1-16,-1-21 0,0 21 16,21-43-16,-21 22 15,22 21-15,-22 0 0,21-1 0,1 1 0,-22 21 16,21 0-16,-21-21 15,22 21-15,-1 0 0,-21 21 16,0 0-16,0 1 16,-21-1-16,0 0 0,0 0 15,0 0-15,0 0 0,0 1 0,0-1 16,0 0-16,0 0 0,0 0 16,0 0-1,0-42 32,0 0-47,0 0 16,0 0-16,0 0 15,-21-1-15,0 1 16,0 0-16,21 0 0,-21 21 0,0-21 16,-1 0-16,1 21 0,0 0 15,0-22-15,0 22 0,0 0 0,-1 0 16,1 0-16,-21 0 0,21 0 0,0 22 15,-22-1-15,22 0 0,0 0 16,0 0-16,-22 0 0,22 22 0,0-22 16,21 0-16,0 21 0,-21-20 0,21-1 15,0 0-15,0 0 16,0 0-16,0 0 0,0 1 0,21-1 16,0-21-16,0 21 0,1-21 0,-1 0 15,21 0-15,-21 0 16,0 0-16,1 0 0,20 0 0,-21 0 15,0-21-15,22 0 0,-22-1 0,0 22 16,0-21-16,21 0 0,-20-21 16,-1 21-16,0-22 0,0 22 15,21-64-15,-42 43 0,22 0 0,-1-22 16,-21 22-16,0 0 0,0-1 16,21-20-16,-21 20 0,0-20 0,0 21 15,0-1-15,0 1 0,0 0 16,0 20-16,0-20 0,0 21 0,0 0 15,-21 21-15,0 21 16,21 0 0,-22 0-16,22 22 0,0-1 0,0 0 15,-21 1-15,21-1 0,-21 21 0,21-20 16,-21 20-16,21-20 16,0 20-16,0-21 0,0 1 0,0 84 15,0-85-15,0 0 16,0-20-16,0-1 0,0 0 0,0 0 15,21 0-15,0-21 0,-21 21 0,21-21 16,1 0-16,-1 0 0,0 0 16,0 0-16,0 0 15,0 0-15,1-21 0,-1 0 0,0 0 16,42-21-16</inkml:trace>
  <inkml:trace contextRef="#ctx0" brushRef="#br0" timeOffset="83707.59">6646 4805 0,'0'0'16,"0"-21"-1,0 42-15,0 0 16,0 0-16,0 0 0,-21 22 0,21-1 15,-21 0-15,0 22 16,21-22-16,-43 85 0,22-84 16,0-1-16,-21 64 0,21-64 15,-1 0-15,1 1 0,0-1 16,21-21-16,-21 22 0,21-22 0,-21 0 16,21 0-16,-21-21 0,21 21 15,0-42 16,0 0-31,0 0 0,21 0 16,0-1-16</inkml:trace>
  <inkml:trace contextRef="#ctx0" brushRef="#br0" timeOffset="84160.57">7154 4890 0,'0'0'0,"-21"21"31,0-21-31,0 21 0,0 0 16,-22 0-16,1 0 0,0 1 0,-1 20 15,1-21-15,0 0 0,-22 0 16,22 1-16,-1-1 0,1 0 0,0 0 16,-1 0-16,22-21 0,0 0 15,0 21-15,0-21 0,42 0 63,0 22-63,0-22 0,0 21 15,1 0-15,-22 0 0,21 0 16,0 0-16,0 1 0,21-1 0,1 42 16,-22-42-16,0 1 0,0 20 15,0-21-15,1 0 16,-1 0-16,0 1 0,0 20 0,0-21 0,0 0 15,1 0-15,-22 1 16,21-22-16,0 0 0,-21 21 16,21-21-16,0 0 0,0 0 15,1 0-15,-1 0 0,0-21 16,0-1-16,0 22 0,-21-21 16,21 0-16,-21 0 0,0 0 0,22 0 15</inkml:trace>
  <inkml:trace contextRef="#ctx0" brushRef="#br0" timeOffset="84549.35">7281 5503 0,'21'0'62,"1"-21"-62,-1 21 16,-21-21-16,21 21 0,0-21 15,0 21-15,0-21 0,1 21 0,-1-21 0,0 21 16,0-22-16,-21 1 16,0 0-16,0 0 15,-21 21 1,0 0-16,0 0 0,-1 21 16,1 0-16,0 0 0,0 1 15,0-1-15,0 21 0,-1-21 0,22 0 16,-21 22-16,21-22 0,-21 0 15,21 21-15,0-20 0,0-1 0,0 21 16,0-21-16,21 0 16,0 1-16,1-22 15,-1 0-15,0 0 0,0 0 0,0 0 16,0 0-16,22 0 0,-22 0 0,0 0 16,0-22-16,0 22 0,43-42 15,-43 21-15,0 0 0</inkml:trace>
  <inkml:trace contextRef="#ctx0" brushRef="#br0" timeOffset="85491.32">8001 5355 0,'0'0'15,"-21"21"17,0 1-17,-1-1-15,22 0 0,0 0 16,-21 0-16,21 0 0,-21 1 0,21-1 15,0 0-15,0 0 0,0 0 0,0 0 16,0 1-16,21-22 16,0 0-16,1 0 0,-1 0 15,0 0-15,0 0 0,0 0 0,0 0 16,1 0-16,-1-22 0,21 22 16,-21-21-16,0 0 0,1 0 0,-1 0 15,0 21-15,0-21 0,-21-1 0,21 1 16,0 0-16,-21 0 0,22 0 15,-22 0-15,21-1 0,-21 1 0,0 0 16,0 42 15,0 0-15,0 1-16,0-1 0,0 21 16,-21-21-16,-1 22 15,22-1-15,-21-21 0,21 21 0,0 22 16,0-22-16,0 1 0,0-1 0,0 0 15,0 1-15,0-1 0,0 0 16,0 22-16,0-22 0,0 0 0,0 1 16,0-1-16,0 0 0,0 1 0,0-1 15,0 0-15,0 1 0,0-1 0,-21 0 16,21 1-16,-21-22 0,0 21 16,21-21-16,0 1 0,-21-1 0,-1 0 15,1-21-15,0 21 0,0-21 0,0 0 16,0 0-16,-1 0 15,1 0-15,0 0 0,0-21 16,0 0-16,0 0 0,-1-1 0,1 1 16,21-21-16,-21 21 0,21-22 0,0 22 15,0-21-15,21 0 0,0-1 16,1 1-16,20 0 0,-21-1 0,21 1 16,1 0-16,20-1 0,-20 1 0,-1 0 15,85-64-15,-64 63 16,-20 1-16,20-21 0,1 20 0,-22 1 15,22 0-15,-22-1 0,0 1 0,1-22 16,-22 22-16,-21 21 16,0 0-16,0 0 0,0-1 15,-21 22-15,-1 0 0,1 0 16,0 0-16,-21 0 0,21 0 0,-22 0 16,22 22-16,0-22 0,0 21 15,0 0-15,21 0 0,0 0 16,0 0-16,0 1 0,21 20 0,0-21 15,0 0-15,0 0 0,-21 1 16,21 20-16,1-21 0,-1 0 16,-21 0-16,21 1 0,-21-1 0,0 0 15,0 0-15,0 0 16,-21 0 0,0-21-16,-1 0 15,1 0-15,-21 0 16,21 0-16,0 0 0,-1 0 15,22-21 17,22 0-17,-1 0-15,0 21 0</inkml:trace>
  <inkml:trace contextRef="#ctx0" brushRef="#br0" timeOffset="85815.13">9483 5249 0,'0'0'16,"-22"-21"-16,1 21 0,0 0 16,0 0-16,0 0 15,0 21-15,-1 1 0,1-1 16,0 0-16,21 0 0,-21 21 0,0-20 15,0 20-15,21-21 0,0 21 0,-22 1 16,22-22-16,-21 21 0,21-21 16,0 22-16,0-22 0,0 0 15,0 0-15,0 22 0,0-22 16,21 0-16,1-21 0,-1 21 16,0-21-16,0 0 15,0 0-15,0 0 0,1 0 0,-1 0 16,0-21-16,0 0 0,21 21 15</inkml:trace>
  <inkml:trace contextRef="#ctx0" brushRef="#br0" timeOffset="86089.97">10054 5144 0,'0'0'0,"0"-22"0,21 22 16,0 0-16,1 0 0,-1 0 15,-21 22-15,42-1 0,-21 0 16,0 0-16,1 0 0,-1 22 0,0-1 16,0-21-16,0 21 0,0 1 0,-21-1 15,0 0-15,0 1 0,0-1 16,0 0-16,0 1 0,-21-22 0,0 21 16,0-21-16,0 22 0,0-22 0,-1 0 15,-20 0-15,21 0 0,0 1 16,-22-22-16,22 21 0,0-21 0,-21 0 15,21 21-15,-1-21 0,1 0 16,-21 0-16,0 0 0</inkml:trace>
  <inkml:trace contextRef="#ctx0" brushRef="#br0" timeOffset="87267.33">1778 7197 0,'0'0'0,"-21"0"15,0 0 1,21-21 0,0-1-16,0 1 15,0 0-15,0 0 0,0 0 16,0 0-16,21-1 15,-21 1-15,21 21 0,0-21 0,0 21 16,0 0-16,-21-21 0,22 21 16,-1 0-16,0 0 0,0 21 15,0-21-15,0 21 0,-21 0 16,0 22-16,22-22 0,-22 21 16,0 1-16,0-1 0,0 0 0,0 1 15,0-1-15,0 21 0,-22-20 16,22-1-16,-21 0 0,0 1 0,-21-1 15,21 0-15,-1 1 0,-20-22 16,21 21-16,-21-21 0,20 1 0,-20-1 16,0 0-16,-1 0 0,22 0 15,-21-21-15,0 0 0,-1 0 0,-20 0 16,42 0-16,-1 0 16,1 0-16,0-21 0,0 0 0,21 0 15,0-22-15,-21 22 0,21 0 16,0-21-16,0-1 15,0 1-15,21 21 0,0 0 16,0 0-16,0-1 0,1 22 0,-1-21 16,0 21-16,0 0 0,0 0 15,0 0-15,1 0 0,-1 21 0,21 1 16,-21-1-16,0 0 0,1 0 0,-22 0 16,21 0-16,0 22 0,-21-22 15,0 0-15,0 0 0,21 0 0,-21 1 16,21 20-1,-21-21-15,0 0 0,0 0 16,0 1 0,21-22-1,-21-22 17,0 1-32</inkml:trace>
  <inkml:trace contextRef="#ctx0" brushRef="#br0" timeOffset="87518.69">2222 7641 0,'0'0'0,"22"0"16,-1 0-16,0 0 109,0 0-109,0-21 16</inkml:trace>
  <inkml:trace contextRef="#ctx0" brushRef="#br0" timeOffset="89781.26">3704 7853 0,'0'21'15,"0"0"1,0-42 218,0 0-234,0 0 16,0 0-16,21-1 0,-21 1 16,21 0-16,-21 0 0,0-21 0,22 20 15,-1-20-15,-21 21 0,21-21 16,-21-1-16,21 1 0,0 0 16,0-1-16,-21 22 0,22-21 0,-1 21 15,0-1-15,0 1 0,0 0 16,0 21-16,1 0 0,-1 21 15,-21 0 1,0 1-16,21-1 16,-21 0-16,0 0 0,0 0 15,0 0-15,0 1 16,0-1 0,-21-21-1,0 0 16,21-21 16,-22 21-31,22-22 234,0 1-125,0 0-16,0 0-93,0 0 0,0 0 15,-21 21-31,0 0 15,0 0-15,0 0 16,0 21-16,21 0 16,-22 0-16,1 0 0,21 0 15,0 22-15,0-22 0,-21 21 0,21 1 16,0-22-16,0 21 0,0 0 16,0 1-16,0-1 0,0 0 0,0 1 15,0-1-15,0-21 0,0 22 0,21-22 16,-21 21-16,21-21 0,1-21 15,-1 21-15,0 1 0,0-22 0,21 0 16,-20 0-16,-1 0 0,21 0 16,-21-22-16,22 1 0,-1 0 15,-21 0-15,21 0 0,1 0 0,-1-22 16,0 22-16,1-21 0,-1-1 0,-21 1 16,22 0-16,-22-22 0,21 22 15,-21-22-15,0 22 0,-21-21 0,22-1 16,-22 22-16,21-22 0,-21 22 15,0 0-15,0-1 0,0 1 0,0 21 16,0-22-16,0 22 0,0 0 16,-21 21-1,-1 21-15,22 0 16,0 1-16,0-1 0,-21 21 16,21 0-16,-21 1 0,21-1 15,0 22-15,0-22 0,0 64 16,-21-64-16,21 0 0,0 1 0,-21 41 15,21-41-15,0-1 16,0-21-16,0 22 0,0-22 0,0 21 16,0-21-16,0 0 0,0 1 0,21-1 15,0 0-15,0 0 0,0-21 16,1 21-16,-1-21 0,0 0 16,21 0-16,-21-21 0,1 0 15,20 21-15,-21-21 0,0 0 16,0-1-16,1 1 0,20 0 0,-21 0 15,21-43-15,-42 43 16,22 0-16,-22-21 0,21 21 0,-21-1 16,21 1-16,-21 0 0,0 0 15,0 42 17,0 0-32,0 0 15,-21 22-15,21-22 0,0 0 16,0 0-16,0 0 0,-21 1 0,21 20 15,0-21-15,0 0 0,0 0 16,0 1-16,0-1 0,0 0 16,21-21 15,-21-21-31,0 0 0,0-1 16,21 1-16,-21 0 0,0-21 15</inkml:trace>
  <inkml:trace contextRef="#ctx0" brushRef="#br0" timeOffset="89977.57">5313 7366 0,'-21'0'16,"21"21"-1,-22-21 1,1 21-16,21 1 15,0-1 17</inkml:trace>
  <inkml:trace contextRef="#ctx0" brushRef="#br0" timeOffset="90934.53">5673 7535 0,'0'0'0,"0"-21"16,0 0-16,0 0 15,0 0-15,0 0 16,-22 21-16,1 0 16,0 0-16,0 0 15,0 21-15,0-21 0,-1 21 0,1 0 16,0 0-16,0 0 0,21 1 0,-21 20 15,0-21-15,21 21 0,-22-20 16,22 20-16,0-21 0,0 21 0,0-20 16,0-1-16,0 21 0,0-21 0,0 0 15,22 1-15,-1-1 16,0-21-16,0 21 0,0-21 0,22 0 16,-22 0-16,21 0 0,0 0 0,-20 0 15,20 0-15,0-21 0,1 0 0,-1-1 16,0 1-16,1 0 0,-1 0 15,-21 0-15,21-22 0,1 22 0,-22-21 16,0 0-16,0-1 0,0 1 0,1 0 16,-1-22-16,0 22 0,0-22 15,0 22-15,-21-22 0,0 22 0,0-21 16,21 20-16,-21 22 0,0-21 0,0 21 16,0-1-16,0 1 15,0 42 1,0 1-16,0 20 15,-21 0-15,21 1 0,0-1 16,0 0-16,-21 22 0,21-22 0,-21 22 16,0-22-16,21 0 0,0 1 0,0-1 15,-21 0-15,21 1 0,-22-22 0,22 21 16,0-21-16,0 0 0,0 1 16,0-1-16,0-42 31,0-1-16,0 1-15,22 0 16,-1 0-16,-21 0 0,21-22 0,-21 22 16,21 0-16,0 0 0,-21 0 15,21 0-15,1-1 0,-22 1 0,21 0 16,0 21-16,-21-21 0,21 21 16,0 0-16,-21 21 15,0 0-15,0 0 16,-21 1-16,0-1 0,0-21 15,21 21-15,-21 0 0,-1 0 0,1-21 16,0 21-16,0-21 0,0 0 16,0 22-16,-1-22 0,1 0 0,0 0 15,0 0 1,0 0 0,21 21 15,21-21-31,0 21 0,0-21 0,-21 21 15,21 0-15,1-21 0,-1 21 16,-21 1-16,21-1 0,0-21 16,0 21-16,0 0 0,1-21 0,-22 21 0,21-21 15,0 0-15,0 21 0,0-21 16,0 0-16,-21 22 16,22-22-16,-1 0 0,0 0 15,0-22 1,0 1-16,0 0 0</inkml:trace>
  <inkml:trace contextRef="#ctx0" brushRef="#br0" timeOffset="91266.34">7154 7345 0,'0'0'0,"21"-21"0,-21 0 16,0-1-16,0 1 0,0 0 0,0 0 15,-21 21 1,0 0-16,21 21 16,-21 0-16,0 0 0,0 1 15,21-1-15,-22 21 0,1-21 0,21 22 16,-21-1-16,21-21 0,0 21 0,0 1 16,-21-22-16,21 21 0,0-21 0,0 22 15,0-22-15,0 0 16,0 0-16,0 0 0,21 1 0,0-1 0,-21 0 15,21-21-15,1 21 0,-1-21 16,0 21-16,0-21 0,0 0 16,0 0-16,1 0 15,-1 0-15,0 0 0,-21-21 0,21 0 16,0 21-16,0-21 0,1 0 16</inkml:trace>
  <inkml:trace contextRef="#ctx0" brushRef="#br0" timeOffset="91567.16">7599 7154 0,'0'0'0,"21"0"0,0-21 16,0 21-16,0 0 16,1 0-16,20 0 0,-21 0 15,0 0-15,22 0 0,-22 21 0,0 1 16,21-1-16,-21 21 0,1-21 15,-1 22-15,0-1 0,-21 0 0,0 1 16,0-1-16,0-21 0,0 21 0,0 1 16,0-22-16,0 21 0,-21-21 0,-22 1 15,22 20-15,0-21 0,0 0 16,-21 0-16,20 1 0,1-1 0,0-21 16,21 21-16,-21 0 0,0-21 0,0 21 15,-1-21-15,1 0 16,0 21-16,0-21 15</inkml:trace>
  <inkml:trace contextRef="#ctx0" brushRef="#br0" timeOffset="92646.55">1333 9165 0,'0'-21'31,"22"0"-15,-1 21-16,0-21 15,0 21-15,0 0 0,0 0 16,22 0-16,-22 0 0,0 0 0,0 0 16,0 0-16,1 21 0,-1 0 0,-21 0 15,0 0-15,0 1 16,0-1-16,0 0 0,0 0 0,0 0 16,-21 0-16,-1 1 0,1-1 15,-42 21-15,42-21 0,-1-21 16,1 21-16,0-21 0,0 22 15,0-22 1,21-22 0,0 1-16,0 0 15,21 21 1,0 0-16,0 0 0,0-21 0,1 21 16,-1 0-16,0 0 0,21 0 15,-21 0-15,22 0 0,-22 21 16,21 0-16,-21-21 0,1 21 0,-1 1 15,0-1-15,0 0 0,-21 0 16,0 0-16,0 0 0,0 1 0,0-1 16,0 21-16,-21-21 0,0 0 0,0 1 15,-1-22-15,1 21 0,-21 0 16,21-21-16,0 21 0,-1-21 0,-20 21 16,21-21-16,-21 0 0,20 0 15,-20 0-15,21 0 0,-21 0 0,20 0 16,-20-21-16,21 0 0,0 21 15,0-21-15,-1 0 0,1 21 0,0-22 16,0 1-16,21 0 16,0 0-16,0 0 15,0 0 1,0-1-16,21 1 0,0 21 16,-21-21-16</inkml:trace>
  <inkml:trace contextRef="#ctx0" brushRef="#br0" timeOffset="92887.42">2159 9398 0,'0'-21'46,"-21"21"-30,0 0 0,-1 0-1</inkml:trace>
  <inkml:trace contextRef="#ctx0" brushRef="#br0" timeOffset="93980.15">3556 9377 0,'0'-21'15,"0"0"-15,0-1 16,0 1-16,-21 21 47,0 21-47,-1 1 15,1 20-15,0-21 16,0 0-16,0 22 0,21-1 0,-21 0 16,21 1-16,-22-1 0,1 0 15,21 1-15,0-1 0,0 0 16,-21 1-16,21-1 0,0-21 0,0 21 0,0-20 16,0-1-16,21 0 15,0-21-15,1 21 0,-1-21 0,21 0 16,-21 0-16,22 0 0,-1 0 0,0 0 15,1-21-15,-1 0 0,0 21 0,1-43 16,-1 22-16,21 0 0,-20-21 16,-1 21-16,0-22 0,1 1 0,-22 0 15,21-1-15,-21 1 0,22 0 0,-22-22 16,0 22-16,0-1 0,-21-41 16,0 41-16,0 1 15,0 21-15,0-21 0,0 20 0,0 1 16,0 0-16,0 0 15,-21 21 1,21 21-16,0 0 0,-21 0 16,0 22-16,21-22 0,0 21 0,-21 1 15,21-1-15,-22 0 0,22 1 0,-21-1 16,21 0-16,0 1 0,0-1 16,0 0-16,0 1 0,0-1 15,0 0-15,0-21 0,21 22 0,1-22 0,-22 0 16,21 0-16,0 0 0,0-21 0,0 0 15,0 22-15,22-22 0,-22 0 16,0 0-16,21 0 0,-20 0 0,20-22 16,-21 22-16,21-21 0,1 0 0,-22 0 15,21 0-15,-21 0 16,22-22-16,-22 22 0,0-21 0,21 21 16,-20-22-16,-1 22 0,-21-21 0,0 21 15,21-1-15,-21-20 0,0 21 16,0 0-16,-21 21 15,0 0-15,-1 0 0,1 0 16,0 21-16,0 0 0,0 0 16,0 0-16,-1 1 0,22 20 15,0-21-15,-21 21 0,21-20 0,0 20 16,0-21-16,0 21 0,0-20 16,0-1-16,0 0 0,0 0 15,21 0-15,1 0 0,-22 1 0,42-1 16,0-21-16,-21 0 0,1 0 15,20 0-15,-21 0 0,21 0 0,-20 0 16,20 0-16,0 0 0,-21-21 16,22-1-16,-22 22 0</inkml:trace>
  <inkml:trace contextRef="#ctx0" brushRef="#br0" timeOffset="94939.86">5630 9589 0,'0'0'0,"0"-22"0,0 1 15,0 0-15,0 0 0,0 0 16,0 0-16,-21 21 16,0-22-16,0 22 0,0 0 0,-1 0 15,1 0-15,0 0 0,-21 0 0,21 22 16,-1-1-16,1 0 0,-21 0 16,21 0-16,0 0 0,-1 22 0,1-22 15,0 21-15,0 22 16,21-43-16,-21 21 0,21-21 0,0 22 15,0-22-15,0 0 0,0 0 0,0 0 16,0 1-16,21-1 0,0-21 16,0 0-16,0 0 15,1 0-15,-1 0 0,0 0 16,0 0-16,0-21 0,0-1 0,22 22 16,-22-21-16,0 0 0,0 0 0,22 0 15,-22-22-15,0 22 0,0-21 0,0 21 16,-21-22-16,21 1 0,-21 21 15,22-43-15,-1 22 0,-21 21 16,0 0-16,0 0 0,0 42 47,-21 0-47,21 0 0,-22 0 0,22 22 16,0-22-16,0 21 0,0-21 15,-21 0-15,21 22 0,0-22 16,0 21-16,0-21 0,0 1 0,0-1 15,0 0-15,0 0 0,0 0 0,21 0 16,1-21-16,-1 0 0,-21 22 0,21-22 16,21 0-16,-21 0 0,1 0 15,-1 0-15,0 0 0,0-22 0,21 22 16,1-21-16,-22 0 0,0 0 16,21 0-16,-20 0 0,-1-1 15,0 1-15,-21-21 0,21 21 0,0 0 16,-21-43-16,0 43 15,0 0-15,0 0 0,0-1 0,0 1 16,-21 21 0,0 0-16,0 21 15,0 1-15,21-1 16,0 0 0,21-21-1,0 0 1,0 0-16,0 0 0,0-21 15,1 21-15,-1-21 0,-21-1 16,21 22-16,0-21 0,0 0 0,0 21 16,1-21-16,-1 21 0,0-21 15,0 21-15,-21 21 47,0 0-47,0 0 0,0 0 0,-21 1 16,21-1-16,0 0 0,-21 21 15,21-21-15,0 43 0,0-43 16,0 21-16,0-20 0,0-1 0,0 0 16,0 0-16,21 0 0,0 0 0,0-21 15,0 22-15,1-22 16,-1 0-16,0 0 0,0 0 0,0 0 0,0 0 16,1 0-16,-1 0 0,0 0 15,0 0-15,0-22 0,0 22 0,-21-21 16,22 0-16,-1 0 0,0 0 15,0 0-15</inkml:trace>
  <inkml:trace contextRef="#ctx0" brushRef="#br0" timeOffset="95248.68">7387 9292 0,'0'-21'0,"0"42"0,0-63 0,0 21 15,0 0 1,-21 21 0,21 21-16,-21-21 0,0 21 15,21 0-15,-22 21 0,22-20 0,-21 20 16,21-21-16,0 21 0,0 1 0,0-1 16,0 0-16,0 1 0,0-22 0,0 21 15,0 1-15,0-22 0,0 0 16,0 21-16,21-21 0,1-21 0,-1 22 15,-21-1-15,21-21 0,0 0 0,0 0 16,0 0-16,1 0 0,-1 0 0,0 0 16,0 0-16,21-21 15,-20-1-15,-1 1 0</inkml:trace>
  <inkml:trace contextRef="#ctx0" brushRef="#br0" timeOffset="95556.81">8064 9144 0,'0'0'0,"22"-42"16,-1 21-16,0 21 15,0 0-15,0 0 0,0 0 16,1 0-16,-1 0 0,0 0 0,0 21 16,21 0-16,-20 21 15,-1-21-15,21 22 0,-21-22 0,0 21 16,-21 1-16,0-22 0,22 21 0,-22 0 15,0 1-15,0-22 0,0 21 0,0-21 16,-22 22-16,1-22 0,0 21 16,0-21-16,0 1 0,0-1 0,-1 0 15,-20 0-15,21 0 0,0-21 0,0 21 16,-22 1-16,22-22 0,0 21 16,0 0-16,0-21 0,-1 21 0,-20-21 15,21 21-15,0-21 16,-43 43-16</inkml:trace>
  <inkml:trace contextRef="#ctx0" brushRef="#br0" timeOffset="96686.82">1185 11049 0,'0'-21'16,"0"0"-16,0 42 47,0 0-47,0 0 0,0 0 15,0 1-15,-21 20 0,21-21 0,-21 21 16,21-20-16,-21 20 0,21-21 16,-21 21-16,-1-20 0,22 20 0,0-21 15,0 0-15,-21 0 0,21 1 16,-21-1-16,21 0 0,21-21 47,0 0-47,1 0 15,-1-21-15,0 21 0,0-21 0,0 21 16,22 0-16,-22 0 0,21 0 16,-21 0-16,22-22 0,-1 22 15,-21 0-15,0 0 0,22-21 0,-22 21 16,0 0-16,0-21 0,0 21 15,-21-21-15,0 0 0,21 0 16,-21-1-16,0 1 0,0 0 16,0 0-16,0 0 0,-21 0 15,0 21 1,21 21 0,0 0-16,-21 0 15,21 0-15,0 22 0,0-22 0,0 21 16,-21-21-16,21 22 0,-21-22 0,21 21 15,-22-21-15,22 22 16,0-22-16,0 0 0,0 21 16,0-21-16,-21 1 0,21-1 15,0 0-15,0 0 16,21-21 15,-21-21-31,22 21 0,-22-21 16,0 0-16,21-1 0,0 1 15</inkml:trace>
  <inkml:trace contextRef="#ctx0" brushRef="#br0" timeOffset="96882.71">1926 11451 0,'0'0'0,"21"0"0,0 0 31,1 0 16,-1 0-32,-21-21-15,0 0 16,21 21-16</inkml:trace>
  <inkml:trace contextRef="#ctx0" brushRef="#br0" timeOffset="100019.93">3302 11832 0,'0'0'0,"-21"0"0,21-21 31,0 0-31,21 0 0,0 0 0,0-1 16,0 1-16,1 0 0,-1 0 16,21-21-16,-21 20 0,22-20 0,-22 0 15,21-1-15,0 1 0,-20-21 0,20 20 16,-21-20-16,0 20 0,0-20 16,1 21-16,-22-1 0,0 1 15,0 21-15,0-22 0,-22 22 0,1 21 16,0-21-16,0 21 0,0 0 0,-22 0 15,22 0-15,0 0 0,-21 21 16,21-21-16,-22 21 0,22 1 0,0 20 16,0-21-16,21 21 0,-21 1 0,21-1 15,0 0-15,0 1 0,21-1 16,0 0-16,0 1 0,0-1 0,0 0 16,1 1-16,-22-1 0,21-21 15,0 22-15,0 20 16,-21-42-16,0 0 0,0 1 15,0-1-15,0 0 0,0 0 0,-21-21 16,0 0-16,0 0 16,-1 0-16,1 0 0,0-21 0,0 21 15,-21-42-15,20 20 0,1 1 16,0-21-16,0 21 0,0 0 16,-22-22-16,22 22 0,0-21 0,0-1 15,21 22-15,-21 0 16,21 42 15,21 0-31,0 22 16,0-22-16,0 0 0,1 21 0,-1-20 15,0-1-15,0 21 0,0-21 0,22 0 16,-22 1-16,0-1 0,0 0 16,0 0-16,43 21 0,-43-42 15,0 0-15,21 0 0,22 0 16,-43 0-16,43-21 15,-22 0-15,0 21 0,-21-21 0,22 0 16,-1-22-16,-21 22 0,22 0 0,-1-42 16,0 20-16,-21 1 15,-21 21-15,22-22 0,-22-20 16,0 42-16,0 0 0,0-43 16,0 85 15,0 0-31,0 1 0,-22-1 15,22 0-15,0 0 0,0 21 0,0-20 16,0 20-16,0-21 0,0 21 16,0-20-16,0 20 0,0-21 0,0 0 15,0 0-15,0 22 0,22-22 16,-1-21-16,0 0 16,0 0-16,21 0 15,-20 0-15,-1-21 0,21 0 0,22-1 16,-43 1-16,21 0 15,0 0-15,-20-21 0,20 20 0,-21 1 16,21-21-16,-20 21 0,-1-22 0,0-20 16,-21 42-16,0 0 0,0-1 15,0 1-15,0 0 16,0 42 0,-21 0-16,21 1 15,-21-1-15,21 0 0,-22 0 16,22 21-16,0-20 0,0-1 0,0 21 15,0-21-15,0 22 0,0-22 16,0 0-16,0 0 0,0 0 16,0 0-16,22 1 0,-1-22 0,0 0 15,0 0-15,43 0 0,-43 0 16,0 0-16,42-22 0,-20 22 16,-22-21-16,21 0 0,-21 0 15,1 0-15,20 0 0,-21-1 0,0-20 16,0 21-16,1-21 0,-1 20 0,-21-20 15,0 21-15,0 0 0,0-22 16,0 22-16,0 0 0,0 42 31,0 0-31,-21 1 0,21-1 16,0 0-16,-22 0 16,22 21-16,0-20 0,0 20 0,-21-21 15,21 0-15,0 22 0,0-22 0,0 0 16,0 0-16,0 0 0,0 0 15,0 1-15,0-44 32,0 1-17,0 0-15,0 0 0,0 0 16,0 0-16,21-1 0,-21-20 16,22 21-16,-22-21 0,21 20 0,-21-20 0,0 21 15,21 0-15,0-22 16,-21 22-16,21 21 0,-21-21 0,21 21 15,1 0-15,-1 0 16,0 21-16,-21 0 0,21 1 16,0 20-16,0-21 0,-21 0 15,22 0-15,-22 22 0,0-22 0,21 42 16,-21-41-16,0-1 0,0 21 16,0-21-16,0 0 15,21-21 1,0 0-16,0 0 15,0-21-15,1 0 16,-22 0-16,21 0 0,0 0 16,0-1-16,0 1 0,0-21 0,1 21 15,-1-22-15,0 1 0,42-21 16,-41 41-16,-1 1 0,0 0 0,0 0 16,-21 0-16,0 42 31,0 0-31,0 0 0,0 0 15,0 22-15,0-22 0,0 0 16,0 21-16,0-20 0,0 20 0,0-21 16,0 0-16,0 0 0,0 1 15,21 20-15,0-42 0,-21 21 0,22 0 16,-1 0-16,0-21 0,0 0 16,21 0-16,1 0 0,-22 0 15,0 0-15,21 0 0,-20-21 0,20 0 16,-21 21-16,0-21 0,22 0 0,-22 0 15,21-22-15,-21 22 0,0-21 16,1-1-16,-1 1 0,0 0 16,0-1-16,0-84 0,0 85 0,-21 0 15,22-22-15,-22 22 0,0 21 16,0-22-16,0 1 16,0 21-16,0 0 0,-22 42 15,22 0-15,-21 0 16,21 0-16,0 1 0,-21 20 15,21 0-15,-21 1 0,21-1 0,-21 21 16,21-20-16,-21-1 0,21 0 0,0 1 16,0-1-16,0 0 0,-22 1 0,22-22 15,0 0-15,0 21 0,0-20 16,0-1-16,0 0 0,0-42 47,0 0-47,0-1 0,22 22 15,-1-21-15,-21 0 0,21 0 16,0 0-16,-21 0 0,21-1 0,0 1 16,-21 0-16,43-21 15,-22 42-15,0 0 0,0-21 0,0 21 16,1 0-16,-1 0 0,0 21 16,0-21-16,0 21 0,-21 0 0,21 0 15,1 0-15,-22 1 0,21-1 16,-21 0-16,0 0 0,0 0 15,0 0-15,0 1 0,0-1 0,-21 0 16,-1 0-16,1-21 0,0 21 16,0-21-16,0 0 15,0 0-15,-1 0 0,1 0 16,0 0-16,0 0 0,0 0 16,0-21-16,21 0 0,-22 21 15,22-21-15,-21 0 0,21-1 16,0 44 31,0-1-47,21 0 15,1 0-15,-1 0 16,0 0-16,0-21 0,0 22 16,0-22-16,1 0 0,20 21 0,-21-21 15,21 0-15,-20 0 16,-1 0-16,21 0 0,-21 0 0,0 0 15,22 0-15,-22-21 0,0-1 0,0 1 16,0 21-16,1-21 0,-1 0 0,42-64 16,-42 43-1,-21 21-15,0-22 0,22 1 0,-22 21 16,21-21-16,-21 20 0,0 1 0,21 0 16,-21 0-16,0 0 0,21 21 15,-21 21 1,0 0-16,0 0 0,0 22 15,0-22-15,0 0 0,0 21 0,0-21 16,0 64 0,0-64-16,0 0 0,21 1 15,0-1-15,-21 0 0,22 0 16,-1-21-16,0 21 0,0-21 16,0 0-16,0 0 0,1 0 15,20 0-15,-21-21 16,0 0-16,0 0 0,22 0 15,-22-22-15,0 22 0,0 0 16,0-21-16,1-1 0,-22 22 0,21-21 0,0-64 16,-21 64-16,0-22 15,0 22-15,0-1 0,0 1 16,0 0-16,0 21 0,0-22 0,21 22 16,-21 0-16,0 0 0,0 0 0,0 42 46,0 0-46,-21 21 0,21-21 0,0 22 16,0-1-16,0 0 0,0 1 0,0-1 16,0 0-16,0 1 0,0-1 15,0 0-15,0 1 0,0-1 16,0-21-16,0 22 0,0-22 0,0 21 0,0-21 16,0 0-16,0 1 15,21-1-15,-21 0 0,21-21 16,0 0-16,1 0 0,-1 0 15,0 0-15,0 0 0,0 0 0,0 0 16,1 0-16,-1-21 0,0 21 0,0-21 16,0-1-16,0 1 15,1 0-15,-1 0 0,0 21 0,-21-21 16,0-22-16,21 22 0,-21 0 0</inkml:trace>
  <inkml:trace contextRef="#ctx0" brushRef="#br0" timeOffset="100263.79">7683 11197 0,'0'0'0,"22"0"16,-1 0-1,0 0-15,0 0 0,21 0 0,-20 0 16,20-21-16,0 0 0,-21 21 0,22-21 15,-22 21-15,21 0 0,1-21 16,-22 21-16,0-22 0,0 22 16,0 0-16,-21-21 0,0 0 15</inkml:trace>
  <inkml:trace contextRef="#ctx0" brushRef="#br0" timeOffset="100628.58">7345 10922 0,'0'0'0,"-21"0"0,-1 21 16,22 0-16,-21-21 15,21 22-15,21-22 16,1 0 0,-1 0-16,0 0 15,0-22-15,-21 1 0,21 21 16,-21-21-16,0 0 0,0 0 16,-21 21 15,0 0-31,0 0 0,0 0 15,21 21 1,0 0 0,0 0-16,0 0 15,21-21-15,0 0 16</inkml:trace>
  <inkml:trace contextRef="#ctx0" brushRef="#br0" timeOffset="101007.31">8848 10880 0,'0'0'0,"21"-21"0,-21-1 15,0 1 1,-21 21 0,-1 0-16,1 21 15,0-21-15,21 22 0,-21-1 16,0 0-16,0 21 0,21-21 16,-22 22-16,22-1 0,-21 0 0,21 1 15,0-1-15,0-21 0,0 22 0,0-1 16,0 0-16,0-21 0,0 22 0,0-22 15,0 21-15,0-21 0,0 1 16,0-1-16,0 0 0,21-21 0,1 21 16,-1-21-16,0 0 15,0 0-15,0 0 0,0 0 16</inkml:trace>
  <inkml:trace contextRef="#ctx0" brushRef="#br0" timeOffset="101348.11">9229 10795 0,'0'0'0,"0"-21"16,21 21-16,0 0 15,0 0-15,0 0 0,0 0 16,1 0-16,-1 21 0,0 0 15,21 0-15,-21 1 0,1 20 0,-1-21 16,-21 0-16,21 22 0,-21-22 0,21 42 16,-21 43-1,0-64-15,0-20 0,-21 20 16,0-21-16,21 21 0,-21-20 16,-1-1-16,1 0 0,0 0 0,0 0 15,0 0-15,21 1 0,-21-22 0,21 21 16,-43-21-16</inkml:trace>
  <inkml:trace contextRef="#ctx0" brushRef="#br0" timeOffset="105145.15">14309 4974 0,'0'-21'31,"0"0"-15,0 0-1,0 0-15,0-1 16,0 1-16,0 0 16,0 0-16,0 0 15,0 0-15,0-1 0,0 1 16,0 0 0,0 0-16,0 42 46,0 0-30,21 0-16,-21 1 0,0-1 16,21 21-16,-21 0 0,0-20 0,0 20 15,0 0-15,0 1 0,0-1 16,0 0-16,0-21 0,0 22 0,0-1 16,0-21-16,0 22 0,0-22 15,0 0-15,0 0 0,0 0 0,0 0 16,0 1-1,0-44 32,0 1-31,0 0-16,21 0 0,0 0 16</inkml:trace>
  <inkml:trace contextRef="#ctx0" brushRef="#br0" timeOffset="105722.95">14753 5144 0,'0'21'0,"21"-21"47,0 0-47,-21-21 16,0-1-1,22 1-15,-22 0 16,0 0-16,0 0 15,-22 21 1,22 21 15,-21 0-31,21 0 16,0 0-16,0 1 0,0-1 16,21-21 15,1 0-31,-1-21 15,0 21 1,-21-22-16,0 1 16,0 0-16,0 0 15,-21 21 1,0 0 0,21 21 30,-22-21-30,1 0 0</inkml:trace>
  <inkml:trace contextRef="#ctx0" brushRef="#br0" timeOffset="110599.35">16256 5059 0,'21'0'188,"0"-21"-173,-21 0 1,0-1-16,0 1 0,0 0 15,0 0-15,0 0 16,0 0-16,0-1 0,0 1 16,-21-21-16,21 21 0,-21 0 15,0 21-15,0-22 0,-1 1 16,1 21-16,0 0 0,-21-21 0,21 21 16,-22 0-16,22 0 0,-21 0 15,21 21-15,-22-21 0,22 21 16,-21 1-16,21-1 0,-1 21 0,-20-21 15,21 22-15,0-22 0,0 21 16,-1 0-16,22-20 0,0 20 0,-21 0 16,21-21-16,0 22 0,0-22 0,0 0 15,0 0-15,0 0 0,0 1 16,21-1-16,1 0 0,-1-21 0,0 0 16,0 0-16,0 0 0,0 0 15,1 0-15,20 0 0,0 0 0,-21 0 16,64-42-16,-43 42 0,1-22 15,-1 1-15,0 0 16,-20 0-16,20 0 0,-21-22 0,21 22 16,-20 0-16,-22 0 0,21 0 15,-21 0-15,21-22 0,-21 1 16,0 21-16,0 0 0,0-1 16,0 1-1,0 42 16,0 1-31,0-1 0,0 21 16,0-21-16,0 0 16,-21 1-16,21 20 0,0-21 0,-21 21 15,21-20-15,0 20 0,0 0 16,0 1-16,0-22 0,0 21 0,0 0 16,0 1-16,0-1 0,0 0 15,0 22-15,0-22 0,0 1 0,0 20 16,0-21-16,0 1 0,0 20 0,0-20 15,0-1-15,0 0 0,0 22 16,0 63-16,0-106 16,0 21-16,0 1 0,0-1 0,0-21 15,0 21-15,-22-20 0,1 20 16,0-21-16,0 0 0,0 0 16,0 1-16,-22-22 0,22 0 0,-21 0 15,21 0-15,-22 0 16,22 0-16,-21-22 0,-1 1 0,1 0 15,21 0-15,-21 0 0,20-22 16,-20 22-16,21-21 0,0 21 0,0-22 16,21 1-16,0 21 0,0-21 0,0-22 15,0 22-15,0-1 0,21 1 16,0 0-16,0-1 0,21 1 16,1-21-16,20 20 0,-20-20 0,20 20 15,1-20-15,-1 21 0,22-22 0,42-42 16,42-42-1,-127 106-15,1-1 16,-1 22-16,-21-21 0,0 21 0,1-22 16,-1 22-16,-21 0 0,0 0 15,0 0-15,0 0 0,0-1 16,-21 22-16,-1 0 0,1 0 16,0 22-16,0-1 0,21 0 15,-21 0-15,0 0 0,21 22 16,-22-22-16,22 21 0,0 0 0,0-20 15,-21 20-15,21 0 0,0-21 0,0 1 16,0 20-16,0-21 16,0 0-16,21 0 0,1 1 15,-1-1-15,0-21 0,0 0 0,21 0 16,-20 0-16,-1 0 16,0 0-16,0-21 0,0 21 0,22-22 15,-22 1-15,0 0 0,0 0 16,21 0-16,-20 0 0,-1-22 0,0 1 15,21 21-15,-21-22 0,1 1 0,-1-21 16,0 20-16,0 1 0,0 0 16,-21-22-16,21 22 0,1-1 0,-22 1 15,0 0-15,21-1 0,-21 22 0,0 0 16,0-42 0,0 41-16,0 1 0,-21 21 31,-1 21-31,22 1 15,0-1-15,0 21 0,-21 0 0,21 1 16,-21-1-16,21 0 0,0 22 16,-21-22-16,21 22 0,0-1 0,0-20 15,0-1-15,0 0 0,0 1 16,0-1-16,0 0 0,0-21 0,0 22 16,0-22-16,0 0 0,0 0 15,21-21-15,0 0 16,0 0-16,1 0 15,-1 0-15,0-21 16,-21 0-16,0 0 16</inkml:trace>
  <inkml:trace contextRef="#ctx0" brushRef="#br0" timeOffset="110879.08">17018 4847 0,'0'-21'31,"21"21"-31,0 0 16,22 0-16,-22-21 0,0 21 0,21 0 15,-21 0-15,22-21 0,-1 21 16,-21-21-16,22 21 0,-22 0 0,21 0 15,-21-22-15,0 22 0,1 0 16,-1 0-16,-21-21 31</inkml:trace>
  <inkml:trace contextRef="#ctx0" brushRef="#br0" timeOffset="111199.9">17695 4530 0,'0'0'0,"21"0"31,1 0-15,20 0-16,-21-21 0,21 21 16,-20 0-16,20 0 0,0-22 0,1 22 15,-1-21-15,0 21 0,1 0 0,-1 0 16,0 0-16,1-21 0,-1 21 16,-21 0-16,0 0 0,0 0 0,1 0 15,-44 0 1,1 0-1,0 0-15,0 0 0,0 0 0</inkml:trace>
  <inkml:trace contextRef="#ctx0" brushRef="#br0" timeOffset="111496.95">17970 4551 0,'0'0'0,"0"21"16,-21 0-16,21 0 0,0 1 16,0 41-16,-21-21 0,21 1 15,-21-1-15,21 0 0,0 22 16,0-22-16,-21 1 0,0-1 0,21 0 16,-22 1-16,22 20 15,0-21-15,-21-20 0,21-1 16,0 0-16,0 0 0,0 0 0,-21 0 15,21 1-15,0-44 47,21 1-47,-21 0 0,21 21 0</inkml:trace>
  <inkml:trace contextRef="#ctx0" brushRef="#br0" timeOffset="111929.7">18076 5059 0,'21'0'16,"1"0"-16,-1 0 0,0 0 15,0 0-15,0 0 0,0-21 16,1 0-16,-1 21 0,0-22 15,0 1-15,0 21 0,22-42 16,-22 21-16,0 0 0,-21-1 0,0 1 16,0 0-16,0 0 0,0 0 15,0 0-15,-21 21 16,0 0-16,-1 0 0,1 0 16,0 0-16,0 0 0,0 21 0,-22 0 15,22 0-15,0 0 0,0 22 16,0-22-16,21 21 0,-21 0 0,21 1 15,-22-1-15,22-21 0,0 22 0,0-1 16,0 21-16,0-41 16,0-1-16,0 0 0,22 0 0,-1-21 15,21 21-15,-21 0 0,22-21 16,-22 0-16,0 0 0,21 0 16,-21 0-16,1 0 0,20-21 0,-21 0 15,0 21-15,0-21 0,22 0 16,-22 0-16</inkml:trace>
  <inkml:trace contextRef="#ctx0" brushRef="#br0" timeOffset="112179.42">18796 4763 0,'21'0'31,"-21"21"-15,0 0-16,21 0 0,0 0 0,-21 22 15,22-22-15,-22 21 16,21-21-16,0 22 0,-21-22 0,0 21 16,21-21-16,0 22 0,-21-22 0,0 0 15,0 0-15,21 0 0,-21 0 16,22 1-16,-22-1 16,0-42 15,21-1-31</inkml:trace>
  <inkml:trace contextRef="#ctx0" brushRef="#br0" timeOffset="112448.27">19177 4763 0,'0'0'0,"0"-22"0,0 1 15,-21 21-15,0 0 0,-1 0 16,1 0-16,21 21 0,-21 1 15,0-1-15,0 0 0,21 21 0,-21 1 16,-1-22-16,1 21 0,21 0 16,-21 1-16,0-1 0,0-21 0,0 22 15,-1-1-15,-20 0 16,21-21-16,0 22 0,0-43 16,21 21-16,0 0 0,21-21 46,0-21-46,0 0 0,-21 0 0</inkml:trace>
  <inkml:trace contextRef="#ctx0" brushRef="#br0" timeOffset="112796.07">19600 4424 0,'0'0'0,"0"-21"0,0 42 47,0 0-47,0 0 0,0 0 0,0 1 16,0 20-16,0 0 0,0 1 0,0-1 16,0 0-16,-21 1 0,21-1 15,-21 21-15,21-20 0,0-1 0,-21 0 16,21 1-16,-21-1 0,21 0 15,0 1-15,-22-22 0,22 21 0,0-21 16,0 1-16,0-1 0,0 0 16,0 0-1,22-21-15,-1 0 0,0 0 16,0 0-16,0-21 0,0 0 16,22 0-16,-43-1 15,21 1-15,0 0 0,-21-21 0</inkml:trace>
  <inkml:trace contextRef="#ctx0" brushRef="#br0" timeOffset="113014.94">19431 4911 0,'0'0'0,"21"0"47,0 0-47,0 0 0,1 0 15,-1-21-15,0 21 0,21 0 0,-21 0 16,1 0-16,-1-22 0,21 22 0,-21 0 16,0-21-16,1 21 0,-1-21 15,0 21-15,0-21 0,0 0 16,0 21-16</inkml:trace>
  <inkml:trace contextRef="#ctx0" brushRef="#br0" timeOffset="113330.76">20468 4572 0,'0'-21'15,"-21"21"-15,0 0 16,0 21-16,21 0 15,-22 0-15,1 1 0,0-1 0,21 0 16,-21 21-16,0 1 0,0-1 0,21 0 16,0 1-16,0-1 15,-22 0-15,22 1 0,0-1 0,0 0 16,0-21-16,0 22 0,0-22 0,0 0 16,0 21-16,0-20 0,22-1 15,-22 0-15,21-21 0,0 0 16,0 0-16,0 0 0,0 0 0,1 0 15,-1 0-15,21 0 0,-21-21 16,0 21-16</inkml:trace>
  <inkml:trace contextRef="#ctx0" brushRef="#br0" timeOffset="113679.56">20976 4572 0,'0'0'0,"21"0"16,0 0-16,1 0 15,-1 0-15,0 0 0,-21 21 0,21-21 16,0 21-16,0 1 0,-21-1 16,22 0-16,-1 0 0,0 21 0,-21 1 15,0-22-15,0 21 0,21 1 16,-21-1-16,0 0 0,0 1 0,0-1 15,0 0-15,0 1 0,0-22 0,-21 21 16,21-21-16,-21 22 0,0-22 16,-1 0-16,22 0 0,-21 0 15,0 0-15,0-21 0,21 22 0,-21-22 16,0 21-16,-1-21 31,1 0-15,0 0-16</inkml:trace>
  <inkml:trace contextRef="#ctx0" brushRef="#br0" timeOffset="114884.49">14055 6752 0,'0'-21'47,"-22"21"-47,22-21 15,0 0 1,0 0-16,0-1 16,0 1-16,0 0 15,22 0-15,-1 21 0,-21-21 16,21 21-16,-21-21 0,42 21 15,-21-22-15,1 22 16,-1 0-16,0 0 16,-21 22-16,21-1 0,-21 0 0,21 0 15,-21 21-15,0-20 0,21 20 16,-21-21-16,0 21 0,0 1 0,0-1 16,0-21-16,0 22 0,-21-1 15,0-21-15,0 21 0,0 1 0,0-22 16,-22 21-16,1 1 0,0-22 15,-64 42-15,63-20 16,-41-1-16,41-21 0,1 0 16,0-21-16,21 0 0,-1 0 0,1 0 15,0 0-15,0 0 0,0 0 16,0-21-16,21 0 0,-22-21 16,22 20-16,0 1 0,0-21 0,0 21 15,0-22-15,0 22 0,0-21 16,0 21-16,0 0 0,0-22 0,22 22 15,-1 0-15,-21 0 0,21 0 0,0 21 16,0-22-16,0 22 16,1 0-16,-1 0 0,0 22 0,0-1 15,0 0-15,0 0 0,1 0 16,-1 22-16,0-22 0,0 21 16,-21-21-16,21 0 0,-21 22 0,0-22 15,21 0-15,-21 0 0,22 0 0,-22 1 16,0-1-16,0 0 0,21 0 15,0-21 17,0 0-17,0 0-15,-21-21 0,0 0 16,21 21-16,-21-21 0</inkml:trace>
  <inkml:trace contextRef="#ctx0" brushRef="#br0" timeOffset="115112.36">14436 7091 0,'0'0'0,"21"0"0,-42 0 109</inkml:trace>
  <inkml:trace contextRef="#ctx0" brushRef="#br0" timeOffset="116172.93">15790 7006 0,'0'0'16,"-21"21"-16,0-21 16,21 22-16,21-44 62,0 22-62,-21-21 16,21 0-16,1 21 0,-1-21 0,0 0 15,-21 0-15,21-1 16,-21 1-16,0 0 0,0 0 16,0 0-16,0 0 0,-21 21 0,0-22 15,0 1-15,-1 21 0,-20 0 0,21 0 16,-21 0-16,-1 0 0,22 0 16,-21 0-16,-1 21 0,-41 22 15,41-22-15,22 0 0,-21 0 16,21 0-16,-22 22 0,22-22 0,0 21 15,21-21-15,0 1 0,0 20 16,0-21-16,0 0 0,0 0 0,0 22 16,42-22-1,1-21-15,-22 0 0,0 0 0,21 0 16,-20 0-16,20 0 0,-21 0 16,21-21-16,-20 0 0,20-1 0,-21 1 15,43-21-15,-43 42 16,21-42-16,-21 20 0,0 1 15,-21 0-15,0 0 0,22 21 0,-22-21 16,0 0-16,0 42 47,0 0-47,0 0 0,0 21 0,0-20 16,0 20-16,0 0 15,0 1-15,0-1 0,0 0 0,0 22 16,0-22-16,0 22 0,0-1 0,0-21 15,0 22-15,0-1 0,0 1 16,0-22-16,-22 22 0,22-1 16,-21 1-16,0-1 0,21 1 0,-21-1 0,-21 43 15,20-64-15,1 1 0,0-1 16,0-21-16,0 22 0,0-43 16,-1 21-16,1-21 0,-21 0 0,21 0 15,0-21-15,-1 21 0,-20-22 0,0 1 16,-22-42-16,43 20 15,-21 1-15,21-21 0,-22 20 16,22-20-16,0 20 0,0-20 0,0 21 16,-1-85-16,1 84 0,21 1 15,0-22-15,0 22 0,21 0 16,1 21-16,-1-22 0,21 1 0,-21 21 16,22 0-16,41-43 15,1 1-15,-43 41 16,1 1-16</inkml:trace>
  <inkml:trace contextRef="#ctx0" brushRef="#br0" timeOffset="116551.72">16065 7133 0,'0'0'0,"22"0"0,-1 0 15,0-21-15,0 21 16,0-21-16,0 21 0,1-21 0,-1 21 15,0-21-15,0-1 0,0 22 0,0-21 16,1 0-16,-1 21 0,0-21 16,0 0-16,-21 0 0,21-1 15,-21 1-15,0 0 0,-21 21 16,0 0-16,0 0 16,0 0-16,-1 0 0,1 0 0,0 21 15,-21-21-15,21 21 0,-1 1 16,1 20-16,0-21 0,0 0 0,0 22 15,21-1-15,0-21 0,0 21 16,0-20-16,0 20 0,0-21 0,0 0 16,0 0-16,21 1 0,0-1 0,21 0 15,-20-21-15,20 0 0,-21 0 16,21 0-16,1 0 0,-1 0 0,0-21 16,1 0-16,-1 21 0,0-22 0,-20-20 15,20 21-15,0 0 0,1-22 16,-1 22-16</inkml:trace>
  <inkml:trace contextRef="#ctx0" brushRef="#br0" timeOffset="116819.56">17060 6477 0,'0'0'16,"0"-85"-16,0 64 16,-21 21-16,0 21 15,0 1-15,21 20 16,0 0-16,0 1 0,-21-1 0,21 0 15,-22 22-15,22-22 0,0 22 0,0-22 16,-21 0-16,21 1 0,-21-1 16,21 0-16,0 1 0,0-1 0,0-21 15,0 21-15,0-20 0,0-1 16,0 0-16,0 0 0,0 0 16,21-21-1,-21-21 1,21 21-16,-21-21 0,0 0 15,0 0-15,22-1 0</inkml:trace>
  <inkml:trace contextRef="#ctx0" brushRef="#br0" timeOffset="117034.44">16679 6879 0,'0'0'0,"21"0"31,1 0-31,-1 0 16,21 0-16,-21 0 0,0 0 0,22 0 16,-22 0-16,21 0 0,1 0 15,-1-21-15,-21 21 0,21-21 0,1 21 16,-22 0-16,0 0 0,21-21 0,-20 21 16,-22-21-16,21 21 0,0 0 15,0-22-15</inkml:trace>
  <inkml:trace contextRef="#ctx0" brushRef="#br0" timeOffset="117848.04">18182 6689 0,'0'0'0,"0"-21"15,0-1-15,0 1 16,21 0-16,0 21 16,1-21-16,-22 0 0,21 0 15,0-1-15,0 1 0,0 0 0,0 0 0,1 0 16,-22 0-16,0-1 0,0 1 15,0 0-15,0 0 16,0 0-16,-43 21 0,22 0 0,0 0 16,-21 0-16,-1 0 0,1 0 0,-22 0 15,22 0-15,0 0 0,-1 21 16,1 0-16,0 0 0,-22 22 16,43-22-16,0 0 0,0 0 15,21 21-15,0-20 0,0-1 0,0 0 16,0 21-16,0-21 15,0 1-15,21-1 0,0 0 16,21 0-16,-20 0 0,-1 0 0,0 1 16,21-1-16,-21 0 0,1 0 0,20 0 15,-21 22-15,0-22 0,0 0 16,-21 0-16,0 0 0,0 0 0,0 22 16,0-22-16,0 0 0,-21 0 0,0 0 15,0 1-15,-21-1 0,-1 0 16,22 0-16,-21-21 0,-22 21 15,-20-21-15,62 0 0,-20 0 16,21 0-16,-21-21 0,20 0 16,1 0-16,0 21 0,0-43 15,0 22-15,21 0 0,0 0 0,-21-43 16,21 43-16,0-21 16,0 21-16,0 0 0,0-22 0,21 22 15,0 0-15,0 0 0,0 0 0,0 21 16,1-22-16,-1 22 0,21 0 15,-21 0-15,0 0 0,1 0 16,-1 0-16,0 0 0,0 0 0,0 0 0,0 0 16</inkml:trace>
  <inkml:trace contextRef="#ctx0" brushRef="#br0" timeOffset="118120.88">18500 6816 0,'0'0'0,"0"21"31,0 0-31,0 0 0,0 0 0,0 1 16,-22-1-16,22 0 0,-21-21 0,21 21 15,0 21-15,-21-20 16,21-1-16,-21 0 0,21 0 0,-21-21 15,21 42-15,0-63 47</inkml:trace>
  <inkml:trace contextRef="#ctx0" brushRef="#br0" timeOffset="118319.77">18542 6562 0,'0'-21'15,"0"42"48,21-21-48,0 0-15</inkml:trace>
  <inkml:trace contextRef="#ctx0" brushRef="#br0" timeOffset="119199.21">18817 6689 0,'21'21'15,"0"-21"-15,1 0 16,-1 0-16,0 0 0,0 0 16,21 0-16,-20 0 0,-1 0 15,0 0-15,21 0 0,-21-21 16,1 21-16,20-21 0,-21 21 0,0-22 16,0 22-16,1 0 0,-1-21 0,-21 0 15,-21 21 16,-1 0-31,1 0 0,0 21 16,0-21-16,0 21 0,21 1 16,-43 41-16,22-42 0,0 0 15,0 43-15,0-22 0,0-21 16,-1 22-16,1-22 0,0 21 16,0-21-16,-43 64 15,43-64-15,0 22 0,0-43 0,21 21 16,0 0-16,-21-21 15,21-21 1,0 0 0,0-1-16,0 1 15,21 21-15,-21-21 0,0 0 0,21 0 16,0 0-16,0-1 0,-21-20 0,22 42 16,-22-21-16,21 0 0,-21 0 15,21 21-15,0-22 0,0 22 16,0 0-1,-21 22-15,22-22 0,-22 21 16,0 0-16,0 0 0,21 0 16,-21 0-16,0 1 0,21-1 0,-21 0 15,21-21-15,-21 21 16,0 0-16,21-21 0,0 21 0,1-21 16,-1 0-16,0 0 0,0 0 15,21 0-15,-20 0 0,-1 0 16,21 0-16,-21-21 0,22 0 0,-22 21 15,21-21-15,-21 0 0,22 0 0,-1-1 16,-21 1-16,21 0 0,-20 0 16,-1 0-16,0-22 0,0 22 15,0 0-15,-21-21 0,21 21 0,-21-1 16,0 1-16,0 0 0,0 0 0,0 0 16,-21 21-16,0 0 0,0 0 15,0 0-15,0 0 16,21 21-16,-22-21 0,22 21 0,-42 64 15,42-64 1,0 0-16,0 21 0,0-20 16,0-1-16,0 0 0,0 0 0,0 0 15,0 0-15,0 1 0,0-1 0,0 0 16,21 0-16,0-21 16,1 0-16,-1 0 0,0 0 15,0 0-15,0 0 0,0 0 0,1 0 16,-1 0-16,21-21 0,-21 21 15,0-21-15,1 0 0,-1-1 0</inkml:trace>
  <inkml:trace contextRef="#ctx0" brushRef="#br0" timeOffset="119494.04">20447 6392 0,'0'-21'0,"0"42"0,0-63 0,0 21 15,-21 21 1,0 0-16,21 21 16,0 0-16,-22 0 0,22 1 15,-21 20-15,21-21 0,-21 21 0,21 1 16,-21-1-16,21 0 0,0 1 0,0-1 16,0-21-16,0 22 15,0-1-15,0-21 0,0 0 0,0 0 16,0 1-16,0-1 0,0 0 0,21 0 15,0-21-15,0 0 0,1 21 16,-1-21-16,0 0 0,0 0 0,0 0 16,0 0-16,1 0 0,-1-21 0,21 0 15,-21 21-15,0-21 0</inkml:trace>
  <inkml:trace contextRef="#ctx0" brushRef="#br0" timeOffset="119795.43">20997 6223 0,'0'-21'0,"21"21"16,1 0-16,-1 0 16,0 0-16,0 21 0,0 0 15,0-21-15,1 21 0,-1 22 0,0-22 16,0 21-16,0 1 0,0-1 15,1 0-15,-22 1 0,0-1 16,0 0-16,0 1 0,0 41 16,0-63-16,0 22 0,-22-22 15,1 21-15,0-21 0,0 1 0,21-1 16,-21 0-16,0 0 0,-1 0 0,1-21 16,21 21-16,-21 1 0,0-22 0,0 0 15,0 21-15,-1-21 0,1 0 16</inkml:trace>
  <inkml:trace contextRef="#ctx0" brushRef="#br0" timeOffset="120972.18">13525 8509 0,'0'0'0,"-21"0"0,0 0 16,21-21-16,0 0 15,0 0 1,0-1-16,21 22 16,0-21-16,1 21 0,-1-21 15,21 21-15,0 0 16,-20 0-16,-1 0 0,0 0 16,0 0-16,0 21 0,0 0 15,-21 1-15,0-1 0,0 0 0,0 0 16,0 0-16,0 0 0,-21 1 15,0 20-15,0-21 0,0 0 16,0 0-16,-1 1 0,1-1 0,0 0 16,0-21-16,0 21 0,0-21 15,-1 0-15,1 21 0,0-21 16,0 0-16,21-21 16,0 0-1,0 0-15,0 0 16,21 21-16,0-22 0,0 22 15,1-21-15,-1 0 16,0 21-16,0 0 0,0 0 16,22 0-16,-22 0 0,0 0 0,0 0 15,0 0-15,0 0 0,22 21 0,-22-21 16,0 21-16,0 1 0,-21-1 16,21 21-16,-21-21 0,0 0 0,0 22 15,0-22-15,0 21 0,-21-21 16,0 22-16,0-22 0,0 21 0,0-21 15,-1 1-15,1-1 0,0-21 0,0 21 16,0-21-16,0 0 0,-1 0 16,1 0-16,0 0 0,0 0 0,0 0 15,0 0-15,-1 0 0,1 0 0,0 0 16,0-21-16,0 21 0,0-21 16,-1 21-16,1-22 0,0 1 15,0 21-15,21-21 16,0 0-1,21 0 1,0 21-16,0-21 16</inkml:trace>
  <inkml:trace contextRef="#ctx0" brushRef="#br0" timeOffset="121215.31">14287 8763 0,'0'0'0,"22"0"62,-22-21-46,21 21-16</inkml:trace>
  <inkml:trace contextRef="#ctx0" brushRef="#br0" timeOffset="122187.54">15727 9038 0,'0'0'0,"0"21"0,21-42 47,0 0-47,0 0 16,0 0-16,1 0 15,20-1-15,-21-20 0,0 21 16,0 0-16,1 0 0,-1-1 0,0 1 16,-21 0-16,0 0 0,0 0 0,0 0 15,0-1-15,-21 22 16,0 0-16,-1 0 0,1 0 0,-21 0 16,21 0-16,-22 0 0,22 22 0,-21-1 15,21 0-15,-22 0 0,22 21 16,-21-20-16,21-1 0,0 0 0,-1 21 15,1-21-15,0 1 0,21-1 16,-21 0-16,21 0 0,0 0 0,0 0 16,21-21-16,0 0 15,0 0-15,1 0 0,-1 0 16,0 0-16,21 0 0,-21-21 16,22 0-16,-22 0 0,21 21 0,22-42 15,-22 20-15,-21 1 0,22 0 16,-22 21-16,0-21 0,0 0 15,-21 0-15,0-1 16,0 1 0,0 42 15,-21 1-31,21-1 0,0 0 16,0 0-16,0 21 0,0-20 0,0 20 15,0 0-15,0 1 0,0-1 16,0 0-16,0 1 0,0-1 0,21 21 15,-21-20-15,0-1 0,21 22 16,0-22-16,-21 21 0,22 1 0,-22-22 16,0 22-16,0-1 0,0-20 0,0 20 15,0-21-15,0 22 0,0-22 16,0 1-16,0-1 0,-22 0 0,-20 1 16,42-22-16,-21-21 0,0 0 15,0 0-15,-1 0 0,1 0 16,0 0-16,-21-21 0,21-1 15,-22 1-15,22-21 0,-21 21 0,21-22 16,-1 22-16,-20-21 0,21 0 16,0-1-16,0 1 0,-1 0 0,1-1 15,0 1-15,21 0 0,-21-1 16,21-63-16,0 85 16,0-21-16,21 21 0,0 0 0,0-1 15,1-20-15,-1 21 0,0 0 16,0 0-16,21-22 0,22-20 15</inkml:trace>
  <inkml:trace contextRef="#ctx0" brushRef="#br0" timeOffset="122603.3">16446 8911 0,'22'-21'15,"-1"0"-15,0 21 0,-21-21 16,21 0-16,0-1 0,0 1 16,-21 0-16,22 21 0,-1-21 15,-21 0-15,21 0 0,-21-1 0,0 1 16,0 0-16,0 0 16,0 0-16,-21 21 15,0 0-15,-1 0 0,1 0 0,0 0 16,0 0-16,0 21 0,21 0 15,-21 0-15,-1 0 0,1 22 16,21-22-16,0 21 0,0 1 0,0-22 16,-21 21-16,21-21 0,0 22 0,0-22 15,0 21-15,0-21 0,21-21 16,-21 21-16,21 1 0,1-22 0,-1 0 16,0 0-16,0 0 0,0 0 0,0 0 15,22 0-15,-22-22 0,0 1 0,21 0 16,-20 0-16,-1 0 0,0 0 15,42-43-15,-20 1 16,-1 20-16,-21 1 0,0 0 16,1-1-16,-1 1 0</inkml:trace>
  <inkml:trace contextRef="#ctx0" brushRef="#br0" timeOffset="122819.18">17103 8382 0,'21'-42'0,"-21"-64"16,21 85-16,-63 190 0,84-381 0,-42 191 0,0 0 15,0 0-15,0 0 0,0 42 16,0 0-1,0 0-15,-21 22 0,0-1 0,21 0 16,0 1-16,-22-1 0,1 21 0,21-20 16,-21-1-16,21 22 0,-21-22 15,21 0-15,0 1 0,0 20 16,0-42-16,0 22 0,0-1 0,0-21 16,0 21-16,0-20 0,0-1 0,0 0 15,21-21 16,-21-21-31,21 21 0</inkml:trace>
  <inkml:trace contextRef="#ctx0" brushRef="#br0" timeOffset="123045.58">16976 8551 0,'0'-21'31,"21"21"-31,0 0 16,0 0-16,0 0 0,22-21 15,-22 21-15,0 0 0,21-21 16,-21 21-16,22 0 0,-22 0 0,0 0 16,0 0-16,22-21 0,-22 21 15,0 0-15,0-21 16</inkml:trace>
  <inkml:trace contextRef="#ctx0" brushRef="#br0" timeOffset="123790.93">18203 8255 0,'0'-21'0,"0"42"0,0-63 0,0 21 0,0-1 16,0 1-16,-21 21 15,0 0 1,0 21-16,0 1 0,21-1 16,-22 0-16,1 21 15,0 1-15,0-1 0,21 0 0,-21 1 16,0-1-16,-1 0 0,-20 1 0,21-1 15,0 0-15,0 22 0,-1-22 16,1 0-16,21 1 0,-42 20 16,42-42-16,-21 1 0,21-1 0,0 0 15,0 0-15,0-42 16,0 0 0,0 0-16,21-1 0,0 1 0,-21 0 15,21-21-15,0-1 0,1 1 0,20-43 16,-21 43-16,0 0 15,0-1-15,1 1 0,20-21 16,-21 20-16,0 1 0,0-22 0,1 22 16,-22 0-16,21-1 0,0 22 15,-21-21-15,21 21 0,-21 0 0,0-1 16,21 44 0,-21-1-16,0 21 0,0-21 15,0 22-15,0-1 0,0 64 16,0-64-16,0 0 0,0 1 15,21-1-15,-21 22 0,0-22 0,22 0 16,-22 1-16,0-1 0,0-21 0,0 21 16,0-20-16,21 20 0,-21-21 15,0 0-15,0 0 0,0 1 16,-21-44 15</inkml:trace>
  <inkml:trace contextRef="#ctx0" brushRef="#br0" timeOffset="123999.81">17822 8700 0,'21'0'31,"1"0"-15,-1 0-16,0-22 0,0 22 0,0-21 15,22 21-15,-1-21 0,-21 21 16,21-21-16,1 0 0,20 21 0,-20-21 16,-1-1-16,21 1 0,-20 0 0,-1 0 15,0 0-15,1-22 0,-1 22 16</inkml:trace>
  <inkml:trace contextRef="#ctx0" brushRef="#br0" timeOffset="124234.68">18711 8170 0,'0'0'0,"0"-21"0,0 0 0,-21 21 15,0 21 1,21 0 0,-21 1-16,21 20 0,0-21 0,0 21 15,0 1-15,0-22 0,0 21 0,0 1 16,0-1-16,0-21 0,0 21 16,0 1-16,0-1 0,0-21 0,0 22 15,0-22-15,0 21 0,0-21 0,0 0 16,0 1-16,0-1 0,0 0 15,0 0-15,21-21 16,0 0 0,-21-21-16,0 0 15</inkml:trace>
  <inkml:trace contextRef="#ctx0" brushRef="#br0" timeOffset="124996.24">18986 8170 0,'0'0'0,"0"-42"0,22-43 16,-22 64-16,0 0 0,0 42 31,0 0-31,0 22 0,0-1 16,0 0-16,0 1 0,0-1 16,0 0-16,-22 1 0,22-1 0,0 0 15,0 1-15,-21-1 0,21 0 16,0 1-16,0-1 0,0-21 15,0 22-15,0-1 0,0-21 0,0 0 16,0 0-16,0 1 0,0 20 16,0-21-1,21-42 1,1 21-16,-1-21 16,0 0-16,0-1 0,0 1 15,0 0-15,1-21 0,-1 21 0,0-1 16,0 1-16,-21-21 0,21 21 0,0 0 15,-21-1-15,22-20 0,-22 21 16,0 0-16,-22 21 16,1 0-1,0 0-15,0 0 0,21 21 16,0 0 0,0 0-16,0 0 0,0 1 15,0-1-15,21 0 0,-21 0 0,21-21 16,0 21-16,1 0 0,-22 1 15,21-1-15,0-21 0,0 42 16,0-42-16,0 21 0,1-21 16,-1 21-16,0-21 0,0 0 15,0 0-15,0 0 16,1 0-16,-22-21 16,21 21-16,-21-21 0,0 0 0,21 21 15,-21-21-15,21 0 0,-21-1 16,21 1-16,-21 0 0,0 0 0,0 0 15,21 0-15,-21-1 0,0 1 0,22 0 16,-22 0-16,0 42 31,0 0-15,0 0-16,0 1 16,0-1-16,0 0 0,0 0 0,0 0 15,0 0-15,0 1 0,0-1 0,0 0 16,0 0-16,0 0 15,0-42 32,0 0-47</inkml:trace>
  <inkml:trace contextRef="#ctx0" brushRef="#br0" timeOffset="125192.13">19727 8255 0,'0'-21'16,"0"0"15,-21 21-31,0 0 62</inkml:trace>
  <inkml:trace contextRef="#ctx0" brushRef="#br0" timeOffset="125418.99">18605 8488 0,'0'0'0,"0"21"16,22-21 0,-1 0-16,0 0 0,0 0 15,21 0-15,-20 0 0,20 0 16,-21-21-16,21 21 0,1 0 0,-22 0 16,21-21-16,1 21 0,-1 0 15,-21-21-15,21 21 0,1 0 16</inkml:trace>
  <inkml:trace contextRef="#ctx0" brushRef="#br0" timeOffset="126088.03">20002 8424 0,'0'0'0,"22"0"0,-1 0 0,0-21 16,0 0-16,0 0 15,0 0-15,1 0 16,-22-1-16,0 1 0,21 0 16,-21 0-16,0 0 0,0 0 15,0-1-15,0 1 0,0 0 0,0 0 16,0 0-16,-21 21 16,21 21-1,-22 0-15,1 0 0,21 22 16,-21-22-16,21 21 0,-21 0 0,21 1 15,0-1-15,-21 0 0,21 1 16,-21-1-16,-1 0 0,22 1 0,0-22 16,-21 21-16,0 1 0,21-22 15,-21 21-15,21-21 0,-21 0 16,21 1-16,0-1 0,0 0 16,0-42 15,0 0-16,0-1-15,0 1 0,0 0 0,0 0 16,0 0-16,0 0 0,21-1 16,-21 1-16,21 0 0,0 0 0,0 0 15,-21 0-15,22-1 0,-1 22 0,0-21 16,0 21-16,0 0 0,0 0 0,1 0 16,-1 0-16,21 0 15,-21 0-15,22 0 0,-22 21 16,0 1-16,-21-1 0,21 0 15,0 0-15,-21 0 0,0 0 16,0 1-16,0-1 0,-21 0 0,0 0 16,0 0-16,0 0 0,-22 1 0,1-1 15,0 0-15,20-21 16,-20 0-16,21 21 0,0-21 0,0 0 16,-1 0-16,1 0 0,0 0 0,0 0 15,21-21 1,0 0-1,0 0-15,0-1 0,21 1 16,-21 0-16,21 21 0</inkml:trace>
  <inkml:trace contextRef="#ctx0" brushRef="#br0" timeOffset="127126.99">20532 8467 0,'0'0'0,"21"0"15,0 0-15,-21 21 32,0 0-32,0 0 0,-21 0 15,21 1-15,-21-1 0,21 0 0,0 21 16,0-21-16,-22 1 16,22-1-16,0 21 0,0-21 0,0 0 15,0 1-15,0-1 0,0 0 16,22 0-1,-1-21-15,0 0 16,0 0-16,-21-21 0,21 21 0,0-21 16,1 0-16,-1-1 0,0 1 0,0 0 15,0 0-15,0 0 0,1 0 16,-1-22-16,0 22 0,-21 0 16,0 0-16,21-22 0,0 22 0,-21 0 0,21 21 15,-21-21-15,0 0 16,0 42 15,0 0-31,0 0 16,0 0-16,0 1 0,0-1 0,0 0 15,0 0-15,0 0 0,0 0 0,0 1 16,0-1-16,0 0 0,0 0 16,22-21-1,-1 0-15,0 0 16,0 0-16,0 0 0,0 0 15,1-21-15,-1 0 16,0 21-16,-21-21 0,21-1 0,0 1 16,0 0-16,-21 0 0,22-21 0,-1 20 15,0-20-15,-21 21 0,21-21 16,0-1-16,0 1 0,-21 0 0,22-1 16,-22 1-16,21 0 0,-21-1 0,0 22 15,0-21-15,0 21 0,0-1 16,0 1-16,0 42 31,0 1-15,0-1-16,0 21 0,-21 0 15,21-20-15,-22 20 0,22 0 0,0 1 16,0-1-16,0 0 0,0-21 16,0 22-16,0-1 0,0-21 0,0 0 15,0 22-15,0-22 0,0 0 0,0 21 16,0-20-16,22-22 15,-22 21-15,21 0 0,0-21 0,0 0 16,0 0-16,0 0 16,1 0-16,-1 0 0,0 0 15,0-21-15,-21 0 0,21 21 16,0-22-16,-21 1 16,22 0-16,-1 0 0,-21 0 0,0 0 15,0-1-15,21 1 16,-21 0-16,-21 21 31,0 0-15,21 21-16,-22 0 0,1 1 15,21-1-15,0 0 0,0 0 0,0 0 16,0 0-16,0 1 16,0-1-16,0 0 0,0 0 15,21-21-15,1 0 16,-1 0-16,0 0 0,0 0 15,0 0-15,0 0 16,1 0-16,-1-21 0,0 0 16,0 21-16,-21-21 0,0-1 0,21 22 15,-21-21-15,0 0 0,0 0 16</inkml:trace>
  <inkml:trace contextRef="#ctx0" brushRef="#br0" timeOffset="127394.84">20997 8319 0,'0'0'0,"-21"0"0,0 0 0,0 0 16,42 0 15,0 0-31,0 0 0,0 0 16,22 0-16,-22 0 0,21 0 15,-21 0-15,22 0 0,-22 0 16,0 0-16,21 0 0,-20 0 0,-1 0 16,0 0-16,0-22 0,0 22 0,0 0 15,1 0 1,-1 0-16,0-21 16</inkml:trace>
  <inkml:trace contextRef="#ctx0" brushRef="#br0" timeOffset="127711.66">22140 8065 0,'-21'0'31,"21"21"-15,-21 0-16,0 0 0,21 0 16,0 22-16,0-22 0,-21 21 0,21-21 15,0 22-15,0-22 0,0 21 0,0 0 16,0-20-16,0-1 0,0 21 16,0-21-16,0 0 0,0 1 0,0-1 15,21-21-15,-21 21 0,21 0 16,0-21-16,0 0 0,0 0 15,1 0-15,-1 0 0,0 0 16,0 0-16,0 0 0</inkml:trace>
  <inkml:trace contextRef="#ctx0" brushRef="#br0" timeOffset="128027.48">22881 8022 0,'0'0'0,"21"0"0,22 0 16,-22 21-16,0 1 15,0-1-15,-21 0 0,21 21 0,-21-21 16,21 22-16,-21-1 0,0-21 0,0 22 15,0-1-15,0 0 0,0 1 16,0-1-16,-21-21 0,0 21 0,-21 1 16,21-22-16,-1 21 0,-20-21 0,21 22 15,0-22-15,-22 0 0,22 0 16,-21 0-16,21 1 0,0-22 0,-22 21 16,22-21-16,0 21 0,0-21 0</inkml:trace>
  <inkml:trace contextRef="#ctx0" brushRef="#br0" timeOffset="135571.26">13737 10329 0,'0'0'0,"0"-42"15,0 21 1,-21 0-16,21 0 16,0-1-16,0 1 15,0 42 16,0 1-31,0-1 0,0 21 16,0-21-16,-21 85 0,0-64 16,21 1-16,-22 20 0,1-20 0,0-1 15,0 0-15,0 1 0,0-1 16,-1 0-16,1-21 0,0 22 0,21-22 16,-21 0-16,0-21 0,0 21 0,-22-21 15,22 0 1,21-21-16,0 0 15,0 0-15,0 0 0,0-1 16,21 1-16,0 21 16,1 0-16,-1-21 0,21 21 15,-21-21-15,0 21 0,22 0 16,-22 0-16,0 0 0,21 0 0,-20 0 16,-1 0-16,21 0 0,-21 0 15,0 0-15,1 0 0,-1 0 0,0 0 16,0 0-16,0 0 0,0 0 0,1 0 15,-22-21-15,21 21 16,-21-21-16,21-1 0,0 1 16,-21 0-16,0 0 0,0 0 0,0 0 15,0-1-15,0 1 0,0 0 16,0 0-16,0 0 0,0 0 0,0 42 31,-21 0-31,0 0 16,21 0-16,-21 22 0,-1-1 15,22-21-15,0 21 0,-21 1 0,0-1 16,0 0-16,21 1 0,0-1 0,-21 0 16,21 1-16,-21-22 15,21 21-15,0 1 0,0-22 0,0 21 0,0-21 16,0 0-16,0 1 0,0-1 16,0-42 15,0-1-31,21 1 0,0 0 15</inkml:trace>
  <inkml:trace contextRef="#ctx0" brushRef="#br0" timeOffset="135763.73">14668 10710 0,'0'0'0,"22"0"15,-44 0 17</inkml:trace>
  <inkml:trace contextRef="#ctx0" brushRef="#br0" timeOffset="136660.57">16256 10837 0,'-21'0'0,"0"-21"16,21 0 0,0 0-16,0 0 0,0 0 15,0-1-15,0 1 0,0 0 16,0-42-16,0 20 15,-22 22-15,1 0 16,0 0-16,21 0 0,-21 21 0,0-22 16,0 22-16,-22 0 0,22 0 0,0 0 15,-21 0-15,20 22 0,-20-1 16,21 0-16,-21 0 0,-1 21 0,22-20 16,-21 20-16,21 0 0,-1 1 0,-20-22 15,42 21-15,-21-21 0,21 22 16,0-22-16,0 21 0,0-21 0,0 0 15,0 1-15,0-1 0,21-21 0,0 0 16,0 0-16,1 0 0,41 0 16,1 0-1,-43-21-15,21-1 0,0 1 0,-20 0 16,20 0-16,0 0 0,-21 0 16,1-1-16,-1 1 0,0 0 0,0 0 15,0 0-15,-21 0 0,0-1 16,0 1-16,0 42 31,0 1-31,0-1 16,-21 21-16,21-21 0,-21 22 15,21 105 1,0-106-16,0 85 0,0-42 16,0 63-16,0-63 0,0-22 0,0 22 15,0-1-15,0-20 16,0 21-16,0-22 0,0 22 0,0-22 15,0 1-15,-21 63 0,0-85 16,-1 22-16,22-22 0,-21 0 0,-21 1 16,0 20-16,20-42 15,1 22-15,-21-43 0,21 21 16,0-21-16,-1 0 0,1 0 0,-21-21 16,21-1-16,0 1 0,-1 0 0,-20-21 15,21-1-15,0 1 0,0-21 0,-1 20 16,1-41-16,21 20 0,-21-21 15,21-147-15,0 83 16,21 86-16,0-22 16,1 22-16,-1-1 0,21 1 0,-21-1 15,64-42-15,-43 43 0,22 21 16,-22-1-16,0 1 16,1 0-16,41-22 0,-41 22 0,-22 21 15,21-1-15</inkml:trace>
  <inkml:trace contextRef="#ctx0" brushRef="#br0" timeOffset="137282.99">16552 10901 0,'21'0'16,"1"0"-1,-1-21 1,0 0-16,0-1 15,0 1-15,0 0 0,-21 0 0,22 0 16,-1-22-16,-21 22 0,0 0 0,21 0 16,-21-21-16,0 20 0,0 1 15,0 0-15,-21 21 16,0 0-16,-1 21 16,1 0-16,0 1 15,-21 20-15,42-21 0,-21 21 0,-1 1 16,22-1-16,-21-21 0,21 64 15,0-22-15,0-41 16,0 20-16,0-21 0,21 0 0,1 0 16,-1 1-16,21-22 0,-21 0 15,0 0-15,1 0 0,-1 0 16,21 0-16,-21-22 0,22 22 0,20-42 16,64-43-1,-85 43-15,-20 21 0,20-21 16,0-1-16,1 1 0,-22 0 15,0-1-15,0-20 0,0 20 0,-21 1 16,0 0-16,21-1 0,-21 1 0,22 0 16,-22-1-16,0 22 0,0 0 15,0 0-15,0 42 16,0 0 0,0 0-16,0 22 0,0-1 15,0 0-15,0 22 0,0-22 0,-22 1 16,1 20-16,21-21 0,0 1 0,-21-1 15,0 0-15,0 107 16,21-128 0,0 21-16,0-21 0,0 0 15,0 1-15,21-22 16,0-22 0,0 1-16,0 0 0,-21 0 15,22 0-15</inkml:trace>
  <inkml:trace contextRef="#ctx0" brushRef="#br0" timeOffset="137519.44">17124 10689 0,'-21'0'0,"42"0"31,0 0-31,21 0 15,-21 0-15,1-21 0,20 21 16,-21 0-16,0 0 0,0 0 0,22 0 16,-22-21-16,0 21 0,0 0 0,0 0 15,1-21 1,-1 21-16,-21-21 0,21 21 16,-21-22-16</inkml:trace>
  <inkml:trace contextRef="#ctx0" brushRef="#br0" timeOffset="138598.88">18521 10351 0,'0'-22'0,"0"44"0,0-65 0,-21 22 16,21 0-16,-22 0 0,1 0 0,21-1 15,-21 1-15,0 21 0,21-21 16,-21 0-16,0 21 0,-1 0 15,1 0-15,0 0 0,0 0 16,0 21-16,0 0 0,-1 22 16,1-1-16,21 0 0,-21 22 0,-21 42 15,21-22-15,-1-20 16,1-1-16,0 1 0,0-22 0,0 22 16,-22-1-16,22-21 0,0 1 15,0-1-15,0 0 0,0 1 0,-1-22 16,-41 42-1,63-41-15,-21-22 0,0 0 16,-1 0-16,22-22 0,0 1 16,0 0-16,0 0 0,0-21 0,0 20 15,0 1-15,0-21 0,0 0 16,0 20-16,0-20 0,0 0 0,0-1 16,0 1-16,22 21 0,-1-21 0,-21 20 15,21 1-15,-21 0 0,21 21 16,0 0-16,0 0 15,1 42-15,-1 1 16,0-1-16,-21-21 16,21 22-16,-21-22 0,0 0 0,21 21 15,-21-21-15,21 1 0,1 20 0,-22-21 16,21 0-16,-21 0 0,21 1 16,0-1-16,0 0 0,0-21 15,1 0-15,-1 0 0,0 0 0,0 0 16,0 0-16,0-21 0,22 0 15,-22-1-15,21 1 0,22-21 16,-43 21-16,21 0 0,-21-1 0,1 1 16,20 0-16,21-85 15,-63 85 1,0 0-16,0 0 16,0 42-1,0 0-15,0 0 16,0 22-16,0-22 0,0 0 15,0 0-15,-21 0 0,21 0 0,0 1 16,0 20-16,0-21 16,0 0-16,0 0 0,0 1 0,21-22 15,1 21-15,-1-21 0,0 0 16,0 0-16,0 0 0,0-21 16,1-1-16,-1 22 15,21-63-15,-21 42 0,0 0 16,1-1-16,-1 1 0,-21-21 15,0 21-15,21 0 0,-21-22 16,0 22-16,0-21 0,0 21 0,0-1 16,0 1-16,0 0 0,-64-21 15,43 42 1,0 0-16,0 0 0,0 0 0,-22 0 16,22 21-16,0 0 0,0-21 0,0 42 15,0-20-15,21-1 0,-22-21 16,22 21-16,0 0 0,0 0 0,0 0 15,22 1 1,-1-22-16,0 0 0,0 0 16,0 0-16</inkml:trace>
  <inkml:trace contextRef="#ctx0" brushRef="#br0" timeOffset="138913.28">19537 10562 0,'0'-21'0,"0"42"0,-21-42 15,-1 21-15,1 0 16,0 0-16,0 0 0,-21 21 0,20-21 16,1 21-16,0 1 0,0 20 0,-21-21 15,20 21-15,1-20 0,0 20 16,-21 21-16,21-41 0,21-1 15,-22 21-15,22-21 0,0 0 0,-21 1 16,21-1-16,0 0 0,0 0 16,0 0-16,21-21 0,1 21 0,-1-21 15,0 0-15,0 0 0,0 0 0,22 0 16,-22 0-16,21 0 0,0 0 16,-20 0-16,20 0 0,0-21 15,1 21-15</inkml:trace>
  <inkml:trace contextRef="#ctx0" brushRef="#br0" timeOffset="140715.25">19960 10732 0,'0'-43'0,"0"86"0,0-107 16,-21 43-16,0 21 0,21-21 0,-21 21 16,-1 0-16,1 0 15,0 0-15,0 0 0,0 0 16,21 21-16,-21 0 0,-1 0 15,22 0-15,-21 22 0,21-22 16,0 21-16,-21-21 0,21 1 0,-21 20 16,21-21-16,0 0 0,0 0 0,0 1 15,0-1-15,0 21 0,0-21 16,21-21 0,0 0-16,0 0 0,1 0 15,-1 0-15,0-21 0,0 21 16,0-21-16,-21 0 0,21 0 15,1-1-15,-1 1 0,-21 0 0,0 0 16,21 0-16,0 0 0,-21-22 16,0 22-16,0 0 0,0-21 15,0 20-15,0 1 16,0 42 0,0 1-16,0-1 15,0 0-15,0 0 0,0 0 16,0 22-16,0-22 0,0 0 0,0 0 15,0 0-15,0 0 0,0 1 0,0-1 16,0 0-16,0 0 0,21-21 16,-21 21-16,21-21 15,1 0-15,-1 0 0,0 0 0,0 0 16,0 0-16,0-21 0,1 0 0,-1 21 16,0-21-16,0 0 15,0-1-15,22 1 0,-22 0 0,0 0 16,0-21-16,0-22 0,0 22 15,1-1-15,-1 1 0,0 0 0,0-1 16,0 1-16,0-21 0,1 20 16,-22 1-16,21 0 0,-21-22 15,21 43-15,-21 0 0,0 42 32,-21 0-32,0 21 15,21-20-15,-22 20 0,1 0 16,0 1-16,21-1 0,-21 21 0,0-20 15,21-1-15,0 0 0,-21 1 16,21-1-16,-22 0 0,22-20 0,0 20 16,0-21-16,0 21 0,0-20 0,0-1 15,0 0-15,22 0 16,-1-21-16,0 0 0,0 0 16,0 0-16,0 0 0,1 0 15,-1 0-15,0-21 0,0 0 0,0 21 16,0-21-16,1-1 15,-1 1-15,0 0 0,0 0 0,0 0 0,0 0 16,1-1-16,-22 1 0,0-21 16,21 21-16,-21 0 0,0-1 15,0 44 17,0-1-32,0 0 15,0 0-15,0 0 0,-21 0 16,21 1-16,0-1 0,0 0 0,0 0 15,0 0-15,0 0 0,0 1 16,21-22 0,0 0-16,0 0 0,0 0 15,0 0-15,1 0 0,-22-22 16,21 22-16,0-21 0,0 0 16,0 0-16,-21 0 15,0 0-15,21-1 0,1 1 0,-22 0 16,0 0-16,21 0 0,-21 0 15,21 21-15,-21 21 32,0 0-32,0 0 0,0 0 15,0 0-15,0 1 0,0-1 16,0 0-16,-21 0 0,21 0 16,0 0-16,0 1 0,0-1 0,0 0 15,0 0 1,21-21-16,0 0 0,0 0 15,0 0-15,1 0 0,-1 0 16,-21-21-16,21 21 0,0-21 16,0 0-16,-21-1 0,21 22 15,-21-21-15,0 0 0,0 0 0,0 0 16,0 0-16,0-22 0,0 22 16,0 0-16,0 0 0,-21 0 0,21-1 15,-21 22-15,0-21 16,42 21 31,0 0-47,0-21 15,1 21-15,-1 0 16,0-21-16,0 21 0,0 0 0,0 0 16,1 0-16,-1 0 0,0 0 15,0 0-15,0 0 0,-21 21 16,43 0-16,-43 0 0,0 1 15,21-22-15,-21 21 0,0 0 0,21-21 16,-21 21-16,0 0 0,0 0 16,0 22-16,0-22 0,0 0 15,0 0-15,0 0 0,-21-21 16,21 22-16,-21-1 16,21-42 30,0-1-30,0 1-16,21 0 0,0 0 16,-21 0-16,21 0 0,0-22 0,0 22 15,1-21-15,-1 21 0,21-43 16,-21 22-16,0 21 0,1-1 16,-1 1-16,21 0 0,-21 0 15,0 21-15,1 0 0,-1 0 0,0 0 0,-21 21 16,21 0-16,-21 0 15,0 22-15,0-22 0,0 21 16,0-21-16,0 22 0,0-22 0,-21 21 16,0-21-16,21 1 0,0 20 0,0-21 15,0 0-15,-21 0 0,21 1 16,0-1-16,21-21 31,0 0-15,-21-21-1,21-1-15,0 1 16,-21 0-16,0 0 0,21-21 0</inkml:trace>
  <inkml:trace contextRef="#ctx0" brushRef="#br0" timeOffset="140931.13">21780 10033 0,'0'0'16,"0"-21"-16,-42 21 16,21 0-16,21 21 62,-21-21-46</inkml:trace>
  <inkml:trace contextRef="#ctx0" brushRef="#br0" timeOffset="141160">20489 10456 0,'0'0'0,"-21"0"15,0 0 1,42 0-16,21 0 16,-20 0-16,41 0 0,-21 0 15,1 0-15,-22 0 0,21-21 0,1 0 16,-1 21-16,0 0 0,1-21 16,-1 21-16,21-21 0,-20 21 15,-1 0-15</inkml:trace>
  <inkml:trace contextRef="#ctx0" brushRef="#br0" timeOffset="141567.76">22860 10224 0,'0'0'0,"-21"0"31,0 0-31,-1 0 0,1 0 16,0 0-16,0 21 0,21 0 15,-21 21-15,0 1 0,-1-1 16,22 0-16,0 1 0,0-1 0,0 0 0,-21 1 16,21-1-16,0 0 0,0 1 15,0-1-15,0-21 0,0 21 0,0-20 16,21-1-16,-21 0 0,22 0 16,-1 0-16,0 0 0,0-21 0,0 0 15,0 0-15,1 0 16,-1 0-16,0 0 0,0-21 15,-21 0-15</inkml:trace>
  <inkml:trace contextRef="#ctx0" brushRef="#br0" timeOffset="141911.38">23368 10202 0,'0'0'0,"0"-21"0,0 0 15,0 0 1,21 21-16,0 0 0,0 0 16,1 0-16,20 21 15,-21 0-15,0-21 0,22 21 16,-22 1-16,21 20 0,0-21 0,-20 21 16,-1-20-16,0 20 0,0-21 15,0 21-15,-21-20 0,21 20 0,-21 0 16,0-21-16,0 22 0,0-22 0,-21 21 15,-21-21-15,21 22 0,0-22 0,-22 0 16,-20 21-16,42-20 16,-1-1-16,-20 0 0,21 0 0,0 0 15,0 0-15,-1-21 0,22 22 0</inkml:trace>
  <inkml:trace contextRef="#ctx0" brushRef="#br0" timeOffset="145626.89">26458 5017 0,'0'0'0,"0"-22"0,0 1 16,0-21-16,0 21 0,-21 0 16,21-22-16,0 22 0,0 0 0,0 0 15,0 0-15,0-1 0,0 1 16,0 0-16,0 42 31,0 22-15,0-22-16,0 21 0,0 0 15,0 22-15,0-22 0,0 1 0,0 20 16,0-21-16,0 22 0,0-22 16,0 1-16,0-1 0,0 0 0,0-21 15,-21 22-15,21-22 0,0 21 0,0-21 16,0 1-16,0-1 15,0 0-15,-21-21 16,21-21 15,0 0-31,21-1 0,0 1 16,-21 0-16</inkml:trace>
  <inkml:trace contextRef="#ctx0" brushRef="#br0" timeOffset="145948.23">26839 5313 0,'0'0'0,"21"0"0,-21 21 16,0 0-16,22-21 16,-22 21-16,21-21 15,0 0 1,0 0-16,-21-21 15,21 21-15,-21-21 0,0 0 16,0 0-16,0 0 16,0-1-1,-21 22 1,0 0 0,21 22-16,0-1 15,-21-21-15,21 21 16,-21 0-1,21 0-15</inkml:trace>
  <inkml:trace contextRef="#ctx0" brushRef="#br0" timeOffset="149699.45">28511 5228 0,'0'-21'16,"0"0"-1,0 0 1,0 0-16,0-1 16,0 1-16,0 0 15,0 0-15,0 0 0,0 0 0,0-1 16,0 1-16,0 0 31,0 42-15,0 0-16,0 1 0,0-1 15,0 0-15,0 0 0,0 21 0,-21-20 16,0 20-16,21-21 0,-21 21 16,21-20-16,0 20 0,-21-21 15,21 0-15,-21 22 0,21-22 0,-22 0 16,22 0-16,0 0 0,0 0 16,0 1-16,0-1 0,0 0 15,0-42 16,0 0-31,22 21 0</inkml:trace>
  <inkml:trace contextRef="#ctx0" brushRef="#br0" timeOffset="150226.16">29231 5080 0,'0'0'0,"21"-21"0,0 21 0,-21-21 0,22 0 16,-1-1-16,-21 1 16,-21 21-1,-1 0-15,1 0 16,0 0-16,0 0 0,0 21 0,0 1 16,-1-22-16,-20 21 0,21 0 15,0-21-15,0 21 0,-1 0 16,-20 0-16,21 1 0,0-1 0,0 0 15,21 0-15,0 0 16,0 0 0,21-21-16,0 0 15,0 0-15,0 0 0,0 0 16,1 0-16,20 0 0,-21 22 16,21-22-16,-20 0 0,-1 0 0,21 21 15,-21-21-15,0 21 0,1 0 0,-1-21 16,0 21-16,-21 0 15,0 1-15,0-1 16,-21 0-16,0-21 0,-1 21 16,-20 0-16,21-21 0,-21 0 0,20 0 15,-20 0-15,21 21 0,-21-21 16,20 0-16,-20 0 0,21 0 0,0 0 16,0 0-16,-1 0 0,1 0 15,0 0-15,21-21 0,-21 21 16,0-21-16,21 0 15,0 0 1,0 0-16,0-1 16</inkml:trace>
  <inkml:trace contextRef="#ctx0" brushRef="#br0" timeOffset="150650.91">28660 4826 0,'0'21'16,"21"-21"15,0 0-31,-21-21 0,0 0 16,21 21-16,-21-21 0,21 0 0,-21-1 16,0 1-1,-21 0-15,0 21 16,0 0-16,0 0 0,-1 0 15,1 0 1,0 0-16,21 21 0,-21 0 16,21 1-16,-21-1 0,21 0 15,0 21-15,0-21 0,0 1 0,0-1 16,0 0-16,0 0 0,21 0 0,0 0 16,0-21-16,22 22 0</inkml:trace>
  <inkml:trace contextRef="#ctx0" brushRef="#br0" timeOffset="150991.71">29781 4572 0,'0'0'0,"-42"0"15,21 0-15,0 0 16,0 0-16,21 21 16,0 0-16,-22 22 0,22-22 0,-21 21 15,21 1-15,0-1 0,0 0 0,-21 22 16,21-22-16,0 0 0,0 22 16,0-22-16,0 1 0,0-1 0,0 0 15,-21 1-15,21-1 16,0 0-16,0-21 0,-21 22 15,21-22-15,0 0 0,0 0 0,0 0 0,0 1 16,0-44 15</inkml:trace>
  <inkml:trace contextRef="#ctx0" brushRef="#br0" timeOffset="151383.49">29464 4741 0,'0'0'0,"-21"-63"15,21 42 1,0 0-16,0-1 0,21 22 16,0-21-16,0 21 0,22 0 15,-22 0-15,21-21 0,0 21 0,22 0 16,-22 0-16,22 0 0,-22 0 15,22 21-15,-1 0 0,1 1 0,-22-1 16,21 0-16,-20 21 0,-1 1 16,-21-1-16,0 21 0,1-20 0,-22-1 15,0 22-15,0-22 0,-64 43 16,22-43-16,-1 0 16,-20 1-16,21-22 0,-22 21 0,22-21 15,-22 22-15,22-22 0,0 0 0,-1-21 16,1 21-16,0 0 0,-1-21 15,22 0-15,0 21 0,0-21 0,0 0 16,-1 0-16,44 0 31,-1 0-15,0-21-16</inkml:trace>
  <inkml:trace contextRef="#ctx0" brushRef="#br0" timeOffset="151676.32">30395 5186 0,'0'0'0,"0"-21"16,21 21-16,-21 21 31,0 0-31,0 0 0,0 0 0,0 1 15,0-1-15,0 0 0,0 0 16,0 0-16,0 0 0,-21 1 16,21-1-16,-21 0 0,21 0 0,-21 0 15,21 0-15,0 1 16,0-44 15,0 1-15,0 0-16</inkml:trace>
  <inkml:trace contextRef="#ctx0" brushRef="#br0" timeOffset="151863.2">30501 4868 0,'0'-21'0,"0"42"0,-21-42 31,21 42 0,0 1-31,0-1 16,21-21-16,-21 21 0,0 0 0</inkml:trace>
  <inkml:trace contextRef="#ctx0" brushRef="#br0" timeOffset="152308.94">30819 5186 0,'0'0'0,"0"-21"0,21 0 15,0-1 1,-21 1 0,-21 21-1,0 0 1,-1 0-16,-20 0 0,21 21 0,0-21 15,-22 22-15,22-1 0,0-21 16,0 21-16,0 0 0,21 0 0,0 0 16,0 1-1,21-22-15,0 21 0,21-21 16,-20 21-16,-1-21 0,21 0 16,-21 0-16,0 21 0,22-21 0,-1 21 15,-21-21-15,0 21 0,-21 1 16,0-1-1,-21 0 1,0-21-16,0 21 0,0-21 16,-22 0-16,22 21 0,0-21 15,-21 0-15,21 0 0,-22 0 16,22 0 0,42 0 15,0-21-31</inkml:trace>
  <inkml:trace contextRef="#ctx0" brushRef="#br0" timeOffset="152678.79">31242 5165 0,'0'0'0,"0"-21"15,0-1-15,-21 44 32,21-1-32,0 0 15,0 21-15,0-21 0,0 1 0,0 20 16,0-21-16,0 21 0,0-20 0,0 20 16,0 0-16,0 1 15,0-22-15,0 21 0,0 0 0,0 22 0,-21-22 16,-1 1-16,1-1 0,0 0 15,21 1-15,-21-1 0,0 0 16,0 1-16,-1-1 0,22 0 0,-21-21 16,0 22-16,0-22 0,0 0 15,21 0-15,21-42 32,0 0-32,0 0 15,-21 0-15,43-43 0,-22 22 16</inkml:trace>
  <inkml:trace contextRef="#ctx0" brushRef="#br0" timeOffset="152991.6">31221 5207 0,'0'0'0,"-21"-21"0,21 0 0,-22 0 15,22-1-15,0 1 0,0 0 0,22 0 16,-1 0-16,21 21 0,-21 0 15,22-21-15,-22 21 0,21 0 16,0 0-16,1 0 0,-22 0 0,21 21 16,-21 0-16,22 0 0,-43 0 15,21 22-15,-21-22 0,0 0 16,0 21-16,-21-21 0,0 1 16,-1-1-16,-20 0 0,21-21 0,-21 21 15,-1 0-15,22-21 16,-21 21-16,-1-21 0,1 0 0,21 0 15,-21 0-15,20 0 0,1 0 0,21-21 32,21 0-17</inkml:trace>
  <inkml:trace contextRef="#ctx0" brushRef="#br0" timeOffset="153266.85">31835 4509 0,'0'21'16,"0"0"-16,0 21 16,0-21-16,0 22 0,0-1 15,0 22-15,0-22 0,-22 21 0,22-20 16,0 20-16,-21 1 0,21-22 15,0 0-15,0 1 0,0-1 0,0-21 16,0 22-16,0-22 16,0 0-16,0 0 0,0 0 0,0 0 0,0 1 15</inkml:trace>
  <inkml:trace contextRef="#ctx0" brushRef="#br0" timeOffset="154283.59">32216 5122 0,'0'-21'0,"0"42"0,0-63 16,0 21-16,-22 0 16,1 21-1,0 0-15,0 0 0,0 0 0,0 0 16,-1 0-16,22 21 0,-21 0 15,0 0-15,0 0 0,0 1 0,0 20 16,-1-21-16,1 0 0,0 22 16,21-22-16,0 0 0,-21 0 0,21 0 15,0 0-15,0 1 0,0-1 0,0 0 16,21-21 0,0 0-16,0 0 15,1 0-15,-1-21 0,0 0 16,0 21-16,0-22 0,0 1 0,1 0 15,-1 0-15,0 0 16,0 0-16,0-1 0,0 1 0,-21 0 16,0 0-16,22 0 0,-22 42 47,-22 0-47,22 0 0,-21 0 0,21 1 15,0-1-15,0 0 0,-21 0 16,21 0-16,0 0 0,0 1 0,0-1 15,0 0-15,0 0 0,21 0 16,0-21-16,1 0 16,-1 0-16,0 0 0,0 0 15,21 0-15,1-21 16,-22 21-16,-21-21 0,21 0 16,43-22-1,-43 22-15,-21 0 0,0 0 0,21 0 16,-21 0-16,21 21 0,-21-22 15,0 44 17,0-1-32,0 0 15,0 0-15,0 0 16,0 0-16,0 1 0,0-1 16,21 0-1,0-21-15,1 0 16,-1 0-16,0 0 15,0 0-15,0-21 16,0 21-16,-21-21 16,0-1-16,0 1 0,0 0 15,22 0-15,-22 0 0,0 0 16,0-1-16,21 1 16,-21 0-16,0 42 31,0 22-16,0-22-15,0 0 16,0 0-16,0 0 0,0 22 0,-21-22 16,-1 21-16,22 0 0,-21 1 15,21-1-15,-21 0 0,21 22 0,-21-22 16,21 22-16,0-1 0,0 1 16,-21-22-16,21 22 0,0-1 0,0-21 15,0 22-15,-21-1 0,-1-20 16,22-1-16,-21 0 0,21 1 0,-21-1 15,0-21-15,21 0 0,-21 1 0,21-1 16,0-42 0,0-1-16,0 1 15,0 0-15,0 0 16,0-21-16,0-1 0,0 22 0,21-21 16,0-1-16,-21 1 0,21 0 15,0-1-15</inkml:trace>
  <inkml:trace contextRef="#ctx0" brushRef="#br0" timeOffset="154623.34">32978 5292 0,'0'0'0,"21"-21"0,0 21 16,0-22-16,0 22 0,0-21 16,-21 0-16,22 21 0,-22-21 15,0 0 1,-22 21 0,1 0-16,0 0 15,0 21-15,0-21 0,0 21 16,-1 0-16,1 0 0,21 1 15,-21-22-15,21 21 0,0 0 0,0 0 16,0 0 0,21-21-1,0 0-15,1 0 0</inkml:trace>
  <inkml:trace contextRef="#ctx0" brushRef="#br0" timeOffset="155179.45">33486 5144 0,'-22'0'16,"1"0"-16,0 0 15,0 21-15,21 0 0,-21-21 0,0 21 16,-1 0-16,22 0 0,-21 1 15,21-1-15,-21 0 0,21 0 0,0 0 16,0 0-16,0 1 16,0-1-16,21 0 0,0-21 0,-21 21 15,22-21-15,-1 0 0,0 0 16,0 0-16,0 0 0,0 0 16,1 0-16,-1 0 0,42-42 15,-42 42 1,1-21-16,-1-22 0,-21 22 0,21 0 15,0-21-15,0-1 0,0 1 16,-21 0-16,22-22 0,20-42 16,-42 64-16,21-22 0,0 22 15,-21 0-15,0-1 0,0 1 0,0 0 16,0 21-16,0-1 0,-21 22 31,21 22-31,-21 20 16,0 0-16,0 1 0,21 20 15,0 1-15,-22-22 0,22 21 0,0 64 16,0-84 0,0 20-16,0-20 0,22-1 0,-1 0 15,-21 1-15,21-1 0,0-21 16,0 0-16,0 0 0,-21 1 0,0-1 16,0 0-16,0-42 31</inkml:trace>
  <inkml:trace contextRef="#ctx0" brushRef="#br0" timeOffset="156259.35">26543 6837 0,'-21'0'0,"21"-21"16,0 0-16,-21 21 0,-1-22 15,1 1-15,21 0 0,0 0 16,0 0-16,0 0 0,0-1 16,0 1-16,0 0 15,0 0-15,21 0 0,1 0 16,-1 21-16,0 0 0,0-22 16,0 22-16,22 0 0,-22 0 0,0 0 15,0 22-15,0-1 0,0 0 16,1 21-16,-1 1 0,-21-1 15,0 43-15,0-43 0,0 21 16,-21-20-16,-1-1 0,1 0 0,-21 1 16,0-1-16,-1 0 0,1 1 15,0-1-15,-1-21 0,1 0 0,21 1 16,-22-1-16,1-21 0,21 0 0,0 0 16,-22 0-16,22 0 0,0 0 15,0-21-15,0-1 16,21 1-16,0 0 0,0-21 15,0 21-15,0-1 0,0-20 0,0 21 16,21 0-16,0-22 0,0 1 16,0 0-16,1 21 0,-22-1 15,21 1-15,0 21 0,0-21 16,0 21-16,0 0 0,1 21 16,-1-21-16,-21 21 0,0 22 15,21-22-15,0 0 0,-21 21 0,0-20 16,0 20-16,0 0 0,21-21 0,-21 22 15,0-22-15,21 21 0,-21-21 16,0 1-16,0-1 0,22 0 16,-22 0-16,21-21 0,-21 21 0,21-21 0,0 0 15,0 0 1,-21-21-16,21 21 0</inkml:trace>
  <inkml:trace contextRef="#ctx0" brushRef="#br0" timeOffset="156443.24">26924 7049 0,'0'0'0,"0"-22"0,0 1 15,21 21 32,0 0-47,0 0 16,1 0-16,-1 0 0,0 0 15,0 0-15</inkml:trace>
  <inkml:trace contextRef="#ctx0" brushRef="#br0" timeOffset="156728.07">28025 6837 0,'0'0'0,"0"-21"0,-22 21 31,1 21-31,0 0 16,0 0-16,21 0 0,-21 1 16,0 41-16,-1-42 0,22 0 15,0 1-15,-21 20 0,0-21 0,21 0 16,-21 0-16,21 1 0,0-1 15,0 21 1,21-42 0,0 0-16,0 0 0</inkml:trace>
  <inkml:trace contextRef="#ctx0" brushRef="#br0" timeOffset="157127.85">28469 6879 0,'0'-21'0,"0"42"0,0-63 16,0 21-16,-21 21 16,0 0-1,0 0-15,-1 0 0,1 0 0,-21 0 16,21 21-16,0-21 0,-22 21 16,22 0-16,0-21 0,0 21 15,21 1-15,0-1 0,0 0 16,21 0-1,0-21-15,0 0 16,0 0-16,22 21 0,-22 0 16,0-21-16,21 22 0,-20-22 0,-1 21 15,0-21-15,-21 21 0,0 21 16,0-21-16,0 1 16,0-1-16,0 0 0,-21 0 0,0-21 15,-1 21-15,1-21 0,0 21 0,0-21 16,0 22-16,0-22 0,-1 0 15,1 0-15,0 0 0,0 0 16,0 0-16,0 0 0,21-22 16,-22 1-1,22 0-15,0 0 0,0 0 0,-21 0 16,21-1-16</inkml:trace>
  <inkml:trace contextRef="#ctx0" brushRef="#br0" timeOffset="157327.56">28025 6456 0,'0'0'0,"0"-21"15,0 0-15,21 42 78,0-21-78,0 0 16</inkml:trace>
  <inkml:trace contextRef="#ctx0" brushRef="#br0" timeOffset="158063.14">29316 6879 0,'-21'0'16,"42"0"15,0-21-31,0 21 0,0-21 0,22 0 16,-22 21-16,21-21 0,-21-1 15,22 1-15,-22 0 0,21 0 0,-21 0 16,43-22-16,-43 22 15,-21 0-15,0 0 0,0 0 0,0 0 16,-21-43 0,-22 64-16,22-21 0,-21 0 15,21 21-15,-22 0 0,1 0 0,0 0 16,-22 0-16,22 0 0,0 0 0,-1 0 16,1 21-16,0 0 0,20 0 15,1 0-15,0 1 0,0 20 16,21 0-16,0-21 0,0 22 15,21-22-15,0 21 0,0 1 0,22-22 16,-1 21-16,0 0 0,-20-20 16,20 20-16,0 0 0,1-21 0,-1 22 15,0-22-15,-21 21 0,1 1 0,-1-22 16,0 21-16,-21-21 0,0 22 16,0-22-16,0 0 0,-21 21 15,0-21-15,-22 1 0,1-1 0,0 0 16,-1 0-16,-41 0 0,41-21 15,1 0-15,0 0 0,-22 0 16,22 0-16,-1-21 0,22 21 0,-21-21 16,0 0-16,20 0 0,1-1 15,0 1-15,0-21 0,0 21 0,21-22 16,0 22-16,0-21 0,0 21 0,0 0 16,0-1-16,21-20 15,0 21-15,0 21 0,0 0 0,1 0 16,-1-21-16,0 21 0,21 0 15,-21 0-15</inkml:trace>
  <inkml:trace contextRef="#ctx0" brushRef="#br0" timeOffset="158424.07">29633 7218 0,'0'0'0,"64"0"16,-43 0-1,0-21-15,0 21 0,-21-21 0,21-1 16,1 1-16,-1 21 0,0-21 0,0 0 16,0 0-16,-21 0 15,21-1-15,-21 1 0,0 0 16,0 0-16,0 0 0,0 0 16,-21-1-16,0 22 15,0 0-15,0 0 0,0 0 16,-1 22-16,1-1 0,0 0 0,0 0 15,21 21-15,0-20 0,-21 20 16,21 0-16,-21 1 0,21-1 0,0 0 16,0-21-16,0 22 0,0-1 15,0-21-15,0 0 0,0 1 0,0-1 16,21 0-16,0-21 0,0 0 0,0 0 16,22 0-1,-22 0-15,0 0 0,0-21 0,21 0 16</inkml:trace>
  <inkml:trace contextRef="#ctx0" brushRef="#br0" timeOffset="158706.9">30565 6435 0,'0'0'0,"0"-43"0,0 22 0,0-42 15,-22 63 1,1 0-16,0 21 15,0 0-15,0 21 16,0 1-16,21-1 0,-22 22 0,1-1 16,0 1-16,0-1 0,0 1 0,21-1 15,-21 1-15,-1-1 0,1-21 16,0 22-16,0-22 0,21 1 0,-21-1 16,21 0-16,-21-21 0,21 22 15,0-22-15,0 0 0,0 0 0,0 0 16,21-21-1,0 0-15,0-21 0,0 0 16</inkml:trace>
  <inkml:trace contextRef="#ctx0" brushRef="#br0" timeOffset="159079.4">30438 7091 0,'0'21'0,"0"0"15,21-21 17,0 0-32,0 0 0,0-21 15,0 21-15,1-21 0,20 21 16,-21 0-16,0-21 0,0 0 0,1-1 16,-22 1-16,0 0 15,0 0 1,-22 21-16,1 0 15,-21 0-15,21 0 0,0 0 0,-1 21 16,-20 0-16,21 0 0,0 1 16,0-1-16,-1 21 0,1-21 0,21 22 15,0-22-15,0 0 0,-21 21 16,21-21-16,0 1 0,0-1 16,0 0-16,21 0 0,0 0 0,1-21 15,20 0-15,-21 0 0,0 0 16,0 0-16,22 0 0,-22 0 0,21 0 15,1-21-15,-22 0 0</inkml:trace>
  <inkml:trace contextRef="#ctx0" brushRef="#br0" timeOffset="159348.25">31157 6922 0,'0'0'0,"0"-22"0,0 1 15,-21 21 1,0 0-16,0 0 0,0 0 15,-1 21-15,-20 1 0,21-1 16,0 0-16,0 21 0,-1-21 16,1 22-16,21-22 0,0 21 0,-21 1 0,21-1 15,0 0-15,0-21 0,0 22 16,0-22-16,0 0 0,21 0 16,0 0-16,1 1 0,-1-22 0,0 21 15,21-21-15,1 0 0,41 0 16,-41 0-16,-1 0 0,0-21 15,1-1-15,-1 1 0,0 0 16,1-21-16,-22 21 0,21-22 0,0 1 16,-20 0-16</inkml:trace>
  <inkml:trace contextRef="#ctx0" brushRef="#br0" timeOffset="159600.1">31708 6879 0,'21'-63'0,"0"-43"16,-21 42-16,-42 297 0,84-529 0,-42 254 0,0-1 15,21 1-15,-21 21 0,0 0 16,0-1-16,0 44 15,0-1-15,0 21 0,-21 0 16,21 1-16,0 20 0,0-20 16,-21 20-16,21 1 0,-21-22 0,21 21 15,-22-20-15,22 20 0,0-20 16,-21-1-16,21 0 0,-21 1 0,21-1 16,0-21-16,0 21 0,0-20 15,0-1-15,0 0 0,0 0 16,21-21-1,0 0-15,1 0 16,-1-21-16,0 0 0,-21 0 0,21-1 16,0 1-16</inkml:trace>
  <inkml:trace contextRef="#ctx0" brushRef="#br0" timeOffset="159778.51">31623 7049 0,'-42'0'0,"20"0"0,22-22 31,22 22-15,-1 0-16,0 0 15,0 0-15,0 0 0,22 0 0,-22-21 16,21 21-16,-21 0 0,22 0 16,-1 0-16,-21-21 0,21 21 0</inkml:trace>
  <inkml:trace contextRef="#ctx0" brushRef="#br0" timeOffset="160128.32">32004 7197 0,'0'0'0,"0"42"16,21-42 0,0 0-1,0 0-15,1 0 0,-1 0 16,0-21-16,0 21 0,21-21 15,-20 21-15,-1-21 0,0-1 16,0 1-16,0 21 0,0-21 0,-21 0 16,22 0-16,-22 0 0,0-1 15,0 1-15,-22 21 16,1 0-16,0 0 0,0 0 16,0 0-16,0 0 0,-1 0 0,1 21 15,0 1-15,0-1 0,0 0 16,0 0-16,21 0 0,-22 0 0,22 1 15,0 20-15,0-21 0,0 0 0,0 0 16,0 1 0,0-1-16,22-21 0,-1 21 0,0-21 15,0 0-15,0 0 0,22 0 16,-22 0-16</inkml:trace>
  <inkml:trace contextRef="#ctx0" brushRef="#br0" timeOffset="160673.68">32745 7112 0,'0'0'0,"21"-21"16,-21 0-16,0 0 15,0-1-15,0 1 0,0 0 16,-21 21-16,0 0 16,-1 0-16,1 0 15,0 21-15,0 0 0,0 1 0,0-1 16,-1 0-16,1 0 0,0 21 15,0-20-15,0-1 0,21 42 16,0-42-16,-21 22 0,21-22 16,0 0-16,0 0 0,0 0 15,21 1-15,0-22 0,0 0 16,0 0-16,0 0 16,1 0-16,-1 0 0,0-22 15,0 1-15,0 0 0,0 0 16,1 0-16,-1-22 0,0 1 0,0 0 15,0-1-15,-21 1 0,43 0 16,-22-1-16,0 1 0,0 0 0,0-22 16,0 22-16,-21 0 0,22-22 15,-1 22-15,0-1 0,-21 22 16,0-21-16,0 21 0,0 0 0,0 42 16,-21 0-1,0 21-15,-1 1 0,22-1 16,-21 0-16,0 1 0,21-1 15,-21 21-15,21-20 0,0-1 16,0 0-16,0 1 0,0-22 0,0 21 16,0 1-16,0-22 0,0 0 15,0 0-15,0 21 0,0-20 16,0-1-16,21-21 0,0 21 16,0-21-16,1 0 15,-1 0-15,0 0 16</inkml:trace>
  <inkml:trace contextRef="#ctx0" brushRef="#br0" timeOffset="160799.6">33210 7345 0,'-42'0'0,"84"0"0,-63 0 62,0 0-46,0 0-16</inkml:trace>
  <inkml:trace contextRef="#ctx0" brushRef="#br0" timeOffset="161922.6">26225 8594 0,'-21'0'16,"21"-21"30,0-1-46,0 1 16,21 0 0,1 21-1,-1 0-15,0 0 0,0 0 16,0 21-16,-21 0 16,21-21-16,-21 22 0,0-1 15,0 0-15,0 0 0,0 0 0,-21 22 16,0-22-16,0 0 0,0 0 0,0 0 15,-22 0-15,22 1 0,0-1 16,0 0-16,0 0 0,-1-21 16,1 0-16,0 21 0,0-21 0,0 0 15,0 0-15,21-21 32,0 0-32,0 0 0,0 0 15,21 21-15,0-22 16,0 22-16,21 0 0,-20 0 0,20 0 15,-21 0-15,21 0 0,1 0 0,-1 0 16,0 22-16,-20-22 0,20 21 16,-21 21-16,0-21 0,0 0 15,1 22-15,-22 20 0,0-42 16,0 22-16,-22-22 0,-41 42 16,42-41-16,-43 20 15,43-21-15,0 0 0,0-21 0,-22 0 16,22 21-16,0-21 0,0 0 0,0 0 15,0 0-15,-1 0 0,1-21 16,0 21-16,21-21 0,-21 0 0,0 0 16,21 0-16,0-1 0,0 1 15,0 0-15,0 0 0,0 0 16,0 0-16,0-1 0,0 1 16,21 21-1,0-21 1</inkml:trace>
  <inkml:trace contextRef="#ctx0" brushRef="#br0" timeOffset="162111.51">26903 8954 0,'21'0'0,"-42"0"0,63 0 0,-42-22 16,21 22 46</inkml:trace>
  <inkml:trace contextRef="#ctx0" brushRef="#br0" timeOffset="162383.62">28003 8932 0,'-21'22'31,"0"-1"-31,21 0 0,-21 0 16,0 0-16,21 0 0,-21 1 0,-1-1 15,22 0-15,-21 0 0,21 0 16,0 0-16,0 1 0,0-1 0,0 0 16,0 0-16,0 0 0,0 0 15,21-21 1,1 0-16</inkml:trace>
  <inkml:trace contextRef="#ctx0" brushRef="#br0" timeOffset="162759.4">28554 8932 0,'21'-21'0,"-42"42"0,42-63 0,0 42 15,-21-21-15,-21 21 16,0 0-16,0 0 16,-1 0-16,1 0 0,0 0 0,0 21 15,0-21-15,-22 21 0,22-21 0,0 21 16,0 1-16,0-22 0,21 21 15,0 0-15,0 0 0,0 0 16,0 0-16,21 1 16,0-22-16,0 21 0,0 0 0,22-21 15,-22 21-15,0 0 0,21-21 16,-20 21-16,-1 1 0,0-22 0,21 21 16,-21 0-16,-21 0 15,0 0-15,0 0 16,-21-21-16,0 0 15,0 0-15,-21 0 0,20 0 0,1 0 16,0 0-16,-21 0 0,21 0 16,-1 0-16,1 0 0,0-21 0,0 0 15,0 21-15,-22-21 0,22 0 16,0 0-16,21-1 0,-21 1 0</inkml:trace>
  <inkml:trace contextRef="#ctx0" brushRef="#br0" timeOffset="162939.41">28025 8509 0,'21'0'47,"-21"21"-47,21-21 0,0 0 16,0 0-16,0 0 0,1 0 15</inkml:trace>
  <inkml:trace contextRef="#ctx0" brushRef="#br0" timeOffset="163674.51">29337 8763 0,'0'-21'15,"21"21"1,0-21-16,0 0 0,22 21 16,-22-22-16,0 1 0,21 0 0,1 21 15,-1-21-15,0 0 0,-20 0 16,20-1-16,0 1 0,1 0 16,-22 0-16,0 0 0,0 21 0,-21-21 15,0-1-15,0 1 0,-21 0 0,0 21 16,0 0-16,-22 0 0,1 0 15,0 0-15,-1 0 0,1 0 0,0 0 16,-22 21-16,22 0 0,-1 1 0,1-1 16,21 0-16,-21 0 0,20 21 15,1-20-15,0-1 0,21 21 0,0-21 16,0 22-16,0-22 0,0 0 16,21 0-16,0 0 0,1 0 15,62 1-15,-41-1 16,-22-21-16,21 0 0,0 0 15,-20 0-15,20 0 0,-21 0 0,0 0 16,0-21-16,1 21 0,-22-22 16,-22 22-1,-20 0-15,-21 0 0,20 0 16,1 0-16,0 0 0,-1 22 0,1-1 16,0 0-16,-1 0 0,1 0 15,0 22-15,-1-22 0,1 21 0,21-21 16,-22 22-16,43-22 0,-21 21 15,21-21-15,0 0 0,0 22 16,0-22-16,21 0 0,1-21 0,20 21 16,-21 0-16,21-21 0,1 0 0,-1 0 15,22 0-15,-22 0 0,0 0 16,22 0-16,-22-21 0,22 0 0,-1 21 16,-21-21-16,22 0 0,-22 0 0,22-1 15,-22 1-15,0 0 0,1-21 16</inkml:trace>
  <inkml:trace contextRef="#ctx0" brushRef="#br0" timeOffset="164975.41">30078 8932 0,'0'-42'16,"0"-21"0,0 168-16,-21-210 15,-1 105-15,1 21 0,0 0 16,21 0-16,-21 0 0,0 22 16,21-22-16,-21 0 0,21 21 0,-22-21 15,22 1-15,0-1 0,-21 0 0,21 0 16,-21 0-16,21 0 0,0 1 15,21-44 32,0 1-47,1 0 0,-22 0 16,21 0-16,0 0 0,0-1 16,0 1-16,-21-21 0,21 21 0,1 0 15,-1-1-15,0 1 0,0 0 16,0 0-16,0 21 15,1 0-15,-22 21 16,21 0-16,-21 0 0,0 1 16,21-1-16,-21 0 0,0 0 15,0 0-15,21 0 0,-21 1 0,21-1 16,-21 0-16,21 0 0,22 0 16,-22-21-16,0 0 0,0 0 15,0 0-15,22 0 0,-22 0 0,21 0 16,-21 0-16,22 0 0,-22 0 0,21 0 15,1-21-15,-22 0 0,21 0 16,-21 0-16,22-1 0,-22 1 16,0 0-16,-21 0 0,0 0 0,0-43 15,0 22-15,0 21 16,0-22-16,0 22 0,-21 0 0,-22 0 16,22 0-16,0 21 15,0 0-15,0 0 0,0 0 0,-1 21 16,1 0-16,0 0 0,0 22 0,0-22 15,0 0-15,-1 21 0,22-21 16,0 22-16,0 20 16,0-42-16,0 1 0,0-1 0,0 0 0,0 0 15,0 0 1,22-21-16,-1 0 0,0 0 16,0 0-16,0 0 0,0 0 0,1-21 15,-1 21-15,0-21 0,0 0 16,-21 0-16,21-1 0,0 1 0,-21 0 15,0 0-15,22-21 0,-22 20 16,0-20-16,21 21 0,-21-21 0,0 20 16,0 1-16,0 0 0,0 0 0,0 0 15,-21 21 1,21 21-16,-22 0 16,22 0-16,0 0 0,0 22 0,0-22 15,0 21-15,0-21 0,0 22 16,0-22-16,0 0 0,0 21 0,0-20 15,0-1-15,0 0 0,0 0 16,22-21-16,-1 21 0,0-21 16,0 0-16,0 0 0,0 0 15,1 0-15,-1 0 0,0-21 0,0 0 16,0 21-16,22-21 0,-22-22 0,0 22 16,0 0-16,-21-21 0,21-1 0,0 1 15,1 0-15,-22-1 0,0 1 16,0 0-16,21-43 15,-21 43-15,0-1 0,0 1 16,0 21-16,0 0 0,0 0 0,0-1 16,0 65-1,0-22 1,0 0-16,0 21 0,0 1 0,0-1 16,0-21-16,0 22 0,0-1 15,0 0-15,0 1 0,0-1 0,0-21 16,0 21-16,0-20 0,0-1 0,0 21 15,0-21-15,0 0 16,0-42 31,0 0-47,0 0 16,0 0-16,21 0 0,0 21 15,0-22-15,0 1 0,1 21 16,-1-21-16,0 21 0,0 0 0,0 0 15,0 0-15,1 21 0,-22 0 16,21 1-16,-21-1 0,0 0 16,0 0-16,0 0 0,0 0 15,0 1-15,0-1 0,-21 0 0,-1 0 16,1 0-16,0 0 0,-21 1 16,21-22-16,-1 21 0,1-21 0,-21 0 15,21 21-15,0-21 0,-1 0 16,1 0-16,21-21 31,0 0-31,0-1 0,21 1 16,1 0-16,-1 0 0</inkml:trace>
  <inkml:trace contextRef="#ctx0" brushRef="#br0" timeOffset="165231.26">31792 8488 0,'0'0'0,"0"-42"0,0 20 0,0 1 15,0 0-15,0 42 16,0 0 0,0 1-16,0-1 0,-21 21 0,21 0 15,-21 1-15,21-1 0,0 22 16,0-22-16,0 0 0,0 1 0,-21 62 16,21-83-16,0 20 15,0 0-15,0-21 0,0 1 0,0-1 16,0 0-16,0 0 0,21 0 0,0-21 31,0 0-31,0 0 0,1 0 16,-1-21-1</inkml:trace>
  <inkml:trace contextRef="#ctx0" brushRef="#br0" timeOffset="165595.06">31983 8954 0,'0'21'31,"21"-21"-15,0 0-16,0 0 15,0 0-15,1 0 0,20 0 0,-21 0 16,21 0-16,-20 0 0,20-21 16,-21 21-16,0-22 0,22 1 15,-22 21-15,0-21 0,-21 0 0,0 0 16,0 0-16,0-1 15,-21 22-15,21-21 0,-43 21 16,22 0-16,0 0 0,-21 0 16,21 21-16,-22 1 0,22-1 0,0 0 15,-21 0-15,20 21 0,1-20 16,21-1-16,0 0 0,-21 0 16,21 0-16,0 0 0,0 1 0,0-1 0,0 0 15,0 0-15,21-21 0,0 21 16,1-21-16,-1 0 0,0 21 15,0-21-15,21 0 0,-20 0 16,-1 0-16,21 0 0,0 0 0,22 0 16</inkml:trace>
  <inkml:trace contextRef="#ctx0" brushRef="#br0" timeOffset="166144.28">32978 8869 0,'0'0'15,"21"-21"-15,-21 0 0,0-1 0,0 1 0,0 0 16,0 0-16,-21 21 16,-1 0-16,1 0 0,0 0 0,0 0 15,0 0-15,0 0 0,-22 21 16,22 21-16,0-20 0,0-1 16,0 21-16,-1-21 0,1 22 15,0-22-15,0 21 0,21-21 0,0 0 16,0 22-16,0-22 0,0 0 15,0 0-15,0 0 0,0 1 0,0-1 16,21-21-16,0 21 0,0-21 16,1 0-16,-1 0 0,0 0 0,0 0 15,0 0-15,22 0 0,-22 0 0,0 0 16,0-21-16,0 0 0,22-1 16,-22 1-16,0 0 0,0-21 0,21-1 15,-20 1-15,-1 0 16,0-22-16,0 22 0,0-22 0,0 1 15,1 21-15,-1-22 0,-21 1 16,0-1-16,21 1 0,-21 20 0,0-20 16,0 20-16,0 22 0,0-21 15,0 63 1,0 0-16,-21 22 16,21-1-16,-21 0 0,21 1 0,0 20 15,0-21-15,0 1 0,0 20 16,0-20-16,0-1 0,0 21 0,0-20 15,21-1-15,0-21 0,0 22 16,-21-1-16,21-21 0,-21 0 16,21 0-16,-21 1 0,0-1 15,22-21-15,-22 21 0,21-21 16</inkml:trace>
  <inkml:trace contextRef="#ctx0" brushRef="#br0" timeOffset="166263.21">33380 9186 0,'0'0'16,"-21"0"-16,-22 0 15,22 0-15,21-21 16,-21 0-16,0 0 0,21 0 16</inkml:trace>
  <inkml:trace contextRef="#ctx0" brushRef="#br1" timeOffset="27013.49">1228 5503 0,'0'0'0,"0"-21"0,-22 0 16,22 0-1,0 0-15,0 0 16,-21 21-16,21-22 0,0 1 16,-21 0-16,21 0 15,0 0-15,0 0 16,0 42 46,0 0-46,0 0-16,0 0 0,-21 0 16,21 1-16,0-1 0,0 0 15,0 0-15,0 0 0,0 0 16,0 1-16,0 20 0,0-21 15,0 0-15,0 0 0,0 22 16,0-22-16,0 0 0,0 0 0,0 0 16,0 1-16,0-1 0,0 0 15,21 0-15,-21 0 0,0 0 16,21-21-16,0 22 16,1-22-1,-1 0 1,0 0-1,0 0-15,0 0 0,0-22 0,1 22 16,-1-21-16,21 0 16,0 0-16,22 0 0,-1 0 0,1-22 15,21 22-15,-1-21 0,1-1 16,21 1-16,21 0 0,0-1 0,0 1 16,21 0-16,-21-1 0,0 1 15,0 0-15,0 21 0,-21-22 0,21 1 16,-21 21-16,-22-22 0,22 22 0,-42-21 15,20 21-15,-20 0 0,-1-1 16,-20 1-16,-1 0 0,0 0 0,1 0 16,-22 0-16,0-1 0,0 22 15,0-21-15,0 21 0,-21-21 16,0 42 78,0 0-63,-21 1 78,0-1-93,0 0-16,0-21 0</inkml:trace>
  <inkml:trace contextRef="#ctx0" brushRef="#br1" timeOffset="28058.45">910 7027 0,'0'22'109,"0"-1"-109,0 0 16,0 0-16,0 21 0,0-20 15,0-1-15,0 21 0,0 0 0,0-20 16,0 20-16,0-21 0,0 21 15,0 1-15,0-22 0,0 0 16,0 21-16,0-20 0,0-1 0,21 0 16,0 21-16,-21-21 15,22-21-15,-1 22 0,0-22 16,0 0-16,0 0 0,0 0 0,22 0 16,-1-22-16,22 1 15,-1 0-15,22-21 0,-1 21 0,1-22 16,21 1-16,0 0 0,0-1 15,21 1-15,0-22 0,127-20 16,-127 63-16,0-22 0,-22 1 0,1 21 16,0 0-16,-21-1 0,-1-20 15,1 21-15,-21 21 0,-1-21 0,-21 0 16,1 21-16,-1-22 0,0 22 0,-20-21 16,-1 21-16,0 0 15,-21-21-15,21 21 63,-42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3:43:00.76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9737 18987 0</inkml:trace>
  <inkml:trace contextRef="#ctx0" brushRef="#br0" timeOffset="26961.67">656 9843 0,'-21'-22'0,"0"1"0,0 21 0,21-21 16,-22 21-16,22-21 0,-21 0 15,0 0-15,21-1 16,0 1-16,0 0 31,21 21 16,0 21-47,1-21 0,-1 21 16,0 1-16,0-1 0,0 0 15,0 0-15,1 0 0,-1 0 0,21 1 16,-21 20-16,-21-21 0,21 21 16,1-20-16,-1-1 0,0 21 0,-21-21 15,0 0-15,21 1 0,0-1 16,-21 0-16,21 0 0,-21 0 0,0 0 16,22-21-16,-1 22 15,0-22-15,0 0 16,0 0-1,0 0-15,22-22 0,-22 1 0,21 0 16,1 0-16,20 0 0,-21-22 16,22 1-16,21-21 0,-22 20 0,1-20 15,20-1-15,64-63 16,43-42-16,-128 127 16,1-1-16,-22 1 0,22 0 15,-22 20-15,0 1 0,1-21 0,-22 21 16,21 0-16,-21 21 0,1-22 15,-1 22-15,0 0 0,-21-21 0,21 21 16,-21 21 62,0 1-62,0-1-16,-21 0 0</inkml:trace>
  <inkml:trace contextRef="#ctx0" brushRef="#br0" timeOffset="27936.11">804 11684 0,'0'0'0,"0"-21"16,-21 21-1,21-21-15,0 42 47,0 0-31,0 0-16,0 22 0,0 62 31,21-41-31,-21-22 0,0 22 16,0-22-16,0 0 0,0 1 0,0-22 15,21 21-15,1-21 0,-22 22 16,21-22-16,-21 0 0,21 0 0,0 0 16,0-21-16,0 22 0,1-22 15,-1 0-15,0 0 0,0 0 16,43 0-16,-22-22 0,21 1 16,-20-21-16,20 0 0,1-1 15,-1 1-15,22-22 0,0 1 0,-1-1 16,1 1-16,0-22 0,-1 22 15,22-22-15,0 0 0,-21 1 16,20-1-16,-20 0 0,21 22 0,-21-22 16,-1 22-16,-20-1 0,20 1 15,-20 20-15,-22-20 0,22 21 0,-1-1 16,-20 1-16,-1 0 0,0 20 0,1-20 16,-22 21-16,21 0 0,-21 0 15,0-1-15,1 1 0,-1 21 0,-21-21 16,21 21-1,-21-21 48,21 21-47,-21-21-16,21 0 15,0-1-15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3:58:29.6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13822 14457 0</inkml:trace>
  <inkml:trace contextRef="#ctx0" brushRef="#br1" timeOffset="6521.71">12912 5059 0,'0'-21'0,"0"0"15,0 42 32,0 0-47,0 0 16,0 0-16,0 0 0,0 43 16,0-43-16,0 21 15,0-20-15,0-1 0,21 0 16,-21 21-16,0-21 0,0 1 0,21-1 15,-21 0-15,0 0 0,0 0 16,21-21-16,-21 21 0,21-21 0,-21 22 16,21-22-16,1 0 15,-1 0-15,0 0 16,0-22-16,0 22 0,22-21 0,-22 0 16,21-21-16,0 21 0,1-1 0,20-20 15,-20 0-15,84-43 16,-64 43-16,22-1 0,-1-20 0,1 21 15,0-1-15,84-63 16,-105 85-16,20-21 0,-20 21 16,-1-22-16,-20 22 0,20 0 0,-21 21 15,-20-21-15,20 0 0,-21 21 16,0 0-16,0-21 16,1 21 62,-1 0-63,-21 21 1</inkml:trace>
  <inkml:trace contextRef="#ctx0" brushRef="#br1" timeOffset="7133.37">13102 6752 0,'0'0'0,"-21"-21"0,21-21 15,-21 21-15,21-1 16,-21 22-16,21-21 0,0 42 31,0 1-15,0-1-16,0 0 0,0 21 0,0-21 16,0 22-16,0-22 0,0 21 15,21 1-15,-21-1 0,0 0 0,21 1 16,-21-22-16,0 21 0,0 0 0,0 43 15,21-64-15,0 0 16,-21 22-16,21-43 0,1 21 0,-1-21 16,21 0-16,-21 0 0,22-21 0,20 0 15,-21-1-15,22 1 0,-1-21 16,22 0-16,0-1 0,-1 1 16,22-22-16,0 22 0,-21 0 0,21-1 15,-1 1-15,-20 0 0,63-1 16,-84 22-16,-22 0 0,0 0 15,-20 21-15,-1 0 0,-21 21 16,-21 0 0,-1 0-16,1 1 0,0-22 15,0 21-15</inkml:trace>
  <inkml:trace contextRef="#ctx0" brushRef="#br1" timeOffset="7593.11">12763 8700 0,'0'0'0,"-21"0"16,0 0 0,21 21-16,0 0 0,0 0 15,0 0-15,0 0 0,-21 22 0,21-22 16,0 21-16,0-21 0,0 22 0,0-22 15,0 0-15,0 21 0,0-20 16,0-1-16,21 0 0,0-21 0,0 0 16,1 0-16,20 0 0,0 0 0,1 0 15,84-64-15,-64 43 16,22-21-16,21 0 0,-22-1 16,22 1-16,0 0 0,0-1 0,0 1 15,21 0-15,-22-1 0,86 1 16,-106 21-16,-1 0 0,-41 21 0,20 0 15,-42 0-15,0 0 0,1 0 16</inkml:trace>
  <inkml:trace contextRef="#ctx0" brushRef="#br1" timeOffset="8019.86">12658 10075 0,'-22'0'0,"44"0"0,-44 22 15,22-1-15,0 0 0,0 0 16,0 0-16,0 0 0,0 1 0,0-1 16,0 21-16,0-21 0,0 22 0,0-22 15,22 21-15,-1-21 0,0 0 16,0 22-16,0-22 0,0-21 0,1 21 16,20-21-16,-21 0 0,21 0 0,1 0 15,-1-21-15,22-21 0,-22 20 0,43-20 16,-22 0-16,1-1 0,20-20 15,86-43-15,-86 43 16,1 20-16,-22 1 0,22-22 0,0 22 0,-22 0 16,1-1-16,-1 1 0,-20 21 15,-1-21-15,0 20 0,-21-20 0,1 21 16,-1-21-16,-21 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3:26:59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1461 0,'-21'0'0,"0"0"31,0 0-31,21-22 31,-21 22-15,21-21-16,0 0 15,-21 0 1,21 0-16,-22 21 16,22-21-16,0-1 0,-21 22 15,0-21-15,0 21 16,0 0-16,0 0 16,-1 0-16,1 0 15,0 21-15,0 1 0,0-22 0,21 21 16,-21 0-16,-1 0 0,1 0 15,21 0-15,-21 22 0,21-22 0,0 21 16,0 1-16,-21-1 0,21 0 16,0 22-16,0-22 0,-21 0 0,21 22 15,0-22-15,0 1 0,0-1 16,0 0-16,21 1 0,0-1 0,0-21 16,-21 21-16,21-20 0,22 20 15,-22-21-15,0 0 0,21 0 16,-20-21-16,20 22 0,0-22 15,1 0-15,-1 0 0,0 0 0,1 0 16,-1 0-16,0-22 0,1 1 16,-1 0-16,0 0 0,1 0 0,-1 0 15,0-22-15,1 1 0,-1 0 16,0-1-16,-21 1 0,22-22 0,-22 1 16,21-1-16,-21 1 0,1-1 15,-22 1-15,0-1 0,21 1 0,-21-1 16,0 1-16,0-1 0,0 22 15,0-21-15,0 20 0,0 1 16,-21 0-16,21 20 0,0-20 16,0 21-16,-22 21 0,22-21 0,-21 21 15,21 21 17,0 0-32,0 0 0,0 0 15,0 22-15,0-1 0,0-21 0,0 22 16,0-1-16,0 0 0,0 22 15,0 20-15,0-20 16,0-1-16,0-20 0,0 20 0,0 1 16,0-1-16,0-20 0,0-1 15,0 0-15,0 1 0,0-1 0,0 0 16,0-21-16,0 43 16,0-43-16,0 0 0,0 0 15,21-21-15,22 22 0,-22-22 16,0 0-16,0 0 0,0 0 15,1 0-15,-1 0 0,0 0 0,21-22 16,-21 1-16,1 0 0,20 0 16,-21 0-16,0 0 0,22-1 0,-22-20 15,0 21-15,0-21 0,0 20 16,0-20-16,1 0 0,-22 21 0,0-22 16,0 22-16,0 0 0,0 0 0,0 0 15,0-1-15,0 44 47,0-1-47,0 0 0,0 0 0,0 64 16,0-64-1,0 21-15,0-21 0,0 1 0,0-1 16,0 0-16,0 0 0,0 0 0,0 0 16,0 1-16,21-22 31,0 0-31,-21-22 15,0 1 1</inkml:trace>
  <inkml:trace contextRef="#ctx0" brushRef="#br0" timeOffset="379.77">4868 1439 0,'0'22'0,"0"-44"0,21 44 31,1-22-31,-1-22 16,0 1-16,-21 0 15,0 0-15,0 0 16,0 0-16,-21-1 16,0 22-1,-1 0-15,1 0 16,0 22-16,0-1 16,21 0-16,0 0 0,-21-21 15,21 21-15,-21 0 0,21 1 16,0-1-16,0 0 0,0 0 31,21-21-31,0 0 0</inkml:trace>
  <inkml:trace contextRef="#ctx0" brushRef="#br0" timeOffset="801.05">5524 1630 0,'0'-42'16,"0"20"-16,-21 22 0,0-21 16,0 0-1,0 21-15,0 0 0,-1 0 16,1 0-16,21 21 15,-21 0-15,0-21 0,21 22 0,0-1 16,-21 21-16,0-21 0,-1 22 16,22-22-16,0 21 0,-21 0 0,0 1 15,21-1-15,-21 0 0,21 1 16,-21-1-16,21-21 0,0 22 0,0-22 16,0 42-16,0-42 15,21-21-15,0 22 0,0-1 16,0-21-16,22 0 0,-22 0 15,0 0-15,0 0 0,22 0 16,-22-21-16,21 21 0,-21-22 0,22 1 16,-22 0-16,21 0 0,-21 0 15,22-22-15,-22 22 0,21-21 16,-21-22-16,0 22 0</inkml:trace>
  <inkml:trace contextRef="#ctx0" brushRef="#br0" timeOffset="1612.05">5990 1185 0,'0'0'0,"0"-21"16,0 0-16,0-42 16,0 41-1,0 44 1,-21-1-16,21 0 16,0 21-16,0 1 15,0-1-15,0 0 0,0 1 0,0-1 16,-21 0-16,21 1 0,0 20 0,-21-21 15,21 1-15,0 20 0,-22-20 16,22-1-16,0 0 0,0 1 16,0-1-16,0-21 0,0 21 0,-21-20 15,21-1-15,0 21 0,-21-21 16,21 0-16,0 1 0,0-1 31,0-42-15,0-1-1,0 1-15,0 0 0,0 0 16,21 0-16,-21-22 0,21 22 0,-21 0 16,0-21-16,22-1 0,-1 22 15,0-21-15,0 21 0,-21-22 0,21 22 16,0 0-16,1-21 0,-1 21 16,0-1-16,0 1 0,0 0 15,0 21-15,1-21 0,-1 21 0,0 0 16,0 0-16,0 0 15,-21 21 1,0 0 0,0 0-16,0 1 0,0-1 0,-21 0 15,21 0-15,-21-21 0,0 21 16,0 0-16,-1 1 0,1-22 0,0 21 16,0-21-16,0 21 0,0-21 0,-1 0 15,1 0-15,0 0 16,0 0-16,0 0 15,0 0-15,-1 0 16,22-21-16,0 42 31,0 0-15,0 0-16,0 0 0,22 1 16,-22-1-16,21 0 0,0 0 15,-21 0-15,21 0 0,-21 1 0,21-1 16,0 0-16,-21 0 0,22 0 0,-1 0 15,-21 1-15,21-1 0,0-21 16,0 21-16,0-21 0,1 0 16,-1 21-16,0-21 0,0 0 0,0 0 15,0 0-15,1 0 16,-1 0-16,0 0 0,0-21 0,0 21 16,0-21-16,1 0 0,-1 21 15,0-22-15,0 1 0,-21 0 0,21 0 16,0 0-16,-21 0 0,22-1 0,-22-20 15</inkml:trace>
  <inkml:trace contextRef="#ctx0" brushRef="#br0" timeOffset="1995.83">7175 1418 0,'0'0'0,"0"-21"0,0-21 16,0 21-16,-21 21 31,0 0-15,0 21-16,21 0 15,-21 0-15,21 0 0,-21 0 16,21 22-16,-22-22 0,22 21 15,0 1-15,0-1 0,-21 0 16,21 1-16,-21-22 0,21 21 0,0 0 16,0-20-16,0 20 0,0-21 15,0 43-15,0-43 0,21 0 16,0 0-16,1-21 0,-1 21 0,0-21 16,0 0-16,0 21 0,0-21 15,22 0-15,-22 0 0,0 0 0,0 0 16,0 0-16,-21-21 0,22 21 15,-1-21-15,-21 0 0,21 0 0</inkml:trace>
  <inkml:trace contextRef="#ctx0" brushRef="#br0" timeOffset="2388.33">7578 1376 0,'42'-21'16,"-21"21"-16,0-21 0,0 21 15,1 0-15,-1 0 0,0 0 0,0 0 16,0 0-16,0 0 0,1 0 16,20 0-16,-21 0 0,0 21 0,0-21 15,1 21-15,-1 0 0,0-21 16,0 21-16,0 22 0,-21-22 15,21 21-15,-21-21 0,0 22 0,0-1 16,0 0-16,0 1 0,0 20 0,0-21 16,-21 1-16,21-22 0,-21 21 15,0 1-15,0-22 0,21 21 0,-21-21 16,-1 0-16,1 1 0,21-1 0,0 0 16,-21 0-16,0 0 15,0 0-15,0-21 16,-1 0 15,22-21-31</inkml:trace>
  <inkml:trace contextRef="#ctx0" brushRef="#br0" timeOffset="7044.25">9250 1651 0,'0'0'0,"-21"0"0,-1 0 0,1 0 0,0 0 16,0 0-16,0 0 15,0 0-15,-1 0 0,-20 0 0,21 0 0,0 21 16,0-21-16,-1 0 15,1 0-15,0 0 0,0 0 0,0 21 16,0-21-16,-1 0 0,44 0 63,20 0-63,-21 0 0,21 0 0,1 0 15,20 0-15,-20 0 0,20 0 16,64 0-16,21 0 15,-63 0-15,0 0 0,-22 0 16,22 0-16,-1 0 0,-20 0 16,21 0-16,-22 0 0,1 0 0,-1 0 15,-21 0-15,22 0 0,-22 0 16,1 0-16,-22 0 0,21 0 0,-21 0 16,22 0-16,-22 0 0,0 0 15,0 0-15,-21-21 47,-21 0-31,0 21-16,0-21 0,-1 21 15,1-21-15,0 21 0,0 0 16</inkml:trace>
  <inkml:trace contextRef="#ctx0" brushRef="#br0" timeOffset="7589.14">10054 1355 0,'0'21'46,"0"0"-46,0 0 16,21 0-16,0-21 0,1 22 16,-1-22-16,0 0 0,0 21 15,0-21-15,22 21 0,-22-21 0,0 0 16,21 21-16,-21-21 0,22 0 0,-22 0 16,0 0-16,21 21 0,-20-21 15,-1 0-15,0 0 0,0 0 0,21 0 16,-20 0-1,-1 0-15,-21 21 16,0 1 0,0-1-16,-21 0 15,-1 0-15,1 0 0,0 0 16,0 22-16,0-22 0,0 21 16,-22 1-16,22-22 0,-21 21 0,-1 0 15,22 1-15,-21-22 0,21 21 0,-22-21 16,22 22-16,0-22 0,0 0 15,0 0-15,0 0 0,21 1 32,21-44-1,0 1-15,21 0-16,-21 0 0,1 0 15,20 0-15,-21-1 0</inkml:trace>
  <inkml:trace contextRef="#ctx0" brushRef="#br0" timeOffset="8310.95">11642 1397 0,'0'-21'16,"0"0"-1,0 0 1,0 42 31,0 0-32,0 0-15,0 0 0,0 0 16,0 1-16,21-1 0,-21 21 16,0-21-16,0 22 0,0-1 0,0 0 15,0-21-15,0 22 0,21-1 0,-21-21 16,0 22-16,0-22 0,0 0 16,0 21-16,0-21 0,0 1 0,0-1 15,21 0-15,-21 0 0,0 0 16,21-21-1,0 0 17,1-21-32,-1 21 0,0-21 15,0 0-15,0 0 0,0 21 16,22-22-16,-22 1 0,21-21 16,1 21-16,20 0 0,1-22 0,-22 22 15,43-21-15,-22-1 0,22 22 0,-22-21 16,22 0-16,21-1 0,-22 22 15,22-21-15,-21 21 0,21-22 0,-22 22 16,1 0-16,0-21 0,-22 20 16,1 1-16,-1 21 0,-20-21 0,-1 0 15,0 0-15,1 21 0,-1-21 0,-21 21 16,0-22-16,0 22 0,1 0 16,-1 0-16,0-21 0,0 21 0,-21-21 15,21 21 1,-21 21 31,0 0-47,0 1 15,-21-1-15,0 0 16</inkml:trace>
  <inkml:trace contextRef="#ctx0" brushRef="#br0" timeOffset="21795.69">5397 4974 0,'0'0'0,"0"21"0,-21-21 16,0 0-16,0 22 15,21-44 48,0 1-63,21 21 16,21-21-16,-20-21 0,-1 21 0,21-1 15,0-20-15,1 0 0,-1-1 16,0 22-16,1-21 0,-1-22 0,0 22 15,22 0-15,-43-1 0,21 1 0,1-21 16,-1 20-16,-21 1 0,22 0 16,-22-1-16,0 1 0,0 21 0,-21-22 15,0 22-15,21 0 16,-21 0-16,0 42 31,0 0-31,-21 0 0,21 1 0,-21 20 16,0-21-16,0 21 0,-1-20 15,22 20-15,-21-21 0,0 0 0,0 22 16,21-22-16,-21 0 0,21 0 0,0 0 16,0 0-16,0 1 15,21-1 1,0-21-16,0 0 16,0 0-16,1 21 0,-1-21 15,0 21-15,0-21 0,0 21 16,0-21-16,-21 21 0,22 1 0,-1-22 15,-21 21-15,21 0 0,-21 0 16,0 0-16,0 0 0,0 1 16,0-1-16,0 0 0,0 0 15,-21 0-15,0 0 0,-1-21 0,1 22 16,0-1-16,0 0 0,0-21 0,0 21 16,-1-21-16,1 0 15,0 0-15,0 0 0,21-21 16,-21 0-16,0 0 15,-1-1-15,1 1 0,21 0 0,-21 0 16,0-21-16,0 20 0,21 1 0,-21 0 16,21 0-16,-22 0 0,22 0 15,0-1-15,0 44 32,0-1-17,0 0-15,0 0 0,0 0 0,0 22 16,22-22-16,-1 0 0,0 21 15,-21-21-15,21 1 0,0-1 0,0 0 16,1 0-16,-1 0 0,0 0 16,21 1-16,1-22 15,-22 0-15,0 0 0,21 0 0,-21 0 16,1 0-16,-1 0 0,21 0 16,-21-22-16,0 1 0,22 0 0,-22 0 15,0 0-15,21 0 0,-20-1 16,-1-20-16,0 21 0,0 0 0,0-22 15,0 22-15,1-21 0,-22 21 0,21-22 16,-21 22-16,0 0 0,0 0 16,21 0-16,-21 0 0,0-1 0,0 1 15,0 42 17,0 1-32,0-1 15,0 0-15,0 0 16,0 0-16,0 0 0,0 1 0,0 20 15,0-21-15,0 21 0,0-20 0,0 20 16,0-21-16,0 0 0,0 22 16,0-22-16,0 0 0,21-21 0,-21 21 15,21 0-15,0-21 0,1 21 16,-1-21-16,0 0 0,0 0 16,0 0-16,0 0 0,22-21 0,-22 21 15,21-21-15,-21 0 0,22 0 16,-22 0-16,21-1 0,-21-20 0,43-21 15,-43 20-15,0 1 16,0 21-16,1-22 0,-22 1 16,0 21-16,21-21 0,-21 20 0,0-41 15,0 42 1,-21 42 15,21 0-31,0 0 0,0 0 16,-22 22-16,22-22 0,-21 0 0,21 21 15,0-20-15,0 20 0,0 0 0,0-21 16,0 1-16,0 20 0,0-21 16,0 0-16,21 0 0,1 1 0,-1-1 15,0-21-15,0 21 16,0-21-16,0 0 0,1 0 16,-1 0-16,21 0 0,-21-21 0,0 0 15,1 21-15,-1-22 0,21 1 16,-21 0-16,0 0 0,1-21 0,-1 20 15,-21 1-15,21-21 0,-21 21 0,21-22 16,-21 22-16,0 0 0,0-21 16,0 21-16,0-1 0,0 1 0,0-21 15,-21 42 1,0 0-16,21 21 16,0 0-16,-21 0 15,21 22-15,0-22 16,0 0-16,0 21 0,-22-20 0,22 20 15,0-21-15,0 21 0,0-20 0,0 20 16,0-21-16,0 0 0,0 0 16,0 1-16,0-1 0,0 0 0,0 0 15,0-42 17,0 0-32,0 0 15,0-1-15,0-20 16,0 21-16,0 0 0,22-22 0,-1 22 15,-21-21-15,21 21 0,0-22 16,0 22-16,0 0 0,1 0 16,20 0-16,-21 0 0,0-1 0,22 22 15,-22 0-15,21 0 0,-21 0 0,0 0 16,22 0-16,-1 43 16,-21-22-16,0 0 0,-21 0 15,0 0-15,0 1 0,0-1 16,0 21-16,0-21 0,0 0 15,0 1-15,0-1 0,0 0 0,0 0 16,0 0 0,0-42 15,0 0-15,0 0-16,0 0 0,0-1 0,0 1 15,22 0-15,-1 0 0,-21 0 0,21-22 16,0 22-16,0-21 0,22 21 15,-22 0-15,21-1 0,-21 1 0,22 0 16,-22 0-16,21 21 0,-21 0 16,0 0-16,1 0 0,-1 0 0,0 21 15,21 0-15,-21 0 0,-21 1 16,22-1-16,-22 0 16,0 0-16,0 21 0,0-20 0,0-1 15,0 0-15,0 0 0,0 0 0,0 0 16,0 1-16,0-1 15,-22-21-15,22 21 0,0-42 47,22 0-47,-1 21 16</inkml:trace>
  <inkml:trace contextRef="#ctx0" brushRef="#br0" timeOffset="23103.94">8996 4212 0,'0'0'0,"0"-42"0,0 21 0,0-22 15,0 22-15,0-21 16,0 21-16,0 0 0,0-1 16,0 1-16,-21 21 15,-1 0 1,22 21-16,-21 1 15,21-1-15,0 21 0,0 0 16,-21 1-16,21-1 0,0 0 16,-21 1-16,21 20 0,0 22 15,0-22-15,0-20 0,0-1 16,0 0-16,0 1 0,0-1 0,0-21 16,0 22-16,0-22 0,0 21 0,0-21 15,0 0-15,0 1 0,0-1 16,0 0-16,21-42 31,0 0-15,-21-1-16,21 1 0,-21 0 0,0-21 15,22 21-15,-1-22 0,0 22 0,0-21 16,-21 21-16,21-1 0,0-20 16,1 21-16,-1 0 0,21 0 15,22-1-15,-43 1 16,0 21-16,0 0 0,0 0 15,0 0-15,22 21 0,-22 1 0,0-22 16,-21 21-16,21 0 0,0 0 16,-21 0-16,0 0 0,0 1 0,0-1 15,0 0-15,0 0 0,0 0 0,0 0 16,0 1-16,-21-1 0,0 0 16,0-21-16,0 21 0,0 0 0,-1 0 15,-20-21-15,21 22 0,-21-22 16,20 0-16,1 0 0,0 0 15,0 0-15,0 0 0,0 0 16,-1 0-16,1 0 16,21 21 31,21-21-32,-21 21-15,22-21 0,-1 21 0,0-21 16,0 0-16,21 0 15,-20 0-15,-1 0 0,0 0 0,0 0 16,0 0-16,0 0 0,22-21 0,-22 21 16,0-21-16,0 21 0,0-21 15,22-1-15,-22 1 0,0 0 0,0 0 16,0 0-16,1-22 0,-1 22 16,0 0-16,0-21 0,0 21 0,-21-22 15,0 22-15,21 0 0,1-21 16,-22 20-16,-22 44 47,22-1-47,-21 0 0,21 0 15,-21 0-15,21 0 0,0 1 0,0 20 16,-21-21-16,21 0 16,0 0-16,0 22 0,0-22 0,0 0 15,0 0-15,0 0 0,21 1 16,0-22-16,0 0 0,1 0 15,-1 0-15,0 0 0,21 0 16,-21 0-16,22 0 0,-22 0 0,21 0 0,-21-22 16,1 1-16,20 0 0,-21 0 15,0 0-15,22 0 0,-1-43 16,-21 22-16,0-1 0,0 1 16,1 0-16,-1-1 0,0 1 15,0-21-15,-21 20 0,0-20 0,0-22 16,0 22-16,0 41 15,0-20-15,0 21 0,0-21 0,0 20 16,0 1-16,-21 21 31,21 21-31,-21 22 0,21-22 0,0 21 16,0 1-16,0-1 0,0 21 0,0-20 16,0-1-16,0 0 0,0 1 15,0-1-15,0 0 0,0 1 0,0-1 16,0-21-16,0 22 0,0-22 0,0 0 15,0 0-15,0 0 0,0 0 16,0 1-16,21-1 0,0 0 16,0-21-16,0 0 15,1 0-15,-1 0 16,0 0-16,0 0 0,0-21 16,0 21-16,-21-21 0,22-1 0,-1 1 15,0 0-15,0 21 0,-21-21 16,21 0-16,0-22 0</inkml:trace>
  <inkml:trace contextRef="#ctx0" brushRef="#br0" timeOffset="23379.78">10160 4382 0,'21'0'31,"0"0"-31,0 0 0,22 0 0,-22 0 16,0 0-16,21 0 0,-20 0 0,-1 0 16,21-22-16,-21 22 0,0 0 15,22-21-15,-22 21 0,0-21 16,0 21-16,0 0 0,1-21 0,-1 21 0,-21-21 16,21 21-16,-21-21 15,0-1 1,-21 22-1,0 0-15,-22-21 16,22 21-16,-21 0 0</inkml:trace>
  <inkml:trace contextRef="#ctx0" brushRef="#br0" timeOffset="23723.09">9758 4149 0,'21'0'16,"0"0"0,0 0-16,0-21 15,-21-1 1,0 1-16,-21 21 31,0 0-31,0 0 16,0 0-16,21 21 15,-21-21 1,21 22-16,0-1 16,21-21-1,0 0-15,0 0 16,21 0-16</inkml:trace>
  <inkml:trace contextRef="#ctx0" brushRef="#br0" timeOffset="24140.06">11324 4170 0,'0'-21'0,"0"0"15,-21-1-15,0 22 0,21-21 16,-21 21-16,-1 0 16,1 0-16,0 0 15,0 21-15,0 1 0,21-1 16,-21 0-16,-1 0 0,1 21 0,21-20 15,-21 20-15,21 0 0,-21-21 16,21 22-16,0-22 0,0 21 16,0-21-16,0 22 0,0-22 0,0 21 15,21-21-15,0 1 0,0-1 16,1 21-16,-1-21 0,21 0 0,0 1 16,-20-1-16,-1 0 0,0-21 15,0 21-15,0-21 0,0 0 16,1 21-16,-1-21 0,0 0 0,0 0 15,0 0-15,0 0 16,-21-21-16,22 0 0</inkml:trace>
  <inkml:trace contextRef="#ctx0" brushRef="#br0" timeOffset="24472.87">11811 4043 0,'0'0'0,"21"-21"0,64-22 16,-64 22-16,21 21 15,-21 0-15,22 0 0,-1 0 16,-21 21-16,22 1 0,-1-1 0,-21 21 16,21-21-16,-20 22 0,-1-1 15,0-21-15,0 21 0,0 1 0,-21-1 16,0 0-16,0-20 0,0 20 0,0 0 15,0-21-15,0 22 0,-21-22 16,0 21-16,0-21 0,0 1 16,-1-1-16,-20 0 0,21 21 0,-21-21 15,-1 22-15,22-22 0,-21 0 16,21-21-16,-1 21 0,1-21 16,0 0-16,0 21 0,0-21 0,0 0 15,-1 0-15,1-21 16</inkml:trace>
  <inkml:trace contextRef="#ctx0" brushRef="#br0" timeOffset="39819.69">5990 5376 0,'0'0'0,"-21"0"0,0 0 16,21-21 0,-21 21-16,-1 0 15,1 0 1,0 0 15,21 21 16,21-21-47,0 0 0,1 0 16,-1 0-16,0 0 0,0 0 15,21 0-15,1 0 0,20 22 16,-20-22-16,-1 0 0,-21 0 0,21 0 16,1 0-16,20 0 0,-20 0 15,-1 0-15,21 0 0,1 0 0,-1 0 16,1 0-16,21 0 0,-22 0 0,1 0 15,20 0-15,-20 0 0,20 21 16,-20-21-16,21 0 0,-22 0 0,22 0 16,-1 0-16,1 21 0,21-21 15,-21 0-15,20 0 0,-20 0 16,21 0-16,-21 21 0,20-21 0,1 0 16,-21 0-16,21 0 0,0 0 0,-1 0 15,1 0-15,0 0 0,0 21 16,0-21-16,0 0 0,-1 0 0,1 0 15,21 0-15,-21 0 0,21 0 16,0 0-16,-21 0 0,0 0 0,105 0 16,-126 0-16,21 0 0,-21 0 15,20 0-15,-20 0 0,0 21 16,-1-21-16,1 0 0,0 0 0,-1 0 16,-20 0-16,-1 0 0,-20 0 15,20 0-15,-20 0 0,-22 0 16,21 0-16,-21 0 0,0 22 0,1-22 15,-1 0-15,0 0 0,-42 0 47,0 0-31,-1 0-16,-20 0 0,21 0 16,-21 0-16,20 0 0</inkml:trace>
  <inkml:trace contextRef="#ctx0" brushRef="#br0" timeOffset="40750.56">6604 5482 0,'0'0'0,"-64"0"16,43 0-1,0 0 1,42 0 31,0 0-47,1 0 16,-1 0-16,0 0 0,0 0 15,21 0-15,-20 0 0,20 0 0,-21 0 16,21 21-16,1-21 0,-1 22 15,-21-22-15,22 0 0,-1 21 16,0-21-16,1 21 0,20-21 0,-21 0 16,1 21-16,-1-21 0,0 0 15,1 0-15,20 21 0,-20-21 0,20 21 16,43-21-16,-21 0 16,-22 0-16,1 0 0,20 0 0,1 0 15,0 0-15,-22 0 0,22 0 0,-1 0 16,-20 0-16,21 0 0,-1 0 15,1 0-15,84 0 16,-63 0-16,-21 0 0,-1 0 0,1 0 16,0 0-16,-1 0 0,1 0 15,0 0-15,21 0 0,-22 0 0,22 0 16,-21 0-16,21 0 0,-22 0 16,22 0-16,-21 0 0,-1 0 0,1 0 15,0 0-15,-22 0 0,22 0 0,0 0 16,-22 0-16,22 0 0,-22 0 15,22 0-15,-22 0 0,1 0 0,-1 0 16,1 0-16,-1 0 0,-20 0 16,-1 0-16,0 0 0,1 0 0,-1 22 15,-21-22-15,0 0 0,1 0 0,-1 21 16,0-21-16,-21 21 16,-21-21-1,0 0 1,-1 0-16,1 0 0,0 0 15,0 0-15,0-21 0,0 21 0,21-21 16</inkml:trace>
  <inkml:trace contextRef="#ctx0" brushRef="#br0" timeOffset="43439.96">14880 4636 0,'0'0'0,"-21"0"0,0 0 0,0 0 16,-1 0-16,1 21 16,0-21-16,21 21 31,21-21-16,22 0-15,-22 0 0,0 0 16,21 21-16,1-21 0,20 0 0,-21 0 16,22 0-16,-1 0 0,1 0 0,-1 0 15,1 0-15,-1 0 0,1 0 16,-1 21-16,1-21 0,-1 0 0,-20 0 16,20 0-16,-20 0 15,-1 0-15,0 21 0,1-21 0,-1 0 0,-21 0 16,0 0-16,22 0 15,-22 0-15,0 0 16,-21 22 0,-21-22-1,0 0-15,-1 0 16,-20 0-16,21 0 0,-21 0 0,20 0 16,-20 0-16</inkml:trace>
  <inkml:trace contextRef="#ctx0" brushRef="#br0" timeOffset="43816.76">14774 4741 0,'0'0'0,"21"0"16,1 0-16,20 0 0,0 22 15,1-22-15,-1 0 0,21 0 0,-20 0 16,20 0-16,1 0 0,-1 0 16,1 0-16,-1 0 0,-20 0 15,20 0-15,-21 0 0,22 0 16,-22 0-16,1 0 0,-1 0 0,0 0 15,-21 0-15,22 0 0,-22 0 0,0 0 16,0 0-16,0 0 0,-21-22 16,0 1-1,0 0 1,0 0-16</inkml:trace>
  <inkml:trace contextRef="#ctx0" brushRef="#br0" timeOffset="44317.5">15896 4403 0,'0'0'0,"21"21"0,64 21 15,-64-21-15,0 1 16,0-22-16,1 21 0,20-21 16,-21 0-16,21 21 0,-20-21 15,-1 0-15,0 0 16,0 0-16,0 0 0,-21 21 31,0 0-31,0 0 16,-21-21-16,0 22 0,0-1 15,0 0-15,-22 0 0,1 0 16,21 22-16,-22-1 0,-41 21 16,41-20-16,1-1 0,0 0 15,-1 1-15,1-22 0,0 21 16,-1-21-16,22 22 0,-21-22 0,21 0 15,0 0-15,-1 0 0,22 1 16,-21-1-16,21 0 31,21-21-15,-21-21-16,22 21 0,-1-21 16,0-1-16</inkml:trace>
  <inkml:trace contextRef="#ctx0" brushRef="#br0" timeOffset="45773.52">17293 4636 0,'0'0'0,"21"0"0,0 0 16,1 0-16,-1 0 0,21 0 0,-21 0 16,22 0-16,-22 0 0,21-22 15,0 22-15,-20-21 0,20 0 16,0 21-16,22-42 0,-22 21 15,-21-1-15,0 1 0,22 0 16,-1-42-16,-21 41 0,-21-20 16,0 21-16,21-21 0,-21 20 15,0-20-15,0 0 0,0 21 0,0-22 16,0 1-16,0 21 0,0 0 16,0-1-16,-21 1 0,0 21 15,0 0 1,0 21-1,0 1-15,-1-1 0,1 0 16,21 21-16,-21 1 0,0 41 16,0-41-16,0-1 0,-1 21 15,1-20-15,21 20 0,-21 1 0,0-1 16,0 1-16,0-1 0,21 22 0,-22 0 16,1-22-16,21 22 0,0-1 15,-21 1-15,0 0 0,0-22 0,0 22 16,21 0-16,-22-1 0,1 1 0,0-22 15,21 1-15,0 21 0,-21-43 16,21 21-16,-21 43 16,21-63-16,0-1 0,0-21 0,0 21 0,0-20 15,0-1-15,21 0 0,-21 0 16,21-21-16,0 0 0,0 0 16,1 0-16,-1 0 0,0-21 15,0 0-15,21 0 0,-20-1 0,-1 1 16,21 0-16,-21-21 0,0 21 15,22-22-15,-22 1 0,0-22 0,43-41 16,-43 62-16,0-20 16,0-1-16,-21 1 0,0-1 0,0 1 15,0-1-15,0 22 0,0-22 0,0 22 16,0 0-16,-21-1 16,0 1-16,21 0 0,-43 21 0,22-22 15,0 22-15,0 0 0,0 0 0,0 21 16,-1-21-16,1 21 0,0 0 15,0 0-15,0 0 0,21-22 16,21 22 15,0-21-31,21 21 0,-20 0 16,-1-21-16,21 21 0,-21-21 0,0 0 16,22 0-16,-1-1 0,-21 1 15,22 0-15,-22 0 0,21 0 0,-21-22 16,22 22-16,-22-21 0,0 21 0,0 0 15,0-22-15,0 22 16,-21 0-16,22 0 0,-22 0 0,0-1 16,-22 44 31,1-1-47,0 0 0,21 0 15,0 21-15,-21 1 0,21-22 0,-21 21 16,21 1-16,0-1 0,0 0 15,0 1-15,0-22 0,0 21 0,0-21 16,0 0-16,21 22 0,0-43 0,0 21 16,-21 0-16,21-21 0,1 0 15,-1 0-15,0 0 0,0 0 16,0 0-16,22 0 0,-22 0 0,0-21 16,0 0-16,0 0 0,-21-1 15,21-20-15,1 21 0,-1-21 0,-21-1 16,0 1-16,0 0 0,0-1 15,0 1-15,0 0 0,0-22 16,0 22-16,0 21 0,-21-1 16,-1 1-16,1 21 0,0 0 0,-21 0 15,21 0-15,-1 0 0,1 0 0,-21 0 16,21 21-16,0 1 0,-1-22 16,1 21-16,21 0 0,0 0 0,-21 0 15,21 0-15,0 1 16,0-1-16,0 0 0,0 0 0,0 0 15,21 0-15,0-21 0,1 22 16,-1-22-16,0 0 0,21 0 16,-21 0-16,22 0 0</inkml:trace>
  <inkml:trace contextRef="#ctx0" brushRef="#br0" timeOffset="46249.25">18817 4699 0,'0'-21'16,"0"0"0,0 0-16,0-1 15,0 1-15,0 0 16,21 0-16,0 21 16,-21-21-16,43 21 0,-22 0 0,0 0 15,0 0-15,0 0 0,1 0 16,20 0-16,-21 0 0,0 21 0,0 0 15,1-21-15,20 21 0,-21 0 0,-21 22 16,21-22-16,-21 0 16,0 0-16,0 22 0,0-22 0,0 21 15,0-21-15,0 22 0,-21-22 0,0 0 16,21 0-16,-21 0 0,0 0 16,-1 1-16,1-22 31,21-22-16,0 1-15,0 0 0,0 0 0,0 0 16,0 0-16,0-1 0,0-20 16,21 21-16,-21-21 0,22-22 15,-1 43-15,0 0 0,0 0 16,-21-1-16,21 1 0,22 0 16,-22 21-16,0-21 15,0 21-15,0 0 0,0 0 16,1 0-1,-1 21-15</inkml:trace>
  <inkml:trace contextRef="#ctx0" brushRef="#br0" timeOffset="47032.81">19706 4551 0,'0'21'47,"0"0"-47,0 0 0,-21 1 15,21-1-15,0 0 0,-21 0 16,21 21-16,0-20 0,0-1 0,0 21 16,0-21-16,-21 0 0,21 22 0,0-22 15,-22 0-15,22 0 0,0 0 16,-21 1-16,21-1 0,0 0 15,-21-21 17,21-21-32,0 0 15,0-1-15,0 1 16,0 0-16,0-21 0,21 21 0,0-22 16,1 22-16,-22-21 0,21 21 0,0-22 15,0 22-15,0 0 0,0-21 16,22 20-16,-43 1 0,21 0 0,0 21 15,0-21-15,0 21 0,1 0 16,-1 0-16,0 0 0,0 0 16,-21 21-1,21 0-15,-21 0 0,0 1 0,0-1 16,0 0-16,0 0 0,0 21 0,0-20 16,0-1-16,0 0 15,0 0-15,0 0 0,0 0 0,0 1 16,0-1-16,0 0 15,0-42 32,0 0-47,0-1 0,0 1 16,0 0-16,0 0 0,0-21 16,0 20-16,21 1 0,1 0 0,-1-21 15,0 21-15,0-1 0,0 1 16,0 0-16,1 0 0,-1 0 0,21 0 15,-21-1-15,22 22 0,-1-21 16,-21 21-16,21 0 0,1 0 16,-22 0-16,0 0 0,21 21 15,-20-21-15,-22 22 0,21-1 0,-21 42 16,0 1 0,0-43-16,-21 0 0,-1 21 0,1-20 15,0 20-15,0-21 0,0 21 16,0-20-16,-1-1 0,1 0 0,21 0 15,0 0-15,-21 0 0,0-21 16,21 22-16,-21-22 16</inkml:trace>
  <inkml:trace contextRef="#ctx0" brushRef="#br0" timeOffset="81212.63">10689 7218 0,'-21'0'16,"0"0"-16,0 0 0,-1 0 16,1 0-1,0 0-15,0 0 16,0 0-16,0 0 15,-1 0-15,1 0 16,0 0-16,0 0 16,0 0-16,0 0 15,-1-21-15,1 21 16,0 0 0,42 0 30,0 0-30,22 0-16,-1 0 0,-21 0 16,22 0-16,-1 0 0,21 0 0,-20 0 15,20 0-15,-20 0 0,20 0 16,-21 0-16,22 0 0,-1 0 16,-20 0-16,20 0 0,-20 0 0,20 0 15,-21 0-15,1 0 0,-1 0 16,0 0-16,1 0 0,-1 0 0,-21 0 15,22 0-15,-22 0 0,0 21 0,0-21 16,0 0 0,0 0-16,-42 0 31,0 0-31,0 0 0,0 0 16,0 0-16,-1 0 0,1 0 0,0 0 15,-21 0-15,21 0 0</inkml:trace>
  <inkml:trace contextRef="#ctx0" brushRef="#br0" timeOffset="81605.39">11070 7218 0,'0'-21'16,"-21"21"31,0 0-32,21 21-15,-21-21 16,21 21-16,0 0 0,0 0 0,-22 1 16,1 20-16,21-21 0,0 0 0,-21 22 15,21-22-15,-21 21 0,0-21 16,21 22-16,0-22 0,-21 21 0,-1-21 15,22 22-15,0-22 0,-21 0 0,0 0 16,0 0-16,21 22 0,0-22 16,-21 0-16,21 0 0,-21 0 15,21 0-15,0 1 0,21-22 47,0 0-47,-21-22 16,21 1-16,-21 0 0,21 21 0</inkml:trace>
  <inkml:trace contextRef="#ctx0" brushRef="#br0" timeOffset="82314.67">11388 7557 0,'0'21'31,"-22"-21"-31,1 21 0,0 0 0,0 0 16,0 0-16,0 1 0,21-1 15,-22 0-15,1-21 0,21 21 0,0 0 16,-21 0-16,21 1 0,-21-1 16,21 0-16,0 0 0,0 0 15,21-21-15,0 0 16,0 0-16,1 0 0,-1 0 15,0 0-15,21 0 0,-21 0 16,22 0-16,20-42 0,-42 42 16,22-21-16,-1-22 0,0 22 15,-20 21-15,-1-21 0,0 0 16,0 0-16,0 0 0,-21-1 0,0 1 16,21 21-16,-21-21 0,0 0 15,0 0-15,0 0 16,-21 21-1,21 21 1,0 0-16,-21-21 16,21 21-16,-21 0 0,21 0 0,-21 1 15,21 41-15,-43 43 16,22-64 0,21 1-16,-21-1 0,21 0 0,0 1 15,-21-1-15,0 21 0,21-20 0,0-1 16,0 0-16,-21 1 0,21-1 0,-22 0 15,22-20-15,-21 20 0,21-21 16,0 21-16,0-20 0,-21-1 0,0 0 16,0 0-16,0 0 0,-1 0 15,1-21-15,0 22 0,-42-22 0,20 0 16,1 21-16,0-21 16,-1 0-16,1 0 0,0 0 0,20-21 15,-20 21-15,0-22 0,21 1 0,-1 21 16,1-21-16,0 0 0,0 0 0,0 0 15,21-1-15,0 1 16,0 0-16,0 0 0,0 0 16,0 0-16,21-1 0,0 1 15,0 21-15,0-21 0,1 0 0,20 0 16,-21 21-16,21-21 0,-20-1 16</inkml:trace>
  <inkml:trace contextRef="#ctx0" brushRef="#br0" timeOffset="82667.66">12065 7578 0,'0'0'0,"0"21"31,0 0-31,0 0 15,-21 0-15,0 22 0,-1-22 16,1 21-16,21 1 0,-21-1 0,0 0 16,21 22-16,-21-22 0,0 0 0,-1 64 15,1-63 1,0 20-16,0-21 0,21 1 0,-21-1 16,0 22-16,-1-22 0,22 0 0,0 1 15,-21-22-15,21 21 0,-21 0 0,21-20 16,-21 20-16,21-21 0,0 0 15,0 0-15,0 1 0,0-44 32,0 1-32,0 0 0,21 0 15,0 0-15</inkml:trace>
  <inkml:trace contextRef="#ctx0" brushRef="#br0" timeOffset="83029.45">11938 7747 0,'0'0'0,"0"-21"0,0 0 15,0 0-15,0-43 16,0 43-16,21 0 0,0 0 16,22-1-16,-22 1 0,0 21 15,21-21-15,1 0 0,-1 21 0,-21 0 16,64 0-16,-64 0 0,0 0 15,21 0-15,-20 0 0,-22 21 16,21 0-16,-21 0 16,0 1-16,0 20 0,0-21 0,0 0 15,-21 0-15,-1 1 0,1 20 0,0-21 16,0 0-16,-21 0 0,-1 22 16,22-43-16,-21 21 0,21 0 15,-1-21-15,22 21 0,-21-21 16,42-21 15,1 21-15,-22-21-16,21 0 0,0 21 0</inkml:trace>
  <inkml:trace contextRef="#ctx0" brushRef="#br0" timeOffset="83464.17">12721 7747 0,'0'0'0,"21"0"16,0 0 0,1 0-16,-1-21 0,0 0 15,0 21-15,-21-21 0,21-1 0,0 22 16,-21-21-16,22 0 15,-1 0-15,0 21 0,-21-21 0,21 0 16,-21-1-16,21 1 0,-21 0 16,0 0-16,-21 21 15,0 0 1,0 0-16,-22 0 0,22 21 0,0 0 16,0 0-16,-21 1 0,20 20 15,1-21-15,0 0 0,0 22 0,21-22 16,0 21-16,-21-21 0,21 0 15,0 22-15,0-22 0,0 0 0,0 0 16,0 0-16,0 22 16,0-22-16,21-21 0,-21 21 0,21-21 15,0 0-15,0 0 0,1 0 16,20 0-16,-21 0 0,43 0 16,-43-21-16,21 21 0,-21-21 0,22 0 15,-1-1-15,0 1 0</inkml:trace>
  <inkml:trace contextRef="#ctx0" brushRef="#br0" timeOffset="83740.02">13928 7620 0,'21'0'47,"0"0"-47,0 0 15,0 0-15,0 0 16,1 0-16,-1 0 16,0 0-16,0 0 15,0 21-15,0-21 16,1 0-16</inkml:trace>
  <inkml:trace contextRef="#ctx0" brushRef="#br0" timeOffset="83956.43">13928 7811 0,'0'0'16,"0"21"-1,0 0-15,21 0 16,0-21-16,0 0 16,0 0-16,0 0 15,1 0-15,-1 0 0,0 0 0,0 0 16,0 0-16,0 0 0,1 0 0,-1-21 16,0 21-16,21 0 0,-21-21 0,1 21 15</inkml:trace>
  <inkml:trace contextRef="#ctx0" brushRef="#br0" timeOffset="84504.58">15663 7218 0,'0'0'0,"0"-21"16,0 0-16,-21 21 31,0 0-15,21 21-16,-21 0 15,21 0-15,0 0 16,-21 0-16,21 1 0,0-1 0,0 0 16,0 0-16,-22-21 0,22 21 15,0 0-15,0 1 0,0-1 16,22-21-1,-1 0 1</inkml:trace>
  <inkml:trace contextRef="#ctx0" brushRef="#br0" timeOffset="84704.47">15854 7239 0,'0'0'15,"0"-21"-15,0 0 0,-21 21 31,-1 0-15,22 21-16,-21 0 0,21 0 16,0 0-16,0 1 0,0-1 0,-21 0 15,21 0-15,0 0 0,0 22 16,0-22-16,0 0 0,0 0 16,0 0-16,0 0 0,0 1 15</inkml:trace>
  <inkml:trace contextRef="#ctx0" brushRef="#br0" timeOffset="86365.66">16341 7641 0,'0'0'0,"21"-21"0,0 21 16,0-21-16,-21 0 0,21 21 15,-21-21-15,0-1 16,-21 22-16,0 0 16,0 0-16,-22 0 0,22 0 0,-21 0 15,0 0-15,-1 0 0,1 0 16,21 0-16,-22 22 0,1-22 0,21 21 16,-21 0-16,20-21 0,1 21 0,21 0 15,0 0-15,0 1 0,0-1 16,0 0-16,0 0 0,43-21 15,-22 21-15,0 0 0,0 1 0,21-1 16,-20 0-16,20-21 0,-21 21 16,21 0-16,-20 0 0,-1 1 15,0-1-15,0 0 0,0-21 0,-21 21 0,0 21 16,-21-20 0,0-22-16,0 0 0,0 21 15,-43-21-15,22 0 0,21 0 16,-22 0-16,22 0 0,-21 0 0,21 0 15,-22-21-15,22 21 0,0-22 16,0 1-16,0 0 0,-1 21 0,1-21 16,0 0-16,21 0 0,0-1 15,0 44 17,0-1-32,0 0 15,0 0-15,21 0 0,0-21 0,1 21 16,-1 1-16,0-1 0,0 0 15,0-21-15,0 21 0,1 0 0,20-21 16,0 0-16,-21 0 0,22 0 16,-1 0-16,0 0 0,1 0 0,-1 0 15,22 0-15,-22-21 0,0 21 0,1-21 16,-1 0-16,-21 21 0,21-21 16,1-1-16,-22 1 0,0-21 0,0 21 15,0 0-15,1-1 0,-1 1 0,-21 0 16,0-21-1,0 21-15,0-1 0,-21 22 47,-1 22-47,1-1 0,21 0 0,-21 21 16,21-21-16,-21 1 0,21-1 16,0 0-16,0 21 0,0-21 15,0 1-15,0-1 0,0 0 0,21-21 16,0 21-16,0 0 0,1-21 0,-1 0 15,0 0-15,0 0 0,0 0 16,22 0-16,-22 0 0,0 0 0,21 0 16,-21-21-16,1 0 0,20 0 15,-21 0-15,0-1 0,0 1 16,1 0-16,-1 0 0,0-21 0,-21 20 16,0 1-16,21 0 0,-21 0 0,0 0 15,0 0-15,0-1 16,-21 22-1,0 0-15,21 22 0,0-1 16,-21 0-16,-1 0 0,22 0 16,-21 0-16,21 1 0,0 20 15,0-21-15,0 0 0,0 0 0,0 1 16,0-1-16,0 0 0,21 0 16,1-21-16,-1 0 15,0 0-15,0 0 0,21 0 16,-20 0-16,-1 0 0,0-21 0,21 0 15,-21 0-15,22-1 0,-22 1 16,42-21-16,-41 21 0,-1-22 16,0 22-16,0 0 0,0-21 0,-21 21 15,0-1-15,0 1 0,0 0 16,-21 21 0,21 21-1,-21-21-15,0 21 0,21 1 16,0-1-16,-21 0 0,-1 21 15,1-21-15,21 1 0,0 20 0,0-21 16,-21 21-16,0-20 16,21-1-16,0 0 0,-21 0 0,21 0 15,0-42 17,0 0-17,0 0-15,21 0 0,0-1 16,0 1-16,-21-21 0,21 21 15,1 0-15,-1-22 0,0 22 0,0-21 16,0 21-16,0-1 0,1 1 0,20 0 16,-21 0-16,0 21 15,0 0-15,1 0 0,-1 0 16,0 21-16,-21 0 0,0 0 16,0 22-16,0-22 0,0 0 15,0 21-15,0-20 0,0 20 0,0-21 16,0 0-16,0 0 0,0 1 0,0-1 15,0 0-15,0 0 0,21-21 32,0 0-17,0-21-15,1 0 0,-1 0 16,0-1-16,0 1 0,0-21 16,0 21-16,1-22 0,41 1 15,-42 0-15,0 21 0,1-1 16,-1 1-16,0 21 0,0 0 15,0-21-15,-21 42 16,0 0-16,0 1 0,0-1 16,0 0-16,0 0 0,0 0 15,0 22-15,0-22 0,0 0 0,0 21 16,0-21-16,0 1 0,0-1 0,0 0 16,0 0-16,0 0 0,0 0 15,21-21-15,1 0 16,-1 0-16,0 0 0,0 0 15,0 0-15,22 0 0</inkml:trace>
  <inkml:trace contextRef="#ctx0" brushRef="#br0" timeOffset="87598">18881 7514 0,'0'0'0,"0"-42"0,0 0 0,0 20 16,0 1-16,0 0 0,0 0 15,0 0-15,-22 21 16,1 0-16,0 21 0,0 0 16,21 0-16,-21 22 0,0-22 0,21 21 15,-22 0-15,1 1 16,0-1-16,21 0 0,-21 1 0,0 20 16,0-20-16,21-1 0,-22 21 0,1-20 15,0-1-15,0 0 0,0 1 16,21-1-16,-21 22 0,21-43 15,0 21-15,-22-42 0,22 21 0,0 0 16,22-42 15,-1 0-31,-21 0 0,21 0 16,0 0-16,0-1 0,0-20 16,1 21-16,-1-21 0,0 20 0,0-20 15,21 21-15,-20-21 0,-1 20 16,21 22-16,-21-21 0,0 0 15,1 21-15,-1 0 0,21 0 0,-21 0 16,0 21-16,1 0 0,-1 1 16,-21-1-16,0 0 0,0 0 15,21 0-15,-21 22 0,0-22 0,0 0 16,0 21-16,0-21 0,0 1 16,-21 20-16,0-21 15,-1-21-15,1 21 0,0-21 0,0 0 16,0 0-16,0 0 0,-1 0 0,1 0 15,0 0-15,0 0 0,0 0 16,0-21-16,-1 0 16,22 0-1,22 42 32,-1-21-47,0 21 0,0-21 16,0 21-16,0-21 0,22 0 15,-22 21-15,0-21 0,0 0 0,22 0 16,-22 0-16,0 0 0,21 0 0,-21 0 16,22-21-16,-22 21 0,21-21 15,-21 21-15,22-21 0,-22 0 16,0 0-16,21-22 0,-20 22 0,-1-21 16,0 21-16,0-22 0,0 1 15,0 0-15,1 20 0,-22-20 0,0 21 16,21 0-16,-21 0 0,0-1 0,0 1 15,0 42 1,0 1 0,0-1-16,0 0 0,-21 0 0,-1 21 15,22 1-15,-21-22 0,21 21 16,0 1-16,0-1 0,-21-21 16,21 21-16,0-20 0,0 41 15,0-42-15,0 0 0,21 1 0,0-22 16,1 21-16,-1-21 0,0 0 15,0 0-15,21 0 0,-20 0 0,-1 0 16,21 0-16,-21 0 0,22-21 0,-22-1 16,21 1-16,-21-21 0,22 21 15,-1-22-15,-21 1 0,21-21 0,22-43 16,-22 63-16,-21-20 0,22-1 16,-22 1-16,0-1 0,21 1 15,-20 21-15,-22-22 0,21 22 0,-21-1 16,21 1-16,-21 0 15,0-22-15,-21 64 16,0 0 0,21 21-16,-22 1 0,1-1 15,0 21-15,0 0 0,21 1 0,-21-1 16,21 0-16,-21 22 0,21-22 0,0 22 16,0-22-16,0 22 0,0-1 15,0-21-15,0 22 0,0-22 0,0 43 16,0-43-16,0 1 0,0-22 15,0 21-15,0-21 0,21 0 16,-21 1-16,21-1 0,0-21 0,-21 21 16,21-21-16,0 0 0,1 0 15,-1 0-15,0 0 0,0 0 16,0 0-16,0-21 0,1 0 16,-1-1-16,0 1 0,21 0 0,-21 0 15,22-21-15,-1-22 0,0 22 16</inkml:trace>
  <inkml:trace contextRef="#ctx0" brushRef="#br0" timeOffset="87820.86">20172 7684 0,'0'21'15,"21"-21"1,0 0-16,0 0 0,0 0 0,22 0 15,-1 0-15,0 0 0,1 0 16,-1 0-16,0 0 0,1 0 0,41 0 16,-41 0-16,-1 0 0,0 0 15,1 0-15,-22 0 0,0 0 16,0 0-16,-21-21 0,21 21 0,-21-43 16</inkml:trace>
  <inkml:trace contextRef="#ctx0" brushRef="#br0" timeOffset="88168.77">19600 7472 0,'-21'0'0,"42"0"0,-63 21 15,42 0 1,21-21 0,0 0-1,0 0-15,1-21 0,-1 21 0,0-21 16,0 0-16,0 21 0,-21-21 16,21-1-16,-21 1 15,0 0 1,-21 21-16,0 0 15,0 0 1,0 0-16,21 21 16,0 0-16,21-21 15,0 0-15</inkml:trace>
  <inkml:trace contextRef="#ctx0" brushRef="#br0" timeOffset="88492.67">21167 7239 0,'0'-42'15,"0"63"32,0 0-31,-22 0-16,22 0 0,0 1 15,-21-1-15,21 0 0,-21 0 16,0-21 0,21 21-16,0 0 0</inkml:trace>
  <inkml:trace contextRef="#ctx0" brushRef="#br0" timeOffset="88685.56">21357 7112 0,'0'21'0,"0"0"0,0 1 15,-21-1-15,21 0 0,-21 21 16,0-21-16,-1 22 0,22-22 0,-21 21 16,0-21-16,21 22 0,0-22 0,-21 0 15,21 0-15,-21 0 0,21 1 16,-21-22-16,21 21 0,0 0 16</inkml:trace>
  <inkml:trace contextRef="#ctx0" brushRef="#br0" timeOffset="90921.04">9906 8043 0,'0'0'0,"-21"0"0,0 0 0,-1 0 16,1 0-1,0 22-15,21-1 16,0 0-16,0 0 0,0 0 15,0 0-15,0 22 0,0-22 16,0 21-16,0-21 0,0 22 16,0-22-16,0 21 0,21 1 0,0-22 15,1 21-15,-1 0 0,0-20 0,21 20 16,-21 0-16,22-21 0,-1 22 16,22-22-16,-22 21 0,0 1 0,22-22 15,-1 0-15,1 21 0,63 1 16,-64-22-16,22 0 0,-22 0 15,22 0-15,0 0 0,-1-21 0,1 0 16,0 0-16,-1 0 0,1 0 0,0 0 16,-1 0-16,1 0 0,0 0 15,105-21-15,-84 0 16,0 0-16,0 0 0,0 0 0,21-1 16,-22 1-16,22 0 0,-21 0 0,21 0 15,127-22-15,-127 22 16,0 0-16,-21 21 0,21-21 0,-21 0 15,21 21-15,-21 0 0,0-21 0,-1 21 16,22 0-16,64 0 16,-85 0-16,84 21 0,-105 0 15,0 0-15,-1 0 0,1 0 0,0 1 16,-22 20-16,128 64 16,-128-85-16,-21 21 15,1-21-15,-1 22 0,-21-22 0,22 21 16,-22-21-16,0 22 0,0-22 0,0 0 15,0 0-15,-21 0 0,0 1 16,22-22-16,-22 21 0,21-21 0,0 21 16,-21-42 31,21 0-47,-21-1 0,0 1 15,21 0-15,0 0 0,1 0 16,-22 0-16,21-1 0,0 1 15,0 0-15,21 0 0,-20 0 16,20-22-16,-21 22 0,21 0 0,1 0 16,20 0-16,-20 0 0,20-1 0,1 1 15,-1 0-15,-21 0 0,43 0 16,-21 0-16,-1 21 0,1-22 0,-1 22 16,1 0-16,20 0 0,-20 0 15,-1 0-15,1 0 0,20 0 0,-20 0 16,-1 0-16,22 22 0,-21-22 15,-1 21-15,22 0 0,-22 0 0,1 0 16,-1 22-16,22-22 0,-22 0 0,1 21 16,21-21-16,-22 1 0,22 20 15,-22-21-15,22 0 0,0 0 0,-22 22 16,22-22-16,-1-21 0,-20 21 16,-1 0-16,1 0 0,-1-21 0,1 22 15,63-22-15,-64 21 0,-20-21 16,20 0-16,1 0 0,-22 0 15,22 0-15,-22 0 0,21 0 0,-20 0 16,-1 0-16,0-21 0,1 21 0,-1-22 16,43 1-16,-64 0 15,21 0-15,-21 0 0,1 0 16,20-1-16,-42 1 0,21 0 16,0 21-16,-21-21 0,21 0 0,-21 0 15,22 21 1,-22-22-16,21 22 0,-21-21 15,0 0 17,0 0-1,0 0 578,0 0-609,-21-1 0,-1 22 16</inkml:trace>
  <inkml:trace contextRef="#ctx0" brushRef="#br0" timeOffset="96904.56">22140 8530 0,'0'0'0,"0"-21"0,-21 0 0,0 0 16,0 21-16,21-21 15,-21-1-15,-1 22 0,22-21 16,0 0-16,-21 21 0,21-21 15,21 0 1,1 21 0,20 0-16,-21 0 0,21 0 15,1 0-15,-1 0 0,0 0 0,1 21 16,20 0-16,1-21 0,-22 21 16,22 0-16,-1 1 0,1-1 15,-1 0-15,1 21 0,-1-21 0,1 22 16,-1-1-16,-21 0 0,1 22 15,-1-22-15,0 22 0,-20-1 0,-1 1 16,0-1-16,0 1 0,-21-1 16,0 1-16,0-22 0,0 0 0,0 22 15,0-22-15,0 1 0,0-1 0,0 0 16,-21 1-16,0-22 0,21 0 16,-21 21-16,-1-21 0,22 1 0,-21-1 15,0-21-15,21 21 0,-21-21 0,0 0 16,0 21-16,-1-21 15,1 0-15,0 0 0,0 0 0,0 0 16,-22-21-16,22 21 0,0-21 16,-21 0-16,21-1 0,-1 1 15</inkml:trace>
  <inkml:trace contextRef="#ctx0" brushRef="#br0" timeOffset="97343.98">22056 8996 0,'0'0'0,"-22"-21"0,1-22 16,0 22-16,21 0 0,0-21 0,-21 21 15,21-1-15,0 1 0,0 0 16,0 0-16,0 0 0,0 0 16,21 21-16,0 0 0,0-22 15,22 22-15,-22 0 0,21 0 0,-21 0 16,22 0-16,-1 0 0,22 0 15,-22 0-15,21 0 0,1 0 0,-1 0 16,1 0-16,-1 22 0,1-22 16,-1 21-16,1 0 0,-22 21 15,22-21-15,-22 22 0,0-1 0,-20 0 16,20 1-16,-21-1 0,-21 0 0,0 1 16,21-1-16,-21 0 0,0 43 15,0-43-15,0 1 16,0-1-16,-21 0 0,21-20 0,0 20 15,-21-21-15,0 21 0,0-20 0,21-1 16,-22 21-16,1-21 0,0 0 16,0 1-16,0-1 0,0 0 15,-1-21-15,1 0 16,0 0-16,0 0 16,0 0-16,0 0 0,-1 0 0,1 0 15,0 0-15,0-21 0</inkml:trace>
  <inkml:trace contextRef="#ctx0" brushRef="#br0" timeOffset="97761.75">22479 9525 0,'0'0'16,"0"-21"-16,21 0 16,0 21-1,0 0-15,-21 21 16,22 0-16,-22 0 15,0 0-15,0 1 0,0 20 0,0 0 16,0 64 0,0-85-16,0 22 0,0-22 15,0 21-15,0-21 0,0 0 16,-22 1-16,22-1 0,0 0 0,0 0 16,0 0-1,22-21-15,-1 0 16,0 0-16,0 0 0,21-21 15,-20 21-15,20-21 0,-21 0 0,21 21 16,1-21-16,-22-1 0,21 1 16,1 0-16,-1 0 0,0 0 0,1 0 15,-1-1-15,0 1 0,-21 0 16,22 21-16,-22-21 0,0 21 0,21 0 16,-20-21-16,-1 21 0,21 0 15,-21 0-15,0 0 16,1 0-16,-22-21 15,-22 21 1</inkml:trace>
  <inkml:trace contextRef="#ctx0" brushRef="#br0" timeOffset="100765.71">20002 11409 0,'0'0'0,"43"-21"0,41-22 16,-62 22-16,-1 0 15,0-21-15,21 21 0,-21-1 0,1 1 16,-1-21-16,0 21 0,-21-22 16,0 22-16,21 0 0,-21 0 15,0-21-15,0 20 0,-21 1 16,0 0-16,0 21 0,-1 0 0,-20 0 15,21 0-15,-21 0 0,-1 0 16,1 0-16,0 21 0,20 0 0,-20-21 16,21 22-16,0-1 0,-22 21 15,43-21-15,0 0 0,0 1 16,0-1-16,0 0 0,0 0 0,22 0 16,-1 0-16,0 1 0,0-1 0,0 0 15,22 21-15,-22-21 0,21 1 16,-21-1-16,22 0 0,-22 0 15,0 0-15,21 0 0,-21 1 0,1-1 0,-1 0 16,-21 21-16,0-21 0,0 1 16,0-1-16,0 0 0,-21 0 15,-1 0-15,1-21 0,0 21 0,-21 1 16,21-22-16,-22 21 0,1-21 0,21 0 16,-22 0-16,22 0 0,-21 0 0,21 0 15,0 0-15,-1-21 0,1 21 16,0-22-16,0 1 0,21 0 0,-21-21 15,0 21-15,21-1 0,-22 1 16,22 0-16,0 0 16,0 42 15,22 0-31,-1 0 16,0 1-16,0-1 0,0 0 0,0 0 15,1-21-15,-1 21 0,0 0 16,0-21-16,21 22 0,1-22 15,-22 0-15,0 0 0,0 0 0,22 0 16,-22 0-16,0 0 0,21 0 0,-21-22 16,22 1-16,-22 21 0,21-21 15,-21 0-15,1 0 0,20 21 16,-21-21-16,0-1 0,0 1 0,-21 0 0,22 0 16,-1 0-16,-21 0 0,0-1 15,0 1 1,0 42-1,0 1-15,0-1 16,0 0-16,0 21 16,0-21-16,-21 1 0,21-1 0,0 0 15,0 21-15,0-21 0,0 1 16,21-1-16,0-21 16,0 21-16,0-21 0,0 0 15,1 0-15,-1 0 0,0 0 16,0 0-16,21 0 0,-20-21 0,-1 21 0,0-21 15,42-1-15,-41 1 16,-1 0-16,21-21 16,-42-1-16,21 22 0,-21 0 15,21 21-15,-21-21 0,0 0 0,0 42 32,0 0-17,0 0-15,0 0 0,0 1 16,0-1-16,0 0 0,0 0 0,0 0 15,0 0-15,0 1 0,0-1 16,22 0-16,-1-21 0,0 21 16,0-21-16,0 0 0,0 0 15,1 0-15,-1 0 16,0-21-16,0 0 16,0 21-16,0-21 0,-21-1 0,22 1 15,-22 0-15,21 0 0,-21 0 0,0 0 16,0-1-16,0 1 0,21 21 0,-21-21 15,0 0-15,21 21 16,-21 21 0,0 0-1,0 0-15,0 1 0,0-1 16,0 0-16,0 0 16,-21 0-16,21 0 0,0 1 0,-21-22 15,21 21-15,21-42 47,-21-1-31,21 22-16,-21-21 0,21 0 0,-21 0 15,21 0-15,1 0 0,-1-1 16,-21 1-16,21 21 0,-21-21 16,21 21-16,0 0 15,0 21 1,-21 0-16,22 1 15,-22-1-15,0 0 0,0 0 0,0 0 16,0 0 0,21-21-16,0 22 0,0-22 15,0 0 1,0 0-16,1 0 0,-1 0 0,0 0 16,0-22-16,0 22 0,0-21 0,-21 0 15,22 21-15,-1-21 0,0 21 16,0-21-16,0 0 0,-21-1 15,21 22-15,1-21 0,-22 42 32,0 1-17,0-1-15,0 0 0,0 0 16,0 0-16,0 0 16,0 1-16,0-1 0,21-21 15,0 0-15,-21 21 0,21-21 16,0 0-16,0 0 0,1 0 15,-1 0-15,0 0 0,0 0 0,0-21 16,0 0-16,1 21 0,-1-22 0,-21 1 16,21 0-16,0 0 0,0-21 15,0 20-15,-21-20 0,22 0 0,-1-1 16,-21 1-16,21 0 0,0-1 0,-21 1 16,0 0-16,0-1 0,21 1 15,-21 21-15,21 0 0,-21 0 16,0 42-1,0 0-15,0 0 16,0 0-16,0 0 0,-21 22 16,0-22-16,21 21 0,-21 1 0,21-22 15,0 21-15,0 0 0,-21-20 0,21-1 16,-21 21-16,21-21 0,0 0 0,0 1 16,0-1-16,-22 0 15,22 0-15,0-42 47,0 0-47,0 0 16,0-1-16,0 1 0,22 0 15,-1 0-15,0 0 0,0 21 16,0-21-16,22 21 16,-22 0-16,0 0 0,0 0 0,0 0 15,0 0-15,1 21 0,-1 0 0,0-21 16,-21 21-16,21 0 0,-21 0 0,21-21 15,-21 22-15,0-1 0,0 0 16,0 0-16,0 0 0,0 0 16,-21-21-16,0 0 15,0 22-15,0-22 0,-1 0 16,1 0-16,0 0 16,0 0-16,0 0 15,21 21 48,21-21-63,0 0 15,0 21-15,0-21 16,1 0-16,-1 0 0,0 0 16,0 0-16,0 0 0,0 0 15,1 0-15,20 0 0,-21 0 0,0-21 16,0 21-16,22-21 0,-22-1 15,0 22-15,0-21 0,0 0 0,22 0 16,-22-21-16,0 20 0,0 1 0,0-21 16,1 21-16,-1-22 0,0 22 0,0 0 15,-21 0-15,0 0 0,21 21 16,-21-21-16,0 42 16,0 0-1,0 0-15,-21 21 0,21-20 16,0-1-16,0 21 0,0-21 0,0 0 15,0 1-15,0 41 16,0-42-16,0 0 16,21 1-16,0-1 0,1-21 0,-1 0 15,0 21-15,21-21 0,-21 0 16,1 0-16,-1 0 0,0 0 0,-21-21 16,21 0-16,21-1 15,-20 1-15,-22 0 0,21 0 0,0-21 16,0 20-16,0-41 0,0 21 0,1-1 15,-22 1-15,21-22 0,0-41 16,-21 62-16,21 1 0,0 0 16,-21-1-16,21 22 0,-21 0 15,0 0-15,22 0 0,-22 42 32,0 21-17,-22-21-15,22 22 0,-21-1 0,21-21 16,-21 21-16,21 22 0,-21-22 0,21 1 15,-21-1-15,21-21 0,0 21 16,0 1-16,0-22 0,0 21 0,0-21 16,0 1-16,0-1 0,0 0 0,-21 0 15,21 0-15,21-21 0,-21 21 16,21-21 0,0 0-16,0 0 15,0-21-15,1 0 16,-1 0-16,0 21 0,-21-21 0,21 0 15,0-1-15,0 1 0,22 0 16,-43-21-16,21 21 0,0-1 0</inkml:trace>
  <inkml:trace contextRef="#ctx0" brushRef="#br0" timeOffset="101000.09">23580 11240 0,'0'0'0,"0"21"0,21-21 32,0 0-32,0 0 0,0 0 15,0 0-15,1 0 0,-1 0 0,0 0 16,0 0-16,21 0 0,-20-21 0,-1 21 16,0-22-16,0 22 15,0-21-15,0 21 0,-21-21 16,0 0-16,0 0 15,-42 21-15,42-21 16</inkml:trace>
  <inkml:trace contextRef="#ctx0" brushRef="#br0" timeOffset="101333.37">23199 10964 0,'0'0'0,"-22"0"0,1 0 0,-21 0 0,21 0 16,21 22-16,-21-22 0,21 21 15,0 0-15,0 0 16,0 0-16,21 0 16,0-21-1,0 0-15,0 0 0,0 0 16,1 0-16,-1-21 0,0 0 16,-21 0-16,21 21 15,-21-21-15,0 0 16,0-1-16,0 1 15,-21 42 17,21 1-32,-21-22 15,21 21-15,-21 0 0,21 0 0,0 0 16,0 0-16,0 1 16,0-1-16,21-21 0,21 21 15,-21-21-15</inkml:trace>
  <inkml:trace contextRef="#ctx0" brushRef="#br0" timeOffset="101664.18">24511 11070 0,'0'-21'16,"-21"42"15,0 0-31,-1 1 16,1-1-16,0 0 0,0 0 0,0 21 15,0 1-15,-1-22 0,1 21 16,0 1-16,21-1 0,-21 0 16,0 1-16,21-22 0,0 21 0,-21 0 15,21-20-15,-22-1 0,22 21 0,0-21 16,0 0-16,0 1 15,0-1-15,22-21 16,-1 0-16,0 0 0,0 0 16,0-21-16,0 21 0,1-22 15,-1 22-15,0-21 0</inkml:trace>
  <inkml:trace contextRef="#ctx0" brushRef="#br0" timeOffset="101985.15">24934 11113 0,'0'0'0,"43"0"15,-22 0-15,0 0 16,0 0 0,-21 21-16,21 0 0,-21 0 15,21 21-15,-21-20 0,0-1 0,0 21 16,0-21-16,0 22 0,0-22 15,-21 21-15,0 22 16,-42-1-16,41-42 0,1 0 16,-21 1-16,21-1 0,-22 0 15,1 0-15,0 0 0,21 0 0,-22-21 16,1 22-16,21-22 0,-22 0 0,-20 0 16,-1 0-16,22 0 15,21 0-15,0 0 0,-22 0 16,22 0-16,-21-22 0,0 22 15,20-21-15</inkml:trace>
  <inkml:trace contextRef="#ctx0" brushRef="#br0" timeOffset="107150.03">5927 2307 0,'0'0'0,"21"0"0,0 0 0,0-21 15,0 21-15,0 0 0,1-21 16,-1 21-16,0-21 0,0 0 15,-21-1 1,-21 22-16,0 0 0,-22 0 16,1-21-16,-43 21 0,1 0 15,-1 0-15,-21 0 0,-21 21 16,0-21-16,-21 22 0,0-1 0,-21-21 16,20 21-16,-20 0 0,21 0 15,0 0-15,0 22 0,-1-1 0,22 0 16,0 1-16,0-1 0,22 0 15,-1 22-15,0-1 0,0 1 0,21-1 16,22 1-16,-22-1 0,22 1 16,20-1-16,1 1 0,21-1 15,21 1-15,0-22 0,0 22 16,21-22-16,21 22 0,1-22 0,-1 0 16,22 1-16,-22-22 0,21 21 15,1-21-15,-1 0 0,1 1 0,-1-1 16,1-21-16,-1 0 0,-20 0 0,20 0 15,1 0-15,-1 0 0,-20 0 16,-1 0-16,0-21 0,-21 21 0,1 0 16,-22-22-16</inkml:trace>
  <inkml:trace contextRef="#ctx0" brushRef="#br0" timeOffset="110117.34">3746 3366 0,'0'-22'62,"0"1"-46,0 42 46,0 1-46,22-1-16,-1 0 0,0 0 16,0 0-16,0-21 0,0 21 0,1 1 15,-1-1-15,0 0 16,0 0-16,0 0 0,0-21 0,1 21 15,-1 1-15,0-1 0,0 0 16,0-21-16,-21 21 0,21 0 16,1 0-16,-22 1 15,0-1 1,0 0 0,0 0-1,-22 0 1,1-21-16,0 21 0,0-21 15,0 22-15,-22-1 0,22 0 0,-21 0 16,0 0-16,-1 22 0,22-22 16,-21 0-16,-1 21 0,1-21 0,0 1 15,-1 20-15,1-21 0,21 0 16,0 0-16,-22 1 0,22-22 0,21 21 16,-21 0-16,0-21 15,0 0 110,0 0-109</inkml:trace>
  <inkml:trace contextRef="#ctx0" brushRef="#br0" timeOffset="113176.28">17970 5525 0,'0'0'0,"-21"0"15,0 0-15,0 21 16,0-21-16,0 0 16,-1 0-16,22 21 0,-21-21 0,0 0 31,21 21-16,21-21 32,0 0-47,1 0 16,-1 0-16,21 0 0,-21 0 16,22 0-16,20 0 0,-21 0 15,22 0-15,21 0 0,-1 0 0,1 0 16,0 0-16,20 21 0,-20-21 15,21 0-15,0 21 0,-22-21 0,1 0 16,21 0-16,-21 22 0,20-22 16,-20 0-16,0 0 0,-1 21 15,-20-21-15,-1 0 0,22 0 0,-43 0 16,22 0-16,-22 0 0,1 0 16,-22 0-16,21 0 0,-21 0 15,0 0-15,1 0 0,-1 0 16,-42 0 31,-1 0-47,1 0 0,-21 0 15,21 0-15,0-21 16,-22 21-16</inkml:trace>
  <inkml:trace contextRef="#ctx0" brushRef="#br0" timeOffset="114211.62">17907 5800 0,'0'0'0,"21"0"63,0 0-48,22 0-15,-22 0 0,21 0 16,22 0-16,-1 0 0,1 0 16,20 0-16,1 0 0,21 0 0,-22 0 15,22 0-15,0 21 0,-21-21 16,21 0-16,-22 0 0,1 0 0,21 0 15,-22 0-15,1 0 0,0 0 16,-22 0-16,22 0 0,-22 0 0,1 0 16,-22 0-16,1 0 0,-1 0 15,21 0-15,-41-21 16,-1 21-16,0 0 0,0-21 16,-21-1-1,-21 22 48,21-21 327,-21 21-374,0 0 0,-1 0-1</inkml:trace>
  <inkml:trace contextRef="#ctx0" brushRef="#br0" timeOffset="116026.64">20468 12700 0,'0'0'0,"-21"0"0,-21 0 15,-1-42-15,22 42 0,-21-21 16,21 21-16,-1 0 0,22-22 16,0 1-1,22 21 17,-1 0-17,0 0-15,0 0 16,0 0-16,0 0 0,1 0 0,-1 0 15,21 21-15,-21-21 0,22 0 16,-22 22-16,21-22 0,0 21 0,43 0 16,-21 0-16,-1-21 0,1 21 15,-1 0-15,22 1 0,-22-1 16,22-21-16,0 21 0,20 0 0,1 0 16,0 0-16,0-21 0,0 22 15,-22-1-15,22 0 0,-21-21 0,0 21 16,-22-21-16,22 0 0,-22 0 0,-20 0 15,20 0-15,-21 0 0,1 0 16,-22 0-16,21 0 0,1 0 16,-43-21-1,0 0 1,0 0-16,0-1 16,0 1-1,-22 21-15,1 0 31,0 0-31,0 0 16,0 0 0,0 21-16</inkml:trace>
  <inkml:trace contextRef="#ctx0" brushRef="#br0" timeOffset="117064.19">20680 13060 0,'-43'-21'15,"22"21"-15,21-21 0,-21-1 16,0 22-16,21-21 0,-21 21 0,21-21 16,0 0-16,-21 21 0,21-21 15,-22 21-15,22-21 0,0-1 16,0 44 15,22-22-15,-22 21-16,21-21 0,0 21 15,-21 0-15,21-21 0,0 21 16,-21 0-16,0 1 0,21-1 16,-21 0-16,22 0 0,-22 0 15,0 0-15,0 1 16,0-1-16,-22-21 15,1 0-15,0 0 16,0 0-16,0 0 16,0 0-16,21-21 0,0-1 0,-22 22 15,22-21-15,-21 21 0,21-21 16,0 0-16,0 0 0,0 0 16,0-1-16,0 1 0,0 0 15,21 0 1,1 21-16,-1 0 0,0 0 15,0 0-15,0 0 0,0 0 16,1 0-16,-1 0 0,21 0 16,-21 0-16,0 21 0,1 0 0,20-21 15,-21 21-15,21 1 0,-20-1 0,20-21 16,0 21-16,1 0 0,-1 0 16,0-21-16,1 21 0,-1 1 0,21-1 15,-20-21-15,-1 0 16,-21 0-16,22 0 0,-1 0 0,-21 0 15,0 0-15,22 0 0,-22 0 0,0 0 16,21-21-16,-21 21 16,1-22-16,20 22 0,-21-21 0,21 0 15,-20 21-15,20-21 0,-21 0 0,21 0 16,-20 21-16,20-22 0,0 1 16,-21 21-16,1-21 0,20 0 15,-21 21-15,0 0 0,0-21 16,1 21-16,-1 0 15,0 0-15,-21 21 16,0 0 0,0 0-16,0 0 0,0 1 15,0-1-15,0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4:43:48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28850 1693 0,'-21'0'0,"0"0"0</inkml:trace>
  <inkml:trace contextRef="#ctx0" brushRef="#br0" timeOffset="37061.78">1947 614 0,'0'0'0,"21"-21"0,-21 0 15,0-1-15,0 1 16,0 0-16,0 0 16,0 0-16,0 0 0,0-1 15,0 1-15,0 0 32,0 42-17,0 0-15,0 1 16,-21 20-16,21-21 15,0 0-15,0 22 0,-21-1 16,21-21-16,0 21 0,-21 1 0,21-1 16,0 0-16,0 1 0,-21-1 15,0 0-15,21 1 0,-22-1 0,22 0 16,0-20-16,0 20 0,0-21 16,0 0-16,0 0 0,-21-21 15,21 22-15,-21-22 47,0 0-47,0-22 0,0 1 16,-1 0-16</inkml:trace>
  <inkml:trace contextRef="#ctx0" brushRef="#br0" timeOffset="37630.1">1482 572 0,'0'0'0,"0"-22"16,-43 1-16,22 21 16,21-21-16,-21 21 0,21-21 0,-21 21 15,21-21-15,0 0 16,0-1-16,21 1 15,21 0-15,-21 21 0,22-21 16,-1 0-16,0 0 0,1 21 16,-1-22-16,22 1 0,-22 0 15,21 21-15,-20-21 0,-1 21 0,0 0 16,22 0-16,-22 0 0,1 0 16,-22 0-16,21 0 0,0 21 15,-20 0-15,20 22 0,-21-22 16,0 21-16,0-21 0,1 22 0,-1-1 15,-21 0-15,0 1 0,0-1 16,0 0-16,-21 22 0,-1-22 16,1 0-16,-21 22 0,21-22 0,-22 22 15,1-22-15,0 0 0,-1 1 16,-62 41-16,62-41 0,1-22 16,0 0-16,-1 0 15,1 0-15,21 1 0,-22-22 0,22 0 16,-21 21-16,21-21 0,0 0 0,-1 0 15,1 0-15,0 0 0,0 0 16,0 0 0,21-21-1,0-1 1,21 1 0,0 21-16,0-21 0,0 21 0,1-21 15,-1 0-15,0 21 0</inkml:trace>
  <inkml:trace contextRef="#ctx0" brushRef="#br0" timeOffset="38169.79">2392 1016 0,'0'-21'15,"-21"0"1,21 0-16,0-1 16,0 1-1,21 0-15,0 21 16,0 0-16,21-21 0,-20 21 16,20 0-16,-21 0 0,21 0 15,1 0-15,-22 0 0,21 0 16,1 21-16,-22 0 0,21 0 0,-21 1 15,0-1-15,1 0 0,-22 42 16,0-41-16,0 20 0,0-21 16,-22 43-16,-20-43 15,21 0-15,0 0 0,0 0 0,-1 0 16,1 1-16,0-22 16,21-22 15,0 1-31,0 0 0,0 0 15,0 0-15,21-22 16,0 22-16,-21-21 0,22 0 0,-1 20 16,0-20-16,0 21 0,0-21 15,0 20-15,1 1 0,-1-21 16,21 42-16,-21-21 0,0 0 0,1 21 16,-1-22-16,0 22 15,0 0-15,-21 22 31,0-1-31,0 0 16</inkml:trace>
  <inkml:trace contextRef="#ctx0" brushRef="#br0" timeOffset="38436.64">3323 889 0,'0'21'32,"0"0"-32,0 1 15,0-1-15,0 0 0,0 21 16,-21-21-16,21 1 0,-21-1 16,21 0-16,0 0 0,-21 0 0,21 0 15,-22 1-15,22-1 16,0 0-16,-21-21 0,21-21 47,0 0-47</inkml:trace>
  <inkml:trace contextRef="#ctx0" brushRef="#br0" timeOffset="38804.42">3387 593 0,'-22'0'0,"1"0"15,21 21 1,0 0 0,21-21 15,1 0-31,-1 0 15,0 0 1,0 0-16,-21-21 0,0 0 0,0 0 16,0-1-1,0 1-15,-21 21 0,21-21 16,-21 21-16,0 0 16,-22 0-16,22 0 15,0 0-15,0 0 16,21 21-16,-21 0 0,21 1 0,-22-22 15,22 21-15,0 0 16,0 0-16,0 0 0</inkml:trace>
  <inkml:trace contextRef="#ctx0" brushRef="#br0" timeOffset="39235.94">3535 826 0,'21'21'62,"0"-21"-62,-21 21 0,21 0 16,0-21-16,1 21 0,-22 0 0,0 1 15,0 20-15,0-21 16,0 0-16,0 0 0,0 1 0,0-1 16,0 0-16,0 0 0,0 0 15,0 0-15,21-21 47,-21-21-47,21 0 0,-21 0 16,0 0-16,0 0 0,21-1 0,0-20 15,-21 21-15,0 0 0,21-22 16,1 22-16,-1 0 0,-21 0 0,21 0 16,0 0-16,-21-1 15,21 1-15,0 21 0,-21-21 16,22 0 0,-1 21-16</inkml:trace>
  <inkml:trace contextRef="#ctx0" brushRef="#br0" timeOffset="39631.73">4043 1016 0,'21'0'16,"0"0"-16,21 0 15,1 0-15,-22 0 0,0-21 16,0 0-16,0 21 0,1-21 16,-1-1-16,0 1 0,0 0 0,0 0 15,0 0-15,-21-22 16,0-20 0,-42 63-1,21 0-15,0 0 0,0 0 16,-1 0-16,1 21 0,0 0 0,0 0 15,0 1-15,0-1 0,-1 21 16,22-21-16,0 0 0,-21 64 16,21-43-1,0-20-15,0-1 16,21-21-16,1 21 0,-1-21 16,0 0-16,0 0 0,0 0 15,0 0-15,1 0 16</inkml:trace>
  <inkml:trace contextRef="#ctx0" brushRef="#br0" timeOffset="40728">6096 445 0,'0'0'0,"0"-22"0,21 22 16,-21-21-16,21 0 0,-21 0 0,0 0 15,0 0-15,0-1 16,-21 22-16,0 0 16,0 0-16,0 0 15,-1 22-15,1-22 0,0 21 0,0 0 16,-21 0-16,20 0 0,1 22 15,-21-22-15,21 21 0,0 0 0,-1 1 16,-20-1-16,21 0 0,0 1 16,0-1-16,-1 22 0,22-22 15,-21 21-15,0-20 0,21 20 0,0-20 16,0-1-16,0-21 0,0 21 16,0-20-16,0 20 0,21-21 15,0 0-15,1-21 0,-1 21 0,21-21 16,0 0-16,1 0 0,-1 0 0,0 0 15,1 0-15,-1 0 0,22-21 16,-22 0-16,0 0 0,22-21 0,-1 20 16,1-20-16,-1 21 0,-20-21 15,20-1-15,1-20 0,-22 20 0,0 1 16,1-21-16,-1 20 0,-21-20 16,0-1-16,-21 22 0,0-22 0,0 22 15,-21-21-15,0-1 0,-21 22 16,-22-43-16,22 64 15,-22 0-15,22 0 0,0-1 16,-22 22-16,22 0 0,-1 0 0,1 22 16,-43 20-16,43-21 15,0 21-15,21-20 0,-1 20 0,1 0 16,21 1-16,0-1 0,0 0 16,0-21-16,21 64 15,1-43-15,-1 1 0,0-1 0,21 0 16,-21-20-16,1 20 0,20 0 15,-21 1-15,0-22 0,22 21 16,-1-21-16,-21 22 0,0-22 0,22 21 16,-22-21-16,0 22 0,-21-22 0,0 21 15,0-21-15,0 22 0,0-22 16,-21 21-16,0-21 0,-22 22 0,22-22 16,-21 21-16,21-21 0,-22 0 15,22 1-15,0-1 0,0 0 0,-22-21 16,22 0-16,21-21 31,0 0-31,0-1 0,0 1 16,0 0-16,0 0 15,21 0-15,1 0 0,-1-1 16,0 1-16,0 0 0,0 0 16,0-21-16,1 20 0</inkml:trace>
  <inkml:trace contextRef="#ctx0" brushRef="#br0" timeOffset="41125.76">6921 910 0,'0'21'16,"0"1"-1,0-1-15,0 0 0,0 0 0,0 0 16,0 0-16,0 22 0,0-22 15,-21 0-15,21 0 0,0 22 0,0-22 16,0 0-16,0 0 16,0 0-16,21-21 15,1 0-15,-1 0 16,0-21-16,0 21 0,0-21 16,22-21-16,-22 20 0,0 1 15,-21 0-15,21-21 0,0 21 16,0-22-16,-21 22 0,0 0 0,0-21 15,22 20-15,-22 1 16,0 0-16,21 21 16,-21 21 31,0 0-32</inkml:trace>
  <inkml:trace contextRef="#ctx0" brushRef="#br0" timeOffset="41515.48">7451 1058 0,'0'0'0,"21"0"0,0-21 0,0 0 16,0 21-16,0-21 0,1-21 16,-1 20-16,0 1 15,-21 0-15,0 0 0,0 0 16,-21 21-16,0 0 16,-1 0-16,1 0 0,0 0 0,0 0 15,0 21-15,0 0 0,-1 0 16,22 0-16,-21 1 0,0-1 15,21 0-15,-21 21 0,21-21 0,0 1 16,0-1-16,0 0 0,0 0 16,0 0-16,0 0 0,0 1 15,21-22-15,0 0 16,0 0-16,1 0 0,-1 0 0,0 0 16,0 0-16,0 0 0,0 0 15,1 0-15,-1-22 0,21 22 16,-21-21-16,0 0 0</inkml:trace>
  <inkml:trace contextRef="#ctx0" brushRef="#br0" timeOffset="41911.25">8107 783 0,'-21'0'15,"-1"0"-15,1 0 16,0 0-16,0 21 0,-21 1 0,20-22 15,1 21-15,21 0 0,-21 0 16,0 0-16,21 0 0,0 1 0,0-1 16,0 0-16,0 0 0,0 0 15,21 0-15,0-21 16,22 22-16,-22-22 16,0 0-16,0 21 0,0-21 15,0 0-15,1 21 0,-1-21 16,0 0-16,-21 21 15,0 0 1,-21-21-16,0 0 0,-22 0 16,22 21-16,-21-21 0,21 0 15,-22 0-15,1 0 0,21 0 0,0 22 16,-1-22-16,1 0 16,0 0-16,0 0 0,21-22 31,21 22-16,0-21-15,0 0 0,1 21 0,-1-21 16</inkml:trace>
  <inkml:trace contextRef="#ctx0" brushRef="#br0" timeOffset="42521.9">8488 191 0,'0'21'16,"0"0"-16,-21 21 0,21-21 15,-22 22-15,1-1 0,21 0 0,-21 1 16,0-1-16,0 0 0,0 22 15,-1-22-15,1 22 0,0-22 0,21 0 16,-21 22-16,0-22 0,21 22 16,-21-22-16,21 0 0,0-20 15,0 20-15,0-21 0,0 21 16,0-20-16,0-1 0,0 0 16,21-21-16,0 21 0,0-21 15,0 0-15,0 0 16,1 0-16,-1 0 0,0-21 0,0 0 15,0 21-15,0-21 0,1-1 16,-1 1-16,0 0 0,0-21 0,0 21 16,0-22-16,1 22 0,-1-21 15,0-1-15,0 22 0,-21 0 0,21-21 16,-21 21-16,0-1 16,0 44 15,0-1-31,0 0 0,0 0 15,-21 0-15,21 0 0,0 22 0,0-22 16,0 0-16,-21 0 0,21 0 16,0 1-16,0-1 0,0 0 0,0 0 15,0 0-15,0 0 0,0 1 16,21-22 0,0 0-16,0 0 15,1 0-15,-1 0 0,0 0 16,0-22-16,0 22 0,0-21 0,1 0 0,-1 0 15</inkml:trace>
  <inkml:trace contextRef="#ctx0" brushRef="#br0" timeOffset="43278.56">9102 889 0,'0'0'0,"0"-21"0,21 21 16,-42 21 15,21 0-31,0 0 15,-22 1-15,1-1 0,21 0 0,-21 21 16,21-21-16,0 1 0,-21-1 16,21 0-16,0 0 0,0 0 15,0 0-15,21-21 32,0 0-32,0 0 0,1 0 15,-1 0-15,-21-21 16,21 0-16,-21 0 0,0 0 15,0 0-15,0-1 0,0 1 16,0 0-16,0 0 0,0 0 0,0 0 16,0-1-16,0 1 15,0 0-15,0 0 0,0 0 16,21 0-16,0 21 16,0-22-16,1 22 0,-1 0 0,0 0 15,0 0-15,0 0 0,0 0 16,1 22-16,-1-1 0,21 0 15,-21 21-15,0-21 0,-21 1 16,0-1-16,0 0 0,0 21 16,0-21-16,0 1 0,0-1 0,0 0 15,0 0-15,0 0 16,0 0-16,0 1 0,0-1 0,0 0 31,-21-21-31,0 0 16,21-21-1,0 0-15,0-1 16,0 1-16,0 0 0,0 0 16,21-21-16,-21 20 0,21-20 15,1 0-15,20 21 0,-21-22 0,21 1 16,-20 21-16,20 0 0,0-22 16,1 22-16,-1 21 0,21-21 0,-20 21 15,-1 0-15,0 0 0,1 0 0,-1 21 16,-21 0-16,0 0 0,22 1 15,-43 20-15,0-21 0,21 21 0,-21-20 16,0 20-16,0 0 0,0-21 16,-21 1-16,0 20 0,21-21 0,-22 0 15,-20 0-15,42 1 16,-21-1-16,0-21 16,21 21-16,-21-21 15,-1 0 1,22-21-16,0 0 0,-21-1 15,21 1-15</inkml:trace>
  <inkml:trace contextRef="#ctx0" brushRef="#br0" timeOffset="43488.39">9588 529 0,'0'0'0,"-21"0"31,0 0 1</inkml:trace>
  <inkml:trace contextRef="#ctx0" brushRef="#br0" timeOffset="43744.24">8467 677 0,'0'0'0,"42"0"15,-21 0-15,0 0 0,0 0 0,22 0 16,-22 0-16,0 0 16,0 0-16,0 0 0,-21-21 15</inkml:trace>
  <inkml:trace contextRef="#ctx0" brushRef="#br0" timeOffset="44647.65">1926 1799 0,'0'0'0,"-42"0"0,21 0 0,-1 21 0,1-21 15,0 0-15,0 0 16,42 0 31,0 0-47,0 0 0,1 0 0,-1 0 15,0 0-15,21 0 0,-21 0 16,22 0-16,-1 0 0,22 0 16,-1 0-16,1 0 0,-1 0 0,22 0 15,-1 0-15,22 0 0,-21 0 16,21 0-16,0 0 0,-1-21 0,22 21 16,-21 0-16,21 0 0,0-21 0,0 21 15,21 0-15,-21 0 16,22-21-16,-1 21 0,0 0 0,0 0 15,21 0-15,-20-21 0,-1 21 16,21 0-16,149 0 0,-149 0 16,-21 0-16,21 0 0,-20 0 0,20 0 15,-21-21-15,21 21 0,1 0 16,-22 0-16,21 0 0,-21 0 0,1 0 16,-1 0-16,0 0 0,0 0 15,-21 0-15,0 0 0,0 0 0,0 0 16,-21 0-16,0 0 0,0 0 15,-1 0-15,1 0 0,-21 0 0,0 0 16,-22 0-16,1 0 0,-1 0 16,-21 0-16,1 0 0,-1 0 15,-21 0-15,22 0 0,-22 0 0,0 0 16,0 0 0</inkml:trace>
  <inkml:trace contextRef="#ctx0" brushRef="#br0" timeOffset="45841.69">2349 3217 0,'0'0'0,"-21"0"15,21-21 1,0 0-16,0 0 15,0 0 1,0 0-16,0-1 16,0 1-1,0 0 1,0 0 0,-21 21 30,21 21-46,0 0 0,0 0 0,0 1 16,0-1-16,0 0 0,0 21 16,0 1-16,0-22 0,0 21 0,0 0 15,0 1-15,0-1 16,0 0-16,0 1 0,-21-1 0,21-21 16,0 22-16,0-22 0,0 0 15,0 0-15,-21 0 0,21 0 0,0 1 16,-21-22-1,21-22 17,0 1-17,0 0 1</inkml:trace>
  <inkml:trace contextRef="#ctx0" brushRef="#br0" timeOffset="46455.99">2752 3556 0,'21'0'31,"-21"-21"-31,0 0 0,0 0 32,-21 21-1,-1 0-15,22 21-16,0 0 0,0 0 15,-21-21-15,21 21 16,0-42 62</inkml:trace>
  <inkml:trace contextRef="#ctx0" brushRef="#br0" timeOffset="52392.52">3704 2709 0,'-21'0'0,"21"-21"16,-21 21-16,21 21 31,0 1-31,0-1 16,0 0-16,0 0 16,0 0-16,0 0 15,0 1-15,21-1 16,0-21-16,-21 21 15,21-21-15,0 0 0,1 0 16,-1 0-16,21 0 0,-21 0 16,0 0-16,1-21 0,20 21 15,-21-21-15,43-22 16,-43 22-16,0 0 0,0 0 0,0 0 16,0-1-16,1 1 0,-1 0 0,-21 0 15,0 0-15,0 0 0,0-1 16,0 1-16,0 0 0,0 0 15,0 0-15,0 42 32,-21 0-17,21 0-15,-22 0 16,22 1-16,-21-1 0,21 21 0,0-21 16,0 0-16,-21 1 0,21 20 15,0-21-15,0 0 0,0 22 0,0-22 16,0 0-16,-21 21 0,21-21 15,0 22-15,0-22 0,0 21 0,0-21 16,0 22-16,-21-22 0,21 21 0,0-21 16,-21 22-16,21-22 15,-22 42-15,22-41 0,0-1 16,0 0-16,-21 0 0,21 0 16,-21-21-16,0 21 0,0-21 15,0 22-15,-1-22 0,1 0 0,0 0 16,-21 0-16,21 0 0,-22 0 15,22 0-15,-21-22 0,21 22 0,-1-21 16,-20 21-16,21-21 0,0 0 16,0 21-16,21-21 0,-22 21 15,22-21-15,0-1 16,0 1 0,22 21-16,-1 0 15,0 0-15,0-21 0,0 21 16,0 0-16,1-21 0,-1 21 0,21 0 15</inkml:trace>
  <inkml:trace contextRef="#ctx0" brushRef="#br0" timeOffset="52991.86">4318 3048 0,'0'-21'0,"-21"21"47,21 21-47,0 0 16,-21 0-16,21 1 16,0-1-16,0 0 0,-22 0 15,22 0-15,0 22 0,0-22 0,0 0 0,0 21 16,-21-21-16,21 1 15,0-1-15,0 0 0,-21-21 16,21-21 15,0 0-15,0-1-16,0 1 16,0 0-16,0 0 0,0 0 0,0 0 15,0-22-15,0 22 0,0 0 16,0-21-16,21 20 0,0 1 0,1 0 15,-1 0-15,0 0 0,21 0 16,-21-1-16,22 22 0,-22-21 0,21 21 16,-21-21-16,22 21 0,-22 0 15,0 0-15,0 0 0,0 21 0,1-21 16,-1 21-16,-21 1 0,21-1 0,-21 0 16,0 0-16,0 21 15,0-20-15,0-1 0,0 21 0,0-21 16,0 22-16,-21-22 0,0 21 0,21-21 15,-22 0-15,1 1 0,21-1 16,-21 0-16,21 0 0,0 0 0,-21-21 16,21-21 15,0 0-15,0 0-16,21 0 0,-21-1 15</inkml:trace>
  <inkml:trace contextRef="#ctx0" brushRef="#br0" timeOffset="53321.67">5249 2646 0,'-21'0'15,"21"21"-15,-21 0 16,0 0-16,21 1 0,0-1 0,-21 0 16,-1 21-16,22-21 0,-21 22 0,0-1 15,21 0-15,0-20 16,-21 20-16,0 0 0,0 1 0,21-1 16,0 0-16,0-21 0,-22 22 15,22-22-15,0 0 0,0 0 0,0 0 16,0 1-16,0-1 0,0 0 0,22-21 31,-22-21-15,21 0-1,-21-1-15</inkml:trace>
  <inkml:trace contextRef="#ctx0" brushRef="#br0" timeOffset="53569.53">4868 3027 0,'21'0'16,"1"0"-16,-1 0 0,0 0 15,0 0-15,0 0 0,0 0 0,1 0 16,-1 0-16,0 0 15,0 0-15,0 0 0,0 0 0,1 0 0,-22-21 16,21 21-16,-21-21 16,21 21-16</inkml:trace>
  <inkml:trace contextRef="#ctx0" brushRef="#br0" timeOffset="54015.78">5397 3133 0,'22'0'16,"-1"0"-16,0 0 15,0 0-15,0-21 16,0-1-16,1 22 0,-1-21 15,0 21-15,0-21 0,0 21 16,0-21-16,1 0 0,-1 21 0,0-21 16,0-1-16,0 22 0,-21-21 15,0 0-15,0 0 16,-21 21 15,0 0-31,0 0 0,0 21 0,-1-21 16,1 21-16,0 0 0,0 1 15,0-1-15,0 0 0,21 21 16,0-21-16,-22 1 0,22-1 0,0 0 16,0 0-16,0 0 0,0 0 15,0 1-15,0-1 0,0 0 0,22 0 16,-1-21 0,0 0-16,0 0 0,0 0 15,0 0-15,1-21 0,-1 0 0,0 21 16,21-21-16,-21-1 0</inkml:trace>
  <inkml:trace contextRef="#ctx0" brushRef="#br0" timeOffset="55086.17">6456 3048 0,'21'0'16,"0"-21"-16,-21 0 16,21 21-16,0-21 15,-21-1 1,22 22-16,-22-21 0,0 0 16,0 0-16,-22 21 15,1-21-15,0 21 16,0 0-16,0 0 15,0 0-15,-1 0 0,1 0 0,0 21 16,-21 0-16,21-21 0,-1 21 16,-20 0-16,21 1 0,0-1 15,0 0-15,-1 0 0,1 0 0,0 0 16,0 1-16,21-1 0,-21 0 16,21 0-16,0 0 0,0 0 15,21-21 1,0 0-16,0 0 15,0 0-15,1-21 0,-1 21 0,21-21 16,-21 21-16,0-21 0,22 21 16,-22-21-16,0 0 0,0-1 0,0 22 15,1-21-15,-1 0 0,0 21 16,0-21-16,-21 0 0,0 0 16,0-1-1,0 44 16,0-1-15,0 0-16,0 0 0,0 0 0,0 0 16,0 22-16,0-1 0,21 0 0,0 1 15,-21-1-15,22 22 0,-1-22 16,-21 21-16,0 1 0,21-22 0,-21 85 16,21-21-1,-21-42-15,0-1 0,0 1 0,0-22 16,-21 21-16,0-20 0,0 20 15,21-20-15,-22-1 0,1-21 0,0 21 16,21-20-16,-21-1 0,0 0 16,0-21-16,-1 0 0,1 0 15,0 0-15,0-21 0,0 0 16,0-1-16,-1-20 0,1 21 16,0-21-16,21-1 0,-21 1 0,0 0 15,21-1-15,0-20 0,0 20 0,0 1 16,0 0-16,0-1 0,0 1 15,21 21-15,0-21 0,-21-1 16,21 1-16,0 21 0,22-22 0,-22 1 16,0 21-16,21-21 0,-20-1 15,20 22-15,-21-21 0,21 21 0,1-22 16</inkml:trace>
  <inkml:trace contextRef="#ctx0" brushRef="#br0" timeOffset="55549.91">6794 3069 0,'0'0'0,"0"-21"16,0 0-16,0 0 15,0 0 1,22-1-1,-1 22-15,0-21 0,0 21 0,0 0 16,0 0-16,1 0 16,-1 0-16,0 0 0,0 0 15,0 21-15,0 1 0,1-1 16,-22 0-16,21 0 0,-21 0 0,0 0 16,0 22-16,0-22 0,0 21 15,-21-21-15,-1 1 16,1-1-16,21 0 0,-21-21 0,21-21 47,0 0-47,0-1 0,0 1 15,0 0-15,21 0 0,-21 0 16,0-22-16,21 22 0,-21 0 0,22 0 16,-1-21-16,-21 20 0,21 1 0,0 0 15,-21 0-15,21 21 16,0-21-16,1 0 0,-1 21 0,0 0 15,0 0 1,0 0 0</inkml:trace>
  <inkml:trace contextRef="#ctx0" brushRef="#br0" timeOffset="56136.08">7789 2963 0,'0'0'0,"0"-21"0,0-42 16,0 42-16,0-1 16,0 1-16,-21 0 15,0 0-15,-21 0 0,-1 21 16,22 0-16,0 0 0,-21 0 15,20 0-15,1 21 0,0-21 0,0 21 16,0 21-16,0-20 0,-1-1 0,1 21 16,21-21-16,0 22 0,-21-22 15,21 21-15,0-21 0,0 22 16,0-22-16,0 21 0,0-21 0,0 0 16,0 1-16,0-1 0,21 0 15,22-21-15,-22 0 16,0 0-16,0 0 0,0-21 15,0 21-15,1-21 0,-1-22 0,0 22 16,0 0-16,0 0 0,-21-22 0,21 22 16,-21-21-16,22 21 0,-22-22 15,0 22-15,0-63 16,21 20-16,0 43 0,-21 0 16,0 0-16,0 42 31,0 0-31,0 0 15,0 0-15,0 22 0,0-22 0,0 0 16,0 21-16,0-21 0,0 1 0,0-1 16,0 0-16,0 0 0,0 0 15,0 0-15,21 1 0,0-1 16,0-21 0,1 0-16,-1 0 0,0 0 15,0 0-15,-21-21 0,21-1 0,0 1 16,1 0-16</inkml:trace>
  <inkml:trace contextRef="#ctx0" brushRef="#br0" timeOffset="56452.9">8213 2286 0,'0'0'0,"0"-21"0,0 0 15,0 42 16,0 21-31,0-21 16,0 22-16,-22-1 0,22 0 16,0 1-16,-21 20 0,21-20 0,0 20 15,-21-21-15,21 22 0,0-22 16,0 1-16,0-1 0,0 0 0,0 1 16,0-1-16,0-21 0,0 0 15,0 22-15,0-22 0,0 0 16,0 0-16,21-21 15,0 0 1,1-21-16,-1 0 0,0 0 16,0-1-16,0-20 0,0 21 15,1 0-15,-1-22 0</inkml:trace>
  <inkml:trace contextRef="#ctx0" brushRef="#br0" timeOffset="57413.35">8551 2667 0,'0'0'16,"0"21"15,0 0-31,0 1 0,0-1 16,-21 0-16,21 0 0,0 0 0,0 0 15,-21 22-15,21-22 0,-21 21 16,21-21-16,0 1 0,0-1 0,0 21 16,0-21-16,0 0 0,0 1 15,0-1-15,0 0 0,21-21 16,0 0-1,0 0-15,0 0 16,1 0-16,-1-21 0,0 0 0,0-1 16,0 1-16,0 0 0,22 0 0,-22 0 15,0 0-15,0-22 16,0 22-16,1 0 0,-1 0 0,-21 0 16,21-1-16,-21 1 0,21 21 15,-21-21-15,0 42 31,0 0-31,-21 1 16,0-22-16,21 21 0,-21 0 0,21 0 16,0 0-16,0 0 0,-22 1 15,22-1-15,0 0 0,0 0 16,0 0-16,22-21 31,-1 0-31,0 0 16,0 0-16,-21-21 0,21 0 15,-21 0-15,21 21 0,-21-21 16,0-1-16,0 1 0,0 0 16,0 0-16,0 0 0,0 0 0,0-1 15,0 1-15,0 0 0,-21 21 16,21-21-16,0 0 0,21 0 31,1 21-31,-1 0 0,0 0 16,0 0-16,0 0 0,0 0 15,1 0-15,20 0 0,-21 21 16,0 0-16,0 0 0,1 0 16,-22 0-16,21 1 0,21 41 15,-42-42-15,0 0 16,0 1-16,0-1 0,0 0 0,0 0 16,0 0-16,0 0 0,0 1 0,0-1 15,0 0-15,-21 0 16,0-21-16,0 0 15,21-21 1,0 0 0,0 0-16,0-1 0,0 1 15,0 0-15,0 0 0,21-21 16,-21 20-16,21-20 0,0 0 16,0 21-16,0-22 0,1 22 0,20-21 15,-21 21-15,0-1 0,0 1 16,22 0-16,-22 0 0,21 21 0,-21 0 15,22 0-15,-22 0 0,0 0 16,0 21-16,0 0 0,1 22 0,-1-22 16,0 21-16,-21-21 0,0 22 15,0-22-15,0 21 0,0 0 0,0-20 16,0 20-16,0-21 0,0 21 16,0-20-16,-21-1 0,0 0 0,21 0 0,-22 0 15,22 0 1,0-42-1,0 0 1</inkml:trace>
  <inkml:trace contextRef="#ctx0" brushRef="#br0" timeOffset="57632.23">9123 2371 0,'0'0'0,"-21"0"0,-22 0 16,22 0-1,0 0 32,0 0-31</inkml:trace>
  <inkml:trace contextRef="#ctx0" brushRef="#br0" timeOffset="57836.11">8064 2582 0,'0'0'0,"0"22"16,22-22-1,-1 0-15,0 0 0,0 0 16,0 0-16,22 0 0,-22 0 0,0 0 16,21-22-16,-21 22 0,22 0 15,-22-21-15,21 21 0,-21 0 0,22 0 16,-22-21-16</inkml:trace>
  <inkml:trace contextRef="#ctx0" brushRef="#br0" timeOffset="58517.06">10647 2307 0,'0'0'0,"-21"0"15,-1 0-15,1 0 0,42 0 47,1 0-47,-1 0 16,0 0-16,21 0 0,1 0 0,20 0 15,-21 0-15,22 0 0,-1 0 0,-20 0 16,20 0-16,-20 0 0,20 0 16,-21 0-16,1 0 0,-1 0 0,0 0 15,-20 0-15,-1 0 0,0 0 0,-42 0 32,0 0-32,-1 0 15,1 0-15,-21 0 0,21 21 16,-22-21-16,22 0 0,-21 0 0</inkml:trace>
  <inkml:trace contextRef="#ctx0" brushRef="#br0" timeOffset="58808.19">11007 2350 0,'-22'0'15,"22"21"1,0 0-16,0 0 15,0 0-15,0 0 0,0 22 0,-21-22 16,21 21-16,0 1 0,-21-22 16,21 21-16,0 0 0,0 1 0,-21-1 15,21 0-15,-21 1 0,0-22 16,21 21-16,0 1 0,-22-22 16,1 21-16,21-21 0,-21 22 0,21-22 15,-21 0-15,21 0 0,0 0 16,0 0-16,21-42 31,0 0-31,-21 0 16,43 21-16</inkml:trace>
  <inkml:trace contextRef="#ctx0" brushRef="#br0" timeOffset="59227.95">11324 2836 0,'0'0'0,"0"22"0,0-1 15,0 0-15,21-21 32,0 0-32,1 0 15,-1 0-15,0 0 0,0 0 16,-21-21-16,21 0 0,0 21 0,1-22 15,-1 1-15,0 21 0,-21-21 16,0 0-16,21 0 0,-21 0 16,0-1-16,0 1 0,-21 21 15,0 0-15,-22 0 16,22 0-16,0 0 0,0 0 16,0 21-16,0 1 0,-1-1 0,1 0 15,0 0-15,0 0 0,0 22 0,0-22 16,-1 21-16,1-21 0,21 0 15,0 1-15,-21 20 0,21-21 0,0 0 16,0 0-16,0 1 16,21-22-16,0 21 0,1-21 15,-1 0-15,0 0 0,0 0 16,0 0-16,22-21 0,-22 21 0,21-22 16</inkml:trace>
  <inkml:trace contextRef="#ctx0" brushRef="#br0" timeOffset="59660.7">12128 2667 0,'-21'0'16,"0"0"-16,0 0 0,0 0 0,-22 0 16,22 0-16,0 21 0,-21-21 15,-1 43-15,1-22 16,21 0-16,0 0 0,21 0 15,0 0-15,0 1 16,0-1 0,21-21-16,0 0 0,0 21 15,0-21-15,22 21 0,-22-21 16,64 21-16,-64-21 16,0 0-16,0 21 0,0-21 0,0 22 15,1-22-15,-1 21 0,0 0 16,-21 0-16,0 0 15,-21 0-15,0-21 16,-1 0-16,-20 0 0,21 22 16,-21-1-16,20-21 0,1 0 0,-21 0 15,21 0-15,0 0 0,-1 0 0,1 0 16,0 0-16,0 0 0,0 0 16,21-21-16,-21-1 15,21 1-15,0 0 16,0 0-16,21 0 15,0 0-15,0-1 0,0 1 16</inkml:trace>
  <inkml:trace contextRef="#ctx0" brushRef="#br0" timeOffset="60692.11">12679 2244 0,'0'0'0,"0"-21"0,0-1 0,0 1 16,-21 42 15,21 1-31,-22-1 16,22 0-16,-21 21 16,21-21-16,0 22 0,-21-1 0,0 22 0,0-22 15,21 0-15,0 1 16,0 20-16,-21-21 0,-1 1 0,22-1 15,-21 0-15,21 1 0,0-1 0,0 0 16,0-20-16,0 20 0,0-21 16,0 0-16,0 0 0,0 1 0,0-1 15,21 0-15,1 0 16,-1-21-16,0 0 0,0 0 16,0 0-16,0-21 0,1 0 15,-1 21-15,0-21 0,0-1 0,0 1 16,0 0-16,1 0 0,-1-21 15,0 20-15,0 1 0,0-21 16,-21 21-16,0 0 0,21-1 0,-21 1 16,0 0-16,0 0 0,22 21 15,-44 21 17,22 0-32,-21 0 0,21 1 15,0-1-15,0 0 0,0 0 0,0 21 16,0-20-16,0-1 0,0 0 15,0 0-15,0 0 0,21 0 16,1-21-16,-1 0 0,0 0 16,0 0-16,0 0 0,0 0 15,1 0-15,-1 0 0,0 0 0,21-21 16,-21 0-16,1 21 0,-1-21 16,0 0-16,21-22 15,-21 22-15,1 0 0,-22 0 0,0 0 16,0 0-16,21-1 0,-21 1 15,0 0-15,0 42 32,0 0-17,-21 1-15,21-1 0,0 0 16,-22 0-16,22 0 0,-21 0 0,21 1 16,0-1-16,-21 0 0,21 0 15,0 0-15,0 0 16,-21-21-16,21-21 47,0 0-32,0 0-15,21 0 16,-21 0-16,42-43 0,-20 43 16,-1 0-16,0 0 0,0-22 0,0 22 15,22 0-15,-22 0 0,21 0 16,0-1-16,1 1 0,-22 21 0,21 0 15,-21 0-15,22 0 0,-22 0 16,21 0-16,-21 21 0,1 1 16,-22-1-16,21 0 0,-21 0 0,0 21 15,0-20-15,0-1 0,0 21 16,0-21-16,0 0 0,-21 22 0,-1-22 16,1 0-16,0 0 0,21 0 0,-21 1 15,0-1-15,0 0 16,21 0-16,21-42 47,0 0-32,0 21-15</inkml:trace>
  <inkml:trace contextRef="#ctx0" brushRef="#br0" timeOffset="61346.22">14436 2900 0,'0'0'0,"21"-21"0,-21 0 0,0-22 15,0 22 1,-21 0-16,-1 21 16,1 0-16,0 0 0,-85 0 15,85 21 1,-21-21-16,21 21 0,-22 0 0,22 1 15,0-1-15,-21 0 0,20 0 0,1 21 16,0-20-16,0-1 0,21 0 16,0 0-16,0 21 0,0-20 15,0-1-15,21-21 16,21 0-16,-20 0 0,-1 0 16,0 0-16,21 0 0,-21 0 0,22 0 15,-22 0-15,0-21 0,21-1 0,-20 1 16,-1 0-16,0 0 0,0 0 15,0 0-15,-21-1 0,21 1 16,1 0-16,-1 0 0,-21 0 16,0 0-1,0 42 1,0 0 0,0 0-16,-21 0 0,-1 0 15,1 1-15,0-1 0,0 21 0,0-21 16,21 22-16,-21-1 0,-1 0 0,1 1 15,0 20-15,21-21 0,0 22 16,0-22-16,0 22 0,0-22 0,0 0 16,0 22-16,0-22 0,0 22 0,-21-22 15,21 0-15,-21 1 16,0 41-16,-1-41 0,22-1 16,-21 0-16,0-20 0,0-1 0,-21 0 15,20 0-15,-41 21 0,21-20 16,20-22-16,-20 21 0,21-21 15,-21 0-15,20 0 0,1 0 0,0 0 16,0 0-16,0 0 0,21-21 16,0-1-16,0 1 15,0-21-15,0 21 0,0-22 16,0 22-16,21-21 0,21-64 16</inkml:trace>
  <inkml:trace contextRef="#ctx0" brushRef="#br0" timeOffset="61574.09">13631 2540 0,'0'0'0,"-21"-21"0,0 21 0,21-21 16,0 0-16,0-1 15,-21 22-15,0 0 63,21-21-63,-22 21 15,1 0-15</inkml:trace>
  <inkml:trace contextRef="#ctx0" brushRef="#br0" timeOffset="61808.95">12552 2561 0,'0'0'16,"-21"21"-16,-1-21 0,44 0 31,-1 0-31,0 0 16,0 0-16,0 0 0,22 0 0,-22 0 15,21 0-15,0 0 0,1 0 0,-1 0 16,-21-21-16,22 21 0,-1 0 15,0 0-15,1-21 0,-22 21 0,21-21 16,-21 21-16,0 0 0,1-21 16,20 21-16</inkml:trace>
  <inkml:trace contextRef="#ctx0" brushRef="#br0" timeOffset="62933.51">16235 2625 0,'0'0'0,"21"0"15,42-43 1,-41 43-16,-1-21 0,0 0 0,0 0 15,-21 0-15,0 0 0,0-1 16,21 1-16,-21 0 0,0-21 0,0 21 16,-21 21-16,0-22 0,0 1 15,-22 0-15,1 21 0,21 0 0,-43 0 16,22 0-16,0 0 0,-1 0 16,1 0-16,-21 21 0,20 0 0,1 1 15,21-1-15,-22 0 16,1 21-16,21 1 0,-21-1 0,20-21 15,1 21-15,0 1 0,21-1 0,0-21 16,0 22-16,0-22 0,0 21 16,0-21-16,21 0 0,0 1 0,1-1 15,-1-21-15,0 21 0,21-21 16,-21 0-16,22 0 0,-22 0 0,21 0 16,-21 0-16,22 0 0,-1 0 0,-21 0 15,22 0-15,-22 0 0,0 0 16,0 0-16,-21-21 0,0 0 15,-21 21 1,0 0-16,0-22 0,-1 22 16,-20 0-16,0 0 0,21 0 15,-22 0-15,22 0 0,-21 0 0,21 0 16,-22 22-16,22-1 0,0 0 0,0-21 16,21 21-16,-21 0 0,21 0 0,-22 1 15,22-1-15,0 0 0,0 0 16,0 0-16,0 0 0,0 1 15,22-1-15,-1 0 16,0-21-16,0 0 0,0 21 0,0-21 16,1 0-16,-1 0 0,0 0 15,0 0-15,21 0 0,-20-21 16,62 0-16,-63 0 0,22-1 16,-22 22-16,42-42 0,-41 21 15,-1 21-15,-21-21 0,0 0 16,0-1-16,-21 44 31,-1-1-31,1-21 16,21 21-16,-21 21 0,21-21 0,-21 22 15,0-22-15,21 21 0,0 1 16,0-1-16,-21 0 0,21-21 16,-22 22-16,22-1 0,-21-21 0,21 22 15,0-22-15,0 0 0,0 0 16,0 0-16,0 0 15,21-42 1,1 0 0,-1 0-16,0 0 0</inkml:trace>
  <inkml:trace contextRef="#ctx0" brushRef="#br0" timeOffset="63310.18">17251 2201 0,'0'0'15,"-21"0"-15,-1 0 16,44 0 15,-1 0-31,0 0 0,0 0 16,21 0-16,1 0 0,-1 0 0,0 0 15,22 0-15,-22 0 0,1 0 16,20 0-16,-21 0 0,1 0 0,-1 0 16,0 0-16,1 0 15,-22 0-15,0 0 0,0 0 0,0 0 16,-42 0 15,0 0-31,0 0 0,0 0 0,0 0 16,-1 0-16,1 0 0</inkml:trace>
  <inkml:trace contextRef="#ctx0" brushRef="#br0" timeOffset="63596.01">17568 2265 0,'0'0'0,"0"21"0,0 0 16,0 0-16,0 1 16,0-1-16,-21 0 0,21 21 15,-21 64-15,0-64 16,0 22-16,-1-22 0,22 22 16,-21-22-16,0 43 0,0-43 15,21 0-15,0 1 0,-21-1 0,21-21 16,-21 22-16,21-22 0,-22 0 15,22 0-15,0 0 0,0 0 16,0 1 0,22-44-1,-1 1 1,0 0-16,0 0 0,0 0 16</inkml:trace>
  <inkml:trace contextRef="#ctx0" brushRef="#br0" timeOffset="64228.65">17928 2773 0,'-21'0'62,"21"21"-62,-21-21 0,21 21 16,-21 22-16,21-22 0,0 0 15,-22 0-15,22 0 0,0 0 16,0 1-16,0 20 0,22-21 16,-1-21-16,0 0 0,0 0 15,0 0-15,0 0 16,1 0-16,-1 0 0,0 0 0,21 0 16,-21-21-16,1 21 0,-1-21 0,21 0 15,-21-1-15,0 1 16,1 0-16,-22 0 0,21 0 0,0 0 15,-21-1-15,0 1 0,0 0 16,21 0-16,-21 0 0,21 0 0,-21-1 16,0 44 15,0-1-31,0 0 16,0 0-16,-21 0 0,21 22 15,-21-22-15,21 21 0,-21-21 0,21 22 16,0-1-16,0 0 0,0 1 15,0-1-15,0 0 0,-21 1 16,21-1-16,0 0 0,0 1 0,0-1 16,0 0-16,0 1 0,0-1 15,0-21-15,0 21 0,0-20 0,0 20 16,-22-21-16,22 0 0,-21 0 0,21 22 16,-21-43-16,0 21 0,21 0 15,-21 0-15,0-21 0,-1 21 0,1-21 16,0 0-16,0 0 0,0 0 15,0 0-15,-1 0 16,1 0 0,21-21-16,0 0 31,0 0-31,0 0 0,0 0 16,21-1-16,1 22 0</inkml:trace>
  <inkml:trace contextRef="#ctx0" brushRef="#br0" timeOffset="64593.45">18775 2709 0,'0'0'0,"0"-42"15,0 21 1,-21 21-1,21 21 1,0 0-16,0 0 0,0 1 0,-22 20 16,22 0-16,0 1 0,-21-1 15,21 21-15,0-20 0,0 20 0,0 1 16,0-22-16,0 22 0,0-1 16,0-21-16,0 22 0,0-22 0,0 1 15,0-1-15,0 0 0,0-21 0,-21 22 16,21-22-16,0 21 0,-21-21 15,21 1-15,-21-22 0,21 21 16,0 0-16,-21-21 0,21-21 31,0 0-15,0-1-16,21 1 0</inkml:trace>
  <inkml:trace contextRef="#ctx0" brushRef="#br0" timeOffset="64928.26">18754 2985 0,'0'0'0,"0"-43"0,0 22 16,0-21-16,0 21 0,0-1 0,0 1 15,0 0-15,21 0 0,0 0 16,0 0-16,-21-1 0,21 1 16,0 0-16,1 0 0,-1 21 15,0-21-15,0 0 0,0 21 0,0 0 16,22-22-16,-22 22 0,0 0 15,0 0-15,-21 22 0,21-1 16,-21 21-16,0-21 16,0 0-16,0 1 0,0 20 0,-21-21 15,0 21-15,0-20 0,0-1 0,0 21 16,-1-21-16,1 0 16,-21 1-16,21-22 0,0 21 0,-1 0 15,1-21-15,0 0 16,42 0 15,0-21-31,1 21 16,-1-21-16</inkml:trace>
  <inkml:trace contextRef="#ctx0" brushRef="#br0" timeOffset="65284.57">19219 2858 0,'0'0'0,"21"0"16,1 0-16,-22-22 0,21 22 15,0-21-15,0 21 0,0-21 0,0 21 16,1-21-16,-1 0 0,0 21 16,0-21-16,0-1 0,0 1 0,-21 0 15,0 0-15,22 0 0,-22 0 16,0-1-16,0 1 0,-22 21 15,1 0 1,0 0-16,0 21 0,0 1 16,0-1-16,-1 0 0,1 0 15,0 21-15,0-20 0,21 20 16,0 0-16,0 1 0,0-22 16,0 0-16,0 21 0,0-21 15,21-21 1,0 0-16,0 0 0,1 0 15,-1 0-15,0 0 0,0 0 16</inkml:trace>
  <inkml:trace contextRef="#ctx0" brushRef="#br0" timeOffset="65680.35">20024 2582 0,'0'0'0,"21"-42"16,-21 21-1,-21 21 1,-1 0-16,1 0 0,0 0 16,0 0-16,0 21 0,21 0 0,-21-21 15,-1 21-15,1 1 0,21-1 16,-21 0-16,21 0 0,0 0 16,0 0-16,0 1 0,0-1 15,21-21-15,0 21 0,1 0 16,-1-21-16,0 21 0,0-21 15,-21 21-15,21-21 0,0 22 16,-21-1-16,0 0 16,22-21-16,-22 21 0,0 0 15,-22-21-15,1 21 16,0-21-16,0 0 16,0 0-16,-22 22 0,22-22 0,0 0 15,0 0-15,0 0 0,0 21 0,-1-21 16,1 0-1,0 0-15,0 0 16,0 0-16</inkml:trace>
  <inkml:trace contextRef="#ctx0" brushRef="#br0" timeOffset="67007.67">2413 4678 0,'0'0'0,"0"21"16,-21-21-1,0 0 1,-1 0 0,1 0-1,21-21-15,0 0 16,0 0-16,0-1 0,0 1 16,0 0-16,21 0 15,1 21-15,-1 0 0,0-21 16,0 21-16,0 0 0,0 0 15,1 0-15,-1 0 16,0 21-16,0-21 0,0 21 0,-21 0 0,0 22 16,0-22-16,0 21 0,0 106 15,-42-42 1,0-64-16,20 22 16,-20-22-16,0 1 0,-1-1 0,-20 0 15,21 1-15,-1-1 0,1-21 16,0 0-16,-1 0 0,1 1 0,0-22 15,20 0-15,-20 0 0,21 0 16,0 0-16,0-22 0,-1 1 0,1 0 16,0 0-16,21-21 0,0-1 15,0 22-15,-21-21 0,21-1 16,0 1-16,0 0 0,21-1 0,-21 1 16,21 21-16,22-21 0,-22 20 0,0 1 15,0 21-15,21 0 0,-20 0 16,-1 0-16,21 0 0,-21 21 15,0 1-15,22-1 0,-22 21 0,0-21 16,0 22-16,0-22 0,1 21 16,-1 0-16,0-20 0,-21 20 0,0-21 15,21 0-15,-21 0 0,0 1 16,0-1-16,21 0 0,-21 0 0,0 0 16</inkml:trace>
  <inkml:trace contextRef="#ctx0" brushRef="#br0" timeOffset="67195.57">2773 5101 0,'0'0'15,"21"0"1,0 0-16</inkml:trace>
  <inkml:trace contextRef="#ctx0" brushRef="#br0" timeOffset="68630.05">4170 4593 0,'21'0'47,"0"0"-32,-21-21-15,21 21 0,0-21 0,22 0 16,-1 0-16,0-1 16,1 1-16,-1 0 0,-21 0 15,22 0-15,-22 0 0,0-1 0,0 1 16,0 21-16,-21-21 0,0 0 16,0 0-16,-21 21 15,0-21-15,0 21 16,0 0-16,-22 0 0,-20 0 15,42 0-15,-22 21 0,22-21 16,-21 21-16,21-21 0,-1 21 0,1 0 16,0 0-16,0 1 0,0-1 15,21 0-15,0 0 0,0 0 16,0 0-16,0 1 0,0 20 0,0-21 16,0 0-16,21 22 0,0-22 0,21 42 15,1-20-15,-22-22 16,21 0-16,-21 21 0,1-21 0,20 1 15,-21 20-15,0-21 0,-21 0 16,0 0-16,0 22 0,0-22 0,0 0 16,0 0-16,-21 0 0,-21 1 15,21-1-15,-22 0 0,1 0 0,0-21 16,-1 21-16,1-21 0,0 0 0,-1 0 16,1 0-16,0 0 0,-1 0 15,1 0-15,0-21 0,20 0 0,-20 0 16,21 21-16,0-21 15,-22-1-15,43 1 0,-21-21 16,21 21-16,0 0 0,0-1 16,0 1-16,0 0 0,21 0 0,1 21 15,-1-21-15,0 21 0,21 0 0,-21-21 16,22 21-16,-22-22 0,21 22 16,1 0-16,-1 0 0,-21-21 0,21 21 15,1 0-15,-1 0 0,0-21 16</inkml:trace>
  <inkml:trace contextRef="#ctx0" brushRef="#br0" timeOffset="69257.28">4699 4741 0,'0'22'0,"0"-1"16,0 0-16,0 0 0,0 21 0,0-20 15,0 20-15,0-21 0,0 21 16,0-20-16,0 20 0,0 0 15,0 1-15,0-22 0,0 0 16,0 0-16,0 0 0,21-21 16,0 0-16,0 0 0,1 0 15,-1 0-15,0 0 0,0 0 16,0-21-16,22 0 0,-22 21 0,-21-21 16,21 0-16,0-1 0,0 1 0,0 0 15,-21 0-15,0 0 16,22-22-16,-22 22 0,21 0 0,-21 0 15,0 0-15,0 0 0,0-1 16,0 44 15,0-1-31,0 0 0,0 0 16,0 0-16,0 22 0,0-22 0,0 21 16,0 0-16,0-20 0,0 20 0,0 0 15,0 1-15,0-1 0,0 0 16,0 1-16,0 20 0,0-21 15,0 22-15,0-1 0,0-20 0,0 20 16,0 1-16,0-1 0,0 1 16,0-1-16,0 1 0,0-1 0,-21-20 15,-1 20-15,1 1 0,0-1 16,0-21-16,0 22 0,0-22 0,-1 1 16,1-1-16,-21-21 0,21 0 0,0 0 15,-1-21-15,-20 0 0,21 0 0,0 0 16,0 0-16,-22-21 0,22-21 0,0 21 15,0-22-15,0 22 0,21-21 16,0 0-16,0-1 0,0 1 0,0 0 16,0-1-16,21 1 0,0 0 0,0-1 15,0 1-15,0 0 16,22-1-16,-22 1 0,21 0 0,1-1 16,-1-20-16,-21 20 0,21-20 0,1 21 15,-22-22-15,21 22 0,-21-1 16</inkml:trace>
  <inkml:trace contextRef="#ctx0" brushRef="#br0" timeOffset="69684.53">5482 4995 0,'0'0'0,"0"-42"15,0 21-15,0 0 16,-21 21-1,0 0 1,0 0-16,21 21 0,-22-21 0,1 21 16,0-21-16,0 21 0,0 0 15,0-21-15,21 22 0,0-1 0,0 0 16,0 0-16,0 0 16,0 0-16,21 1 15,0-22-15,0 21 0,0 0 0,0-21 16,1 21-16,-1-21 0,0 21 15,0 0-15,21 1 16,-42-1-16,0 0 0,0 0 16,-21 0-16,0-21 15,0 21-15,0-21 0,0 0 16,-22 22-16,22-22 0,-21 0 0,-1 0 16,22 0-16,0 0 0,0 0 0,0 0 15,0 0-15,-1 0 0,22-22 16,0 1-1,0 0-15,0 0 0,22 0 16,-1 0-16,0-1 16,0 1-16,0 0 0</inkml:trace>
  <inkml:trace contextRef="#ctx0" brushRef="#br0" timeOffset="69979.37">5905 4466 0,'0'0'16,"0"-21"-16,0 42 31,-21 0-15,21 22-16,0-22 0,0 21 0,-21 1 16,21-1-16,-21 0 0,21 1 15,-21 20-15,21-21 0,0 1 16,0-1-16,-21 0 0,21 1 0,0-1 15,0 0-15,0-20 0,0-1 16,0 0-16,0 0 0,0 0 16,21-21-16,0 0 15,-21-21 1,21 21-16,-21-21 0,21 0 0,-21 0 16</inkml:trace>
  <inkml:trace contextRef="#ctx0" brushRef="#br0" timeOffset="70176.75">5694 4890 0,'21'0'16,"0"0"0,0 0-16,0 0 0,1 0 15,-1 0-15,0 0 0,21 0 16,-21-22-16,1 22 0,-1 0 0,0-21 15,0 21-15,0-21 0,0 21 16,1-21-16,-1 21 0,0 0 0</inkml:trace>
  <inkml:trace contextRef="#ctx0" brushRef="#br0" timeOffset="70545.73">6286 4974 0,'0'0'15,"0"21"-15,22-21 47,-1 0-47,0-21 0,0 0 16,0 0-16,0 0 0,1 0 16,-1-1-16,0 1 0,-21 0 0,0 0 15,21 0-15,-21 0 16,0-1-16,-21 22 15,0 0-15,-22 0 0,22 0 16,0 22-16,0-1 0,-21 0 16,20 0-16,1 0 0,0 22 0,0-22 15,21 21-15,0-21 0,0 22 0,0-22 16,0 42-16,0-42 16,0 22-16,21-22 0,0-21 15,0 21-15,22-21 0,-22 0 16,0 0-16,0 0 0,22 0 15,-22-21-15,21 0 0,0 0 16,-20-1-16,20 1 0,0 0 0</inkml:trace>
  <inkml:trace contextRef="#ctx0" brushRef="#br0" timeOffset="71157.89">6921 4699 0,'0'0'0,"0"21"31,0 0-16,-21 1-15,21-1 0,0 21 16,0-21-16,0 22 0,0-1 0,0-21 16,0 21-16,-21-20 0,21 20 0,0-21 15,0 0-15,0 0 0,-21 1 16,21-1-16,0 0 16,0-42 15,0 0-16,0-1-15,0 1 0,0 0 0,0-21 16,0 21-16,0-22 0,21 1 16,0 0-16,0-1 0,1 1 0,-1 21 15,0-22-15,21 22 0,-21 0 0,22 0 16,-22 0-16,0 21 0,21 0 16,-20 0-16,-1 0 0,42 0 15,-42 21-15,1 0 0,-1 0 16,0 22-16,0-22 0,-21 21 15,21-21-15,-21 22 0,21-22 0,-21 0 16,0 21-16,0-21 0,0 1 0,0-1 16,0 0-16,-21 0 15,0-21-15,0 0 0,0 0 16,21-21 0,0 0-1,0 0-15,0-22 0,0 22 0,21-21 16,0-1-16,0 1 0,0 21 0,22-21 15,-22-1-15,21 1 0,1 21 16,-1-22-16,0 22 0,1 0 16,-1 21-16,0 0 0,1 0 0,-1 0 15,0 0-15,-21 21 0,1 0 16,20 1-16,-21 20 0,-21-21 0,21 21 16,-21 1-16,0-1 0,21 0 0,-21-20 15,0 20-15,0 0 0,0-21 16,0 1-16,0-1 0,0 0 0,0 0 15</inkml:trace>
  <inkml:trace contextRef="#ctx0" brushRef="#br0" timeOffset="71660.59">8996 4191 0,'0'0'16,"-21"0"-16,-1 0 0,1 0 0,42 0 31,1 0-31,20 0 0,0 0 16,1 0-16,20 0 0,1-21 15,-1 21-15,1 0 0,-1 0 0,22 0 16,-22 0-16,22-21 0,-22 21 0,22 0 16,-21 0-16,-1 0 0,-21 0 15,1 0-15,-1 0 0,-21 0 0,0 0 16,-42 0-1,-21 0-15,0 0 0,-1 21 0</inkml:trace>
  <inkml:trace contextRef="#ctx0" brushRef="#br0" timeOffset="71928.42">9440 4191 0,'0'21'16,"0"0"-1,0 1-15,0-1 16,0 21-16,0-21 0,21 43 16,-21-22-16,0 0 0,0 1 0,0-1 15,0 0-15,0 22 0,0-22 16,0 1-16,0-1 0,0 21 0,0-20 16,0-1-16,0-21 0,-21 22 0,21-22 15,0 0-15,0 0 16,0 0-16,21-42 31,1 21-31,-22-21 0,21 0 16,0-22-16</inkml:trace>
  <inkml:trace contextRef="#ctx0" brushRef="#br0" timeOffset="72281.23">9779 4678 0,'21'0'31,"0"0"-15,0 0-16,1 0 0,-1 0 15,0 0-15,0 0 0,0 0 16,0 0-16,22 0 0,-22-21 16,0 21-16,0-21 0,0 21 0,1-22 15,-1 22-15,-21-21 0,0 0 16,0 0-1,-21 21-15,-1 0 0,-20 0 0,21 0 16,-21 0-16,20 0 0,-20 0 16,21 21-16,0 0 0,-22 0 0,-20 43 15,42-43 1,21 0-16,0 0 0,0 22 0,0-22 16,0 0-16,0 0 0,0 0 15,0 1-15,21-1 0,0 0 0,0-21 16,0 0-16,1 0 0,-1 0 0,0 0 15,21 0-15,1 0 0</inkml:trace>
  <inkml:trace contextRef="#ctx0" brushRef="#br0" timeOffset="72700">10647 4614 0,'0'0'0,"21"0"0,-21-21 0,0 0 16,0 0-1,-21 21-15,0 0 16,-1 0-16,1 0 0,0 0 16,0 21-16,0 0 0,0-21 15,-1 21-15,22 1 0,-21-1 16,21 0-16,0 0 0,0 0 16,0 0-16,0 1 15,21-22-15,1 21 0,-1 0 16,0-21-16,0 21 0,0 0 15,0 0-15,1-21 0,-1 22 16,0-1-16,-21 0 0,21-21 16,-21 21-16,0 0 0,0 0 15,0 1-15,-21-1 16,0-21-16,0 0 0,-1 0 0,-41 0 16,42 0-16,0 0 0,-1 0 15,1 0-15,0 0 0,0 0 16,0-21-16,21-1 0,-21 1 15,21 0-15,0 0 0,0 0 16,0 0-16,0-1 16,21 1-16,-21 0 0,21 0 15,0 0-15,21 0 0</inkml:trace>
  <inkml:trace contextRef="#ctx0" brushRef="#br0" timeOffset="74141">11176 4212 0,'0'0'0,"21"-21"0,-21 0 0,21 0 16,-21 0-16,0-1 15,0 44 1,-21-22-16,0 21 16,0 0-16,0 0 0,21 21 15,-22-20-15,1 20 0,21 0 16,-21 1-16,0-22 0,0 21 0,21 0 15,-21 1-15,-1-1 0,22 0 0,-21 22 16,21-22-16,0 1 0,-21-1 16,21 0-16,0-21 0,0 22 0,0-1 15,0-21-15,0 0 0,21 1 0,0-1 16,1 0-16,-1 0 0,0-21 0,0 0 16,0 0-16,22 0 0,-22 0 15,21 0-15,-21-21 0,22 21 0,-22-21 16,0 0-16,21-1 0,-21 1 0,1 0 15,-1 0-15,0-21 16,0 20-16,21-83 16,-20 83-16,-22-20 0,0 21 0,0 0 15,0 0-15,0-1 16,0 44 0,0-1-16,0 0 15,-22 21-15,22-21 16,0 1-16,0-1 0,0 0 0,0 21 15,0-21-15,22 1 0,-22-1 0,21-21 16,0 21-16,0 0 0,0-21 16,0 0-16,1 0 0,-1 0 0,0 0 15,0 0-15,21 0 0,-20-21 16,-1 21-16,0-21 0,0 0 16,0-1-16,0 1 0,1 0 0,-1 0 15,0 0-15,0-43 0,0 43 16,-21 0-16,0 0 0,0 0 15,0-1-15,0 44 32,-21-1-32,0 0 0,0-21 15,21 21-15,-21 0 0,21 22 0,0-22 16,-22 0-16,1 0 0,21 0 0,-21 0 16,21 1-16,-21-1 15,21-42 32,0-1-47,21 1 0,0 0 16,-21 0-16,21 0 0,1 0 0,-1-22 15,0 22-15,0 0 0,0 0 16,0 0-16,22-1 0,-22 22 0,0-21 16,0 21-16,0 0 0,1 0 0,-1 0 15,0 0 1,-21 21-16,0 1 0,0-1 15,0 0-15,0 21 0,0-21 0,0 1 16,0-1-16,0 0 0,21 0 16,-21 21-16,21-20 0,-21-1 15,0 0-15,21 0 0,1 0 16,-1 0-16,0-21 0,0 0 0,-21 22 16,42-22-16,-20 0 0,-1 0 15,0 0-15,21 0 0,-21 0 0,22 0 16,-22 0-16,21-22 0,-21 22 0,22-21 15,-22 0-15,21 21 0,-21-21 16,22 0-16,-22 0 0,21-1 0,-21 1 16,1 0-16,-1-21 0,0 21 0,0-1 15,0-20-15,-21 21 0,0 0 16,0-22-16,0 22 16,0 0-16,-21 0 0,0 0 0,-21 21 15,20 0-15,1 0 0,-21 0 16,21 0-16,0 0 0,-22 21 0,22-21 15,0 21-15,-21 0 0,20 22 0,1-22 16,0 0-16,0 0 0,0 21 16,0-20-16,21-1 0,0 0 0,0 0 15,0 0-15,0 0 0,0 1 16,21-22-16,0 0 16,0 0-16,0 21 0,0-21 15,1 0-15,-1 0 0,0 0 0,0 0 16,-21 21-16,0 0 15,21-21-15,0 21 0,-21 0 0,0 1 16,0-1-16,0 0 0,0 0 0,0 0 16,0 0-16,0 22 0,0-22 15,0 21-15,0 1 0,0-22 0,0 21 16,0 0-16,0 22 0,0 21 16,0-43-16,0 0 0,-21 1 15,0-1-15,21-21 0,-21 21 16,-43 64-1,22-85-15,21 1 0,-21-1 0,20 0 0,-20 0 16,-21 21-16,41-42 16,-20 22-16,21-22 0,0 0 15,0 0-15,-1 0 0,-20 0 16,21 0-16,21-22 0,-21 1 0,21 0 16,0 0-16,0 0 0,0 0 0,0-1 15,0-20-15,21 21 0,0-21 16,0-1-16,0 1 0</inkml:trace>
  <inkml:trace contextRef="#ctx0" brushRef="#br0" timeOffset="74407.86">12319 4064 0,'0'0'0,"-21"0"0,0 0 16,-1 0-16,1 0 62,0 0-46</inkml:trace>
  <inkml:trace contextRef="#ctx0" brushRef="#br0" timeOffset="74660.71">10943 4424 0,'21'0'0,"0"0"16,1 0-16,-1 0 0,0 0 15,0 0-15,0 0 16,0 0-16,1 0 0,-1 0 15,0-21-15</inkml:trace>
  <inkml:trace contextRef="#ctx0" brushRef="#br0" timeOffset="101360.49">1926 7747 0,'-21'0'0,"21"-21"156,0 0-140,0 0 15,0-1-16,21 22 1,0 0 0,0 0-16,1 0 15,-1 0-15,0 0 0,-21 22 16,21-1-16,0 0 0,0 0 16,-21 0-16,0 0 15,0 1-15,0-1 0,0 0 16,0 0-16,-21 0 0,0 22 15,0-22-15,0 0 0,0 21 0,-1-21 16,-20 1-16,21-1 0,0 0 16,0 0-16,-1 0 0,1-21 0,21 21 15,-21-21-15,0 0 16,21-21 0,0 0-16,0 0 15,0 0 1,21 21-16,0-21 0,0 21 0,-21-22 15,22 22-15,-1-21 0,0 21 16,0-21-16,0 21 0,0 0 16,1-21-16,-1 21 0,21 0 15,-21 0-15,22 0 0,-22 0 16,0 0-16,0 21 0,0 0 16,0 0-16,1 1 0,-1-22 0,0 21 15,-21 0-15,0 0 0,0 0 0,0 0 16,0 1-16,0-1 0,0 0 15,0 0-15,-21 0 0,0 0 0,-1 1 16,-20-1-16,21 0 16,-21 0-16,20 0 0,-20 0 0,0 1 15,21-22-15,-22 21 0,1-21 0,21 0 16,-22 0-16,22 0 0,0 0 16,0 0-16,-21 0 0,20 0 0,22-21 15,-21 21-15,0-22 0,0 1 16,21 0-16,-21 21 0,21-21 15,-21 21-15,21-21 16,-22 21-16,22-21 16,0-1-1,22 22 1,-1-21-16,0 21 16,0-21-16</inkml:trace>
  <inkml:trace contextRef="#ctx0" brushRef="#br0" timeOffset="102020.14">2752 8065 0,'-22'21'0,"22"0"15,-21-21-15,21 21 0,0 0 16,0 0-1,21-21 32,-21-21-47,22 21 16,-22-21-16,21 21 16,-21-21-16,0-21 0,0 20 15,0 1-15,0 0 16,-21 21-1,-1 0 1,1 21-16,0-21 16,21 21-16,0 1 0,-21-1 15,21 0-15,0 0 16,21-21 15,0 0-31,0 0 0,-21-21 16,22 21-16,-22-21 15,21 0-15,-21-1 16,0 1 0,-21 21-1,-1 0 1,22 21 0,-21-21-1,21 22-15,-21-22 0</inkml:trace>
  <inkml:trace contextRef="#ctx0" brushRef="#br0" timeOffset="102870.16">4466 7641 0,'0'0'0,"0"-21"15,0 0-15,0 0 16,0 0-16,0-1 15,-21 1-15,21 0 0,0 0 16,0 0 0,-21 21-16,21 21 31,0 0-31,0 0 16,0 0-16,0 22 0,0-1 0,0 0 15,0 1-15,0-1 0,0 0 0,0 1 16,0 20-16,0-20 0,0 20 15,0-21-15,0 1 0,0-1 0,-21 0 16,21 1-16,0-22 0,0 21 0,0-21 16,0 1-1,0-1-15,0 0 0,-22-21 16,1 0-16,21-21 16,0 0-16,0-1 0,-21 1 15,21 0-15</inkml:trace>
  <inkml:trace contextRef="#ctx0" brushRef="#br0" timeOffset="103270.96">4127 7557 0,'0'0'0,"0"-64"15,0 43-15,0 0 16,22 0-16,-1-1 16,0 1-16,21 21 0,-21-21 0,22 0 15,-1 0-15,0 21 0,22-21 0,-22 21 16,22 0-16,42 0 16,-43 0-16,22 21 0,-43 21 15,0-21-15,-20 22 0,-1-22 0,-21 21 16,0 0-16,0 1 0,-21-1 15,-1 0-15,-20 1 0,0-22 0,-1 21 16,-20 1-16,21-22 0,-22 21 16,22-21-16,-1 0 0,1 1 15,0-1-15,21-21 0,-22 21 0,22 0 16,0-21-16,42 0 31,0-21-31,0 0 16,1 21-16,-1 0 0,0-21 15</inkml:trace>
  <inkml:trace contextRef="#ctx0" brushRef="#br0" timeOffset="103748.68">5292 7747 0,'0'0'0,"-22"21"31,1 0-31,0-21 16,21 22-16,-21 20 0,0-21 15,0 0-15,-1 22 0,1-1 0,-21 21 16,42-20-16,-21-22 0,0 42 16,21-41-16,0-1 15,0 21-15,0-21 0,21 0 16,0-21-16,0 0 0,0 0 15,0 0-15,1 0 0,20 0 16,-21 0-16,0 0 0,22-21 16,-22 0-16,0 0 0,21 0 0,-21 0 15,22-1-15,-1-62 0,0 41 16,-20 22-16,-22-21 0,0 0 16,0-1-16,0 1 0,0 21 0,0-22 15,0 22-15,-22 0 0,1 0 0,0 0 16,0 21-16,-21 0 0,20 0 15,1 0-15,-21 0 0,21 0 16,0 0-16,-1 0 0,1 21 0,0-21 16,21 21-16,0 0 0,0 0 0,0 1 15,0-1-15,0 0 0,0 0 16,0 0-16,0 0 0,21 1 0,0-1 16,1 21-16,-1-21 0,0-21 15,0 21-15</inkml:trace>
  <inkml:trace contextRef="#ctx0" brushRef="#br0" timeOffset="104780.61">5651 8192 0,'0'0'0,"0"-22"16,22 22-16,-22-21 0,0 0 16,0 0-16,21 21 0,0-21 0,-21-22 15,21 22-15,43-63 16,-43-1-1,0 43-15,0-1 0,0 1 0,-21 0 16,21-1-16,-21 1 0,22-22 0,-22 22 16,0 0-16,0-1 0,0 1 15,0 0-15,0-1 0,0 22 0,0 0 16,0 0-16,0 0 0,0 0 0,0 42 31,0 0-31,-22 0 16,22 21-16,-21 1 0,21-1 0,0 0 15,0 1-15,0 20 0,-21-20 16,21-1-16,-21 21 0,21-20 16,0-1-16,0 22 0,-21 20 15,21-41-15,0-22 0,0 21 16,0-21-16,0 43 0,0-43 16,0 0-16,21-21 0,0 0 15,0 0-15,0 0 16,1-21-16,-1 21 0,0-21 15,0 0-15,0-1 0,0 1 16,1-21-16,-1 21 0,0 0 0,0-22 16,0 22-16,-21 0 0,21 0 0,22-22 15,-22 22-15,0 0 16,0 21 0,-21 21-1,0 0 1,0 1-16,0-1 0,0 0 15,0 0-15,0 0 0,0 0 16,0 1-16,0-1 0,0 0 16,21-21-16,-21 21 15,22-21-15,-1 0 16,0 0-16,0 0 16,0 0-16,0-21 0,1 0 15,-1 0 1,0 21-16,0-22 0,-21 1 0,21 0 15,0 21-15,1-21 0,-22-21 16,21 42-16,-21-22 0,21 22 16,-21-21-1,0 42 1,0 1 0,0-1-16,0 0 0,0 21 15,0-21-15,-21 22 0,21-1 0,0 0 16,0 1-16,0-1 0,0 22 0,0-1 15,0-21-15,21 22 16,-21-1-16,0-20 0,0 20 0,0 1 16,0-1-16,0-20 0,0 20 0,0-21 15,0 22-15,0-22 0,-21 1 0,0-1 16,21 0-16,-22 1 0,1-1 16,0-21-16,0 0 0,-21 22 0,20-22 15,-20 0-15,0-21 0,21 21 0,-22 0 16,-20-21-16,20 0 0,1 0 0,-21 0 15,-1 0-15,22 0 0,-22-21 0,1 0 16,-1 0-16,1 0 16,20-1-16,-20-20 0,21 0 0,-1-1 15,22 1-15,0 0 0,0-1 0,21 1 16,0 0-16,0-1 0,0 1 0,0 0 16,21 21-16,0-22 0,43-20 15,-22 42-15,0-22 0,43-20 16,-22 20-16,-20 22 0,-1-21 15,22 0-15,-22 20 0</inkml:trace>
  <inkml:trace contextRef="#ctx0" brushRef="#br0" timeOffset="105518.2">6773 7768 0,'0'0'0,"0"21"47,0 1-32,0-1-15,0 0 0,0 0 16,0 0-16,0 0 0,0 1 0,0-1 16,0 0-16,0 0 0,0 0 15,0 0-15,0 1 16,-21-22 15,0 0-15,21-22-16,0 1 0,0 0 15,0 0-15,0 0 0,0 0 16,0-1-16,0 1 0,0-21 16,21-22-16,0 43 15,0 0-15,1 21 0,20-21 0,-21 21 16,0-21-16,0 21 15,22 0-15,-22 0 0,0 0 0,64 0 16,-22 42 0,-42-42-16,1 21 0,-1 0 15,-21 1-15,0-1 0,0 0 0,0 0 0,0 0 16,0 0-16,0 1 0,0-1 16,0 0-16,-21 0 15,-1 0-15,1-21 16,21-21-1,0 0 1,0 0-16,0 0 16,0-1-16,0 1 0,0 0 0,21 0 15,1 0-15,-1 0 0,-21-1 0,42 1 16,-21 0-16,0 0 0,1 0 16,20 0-16,-21 21 0,0 0 0,22 0 15,-22 0-15,0 0 0,0 0 16,0 0-16,0 21 0,-21 0 15,22 0-15,-22 0 0,0 0 16,0 1-16,0-1 0,0 0 0,0 21 16,0-21-16,0 1 0,-22-1 0,1 0 15,21 0-15,0 0 16,-21-21-16,21 21 0,-21-21 16,42 0 15,-21-21-31,21 21 0,0-21 0</inkml:trace>
  <inkml:trace contextRef="#ctx0" brushRef="#br0" timeOffset="105975.94">7980 7662 0,'-21'0'31,"-1"0"-31,1 22 16,21-1-16,-21 0 0,0 0 16,0 0-16,21 0 0,-21 1 15,-1-1-15,22 0 0,0 21 0,-21-21 16,21 1-16,-21-1 0,21 0 0,0 0 0,0 0 16,0 0-16,0 1 15,21-22-15,0 0 16,1 0-16,-1 0 0,21 0 0,-21 0 15,0 0-15,1-22 0,20 22 16,-21-21-16,0 0 0,22 0 0,-22 0 16,0 0-16,0-22 0,0 22 0,0 0 15,-21-21-15,0 20 0,0-20 0,0 21 16,0 0-16,0 0 0,0-1 16,0 1-16,-21 21 0,0 0 15,0 0-15,0 0 0,0 0 0,-1 0 16,1 0-16,-21 0 0,21 0 15,0 21-15,-22 1 0,22-22 0,0 21 16,21 0-16,-21 0 0,21 0 0,-21-21 16,21 21-16,0 1 0,0-1 15,0 0-15,0 0 0,0 0 16,21-21-16,0 21 0,0-21 16,-21 22-16</inkml:trace>
  <inkml:trace contextRef="#ctx0" brushRef="#br0" timeOffset="106687.07">8191 8128 0,'43'0'16,"-43"-21"-16,42 0 16,-21 0-16,0-1 0,1 1 15,20 0-15,-21 0 0,0-21 0,22 20 16,-22 1-16,21-21 0,22-22 15,-43 22-15,0 0 16,-21 21-16,0-1 0,0 1 16,0 0-16,-21 21 0,0 0 0,-1 0 15,1 0-15,-21 0 0,21 21 0,0 0 16,-1-21-16,1 22 16,0-1-16,21 0 0,0 0 0,0 0 15,0 0-15,0 1 0,0 20 0,0-21 16,0 0-16,0 0 0,0 1 15,21-22-15,0 42 16,1 0-16,-1-21 0,0-21 0,-21 22 16,21-22-16,0 21 15,0-21-15,1 0 0,-1 0 16,0 0-16,0 0 0,0-21 16,22 21-16,-22-22 0,0 1 15,0 0-15,0 0 0,0 0 16,1 0-16,-1-1 0,0-20 15,0 21-15,0 0 0,0-22 0,1 22 16,-1 0-16,0 0 0,-21 0 16,0 0-16,21-1 0,-21 44 31,0-1-15,-21 0-16,21 0 0,0 0 15,-21 22-15,0-22 0,21 21 0,-22 0 16,1 1-16,21 20 0,0-20 15,-21-1-15,21 21 0,-21-20 16,0 20-16,21 1 0,0-22 0,0 22 16,-21-22-16,21 21 0,-22-20 0,22 20 15,0 1-15,-21-22 0,21 22 0,0-22 16,0 21-16,-21-20 0,0-1 0,0 0 16,21 1-16,0-22 0,-21 21 15,21-21-15,-22 1 0,22-1 0,0 0 16,0-42-1,0 0 1,0-1-16,0-20 0,22 21 16,-22-21-16,21-22 0</inkml:trace>
  <inkml:trace contextRef="#ctx0" brushRef="#br0" timeOffset="107019.88">8932 7874 0,'0'0'0,"-21"-42"0,-21-22 16,42 43 0,0 0-16,0 0 0,0 0 0,21-1 15,0 1-15,0 0 0,22 0 0,-22 21 16,21 0-16,0-21 0,1 21 0,-1 0 16,0 0-16,1 0 15,-1 21-15,0 0 0,-20 0 0,-1 0 16,0 1-16,0-1 0,-21 0 0,0 0 15,0 21-15,0-20 0,0-1 16,-21 0-16,-21 0 0,20 0 0,1 0 16,-21 1-16,0-22 0,-1 21 0,22 0 15,-21-21-15,-1 0 0,22 0 16,-21 0-16,21 21 0,0-21 0,-1 0 16,1 0-16,21-21 15,0 0-15,21 21 16,22-21-16,-22-1 0,0 1 15</inkml:trace>
  <inkml:trace contextRef="#ctx0" brushRef="#br0" timeOffset="107680.57">9906 7027 0,'0'0'0,"0"-42"15,-21 42-15,0 21 16,-1 0-16,1 1 0,21 20 16,-21 0-16,0 1 0,0 20 15,21 1-15,-21-1 0,-1 1 0,1-1 16,-21 1-16,21-1 0,0 1 16,-1-22-16,1 21 0,0-20 0,0-1 15,21 0-15,0-20 0,-21 20 0,21 0 16,0-21-16,0-42 31,21 0-31,-21 0 16,21 0-16,0 0 0,0-22 0,1 22 15,-1-21-15,0-1 16,0 22-16,0-21 0,-21 21 0,21-22 0,1 22 16,-1 0-16,0 21 0,0 0 15,-21 21 1,21-21-16,-21 21 15,0 1-15,0-1 0,0 0 0,0 0 16,0 0-16,0 0 0,0 1 0,21-1 16,-21 0-16,22 0 0,20 0 31,-21-21-31,0 0 0,0 0 0,1 0 16,-1 0-16,0 0 0,0 0 0,0-21 15,0 0-15,1 0 0,-1 0 16,21-22-16,-21 22 15,0-21-15,-21 21 0,22-1 0,-1 1 16,-21 0-16,0 42 31,0 0-31,0 1 0,0-1 16,-21 0-16,21 0 0,0 0 16,-22 0-16,22 1 0,0-1 15,0 0 1,0-42 15,0 0-31,0-1 16,22 1-16</inkml:trace>
  <inkml:trace contextRef="#ctx0" brushRef="#br0" timeOffset="107870.37">10350 7387 0,'0'0'0,"-21"0"0,0 0 15,21-21-15,-21 21 16,0 0 0,21 21 15,0 0-15,21-21-16,-21 22 0,21-22 15</inkml:trace>
  <inkml:trace contextRef="#ctx0" brushRef="#br0" timeOffset="108312.12">10753 7557 0,'0'0'0,"21"-22"16,-21 1-16,0 0 15,0 0 1,-21 21-1,-1 0-15,1 0 0,0 0 0,0 0 16,0 21-16,-22 0 0,22 0 16,-21 1-16,21-1 0,-22 0 0,22 0 15,0 0-15,0 0 0,0 1 16,21-1-16,0 0 0,0 0 0,0 0 16,21-21-16,0 0 0,0 21 15,0-21-15,22 0 0,-1 0 16,-21 0-16,22 0 0,-22 0 15,0 0-15,0 0 0,0 0 0,0 0 16,1 0-16,-22 22 0,0-1 31,-22-21-31,1 21 0,0-21 16,0 0-16,0 21 0,0-21 0,-1 21 16,-20-21-16,21 0 0,0 21 15,0-21-15,-1 0 0,1 0 16,0 0-16,0 0 15,21-21 1,21 0 0,0 21-16,0-21 0</inkml:trace>
  <inkml:trace contextRef="#ctx0" brushRef="#br0" timeOffset="109028.27">11197 7535 0,'0'0'0,"0"-21"16,0 42-1,0 1 1,0-1-16,-21 0 0,21 0 16,0 21-16,-21 1 15,21-22-15,0 0 0,0 0 0,0 0 16,0 1-16,0-1 15,0 0-15,0 0 16,0-42 31,0 0-47,0 0 0,0-1 16,0-20-16,0 21 0,21-21 15,0-1-15,0 22 0,0-21 16,1 21-16,-1-22 0,0 22 15,0 0-15,21 0 0,-20 0 0,20 21 16,-21-22-16,0 22 16,0 0-16,1 0 0,-22 22 15,0-1-15,21 0 0,-21 0 0,21 0 0,-21 43 16,21-43-16,-21 0 16,21 0-16,-21 22 0,0-22 15,0 0-15,0 0 0,0 0 0,0 0 16,0 1-1,0-44 17,-21 22-32,21-21 0,0 0 0,0 0 15,0-21-15,0 20 0,0 1 16,0-21-16,21 21 0,0-22 16,1 1-16,-1 21 0,0-21 15,21-1-15,-21 22 0,22 0 0,-22 0 16,21 0-16,1-1 15,-22 1-15,21 21 0,0 0 0,85 21 16,-84 1-16,20 41 16,-42-42-16,1 22 0,-1-1 15,0-21-15,-21 21 0,0 1 0,0 20 16,0-42-16,0 1 0,0-1 16,0 0-16,-21 0 0,0 0 15,21 0-15,-22-21 0,1 22 0,0-22 16,0 0-16</inkml:trace>
  <inkml:trace contextRef="#ctx0" brushRef="#br0" timeOffset="109207.76">12531 7832 0,'0'21'0,"0"0"32,21-21-17</inkml:trace>
  <inkml:trace contextRef="#ctx0" brushRef="#br0" timeOffset="110776.84">4720 9419 0,'0'-21'0,"0"0"16,0 42 15,0 0-15,0 0-16,0 1 0,0-1 0,0 21 15,0-21-15,0 0 0,-21 22 16,21-22-16,0 0 0,-21 21 0,21-20 15,0-1-15,0 0 0,0 0 0,0 0 16,-21 0-16,-1-21 31,22-21-15,-21 21-16,21-21 16,0 0-16,-21 0 0,21 0 15,0-1-15,0-20 0,0 21 0,0-21 16,0 20-16,0-20 0,21 21 15,0-21-15,1 20 0,-1 1 0,0 0 16,0 0-16,0 0 0,0 21 0,22 0 16,-22 0-16,0 0 0,21 21 15,-20 0-15,-1 0 0,0 0 0,0 1 16,0-1-16,0 0 0,1 21 0,-22-21 16,0 1-16,21 20 0,-21-21 15,0 0-15,0 0 0,0 1 0,0-1 16,0 0-16,0 0 0,-21-21 15,21-21 17,0 0-32,0 0 15,0-1-15,0 1 0,0-21 0,0 21 16,0 0-16,21-22 0,0 22 16,0-21-16,0 21 0,0-22 0,22 22 15,-22 0-15,21 0 0,1 0 0,-1 21 16,-21 0-16,21 0 0,1 0 15,-22 0-15,21 21 0,-21 21 0,-21-21 16,0 0-16,0 22 0,0-22 16,0 21-16,0 1 0,0-22 0,0 21 15,-21-21-15,0 22 0,21-22 16,0 0-16,-21 0 0,21 0 0,21-42 47,-21 0-47,21 0 15,0 0-15,-21-1 0</inkml:trace>
  <inkml:trace contextRef="#ctx0" brushRef="#br0" timeOffset="111152.82">5905 9567 0,'0'0'15,"0"22"-15,22-22 16,-22 21-16,21-21 15,0 0 1,0 0-16,0-21 0,0 21 0,1-22 16,-1 1-16,0 21 0,21-21 15,-21 0-15,1 0 0,20 0 0,-21-1 16,0 1-16,0 0 0,-21 0 16,0 0-16,0 0 0,-21 21 15,0 0-15,0 0 16,0 0-16,-22 0 0,1 0 0,21 21 15,-21 21-15,-1-21 0,22 0 0,-21 22 16,21-1-16,-1 0 16,1-20-16,0 20 0,21 0 0,0 1 15,0-22-15,0 21 0,0-21 0,0 0 16,0 22-16,21-43 0,0 21 16,22 0-16,-22-21 0,21 0 0,-21 0 15,22 0-15,-1 0 0,0 0 0,1-21 16,-1 0-16,22 0 0,20-43 15,-41 43-15</inkml:trace>
  <inkml:trace contextRef="#ctx0" brushRef="#br0" timeOffset="111412.67">7006 8954 0,'0'-22'0,"0"44"0,0-65 0,0 64 31,0 1-31,0-1 0,-21 0 0,21 21 16,-21 1-16,21-1 0,0 0 16,0 1-16,0-1 0,0 0 0,0 22 15,0-22-15,0 0 0,0 1 0,0-1 16,0 0-16,-21 1 0,21-1 16,-22 0-16,22-20 0,-21 20 15,21-21-15,0 0 0,0 0 16,0-42-1,21 0 1,1 0-16</inkml:trace>
  <inkml:trace contextRef="#ctx0" brushRef="#br0" timeOffset="111869.92">7260 9059 0,'0'0'15,"0"-21"-15,0 0 0,0 0 0,0 42 31,0 0-31,0 0 16,0 22-16,0-22 0,0 21 16,0 1-16,0-22 0,0 21 0,0 0 15,0 1-15,0-1 0,0 22 0,0-22 16,0 0-16,0 1 0,0-1 16,0-21-16,0 21 0,0-20 0,0-1 15,0 21-15,-21-42 0,21 21 0,0 0 16,0-42 15,0 0-31,0 0 16,0 0-16,0 0 0,0-1 15,0-20-15,0 21 0,21-21 0,21-22 16,1-21 0,-22 64-16,0 0 0,21 21 15,1 0-15,-22 0 16,0 0-16,0 0 0,0 21 15,1 0-15,-1 22 16,-21-1-16,0 22 0,0-22 0,0-21 16,0 21-16,0 1 0,-21-22 15,-1 0-15,1 0 0,0 0 0,0 1 16,21-1-16,-21-21 0,0 0 31</inkml:trace>
  <inkml:trace contextRef="#ctx0" brushRef="#br0" timeOffset="112085.8">6710 9546 0,'0'0'0,"-21"0"0,-22 0 15,64 0 1,1 0-16,-1 0 0,0 0 15,21-21-15,1 21 0,-22 0 16,21 0-16,0 0 0,1-21 16,-1 21-16,0 0 0,1 0 0,-1 0 15,-21-21-15,22 21 0,-22 0 0,0 0 16,21 0-16</inkml:trace>
  <inkml:trace contextRef="#ctx0" brushRef="#br0" timeOffset="112536.35">8001 9462 0,'-42'0'0,"20"0"15,1 21-15,0-21 0,0 21 16,0 0-16,0 0 0,-1 0 0,1 1 15,0-1-15,0 0 0,0 21 0,21-21 16,-21 1-16,21-1 0,0 0 0,0 0 16,0 0-16,0 0 0,0 1 15,42-1 1,-21-21-16,0 0 0,22 0 0,-22 0 0,0 0 16,21 0-16,-21 0 15,1-21-15,20-1 0,-21 22 0,21-42 16,1 0-16,-22 21 15,-21-22-15,0 22 0,0-21 0,0 21 16,0-1-16,0 1 0,0-21 16,-21 42-16,0-21 0,-1 0 0,1 21 15,0 0-15,0 0 0,0 0 0,0 0 16,-1 0-16,1 0 0,0 0 16,0 21-16,0-21 0,0 21 0,-1 0 15,22 0-15,-21-21 0,21 21 16,0 1-16,21-1 15,1-21 1</inkml:trace>
  <inkml:trace contextRef="#ctx0" brushRef="#br0" timeOffset="113106.84">8699 9525 0,'0'0'15,"22"-21"-15,-22 0 0,0 0 16,0-1-16,-22 1 0,1 0 16,0 0-16,0 0 0,0 21 0,0 0 15,-22-21-15,22 21 0,0 0 16,0 0-16,0 0 0,-1 21 0,1 0 16,0 0-16,21 0 0,-21 0 15,0 22-15,0-22 0,21 21 0,0-21 16,-22 22-16,1-1 0,21-21 0,0 22 15,0-1-15,0-21 16,0 0-16,0 0 0,0 1 0,21-22 16,1 0-16,-1 0 0,0 0 15,0 0-15,0 0 0,0-22 0,1 1 16,-1 0-16,0 0 16,0 0-16,0-22 0,0 1 0,-21 21 15,22-21-15,20-64 16,-42 63-16,21-20 0,0 21 0,0-22 15,-21 1-15,22 20 0,-1-20 16,-21 20-16,0-20 0,21 21 0,-21 20 16,21 1-16,-21 0 0,0 0 0,0 42 31,0 0-31,0 22 0,0-22 16,0 63-16,0-20 15,0-22-15,0 22 0,0-22 0,0 0 16,0 22-16,0-22 0,-21 1 15,21-1-15,0 0 0,0 1 0,-21-22 0,21 42 16,0-42 0,0 1-16,0-1 0,21-21 31,0 0-31,0-21 16,0-1-16</inkml:trace>
  <inkml:trace contextRef="#ctx0" brushRef="#br0" timeOffset="113511.6">9334 9398 0,'0'0'0,"0"-21"15,0 0 1,0 0 0,-21 21-16,0 0 0,0 0 15,0 0-15,0 0 16,-1 21-16,1 0 0,0-21 0,0 21 15,21 0-15,0 0 0,0 1 16,0-1-16,0 0 16,0 0-16,21-21 15,0 21-15,0-21 0,1 0 0,-22 21 16,21-21-16,0 0 0,0 22 16,21-1-16,-42 0 15,22-21-15,-22 21 0,0 0 16,0 0-16,-22 1 15,1-22 1,0 0-16,0 0 0,0 21 0,0-21 16,-1 0-16,-20 0 0,21 0 0,0 0 15,0 21-15,-1-21 0,1 0 16,0 0-16,0 0 0,0 0 16,0 0-16,-1 0 15,1 0-15,0-21 16,0 21-16</inkml:trace>
  <inkml:trace contextRef="#ctx0" brushRef="#br0" timeOffset="128218.24">1884 9483 0,'0'-21'16,"0"-1"-1,0 1 1,0 0-16,-21 21 16,21 21 15,0 0-31,0 1 16,0-1-16,0 21 0,-22-21 15,1 22-15,0-1 0,21 0 0,-21 22 16,-21-22-16,20 0 0,1 1 15,-21-1-15,0 0 0,20-20 0,-62 41 16,63-42-16,-22 0 16,22 1-16,0-1 0,0-21 0,0 0 15,21-21 1,0-1-16,0 1 16,21 0-16,21 21 15,-21-21-15,43 21 16,-22 0-16,0 0 0,-20 0 0,20 0 15,0 0-15,1 0 0,-1 0 16,-21 0-16,21 0 0,1 0 0,-22-21 16,21 21-16,-21 0 15,1-21-15,20 21 0,-21-22 0,0 1 16,0 21-16,1-21 0,-1 0 0,0 21 16,-21-21-16,0 0 0,0-1 0,0-41 15,0 42 1,0-22-16,0 22 0,-21 0 0,0 0 15,21 0-15,-22 21 16,1 0 0,21 21-16,-21 0 0,21 0 15,0 0-15,0 22 0,0-22 16,-21 42-16,0-20 0,21-1 16,0-21-16,0 22 0,0-1 15,-21-21-15,21 0 0,0 0 0,0 22 16,-22-22-16,22 0 0,0 0 15,0 0 1,0-42 15,0 0-31,22 21 0,-1-21 0,-21 0 16,21 0-16</inkml:trace>
  <inkml:trace contextRef="#ctx0" brushRef="#br0" timeOffset="128453.11">2625 9843 0,'0'0'0,"0"21"0,0 0 16,0 0 15,-22-21-16,1 0-15,0 0 16,21 21-16,-21-21 16,21 21-16,-21-21 15</inkml:trace>
  <inkml:trace contextRef="#ctx0" brushRef="#br0" timeOffset="129949.4">1799 12192 0,'0'0'0,"-21"0"15,21-21 1,0 0 0,21 0-1,0 21-15,0 0 0,22-22 16,-22 22-16,0 0 0,21 0 15,-20-21-15,20 21 0,-21 0 0,0 0 16,0 0-16,1 0 0,-1 0 16,0 0-16,-42 0 31,0 21-15,-1-21-16,1 0 0,0 0 15,0 22-15,0-22 0,0 0 16,-1 0-16,1 0 0,0 0 0,0 0 15,0 0-15,0 0 0,-1 0 16,1 0-16,0 0 0,0 0 16,0 0-1,0 0-15,-1 21 32,1-21-32,0 21 0,0 0 15,0 0-15,0 0 16,-1 1-16,1-1 0,21 0 0,-21 0 15,0 0-15,21 0 16,0 1-16,-21-1 0,0 0 0,-1 0 16,22 0-16,0 0 15,22-42 63,-1 21-78,0-21 16,0 21-16,-21-21 0,21 21 0,22 0 16,-22-21-16,0 21 0,0 0 15,21 0-15,-20 0 0,20 0 16,-21 0-16,0 0 0,22 0 16,-22 0-16,0 21 0,0-21 0,21 21 15,-42 0-15,22 0 0,-1 1 16,-21-1-16,0 0 0,0 0 15,0 0-15,0 0 0,-21 1 0,-1-1 16,1 0-16,0 0 0,-21 0 16,21 0-16,-1 1 0,-20-22 0,21 21 15,-21-21-15,20 0 0,-20 0 16,21 0-16,-21 0 0,20 0 0,1 0 16,0 0-16,0 0 0,0 0 15,21-21-15,0-1 16,0 1-16,0 0 15,21 21 1,0-21-16,0 21 16,0 0-16,1-21 0,-1 21 15,0 0-15</inkml:trace>
  <inkml:trace contextRef="#ctx0" brushRef="#br0" timeOffset="130369.15">2561 12594 0,'21'0'16,"0"0"-16,1 0 15,-1 0 1,0 0 0,-21-21-1,0 0 1,-21 21 0,0 0-1,-1 0-15,1 0 0,0 0 16,0 0-1,21 21-15,0 0 16,-21-21-16,0 0 63,-1 0-48</inkml:trace>
  <inkml:trace contextRef="#ctx0" brushRef="#br0" timeOffset="134234.31">4339 11980 0,'0'0'0,"0"-21"16,21 21-16,-21-21 0,0 0 15,0 0-15,21 0 16,-21-1-16,22 1 0,-22 0 15,0 0-15,0 0 0,0 0 16,0-1-16,0 44 47,0-1-31,0 0-16,0 0 0,0 21 0,0 1 15,0-22-15,-22 21 0,1 1 16,21-1-16,-21 21 0,0-41 0,0 20 15,21 0-15,-21 1 0,21-22 0,-22 21 16,22-21-16,-21 0 0,21 1 16,0-1-16,0-42 31,0-1-31,21 1 16,1-21-16,-1 21 0,0 0 15,-21-22-15,21 22 16,0-21-16,0 21 0,1-22 0,-1 1 15,0 21-15,0 0 0,0-1 0,0 1 16,1 0-16,-1 21 0,0 0 16,0 0-16,0 21 0,0 0 15,1 1-15,-1-1 0,0 0 0,-21 0 16,21 21-16,-21-20 0,21 20 16,-21-21-16,0 21 0,21-20 0,1-1 15,-22 0-15,21 0 0,0 0 0,0 0 16,0-21-16,0 0 15,1 0-15,20 0 0,-21 0 0,0 0 16,0 0-16,1-21 0,20 21 16,-21-21-16,0 0 0,0 0 15,1 0-15,-1-22 0,-21 22 0,0 0 16,21-21-16,-21-1 0,0 22 16,0-21-16,0-1 0,0 22 0,0-21 15,0 21-15,-21 0 0,21-22 0,-21 22 16,21 0-16,-22 21 15,1 0-15,0 0 0,21-21 0,-21 21 16,0 0-16,21 21 16,0 0-1,0 0 1,21-21 0,-21 21-16,21-21 0</inkml:trace>
  <inkml:trace contextRef="#ctx0" brushRef="#br0" timeOffset="134792.5">5757 11726 0,'-21'0'15,"0"22"1,0-1-16,0 0 0,21 21 15,-22-21-15,22 22 0,0-22 16,-21 21-16,0 1 0,21-1 0,0 0 16,0 1-16,-21-1 0,21 0 0,0 1 15,-21-22-15,21 21 0,0-21 16,0 0-16,0 1 0,0-1 0,0 0 16,0-42 30,-21 21-46,21-21 0,0-1 0,0 1 16,0-42-16,0 20 16,0 1-16,0 0 0,0-1 15,21-41-15,0 20 0,-21 22 16,42 0-16,-21 20 0,1-20 0,-1 0 16,42-1-16,-20 22 15,-22 21-15,21 0 0,-21 0 0,0 0 16,43 0-16,-43 21 0,21 1 15,-20 20-15,-1-21 0,0 21 16,-21 1-16,0 20 0,21-20 16,-21-1-16,0 0 0,0 1 0,0-1 0,0 0 15,0-21-15,0 22 0,0-22 16,0 0-16,0 0 0,0 0 16,0 1-16,0-1 15,-21-42 16,0-1-31,21 1 16,-21 0-16,-1 21 0</inkml:trace>
  <inkml:trace contextRef="#ctx0" brushRef="#br0" timeOffset="135039.57">5567 12129 0,'21'0'16,"0"0"-16,0 0 0,0 0 0,1 0 15,-1 0-15,21 0 0,-21-22 16,0 22-16,22 0 0,-22 0 0,21-21 16,-21 21-16,22 0 0,-22 0 0,21-21 15,-21 21-15,1 0 0,-1 0 0,0-21 16,0 21-16,0 0 0,0 0 15,-21-21-15,22 21 0</inkml:trace>
  <inkml:trace contextRef="#ctx0" brushRef="#br0" timeOffset="135349.39">6498 11790 0,'0'21'31,"0"0"-15,-21 0-16,21 1 0,0-1 0,0 0 15,-21 21-15,21-21 0,0 22 0,0-22 16,0 21-16,0-21 0,0 43 15,0-43-15,0 0 0,0 0 16,0 1-16,0-1 0,0 0 16,0 0-16,21-21 15,-21 21-15,21-21 16,-21-21 0</inkml:trace>
  <inkml:trace contextRef="#ctx0" brushRef="#br0" timeOffset="135672.6">6456 11790 0,'0'0'16,"-21"-42"-1,21 20-15,21 1 0,0 21 16,0-21-16,0 21 0,22 0 15,-22-21-15,0 21 0,0 0 0,21 0 16,-20 0-16,-1 0 0,0 0 16,0 0-16,0 0 0,0 21 15,-21 0-15,0 0 0,0 1 0,0-1 16,-21 0-16,0 0 0,0 0 0,0 0 16,-22 1-16,22-1 0,0 0 0,-21 0 15,21 21 1,-1-42-16,44 0 15,-1 0-15,0 0 16,0-21-16,0 21 0</inkml:trace>
  <inkml:trace contextRef="#ctx0" brushRef="#br0" timeOffset="137232.85">7980 11430 0,'0'0'0,"-21"0"16,42 0 30,0 0-30,0 0-16,0 0 0,22-21 16,-1 21-16,0 0 0,1 0 0,-1-21 15,0 21-15,1 0 0,-1 0 16,0-21-16,22 21 0,-22 0 0,-21 0 16,22 0-16,-1 0 15,-21 0-15,0-22 0,0 22 0,1 0 16,-22 22-1,-22-22-15,1 0 16,0 21-16,-21-21 0,21 21 0,-1-21 16,1 21-16,0-21 0,0 21 0,0-21 15,0 0-15,-43 21 16,43-21 0</inkml:trace>
  <inkml:trace contextRef="#ctx0" brushRef="#br0" timeOffset="137500.88">8361 11472 0,'0'0'15,"0"-21"1,-21 21 0,21-21-16,0 42 62,0 0-62,0 1 16,0 20-16,-22-21 0,22 21 0,0 1 15,0-1-15,-21 0 0,21 43 16,0-43-16,0 1 0,0-1 16,-21 0-16,21 1 0,0-1 0,0 0 15,0-20-15,-21-1 0,21 21 16,0-21-16,0 0 0,0 1 16,0-44-1,21 1-15</inkml:trace>
  <inkml:trace contextRef="#ctx0" brushRef="#br0" timeOffset="137949.85">8699 11748 0,'0'0'0,"22"0"0,-22 21 31,0 0-31,0 0 16,-22 0-16,22 0 0,0 1 16,0-1-16,-21 21 0,21-21 0,0 22 15,0-22-15,0 0 0,0 21 16,0-21 0,0 1-16,0-1 0,21 0 0,1-21 15,-1 0-15,0 0 16,0 0-16,0 0 0,22-21 15,-22 0-15,0 21 0,0-22 0,0 1 16,0-21-16,1 21 0,-1 0 0,0-22 16,-21 22-16,0-21 0,21 21 15,-21-22-15,0 22 0,0 0 0,0-21 16,-21 20-16,0 1 0,0 0 0,-22 21 16,22-21-16,0 21 0,0 0 15,0 0-15,-1 0 0,1 0 16,0 0-16,0 21 0,0-21 0,21 21 15,0 0-15,0 1 0,0-1 0,0 0 16,0 0-16,0 0 16,0 0-16,21-21 15,0 22-15,0-22 0</inkml:trace>
  <inkml:trace contextRef="#ctx0" brushRef="#br0" timeOffset="140384.81">9948 12086 0,'0'-21'47,"0"0"-47,0 0 0,21 0 15,1-1-15,-1 1 16,0 0-16,0-21 0,-21 21 0,21-1 16,0-20-16,1 21 0,-1 0 15,0-22-15,-21 22 0,0 0 16,0 0-16,21 0 0,-21 0 0,0-1 16,-21 22-1,0 0-15,0 0 16,-22 0-16,22 22 0,0-22 0,0 21 15,0 0-15,-1 0 0,1-21 0,0 21 16,21 0-16,0 1 16,0-1-1,21-21 1,0 0-16,1 0 16,-1 0-16,0-21 0,0 21 0,0-22 15,0 1-15,1 21 0,-1-21 0,0 21 16,0-21-16,0 0 15,0 21-15,1-43 0,-1 43 16,-21-21-16,21 21 16,-21 21-1,0 1 1,0-1-16,0 21 16,0-21-16,0 22 0,0-22 0,0 0 15,0 21-15,-21-21 0,21 1 16,0 20-16,0-21 0,0 0 0,0 0 15,0 1-15,0-1 0,21 0 16,-21 0-16,21-21 0,0 0 0,0 0 16,1 0-16,20 0 15,-21 0-15,21 0 0,-20-21 16,-1 21-16,0-21 0,21 0 16,-21-1-16,1 1 0,-1 0 0,0 0 15,21-43-15,-21 43 0,-21 0 16,0 0-16,0-21 0,0 20 15,0 1-15,0 0 0,0 0 0,0 0 16,-21 21-16,0 0 0,0 0 16,0 0-16,0 0 0,-1 0 15,1 21-15,21 0 16,0 0-16,-21 0 0,21 22 0,-21-22 16,21 21-16,0-21 0,0 1 0,0 20 15,0-21-15,0 0 0,0 0 16,21 1-16,-21-1 0,21 0 0,0-21 15,1 21-15,-1 0 0,0-21 16,0 0-16,0 0 0,0 0 16,1 0-16,-1 0 0,0-21 0,0 21 15,0-21-15,0 0 0,1 21 0,-1-21 16,0-1-16,0 1 0,-21 0 16,21-21-16,0-1 15,1-20-15,-22 42 0,21 0 16,0-1-16,-21 1 0,0 0 15,21 0-15,0 21 16,-21 21 0,0 0-16,0 0 15,0 1-15,0-1 0,0 21 16,0-21-16,0 0 0,0 1 16,0-1-16,0 0 0,21 0 15,-21 0-15,22-21 16,-22 21-16,21-21 0,0 0 0,0 0 15,0 0-15,0 0 16,-21-21-16,22 21 0,-1-21 16,0 21-16,0-21 0,0 0 0,-21 0 15,43-22-15,-22 22 0,-21 0 16,21-21-16,0 20 0,-21 1 16,0 0-16,0 0 0,0 0 0,21 0 15,-21-1-15,0 44 31,-21-1-31,21 21 16,0-21-16,0 0 0,0 1 16,0-1-16,0 0 0,0 0 15,0 0-15,0 22 16,0-22-16,0 0 0,0 0 0,0 0 16,21-21-16,0 21 0,1 1 15,-1-22-15,0 0 16,0 0-16,0 0 0,0 0 15,1 0-15,-1-22 0,0 1 0,0 0 0,0 0 16,0 0-16,1 0 0,-1-1 16,0 1-16,-21 0 0,21 0 0,0-21 15,-21 20-15,0-20 0,0 21 0,0 0 16,0 0-16,0-1 0,0-20 16,-21 42-1,0 0 1,0 0-16,21 21 15,0 0-15,0 1 0,-21-1 0,21 0 16,-22 0-16,22 21 0,-21-20 0,21-1 16,0 0-16,0 21 0,0-21 0,0 1 15,0 20-15,0-21 16,0 0-16,0 0 0,21 1 16,1-22-16,20 0 15,-21 0-15,0 0 0,0 0 16,1 0-16,-1-22 0,0 1 0,0 21 15,0-21-15,-21 0 0,43 0 0,-43 0 16,42-1-16,-21-20 16,0 21-16,0 0 0,1-22 0,-1 22 15,0 0-15,0 0 0,0 0 0,43-43 32,-43 64-32,0 0 15,0 0-15,-21 21 16,0 1-16,0-1 0,0 0 15,0 0-15,0 0 16,0 0-16,0 1 0,0-1 0,0 0 16,0 0-16,21 0 15,-21 0-15,22-21 0,-1 0 16,0 0 0,0 22-16,0-22 0,0 0 15,1 0-15,-1 0 0,0-22 0,0 1 16,0 0-16,0 0 15,1 0-15,-1 0 0,21-64 16,-21 64-16,0 0 0,-21-22 16,0 22-16,0 0 0,0 0 15,0 0-15,0-1 0,0 1 0,0 42 47,-21-21-47,21 22 0,0-1 16,0 21-16,0-21 0,0 22 15,0-1-15,0-21 16,0 0-16,0 0 0,0 1 0,0-1 16,0 0-16,0 0 0,0 0 15,0 0 1,-21-21 0,0 0-16,0 0 15,0-21 1,-1 21-16,22-21 15,-21 21-15,0 0 16,21 21 0,0 0-1,0 1-15,21-1 16,0-21-16,1 21 0,-1-21 0,0 0 16,0 0-16,0 21 0,22-21 15,-22 0-15,63 0 16,-20-21-16,-43 21 0,0-21 15,22 0-15,-22 21 0,0-22 16,0 1-16,0 0 0,0 0 16,22 0-16,-22 0 0,0-22 0,-21 22 15,21 0-15,0-21 0,-21 20 16,0-20-16,0 21 0,0-21 16,0 20-16,-21 22 15,0 0 1,0 22-16,0-1 0,0 0 0,21 21 15,0-21-15,-22 1 0,22-1 0,0 21 16,0-21-16,0 0 0,0 1 0,0-1 16,0 0-16,0 0 0,22 0 15,-1 0-15,0-21 0,0 0 16,0 0-16,0 0 0,1 0 0,-1 0 16,0 0-16,0-21 15,0 0-15,0 0 0,1 0 16</inkml:trace>
  <inkml:trace contextRef="#ctx0" brushRef="#br0" timeOffset="141436.74">14393 11599 0,'-21'0'16,"0"0"-1,21-21-15,0 0 16,-21 0-16,21 0 16,0 0-16,0-1 0,0 1 0,0-21 15,21 21-15,-21 0 16,21-1-16,0 1 0,22-21 15,-1 21-15,-21 21 16,0 0-16,0 0 0,1 0 0,-1 0 16,0 0-16,0 21 0,-21 0 15,0 21-15,0-20 0,0 83 16,0-62-16,0 41 16,0-41-16,0-1 0,-21-21 15,21 22-15,0-22 0,0 0 0,0 0 16,0 0-16,0 0 0,0 1 15,21-22-15,0 0 16,0 0-16,22-22 16,-22 22-16,0-21 0,0 0 15,22 0-15,-22 0 0,42-22 16,-42 1-16,1 21 0,-1-21 16,21-43-16,-21 64 0,-21-22 15,0 1-15,21 21 0,-21-21 16,0 20-16,22 1 0,-22 0 15,-22 21 1,22 21-16,0 0 0,0 1 16,-21-1-16,21 21 0,-21 0 15,21-20-15,0 20 0,0 0 16,-21 1-16,21-1 0,0 0 0,-21 1 0,21-1 16,0 43-1,0-22-15,0-21 0,0 1 0,0-1 16,0 22-16,0-22 0,0 21 0,0 22 15,0-43-15,-21 1 0,21-1 16,0-21-16,0 22 0,0-22 16,-22 21-16,1-21 0,0 22 15,0-43-15,0 0 16,0 0-16,-1 0 0,1 0 16,-21 0-16,21-22 0,0 1 0,-1 0 15,-20 0-15,21 0 0,0 0 16,0 21-16,-1-22 0,1-41 15,21 21 1,0 20-16,0 1 0,0-21 0,0 21 16,0 0-16</inkml:trace>
  <inkml:trace contextRef="#ctx0" brushRef="#br0" timeOffset="142649.29">15409 11261 0,'21'-21'0,"-42"42"0,42-64 0,-21 22 15,22 0-15,-22 42 32,0 0-32,-22 1 0,1-1 0,21 0 15,-21 21-15,0 1 0,0-1 0,21 0 16,-21-21-16,21 22 0,-22-1 15,22 0-15,0-20 0,0-1 0,0 21 16,0-21-16,22 43 16,20-64-1,-21 0-15,0 0 16,0 0-16,1 0 0,-1 0 0,0 0 16,0-21-16,0 21 0,22-43 15,-22 22-15,-21-21 0,42-43 16,-21-42-1,-21 85-15,0 21 0,0-22 16,0 1-16,-21 21 0,0 0 16,0-1-16,0 1 0,-1 21 0,-62 0 31,63 21-31,-1 1 0,-20 20 16,21 0-16,21 1 0,0-22 15,0 63-15,0-62 16,0 20-16,0 0 15,0 1-15,0-22 0,21-21 0,-21 21 16,21 0-16,22 0 0,-22-21 16,0 0-16,0 21 0,0-21 15,0 0-15,1 0 0,-1 0 0,0 0 16,0-21-16,0 0 0,0 21 0,22-21 16,-22 0-16,0 0 0,-21-1 15,21 1-15,0 0 0,1-21 16,-1 21-16,0-22 0,-21 22 0,21-85 15,-21 85-15,0 0 16,0 0-16,0 0 0,0-1 16,0 44-1,0-1 1,0 0-16,0 21 0,0-21 16,0 22-16,0-22 0,21 21 0,-21-21 15,0 22-15,0-22 0,0 21 16,0-21-16,21 1 0,-21-1 0,22 0 15,-22 21-15,21-42 0,0 21 16,0-21-16,0 0 16,0 0-16,1 0 15,-1 0-15,0-21 0,0 0 16,0 21-16,-21-21 0,21 0 0,1 0 16,-22-1-16,0 1 0,21 0 15,0-21-15,-21 21 0,21-1 0,-21-20 16,0 21-16,0 0 0,0 0 0,0-1 15,0 1-15,0 42 32,0 1-32,0-1 15,0 0-15,0 21 0,0-21 16,0 1-16,0 20 0,-21-21 0,21 0 16,0 0-16,0 1 0,0-1 15,0 0-15,0 0 0,0 0 0,21 0 16,0-21-16,0 0 15,1 0-15,-1 0 0,0 0 16,0 0-16,0 0 0,0-21 0,1 21 16,-1-21-16,0 0 0,0 0 15,0 0-15,0-1 0,1 1 0,-1-21 16,0 21-16,-21-22 0,21-62 16,-21 83-16,0-20 0,0 21 15,0 0-15,0 0 0,0-1 16,-21 22-16,21 22 15,0-1-15,0 0 16,0 0-16,0 0 0,0 22 16,0-22-16,0 0 0,0 21 15,0-21-15,0 1 0,0-1 0,0 0 16,0 0-16,0 0 0,0 0 16,21-21-16,-21 22 15,21-22-15,0 0 0,1 0 16,-1 0-16,0 0 0,0 0 15</inkml:trace>
  <inkml:trace contextRef="#ctx0" brushRef="#br0" timeOffset="142948.12">17886 10964 0,'0'-21'0,"0"42"32,0 1-17,0-1-15,0 21 0,-21-21 0,-1 22 16,1-1-16,21-21 0,-21 21 0,0 1 16,21-1-16,-21-21 15,21 22-15,-21-22 0,21 21 0,-22-21 16,22 0-16,0 1 0,0-1 0,0 0 15,0 0-15,0 0 16,0 0-16,0 1 16,-21-22-1</inkml:trace>
  <inkml:trace contextRef="#ctx0" brushRef="#br0" timeOffset="143440.73">17399 11367 0,'0'0'0,"-21"-43"0,-22 1 0,22 0 16,0-1-16,-21 1 0,21 0 0,-1 20 16,22-20-16,0 21 0,0-21 15,0 20-15,0 1 0,0 0 16,0 0-16,22 0 0,-1 0 16,21 21-16,-21-22 0,22 22 0,-1 0 15,43 0-15,-43 0 0,0 0 16,1 0-16,-1 22 0,0-1 15,1 0-15,-1 0 0,0 21 16,-21 1-16,1-1 0,-1 0 0,0 22 0,0-22 16,0 1-16,0 20 0,-21-21 15,0 1-15,22 41 16,-1-62-16,-21 20 0,0-21 0,0 0 16,0 0-16,0 1 15,0-44 16,0 1-31,0 0 0,0 0 16,0 0-16,0-22 0,0 22 0,0-21 16,0 0-16,0-22 0,0 22 15,0-1-15,0-20 0,21 21 0,0-64 16,0 63-16,-21 1 0,21 0 16,1 21-16,-1-22 0,0 22 15,-21 0-15,21 0 0,0 0 16,0-1-16,1 22 0,-1 0 0,0-21 15,0 21-15,0 0 0,0 0 16,-21 21-16,22 1 0,-22-1 16,0 0-16,0 0 0,0 0 0</inkml:trace>
  <inkml:trace contextRef="#ctx0" brushRef="#br0" timeOffset="144972.73">18605 11557 0,'22'0'0,"-1"-42"16,0 21-16,0-1 15,-21 1-15,21-21 0,-21 21 0,0 0 16,0-22-16,0 1 0,0 0 0,0 20 15,0-20-15,0 21 0,0 0 16,-21-22-16,0 43 16,0 0-16,0 0 0,-1 22 0,1-22 15,0 42-15,-21-21 0,21 21 16,-1 1-16,-20-22 0,21 21 16,-21 1-16,20-1 0,1 0 0,0 1 15,0 20-15,21-21 16,0-20-16,0-1 0,0 0 15,0 0-15,21-21 0,0 21 0,0-21 16,1 0-16,-1 0 0,0 0 16,0 0-16,0 0 0,22-21 15,-22 21-15,0-21 0,0 0 0,43-22 16,-43 22-16,0-21 0,0 21 16,0-22-16,0 22 0,1-21 15,-1 0-15,-21-1 0,0 22 0,21 0 16,-21 0-16,0 0 0,21-1 15,-21 44 1,-21-1-16,0 0 16,21 0-16,-21 0 0,21 22 0,0-22 15,0 21-15,0-21 0,0 0 16,0 22-16,0-22 0,0 0 0,21 0 16,0 0-16,0-21 0,0 22 15,0-22-15,1 0 0,-1 21 0,0-21 16,0 0-16,0 0 0,0 0 0,22 0 15,-22 0-15,0-21 0,0 21 16,0-22-16,1 1 0,-1 0 0,0 0 16,0-21-16,0 20 0,-21-20 15,0 21-15,0-21 0,0 20 0,0-20 16,0 21-16,0 0 0,0 0 0,0 42 31,0 0-31,-21 0 0,21 0 16,-21 0-16,21 22 0,0-22 0,0 21 15,0-21-15,-21 22 0,21-22 16,0 0-16,0 0 0,0 0 16,0 1-16,0-1 0,0 0 0,0-42 62,0 0-62,21 21 0,-21-22 0,0 1 16,21-21-16,0 21 0,-21 0 15,21-22-15,1 22 0,-22-21 0,21-1 16,0 22-16,0 0 0,0-21 0,-21 21 16,21 21-16,1-22 0,-1 22 15,-21 22 1,21-22-16,-21 21 0,0 0 0,0 21 16,0-21-16,21 1 0,-21-1 15,21 21-15,-21-21 0,0 0 16,0 1-16,21-1 0,-21 0 0,0 0 15,22-21-15,-22 21 0,21-21 47,-21-21-31,21 21-16,-21-21 0,21 0 0,-21 0 16,21-1-16,0-20 0,1 21 0,-1 0 15,0-22-15,0 22 0,21-21 16,-20 21-16,-1 0 0,42-43 15,-63 43-15,21 21 16,1 0-16,-1 0 31,-21 21-31,0 0 0,0 0 0,0 22 16,21-22-16,-21 0 0,0 21 16,0-20-16,0-1 0,0 0 0,0 21 15,0-21-15,21 1 0,-21-1 0,0 0 16,21-21-16,-21 21 0,21 0 15,1-21-15,-1 21 0,0-21 16,0 0-16,0 0 0,0 0 16,1 0-16,-1 0 0,0 0 15,0-21-15,0 21 0,22-21 16,-22 0-16,0 0 0,0 0 0,21-22 16,-20 22-16,-1-21 15,0-1-15,0 22 0,0-63 16,-21 41-16,0 22 0,0-21 0,0 21 15,0-1-15,0 1 0,0 0 0,-21 21 16,0 0 0,0 0-16,0 21 0,-1 0 15,1 1-15,0-1 0,0 21 0,21 0 16,-21-20-16,21 20 0,0-21 16,-21 43-16,21-22 0,0 0 15,0-21-15,0 1 16,21-1-16,0 0 0,0 0 15,0-21-15,0 0 0,1 0 16,-1 0-16,0 0 0,0 0 16,0 0-1,-21-21-15,0 0 0,0 0 16,0-1-16,-21 1 0,21 0 16</inkml:trace>
  <inkml:trace contextRef="#ctx0" brushRef="#br0" timeOffset="146748.29">1778 13780 0,'0'0'0,"21"0"0,-21-22 0,0 1 0,0 0 16,0 0-1,-21 21-15,0 0 0,0 0 0,-1 0 16,-20 0-16,21 0 0,-21 0 16,-1 0-16,1 0 0,0 21 0,-1 0 15,1 0-15,-22 22 0,22-22 16,0 21-16,21 1 0,-1-1 0,-20 21 16,42-20-16,-21-1 0,21 22 15,0-22-15,0 21 0,0-20 16,0-1-16,0 0 0,21 1 0,0-1 15,22-21-15,-1 0 0,43 1 16,-43-22-16,21 0 16,-20 0-16,20 0 0,-20-22 15,-1 1-15,0 0 0,1 0 0,-22 0 16,0 0-16,0-1 0,0 1 16,-21-21-16,0 21 0,0 0 0,0-1 15,-21 1-15,0 0 0,0 21 16,-22-21-16,22 0 0,-21 21 15,0 0-15,20 0 0,-20 0 0,21 0 16,-21 0-16,20 21 0,-20 0 0,21-21 16,0 21-16,0 0 0,-1 1 15,22-1-15,0 0 0,0 0 16,0 0-16,0 0 16,0 1-16,22-22 0,-22 21 15,21-21-15,0 0 0</inkml:trace>
  <inkml:trace contextRef="#ctx0" brushRef="#br0" timeOffset="146948.17">2159 14161 0,'0'0'0,"42"-22"15,-21 22-15,1 0 63,-1 0-48</inkml:trace>
  <inkml:trace contextRef="#ctx0" brushRef="#br0" timeOffset="147888.16">4741 13589 0,'0'0'0,"-21"21"31,0 0-31,0 1 0,0-1 0,-1 21 16,22-21-16,-21 22 0,0-1 15,-21 106 1,21-106-16,21 1 0,-22-22 16,1 21-16,21-21 0,-21 1 0,21-1 15,0 0-15,21-42 31,0 21-31,1-21 16,-1-1-16,0 1 0,0 0 16,0-21-16,0 21 0,1-1 15,-1-20-15,0 21 0,0 0 0,0 0 16,0 21-16,1-22 0,-1 22 0,0 0 16,0 0-16,0 0 0,0 22 15,1-1-15,20 21 0,-42-21 16,21 0-16,0 1 0,0-1 0,-21 0 15,22 0-15,-22 0 0,21 0 16,0 1-16,-21-1 0,21-21 0,0 21 16,0-21-16,1 0 15,-1 0-15,0 0 0,0 0 16,0 0-16,0-21 0,1 21 16,-1-21-16,0-1 0,0 1 15,-21 0-15,21 0 0,-21-21 0,0 20 16,0-20-16,0 0 0,0-43 15,-21 43-15,0-1 0,0 22 16,0-21-16,21 0 0,-22 20 0,1 1 16,0 21-16,0 0 15,0 0-15,0 21 16,21 1-16,0-1 0,0 0 16,0 0-16,0 0 0,21 0 15,21 1-15,-21-22 0,0 21 16,22-21-16,-1 0 0,-21 0 0</inkml:trace>
  <inkml:trace contextRef="#ctx0" brushRef="#br0" timeOffset="148398.21">6054 13568 0,'-22'0'16,"1"0"-16,0 21 15,21 0-15,-21 0 0,21 1 16,0-1-16,-21 21 0,21-21 16,-21 0-16,21 22 0,0-22 0,0 21 15,-22-21-15,22 22 0,-21-22 0,21 0 16,0 0-16,0 0 0,0 1 16,0 20-16,0-21 15,0-42 16,0 0-31,0 0 0,0-1 16,0 1-16,0 0 0,21 0 0,-21-21 16,22 20-16,-1-20 15,-21 0-15,21-1 0,-21 1 0,21 0 0,0 21 16,0-22-16,1 1 0,-1 21 16,0 0-16,0-1 0,21 1 15,-20 21-15,-1 0 0,21 0 0,-21 0 16,0 21-16,22 1 0,-22-1 0,0 0 15,0 21-15,0 1 0,-21-22 16,0 21-16,0 0 0,0 1 0,0-22 16,0 21-16,0 1 0,0-22 0,0 0 15,0 0-15,0 0 0,0 0 16,0 1-16,0-1 16,-21-21-1,0 0-15,0 0 16,0-21-16,0-1 15,-1 22-15</inkml:trace>
  <inkml:trace contextRef="#ctx0" brushRef="#br0" timeOffset="148572.1">5863 13864 0,'21'0'31,"0"0"-31,1-21 0,-1 21 0,0 0 16,0 0-16,0-21 0,22 21 15,-22 0-15,21 0 0,-21-21 0,22 0 16,-1 21-16,0-22 0,1 22 0,-22-21 16,21 21-16,0-21 0,1 21 15,-1-21-15,0 21 0</inkml:trace>
  <inkml:trace contextRef="#ctx0" brushRef="#br0" timeOffset="148853.95">6858 13526 0,'0'0'0,"21"0"0,-21 21 32,0 0-32,0 0 0,0 0 15,0 0-15,0 1 0,0 20 0,0-21 16,0 21-16,0-20 0,0 20 0,0-21 16,0 21-16,0-20 0,0-1 15,0 21-15,0-21 0,0 22 16,0-22-16,0 0 0,0 0 15,21 0 1,0-21 0,-21-21-16,0 0 15,0 0-15,0 0 0,0-1 16,0 1-16,0-42 16</inkml:trace>
  <inkml:trace contextRef="#ctx0" brushRef="#br0" timeOffset="149083.81">6879 13780 0,'0'-85'16,"0"-21"-1,0 297-15,0-403 0,0 170 0,0 20 0,0 1 16,42 0-16,-20 0 0,-1 0 0,21 0 16,0 21-16,22-22 15,42 22-15,-85 0 16,21 0-16,-21 22 0,-21-1 16,0 0-16,0 0 15,0 0-15,0 0 0,-21 1 0,0-1 16,0 0-16,0 0 0,0 0 0,-22 0 15,22 1-15,0-22 0,0 21 16,0 0-16,-1-21 0,1 21 16</inkml:trace>
  <inkml:trace contextRef="#ctx0" brushRef="#br0" timeOffset="149813.4">8170 13293 0,'0'0'0,"0"-21"0,0-1 47,21 22-47,1-21 16,-1 21-16,0 0 0,21 0 16,-21-21-16,1 21 0,20-21 0,-21 21 15,21 0-15,1 0 0,20-21 16,-20 21-16,-22 0 0,0 0 15,21 0-15,-21 0 0,1 0 16,-1 0 0,-21 21 46,-21-21 16,-1 0-62,1 0 46,0 0-46,0 0 0</inkml:trace>
  <inkml:trace contextRef="#ctx0" brushRef="#br0" timeOffset="150404.23">8424 13187 0,'-21'0'31,"0"0"-31,0 0 16,0 0-16,-1 0 15,22 21-15,-21-21 16,0 21-16,0 0 16,21 1-16,0 20 0,-21-21 15,21 21-15,0 1 0,0 20 0,-21-20 16,21 20-16,0-21 0,0 22 15,0-1-15,0-20 0,0-1 0,0 22 16,-22-22-16,22-21 0,0 21 16,0 1-16,0-22 0,0 21 0,0-21 15,-21 1-15,21-1 0,0 0 16,0-42 15,0 0-15,0-1-16,0 1 0,0 0 0,0 0 15,0-21-15,0-1 0,0 22 0</inkml:trace>
  <inkml:trace contextRef="#ctx0" brushRef="#br0" timeOffset="150725.57">8255 13441 0,'0'0'0,"0"-21"0,0 0 16,21-1-16,0-41 15,0 63-15,1-21 16,-1 21-16,0 0 0,0-21 0,0 21 15,0 0-15,1 0 0,41 0 16,-42 0-16,22 0 0,-22 21 16,21 0-16,-21 0 0,0 0 15,22 22-15,-43-1 0,0 0 16,0-21-16,0 22 0,-21-22 0,-1 21 16,1 1-16,-21-22 0,0 0 15,-85 64-15,84-64 16,22 0-16,-21-21 0,21 21 0,-1-21 15,1 0-15,0 0 0,0 0 16,21-21 15,21 0-15,0 21-16,0 0 0,1-21 16</inkml:trace>
  <inkml:trace contextRef="#ctx0" brushRef="#br0" timeOffset="151782.07">9186 13843 0,'0'-21'0,"0"42"0,0-63 16,0 21-16,0-1 15,0 1-15,0 0 16,0 0-16,0 0 0,0 0 0,0-1 16,-21 1-16,21 0 0,-21 21 15,0 0-15,0 0 0,-1 0 16,1 0-16,0 0 0,0 21 16,0 22-16,0-22 0,-1 0 15,1 21-15,21-21 0,-21 22 0,0-22 16,21 21-16,0-21 0,0 1 15,-21 20-15,21-21 0,0 0 0,0 0 16,0 1-16,21-22 16,0 0-16,0 0 15,0 0-15,1 0 0,-1-22 16,0 22-16,0-21 0,0 0 16,-21 0-16,21 0 0,1 0 0,-1-1 15,-21 1-15,0 0 0,0-21 0,21 21 16,-21-1-16,0 1 0,0 0 15,0 0-15,0 0 16,0 42 0,0 0-16,0 0 15,0 0-15,0 1 0,0-1 16,0 0-16,0 0 0,0 21 0,0-20 16,0-1-16,0 0 0,21 0 15,-21 0-15,0 0 0,21-21 16,0 0-16,1 0 0,-1 0 15,0 0-15,0 0 16,0 0-16,0-21 0,1 0 0,-1 21 16,-21-21-16,21 0 0,0 0 0,0-22 15,0 22-15,-21-21 0,22-1 16,-1 1-16,-21 0 0,0-1 0,21-41 16,0 20-16,-21 22 0,0 0 15,0-1-15,21 1 0,-21 21 16,21-22-16,-21 22 15,0 0-15,0 0 0,0 0 0,0 42 32,0 0-32,0 0 15,0 22-15,0-1 0,0-21 0,0 21 16,0 1-16,0-1 0,0 0 16,0 1-16,-21-1 0,21 0 15,0 1-15,0-1 0,0 0 0,0-20 16,0-1-16,0 21 0,0-21 0,0 0 15,0 1-15,0-1 16,21-21-16,1 0 16,-1 0-16,0 0 0,0 0 15,0 0-15,0 0 0,-21-21 16,22 21-16,20-43 0,-21 22 16,-21 0-16,21 0 0,-21 0 0,21-1 15,-21 1-15,0 0 0,0 0 16,0 0-16,22 0 0,-22 42 31,0 0-31,0 0 16,0 0-16,0 0 15,0 1-15,0-1 0,0 0 0,0 0 0,0 0 16,0 0 0,0 1-16,21-22 0,0 0 31,-21-22-31,0 1 15,0 0-15</inkml:trace>
  <inkml:trace contextRef="#ctx0" brushRef="#br0" timeOffset="151963.96">9906 13420 0,'0'0'0,"-21"0"16,21 21 46,0 0-46</inkml:trace>
  <inkml:trace contextRef="#ctx0" brushRef="#br0" timeOffset="152439.68">10139 13568 0,'0'0'0,"0"21"0,0 0 16,0 0-16,0 1 0,0-1 16,0 0-16,0 0 15,0 0-15,-21 0 0,21 1 0,-22-1 16,22 0-16,0 0 0,0 0 15,0 0-15,-21-21 0,21 22 16,0-1-16,0-42 47,0-1-31,0 1-16,0 0 0,0 0 15,21 0-15,-21 0 0,0-22 0,22 22 16,-1 0-16,0 0 0,-21-22 15,21 22-15,0 0 0,0 21 0,-21-21 16,22 0-16,-1 21 0,0 0 0,0 0 16,-21 21-16,21 0 15,-21 0-15,21 0 0,-21 1 0,0-1 16,0 21-16,0-21 0,0 0 0,0 1 16,0 20-16,0-21 0,0 0 15,22 0-15,-22 1 0,0-1 16,21 0-1,0-21-15,0 0 16,0 0-16,0 0 16,1-21-16,-1 21 0,0-21 15</inkml:trace>
  <inkml:trace contextRef="#ctx0" brushRef="#br0" timeOffset="154348.1">10901 13547 0,'0'0'0,"0"-43"16,0 22-16,-21 0 15,-1 21 1,1 0-16,0 0 16,0 21-16,0 0 15,0 1-15,-22 20 0,43 0 16,-21-21-16,21 1 0,-21 20 0,0-21 15,21 21-15,0-20 0,0-1 0,-21 0 16,21 0-16,0 0 0,0 0 0,0 1 16,0-1-16,21 0 15,0-21-15,0 0 16,0 0-16,0 0 0,1 0 16,20-21-16,-21 0 0,0 21 15,0-22-15,1 1 0,-1 0 16,0-21-16,0 21 0,0-22 0,0 22 15,1-21-15,-1-1 0,0-20 0,0-22 16,0 22-16,0 20 16,-21-20-16,22 21 0,-1-1 0,-21-63 15,21 64-15,-21 21 0,21-21 16,-21 20-16,0 1 16,0 42-1,-21 1-15,0-1 0,0 0 16,21 21-16,0 1 15,-22-22-15,1 21 0,21 0 0,-21 1 16,21 20-16,0-20 0,0-1 0,-21 0 16,21 1-16,0-1 0,0 0 15,0 1-15,0-1 0,0-21 0,0 21 16,0-20-16,0-1 0,21 0 0,-21 0 16,21 0-16,0-21 0,1 21 0,-1-21 15,0 0-15,0 0 16,0 0-16,22 0 0,-22 0 0,0-21 15,21 0-15,-21 0 0,22 0 0,-22 0 16,0-1-16,21-20 0,-20 21 16,-1-21-16,0-1 0,-21 22 15,0-21-15,21-1 0,-21 22 0,0 0 16,0 0-16,0 0 0,-21 21 16,0 0-16,0 0 0,-1 0 15,1 0-15,0 21 16,21 0-16,0 0 15,0 0-15,0 1 0,0-1 0,0 0 16,21 0-16,0 0 0,-21 22 0,22-22 16,-1 0-16,0 0 0,-21 0 15,21-21-15,0 21 0,0 1 16,-21-1-16,22-21 0,-1 21 0,0-21 16,0 21-16,0-21 0,0 0 15,1 0-15,-1 0 16,0 0-16,0 0 0,0-21 15,0 21-15,1-21 0,-1 0 0,0-1 16,0 1-16,0 0 0,0 0 16,1-21-16,-1 20 0,0 1 0,21-42 15,-21 42-15,1-1 0,-1 22 16,-21-21-16,21 21 0,-21-21 0,0 42 31,0 0-31,0 1 16,0-1-16,-21 0 0,21 0 15,0 21-15,0-20 0,0-1 16,0 0-16,0 0 0,0 0 0,21 0 16,-21 1-16,42-1 0,-21 0 15,1 0-15,-1-21 0,0 0 16,0 21-16,0-21 0,0 0 0,1 0 16,-1 0-16,0 0 0,0 0 15,0-21-15,-21 0 0,0 0 16,21 0-16,-21-1 0,0 1 15,0 0-15,0-21 0,-21-22 16,21 43-16,-21-21 0,0-1 16,0 22-16,0 0 0,-1 0 15,1 0-15,0 21 0,0-21 0,0 21 16,0 0-16,42 0 47,0 0-47,0 0 0,0 0 15,0 0-15,22 0 0,-22 0 0,21 0 16,-21 0-16,22 0 0,-22 0 16,21 0-16,-21 0 0,1 0 0,20 0 15,-21 0-15,0 0 0,0 0 0,1 21 16,-1-21-16,0 21 16,0-21-16,-21 21 0,21 0 0,-21 0 15,0 1-15,0-1 0,0 0 0,0 0 16,0 0-16,0 0 0,0 1 15,0-1-15,0 0 0,0 21 16,0-21-16,0 1 16,0-44 31,0 1-47,21 0 15,1 0-15,-22 0 16,21 0-16,0-22 0,-21 22 15,21-21-15,0 21 0,0-22 0,1 22 16,-1 0-16,-21 0 0,21 0 0,0-1 16,0 1-16,0 21 15,1 0-15,-1 0 0,0 0 0,0 0 16,0 21-16,-21 1 16,0-1-16,21 0 0,1 21 15,-22-21-15,0 22 0,0-22 0,0 0 16,21 0-16,-21 0 0,0 1 15,0-1-15,0 0 0,0 0 0,0 0 16,21-21 15,0-21-15,0 0-16,0 0 16,1-22-16,-1 22 0,0 0 15,0 0-15,0-21 0,0 20 0,1-20 16,20-21-16,0 41 15,-21 1-15,1 0 0,-1 0 0,0 21 16,0 0-16,0 0 0,0 0 16,-21 21-1,22 0-15,-22 0 0,0 22 16,0-22-16,0 21 0,0-21 0,0 22 16,0-22-16,0 0 0,0 21 15,21-20-15,0-1 0,0 0 0,0-21 16,0 21-16,1-21 0,-1 0 0,0 21 15,21-21-15,-21 0 0,1 0 0,-1 0 16,0 0-16,0-21 0,0 21 16,0-21-16,1 21 0,-1-21 0,0-22 15,-21 22-15,0 0 0,0 0 16,0 0-16,0 0 16</inkml:trace>
  <inkml:trace contextRef="#ctx0" brushRef="#br0" timeOffset="156337.66">1270 15812 0,'-42'-22'16,"42"1"-16,-22 21 15,1 0 1,21-21-1,0 42 1,0 0 0,0 1-16,0-1 15,0 0-15,0 0 16,21-21-16,1 21 0,-1-21 0,0 0 16,0 0-16,21 0 0,-20 0 15,-1 0-15,21 0 0,-21-21 0,22 21 16,-1-21-16,-21 0 0,21 21 15,-20-21-15,-1-1 0,21 1 16,-21 21-16,-21-21 0,21 0 16,-21 0-16,0 0 0,0-1 15,0 1-15,0 0 16,0 0-16,-21 21 31,21-21-31,0 42 16,0 0-16,-21 0 15,21 0-15,0 22 0,0-22 0,0 21 16,0-21-16,0 22 0,0-1 16,-21 0-16,21 1 0,0-22 0,0 21 15,0 1-15,0-1 16,0 0-16,0-21 0,0 22 0,0-22 16,0 21-16,0-21 0,0 1 15,0-1-15,0 0 0,0 0 0,21 0 16,-21 0-1,0 1-15,-21-22 47,0 0-47,21-22 16,0 1-16</inkml:trace>
  <inkml:trace contextRef="#ctx0" brushRef="#br0" timeOffset="156603.51">1228 16214 0,'21'-21'16,"0"21"-16,0 0 15,0 0-15,0-22 16,22 22-16,-22 0 0,21-21 0,1 21 0,-1-21 15,0 0-15,1 21 0,-1 0 16,0-21-16,1 21 0,-22 0 16,21 0-16,-21 0 0,0 0 15,1 0-15,-1-21 0</inkml:trace>
  <inkml:trace contextRef="#ctx0" brushRef="#br0" timeOffset="156956.35">2328 16002 0,'21'0'0,"1"0"16,-1 0-16,0-21 16,0 21-16,-21-21 0,21 0 15,-21-1 1,0 1-16,-21 21 31,0 0-31,0 0 31,21 21-31,-21-21 0,21 22 0,0-1 16,0 0 0</inkml:trace>
  <inkml:trace contextRef="#ctx0" brushRef="#br0" timeOffset="158346.13">5186 15346 0,'0'0'0,"0"-21"0,0 0 0,0-1 15,0 1-15,0 0 0,0 0 0,0 0 16,0-22-16,-21 22 0,21 0 16,0 0-16,0 0 0,-22 0 0,22-1 15,-21 22 1,0 0-16,0 0 16,0 43-16,0-22 0,-1 21 15,1-21-15,0 43 0,-42 84 16,41-84-16,-20-1 15,21-21-15,-21 22 0,-1-1 16,22 1-16,-21-22 0,-1 22 0,1-22 16,0 22-16,-1-22 0,1 21 15,0-20-15,-1-1 0,1-21 16,0 22-16,21-22 0,-22 21 0,22-21 16,-21-21-16,21 21 0,-22 1 15,22-22-15,0 0 0,0 0 0,-22 0 16,22 0-16,0-22 0,0 1 15,0 0-15,0 0 0,-1 0 0,1-22 16,0 1-16,21 21 0,0-21 0,0-1 16,0 1-16,0 0 0,0-1 15,0 1-15,0 0 0,0 20 0,0-20 16,0 21-16,21 0 16,0 0-16,-21-1 0,22 22 15,-1-21-15,0 21 0,0 21 16,0 1-16,-21-1 15,21 0-15,1 0 0,-1 21 0,-21 1 16,21-22-16,0 21 0,0 1 16,0-1-16,-21 0 0,22-21 0,-1 22 15,21-22-15,-21 21 0,0-21 16,22 1-16,-22-1 0,0-21 0,85 21 16,-64-21-1,1 0-15,-22 0 0,21 0 16,0 0-16,1-21 0,-1 0 0,0-1 15,1 1-15,-22 0 0,21 0 16,-21-21-16,22 20 0,-22-20 0,0 21 16,-21 0-16,0 0 0,21-22 0,-21 22 15,21 0-15,-21 0 16,0 0-16,0 42 31,0 0-15,0 0-16,0 0 0,0 22 0,0-22 15,0 21-15,0-21 0,0 22 16,0-22-16,0 0 0,0 0 0,22 43 16,-1-64-1,-21 21-15,21 0 0,0-21 0,0 0 16,-21 21-16,21-21 0,1 0 0,-1 0 16,0 0-16,0 0 0,0 0 15,0-21-15,1 0 0,-1 21 0,0-21 16,21-22-1,1 1-15,-43 21 0,0-22 0,0 22 16,0-21-16,0 21 0,0-22 0,0 1 16,0 21-16,0 0 0,-22 0 15,1-1-15,0 1 0,0 0 16,0 21-16,0 0 0,-1 0 0,1 0 16,0 0-16,-42 0 15,41 0-15,1 21 0,0 0 16,0 1-16,21-1 0,-21 0 15,21 0-15,0 0 0,0 0 0,0 1 16,0-1-16,0 0 16,0 0-16,0 0 0,21-21 0,0 21 15,0-21-15,0 0 0,1 0 0,-1 0 16,21 0-16,0 0 0</inkml:trace>
  <inkml:trace contextRef="#ctx0" brushRef="#br0" timeOffset="158683.94">6138 15706 0,'-21'0'15,"0"0"-15,0 0 0,0 0 16,-1 21-16,1 0 0,0-21 15,-21 21-15,21-21 0,-1 21 16,1 1-16,-21 20 0,21-21 0,0 0 16,-1 22-16,1-22 0,21 0 15,0 21-15,0-21 0,0 1 0,0 20 16,0-21-16,0 0 0,0 0 16,21-21-16,1 22 0,-1-1 0,42 0 15,-42-21-15,22 0 0,-22 0 16,21 0-16,-21 0 0,1 0 15,20 0-15,-21 0 0,21 0 0,-20 0 16,20 0-16,-21-21 0,21 21 16,-20-21-16</inkml:trace>
  <inkml:trace contextRef="#ctx0" brushRef="#br0" timeOffset="159183.65">6752 15790 0,'0'0'15,"0"-21"-15,0 0 0,-21 0 16,0 21 0,0 0-16,-1 0 0,1 0 15,0 21-15,0-21 0,0 21 0,-22 0 16,22 1-16,0-1 0,0 21 16,0-21-16,0 22 0,-1-22 0,22 0 15,-21 42-15,21-20 16,0-22-16,0 0 0,0 0 15,0 0-15,21-21 16,1 0 0,-1 0-16,0 0 0,0 0 15,0-21-15,0 0 0,1 21 0,-1-21 16,0 0-16,0-22 0,0 22 16,-21-21-16,21 21 0,1-22 0,-1 22 15,0-21-15,-21 21 0,0 0 0,21-1 16,-21 1-16,21 0 0,-21 42 47,-21 0-47,21 1 0,-21-1 15,21 21-15,0-21 0,0 0 0,0 22 16,0-22-16,0 0 0,0 0 16,0 0-16,0 22 0,0-22 15,21 0-15,0-21 0,0 21 0,1-21 16,-1 0-16,0 0 15,0 0-15,0 0 0,0-21 16,-21 0-16,22 0 0,-1 0 16,-21-1-16</inkml:trace>
  <inkml:trace contextRef="#ctx0" brushRef="#br0" timeOffset="159529.76">7302 15134 0,'0'0'0,"0"-21"0,0 0 0,0 0 0,22 0 16,-22-1-16,0 1 0,0 0 15,0 42 17,0 0-32,0 1 0,0 20 15,-22 0-15,22 1 0,0-1 16,0 21-16,-21-20 0,21 20 0,-21-20 15,0 20-15,21-21 0,0 1 16,0 20-16,-21-20 0,21-1 0,0 0 16,0-21-16,0 64 15,0-43-15,0-20 0,0-1 16,0 0-16,0 0 0,21-42 47,-21 0-47,21 0 0,0-1 15,0 1-15</inkml:trace>
  <inkml:trace contextRef="#ctx0" brushRef="#br0" timeOffset="159935.54">7493 15579 0,'0'21'31,"0"0"-31,0 0 0,0 0 15,0 1-15,0-1 16,0 0-16,-21 0 0,21 0 0,0 0 16,0 1-16,0-1 0,0 0 15,0 0-15,0 0 0,0 0 16,0 1-16,21-22 0,-21 21 16,21-21-16,0 0 0,0 0 15,1 0-15,-1 0 0,0 0 0,0-21 16,0-1-16,0 1 0,1 0 15,-1 0-15,0 0 0,0 0 0,-21-1 16,0 1-16,0 0 0,0 0 0,0 0 16,0 0-16,0-1 0,0 1 0,0 0 15,-21 21-15,0-21 16,0 21-16,-1 0 0,1 0 16,0 0-16,0 0 0,0 0 15,0 0-15,-1 0 16,1 0 31</inkml:trace>
  <inkml:trace contextRef="#ctx0" brushRef="#br0" timeOffset="160152.41">6921 15494 0,'22'0'16,"-1"0"-16,0 0 16,0 0-16,0 0 0,22 0 15,-22-21-15,21 21 0,0-21 0,-20 21 16,20 0-16,-21 0 0,21 0 0,1-21 15,-43-1-15</inkml:trace>
  <inkml:trace contextRef="#ctx0" brushRef="#br0" timeOffset="160232.37">7599 15388 0,'0'0'31,"21"0"1,0 0-32</inkml:trace>
  <inkml:trace contextRef="#ctx0" brushRef="#br0" timeOffset="160832.21">7937 15558 0,'0'0'0,"0"-22"32,0 1-17,0 0-15,22 0 16,-1 21-16,0-21 0,0 21 16,0 0-16,0 0 15,1 0-15,-1 0 16,0 0-16,-21 21 0,21-21 15,-21 21-15,21 0 0,-21 0 0,0 1 16,21-1-16,-21 0 0,22 0 16,-22 0-16,0 22 0,0-22 15,0 0-15,0 0 0,0 0 0,0 0 16,0 1-16,0-1 0,0 0 0,0 0 16,-22 0-16,22 0 0,0 1 15,-21-22-15,21-22 47,0 1-47,0 0 16,0 0-16,0 0 0,0 0 15,21-1-15,-21 1 0,22 0 0,-1-21 16,-21 21-16,21-1 0,0 1 16,-21 0-16,21 0 0,0 0 15,1 0-15,-22-1 0,21 1 0,-21 0 16,21 21-16,-21-21 0,21 21 15,0 0 1,0 0 0,1 0-1</inkml:trace>
  <inkml:trace contextRef="#ctx0" brushRef="#br0" timeOffset="161398.41">8975 15473 0,'0'42'16,"21"-42"-1,0 0 16,-21-21-31,0 0 0,-21 21 32,0 0-32,-1 0 0,1 0 15,0 0-15,0 0 0,0 0 0,0 21 16,-22-21-16,22 21 0,0 0 16,0 1-16,0-22 0,-1 21 0,1 0 15,21 0-15,0 0 0,0 0 16,0 1-16,0-1 0,0 0 15,21-21-15,1 21 16,-1-21-16,0 0 0,0 21 16,0-21-16,22 0 0,-22 0 0,0 0 15,21 0-15,-21 0 0,1 21 16,-1-21-16,0 0 0,0 0 16,-21 22-16,21-22 0,-21 21 15,0 0 1,0 0-16,-21-21 15,0 21-15,0 0 0,0-21 0,-1 22 16,1-22-16,0 0 0,0 21 0,-21-21 16,20 0-16,1 0 0,21 21 15,-21-21-15,0 0 0,0 0 0,0 0 16,-1 0-16,1 0 16,0-21-1,0 21-15,0-21 16,0-1-1</inkml:trace>
  <inkml:trace contextRef="#ctx0" brushRef="#br0" timeOffset="161937.1">7091 15621 0,'-21'-21'32,"42"21"15,0 0-47,21-21 15,-21 21-15,22-21 0,-22 21 16,21-22-16,1 22 0,-1-21 15,-21 0-15,21 21 0,1-21 0,-1 21 16,0-21-16,-20 21 0,20 0 16,-42-21-16</inkml:trace>
  <inkml:trace contextRef="#ctx0" brushRef="#br0" timeOffset="162028.06">7683 15409 0,'-21'0'16,"42"0"-16,-63 0 0,21 0 0,0 0 15,0 0-15,-1 0 0,1 0 16,0 0-16,0 0 0,0 0 15,-22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4:48:42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381 0,'0'0'0,"0"-21"16,0 0-1,0 0 1,0-1 0,0 1-16,0 0 15,0 0-15,-21 21 16,21-21-1,0 42 17,21 0-17,-21 0 1,22 0-16,-22 1 0,21-1 16,0 0-16,-21 0 0,21 0 15,0 0-15,-21 22 0,21-1 0,1-21 16,-1 22-16,0-1 0,0 0 15,0 1-15,0-1 0,-21 21 16,22-20-16,-1-1 0,0 0 16,-21 1-16,21-22 0,-21 21 0,21-21 15,0 22-15,-21-22 0,0 0 16,22 21-16,-1-20 0,-21-1 16,0 0-16,21-21 15,-21-21 32,0 0-47,0-1 0,0 1 16,0 0-16</inkml:trace>
  <inkml:trace contextRef="#ctx0" brushRef="#br0" timeOffset="482.72">3683 233 0,'0'-21'0,"-21"42"63,0 0-63,-1 0 0,22 0 0,-21 1 15,-21 20-15,21 0 16,0 1-16,-22-1 0,22 0 0,-21 22 15,-1-1-15,1-20 0,0 20 16,-1 1-16,-20 20 0,21-20 0,-1-1 16,1-20-16,0 20 0,-1-21 15,1 1-15,21-1 0,0 0 0,-22-20 16,43-1-16,-21 0 0,21 0 16,-21 0-16,21 0 15,21-21 16,-21-21-31,21 21 16</inkml:trace>
  <inkml:trace contextRef="#ctx0" brushRef="#br0" timeOffset="956.45">3789 1016 0,'0'0'0,"0"-21"16,0 0-1,0 42 17,0 0-32,0 21 15,0-20-15,0 20 0,0-21 0,0 21 16,0 1-16,0-1 0,0 0 16,-21 1-16,21 20 0,0-20 0,0 20 15,-22-21-15,22 22 0,-21-1 16,21 1-16,-21-22 0,21 22 15,0-1-15,0-20 0,0-1 0,0 21 16,0-20-16,-21-22 0,21 21 16,0 22-16,0-43 0,0 0 15,0 0-15,0 0 0,0 1 16,0-1-16,0-42 31,0-1-31,0 1 0,0 0 16,0 0-16,0-21 0</inkml:trace>
  <inkml:trace contextRef="#ctx0" brushRef="#br0" timeOffset="1350.23">3768 1143 0,'0'-21'0,"0"42"0,-22-63 0,22 21 15,0-1-15,0 1 0,0 0 0,0 0 16,0 0-16,22-22 16,-1 22-16,-21 0 0,21 21 0,0-21 15,0 21-15,0-21 0,1 21 16,-1-21-16,21 21 0,-21 0 16,0 0-16,1 0 0,20 0 0,-21 21 15,0 0-15,0 0 0,-21 0 16,0 0-16,22 22 0,-22-1 15,0-21-15,0 22 0,-22-1 0,1 0 16,0-21-16,0 22 0,0-22 16,-22 21-16,22-21 0,-21 22 15,0-22-15,20 0 16,1-21-16,0 0 0,42-21 47,0 0-32,1 21-15</inkml:trace>
  <inkml:trace contextRef="#ctx0" brushRef="#br0" timeOffset="2019.85">4805 931 0,'0'0'0,"0"-42"15,0 21 1,0 0-16,0 0 0,-21-1 15,-1 22-15,1 0 0,0 0 16,0 0-16,0 0 0,0 0 16,-22 22-16,22-22 15,0 21-15,-21 21 0,20-21 0,1 0 0,0 22 16,-21-22-16,21 21 0,-1 1 16,22-22-16,0 21 0,-21 0 15,21-20-15,0-1 0,0 21 16,0-21-16,0 0 0,0 1 15,21-1-15,1-21 0,-1 0 16,0 21-16,0-21 0,21 0 16,-20 0-16,-1 0 0,0-21 0,0 21 15,0-21-15,0-1 0,1 1 16,-1 0-16,0 0 0,0 0 0,0 0 16,0-22-16,-21 22 0,0-21 15,22-1-15,-22 22 0,21-21 0,-21 0 16,0 20-16,0-20 0,0 21 15,0 0-15,0 0 16,0 42 0,0 0-1,0 0-15,0 0 0,0 22 16,0-22-16,0 21 0,0 0 0,0-20 16,0 20-16,0 0 0,0-21 15,0 22-15,0-22 0,0 0 0,0 0 16,0 0-16,0 1 0,0-1 0,21 0 15,0-21-15,0 0 16,0 0-16,1 0 0,-1 0 16,0-21-16,0 0 15,0 21-15,0-22 0</inkml:trace>
  <inkml:trace contextRef="#ctx0" brushRef="#br0" timeOffset="2349.66">5249 381 0,'0'21'0,"-21"0"15,21 22-15,0-22 16,0 0-16,0 21 0,0 1 0,0-1 15,0 0-15,0 1 0,0-1 16,0 22-16,0-22 0,0 0 0,0 1 16,0-1-16,0 0 0,0 1 15,0-1-15,0-21 0,0 21 16,0 1-16,0-22 16,0 0-16,0-42 31,0 0-16,0 0-15</inkml:trace>
  <inkml:trace contextRef="#ctx0" brushRef="#br0" timeOffset="2936.83">5546 339 0,'0'21'16,"0"0"-16,0 21 0,0-20 15,0 20-15,0-21 0,0 21 0,0 1 16,-22-1-16,22 22 16,0-22-16,0 0 0,0 1 0,0-1 15,-21 21-15,21-20 0,0-22 16,0 21-16,0 1 0,0-22 0,0 21 15,0-21-15,0 0 0,0 1 0,0-1 16,0 0-16,0 0 16,0-42 15,0 0-15,0 0-1,0-1-15,0-20 0,0 21 0,0 0 16,0 0-16,0-22 0,0 22 0,0-21 15,21 21-15,1-1 0,-22 1 16,21 0-16,0 0 0,0 0 0,-21 0 16,21-1-16,0 22 0,1 0 15,-1 0-15,0 0 0,0 0 0,0 0 16,0 0-16,1 22 0,-1-1 16,0 0-16,-21 0 0,0 21 0,21-20 15,-21 20-15,0-21 0,0 21 16,0-20-16,0-1 0,0 21 0,0-21 15,0 0-15,0 1 0,0-1 16,0 0-16,0 0 16,-21-21-16,21 21 15,-21-21 1,21-21 0,-21 0-16,21 0 0,0 0 15,0-1-15</inkml:trace>
  <inkml:trace contextRef="#ctx0" brushRef="#br0" timeOffset="4015.18">4974 720 0,'0'0'0,"0"21"15,21-21 17,0 0-32,22 0 15,-22 0-15,0 0 0,21 0 16,-20 0-16,20 0 0,0 0 0,1 0 16,-22 0-16,21-21 0,0 21 15,-20 0-15,20 0 0,-21 0 0,0 0 16,0 0-16,1 0 15,-1 0 1,0 0 0,0 0-16,0 0 15</inkml:trace>
  <inkml:trace contextRef="#ctx0" brushRef="#br0" timeOffset="5604.46">7133 402 0,'0'-21'0,"0"0"15,-21 0-15,21 0 16,0-1-16,-21 22 0,21-21 16,0 42 15,0 1-31,0 20 16,0 0-16,0-21 0,0 22 0,0 20 15,0-20-15,0-1 0,0 21 16,0-20-16,0 20 0,0-20 15,0 20-15,0-21 0,0 22 0,0-22 16,0 1-16,0-1 0,0 0 16,0 1-16,0-1 0,0 0 15,0-21-15,0 1 0,0-1 16,0-42 15,0-1-15,0 1-16,0 0 0,0 0 0,0 0 15,0 0-15,0-22 0,0 1 16,0 21-16,0-22 0,21 1 16,0 21-16,0-21 0,0 20 15,1 1-15,-1 0 0,63-42 16,-41 63-16,-22 0 16,21 0-16,1 0 0,-22 0 0,21 21 15,-21 0-15,22 0 0,-22 21 16,0-20-16,0 41 0,-21-21 15,0-20-15,0 20 0,0-21 0,-21 21 16,0-20-16,0 20 0,-1-21 16,-20 0-16,21 0 0,0 1 0,-22-1 15,22 0-15,0-21 0,0 21 16,0-21-16,0 0 0,-1 0 16,22-21 15,0 0-31,0 0 15,0-1-15,22 22 0,-1-21 16</inkml:trace>
  <inkml:trace contextRef="#ctx0" brushRef="#br0" timeOffset="6309.25">8022 910 0,'21'-21'16,"-21"42"31,-21 0-47,21 1 0,-21-1 0,0 0 15,21 21-15,0-21 0,0 1 16,0 20-16,0-21 0,0 21 16,0-20-16,0-1 0,0 0 0,0 0 15,0 0-15,0 0 0,0 1 0,21-22 16,0 0-16,0 0 0,0 0 15,22 0-15,-22 0 16,0 0-16,0-22 0,0 1 0,1 0 16,-1 0-16,0 0 0,0 0 15,0-22-15,0 22 0,-21-21 0,0-1 16,22 22-16,-22-21 0,21 0 0,-21 20 16,0 1-16,0-21 0,0 21 15,0 0-15,0-1 0,21 22 16,-21 22-1,0-1-15,0 0 16,0 21-16,0-21 0,0 22 16,0-1-16,0 0 0,0 1 0,0-1 15,0 0-15,0 1 0,0-1 16,0 22-16,0-22 0,0 0 16,0 22-16,0-1 0,0 1 0,-21-22 15,21 22-15,0-1 0,0 1 16,-21-1-16,21 1 0,0-1 0,0-21 15,-22 1-15,22-1 0,0 0 0,0 1 16,0-1-16,0 0 0,0-20 16,0-1-16,0 21 0,0-21 0,0 0 15,0 1-15,0-1 0,-21-21 32,0 0-32,0 0 0,21-21 0,-21-1 15,0 1-15,21-21 0,-22 21 0,22-22 16,0 1-16,-21 0 15,21-1-15,0-20 0,0 21 0,0-22 16,0 1-16,0 20 0,0-20 0,21 20 16,1-20-16,-22 21 0,21-1 15,21 1-15,-21 0 0,22-43 16,-22 64-16,21-22 0,-21 22 16,0 0-16,1 0 0,20-21 15,-21 20-15</inkml:trace>
  <inkml:trace contextRef="#ctx0" brushRef="#br0" timeOffset="7030.85">9991 423 0,'0'0'0,"-43"0"0,22 0 16,-21-21-16,21 21 0,-22 0 15,22 0-15,0-21 0,0 21 16,0 0-16,-1 0 0,44 0 31,-1 0-31,21 0 0,0 0 16,1 0-16,20 0 0,1 0 16,-1-21-16,1 21 0,20 0 0,-20 0 15,21 0-15,-22 0 0,22 0 0,-22 0 16,-20 0-16,20 0 0,-21 0 15,-20 0-15,20 0 0,-42 21 16,-21-21 0,0 21-16,-1-21 15,-20 0-15,21 0 16,-21 0-16</inkml:trace>
  <inkml:trace contextRef="#ctx0" brushRef="#br0" timeOffset="7315.66">10266 445 0,'0'21'31,"0"0"-31,0 0 16,0 0-16,0 22 0,0-22 0,0 21 15,0 0-15,0 1 0,0 20 16,0-20-16,0 20 0,0-21 15,0 22-15,-21-22 0,-1 1 0,22 20 16,-21-21-16,0-20 0,21 20 16,-21-21-16,21 21 0,-21-20 0,21-1 15,0 0-15,0 0 0,-21-21 16,21-21 15,0 0-31,21 0 0</inkml:trace>
  <inkml:trace contextRef="#ctx0" brushRef="#br0" timeOffset="7797.92">10520 931 0,'0'-21'16,"0"0"-16,0 0 16,21 0-16,0 21 15,0 0-15,0 0 0,1 0 16,-1 0-16,0 0 0,21 0 16,-21 21-16,1 0 15,20 0-15,-21 22 0,0-22 0,-21 21 16,21 0-16,-21 1 0,0-22 0,0 21 15,0 1-15,0-22 0,0 21 16,-21-21-16,21 22 0,-21-22 0,0 0 16,0 0-16,21 0 15,-21-21 1,21-21 0,0 0-16,0 0 15,0 0-15,21-1 0,-21 1 0,0-21 16,42-22-16,-21 22 15,0 0-15,1-1 0,-1 1 0,0 21 16,0-21-16,0-1 0,22 22 16,-22 0-16,21 0 0,-21 21 0,0 0 15,1 0-15,-22-21 0,21 21 0,0 0 16,0 0 0,-21 21-16</inkml:trace>
  <inkml:trace contextRef="#ctx0" brushRef="#br0" timeOffset="8368.21">11599 1164 0,'0'0'0,"21"0"0,-21-21 0,22 0 16,-1 0-16,-21 0 15,0-1-15,0 1 0,0 0 0,0 0 16,0-21-16,0 20 0,0 1 0,0 0 16,0 0-16,-21 0 0,-1 0 15,1 21-15,0 0 0,0 0 16,0 0-16,0 0 0,-1 21 16,1 0-16,0 0 0,-21 0 0,21 0 15,-1 22-15,1-1 0,0 0 16,21 1-16,-21-22 0,21 21 0,0 1 15,0-22-15,0 21 0,0-21 16,0 22-16,0-22 0,0 0 16,21-21-16,0 21 0,0-21 0,1 0 15,-1 0-15,0 0 0,21 0 16,-21 0-16,1 0 0,-1-21 0,0 0 16,0 0-16,0-1 0,0 1 15,22-21-15,-22 0 0,-21 20 16,21-20-16,0 0 0,0 21 15,-21-22-15,0 22 0,22 0 16,-22 0-16,21 0 0,-21 42 31,0 0-15,0 0-16,0 21 0,21-20 16,-21-1-16,0 0 0,0 21 0,21-21 15,-21 1-15,21-1 0,-21 0 0,0 0 16,21 0-16,1-21 0,-22 21 15,21 1-15,0-22 16,0 0-16</inkml:trace>
  <inkml:trace contextRef="#ctx0" brushRef="#br0" timeOffset="8791.98">12044 1016 0,'0'0'0,"0"-21"0,0-21 15,0 20-15,0 1 16,21 0-16,0 21 16,0 0-1,0 0-15,1 0 0,-1 21 16,-21 0 0,21 1-16,0-1 0,-21 21 0,0-21 15,21 22-15,-21-22 0,21 21 16,-21-21-16,0 0 0,0 22 0,0-22 15,0 0-15,0 0 0,0 0 0,0 1 16,22-22-16,-22 21 16,21-21-1,-21-21-15,0-1 16,21 1-16,-21-21 16,21 21-16,-21 0 0,0-22 0,21 1 15,-21 0-15,64-64 16,-64 63-16,21 1 15,0 21-15,0-21 0,0 20 16,-21 1-16,22 0 0,-1 0 0,0 21 16,0-21-16,0 21 0,0-21 15,1 21 1,-22-22-16</inkml:trace>
  <inkml:trace contextRef="#ctx0" brushRef="#br0" timeOffset="9276.2">12721 1122 0,'0'0'0,"0"21"16,21-21 0,0 0-1,1 0-15,-1-21 0,0 21 16,21-21-16,-21 0 16,1-1-16,-1 22 0,0-21 0,0 0 15,0 0-15,22 0 0,-43 0 0,21-1 16,-21-20-16,21 42 0,-21-21 15,0 0-15,0 0 0,-21 21 16,0 0-16,-1 0 16,-20 0-16,21 0 0,0 0 0,-22 21 15,22-21-15,-21 42 0,21-21 16,0 0-16,-1 1 0,1 20 16,21-21-16,0 21 0,0-20 0,0-1 15,0 21-15,0-21 0,0 0 0,0 1 16,0-1-16,0 0 0,21-21 15,1 21-15,-1 0 0,0-21 16,0 0-16,0 0 0,0 21 0,1-21 16,41 0-16,-42 0 15,0 0-15,1-21 0,20 21 0,-21-21 16</inkml:trace>
  <inkml:trace contextRef="#ctx0" brushRef="#br0" timeOffset="9715.17">13271 995 0,'0'-42'16,"0"20"-16,0 1 15,22 0 1,-1 21-16,0-21 0,0 21 16,0 0-16,0-21 15,1 21-15,-1 0 0,0 0 16,0 21-16,0 0 0,0 0 15,1 0-15,-1 1 0,-21 20 0,21-21 16,0 43-16,-21-22 16,0-21-16,0 21 0,0-20 0,0-1 15,0 21-15,0-21 0,0 0 16,-21-21-16,21 22 0,-21-22 16,21 21-16,-21-21 0,21-21 31,0-1-31,0 1 15,0 0-15,0 0 0,0-21 16,0 20-16,21-20 0,0 21 0,0-21 16,-21-1-16,21 22 0,0-21 0,1-1 15,-22 22-15,21 0 0,0 0 16,0 0-16,0 0 0,0-1 0,1 22 16,-1 0-16,0-21 0,0 21 0,0 0 15,0 0-15,1 0 16,-1 0-16,-21 21 0</inkml:trace>
  <inkml:trace contextRef="#ctx0" brushRef="#br0" timeOffset="10281.84">14330 953 0,'0'0'0,"63"-43"16,-42 22 0,-21 0-16,22 21 0,-22-21 0,0 0 15,0-1-15,0 1 16,-22 21 0,1 0-16,0 0 0,-21 0 15,21 21-15,-1-21 0,1 22 0,0-1 16,0 0-16,0 0 0,0 0 0,21 0 15,-22-21-15,22 22 0,-21-1 16,21 0-16,0 0 0,0 0 16,0 0-16,0 1 15,21-1-15,1-21 16,-1 21-16,0-21 0,0 0 16,0 0-16,0 21 0,1-21 15,-1 0-15,0 21 0,0-21 0,0 21 16,0-21-16,1 22 0,-22-1 15,21-21-15,-21 21 0,0 0 16,0 0-16,0 0 16,-21 1-16,-1-22 15,1 21-15,0-21 0,-21 21 0,21-21 16,-1 0-16,1 0 0,-21 0 0,21 0 16,0 0-16,-22 0 15,22 0-15,0 0 0,0 0 0,0 0 16,21-21-16,-22 21 0,1-21 0,0-1 15,21 1 1,0 0-16,0 0 0,0 0 16,21 21-1,0-21-15,1 21 0,-1 0 16,0-22-16</inkml:trace>
  <inkml:trace contextRef="#ctx0" brushRef="#br0" timeOffset="10563.68">14668 995 0,'0'21'31,"0"0"-31,0 22 15,0-22-15,0 0 0,0 0 0,0 0 16,0 0-16,0 1 0,0-1 16,0 0-16,0 0 0,0 0 0,0 0 15,0 1-15</inkml:trace>
  <inkml:trace contextRef="#ctx0" brushRef="#br0" timeOffset="11383.64">14817 1291 0,'-22'21'16,"22"-42"15,0 0-31,0 0 0,0 0 16,0 0-16,0-1 0,0 1 15,22-21-15,-22 21 0,21-22 0,0 22 16,0-21-16,0 0 0,22 20 16,-22 1-16,0 0 0,21 0 0,1 0 15,-22 0-15,21-1 0,0 22 16,-20 0-16,20 0 0,-21 0 15,0 0-15,0 0 0,1 22 0,-1-1 16,-21 0-16,21 21 0,-21-21 16,0 22-16,0-1 0,0-21 0,0 22 15,0-22-15,0 21 0,0-21 0,-21 22 16,0-22-16,21 0 0,-22 0 16,22 0-16,0 0 0,-21-21 0,21 22 15,-21-22-15,21 21 16,0-42 15,0-1-15,0 1-16</inkml:trace>
  <inkml:trace contextRef="#ctx0" brushRef="#br0" timeOffset="12121.22">16002 931 0,'0'0'15,"0"-21"-15,0 0 0,0 0 16,0 0-16,0 0 16,-21 21-16,0 0 0,-1 0 15,1 0-15,0 0 0,-21 0 16,21 0-16,-1 21 0,1-21 0,-42 63 15,42-42-15,-22 1 16,22 20-16,0-21 0,0 21 0,0-20 16,-1 20-16,22-21 0,0 21 0,0-20 15,0-1-15,0 0 0,0 0 16,22 0-16,-1-21 0,0 0 16,0 0-16,0 0 0,0 0 0,22 0 15,-22 0-15,0 0 0,0 0 16,22-21-16,-22 0 0,0 0 15,0 0-15,0-1 0,-21-20 16,21 21-16,1 0 0,-1 0 0,-21-22 16,0 22-16,21 0 0,-21 0 0,21 0 15,-21-1-15,0 1 16,21 21 0,-21 21-1,0 1 1,0-1-16,0 0 15,-21 0-15,21 21 0,-21-20 16,21 20-16,-21-21 0,0 21 0,21 1 0,-22-22 16,1 21-16,0 1 15,21-1-15,0 0 0,-21 1 0,21-1 16,0 0-16,0 22 0,0-22 0,0 22 16,0-22-16,0 21 0,21-20 15,0 20-15,-21 43 0,43-21 16,-43-22-16,0-20 0,0-1 15,0 0-15,0 1 0,0-1 16,0 0-16,0 1 0,0-22 0,0 21 16,0-21-16,0 22 0,-22-22 0,1 0 15,0 0-15,0-21 0,0 21 16,0-21-16,-1 21 0,1-21 16,0 0-16,0 0 15,21-21-15,-21 21 16,21-21-16,0 0 0,0 0 0,0 0 15,0-1-15,0-20 0,0 21 0,21 0 16,-21-22-16,21 22 0,0-21 0</inkml:trace>
  <inkml:trace contextRef="#ctx0" brushRef="#br0" timeOffset="12482.01">14351 487 0,'42'0'16,"-21"0"-1,-21 21 63,0 0-78</inkml:trace>
  <inkml:trace contextRef="#ctx0" brushRef="#br0" timeOffset="14852.22">1926 2942 0,'0'-21'31,"-21"21"-31,0 0 47</inkml:trace>
  <inkml:trace contextRef="#ctx0" brushRef="#br0" timeOffset="15916.07">1863 2942 0,'0'-42'16,"-22"21"-16,22 0 16,0-1-16,-21 22 15,21-21-15,0 0 0,-21 21 0,21-21 16,0 0-16,-21 21 15,0 0-15,21-21 16,-21 21-16,-1 0 16,1 21-1,21 0 1,0 0-16,0 0 0,0 0 16,0 1-16,0-1 0,0 0 0,0 0 15,0 0-15,21 0 0,1 1 16,-1-22-16,0 21 0,0-21 15,0 0-15,0 0 0,1 0 0,-1 0 16,0 0-16,21 0 0,-21-21 16,1-1-16,20 1 0,0 0 0,-21 0 15,22 0-15,-1 0 0,-21-1 16,0 1-16,22-21 0,-43 21 0,21 0 16,-21-1-16,0 1 15,0 0-15,0 0 0,0 0 0,-21 0 16,21-1-16,-21 22 15,-1 0-15,1 0 0,0 0 16,0 22-16,21-1 16,-21 0-16,21 21 0,-21-21 15,21 22-15,0-1 0,0 0 0,0 1 16,0-1-16,0 0 0,0 22 16,0-22-16,0 1 0,21 20 0,0-21 15,-21 1-15,21-1 0,-21 0 16,21 43-16,-21-43 0,0-20 15,0-1-15,0 21 16,0-21-16,0 0 0,-21 1 0,0-22 16,0 21-16,0 0 0,-22-21 15,22 0-15,-21 0 0,21 0 0,-22 0 16,1 0-16,0 0 0,-1-21 16,1 0-16,0-1 0,20 1 0,-20 0 15,0 0-15,21 0 0,-1 0 16,1-1-16,0 1 0,0 0 15,21 0-15,0 0 0,0 0 16,0-1-16,0 1 16,21 21-16,0 0 0,0-21 15,22 21-15,-22 0 0,21 0 16,-21-21-16,22 21 0,-22 0 0</inkml:trace>
  <inkml:trace contextRef="#ctx0" brushRef="#br0" timeOffset="16568.68">2879 3302 0,'0'0'0,"42"-42"16,-42 21-1,0-1-15,0 1 16,0 0-16,0 0 0,-21 21 0,0-21 15,-1 0-15,1 21 0,0-22 16,0 22-16,0 0 0,0 0 0,-22 0 16,22 0-16,-21 0 0,21 0 15,-22 22-15,22-1 0,-21 0 0,21 0 16,-1 21-16,-20 1 0,21-22 16,0 21-16,21 1 0,-21-1 15,21 0-15,0 1 0,0-22 16,0 21-16,0-21 0,0 0 0,21 1 15,-21-1-15,42 0 0,-21-21 16,0 0-16,1 0 0,20 0 0,0 0 16,-21 0-16,22-21 0,-22 0 15,21-1-15,1 1 0,-22 0 0,21 0 16,0-21-16,-20-1 0,20 1 16,-21 0-16,64-107 15,-22 44-15,-63 41 16,21 22-16,1-22 0,-1 22 15,-21-22-15,0 22 0,0 0 0,0-1 16,0 1-16,0 0 0,0 21 16,0-22-16,-21 22 15,-1 21-15,1 0 0,0 0 16,21 21-16,-21 22 0,0-22 16,21 21-16,0 0 0,-21 1 0,21 20 15,-22-20-15,22 20 0,-21 1 16,21-1-16,0 1 0,0-1 0,0-21 15,0 22-15,0-1 0,0-20 0,0-1 16,0 0-16,0-20 0,0 20 16,0-21-16,21 0 0,1-21 0,-1 21 15,0-21 1,0 0-16,0 0 0,0 0 0,-21-21 16,22 0-16,-1 0 0,0 0 15,-21 0-15</inkml:trace>
  <inkml:trace contextRef="#ctx0" brushRef="#br0" timeOffset="16952.47">3281 3408 0,'0'21'15,"21"-21"1,0 0-16,0 0 0,0-21 15,1 21-15,-1-21 16,0 0-16,0-1 0,0 22 0,-21-21 16,21 0-16,-21 0 0,0-21 15,0-43 1,0 64-16,-21 0 0,0 21 16,0-22-16,0 22 15,0 0-15,-1 22 0,1 20 16,0-21-16,0 0 15,21 22-15,0-1 0,0-21 0,0 21 16,-21 1-16,21-1 0,0-21 16,0 22-16,0-22 0,0 0 0,0 21 15,21-21-15,0-21 16,0 22-16,0-22 0,1 0 16,20 0-16,-21 0 0,0 0 15,0-22-15,22 1 0,-22 21 0,0-21 16,21 0-16</inkml:trace>
  <inkml:trace contextRef="#ctx0" brushRef="#br0" timeOffset="17288.28">3958 3175 0,'-21'0'31,"0"0"-16,0 21 1,-1-21 125</inkml:trace>
  <inkml:trace contextRef="#ctx0" brushRef="#br0" timeOffset="18204.14">3895 3175 0,'0'-21'15,"0"0"1,0 0 109,-22 21-94,1 0 0,21 21-15,0 0 0,0 0-16,0 0 0,0 0 0,0 22 15,0-1-15,0-21 0,0 22 16,0-1-16,0 0 0,0 1 0,0-1 16,0 21-16,0-20 0,0-1 0,0 0 15,0 1-15,0 20 0,-21-20 16,21-1-16,0 21 0,0-20 0,-21-1 15,21 0-15,0 1 0,-21-22 0,21 21 16,0-21-16,0 1 0,0-1 16,0 0-16,0-42 47,0 0-32,0-1 1,0 1-1,0 0 79,0 0-94,0 0 16</inkml:trace>
  <inkml:trace contextRef="#ctx0" brushRef="#br0" timeOffset="19200">3810 3154 0,'0'21'15,"0"0"1,0 22-16,0-1 0,0 0 16,0 1-16,0 20 0,0-21 15,0 22-15,0-1 0,0 1 0,0-22 16,0 22-16,0-1 0,0 1 0,0-1 15,0 1-15,0-1 0,-21-20 16,21 20-16,0-21 0,0 1 0,0-1 16,0-21-16,-21 22 0,21-22 15,0 0-15,0 0 0,0-42 32,0 0-32,0 0 15,0-22-15,0 22 0,0-21 16,21-1-16</inkml:trace>
  <inkml:trace contextRef="#ctx0" brushRef="#br0" timeOffset="19523.83">3831 3239 0,'0'0'16,"0"-22"-16,0 1 0,0 0 0,0 0 0,0 0 15,0 0-15,21-1 0,0 22 16,1-21-16,-1 21 0,0 0 15,0 0-15,0 0 0,22 0 16,-22 0-16,0 0 0,0 0 16,0 21-16,0 1 0,1-1 0,-1 0 15,-21 0-15,0 21 0,0-20 0,0 20 16,0 0-16,0-21 0,0 22 16,-21-22-16,-1 0 0,1 0 0,0 0 15,0 1-15,0-1 0,0 0 16,-1-21-16,22 21 0,0-42 31,0 0-15,0 0-16,22-1 0,-1 1 15,-21 0-15,21 0 0</inkml:trace>
  <inkml:trace contextRef="#ctx0" brushRef="#br0" timeOffset="21620.17">4254 3344 0,'0'0'0,"22"0"16,-1 0-16,0 0 15,-21-21-15,21 21 0,0-21 16,0 21-16,1-21 0,-1 0 0,0 0 16,0-1-16,0 1 0,22 0 0,-22 0 15,0 21-15,-21-21 0,0 0 16,0-1-16,0 1 15,-21 21-15,0 0 16,-1 0-16,1 0 0,0 0 16,0 21-16,0 1 0,0-1 15,-1 21-15,22-21 0,0 0 16,0 22-16,0-22 0,0 21 16,0-21-16,0 1 0,0 20 0,0-21 15,0 0-15,22 0 0,-1 1 16,0-22-16,21 0 0,1 0 15,-22 0-15,21 0 0,0 0 16,-20-22-16,20 1 0,0 0 0,-21 0 16,22 0-16,-1 0 0,-21-1 15,22 1-15,-22-21 0,0 21 16,0-22-16,0 22 0,-21 0 0,0 0 16,21 0-16,-21 0 0,-21 21 31,21 21-16,0 0-15,0 0 0,-21 0 16,21 22-16,0-22 0,-21 0 0,21 21 16,0-21-16,0 1 0,0-1 15,0 0-15,-21 0 0,21 0 16,0 0-16,0 1 16,0-44-1,21 1 1,-21 0-16,21 0 0,0 0 0,-21 0 15,21-1-15,1 1 0,-1-21 16,0 21-16,-21 0 0,21-22 0,0 22 16,0 21-16,1-21 0,-1 21 15,0 0-15,0 0 16,-21 21-16,0 0 16,0 0-16,21 1 15,-21-1-15,0 21 0,21-21 0,-21 0 16,0 1-16,0-1 0,0 0 0,22 0 15,-1 0-15,-21 0 0,21-21 16,0 22-16,0-22 0,0 0 16,1 0-16,-1 0 0,0 0 15,0 0-15,21 0 0,-20-22 0,20 1 16,-21 0-16,0 0 0,22 21 0,-22-21 16,21 0-16,-21-22 0,0 22 15,1 0-15,-1 0 0,0-22 16,0 22-16,-21 0 0,21 0 0,-21 0 15,0 0-15,0-1 0,0 1 16,-42 0-16,21 21 0,0 0 16,-1 0-16,1 0 0,0 0 0,-21 0 15,21 21-15,-1-21 0,-20 43 16,0-22-16,42 0 0,-43 21 16,43 1-16,-21-22 15,21 0-15,0 0 0,0 21 0,0-20 16,0-1-16,0 0 0,21-21 0,1 21 15,-1-21-15,0 0 16,0 0-16,0 0 0,0 0 0,22 0 16,-22 0-16,0-21 0,21 21 0,-20-21 15,-1 0-15,0-1 16,21-20-16,-21 21 0,1-21 0,-1-1 16,0 1-16,0 0 0,0-1 0,0 1 15,-21 0-15,22-1 0,-22-20 16,21 20-16,-21 1 0,21-64 15,-21 85-15,0-21 0,0 21 16,0-1-16,0 1 0,-21 21 16,0 0-1,-1 21-15,22 1 0,-21 20 0,21-21 16,0 21-16,-21 1 0,0 20 0,21-20 16,-21-1-16,21 0 0,0 22 15,0-22-15,0 0 0,0 1 16,0-1-16,0 0 0,0 1 0,0-22 15,21 42-15,0-41 16,0-22-16,0 21 0,1 0 0,-1-21 16,0 0-16,0 0 0,0 0 15,22 0-15,-22 0 0,0-21 16,0 0-16,43-22 0,-43 22 16,21-21-16,-21 21 0,0-1 15,-21 1-15,0 0 0,0-21 16,0 21-16,-21 21 31,0 0-31,0 21 0,0 0 0,0 0 16,21 0-16,0 0 0,0 22 15,0-22-15,0 0 0,0 0 16,0 0-16,0 1 0,0-1 0,0 0 16,21 0-16,0-21 15,0 0-15,0 0 0,0 0 0,1 0 16,-1 0-16,0 0 0,0 0 0,0 0 15,0-21-15,1 21 0,20-21 16,-21 0-16,0-1 0,0 1 0,1 0 16,20-21-16,-42 21 15,0-1-15,0 1 0,21 21 0,-21 21 47,0 1-47,-21-1 0,21 0 16,0 0-16,0 0 0,0 0 0,-21 1 15,21-1-15,0 0 0,0 0 16,21-21 15,0-21-15,0 0-16,0 0 0,1-1 16,-22 1-16,21 0 0,0 0 0,0 0 15,-21 0-15,21-1 0,0 1 16,1 21-16,-1-21 15,0 21-15,0 21 16,-21 0-16,21-21 0,-21 22 16,0-1-16,21 0 0,-21 21 15,0-21-15,0 1 0,0-1 0,22 0 16,-22 0-16,21-21 0,-21 21 0,0 0 16,21-21-16,0 22 0,0-22 15,0 0-15,1 0 16,-1 0-16,-21-22 0,21 22 15,0-21-15,0 0 0,0 0 0,1 0 16,-1 0-16,0-22 0,21-20 16,-42 20-16,21 1 0,1 0 15,-1-1-15,0 1 0,0-64 16,0 64-16,-21 0 0,21-22 16,-21 22-16,0 21 0,0-22 0,0 22 15,0 0-15,0 0 0,-21 21 16,0 21-16,21 0 15,-21 0-15,21 22 0,-21-22 0,21 21 16,-21 0-16,-1 1 0,22 20 16,0-20-16,0-1 0,0 0 0,-21 1 15,21 20-15,0-21 0,0-20 16,0 20-16,0 0 0,0-21 0,0 1 16,0-1-16,0 0 0,21 0 15,1-21-15,-1 0 0,0 0 16,0 0-16,0 0 0,0 0 15,1 0-15,-1-21 0,0 0 0,0 0 16,0-1-16,0 1 0,-21 0 0,0 0 16</inkml:trace>
  <inkml:trace contextRef="#ctx0" brushRef="#br0" timeOffset="21801.06">7387 3048 0,'0'0'0,"-21"0"0,42 0 47,0 0-47,0 0 0,1 0 15,20 0-15,-21-21 0,21 21 16,-20-21-16,20 0 0,-21 21 0,21-22 16,1 1-16</inkml:trace>
  <inkml:trace contextRef="#ctx0" brushRef="#br0" timeOffset="22180.85">9694 2117 0,'0'0'0,"21"-21"0,-21-1 0,-21 22 47,21 22-47,-21-1 0,-21 0 15,21 21-15,-1-21 16,-20 43-16,21-22 0,-21 22 0,20 20 16,-20-20-16,0-1 0,-43 86 15,-21-1-15,64-85 16,0 1-16,-22 63 15,43-64-15,0 1 0,0-22 0,-1 22 0,1-22 16,21 0-16,-21-21 0,21 22 16,0-22-16,-21 0 0,21 0 0,-21 0 15,21 1-15,-21-22 0,-1 0 16,1-22 0,21 1-16</inkml:trace>
  <inkml:trace contextRef="#ctx0" brushRef="#br0" timeOffset="23285.6">10689 3196 0,'0'0'0,"0"21"16,0-42 15,21 21-31,0-21 16,-21 0-16,22 21 15,-22-21-15,21 0 0,-21-1 16,0 1-16,0 0 0,0 0 16,-21 0-16,-1 0 15,1-1-15,0 22 0,0-21 0,-21 21 16,20 0-16,-20 0 0,21 0 15,-21 0-15,-64 0 16,85 21-16,-43 22 16,43-22-16,-21 0 0,20 21 15,1-20-15,21 20 0,0-21 0,0 21 16,0-20-16,0 20 0,0-21 0,0 21 16,0-20-16,0-1 0,0 0 15,43 21-15,41-42 16,-63 0-16,1 0 0,-1 0 15,21 0-15,-21 0 0,22-21 16,-22 0-16,21 0 0,0 0 0,1-1 16,41-41-1,1-22-15,-43 64 0,1-21 16,-1-1-16,0-20 0,1 21 0,-22-1 16,21-20-16,-21-1 0,1 1 15,-1-1-15,0 1 0,0-1 0,-21 1 16,0 20-16,0-20 0,0 42 15,0-22-15,0 22 0,0-42 16,-21 63-16,0 0 16,0 0-16,-1 21 0,1 0 15,-21 21-15,21 1 0,0-1 0,-1 0 16,1 22-16,0-1 0,21 1 16,-21-1-16,21 1 0,0-1 0,0 1 15,0-22-15,0 22 0,0-22 0,21 0 16,0 1-16,0-1 0,1-21 15,-1 22-15,0-22 0,0 0 16,0-21-16,0 21 0,1-21 0,-1 0 16,0 0-16,0 0 0,0 0 15,0 0-15,1 0 0,-22-21 0,21 0 16,0 0-16,-21-1 0</inkml:trace>
  <inkml:trace contextRef="#ctx0" brushRef="#br0" timeOffset="23684.09">11451 3112 0,'0'0'0,"0"21"15,0 0 1,21-21 0,0 0-1,1-21-15,-1 21 0,0-21 16,21-1-16,-21 22 0,1-21 15,-1 0-15,0 21 0,0-21 0,0 0 16,0 0-16,1 21 0,-22-22 16,0 1-16,-22 21 15,1 0-15,0 0 16,0 0-16,0 21 16,0-21-16,-1 22 0,1-1 0,0 0 15,0 0-15,0 0 0,21 22 0,0-22 16,-21 0-16,21 42 15,0-20-15,0-22 0,0 0 0,0 0 16,0 0-16,21 1 0,21-1 16,-21-21-16,43 0 15,-43 0-15,21 0 0,1-21 0,-1 21 16,0-22-16,1 1 0,-1 0 16,0 0-16,1 0 0,-1 0 0,0-22 15</inkml:trace>
  <inkml:trace contextRef="#ctx0" brushRef="#br0" timeOffset="23999.48">12298 2942 0,'0'-21'16,"0"42"15,-21-21-31,21 21 0,-22 22 16,22-22-16,-21 21 0,21 1 15,0-1-15,0 0 0,-21 22 0,21-22 16,-21 22-16,0-1 0,21 43 15,0-43-15,-21 1 16,-1-1-16,1 22 0,21-21 0,-21 20 16,0-20-16,0 20 0,21 1 0,-21 0 15,-1-22-15,1 22 0,0-22 16,0 22-16,0-21 0,0-1 0,-22 106 16,43-63-1,0-85-15,0 1 0,0-44 31,0 1-31,21-21 0,1 21 16,-1-43-16,0 22 0,-21 0 0,21-22 16,0 1-16</inkml:trace>
  <inkml:trace contextRef="#ctx0" brushRef="#br0" timeOffset="24341.39">12171 3323 0,'0'0'0,"0"-42"0,-21 0 15,-1-1-15,22 22 0,-21 0 16,21 0-16,-21-22 0,21 22 0,0 0 16,0 0-16,0 0 0,21 0 15,0-1-15,22 1 0,-22 21 0,64-42 16,42 42 0,-85 0-16,-21 0 0,21 0 15,-20 0-15,20 21 0,-42 0 0,21 0 16,-21 1-16,0-1 0,0 21 15,0-21-15,0 0 0,-63 64 16,41-64-16,-20 0 16,21 1-16,0-1 0,0 0 0,-1 0 15,1 0-15,0-21 0,0 0 16,21 21-16,21-21 31,0 0-15,0-21-16,-21 0 0,22 21 15</inkml:trace>
  <inkml:trace contextRef="#ctx0" brushRef="#br0" timeOffset="26464.22">12636 3196 0,'0'0'16,"22"0"-16,-1 0 0,0 0 0,0-21 0,0 21 15,0-21-15,1 21 16,-1-21-16,0 0 0,0 21 0,0-22 15,0 1-15,1 21 0,20-21 16,-21 0-16,0 0 0,-21 0 16,0-1-16,0 1 0,0 0 15,-21 21 1,0 0-16,0 0 0,0 0 16,-1 0-16,1 21 0,-21-21 0,21 21 15,0 1-15,-1-1 0,1 0 16,21 21-16,0-21 0,0 1 0,0 20 15,0-21-15,0 0 0,0 22 0,0-22 16,0 0-16,0 0 0,21-21 16,1 21-16,-1 0 0,0-21 0,21 0 15,-21 0-15,1 0 0,20 0 16,0 0-16,-21 0 0,22-21 0,-1 0 16,0 0-16,1 21 0,-22-21 0,21-22 15,-21 22-15,22 0 0,-22 0 16,0-21-16,0 20 0,-21-20 15,0 21-15,21 0 0,-21-22 0,0 22 16,22 0-16,-22 0 16,0 42-1,0 0-15,0 0 0,0 1 16,0-1-16,0 0 0,0 0 16,0 0-16,0 64 15,0-43-15,0-21 0,0 1 16,0-1-16,0 0 15,0-42 17,0 0-17,0-1-15,0 1 0,21 21 0,0-42 16,0 0-16,0 20 16,0 1-16,1 0 0,-1-21 0,0 42 15,0-21-15,0-1 0,0 22 16,1 0-16,-1 0 15,-21 22-15,0-1 0,0 0 16,21 0-16,-21 0 0,0 0 0,21 1 16,-21-1-16,0 0 0,0 0 15,21 0-15,0 22 16,1-22-16,-1-21 0,0 0 0,0 21 16,0-21-16,0 0 0,1 0 15,20 0-15,-21 0 0,21 0 0,-20-21 16,20 21-16,0-21 0,1-1 0,-22 1 15,21 0-15,0 0 0,1 0 16,-22 0-16,21-22 0,-21 22 0,1-21 16,-1 21-16,0-22 0,-21 22 0,0-21 15,0 21-15,0-1 0,-42-20 16,-43 42 0,64 0-16,-22 0 0,1 0 15,0 21-15,-1 0 0,1 1 0,0-1 16,21 0-16,-22 0 0,22 21 15,-21 1-15,21 20 16,21-42-16,0 22 0,0-22 16,0 21-16,21-21 0,0 1 15,0-1-15,0-21 0,0 21 16,1-21-16,20 0 0,-21 0 0,0 0 16,0 0-16,1 0 0,-1 0 0,21-21 15,-21 0-15,0-1 0,22 1 16,-22 0-16,64-85 15,-43 85-15,-21-21 0,0-22 0,0 22 16,22-22-16,-22 22 0,0-21 16,0-1-16,0 1 0,1-1 15,-22 1-15,0 20 0,21 1 16,-21 0-16,0-1 0,0 1 0,0-22 16,0 43-16,-21 21 31,-1 0-31,22 21 0,-21 1 15,0-1-15,21 21 0,-21 0 16,0 1-16,0-1 0,21 22 0,-22-1 16,1 106-1,21-105-15,0-22 0,0 1 16,0-1-16,0 0 0,0 1 0,21-22 16,1 21-16,-1-21 0,0 0 0,0 1 15,21-22-15,-20 21 0,-1-21 16,21 0-16,-21 0 0,22 0 0,-1 0 15,-21 0-15,21-21 0,1-1 16,-1 22-16,-21-21 0,22 0 0,-1 0 16,-21 0-16,21 0 0,-20-22 15,20 22-15,-21 0 0,0 0 0,0-22 16,-21 22-16,0 0 0,0 0 0,-21 21 16,0 0-1,0 0-15,-21 0 0,20 21 16,1 0-16,0 0 0,0 1 15,0-1-15,21 21 0,-21-21 0,21 0 16,0 1-16,0-1 0,0 0 0,0 0 16,42 21-16,-21-20 15,0-22-15,0 21 0,1-21 0,-1 0 16,0 0-16,21 0 0,-21 0 16,22 0-16,-22 0 0,21 0 0,-21-21 15,22 21-15,-22-22 0,21 1 0,-21 0 16,1 21-16,20-42 15,-21 21-15,0-1 0,0 1 0,-21 0 16,0 0-16,0 0 16,0 42-1,0 0 1,0 0-16,0 0 0,-21 22 16,0-22-16,21 0 15,-21 0-15,21 0 0,0 1 16,0-1-1,0-42 17,0-1-32,21 1 15,0 21-15,-21-21 0,21 0 16,1 0-16,-1 0 0,-21-1 16,21 1-16,0 21 15,0 0-15,-21 21 16,21 1-16,-21-1 15,22 0-15,-22 0 0,0 0 16,21 0-16,0 1 0,0-1 16,-21 0-16,21-21 0,0 0 15,1 0-15,-1 0 0,0 0 0,21 0 16,-21 0-16,1 0 0,20 0 0,0 0 16,-21-21-16,22 0 0,-22-1 0,42-20 15,22 0 1,-64-1-16,0 1 0,22 0 15,-22-22-15,0 1 0,21-1 0,-20 1 16,-1-1-16,0-20 0,-21 20 16,21-42-16,-21 64 0,0 0 15,0 20-15,0-20 0,0 21 16,-21 21 0,0 21-16,0 21 0,-1-20 15,1 20-15,0 0 16,0 22-16,0-1 0,-22 43 15,43-42-15,0-1 0,-21 1 0,21-22 16,0 21-16,0-20 0,0 63 16,0-64-1,21-21-15,-21 0 0,22-21 16,-1 0-16,-21 21 0,21-21 0,0 0 16,0 0-16,0 0 0,1-21 15,-1 0-15,0 0 0,-21 0 16,21 0-16,-21-1 0,21 1 0</inkml:trace>
  <inkml:trace contextRef="#ctx0" brushRef="#br0" timeOffset="26682.72">16171 2667 0,'0'0'0,"-21"0"0,0 0 0,42 0 31,21 0-31,1 21 15,-1-21-15,0 0 0,1 0 0,20 0 16,-20 0-16,-1 0 0,21 0 16,-20 0-16,-22-21 0,21 21 0,1 0 15,-1-21 1,-21 21-16,-21-21 16</inkml:trace>
  <inkml:trace contextRef="#ctx0" brushRef="#br0" timeOffset="27288.16">18838 2434 0,'0'0'15,"-21"-21"1,0 21-16,21-21 0,0 42 16,21 0-1,0 22-15,0-22 0,1 21 16,-1 0-16,0 1 0,0-1 0,21 0 16,-20 22-16,20-22 0,43 64 15,-64-64 1,21 22-16,-21-22 15,-21-21-15,21 1 0,-21-1 16,-21-21 15,21-21-31,0-1 16,0 1-16,0 0 0</inkml:trace>
  <inkml:trace contextRef="#ctx0" brushRef="#br0" timeOffset="27537.12">19283 2540 0,'0'-21'0,"0"42"0,-21-21 31,-1 21-31,1 0 16,0 22-16,-21-1 0,21-21 0,-1 22 16,1-1-16,-21 0 0,21 1 15,-22-1-15,22 0 0,0 1 0,0-22 16,0 21-16,-22-21 0,43 22 0,-21-22 15,0 0-15,21 0 16,0 0-16,21-21 31,0 0-31,1-21 0,-1 0 0,0 0 16,0 0-16</inkml:trace>
  <inkml:trace contextRef="#ctx0" brushRef="#br0" timeOffset="27885.94">19494 2540 0,'0'0'15,"0"-21"-15,22 0 0,-22 42 32,0 0-32,0 21 0,0 1 15,0-1-15,21 22 0,-21-22 0,0 21 16,0 1-16,0-22 0,0 22 15,0-1-15,0 1 0,0-1 16,0 1-16,0 63 0,0-64 16,0 1-16,0-1 0,0-20 15,-21 20-15,21 1 0,-22-1 0,22 1 16,-21-1-16,0-21 0,0 22 16,0-1-16,0 43 0,-1-63 15,22-22-15,-21 21 0,21-21 0,0 0 16,0 1-16,0-44 15,0 1 1,0 0-16,21-21 0,-21 21 16,22-22-16,-22-20 0,21-43 15</inkml:trace>
  <inkml:trace contextRef="#ctx0" brushRef="#br0" timeOffset="28198">19516 3027 0,'0'-42'0,"0"84"0,-22-148 0,1 64 15,21-1-15,-21 1 0,21 0 0,0 21 16,0-43-16,0 43 0,0-21 16,21 20-16,0 1 0,43 0 15,-43 21-15,21 0 16,1 0-16,-1 0 0,-21 0 16,22 21-16,-22 0 0,21 22 15,-21-1-15,-21 22 0,0-43 16,0 21-16,0-21 0,-21 22 15,0-22-15,0 0 0,-22 21 16,1-21-16,21-21 16,0 22-16,0-22 0,-1 0 0,1 21 15,0-21-15,42-21 47,0 21-47,1-22 0,-1 22 16</inkml:trace>
  <inkml:trace contextRef="#ctx0" brushRef="#br0" timeOffset="28716.27">20405 2604 0,'0'0'0,"0"-22"15,-22 1-15,-20 0 16,21 0-16,0 21 0,0 0 0,-22 0 0,22 0 15,0 0-15,-21 0 16,20 21-16,1 0 0,0 22 16,0-22-16,0 21 0,21-21 0,0 22 15,-21-1-15,21 0 0,-22-21 16,22 22-16,0-22 0,0 21 0,0-21 16,0 1-16,0-1 0,22 0 0,-1-21 15,0 0-15,0 0 16,21 0-16,22-21 15,-43 0-15,0-1 16,0 1-16,1 0 0,-1-21 0,0 21 16,0-22-16,-21 1 0,21 0 0,-21-1 15,21 1-15,-21 0 16,0 20-16,0-41 0,0 42 16,0 0-16,0 42 15,0 0-15,0 21 16,0-21-16,0 22 0,0-1 0,0 0 15,0-20-15,0 20 16,0 0-16,0-21 0,0 22 0,0-22 16,0 0-16,0 0 0,22 0 0,-1 1 15,0-22-15,0 21 0,0-21 16,0 0-16,1 0 0,20 0 0,-21 0 16,21-21-16,-20 21 0,20-22 15,21-20-15,1-21 16,-22 20-16,1 1 0</inkml:trace>
  <inkml:trace contextRef="#ctx0" brushRef="#br0" timeOffset="28955.76">21103 2053 0,'0'-42'0,"0"84"0,0-126 16,0 62-16,0 1 0,-21 21 16,21 21-1,-21 22-15,0-22 16,21 21-16,-22 22 0,1-22 0,21 0 15,0 22-15,0-1 0,0 22 16,-21-21-16,21-1 0,0 1 16,0-22-16,0 21 0,0-20 0,0-1 15,0 43-15,0-64 16,0 0-16,0 0 0,0 0 0,21-21 16,0 0-1,1 0-15,-1-21 16,0 0-16,0 0 0</inkml:trace>
  <inkml:trace contextRef="#ctx0" brushRef="#br0" timeOffset="29428.73">21569 1926 0,'0'0'0,"0"-63"0,0 42 0,0-22 16,0 22-1,0 42-15,-21 0 0,21 1 16,0 20-16,-22-21 0,1 43 0,21-22 15,0 64-15,0-64 16,-21 22-16,21-1 0,0 1 16,-21-1-16,21 1 0,0-1 0,0 1 15,0-1-15,0-21 0,-21 1 0,21 20 16,-21 1 0,21-43-16,-22-21 0,22 21 15,-21-21-15,0 0 16,21-21-16,0 0 15,0 0-15,0-1 0,0 1 16,0-21-16,0 0 0,0 20 0,21-20 16,0-21-16,1 20 0,-1 1 15,21 0-15,0-1 0,-20 22 0,20 0 16,0 0-16,1 0 0,-1-1 16,0 22-16,1 0 0,-22 22 0,0-1 15,0 0-15,0 21 0,0-21 16,-21 22-16,22-1 0,-22 64 15,0-64-15,0-21 0,-22 22 0,1-1 16,21-21-16,-21 22 0,0-22 16,0 0-16,21 0 0,-21 0 15,-1-21-15,1-21 32,21 0-32</inkml:trace>
  <inkml:trace contextRef="#ctx0" brushRef="#br0" timeOffset="29671.63">20997 2434 0,'0'0'0,"-21"0"16,-21 0-1,42-21-15,21 0 16,0 21-1,0-21-15,0 21 0,1 0 16,-1 0-16,63 0 0,-62-21 16,20 21-16,0-22 0,-21 22 15,22-21-15,-22 21 0,0 0 0,21-21 16,-42 0-16,22 21 16</inkml:trace>
  <inkml:trace contextRef="#ctx0" brushRef="#br0" timeOffset="31320.87">1312 4318 0,'0'0'0,"-21"0"0,0 0 0,42 0 63,0 0-63,0 0 16,1 21-16,20-21 15,-21 0-15,21 0 0,-20 0 0,20 21 16,0-21-16,22 0 0,-22 0 15,22 0-15,-22 0 0,21 0 0,1 0 16,-1 0-16,22 0 0,-21 0 16,20 0-16,1 0 0,21-21 0,-22 21 15,22 0-15,-21 0 0,21-21 16,-22 21-16,22 0 0,0-21 0,-21 21 16,21-21-16,-1 21 0,22 0 0,-21-21 15,0 21-15,0 0 0,0-22 16,0 22-16,-1 0 0,22-21 15,0 0-15,-21 21 0,21 0 0,0-21 16,0 21-16,-21-21 0,21 21 0,0-21 16,-21 21-16,21 0 0,0-22 15,0 1-15,0 21 0,0-21 0,0 21 16,21-21-16,-21 21 0,0-21 16,148 0-16,-148 21 0,0-22 15,127 22-15,-127-21 0,0 21 16,0 0-16,0-21 15,0 21-15,0 0 0,-21-21 0,21 0 16,0 21-16,0 0 0,0 0 0,0-21 16,-21 21-16,21 0 0,106-22 15,-106 22-15,0 0 0,0-21 16,0 0-16,0 21 0,0 0 0,0 0 16,0-21-16,0 21 0,0 0 15,0-21-15,0 21 0,0 0 0,0-21 16,-21 21-16,21 0 0,0 0 0,-22-22 15,22 22-15,0-21 0,0 21 16,0 0-16,-21 0 0,21-21 0,0 21 16,0 0-16,0 0 0,0-21 0,0 21 15,0 0-15,0 0 0,0-21 16,0 21-16,0 0 0,-21 0 0,21 0 16,0-21-16,0 21 0,0 0 15,0 0-15,0 0 0,0-22 16,-21 22-16,21 0 0,0-21 0,0 21 15,0 0-15,127 0 16,-127 0-16,0-21 0,-21 21 0,21 0 16,0 0-16,21 0 0,-21 0 15,0-21-15,0 21 0,-21 0 0,21 0 16,0 0-16,0 0 0,0-21 0,0 21 16,0 0-16,0 0 0,106-21 15,-106 21-15,0 0 0,-22 0 16,22 0-16,0-22 0,-21 22 15,21 0-15,-21-21 0,21 21 0,-21-21 16,0 21-16,21 0 0,-21-21 16,-1 21-16,1-21 0,0 21 0,-21 0 15,-1-21-15,1 21 0,-21 0 0,-1-22 16,-21 1-16,1 21 0,-1 0 16,-42-21-16,0 0 15,-21 21-15,-21-21 0,-1 21 0</inkml:trace>
  <inkml:trace contextRef="#ctx0" brushRef="#br0" timeOffset="32455.91">5863 1715 0,'-21'0'15,"42"21"32,0-21-47,0 0 0,1 0 0,20 21 16,-21-21-16,21 0 0,22 0 15,-22 0-15,1 0 0,20 0 16,1 0-16,20 0 0,-20 0 0,20 0 16,1 0-16,0 0 0,105 0 15,-105 0-15,0 0 16,20 0-16,1 0 0,0 0 0,0 0 16,21 0-16,-21-21 0,21 0 0,0 21 15,0 0-15,0 0 0,0-22 16,0 22-16,0 0 0,21 0 0,-21 0 15,0 0-15,0-21 0,21 21 16,-21 0-16,169 0 0,-147 0 16,-1 0-16,0 0 0,0 0 15,0 0-15,0 0 0,1 0 0,-22 0 16,21 0-16,-21 0 0,-21 0 16,-1 0-16,1 0 0,0 0 0,-21 0 15,-1 0-15,1 0 0,0 0 16,-22 0-16,22 0 0,-22 0 0,1 0 15,-1 0-15,-20 0 0,20 0 16,-20 0-16,-1-21 0,21 21 16,-20 0-16,-1 0 15,-21 0-15,0 0 16,1 0-16,-22-21 31</inkml:trace>
  <inkml:trace contextRef="#ctx0" brushRef="#br0" timeOffset="49000.39">3810 4974 0,'0'0'0,"0"21"0,0 1 16,0-1-16,0 0 15,0 0 1,21-21 31,0 0-47,0-21 0,-21 0 16,22 21-16,-1-21 0,-21-1 0,21 22 15,-21-21-15,0 0 0,21 0 16,0 0-16,-21 0 0,0-1 0,0 1 15,0 0-15,0 0 16,0 0-16,-21 21 16,0 0-16,0 0 0,0 0 15,-1 0-15,-20 0 0,21 21 0,0 0 16,-22-21-16,22 21 0,0 0 16,0 1-16,-21-1 0,20 0 0,1 0 15,21 0-15,0 0 16,-21 1-16,21-1 0,0 0 0,0 0 15,0 0-15,0 0 0,21 1 16,-21-1-16,21-21 0,22 42 16,-22-42-16,0 21 0,0 0 15,0 1-15,1-22 0,20 42 16,-21-21-16,-21 0 0,0 0 16,0 1-16,0-1 0,0 0 15,0 0-15,-21 0 0,-21 0 16,-1 1-16,1-1 0,0-21 15,-1 21-15,1-21 0,0 0 0,-22 0 16,22 0-16,-1 0 0,22 0 16,-21 0-16,21 0 0,-22-21 15,22 0-15,0-1 0,0 1 0,21 0 16,0 0-16,-21 0 0,0 0 16,21-1-16,-22 1 0,22 0 15,0 0 1,22 21-1,-1 0-15,0 0 0,0 0 0,0 0 16,0 0-16,1 0 0,-1 0 0,21 0 16,-21 0-16</inkml:trace>
  <inkml:trace contextRef="#ctx0" brushRef="#br0" timeOffset="49767.97">4000 5292 0,'0'21'31,"0"0"-15,0 0-16,0 0 15,0 1-15,-21-1 0,21 0 16,0 0-16,0 0 15,0 0-15,0 1 0,0-1 16,21-21-16,1 21 16,-1-21-16,0 0 0,0 0 15,0 0-15,0 0 0,1-21 16,-1 0-16,0 21 0,0-22 16,0 1-16,0 0 0,1 0 0,-1 0 15,0 0-15,0 21 0,-21-22 16,0 1-16,21 0 0,-21 0 0,21 0 15,-21 0-15,0-1 16,0 44 31,0-1-47,0 0 0,0 0 16,0 0-16,0 0 0,0 22 15,0-22-15,0 21 0,-21 43 16,21-43-16,-21 1 0,21 20 0,0-21 15,0 1-15,0 20 16,0-20-16,0-1 0,-21 0 0,21 1 0,0 62 16,0-83-1,0 20-15,0-21 0,0 0 16,-21 43-16,21-43 0,0 0 16,0 0-16,0 0 15,-21 1-15,-1-1 0,22 0 16,-21 0-16,0 0 15,0-21-15,0 0 0,0 0 16,-1 21-16,-20-21 0,21 0 16,0 0-16,0 0 0,-22 0 0,22 0 15,-21 0-15,21-21 0,-22 0 16,22 21-16,-21-21 0,21 0 0,-1 0 16,-20-1-16,21 1 0,0 0 15,21 0-15,-21 0 0,21 0 16,-22-1-16,22 1 0,0 0 0,0 0 15,22 0 1,-1 21-16,0-21 0,0-1 0,21 1 16,-20 21-16,-1-21 0,21 0 0,-21 0 15,22 0-15</inkml:trace>
  <inkml:trace contextRef="#ctx0" brushRef="#br0" timeOffset="50294.67">4551 5376 0,'0'0'0,"0"-21"15,0 42 32,0 1-47,0 20 0,0-21 16,0 0-16,0 0 0,0 22 15,0-22-15,0 0 0,0 21 0,0-20 16,0-1-16,0 0 0,0 0 16,-21 0-16,21 0 0,0 1 15,0-44 17,0 1-32,0 0 15,0 0-15,0 0 0,0-22 0,0 22 16,0 0-16,21-21 0,-21 21 15,21-22-15,0 22 0,0 0 0,0-21 16,1 20-16,-1 1 0,0 0 16,0 21-16,21-21 0,-20 0 15,-1 21-15,0 0 0,0 0 0,0 0 16,-21 21-16,0 0 0,21-21 16,-21 21-16,22 0 0,-22 43 15,0-43-15,0 0 16,0 0-16,0 22 0,0-22 0,-22 64 15,22-64-15,-21 0 16,21 0-16,0 0 16,0-42-1,0 0-15,0 0 16,0 0-16,21-1 0</inkml:trace>
  <inkml:trace contextRef="#ctx0" brushRef="#br0" timeOffset="50595.89">5249 4953 0,'0'-42'16,"0"63"-1,0 0 1,0 21-16,0-20 0,-21 20 15,21-21-15,-21 21 0,21 1 0,0-1 16,0 0-16,-21 1 0,21-22 0,-21 64 16,-1-64-16,22 21 15,0-21-15,0 22 0,0-22 0,0 0 16,0 0-16,-21 0 0,21 0 16,0-42 15,21 0-16,-21 0-15</inkml:trace>
  <inkml:trace contextRef="#ctx0" brushRef="#br0" timeOffset="50811.42">4995 5376 0,'0'-21'16,"21"21"-1,1 0 1,-1-21-16,0 21 0,0 0 16,0 0-16,0 0 0,1 0 15,-1-21-15,0 21 0,0 0 16,0 0-16,0 0 16,1 0-16</inkml:trace>
  <inkml:trace contextRef="#ctx0" brushRef="#br0" timeOffset="51443.84">5630 5419 0,'21'0'0,"1"0"0,-1 0 15,0 0-15,-21-21 16,21 21-16,0-22 0,0 1 16,-21 0-16,22 0 15,-22 0-15,21 21 0,-21-21 0,0-1 16,0 1-16,0 0 0,0 0 16,-21 21-1,-1 0-15,1-21 0,0 21 16,0 0-16,0 0 0,0 0 0,-1 21 15,1-21-15,-21 21 0,21 0 16,0 0-16,-43 43 16,43-43-16,0 0 0,0 22 0,-1-22 15,1 21-15,0-21 0,21 0 0,0 1 16,-21 20-16,21-21 0,0 0 16,0 0-16,21-21 15,0 0 1,0 0-16,1 0 0,-1 0 15,0-21-15,0 0 0,0 21 16,0-21-16,22 0 0,-22 0 0,0-1 16,0 1-16,0-21 0,1 21 15,-1 0-15,0-1 0,0 1 0,-21 0 16,0 0-16,0 0 16,0 42 15,0 0-16,0 0-15,0 0 16,0 1-16,0-1 0,0 0 0,0 0 16,0 0-16,0 0 0,21 1 0,-21-1 15,21-21-15,-21 21 0,0 0 16,22-21-16,-1 0 0,0 21 0,0-21 16,0 0-16,0 0 15,1 0-15</inkml:trace>
  <inkml:trace contextRef="#ctx0" brushRef="#br0" timeOffset="51727.68">6181 5207 0,'0'21'31,"21"0"-31,-21 1 16,21-1-16,-21 0 16,0 0-16,0 0 0,21 0 0,-21 1 15,21-22-15,-21 21 0,0 0 0,0 0 16,21 0-16,-21 0 0,22-21 16,-22 22-16,0-1 0,0 0 15,21-21-15,0 0 31,-21-21-31</inkml:trace>
  <inkml:trace contextRef="#ctx0" brushRef="#br0" timeOffset="51983.53">6540 5186 0,'-21'21'16,"0"-21"-16,0 21 0,0 0 16,21 1-16,-21-1 0,-1 0 15,1 0-15,0 0 0,0 0 0,0 22 16,0-22-16,-1 0 0,1 0 0,0 22 16,0-22-16,0 0 0,0-21 15,-1 21-15,22 0 0,-21-21 0,21 21 16,0-42 15</inkml:trace>
  <inkml:trace contextRef="#ctx0" brushRef="#br0" timeOffset="52429.28">7366 5334 0,'21'0'78,"0"0"-78,0 0 0,1 0 16,-1 0-16,0 0 0,0 0 16,0 0-16</inkml:trace>
  <inkml:trace contextRef="#ctx0" brushRef="#br0" timeOffset="52595.18">7789 5334 0,'0'0'16,"21"0"15,1 0-15,-1 0-1,0 0-15,0-21 16,0 21-16,0 0 15</inkml:trace>
  <inkml:trace contextRef="#ctx0" brushRef="#br0" timeOffset="52761.09">8213 5313 0,'21'0'62,"0"0"-62,0 0 0,0 0 16,0 0-16,1-21 15</inkml:trace>
  <inkml:trace contextRef="#ctx0" brushRef="#br0" timeOffset="53177.85">9123 4699 0,'0'-42'15,"0"21"-15,21 21 32,-21 21-17,21 0-15,0 0 0,-21 0 16,21 0-16,1 1 0,20 20 16,-21 0-16,0-21 0,0 22 0,1-22 15,-1 21-15,0-21 0,0 1 0,0-1 16,-21 0-16,0 0 15,21 0-15,1 0 0,-22-42 47,0 0-47,0 0 16,0 0-16,0 0 16,0-1-16</inkml:trace>
  <inkml:trace contextRef="#ctx0" brushRef="#br0" timeOffset="53393.17">9610 4614 0,'0'0'0,"-22"0"16,1 0-1,-21 22-15,21-22 0,0 21 0,-1 0 16,1 0-16,0 21 0,-21-20 16,21-1-16,-1 21 0,1-21 0,0 0 15,0 22-15,0-22 0,0 0 16,-1 0-16,1 0 0,0 1 0,0-22 15,21 21-15,-21 0 0,0 0 0,-1 0 16,1-21-16,0 0 0,0 21 16,0-21-16,-22 0 15,22 0-15</inkml:trace>
  <inkml:trace contextRef="#ctx0" brushRef="#br0" timeOffset="56864.84">10774 5503 0,'0'-21'31,"0"0"-16,21 0-15,0 0 16,0 0-16,0 21 16,1-22-16,20 1 0,-42 0 0,21 0 15,0 0-15,0 0 16,-21-1-16,0 1 0,-21 21 16,0 0-16,-21 0 15,21 0-15,-22 0 0,1 0 16,0 21-16,-1 1 0,1-1 0,0-21 15,-1 21-15,1 0 0,21 0 0,-22 0 16,22 1-16,0-1 0,21 0 16,0 0-16,0 0 0,0 0 15,0 1-15,21-22 0,0 21 16,1 0-16,-1-21 16,21 21-16,-21 0 0,22-21 0,-22 21 15,21 1-15,0-22 0,1 21 0,-22 0 16,21 0-16,1 0 0,-1 0 15,-21 1-15,21-1 0,-20 0 16,-1 0-16,0 0 0,-21 0 0,0 1 0,0-1 16,-21 0-16,0 0 0,-22 0 15,1 0-15,0 1 0,-1-1 16,1 0-16,-22 0 0,22 0 0,-21-21 16,20 0-16,-20 21 0,20-21 15,1 0-15,0 0 0,-1 0 0,1 0 16,21-21-16,-21 0 0,20 0 0,-41 0 15,42-22-15,21 22 16,-21 0-16,21 0 0,-22-21 0,22-22 16,0 43-16,0 0 0,0 0 15,0-1-15,0 1 0,43-21 16,-22 42-16,0 0 16,0 0-16,0 0 0,1 0 0,-1 0 15,-21 21-15,21-21 16,-21 21-16,21 0 0,-21 1 15,21-22-15,0 21 16</inkml:trace>
  <inkml:trace contextRef="#ctx0" brushRef="#br0" timeOffset="57180.68">11303 5271 0,'0'0'0,"0"-22"0,0 1 0,0 42 31,-21-21-15,21 22-16,0 20 0,0-21 0,-21 21 16,21 1-16,-22-1 0,22 0 15,0 1-15,0-1 0,-21 0 0,21 1 16,-21 20-16,0-20 0,21-1 0,0-21 15,-21 21-15,21 1 0,-21-22 16,21 21-16,-22-21 0,22 1 16,0-1-16,0-42 31,0-1-31,0 1 16,0 0-16,0 0 0</inkml:trace>
  <inkml:trace contextRef="#ctx0" brushRef="#br0" timeOffset="57392.56">11028 5736 0,'0'0'0,"21"0"0,-42 0 16,0 0-16,-1 0 16,44 0-1,-1 0-15,0 0 16,0 0-16,0 0 0,0 0 0,1 0 15,-1 0-15,0-21 0,21 21 16,-21-21-16,1 21 0,-1 0 16,-21-21-16,21 21 0,0 0 0,0-21 15</inkml:trace>
  <inkml:trace contextRef="#ctx0" brushRef="#br0" timeOffset="57808.32">11366 5779 0,'0'21'16,"0"0"-16,22-21 15,-1 0 1,0 0 0,0 0-16,0 0 0,0 0 0,1-21 15,-1 21-15,0-21 0,0 21 16,0-22-16,0 1 0,1 21 0,-1-21 15,0 0-15,0 0 0,-21 0 16,0-1-16,0 1 16,0 0-16,0 0 15,-21 21-15,0 0 16,0 0-16,-1 0 0,1 0 0,0 21 16,21 0-16,-21 0 0,0 1 0,0-1 15,21 21-15,0-21 0,-22 0 16,22 22-16,0-22 0,0 21 15,0-21-15,0 1 0,0-1 0,0 0 16,0 0-16,0 0 0,22 0 16,-1 1-16,0-22 0,0 0 15,0 0-15,0 0 0,1 0 0,-1 0 16,0 0-16,21-22 0,-21 22 16,22-21-16,-22 0 0,21 0 0,1 0 15</inkml:trace>
  <inkml:trace contextRef="#ctx0" brushRef="#br0" timeOffset="58036.04">12171 5567 0,'0'0'0,"0"-21"15,0 0-15,-21 21 16,-1 21 0,22 0-16,0 0 15,-21 0-15,21 22 0,0-22 0,-21 21 16,21 0-16,0 1 0,-21 41 15,21-41-15,-21 20 0,0-20 16,21-1-16,0 21 0,-22 1 0,1 63 16,0-64-16,21 1 0,-42 84 15,21-84-15,63-22 0,-63 21 16</inkml:trace>
  <inkml:trace contextRef="#ctx0" brushRef="#br0" timeOffset="58123.99">11790 7154 0,'0'-21'31,"0"0"-31,21 21 0,-21-21 0,0 0 16,21-22-16,-21 22 0,21-21 16,0 21-16,-21-22 0</inkml:trace>
  <inkml:trace contextRef="#ctx0" brushRef="#br0" timeOffset="58519.76">12044 5757 0,'0'-21'16,"0"42"-16,-21-42 0,21 0 0,0 0 15,0 0-15,0 0 0,0-1 16,0 1 0,21 21-16,0 0 0,0 0 15,0 0-15,0 0 0,1 0 16,-1 0-16,0 0 0,0 0 0,0 21 0,0-21 15,1 22-15,-1-1 16,-21 0-16,0 0 0,21 21 0,-21-20 16,0-1-16,0 0 0,0 0 0,0 0 15,-21-21-15,21 21 0,-21 1 16,-1-1-16,1-21 0,0 21 16,0-21-16,0 21 0,0-21 0,-1 0 15,1 0 1</inkml:trace>
  <inkml:trace contextRef="#ctx0" brushRef="#br0" timeOffset="59031.47">12023 5779 0,'0'-22'0,"0"1"31,0 42 0,0 1-31,0-1 16,0 21-16,0-21 16,0 0-16,0 22 0,0-22 15,-22 21-15,22 1 0,0-1 0,0-21 16,0 21-16,0 1 0,0-1 0,-21 0 16,21 1-16,-21 20 0,21-20 15,-21-1-15,0 0 0,21 1 0,-64-1 16,43 0-16,21-21 0,0 22 0,0-1 15,-21-21-15,21 22 0,-21-22 0,0 21 16,21-21-16,0 0 16</inkml:trace>
  <inkml:trace contextRef="#ctx0" brushRef="#br0" timeOffset="59075.6">11811 6816 0,'0'0'15,"0"-21"-15,0-1 0,0 1 0,0-21 16</inkml:trace>
  <inkml:trace contextRef="#ctx0" brushRef="#br0" timeOffset="59831.8">12594 5694 0,'0'0'0,"21"0"16,-21-21-1,21 21-15,-21-21 16,22 21-16,-1 0 16,-21-22-16,0 1 0,0 0 15,0 0 1,-21 21 15,-1 0-31,1 21 16,0 0-16,0 0 0,0 1 15,21-1-15,-21 0 16,-1 0-16,22 0 0,-21 0 16,21 1-1,0-1-15,21-21 31,1 21-31,-1-21 16,0 0-16,0 21 16,0-21-16,0 21 15,-21 0-15,22 1 16,-22-1-16,0 0 16,0 0-16,0 0 15,0 0-15,0 1 16,-22-22-16,1 0 0,21 21 15,-21-21-15,0 0 0,0 21 0,0-21 16,-1 0-16,1 0 16,0 0-16,0 0 0,0 0 31,0 0-31,-1 0 16,1 0-1,0 0-15,0 0 16,0 0-16</inkml:trace>
  <inkml:trace contextRef="#ctx0" brushRef="#br0" timeOffset="60363.79">10414 6244 0,'0'0'0,"-21"0"0,0 0 16,-22 0-16,22 0 16,0 21-16,42-21 46,0 0-30,0 0-16,1 0 0,-1 0 0,21 0 16,-21 0-16,22 0 0,20 0 0,-21 0 15,22 0-15,-1 0 0,22 0 16,-21 0-16,20-21 0,22 21 0,-21-21 16,-1 21-16,1 0 0,0 0 0,-1-21 15,22 21-15,-21 0 16,0 0-16,-22-21 0,22 21 0,-1 0 15,-20 0-15,-1-21 0,-20 21 0,20 0 16,-20 0-16,-1 0 0,0-22 0,-21 22 16,22 0-16,-22 0 0,0 0 15,0 0-15,0 0 16,1 0-16,-44 0 47,1 0-47,0 0 0,0 0 0,0 0 15,0 0-15,-64 22 16,43-22-16</inkml:trace>
  <inkml:trace contextRef="#ctx0" brushRef="#br0" timeOffset="60845.03">10308 6456 0,'21'0'31,"0"0"-31,1 0 0,-1 0 16,0 0-16,0 0 0,0 0 0,22 0 15,-1 0-15,21 0 0,-20 0 16,20 0-16,1-21 0,20 21 0,1 0 16,0 0-16,-1-21 0,1 21 15,0 0-15,-1 0 0,1-22 0,-21 22 16,20 0-16,-20 0 0,20 0 15,-20 0-15,-1-21 0,1 21 0,-1 0 16,1 0-16,-22 0 0,1-21 0,-1 21 16,0 0-16,-21 0 0,22 0 15,-22-21-15,21 21 0,-21-21 16,1 21-16,-1 0 16,-21-21-1,-21 21 16</inkml:trace>
  <inkml:trace contextRef="#ctx0" brushRef="#br0" timeOffset="74391.17">16383 4593 0,'0'21'0,"0"1"31,0-44 47,0 1-78,0 0 16,0 0-16,0 0 15,-21 0-15,0 21 0,21-22 0,-22 1 16,1 21-16,0-21 0,0 21 0,0 0 16,-22 0-16,22-21 15,0 21-15,0 0 0,0 0 0,0 0 16,-1 0-16,-20 21 0,21 0 16,0-21-16,0 21 0,-1 1 15,1-1-15,0 0 0,0 0 0,0 0 0,21 0 16,-21 1-16,21 20 0,-22-21 15,22 0-15,0 22 0,0-22 16,0 0-16,0 0 0,0 21 0,0-20 16,0-1-16,0 0 0,0 0 0,0 0 15,0 0-15,22-21 16,-1 0-16,0 22 0,0-22 0,0 0 16,0 0-16,1 0 0,20 0 15,-21 0-15,0-22 0,0 22 16,22-21-16,-22 0 0,0 0 0,21 0 15,-20 0-15,-1-1 0,21 1 16,-21 0-16,22-21 0,-22 21 0,0-22 16,0 22-16,21-64 15,22-42-15,-43 85 16,-21-21-16,0 20 0,21-20 16,-21 20-16,21-41 0,-21 41 15,0 1-15,0 0 0,0 21 16,0-1-16,0 1 0,0 0 0,0 0 15,-21 42 17,21 0-32,0 0 15,0 1-15,-21-1 0,21 21 0,0 0 16,0-20-16,0 83 16,0-62-16,-21-1 0,21 0 15,-21 1-15,21-1 0,0 0 16,0 1-16,0-1 0,0-21 0,0 22 15,0-1-15,0-21 0,0 21 0,0-20 16,0-1-16,0 0 0,0 0 16,0 0-16,21 0 0,-21 1 0,21-1 15,0-21-15,0 0 0,1 0 16,-1 0-16,0 0 0,0 0 16,0 0-16,0-21 0,22-22 15,-22 43-15,0-21 0,0-21 16,0 21-16,-21-1 0,22 1 15,-1 0-15,-21 0 0,0 0 0,42-22 16,-42 22-16,0 0 16,0 42 31,0 0-47,0 1 15,0-1-15,0 0 0,0 0 16,0 0-16,0 0 0,0 1 15,0-1-15,21 0 16,0-21-16,1 0 0,-1 0 16,0 0-16,0 0 0,0 0 15,0 0-15,1 0 0,20-21 0,-21 21 16,0-21-16,0-1 0,1 1 16,-1 0-16,-21 0 0,21 0 15,-21 0-15,0-1 0,0 1 0,0 0 16,21 21-16,-21-21 0,0 0 15,0 0-15,0-1 0,0 44 47,0-1-31,0 0-16,0 0 0,0 0 16,0 0-16,0 1 0,0 20 15,0-21-15,0 21 0,0 1 0,-21-1 16,21 43-16,0-43 0,0 0 15,0-20-15,0 20 0,-21 0 16,21 1-16,-21-1 0,21 0 0,0 1 16,0-1-16,-22-21 0,22 21 0,-21 1 15,21-22-15,-21 21 0,21-21 0,0 22 16,0-22-16,-21 21 0,0-21 16,21 1-16,-21 62 15,-1-63-15,1 22 0,0-22 0,0 0 16,0-21-16,0 21 15,-22 0-15,22-21 0,0 0 0,-21 22 16,-1-22-16,22 0 0,-21 0 0,-43 0 16,43-22-16,-1 1 0,-20 0 15,21 21-15,-1-21 0,1 0 16,0 0-16,20-1 0,-20 1 0,21 0 16,0 0-16,0 0 0,-1 0 0,22-1 15,-21 22-15,21-21 0,0 0 16,0 0-16,0 0 0,0 0 15,0-1-15,21 1 0,1 0 0,-1 0 16,0-21-16,0 20 16,0 1-16,0 0 0,1 21 15,-1-21-15</inkml:trace>
  <inkml:trace contextRef="#ctx0" brushRef="#br0" timeOffset="76932.09">17399 4551 0,'21'-21'15,"0"21"-15,-21 21 31,0 0-31,0 0 16,0 0-16,0 1 0,0-1 0,0 0 16,0 0-16,0 21 0,-21-20 15,21-1-15,-21 0 0,21 0 0,-21 0 16,21 0-16,0 1 0,0-1 16,0-42 15,0-1-31,0 1 15,0 0-15,0 0 16,0 0-16,0 0 0,0-1 0,0 1 16,0 0-16,21 0 0,0-21 0,-21 20 15,21 1-15,0 0 16,1 0-16,-1 21 0,0-21 16,0 21-16,0 0 15,0 21-15,-21 0 16,22 0-16,-22 0 0,0 1 0,21-1 15,0 0-15,-21 0 0,21 0 0,-21 22 16,0-22-16,21 0 16,0 0-16,-21 0 0,0 0 15,22 1-15,-1-22 0,0 0 32,0 0-32,-21-22 15,21 1-15,-21 0 0,21 0 16,-21 0-16,22-22 0,-1 22 15,-21 0-15,21-21 0,0 21 16,0-22-16,0 22 0,1 0 0,20-21 16,-21 20-16,0 22 0,22-21 0,-22 0 15,21 21-15,-21 0 0,0 0 0,1 0 16,-1 0-16,0 21 0,-21 0 16,21 1-16,-21-1 15,0 0-15,0 0 0,0 0 0,0 0 16,0 22-16,0-22 0,0 0 15,-21 0-15,21 0 0,0 1 16,0-44 31,0 1-47,0 0 16,0 0-16,0 0 0,0 0 15,0-1-15,0 1 16,0 0-16,0 0 0,0 0 15,-21 0-15,0 21 0,21-22 0,-22 22 16,1 0-16,0 0 16,0 0-16,0 0 0,0 0 0,-1 0 15,1 0-15,0 0 0,0 22 16,0-1-16,0 0 0,-1-21 0,1 21 16,0 21-16,21-20 0,-21-1 0,21 0 15,-21 21-15,21-21 0,0 1 16,0-1-16,0 0 0,0 0 0,0 0 15,0 0-15,0 1 0,0-1 0,21 0 32,0-21-32,0 0 0,0 0 15,1 0-15,-1 0 0,0-21 0,0 0 16,0 21-16,0-22 0,1 1 16,-1 0-16,-21 0 0,21 0 0,0 0 15,-21-1-15,21 1 0,-21-21 0,0 21 16,0 0-16,21-1 0,-21 1 15,0 0-15,0 0 0,0 0 0,0 0 16,0 42 15,0 0-31,0 0 0,0 0 16,0 0-16,0 1 0,0-1 16,0 21-16,0-21 0,0 0 15,0 22-15,0-22 0,0 0 0,0 0 16,0 0-16,0 1 0,0-1 0,22-21 15,-1 0-15,0 0 16,21 0-16,-21 0 0,1-21 16,20 21-16,-21-22 0,21 1 0,-20 0 15,-1 0-15,0 0 0,0 0 16,0-1-16,0-20 0,1 21 16,-1 0-16,-21 0 0,0-22 15,0 22-15,0 42 31,0 0-31,0 1 16,0-1-16,-21 0 0,-1 21 0,22-21 16,-21 1-16,21-1 0,0 0 15,0 0-15,0 0 0,-21 0 0,21 1 16,0-1-16,0-42 31,0-1-15,0 1-16,0 0 0,0 0 15,21 0-15,-21 0 0,0-1 16,0 1-16,0-21 0,21 21 16,-21 0-16,22-1 0,-22 1 0,0 0 15,21 0-15,0 21 16,-21 21 0,0 0-1,0 0-15,21 1 0,-21-1 16,0 0-16,0 0 0,0 0 0,0 0 15,0 1-15,0-1 0,0 0 16,21 0-16,0-21 16,1 0-16,-1 0 15,0 0-15,0-21 16,0 0-16,-21 0 0,21 21 16,1-22-16,-22 1 0,21 0 15,0 0-15,-21-21 0,0 20 0,21 1 16,-21 0-16,21 0 0,0 0 15,-21 0-15,0-1 0,0 44 32,0-1-17,0 0-15,0 0 0,0 0 0,0 0 16,0 22-16,0-22 0,0 0 16,0 0-16,0 0 0,0 1 0,0-1 15,0 0-15,0 0 0,22-21 16,-1 0-16,0 0 15,0 0-15,0 0 16,0 0-16,1 0 0,20-21 0,-21 21 16,0-21-16,0 0 0,1-1 0,-1 1 15,0 0-15,0 0 0,0 0 16,0-22-16,-21 22 0,22 0 0,-22 0 16,21 0-16,-21 0 0,0-1 0,0 1 15,0 42 16,0 1-31,0-1 0,-21 0 16,21 21-16,-22-21 0,22 1 16,0-1-16,0 0 0,0 21 15,0-21-15,0 1 0,0-1 0,0 0 16,0 0-16,22 0 16,-1-21-16,0 0 0,0 0 15,0 0-15,0 0 0,1 0 0,20 0 16,-21 0-16,0-21 0,0 21 15,1-21-15,-1 0 0,0 0 0,42-22 16,-41 22-16,-1 0 0,21-21 16,-21 20-16,0 1 0,1 0 15,-1-21-15,0 21 0,0-1 0,0 22 16,-21-21-16,21 21 0,-21 21 31,0 1-15,0-1-16,0 0 15,0 0-15,0 0 0,0-42 63,0 0-47,22 21-16,-22-21 0,0 0 15,0-1-15,0 1 16,0 0-16,0 0 15,0 0-15,-22 21 16,1 0 0,21 21-16,-21 0 15,0 0-15,21 0 0,-21 22 16,0-1-16,-1-21 0,22 0 0,0 1 16,0 20-16,-21-21 0,21 0 15,0 0-15,0 22 0,0-1 16,0-21-16,21 0 0,1 1 15,-1-22-15,0 0 16,0 0-16,0 0 0,0 0 16,1 0-16,-1 0 0,0-22 0,0 22 15,21-21-15,22-21 16,-22 0-16,-21-1 16,1 22-16,-22 0 0,0 0 0,0-22 15</inkml:trace>
  <inkml:trace contextRef="#ctx0" brushRef="#br0" timeOffset="77424.25">19283 3979 0,'-21'22'0,"42"-44"0,-64 65 0,43-22 16,0 0-16,0 43 15,0-43-15,0 0 0,0 0 16,0 0-16,22-21 0,-1 0 15,0 21-15,0-21 0,0 0 0,0 0 16,1 0-16,-1 0 0,0-21 16,0 0-16,0-21 15,-21 21-15,0-1 0,0 1 16,0 0-16,0 0 0,0 0 0,-21 0 16,21-1-16,-21 22 0,0-21 0,0 21 15,-1 0-15,1 0 16,0 0-16,0 21 0,0-21 0,0 22 15,-1-1-15,22 0 0,-21 21 16,0-21-16,21 1 0,-21-1 0,21 0 16,0 0-16,0 0 0,0 0 15,0 1-15,0-1 16</inkml:trace>
  <inkml:trace contextRef="#ctx0" brushRef="#br0" timeOffset="78465.98">20913 4360 0,'21'0'31,"-21"-21"-16,0 0 1,21 21-16,-21-21 0,21 21 0,-21-21 16,0 0-16,0-1 15,0 1-15,-21 21 32,0 0-32,0 0 0,-1 0 15,1 21-15,0 1 0,-21-1 0,21 0 16,-22 21-16,22-21 0,0 22 0,0-1 15,0 0-15,-1 1 0,1-1 16,21 0-16,0 22 0,0-22 16,0-21-16,0 22 0,0-1 0,21 0 0,1-20 15,41 20-15,-42-21 16,22 0-16,-1-21 0,0 0 16,1 0-16,-1 0 0,21 0 15,-20-21-15,20 0 0,43 0 0,-64-22 16,22 22-16,-22 0 0</inkml:trace>
  <inkml:trace contextRef="#ctx0" brushRef="#br0" timeOffset="81476.92">21802 3810 0,'0'0'0,"-22"-21"0,22-21 15,-21 20-15,0 1 0,0 0 16,0 21-16,0 0 0,-1 0 15,1 21-15,0 0 0,21 22 16,-21-1-16,0 64 0,0-43 16,21 22-16,0-21 0,0 20 0,0-20 15,-22-1-15,22 22 0,0-22 16,0-20-16,-21 63 16,21-43-16,0-21 0,0 1 0,0-22 15,0 21-15,0-21 0,0 1 16,0-1-16,0-42 31,0-1-31,0 1 16,21 0-16,-21-21 0,22 21 0,-1-1 15,0-20-15,-21 21 0,21-21 0,0 20 16,0-20-16,1 21 0,-1-21 16,-21 20-16,21 1 0,0 21 0,0 0 15,0 0-15,1 0 0,-1 21 16,-21 1-16,0-1 15,21 0-15,-21 0 0,21 0 0,-21 22 16,0-22-16,0 21 16,0 22-16,21-43 0,-21 0 15,0 0-15,21-21 0,-21 21 16,0 0-16,22-21 0,-1 0 0,-21 22 16,21-22-16,21 0 15,-21 0-15,1 0 0,-1 0 0,0 0 16,0-22-16,0 1 0,0 21 15,1-21-15,-1 0 0,0 0 0,21-22 16,-21 22-16,-21-21 0,22 21 16,-1 0-16,-21-22 0,0 22 0,21 0 15,-21-21-15,0 20 0,0 1 0,0 0 16,0 0-16,0 0 16,-21 21-16,0 0 0,-1 0 15,1 0-15,0 0 0,0 0 0,0 21 16,21 0-16,-21 0 0,-1 0 15,1 1-15,21 20 0,0-21 0,-21 0 16,0 43-16,21-22 0,0-21 16,0 22-16,0-22 15,0 0-15,0 0 0,0 0 16,21-21-16,0 0 16,0 0-16,1 0 0,-1-21 15,0 0-15,0 21 0,0-21 0,-21 0 16,21-1-16,1 1 0,-1-21 15,-21 21-15,0 0 0,21-22 16,-21 22-16,21 0 0,-21 0 0,0 0 16,0-1-16,0 1 0,0 0 0,0 42 31,0 0-31,0 1 16,0 20-16,0-21 0,0 0 15,0 0-15,0 1 0,0-1 16,0 0-16,0 21 0,21-21 0,-21 1 15,21-22-15,1 21 0,-22 0 0,21 0 16,0-21-16,0 0 16,0 0-16,43 0 0,-43 0 15,0 0-15,43-21 0,-43 21 16,21-21-16,-21 0 0,0-1 16,1 1-16,-1 0 0,0 0 0,0 0 15,-21-22-15,0 22 0,21 0 0,-21 0 16,0 0-16,0 0 15,0 42 1,0 0-16,-21-21 16,21 21-16,0 0 0,0 0 15,-21 1-15,21-1 0,0 0 0,0 0 16,-21 0-16,21 0 0,0 22 16,0-22-1,0-42 16,21 0-15,0 21-16,-21-22 0,21 1 0,0-21 16,-21 21-16,22 0 0,-22-1 0,21 1 15,-21 0-15,0 0 0,21 0 0,-21 0 16,21 21-16,0 21 31,-21 0-15,0 0-16,21 0 15,-21 0-15,0 1 0,0-1 0,0 0 16,0 0-16,22 0 0,-1 0 0,-21 1 16,21-22-16,0 21 0,-21 0 15,21-21-15,0 0 0,1 21 0,41-21 16,-21 0-16,-20 0 0,20 0 16,0 0-16,-21-21 0,22 0 15,-22 21-15,21-21 0,-21-1 0,1 1 16,-1 0-16,0 0 0,0-21 0,-21 20 15,0 1-15,0-21 16,0 21-16,0 0 0,0-1 0,0 1 16,-21 0-16,21 0 0,-21 21 0,0 0 15,-1 0-15,-20 0 0,21 0 16,0 0-16,-22 21 0,22 0 0,0 0 16,-21 1-16,21-1 0,-1 42 15,22-42-15,-21 1 0,21-1 16,0 0-16,0 0 0,0 0 15,21-21-15,1 0 0,-1 0 16,21 0-16,-21 0 0,0 0 16,1 0-16,20 0 0,-21 0 0,0 0 15,0-21-15,1 0 0,-1 0 0,0 0 16,-21-1-16,21 1 16,-21 0-16,0 0 0,0 0 15,0 0-15,0-1 16,0 44 15,0-1-31,0 0 16,-21 0-16,21 0 0,0 0 0,0 22 15,-21-22-15,21 21 0,-21-21 16,21 22-16,0-1 0,0 0 0,0-20 16,0 20-16,0 0 0,0 1 15,0-1-15,0 0 0,0 1 0,0-1 16,21 21-16,-21-20 0,21-1 15,-21 0-15,21 1 0,-21-1 0,0 0 16,0 1-16,0-1 0,0 0 0,0 1 16,0-1-16,0-21 0,0 22 0,-21-1 15,0-21-15,0 0 0,-1 0 16,-20 22-16,21-22 0,0-21 16,0 0-16,-1 0 0,1 0 0,-21-21 15,0 0-15,20-1 0,22 1 16,-21-21-16,0 21 0,0-22 15,21-62-15,0 62 16,0 1-16,0-22 0,0 22 0,21-21 16,0 20-16,0 1 0,1-22 15,20 22-15,0-21 0,-21-1 0,22 22 16,-1-22-16,22 22 0,-22-22 0,0 22 16,1-21-16,-1 20 0,0 1 0,1 0 15,-22-1-15,21 22 16,-42-21-16,21 21 0,-21-1 0,0 1 0,0 0 15,-21 0-15,0 21 16,0 0-16,0 0 0,-1 0 16,1 0-16,0 0 0,0 0 0,0 21 15,0 0-15,21 0 0,-22 1 16,22-1-16,0 0 16,0 42-16,0-41 0,0-1 15,0 0-15,0 0 0,22-21 0,-1 21 16,0 0-16,21-21 0,-21 0 15,22 22-15,-22-22 0,21 0 0,1 0 16,-22 0-16,63-22 0,-41 1 16,-22 0-16,21 0 0,-21 21 15,43-64-15,-43 43 0,0 0 16,0 0-16,-21 0 0,22 0 16,-22-1-16,0 1 0,0 0 0,0 42 31,-22-21-16,22 21-15,-21 1 0,21-1 16,-21 0-16,21 0 0,0 21 0,0-20 16,0-1-16,0 0 0,-21-21 0,21 42 15,0-21 1,21-21 0,0-21-16,0 21 15,1-21-15,-1 0 0,0 0 16,0 21-16,0-21 0,-21-1 0,21-20 15,1 21-15,-1 0 0,0 0 16,0-1-16,0 22 0,-21-21 16,21 0-16,1 21 0,-22 21 31,0 0-31,0 1 0,0-1 16,0 0-16,0 0 0,0 0 15,0 0-15,0 1 0,0-1 16,21-21-16,0 21 0,0 0 15,0-21-15,0 0 0,22 0 16,-22 21-16,0-21 0,21 0 0,1 0 16,-22 0-16,21 0 0,1 0 0,-1 0 15,0 0-15,1-21 16,-22 21-16,21-21 0,0 21 0,22-42 16,-43 20-16,0 1 0,0 0 15,1-21-15,-22 21 0,0-1 16,0-20-16,0 0 0,0-22 15,-22 64-15,1 0 16,0-21-16,0 21 0,-21 0 16,20 0-16,-20 0 0,0 21 0,21 0 15,-22 1-15,22-22 0,-21 21 0,21 0 16,-1 0-16,22 21 16,0 1-16,0-22 15,0 0-15,22 0 0,-1-21 16,0 0-16,0 21 0,0-21 15,0 0-15,22 0 0,-22 22 0,0-22 16,0 21-16,0-21 0,1 21 0,-1-21 16,-21 21-16,0 0 0,21 0 15,-21 1-15,0 20 0,0 0 0,0 1 16,0-1-16,0 0 0,0 1 0,-21 20 16,0-21-16,-1 1 0,1-1 0,0 0 15,0 22-15,21-22 0,0 1 16,0-1-16,0 0 0,0 1 0,0-1 15,0 0-15,0-21 0,0 22 16,0-22-16,0 0 0,0 0 0,0 0 16,-21-21-1,0 0-15,-1 0 16,1 0-16,0-21 0,0 0 0,0 0 16,0 0-16,-1 0 0,1-1 15,21 1-15,0 0 0,-21 0 16,0-21-16,21-22 15,-21 43-15,21-21 0,-21-1 0,-1 22 0</inkml:trace>
  <inkml:trace contextRef="#ctx0" brushRef="#br0" timeOffset="81845.72">24257 4022 0,'0'0'0,"-21"0"0,0 0 0,-1 0 16,22 21-1,0 0-15,22-21 16,-1 0-16,0 21 16,0-21-16,0 0 0,22 0 15,-22 0-15,0 0 0,0 0 0,0-21 16,0 21-16,1-21 0,-22 0 15,0 0-15,0-1 0,0 1 0,0 0 16,-22 0-16,1 21 0,21-21 16,-21 21-16,0 0 0,-21-21 0,20 21 15,1 0-15,0 0 0,0 0 16,0 21-16,21 0 0,-21 0 16,21 0-16,-22 0 0,22 1 15,-21-1-15,21 0 0,0 21 0,-21-21 16,0 1-16,0-1 0,0 0 15,-1 0-15</inkml:trace>
  <inkml:trace contextRef="#ctx0" brushRef="#br0" timeOffset="82796.36">17632 5779 0,'-21'0'0,"42"0"0,-64 0 0,1 0 16,21 0-16,0 0 0,0 0 0,-1 0 15,1 0-15,0 0 16,0 0 0,42 0 31,0 0-47,0-22 15,1 22-15,-1 0 0,0 0 0,0 0 16,21 0-16,-20 0 0,20-21 0,0 21 15,1-21-15,20 21 0,-21-21 16,22 21-16,21-21 0,-22 21 0,22-21 16,21 21-16,-22-22 0,22 1 0,0 21 15,0-21-15,21 21 16,0-21-16,0 21 0,21-21 0,-21 21 16,21 0-16,0-21 0,0 21 0,1-22 15,-1 22-15,21 0 0,-21-21 0,22 21 16,-1 0-16,-21 0 0,21-21 15,-20 21-15,-1 0 0,21-21 0,-21 21 16,0-21-16,-21 21 0,22 0 0,-1-21 16,-21 21-16,21 0 0,-21-22 0,0 22 15,-21 0-15,0-21 0,-1 21 16,65 0-16,-86-21 0,1 21 16,-21 0-16,-1-21 0,1 21 0,-1-21 15,-21 21-15,22 0 0,-22 0 16,-21 0-16,22-21 0,-1 21 15,-21 0-15,0 0 16,1 0 0,-22-22-1,-22 22 17,1 0-32</inkml:trace>
  <inkml:trace contextRef="#ctx0" brushRef="#br0" timeOffset="82943.85">23939 5292 0,'22'0'15,"-44"0"32,1 0-47,0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4:51:17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7959 0,'0'-21'0,"0"-1"15,0 1-15,0 0 16,0 0-16,0 0 16,0 0-16,0-1 15,0 1-15,21 0 16,-21 0-16,0 0 31,0 42 16,0 0-47,0 0 16,0 22-16,0-22 0,0 21 15,0 0-15,0 1 0,0-1 16,0 0-16,0 1 0,0 20 0,0-20 16,0-1-16,0 0 0,-21 1 15,21-1-15,0 0 0,0-21 0,-22 22 16,22-22-16,0 0 0,0 0 15,0 0-15,0 1 0,0-1 16,0-42 47,0-1-63,0 1 0</inkml:trace>
  <inkml:trace contextRef="#ctx0" brushRef="#br0" timeOffset="473.72">1905 8424 0,'0'0'16,"-21"0"-16,21 22 0,21-22 62,0 0-62,-21-22 0,0 1 16,21 0-16,-21 0 31,-21 21-15,21 21-1,-21-21-15,0 21 0,21 0 0,-21-21 16,21 22-16,0-1 16,0 0-16,0 0 15,21-21 1,0 0-1,0-21 1,-21 0 0,0 0-1,0-1 1</inkml:trace>
  <inkml:trace contextRef="#ctx0" brushRef="#br0" timeOffset="1574.3">3387 7705 0,'-22'0'15,"22"21"17,0 0-32,0 0 15,0 0-15,0 1 16,0-1-16,22 0 0,-1-21 16,0 0-16,0 0 15,-21 21-15,21-21 0,0 0 0,1 0 16,-1 0-16,0 0 0,0 0 0,0-21 15,0 0-15,22 21 0,-22-21 16,0-1-16,0 1 0,43-21 16,-43 21-16,0 0 0,-21-1 15,0-20-15,21 21 0,-21 0 0,0 0 16,0-1-16,0 1 16,0 42 15,0 1-16,0-1-15,0 0 0,-21 21 16,21-21-16,0 22 0,0-1 16,0-21-16,-21 22 0,21-1 0,-21 21 15,21-20-15,-21-1 0,21 0 0,0 1 16,0-1-16,0 0 0,-22 1 16,22-1-16,0-21 0,0 22 0,-21-22 15,21 0-15,0 0 0,0 0 16,0 0-16,0 1 0,-21-22 15,21 21-15,-21-21 0,0 0 16,0 0-16,-1 0 16,1 0-16,-21 0 0,21 0 0,0 0 15,-1-21-15,1-1 0,0 22 16,0-21-16,0 0 0,0 21 0,21-21 16,-22 21-16,1-21 15,42 21 16,1 0-15,-1 0-16,0 0 0,0 0 0,0-21 16,22 21-16,-22 0 0</inkml:trace>
  <inkml:trace contextRef="#ctx0" brushRef="#br0" timeOffset="2233.05">4530 8170 0,'0'0'0,"0"-63"16,0 42-16,0 0 0,-22-1 15,1 1-15,0 0 16,0 0-16,0 0 0,-22 21 0,22-21 15,-21 21-15,21 0 0,0 0 16,-22 0-16,22 0 0,0 21 0,0 0 16,0-21-16,-1 42 0,1-21 0,0 1 15,0 20-15,0-21 16,0 21-16,21 1 0,0-1 0,-22-21 0,22 22 16,0 20-16,0-21 15,0-20-15,0-1 0,0 0 16,22 0-16,-1 0 0,0-21 15,0 0-15,0 0 0,0 0 16,1 0-16,20 0 0,-21 0 16,0-21-16,22 21 0,-22-21 0,0 0 15,21 0-15,-21-1 0,1-20 16,20 21-16,-21-21 0,0-1 0,0 1 16,1 0-16,-22-1 0,21-20 15,-21 20-15,21-20 0,-21 21 0,0-1 16,0 1-16,21-22 0,-21 22 0,0 21 15,0-21-15,0 20 0,0-20 16,0 21-16,0 0 0,0 0 16,-21 42-1,21 0 1,0 0-16,0 0 0,-21 22 16,21-22-16,0 21 0,0 0 15,0 22-15,-21 21 0,21-22 16,0-21-16,0 22 0,0-22 0,0 1 15,0-1-15,0 0 0,0-21 16,0 22-16,0-22 0,0 0 0,0 0 16,21 0-16,0-21 15,0 0-15,0 0 0,0 0 16,1 0-16,-1 0 0</inkml:trace>
  <inkml:trace contextRef="#ctx0" brushRef="#br0" timeOffset="2667.17">4868 8319 0,'21'0'46,"1"0"-46,-1-22 16,0 22-16,0-21 16,-21 0-16,21 21 0,-21-21 0,0 0 15,0 0-15,21-1 0,-21 1 16,0 0-16,0 0 0,0 0 16,0 0-16,-21 21 0,0 0 15,0 0-15,0 0 16,0 0-16,-1 0 0,1 21 0,0-21 15,0 21-15,0 0 0,21 0 0,0 0 16,-21 22-16,21-22 0,0 21 16,-22-21-16,22 1 0,0 20 0,0-21 15,0 0-15,0 0 0,0 1 16,22-1-16,-1 0 16,0-21-16,0 21 0,0-21 15,0 0-15,1 0 0,-1 0 0,0 0 16,0 0-16,0 0 0,0-21 15,1 0-15,-1 21 0</inkml:trace>
  <inkml:trace contextRef="#ctx0" brushRef="#br0" timeOffset="3201.86">5313 8001 0,'0'-21'16,"0"42"-1,0 0-15,0 0 16,0 1-16,0-1 0,0 0 0,0 0 16,0 0-16,0 22 0,0-22 15,0 0-15,-21 21 0,21-21 0,0 1 16,-22-1-16,22 21 0,0-21 0,-21-21 16,21 21-16,0 1 0,0-1 15,0 0-15,0 0 16,0-42 15,0 0-15,0 0-16,0-1 0,0 1 15,0 0-15,0-21 0,0 21 16,0-22-16,0 22 0,21-21 0,1 21 16,-1-1-16,0-20 0,0 21 0,0 0 15,22 0-15,-22-1 0,21 1 16,-21 21-16,0 0 0,22-21 0,-22 21 15,21 0-15,-21 0 0,1 21 16,-1 0-16,0 1 0,0-1 0,0 0 16,-21 0-16,0 21 0,0-20 0,0 20 15,0-21-15,0 21 0,0-20 16,0 20-16,0-21 16,0 0-16,0 0 0,0 1 0,-21-1 15,0-21-15,21-21 47,0-1-47,0 1 0,21 0 16,0-21-16,0 21 0</inkml:trace>
  <inkml:trace contextRef="#ctx0" brushRef="#br0" timeOffset="3738.56">6223 7641 0,'0'0'0,"0"-21"16,0 42 15,0 0-31,0 1 0,0-1 16,-21 21-16,21-21 0,0 22 15,-21-1-15,21 0 0,-22 1 0,22 20 16,0-21-16,0 1 0,-21 20 0,21-20 15,-21-1-15,21 0 0,-21-21 16,21 22-16,0-22 0,0 0 0,0 0 16,0 0-16,0 1 0,0-1 15,21 0 1,0-21-16,0 0 16,1 0-16,-1-21 0,0 0 0,0-1 15,0 1-15,0 0 0,1 0 0,-1-21 16,0 20-16,0 1 0,0-21 15,0 21-15,1-22 0,-22 22 0,21-21 16,-21 21-16,21 21 16,-21 21-1,0 0 1,0 0-16,0 0 0,0 1 16,0-1-16,0 0 0,0 0 15,0 0-15,0 0 0,0 1 0,0-1 16,0 0-16,-21-21 0,21 21 15,0 0-15,0-42 47,0 0-47,0 0 16,21 0-16,-21-1 0,21 1 0,-21-21 16</inkml:trace>
  <inkml:trace contextRef="#ctx0" brushRef="#br0" timeOffset="3924.78">6583 7853 0,'0'0'0,"-21"0"15,-1 0 17</inkml:trace>
  <inkml:trace contextRef="#ctx0" brushRef="#br0" timeOffset="4131.67">6011 8001 0,'0'0'0,"0"21"15,21-21 17,1 0-32,-1 0 0,0 0 15,0 0-15,0 0 16,0-21-16,1 21 0,-1 0 0,0-21 16,0 21-16,0 0 0,0-21 15</inkml:trace>
  <inkml:trace contextRef="#ctx0" brushRef="#br0" timeOffset="5441.94">6816 8403 0,'21'0'16,"0"0"-16,0 0 16,0-21-16,0 21 15,1-21-15,20-21 0,0 20 0,-21 1 16,22-21-16,-22 21 0,21-22 0,-21 1 16,22 0-16,-22-1 0,21 1 15,-21-21-15,1 20 0,-1 1 16,-21 0-16,0-1 0,0 1 0,0 21 0,0-22 15,0 1-15,0 0 16,0 21-16,0-1 0,0 1 0,0 0 0,0 0 16,-21 21-1,-1 21-15,1 0 16,21 22-16,0-22 0,-21 21 0,0 0 16,0 1-16,21 20 0,-21-20 15,-1 20-15,22 1 0,-21-1 0,0 1 16,0-1-16,21 1 0,0-1 0,-42 64 15,42-85-15,0 22 16,0 42-16,-22-43 0,22-20 16,0 20-16,0-21 0,0 22 0,0-22 15,0 1-15,0 20 0,0-42 16,0 22-16,0-1 0,0-21 0,0 0 16,0 0-16,0 1 0,22-22 15,-1 0-15,0 0 16,0 0-16,0-22 0,0 1 15,1 0-15,-1-21 0,21 21 0,-21-22 16,0 1-16,22 0 0,-22-22 16,0 22-16,0-1 0,-21 1 0,0 0 15,0-1-15,0 1 0,0 0 0,0-1 16,0 22-16,-21 0 0,0 0 0,0 0 16,0 0-16,-22-1 0,22 22 0,0 0 15,0 0-15,0 0 0,-1 0 16,1 0-16,42 0 47,1 0-47,-1-21 15,0 21-15,21 0 0,-21-21 0,1 0 16,20 0-16,-21 21 0,21-21 16,-20-1-16,20 1 0,-21 0 0,21 0 15,-20 21-15,-1-21 0,0 0 0,0-1 16,0 22-16,-21-21 0,21 21 15,-21 21 32,0 1-47,0-1 0,0 0 16,-21 0-16,21 0 0,0 0 16,0 1-16,0-1 0,0 0 15,21-21-15,1 0 0,-1 0 16,0 0-16,21 0 0,-21 0 15,1 0-15,-1 0 0,0 0 16,0-21-16,0 21 0,0-21 0,1-1 16,-1 1-16,0 0 0,0 0 0,0 21 15,-21-21-15,0 0 16,21-1-16,1 1 0,-22 0 31,0 42-15,0 0-1,0 1-15,0-1 0,0 0 16,-22 21-16,22-21 0,-21 22 16,21-1-16,0-21 0,-21 22 0,21-1 15,-21 0-15,21 1 0,0-1 16,-21 21-16,21-20 0,-21-1 0,-1 22 16,22-22-16,-21 21 0,0 1 0,21-1 15,-21 1-15,0-22 0,21 22 16,0-1-16,-21-20 0,-1 20 0,1-21 15,0 22-15,0-22 0,0 1 16,0-22-16,-1 21 0,1-21 0,0 0 16,0 1-16,0-22 0,0 0 0,-1 0 15,-20 0-15,21 0 0,21-22 16,0 1-16,0 0 0,0 0 16,0 0-16,0-43 15,0 1 1,0 42-16,0-1 0,0 1 0,0 0 15,0 0-15,0 0 0,0 0 16,0-1-16,0 1 16,0 0-16</inkml:trace>
  <inkml:trace contextRef="#ctx0" brushRef="#br0" timeOffset="6089.81">9906 7578 0,'0'0'0,"0"-21"0,0-1 0,0 1 15,0 0-15,0 0 16,-21 21 0,0 21-1,21 0-15,0 0 0,-22 22 0,22-1 16,-21 0-16,21 1 0,0-1 16,0 22-16,0-1 0,0-21 0,0 22 15,-21-1-15,21-20 0,-21 20 16,21-20-16,-21-1 0,21-21 0,0 21 15,0-20-15,0-1 0,0 0 0,0-42 47,0 0-47</inkml:trace>
  <inkml:trace contextRef="#ctx0" brushRef="#br0" timeOffset="6601.61">10223 7557 0,'22'-22'16,"-22"44"15,0-1-31,0 0 16,0 0-16,0 21 0,0-20 0,0 20 15,0 0-15,0-21 0,-22 43 0,1-22 16,21 1-16,-21-1 15,0 0-15,21 1 0,0-1 0,-21-21 16,21 21-16,-21-20 0,21-1 0,0 0 16,0 0-16,0 0 0,0-42 47,0 0-47,0 0 15,0 0-15,0-1 0,0 1 0,0-21 16,21 21-16,0-22 0,0 22 0,-21-21 15,21 21-15,0-22 16,1 22-16,-1 0 0,0 0 0,42 0 16,-41 21-16,-1-21 0,0 21 15,0 0-15,0 0 0,0 21 16,1 0-16,-1 0 0,-21 0 0,0 0 16,21 1-16,-21 20 0,0-21 0,0 64 15,0-64-15,0 0 16,0 21-16,0-20 0,0-1 0,0 0 15,0 0-15,-21 0 0,21-42 47,0 0-47,0 0 0,0 0 16,21-1-16</inkml:trace>
  <inkml:trace contextRef="#ctx0" brushRef="#br0" timeOffset="7006.37">10753 8043 0,'0'0'0,"0"22"16,21-22 15,0 0-31,0-22 0,0 1 16,0 21-16,1-21 0,-1 0 15,0 0-15,0 0 0,0 21 16,0-22-16,1 1 0,-22 0 0,0 0 16,0 0-16,0 0 0,-22 21 15,1 0 1,0 0-16,0 0 0,0 0 16,0 0-16,-22 21 0,22 0 0,0 0 0,0 0 15,0 0-15,-1 1 0,1-1 16,0 21-16,21-21 0,0 22 0,0-22 15,0 21-15,0-21 0,0 0 16,0 1-16,0-1 0,0 0 0,21 0 16,0-21-16,1 21 0,-1-21 15,0 0-15,0 0 0,0 0 0,0 0 16,22 0-16,-22 0 0,21-21 0,-21 0 16,22 21-16,-22-21 0,21-22 15</inkml:trace>
  <inkml:trace contextRef="#ctx0" brushRef="#br0" timeOffset="7335.34">9546 7916 0,'0'0'0,"21"0"32,0-21-17,22 21-15,-22 0 0,0-21 16,21 21-16,-20 0 0,20-21 15,-21 21-15,21 0 0,-20 0 0,-1-21 16,21 21-16,-21-21 0,0 21 0,22 0 16,-22 0-16,0-22 0,0 22 15</inkml:trace>
  <inkml:trace contextRef="#ctx0" brushRef="#br0" timeOffset="8385.73">13102 7768 0,'64'0'16,"-43"0"-16,0-21 0,0 21 0,0-21 16,0 0-16,1 21 0,20-21 15,-21-1-15,0 22 0,0-21 0,1 0 16,20-21 0,-42 21-16,0-1 15,-21 22-15,0 0 0,-1 0 16,-20 0-16,21 0 0,-21 0 15,-1 0-15,1 0 0,21 0 0,-22 22 16,1-22-16,0 21 0,21-21 16,-22 21-16,22-21 0,0 21 0,21 0 15,0 0-15,0 1 16,0-1-16,0 0 16,21-21-16,0 21 0,0 0 15,1-21-15,-1 21 0,21 1 0,-21-22 16,22 21-16,-22 0 0,21 0 0,22 21 15,-43-20-15,21-22 16,-21 21-16,0 0 0,-21 0 0,22 0 16,-22 0-16,0 1 0,0-1 0,0 0 15,-22 0-15,1 0 0,0 0 16,-42 22-16,20-43 16,1 21-16,0 0 0,-22-21 0,22 0 15,-22 21-15,1-21 0,20 0 0,-20 0 16,21 0-16,-1-21 0,1 0 15,0 0-15,20 0 0,-20-22 0,21 22 16,0-21-16,0-1 0,21 22 16,0-21-16,-22 0 0,22-1 0,0 1 15,0 0-15,0-1 0,0 22 16,22-21-16,-1 21 0,-21-1 0,21 1 16,0 0-16,0 21 0,0 0 0,1 0 15,-1 0-15,0 21 0,0-21 0,0 21 16,0 22-16,1-22 15,-1 0-15,-21 21 0,21-20 0,0 20 16,0 0-16,-21-21 0,0 22 0,21-22 16,-21 21-16,22-21 0,-22 22 15,0-22-15,0 0 0,21 0 0,0 0 16,0-21 0,0 0-16,0 0 15,1 0-15</inkml:trace>
  <inkml:trace contextRef="#ctx0" brushRef="#br0" timeOffset="8685.56">13801 7133 0,'0'0'0,"0"-21"16,0 42-1,0 0-15,0 1 16,-22-1-16,22 21 0,0 22 16,0-22-16,0 21 0,0-20 0,-21 20 15,21 1-15,0-22 0,-21 22 0,21-22 16,-21 0-16,21 22 0,-21-22 16,21 0-16,0 1 0,0-1 15,0-21-15,0 22 0,0-22 0,0 0 16,0 0-16,0 0 15,0-42 1</inkml:trace>
  <inkml:trace contextRef="#ctx0" brushRef="#br0" timeOffset="8903.6">13568 7768 0,'21'0'32,"0"0"-17,0 0-15,0 0 16,1-21-16,20 21 0,-21 0 0,0 0 16,0-21-16,22 21 0,-22 0 15,0 0-15,0-21 0,0 0 0,1 21 16,-1 0-16</inkml:trace>
  <inkml:trace contextRef="#ctx0" brushRef="#br0" timeOffset="9549.23">14393 7938 0,'0'0'0,"21"-22"0,1 1 0,-1 21 15,-21-21-15,21 0 0,-21-21 0,21 20 16,-21 1-16,0 0 0,0 0 16,0-21-16,0 20 0,0 1 15,-21 0-15,0 0 0,0 21 16,-1 0-16,1 0 0,0 0 0,0 0 15,0 21-15,-22 0 0,22 0 16,-21 1-16,21 20 0,0-21 0,-22 21 16,22-20-16,0 20 0,0 0 15,0 1-15,21-1 0,0 0 0,-22 1 16,22-22-16,0 21 0,0-21 0,0 0 16,0 1-16,0-1 0,22 0 0,-1-21 15,0 0 1,0 0-16,0 0 0,22 0 0,-22 0 0,0-21 15,21 0-15,-21-1 0,22 1 16,-22-21-16,0 21 0,21-22 16,-20 22-16,-1-21 0,0 0 0,0 20 15,0-20-15,-21 0 0,0-1 0,21 1 16,-21 21-16,0-21 0,0 20 16,0 1-16,0 0 0,0 0 0,0 0 15,0 42 1,0 0-16,0 0 15,0 0-15,0 1 0,0 20 16,0-21-16,0 21 0,0 1 0,0-22 16,0 21-16,0 1 0,0-22 15,0 21-15,0-21 0,0 22 0,0-22 16,0 0-16,0 0 0,0 0 16,22-21-16,-1 0 15,0 0-15,0 0 0,0 0 0,0-21 16,1 0-16,-1 0 0,0-22 15,0 22-15,0-21 0,0 0 16</inkml:trace>
  <inkml:trace contextRef="#ctx0" brushRef="#br0" timeOffset="10477.51">14986 7070 0,'0'0'0,"0"-43"16,0 65-1,0-1 1,0 0-16,-21 21 16,21 1-16,0-1 0,-21 21 0,21-20 0,-22 20 15,22 1-15,0-1 0,0-20 0,-21 20 16,0-21-16,21 22 0,-21-22 16,21 22-16,0-22 0,0 0 0,0 1 15,-21-1-15,21-21 0,0 22 16,0-22-16,0 0 0,0 0 15,0 0-15,21-21 0,0 21 16,0-21-16,0 0 0,1 0 16,-1-21-16,21 0 0,-21 21 15,22-42-15,-22-1 0,0 22 16,0 0-16,0-21 0,0 21 16,1-22-16,-1 22 0,0-21 0,-21 21 15,0-1-15,0 1 0,21 0 0,-21 0 16,0 42-1,0 0 1,0 0-16,0 1 0,0 20 16,0-21-16,0 21 0,0-20 15,0 20-15,0-21 0,21 0 16,-21 22-16,0-22 0,21 0 0,1 0 16,-1-21-16,-21 21 0,21-21 0,0 0 15,0 0-15,0 0 16,1 0-16,-1 0 0,0 0 0,0-21 15,0 0-15,0 0 0,1 0 0,-1-1 16,0 1-16,0 0 0,0-21 16,0 21-16,1-22 0,-1 22 0,0-21 15,21-22-15,-21 43 16,1 0-16,-1 0 0,0 21 0,-21 21 47,0 0-47,0 0 15,0 0 1,0-42 31,0 0-47,0 0 16,0 0-16,0 0 0,0-1 15,0 1-15,-21 21 31,0 0-31,-1 0 16,1 0-16,0 21 0,21 1 16,-21-1-16,0 0 0,21 0 15,0 21-15,-43 22 0,43-43 16,-21 64-16,21-64 0,0 21 16,0-21-16,0 1 0,0-1 15,0 0-15,0 0 0,21-21 0,1 21 16,-1-21-16,0 0 0,0 0 15,21 0-15,-20 0 0,-1 0 16,21 0-16,-21-21 0,22 21 0,-22-21 0,0 0 16,0 0-16,21-22 0,-20 22 15,-1 0-15,0-21 0,-21-1 16,0 22-16</inkml:trace>
  <inkml:trace contextRef="#ctx0" brushRef="#br0" timeOffset="10681.4">15833 7260 0,'-43'0'0,"43"21"16,-21-21-16,21 22 15</inkml:trace>
  <inkml:trace contextRef="#ctx0" brushRef="#br0" timeOffset="10910.18">14795 7641 0,'0'0'0,"22"0"31,-1 0-31,0 0 0,0 0 16,0-21-16,22 21 0,-1 0 0,0-21 16,1 21-16,-1-21 0,21 21 15,-20 0-15,-1-21 0,0-1 0,1 22 16,-22-21-16,0 21 0,0 0 0</inkml:trace>
  <inkml:trace contextRef="#ctx0" brushRef="#br0" timeOffset="12164.14">17674 7218 0,'0'0'0,"-21"0"0,-21 21 16,20-21-16,1 21 16,21 0-16,-21-21 15,21 22-15,0-1 16,21-21 0,0 0-16,1 0 15,-1 0-15,0 0 0,21-21 0,-21-1 16,22 1-16,-22 21 0,21-21 15,-21 0-15,22 0 0,-1 0 0,-21-1 16,22 1-16,-22 0 0,0 0 16,0 0-16,-21 0 0,0-22 15,0 22-15,-21 0 0,0 21 16,0-21-16,-1 0 0,1 21 16,-21 0-16,21 0 0,0 0 0,-43 0 15,22 21-15,-1 0 0,22 0 16,-21 0-16,21 0 0,0 22 15,-1-22-15,1 21 0,0 1 0,21-1 16,-21-21-16,21 21 0,0 1 16,0-22-16,0 21 0,21-21 0,0 1 15,0-1-15,1 0 0,-1 0 16,0-21-16,0 0 0,21 21 0,-20-21 16,-1 0-16,0 0 0,21 0 15,-21 0-15,1 0 0,-1 0 16,-21-21-16,0 0 15,-21 21 1,-1 0-16,-20 0 16,21 0-16,-21 0 0,20 21 0,-20 0 15,0 0-15,-1-21 0,1 43 16,0-22-16,21 0 0,-22 0 0,1 22 16,21-1-16,0-21 0,-1 21 0,1 1 15,21-1-15,0-21 0,0 22 0,0-1 16,0-21-16,21 21 0,1-20 15,-1-1-15,0 0 0,0 0 16,21-21-16,1 0 0,-22 0 0,21 0 16,1 0-16,-1 0 0,0 0 15,1-21-15,20 0 0,-21 0 0,1-1 16,20-20-16,-20 21 0,20-21 16,-21-1-16,22 1 0,-22 0 0,1-1 15,-1 1-15,0-22 0,1 22 16,-1-21-16,0-1 0,-21 1 0,1-1 15,-1 1-15,0-1 0,21-42 16,-42 43-16,21 20 0,-21-20 16,0 21-16,0-1 0,0 22 15,0 0-15,0 0 0,0 0 0,-21 21 16,0 21 0,0 0-16,21 21 0,-64 85 15,64-84-15,-21 20 0,21 1 16,0-1-16,-21 1 0,21-1 15,0 1-15,0-22 0,-21 21 0,21-20 16,-21 20-16,21-20 0,0-1 0,-21-21 16,21 64-1,0-22-15,0-42 0,0 1 16,0-1-16,0 0 0,0 0 16,21-21-16,0 0 15,0 0-15,0-21 16,-21 0-16,21 0 0,1-1 0,-1 1 15</inkml:trace>
  <inkml:trace contextRef="#ctx0" brushRef="#br0" timeOffset="12570.14">18732 7789 0,'0'0'0,"0"22"15,22-22 17,-1 0-17,0 0-15,0-22 0,-21 1 0,21 21 16,0-21-16,1 0 0,-22 0 16,21 0-16,-21-1 0,0 1 15,0 0-15,0 0 0,0 0 0,0 0 16,0-1-1,-21 22-15,-1 0 0,1 0 16,0 22-16,0-22 0,21 21 16,-21 0-16,-22 21 15,43-21-15,0 1 0,0 20 0,0-21 16,-21 0-16,21 0 0,0 1 16,0-1-16,0 21 0,0-21 0,0 0 15,21 1-15,-21-1 0,22-21 16,-1 0-16,-21 21 0,21-21 0,0 0 15,0 0-15,0 0 0,1 0 16,20-21-16,-21 0 0,0 21 0,0-22 16,22 1-16</inkml:trace>
  <inkml:trace contextRef="#ctx0" brushRef="#br0" timeOffset="13286.05">19240 7578 0,'0'21'31,"0"0"-31,-21-21 16,21 21-16,0 0 0,-21 1 0,21-1 15,0 0-15,0 0 0,0 0 0,0 0 16,0 1-16,-21-1 0,21 0 16,-21 0-16,21 0 0,0 0 15,0-42 32,0 0-47,0 0 16,0 0-16,0-22 15,21 22-15,0 0 0,-21 0 0,21-21 16,0 20-16,1 1 0,-22 0 0,21 0 16,0 0-16,0 0 0,0-1 15,0 1-15,1 21 0,-1 0 16,0 0-16,0 0 0,0 0 0,-21 21 15,21 1-15,1-1 0,-22 0 16,0 0-16,21 0 0,-21 0 16,21 22-16,-21-22 0,0 0 0,0 0 15,0 0-15,0 1 0,0-1 16,0 0-16,0 0 0,0 0 0,0 0 16,0-42 30,0 0-46,0 0 0,0 0 16,21 0-16,0-1 0,0 1 16,1-21-16,-22 21 0,21-22 0,0 22 15,21 0-15,-21-21 0,1 21 16,-1-22-16,21 22 0,-21 0 16,0 21-16,43-21 0,-43 21 15,0 0-15,0 0 0,1 0 16,-1 21-16,0 0 0,-21 0 0,0 0 15,21 22-15,-21-22 0,0 21 0,0-21 16,0 1-16,0 20 0,0 0 16,-21 1-1,21-22-15,0 0 0,0 0 0,0-42 47,21 0-31,0 21-16,-21-21 0,21-1 15,1 1-15</inkml:trace>
  <inkml:trace contextRef="#ctx0" brushRef="#br0" timeOffset="14164.55">20278 7662 0,'0'0'0,"21"0"15,0 0-15,0 0 0,0-21 16,0 21-16,22 0 0,-22-21 0,21 21 15,1-21-15,-22 21 0,21-21 16,0 0-16,1 21 0,-22-22 16,21 1-16,-21 21 0,22-42 15,-22 21-15,-21 0 0,0-1 16,0 1-16,0 0 0,-21 0 16,0 21-16,-22 0 0,22 0 0,-21 0 15,21 0-15,-22 0 0,1 0 16,21 21-16,-22 0 0,1 0 0,21 22 15,-21 20-15,-1-20 0,43-22 16,-21 21-16,21-21 0,0 22 16,0-22-16,0 21 0,0-21 0,0 0 15,21 22-15,-21-22 0,21 0 16,1-21-16,20 21 16,-21-21-16,0 0 0,22 0 0,-22 0 15,21 0-15,-21 0 0,22 0 0,-22 0 16,21-21-16,0 0 0,-20 21 15,20-21-15,0 0 0,-21-1 0,1 1 16,-1 0-16,21 0 0,-42 0 0,21-22 16,0 22-16,-21 0 0,22-21 15,-22 21-15,0-1 0,0 1 0,0 0 16,21 0-16,-21 0 16,0 42-1,0 0 1,0 0-16,-21 0 0,21 22 15,-22-22-15,22 0 0,0 0 16,0 22-16,-21-22 0,21 0 0,0 0 16,-21 21-16,21-20 15,0-1-15,-21 0 16,0-21 0,21-21 15,0 0-31,0-1 15,0 1-15,0 0 0,0 0 16,21 0-16,0-22 0,0 22 0,0-21 16,1 21-16,-1-22 0,0 1 15,0 21-15,21-21 0,-20 20 0,20 1 16,-21 0-16,0 0 0,22 0 16,-22 21-16,21 0 0,-21 0 0,0 21 15,1 0-15,-1 21 0,-21-20 0,0 41 16,0-21-16,0 1 15,0-1-15,0-21 0,0 22 0,0-22 16,0 21-16,0-21 0,0 0 0,0 1 16,0 20-16,0-21 15,0 0-15,0-42 47,21 21-47,-21-21 16,21 0-16,-21 0 0,21-1 0,0 1 15,1-21-15</inkml:trace>
  <inkml:trace contextRef="#ctx0" brushRef="#br0" timeOffset="14520.35">21992 6752 0,'0'0'15,"0"-21"-15,0 42 16,0 0 0,0 1-16,-21-1 0,21 0 0,-21 0 15,21 21-15,-21 1 16,21-1-16,0 43 0,0-22 0,0 1 16,0 42-16,0-43 0,0-21 15,0 1-15,0-1 0,0 0 16,0 1-16,0-1 0,0-21 15,0 22-15,0-22 0,0 0 0,0 0 16,0 0-16,21-21 0,0 0 16,0 21-16,0-21 0,0 0 15,1 0-15,-1 0 16,0-21-16,0 0 0,0 0 16,0 0-16,1 0 0,-22-22 15,0 22-15,21 0 0,-21-21 0,21-1 16</inkml:trace>
  <inkml:trace contextRef="#ctx0" brushRef="#br0" timeOffset="14789.19">21696 7260 0,'0'0'0,"-21"0"0,42 0 31,21 0-16,-21 0-15,22 0 0,-22-21 16,21 21-16,0 0 0,1 0 0,-22-21 0,21 21 16,1 0-16,-22 0 0,0-21 15,21 21-15,-21 0 0,1 0 0,-1 0 16,0 0-16,0-21 0,0 21 16,-42 0 30,0 0-46</inkml:trace>
  <inkml:trace contextRef="#ctx0" brushRef="#br0" timeOffset="34852.89">12658 8446 0,'0'0'0,"-22"0"0,1 0 0,0 0 15,0 0-15,0 0 0,0 0 16,-1 0-1,44 0 48,-1 0-47,0 0-16,0 0 0,0 0 0,0 0 15,1 0-15,-1 0 0,0 0 0,21 0 16,-21 0-16,22 0 0,-1 0 15,0 0-15,1 0 0,20 0 0,-20 0 16,20 0-16,1 0 0,-1 0 0,1 0 16,20 0-16,-20 0 0,-1 0 15,1 0-15,-1 0 0,1 0 0,20 0 16,65 0-16,-65 0 16,1 0-16,-22 21 0,22-21 15,0 0-15,-1 0 0,-20 0 0,21 0 16,-22 21-16,1-21 0,20 0 0,-20 0 15,20 0-15,65 0 16,-65 0-16,1 0 0,-22 0 0,22 0 16,-21 0-16,-1 0 0,22 0 0,-43 0 15,22 0-15,-1 0 0,-21 0 16,1 0-16,-1 0 0,0 0 0,1 0 16,-22 0-16,21 0 0,-21 0 15,1 0-15,-1 0 0,0 0 16,0 0-16,-42 0 62,0 0-62,0 0 0,-22 0 16,1 0-16</inkml:trace>
  <inkml:trace contextRef="#ctx0" brushRef="#br0" timeOffset="35418.69">12171 9250 0,'0'-21'0,"21"21"15,-21-21-15,0-1 0,0 1 16,0 0-16,0 0 16,0 0-16,0 0 15,-21-1-15,0 22 16,-1 0-16,1 0 0,-21 0 16,21 0-16,0 0 0,-22 0 0,22 0 15,0 22-15,-21-22 0,20 21 0,1 0 16,-21 0-16,21 0 0,0 22 15,-1-22-15,1 21 0,0-21 16,0 22-16,21-22 0,0 21 0,-21 0 16,21-20-16,0 20 0,0 0 0,0-21 15,0 22-15,0-22 0,0 21 16,0-21-16,21 1 0,0-1 0,0 0 16,0-21-16,22 21 0,-22-21 0,21 0 15,-21 21-15,22-21 0,-1 0 16,-21 0-16,22 0 0,-1 0 0,-21 0 15,21-21-15,1 21 0</inkml:trace>
  <inkml:trace contextRef="#ctx0" brushRef="#br0" timeOffset="35854.44">12531 9398 0,'0'0'0,"21"0"0,-21-21 15,0 0-15,0 0 16,-21 21-1,-1 0-15,1 0 0,0 0 16,0 21-16,0 0 0,-22-21 16,43 21-16,-21 21 0,0-20 15,0-1-15,0 21 0,21-21 16,0 22-16,0-22 0,0 21 0,0-21 0,0 22 16,0-22-16,0 0 15,0 0-15,21 0 0,0 0 16,0-21-16,0 0 0,1 0 0,-1 0 15,0 0-15,0 0 0,0-21 16,22 21-16,-22-21 0,0 0 0,0 0 16,0 0-16,0-22 0,1 22 0,-1-21 15,0 21-15,-21-64 16,0 64-16,0-22 0,0 22 16,0-21-16,0 21 0,-21 0 0,0-1 15,-1 1-15,1 0 0,0 21 0,0 0 0,0 0 16,0 0-16,-1 0 0,1 0 15,0 0-15,0 0 16,21 21-16,0 0 0,-21-21 0,21 22 16,0-1-16,0 0 0,0 0 15,0 0 1,21-21-16</inkml:trace>
  <inkml:trace contextRef="#ctx0" brushRef="#br0" timeOffset="36423.69">12954 9292 0,'0'0'0,"21"0"16,-21-21-16,0 42 31,0 0-31,0 1 16,0-1-16,0 0 0,0 0 15,0 0-15,0 0 0,0 22 0,0-22 16,0 0-16,0 0 0,0 0 0,0 1 16,0-1-16,0 0 0,0 0 15,0 0-15,0 0 16,0-42 15,0 0-15,0 0-16,0 0 0,0 0 15,0-1-15,0 1 0,0 0 16,0 0-16,0 0 0,21 0 16,0-1-16,-21 1 0,22 0 0,-22 0 15,21 0-15,0 0 0,0 21 0,0-22 16,0 1-16,22 21 0,-22 0 16,0-21-16,0 21 0,0 0 0,1 0 15,20 0-15,-21 21 0,0 0 16,-21 1-16,21-1 0,-21 0 15,0 0-15,0 0 0,0 0 16,0 1-16,0-1 0,0 0 0,0 21 16,0-21-16,0 1 0,0-1 15,0 0-15,0 0 16,0 0 0,0-42 15,0 0-31,0 0 15,22 0-15,-1-1 0</inkml:trace>
  <inkml:trace contextRef="#ctx0" brushRef="#br0" timeOffset="36930.4">13906 9271 0,'0'0'0,"0"-21"0,0 0 16,-21 21 31,0 21-47,0-21 0,0 21 16,0-21-16,-1 21 0,1-21 15,0 21-15,21 1 0,-21-1 16,21 0-16,0 0 15,0 0-15,0 0 16,21-21-16,0 22 16,0-22-16,1 0 15,-1 21-15,0-21 0,0 0 16,0 0-16,-21 21 0,21-21 0,1 21 16,-22 0-16,21-21 15,-21 21-15,21-21 0,-21 22 0,0-1 16,0 0-1,-21-21-15,0 0 16,21 21-16,-22-21 0,1 0 16,-21 0-16,21 0 0,0 21 0,-1-21 15,1 0-15,-21 0 0,21 0 0,0 0 16,-1 0-16,1 0 0,0 0 16,21-21-16,-21 21 0,21-21 31,21 0 0,0 21-31</inkml:trace>
  <inkml:trace contextRef="#ctx0" brushRef="#br0" timeOffset="37289.19">14351 9081 0,'0'0'16,"0"-22"-16,0-20 15,0 21-15,0 42 47,0 0-47,0 0 0,-21 1 0,21 20 16,-21-21-16,21 21 0,-22 1 15,22-22-15,0 21 0,-21 1 0,0-1 16,21 0-16,-21 1 0,21 20 16,0 1-16,0-43 0,0 0 15,0 0-15,0 0 16,0 0-16,0 1 0,21-1 16,0-21-16,0 0 31,1-21-31,-22-1 0,0 1 15,21 21-15,-21-21 0</inkml:trace>
  <inkml:trace contextRef="#ctx0" brushRef="#br0" timeOffset="37511.06">14118 9419 0,'0'-21'0,"21"21"0,0 0 16,1 0-16,-1 0 16,0-21-16,0 21 0,0 0 15,0 0-15,1 0 0,-1 0 0,0 0 16,0-21-16,0 21 16,0 0-16</inkml:trace>
  <inkml:trace contextRef="#ctx0" brushRef="#br0" timeOffset="44917.86">15007 9356 0,'0'0'0,"0"-21"0,0-1 32,0 1-32,0 0 0,-21 21 15,21-21-15,-21 21 0,21-21 0,-21 0 16,-1 21-16,1-22 0,0 22 16,0 0-16,0 0 0,0 0 15,-1 0-15,1 0 0,0 0 16,0 22-16,0-22 0,0 21 15,-1 0-15,22 0 0,-21 0 0,21 0 16,-21 1-16,0 20 0,21-21 0,0 0 16,0 43-16,-21-22 15,21-21-15,0 22 0,0-22 16,0 0-16,0 0 0,0 0 0,0 0 16,0 1-16,21-1 0,0-21 0,0 0 15,0 0-15,1 0 16,-1 0-16,-21-21 0,42-1 0,-21 1 15,0 0-15,1 0 0,-1 0 0,0-22 16,0 22-16,0-21 0,0 21 0,1 0 16,-22-22-16,0 22 0,21 0 15,-21 0-15,0 0 0,0-1 0,0 1 16,0 0-16,0 0 0,0 42 31,0 0-15,0 0-16,-21 1 15,21-1-15,0 0 0,0 0 0,0 0 16,0 0-16,0 22 0,0-22 16,0 0-16,0 0 0,21 0 15,0 1-15,0-22 0,-21 21 16,21-21-16,0 0 0,1 0 16,-1 0-16,0 0 0,0 0 15,0-21-15,0-1 0,1 22 16,-1-21-16,-21 0 0,21 0 15,0 0-15,-21 0 0</inkml:trace>
  <inkml:trace contextRef="#ctx0" brushRef="#br0" timeOffset="45394.76">15346 9229 0,'21'21'15,"-21"0"1,0 0-16,0 0 0,0 1 15,0-1-15,0 0 0,0 0 16,0 0-16,0 0 0,0 1 16,0-1-16,0 0 0,0 0 0,-21-21 15,21 21-15,0 0 0,-21-21 0,21-21 47,0 0-31,0 0-16,0 0 0,0 0 15,0-1-15,0 1 0,0 0 16,0 0-16,21-21 0,0 20 0,0 1 16,0 0-16,0 0 0,1 0 0,-1 0 15,0-1-15,0 22 0,0-21 16,0 21-16,22 0 0,-22-21 0,0 21 16,0 0-16,0 0 0,1 0 15,-1 0-15,0 21 0,0 0 0,-21 1 16,21-1-16,-21 0 15,0 21-15,0-21 0,0 1 0,0-1 16,0 0-16,0 0 0,0 0 0,0 0 16,0 1-16,-21-22 0,21 21 15,0 0-15,0-42 47,0 0-47,21 21 0,0-22 0,-21 1 16</inkml:trace>
  <inkml:trace contextRef="#ctx0" brushRef="#br0" timeOffset="45717.58">16256 8763 0,'0'21'31,"0"0"-31,-21 1 0,21 20 0,-21-21 16,21 21-16,0 1 0,-22-1 0,1 0 16,21 1-16,-21-1 0,21 0 0,-21 1 15,21-22-15,0 21 0,0 1 0,0-22 16,0 21-16,0-21 0,0 0 16,0 1-16,0-1 0,0 0 15,0 0-15,0 0 0,21 0 16,0-21-16,0 0 0,1 0 15,-1 0-15,0 0 16,0 0-16,0 0 0,-21-21 0,21 0 16,1 21-16,-1-21 0,0 0 0,-21 0 15,21-1-15,0 1 0</inkml:trace>
  <inkml:trace contextRef="#ctx0" brushRef="#br0" timeOffset="45973.44">16065 9186 0,'-21'0'0,"42"0"32,1 0-32,-1 0 15,21-21-15,-21 21 0,0 0 16,1 0-16,-1 0 0,21-21 0,-21 21 15,0 0-15,1 0 0,-1 0 16,0 0-16,0 0 0,-42 0 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4:53:12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9165 0,'0'21'0,"0"-42"125,0 0-109,0 0-16</inkml:trace>
  <inkml:trace contextRef="#ctx0" brushRef="#br0" timeOffset="1282.97">1693 11134 0,'0'0'16,"0"-21"-16,0-1 15,-21 22-15,0-21 16,21 0-16,0 0 15,0 0-15,0 0 0,0-1 16,0 1-16,0 0 0,21 0 16,0 0-16,0 0 15,1 21-15,-1 0 0,0 0 0,21 0 16,-21 0-16,1 0 0,-1 0 16,21 0-16,-21 21 0,0 0 0,1 0 15,-1 0-15,-21 0 0,21 22 16,-21-22-16,0 21 0,0-21 0,0 64 15,0-43-15,-21 1 16,0-1-16,-1 0 0,1 1 16,0-22-16,-21 21 0,21-21 0,-22 1 15,22-1-15,0 0 0,-21-21 16,20 0-16,1 0 0,0 0 0,0 0 16,0 0-16,0 0 0,-1 0 15,1-42-15,0 20 0,21 1 16,-21 0-16,21 0 0,0 0 15,0 0-15,0-1 0,0 1 16,21 0 0,0 21-16,0 0 0,1 0 15,-1 0-15,0 0 0,21 21 16,-21-21-16,1 21 0,-1 1 16,0-1-16,-21 0 0,21 0 0,0 0 15,-21 0-15,21 1 16,1-1-16,-22 0 0,21-21 0,-21 21 15,0 0-15,21 0 16,0-21-16,0 0 31,-21-21-31,21 0 0,1 0 16</inkml:trace>
  <inkml:trace contextRef="#ctx0" brushRef="#br0" timeOffset="1474.37">2392 11240 0,'0'-22'32,"0"1"-1</inkml:trace>
  <inkml:trace contextRef="#ctx0" brushRef="#br0" timeOffset="3688.15">3662 10986 0,'0'0'0,"0"-22"16,0 1-16,0 0 16,0 0-16,0 0 0,-21 21 15,21-21-15,0-1 0,0 1 16,0 0-16,0 0 15,-22 21-15,22 21 32,0 0-32,0 22 15,22-22-15,-22 21 16,0-21-16,21 22 0,-21-1 0,21 43 16,-21-43-16,0 0 0,0 1 15,0-1-15,0 0 0,0 1 16,0-22-16,0 0 0,0 0 0,0 0 15,0 0-15,0 1 16,21-22 0,-21-22-16,0 1 15,0 0-15,21 0 0,0 0 16,-21-22-16,22 22 0,-22 0 16,21-21-16,0 21 0,-21-22 0,0 22 15,21 0-15,0 0 0,-21 0 16,21-1-16,1 22 15,-1 22-15,-21-1 16,21 0-16,-21 0 0,0 21 16,21-20-16,-21 20 0,21-21 0,-21 21 15,21-20-15,-21-1 0,0 0 16,22 0-16,-22 0 0,21 0 0,-21 1 16,21-22-16,0 0 0,0 0 15,0 0-15,1-22 16,-1 22-16,42-105 15,-63 83 1,21-20-16,-21 0 0,22-1 16,-22 1-16,0 0 0,0-1 15,0 1-15,0 0 0,0 21 0,0-22 16,0 22-16,0 0 0,0 0 0,0 0 16,0 42 15,0 0-31,0 21 0,0-21 15,0 22-15,0-1 0,0-21 16,0 43-16,0-22 0,0 0 0,0 1 16,0-22-16,0 21 0,0 1 15,21-22-15,-21 0 0,21 0 16,-21 0-16,21 0 0,-21 1 0,21-22 16,0 0-16,1 0 0,-1 0 15,0 0-15,0-22 0,0 22 16,22-21-16,-22 0 0,0 0 0,0 0 15,21-22-15,1-20 0,-22 21 16,0-1-16,0 22 0,0-21 16,1-1-16,-22 1 0,21 21 0,-21-21 15,0 20-15,0 1 0,0 0 16,-21 21-16,-1 0 0,1 0 16,0 0-16,0 0 0,0 0 15,0 0-15,-1 21 0,22 0 16,0 1-16,0-1 15,0 0-15,0 0 0,22 0 16,-1 0-16,0 1 0,0-1 16,0 0-16,0 0 0,22 21 15,-22-20-15,0-1 0,0 0 0,-21 0 16,0 0-16,21 0 0,1 1 16,-22-1-16,0 0 0,21 0 15,-21 0-15,21-21 0,0 0 31,0 0-31,0 0 16,1 0-16,-1-21 0,-21 0 16,21 0-16,0 0 0,0-1 0,0-20 15,-21 21-15,43-64 16,-43 64-16,21-85 16,-21 85-16,0-21 0,0 21 0,0-1 15,0 1-15,0 42 31,0 1-15,0-1-16,0 0 0,0 0 16,0 21-16,0-20 0,0-1 0,0 21 15,0-21-15,0 0 0,0 22 16,0-22-16,21 0 0,-21 0 16,21 0-16,-21 1 0,21-22 0,1 21 15,-1-21-15,0 0 0,-21 21 0,21-21 16,21 0-16,-20 0 0,-1 0 15,0 0-15,0 0 0,0-21 0,0 21 16,1-21-16,20-1 0,-21 1 0,0 0 16,43-85-1,-43 43-15,0 20 16,-21 1-16,21-21 0,-21 20 0,0 1 16,0 0-16,0-22 0,0 22 15,0-1-15,0 1 0,0 0 0,0-22 16,0 43-16,0-21 15,0 21-15,0 42 32,0 0-32,0 0 0,0 21 15,-21-20-15,21 20 0,0 0 16,-21 1-16,21-1 0,0 0 0,0 1 16,-21-22-16,21 21 0,-21 0 0,21 1 15,0-1-15,0 0 0,0 43 16,0-64-16,0 22 15,0-22-15,0 21 0,0-21 0,21 0 16,0 1-16,0-1 0,0 0 16,0-21-16,1 21 0,-1-21 0,0 0 15,0 0-15,0 0 0,22 0 0,-22 0 16,0-21-16,0 21 0,21-21 16,-20 0-16,20-43 0,-21 43 15,0 0-15,0-22 0,-21 22 16,0-21-16,0 21 0,22 0 15,-22-1-15,0 1 0,0 0 0,0-21 16,-22 42 0,1 21-1,0-21-15,21 21 0,-21 0 16,21 0-16,0 22 0,0-22 0,0 0 16,0 0-16,0 43 0,0-43 15,0 0-15,0 0 0,0 0 16,0 1-16,21-22 0,0 0 15,0 0-15,1 0 0,-1 0 16,0 0-16,0 0 0,0 0 16,0 0-16,1-22 0,-1 1 0,0 0 15,0 21-15,-21-21 0,21 0 0,-21 0 16,21-1-16,-21 1 0,0-21 16,0 21-16,0 0 0,0-1 15</inkml:trace>
  <inkml:trace contextRef="#ctx0" brushRef="#br0" timeOffset="3948">5821 10901 0,'0'0'0,"-21"0"0,42 0 31,0 0-31,0 0 0,0 0 0,0-21 16,22 21-16,-22 0 0,0-21 0,21-1 16,-20 22-16,20 0 0,-21-21 15,0 21-15,0 0 0,22-21 16,-43 0 0,-21 21-1,-1-21-15</inkml:trace>
  <inkml:trace contextRef="#ctx0" brushRef="#br0" timeOffset="4280.81">5207 10753 0,'0'0'0,"-21"21"16,21 0 140,0 0-140,21-21-1,0 0-15,21 0 0</inkml:trace>
  <inkml:trace contextRef="#ctx0" brushRef="#br0" timeOffset="4734.57">7429 10710 0,'0'0'0,"0"-21"0,22 0 15,-22 0 1,0 0-16,0 0 16,21 21-16,0 0 15,0 0 1,0 0-16,0 0 16,1 0-16,-22 21 0,21 0 0,0 0 15,0 0-15,0 0 0,0 1 16,1 20-16,-1-21 0,0 21 0,0-20 15,0 20-15,0-21 0,-21 0 16,22 22-16,-1-22 0,0 0 0,-21 0 16,0 0-16,21 0 0,0 1 0,-21-1 15,0 0-15,21-21 16,-21-21 31,0 0-47,0-1 0,0 1 15,0 0-15,0 0 0,0 0 0,0-22 16</inkml:trace>
  <inkml:trace contextRef="#ctx0" brushRef="#br0" timeOffset="5022.39">7980 10626 0,'0'0'0,"0"-21"0,0-1 15,0 1 1,-21 42-1,-1-21-15,22 22 16,-21-1-16,0 0 0,0 21 16,21-21-16,-21 22 0,0-1 0,-22-21 15,22 22-15,0-22 0,0 21 0,0 0 16,-1-20-16,1-1 0,0 21 16,0-21-16,21 0 0,0 1 0,0-1 15,0 0-15,0 0 16,21-21 15,0 0-31,0-21 16,1 0-16,-1 21 0,0-21 15</inkml:trace>
  <inkml:trace contextRef="#ctx0" brushRef="#br0" timeOffset="5447.16">8340 10774 0,'0'0'0,"0"-21"15,0 0-15,0-1 16,0 44 46,0-1-62,0 0 0,0 0 0,0 21 16,0-20-16,0 20 0,-22-21 16,22 21-16,0 1 0,-21-1 0,21 0 15,0 1-15,0-1 0,0 0 0,0 22 16,0-22-16,0 1 0,0-1 16,-21 0-16,21 1 0,0-1 0,0 64 15,0-64-15,-21 22 16,21-22-16,0 0 0,-21 1 0,21-1 15,0 0-15,0 43 16,0-22-16,0-41 0,0-1 16,0-42 15,0-1-31,0-20 16,0 21-16,0-21 0,21 20 15,-21-20-15,21 0 0</inkml:trace>
  <inkml:trace contextRef="#ctx0" brushRef="#br0" timeOffset="5821.94">8318 10964 0,'0'0'0,"0"-21"16,-21 0-16,21 0 0,-21 0 0,21 0 16,0-1-16,0 1 15,0 0-15,0 0 16,21 21-16,0-21 0,1 21 15,-1 0-15,0-21 0,0 21 16,21 0-16,-20 0 0,-1 0 0,21 0 16,-21 0-16,22 0 0,-22 0 0,0 21 15,0-21-15,0 21 0,0 0 16,1 0-16,-22 0 16,0 1-16,0-1 0,0 0 0,-22 0 15,1 0-15,0 0 0,0 1 0,-21-1 16,20 0-16,-20-21 0,21 21 15,-21-21-15,20 0 0,1 0 0,0 0 16,0 21-16,0-21 0,-22 0 16,43-21 46,22 21-62</inkml:trace>
  <inkml:trace contextRef="#ctx0" brushRef="#br0" timeOffset="6415.6">9080 10795 0,'0'-42'16,"0"21"0,-21 21-16,0-22 15,0 22-15,0 0 0,0 0 16,-1 0-16,1 0 0,0 0 16,0 0-16,0 22 0,0-1 15,-1-21-15,1 21 0,0 0 0,0 0 16,0 22-16,0-22 0,-1 0 0,22 0 15,0 21-15,-21-20 0,21-1 16,0 21-16,0-21 0,0 0 16,0 1-16,0-1 0,21-21 15,1 21-15,-1-21 16,0 0-16,0 0 0,0 0 16,0-21-16,1 21 0,-1-21 0,0-1 15,0 1-15,0 0 0,0 21 16,1-42-16,-22 21 0,21-1 0,0-41 15,-21 42-15,0-22 0,0 22 16,21 0-16,-21-21 0,0 21 16,0-1-16,0 44 15,0-1 1,-21 0-16,21 0 0,0 0 0,-21 0 16,0 1-16,21 20 0,-22-21 15,22 0-15,0 22 0,0-22 0,0 21 16,0-21-16,0 0 15,0 1-15,22-1 16,-1-21-16,0 0 16,0 0-16,0 0 0,0 0 15,1-21-15,-1-1 0,0 22 16,-21-21-16</inkml:trace>
  <inkml:trace contextRef="#ctx0" brushRef="#br0" timeOffset="6738.42">9377 10393 0,'0'0'0,"0"-21"0,0 0 0,-21 21 32,21 21-17,0 0-15,0 0 16,0 0-16,0 22 0,0-22 0,0 21 15,0 0-15,0-20 0,0 20 16,-22 0-16,22 1 0,0-22 0,0 21 16,0 0-16,0-20 0,-21 20 0,21-21 15,0 21-15,-21-20 0,21-1 16,0 0-16,0 0 0,0 0 0,0 0 16,0 1-1,21-44 16,-21 1-31,21 0 0,-21 0 16,22 0-16</inkml:trace>
  <inkml:trace contextRef="#ctx0" brushRef="#br0" timeOffset="7279.11">9694 10372 0,'0'-64'15,"0"43"1,0 0-16,0 42 31,0 0-15,0 0-16,0 22 15,0-22-15,-21 64 0,21-43 0,0 0 16,-21 1-16,21-1 0,0 0 0,-21 1 16,21-1-16,0 0 0,0-21 15,0 22-15,-21-22 0,21 0 0,0 0 16,0 0-16,0 1 0,0-1 15,0 0-15,0-42 47,0 0-47,0-1 16,0 1-16,0 0 0,21 0 16,-21 0-16,21 0 0,0-1 0,0-20 15,0 21-15,1 0 0,-1 21 0,0-21 16,0-1-16,21 1 0,-20 0 15,-1 21-15,0-21 0,0 21 0,0 0 16,0 0-16,22 0 0,-22 0 16,-21 21-16,0 0 15,0 0-15,0 1 0,0-1 0,0 21 16,0-21-16,0 0 0,0 22 16,0-22-16,-21 0 0,0 0 0,21 0 15,-22 1-15,22-1 0,0 0 16,-21 0-16,21 0 15,-21-21-15,21-21 32,0 0-17,0 0-15</inkml:trace>
  <inkml:trace contextRef="#ctx0" brushRef="#br0" timeOffset="7513.98">9186 10626 0,'0'0'15,"0"-21"1,21 21-16,1 0 16,-1 0-16,0 0 0,21 0 15,-21-22-15,22 22 0,-22 0 0,0 0 16,21 0-16,-20 0 0,20 0 15,-21 0-15,0 0 0,0 0 16,-21-21 0</inkml:trace>
  <inkml:trace contextRef="#ctx0" brushRef="#br0" timeOffset="8601.29">12001 10583 0,'0'0'0,"-21"0"16,0 0-16,0 0 16,0 22-16,0-1 15,-1 0-15,22 0 0,0 0 16,-21-21-16,21 21 15,21-21 1,1 0-16,-1 0 16,0 0-16,0 0 0,21-21 15,-20 0-15,20 21 0,-21-21 0,21 0 16,-20 0-16,-1 21 0,0-22 16,0 1-16,-21 0 0,0 0 15,0 0-15,0 0 0,-21-1 16,0 1-16,-22 0 0,22 21 0,-21 0 15,0 0-15,-1 0 0,1 0 16,-22 0-16,22 0 0,0 0 0,-1 21 16,1 0-16,0 1 0,-1-1 0,22 21 15,0-21-15,-21 22 0,42-22 16,-21 0-16,-1 21 0,22-21 0,0 1 16,0 20-16,0-21 0,0 0 0,22 0 15,-1 1-15,0-1 16,0-21-16,0 0 0,0 21 0,1-21 15,41 0-15,-42 0 16,22 0-16,-22 0 0,0 0 16,0 0-16,-21-21 15,0 0-15,-21 21 16,0-22-16,-22 22 0,22 0 16,-21 0-16,21 0 0,-22 0 0,1 0 15,21 22-15,-21-22 0,20 21 0,1 0 16,0 0-16,0-21 0,0 21 15,21 0-15,-21 1 0,21 20 16,0-21-16,0 0 0,0 0 0,0 1 0,21-1 16,0 0-16,0 21 0,0-42 15,0 21-15,1 1 0,20-1 16,-21-21-16,21 0 0,1 21 0,-1-21 16,0 0-16,1 0 0,-1 0 15,0-21-15,22 0 0,-22 21 0,1-22 16,-1 1-16,0 0 0,-21 0 0,22 0 15,-22 0-15</inkml:trace>
  <inkml:trace contextRef="#ctx0" brushRef="#br0" timeOffset="8831.17">12298 10753 0,'0'0'0,"21"-21"16,0 21-1,0 0 1,-21 21-16,21 0 0,1 0 0,-1 0 15,0 0-15,-21 1 0,21-1 16,0 0-16,0 0 0,-21 0 0,22 0 16,-1 1-16,-21-1 0,21 0 15,-21 0-15,0 0 16,21-21 0,-21-21-1,0 0 1</inkml:trace>
  <inkml:trace contextRef="#ctx0" brushRef="#br0" timeOffset="9031.04">12615 10753 0,'0'0'15,"-21"0"1,0 0-16,0 0 0,0 21 16,-1 0-16,1 0 0,0 0 15,0 1-15,0-1 0,21 21 16,-21-21-16,-1 0 0,-20 1 0,21 20 15,0-21-15,21 0 0,-21 0 16,-1 22-16,1-22 0,21 0 0,0 0 16,0 0-16,21-21 15,1-21 1</inkml:trace>
  <inkml:trace contextRef="#ctx0" brushRef="#br0" timeOffset="9349.87">12827 10689 0,'0'0'0,"-21"0"15,21 21 1,-21 1-16,21-1 0,-22 21 16,22-21-16,0 22 0,0-22 15,0 21-15,0 22 0,0-22 0,0 21 16,0 1-16,0-1 0,0 1 15,0-1-15,0 1 0,0 21 0,0-22 16,22 22-16,-22-22 0,0 22 0,0 42 16,0-42-16,0-43 0,0 21 15,0-20-15,0-1 0,0 0 16,0 1-16,0-22 0,0 0 16,-22-21-16,22-21 0,0-21 15,0 20-15,0-20 0,0 0 16,0-22-16,0 22 15,0-22-15,0-20 0</inkml:trace>
  <inkml:trace contextRef="#ctx0" brushRef="#br0" timeOffset="9662.65">12785 10859 0,'0'0'0,"0"-22"0,0 1 0,21-63 15,0 62 1,0 1-16,0 0 15,22 0-15,-22 0 0,21 21 16,0-21-16,1 21 0,-1 0 0,0 0 16,22 0-16,-22 21 0,1-21 15,-22 21-15,21 21 0,-21-21 0,-21 1 16,0 20-16,0-21 0,-21 0 0,0 22 16,-21-22-16,20 0 0,-20 0 0,0 0 15,-1 0-15,22 1 0,-21-22 16,-22 21-16,43-21 15,0 0-15,42 0 32,0-21-32,1 21 15,-1-22-15,0 22 0,0-21 16,0 21-16</inkml:trace>
  <inkml:trace contextRef="#ctx0" brushRef="#br0" timeOffset="10078.7">13525 10689 0,'0'0'0,"0"-42"15,0 21 1,22 0-16,-1-1 16,0 1-16,0 21 0,0 0 15,0 0-15,1 0 0,-1 0 16,21 0-16,-21 21 0,0-21 15,1 22-15,-1-1 0,0 0 16,-21 0-16,21 21 0,-21-20 0,0-1 16,0 0-16,0 21 0,0-21 15,0 1-15,0-1 0,0 0 0,-21 0 16,0 0-16,0-21 16,21-21 15,0 0-31,0 0 0,0 0 15,0-1-15,21 1 0,-21 0 0,0-21 16,21 21-16,0-1 0,0-20 16,-21 21-16,21-21 0,1 20 15,-1 1-15,0 0 0,0 0 0,0 0 16,0 21-16,1 0 16,-22 21-1</inkml:trace>
  <inkml:trace contextRef="#ctx0" brushRef="#br0" timeOffset="10415.51">14160 10795 0,'0'0'0,"0"21"0,22-21 16,-1 0-1,-21-21-15,21 21 16,-21-21-16,0 0 0,21 21 0,0-21 15,0-1-15,1 1 16,-22 0-16,21 0 0,-21 0 0,0 0 16,0-1-16,0 1 0,0 0 15,-21 42 1,21 0 0,-22 1-16,1-1 0,21 0 0,0 21 15,-21-21-15,0 1 0,21 20 0,-21-21 16,21 0-16,0 0 0,0 1 15,0-1-15,0 0 0,0 0 16,21-21 0,0 0-1,0 0-15,0 0 0,1 0 0,-1-21 16,21 21-16</inkml:trace>
  <inkml:trace contextRef="#ctx0" brushRef="#br0" timeOffset="10812.3">14901 10499 0,'0'-21'0,"-21"21"31,0 0-31,0 0 0,0 0 16,-1 0-16,1 21 0,0-21 0,0 21 16,0 0-16,0 0 0,-1-21 15,22 21-15,0 1 0,0-1 0,0 0 16,0 0-16,0 0 15,22-21 1,-1 21-16,0-21 0,0 0 0,0 22 16,0-22-16,1 21 0,-1-21 15,-21 21-15,21 0 16,-21 0-16,0 0 16,0 1-16,-21-22 15,0 21-15,-1-21 0,1 0 16,0 21-16,-21 0 0,21-21 0,-1 0 15,-20 0-15,21 0 0,0 0 0,0 0 16,-1 0-16,22-21 31,0 0-31,0 0 16,22 21-16,-1-22 0,0 1 16,0 0-16</inkml:trace>
  <inkml:trace contextRef="#ctx0" brushRef="#br0" timeOffset="11251.05">15346 10583 0,'0'0'16,"21"-21"-16,0 21 0,-21-21 0,21 21 0,-21-21 16,0 0-16,0 0 15,0-1-15,0 1 0,0 0 16,-21 21 15,0 0-31,0 0 16,0 21-16,-1 0 0,1 1 0,21-1 15,-21 0-15,21 0 0,0 0 0,0 0 16,0 1-16,0-1 16,0 0-16,21-21 0,-21 21 0,21-21 15,1 21-15,-1-21 0,0 0 0,0 21 16,0-21-16,-21 22 0,21-22 15,1 21-15,-22 0 16,0 0 0,-22-21-1,1 0-15,0 0 0,0 21 0,0-21 16,0 0-16,-22 0 0,22 21 16,-21-21-16,21 0 0,-1 0 0,1 0 15,0 0-15,0 0 0,0 0 16,21-21 15,0 0-15</inkml:trace>
  <inkml:trace contextRef="#ctx0" brushRef="#br0" timeOffset="11494.91">15896 10435 0,'-21'21'16,"21"1"-16,-21-1 16,0-21-16,-1 42 0,22-21 0,0 0 15,0 1-15,-21-1 0,21 21 16,0-21-16,0 0 0,0 22 16,0-22-16,0 21 0,0-21 15,0 1 1,21-22-1,-21-22 1,0 1-16</inkml:trace>
  <inkml:trace contextRef="#ctx0" brushRef="#br0" timeOffset="11680.81">15811 10308 0,'0'0'0,"-21"-42"15,0 42-15,0 0 16,0 0 0,21 21-1,21 0 1,0-21-16,-21 21 0,21-21 16</inkml:trace>
  <inkml:trace contextRef="#ctx0" brushRef="#br0" timeOffset="12370.92">16235 10414 0,'0'21'16,"0"0"-16,-21-21 16,21 22-16,0-1 0,0 0 15,0 0-15,-22 21 0,22-20 0,0-1 16,0 0-16,0 0 0,0 0 15,0 0-15,0 1 0,22-1 16,-22 0-16,0 0 0,21-21 0,0 21 16,0-21-16,0 21 15,-21-42 17,0 0-32,-21 0 15,0 0-15,0 0 0,21-1 16,-21 1-16,21-21 0,0 21 15,0 0-15,0-43 16,0 43-16,21-21 0,0 20 0,0 1 16,0 0-16,0 0 0,1 0 15,20 0-15,0 21 0,1 0 0,62 0 16,-83 21-16,20 0 16,-21 0-16,21 0 0,-20 0 15,-1 22-15,0-22 0,-21 21 0,0-21 16,21 1-16,-21-1 0,0 0 0,0 0 15,0 0-15,0 0 0,0 1 16,-21-22 0,0 0-1,21-22 1,-21 22-16,21-21 16,0 0-16,0 0 0,0 0 0,0 0 15,21-22-15,0 22 0,0-21 0,0 21 16,0-22-16,1 1 0,20 21 15,0 0-15,1-22 0,-1 43 0,64-21 16,-64 21-16,0 0 0,22 21 16,-43-21-16,21 43 0,-20-22 15,20 21-15,-42 0 0,21-20 0,-21 20 16,0 0-16,0 1 0,0-22 0,0 0 16,0 21-16,0-21 0,0 1 15,0-1-15,-21-21 0,21 21 0,0 0 16,-21-21-1,21-21 1</inkml:trace>
  <inkml:trace contextRef="#ctx0" brushRef="#br0" timeOffset="14851.78">18838 10710 0,'0'0'0,"0"43"16,0-22-16,0 0 16,-21-21-16,21 21 15,0 0 1,0-42 15,0 0-31,21 0 16,-21 0-16,21 0 0,1-22 0,-22 22 15,21-21-15,0-1 0,0 1 16,-21 0-16,21-22 0,0 22 0,1 0 16,-1-22-16,-21 22 0,0 21 15,0-22-15,0 22 0,0 0 0,0 0 16,0 0-16,-21 21 15,21 21 1,0 0-16,0 21 0,0-21 0,0 43 16,0 63-1,21-85-15,0 1 16,0-1-16,0 0 0,0 1 0,1-1 16,-22-21-16,21 21 0,-21-20 0,0-1 15,0 0-15,0 0 0,0 0 16,0 0-16,0 1 0,-21-22 15,-1 0-15,1 0 0,0 0 16,0 0-16,0-22 0,21 1 16,-21 21-16,-1-21 0,1 0 0,0-21 15,21 20-15,0 1 0,-21 0 16,21 0-16,-21 0 16,21 42-1,0 0-15,0 0 16,21 0-16,0 1 15,0 20-15,0-21 0,1 0 16,-1 0-16,0 1 0,21-1 0,-21-21 16,1 0-16,-1 21 0,0-21 15,0 0-15,0 0 0,22 0 0,-22 0 16,0-21-16,21 0 0,-21-1 0,1 1 16,20 0-16,-21 0 0,21-21 15,-20-1-15,-1 1 0,21 0 16,-21-22-16,22 1 0,-22 20 0,0-20 15,0-1-15,0-20 0,0 20 16,-21 1-16,0 20 0,0-20 0,0-1 16,0 22-16,0 0 0,0-1 0,0 22 15,0-21-15,-21 63 16,0 0 0,0 21-16,21 1 0,-21-1 15,0 0-15,-1 22 0,22-1 0,0 1 16,-21-22-16,21 22 0,-21-1 0,21 1 15,0-1-15,0 1 0,0-22 16,0 22-16,21-22 0,0 0 16,1-21-16,-1 22 0,-21-22 0,42 0 15,-21 0-15,0-21 0,1 21 0,20-21 16,-21 0-16,21 0 0,-20 0 16,20 0-16,-21 0 0,21-21 0,1 21 15,-22-21-15,21 0 0,1 0 0,-22 0 16,0-22-16,21 22 0,-42 0 15,21-21-15,-21 20 0,0 1 0,0-21 16,0 21-16,0 0 0,0-22 0,-21 22 16,0 21-16,0-21 0,0 0 15,0 21-15,-1 0 0,1 0 16,0 21-16,0 0 0,0 0 16,21 0-16,-21 22 15,21-22-15,0 0 0,0 0 0,0 0 16,0 1-16,0-1 0,0 0 0,0 0 15,0 0-15,0 0 16,21-21-16,0 0 0,0 0 16,0 0-16,0 0 0,1-21 15,-1 0-15,0 21 0,-21-21 16,21 0-16,0 0 0,-21-1 0,0 1 16,0 0-16,0-21 0,0 21 0,0-1 15,0 1-15,0 0 0,0 0 16,0 0-16,0 42 31,0 0-31,0 21 0,0-20 16,0-1-16,0 21 0,0-21 0,0 22 15,0-1-15,0-21 0,0 0 0,21 0 16,1 1-16,-22-1 0,21 0 16,0 0-16,0-21 0,0 0 0,0 0 15,22 0-15,-22 0 0,0 0 0,21 0 16,-20 0-16,-1-21 0,21 0 15,-21 0-15,0-1 0,22 1 16,-22 0-16,0-21 0,0 21 0,0-22 16,1-20-16,-1 20 0,-21 1 15,0-21-15,21 20 0,-21-20 0,21 20 16,-21-20-16,0 21 0,0-22 0,0 22 16,0-1-16,0 1 0,0-21 15,0 41-15,0 1 0,-21 21 16,0 0-16,21 21 15,-21 22-15,21-1 0,0-21 16,0 22-16,0 62 16,0 44-16,21-107 0,-21 21 15,21-20-15,-21-1 0,0 22 16,0-22-16,21-21 0,0 21 16,-21 1-16,21-22 0,1 0 0,-22 0 15,21-21-15,0 21 0,0-21 16,0 0-16,0 0 0,1 0 15,-1 0-15,0-21 0,0 0 16,0-21 0,0 21-16,-21-22 0,0 22 0,22 0 15,-22-21-15,21 20 0,-21-20 0,0 21 16,0 0-16,0 0 0,21 21 16,-21 21-1,0 0-15,0 0 16,0 0-16,0 0 0,0 22 15,0-22-15,21 0 0,-21 0 16,0 22-16,0-22 0,21 0 0,0-21 16,-21 21-16,22 0 0,-1-21 15,0 0-15,0 21 0,0-21 0,0 0 16,1 0-16,-1 0 0,0 0 16,21 0-16,-21-21 0,22 0 0,-43 0 15,21 0-15,0 0 16,0-1-16,-21 1 0,21-21 0,22-22 15,-43 22-15,21 21 0,0-21 16,0 20-16,0 1 0,-21 0 0,22 0 16,-1 21-16,-21 21 47,0 0-47,21-21 15,0 0 16,-21-21-15,0 0-16,0 0 16,0 0-1,0-1-15,-21 22 32,0 0-17,0 0-15,-1 22 0,1-1 16,21 0-16,0 0 0,-21 21 0,0 1 15,21-22-15,-21 21 0,21 1 16,0-1-16,0-21 0,0 21 0,0 22 16,0-43-16,0 0 0,0 0 15,21 1-15,0-22 0,0 0 16,0 0-16,1 0 16,-1 0-16,21 0 0,-21 0 0,0-22 15,22-20-15,-1 0 16,-21 21-16,0-22 15,-21 22-15,22-21 0</inkml:trace>
  <inkml:trace contextRef="#ctx0" brushRef="#br0" timeOffset="15062.66">21759 10033 0,'0'0'0,"-42"-21"15,21 21-15,0 0 16,-1 0-16,1 0 16,21 21 15</inkml:trace>
  <inkml:trace contextRef="#ctx0" brushRef="#br0" timeOffset="15282.53">20934 10202 0,'21'0'31,"0"0"-31,0-21 16,0 21-16,1-21 0,20 21 15,-21 0-15,21-21 0,-20 21 16,20 0-16,0 0 0,-21 0 0,1-21 0,20 21 16,-63 0 15</inkml:trace>
  <inkml:trace contextRef="#ctx0" brushRef="#br0" timeOffset="15490.41">19664 10266 0,'0'0'16,"21"0"15,0 0-31,21 0 0,-20-21 16,20 21-16,0-21 0,1 21 0,-1-22 15,21 22-15,-20-21 0,41 0 0</inkml:trace>
  <inkml:trace contextRef="#ctx0" brushRef="#br0" timeOffset="16153.09">22606 10054 0,'0'21'0,"0"-42"0,-21 42 16,0-21-16,42 0 47,0 0-47,0-21 0,0 21 15,22-21-15,-22 21 0,42-42 16,-42 42-16,1-21 0,-1-1 16,0 1-16,0 21 0,-21-21 15,0 0-15,0 0 0,0 0 0,0-1 16,0 1-16,-21 21 0,0 0 16,0 0-16,-1 0 0,1 0 15,-21 0-15,21 0 0,0 0 16,-22 21-16,22 1 0,0-1 0,0 0 15,0 0-15,21 0 0,0 22 16,0-22-16,0 0 0,0 0 0,0 0 16,0 0-16,0 1 0,0-1 0,21 0 15,0-21-15,0 21 0,0-21 16,-21 21-16,21-21 0,22 0 0,-22 0 16,0 0-16,21 0 15,-20 0-15,-1 0 0,-21-21 16,0 0-1,-21 0 1,-1 21-16,1 0 0,0 0 16,0 0-16,-21 21 0,20 0 15,1 0-15,-21 0 0,21 1 0,0-1 16,-22 42-16,22-42 0,21 22 16,-21-22-16,21 21 0,0-21 15,0 22-15,0-22 0,0 0 0,21 0 16,0 0-16,0-21 0,1 22 0,-1-22 15,0 0-15,21 0 0,-21 0 16,22 0-16,-22 0 0,21-22 0,-21 1 16,1 0-16,20 0 0,-21 0 0,21 0 15</inkml:trace>
  <inkml:trace contextRef="#ctx0" brushRef="#br0" timeOffset="16415.93">23156 9694 0,'0'0'0,"0"-42"0,0 21 0,0 0 16,0-22 0,-21 43-16,0 22 0,21-1 0,-21 0 15,21 21-15,0-21 0,-21 43 0,21-22 16,0 1-16,-22 20 0,22 1 0,0-22 16,0 21-16,0-20 0,0 20 15,0-20-15,0-1 0,0 0 0,0 1 16,0 20-16,0 1 15,0-43-15,0 0 16,0 0-16,0-42 47,22 0-47</inkml:trace>
  <inkml:trace contextRef="#ctx0" brushRef="#br0" timeOffset="18294.5">23220 10351 0,'0'0'0,"21"0"31,0 0-15,0 0-16,0 0 0,1 0 0,-1 0 15,0-22-15,0 1 0,0 21 16,0-21-16,1 0 15,-22 0-15,0 0 16,0-1-16,-22 1 16,1 21-16,0 0 0,0 0 0,0 0 15,0 0-15,-1 21 0,1 1 16,0-22-16,0 21 0,0 0 0,21 21 16,0-21-16,-21 1 0,21-1 15,0 21-15,0-21 0,0 0 16,0 1-16,0-1 0,0 0 0,21-21 15,0 21-15,0-21 0,0 0 16,0 0-16,1 0 0,-1 0 0,21 0 16,-21 0-16,22 0 0,-22 0 0,21-21 15,-21 21-15,22-21 0,-22 0 0,0 21 16,0-22-16,0 1 0,0 0 16,1-21-16,-22 21 0,0-1 0,21 1 15,-21-21-15,21 42 16,-21-21-16,0 42 31,-21 0-31,21 0 16,-21 0-16,21 1 0,0-1 0,0 0 15,0 21-15,0-21 0,0 1 16,0-1-16,0 0 0,0 0 0,0 0 16,0 0-1,0-42 16,0 0-31,0 0 16,0 0 0,21 0-16,-21-1 0,0 1 0,21-21 15,-21 21-15,0 0 0,0-1 0,42-20 16,-42 21-16,21 0 16,1 21-16,-1 0 15,0 0 1,0 21-16,-21 0 0,0 0 15,0 0-15,0 1 0,0-1 16,0 0-16,21 0 0,-21 0 0,0 0 16,21-21-16,-21 22 0,0-1 0,22 0 15,-1-21 1,0 0 15,-21-21-15,0 0-16,21-1 0,-21 1 15,0 0-15,0 0 0,21 0 0,0-22 16,-21 22-16,22 0 0,-1-21 0,-21 21 16,21-1-16,0 1 0,-21 0 15,21 21-15,-21-21 0,21 21 16,-21 21 0,0 0-16,0 0 15,0 1-15,0-1 0,0 0 0,0 0 0,0 0 16,0 22-16,0-22 0,0 0 15,0 21-15,0-21 16,0 1-16,22-22 0,-1 21 0,0-21 16,0 0-16,0 0 15,0 0-15,1 0 0,-1 0 16,0 0-16,-21-21 0,21-1 16,-21 1-16,21 21 0,-21-42 15,21 0-15,-21-1 0,22 22 16,-22 0-16,0 0 0,0 0 15,0-1-15,0 1 16,0 42 0,-22-21-16,22 22 15,-21-1-15,21 0 0,0 0 16,0 43-16,0-43 0,0 0 16,0 0-16,0 0 0,0 0 15,21 1-15,1-22 0,-1 0 16,0 0-16,0 0 0,0 0 15,0 0-15,1 0 0,-1 0 16,0-22-16,0 22 0,-21-21 16,0 0-16,21 0 0,0 0 15,-21 0-15,22-1 0,-22 1 0,0 0 16,0 42 15,0 0-15,0 1-16,-22-1 0,1 0 15,21 0-15,-21 0 0,21 0 16,0 1 0,21-44 15,0 22-31,-21-21 16,22 21-16,-1-21 0,-21 0 0,21 21 15,0-21-15,-21 0 0,21 21 16,0-22-16,-21 1 0,22 21 15,-22-21-15,21 21 0,-21 21 32,0 0-32,0 1 15,0-1-15,0 0 0,0 0 0,0 0 16,0 0-16,0 1 0,0-1 16,0 0-16,0 0 15,21-21-15,0 0 0,0 0 16,0 0-16,1 0 0,-1 0 15,0-21-15,0 0 0,0 0 16,0-1-16,1 1 16,-22 0-16,0-21 0,0 21 15,21-1-15,0-20 0,-21 0 0,21 21 16,-21-22-16,0 1 0,0-22 16,0 22-16,21 0 0,-21-1 0,0 1 15,0 0-15,0-1 0,0 22 0,0-21 16,0 21-16,0 42 31,-21 0-31,21 21 0,0-20 16,0 20-16,0 0 0,0-21 15,0 22-15,0 41 16,0-41-16,0-1 0,0-21 0,0 22 16,0-22-16,0 21 0,21-21 15,-21 0-15,21 1 0,-21 20 16,0-21-16,22-21 0,-22 21 0,21-21 15,0 0 1,0 0-16,0 0 16,0 0-16,1-21 15,-1 21-15,-21-21 0,21 21 0,0-21 16,0 0-16</inkml:trace>
  <inkml:trace contextRef="#ctx0" brushRef="#br0" timeOffset="18579.72">24977 10160 0,'0'-21'0,"0"0"16,21 21-16,0 0 15,21-21-15,-21-1 0,22 22 0,-22 0 16,21-21-16,1 21 0,-22 0 15,21 0-15,-21-21 0,22 21 0,-22 0 16,0 0-16,21 0 0,-21 0 16,1 0-16,-22-21 15,21 21-15,-42 0 47,-1 0-47</inkml:trace>
  <inkml:trace contextRef="#ctx0" brushRef="#br0" timeOffset="20868.34">1587 12785 0,'-21'0'16,"0"0"-1,21-21-15,-21 21 16,21-22-16,0 1 15,0 0-15,0 0 16,0 0-16,21 21 16,21-21-16,1-1 0,-22 22 15,0-21-15,0 21 0,22 0 16,-22 0-16,0 0 0,0 0 16,0 0-16,0 0 0,1 21 0,-1 1 15,-21-1-15,0 0 0,0 21 16,0 1-16,0-1 0,0 0 0,-21 1 15,-1-1-15,1 0 0,0-21 16,0 22-16,0-1 0,0-21 0,-1 0 16,1 1-16,0-1 0,0 0 15,0-21 1,21-21 0,0 0-16,0-1 15,0 1-15,0 0 0,21 21 16,0-21-16,0 0 0,0 0 15,1-1-15,-1 1 0,21 21 0,22-42 16,-22 42-16,-21 0 16,21 0-16,1 0 0,-22 0 0,21 21 15,-21 0-15,1 0 0,20 1 16,-42-1-16,0 21 0,0-21 16,0 0-16,0 1 0,0 20 0,-21-21 15,0 0-15,-1 0 0,-20 1 16,21-1-16,-21 0 0,-22 0 15,22 0-15,21-21 0,-22 21 16,1-21-16,21 0 0,-43 0 16,43 0-16,-21 0 0,21 0 15,-1-21-15,1 21 0,21-21 0,-21 21 16,0-21-16,0 21 0,0-21 16,21 0-1,0-1 1,0 1-1,0 0 1,21 21-16,0-21 0</inkml:trace>
  <inkml:trace contextRef="#ctx0" brushRef="#br0" timeOffset="21102.2">2455 13018 0,'0'0'0,"21"0"16,-21-22 62,0 1-63,22 0-15</inkml:trace>
  <inkml:trace contextRef="#ctx0" brushRef="#br0" timeOffset="21886.77">3725 12679 0,'-21'0'0,"0"0"16,0 0-1,0 0-15,21-21 16,0 0-16,0-1 16,0 1-16,0 0 15,21 0-15,0 0 0,-21 0 0,21-1 16,0-20-16,0 21 0,1-21 16,-1 20-16,0 1 0,0-21 0,0 21 15,-21-22-15,0 22 16,0 0-16,-21 21 31,0 0-31,21 42 0,0-20 16,-21-1-16,21 21 0,0-21 0,0 22 15,0-1-15,0 0 0,0 1 16,0 20-16,0-21 0,0 1 16,0-1-16,0 0 0,0 1 0,0-1 15,0 0-15,0 1 0,0-22 16,0 21-16,0-21 0,0 1 0,0-1 15,0 0-15,0 0 0,0 0 16,-21-21 0,-1 0-16,1 0 0,0 0 0,0 0 15,0 0-15,0 0 0,-22 0 16,22 0-16,0-21 0,0 21 0,0 0 16,-1 0-16,1-21 0,0 0 15,0 21-15,0 0 0,21-21 16,0-1-1,0 1 1,21 21-16,0-21 0,0 21 0,0-21 16,22 21-16,-22-21 0</inkml:trace>
  <inkml:trace contextRef="#ctx0" brushRef="#br0" timeOffset="24699.85">4403 12721 0,'0'0'0,"21"0"0,-21-21 16,0 0-16,0 0 15,0 0-15,-21 21 16,-1-22-16,1 22 0,21-21 0,-21 21 16,0 0-16,0 0 0,0 0 15,-1 0-15,1 0 0,-21 0 0,21 0 16,0 21-16,-1 1 0,1-1 15,-21 0-15,21 21 0,0 1 0,21-1 16,-22 0-16,22 1 0,0-1 0,0 0 16,0 1-16,0-1 0,0-21 15,0 21-15,0-20 0,22-1 0,-1 0 16,0-21-16,0 0 0,0 0 16,0 0-16,1 0 0,20 0 15,-21-21-15,21 0 0,-20-1 0,20 1 16,0 0-16,-21 0 0,22-21 15,-22-1-15,21 1 0,-21 0 0,1-1 16,-1 1-16,0 0 0,0-1 0,-21 1 16,0-22-16,0 22 0,0 0 15,0-22-15,0 22 0,0 0 16,0-22-16,0 43 0,0-21 0,0-1 16,0 22-16,0 0 0,-21 0 0,0 21 15,0 0 1,21 21-16,0 0 0,0 0 15,0 0-15,-22 22 0,22-1 16,0-21-16,0 22 0,0-1 16,0 43-16,0-22 0,0-21 15,0 1-15,22-1 0,-22 0 0,21 1 16,0-1-16,-21 0 0,21 1 16,0-22-16,0 0 0,1 0 0,-1 0 15,0 1-15,42-1 0,-41-21 16,-1 0-16,0 0 0,21 0 15,-21 0-15,1 0 0,-1-21 0,21-1 16,-21 1-16,0 0 0,1 0 16,-1-21-16,0 20 0,0-20 15,-21 21-15,0-21 0,21-1 0,-21 22 16,0 0-16,0-21 0,0 20 16,0 1-16,-21 0 15,0 21-15,0 0 16,0 21-16,21 0 15,-22 1-15,22-1 0,0 0 0,0 21 16,0-21-16,0 22 0,0-22 0,0 21 16,0-21-16,0 1 0,0-1 15,22 0-15,-22 0 0,21 0 0,0-21 16,0 0-16,0 21 0,0-21 16,1 0-16,-1 0 0,0 0 15,0 0-15,0-21 0,0 0 0,22 21 16,-22-21-16,0 0 0,0 0 15,0-1-15,1 1 0,-1-21 0,0 21 16,-21 0-16,0-22 0,21 1 16,-21 21-16,0 0 0,-21 21 31,21 21-15,0 0-16,0 0 0,0 0 15,0 0-15,0 1 0,0 41 16,0-42-16,0 0 15,0 22-15,0-22 16,0 0 0,0-42 15,0 0-31,0 0 16,0-1-16,0 1 0,0 0 0,0-21 15,0 21-15,0-1 0,0-20 16,42-43-1,-21 85-15,1-21 0,-1 0 0,0 0 0,0 21 16,0 0-16,0 0 16,1 0-16,-1 0 0,0 0 0,0 21 15,-21 0-15,0 0 0,21 1 0,-21 20 16,21-21-16,-21 0 0,0 22 16,0-22-16,22 0 0,-22 0 0,21 0 15,-21 0-15,0 1 0,21-22 0,0 21 16,0-21-16,0 21 0,1-21 15,-1 0-15,21 0 0,22-21 16,-43 0-16,0-1 0,0 1 16,0 0-16,0 0 0,1 0 15,-22 0-15,0-22 0,0 22 0,0-21 16,0 21-16,0-64 16,0 43-16,0-1 0,0 1 15,0 0-15,0-1 0,0 22 0,0-21 16,0-1-16,0 22 0,0 0 0,0 0 15,0 42 1,0 0 0,0 22-16,0-22 0,0 21 0,0 0 15,0 1-15,0-1 0,0 43 16,0-43-16,0 0 0,0 1 16,0-1-16,0 0 0,0 43 15,21-64-15,0 0 0,0 22 16,0-43-16,0 21 0,1 0 15,-1-21-15,21 0 0,0 0 16,-20 0-16,-1 0 0,0 0 16,0-21-16,0 0 0,0 0 0,1 21 15,-1-22-15,-21-20 0,0 21 0,21 0 16,-21 0-16,0-22 0,0 22 16,0 0-16,0-21 0,0 20 0,0 1 15,0 0-15,0 0 16,-21 42-1,21 0-15,0 0 16,0 1-16,0-1 16,0 21-16,0-21 0,0 0 0,0 1 15,0-1-15,0 0 0,21 0 16,0 0-16,0 0 0,0 1 16,1-22-16,-1 0 0,0 0 0,0 0 15,21 0-15,-20 0 0,-1 0 16,21 0-16,-21-22 0,0 22 0,1-21 15,-1 0-15,0 0 0,0 0 0,0-22 16,0 22-16,1-21 0,-1 21 16,-21-22-16,0 22 0,0-21 0,0 0 15,0-22-15,0 22 16,0-1-16,0 1 0,0 21 0,0 0 16,0-22-16,0 22 0,0 0 15,-21 21-15,-1 0 16,1 0-16,21 21 15,0 0-15,0 1 0,-21 20 0,0 21 16,21 1-16,0-22 0,0 1 16,0 20-16,0-21 0,0 22 15,0-1-15,0 1 0,-21-1 0,21 1 16,0-22-16,-21 22 0,21-1 0,0-20 16,0-1-16,0 21 0,0-20 15,0-1-15,0 0 0,0 1 16,0-1-16,0-21 0,0 22 0,0-22 0,0 0 15,21 0-15,0 0 0,-21 0 16,21-21-16,0 0 0,0 0 16,1 0-16,-1-21 0,0 0 15,0-21-15,-21 21 16,21-1-16,-21-20 0,21 21 16,-21-21-16,0 20 0,0-20 0,0 21 15,0-21-15,-21-22 16,0 22-16,21 21 0,-21-1 0,0 1 15,0 0-15,-1 0 0,1 21 16,0-21-16,0 21 0,0 0 0,-22 0 16,22 0-16,21-21 31,21 21-15,1 0-16,-1 0 0,0-22 0,0 1 15,21 21-15,-20-21 0,-1 0 16,0 21-16,21-21 0,-21 0 0,1-1 15,20-20-15,0 21 0,-21 0 16,1 0-16,-1-1 16,-21 1-16,21 0 0,0 0 15,-21 0-15,0 0 0,0-1 32,0 44-1,0-1-31,0 0 0,0 0 15,0 0-15,0 0 0,0 1 0,0 20 16,21 0-16,0-21 0,-21 1 16,22-1-16,-22 0 0,21-21 15,-21 21-15,21-21 0,0 0 0,0 0 16,0 0-16,1 0 0,-1 0 16,21 0-16,-21-21 0,0 21 15,1-21-15,-1 0 0,0-1 0,-21 1 16,21 0-16,0 0 0,-21 0 15,21 0-15,-21-22 0,0 22 16,22 0-16,-22 0 0,0 0 0,0-1 16,21-20-16,-21 63 47,0 0-47,0 1 0,0 20 0,0-21 15,0 21-15,0 1 0,0-1 16,0 0-16,0 1 0,0-1 0,0 0 15,0 1-15,-21-1 0,21 0 16,0-20-16,0 20 0,0 43 16,0-64-16,0 21 0,0 0 15,0-20-15,0 20 0,0-21 0,0 21 16,0-20-16,0 20 0,0-21 0,0 43 16,0-43-16,0 0 15,0 0-15,0 0 0,0 0 0,0 1 16,-22-1-16,22 0 0,0 0 15,-21-21-15,0 0 0,0 0 16,0 0 0,0 0-16,-1 0 0,1 0 15,21-21 1,-21 0-16,21 0 16,-21-1-16,21 1 15,0 0-15,0 0 0,0-21 0</inkml:trace>
  <inkml:trace contextRef="#ctx0" brushRef="#br0" timeOffset="24978.69">6731 12234 0,'0'0'0,"-21"0"0,0 0 16,-1 0-16,1 0 0,0 0 15,21-21-15,-21 21 16,21 21 15,0 1-15,-21-22-1,21 21-15</inkml:trace>
  <inkml:trace contextRef="#ctx0" brushRef="#br0" timeOffset="25227.55">5863 12679 0,'42'0'32,"-20"0"-17,-1 0-15,0 0 0,21 0 0,1-21 16,-22 0-16,63-1 16,-41 22-16,-1-21 0,0 0 15,1 21-15,20-21 0,-20 0 0,-1 21 16,0-21-16,1 21 0,-22-22 0,21 22 15,-21 0-15</inkml:trace>
  <inkml:trace contextRef="#ctx0" brushRef="#br0" timeOffset="25890.17">9059 12086 0,'0'0'0,"0"-21"0,0 0 0,-21 0 16,21 0-16,0-1 15,0 44 17,0-1-32,0 21 0,0-21 15,0 22-15,0-1 0,0 0 0,0 1 16,0-1-16,0 0 0,0 1 16,0 20-16,21-21 0,-21-20 0,0 20 15,0 0-15,0 1 0,0-22 16,21 0-16,-21 21 0,0-21 15,0 1-15,-21-44 47</inkml:trace>
  <inkml:trace contextRef="#ctx0" brushRef="#br0" timeOffset="26778.66">8678 12552 0,'21'0'15,"1"0"-15,-1 0 0,0 0 16,0 0-16,0-21 0,0 21 0,22-21 16,-22 21-16,21-22 0,1 1 0,-1 21 15,0-21-15,1 0 0,-1 0 16,21-22-16,-20 22 0,20-21 15,-42 21-15,1-22 16,-1 22-16,0 0 0,-21-21 0,0 21 16,0-22-16,21 22 0,-21-21 0,0 21 15,0-22 1,0 22-16,-21 21 16,21 21-1,0 0 1,0 22-16,0-22 0,0 21 0,0 1 15,0-1-15,0 0 0,0 1 0,0-1 16,0 0-16,0 1 0,0-22 16,0 21-16,0 0 0,0-20 0,0 20 15,0-21-15,0 0 0,0 0 0,0 1 16,0-1-16,0 0 16,0-42 15,0 0-16,0-1-15,0 1 16,0 0-16,0 0 0,21 0 0,0 0 16,0-1-16,1 22 0,-22-21 15,21 0-15,0 21 0,0 0 0,0-21 16,0 21-16,1 0 16,-22 21-1,0 0-15,0 0 0,21-21 16,-21 22-16,0-1 0,21 0 0,-21 0 15,0 0-15,0 0 16,21 1-16,-21-1 0,21-21 0,0 21 16,-21 0-16,22-21 0,-1 21 15,0-21-15,0 0 0,0 0 16,0 0-16,1 0 16,20-21-16,0 0 15,-21 0-15,1 21 0,-1-21 0,0-1 16,0 22-16,-21-21 0,21 0 15,-21 0-15,0 0 0,0 0 0,0-1 16,0 1-16,0 0 0,-21 0 16,21 0-16,-21 21 0,0 0 15,0 0-15,-1 0 16,1 0-16,21 21 0,-21 0 16,21 0-1,0 0-15,0 1 0,0-1 0,0 0 16,0 0-16,0 0 0,21 0 0,-21 1 15,21-1-15,1 0 0,-22 0 16,21-21-16,0 21 0,42-21 16,-41 0-16,-1 0 0,0 0 15,0 0-15,0-21 0,0 0 0</inkml:trace>
  <inkml:trace contextRef="#ctx0" brushRef="#br0" timeOffset="29286.36">11282 12594 0,'0'0'0,"0"21"16,-21-21-16,21-21 31,0 0-31,0 0 16,0 0-16,0 0 0,0-1 0,0 1 15,0 0-15,0-21 0,21 21 16,0-43-16,0 22 0,-21-1 15,21 1-15,0 0 0,1-1 0,-22 1 16,21 0-16,0-1 0,0 22 16,21-21-16,-20 42 15,-22 21 1,0 0-16,0 0 16,0 1-16,0-1 0,0 0 15,0 0-15,0 0 0,0 0 16,21-21-1,-21-21 1,21 0-16,0 0 16,-21 0-16,0 0 0,0-1 15,0 1-15,0 0 0,0-21 16,0 21-16,0-1 16,-21 1-16,0 21 0,0 0 15,-1 0-15,1 0 16,0 0-16,0 21 0,0 1 15,21-1-15,-21 21 0,-1 0 16,1 1-16,0-1 0,0 0 16,0 22-16,0-22 0,21 1 0,-22 20 15,22-21-15,0 1 0,0-1 0,0 0 16,0 1-16,0-22 0,0 21 0,22-21 16,-1 1-16,0-1 0,21 0 15,-21 0-15,22-21 0,-1 0 0,-21 0 16,22 0-16,-1 0 0,0 0 0,-21-21 15,22 0-15,41 0 16,-62-1-16,41-20 16,-42 21-16,22 0 0,-43-22 0,21 22 15,-21 0-15,21-21 0,-21 21 16,0-1-16,21 1 0,-21 0 0,0 0 16,0 0-16,0 42 31,0 0-16,-21 0-15,21 0 0,-21 22 0,21-22 16,0 0-16,0 0 0,0 0 0,0 1 16,0-1-16,0 0 0,21 0 15,0-21-15,0 21 16,0-21-16,1 0 0,-1 0 16,0 0-16,21 0 0,-21 0 0,1-21 15,-1 21-15,21-21 0,-21 0 16,0 21-16,1-21 0,-1-1 0,0 1 15,0-21-15,-21 21 0,0 0 0,0-43 16,0 22-16,0 21 0,0-22 16,-21 1-16,0 21 0,0 0 15,-22-1-15,22 1 0,-21 0 0,21 21 16,-22 0-16,22 0 0,-42 0 16,20 21-16,1 0 15,0 1-15,20 20 0,1-21 16,21 0-16,0 22 0,0-22 0,-21 21 15,21-21-15,0 0 0,0 1 16,0-1-16,21 0 0,0 0 0,1 0 16,-1 0-16,0-21 0,0 0 0,21 22 15,1-22-15,-22 0 0,21 0 0,1 0 16,-1 0-16,0 0 0,-21-22 16,22 1-16,-1 21 0,-21-21 0,22 0 15,-22 21-15,0-21 0,0 0 0,0-1 16,0 1-16,-21 0 0,0 0 15,22-21-15,-22 20 0,21 1 16,-21 0-16,0 0 0,0 0 16,0 0-16,0 42 31,21 0-31,-21 0 0,0 0 0,0 0 16,0 1-16,0-1 0,21 0 0,-21 0 15,0 0-15,0 0 0,0 1 16,0-1-16,0 0 0,0 0 0,0 0 15,0 0-15,0 1 16,0-44 15,0 1-15,0 0-16,0 0 16,0 0-16,0 0 0,0-1 15,0 1-15,0 0 0,0 0 0,0 0 16,21-22-16,-21 22 0,21 21 0,-21-21 15,0 0-15,22 0 0,-1 21 16,0 0 0,-21 21-16,21 0 0,-21 0 15,0 0-15,0 1 0,21-1 16,-21 0-16,21 0 0,1 0 0,-22 0 16,0 1-16,21-1 0,0 0 0,-21 0 15,21-21-15,0 0 16,0 21-16,1-21 15,-1 0-15,0 0 0,0 0 16,-21-21-16,21 21 0,0-21 16,-21 0-16,0 0 0,0-1 15,22 1-15,-22 0 0,21 0 0,0 0 16,-21 0-16,0-22 0,21 22 0,0 0 16,0 0-16,-21 0 0,22-1 15,-1 22-15,-21-21 0,0 42 16,0 1-1,0-1-15,0 21 0,0-21 16,0 0-16,0 1 0,0 20 16,0-21-16,0 0 0,0 0 15,0 1-15,0-1 0,0 0 0,21 0 16,0 0-16,0-21 16,0 0-16,1 0 0,-1 0 0,0 0 15,0 0-15,0 0 0,0 0 0,1 0 16,-1 0-16,21-21 0,-21 0 0,0 21 15,1-21-15,-1 0 0,0-1 16,0-41-16,0-1 16,0 43-16,-21 0 15,0 0-15,0 42 47,0 0-47,0 0 16,0 1-16,0-1 0,0 0 0,0 0 15,0 0-15,0 0 0,0 1 0,0-1 16,0 0-16,0 0 16,0 0-16,0 0 15,22-21 17,-22-21-17,0 0-15,21 21 0,-21-21 0,0 0 16,0 0-16,0-1 0,21 1 0,-21 0 15,21-21-15,-21-1 16,21 22-16,0 0 0,-21 0 16,22 0-16,-1 0 0,0 21 15,0-22-15,0 22 16,0 22-16,1-22 16,-22 21-16,0 0 0,0 0 0,0 0 15,21 22-15,-21-22 0,0 0 16,0 0-16,21 0 0,-21 22 15,0-22-15,0 0 0,0 0 16,21-21 15,0 0-15,-21-21-16,21 21 0,-21-21 16,0 0-16,22-1 0,-1 1 15,0 0-15,-21 0 0,21 0 0,0-22 16,22 1-16,-22 21 0,0-21 15,0 20-15,0 22 0,0-21 16,1 0-16,-1 21 0,0 0 0,0 0 16,0 0-16,0 0 0,-21 21 15,0 0-15,22 1 16,-22-1-16,0 0 0,0 0 16,0 0-16,0 22 0,0-22 0,0 0 0,0 0 15,0 21-15,0-20 16,0-1-16,0 0 15,0 0-15,21-21 16,-21 21-16,21-21 16,0 0-16,0 0 15,0 0-15,1-21 0,-1 0 16,0 21-16</inkml:trace>
  <inkml:trace contextRef="#ctx0" brushRef="#br0" timeOffset="29953.99">14901 12107 0,'0'0'0,"-21"0"47,0 22-47,0-1 0,21 0 16,0 0-16,0 0 0,0 0 0,0 1 16,0-1-16,0 0 15,0 0-15,0 0 16,0 0-16,21-21 15,0 0-15,0 0 16,0 0-16,1 0 16,-22-21-1,0 0-15,0 0 16,0 0-16,0 0 0,0-1 16,0 1-16,0 0 0,0-21 0,0 21 15,0-22-15,0 22 0,21-21 0,0 21 16,0-1-16,21 1 0,-20 0 15,-1 0-15,21 21 0,-21 0 0,22 0 16,-22 0-16,0 0 0,0 21 0,0 0 16,0 0-16,1 22 0,-22-22 15,0 21-15,0-21 0,0 22 0,0-22 16,0 0-16,0 43 16,0-43-16,0 0 0,0 0 15,0 0-15,0 0 0,0 1 16,-22-22-16,22 21 15,-21-21-15,21-21 16,0-1 0,0 1-16,0 0 0,21 0 15,1 0-15,-1 0 0,0-1 0,21-20 16,-21 0-16,1 21 0,20-22 16,-21 1-16,21 0 0,-20 20 0,20 1 15,21-21-15,1 21 16,-43 21-16,0 21 15,0 21-15,-21-21 0,22 1 16,-22 20-16,0-21 0,0 21 0,0 1 16,0 20-1,0-42-15,0 22 0,0-22 0,0 0 16,0 0-16</inkml:trace>
  <inkml:trace contextRef="#ctx0" brushRef="#br0" timeOffset="30593.62">16954 11663 0,'0'0'0,"0"-42"15,0 20-15,0 1 16,0 0-16,0 0 0,0 0 16,0 42-1,0 0-15,0 0 16,0 22-16,0-22 0,0 42 15,0-20-15,0 20 0,0 64 16,0 42-16,0-105 16,0-22-16,0 1 15,0-1-15,0 0 0,0 1 0,0-22 16,0 0-16,0 0 0,22 0 0,-22 0 16,0-42 15,0 0-31</inkml:trace>
  <inkml:trace contextRef="#ctx0" brushRef="#br0" timeOffset="30962.7">16827 11748 0,'0'-85'16,"0"64"-1,0 0-15,0-1 0,0 1 16,0 0-16,22-21 0,-1 21 0,21-1 16,-21 1-16,22 0 0,-1 0 15,0 0-15,22 0 0,-22 21 16,22 0-16,-1 0 0,-21 0 0,22 0 0,-22 21 16,1 21-16,-1-21 0,0 22 15,-21-1-15,-21 0 0,0 1 0,0 20 16,-21-21-16,0 1 15,-21-1-15,-1 0 0,1-20 16,0 20-16,-22 0 0,22-21 16,0 1-16,20-1 0,1-21 0,0 21 15,0-21 1,42 0 15,0 0-31,0 0 16,1 0-16</inkml:trace>
  <inkml:trace contextRef="#ctx0" brushRef="#br0" timeOffset="32746.66">17970 12129 0,'22'0'0,"-44"0"0,44-22 15,-22 1-15,0 0 16,0 0-16,0 0 16,0 0-16,0-1 0,0 1 0,0 0 15,0 0-15,-22 0 0,1 0 0,0 21 16,0 0 0,0 0-16,0 0 15,-1 21-15,-20 21 0,21-21 16,0 22-16,0-22 0,-1 21 15,1-21-15,0 22 0,0-22 0,0 21 16,21-21-16,-21 22 0,21-22 0,0 0 16,0 0-16,0 0 0,0 0 15,21-21-15,0 22 0,0-22 0,0 0 16,0 0-16,22 0 0,-22 0 0,0 0 16,0 0-16,22 0 0,-22-22 15,0 1-15,0 21 0,0-21 0,0 0 16,1 0-16,-1 0 0,0-22 15,-21 22-15,0 0 0,0-21 16,0 20-16,0-20 0,0 21 0,0-21 16,0 20-16,0 1 0,0 0 0,0 0 15,-21 21-15,0 0 16,21 21 0,0 0-16,0 0 0,0 1 0,0 20 15,0-21-15,0 21 0,0-20 16,0 20-16,0-21 0,0 0 0,0 22 15,0-22-15,0 0 0,0 21 16,21-21-16,0-21 16,-21 22-16,21-22 0,0 0 0,0 0 0,1 0 15,-1 0-15,21 0 0,-21 0 16,0 0-16,22 0 0,20-43 16,-42 22-16,22 21 0,-22-42 15,21 21-15,-21-1 0,1 1 0,20-42 16,-42 20-16,0 22 15,0-21-15,0 21 0,0 0 0,0-1 16,0 1-16,-21 21 0,0 0 0,-1 0 16,1 0-16,0 0 15,21 21 1,0 1-16,0-1 16,21 0-16,0 0 0,1 0 15,-1 0-15,-21 1 0,21-1 16,0 0-16,0 0 0,0 0 15,1 0-15,-22 1 0,21-1 16,0 0-16,0 0 0,-21 0 16,21-21-16,0 0 15,1 21-15,-1-21 16,0 0-16,0 0 0,0 0 16,0 0-16,1 0 0,-1-21 0,0 0 15,0 21-15,-21-21 16,21 21-16,0-21 0,1 0 0,-1-1 15,0 1-15,-21 0 0,0 0 0,0 0 16,0-22-16,0 22 0,0 0 0,0-21 16,0 21-16,0-1 0,0 1 15,0 0-15,-21 21 16,0 0-16,-1 0 16,22 21-16,-21 0 0,21 1 15,-21-1-15,0 0 0,21 0 0,0 0 16,0 22-16,0-22 0,0 0 15,0 0-15,0 21 0,0-20 0,0-1 16,0 0-16,0 0 0,0 0 16,21 0-16,0-21 0,0 0 15,1 0-15,-1 0 0,21 0 16,22 0-16,-43 0 0,21 0 16,-21 0-16,22-21 0,-1 0 0,0 0 15,-21 0-15,1 0 0,20-1 16,-21 1-16,0 0 0,0-21 0,-21 21 15,0-22-15,22 22 0,-22 0 0,0 0 16,0 0-16,0-1 0,0 44 31,0-1-31,-22 0 0,22 21 16,0-21-16,0 1 16,-21-1-16,21 0 0,-21 21 0,21-21 15,0 1-15,0-1 0,0 0 16,0 0-16,0 0 15,21-21-15,0 0 16,1 0-16,-1-21 16,0 21-16,-21-21 0,21 0 15,-21 0-15,21-1 0,-21 1 0,0 0 16,21 0-16,1 0 0,-22 0 16,21-1-16,-21 1 0,0 0 0,21 21 15,0 0 1,-21 21-1,0 0-15,0 1 0,0-1 0,0 0 16,0 0-16,21 0 0,-21 0 16,21 1-16,1-1 0,-1 0 15,0 0-15,0-21 0,0 0 0,0 21 16,1-21-16,-1 0 0,21 0 16,-21 0-16,0 0 0,1 0 0,20 0 15,-21-21-15,0 0 0,0 0 0,1 0 16,-1-1-16,0 1 0,-21 0 15,21-21-15,0-1 0,-21 1 0,0 0 16,21-1-16,-21-20 0,22 21 16,-22-22-16,0 22 0,21-22 15,-21 22-15,21 0 0,-21-1 0,0 22 16,21 0-16,-21 0 0,0 0 0,-21 42 31,0 21-31,21-21 0,0 22 16,-21-22-16,21 21 0,-22 0 0,22 22 15,0-22-15,0 1 0,0-1 16,0 0-16,0 22 0,0-22 0,0 0 16,0-20-16,0 20 0,0-21 0,0 0 15,0 22-15,22-43 0,-22 21 16,0 0-16,0 0 0,21-21 0,0 0 16,0 0-16,0 0 15,0 0-15,1 0 0,-1 0 0,0-21 16,0 21-16,0-21 0,0 0 15,1 21-15,-1-22 0,21-62 16</inkml:trace>
  <inkml:trace contextRef="#ctx0" brushRef="#br0" timeOffset="33010.51">20087 11959 0,'0'0'0,"0"-21"16,21 0-16,0 21 15,1 0-15,20-21 0,-21 21 0,21 0 16,1-21-16,-1 21 0,0 0 0,22-22 16,-43 22-16,21-21 0,1 21 15,-1 0-15,-21 0 0,0 0 0,1 0 16,-1 0-16,0-21 0,0 21 0</inkml:trace>
  <inkml:trace contextRef="#ctx0" brushRef="#br0" timeOffset="37962.5">10710 13377 0,'0'-21'31,"21"21"-16,-21-21-15,22 21 16,-22-21-16,21 21 16,-21-21-16,21 21 0,-21-21 15,0-1 1,21 22 0,-21-21-1,21 21-15,-21-21 16,0 0 15,0 0 16,0 0 0,21 21-47,-21-22 15,0 1 17,0 0 30,0 0 141</inkml:trace>
  <inkml:trace contextRef="#ctx0" brushRef="#br0" timeOffset="38951.12">10880 13039 0,'0'0'0,"21"0"15,-21-21-15,21-1 31,-21 1-15,0 0-16,0 42 78,0 0-62,0 1-16,0-1 0,0 0 15,0 0-15,0 0 0,-21 0 0,21 22 16,-21-22-16,-1 21 0,22-21 16,0 22-16,0-1 0,-21-21 0,0 22 15,21-1-15,-21 0 0,21 1 0,0-1 16,0 0-16,-21 1 0,21-1 16,-21-21-16,21 21 0,0-20 0,0 20 15,0-21-15,-22 0 0,22 0 16,0 1-16,0-1 0,0 0 15,0-42 48,0 0-47,22 21-16,-22-22 0,21 1 15,0 21-15,-21-21 0,21 0 0</inkml:trace>
  <inkml:trace contextRef="#ctx0" brushRef="#br0" timeOffset="39387.89">11303 13758 0,'21'22'16,"-21"-1"-16,21-21 15,0 0 1,-21-21-1,22 21-15,-22-22 0,0 1 16,0 0 0,-22 21-1,1 0-15,0 0 16,0 0 0,0 0-16,21 21 15,0 0 1,21-21 15,0 0-15,0 0-16</inkml:trace>
  <inkml:trace contextRef="#ctx0" brushRef="#br0" timeOffset="39794.19">11917 13780 0,'21'0'16,"-21"-22"15,0 1-15,0 0 0,-21 21 30,0 0-46,21 21 16</inkml:trace>
  <inkml:trace contextRef="#ctx0" brushRef="#br0" timeOffset="44677.86">11451 13674 0,'0'-21'16,"-21"21"31,0 0-31,0 0-1,-1 0 16,1 21 1,21 0-32,-21 0 15,21 0-15,0 0 0,-21 1 16,21-1-16,0 0 16,0 0-1,21-21 1,0 0-1,0 0-15,1-21 16,-22 0 0,0 0-1,0-1-15,0 1 16,0 0 0,0 42 30,-22-21-46,22 21 0,0 1 16,0-1-16</inkml:trace>
  <inkml:trace contextRef="#ctx0" brushRef="#br0" timeOffset="45882.59">11917 13695 0,'0'0'0,"21"0"16,-21-21-1,0 0 32,0 42 63,0 0-110,0 0 15,0 0 1,0 0-16,0 1 15,0-1-15,0 0 0,0 0 16,21 0 15,0-21-31,0 0 16,1 0 0,-1 0-16,-21-21 15,21 21-15,-21-21 0,0 0 16,0 0-16,0-1 15,0 1-15,0 0 16,-21 21 0,0 0-16,-1 0 15,1 0 1,21 21-16,-21-21 0,21 21 16,0 1-1,0-1 1,21-21 15,0 0-31,-21-21 31,0-1-15,0 1 0,-21 21 46,0 0-62,0 0 16</inkml:trace>
  <inkml:trace contextRef="#ctx0" brushRef="#br0" timeOffset="46892.25">11409 13695 0,'-21'0'32,"-1"0"-17,1 0 1,0 21-1,21 0-15,-21-21 0,21 21 16,0 1-16,0-1 16,0 0-16,0 0 15,0 0-15,0 0 16,21-21 0,0 0-1,0 0 1,1 0-16,-22-21 15,0 0-15,21 21 16,-21-21-16,0 0 0,0 0 16,0-1-1,0 1-15,0 0 16,-21 21 15,-1 21-31,1 0 16,21 1-16,0-1 15,0 0 1,0 0-16,0 0 16,21-21 15,1 0-31,-1 0 16,0-21-16,0 21 0,-21-21 15,21 21-15,0-21 0,-21 0 16,0-1-16,0 1 0,0 0 15,0 0-15,0 0 16,0 0 0,-21 21-16,0 0 15,0 21 17,21 0-32,0 0 15,0 0 1,0 0-16,0 1 15,-21-1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6F33-F535-4EB3-B6AB-09678DCFF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189FB-688F-43C8-81B8-7076D673B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9799-12FE-474A-B409-26100DD2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DBE7-0AE7-4244-990F-52BED9C4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1E15-1D25-4591-A5C0-CDF5A778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3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5098-12BB-4E3C-AA96-46E55D41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28B41-A431-4BF2-8EA3-B21D8E4D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54FA-D879-446C-AB79-2EAD7EA2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D41B-9FF0-463D-A059-00FD6AF8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DA61-EB3A-4CAE-98CD-D31C0D74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0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C8ED7-919F-4492-959A-218BD1847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1C1A5-5474-48C0-9EAA-A38FFB0FD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C5DB-6F28-465F-807B-9C01957C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5BF20-7DBD-4756-8B5A-D9B34992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61DB-05CC-4FC7-8F75-5A6D65E3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8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0A16-AC38-4171-B2A8-F6861515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8FB7-7594-48DB-BEA8-88008630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7F948-423C-4B09-B3E0-85EDD228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5ED1-045C-4733-844E-4CB51E09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CABB-268B-44D9-A84F-194042A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D853-899B-4A51-B043-D654B592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A806-569F-4B08-BF6B-313AB4E8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879F-50A6-411B-8D0C-03577D0A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55CA-485A-4AE5-8805-8777822F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DB84-CA4D-4728-80C9-283213F3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DDF2-945D-411E-8AC4-54544479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94DF-DCA1-48D5-94FB-6EB20DA80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2530-B217-4AEF-8F2A-24DFC191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15893-2A6E-4363-A923-13A006F1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C1843-772E-4279-B599-1134905B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C22E4-F048-48EB-8EBE-7F1C395E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02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2F4-B224-4458-A066-CC66EB2E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CC230-E795-43E0-A859-4F093A92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41A1A-B982-4AA8-A4C0-C6FFEC60D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DA039-FD2E-45CB-9FF9-A26D2EDFB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0419A-6E3D-48EA-ADC5-D85F4D3B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7DDDC-BE4A-46FC-AE80-037DB322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E4667-3877-4531-8CE4-0EAF2BB8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FDD92-EC84-4417-A6E6-ED0057B5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2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0A98-1E38-4C92-8D42-D9FEE826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74433-A567-4EF1-995B-34C5F075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F8F57-8CDD-40B2-9962-D66FCFA4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63E4E-40F8-4DFF-B40C-74048FEA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39345-D2B9-47D4-9664-44ACAE3E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8BC49-2186-4A0A-A877-12053194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6120C-D222-4DD8-9A1E-5719D714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4F10-6441-4F0A-99F8-93D3BD05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C780-62D5-46E5-B0F8-1009D139F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18862-40FC-442D-BAC0-94751B4C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6C0C1-7681-4837-BB7B-5D818D0A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A5DB-7788-47BB-9379-70FF9BC4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27EA5-C637-46B7-B9EA-0F4A3BE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0C2B-F407-4B49-8E92-83F7F1E5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F3B79-E5D9-4BE4-A46D-5DDF5C99F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B16BB-7B6B-48CC-984E-C315E50B0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9CE9-3B69-40D4-B77E-3FDBA68D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F2BC3-0ABF-42DF-AC0B-A94B98E7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BAE61-90BE-4F21-8FB1-3E837702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3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334B9-41BD-4E60-BAF2-921FAF93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24235-566F-4C6D-BBD5-20412A2D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6B13-BA39-4333-82C3-BA81BB75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E31B-2B04-47C4-A45C-E8CFC5B12BA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6377-F234-442C-9B87-09517AA89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D1D4-750D-4374-A87D-D5077A5F7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EAE2-75E2-4F84-BB57-C8AD4E96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7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2286-CAD7-403E-9B65-C71ADBC78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520E2-0F6A-484F-8682-C0ABD9EF2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4F53C8-3BAB-4481-897D-F1012806FDD5}"/>
                  </a:ext>
                </a:extLst>
              </p14:cNvPr>
              <p14:cNvContentPartPr/>
              <p14:nvPr/>
            </p14:nvContentPartPr>
            <p14:xfrm>
              <a:off x="693360" y="0"/>
              <a:ext cx="457992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4F53C8-3BAB-4481-897D-F1012806FD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-9360"/>
                <a:ext cx="459864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25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2286-CAD7-403E-9B65-C71ADBC78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520E2-0F6A-484F-8682-C0ABD9EF2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BF0411-BDA0-4B09-BA35-CCE4DCA3E2BB}"/>
                  </a:ext>
                </a:extLst>
              </p14:cNvPr>
              <p14:cNvContentPartPr/>
              <p14:nvPr/>
            </p14:nvContentPartPr>
            <p14:xfrm>
              <a:off x="327600" y="0"/>
              <a:ext cx="11856960" cy="45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BF0411-BDA0-4B09-BA35-CCE4DCA3E2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-9360"/>
                <a:ext cx="11875680" cy="45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C58DC0-8074-4436-9DEF-7B1873038939}"/>
                  </a:ext>
                </a:extLst>
              </p14:cNvPr>
              <p14:cNvContentPartPr/>
              <p14:nvPr/>
            </p14:nvContentPartPr>
            <p14:xfrm>
              <a:off x="190440" y="3299400"/>
              <a:ext cx="3315240" cy="353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C58DC0-8074-4436-9DEF-7B18730389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3290040"/>
                <a:ext cx="3333960" cy="35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AFC6E8-2088-4F64-9C5C-53BC563AD90E}"/>
                  </a:ext>
                </a:extLst>
              </p14:cNvPr>
              <p14:cNvContentPartPr/>
              <p14:nvPr/>
            </p14:nvContentPartPr>
            <p14:xfrm>
              <a:off x="4548960" y="1668960"/>
              <a:ext cx="747360" cy="353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AFC6E8-2088-4F64-9C5C-53BC563AD9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9600" y="1659600"/>
                <a:ext cx="766080" cy="35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19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2286-CAD7-403E-9B65-C71ADBC78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520E2-0F6A-484F-8682-C0ABD9EF2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DCD0D8-E8B7-444E-84ED-C4A0A300DFA5}"/>
                  </a:ext>
                </a:extLst>
              </p14:cNvPr>
              <p14:cNvContentPartPr/>
              <p14:nvPr/>
            </p14:nvContentPartPr>
            <p14:xfrm>
              <a:off x="1005840" y="350640"/>
              <a:ext cx="802404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DCD0D8-E8B7-444E-84ED-C4A0A300D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80" y="341280"/>
                <a:ext cx="804276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9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2286-CAD7-403E-9B65-C71ADBC78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520E2-0F6A-484F-8682-C0ABD9EF2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FE5567-32CD-420D-9932-0DCF1DB32775}"/>
                  </a:ext>
                </a:extLst>
              </p14:cNvPr>
              <p14:cNvContentPartPr/>
              <p14:nvPr/>
            </p14:nvContentPartPr>
            <p14:xfrm>
              <a:off x="411480" y="60840"/>
              <a:ext cx="9974880" cy="586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FE5567-32CD-420D-9932-0DCF1DB327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51480"/>
                <a:ext cx="9993600" cy="58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03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2286-CAD7-403E-9B65-C71ADBC78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520E2-0F6A-484F-8682-C0ABD9EF2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42C163-4C02-48FB-A8CF-A4CB5492BA73}"/>
                  </a:ext>
                </a:extLst>
              </p14:cNvPr>
              <p14:cNvContentPartPr/>
              <p14:nvPr/>
            </p14:nvContentPartPr>
            <p14:xfrm>
              <a:off x="457200" y="76320"/>
              <a:ext cx="8672040" cy="249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42C163-4C02-48FB-A8CF-A4CB5492B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66960"/>
                <a:ext cx="8690760" cy="25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DB6EB0-5004-4082-9844-36D335611EAA}"/>
                  </a:ext>
                </a:extLst>
              </p14:cNvPr>
              <p14:cNvContentPartPr/>
              <p14:nvPr/>
            </p14:nvContentPartPr>
            <p14:xfrm>
              <a:off x="571320" y="2423160"/>
              <a:ext cx="7445160" cy="111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DB6EB0-5004-4082-9844-36D335611E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960" y="2413800"/>
                <a:ext cx="7463880" cy="11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D7237D-9834-472E-907D-DC556BF2CC20}"/>
                  </a:ext>
                </a:extLst>
              </p14:cNvPr>
              <p14:cNvContentPartPr/>
              <p14:nvPr/>
            </p14:nvContentPartPr>
            <p14:xfrm>
              <a:off x="0" y="3284280"/>
              <a:ext cx="9182520" cy="173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D7237D-9834-472E-907D-DC556BF2CC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3274920"/>
                <a:ext cx="9201240" cy="17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86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2286-CAD7-403E-9B65-C71ADBC78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520E2-0F6A-484F-8682-C0ABD9EF2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8D4AEC-86E0-40FE-86E0-C24FD792C92B}"/>
                  </a:ext>
                </a:extLst>
              </p14:cNvPr>
              <p14:cNvContentPartPr/>
              <p14:nvPr/>
            </p14:nvContentPartPr>
            <p14:xfrm>
              <a:off x="289440" y="129600"/>
              <a:ext cx="9624600" cy="489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8D4AEC-86E0-40FE-86E0-C24FD792C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20240"/>
                <a:ext cx="964332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11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2021-04-30T03:22:50Z</dcterms:created>
  <dcterms:modified xsi:type="dcterms:W3CDTF">2021-04-30T05:02:18Z</dcterms:modified>
</cp:coreProperties>
</file>