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0T03:27:00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4297 3704 0,'0'21'16</inkml:trace>
  <inkml:trace contextRef="#ctx0" brushRef="#br0" timeOffset="86.97">4805 3810 0,'0'0'0</inkml:trace>
  <inkml:trace contextRef="#ctx0" brushRef="#br0" timeOffset="3210.02">4847 2053 0,'21'0'0,"-21"21"16,21-21 15,1 0-15,-1 0 15,0-21-31,0 0 0,0 0 16,0 0-16,-21 0 15,0-1-15,0 1 0,0 0 0,0 0 16,0 0-16,-21 0 15,-21 21-15,21 0 0,-22 0 0,1 0 16,0 0-16,-1 21 0,-20 0 16,-1 0-16,22 21 0,-21 1 0,-1-22 15,1 21-15,20 1 0,1-1 16,0 0-16,-1 1 0,22-1 0,0-21 16,0 21-16,21 64 15,0-85-15,0 1 16,21-1-16,0 0 0,0 0 0,0-21 15,22 0-15,-1 0 0,22 0 16,-22 0-16,21-21 0,1 0 16,-1-22-16,-20 22 0,20 0 0,1-21 15,-22 21-15,0-22 0,1 1 16,-1 21-16,-21-22 0,0 22 0,1-21 16,-1 21-16,-21 0 0,21-1 15,-21 1-15,0 0 16,0 0-16,-21 21 15,21 21 1,-21 0-16,21 0 16,0 1-16,0-1 0,-22 21 0,22 0 15,0 1-15,0 20 0,0 1 16,0-1-16,0 22 0,0 0 0,0-22 16,0 22-16,0-1 0,22 1 0,-1 0 15,-21 21-15,21-22 0,0 22 16,-21-21-16,21-1 0,0 1 0,1 0 15,-1-1-15,-21 1 0,0 0 16,21-1-16,-21 1 0,0 0 16,0-22-16,0 22 0,0-22 0,0-20 15,-21 20-15,0-20 0,-1-22 16,1 21-16,-21-21 0,0-21 0,-1 0 16,1 0-16,-22 0 0,-20 0 0,20-21 15,1 0-15,-22-21 0,22-1 16,-1 1-16,1 0 0,-1-1 0,22-20 15,-1-1-15,-41-211 16,84 190-16,0 22 16,0-22-16,0 1 0,42-1 15,-21 0-15,43-21 0,-1 22 0,1-1 16,20-21-16,1 22 0,0-22 16,-1 21-16,1-21 0,0 22 15,-1-1-15,-20 0 0,21 22 0,-43-1 16,21 22-16,-20-22 0,-1 22 15,-21 21-15,0-21 0,-21 20 16,0 1-16,0 0 0,-21 21 16,0 0-16,0 0 0,0 0 15,0 0-15,-1 0 0,1 21 0,0 0 16,21 1-16,-21 20 0,0-21 16,0 21-16,21 1 0,0-1 0,0 22 15,0-22-15,0 0 0,0 22 16,0-22-16,0 0 0,0 1 0,0-1 15,21-21-15,0 22 16,0-22-16,0 0 0,22-21 0,-22 0 0,21 0 16,0 0-16,1 0 15,-1-21-15,0 0 0,1-1 0,-1 1 16,0-21-16,22 0 0,-22-1 0,1-20 16,-1 20-16,-21-20 0,21-1 15,1 1-15,-22-1 0,0-20 0,0 20 16,0 1-16,1-1 0,-1 1 15,-21-1-15,0 22 0,21 0 0,-21-1 16,0 1-16,0 21 0,0 0 16,0-1-16,0 1 15,0 42 1,0 1-16,0-1 0,0 21 16,0 0-16,0 1 0,0 20 15,-21 1-15,21-22 0,-21 22 0,21-1 16,0 1-16,-22-1 0,22 1 15,-21-1-15,21 1 0,0-1 0,0-21 16,0 22-16,0-22 0,0 1 16,0-1-16,21 0 0,1-21 0,-22 1 15,21-1-15,-21 0 0,21-21 0,0 0 16,0 0-16,0 0 16,1 0-16,-22-21 0,0 0 0,21-1 15,-21-20-15,0 0 0</inkml:trace>
  <inkml:trace contextRef="#ctx0" brushRef="#br0" timeOffset="3471">5821 2201 0,'0'0'15,"21"0"-15,0 0 16,0 0-16,0 0 0,22-21 15,-22 21-15,21-21 0,1 21 16,-1-21-16,-21 21 0,21-21 16,1 21-16,-1 0 0,-21-21 0,22 21 15,-22 0-15,21 0 0,-21 0 16,0-22-16,1 22 0,-1 0 0,-21 22 31,0-1-15</inkml:trace>
  <inkml:trace contextRef="#ctx0" brushRef="#br0" timeOffset="4221.79">7324 2455 0,'-22'0'0,"44"0"0,-65 0 15,22 0-15,0 0 16,42 0 15,0 0-15,22 0-16,-1 0 0,0 0 0,22 0 15,-1 0-15,22-21 0,-22 21 16,22 0-16,0-21 0,-1 21 0,1-21 16,0 21-16,-1 0 0,1-21 15,-21 21-15,20 0 0,-20-21 0,20 21 16,-20 0-16,-22 0 0,22 0 0,-22-22 16,0 22-16,1 0 0,-1 0 15,-21 0-15,-21-21 0,0 0 16,-21 0-1,0 21-15,0 0 0,-22-21 16,22 21-16,0-21 0,0 21 0,0-22 16,-22 1-16,22 21 15,0-21-15,-21 21 0,21-21 0,-1 0 16,-20 21-16,21 0 0,0-21 16,0 21-16,-1 0 0,1 0 31,42 0-16,1 0-15,-1 0 0,21 0 16,-21 0-16,22 21 0,-1-21 16,0 0-16,1 0 0,-1 21 0,0-21 15,1 21-15,-1-21 16,0 0-16,1 0 0,-22 0 0,21 0 16,-21 0-16,0 21 0,1-21 0,-1 21 15,-21 1-15,0-1 16,0 0-16,-21 0 0,-22 0 15,22 0-15,-21 22 0,21-1 16,-22 0-16,1 1 0,0-1 0,-1 22 16,1-22-16,0 0 0,-1 1 15,1-1-15,21 0 0,-22-21 0,22 22 16,0-22-16,0 0 0,0 0 0,21 0 16,-21-21-16,21-21 31,21 0-31,0 0 0</inkml:trace>
  <inkml:trace contextRef="#ctx0" brushRef="#br0" timeOffset="5067.22">10477 1926 0,'0'0'0,"0"-42"16,0 21-16,0 0 0,0-1 0,0 1 16,22 21-16,-22-21 0,0 0 15,0 0-15,0 0 0,0-1 16,0 1-1,0 42 1,0 22 0,0-22-16,0 21 0,0 1 15,0-1-15,0 21 0,0-20 16,0 20-16,0-20 0,-22 20 0,22 1 16,0-1-16,0 1 0,0-22 0,0 21 15,0 1-15,0-22 0,0 1 16,0-1-16,0 0 0,22-21 0,-1 1 15,-21-1-15,42-21 16,-21 0-16,0 0 0,22 0 0,-1 0 16,0-21-16,1-1 0,-1-20 0,0 0 15,22-1-15,-22 1 0,1-21 16,-1 20-16,85-147 16,-85 84-16,-21 42 15,-21 22-15,0-21 0,0 20 0,22 22 16,-22-21-16,0-1 0,0 22 15,0 0-15,0 0 0,0 0 16,0 42 15,21-21-31,-21 21 16,0 0-16,0 0 16,21 1-16,-21-1 0,21-21 0</inkml:trace>
  <inkml:trace contextRef="#ctx0" brushRef="#br0" timeOffset="5382.15">11853 1799 0,'0'0'16,"0"-21"-16,-21 21 31,0 0-31,21 21 0,0 0 15,-21 22-15,0-1 16,21-21-16,-22 22 0,22 20 0,0-21 16,-21 1-16,0 20 0,21-20 15,-21 20-15,21-21 0,0 22 0,-21-22 16,21 1-16,-21-1 0,21 0 0,0 1 16,-22-1-16,22-21 0,0 0 15,0 0-15,0 1 0,0-44 31,0 1-15,22 0-16,-22-21 0,21-1 0,-21 1 16</inkml:trace>
  <inkml:trace contextRef="#ctx0" brushRef="#br0" timeOffset="5861.63">11726 2011 0,'0'0'0,"0"-21"0,0 0 0,0-1 0,0 1 16,0 0-16,0-21 0,21 21 15,1-1-15,-1 1 0,21 0 0,0 0 16,1 0-16,-1 0 0,22-1 16,-22 1-16,170 21 15,-149 21-15,-21 1 16,1-1-16,-22 0 0,21 21 16,-21-21-16,1 22 0,-22-1 0,0 0 15,0 1-15,-22-1 0,-20 0 16,0 1-16,-1-22 0,1 21 0,-21 1 15,-1-22-15,1 21 0,-1-21 16,1 0-16,-1 1 0,1-1 0,20 0 16,-20-21-16,20 0 0,22 0 0,-21 0 15,21 0-15,0 0 0,-1-21 16,1 0-16,21-1 0,0 1 16,0 0-1,21 21-15,1 0 16,20 0-16,-21 21 0,0 0 15,22 1-15,-22-1 0,21 0 16,-21 0-16,22 0 0,-22 22 0,21-22 16,-21 0-16,0 0 0,1 21 15,-1-20-15,0-1 0,0 0 0,0 0 16,0 0-16,1-21 0,-22 21 16,21-21-16,0 22 0,0-22 15,0 0-15,0 0 16,1-22-16,-22 1 0,21 0 15,0 0-15,0 0 0</inkml:trace>
  <inkml:trace contextRef="#ctx0" brushRef="#br0" timeOffset="6381.56">13166 1884 0,'0'0'0,"21"-21"0,0-22 15,-21 22-15,0 0 0,0 0 16,0 0-16,0 42 31,-21 0-31,0 21 0,-1-20 16,1 20-16,0 0 0,21 22 16,-21-22-16,0 22 0,0-1 0,-22 1 15,22-22-15,0 21 0,-21 1 0,20-1 16,-20 1-16,21-22 0,0 1 15,0-1-15,-22 0 0,43-21 0,-21 1 16,21-1-16,-21 0 0,21-42 31,0 0-31,0-1 0,0-20 16,0 0-16,21-1 0,0 1 16,-21-21-16,21 20 0,1 1 15,-1 0-15,0-1 0,0 22 0,0 0 16,-21 0-16,21 21 0,1 0 15,-1 0-15,0 0 0,0 21 0,0 0 16,-21 0-16,21 0 0,1 22 16,-1-1-16,0-21 0,0 22 0,0-22 15,0 21-15,1-21 0,-1 0 16,0 22-16,21-43 0,-21 21 0,1 0 16,20-21-16,-21 0 0,21 0 0,-20 0 15,-1 0-15,21 0 0,-21-21 16,0 0-16,1 0 0,-1-1 15,0 1-15,0 0 0,-21-21 0,21 21 16,-21-22-16,0 22 0,0 0 16</inkml:trace>
  <inkml:trace contextRef="#ctx0" brushRef="#br0" timeOffset="7413.93">11684 3620 0,'0'0'0,"0"-22"0,0-41 16,0 42-16,0 0 16,0-1-16,0 1 0,0 0 0,0 0 15,0 0-15,0 42 32,0 0-32,0 0 0,0 22 0,0-1 15,0 0-15,-21 1 0,21-1 16,0 21-16,-21-20 0,21-1 0,-22 22 15,1-22-15,21 0 0,-21 1 16,0-1-16,21 0 0,-21-21 0,21 22 16,0-22-16,0-42 31,0 0-31,0-22 16,21 22-16,0-21 0,-21-1 15,21 1-15,0 0 0,1-1 0,-22 1 16,21 0-16,0 21 0,0-1 0,0 1 15,0 0-15,1 21 0,-1 0 16,0 0-16,-21 21 0,21 0 0,-21 1 16,21-1-16,-21 21 15,0-21-15,0 22 0,0-1 0,21 0 0,-21-21 16,22 22-16,-22-1 0,0 0 16,21-20-16,0-1 0,0 0 0,-21 0 15,21-21-15,22 0 0,-22 0 16,21 0-16,-21 0 0,22-21 15,-1 0-15,0-22 0,1 22 0,-1-21 16,-21 0-16,85-107 16,-85 107-16,0-21 0,-21 20 15,0-20-15,0-1 0,0 22 0,-21 0 16,0-1-16,0 1 0,0 21 16,-22 0-16,22-1 0,-21 22 15,21 0-15,-22 0 0,22 0 0,0 0 16,0 22-16,0-1 0,21 0 15,0 0-15,0 0 0,0 22 0,0-22 16,0 21-16,0-21 0,21 0 16,0 1-16,0 20 0,0-21 0,0-21 15,22 21-15,-22 0 0,21 1 16</inkml:trace>
  <inkml:trace contextRef="#ctx0" brushRef="#br0" timeOffset="8426.26">13250 3598 0,'0'0'0,"-84"-21"15,41 21-15,22 0 16,-21 0-16,21 0 0,-22 21 16,1 1-16,21-1 0,-22 0 0,22 21 15,0 1-15,0-22 0,-21 21 16,20 0-16,22 22 0,0-22 0,-21 1 15,21-1-15,0 0 0,0-21 0,0 22 16,0-22-16,21 0 0,1 0 16,-1 0-16,0 1 0,0-22 0,21 0 15,-20 0-15,20-22 0,-21 1 16,21 0-16,1 0 0,-22 0 0,21-22 16,1 1-16,-22 0 0,0-1 15,21 1-15,-21 0 0,1-1 16,-1 1-16,0 0 0,0-1 0,0 1 15,-21 21-15,0 0 0,21 0 16,-42 42 0,0 0-1,21 0-15,-21 21 0,21-20 16,-21 20-16,0-21 0,21 21 0,0 1 16,0-1-16,0 0 0,0-20 15,0 20-15,0 0 0,0-21 0,0 1 16,0-1-16,21 0 0,0 0 0,0-21 15,21 0-15,-20 0 0,-1 0 16,21 0-16,-21 0 0,22-21 16,-1 0-16,-21-22 0,21 22 0,1-21 15,-22 0-15,0 20 0,21-20 16,-20 0-16,-1 21 0,0-22 0,0 1 16,0 21-16,0 0 0,1-1 15,-22 1-15,0 0 0,0 0 0,0 42 31,0 0-15,-22 0-16,22 1 0,0-1 16,-21 21-16,21-21 0,0 22 0,0-22 15,0 21-15,0 0 0,0-20 0,0 20 16,0-21-16,0 21 0,21-20 16,1-1-16,-1 0 15,0-21-15,0 0 0,21 0 0,-20 0 16,20 0-16,0-21 0,-21 0 15,22-1-15,-1-20 0,0 21 0,-20-21 16,20-22-16,0 22 0,-21-22 0,22 22 16,-22-22-16,21 1 0,-21-1 15,1-20-15,-1 20 0,0 1 0,-21-1 16,0 1-16,21 20 0,-21-20 16,0 42-16,0-22 0,0 22 15,0 0-15,0 0 0,0 0 0,0 42 31,0 0-31,0 0 0,-21 22 0,21-1 16,0 0-16,0 22 0,0-1 16,0 1-16,-21-1 0,21 1 0,0-1 15,0 1-15,0-1 0,-21 1 0,21-22 16,0 22-16,0-22 0,0 21 16,0-20-16,0-1 0,21-21 0,0 22 15,0-22-15,0 0 16,22-21-16,-22 0 0,0 0 0,21 0 15,-21-21-15,22 0 0,-1-1 0,-21 1 16,22-21-16,-1 21 16,0-22-16,-21 22 0,22-21 0,-22 0 15,21 20-15,-42-20 0,21 0 0,-21 21 16,0-22-16,0 22 0</inkml:trace>
  <inkml:trace contextRef="#ctx0" brushRef="#br0" timeOffset="8619.15">14605 3514 0,'0'0'0,"21"0"16,0 0-1,22 0-15,-22 0 0,21 0 16,0-21-16,1 21 0,-1-22 16,0 22-16,22-21 0,-22 0 0,22 21 15,-22-21-15,0 0 0,1 21 16,-22-21-16,0 21 0,0-22 0,-21 1 15,0 0-15,-21 21 16</inkml:trace>
  <inkml:trace contextRef="#ctx0" brushRef="#br0" timeOffset="8921.98">14118 3154 0,'0'0'0,"-21"21"0,-21-21 15,20 21-15,1 0 0,0 22 0,0-22 16,21 0-16,0 0 0,0 0 16,0 1-16,0-1 0,21 0 15,0-21-15,22 0 0,-22 0 0,0 0 16,21 0-16,-21-21 0,22 21 16,-22-21-16,21-1 0,-21 1 0,22 0 15,-22 0-15,-21-21 0,0 20 16,0 1-16,0 0 0,-21 0 15,0 21-15,-1 0 0,1 0 16,0 0-16,0 0 0,0 0 0,0 0 16,21 21-1,0 0-15,0 0 16,21-21-16</inkml:trace>
  <inkml:trace contextRef="#ctx0" brushRef="#br0" timeOffset="9389.21">17039 3387 0,'0'0'16,"0"-21"-16,-21-1 0,0 1 0,21 0 16,-21 21-16,-1 21 15,22 0 1,0 22-16,0-1 0,-21 0 15,21 22-15,-21-1 0,21 1 0,-21-1 16,21 22-16,-21-21 0,0 20 16,21 22-16,-22-21 0,1-1 0,0 22 15,0-21-15,21 0 0,-21-1 0,0 22 16,21-42-16,-22 20 0,22-20 16,0-22-16,0 22 0,0-43 0,0 21 15,0-21-15,0 0 0,22-42 16,-22 0-1,21-21-15,-21-1 0,0 1 0,0 0 16,0-22-16,0 1 16,0-1-16,0 1 0</inkml:trace>
  <inkml:trace contextRef="#ctx0" brushRef="#br0" timeOffset="9690.04">16595 3725 0,'-22'-42'0,"44"84"0,-65-126 16,43 63-16,0-22 0,-21 22 0,21-21 15,0 21-15,0-22 0,21 22 16,0 0-16,1-21 0,20 20 0,0 1 16,1 0-16,20 0 15,-21 0-15,22 21 0,-1 0 0,1 0 0,-22 0 16,22 21-16,-1 0 16,-20 0-16,-1 22 0,0-1 0,-21-21 15,1 43-15,-22-22 0,0-21 0,-22 21 16,1 1-16,-21-1 0,0-21 15,-1 22-15,1-22 0,0 0 0,-1 0 16,22 0-16,-21 0 0,21-21 16,-22 0-16,43 22 0,-21-22 0,21-22 31,21 1-31,0 0 16,1 21-16,20-21 0</inkml:trace>
  <inkml:trace contextRef="#ctx0" brushRef="#br0" timeOffset="10650.85">18034 3408 0,'0'0'0,"0"-21"0,0 0 0,0-1 16,0 1-16,-21 21 15,0 0-15,-1 0 0,1 0 0,0 0 16,0 21-16,-21 1 0,20 20 0,1-21 15,-21 21-15,21 1 16,-22-22-16,22 21 0,0 1 0,0-1 16,0-21-16,0 21 0,21-20 15,0 20-15,0-21 0,0 0 0,0 0 16,21-21-16,0 0 0,0 0 16,0 0-16,0 0 0,1 0 15,-1-21-15,21 21 0,-21-21 0,0 0 16,22 0-16,-22-22 0,21 22 15,-21-21-15,1 0 0,20-1 0,-21 22 16,0-21-16,0-1 0,1 22 16,-1 0-16,-21 0 0,0 0 15,0 42 1,-21 0 0,21 0-16,-22 0 0,1 1 0,0 20 15,21-21-15,0 21 0,-21 1 16,21-1-16,0-21 0,0 22 0,0-22 15,0 21-15,0-21 0,21 22 16,0-22-16,22 0 0,-22 0 0,21 0 16,0-21-16,1 0 0,20 21 15,-20-21-15,20 0 0,-21 0 0,22-21 16,-1 21-16,1-21 0,-22 0 0,22 0 16,-22 0-16,22-22 0,-22 22 15,0-21-15,1 21 0,-22-22 0,21 1 16,-21 0-16,-21-1 15,0 1-15,0 21 0,0-22 0,-21 22 16,0 0-16,-21 21 0,20 0 16,-20 0-16,0 0 0,-1 0 0,-20 0 15,21 21-15,-1 0 0,1 1 16,0-1-16,20 0 0,-20 0 0,21 0 16,0 0-16,21 1 0,0-1 15,0 0-15,21-21 0,0 0 16,0 0-16,22 0 0,-22 0 0,21 0 15,0 0-15,1 0 0,-22 0 16,21 0-16,-21 0 0,22 0 0,-22 21 16,0-21-16,0 21 15,0 0-15,1 1 0,-22 20 0,0-21 16,21 21-16,-21 1 0,0 20 0,0 1 16,0-1-16,21 1 0,-21-1 15,0 22-15,0-22 0,0 22 0,0 0 16,0-22-16,-21 22 0,21 0 15,-21-1-15,-1 1 0,1 0 0,21-22 16,-21 22-16,0-22 0,0 1 0,-22-1 16,22-20-16,0-1 15,-21 0-15,21 1 0,-22-22 0,22 0 16,-21 0-16,21-21 0,-22 0 0,22 0 16,0-21-16,0 0 0,0 0 15,-1-1-15,1-20 0,21 0 0,-21-22 16,21 22-16,0-22 0,0-20 0,0 20 15,21-20-15,22-1 0,-22 0 16,21 1-16,0 20 0,1-21 0,-1 22 16,22-22-16,-22 1 0,21 20 15</inkml:trace>
  <inkml:trace contextRef="#ctx0" brushRef="#br0" timeOffset="10968.1">19537 3789 0,'21'0'16,"0"-21"0,0 21-16,0-21 0,1 21 15,-1-22-15,0 1 0,0 21 0,-21-21 16,21 0-16,0 0 0,-21 0 16,0-1-16,0 1 0,0 0 0,0 0 15,0 0-15,-21 21 16,0 0-16,0 0 0,0 0 0,-22 0 15,22 21-15,0 21 0,0-21 0,0 1 16,0 20-16,21-21 16,-22 0-16,22 22 0,0-22 0,0 0 15,0 0-15,22 0 0,-1 0 16,0 1-16,0-1 0,21-21 0,-20 0 16,20 21-16,-21-21 0,21 0 0,-20 0 15,-1 0-15,21-21 0,-21 0 16,0-1-16</inkml:trace>
  <inkml:trace contextRef="#ctx0" brushRef="#br0" timeOffset="15845.25">21336 3725 0,'0'22'31,"21"-22"16,0 0-31,0-22-1,1 22-15,-1-21 0,0 0 0,0 0 16,0-21-16,22-1 0,-22 22 0,0-42 15,21 20-15,-21 1 0,1-22 16,-1 1-16,0 21 0,-21-22 16,21 22-16,-21-1 0,0-20 15,0 21-15,0-1 0,0 22 0,-21-21 16,0 21-16,0-1 16,-1 22-16,1 0 0,0 22 15,0-1-15,0 0 0,0 21 16,-1-21-16,1 22 0,21-1 15,-21 0-15,0 22 0,0-22 0,0 22 16,-1-1-16,22-20 0,0 20 16,-21-21-16,21 1 0,0-1 0,0 0 15,0 1-15,21-22 16,1 21-16,-22-21 0,21 1 0,0-1 16,0-21-16,0 21 0,0-21 0,1 0 15,20 0-15,-21 0 0,0 0 16,22 0-16,-22-21 0,0 21 0,21-21 15,-21-1-15,22 1 0,-22 0 16,0 0-16,0 0 0,0 0 0,1-22 16,-1 22-16,0 0 0,-21 0 15,21 0-15,-21-1 0,0 1 0,0 42 47,0 1-47,0-1 0,0 0 16,0 0-16,0 21 0,0-20 15,0-1-15,0 21 0,0-21 0,0 0 16,0 1-16,0-1 0,0 0 16,21 0-16,0 0 0,-21 0 0,22-21 15,-1 0-15,21 0 0,-21 0 0,22 0 16,-22 0-16,21 0 0,0-21 16,1 0-16,-1 21 0,-21-21 0,22 0 15,-1-22-15,-21 22 0,0 0 16,0-21-16,-21-1 0,0 22 0,0-21 15,0 0-15,0-1 0,0 1 16,0 21-16,-21-22 0,0 22 16,0 0-16,0 0 0,0 0 0,-1 21 15,1 0-15,-21 0 0,21 0 16,-22 0-16,22 21 0,0 0 0,-21 0 16,21 0-16,21 22 0,-22-1 15,22-21-15,0 22 0,0-1 0,0 0 16,0-21-16,0 22 0,0-22 15,22 21-15,-1-21 0,21 1 0,-21-1 16,22 0-16,-22-21 0,21 21 16,22-21-16,-22 0 0,0 0 15,22 0-15,-1 0 0,1-21 0,-1 0 0,1 21 16,-22-21-16,22-1 16,-1-20-16,-21 21 0,1 0 0,-1-22 15,0 1-15,-20 21 0,-1-21 16,0-1-16,-21 22 0,0-21 0,0 21 15,0-1-15,-21 1 0,0 0 16,-1 21-16,1 0 0,0 0 0,0 0 16,-21 21-16,20-21 0,-20 43 15,21-22-15,-21 0 0,-1 21 0,22 1 16,-21-1-16,21-21 0,-1 21 16,-20 1-16,42-22 0,-21 21 15,21-21-15,0 1 0,0-1 0,0 0 0,0 0 16,0 0-1,21-21-15,0 0 0,0 0 0,22 0 16,-22 0-16,21 0 0,-21-21 0,22 0 16,-22 0-16,21 0 0,1-1 15,-22-20-15,21 21 0,-21-21 0,0-1 16,22 1-16,-22 21 0,-21-22 16,21 22-16,0-21 0,-21 21 0,21 0 15,-21-1-15,0 44 16,0-1-1,-21 0-15,21 0 0,-21 0 16,0 22-16,21-22 0,0 21 16,0-21-16,0 22 0,0-22 0,0 21 15,0-21-15,0 0 0,0 1 16,21-1-16,0 0 0,0 0 0,22-21 16,-22 0-16,21 21 0,22-21 15,-22 0-15,0 0 0,22 0 0,-1 0 16,-20-21-16,20 0 0,1 21 15,-22-21-15,0-22 0,1 22 0,-1 0 16,0-21-16,-20 21 0,-1-22 0,0 1 16,-21 21-16,0-22 0,0 1 15,0 21-15,0-21 0,-21 20 16,0 1-16,-1 0 0,1 21 16,0 0-16,-21 0 0,21 0 0,-22 0 15,22 0-15,-21 21 0,21 0 16,-22 22-16,22-22 0,0 21 0,0-21 15,0 22-15,-1-22 0,1 21 0,21 1 16,-21-22-16,21 21 0,0-21 16,0 0-16,0 1 0,0-1 0,21 0 15,0 0-15,1-21 0,-1 0 16,0 21-16,21-21 0,-21 0 0,22 0 16,-22 0-16,21-21 0,1 0 0,-1 0 15,-21 0-15,21-1 16,1-20-16,-22 0 0,0-1 0,0 1 15,22-21-15,-43 20 0,21-20 16,0-1-16,-21 22 0,21-22 0,-21 22 16,0-21-16,0 20 0,21 1 15,-21 21-15,21-22 0,-21 22 0,0 0 16,0 0-16,0 0 0,-21 42 31,0 0-31,21 0 16,-21 22-16,0-22 0,21 21 0,0 22 15,-21-22-15,21 21 0,-22 1 0,22-22 16,0 22-16,0-22 16,0 22-16,0-22 0,0-21 0,0 21 15,0 1-15,0-22 0,22 0 16,-1 0-16,0 0 0,21-21 16,-21 0-16,1 0 0,20 0 0,-21 0 15,21 0-15,-20 0 0,20-21 16,0 0-16,-21 0 0,22 0 0,-22 0 15,0-1-15,0-20 0,0 21 16,1-21-16,-22 20 0,0-20 0,0 21 16,0-21-16,0 20 0,0 1 15,-22 0-15,1 0 0,21 0 16,-21 21-16,0 0 0,0 0 16,21 21-16,-21 0 0,21 21 15,-22-20-15,22 20 0,-21-21 0,21 21 16,0 1-16,0-22 0,0 21 15,0-21-15,0 22 0,21-22 0,1 0 16,-1 0-16,0 0 0,0 1 16,21-1-16,-20 0 0,20-21 0,0 0 15,-21 0-15,22 0 0,-1 0 0,0 0 16,1 0-16,-1 0 0,-21 0 16,22-21-16,-22 0 0,21-1 0,-21-20 15,22 21-15,-22-21 0,0-1 16,0 1-16,0 0 0,-21-1 15,0 1-15,0 0 0,21-1 0,-21 22 16,0-21-16,0 21 0,0-1 16,-21 1-16,0 21 0,0 0 15,0 0-15,0 21 16,-1 1-16,22-1 0,-21 0 0,0 21 16,21-21-16,-21 22 0,21-1 15,-21 0-15,21-20 0,0 20 0,0 0 16,0-21-16,0 22 0,0-22 0,0 0 15,0 0-15,0 0 0,0 1 16,0-1-16,21-21 0,0 0 16,0 0-1,0 0-15,1 0 0,-1 0 0,0-21 16,-21-1-16,21 1 0,0 0 0,0-21 16,1-1-16,-1 1 0,0-21 15,0 20-15,0-20 0,0-1 0,1 1 16,-1-1-16,0 1 0,0 20 15,-21-20-15,0 21 0,21-1 16,-21-20-16,21 20 0,1 1 0,-22 21 16,0-21-16,0 20 0,0-20 0,21 21 15,-21 0-15,0 0 16,0 42 0,0 0-16,-21 0 15,-1 0-15,1 22 0,0-1 0,0 0 16,0 1-16,0-1 0,21 21 15,-22-20-15,1 20 0,0 1 0,21-22 16,0 22-16,0-1 0,-21-21 0,21 1 16,0 20-16,0-20 0,0-22 15,0 21-15,0 0 0,0-20 0,0-1 16,0 0-16,0 21 0,0-21 16,21 1-16,0-22 0,-21 21 15,21-21-15,1 0 0,-1 0 16,0 0-16,0 0 15,0 0-15,0 0 0,1 0 0,-22-21 16,21 21-16,0-22 0,0 1 16,-21 0-16,0 0 15,-21 21 1,0 0-16,0 0 16,-1 0-16,1 0 0,-21 0 15,21 0-15,0 0 0,-1 0 0,-20 0 16,21 0-16</inkml:trace>
  <inkml:trace contextRef="#ctx0" brushRef="#br0" timeOffset="18461.93">2053 6816 0,'0'-21'47,"0"-1"-47,0 1 15,0 0-15,0 0 16,21-21-16,0 20 0,1 1 0,-1-21 16,21 21-16,-21-22 0,22 22 15,-1-21-15,-21 21 0,21 0 0,1 21 16,-22 0-16,21 0 0,-21 0 15,1 0-15,-1 0 0,0 42 0,0-21 16,0 21-16,-21 1 0,0-1 16,0 0-16,21 1 0,-21 20 0,0-20 15,0-1-15,0 0 0,0 1 16,0-1-16,0 0 0,0 1 0,0-22 16,0 21-16,0-21 0,0 0 15,0 1-15,-21-22 0,21-22 31,0 1-31,0 0 16,21 0-16,-21-21 0,22 20 16,-1-20-16,0 0 0,0-1 0,0-20 15,0 21-15,1-22 0,-1 22 16,0-22-16,21 22 0,-21 0 0,1-1 16,-1 22-16,0 0 0,0 21 15,0 0-15,0 0 0,1 21 16,-1 21-16,-21-20 0,21 20 15,-21 0-15,21 1 0,-21 20 0,0-21 16,0 1-16,0-1 0,0 0 16,0 1-16,0-1 0,0-21 15,21 22-15,-21-22 0,0 0 16,0 0-16,21 0 0,-21 0 0,0 1 16,22-22-16,-1 0 0,0 0 15,0 0-15,0 0 0</inkml:trace>
  <inkml:trace contextRef="#ctx0" brushRef="#br0" timeOffset="19593.29">4085 6795 0,'21'-22'15,"-42"44"-15,42-65 0,-21 22 0,0 0 0,0-21 16,0 20-16,0 1 0,0-21 15,0 21-15,-21 0 0,0-1 0,0 22 16,0-21-16,-22 21 0,22 0 16,0 0-16,-21 0 0,-1 0 0,22 21 15,-21 1-15,-1-1 0,22 21 16,-21-21-16,21 22 0,0-1 0,-22 21 16,22-20-16,0-1 15,21 0-15,0 1 0,0-1 0,0 0 0,0 1 16,0-22-16,0 21 0,0-21 15,21 1-15,0-22 0,0 0 16,1 0-16,-1 0 0,21 0 0,-21 0 16,22-22-16,-22 1 0,0 21 15,21-42-15,-21 21 0,22 0 0,-22-22 16,0 22-16,0-21 0,22-1 16,-43 1-16,21 0 0,0-1 15,-21 1-15,21 0 0,-21 21 0,0-22 16,0 22-16,0-21 0,0 21 15,0 42 1,0 0-16,0 0 16,0 0-16,0 22 0,0-1 15,-21-21-15,21 21 0,0 1 16,0-1-16,0 0 0,0 1 0,0-22 16,0 21-16,0 1 0,0-22 0,0 21 15,0-21-15,0 0 0,21 1 16,-21-1-16,21 0 0,0-21 0,1 0 15,-1 0-15,0 0 0,21 0 16,-21-21-16,22 0 0,-22-1 0,21 1 16,-21 0-16,1 0 0,20-21 15,-21 20-15,0-20 0,0 0 16,1-1-16,-22 1 0,0 21 0,21-21 16,-21-1-16,21 22 0,-21-21 15,0 21-15,0-1 0,0 1 16,0 42-1,0 1-15,0-1 16,0 0-16,0 21 0,0-21 0,0 22 16,0-22-16,0 21 0,0-21 15,0 22-15,0-22 0,0 21 0,21-21 16,0 22-16,0-22 0,-21 0 16,22 0-16,-1 0 0,0-21 0,0 0 15,0 0-15,22 0 0,-1 0 16,-21 0-16,21-21 0,1 0 15,-22 0-15,21 0 0,-21 0 0,1-22 16,20 22-16,-21-21 0,-21 21 16,0-22-16,0 22 0,0-21 0,0-1 15,0 22-15,0-21 0,0 21 0,-21 0 16,21-1-16,-21 22 0,0 0 16,-1 0-16,1 0 0,0 0 15,21 22 1,0-1-1,21-21-15,0 0 16,1 0-16,-1 0 16,0 0-16,0 0 0,0 0 0,22 0 15,-22 0-15,0 0 0,21-21 16,-21-1-16,22 22 0,-22 0 0,0 0 16,21 0-16,-20 0 0,-1 0 0,-21 22 15,0-1-15,0 0 16,0 0-16,0 0 0,0 0 0,0 1 15,0 20-15,0-21 0,0 0 16,0 22-16,0-22 0,0 0 0,-21 0 16,21 0-16,0 0 0,0 1 15,0-1-15,0 0 16,21-21 15,-21-21-31,0 0 16,0-1-16,0-20 0</inkml:trace>
  <inkml:trace contextRef="#ctx0" brushRef="#br0" timeOffset="19762.18">5482 6371 0,'0'0'16,"-21"-21"-16,0 0 0,0 21 0,21-21 16,-22 21-1,22-21-15,0 42 31,0 0-15,22-21 0,-22 21-16</inkml:trace>
  <inkml:trace contextRef="#ctx0" brushRef="#br0" timeOffset="20618.82">6371 6922 0,'0'0'15,"21"-22"-15,0 1 0,1 0 0,-1 0 0,0-21 16,0 20-16,0 1 0,0 0 16,-21-21-16,0 21 0,0-1 15,0 1-15,0-21 0,0 21 0,0 0 16,-42-1-16,21 1 0,0 21 15,-22 0-15,22 0 0,-21 0 0,0 0 16,-1 21-16,1 1 0,0-1 16,-22 21-16,22-21 0,21 22 0,-22-1 15,1 0-15,21 1 0,0-22 0,-1 21 16,22-21-16,0 22 0,0-22 16,0 0-16,0 0 0,22-21 0,-1 0 15,0 21-15,0-21 0,21 0 16,1 0-16,-22 0 0,21-21 15,1 0-15,-1 0 0,0 0 0,1-1 16,-1 1-16,0 0 0,1 0 16,-1 0-16,0 0 0,1-22 0,-22 22 15,0 21-15,0-21 0,0 0 16,-42 21 0,0 21-16,0 0 15,0 0-15,21 0 0,-22 22 16,22-22-16,-21 21 0,21 1 15,0-1-15,0 0 0,-21 22 0,21-1 0,0 22 16,0-22-16,0 22 0,0-21 16,0 20-16,0-20 0,0 20 15,0 1-15,21 0 0,-21-1 0,0 1 16,0 0-16,0-1 0,0 1 16,0 0-16,0-22 0,0 22 0,0-22 15,-21 1-15,0-1 0,0 1 0,0-22 16,21 1-16,-22-1 0,1-21 15,0 21-15,0-42 0,0 22 0,-22-22 16,22 0-16,0-22 0,-21 1 0,21 0 16,-22-21-16,1-1 0,21 1 15,-22-21-15,22 20 0,-21-20 16,21-22-16,0 0 0,21 1 0,0-1 16,0-21-16,0 22 0,0-22 15,0 0-15,21 21 0,0-21 0,21 22 16,1-1-16,-22 0 0,42 1 0,-20 20 15,-1 1-15,21-1 0</inkml:trace>
  <inkml:trace contextRef="#ctx0" brushRef="#br0" timeOffset="21622.25">7387 6583 0,'21'-21'0,"-42"42"0,42-63 0,-21 20 0,0-20 15,0 21-15,0 0 0,0 0 16,0-1-16,0 1 0,-21 0 16,-21 0-16,21 21 0,-1 0 0,-20 0 15,21 0-15,-21 21 0,-1-21 16,1 42-16,21-20 0,-22 20 0,1-21 16,0 21-16,21 1 0,-22-1 0,22 0 15,0 1-15,0-1 0,0-21 16,21 22-16,0-22 0,0 0 0,0 0 15,0 0-15,21-21 16,0 0-16,0 0 0,0 0 0,0 0 16,22 0-16,-22 0 0,21 0 15,-21-21-15,22 0 0,-1 0 16,-21 0-16,22-22 0,-22 22 0,21-21 16,-21 21-16,0-22 0,1 22 0,-22-21 15,0-1-15,0 22 0,0-21 16,0 21-16,0 0 0,0-1 0,0 1 15,0 42 1,0 1-16,-22 20 16,22 0-16,-21-21 0,21 22 15,0 20-15,0-20 0,0-1 16,0-21-16,0 21 0,0 1 0,0-22 16,0 0-16,21 0 0,1 0 15,-1 1-15,0-22 0,0 0 0,0 0 16,0 0-16,22 0 0,-22 0 0,21-22 15,-21 1-15,22 0 0,-1 0 16,0 0-16,-20-22 0,20 1 0,0 0 16,-21-22-16,22 1 0,-22 20 15,0-20-15,0-1 0,0 1 0,1-1 16,-22 1-16,21-1 0,-21 22 0,0-21 16,0-1-16,0 22 0,0-1 15,0 1-15,0 0 0,0 21 16,0-1-16,0 1 0,-21 21 15,21 21-15,-22 1 16,22 20-16,-21 0 0,21 1 0,0 20 16,0-21-16,0 22 0,-21-1 15,21 1-15,-21 21 0,21-22 0,0 1 16,0-1-16,0-21 0,0 22 16,0-22-16,0 1 0,21-1 0,0 0 15,0-21-15,1 1 0,-1-1 0,0-21 16,0 0-16,21 21 0,-20-21 15,-1 0-15,21 0 0,-21-21 0,22 21 16,-22-21-16,21-1 16,-21 1-16,22-21 0,-22 21 0,0-22 15,0 1-15,21 0 0,-20-1 0,-1 1 16,-21 0-16,21-1 0,-21 1 16,0 0-16,0 21 0,0-1 0,0 1 15,0 0-15,-21 21 16,0 0-16,-1 21 0,1-21 0,0 43 15,21-22-15,-21 21 0,21 0 16,-21 1-16,21-1 0,0 0 0,0 1 16,0-1-16,0 0 0,0 1 0,0-22 15,0 21-15,0-21 0,21 1 0,0-1 16,0-21-16,0 21 16,1-21-16,20 0 0,-21 0 0,21 0 15,1 0-15,-1-21 0,0 0 0,1-1 16,-1 1-16,0-21 0,1 21 15,-1-22-15,-21 1 0,0 0 0,-21-1 16,0 1-16</inkml:trace>
  <inkml:trace contextRef="#ctx0" brushRef="#br0" timeOffset="21730.18">7980 6160 0,'-43'21'0,"86"-42"0,-128 42 0,22-21 15</inkml:trace>
  <inkml:trace contextRef="#ctx0" brushRef="#br0" timeOffset="21824.13">8615 6117 0,'42'0'15</inkml:trace>
  <inkml:trace contextRef="#ctx0" brushRef="#br0" timeOffset="22189.92">9610 6668 0,'-22'21'0,"44"-42"0,-65 63 16,43-21-16,-21 0 0,21 0 15,21-21 1,0 0-16,1-21 15,-1 21-15,0-21 0,0 0 0,0 0 16,0 0-16,1-1 0,-22 1 0,0 0 16,0 0-16,0-21 0,0 20 15,0 1-15,0 0 0,-22 21 16,1 0-16,0 0 0,0 0 16,0 0-16</inkml:trace>
  <inkml:trace contextRef="#ctx0" brushRef="#br0" timeOffset="22273.95">9567 6689 0,'21'0'16,"-21"-21"0,0-1-1</inkml:trace>
  <inkml:trace contextRef="#ctx0" brushRef="#br0" timeOffset="22497.9">8086 6160 0,'-22'0'0,"44"0"0</inkml:trace>
  <inkml:trace contextRef="#ctx0" brushRef="#br0" timeOffset="22645.81">8678 6138 0,'21'0'0,"22"0"15,-1 0-15,0-21 0,22 21 0,-22 0 16,1 0-16,-1-21 0,0 21 15,1 0-15,-22 0 0,0 0 0,0 0 16,0 0-16</inkml:trace>
  <inkml:trace contextRef="#ctx0" brushRef="#br0" timeOffset="22691.79">9229 6096 0,'42'0'16</inkml:trace>
  <inkml:trace contextRef="#ctx0" brushRef="#br0" timeOffset="24269.78">10837 5906 0,'-21'0'0,"0"0"16,21-22-1,0 1-15,0 0 16,0 0-16,0 0 16,0 0-16,0-1 0,0 1 15,0 0-15,0 0 0,0 0 0,21 21 16,-21-21-16,0-1 0,0 1 16,0 0-16,0 0 15,-21 42 1,21 0-1,0 0-15,-21 1 0,0 20 0,21 0 16,-22-21-16,22 22 0,0-1 16,0 0-16,-21 22 0,21-22 0,-21 1 15,0-1-15,21 21 0,0-20 16,-21-1-16,0 0 0,21 1 0,-22-1 16,22 0-16,0 1 0,0-22 0,0 21 15,0-21-15,0 1 0,0-1 16,0 0-16,0-42 31,22 0-15,-22-1-16,21 1 0,-21 0 0</inkml:trace>
  <inkml:trace contextRef="#ctx0" brushRef="#br0" timeOffset="24701.63">11218 6054 0,'0'21'31,"0"0"-15,0 0-16,-21 0 0,21 1 16,0-1-16,-21 0 0,0 0 0,21 21 15,0-20-15,-21-1 0,21 21 0,-22-21 16,22 0-16,0 1 0,0-1 15,0 0-15,0 0 0,0 0 0,22-21 16,-1 21-16,0-21 0,0 0 0,0 0 16,22 0-16,-22 0 0,0 0 15,0 0-15,21-21 0,-20 0 16,-1 0-16,21 0 0,-21 0 0,0-22 0,1 22 16,-22-21-16,0 21 15,21-1-15,-21-20 0,0 21 0,0-21 16,0 20-16,-21 1 0,-1 0 0,1 0 15,0 0-15,0 0 0,0 21 16,0 0-16,-1 0 0,-20 0 0,21 0 16,0 0-16,0 0 0,-1 0 0,1 0 15,0 0-15,0 0 0,21 21 16,-21-21-16,0 0 16,-1 0-16</inkml:trace>
  <inkml:trace contextRef="#ctx0" brushRef="#br0" timeOffset="24915.51">10816 5884 0,'64'-21'15,"-43"21"1,21 0-16,0-21 0,1 21 16,20 0-16,-20-21 0,-1 21 0,21 0 15,-20-21-15,20 21 0,1-21 0</inkml:trace>
  <inkml:trace contextRef="#ctx0" brushRef="#br0" timeOffset="25086.84">12171 5990 0</inkml:trace>
  <inkml:trace contextRef="#ctx0" brushRef="#br0" timeOffset="25386.66">12298 5842 0,'0'0'0,"-21"0"15,-1 0 1,1 21-16,21 0 0,-21-21 15,0 22-15,0-1 0,0 0 16,-1 0-16,1 0 0,0 22 0,0-1 16,0 0-16,0 1 0,21-22 15,0 21-15,0-21 0,0 22 0,0-22 16,0 21-16,0 0 0,0-20 0,0-1 16,0 21-16,21-21 0,-21 0 15,21 1-15,0-1 0,0 0 0,0-21 16,1 0-16,-1 21 0,0-21 0,0 0 15,0 0-15,0 0 16,1-21-16,-1 21 0,0-21 16,0 0-16</inkml:trace>
  <inkml:trace contextRef="#ctx0" brushRef="#br0" timeOffset="25849.69">12848 5821 0,'21'0'16,"-21"-21"-16,21 21 16,1-21-1,-1 21-15,0 0 16,0 0-16,0 21 15,0 0-15,1 0 16,-1 0-16,-21 0 0,21 1 0,0 20 16,-21-21-16,0 43 15,21-43-15,0 21 0,-21-21 0,0 22 16,22-1-16,-22-21 0,0 21 0,0 1 16,0-1-16,0-21 0,0 22 15,-22-1-15,22-21 0,-21 0 0,21 0 16,0 1-16,-127 20 0</inkml:trace>
  <inkml:trace contextRef="#ctx0" brushRef="#br0" timeOffset="25902.66">12848 6773 0,'0'-21'16,"-21"21"-1,21-21-15</inkml:trace>
  <inkml:trace contextRef="#ctx0" brushRef="#br0" timeOffset="34381.8">15346 8276 0,'0'0'0,"0"-21"46,0 0-30,0 0 0,0 0-16,0-1 15,0 1 1,0 42 15,0 1-31,0-1 16,0 0-16,0 21 0,0-21 15,0 22-15,0-22 0,0 21 0,0 1 16,0 20-16,0-21 0,0 22 0,0-1 16,0 1-16,21 21 0,-21-22 15,0 22-15,0-1 0,0-20 0,0 21 16,0-1-16,0 1 0,0 0 0,0 20 16,0-20-16,0 0 0,0 21 15,0-22-15,-21 1 0,21 0 16,0-1-16,-21 22 0,21-21 0,0-1 15,0 1-15,0 0 0,0-1 16,-22-20-16,22 21 0,0-22 0,0 22 16,0-22-16,-21 1 0,21-1 0,0 1 15,0-1-15,0 1 0,0-22 16,0 22-16,0-22 0,0 0 0,0 1 16,0-1-16,-21 0 0,21-21 0,0 22 15,0-22-15,0 0 0,0-42 31,0 0-31,0 0 0,0-22 0,0 1 16,21-22-16,-21 1 0,21-22 0,1 1 16</inkml:trace>
  <inkml:trace contextRef="#ctx0" brushRef="#br0" timeOffset="35558.15">15600 8022 0,'21'0'16,"0"0"-16,0 0 0,22 0 0,-22 0 15,21 0-15,0 0 0,22 0 16,-1 0-16,1 0 0,21 0 0,-1 0 16,22 0-16,-21 0 0,21 0 15,-22 0-15,22 0 0,0 0 0,21 0 16,0 0-16,0 0 0,21 0 16,-21 0-16,21 0 0,-21 0 0,21 0 15,1-21-15,-1 21 0,21 0 16,-21-21-16,-21 0 0,21 21 0,1 0 15,-22 0-15,0-21 0,0 21 16,0 0-16,-22 0 0,-20 0 16,0 0-16,-1 0 0,-20 0 0,-1 0 15,-20 0-15,-1 0 0,0 0 16,1 0-16,-22 0 0,0 0 0,-21 21 16,21 0-16,0 0 0,-21 0 15,0 0-15,0 1 0,0-1 16,0 0-16,0 21 0,0-21 0,0 22 15,0-1-15,0 0 0,0 1 16,-21-1-16,21 22 0,-21-22 0,0 21 16,21 1-16,0-1 0,-21 1 0,0-1 15,21 22-15,0-21 16,0-1-16,0 22 0,0-22 0,0 22 16,0-22-16,0 22 0,0-21 0,0 20 15,21-20-15,0 20 0,-21-20 16,21-1-16,0 22 0,-21-21 0,21-1 15,1 1-15,-22 20 0,21-20 0,0-1 16,-21 22-16,0-22 0,21 1 0,0 21 16,-21-22-16,0 1 0,21 20 15,-21-20-15,22-1 0,-22 1 0,0-1 16,0 22-16,0-22 0,0 1 0,0-1 16,0 1-16,0-1 0,0 1 15,0-1-15,0-20 0,0-1 16,0 22-16,0-22 0,-22 0 0,1 1 15,21-1-15,-21 0 0,0-21 0,21 22 16,-21-22-16,0 0 0,-1 0 16,1 0-16,-21-21 0,21 22 0,0-22 15,-1 0-15,-20 0 0,0 0 16,21 21-16,-22-21 0,1 0 0,0 0 16,-1 0-16,-20 0 0,20 0 0,1-21 15,-21 21-15,-1-22 0,1 22 0,-1 0 16,1-21-16,-22 0 0,21 21 0,-20-21 15,-1 21-15,-21 0 0,0-21 16,1 21-16,-22 0 0,21 0 16,-21 0-16,0-21 0,0 21 0,0 0 15,0 0-15,-21 0 0,21 0 0,0 0 16,0 0-16,-22 0 0,22 0 16,0 0-16,22 0 0,-22 0 0,0 0 15,21 0-15,0 0 0,21-22 0,1 22 16,-1 0-16,21 0 0,1 0 15,-1-21-15,22 21 0,0 0 0,-1 0 16,1 0-16,0 0 0,21 0 0,-1 0 16,1 0-16,21-21 0,0 0 15,0 0-15,21 0 16,1-22-16,-1 22 0,0-21 16,0-1-16</inkml:trace>
  <inkml:trace contextRef="#ctx0" brushRef="#br0" timeOffset="36681.51">15706 8869 0,'0'0'0,"-22"0"16,22 21-1,22-21 48,-1 0-63,0 0 16,0 0-16,0 0 0,22 0 0,-1 0 15,0 0-15,1 0 0,-1 0 0,21 0 16,22 0-16,-21 0 0,20 0 15,1-21-15,-22 21 0,22 0 0,0-21 16,21 21-16,-22-21 0,22 21 16,0 0-16,21 0 0,0-22 0,-21 22 15,21 0-15,0 0 0,0-21 16,0 21-16,-21 0 0,21 0 16,-22 0-16,1 0 0,-21 0 0,21-21 15,-22 21-15,-20 0 0,-1 0 0,1 0 16,-1 0-16,-20 0 0,-1 0 15,0 0-15,1 0 0,-22 0 0,0 0 16,0 0-16,-42 0 31,0 0-15,0 0-16,0 0 0,-1-21 16</inkml:trace>
  <inkml:trace contextRef="#ctx0" brushRef="#br0" timeOffset="37725.62">16446 8022 0,'0'0'16,"22"0"-16,-1-21 0,-21 0 0,0 0 15,21 0-15,-21-1 16,0 1-16,21 21 0,-21-21 16,0 42-1,0 0-15,0 22 16,-21-22-16,0 21 16,21 1-16,-21-1 0,21 21 0,-22-20 15,1-1-15,0 0 0,0 22 0,0-22 16,0 1-16,-1-22 0,1 21 15,-21 0-15,21-20 0,0-1 0,-1 0 16,22 0-16,-21-21 0,21 21 16,-21-21-16,21-21 15,0 0-15,0 0 16,0 0-16,0-1 0,0-20 16,21 21-16,0 0 0,1 0 0,-22-1 15,21 1-15,0 21 0,-21-21 16,21 21-16,0 0 15,0 0-15,1 0 0,-22 21 16,21-21-16,0 21 0,0 1 0,-21-1 16,21 0-16,0 0 0,-21 0 15,22 0-15,-1-21 0,-21 22 0,21-1 16,0 0-16,-21 0 0,21-21 0,0 0 16,1 0-16,-1 0 0,0 0 15,0 0-15,0 0 0,0 0 0,1 0 16,20-21-16,-21 21 0,0-21 0,0 0 15,1-1-15,-1 1 0,21 0 16,-21 0-16,-21 0 0,21 0 16,1-1-16,-1-20 0,-21 21 0,0 0 15,0 0-15,21 21 16,-21 21 15,0 0-31,0 0 0,0 21 16,-21-20-16,21-1 0,0 0 0,0 0 15,0 0-15,0 0 0,0 1 16,0-1-16,21-21 0,0 21 16,0-21-16,0 0 0,1 0 0,-1 0 15,0 0-15,0-21 16,0 0-16,0 21 0,1-22 0,-1 1 0,0 0 16,0 0-16,0 0 0,0 0 15,-21-1-15,0 1 0,0-21 16,0 21-16,0 0 0,0-1 0,-21 1 15,21 0-15,-42 0 0,21 21 16,0 0-16,-22 0 0,22 0 0,-21 0 16,21 0-16,-1 0 0,-20 21 0,21 0 15,0 0-15,0-21 0,-1 22 16,22-1-16,0 0 0,0 0 16,0 0-16,0 0 15,0 1-15,22-22 0,-22 21 16,21-21-16,0 0 0,0 0 0,21 0 15</inkml:trace>
  <inkml:trace contextRef="#ctx0" brushRef="#br0" timeOffset="38301.81">17611 8382 0,'0'0'0,"42"0"0,0-21 0,-21 0 16,22 0-16,-22 21 0,0-22 0,0 22 0,-21-21 15,-21 21 16,0 21-31,0-21 0,-22 22 16,22-1-16,0 0 0,0 0 16,0 0-16,0-21 0,-1 21 0,1 1 15,21-1-15,-21-21 0,21 21 16,21-21 0,0 0-16,1 0 15,-1 0-15,0 0 16,0 0-16,0-21 0,0 21 0,1 0 15,-1-21-15,0-1 0,0 22 0,0 0 16,0 0 0,-21 22-1,0-1 1,0 0-16,0 0 0,0 0 16,0 22-16,0-22 0,0 21 0,0 0 15,0 22-15,0-22 0,0 22 0,0-22 16,0 22-16,0-22 0,0 21 15,0-20-15,0 20 0,0-20 0,0-1 16,-21 0-16,21 1 0,-21-1 0,0-21 16,0 21-16,21-20 0,-43-1 15,22 0-15,0 0 0,0 0 0,0-21 16,-22 0-16,22 0 0,0-21 0,-21 0 16,21 0-16,-1-22 15,1 22-15,0-21 0,0 21 0,0-22 16,0-20-16,-1 21 0,22-1 0,0 1 15,0-22-15,0 22 0,0 0 16,0-1-16,0 1 0,22 21 0,20-21 16,-21 20-16,0 1 0,22-21 0,-22 21 15,21 0-15,0-1 0,1 1 16,-1 0-16,0 0 0,-20 21 0</inkml:trace>
  <inkml:trace contextRef="#ctx0" brushRef="#br0" timeOffset="38521.85">18267 8424 0,'0'22'16,"0"-1"0,0 0-16,-21-21 15,21 21-15,-22 0 0,1 0 16,0-21-16,21 22 15,0-44 17,0 1-17</inkml:trace>
  <inkml:trace contextRef="#ctx0" brushRef="#br0" timeOffset="38821.69">18267 8149 0,'0'0'0,"21"0"63,0-21-63,0 21 16,-21-21-16,0 0 15,0 0 1,-21 21-16,0 0 15,0 0-15,0 0 16,-1 0-16,1 21 0,0-21 0,21 21 16,-21 0-16,21 0 15,-21 0-15,21 1 0,0-1 16,0 0-16,0 0 0,21 0 16,0 0-16,0-21 15</inkml:trace>
  <inkml:trace contextRef="#ctx0" brushRef="#br0" timeOffset="39294.42">18648 8382 0,'0'42'0,"0"-20"15,0-1-15,0 0 16,-21-21-16,21 21 0,0 0 0,0 0 16,0 1-16,0-1 15,0 0 1,-22-21 0,1 0-1,21-21-15,0 0 16,0-1-16,0 1 15,0 0-15,0 0 0,0 0 0,0 0 16,0-1-16,21 1 0,1-21 16,-1 21-16,0 0 0,0-1 0,21 1 15,-20 0-15,-1 0 0,21 0 0,-21 21 16,22 0-16,-22 0 0,0 0 16,0 0-16,21 0 0,-42 21 0,22 0 15,-1 0-15,-21 0 16,21 22-16,-21-22 0,0 0 0,0 21 15,0-20-15,0-1 0,0 0 0,0 0 16,0 0-16,0 0 0,0 1 16,0-1-16,0 0 0,-21-21 0,21 21 15</inkml:trace>
  <inkml:trace contextRef="#ctx0" brushRef="#br0" timeOffset="40251.44">19791 7514 0,'0'-21'63,"21"0"-63,0 0 15,21 21-15,-20-21 0,20-1 0,0 22 16,22-21-16,-1 0 0,22 0 15,21 0-15,-22 0 0,22-1 0,21 1 16,-21 0-16,21 0 0,0 0 16,0 0-16,21-1 0,-21 22 15,0 0-15,21-21 0,-21 21 0,0 0 0,0 0 16,0 0-16,0 0 16,-21 21-16,21-21 0,-21 22 0,0-22 15,0 21-15,-22-21 0,1 21 16,-21-21-16,-1 0 0,1 21 0,-1-21 15,-21 0-15,1 21 0,-1-21 0,-21 21 16,0-21-16,1 0 0,-1 0 16,0 0-16,-42 0 31,0 0-15,-1 0-16,1-21 31,0 21-31,0 0 15,0-21-15,0 21 16,-1-21-16,1 21 0</inkml:trace>
  <inkml:trace contextRef="#ctx0" brushRef="#br0" timeOffset="40686.71">23241 6985 0,'0'0'0,"21"0"31,-21 21-15,21-21-16,0 21 0,1 1 15,-1-22-15,0 21 16,0-21-16,21 21 0,-20 0 0,20-21 15,-21 21-15,21-21 0,1 21 0,-22 1 16,21-22-16,-21 21 0,22-21 16,-22 21-16,0-21 0,0 21 15,0-21-15,1 21 0,-22 0 16,0 1-16,0-1 16,-43 0-16,22-21 15,0 21-15,-21 0 0,-1-21 16,1 21-16,0 1 0,-1-22 0,1 21 15,0 0-15,-1-21 0,1 21 0,0 0 16,20-21-16,-20 21 0,21-21 16,0 22-16,0-22 0,-1 0 0,1 21 15,0-21-15,0 0 0,0 0 16,0 21-16,-1-21 0</inkml:trace>
  <inkml:trace contextRef="#ctx0" brushRef="#br0" timeOffset="42370.19">24236 7980 0,'0'0'0,"-21"-21"0,-1 0 0,22-1 16,-21 1-16,0 0 0,0 0 0,21 0 16,0 0-16,-21 21 0,21-22 15,-21 1-15,21 42 32,0 1-32,0-1 15,0 21-15,0 0 0,0 1 0,0 20 16,0 1-16,0-22 0,0 22 15,0-1-15,0 1 0,0-22 0,0 21 16,0 1-16,-22-22 0,1 1 0,21 20 16,-21-21-16,0 1 15,21-22-15,0 21 0,0-21 0,0 1 0,0-1 16,0-42 15,0-1-31,0-20 16,0 21-16,0 0 0,0-22 0,0 1 15,0 21-15,0-21 0,-21-1 16,21 1-16,-21 0 0,21-1 0,-22-20 16,22 20-16,0 1 0,0-21 0,0 20 15,0 1-15,0-22 0,0 22 16,0 21-16,0-21 0,0 20 0,0-20 16,0 21-16,22 0 0,-1 0 15,0-1-15,0 22 0,21-21 16,-20 21-16,20 0 0,0 0 0,1 0 15,-1 0-15,0 21 0,1 1 16,-1-1-16,-21 0 0,21 0 0,-20 21 16,-1-20-16,-21-1 0,0 21 0,0-21 15,0 22-15,-21-22 0,-22 0 16,22 0-16,0 0 0,-21 0 0,20 1 16,1-1-16,-21-21 0,21 0 15,0 0-15,21-21 31,0-1-31,21 1 16</inkml:trace>
  <inkml:trace contextRef="#ctx0" brushRef="#br0" timeOffset="43388.12">24828 7853 0,'-21'0'15,"0"0"-15,0 0 16,0 0-16,0 21 0,-1 0 0,-20-21 16,21 43-16,0-22 0,0 0 0,-1 0 15,1 0-15,0 22 0,0-22 16,21 0-16,0 0 0,0 0 16,0 0-16,21-21 15,0 0 1,0 0-16,1 0 0,-1 0 0,0-21 15,21 0-15,-21 0 0,22 0 16,-22 0-16,21-1 0,-21 1 0,1 0 16,20 0-16,-21 0 0,-21 0 15,21-1-15,-21 1 0,21 21 0,-21-21 16,0 42 0,0 0-1,0 1-15,0-1 0,-21 21 16,0-21-16,21 0 0,-21 22 15,21-22-15,0 0 0,0 0 16,0 0-16,0 1 0,0-1 0,0 0 16,21-21-16,0 21 0,0-21 15,1 0-15,-1 0 0,0 0 16,0 0-16,21-21 0,-20 0 0,-1 21 16,21-21-16,-21-1 0,0-20 15,1 21-15,-1 0 0,0-22 0,-21 22 16,0 0-16,21-21 0,-21 21 0,21-1 15,-21 1-15,0 0 16,0 42 0,0 0-1,-21 1-15,21-1 0,-21-21 16,21 21-16,-21 0 0,21 0 0,0 0 16,0 1-16,0-1 0,0 0 15,21-21 1,0 0-16,0 0 0,0 0 0,1 0 15,-1 0-15,21 0 0,-21 0 16,0 0-16,1-21 0,20 0 0,-21-1 16,0 22-16,0-21 0,1 0 15,-22 0-15,21 0 0,0 21 16,-21-21-16,0-1 0,0 1 16,21 21-16,-21 21 31,-21 1-31,21-1 0,-21 0 15,21 21-15,-21 1 0,-1-1 16,22 0-16,0 1 0,-21-1 0,0 21 16,21 1-16,-21-1 0,21-20 0,0 20 15,0 22-15,0-22 0,0 22 16,0-21-16,-21 20 0,21 1 0,-21-22 16,21 1-16,0 21 0,-22-22 15,1 1-15,21-1 0,-21 1 16,0-22-16,21 21 0,-21-20 0,0-1 15,-1 0-15,22-20 0,-21-1 0,0 0 16,0 0-16,0-21 0,0 0 0,-1 0 16,1 0-16,-21-21 0,21 0 15,-22 0-15,22-22 0,0 1 0,-21 0 16,21-1-16,-1 1 0,1 0 16,21-22-16,0 22 0,0-22 0,0 1 15,0-1-15,0 1 0,0-1 0,0 1 16,21 20-16,1-20 0,-1-1 15,0 22-15,0 0 0,0-22 0,22 22 16,-22 0-16,0-1 0,0 1 16,21 0-16</inkml:trace>
  <inkml:trace contextRef="#ctx0" brushRef="#br0" timeOffset="44880.29">25696 7853 0,'0'0'15,"0"21"17,0 0-17,0 0-15,0 1 0,0-1 0,0 0 0,0 0 16,-21 0-16,21 0 16,-21 1-16,21-1 0,0 0 0,0 0 15,0 0-15,-21-21 0,21 21 0,-21-21 16,21-21 31,0 0-47,0 0 0,0 0 0,0 0 15,21-1-15,-21-20 0,21 21 0,-21 0 16,21 0-16,0-1 0,-21 1 16,21 21-16,-21-21 0,22 21 0,-1-21 15,0 21 1,-21 21-1,21 0-15,-21 0 0,0 1 0,0-1 16,0 0-16,0 21 0,0-21 16,0 1-16,0-1 0,0 0 0,0 0 15,0 0-15,0 0 0,0 1 16,0-44 15,21 22-31,0-21 0,-21 0 0,22 0 16,-1 0-16,-21-22 0,21 22 15,0 0-15,-21-21 0,21 21 0,0-1 16,1 1-16,-22 0 16,0 0-16,21 21 0,0 0 15,-21 21 17,0 0-32,0 0 0,0 1 0,0-1 15,0 21-15,0-21 0,0 0 0,0 1 16,0-1-16,0 0 0,0 0 15,0 0-15,21 0 0,0 1 0,0-22 16,1 21-16,-1-21 0,0 0 16,21 0-16,-21 0 0,1 0 0,20 0 15,-21 0-15,0 0 0,0-21 0,22-1 16,-22 1-16,0 0 16,0 0-16,0 0 0,1 0 0,-22-22 15,0 22-15,0 0 0,0 0 0,0-22 16,0 22-16,-22 0 15,1 0-15,0 21 0,0 0 0,0 0 16,0 0-16,-1 0 0,22 21 16,-21 0-16,21 0 15,0 22-15,0-22 0,0 0 0,0 0 16,0 0-16,0 1 0,0-1 16,0 0-16,0 0 0,0 0 0,21-21 15,1 0-15,-22 21 0,21-21 16,0 0-16,0 0 0,0 0 15,0-21-15,1 21 0,-1-21 16,0 0-16,0 0 0,0 0 0,0-1 16,1-20-16,-22 21 0,21 0 15,0 0-15,-21-1 0,0 1 16,0 42 0,0 1-1,0-1-15,0 0 16,0 0-16,0 0 0,0 0 0,-21 1 15,21-1-15,0 0 0,0 0 16,21-42 15,-21 0-15,21 0-16,0-1 0,0 1 16,-21 0-16,0 0 0,22-21 15,-1 42-15,-21-22 0,21 1 0,-21 0 16,0 42 15,0 0-31,0 1 0,0-1 0,0 0 16,0 0-16,0 0 0,0 0 15,21 1-15,-21-1 0,0 0 0,21 0 16,-21 0-16,21-21 16,1 0-16,-1 0 0,0 0 15,0 0-15,0 0 0,0-21 16,1 21-16,-1-21 0,0 0 0,-21-22 15,21 22-15,0-21 0,0 21 16,-21-22-16,22 1 0,-22 0 0,21-1 16,-21 1-16,21 0 0,-21-1 0,0 22 15,0-21-15,0 21 0,0 0 16,0-1-16,0 1 0,0 42 31,0 1-31,0-1 16,0 21-16,0-21 0,0 22 0,-21-22 15,21 21-15,0 0 0,-21 1 16,21-1-16,0 0 0,0 1 0,0-1 16,0-21-16,0 22 0,0-22 0,0 21 15,0-21-15,0 0 0,0 1 16,0-1-16,21-21 16,0 0-16,0 0 15,0 0-15,0-21 0,-21-1 16,22 1-16,-22 0 0,21 0 15,-21 0-15,0 0 0,0-22 0,21 22 16,-21-21-16,0 21 0</inkml:trace>
  <inkml:trace contextRef="#ctx0" brushRef="#br0" timeOffset="45114.16">27009 7789 0,'0'0'0,"-22"0"0,1 0 15,0 0-15,42 0 31,0 0-31,1 0 0,-1 0 0,21 0 16,-21 0-16,22 0 0,-1 0 0,0 0 16,1 0-16,-1 0 0,0 0 15,1 0-15,-22-21 0,21 21 0,-21 0 16,22 0-16,-22 0 16,-42 0 15,-1 0-31,1 0 15,0 0-15,-21 21 0,21-21 0</inkml:trace>
  <inkml:trace contextRef="#ctx0" brushRef="#br0" timeOffset="45605.88">24363 8509 0,'-43'0'0,"86"0"0,-149 0 0,64 21 16,-1-21-16,-20 0 0,20 0 15,1 0-15,0 0 0,-1 0 0,1 0 16,0 0-16,21 0 0,-1 0 15,1 0-15,42 0 32,22 0-32,-1 0 0,22 0 0,-1 0 15,1 0-15,20 0 0,1 0 16,42 0-16,-21 0 0,42 0 0,-21 0 16,0 0-16,21 0 0,-21 0 0,21 0 15,0 0-15,-21 0 0,0 0 16,0 0-16,0 0 0,0-21 0,-42 21 15,21 0-15,-21 0 0,-1 0 0,1-21 16,0 21-16,-22 0 0,-21 0 16,22 0-16,-22-21 0,1 21 0,-1 0 15,0 0-15,-21 0 0,1 0 0,-22-21 16,-22 21 15,1 0-31,-21 0 16,0 0-16,-22 0 0,22 0 15,-22 0-15</inkml:trace>
  <inkml:trace contextRef="#ctx0" brushRef="#br0" timeOffset="46429.6">23834 8763 0,'0'0'0,"-22"0"0,-41 21 15,84-21 17,0 0-32,22 0 0,-1 0 0,0 0 15,22 0-15,20 0 0,-20 0 0,21 0 16,-1 0-16,22-21 0,0 21 15,21 0-15,-21 0 0,21-21 16,0 21-16,-21 0 0,21 0 0,0 0 16,-22 0-16,22 0 0,-21 0 15,0 0-15,0 0 0,0-21 0,-22 21 16,1 0-16,0 0 0,-22 0 0,1 0 16,-1 0-16,1 0 0,-22 0 15,22-21-15,-22 21 0,-21 0 0,21 0 16,-20 0-16,-1 0 0,0 0 15,0 0-15,-42 0 63,0 0-63,0 0 16,-1 0 15,1 0 0,21 21 141,0 0-141,-21-21 63,0 0-94,0 0 16</inkml:trace>
  <inkml:trace contextRef="#ctx0" brushRef="#br0" timeOffset="49316.61">16087 9885 0,'-22'-21'0,"22"42"31,-21-21-31,21 21 16,0 0-16,0 0 16,0 1-16,0-1 0,-21-21 0,21 21 15,0 0-15,0 0 0,0 0 16,0 1-16,0-1 15,0-42 32,0-1-47,0 1 16,0 0-16,21 0 0,-21 0 0,21 0 16,1-1-16,-22 1 15,21 21-15,0-21 0,0 21 16,0 0-16,0 21 15,1 0-15,-22 1 16,21-22-16,0 21 0,-21 0 16,21 0-16,0 0 0,0 0 15,1-21-15,-1 0 16,0 22-16,0-22 0,0 0 16,0 0-16,1 0 0,-1 0 0,0 0 15,0 0-15,0 0 0,0 0 16,1-22-16,-1 22 0,0-21 0,0 21 15,0-21-15,0 0 0,1 0 16,-22 0-16,21-1 0,-21 1 16,0 0-16,0 0 15,0 0-15,-21 21 0,-1 0 16,1 0 0,0 21-16,0 0 0,0-21 0,0 21 15,-1 0-15,1 1 0,21-1 0,-21 0 16,21 0-16,-21-21 0,21 21 15,0 0-15,0 1 0,0-1 16,21-21 0,0 0-16,0 0 0,1 0 15,-1 0-15,-21-21 0,21 21 0,0-22 16,0 22-16,0-21 0,1 0 0,-1 21 16,-21-21-16,0 0 0,21 21 15,-21-21-15,21 21 0,-21 21 47,0 0-31,0 0-16,0 0 0,0 0 15,0 1-15,0-1 16,21-21 0,0 0-16,1 0 0,-1 0 15,0-21-15,0-1 16,0 22-16,0-21 0,1 0 15,-1 21-15,0-21 0,0 0 0,0 0 16,0-1-16,-21 1 0,0 0 0,22 0 16,-22 42 15,0 0-15,0 0-16,-22 1 0,22-1 15,0 0-15,0 0 0,-21 0 0,21 0 16,0 1-16,21-22 31,1 0-31,-1 0 0,0 0 16,21 0-16,-21-22 0,1 1 15,-1 21-15,21-21 0,-21 0 16,0 21-16,1-21 0,-1 21 0,0-21 16,-21-1-1,0 1-15,0 0 47,21 21-31,0 0-16,0 0 0,1 0 15,-1 0-15,0 0 16,0 0-16,-21 21 0,21 0 16,-21 1-16,21-1 15,-21 0-15,0 0 0,0 0 16,0 0-16,0 1 0,0-1 0,0 0 15,0 0 1,-21-21 15,21-21-31,0 0 16,0 0-16,0-1 0,0 1 16,0-21-16</inkml:trace>
  <inkml:trace contextRef="#ctx0" brushRef="#br0" timeOffset="49463.52">17568 9716 0,'0'0'0,"0"21"63,0 0-63,0 0 15,21 0 1</inkml:trace>
  <inkml:trace contextRef="#ctx0" brushRef="#br0" timeOffset="50082.68">18076 9991 0,'0'-21'0,"0"42"0,0-64 0,0 22 15,0 0-15,0 0 0,-21 0 16,0 21-16,0 0 0,0 0 16,-1 0-16,1 0 0,0 0 15,0 21-15,0-21 0,0 21 0,21 0 16,0 0-16,-22-21 0,22 22 16,0-1-16,0 0 0,0 0 15,22-21 16,-1 0-31,0 0 0,0 0 0,0 0 16,0-21-16,1 21 0,-1 0 16,0-21-16,0 21 15,-21 21 17,0 0-32,0 0 15,0 0-15,0 22 0,0-22 0,0 21 16,-21 1-16,21-1 0,-21 21 15,21-20-15,0 20 0,0 1 0,0-1 16,0-20-16,0 20 0,-21 1 16,21-22-16,-22 21 0,22-20 0,0-1 15,-21 22-15,0-22 0,21-21 0,-21 21 16,0 1-16,0-22 0,-1 0 16,1 0-16,21 0 0,-21 1 0,0-22 15,0 0-15,0 0 0,-1-22 0,1 1 16,0-21-16,0 21 0,0-22 0,21 1 15,0 0-15,0-22 0,0 22 16,0-22-16,0 22 0,0-21 0,0-1 16,0 22-16,21-22 0,0 22 15,0-22-15,0 22 0,1 0 0,20-1 16,-21 22-16,0-21 0,22 0 0,-22 20 16,21-20-16,0 21 0,-20 0 15,20 0-15,-21-1 0,21-20 0</inkml:trace>
  <inkml:trace contextRef="#ctx0" brushRef="#br0" timeOffset="50890.44">18373 9864 0,'0'0'0,"0"-21"15,0-1-15,-22 22 0,1 0 0,0 0 16,0 0-16,0 0 0,0 22 16,21-1-16,-22-21 15,22 21-15,0 0 0,-21 0 0,21 0 16,0 1-16,0-1 0,-21 0 0,21 0 0,0 0 15,0 0-15,0 1 16,21-22-16,0 0 0,1 0 16,-1 0-16,0 0 0,0 0 15,0-22-15,0 22 0,1-21 16,-22 0-16,0 0 0,21 0 16,-21 0-16,21-1 0,-21 1 0,0 0 15,0 0-15,0 0 0,0 0 0,0 42 47,0 0-47,0 21 0,0-21 16,0 1-16,0-1 0,0 21 15,0-21-15,0 0 0,0 1 0,21-1 16,0 0-16,-21 0 0,21-21 0,1 21 16,-1-21-16,21 0 15,-21 0-15,0 0 0,1 0 0,-1-21 16,0 21-16,0-21 0,0 0 0,0 0 15,1-1-15,-1-20 0,-21 21 16,0-21-16,21-1 0,0 1 0,-21-22 16,0 22-16,21 0 0,-21-1 0,0-20 15,0 42-15,0-22 0,0 22 16,0 0-16,0 0 0,0 42 31,0 0-31,0 0 0,0 1 16,0 20-16,0 0 0,0 1 15,0-22-15,0 21 0,0 0 0,0 1 16,0-1-16,0-21 0,0 22 0,21-22 16,-21 0-16,22 0 0,-1 0 15,0 0-15,0-21 0,0 0 0,0 0 16,1 0-16,-1 0 0,0 0 0,21 0 16,-21 0-16,1-21 0,-1 0 15,0 0-15,0 0 0,-21 0 16,21-1-16,-21 1 0,21-21 0,-21 21 15,0 0-15,0-1 0,0 1 16,0 42 0,0 1-16,-21-1 15,21 21-15,0-21 0,0 0 16,0 1-16,0 20 0,0-21 0,0 0 16,0 0-16,0 1 0,0-1 0,21 0 15,1-21-15,-1 0 16,0 0-16,0 0 15,0 0-15,0 0 0,1 0 16,-22-21-16,21 0 0,0-1 0,-21 1 16,21 0-16,-21 0 0</inkml:trace>
  <inkml:trace contextRef="#ctx0" brushRef="#br0" timeOffset="51069.34">18754 9779 0,'0'0'0,"0"21"16,21-21-16,0 0 0,0 0 15,21 0-15,-20 0 16,-1 0-16,21 0 0,0 0 0,1 0 16,-1-21-16,0 21 0,1 0 0,-1-21 15</inkml:trace>
  <inkml:trace contextRef="#ctx0" brushRef="#br0" timeOffset="51354.18">19791 9948 0,'0'0'0,"0"22"0,0-1 16,0 0-16,0 0 0,0 0 0,21-21 46,0-21-46,-21 0 16,0 0-16,0 0 16,0-1-16,-21 22 15,0 0-15,21 22 47,0-1-47,21-21 16,0 0-1</inkml:trace>
  <inkml:trace contextRef="#ctx0" brushRef="#br0" timeOffset="51642.01">20532 9525 0,'0'-42'0,"0"84"0,0-105 0,0 41 0,0 1 15,0 0-15,0 0 0,0 42 32,0 0-32,-22 0 0,22 22 0,0-1 15,0 0-15,-21 1 0,21-1 0,0 22 16,0-22-16,0 0 0,0 1 16,0 20-16,0-21 0,0 1 15,0-22-15,0 21 0,0-21 0,0 22 16,0-22-16,0 0 0,0 0 0,0 0 15,21-21 1,1 0-16,-1 0 0,0-21 16,0 21-16,0-21 0</inkml:trace>
  <inkml:trace contextRef="#ctx0" brushRef="#br0" timeOffset="51929.99">20913 9821 0,'0'0'0,"0"-21"0,0 42 31,0 1-31,-22-1 0,22 0 16,-21 0-16,21 0 0,0 0 0,-21 1 16,21-1-16,0 0 0,0 0 0,0 0 15,0 0-15,0 1 16,21-22 0,0 0-16,1 0 0,-1-22 15,0 1-15,0 0 0,-21 0 16,0 0-16,21 0 0,-21-1 15,0-20-15,0 21 0,0-21 0,0 20 0,0 1 16,0 0-16,0 0 0,-21 0 16,21 0-16,-21 21 0,0 0 15,0 0-15,-1 0 16,1 0-16,0 0 16</inkml:trace>
  <inkml:trace contextRef="#ctx0" brushRef="#br0" timeOffset="52129.88">20341 9673 0,'0'0'0,"0"-21"15,0 0 1,21 21-16,0 0 0,22 0 0,-1-21 16,-21 21-16,22 0 0,20 0 15,-21-21-15,1 21 0,20 0 0,-20 0 16,-1 0-16,0-22 0,1 22 15,-1 0-15,0 0 0,-21-21 0,1 21 16,-1-21-16,21 21 0</inkml:trace>
  <inkml:trace contextRef="#ctx0" brushRef="#br0" timeOffset="52480.13">21886 9419 0,'0'0'16,"21"-21"-16,-21-64 16,0 64-16,0 0 0,0 0 0,0 0 15,0 42 1,-21 0-16,0 0 15,21 22-15,-42 20 0,42-21 16,-43 22-16,43-1 0,-21 1 16,0-1-16,0 1 0,0-1 0,21 1 15,0-22-15,0 22 0,0-22 16,0 0-16,0-20 0,0 20 0,0-21 16,42 0-16,-21 0 0,0 1 0,22-22 15,-22 0-15,21 0 0,-21 0 0,22 0 16,-22 0-16,21-22 0,1 22 15</inkml:trace>
  <inkml:trace contextRef="#ctx0" brushRef="#br0" timeOffset="53126.76">25590 9292 0,'0'0'0,"0"-21"0,0 0 31,22 21-15,-1 0-16,0 0 0,0 21 15,0 0-15,0 0 0,1 1 16,-1 20-16,0 0 0,0 1 0,0-1 16,0 21-16,22-20 0,-22 20 15,0 1-15,0-1 0,0 1 16,1-22-16,-22 22 0,0-22 0,0 0 0,0 1 16,-22-1-16,1 0 0,-21-21 15,21 22-15,0-22 0,-22 0 16,22 0-16,-21 0 0,-1 1 0,22-22 15,-21 0-15,0 0 0,-1 0 0,22 0 16,-21 0-16,-1 0 0</inkml:trace>
  <inkml:trace contextRef="#ctx0" brushRef="#br0" timeOffset="53598.51">22585 10139 0,'-21'0'16,"42"0"15,0 0-31,21 0 16,1 0-16,-1 0 0,43 0 15,-22 0-15,22 0 0,21 0 0,-1 0 16,1 0-16,42 0 0,-21 0 0,22 0 15,-1 0-15,0 0 0,0 0 16,0 0-16,0 0 0,-21 0 0,0 0 16,-21 21-16,0-21 0,-21 0 0,-1 0 15,-20 0-15,-1 0 0,-20 0 16,-1 0-16,-21 0 0,0 0 16,1 0-16,-44 0 15,1 0-15,0 0 16,0 0-16,0 0 0</inkml:trace>
  <inkml:trace contextRef="#ctx0" brushRef="#br0" timeOffset="56765.75">3048 7430 0,'0'0'0,"-127"0"15,106 0-15,-22 0 0,1 0 16,21 0-16,0-22 0,0 22 16,42 0 30,0 0-46,0 0 16,21 0-16,1 0 0,-22 0 0,21 0 0,22 0 16,-22 0-16,22 0 15,20 0-15,-20 0 0,20 0 0,22 0 16,-21 0-16,21 0 0,0 0 16,21 0-16,-22 0 0,44 0 0,-22 0 15,21 0-15,0 0 0,0 22 0,0-22 16,22 0-16,-1 0 0,0 21 15,1-21-15,-1 21 0,-21-21 0,21 21 16,1-21-16,-1 21 0,0-21 16,1 21-16,-22-21 0,0 0 0,21 0 15,-20 0-15,-1 22 0,0-22 0,0 0 16,-21 0-16,21 0 0,-21 0 16,0 0-16,0 0 0,-21 0 15,21-22-15,-42 22 0,21 0 0,-22 0 16,1-21-16,-22 21 0,1 0 15,-1 0-15,-20 0 0,-1-21 0,0 21 16,-20 0-16,-1 0 0,0 0 0,0 0 16,-21-21 15,-21 21 47,0 0-62,0-21-16</inkml:trace>
  <inkml:trace contextRef="#ctx0" brushRef="#br0" timeOffset="61082.26">7091 5906 0,'-21'0'16,"21"-22"0,0 1-1,0 0-15,0 0 16,0 0-16,0 0 0,0-1 0,0 1 15,21 0-15,0-21 0,21 21 16,-21-22-16,1 22 0,20-21 0,-21-1 16,21 22-16,1-21 0,-22 0 0,21 20 15,22-20-15,-22 0 0,22-1 16,-1 22-16,1-21 0,-1 0 0,1-1 16,20-20-16,-20 20 0,20 1 15,1 0-15,0-1 0,-1 1 0,22 0 16,0-1-16,0 1 0,0 21 15,0-21-15,-1 20 0,1 1 0,0-21 16,0 21-16,21 0 0,-21 21 16,21-22-16,0 22 0,0 0 15,0 0-15,0 0 0,0 0 0,-21 22 16,-1-1-16,22 0 0,-42 0 16,21 0-16,-21 22 0,-1-1 0,-20 0 15,-1 1-15,1 20 0,-22-21 0,0 22 16,-20-22-16,-1 1 0,21-1 15,-21 0-15,0 1 0,-21-1 0,22-21 16,-1 0-16,0 22 0,-21-22 16,0 0-16,21-21 0,-21 21 0,21 0 15,-21 0 1,0-42 15,-21 0-31</inkml:trace>
  <inkml:trace contextRef="#ctx0" brushRef="#br0" timeOffset="61498.02">10964 5207 0,'-21'-21'15,"0"21"1,21 21-1,0 0-15,21-21 16,0 21-16,0 1 0,1-22 16,-22 21-16,21 0 0,0 0 0,0-21 15,0 21-15,0 0 0,1-21 16,-1 22-16,0-22 0,0 0 0,0 21 16,22-21-16,-22 0 0,0 0 0,0 0 15,0 0-15,0 0 0,1 0 16,20 0-16,-21 0 0,0-21 0,0-1 15,1 22-15,-1-21 0,0 0 16,0 0-16,-21 0 0,21-22 16,0 22-16,1 0 0,-1-21 0,-21 21 15,21-1-15,-21 1 0,21 0 16,-21 0-16,21 21 0,0 0 16,-21 21-1,0 0 1,0 0-16,0 1 0,0-1 0,-21 0 15,0 21-15,21-21 0,-21 1 16</inkml:trace>
  <inkml:trace contextRef="#ctx0" brushRef="#br0" timeOffset="65138.4">3895 3831 0,'0'0'0,"-22"0"0,-62 0 16,63 21-16,-22-21 15,22 0-15,0 0 0,-21 0 16,20 0-16,1 0 0,0 0 15,42 0 32,22 0-47,-1-21 0,0 21 0,22-21 16,-1 21-16,22-21 0,0 0 16,20 0-16,1-1 0,21 1 0,21 0 15,-21 0-15,22 0 0,-22 0 0,21-1 16,-21 1-16,0 0 0,0 0 15,0 21-15,-21-21 0,21 0 16,-43-1-16,1 22 0,0-21 0,-22 21 16,1-21-16,-1 21 0,-21 0 15,1-21-15,-1 21 0,-21 0 0,22 0 16,-22 0-16,-21-21 16,21 21-16,-42 0 31,0 0-16,-1 0-15,1 0 0,0 0 0,0 0 16,-21 21-16,-1-21 0,22 21 16,-21-21-16</inkml:trace>
  <inkml:trace contextRef="#ctx0" brushRef="#br0" timeOffset="67593.94">3831 4128 0,'0'21'0,"21"-21"32,22 0-17,-22-21-15,21 21 0,22-22 0,-22 1 16,43 0-16,-1 0 0,22-21 16,0 20-16,0 1 0,0-21 0,232-22 15,-211 43 1,85-21-16,-85 21 15,-21 0-15,-22-1 0,22 1 0,-42 0 16,20 21-16,-20-21 0,-1 21 0,1 0 16,-22-21-16,1 21 0,-1 0 15,-21 0-15,21 0 0,-20-21 0,-1 21 16,0 0-16,-42 0 78,0 0-62,-1 0-16,22 21 1172,-21-21-407,21-21-749,-21-1-16</inkml:trace>
  <inkml:trace contextRef="#ctx0" brushRef="#br0" timeOffset="68689.63">11049 7176 0,'0'0'0,"0"21"0,-42 0 16,63-21 15,0 0-31,21 0 0,1 0 16,-1 0-16,21 0 0,1-21 0,21 21 15,-22-21-15,22-1 16,21 1-16,-22 21 0,1-21 0,21 0 0,-22 0 16,1 21-16,0-21 0,-1-1 15,1 22-15,-21-21 0,-1 21 16,-21-21-16,22 21 0,-22-21 0,1 21 15,-22 0-15,21 0 0,-21 0 0,-21-21 16,21 21-16,-42 0 31,0 0-31,0 0 0,-21 0 16,20 0-16,-20 0 0,0 0 16,-1 0-16,22 0 0</inkml:trace>
  <inkml:trace contextRef="#ctx0" brushRef="#br0" timeOffset="69129.39">11197 7260 0,'0'0'0,"21"0"32,0 0-32,22 0 0,-1 0 0,0 0 15,22 0-15,-1-21 0,22 0 16,0 0-16,-1 21 0,22-21 0,-21-1 16,21 1-16,-22 0 0,1 0 0,0 0 15,-1 21-15,-20-21 0,-1-1 16,1 22-16,-1-21 0,1 0 0,-22 21 15,1 0-15,-1 0 0,0-21 0,1 21 16,-22 0-16,0 0 0,0 0 16,0-21-1,-42 21 63,0 0-78,0 0 0,0 0 16,-1 0-16,1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0T03:33:41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5080 0,'0'0'0,"0"-360"15,0-63-15,0 63 0,0 43 16,0 84-16,0 42 0,21 43 0,-21 21 15,0 42-15,0 22 0,0-1 16,0 22-16</inkml:trace>
  <inkml:trace contextRef="#ctx0" brushRef="#br0" timeOffset="1144.33">3133 466 0,'0'-21'16,"21"21"-16,-21-22 15,0 44 32,0-1-47,0 0 0,-21 0 16,-1 21-16,22 1 0,-21 20 0,0 1 15,0-22-15,0 43 0,0-22 16,-1 1-16,-20-1 0,21 22 0,0-22 16,0-20-16,-1 20 0,1-20 15,0-1-15,0 0 0,21-21 16,0 22-16,0-22 16,0-42-1,0 0-15,0-1 16,0 1-16,0-21 0,21 0 0,0-1 15,0 1-15,1-22 0,-22 1 16,21-1-16,0-20 0,0 20 16,0-20-16,0 20 0,1 1 0,-1-1 15,0 1-15,0 20 0,-21 1 0,21 21 16,-21-22-16,21 22 16,-21 0-16,22 21 15,-22 21-15,21 0 16,0 1-16,-21 20 0,21 0 0,-21 1 15,21-1-15,-21 0 0,0 22 16,21-22-16,1 22 0,-22-1 0,0 1 16,0-22-16,0 21 0,21 1 15,-21-22-15,0 22 0,0-22 0,21 0 16,-21-20-16,0 20 0,0-21 16,0 21-16,0-20 0,0-1 0,0 0 15,0-42 16,0 0-15,0-1-16,0 1 0,-21 0 0,0 0 16,21-21-16</inkml:trace>
  <inkml:trace contextRef="#ctx0" brushRef="#br0" timeOffset="1348.22">2942 1228 0,'0'0'0,"-21"0"16,42 0-1,0 0 1,0 0-16,1 0 0,20-21 0,-21-1 16,21 22-16,1-21 15,-1 0-15,0 21 0,1-21 0,-22 0 16,21 21-16,1-21 0,-22 21 16,0 0-16,0 0 0,0 0 0,0 0 15</inkml:trace>
  <inkml:trace contextRef="#ctx0" brushRef="#br0" timeOffset="2605.03">3641 1418 0,'0'0'0,"0"21"0,0 1 15,21-22 1,0 0-16,0 0 15,0-22-15,0 1 16,1 0-16,-1-21 0,0 21 0,0-22 16,0 1-16,0 0 0,1-1 15,-22-20-15,21-1 0,0 1 0,-21 20 16,21-20-16,-21-1 0,0 22 16,0-21-16,0 20 0,0 1 0,0 21 15,0-22-15,0 22 0,0 0 16,0 0-16,0 42 31,-21 0-31,21 0 0,-21 1 16,21 20-16,0 0 0,-21 1 15,21-1-15,0 0 0,0 22 0,0-1 16,0-20-16,0 20 0,0 1 0,0-22 16,0 0-16,0 1 0,0-1 15,0 0-15,0 1 0,21-22 0,0 21 16,-21-21-16,21 0 0,0 1 15,0-22-15,1 21 0,-1-21 16,0 0-16,0 0 16,0 0-16,0 0 0,1 0 15,-1-21-15,0-1 0,0 1 0,0 0 16,0 0-16,1-21 0,-22 20 16,21 1-16,-21-21 0,21 21 15,-21-22-15,0 22 0,0 0 0,0 0 16,0 0-16,0 0 0,0-1 15,-21 22-15,0 0 16,-1 0-16,22 22 16,-21-1-16,21 0 0,-21 0 15,21 0-15,-21 22 0,21-22 16,0 0-16,0 21 0,0-21 16,0 22-16,0-22 0,0 0 0,0 0 15,0 0-15,0 1 0,21-1 16,0 0-16,0-21 0,1 0 0,-1 0 15,21 0-15,-21 0 0,22 0 16,-1-21-16,0 21 0,1-21 0,-1-1 16,0 1-16,1-21 0,-1 21 15,-21 0-15,21-22 0,1 1 0,-22 21 16,0-22-16,0 1 0,-21 21 0,0 0 16,0-22-16,0 22 15,-21 21-15,0 0 16,0 0-16,0 0 15,-1 21-15,1 1 0,21-1 0,0 0 16,0 0-16,0 0 16,0 0-16,0 1 0,21-22 15,1 21-15,-1-21 0,0 21 0,0 0 16,0-21-16,0 21 16,1 0-16,-22 1 0,21-1 15,0 0-15,-21 0 16,0 0-16,0 0 0,0 1 0,21-1 15,0 0-15,-21 0 16,21-21-16,1 0 0,-1 0 16,0 0-16,0 0 0,0 0 15,22-21-15,-22 21 16,0-21-16,0 0 0,21-1 0,-20-20 16,20 21-16,-21-21 0,0-1 15,22 1-15,-22 0 0,0-22 0,0 22 16,-21-22-16,0 1 0,21 20 0,-21-20 15,0 21-15,21-1 0,-21 1 16,0 21-16,0 0 0,0-22 0,0 22 16,0 0-16,-21 21 15,0 0-15,0 21 16,21 0-16,-21 22 16,0-22-16,21 21 0,0 0 15,0 1-15,0 20 0,0-20 0,0-1 16,0 21-16,0-20 0,0-1 15,0 0-15,0 1 0,0-1 0,0 0 16,0-20-16,0-1 0,0 0 16,0 0-16,21 0 0,-21 0 0,21 1 15,0-22-15,0 0 0,0 0 16,1 0-16,-1 0 16,0-22-16,-21 1 15,0 0-15,0 0 16,0 0-16,0 0 0,0-22 15</inkml:trace>
  <inkml:trace contextRef="#ctx0" brushRef="#br0" timeOffset="2808.91">5334 1143 0,'0'0'0,"0"21"0,0 0 16,21-21-1,0 0 1,0 0-16,22 0 0,20-21 15,-42 0-15,22 0 0,-22 21 16,21-21-16,-21 0 0,1-1 16,-1 22-16,0-21 0,0 21 15,0-21-15,0 0 0</inkml:trace>
  <inkml:trace contextRef="#ctx0" brushRef="#br0" timeOffset="3297.63">6244 1164 0,'0'0'16,"-21"-21"-16,21 0 0,0 0 0,-21 0 15,0-1-15,21 1 16,-22 21-16,22-21 0,0 42 31,0 0-31,0 1 16,0 20-16,0 0 0,0 1 0,-21 20 15,21-21-15,0 22 0,0-1 16,0 22-16,0-21 0,0 20 0,0-20 16,0-1-16,-21 22 0,21-22 15,0 1-15,0-22 0,0 22 0,0-22 16,0 0-16,0-20 0,0-1 0,0 0 15,0 0-15,0 0 0,0-42 32,0 0-32,0 0 0,-21 0 0,21-22 15,-21 1-15,21 0 16,0-1-16</inkml:trace>
  <inkml:trace contextRef="#ctx0" brushRef="#br0" timeOffset="3605.45">5948 1249 0,'0'-21'0,"0"42"0,0-63 0,0 20 16,0 1-16,0 0 0,0 0 0,0 0 15,21 0-15,0-1 0,0 1 16,0 0-16,22 21 0,-22-21 16,21 0-16,1 21 0,-1 0 0,0 0 0,-21 0 15,22 0-15,-1 21 16,-21 0-16,0 0 0,-21 0 0,0 22 15,0-1-15,-21-21 0,0 22 16,-21-1-16,21-21 0,-22 21 0,22-20 16,-21-1-16,21 0 0,-1 0 15,1 0-15,0 0 0,0-21 0,21-21 47,21 21-47,0-21 0,0 0 16,1 21-16,-1-21 0,21 0 15</inkml:trace>
  <inkml:trace contextRef="#ctx0" brushRef="#br0" timeOffset="4283.59">6773 953 0,'0'21'15,"-21"-21"1,0 21-16,0 21 0,0-21 0,21 22 15,-22-22-15,1 21 0,21 1 0,0-1 16,-21-21-16,21 21 16,-21 1-16,21-22 0,0 21 0,0-21 15,0 1-15,0-1 0,0 0 16,21 0-16,0-21 0,0 0 0,1 0 16,20 0-16,-21 0 0,21-21 0,-20 0 15,20 0-15,-21-1 0,21 1 16,-20 0-16,-1 0 0,0-21 0,0 20 15,0-20-15,-21 21 0,0-21 16,0 20-16,0-20 0,-21 21 0,0 0 16,0 0-16,-22-1 0,22 1 15,-21 21-15,0 0 0,-1 0 0,1 21 16,0-21-16,-1 22 0,22-1 16,-21 0-16,21-21 0,-1 21 15,22 0-15,0 0 0,22-21 16,-1 0-1,0 0-15,21 0 0,1 0 0,-1 0 16,21-21-16,-20 0 0,20 21 16,-20-21-16,20 0 0,-21 0 0,1-1 15,20 1-15,-20 0 0,-1 0 16,-21 0-16,21 21 0,-20-21 0,-1 21 16,-21 21-1,0 0 1,0 0-16,-21 21 0,21-20 15,-22 20-15,22 0 0,-21 1 16,21-1-16,0 0 0,0 1 0,-21 20 16,21-21-16,-21 22 0,21-1 0,0 1 15,0-1-15,0 22 0,0-21 16,0-1-16,0 1 0,-21 20 0,21-20 16,0-22-16,0 22 0,0-1 15,0-21-15,0 1 0,0-22 0,0 0 16,0 0-16,0 0 0,0-42 15,21 0-15,0 0 16,-21 0-16,0-22 0,21 1 0,-21-21 16,21 20-16,-21-20 0,0-22 0,0 22 15</inkml:trace>
  <inkml:trace contextRef="#ctx0" brushRef="#br0" timeOffset="4572.42">7324 1164 0,'0'0'0,"0"-21"0,0 0 0,0 0 15,0-22 1,0 22-16,0 0 0,21 0 0,0 21 0,0-21 16,0 21-16,0 0 0,1 0 0,-1 0 15,21 0-15,-21 0 0,0 0 16,22 0-16,-22 21 0,0 0 0,0 0 16,0 22-16,-21-22 15,0 0-15,0 21 0,0-21 0,-21 22 16,0-22-16,0 21 0,-21-21 0,20 1 15,1 20-15,-21-21 0,21-21 16,0 21-16,-1 0 0,1 1 16,42-44 15,1 1-15,-1 21-16,0-21 0,0 0 0</inkml:trace>
  <inkml:trace contextRef="#ctx0" brushRef="#br0" timeOffset="4944.21">7874 1037 0,'0'0'0,"21"-21"15,-21 42 17,-21 0-32,21 1 0,0-1 0,0 0 15,0 0-15,0 21 0,0-20 0,0 20 16,0-21-16,0 0 0,0 22 15,0-22-15,0 0 0,0 0 0,0 0 16,21 0-16,0-21 0,-21 22 16,21-22-16,1 0 0,-1 0 15,0 0-15,21 0 0,-21 0 0,1-22 16,-1 1-16,0 0 0,0 0 16,0 0-16,0 0 0,1-22 0,-22 22 15,21 0-15,-21-21 0,0 20 0,0 1 16,0-21-16,0 21 0,0 0 15,0-1-15,0 1 0,0 0 32,0 42 15</inkml:trace>
  <inkml:trace contextRef="#ctx0" brushRef="#br0" timeOffset="5269.02">8657 1037 0,'-21'0'16,"21"-21"-16,-21 21 0,0 0 0,-1 0 16,1 0-1,0 0-15,21 21 16,-21 0-16,21 1 15,0 20-15,0-21 0,0 21 0,0 1 16,0-1-16,0 0 0,0 22 0,0-1 16,0 1-16,0-1 0,0 1 15,0 21-15,0-1 0,0-20 0,0 20 16,-21-20-16,0 21 0,21-22 0,0 1 16,-22-1-16,22-21 0,-21 1 15,21-1-15,0 0 0,0-20 0,0-1 16,0 0-16,21-42 15,-21 0 1,22-1-16,-1-20 0,0 0 0,-21-22 16,21 22-16</inkml:trace>
  <inkml:trace contextRef="#ctx0" brushRef="#br0" timeOffset="5528.87">8636 1185 0,'0'-63'15,"0"126"-15,0-211 0,0 85 0,0 20 0,0-20 16,0 21-16,0 20 0,0-20 15,0 21-15,21 0 0,0 0 16,0 21-16,1 0 0,-1 0 16,0 0-16,21 0 0,-21 21 0,22 0 15,-22 0-15,21 21 0,-21-20 16,1 20-16,-1-21 0,-21 21 0,0 1 16,0-1-16,0-21 0,0 22 15,0-1-15,0-21 0,-21 0 16,-22 22-16,43-22 0,-42 0 0,21 0 15,21 0-15,-21-21 0,-1 21 0,1-21 16,21-21 15</inkml:trace>
  <inkml:trace contextRef="#ctx0" brushRef="#br0" timeOffset="6293.01">10583 1185 0,'-42'0'0,"84"0"0,-126-21 0,41 21 15,1 0-15,0 0 0,20 0 16,1 0-16,0 0 0,0 0 0,42 0 31,0 21-31,0-21 0,22 0 16,20 22-16,1-22 0,-1 0 15,1 0-15,20 21 0,1-21 0,21 0 16,-21 0-16,-1 0 0,1 0 16,0 0-16,-1 0 0,-20 0 0,20-21 15,-20 21-15,-1 0 0,1-22 16,-1 22-16,1-21 0,-22 21 0,1 0 15,-1 0-15,-21 0 0,-21-21 16,0 0 0,-21 21-16,-21-21 0,20 0 15,1 21-15,-21-22 0,0 22 16,20-21-16,-20 21 0,0-21 0,21 21 16,-22-21-16,22 21 0,0 0 15,0-21-15,0 21 0,21-21 16,21 21 15,0 0-31,0 0 0,21 0 0,1 21 16,-22-21-16,21 21 0,1 0 15,-1 0-15,-21 0 0,0 22 0,0-22 16,1 0-16,-22 21 0,0 1 0,0-22 16,0 21-16,-22-21 0,1 22 15,0-22-15,-21 21 0,21-21 0,-22 22 16,22-22-16,0 21 0,-21-21 15,20 1-15,1-1 0,21 0 0,-21 0 16,21 0-16,-21-21 0,0 21 16,21-42-1,0 0 1</inkml:trace>
  <inkml:trace contextRef="#ctx0" brushRef="#br0" timeOffset="8472.61">1757 910 0,'0'0'0,"21"-21"0,-21 0 0,21 0 16,-21 0-16,0-1 0,0 44 31,0 20-15,0 0-16,0 1 0,0-1 0,0 0 15,0 22-15,0-22 0,0 22 16,0-22-16,0 0 0,0 1 0,0-1 16,0 0-16,21-21 0,-21 1 15,21-1-15,-21 0 0,0 0 16,22-21-16,-1 0 16,0 0-16,0 0 0,-21-21 0,21 0 15,0 0 1,-21-1-16,0 1 0</inkml:trace>
  <inkml:trace contextRef="#ctx0" brushRef="#br0" timeOffset="8736.45">2159 1143 0,'0'0'0,"0"21"16,0 0-16,0 1 15,0-1-15,21-21 0,0 0 16,0 0-1,1 0 1,-22-21-16,21-1 16,-21 1-16,0 0 0,0 0 15,-21 21 1,-1 0-16,1 0 16,21 21-16,0 0 15,-21 0-15,21 1 0,-21-1 16,21 0-16,-21 0 0,21 0 0,0 0 15,0 1-15</inkml:trace>
  <inkml:trace contextRef="#ctx0" brushRef="#br0" timeOffset="9608.95">1566 2731 0,'-21'-22'32,"21"1"-17,0 0-15,0 0 16,21 21-16,0 0 15,1 0-15,-1 0 0,0 0 0,0 21 16,21 0-16,-20 0 0,20 22 16,-21-22-16,0 21 0,0 1 15,1-1-15,-22 21 0,0-20 16,0 20-16,0-20 0,0 20 0,-22 1 16,1-1-16,0-21 0,0 22 15,-21-22-15,20 1 0,-20-1 0,21-21 16,-21 21-16,20-20 0,-20-22 15,21 21-15,-21-21 0,20 0 0,-20 0 16,21 0-16,0-21 0,-22-1 16,22 1-16,0-21 0,0 0 15,0-1-15,0-20 0,21 20 0,0 1 16,0-21-16,0 20 0,0 1 16,21 21-16,0-22 0,0 22 15,21 0-15,-20 0 0,20 21 16,0 0-16,1 0 0,-1 21 0,0 0 15,1 0-15,-1 1 0,0 20 16,-21 0-16,22-21 0,-22 22 0,0-1 16,0 0-16,0-20 0,-21 20 15,22-21-15,-1 21 0,-21-20 16,0-1-16,21 0 0,0-21 0,-21 21 16,21-21-16,0 0 15,1 0 1,-1 0-16,0-21 15</inkml:trace>
  <inkml:trace contextRef="#ctx0" brushRef="#br0" timeOffset="9884.35">2519 3281 0,'0'0'16,"21"21"-16,0-21 0,0 0 15,-21-21 17,0 0-32,0 42 109</inkml:trace>
  <inkml:trace contextRef="#ctx0" brushRef="#br0" timeOffset="99012.93">0 4001 0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0T03:51:12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508 0,'0'-21'0,"0"0"16,0 0-16,-21-1 0,0 1 15,21 0-15,-21 0 0,21 0 16,0 0-16,0-1 0,0 1 15,0 0-15,0 42 32,0 0-17,0 1-15,0-1 0,0 21 16,0 0-16,0 1 0,0-1 0,0 0 16,0 22-16,0-1 0,0 1 0,-21-1 15,0 1-15,-1 21 16,22-22-16,-21 1 0,0-22 0,0 21 15,21-20-15,0 20 0,-21-42 16,21 22-16,0-22 0,-21 21 0,21-21 16,0 1-16,-22-22 31,22-22-15,0 1-16,0 0 0,-21 0 0,21-21 15,0 20-15,0-20 0</inkml:trace>
  <inkml:trace contextRef="#ctx0" brushRef="#br0" timeOffset="540.09">3217 720 0,'0'-21'0,"0"42"0,0-64 15,-21 43-15,21-21 0,0 0 0,0 0 16,0 0-16,0 0 0,0-1 15,0 1-15,0 0 0,21 0 0,0 0 16,1 0-16,-1-1 0,0 1 16,21 21-16,1 0 0,-1 0 15,0 0-15,22 0 0,-22 0 16,22 21-16,-22 1 0,21-1 0,-20 0 16,20 21-16,-20 1 0,-1-22 15,-21 42-15,21-20 0,-20 20 0,-1-21 16,0 22-16,0-1 0,0 1 15,-21-22-15,0 22 0,0-22 0,0 22 16,0-22-16,0-21 0,0 21 16,0-20-16,0 20 0,0-21 15,0 0-15,0-42 16,0 0 0,0-21-16,0 20 0,0-20 15,0-21-15,0 20 0,0-20 16,0-22-16,0 22 0,0-22 15,0 21-15,0 1 0,21-22 0,-21 22 16,22-1-16,-1 1 0,0 20 16,-21-20-16,21 21 0,0-1 0,0 22 15,1-21-15,-1 21 0,-21-1 16,0 1-16,21 21 0,-21-21 0,21 21 16,-21 21 30,0 0-46,0 1 0,0-1 16</inkml:trace>
  <inkml:trace contextRef="#ctx0" brushRef="#br0" timeOffset="3032.57">4741 1207 0,'0'-22'0,"0"1"0,0 0 15,21 21-15,-21-21 16,0 0-16,0 0 0,22-1 0,-22 1 16,0 0-16,0 0 15,0-21-15,0 20 0,0 1 0,0-21 0,0 21 16,0-22-16,-22 22 15,1 0-15,0 0 0,0 0 0,0 21 16,-22 0-16,22 0 0,-21 0 16,21 0-16,-22 0 0,22 0 0,-21 21 15,0 21-15,20-21 0,-20 22 16,21-1-16,0 22 0,0-22 0,-1 21 16,1-20-16,21 20 0,0-20 15,0-1-15,0 0 0,0 1 0,0-1 16,21-21-16,22 21 0,-22-20 15,0-22-15,21 21 0,-20-21 16,20 0-16,0 0 0,1 0 16,-1-21-16,-21 21 0,21-22 0,1 1 15,-22 0-15,21 0 0,-21-21 16,1 20-16,-1-20 0,0 21 0,-21-21 16,21-1-16,-21 1 0,0 21 15,0-22-15,0 1 0,0 21 0,0 0 16,0-22-16,0 22 15,0 0-15,0 42 16,0 0 0,0 1-16,0-1 0,0 21 15,0 0-15,0-20 0,0 20 16,0 0-16,0 1 0,0-22 0,0 21 16,0-21-16,21 22 0,0-22 0,-21 0 15,0 0-15,22 0 0,-1-21 16,0 0-16,0 0 0,0 0 0,0 0 15,1 0-15,-1 0 16,0-21-16,0 0 0,0 0 0,0 0 16,1-22-16,-22 1 0,0 21 15,21-22-15,0 1 0,-21 0 0,0-1 16,0 22-16,21-21 0,-21 21 16,0-22-16,0 22 0,21 0 15,-21 42 16,0 0-31,0 1 16,0 20-16,0-21 0,0 21 0,0-20 16,0 20-16,0 0 0,0-21 15,0 22-15,0-22 0,0 0 0,0 21 16,21-20-16,1-22 0,-22 21 16,21 0-16,0-21 0,0 0 0,0 0 15,0 0-15,1 0 0,-1 0 16,0 0-16,0 0 0,0 0 0,0-21 15,1 0-15,20-1 0,-21 1 16,0 0-16,0-21 0,1 21 16,-22-22-16,21 22 0,0-21 0,-21-1 15,0 22-15,0-21 0,0 0 16,21 20-16,-21-20 0,0 21 0,0 0 16,0 0-16,0-1 15,0 44 1,0-1-16,0 0 15,-21 0-15,21 0 0,0 22 0,0-22 16,0 21-16,0 0 0,0 1 16,0-22-16,0 21 0,0 1 0,0-22 15,0 21-15,0-21 16,0 22-16,0-22 0,21 0 0,0-21 16,0 21-16,1-21 0,-1 0 15,0 0-15,0 0 0,0 0 0,22 0 16,-22-21-16,0 0 0,21 0 0,-21-22 15,22 1-15,-22 0 0,0-1 16,0 1-16,0-22 0,1 1 0,-22-1 16,0 1-16,21-1 0,-21 22 15,0-21-15,0 20 0,0 1 0,0 0 16,0-1-16,0 22 0,0-21 16,0 21-16,0-1 0,0 1 15,0 42 1,0 1-1,0-1-15,0 0 0,0 21 16,0 1-16,0-1 0,21 0 0,-21 1 16,0-1-16,21 21 0,-21-20 15,0-1-15,0 22 0,0-22 0,0 0 16,0 1-16,0-1 0,0-21 16,0 21-16,0 1 0,0-22 0,0 0 15,0 0-15,0 0 0,0 1 16,0-44 15,0 1-31,0 0 16,0 0-16,0 0 0,0-22 0,0 22 15,0-21-15,0 21 0,0-22 16,21 22-16,0-21 0,-21 21 0,22-22 16,-1 22-16,0 0 0,-21 0 15,21 0-15,0 21 0,0-21 0,1 21 16,-1 0-16,0 0 15,-21 21 1,0 0 0,-21 0-16,0 0 0,-1-21 15,1 21-15,0-21 16,-21 0-16,21 22 0,-1-22 0,1 0 16,0 0-16,0 0 0,0 0 15,0 0 1,21 21 15,21-21-15,-21 21-16,21-21 0,-21 21 0,0 0 15,21 0-15,0 1 0,-21-1 0,0 0 16,21 0-16,-21 0 0,22 0 16,-1 1-16,-21-1 0,0 0 15,21 0-15,0 0 0,0 0 16,0 1-16,1-22 0,-1 21 15,0-21-15,0 0 0,0 0 16,0 0-16,22 0 0,-22 0 0,21-21 16,1 21-16,-22-22 0,21 1 0,0 0 15,-20 0-15,20-21 0,0 20 16,-21-20-16,1 0 0,-1-1 0,0 22 16,0-21-16,-21 21 0,0-22 15,0 22-15,0 0 0,0 0 16,-21 21-16,0 0 15,0 0-15,-1 0 16,1 21-16,0-21 0,21 21 16,0 0-16,0 1 0,0-1 15,0 0-15,0 0 0,0 0 16,0 0-16,21 1 16,0-1-16,-21 0 0,22 0 15,-1 0-15,-21 0 0,0 1 16,0-1-16,21 0 0,-21 0 15,0 0-15,0 0 0,0 1 16,0-1-16,0 0 0,21-21 16,-21 21-16,21-21 15,0 0 1,1 0-16,-1 0 0,0 0 16,0-21-16,0 0 0,0 21 15,1-21-15,-1-22 0,0 22 0,0 0 16,0-21-16,0 20 0,1-20 15,-1 21-15,0-21 0,-21 20 0,21 1 16,-21 0-16,21 0 0,-21 0 16,0 0-16,0 42 31,0 0-15,0 0-16,0 21 0,0-20 15,0-1-15,0 0 0,0 21 16,0-21-16,0 1 0,0-1 0,0 21 15,0-21-15,0 0 0,21 1 16,1-22-16,-22 21 0,21 0 0,0-21 16,0 0-16,0 0 15,0 0-15,1 0 0,-1 0 0,0 0 16,0-21-16,0 0 0,-21-1 16,21 1-16,-21 0 15,0 0-15,0 0 0,0 0 0,0-1 16,0 1-16,0 0 0,-21 21 15,0-21-15,0 0 0</inkml:trace>
  <inkml:trace contextRef="#ctx0" brushRef="#br0" timeOffset="3510.3">7429 656 0,'0'0'0,"-21"0"32,21 21-1,0 1-16,0-1-15,0 0 16,21-21 0,1 0-16,-1 0 15,-21-21-15,0 0 16,21 21-16,-21-22 16,0 1-16,0 0 15,-21 21 1,0-21-16,-1 21 0,1 0 15,0 0-15,0 0 16,0 0-16,21 21 0,0 0 16,0 0-16,0 1 15,0-44 48</inkml:trace>
  <inkml:trace contextRef="#ctx0" brushRef="#br0" timeOffset="4408.96">3323 2096 0,'-21'0'0,"42"0"0,-63 0 16,21 0-16,-1 0 15,44 0 48,-1 0-63,21 0 15,0 0-15,1 0 0,-1 0 0,22 0 16,-1 0-16,1 0 0,-1 0 16,22 0-16,-1 0 0,1 0 0,21 0 15,-21 0-15,20 0 0,22 0 0,-21 0 16,0 0-16,21 0 0,-21 0 15,21 0-15,0 0 0,-21 0 0,21 0 16,21 0-16,-21 0 0,0 0 16,21 0-16,-21 0 0,0 0 0,21 0 15,-21 0-15,21 0 0,-21-22 16,0 22-16,0 0 0,-21 0 16,21 0-16,-42 0 0,21 0 0,-22 0 15,-20 0-15,21 0 0,-43 0 16,21 0-16,-41 0 0,20 0 0,-21 0 15,0 0-15,0 0 0,-21-21 32,-21 21-1,0 0-31,0 0 16,0 0-16,0 0 15,-1 0-15,1 0 16,0 0-16,0 0 0,0 0 15,0 0-15,-1 0 0</inkml:trace>
  <inkml:trace contextRef="#ctx0" brushRef="#br0" timeOffset="49355.8">4678 3535 0,'0'-21'93</inkml:trace>
  <inkml:trace contextRef="#ctx0" brushRef="#br0" timeOffset="61703.47">9017 2963 0,'0'0'0,"0"-21"16,0 0-16,0 0 0,0 0 15,0 0-15,0-1 16,0 1-16,0 0 0,0 0 16,0 0-1,0 0-15,0-1 16,0 1-16,-21 21 47,21 21-32,0 1-15,0-1 16,-21 0-16,21 21 0,0-21 16,0 1-16,0 20 0,0 0 0,0 1 15,0-1-15,0 0 0,0 1 0,0 20 16,0-21-16,0 22 0,0-1 16,0 22-16,0-21 0,0-1 0,0 1 15,0 20-15,21-20 16,-21 20-16,0 1 0,0 0 0,0-1 15,21 1-15,-21 21 0,0-21 0,0-1 16,0 1-16,0 21 0,21 0 16,-21-22-16,0 22 0,21 0 0,-21 0 15,0 0-15,0-1 0,0 1 0,0 21 16,0-21-16,21 0 0,-21 0 16,22 21-16,-22-21 0,0 21 0,21-22 15,-21 22-15,21-21 0,-21 21 0,21 0 16,0-21-16,0 21 0,-21 0 15,22-21-15,-1 21 0,-21 0 16,21-21-16,0 21 0,-21 0 0,21 0 16,-21-21-16,0 21 0,21 0 0,-21 0 15,22 0-15,-22 0 0,0 0 16,0 0-16,0-22 0,0 22 0,21 0 16,-21 0-16,0 0 0,0-21 0,0 21 15,0-21-15,0 0 0,0 0 16,0 0-16,0-1 0,0-20 0,0 0 15,0-1-15,0-20 0,0-22 0,0 22 16,0-22-16,0-21 0,0 0 16,0 1-16,0-44 15,0-20-15,0 0 0</inkml:trace>
  <inkml:trace contextRef="#ctx0" brushRef="#br0" timeOffset="62544.02">9165 2709 0,'-21'22'16,"21"-1"-16,0 0 15,21-21 1,0 0 0,0 0-16,1 0 0,20 0 15,-21 0-15,0 0 0,22 0 16,-1 0-16,-21 0 0,43 0 0,-22 0 16,21 0-16,1 0 0,21 0 0,-22 0 15,22 0-15,21 0 16,-22 0-16,22 0 0,0 0 0,0 0 15,0 0-15,21-21 0,21 21 16,-21 0-16,21 0 0,-21-21 0,21 21 16,0-22-16,22 22 0,-1 0 0,-21 0 15,21-21-15,1 21 0,-1 0 16,0-21-16,22 21 0,-22 0 0,22-21 16,-1 21-16,1 0 0,-1-21 15,1 0-15,-1 21 0,1-22 0,-1 22 16,1-21-16,20 21 0,-20-21 15,-1 21-15,-20 0 0,-1 0 0,-21-21 16</inkml:trace>
  <inkml:trace contextRef="#ctx0" brushRef="#br0" timeOffset="63119.79">16849 2625 0,'42'21'15,"-21"-21"1,-21 42-16,0-21 0,0 1 16,0-1-16,0 0 0,0 0 0,0 21 15,0-20-15,0 20 0,0 0 16,0 1-16,0-1 0,0-21 15,0 43-15,0-1 0,0 1 0,0 20 16,0-20-16,0 20 0,0 1 0,0 0 16,0-1-16,0 22 0,0 0 15,0 0-15,0 0 0,0 0 0,0-1 16,0 1-16,0 0 0,0 21 16,0 0-16,0-21 0,-42 21 0,42 0 15,0-21-15,0 21 0,0-21 0,0-1 16,0 1-16,0 21 15,0 0-15,0-21 0,21 21 0,0 0 0,-21-21 16,0 21-16,-21 0 0,21-42 16,0 20-16,0 22 0,0 0 0,21-21 15,-21 21-15,0-21 0,0 21 16,0-21-16,0 21 0,0-21 0,0 21 16,0-21-16,0-1 0,0-20 0,0 21 15</inkml:trace>
  <inkml:trace contextRef="#ctx0" brushRef="#br0" timeOffset="63619.38">16277 10710 0,'-21'0'16,"-85"-21"0,64 21-16,-22 0 0,1 0 0,-22 0 15,0 0-15,-20 0 0,20 0 16,-21 0-16,-21 0 0,0 0 0,0 0 15,21 0-15,-21 0 0,-21 43 0,21-43 16,0 0-16,0 0 0,-21 0 0,21 0 16,0 0-16,-21 21 0,21-21 15,-21 21-15,-1-21 0,-20 0 0,21 21 16,0 0-16,0-21 0,-1 21 0,1-21 16,0 22-16,0-22 0,0 21 15,0-21-15,21 21 0,-22 0 0,22-21 16,0 21-16,0-21 0,0 21 0,0-21 15,0 0-15,22 0 0,-1 22 16,0-1-16,0-21 0,0 0 16,22 0-16,-1 0 0,0 21 0,1-21 15,-1 0-15,21 0 0,1 0 0,-1 0 16,1 0-16,21 0 0,-1 0 16,1 0-16,0 0 0,-1 0 0</inkml:trace>
  <inkml:trace contextRef="#ctx0" brushRef="#br0" timeOffset="63704.33">9017 10774 0,'21'-21'15,"0"0"-15</inkml:trace>
  <inkml:trace contextRef="#ctx0" brushRef="#br0" timeOffset="64928.46">16870 8446 0,'0'0'0,"0"-22"0,0 1 16,21 0 0,-21 0-16,0 0 15,0 42 32,0 0-31,0 0-16,0 0 15,0 1-15,0 20 0,0-21 0,0 0 16,0 22-16,0-22 0,21 21 0,-21 0 16,0 1-16,21-1 0,-21 0 15,0 22-15,0-22 0,0 22 0,0-22 16,0 22-16,0-22 0,0 21 15,0 1-15,0-22 0,0 22 0,0-1 16,0 1-16,0-22 0,0 22 0,0-1 16,0 1-16,0-1 15,0 1-15,0-22 0,0 21 0,-21-20 16,21-1-16,0 0 0,0 1 0,0-22 16,-21 21-16,21-21 0,0 1 15,-21-1-15,21 21 0,-21-42 0,21 21 16,-22 0-16,22 1 0,-21-22 0,0 21 15,0 0-15,0-21 16,0 0-16,-1 21 0,1-21 0,0 0 16,0 0-16,0 0 0,-22 0 0,22 0 15,0 0-15,-21 21 0,-1-21 16,1 0-16,0 0 0,-1 21 0,-20-21 16,-1 22-16,1-1 0,21-21 15,-22 21-15,1 0 0,20-21 16,1 21-16,-22-21 0,43 0 0,-21 0 15,21 0-15,0 0 0,-1 0 0,1-21 16,21-21-16,-21 21 0,21-22 16</inkml:trace>
  <inkml:trace contextRef="#ctx0" brushRef="#br0" timeOffset="65901.41">15367 2667 0,'21'0'15,"0"0"1,0 0 0,1 0-16,-1 0 0,0-21 15,0 21-15,21 0 0,1-21 16,-1 21-16,0-21 0,1 21 16,20 0-16,1 0 0,20-22 0,1 22 15,0 0-15,-1 0 0,1 0 16,0 0-16,-1 0 0,1 0 0,-21 0 15,20 0-15,-20 0 0,-1 0 16,1 0-16,-1 0 0,-20 0 0,20 0 16,-21 0-16,1 0 0,-22 0 15,0 0-15,0 0 0,-42 0 32,0 0-32,0 0 15,0 22-15,-1-1 0,1-21 16,0 21-16,0 0 0,-21 0 0,20 0 15,-20 22-15</inkml:trace>
  <inkml:trace contextRef="#ctx0" brushRef="#br0" timeOffset="66604">11853 6117 0,'0'0'0,"0"-21"0,0 0 15,-21 0-15,0 0 0,0-1 16,0 1-16,-1 21 16,1-21-16,0 21 15,0 0-15,0 0 16,21 21-16,0 0 15,0 22-15,0-22 0,0 21 16,0 1-16,0-1 0,0 21 16,0 1-16,0 21 0,0-1 0,0 1 15,0 0-15,0 20 0,0-20 16,0 21-16,0 0 0,0 0 0,0-1 16,0 1-16,0 0 0,0-21 0,0 21 15,0-22-15,0 1 16,0 0-16,0-1 0,0-20 0,0-1 0,0 1 15,0-22-15,0 22 0,0-43 0,0 21 16,0-21-16,0 0 16,21-21-1,-21-21-15,0-21 0,21 0 16,-21-1-16,0-20 0,0-1 16,0 1-16</inkml:trace>
  <inkml:trace contextRef="#ctx0" brushRef="#br0" timeOffset="67331.59">11620 6138 0,'0'0'0,"-21"0"16,21-21-1,-21 21-15,42 0 16,22 0 0,-22 0-16,21-21 0,0 21 0,1 0 15,20 0-15,1-21 0,-1 0 0,1 21 16,20 0-16,-20-21 0,21 21 16,-22 0-16,22-22 0,-1 22 0,1-21 15,0 21-15,-1 0 0,1 0 16,0-21-16,-22 21 0,22 0 15,-22 0-15,-20 0 0,20 0 0,-20 0 16,-1 0-16,-21 21 0,21 0 16,-20-21-16,-1 22 0,0-22 0,0 21 15,0 0-15,0 0 0,-21 0 16,0 0-16,0 22 0,0-22 0,0 21 16,0 1-16,0-1 0,0 0 0,0 22 15,0-22-15,0 22 0,0-1 16,0 1-16,0-22 0,0 21 0,0 1 15,0-1-15,0 1 0,0-1 16,0 1-16,0-1 0,0-20 16,0 20-16,0 1 0,0-1 0,22-20 15,-22 20-15,21-21 0,-21 1 0,21-1 16,-21 0-16,21 1 0,-21-1 16,0-21-16,0 22 0,0-1 0,0-21 15,0 21-15,0-20 0,0-1 0,0 21 16,0-21-16,-21 0 0,-21 1 15,20-1-15,-20 0 0,0 0 0,-22 0 16,22 0-16,-43-21 0,22 22 0,-22-1 16,0-21-16,1 21 15,-1-21-15,-21 21 0,22-21 0,-1 21 16,0-21-16,1 0 0,-1 21 0,0-21 16,22 0-16,-22 0 0,22 0 15,20 0-15,-20 0 0,20 0 0,1 0 16,0 0-16,-1 0 0,22 0 0,0 0 15,0 0-15,0 0 0,21-21 16,0 0 0,42 0-16,-21 0 0,0-22 0,22 22 15,-1-21-15,0 0 0</inkml:trace>
  <inkml:trace contextRef="#ctx0" brushRef="#br0" timeOffset="67851.81">14266 6075 0,'0'21'15,"0"0"-15,0 0 0,0 1 16,0 20-16,0-21 0,0 21 15,0 1-15,0 20 0,0 1 0,21-1 16,-21 1-16,0 20 0,22-20 0,-22 21 16,21-22-16,-21 22 15,0-22-15,0 22 0,0 0 0,0-22 16,0 22-16,0-22 0,0 1 0,0-1 16,0 1-16,0-22 0,0 0 15,0 1-15,0-1 0,0-21 0,0 22 16,0-22-16,0 0 0,-21 0 15,21 0-15,-22-21 0,1 0 16,0 0 0,21-21-16,0 0 15,0 0-15,0 0 0,0-1 16,0-20-16,0 0 0,0 21 0,0-43 16</inkml:trace>
  <inkml:trace contextRef="#ctx0" brushRef="#br0" timeOffset="69323.67">14224 6096 0,'0'-21'15,"-21"21"-15,21-21 16,21 21 0,0-21-16,0 21 0,0-22 15,22 22-15,-22 0 0,21 0 0,1-21 16,-1 21-16,0 0 0,1 0 16,-1-21-16,0 21 0,22-21 0,-22 21 15,22 0-15,-1-21 0,22 21 16,-22 0-16,1-21 0,20 21 0,-20 0 15,-1 0-15,22-22 0,-21 22 0,-22 0 16,21-21-16,1 21 0,-22 0 16,1 0-16,-1 0 0,0 0 15,1 0-15,-1 0 0,-21 0 16,21 0-16,-20 0 0,-1 0 0,0 0 16,0 0-16,0 0 0,0 21 0,1-21 15,-22 22-15,0-1 0,21 0 16,-21 0-16,21 0 0,-21 0 0,0 1 15,0-1-15,0 21 0,0-21 16,0 22-16,0-1 0,0 0 0,21 1 16,-21 20-16,21-21 0,-21 22 0,0-22 15,0 22-15,0-1 0,0-20 16,21 20-16,-21-21 0,0 22 0,0-22 16,0 1-16,0-1 0,0 0 15,0 22-15,0-22 0,0 0 16,0 1-16,0-1 0,0 0 0,0 1 15,0-1-15,0-21 0,22 22 0,-22-22 16,0 0-16,0 0 0,0 0 16,0 0-16,0 1 0,21-1 0,-21 0 15,0 0-15,0 0 16,0 0-16,0 1 16,-21-1-16,-1-21 15,1 21-15,0-21 0,0 0 16,0 21-16,0-21 0,-1 0 15,-20 21-15,21 0 0,0-21 0,-22 0 16,1 22-16,21-22 0,-21 21 0,-1-21 16,-20 21-16,20-21 0,1 21 15,-21 0-15,20-21 0,-20 21 0,-1 1 16,1-22-16,-1 21 0,1 0 16,-1 0-16,1-21 0,-1 21 0,22-21 15,-22 21-15,22 1 0,0-22 0,-1 0 16,1 0-16,0 21 0,21-21 15,-22 0-15,22 0 0,-21 0 0,21 0 16,-1 0-16,1 0 0,0 21 0,0-21 16,0 0 218,0 0-218,-1 0-16,1-21 15,0 21 1,0 0 0,0 0-1,21-21-15,-21 21 31,21-22 235,21 22-266,-21-21 0,0 0 31</inkml:trace>
  <inkml:trace contextRef="#ctx0" brushRef="#br0" timeOffset="71360.27">9567 3366 0,'-21'0'16,"0"0"15,21-22-31,0 44 63,0-1-63,0 0 15,21 0-15,0-21 16,-21 21-16,0 0 0,21-21 15,-21 22-15,22-1 0,-1 0 0,-21 0 16,21 0-16,0 0 16,-21 1-16,0-1 0,21-21 0,0 21 15,-21 0-15,22-21 0,-22 21 16,0 0-16,21-21 0,-21 22 0,21-22 16,-21 21-1,21-21-15,0 0 0,0 0 16,1 0-1,-1 0-15,0 0 16,0-21-16,0 21 0,0-22 16,1 1-16,-1 0 0,0 0 15,21 0-15,-21 0 0,22-22 0,-1 22 16,-21-21-16,22-1 0,-1 1 16,0-21-16,22 20 0,-22 1 15,0-22-15,1 22 0,20 0 0,-20-1 16,20-20-16,1 21 0,-1-1 15,1 1-15,63-43 16,-64 43-16,-21 0 0,22-1 0,-22 1 0,22 21 16,-22-22-16,0 1 0,1 21 15,-1-21-15,0-1 0,1 22 0,-1 0 16,-21 0-16,22 0 0,-22-1 16,21 1-16,-21 0 0,0 0 15,1 0-15,-1 21 0,0-21 0,-21-1 16,21 22-1,-21-21 142,0 42 140</inkml:trace>
  <inkml:trace contextRef="#ctx0" brushRef="#br0" timeOffset="73023.77">12171 6223 0,'21'0'93,"0"21"-77,-21 0-16,21 1 16,0-1-16,1 0 0,-22 0 15,0 0-15,21 0 16,-21 1-16,21-1 0,-21 0 16,21-21-16,-21 21 0,0 0 0,21 0 15,-21 1-15,21-22 16,1 21-16,-1-21 15,0 0 1,0 0-16,0-21 16,0 21-16,-21-22 15,22 1-15,-1 0 0,0 0 16,0 0-16,-21 0 0,21 21 16,0-22-16,1 1 0,-1 0 0,21-21 15,-21 21-15,22-1 0,-22 1 0,21-21 16,-21 21-16,22 0 15,-1-22-15,0 22 0,1-21 0,-1-1 16,0 22-16,1-21 0,-1 21 0,0-22 16,-21 1-16,22 21 0,-1-21 15,0 20-15,-20-20 0,20 0 16,0 21-16,-21-22 0,22 22 0,-22-21 16,21 21-16,1-22 0,-1 22 15,0-21-15,-21 21 0,22-1 0,-1-20 16,0 21-16,22-21 15,-22 20-15,-21 1 0,1 0 0,-1 0 16,0 0-16,0 21 0,0-21 0,0-1 16,-21 1-16,22 0 15,-22 0-15,0 0 16,0 42 140,0 0-46,-22-21-110,1 0 62,21 21-46,-21-21 31,0 0-32,0 0 16</inkml:trace>
  <inkml:trace contextRef="#ctx0" brushRef="#br0" timeOffset="73583.96">14647 6244 0,'-21'-21'15,"21"0"32</inkml:trace>
  <inkml:trace contextRef="#ctx0" brushRef="#br0" timeOffset="73863.75">14859 6583 0,'21'0'16,"0"0"-16,-21-21 0,21 21 15,1-21-15,-1-1 0,21 1 16,-21 0-16,0 0 0,22 0 0,-1-22 16,0 22-16,1-21 0,-1 0 0,22-1 15,-22 1-15,21 0 0,-20-1 16,-1 1-16,-21 0 31</inkml:trace>
  <inkml:trace contextRef="#ctx0" brushRef="#br0" timeOffset="73987.67">16404 5398 0,'21'0'0,"-21"-22"16,21 22-16,-21-21 15,22 21-15,-22-21 32</inkml:trace>
  <inkml:trace contextRef="#ctx0" brushRef="#br0" timeOffset="74075.63">16510 5355 0,'0'0'0,"21"0"31</inkml:trace>
  <inkml:trace contextRef="#ctx0" brushRef="#br0" timeOffset="75188.99">14795 6265 0,'-21'0'15,"21"-21"1,-21 21 0,21-21-16,0 42 47,0 0-32,0 1-15,0-1 0,21 0 16,-21 0-16,0 0 0,0 22 15,21-22-15,-21 0 0,22 21 0,-22-21 16,0 1-16,0-1 0,0 21 0,21-21 16,-21 0-16,0 1 0,21-1 15,-21 0-15,0 0 0,21-21 16,-21 21-16,21-21 16,0 0-1,1 0-15,-1 0 16,0-21-16,0 0 0,0 21 0,0-21 15,1 0-15,20-1 0,-21 1 16,0 0-16,22-21 0,-1 21 0,-21-1 16,21-20-16,1 0 0,-1 21 0,0-22 15,1 22-15,-22-21 0,21-1 16,1 22-16,-22-21 0,21 0 0,-21 20 16,22-20-16,-22 21 0,21-21 0,0 20 15,-20-20-15,20 21 16,0-21-16,-21 20 0,22-20 0,-1 21 0,-21 0 15,22 0-15,-22-1 0,0 1 16,0 0-16,0 0 0,0 0 16,1 0-16,-1 21 0,0-22 0,0 1 15,0 21-15,-21-21 0,21 21 16,1-21 0,-44 42 46,1-21-62,0 0 16,0 0-16,-21 21 0</inkml:trace>
  <inkml:trace contextRef="#ctx0" brushRef="#br0" timeOffset="76791.67">12742 3069 0,'0'0'0,"0"-21"0,0 0 16,0 0-16,0 0 15,0-1-15,0 1 0,0 0 16,-21 21-16,21-21 0,0 0 16,-21 21-1,21 21 1,0 0-16,0 0 0,0 0 15,0 22-15,0-1 0,0 0 0,0 1 16,0-1-16,0 22 0,0-22 16,0 21-16,0 1 0,0-22 0,0 22 15,0-22-15,0 22 0,0-22 16,-21-21-16,21 21 0,0 1 16,0-22-16,0 0 0,0 0 15,0-42 1,0 0-1,0-21-15,0 20 0,0-20 16,0 21-16</inkml:trace>
  <inkml:trace contextRef="#ctx0" brushRef="#br0" timeOffset="77143.47">12594 3027 0,'0'0'0,"-21"-21"15,21 0-15,-21 21 0,21-22 16,0 1-16,0 0 16,0 0-16,42 21 15,-21-21-15,0 0 0,1 21 0,20-22 16,0 22-16,1 0 0,20 0 16,-21 0-16,1 0 0,20 0 0,-20 0 15,-1 0-15,-21 22 0,0-1 16,0 0-16,-21 0 0,0 0 0,0 22 15,-21-22-15,0 21 0,-21-21 16,21 22-16,-22-22 0,1 21 16,21-21-16,-22 0 0,1 1 0,21-1 15,0 0-15,0-21 0,-1 21 0,1-21 16,42 0 15,1 0-31,-1 0 16,0 0-16,0 0 0,21 0 0</inkml:trace>
  <inkml:trace contextRef="#ctx0" brushRef="#br0" timeOffset="77668.73">13568 3260 0,'0'-21'16,"0"-1"-1,0 1-15,0 0 0,0 0 16,0 0-16,-21 0 16,21-1-16,-22 22 0,1-21 0,0 21 15,0 0-15,0 0 0,0 0 16,-1 0-16,-20 0 0,21 21 16,0 1-16,0-1 0,-1 21 15,1-21-15,0 22 0,0-22 0,21 21 16,0 0-16,-21-20 0,21 20 15,0-21-15,0 0 0,0 22 0,0-22 16,0 0-16,0 0 16,21-21-16,0 0 0,0 0 15,0 0-15,1 0 0,20 0 0,-21-21 16,0 0-16,0 0 0,1-1 16,-1 1-16,0 0 0,0 0 0,0 0 15,0-22-15,1 22 0,-22 0 0,0-21 16,0 21-16,0-1 0,0 1 15,0 0-15,0 0 0,0 42 32,0 0-17,0 0-15,0 1 0,0-1 0,0 21 16,0-21-16,0 22 0,0-22 0,0 0 16,0 21-16,0-21 0,0 1 15,0-1-15,0 0 0,21 0 16,0-21-16,0 0 15,0 0-15,0 0 0,1-21 16</inkml:trace>
  <inkml:trace contextRef="#ctx0" brushRef="#br0" timeOffset="78063.5">13885 3239 0,'0'-43'15,"0"86"-15,0-107 0,0 43 0,0 0 16,0 0-16,0-1 0,21 1 16,1 21-16,-1-21 0,0 21 15,21 0-15,-21 0 0,1 0 0,-1 0 16,0 0-16,0 21 0,0 0 16,0 1-16,1-1 0,-22 21 0,0-21 15,0 22-15,0-1 0,0-21 16,0 21-16,0 1 0,-22-22 15,1 0-15,21 21 0,-21-20 0,21-1 16,-21-21-16,0 21 0,0-21 31,21-21-31,0 0 0,0-1 0,0 1 16,0 0-16,0 0 0,0-21 0,0 20 16,21 1-16,-21-21 0,21 21 15,-21-22-15,21 22 0,0-21 0,0 21 16,-21 0-16,22-1 0,-1 22 15,0-21-15,0 0 16,0 21-16,0 0 16,1 0-16,-1 0 0</inkml:trace>
  <inkml:trace contextRef="#ctx0" brushRef="#br0" timeOffset="78416.56">14520 3408 0,'0'0'0,"21"0"0,1 0 16,-1 0-16,0-21 0,0 0 15,0 21-15,-21-22 16,21 1-16,-21 0 0,22-21 0,-22 21 16,0-1-16,0 1 0,0 0 0,0 0 15,0 0-15,-22 0 0,1 21 16,21-22-16,-21 22 0,0 0 0,0 0 15,0 0-15,-1 0 0,1 0 0,21 22 16,-21-1-16,21 0 0,-21 0 16,21 21-16,-21-20 0,21 20 0,0-21 15,0 21-15,0-20 0,0-1 0,0 0 16,0 0-16,21 0 0,0 0 16,0 1-16,0-22 15,1 0-15,-1 21 0,21-21 0,-21 0 16,0 0-16,1 0 0,20-21 15,-21 21-15,0-22 0,22 1 0,-22 0 16,21 0-16</inkml:trace>
  <inkml:trace contextRef="#ctx0" brushRef="#br0" timeOffset="78879.96">15134 3090 0,'0'0'0,"0"-21"15,-21 21 1,0 0-16,21 21 15,0 1-15,0-1 0,0 0 16,-21 0-16,21 0 0,0 0 0,0 22 16,0-22-16,-22 0 0,22 0 15,0 0-15,0 1 0,0-1 0,0 0 16,0 0-16,0 0 0,0 0 16,-21-21-1,21-21 1,0 0-1,0 0-15,0 0 0,0-22 16,0 22-16,21-21 0,1 21 0,-22-22 16,21 22-16,0-21 0,21 21 15,-21 0-15,22-1 0,-22-20 0,21 42 16,1-21-16,-1 21 0,-21-21 16,21 21-16,-20 0 0,-1 0 15,21 21-15,-21 0 0,-21 0 0,0 0 16,21 22-16,-21-22 0,0 21 0,0 1 15,0-22-15,-21 21 0,21-21 16,-21 22-16,0-22 0,21 0 0,-21 21 16,21-21-16,-21-21 0,21 22 0,21-44 47,-21 1-47,21 0 0,0 0 15,0 0-15,0-22 16</inkml:trace>
  <inkml:trace contextRef="#ctx0" brushRef="#br0" timeOffset="79161.8">15875 2773 0,'0'-21'0,"0"42"0,0-63 16,0 63 15,0 0-31,0 21 16,0-21-16,0 1 15,0 20-15,-21 0 0,21 1 0,0-22 16,-21 21-16,21 0 0,0 1 16,-22-1-16,22 0 0,0 1 0,0-22 15,0 0-15,0 21 0,0-20 16,0-1-16,0 0 0,22-21 16,-1 0-16,0 0 15,0 0-15,-21-21 0,21 21 16,0-21-16,1-1 0,-1 1 0,0 0 15,0-21-15,-21 21 0,21-22 0</inkml:trace>
  <inkml:trace contextRef="#ctx0" brushRef="#br0" timeOffset="79407.66">15811 3006 0,'0'0'0,"-21"0"15,42 0 1,1 0-1,-1 0-15,21-21 0,0 21 0,1-22 16,-1 1-16,22 21 0,-1-21 0,-21 21 16,22-21-16,-1 21 0,-20-21 15,-1 21-15,22-21 0,-43 21 0,21-22 16,-21 22-16,0 0 0,1 0 0,-1 0 16,-21-21-16,-21 21 31,-1 0-16,1 21-15,0 1 0</inkml:trace>
  <inkml:trace contextRef="#ctx0" brushRef="#br0" timeOffset="80287.67">12107 7303 0,'0'0'0,"0"-22"16,0 1-16,0 0 0,0 0 0,0 0 16,0 0-16,0-1 15,-21 44 1,0-1-1,0-21-15,0 21 0,21 21 16,-22-21-16,22 22 0,-21-22 0,21 21 16,0 1-16,0-22 0,0 21 15,-21 0-15,21-20 0,0 20 16,0-21-16,0 21 0,0-20 0,0-1 16,0 0-16,21-21 0,-21 21 0,21 0 15,1-21-15,-1 0 0,0 0 16,0 0-16,0 0 0,0-21 15,1 0-15,-1 21 0,0-21 16</inkml:trace>
  <inkml:trace contextRef="#ctx0" brushRef="#br0" timeOffset="80957.32">12382 7239 0,'0'0'0,"0"21"31,-21 0-15,21 1-16,0-1 0,0 21 16,0-21-16,0 22 0,0-22 0,0 21 15,0-21-15,0 22 0,0-22 0,0 21 16,0-21-16,0 0 0,-21 1 16,21-1-16,0 0 0,0 0 0,0 0 15,0-42 32,0 0-47,0 0 0,21 21 0,-21-21 16,21-1-16,-21 1 0,0 0 0,22 0 15,-1 0-15,-21 0 0,0-1 16,21 22-16,0-21 0,0 21 16,0 0-1,-21 21 1,0 1-16,22-1 0,-22 0 15,0 0-15,0 0 0,0 0 16,0 1-16,0-1 0,0 0 16,0 0-16,0 0 0,0 0 15,21-21 17,0-21-17,-21 0-15,0 0 0,21 0 0,0 21 16,-21-21-16,21-1 0,-21 1 0,0 0 15,0 0-15,22 21 0,-22-21 16,21 0-16,0 21 31,-21 21-15,0 0-16,0 0 0,0 0 16,0 0-16,0 1 15,0-1-15,0 0 16,0 0-16,0 0 15,0-42 17,0 0-17,0 0-15,0 0 0</inkml:trace>
  <inkml:trace contextRef="#ctx0" brushRef="#br0" timeOffset="81255.32">12721 7324 0,'0'0'0,"0"-21"16,0 42 15,0 0-31,0 0 16,21-42 15,0 0-15,-21 0-1,-21 21 1,0 0-16,0 0 16,0 0-16,21 21 47</inkml:trace>
  <inkml:trace contextRef="#ctx0" brushRef="#br0" timeOffset="81534.16">12975 7176 0,'0'21'31,"0"0"-31,0 0 0,0 0 15,0 0-15,0 1 0,0-1 16,0 0-16,0 21 0,0-21 0,0 22 16,0-22-16,0 21 0,-21-21 0,21 1 15,0 20-15,0-21 0,0 0 16,0 0-16,0 1 0,0-1 16,0 0-1,0-42 16,0 0-31,0-1 0</inkml:trace>
  <inkml:trace contextRef="#ctx0" brushRef="#br0" timeOffset="82127.82">13293 7514 0,'21'0'0,"-21"-21"15,0 0 1,0 0-16,-21 21 47,-1 0-47,1 0 16,21 21-16,-21-21 0,0 21 15,21 0-15,-21 0 0,21 1 0,-21-1 16,21 0-16,-22 0 0,22 0 0,0 0 15,0 1-15,0-1 0,0 0 16,0 0-16,0 0 0,22-21 31,-1 0-31,0 0 0,0-21 16,0 0-16,-21 0 16,21 21-16,1-21 0,-22-1 0,0-20 15,21 21-15,-21 0 0,21-22 16,-21 1-16,0 21 0,0-21 15,0-1-15,0 1 0,0 0 0,0-1 16,0 1-16,0 21 0,0-22 0,0 22 16,0 0-16,0 0 0,0 0 15,0 0-15,0 42 32,0 0-32,0 0 0,0 0 15,0 22-15,21-22 0,-21 21 0,0 0 16,21 1-16,-21 20 0,0-20 0,0-1 15,0 0-15,0 1 0,0-22 16,0 21-16,0 0 0,0-20 16,0-1-16,0 0 0,21 0 0,1 0 15,-1-21 1,0 0-16,0 0 16,0-21-16,-21 0 0,21 0 15,1 0-15,-22-1 0,21-20 0</inkml:trace>
  <inkml:trace contextRef="#ctx0" brushRef="#br0" timeOffset="86107.69">10647 12679 0,'21'-21'15,"-21"0"1,21 21-16,-21-22 0,0 1 16,0 0-16,0 0 0,0 0 15,0 0-15,0-1 0,0 1 0,0 0 16,-21 0-16,0 21 15,0-21-15,-1 0 0,-20-1 0,21 22 0,0 0 16,-22 0-16,1 0 0,21 0 16,-21 0-16,20 0 0,-20 22 15,0-1-15,21 0 0,-22 0 0,22 0 16,0 22-16,0-22 0,0 0 0,-1 21 16,22-21-16,0 1 0,0 20 15,0-21-15,0 0 0,0 0 0,22 1 16,-1-1-16,0 0 0,0-21 0,0 21 15,22-21-15,-22 0 0,0 0 16,21 0-16,-21 0 0,22-21 0,-22 21 16,21-21-16,1 0 0,-22-1 15,21 1-15,-21 0 0,0 0 16,1 0-16,-1 0 0,0-1 0,0 1 16,-21 0-16,21 21 0,-21-21 15,0 0-15,0 0 0,0-1 16,0 44 15,0-1-31,0 0 0,0 21 16,0 1-16,0-1 0,0 0 0,0 22 15,0-1-15,0 1 0,0 20 16,21 1-16,-21-21 0,22 41 0,-22-20 16,0 0-16,0 21 0,21-1 15,0 1-15,-21 0 0,21 21 16,-21-21-16,21 0 0,0 21 0,-21-21 15,22-1-15,-22 1 0,0 0 0,21 0 16,-21 0-16,0-22 0,0 1 0,0 0 16,0-22-16,0 22 0,0-22 15,-21-20-15,-1 20 0,1-20 0,0-22 16,-21 0-16,-1 0 0,1-21 0,0 0 16,-22 0-16,1 0 0,-1-21 15,1-21-15,-1-1 0,1 1 0,-1 0 16,1-22-16,-1 1 0,1-1 15,-1-21-15,22 22 0,0-22 0,-1 1 16,22-1-16,0 0 0,0 1 16,21-1-16,0 0 0,0 1 0,0-22 15,21 21-15,21 0 0,1-20 16,-1-1-16,21 0 0,1 0 0,-1 0 16,1 0-16,21 22 0,-22-22 0,22 0 15,-1 21-15,-20 1 0,21-1 16,-22 22-16,1-1 0,-1 22 0,1-22 15,-22 22-15,-21 0 0,21 20 0,-20-20 16,-22 21-16,0 0 0,0 0 16,0-1-16,-22 1 0,1 0 15,0 21-15,0 0 0,-21 0 16,20 0-16,1 0 0,0 21 16,-21 0-16,21 1 0,-1-1 0,1 0 15,21 21-15,0 1 0,-21-1 16,21 0-16,0 1 0,0-1 0,0 0 15,0-21-15,21 22 0,0-22 0,1 0 16,-1 0-16,0-21 0,0 0 16,0 21-16,22-21 0,-22 0 0,21 0 15,-21-21-15,22 21 0,-1-21 16,-21 0-16,21 0 0,-20-22 0,20 22 16,-21 0-16,0-21 0,22-1 0,-22 22 15,0-21-15,0 0 0,-21-1 16,21 22-16,0-21 0,-21-1 15,0 1-15,0 0 0,22-1 0,-22 1 16,0 0-16,21 21 0,-21-1 0,0-20 16,0 21-16,0 0 15,0 42 1,0 0-16,0 0 0,0 0 0,0 22 16,0-1-16,-21 0 0,21-20 15,-22 20-15,22 0 0,-21 22 0,21-22 16,0 0-16,0 1 0,0-1 15,0 0-15,0-20 0,0 20 16,0-21-16,0 0 0,0 0 0,0 1 16,21-1-16,1-21 0,-1 0 15,0 0-15,0 0 16,-21-21-16,0-1 0,21 1 0,-21 0 16,0 0-16,0-21 0</inkml:trace>
  <inkml:trace contextRef="#ctx0" brushRef="#br0" timeOffset="86296.63">11303 12552 0,'-21'0'0,"42"-21"32,0 21-32,0-21 15,0 21-15,1-22 0,20 1 0,-21 21 16,0-21-16,0 21 0,1-21 15,-1 0-15,21 21 0,-21 0 16,0-21-16,1-1 0</inkml:trace>
  <inkml:trace contextRef="#ctx0" brushRef="#br0" timeOffset="87192.36">12298 12298 0,'-21'-42'15,"-1"42"-15,1 0 0,0 0 16,21 21-16,-21 0 16,21 21-16,-21-21 0,21 1 15,-21 20-15,21 0 0,0 1 16,-22-22-16,1 21 0,21 0 0,0 1 15,-21-1-15,21 0 0,-21-20 16,21 20-16,0-21 0,0 0 16,0 0-16,0 1 0,21-44 31,0 1-31,-21 0 16,21 0-16,1 0 0,-1-22 0,0 22 15,0-21-15,0 0 0,0 20 0,-21 1 16,22-21-16,-1 21 0,0 0 15,0 21 1,0 21-16,-21 0 16,0 0-16,0 0 0,0 22 15,0-22-15,0 0 0,21 0 16,-21 21-16,22-20 0,-22-1 0,21 0 16,-21 0-16,21-21 0,0 21 0,0-21 15,0 0-15,1 0 16,-1 0-16,0 0 0,0 0 0,21-21 15,-20 0-15,20 0 0,-21-22 16,21 22-16,-20-21 0,20 21 0,-21-22 16,21 1-16,-20 0 0,-1-1 0,-21 1 15,0-21-15,21 20 0,-21 1 16,0 0-16,0 20 0,0-20 0,0 21 16,0 0-16,-21 21 0,0 0 15,-1 0 1,1 21-16,0 0 0,21 21 0,-21-20 15,0 20-15,21 0 0,-21 1 0,21-1 16,0 0-16,0 1 0,0-1 16,0-21-16,0 21 0,0 1 0,21-22 15,0 0-15,0 0 0,0 0 0,0 1 16,22-1-16,-22-21 0,0 0 16,0 0-16,22 0 0,-22 0 0,21 0 15,-21 0-15,22 0 0,-22-21 0,21-1 16,-21 1-16,22-21 0,-22 21 15,0 0-15,0-1 0,0-20 16,0 21-16,-21 0 0,22 0 0,-22 42 47,0 0-47,0 0 0,0 0 0,0 0 16,0 1-16,0-1 0,0 0 15,0 0-15,0 0 0,0 0 16,0-42 15,0 0-15,0 0-16,0 0 0,0 0 0</inkml:trace>
  <inkml:trace contextRef="#ctx0" brushRef="#br0" timeOffset="87352.27">13483 12298 0,'0'0'16,"0"-21"-1,-21 21-15,0 0 16,42 0 31,0 21-47,0 0 0</inkml:trace>
  <inkml:trace contextRef="#ctx0" brushRef="#br0" timeOffset="89136.13">13864 12446 0,'0'0'0,"0"21"0,0 22 15,0-22-15,0 0 16,-21 0-16,0 0 16,21 0-16,-21-21 0,21 22 15,0-1-15,0 0 0,-22-21 16,22 21-16,-21-21 15,21-21 17,0 0-17,0 0-15,21-1 0,1 1 0,-1 0 16,-21 0-16,21 0 0,0 0 16,0-1-16,0 1 0,1 0 0,-1 21 15,0 0-15,0 0 0,0 0 16,0 21-1,1 0-15,-1 1 0,-21-1 16,21 0-16,0 0 0,-21 0 0,21 0 16,0 1-16,1-1 15,-22 0-15,42-21 0,-21 21 0,0-21 16,0 0-16,22 21 0,-22-21 0,21 0 16,1 0-16,-22 0 0,21 0 15,0 0-15,1-21 0,-1 21 0,0-21 16,1 0-16,-22 0 0,21-1 0,1 22 15,-22-21-15,0 0 0,0-21 16,0 21-16,-21-1 0,0 1 0,0 0 16,0-21-16,0 21 0,-21-1 0,0 1 15,0 0-15,0 0 0,-1 21 16,1 0-16,0 0 0,0 0 0,0 0 16,-22 0-16,22 0 0,0 21 15,0 0-15,21 0 0,-21 22 0,21-22 16,-21 0-16,21 0 0,0 22 15,0-22-15,0 0 0,0 0 0,0 0 16,0 0-16,0 1 0,0-1 0,21 0 16,0-21-16,0 0 15,0 0-15,0 0 0,22 0 0,-22 0 16,0 0-16,21-21 0,-20-22 0,20 22 16,-21 0-16,21-21 0,-20-1 15,-1 1-15,21 0 0,-21-22 0,0 1 16,1-1-16,-1 1 0,-21-1 15,0 1-15,0-1 0,0 1 16,0 20-16,0 1 0,0 0 0,-21 21 16,21-22-16,-22 43 0,1-21 0,0 21 15,0 0-15,0 21 16,0 0-16,-1 1 0,1 20 0,21 0 16,0 22-16,0-1 0,0 1 0,0-1 15,0 1-15,0-1 0,0 1 16,0-1-16,0 1 0,0-22 0,21 22 15,1-22-15,-1 0 0,0 1 0,0-22 16,0 21-16,0-21 16,22 0-16,-22 1 0,21-22 0,-21 0 15,22 0-15,-1 0 0,0 0 0,1-22 0,-22 1 16,21 0-16,1 0 16,-1 0-16,-21 0 0,0-22 0,22 22 15,-22 0-15,-21-21 0,21 20 0,-21-20 16,0 21-16,0 0 0,0 0 15,0-1-15,-21 22 32,21 22-32,0-1 15,-21 0-15,21 0 0,0 0 0,0 0 16,0 1-16,0 20 0,0-21 0,0 0 16,0 0-16,21 1 0,-21-1 0,21 0 15,0-21-15,-21 21 16,21-21-16,0 0 0,1 0 0,-1 0 15,0 0-15,0 0 0,0 0 0,22 0 16,-22-21-16,0 0 0,0 21 16,0-21-16,0-1 0,1 1 0,-22-21 15,0 21-15,0 0 0,0-22 0,0 1 16,0 21-16,-22-22 0,1 1 16,0 21-16,0 0 0,0-22 0,0 43 15,-22-21-15,22 21 0,0 0 0,-21 0 16,20 0-16,1 21 0,-21 1 15,21-1-15,0 0 0,-1 0 16,22 21-16,0-20 0,0 20 0,0-21 16,0 0-16,0 22 0,0-22 0,22 0 15,-1-21-15,0 21 0,0 0 16,0-21-16,22 0 0,-22 0 0,0 0 16,21 0-16,-21 0 0,22 0 0,-1 0 15,-21-21-15,22 0 0,-22 0 16,21 21-16,-21-43 0,0 22 0,22 0 15,-22 0-15,0-21 0,0 20 16,0-20-16,1 21 0,-1-21 0,0 20 16,0 1-16,-21 0 0,0 0 15,0 42 1,0 0 0,-21 0-16,21 1 0,-21-1 15,21 21-15,-21-21 0,21 22 0,0-22 16,0 0-16,0 21 0,0-21 0,0 1 15,0-1-15,0 0 0,0 0 16,0 0-16,21-21 16,0 0-16,0 0 0,0-21 15,0 21-15,1-21 16,20 0-16,-21 0 0,0-1 16,-21 1-16,21 0 0,1 0 0,-1 0 15,-21 0-15,0-1 0,21 1 0,-21 0 16,21 0-16,-21 42 31,0 0-31,0 0 16,0 1-16,0-1 0,0 0 15,0 0-15,0 0 0,0 0 0,21-21 16,-21 22-16,21-1 0,1-21 0,-1 0 16,0 0-16,0 0 15,0 0-15,0 0 0,1 0 16,-1-21-16,0 21 0,0-22 0,0 1 15,0 0-15,-21 0 0,0 0 0,0-22 16,0 22-16,0-21 16,0 21-16,0 0 0,0-22 0,0 22 15,0 0-15,0 0 0,-21 0 0,21-1 16,-21 22-16,0 0 16,0-21-1,0 21-15,-1 0 16</inkml:trace>
  <inkml:trace contextRef="#ctx0" brushRef="#br0" timeOffset="89687.81">17484 11663 0,'0'0'0,"0"-21"0,0 0 0,0-1 16,-22 22-1,1 22 1,0-1-16,21 0 0,-21 0 16,0 21-16,0 1 0,-1 20 0,22-20 15,-21 20-15,0 1 0,0 20 16,0-20-16,0-1 0,-1 1 0,1-1 16,21-20-16,-21 20 0,0-21 0,0 1 15,21-1-15,0-21 0,0 22 16,0-22-16,0 0 0,0 0 0,21-42 31,0 0-31,0 0 16,0-1-16,1-20 0</inkml:trace>
  <inkml:trace contextRef="#ctx0" brushRef="#br0" timeOffset="89966.65">17716 11726 0,'0'0'0,"0"-21"0,22-21 15,-22 21-15,21 0 0,-21-1 16,21 22 0,-21 22-16,0-1 0,0 21 15,0 0-15,0 1 0,0-1 16,0 22-16,0-1 0,0 1 0,-21-1 16,21 1-16,-21-1 0,21 1 0,-22-22 15,22 21-15,-21-20 0,0-1 16,21 0-16,0 1 0,0-1 15,-21-21-15,21 0 0,0 1 0,0-1 16,-21-21-16,21 21 0,0-42 31,-21 0-31,-1-1 0,22 1 16,-21 0-16</inkml:trace>
  <inkml:trace contextRef="#ctx0" brushRef="#br0" timeOffset="90139.56">17124 12340 0,'-21'21'0,"42"-42"0,-64 42 0,43 1 16,22-22-1,-1 0-15,0 0 0,21 0 16,1 0-16,-1 0 0,0 0 0,1 0 16,-1 0-16,0-22 0,22 22 15,-22-21-15,0 21 0,1-21 0,-1 21 16,0-21-16,1 21 0</inkml:trace>
  <inkml:trace contextRef="#ctx0" brushRef="#br0" timeOffset="92027.58">18373 12234 0,'21'0'16,"-42"0"-16,42-21 0,0 0 0,-21 0 15,0 0-15,0 0 0,0-1 16,0 1-16,-21 21 0,0-21 0,-1 0 15,1 21-15,0 0 0,0-21 16,0 21-16,0 0 0,-1 0 0,1 21 16,0-21-16,0 21 0,-21 0 0,42 22 15,-22-22-15,1 21 0,21-21 16,-21 22-16,21-1 0,0 0 0,0-21 16,0 22-16,0-22 0,0 21 15,0-21-15,0 1 0,0-1 16,0 0-16,21-21 0,0 21 0,1-21 15,-1 0-15,0 0 0,0 0 0,0 0 16,0 0-16,1-21 0,-1 21 16,21-21-16,-21 0 0,0-1 0,1 1 15,20-21-15,-21 21 0,0-22 0,0 22 16,1-21-16,-1 0 0,-21-1 16,21 22-16,-21 0 0,0-21 15,0 20-15,0 1 0,0 42 31,-21 1-31,21-1 0,0 21 0,0-21 16,0 22-16,0-22 0,0 21 16,0-21-16,0 0 0,0 1 15,0 20-15,0-21 0,0 0 0,21-21 16,0 21-16,0-21 0,0 0 16,22 0-16,-22 0 0,0 0 15,21 0-15,1 0 0,-22-21 0,21 0 16,-21 0-16,22 0 0,-22 0 0,0-1 15,0 1-15,0-21 0,1 21 16,-22 0-16,0-22 0,0 22 0,0 0 16,0 0-16,-22 21 31,22 21-31,0 0 16,-21 0-16,21 0 0,0 22 0,-21-22 15,21 0-15,-21 0 0,21 0 0,0 1 16,0-1-16,0 0 0,0 0 15,-21 0-15,21 0 16,21-42 0,-21 0-1,21 0-15,0 0 0,0 0 0,-21-1 16,22 1-16,-1-21 0,0 21 0,-21 0 16,21-1-16,0 1 15,-21 0-15,0 0 0,21 0 0,1 21 16,-22 21-1,0 0-15,0 0 16,21 0-16,-21 1 0,0-1 0,21 0 16,-21 0-16,0 0 0,21 0 0,0 1 15,0-1-15,1 0 16,20 0-16,-21-21 0,21 21 0,-20-21 16,20 0-16,0 0 0,1 0 0,-1 0 15,0 0-15,1 0 0,-1 0 16,0 0-16,1 0 0,-22-21 15,21 0-15,0 21 0,-20-21 0,-1 0 16,0-1-16,0-20 0,-21 21 0,0-21 16,0-1-16,0 22 0,0-21 15,0-1-15,0 22 0,-21-21 0,0 21 16,21 0-16,-21-1 0,-1 1 0,1 21 16,0 0-16,0 0 0,0 0 15,0 0-15,-1 0 0,1 21 0,0 22 16,0-22-16,0 0 0,0 21 0,-1-20 15,22 20-15,0-21 0,-21 21 16,21 1-16,0-22 0,0 0 0,0 21 16,0-20-16,0-1 0,0 0 15,21-21-15,1 21 0,-1 0 16,0-21-16,0 0 0,0 0 0,0 0 16,1 0-16,-1 0 0,0 0 0,0-21 15,0 21-15,0-21 0,22-21 0,-22 20 16,0-20-16,0 0 0,0-1 15,-21 1-15,22 0 0,-1-22 0,0 1 16,-21 20-16,21-20 0,-21 21 16,21-22-16,-21 22 0,0-22 0,0 22 15,0 0-15,0-1 0,0 1 0,0 0 16,0 20-16,0 1 0,0 0 16,0 42-1,-21 22-15,0-22 16,21 21-16,-21 0 0,21 22 15,0-22-15,0 22 0,-21-1 0,21-20 16,0 20-16,0 1 0,0-1 0,0-21 16,0 22-16,0-22 0,0 1 15,0-22-15,0 21 0,0 0 0,21-20 16,-21-1-16,21 0 0,0 0 0,21-21 16,-20 0-16,-1 0 0,21 0 0,0 0 15,-20 0-15,20 0 0,0 0 16,1-21-16,-1 0 0,0 0 0,1-22 15,-1 22-15,0-21 16,-21-1-16,22-20 0,-22 21 0,21-22 16,-21 22-16,1-22 0,-22 1 0,21-1 15,0 22-15,0-22 0,-21 1 0,0 21 16,21-22-16,0 22 0,-21-1 16,0 22-16,0 0 0,0 0 0,0 0 15,0 42 1,0 0-16,-21 0 0,0 0 15,0 22-15,21-1 0,-21 0 0,0 22 16,-1-22-16,22 22 0,0-22 0,0 22 16,0-22-16,-21 21 0,21 1 15,0-22-15,0 1 0,0 20 0,0-21 16,0-20-16,0 20 0,0 0 16,0-21-16,0 1 0,21-1 15,-21 0-15,22 0 0,-1 0 0,0-21 16,0 0-16,0 0 0,22 0 0,-22 0 15,21 0-15,-21 0 0,22 0 0,-1-21 16,-21 21-16,21-21 0,1 0 16,-1-22-16,-21 22 0,22 0 15,-1-21-15,-21 21 0,0-22 0,0 22 16,-21-21-16,22-1 0,-22 1 0,0 0 16,0 21-16,0-22 0,0 22 0,-22 0 15,1 21-15,0 0 0,0 0 0,0 0 16,0 21-1,-1 0-15,22 0 0,0 22 0,-21-22 16,21 21-16,0 1 0,0-1 0,0-21 16,0 21-16,0-20 0,0 20 15,21-21-15,1 0 0,-22 0 0,21 1 16,0-1-16,0 0 0,0-21 0,22 0 16,-22 21-16,0-21 0,0 0 15,21 0-15,-20 0 0,-1 0 0,0-21 16,21 0-16,-21 0 0,1-1 15,-1 1-15,0 0 0</inkml:trace>
  <inkml:trace contextRef="#ctx0" brushRef="#br0" timeOffset="92735.67">22860 12086 0,'0'21'0,"0"-42"0,-21 42 0,21 1 16,21-22 15,0 0-31,21 0 0,-20 0 0,20 0 0,0 0 16,22 0-16,-1 0 15,1 0-15,-1 0 0,22 0 0,-22 0 16,22-22-16,0 22 0,-1 0 0,-20 0 16,21-21-16,-22 21 0,1 0 15,-1 0-15,1-21 0,-1 21 0,-21 0 16,1 0-16,-1 0 0,0-21 0,-20 21 15,-1 0-15,0 0 0,-21-21 47,-21 0-31,21-1-16,-21 22 0,21-21 16,-22 0-16</inkml:trace>
  <inkml:trace contextRef="#ctx0" brushRef="#br0" timeOffset="93223.39">23982 11621 0,'0'0'0,"-21"0"0,-1 0 0,1 0 16,21 21-1,0 0-15,0 0 16,0 0 0,21 0-16,1 1 0,-1-22 0,0 21 15,0 0-15,21 0 0,-20 0 0,20-21 16,0 21-16,-21 1 0,22-22 16,-1 21-16,0-21 0,1 0 0,-1 0 15,0 21-15,1-21 0,-1 0 0,-21 0 16,22 0-16,-1 0 0,-21 0 15,0 0-15,0 0 0,-21 21 32,-21 0-17,0-21-15,0 21 0,0 1 16,0-22-16,-22 21 0,22 0 0,-21 21 16,21-21-16,-1 1 0,-20 20 15,21-21-15,-21 21 0,20-20 0,-20 20 16,21-21-16,0 21 0,0-20 0,-22-1 15,43 0-15,-21 0 0,0 0 16,21 0-16,-21 1 0,21-1 16</inkml:trace>
  <inkml:trace contextRef="#ctx0" brushRef="#br0" timeOffset="107588.02">25887 11832 0,'0'0'0,"-21"-21"0,-1 0 0,22 0 0,-21 0 16,0-1-16,21 1 15,0 0-15,-21 21 16,21 21-1,0 0 1,21 1-16,-21 20 0,21 21 0,-21-20 16,21 41-16,1-20 0,-22 21 15,21-1-15,-21 1 0,0 0 0,0 20 16,0-20-16,0 0 0,0-1 0,0 1 16,0 0-16,0-1 0,0-20 15,0-1-15,0 1 0,-21-1 0,21-20 16,-22-1-16,1 0 0,21-20 0,0 20 15,0-21-15,-21 0 0,21 0 16,-21 1-16,21-44 16,0 1-1,0 0-15,0-21 0,0 21 0,0-22 16</inkml:trace>
  <inkml:trace contextRef="#ctx0" brushRef="#br0" timeOffset="107952.33">25612 12086 0,'0'0'0,"-22"-42"0,1 21 0,0-22 15,0 22-15,0-21 0,0 21 0,21-22 16,0 22-16,0 0 0,0-21 16,0 21-16,0-22 0,21 22 15,0 0-15,21 0 0,1-22 0,-1 22 16,0 0-16,1 0 0,20 0 15,1 0-15,-1 21 0,1 0 0,-1 0 16,1 0-16,-22 21 0,0 21 0,1-21 16,-1 22-16,-21-1 0,0 0 15,0 1-15,-21 20 0,0 1 0,0-22 16,0 21-16,-21-20 0,0-1 0,-21 0 16,21 1-16,-1-1 15,-20-21-15,21 22 0,-21-22 0,20 0 16,1-21-16,0 21 0,0-21 0,0 0 15,0 0-15,-1 0 0,22-21 16,0 0 0,0 0-16,0-1 0,0 1 15,0 0-15,0 0 0</inkml:trace>
  <inkml:trace contextRef="#ctx0" brushRef="#br0" timeOffset="109716.37">26987 11684 0,'0'0'0,"0"-21"0,-21 0 0,0 0 0,0-1 15,0 22-15,-22 0 0,22 0 16,0 0-16,-21 0 0,21 0 0,-1 22 15,-20-1-15,21 0 0,-21 21 0,20-21 16,1 22-16,0-1 0,0 0 16,0 1-16,0 20 0,21-20 0,0-1 15,0 0-15,0-21 0,0 22 16,0-22-16,0 21 0,0-21 16,21 1-16,0-22 0,0 21 0,0-21 15,0 0-15,1 0 0,-1 0 16,0 0-16,21-21 0,-21 21 0,1-22 15,-1 1-15,0-21 0,21 21 0,-21 0 16,1-22-16,-1 1 0,0 0 16,-21 20-16,21-20 0,0 0 0,-21 21 15,21-1-15,-21-20 0,0 21 16,0 0-16,0 42 31,0 0-15,0 0-16,0 22 0,0-22 15,0 21-15,0 0 0,-21-20 0,21 20 16,0 0-16,0-21 0,0 22 0,0-22 16,0 21-16,0-21 0,0 1 15,0-1-15,21 0 0,1-21 16,-1 0-16,0 0 0,0 0 16,0 0-16,0 0 0,22-21 15,-22 0-15,0-1 0,0-20 0,0 21 16,22-21-16,-22 20 0,0-20 15,0 0-15,0-1 0,1 22 0,-22-21 16,0 21-16,21 0 0,-21-1 16,0 1-16,0 0 0,-21 21 31,21 21-15,0 0-16,0 1 0,0-1 15,0 0-15,0 0 0,0 0 16,0 0-16,0 1 0,21 20 0,0-21 15,0 0-15,-21 0 0,21 1 16,0-1-16,1 0 0,-22 0 0,21 0 16,0-21-16,0 21 0,0 1 15,0-22-15,1 0 0,-1 0 16,0 0-16,21 0 0,-21 0 16,1-22-16,-1 1 0,21 21 0,-21-21 15,0 0-15,22 0 0,-22-22 16,0 22-16,0 0 0,0-21 0,1-1 15,-1 22-15,-21 0 0,0-21 16,0 21-16,0-1 0,0 1 0,0 0 16,0 0-16,-21 21 15,-1 0-15,1 0 16,0 0-16,0 0 0,21 21 16,-21-21-16,0 21 0,21 0 0,-22 22 0,22-22 15,0 0-15,0 21 0,0-20 16,0-1-16,0 21 0,0-21 15,0 0-15,22 1 0,-1-1 0,0 0 16,0 0-16,0 0 0,0-21 16,22 0-16,-22 0 0,21 0 0,-21 0 15,22 0-15,-22 0 0,21-21 0,1 21 16,-1-21-16,-21 0 0,21 0 16,-20-22-16,-1 22 0,0 0 0,0-21 15,0 20-15,-21-20 0,0 21 16,0 0-16,0-22 0,0 22 0,0 0 15,0 0 1,-21 42 0,21 0-16,0 0 15,0 22-15,-21-22 0,21 21 0,-21-21 16,21 22-16,0-1 0,0-21 16,0 0-16,0 22 0,0-22 0,-21 0 15,21 0-15,0 0 0,0 1 16,0-44 15,21 1-31,-21 0 0,0 0 16,21 0-16,0-22 0,-21 22 0,21-21 15,-21 0-15,21-1 0,1 22 16,-1-21-16,0-1 0,0 22 16,0 0-16,0 0 0,1 0 0,-1 21 15,0 0-15,0 0 0,0 21 31,-21 0-31,0 21 0,21-20 0,-21 20 16,0-21-16,0 21 0,0 1 0,0-22 16,22 21-16,-1-21 0,-21 1 15,21 20-15,0-21 0,0-21 0,0 21 16,1 0-16,-1-21 0,0 0 16,21 0-16,-21 0 0,1 0 0,20 0 15,-21 0-15,0-21 0,22 0 16,-22 0-16,0-21 0,0 20 15,0-20-15,0 0 0,1-1 0,-1 1 16,0 0-16,0-22 0,-21 22 0,0 0 16,21-22-16,-21 22 0,21-22 15,-21 22-15,0-22 0,0 22 0,22 0 16,-22 21-16,0-22 0,0 22 0,0 0 16,0 0-16,0 42 15,-22 0 1,22 0-16,-21 22 0,21-22 15,-21 21-15,21 0 0,0 1 0,0 20 16,0-20-16,0-1 0,-21 0 16,21 22-16,0-22 0,0 0 15,0 22-15,0-22 0,0 1 0,0-1 16,0-21-16,0 21 0,0-20 0,0-1 16,21 21-16,0-21 15,0 0-15,1-21 0,-1 0 16,0 0-16,0 0 15,0 0-15,0-21 0,1 0 0,-1 0 16,-21 0-16,21 0 0,0-22 0,0 22 16,0 0-16,-21-21 0,0 20 15,22-20-15,-22 21 0,0-21 16,0 20-16,0 1 0</inkml:trace>
  <inkml:trace contextRef="#ctx0" brushRef="#br0" timeOffset="110051.06">29210 11642 0,'0'0'15,"0"21"-15,21-21 32,0 0-32,0 0 0,1 0 15,20 0-15,0 0 0,-21-21 16,22 21-16,-22 0 0,21-21 0,1 21 15,-22-22-15,21 22 0,-21 0 16,22-21-16,-22 21 0,0 0 0,0 0 16,-21-21-16,21 21 0,-21-21 62,-21 21-15</inkml:trace>
  <inkml:trace contextRef="#ctx0" brushRef="#br0" timeOffset="115833.71">12340 14859 0,'21'-21'31,"-21"0"-15,21 21-16,-21-21 0,0-1 0,22 1 15,-22 0-15,21 0 0,-21 0 0,21 0 16,-21-22-16,0 22 0,0-21 15,0 21-15,0-1 0,0-20 0,0 21 16,-21-21-16,-22 20 0,22 1 0,-21 0 16,21 21-16,-22-21 0,-20 21 15,21 0-15,-1 0 0,-20 21 0,20-21 16,1 42-16,0-20 0,-1-1 16,1 21-16,0 0 0,21 1 0,-1-1 15,1 0-15,0 1 0,21-22 16,0 21-16,0 1 0,0-22 15,0 21-15,21-21 0,0 0 0,22 1 16,-22-22-16,21 0 0,1 0 0,-1 0 16,0 0-16,1 0 0,-1 0 15,21-22-15,-20 1 0,-1 0 0,0 0 16,1-21-16,-1 20 0,-21 1 16,22 0-16,-22-21 0,0 21 0,0-1 15,-21 1-15,0 0 0,21 0 0,-21 0 16,0 42 15,0 21-31,-21-21 16,21 22-16,0-22 0,0 42 15,0-20-15,0-1 0,0 22 0,0-1 16,21 22-16,0-1 0,-21 1 0,22 0 16,-1-1-16,0 1 0,-21 0 15,21 21-15,0-22 0,0 22 0,1 0 16,-22 0-16,0 0 0,21-1 0,-21 1 15,0 0-15,0 0 0,0-21 16,0-1-16,0 1 0,0 0 0,-21-1 16,-1-20-16,22-22 0,-21 22 0,0-22 15,0-21-15,0 0 16,-22 0-16,22 1 0,-21-22 0,0 0 16,-22 0-16,1-22 0,20 1 0,-20-21 15,-1 0-15,1-1 0,-1-20 16,1-22-16,20 22 0,1-22 0,0 0 15,21 1-15,-1-1 0,22 0 16,0 1-16,0-1 0,0 0 0,22 1 16,20-1-16,0 0 0,1 1 0,20-1 15,1 0-15,-1 1 0,1-1 16,20 0-16,-20-21 0,20 22 0,-20-1 16,21 0-16,-22 1 0,1 20 15,-22-20-15,0 20 0,1 1 16,-1 20-16,-21-20 0,0 20 0,-21 22 15,0-21-15,0 21 0,0-22 0,0 22 16,-21 0-16,0 21 16,0 0-16,0 0 0,-1 0 0,22 21 15,-21-21-15,0 21 0,21 22 16,0-22-16,0 21 0,0-21 0,0 22 16,0-1-16,0 0 0,0-20 15,0 20-15,0-21 0,21 21 0,0-20 16,1-1-16,-1 0 0,0-21 0,21 21 15,-21-21-15,1 0 16,20 0-16,0 0 0,-21 0 0,22 0 16,-1-21-16,-21 0 0,22 0 0,-1-1 15,-21 1-15,21-21 0,-20 21 16,20-22-16,-21 22 0,0-21 0,22 0 16,-22-22-16,-21 22 0,21-1 0,0-62 15,-21 62-15,0 1 16,0-22-16,0 43 0,0-21 0,0 0 15,0 20-15,0 1 0,0 0 0,0 42 32,0 0-17,0 1-15,0 20 0,0 0 0,0 1 0,-21-1 16,21 21-16,0 1 16,-21-1-16,21-20 0,0 20 0,0 1 15,0-22-15,-21 22 0,21-22 0,0 0 16,0-21-16,0 22 0,0-22 15,0 0-15,21 0 0,0-21 16,0 0-16,0 0 16,-21-21-16,21 21 0,-21-21 15,0 0-15,0 0 0,0-22 0</inkml:trace>
  <inkml:trace contextRef="#ctx0" brushRef="#br0" timeOffset="116045.1">13335 14542 0,'-21'0'16,"21"21"-1,21-21 1,0 0 0,0-21-16,0-1 0,22 22 15,-22-21-15,21 21 0,-21-21 0,1 0 16,-1 21-16,21-21 0,-21 21 0,0-21 15,1-1-15,-1 22 16,0 0-16</inkml:trace>
  <inkml:trace contextRef="#ctx0" brushRef="#br0" timeOffset="118680.63">14160 14245 0,'0'0'0,"0"21"16,0 22 0,0-22-16,0 0 0,0 21 15,0 1-15,0-1 0,0 0 0,0 1 16,-21-1-16,21 22 0,0-22 16,-21 0-16,0 1 0,0-1 15,21 0-15,-21 1 0,21-1 0,-22-21 16,22 0-16,-21 0 0,21 1 0,0-44 31,21 1-15,1 0-16,-22-21 0,21 21 0,0-22 15,0 22-15,0-21 0,-21-1 16,21 1-16,1 0 0,-1-1 0,0 22 16,-21 0-16,21 0 0,0 0 15,0 21-15,1 21 0,-1-21 16,-21 21-16,21 21 0,-21-20 15,21-1-15,-21 21 0,21-21 0,0 22 16,-21-22-16,22 21 0,-1-21 16,-21 0-16,21 1 0,0-1 0,-21 0 15,21 0-15,0-21 0,1 0 0,-1 0 16,0 0-16,0 0 0,0 0 16,0 0-16,1-21 0,-1 0 0,0 0 15,0-1-15,21-20 0,-20 0 0,-1-1 16,0 1-16,0 0 0,0-22 15,0 1-15,1-1 0,-22 1 16,21-1-16,-21 22 0,0-22 0,0 1 16,0 21-16,0-1 0,0 22 15,0-21-15,0 21 0,-21 21 32,21 21-32,-22 0 0,22 0 0,-21 21 15,21 1-15,0-1 0,0 22 0,0-22 16,0 21-16,0 1 0,0-1 15,-21 1-15,21-22 0,0 22 0,0-22 16,0 0-16,0 1 0,21-1 0,0-21 16,-21 22-16,22-22 0,-1 0 15,0-21-15,0 21 0,0-21 0,22 0 16,-22 0-16,0 0 0,21-21 16,-21 21-16,1-21 0,20 0 15,0-22-15,-21 22 0,22-21 0,-22 21 16,0-22-16,0 1 0,0 0 15,1-1-15,-1 22 0,-21 0 0,0-21 16,0 20-16,0 44 31,-21-1-31,21 0 16,-22 0-16,22 0 0,0 0 0,0 1 16,0 20-16,0-21 0,0 0 15,0 0-15,0 1 0,22-1 0,-1-21 16,0 21-16,-21 0 0,21-21 15,0 0-15,0 0 0,1 0 16,-1 0-16,0 0 0,0 0 16,0-21-16,0 21 0,1-21 0,-1 0 15,0-1-15,0 1 0,0-21 0,-21 21 16,21 0-16,1-1 0,-22 1 16,21 0-16,-21 0 0,0 42 31,0 0-31,0 0 15,-21 1-15,21-1 0,0 0 0,0 0 16,-22 21-16,22-20 0,0-1 16,-21-21-16,21 21 0,0 0 15,0 0-15,0-42 32,0 0-32,21 0 15,1 0-15,-22-1 0,21 1 16,0-21-16,0 21 0,0 0 0,0-1 15,-21 1-15,22 0 0,-1 21 16,0 0-16,0 21 16,-21 0-16,21 1 0,-21-1 15,21 0-15,-21 0 16,22 0-16,-1 0 0,-21 1 16,21-1-16,0-21 0,0 21 0,0 0 15,1-21-15,-1 0 0,0 0 16,0 0-16,0 0 0,0 0 0,22 0 15,-22 0-15,0 0 0,21-21 0,-20 21 16,-1-21-16,21 0 0,-21-1 16,0-20-16,1 21 0,-1 0 15,-21-22-15,0 1 0,0 21 0,0-21 0,0-1 16,0 22-16,0-21 0,0 21 16,0-1-16,0 1 0,-21 0 15,-1 21-15,1 0 0,0 0 0,0 0 0,0 0 16,0 0-16,-1 21 0,1 0 15,0 1-15,0 20 0,0-21 16,0 21-16,-1 1 0,22-1 16,-21 0-16,0-20 0,21 20 0,0 0 0,0-21 15,0 22-15,0-22 0,0 0 16,0 0-16,0 0 0,21-21 16,0 22-16,1-22 0,-1 0 0,21 0 15,-21 0-15,0-22 0,22 1 16,-22 0-16,0 0 0,21 0 15,-20-22-15,-1 1 0,0 21 0,0-21 16,-21-1-16,0-20 0,21 20 16,-21 1-16,0-21 0,0 20 0,0-20 15,0 20-15,0-20 0,0 21 0,0-1 16,0 1-16,0 0 0,0 20 16,0-20-16,0 21 0,0 0 15,0 42 1,0 0-16,-21 0 15,21 22-15,0-1 0,0 0 0,0 22 16,0-22-16,0 22 0,0-1 0,0-21 16,0 22-16,0-22 0,0 22 0,21-22 15,-21 0-15,21 1 0,1-22 16,-22 0-16,21 0 0,0 0 16,0 1-16,0-1 0,0-21 0,1 0 15,-1 0-15,0 0 0,0 0 16,0-21-16,22-1 0,-22 1 0,0 0 15,21-21-15,-21 21 0,22-22 16,-22 1-16,0 21 0,0 0 16,0-1-16,-21 1 0,0 0 0,22 0 15,-1 21 1,-21 21 0,0 0-1,0 22-15,0-22 0,0 0 0,0 0 0,0 0 16,0 0-16,0 1 0,0-1 15,0 0-15,21 0 0,-21 0 16,0 0-16,21-21 0,0 22 16,0-22-16,1 0 0,-1 0 15,0-22-15,0 1 16,0 0-16,0 0 0,1 0 0,-1 0 16,0-22-16,0 22 0,-21-21 15,0-1-15,0 1 0,0 0 0,0-1 16,0 1-16,0 21 0,0-21 15,0 20-15,-21-20 0,0 21 0,0 21 16,-1-21-16,1 21 0,0 0 0,0 0 16,0 0-16,21 21 0,-21-21 15,-1 21-15,1 21 0,21-20 0,0 20 16,0-21-16,0 21 0,0 1 0,0-22 16,0 21-16,0 1 0,0-22 15,0 0-15,0 0 0,0 21 0,21-42 16,1 22-16,-1-1 0,0-21 0,21 0 15,-21 0-15,1 0 16,-1 0-16,0 0 0,21 0 0,-21-21 16,1-1-16,20 1 0,-21 0 0,0-21 15,0 21-15,1-1 16,-1-20-16,0 21 0,0-21 0,0 20 16,-21-20-16,0 21 0,21 21 15,-21-21-15,0 42 16,0 0-1,0 0-15,0 0 0,0 1 0,0-1 16,0 0-16,-21 21 0,21-21 0,0 1 16,0 20-16,0-21 0,0 0 15,0 0-15,0 1 0,0-1 16,0 0-16,21-21 31,1 0-31,-1-21 0,0 0 16,0-1-16,0-20 0,0 21 15,1 0-15,-22 0 0,21-22 16,-21 22-16,21 0 0,0 0 16,-21 42-1,0 0 1,0 0-16,0 0 0,0 1 16,0-1-16,0 0 0,21 0 0,-21 0 15,21 0-15,-21 1 0,0-1 0,22 0 16,-1-21-16,0 0 15,0 0-15,0 0 16,0 0-16,1-21 0,-1 0 0,0 21 16,0-22-16,0-20 15,0 21-15,1 0 0,-22-43 16,21 22-16,-21 21 0,0-22 0,0 1 16,0 21-16,0 0 0,0 0 0,0-1 15,0 1-15,0 0 0,0 0 16,-21 21-1,-1 0-15,22-21 0,-21 21 16,0 0-16,0 0 0,-21 0 16</inkml:trace>
  <inkml:trace contextRef="#ctx0" brushRef="#br0" timeOffset="118948.08">15748 14118 0,'0'0'0,"-21"0"16,0 0-16,42 0 47</inkml:trace>
  <inkml:trace contextRef="#ctx0" brushRef="#br0" timeOffset="119592.23">19156 13610 0,'0'0'0,"-21"0"0,-1 0 16,1 21-16,0 1 0,0-1 15,21 0-15,-21 21 0,0 1 0,-1-1 16,22 21-16,-21 1 0,0-22 16,21 22-16,-21-1 0,21 22 0,0-22 15,-21 1-15,21-1 0,-21 1 0,21-1 16,-22 1-16,22-22 0,0 1 15,0-1-15,0 0 0,0-21 16,0 22-16,0-22 0,0 0 16,0-42-1,22 0-15,-1 0 16,0-1-16,0-20 0</inkml:trace>
  <inkml:trace contextRef="#ctx0" brushRef="#br0" timeOffset="119849.08">19473 13758 0,'0'0'0,"21"-42"0,-21 21 0,0 0 0,0 42 31,0 0-31,0 21 0,0 1 0,0-1 16,0 22-16,0-1 0,0 1 0,0-1 15,0 1-15,0-1 0,0 1 16,-21-1-16,0 1 0,21-1 0,-21 1 15,21-22-15,-21 0 0,0 1 0,21-22 16,-22 21-16,22-21 0,0 0 16,0 1-16,-21-22 0,0 0 15,0-22 1,0 1-16,0 21 16</inkml:trace>
  <inkml:trace contextRef="#ctx0" brushRef="#br0" timeOffset="120023.98">18838 14499 0,'21'0'16,"1"0"-1,-1 0-15,21-21 16,-21 21-16,22-21 0,-1 21 0,0-21 16,1 21-16,20-21 0,1 21 0,-22-22 15,21 1-15,-20 21 0,-1-21 16,0 0-16,1 21 0,-1-21 0,0 21 15</inkml:trace>
  <inkml:trace contextRef="#ctx0" brushRef="#br0" timeOffset="122198.16">20066 14351 0,'0'0'0,"0"-21"0,0 0 0,0 0 15,0-1-15,0 1 16,0 0-16,-21 0 0,0 21 0,-1-21 16,1 0-16,0 21 0,0 0 15,0 0-15,0 0 16,-1 0-16,1 0 0,0 21 0,0 0 16,21 0-16,-21 21 0,21-20 0,-21 20 15,21 0-15,0 1 0,0-1 16,0-21-16,0 21 0,0-20 0,0-1 15,21 0-15,0 0 0,-21 0 0,21 0 16,0-21-16,0 0 0,1 0 16,-1 0-16,0 0 0,0 0 0,0-21 15,22 21-15,-22-21 0,0 0 0,0 0 16,0-22-16,22 22 0,-22-21 16,0 21-16,-21-22 0,21 1 0,-21 21 15,21-21-15,-21 20 0,0 1 0,0 0 16,0 42 15,-21 0-31,21 1 0,-21-1 0,21 0 16,0 21-16,0-21 0,0 1 15,0 20-15,0-21 0,0 0 0,0 22 16,0-22-16,21 0 0,0-21 0,0 21 16,1-21-16,-1 0 15,0 0-15,21 0 0,-21 0 0,22 0 16,-22 0-16,21-21 0,1 0 0,-22 0 15,21-1-15,-21-20 16,22 21-16,-22-21 0,0 20 0,-21-20 16,21 21-16,-21 0 0,21 0 0,-21-1 15,0 1-15,0 0 0,0 42 32,-21-21-32,0 21 0,21 1 0,-21-1 15,0 21-15,21-21 0,-22 0 16,22 1-16,0 20 0,0-21 0,-21 0 15,21 0-15,-21-21 0,21 22 0,21-22 47,0-22-47,1 1 16,-22 0-16,21 0 0,0 0 0,0-22 16,0 22-16,-21 0 0,21 0 15,1 0-15,-1 0 0,-21-1 0,21 22 16,0 0-1,-21 22-15,0-1 0,21 0 16,-21 0-16,0 0 0,0 0 0,0 1 16,21-1-16,-21 21 0,0-21 15,0 0-15,22 1 0,-1-1 16,0-21-16,0 21 0,0-21 0,0 0 16,1 0-16,-1 0 15,0 0-15,21 0 0,-21 0 0,1 0 16,20 0-16,-21 0 0,0 0 0,22 0 15,-22-21-15,0 0 0,21 21 16,-21-22-16,1 1 0,-1 0 0,0 0 16,0 0-16,-21-22 0,0 22 0,21 0 15,-21-21-15,0 21 0,0-1 16,0 1-16,0-21 0,0 21 0,0 0 16,-21-1-16,0 22 15,0 0-15,0 0 16,-1 0-16,1 22 0,0-1 0,0 0 15,21 0-15,-21 0 0,0 22 16,-1-1-16,1-21 0,21 21 0,0-20 16,-21 20-16,21-21 0,-21 21 15,21-20-15,0-1 0,0 0 0,0 0 16,0 0-16,0 0 0,21-21 0,0 0 16,0 0-16,1 0 15,-1 0-15,0 0 0,21-21 0,-21 0 16,1 0-16,-1 0 0,0 0 0,0-22 15,0 1-15,0 21 0,1-43 16,-1 22-16,0-43 0,-21 22 16,21 20-16,-21 1 0,21-21 0,-21-1 15,21 22-15,-21-1 16,0-20-16,0 42 0,0-22 0,0 22 16,0 0-16,0 0 0,-21 42 15,0 0 1,0 22-16,21-1 0,0 0 0,0 1 15,-21-1-15,21 21 0,0-20 16,0-1-16,0 0 0,0 22 0,0-22 16,0 1-16,0-1 0,0 0 0,0 1 15,21-1-15,-21-21 0,21 21 16,0-20-16,0-1 0,1 0 16,-1 0-16,0-21 0,0 0 15,0 0-15,22 0 0,-22 0 0,0 0 16,0-21-16,21 0 0,-20-22 15,-1 22-15,0-21 0,0 0 0,0-1 16,0 1-16,1 0 0,-1-1 16,-21-20-16,21 20 0,-21 1 0,0 0 15,0-22-15,0 22 0,21 0 0,-21-1 16,0 22-16,0-21 0,0-1 0,0 22 16,0 0-16,0-21 0,0 21 15,0 42 16,0 21-31,0-21 0,0 22 16,0-1-16,0 0 0,-21 1 0,21-1 16,0 0-16,-21 1 0,21-1 0,0 0 15,0 1-15,0 20 0,0-21 16,0 1-16,0-22 0,0 21 0,0 1 16,0-1-16,0-21 0,0 0 15,0 0-15,0 1 0,21-1 0,0 0 16,0-21-16,-21 21 0,21-21 15,1 0-15,-1 0 0,0 0 16,0 0-16,0-21 0,0 0 0,1 21 16,-1-21-16,0-1 0,21 1 0,-21 0 15,1-21-15,-1 21 0,0-22 16,-21 22-16,0-21 0,21 21 16,-21-22-16,0 22 0,0 0 0,0 0 15,0 0-15,0-1 0,0 1 16,-21 21-16,0 0 15,0 0-15,21 21 0,0 1 16,-22-22-16,1 21 0,21 0 0,0 21 16,0-21-16,0 1 0,0 20 15,0-21-15,0 0 0,0 22 0,0-22 16,0 0-16,0 0 0,21 0 0,1 0 16,-22 1-16,21-22 15,0 21-15,0-21 0,0 0 0,0 0 16,1 0-16,-1 0 0,0 0 0,21 0 15,-21 0-15,22-21 0,-22-1 16,21 1-16,1 0 0,-22-21 0,63-22 16,-62 43-16,-1-21 0,0-1 15,0 22-15,0-21 0,0 21 16,-21 0-16,22-1 0,-22 1 16,-22 21-1,1 0-15,0 0 0,0 21 16,0-21-16,21 22 0,0-1 0,0 0 15,0 0-15,0 0 0,0 22 16,0-22-16,21 0 0,0 0 0,0 0 16,-21 0-16,21 1 0,-21-1 15,22 0-15,-22 21 0,0-21 16,0 1-16,0-1 0,0 0 16,-22 0-16,1-21 15,0 0-15,0 0 0,0 21 0,0-21 16,-1 0-16,1 0 0,0 0 0,0 0 15,21-21 1,0 0-16,0 0 16,21 0-16,0-1 0,0 1 15,1 0-15</inkml:trace>
  <inkml:trace contextRef="#ctx0" brushRef="#br0" timeOffset="122775.83">23643 14245 0,'0'0'0,"-21"0"0,21 21 16,21 1-1,0-22 1,0 0-16,22 0 0,-22 21 0,21-21 15,1 0-15,-22 0 0,21 0 16,0 0-16,-20 0 0,20 0 0,-21 0 16,21 0-16,1 0 0,-22 0 0,0 0 15,21 0-15,1 0 0,-22 0 16,0-21-16,21-1 0,-20 22 0,-1-21 16,0 21-16,0-21 0,0 0 0,0 0 15,-21 0-15,0-1 0,0 1 16,-21 0-16,0 21 15,0-21-15,-21 21 0,20-21 0,1 21 16,-21 0-16,21 0 0,0 0 16,-22 0-16,22 0 0,0 0 15,0 0-15,42 0 32,0 21-17,0-21-15,0 0 0,1 0 16,-1 0-16,0 0 0,0 21 0,-21 0 15,21-21-15,-21 21 16,21 1-16,-21-1 0,0 0 0,0 0 16,0 0-16,-21 0 0,0 1 15,0 20-15,0-21 0,0 21 0,-1-20 16,-20 20-16,21-21 0,0 21 16,-22-20-16,22 20 0,0-21 0,0 0 15,0 0-15,21 1 0</inkml:trace>
  <inkml:trace contextRef="#ctx0" brushRef="#br0" timeOffset="123332.48">25887 13949 0,'0'0'16,"0"-21"-16,0 0 0,-21-1 0,-1 1 0,22 0 16,-21 0-16,21 0 15,-21 21-15,21 42 16,0-21-1,0 22-15,0-1 0,21 21 16,0-20-16,-21 20 0,0 22 0,22-22 16,-22 22-16,0-21 0,0 20 15,0 1-15,0-22 0,0 22 16,0 0-16,0-1 0,-22 1 0,1-21 16,0 20-16,21 1 0,-21-22 0,0 1 15,0-1-15,-1 1 0,22-1 16,0-20-16,-21-1 0,21-21 0,-21 22 15,21-22-15,0 0 0,0-42 32,0 0-32,0-1 0,0-20 15,0 0-15,0-1 0,0-20 0</inkml:trace>
  <inkml:trace contextRef="#ctx0" brushRef="#br0" timeOffset="123635.3">25739 14182 0,'0'0'16,"0"-43"-16,0 1 0,-22 21 0,22-21 0,0 20 16,0-20-16,0 21 0,0 0 15,0 0-15,22-22 0,20 22 0,-21 0 16,21 0-16,1-22 0,-1 43 0,0-21 16,-20 0-16,20 21 0,0 0 15,1 21-15,-22 0 0,0 1 0,0-1 16,-21 21-16,0 0 0,0 1 15,0-1-15,0 0 0,-21 1 16,0-1-16,0 0 0,-1 1 0,-20-22 16,21 21-16,0-21 0,0 1 15,-1 20-15,1-42 0,21 21 0,0 0 16,0-42 15,21 0-31,1 0 0,20 0 0,-21-1 16,0 1-16</inkml:trace>
  <inkml:trace contextRef="#ctx0" brushRef="#br0" timeOffset="125135.83">26903 13758 0,'0'0'0,"-43"0"0,22 0 16,-21 0-16,21 22 0,-22-1 0,1 0 15,0 0-15,-1 21 0,22-20 0,-21 20 16,21-21-16,0 21 0,-1 1 16,22-1-16,0-21 0,0 22 0,0-22 15,0 21-15,0-21 0,0 0 0,0 1 16,0-1-16,22 0 0,-1-21 16,0 0-16,0 0 15,0 0-15,22 0 0,-22 0 0,0-21 16,0 21-16,0-21 0,0-22 15,22 22-15,-22 0 0,0-21 0,-21 20 16,21-20-16,0 0 0,1 21 16,-22-22-16,0 1 0,0 21 0,21 0 15,-21-1-15,0 1 0,0 42 32,0 1-32,0-1 0,0 0 15,0 0-15,0 21 0,0-20 0,0-1 16,0 21-16,21-21 0,-21 0 15,21 1-15,-21-1 0,21 0 16,0 0-16,-21 0 0,22-21 0,-1 21 16,0-21-16,0 0 0,0 0 15,0 0-15,1 0 0,20 0 0,-21-21 16,0 21-16,22-21 0,-22 0 0,0 0 16,0 0-16,21-1 0,-20-20 15,-1 21-15,0-21 0,0 20 0,0-20 16,0 21-16,-21 0 0,22 0 15,-22-1-15,21 22 0,-21 22 16,0-1 0,0 21-16,0-21 15,0 0-15,0 1 0,0-1 16,0 0-16,0 0 0,0 0 0,0 0 16,0 1-16,0-1 0,21-21 15,0 21-15,-21 0 0,21-21 0,0 0 16,1 0-16,-1 0 0,0 0 0,0 0 15,0 0-15,0 0 0,22 0 16,-22 0-16,21-21 0,-21 0 0,22 0 16,-22-1-16,21 1 0,-21 0 0,1 0 15,-1-21-15,0 20 0,0-20 16,-21 21-16,0-21 0,0 20 16,0 1-16,0 0 0,-21 21 0,0 0 15,0 0-15,-1 0 0,1 0 16,0 0-16,-21 0 0,21 21 0,-1 0 15,1 1-15,0-1 0,21 21 0,0-21 16,0 0-16,0 1 0,0 20 16,0-21-16,21 0 0,0-21 0,1 21 15,-1 1-15,21-1 0,-21-21 16,22 0-16,-1 0 0,0 0 0,-21 0 16,22 0-16,-1 0 0,0 0 0,1-21 15,-1-1-15,-21 1 0,22 0 16,-22 0-16,21 0 0,-21 0 15,0-1-15,-21-20 0,0 21 0,0 0 16,0 0-16,0-1 0,0 44 31,0-1-31,-21 0 0,21 0 16,-21 0-16,21 0 0,0 1 16,-21-1-16,21 0 0,0 0 0,0 0 15,0 0-15,0 1 0,0-44 47,21 1-47,0 0 16,-21 0-1,21-21-15,1 20 0,-22 1 0,21-21 16,0 21-16,-21 0 0,0-1 0,21 1 16,-21 0-16,21 21 0,0 21 15,-21 0 1,22-21-16,-22 22 0,0-1 15,0 21-15,21-21 0,-21 0 0,21 1 16,-21-1-16,21 0 0,0-21 0,-21 21 16,21 0-16,1-21 0,-22 21 15,21-21-15,0 0 0,0 0 0,0 0 16,0 0-16,1 0 0,-1 0 0,21 0 16,-21 0-16,0-21 15,22 0-15,-22 0 0,0 0 0,0 0 16,0-22-16,1 1 0,-1-43 15,-21 22-15,21-1 0,-21 1 16,21-1-16,-21 1 0,0-1 0,0 22 16,0-22-16,0 22 0,21 0 15,-21-1-15,0 22 0,0 0 0,-21 21 32,21 21-32,0 22 0,-21-22 15,0 21-15,21 0 0,0 22 0,-21-1 16,21-20-16,0 20 0,0 1 0,0-22 15,0 22-15,0-22 0,0 0 16,0 1-16,21-1 0,-21 0 16,21-21-16,0 1 0,-21-1 0,21 0 15,0-21-15,1 21 16,-1-21-16,0 0 0,0 0 16,-21-21-16,21 0 0,0 0 15,-21-1-15,22 1 0,-22 0 0,0-21 16,0 21-16</inkml:trace>
  <inkml:trace contextRef="#ctx0" brushRef="#br0" timeOffset="125319.73">28702 13589 0,'-21'0'0,"42"0"0,-42 21 15,0-21-15,21 21 0,21-21 16,0 0-16,21 0 15,-21 0-15,22 0 0,-1 0 0,22 0 16,-22 0-16,21 0 0,1 0 16,-1-21-16,1 21 0,-1-21 0,1 0 15</inkml:trace>
  <inkml:trace contextRef="#ctx0" brushRef="#br0" timeOffset="126000.47">30819 13187 0,'0'-21'0,"0"0"16,0-1-16,0 1 0,-22 21 15,1-21-15,0 21 0,0 0 16,-21 0-16,20 0 0,-20 21 0,0 0 15,-1 1-15,1-1 16,0 21-16,-1-21 0,1 22 0,21-22 16,-21 21-16,20-21 0,1 22 0,21-22 15,0 21-15,0 0 0,0-20 16,0-1-16,21 21 0,1-21 0,20 0 16,-21 1-16,21-22 0,1 21 15,-1-21-15,0 0 0,1 0 0,-1 0 16,0 0-16,1 0 0,-22 0 15,0 0-15,0 0 0,-21-21 16,-21 21-16,0 0 0,0 0 16,0 0-16,-22 0 0,1 0 15,21 21-15,-22-21 0,1 21 16,0 0-16,-1-21 0,1 21 0,21 0 16,0 1-16,-22-1 0,43 0 15,0 0-15,-21-21 0,21 21 0,0 0 16,21 1-16,1-22 15,-1 0-15,0 0 0,21 0 0,1 0 16,-1 0-16,0 0 0,1-22 16,-1 1-16,0 0 0,1 0 0,-1 0 15,0 0-15,-21-1 0,1 22 0,-1-21 16,-21 42 15,-21 1-31,-1 20 0,1-21 16,0 21-16,0 1 0,0-1 0,0 0 15,-1 1-15,1-22 0,21 21 0,-21 1 16,21-22-16,0 0 0,0 21 16,0-21-16,0 1 0,0-1 15,0 0 1,0-42 0,-21 0-1</inkml:trace>
  <inkml:trace contextRef="#ctx0" brushRef="#br0" timeOffset="127024.13">28109 15431 0,'0'0'0,"0"-22"0,0 1 16,0-21-16,0 21 0,0 0 0,0-1 16,-21 1-16,0 21 0,0-21 15,0 21-15,-1 0 0,1 0 16,0 21-16,-21 0 0,21 22 16,-1-22-16,1 21 0,0 1 15,0-1-15,0 21 0,0-20 0,21-1 16,0 0-16,0 1 0,0-1 15,0 0-15,0 1 0,0-22 0,21 21 16,0-21-16,0 1 0,21-1 0,1-21 16,-1 0-16,0 0 0,22 0 15,-22 0-15,1-21 0,20-1 0,-21 1 16,1 0-16,20 0 0,-42-21 16,22 20-16,-1-20 0,-21 0 0,0-1 15,22 1-15,-22 0 0,-21-22 16,0 22-16,21 0 0,-21-22 0,0 22 15,0-1-15,0 22 0,0 0 0,0 0 16,-21 42 0,21 0-16,-21 0 0,21 22 15,0-1-15,-21 0 0,21 1 0,-22-1 16,22 0-16,-21 22 0,21-22 16,0 1-16,-21-1 0,21-21 0,-21 21 15,21 1-15,0-22 0,0 0 16,0 0-16,0 0 0,21-21 15,0 0 1,0-21-16,1 0 16,-1 0-16,0-21 0,0 20 0,0 1 15,0-21-15,1 21 0,-1 0 16,0-22-16,-21 22 0,21 21 16,0-21-16,0 21 0,1 0 15,-1 21 1,-21 0-16,0 0 0,0 1 0,0-1 15,0 0-15,21 0 0,-21 0 0,21 0 16,-21 1-16,21-22 0,-21 21 16,21-21-16,1 0 0,-1 21 0,21-21 15,-21 0-15,0 0 16,22 0-16,-22-21 0,0 21 0,21-21 16,-20-1-16,20 1 0,-21 0 15,0 0-15,0 0 0,1 0 16,-1-1-16,0 1 0,0 0 0,-21 0 15,0 0-15,0 42 32,0 0-32,0 0 15,0 0-15,0 1 16,0-1-16,0 0 0,0 0 16,21-21 15,-21-21-31</inkml:trace>
  <inkml:trace contextRef="#ctx0" brushRef="#br0" timeOffset="127351.94">29400 15219 0,'-21'0'0,"42"0"0,-63 0 15,21 0-15,0 0 16,21 21-16,-21-21 0,21 21 15,0 0-15,0 1 0,21-22 16,0 0 0,0 0-16,0 0 0,0 0 0,1 0 15,-1-22-15,-21 1 16,0 0-16,0 0 16,0 0-16,0 0 0,0-1 0,0 1 15,-21 0-15,-1 0 16,1 21-16,0 0 0,0 0 15,0 0-15,0 0 0,21 21 0,-22 21 16,22-20-16,0-1 16,0 0-16,0 0 0,0 21 0,0-20 15,0-1-15,22 0 0,-22 0 16,21 0-16,0-21 0,0 0 0,0 0 16</inkml:trace>
  <inkml:trace contextRef="#ctx0" brushRef="#br0" timeOffset="127627.98">29887 15071 0,'0'-21'0,"0"42"0,0-64 0,0 22 0,-21 21 32,21 21-32,0 1 15,-21 20-15,0-21 0,21 21 16,0 1-16,0-1 0,-21 0 0,21 1 15,0 20-15,-22-20 0,22-1 0,0 0 16,0 1-16,-21-22 16,21 21-16,0-21 0,-21 22 0,21-22 15,0 0-15,0 0 0,0 0 16,21-21 0,0 0-16,1 0 0,-1 0 15,0-21-15,0 0 0</inkml:trace>
  <inkml:trace contextRef="#ctx0" brushRef="#br0" timeOffset="128204.16">30501 15452 0,'0'0'0,"21"-21"16,-21-1-16,0-20 0,0 21 15,0 0-15,0 0 0,-21-1 0,0 1 16,0 0-16,0 21 0,-1 0 15,1 0-15,0 0 0,0 0 0,0 0 16,0 21-16,-22 0 0,22 1 16,0-1-16,0 21 0,0-21 0,-1 22 15,1-22-15,0 21 0,21-21 16,-21 22-16,21-22 0,0 0 16,0 0-16,0 0 0,0 0 0,0 1 15,21-1-15,0-21 0,0 21 16,1-21-16,-1 0 0,0 0 0,0 0 15,21 0-15,-20 0 0,-1 0 0,0-21 16,21 0-16,-21-1 0,1 1 16,-1 0-16,0-21 0,0 21 0,0-22 15,0-20-15,1 20 0,-1-20 16,-21-1-16,0 1 0,21-1 0,0 1 16,-21-1-16,21 1 0,-21-1 15,0 1-15,0 21 0,0-22 0,0 43 16,0-21-16,0 20 0,0 44 31,-21-1-31,0 0 0,0 21 0,21 1 16,-21 20-16,21-21 15,-22 22-15,22-1 0,0 1 0,0-1 16,0-20-16,0 20 0,0-20 16,0 20-16,0-21 0,0 1 0,0-1 15,0-21-15,22 22 0,-22-22 0,21 0 16,0 0-16,0 0 0,0 0 15,0-21-15,1 0 0,-1 0 16,0 0-16,0 0 0,0 0 16,0 0-16,1-21 0,-1 21 0,0-21 15,0 0-15,-21 0 0</inkml:trace>
  <inkml:trace contextRef="#ctx0" brushRef="#br0" timeOffset="128392.05">30967 15558 0,'0'0'0,"-21"21"0,-1-21 31,22 21-31,-21-21 63</inkml:trace>
  <inkml:trace contextRef="#ctx0" brushRef="#br0" timeOffset="152060.47">11853 2815 0,'0'-21'31,"0"0"1,0 0-17,0 0 126,0-1-110,0 1-15,0 0-1,0 0 1,0 42 109,0 0-109,0 0-16</inkml:trace>
  <inkml:trace contextRef="#ctx0" brushRef="#br1" timeOffset="160183.57">9334 5334 0,'-21'0'47,"0"0"-32,0 21 1,21 0-16,-21 1 0,0-22 15,21 21-15,-22 0 0,22 0 0,0 0 16,0 0-16,0 1 0,0-1 16,0 0-16,0 0 0,0 0 15,22-21 1,-1 0-16,0 0 0,0-21 16,-21 0-16,21 21 15,-21-21-15,21 0 0,-21-1 16,0 1-16,0 0 0,0 0 0,0 0 15,0 0-15,-21 21 16,0-22-16,0 22 16,0 0-16,0 0 0,-1 22 15,1-22-15,0 21 0,21 0 16,0 0-16,-21-21 0,21 21 0,0 0 16,0 1-16,0-1 0,0 0 15,0 0-15,21-21 16,0 0-1,0 0-15,1 0 16,-22-21-16,0 0 16,0 0-1,0-1-15,0 1 0,0 0 16,-22 21 0,22-21-16,0 0 15,0 0 1,0-1-16,0 1 15,0 0 1,0 0-16,22 21 0,-1-21 16,0 0-16,0-1 0,0 1 15,0 0-15,1 0 0,20 0 0,-21-22 16,21 22-16,1 0 0,20-21 16,-20 21-16,20-22 0,-21 22 0,22-21 15,-22 21-15,22-22 0,-1 22 16,-20 0-16,20 0 0,-21 0 0,22-1 15,-1-20-15,-20 21 0,20 0 16,1 21-16,-22-21 0,22-1 0,-22 1 16,21 21-16,1-21 0,-22 21 15,22-21-15,-1 21 0,-20 0 0,20 0 16,1 0-16,-22 0 0,0 0 0,22 0 16,-22 0-16,0 0 15,1 21-15,-22-21 0,21 21 0,1 0 16,-1-21-16,0 22 0,-21-22 0,22 21 15,-1 0-15,-21 0 0,22 0 16,-22 0-16,21 1 0,0-1 16,-20 0-16,20 21 0,-21-21 0,21 22 15,-20-22-15,-1 21 0,21 1 0,-21-1 16,0-21-16,1 21 0,-1 1 16,0-1-16,0-21 0,0 22 0,0-1 15,-21-21-15,0 21 0,22 1 0,-22-22 16,21 21-16,-21 1 0,21-1 15,-21-21-15,0 21 0,0 1 16,0-22-16,0 21 0,0 1 0,0-22 16,0 0-16,0 21 0,0-21 15,0 1-15,0-1 0,0 0 0,0 0 16,0 0-16,0 0 0,-21-21 0,21 22 16,-21-22-16,21 21 15,-22-21-15,22 21 16,-21-21-1,0 0 1,0 0 0,0 0-1,21-21-15,-21 21 16,-1-21-16,22-1 16,-21 22-16,21-21 0,-21 0 15,0 0-15,21 0 16,-21 0-16,0-1 15,-1 1-15,22 0 16,-21 0-16,21 42 47,0 0-47,0 0 16,0 1-16,21-1 0,-21 0 15,22-21-15,-22 21 0,21 0 0,-21 0 0,21 22 16,-21-22-1,21 0-15,0 0 0,-21 0 0,21 1 16,-21-1-16,22 0 16,-1-21-1,-21 21-15,21-21 16,0 0-16,0 0 0,-21-21 16,21 0-16,1 21 0,-1-21 15,0-1-15,0 1 0,0-21 0,0 21 16,22 0-16,-22-22 0,0 22 0,0 0 15,22-21-15,-22 20 16,0 1-16,0 0 0,-21 0 0,21 21 16,-21-21-16,21 21 0,-21 21 93,-21-21-77,0 0 0</inkml:trace>
  <inkml:trace contextRef="#ctx0" brushRef="#br1" timeOffset="162112.14">2498 11790 0,'21'-21'47,"-21"0"-47,0-1 15,21 1-15,-21 0 0,0 0 16,0 0-16,0 0 0,-21-1 16,0 1-16,-1 21 0,-20-21 15,21 21-15,-21 0 0,-1 0 16,1 0-16,-22 0 0,22 0 0,21 0 15,-21 0-15,-1 21 0,22 0 16,-21 22-16,21-22 0,-22 21 0,22-21 16,0 22-16,0 20 0,0-20 15,21-1-15,0 21 0,0-20 0,0-1 16,0 22-16,0-22 16,0 0-16,21-21 0,0 22 0,0-22 15,0 0-15,0 0 0,1-21 16,-1 0-16,0 0 0,0 0 0,0 0 15,0 0-15,22-21 0,-22-21 16,21 21-16,-21-1 0,22-20 16,-22 0-16,21-22 0,1 22 0,-1-22 15,-21 1-15,21-1 0,-20 1 16,20-22-16,-21 22 0,0-22 0,0 0 16,1 1-16,-22 20 0,21 1 0,-21-1 15,0 1-15,0-1 0,0 22 16,0 21-16,-21-22 0,-1 22 15,1 21-15,0-21 0,0 21 16,42 0-16,-42 0 0,0 42 16,0-20-16,-1 20 0,1 21 15,0 1-15,0-1 0,0 22 0,0 0 16,-1-1-16,22-20 0,0 21 16,0-1-16,0 1 0,0-22 0,0 1 15,0-1-15,22 1 0,-1-22 16,0 1-16,0-1 0,0 0 0,0-21 15,22 1-15,-22-1 16,21 0-16,-21-21 0,22 0 0,-22 0 16,21 0-16,-21-21 0,22 0 15,-22-1-15,21 1 0,-21 0 0,1-21 16,-1 21-16,21-22 0,-21 1 16,-21 21-16,21-22 0,-21 22 0,0-21 15,0 21-15,0 0 0,0-1 16,-21 22-16,0 0 0,0 0 15,0 0-15,0 0 0,-1 22 16,1-1-16,0 0 0,0 0 0,0 0 16,21 0-16,0 1 0,0-1 15,21-21 1,0 0-16,0 0 0,0 0 16,1-21-16,-1 21 0,0-22 15,0 1-15,21 0 0,-20 0 0,-1 0 16,0 0-16,0 21 0,0-22 15,0 22-15,1 0 0,-1 0 0,0 0 16,0 22-16,-21-1 16,0 0-16,0 21 0,0-21 0,0 1 15,0 20-15,0-21 0,0 21 16,0-20-16,0 20 0,0-21 0,0 0 16,0 0-16,21 1 0,-21-1 15,21-21-15,1 0 0,-1 0 16,0 0-16,0 0 0,0 0 15,0 0-15,1-21 0,-1-1 0,21-20 16,-21 21-16,0 0 0,1 0 16,-1-22-16,-21 22 0,21-21 0,-21 21 15,21-22-15,-21 22 0,0 0 0,0 0 16,-21 21 15,21 21-31,-21-21 0,21 21 16,0 21-16,-21-20 0,21-1 0,-22 0 15,22 0-15,0 0 0,0 0 16,0 1-16,0-1 0,0 0 16,0 0-16,22-21 31,-22-21-15,0 0-16</inkml:trace>
  <inkml:trace contextRef="#ctx0" brushRef="#br1" timeOffset="162292.04">3514 11599 0,'0'0'0,"0"-21"0,-22 21 16,1 0 0,21-21-16,21 21 31,1 0-16,-1 21-15,0-21 0,0 21 16</inkml:trace>
  <inkml:trace contextRef="#ctx0" brushRef="#br1" timeOffset="163268">3895 11959 0,'0'-21'31,"0"0"-31,0 0 16,0 0-16,0-1 0,21 22 0,-21-21 15,21 0-15,0 21 16,0 0-16,0 0 16,-21 21-16,22 0 0,-22 1 15,0 20-15,0 0 0,0-21 16,0 22-16,0-1 0,0 0 0,21 1 15,-21-22-15,0 21 0,0-21 16,0 1-16,0-1 0,0 0 16,21 0-16,0-21 0,0 0 15,0 0-15,1-21 16,-1 0-16,-21 0 0,21-1 0,0 1 16,21-21-16,-20 0 0,-1 20 15,0-20-15,0 0 0,21-22 0,-20 43 16,-1-21-16,0-1 0,0 1 15,0 21-15,-21 0 0,0 0 0,0-1 16,21 22-16,-42 22 31,0-1-31,21 0 0,0 0 0,-21 21 16,0-20-16,21 20 0,0 0 16,0-21-16,0 22 0,0-1 15,0 0-15,0-20 0,0-1 0,21 21 16,0-21-16,0-21 0,0 21 15,1 1-15,20-22 0,-21 0 0,21 0 16,-20 0-16,20 0 0,0-22 0,1 1 16,-22 0-16,21 0 0,0 0 15,-20 0-15,-1-22 0,0 22 0,0-21 16,0 21-16,-21-22 0,0 1 0,0 21 16,0 0-16,0-1 0,0 1 15,0 0-15,0 0 0,-21 21 16,0 0-1,0 0-15,0 21 0,21 0 16,-22 0-16,1 1 0,21 20 0,0-21 16,0 21-16,0-20 0,0 20 15,0-21-15,0 21 0,0-20 0,0-1 16,0 0-16,0 0 0,0 0 0,21 0 16,1-21-16,-1 0 0,0 0 15,0 0-15,0 0 0,22 0 0,-22-21 16,0 0-16,21 21 0,-21-42 15,22 21-15,-22-1 0,0-20 0,21 21 16,-20-21-16,-1-1 0,0 22 16,-21-21-16,0 21 0,0-22 15,0 22-15,0 0 0,0 0 16,-21 21-16,0 0 16,-1 0-16,22 21 15,0 0 1,0 0-16,0 0 0,0 1 15,0-1-15,0 0 0,22 0 0,-1 0 16,-21 0-16,21 1 0,-21 20 16,0-21-16,21 0 0,-21 0 0,0 22 15,0-22-15,21 0 0,-21 0 0,0 0 16,21 1 0,1-22-1,-22-22-15,0 1 16,21 0-16</inkml:trace>
  <inkml:trace contextRef="#ctx0" brushRef="#br1" timeOffset="163383.93">5821 12023 0,'0'0'16,"21"0"-16,-21-21 15</inkml:trace>
  <inkml:trace contextRef="#ctx0" brushRef="#br1" timeOffset="163440.9">5842 12023 0,'0'0'16</inkml:trace>
  <inkml:trace contextRef="#ctx0" brushRef="#br1" timeOffset="164991.07">6921 12044 0,'0'0'15,"-21"21"-15,0-21 0,0 0 16,21 21-16,0-42 16,0 0-1,21 0-15,0 0 0,0-1 0,22-20 16,-22 21-16,21-21 0,1-1 15,-1-20-15,0 20 0,1 1 0,-1-21 16,0-1-16,-21 1 0,22-1 0,-22 1 16,0-1-16,0 1 0,-21 20 15,0 1-15,0 21 0,0 0 0,-21-1 16,0 22-16,0 0 0,0 0 0,-22 0 16,22 0-16,-21 22 0,21 20 15,-1-21-15,-20 21 0,42 1 16,0-1-16,0 0 0,0 1 0,0 20 15,0-20-15,21-1 0,0 0 16,1 1-16,-1-1 0,0 0 0,21-21 16,-21 22-16,1-22 0,-1 21 15,0-21-15,0 22 0,0-22 0,-21 0 16,0 0-16,0 0 0,0 1 0,0-1 16,-21 0-16,0-21 15,0 0-15,0 0 0,-1 0 0,1 0 16,0-21-16,-21 0 0,21-1 0,-22 1 15,22 0-15,0 0 0,-21 0 16,20 0-16,1-1 0,0 1 16,0 21-16,21-21 0,0 0 15,21 42 1,-21 0-16,21 0 16,0 1-16,1-1 0,-1 0 15,0 0-15,0 0 0,0 0 0,0 1 16,1-22-16,20 21 0,-21 0 0,0-21 15,0 0-15,1 0 0,20 0 16,-21 0-16,0 0 0,22-21 0,-22 0 16,21-1-16,-21 1 0,22 0 15,-1 0-15,-21-21 0,21 20 16,-20-20-16,20 0 0,-21 21 0,0-22 16,0 1-16,-21 21 0,22-22 0,-22 22 15,21-21-15,-21 21 0,21 21 16,-21-21-16,0 42 15,0 0-15,0 0 0,0 0 16,-21 0-16,21 22 0,-21-22 16,21 21-16,0 1 0,-22-22 0,22 21 15,0-21-15,0 22 0,0-22 16,0 0-16,0 0 0,0 0 0,22 0 16,-1 1-16,0-22 0,0 0 15,0 0-15,0 0 0,1 0 16,20-22-16,-21 1 0,21 0 0,-20 0 15,-1 0-15,21 0 0,-21-22 16,0 22-16,1-21 0,-1 21 0,0-1 16,0-20-16,-21 21 0,0 0 0,0 0 15,0-1-15,0 1 0,0 42 32,0 1-32,-21-1 15,21 0-15,0 21 0,0-21 0,-21 1 16,21 20-16,0-21 0,0 0 15,0 0-15,0 22 0,0-22 16,21 0-16,-21 0 0,21-21 16,0 0-16,0 0 0,1 0 15,-1 0-15,21 0 0,-21-21 0,22 0 16,-1 0-16,-21 0 0,21-1 0,-20 1 16,20 0-16,-21-21 0,0 21 15,0-1-15,1-20 0,-1 21 0,0-21 16,-21 20-16,0-20 0,0 21 0,0 0 15,0 0-15,0-1 16,0 44 0,0-1-16,0 0 15,0 0-15,0 0 0,0 22 16,0-22-16,0 0 0,0 21 0,0-21 16,0 1-16,0 20 0,0-21 0,0 0 15,0 0-15,21 1 0,0-1 16,0-21-16,1 21 0,-1-21 0,0 0 15,0 0-15,0 0 0,22 0 0,-22-21 16,0 0-16,0-1 0,21 1 16,-20 0-16,-1 0 0,0 0 0,0-22 15,0 22-15,-21-21 0,0 21 16,0 0-16,0-1 0,0 1 0,0 0 16,-21 21-1,21 21-15,0 0 16,-21 1-16,21-1 0,-21 0 0,21 0 15,0 0-15,0 0 0,0 1 16,0-1-16,0 0 0,0 0 0,-21-21 16,21 21-16,0 0 0,0 1 15,0-44 17,0 1-32,0 0 0</inkml:trace>
  <inkml:trace contextRef="#ctx0" brushRef="#br1" timeOffset="165155.98">9144 11367 0,'0'0'0,"0"-22"15,-21 22 1,21-21-16,-21 21 0,21 21 47,21-21-47,0 22 0,0-22 15,0 21-15</inkml:trace>
  <inkml:trace contextRef="#ctx0" brushRef="#br1" timeOffset="165423.82">9715 11176 0,'-21'0'31,"0"0"-31,0 21 16,0 0-16,21 1 0,0 20 0,-21-21 16,21 21-16,-22 1 0,22-1 15,-21 0-15,21 1 0,0-1 0,-21 0 16,21 1-16,-21-1 0,21 0 0,0-20 16,0 20-16,0-21 0,0 0 15,0 22-15,0-22 0,0 0 16,21-21-1,0 0-15,-21-21 16,0 0-16</inkml:trace>
  <inkml:trace contextRef="#ctx0" brushRef="#br1" timeOffset="165595.76">9377 11684 0,'21'0'47,"0"0"-31,0 0-16,0 0 0,1 0 0,20 0 15,-21-21-15,21 21 0,-20-21 16,20 21-16,0-21 0,1-1 0</inkml:trace>
  <inkml:trace contextRef="#ctx0" brushRef="#br1" timeOffset="166267.41">10096 11430 0,'0'0'16,"-21"0"0,0 0-16,0 0 15,0 21 1,0 0-16,21 1 0,0-1 0,0 0 16,0 21-16,-22-21 0,22 1 0,0 20 15,0-21-15,0 21 0,0-20 16,0-1-16,0 21 0,0-21 0,0 0 15,22 1-15,-1-22 0,-21 21 0,21 0 16,0-21-16,21 0 0,-20 0 16,-1 0-16,0 0 0,21-21 0,-21 0 15,1-1-15,-1 1 0,0 0 0,0 0 16,0-21-16,0-1 0,1 1 16,-22 0-16,21-1 0,-21-20 0,0 20 15,0-20-15,0 21 0,0-22 16,0 22-16,0-1 0,0 1 15,0 21-15,0 0 0,0 0 0,0 42 32,0 0-32,0 21 0,0 1 0,0-1 15,0 0-15,0 1 0,0-1 16,0 0-16,0 1 0,0 20 0,0-21 16,0-20-16,-21 20 0,21 0 0,-22 1 15,22-22-15,0 21 0,0-21 16,-21 0-16,21 1 0,0-1 0,-21-21 15,21 21-15,0-42 16,0 0 0,0-1-16,0 1 15,21-21-15,0 21 0,1-22 0,-1 1 16,-21 21-16,21-21 0,0-1 16,0 22-16,22-21 0,-22 21 0,0-1 15,0 1-15,21 0 0,-20 21 16,-1 0-16,0 0 0,0 0 0,0 21 15,-21 0-15,21 22 0,-21-22 16,0 0-16,0 21 0,0-20 0,0-1 16,0 21-16,0-21 0,0 22 0,-21-22 15,0 0-15,21 0 16,0 0-16,-21 0 0,0 1 0,21-1 16,0-42 15,21 21-31,0-22 0,0 1 0</inkml:trace>
  <inkml:trace contextRef="#ctx0" brushRef="#br1" timeOffset="166535.25">10985 11621 0,'22'0'0,"-22"21"0,0 0 16,0 0-1,0 0-15,0 0 16,21-21-16,-21 22 0,21-22 15,0 0 1,0 0-16,0-22 16,-21 1-16,0 0 15,0 0-15,0 0 0,0 0 16,-21-1 0,0 22-16,0 0 15,0 0-15,0 0 16,21 22-16,-22-22 15,1 0-15</inkml:trace>
  <inkml:trace contextRef="#ctx0" brushRef="#br1" timeOffset="166979.51">11049 11070 0,'-21'0'0,"0"0"16,42 0-1,0 0-15,0-21 0,21 21 16,1 0-16,-22-21 0,21 21 15,1 0-15,-1-21 0,0 21 0,1-21 16,-1 21-16,0 0 0,-21-22 0,22 22 16,-1 0-16,-21 0 0,0 0 15,-42 0 1,0 0 0,0 0-16</inkml:trace>
  <inkml:trace contextRef="#ctx0" brushRef="#br1" timeOffset="167199.38">11324 10986 0,'-21'21'16,"21"0"-16,0 0 15,0 0-15,0 0 0,0 22 0,0-22 16,0 42-16,0-20 0,0-1 0,0 22 16,0-22-16,0 21 0,0-20 15,0-1-15,0 22 0,-21-43 0,21 21 16,0 0-16,0-20 0,0-1 0,0 0 15,0 0-15,0 0 16,21-42 0,0 21-16,-21-21 15,21-21-15</inkml:trace>
  <inkml:trace contextRef="#ctx0" brushRef="#br1" timeOffset="167556.26">11684 11303 0,'0'-21'15,"0"42"1,0 0 0,0 0-16,-21 22 0,21-22 15,-21 21-15,-1 1 0,22-22 0,0 21 16,0-21-16,0 22 0,0-22 0,0 0 16,0 0-16,0 0 0,22 0 15,-1-21-15,21 0 16,-21 0-16,0 0 0,22 0 0,-22 0 15,0 0-15,21-21 0,-20 0 0,20 0 16,-21-21-16,0 20 0,0 1 16,1-21-16,-22 21 0,0 0 0,0-22 15,-22 22-15,1 0 0,-21 0 0,21 0 16,-22 21-16,1 0 0,0 0 16,-1 0-16,22 0 0,-21 0 0,21 21 15,-22 0-15,22-21 0,21 21 16,0 0-16,0 0 0,0 1 15,0-1-15,21-21 16,1 0-16,-1 0 0,21 0 0,-21 0 16</inkml:trace>
  <inkml:trace contextRef="#ctx0" brushRef="#br1" timeOffset="167796.13">12594 11028 0,'0'-21'15,"-42"21"1,21 0-16,-1 21 0,1 0 16,0 0-16,-21 0 0,21 22 0,-1-22 15,1 21-15,0 1 0,0-1 16,0 21-16,21-20 0,-21-1 16,21 0-16,0 1 0,0-1 0,0 0 15,0-20-15,0 20 0,0-21 0,0 0 16,21 0-16,21 1 0,-21-22 0,0 0 15,22 0-15,-22 0 0,21 0 16,-21-22-16,22 1 0</inkml:trace>
  <inkml:trace contextRef="#ctx0" brushRef="#br1" timeOffset="168067.97">12933 11091 0,'0'-21'0,"0"42"0,21-84 0,-21 42 16,21 0-16,0 21 0,0-22 15,1 1-15,20 21 0,-21 0 0,21 0 16,-20 0-16,20 0 0,0 21 0,-21 1 16,22-1-16,-22 21 0,21-21 15,-21 22-15,1-1 0,-1 21 0,-21-20 16,0-1-16,0 22 0,0-22 0,0 0 16,-21 1-16,-22-1 0,22 0 0,-21 1 15,21-22-15,-22 21 0,1-21 16,21 0-16,0 1 0,-1-22 15,1 21-15,21-42 32,0-1-32,21 1 0,1 0 0,-1 0 15</inkml:trace>
  <inkml:trace contextRef="#ctx0" brushRef="#br1" timeOffset="168287.84">13801 11472 0,'0'0'0,"21"0"0,-21 22 16,21-22-16,-21-22 47,-21 22-47,0 0 16,-1 0-16,1 0 0,0 0 15</inkml:trace>
  <inkml:trace contextRef="#ctx0" brushRef="#br1" timeOffset="171035.52">14626 11113 0,'0'-22'0,"0"44"0,0-65 0,0 22 16,0 0-16,-21 0 15,21 0-15,0 42 32,0 0-32,0 21 15,0-21-15,0 22 0,0-1 0,0 0 16,0 22-16,0-22 0,0 1 15,0 20-15,0-21 0,0 1 0,0-1 16,0-21-16,0 0 0,21 22 0,-21-22 16,0 0-16,21-21 15,0 0 1,1 0-16,-22-21 0,21 0 0,-21 0 16,21-1-16,0-20 0,-21 21 15,21-21-15,0-1 0,-21 1 0,22 0 16,-1-1-16,0 1 0,0 21 15,0 0-15,-21-1 0,21 22 0,1 0 16,-1 0-16,-21 22 16,21-1-16,-21 21 0,0-21 15,21 0-15,-21 22 0,21-22 0,-21 0 16,0 21-16,21-20 0,1-1 0,-1 0 16,0 0-16,-21 0 0,21-21 15,0 0-15,0 21 0,1-21 16,-1 0-16,0 0 0,21 0 0,-21-21 15,22 0-15,-22 0 0,0 0 16,21 0-16,-20-1 0,-1-20 0,0 21 16,0-21-16,0-1 0,-21 1 0,21 0 15,-21 20-15,0-20 0,22 0 16,-22 21-16,0-1 0,0 1 0,0 42 31,0 1-15,0-1-16,-22 21 0,22-21 0,0 22 15,-21-1-15,21-21 0,0 21 0,0 1 16,0-1-16,0-21 16,21 22-16,-21-22 0,22 0 0,-1 0 15,0 0-15,0-21 0,0 0 0,0 21 16,22-21-16,-22 0 0,0 0 16,21 0-16,-20-21 0,20 0 0,0 0 15,-21 0-15,22 0 0,-22-1 16,0-20-16,21 21 0,-20-21 0,-22 20 15,21-20-15,-21 21 0,0 0 0,0-22 16,0 22-16,-21 21 31,21 21-31,-22 1 0,22-1 16,0 0-16,0 0 0,0 21 0,0-20 16,0-1-16,0 0 0,0 21 15,0-21-15,22 1 0,-1-1 16,0-21-16,0 0 0,0 0 0,0 0 15,22 0-15,-22 0 0,21 0 16,1 0-16,-1 0 0,0-21 0,-21-1 16,22 1-16,-22 0 0,0 0 0,0 0 15,0 0-15,1-1 0,-22-20 16,21 21-16,-21 0 0,0 0 0,0-1 16,0 44-1,-21-22 1,21 21-16,-22 0 0,22 0 15,0 0-15,0 0 0,0 22 0,-21-22 16,21 0-16,-21 0 0,21 0 16,0 1-16,0-1 15,0-42 1,0-1 0,21 22-16,0-21 0,-21 0 15,22-21-15,-22 21 0,21-1 0,0 1 16,-21-21-16,21 21 0,0 0 0,-21-1 15,21 1-15,1 21 0,-1 0 32,0 21-32,-21 22 0,0-22 15,21 0-15,-21 0 0,21 0 16,-21 1-16,21 20 0,-21-21 0,22 0 16,-1-21-16,0 21 0,0 1 0,0-22 15,0 0-15,22 21 0,-22-21 16,21 0-16,-21 0 0,22 0 0,-1 0 15,0 0-15,-20-21 0,20-1 0,0 1 16,-21 21-16,22-21 0,-22-21 16,0 21-16,0-1 0,0-20 15,-21 0-15,0 21 0,0-22 0,0 1 16,0 21-16,0-22 0,-21 22 0,0 0 16,0 0-16,0 0 0,0 21 15,-1 0-15,1 0 0,-21 0 0,21 0 16,0 21-16,-22 0 0,22 0 0,0 0 15,0 22-15,0-1 0,-1-21 16,1 22-16,0-1 0,21 0 0,0 1 16,0 20-16,0-42 15,0 22-15,21-22 0,0-21 0,1 21 16,-1 0-16,0-21 0,0 0 0,0 0 16,0 0-16,22 0 0,-22 0 0,0-21 15,21 21-15,-20-21 0,-1-22 16,0 22-16,0 0 0,21-21 15,-42-1-15,22-20 0,-1 21 0,0-22 16,0 22-16,-21-22 0,21 1 16,0 20-16,-21-20 0,22-1 0,-1 22 15,-21-21-15,0 20 0,0 1 0,0 21 16,0-22-16,0 22 0,-21 21 16,-1 0-16,22 21 15,-21 1-15,0 20 0,21-21 0,0 21 16,0 1-16,0 20 0,0-20 15,0-1-15,0 0 0,0 22 0,0-22 16,0 0-16,0 1 0,0 20 16,0-42-16,0 22 0,21-1 15,0 0-15,-21-20 0,22-1 0,-1 0 16,0 0-16,0 0 0,0-21 16,0 0-16,22 0 0,-22 0 15,0 0-15,0 0 0,0-21 0,22 0 16,-22 0-16,0 0 0,0-1 15,0 1-15,1-21 0,-1 0 0,-21 20 16,0-20-16,0 21 0,0-21 0,0 20 16,0 1-16,0 0 0,0 42 31,0 0-31,0 1 16,0-1-16,0 21 0,0-21 0,0 0 15,0 22-15,0-22 0,0 21 16,0-21-16,21 1 0,0-1 0,-21 0 15,21 0-15,-21 0 0,21-21 0,1 21 16,-1-21-16,0 0 0,0 0 16,0 0-16,0 0 0,1 0 15,-1-21-15,0 0 0,0 0 0,0 0 16,0 0-16,-21-22 0,0 22 16,22-21-16,-22-1 0,0 1 0,0 0 15,0-1-15,0 22 0,0-21 16,0 21-16,-22-22 0,1 22 0,0 0 0,0 0 15,0 21-15,0 0 16,-22 0-16,22 0 0,0 0 0,0 21 16,-22 0-16,22 0 0,21 22 0,0-22 15,0 0-15,0 21 0,0-20 16,0 20-16,0-21 0,0 0 0,0 22 16,21-22-16,1 0 0,-1 0 0,0-21 15,0 21-15,0-21 0,0 0 16,22 0-16,-22 0 0,0 0 0,0 0 15,0 0-15,22 0 0,-22-21 0,0 0 16,0 21-16,0-21 0,1-22 16,-1 22-16,-21 0 0,0 0 15,21-21-15,-21 20 0,21 1 0,-21-21 16,0 21 0,0 42-1,0 0-15,0 0 0,0 0 16,0 1-16,0-1 0,0 21 0,0-21 15,0 0-15,0 22 0,0-22 16,0 0-16,0 0 0,21 0 0,-21 1 16,21-1-16,-21 0 15,22-21-15,-1 0 0,0 0 16,0 0-16,0 0 0,0-21 16,1 0-16,-1-1 0,0 1 0,21-21 15,-42 21-15,21-22 0,1 22 16,-1 0-16,-21-21 0,0 21 15,0-1-15,21 22 0,-21-21 0,0 42 16,0 1 0,0-1-16,0 0 15,0 21-15,0-21 0,-21 1 0,21-1 16,0 21-16,0-21 0,0 0 0,0 1 16,21-1-16,0-21 0,0 0 15,0 0 1,1 0-16,-1 0 0,0 0 0,0-21 15,0 21-15,0-22 0,1 1 16,-22-21-16,21 21 0,0-22 16,-21 22-16,0-21 0,21 0 0,-21-1 15,21 22-15,-21-21 0,0 21 0,0-22 16,0 22-16,0 0 0,0 0 16,0 0-16,0-1 0,-21 22 15,0 0 1,0 0-16,-22-21 0,22 21 15,0 0-15,-21 0 16</inkml:trace>
  <inkml:trace contextRef="#ctx0" brushRef="#br1" timeOffset="171243.51">16341 10901 0,'0'0'0,"-22"0"0,1 0 0,0 0 16,0 0-16,0 0 0,0 0 16</inkml:trace>
  <inkml:trace contextRef="#ctx0" brushRef="#br1" timeOffset="171811.96">20489 10605 0,'0'-43'15,"-21"43"-15,0 0 16,0 0-16,0 0 0,-1 0 16,1 21-16,0 1 0,0-1 0,0 0 0,-22 21 15,22 1-15,0-1 0,0 0 16,0 1-16,0-1 0,21 0 16,0 22-16,0-22 0,0 0 0,0 1 15,0-1-15,0 0 0,21 1 16,0-22-16,21 0 0,-21 0 0,22 0 15,-1 1-15,0-1 0,1-21 0,-1 0 16,0 0-16,1 0 0,-22 0 16,21-21-16,1-1 0</inkml:trace>
  <inkml:trace contextRef="#ctx0" brushRef="#br1" timeOffset="172052.43">21209 10626 0,'0'0'0,"21"-21"0,0 21 0,-21-22 16,0 1-16,21 21 0,1 0 15,-1 0-15,0 0 16,0 21-16,0 22 0,0-22 16,1 21-16,-22-21 0,21 22 0,0-1 15,0 0-15,-21 1 0,0-1 0,21 0 16,-21 1-16,0-1 0,0 22 15,0-43-15,0 21 0,0 0 16,0-20-16,-21 20 0,21-21 0,-21 0 16</inkml:trace>
  <inkml:trace contextRef="#ctx0" brushRef="#br1" timeOffset="177071.15">12065 6858 0,'0'0'0,"-21"0"0,0-21 15,-1 21-15,1 0 0,0 0 16,0 0-16,0 0 16,0 0-16,-1 0 15,44-21 16,-1 21-31,21 0 16,0-21-16,1 21 0,20-22 16,1 22-16,-1-21 0,1 0 15,-1 21-15,1-21 0,-1 21 16,1-21-16,-1 21 0,1-21 0,-1 21 16,1 0-16,-22-22 0,22 22 0,-22 0 15,0 0-15,1-21 0,-1 21 16,-21 0-16,0 0 0,-42 0 31,-21 21-31,21-21 0,-22 22 0,1-22 16,-22 21-16,22-21 0,-21 21 15,-1 0-15,1-21 0,-1 21 0,1-21 16,-1 21-16,-21 1 0,22-22 0,-1 0 16,-20 21-16,20-21 0,22 0 15,-22 0-15,22 0 0,21 21 16,-21-21-16,20 0 0,22 21 31,22-21-31,-1 0 0,0 0 16,21 0-16,-21 0 0,22 0 15,20 0-15,-20 0 0,-1 0 0,0 0 16,22-21-16,-22 0 0,0 21 16,22 0-16,-22-21 0,1 21 0,-22 0 15,21 0-15,0 0 0,-20-22 16,-1 22-16,0 0 0,0 0 0,-42 0 31,0 0-15,0 0-16,-1 0 0,1 0 0,-21 22 15,21-22-15</inkml:trace>
  <inkml:trace contextRef="#ctx0" brushRef="#br1" timeOffset="178964.14">14541 13081 0,'0'0'0,"-21"0"0,0 0 0,0 0 15,0 0-15,0 0 0,-1 0 0,1 0 16,0 0-16,0 0 0,0 0 0,21-21 16,-21 21-1,-1 0 1,44 0 15,-1 0-31,0 0 16,0 0-16,0 0 0,22 0 15,-22 0-15,21 0 0,0 0 16,1 0-16,20 0 0,1 0 0,-1 0 16,1 0-16,-1 0 0,22 0 15,0 0-15,-1 0 0,22 0 0,-21 0 16,21 0-16,-1 0 0,1 0 0,0 0 16,21 0-16,0 0 0,0-21 15,0 21-15,21 0 0,-21 0 0,21-21 16,1 21-16,-1-22 0,21 22 0,-21 0 15,0 0-15,22-21 0,-22 21 16,21 0-16,1-21 0,-1 21 0,0 0 16,1-21-16,-1 21 0,21-21 15,-20 21-15,-1 0 0,0-21 16,1 21-16,-1 0 0,-21-22 0,22 22 16,-1 0-16,-21 0 0,0 0 0,-21-21 15,21 21-15,-21 0 0,22-21 16,-22 21-16,-22 0 0,22 0 0,-21 0 15,-21 0-15,0-21 0,-1 21 16,1 0-16,-22 0 0,1 0 0,-22 0 16,22-21-16,-22 21 0,0 0 0,-20 0 15,20 0-15,-21 0 0,0 0 16,0 0-16,1 0 0,-1 0 16,-21-21 30,-21-1-14,-1 22-32,1 0 0,0 0 15,0 0-15,0 0 0,0 0 16,-1 22-16</inkml:trace>
  <inkml:trace contextRef="#ctx0" brushRef="#br1" timeOffset="180054.69">15536 15558 0,'0'0'0,"-21"0"0,0 0 16,0 0-16,0 0 0,21 21 31,21-21-15,0 0-16,0 21 0,0-21 16,22 0-16,-1 0 0,21 0 0,-20 0 15,20 0-15,22 0 0,0 0 16,-1 0-16,1 0 0,21 0 0,0 0 15,-1 0-15,1 0 0,21 0 16,0 0-16,0 0 0,0 0 0,21-21 16,1 21-16,-1 0 0,0-21 0,21-1 15,1 22-15,20 0 0,-21 0 16,22-21-16,-1 21 0,22 0 16,0 0-16,-22 0 0,22 0 0,0 0 15,-22 0-15,22-21 0,-22 21 16,1 0-16,-1 0 0,-20 0 0,20 0 15,-21 0-15,1 0 0,-22 0 0,0 0 16,0-21-16,0 21 0,1 0 16,-1 0-16,-21 0 0,0 0 0,0-21 15,-21 21-15,-1 0 0,1 0 0,-21 0 16,0 0-16,-22 0 0,1 0 0,-1 0 16,1 0-16,-22 0 0,0 0 15,-21-21-15,22 21 0,-22 0 0,0 0 16,0 0-1,-21-22 79,-21 22-63,0-21-31,0 21 16,0-21-16,-1 21 0,1 0 16</inkml:trace>
  <inkml:trace contextRef="#ctx0" brushRef="#br1" timeOffset="183799.37">8657 4890 0,'21'0'16,"-21"21"30,0 0-46,0 0 16,0 0 0,21-21 15,1-21 0,-22 0-31,21 21 0,-21-21 0,21 21 0,0-21 16,-21-1-16,21 1 15,0 0-15,1 0 0,-1 0 16,-21 0-16,21-1 0,-21 1 16,21 0-16,0 0 0,0 0 0,-21 0 15,22-1-15,-1 1 0,0 0 0,0 0 16,0 0-16,0 0 0,1-22 16,20 22-16,-21 0 0,0-21 0,22 20 15,-22-20-15,21 21 0,0 0 16,-20-22-16,-1 22 0,21-21 0,0 21 15,1-22-15,-1 22 16,0-21-16,22 21 0,-1-22 0,1 22 16,-1-21-16,1 21 0,21 0 15,-22-22-15,22 22 0,-22 0 0,22-21 16,-22 20-16,22 1 0,0-21 16,-1 21-16,1 0 0,21-1 0,-21-20 15,-1 21-15,1 0 0,0 0 0,-1-1 16,1 22-16,0-21 0,-22 0 15,43 0-15,-21 21 0,-1-21 16,22 21-16,0 0 0,0 0 0,-22 0 16,22 0-16,-21 0 0,21 0 0,-22 0 15,22 0-15,0 0 16,0 0-16,-21 21 0,20-21 0,-20 21 16,21 0-16,-21 0 0,-1-21 15,1 22-15,0-1 0,-1 0 0,1 0 16,0 0-16,-1 0 0,1 1 0,0 20 15,-1-21-15,-20 0 0,20 0 16,1 22-16,-21-22 0,-1 0 0,1 21 16,-1-20-16,1 20 0,-1 0 15,1 1-15,-1-1 0,1 0 16,-1 1-16,1-1 0,-1 0 0,-21 1 16,22-1-16,-22 0 0,22 22 15,-22-22-15,22 0 0,-22 1 0,0-1 16,1 0-16,-1 1 0,0-1 15,1 0-15,-1 1 0,0 20 0,-21-20 16,22 20-16,-22-21 0,21 22 16,-21-22-16,1 22 0,-1-22 0,0 22 15,0-22-15,0 21 0,0-20 0,-21 20 16,22-20-16,-1-1 0,-21 21 16,21-20-16,-21-1 0,0 0 0,21 1 15,-21-1-15,21 0 0,-21-20 16,0 20-16,0-21 0,0 21 0,0-20 15,21-1-15,-21 0 0,22 0 16,-22 0-16,0 0 0,21 1 16,-21-1-1,-21-42 48,-1 21-63,1 0 0,0-22 15,0 22-15,0-21 0,0 21 0,-1-21 16,1 21-16,0-21 16,0 0-16,-21 0 0,20 21 0,1-22 0,0 1 15,0 0-15,0 0 16,0 0-16,21 0 0,-22-1 16,22 1-16,-21 0 0,21 0 0,-21 21 15,21-21-15,0 0 16,0 42 15,0 0-15,0 0-16,0 0 0,0 0 15,0 1-15,21-1 0,-21 21 0,21-21 16,1 22-16,-22-22 0,21 21 0,-21-21 16,21 22-16,0-22 0,-21 21 15,21-21-15,0 22 0,1-22 16,-22 21-16,21-21 0,0 0 15,0 1-15,-21-1 0,21 0 0,0-21 16,1 0-16,-1 0 0,0 0 16,0 0-16,0 0 0,0 0 15,22-21-15,-22-22 0,21 22 0,1 0 16,-22 0-16,21-21 0,0 20 16,1 1-16,-1-21 0,0 21 0,1-22 15,-22 22-15,21 0 0,1-21 16,-22 21-16,21-1 0,-21 1 15,0 21-15,1-21 0,-1 0 0,0 21 16,0-21-16,0 21 31,0 0 79,-21 21-17,-21 0-93,0 0 16,0-21-16,0 21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0T04:35:40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593 0,'0'-21'31,"0"-1"-15,0 1-1,0 0-15,0-21 16,0-22 15,0 43-31,0-21 16,0 21-1,0-1 1,-21 107 15,21-43-31,-21 170 31,21-148-31,-64 211 16,43-42 0,-43 63-1,43-84 1,0-1 0,21-105-1,0-85 16,0-42-15,0-85 0,0-42-1,0 106-15,0-22 0</inkml:trace>
  <inkml:trace contextRef="#ctx0" brushRef="#br0" timeOffset="450.65">2879 762 0,'21'21'0,"-42"-42"0,21 0 0,-22-21 16,1-1 0,21-20-1,21 20 1,64-20 15,-64 42-31,127-64 16,1 22-1,20 20 1,21 64 0,-105 64-1,-43 148 1,-126-85-1,-107 43 1,64-86 0,21-41-1,1-22 1,83-42 0,1 0-1,42-21 32</inkml:trace>
  <inkml:trace contextRef="#ctx0" brushRef="#br0" timeOffset="1217.06">3662 1376 0,'0'0'0,"21"0"0,0-21 16,-42 21 31,-21 0-47,-22 63 16,-21 107-1,43-43 1,42 21 15,0-42-15,85-64-1,-1-42 1,-41 0-16,105-64 16,-63-20-1,-22-64 1,-63 21-1,-21-22 1,-85 65 0,21 84-1,-42 21 1,43 21 0,20 43-1,43-22 16,63 1-15,85-64 0</inkml:trace>
  <inkml:trace contextRef="#ctx0" brushRef="#br0" timeOffset="1633.51">4360 1312 0,'0'0'0,"0"-21"0,-21 21 16,-21 0-1,21 43 1,-43 84 0,64 21-1,-21-85-15,0 255 31,21-43-15,-43 148 0,22-148-1,-42 85 1,-1-63 0,43-22 15,21-296-16,0-22 1,0-84 0,21 64-16,0-276 15,1 127 1</inkml:trace>
  <inkml:trace contextRef="#ctx0" brushRef="#br0" timeOffset="2017.44">4085 1503 0,'0'0'0,"0"-42"0,21-1 15,22-41 1,62-1 0,-20 21-1,84 64 1,-20 43-1,-65 63 1,-63-1 0,-63 44-1,-64-44 1,-42 1 0,21-42-1,106-43 16,-21-21-15,84-42 15,21-22-15,-41 43-16</inkml:trace>
  <inkml:trace contextRef="#ctx0" brushRef="#br0" timeOffset="2469.1">5101 1312 0,'0'0'16,"21"0"-16,-21-21 0,21 21 16,-21-21-1,0 63 16,-63 64-15,21 42 0,20 1-1,22-44 1,43-20 0,41-85-1,192-127 16,-149-21-15,-43 0 0,-63 63-1,-21 0 1,0 64 0,-21 21-1,21 21 16</inkml:trace>
  <inkml:trace contextRef="#ctx0" brushRef="#br0" timeOffset="2899.86">6075 1249 0,'0'-21'16,"-21"21"15,21 21-31,-22 42 16,22 64-1,0 22 1,0 105 15,0-170-31,-42 149 16,42-148-16,-63 190 15,-1 64 1,1-107 0,20 1-1,43-63 1,0-107-1,43-169 17,-1-21-17,43-127 1,-85 191-16</inkml:trace>
  <inkml:trace contextRef="#ctx0" brushRef="#br0" timeOffset="3266.65">6054 1672 0,'0'-42'0,"0"84"0,0-148 15,-22-21 1,22 85-16,0-21 16,43-43-1,41 42 1,1 43-1,0 21 1,21 64 0,-1 41-1,-105 1 1,-21-21 0,-85 21-1,-21-22 16,64-41-15,-1-43 0,43 0-1,0 0 1,-21 0 0</inkml:trace>
  <inkml:trace contextRef="#ctx0" brushRef="#br0" timeOffset="3899.29">2921 2223 0,'0'0'0,"-21"0"0,-85 0 31,85 0-16,42 0 32,21 0-47,-21 0 0,149 0 16,-1 0 0,191 0-1,-64 0 16,191 0-15,63 21 0,-20-21-1,232 0 17,-445 0-17,-126 0 1,-64 0-1,-106 0-15,0 0 16,-63 0 0,-85 0-1,105 0-15,-83 0 16</inkml:trace>
  <inkml:trace contextRef="#ctx0" brushRef="#br0" timeOffset="4532.93">2540 2498 0,'21'-21'62,"0"21"-62,0 0 0,85 0 32,-63 0-32,126 0 15,-21 0 1,148 0 0,1 0-1,147 0 1,-63 0-1,-254 0-15,402-22 16,-169 22 0,64-42-1,-170 42 1,0-21 0,-85 0-1,-84 21 16,-107 0 1,1 0-17,0 0 1,0 0 0,0 0-16,0 0 0</inkml:trace>
  <inkml:trace contextRef="#ctx0" brushRef="#br0" timeOffset="4682.85">6540 2392 0,'0'21'47,"-21"-21"-32,0 0-15,0 21 16</inkml:trace>
  <inkml:trace contextRef="#ctx0" brushRef="#br0" timeOffset="10848.41">1185 3874 0,'0'-22'0,"0"1"31,0 0-31,0 0 16,0 0 0,0 0-1,-21 21 1,0 0 0,0 21-1,21 63 1,-21 22-1,-1 85 17,22-64-17,-21-64-15,0 43 16,21-64-16,-21 85 31,21-105-15,0-44 15,0 1-15</inkml:trace>
  <inkml:trace contextRef="#ctx0" brushRef="#br0" timeOffset="11153.25">1545 4360 0,'0'0'0,"21"-21"15,-21 0 1,0 0-1,-21 21 17,21 21-1</inkml:trace>
  <inkml:trace contextRef="#ctx0" brushRef="#br0" timeOffset="13598.54">2603 4382 0,'0'0'0,"0"21"16,0 0 0,0 0-16,0 21 31,0-63 0,22-21-15,20-64-1,21 0 1,-41 64-16,62-127 16,1 63-1,21 42 1,-43 64-1,-20 0 17,-1 85-17,-42-64-15,21 43 16,-21-1 0,21-42-1,-21-63 16,0 21-31,0-22 16,-21-62 0,-21 62-1,-22 1 1,1 42 0,-1 42-1,22 43 1,0 105 15,42-63-15,0 0-1,0-42 1,42-21 0,0-64-1,43-43 1,-43-20-1,43-64 1,-43 0 0,-21 0-1,22 0 1,-43 84 0,0 65 15,21 62-16,-21 43 17,0 21-17,21-42 1,0-85-16,22 64 16,20-64-1,22-21 1,-1-42-1,43-43 1,-105 43-16,62-106 16,22-64-1,-42 43 1,-43-22 0,0 85-1,-21 43 16,-21 63-31,0 85 32,-22 20-17,43 44 1,-21-22 0,0-85-16,21 85 15,0 21 1,0-42-1,42-43 1,22-41 0,20-22-1,1-43 1,84-41 0,-84-1-1,0-42 1,-64 42 15,-21 1-15,-21 41-1,-43 43 1,1 0 0,20 64-1,22-1 1,21 64-1,0-21 1,0-21 0,21-22-1,43-42 1,-22 1 0,43-22-1,0-22 1,42-62 15,-43-1-15,1-63-1,-43 63 1,-42 43 0,-21 42 15,0 42-16,21 1 1,0 41 0,42 1-1,-21-22 1,22 1 0,-22-43-16,21 0 15,1 0 1,-1-21-1,21 0 17,22-42-17,0-64 1,-1-63 0,-41 42-1,-1-64 1,-21 64-1,-21 22 1,0 62 0,-21 43-1,-21 64 1,21 63 0,-22-21-1,22 42 1,21-106-16,0 85 15,0 0 17,42-42-17,-20-43 1,41-21 0,1-21-1,20-42 1,-63 21-16,64-106 31,-85 63-15</inkml:trace>
  <inkml:trace contextRef="#ctx0" brushRef="#br0" timeOffset="13849.39">5419 3852 0,'0'0'0,"-22"22"32,44-22-17,-1 0-15,42 0 16,64-22 0,0-20-1,-63 42 1,-1-21-1</inkml:trace>
  <inkml:trace contextRef="#ctx0" brushRef="#br0" timeOffset="14481.51">6223 4022 0,'0'0'0,"21"-21"0,-21-22 16,21-20 15,-21 42-15,0 42 15,0 42-15,-21 128-1,0-22 1,0 85-1,0-42 1,21-149-16,-43 212 16,22-21-1,0-127 1,21-42 0,0-64-1,0-63 1,0-106-1,0 0 17,0 84-32</inkml:trace>
  <inkml:trace contextRef="#ctx0" brushRef="#br0" timeOffset="14832.52">6202 4085 0,'0'0'0,"21"-21"0,21-106 32,43 64-17,0 20 1,20 43 0,-62 0-16,41 21 15,-20 64 1,-64 42-1,-64-42 17,-41 21-17,-1-64 1,42-42 0,64-21 15,21 0-16,22-22-15</inkml:trace>
  <inkml:trace contextRef="#ctx0" brushRef="#br0" timeOffset="15331.33">7218 3789 0,'0'-42'16,"-21"42"0,-22 0-1,-41 63 1,41 1 0,1 63-1,21-22 1,0-62-16,21 63 15,21-43 1,42-42 0,22-21-1,-22-63 1,-41 63-16,41-85 16,1-42-1,-64 0 1,-22 0-1,-20 85 17,-43 42-17,1 0 1,63 21-16,-43 42 16,43 1-1,21-1 1,42-20-1,1-22 1</inkml:trace>
  <inkml:trace contextRef="#ctx0" brushRef="#br0" timeOffset="15714.11">7705 3768 0,'-22'0'31,"1"0"-15,-42 42-1,42 22 1,21 126 0,-22-148-16,-20 318 31,42-296-31,-42 211 15,21-42 1,-22 21 0,1-43-1,21-84 1,21-63 0,0-170 15,0-63-16,42-43 1</inkml:trace>
  <inkml:trace contextRef="#ctx0" brushRef="#br0" timeOffset="16064.78">7556 3895 0,'0'0'0,"106"-85"16,-63 64-16,41 0 16,43 21-1,-42 0 1,-22 106 0,-63-1-1,-42 1 1,-85 21-1,42-84 17,1-22-17,63 0 1,21-63 15,21 42-31,0-22 0</inkml:trace>
  <inkml:trace contextRef="#ctx0" brushRef="#br0" timeOffset="16452.8">8276 3789 0,'0'0'0,"0"-21"0,21 0 15,-21 42 16,-21 0-15,-21 64-16,-1 63 31,43-42-15,0-64-16,0 64 16,43-64-1,20-42 1,22-21-1,21-64 1,-22-42 0,-62 106-16,-1-64 15,-21 1 1,0 63 0,0-1-1,21 22 32</inkml:trace>
  <inkml:trace contextRef="#ctx0" brushRef="#br0" timeOffset="16864.71">8996 3810 0,'0'-21'15,"-21"42"17,-1 0-17,22 85 1,-42 0 0,0 63-1,42-126-15,-43 147 16,1-21 15,-21 107-15,-1 41-1,1-105 1,41-149-16,1 170 16,21-85-1,21-84 1,22-85-1,20-85 1,1-21 0,-43 63-16,0 1 0</inkml:trace>
  <inkml:trace contextRef="#ctx0" brushRef="#br0" timeOffset="17231.5">9038 4149 0,'0'0'0,"0"-43"0,0-105 32,0 85-17,21-22 1,64 22 0,0 41-1,-1 22 1,22 22-1,-64 41 1,-20 43 0,-86 0-1,-42 0 1,-42-1 0,85-62-1,-1-43 1,64-21 15,0-1-15</inkml:trace>
  <inkml:trace contextRef="#ctx0" brushRef="#br0" timeOffset="17964.82">10604 3747 0,'0'0'0,"-21"0"0,-21 0 15,-22 0 1,22 0-1,21 0 1,21 21 15,42-21-15,-21 0-16,128 0 16,-1 0-1,127 0 1,0 0-1,-84 0 1,41 0 0,-62 0-1,-64 0 1,-85 21 0,-42-21-1,-64 0 1,-42 0 15,0 0-15</inkml:trace>
  <inkml:trace contextRef="#ctx0" brushRef="#br0" timeOffset="18381.58">10668 3852 0,'0'0'15,"-21"0"-15,42 0 32,0 0-32,64 0 15,148 0 1,21 0-1,-85 0 17,85 0-17,-42 0 1,-64-21 0,-85 21-1,-42-21 1,-21 0 15,-21 0-15,0 21-16,-42-43 15</inkml:trace>
  <inkml:trace contextRef="#ctx0" brushRef="#br0" timeOffset="18915.3">11832 3450 0,'0'0'0,"0"21"47,0 1-31,21-22-16,22 42 15,-22-42-15,63 63 16,43-20 0,-42-22-1,42-21 1,-63 0 0,20 0-1,-63 0 1,-105 21 31,-1 21-32,-42 43 1,85-64-16,-85 64 16,-43 63-1,43-42 1,64-21-1,42-43 1,21 0 0,63-42 15,-42-21-15,1 0-16</inkml:trace>
  <inkml:trace contextRef="#ctx0" brushRef="#br0" timeOffset="22747.07">14097 3789 0,'21'-21'16,"-21"0"-16,0-1 15,0-41 1,0-1-1,-42 1 1,21 42-16,-85-22 16,0 43-1,85 0-15,-149 64 32,86 42-17,84-64-15,0 64 16,0 42-1,21 0 17,21-84-17,22-1 1,42-84 0,21-64-1,-22-20 1,44-65-1,-1-63 1,-64 43 0,1-64-1,-64 190-15,0-105 16,-21-43 0,0 128-1,0 63-15,-63 21 31,21 190 1,20-21-17,-20 107 1,-21-1 0,41-64-1,1 1 1,21-85-1,0-85-15,43 43 16,41-85 0,1-42-1,63-85 1,-42 21 0,63-42-1,-148 105-15,22-62 16,-43 20-1,-85 64 17,22 42-17,-43 42 1,85 1 0,84-64 15,43-21-16,21 0 1,-42 21 0,-22 0-1,-63 21-15,0 21 16,0 64 0,-42 0-1,42-22 1,0 22-1,21-85 1,85 1 15,0-86-15,-22 1 0,22-64-1,-64 21 1,1-64-1,-43 107 1,0 105 15,-21 22-15,-1 63 0,22 0-1,0-106-15,0 42 16,0-20-1,43-43 1,-1-43 15,0-41-31</inkml:trace>
  <inkml:trace contextRef="#ctx0" brushRef="#br0" timeOffset="23113.78">15663 3133 0,'0'0'0,"-63"21"15,42 21 1,21-21-16,0 43 16,21-43-1,42-21 1,-20-21-1,41-43 1,-84 43 0,0-21-1,0 0 1,-63 42 0,-1 0-1,43 63 1,21-21-1,0-20-15,85 83 32,-64-83-32</inkml:trace>
  <inkml:trace contextRef="#ctx0" brushRef="#br0" timeOffset="24330.1">16002 3641 0,'0'-21'16,"0"-1"-1,0 1 1,63 0 0,-41 21-16,62 0 15,-20 64 1,-22 20-1,-42 1 1,0 21 0,0-22-1,0-62 1,42-86 15,43-21-15,0-63-1,-22 42 1,-20 1 0,-22 83-1,-21 44 17,-21 41-17,-22 43 1,22 21-1,21-42 1,0-64-16,21 42 16,43-42-1,20-21 1,-62 0-16,126-105 31,-42-22-15,-106 42-1,0 0 1,-43 43 15,22 42-15,-21 21 0,-1 85-1,43 0 1,0-22-1,0-20 1,43-1 0,-1-63-1,43-21 1,-43 0-16,64-42 16,42-107 15,-148 86-16,0-1 1,-21 85 0,-21 0 15,-1 42-15,22-21-1,42 1 1,22-22-1,41-22 1,-63 22-16,43-42 16,-22 0-1,-21 21 1,1 21 0,-22 42-1,0 43 1,-43 42-1,1 0 1,42-43 15,0 1-15,42-64 0,1-21-1,20-42 1,1-22-1,-43 1-15</inkml:trace>
  <inkml:trace contextRef="#ctx0" brushRef="#br0" timeOffset="24679.05">18076 3683 0,'0'0'16,"0"21"-16,0 22 31,43-43 1,-43-22-17,0 1 1,0 0-1,-22 21 1,1 0-16,-21 0 16,21 42-1,-22-20 1,22-22 15</inkml:trace>
  <inkml:trace contextRef="#ctx0" brushRef="#br0" timeOffset="26780.35">19029 3895 0,'0'0'0,"0"21"15,-21 0-15,21 0 16,-22-21-1,22-21 1,43-42 0,63-43-1,21 0 1,-85 42-16,170-147 16,-85 20-1,-22 22 1,-105 84-1,-105 85 1,-86 85 15,22 42-15,63 0 0,106 21-1,63-63 1,-20-43-16,232 127 31,-169-84-15,-106-43-1,-43-20 1,-105-1 0,21-21-1,-42-64 1,84 22-1,22-43 17,84 85-1,21 43-15,64 20-1,-85-42-15,64 22 16,42-22-1,-21-21 1,42-21 0,-21-43-1,-21-21 1,-64-20 0,-42 20-1,0 64 1,0-22-1,-21 107 17,0 21-17,0 42 1,21-22 0,0-83-1,42-1 1,21-42-1,1-43 1,-1 1 0,-41-22-1,-1 0 1,0 22 0,0 42-1,-21 42 1,0 42-1,0 22 1,42-22 15,-20-20-15,20-22 0,43-21-1,-1-21 1,1-43-1,-43 1 1,-21-64 0,1 42-1,-22 0 1,0 128 15,-22 41-15,1 43-1,21 0 1,0-63 0,21-43-1,43 0 1,-22-21 0,64-21-1,-21-64 1,-22 1-1,-20-64 1,-22 126-16,-21-62 16,0 41-1,0 128 17,-21 0-17,21 42 1,0-85-16,0 22 15,0-22 17,42-42-17,-21 0 1,43-85 0,-64 64-16</inkml:trace>
  <inkml:trace contextRef="#ctx0" brushRef="#br0" timeOffset="27129.71">21145 3069 0,'-21'-21'16,"42"42"-16,-84-42 15,42 21-15,0 21 16,-1 22 0,22 20-1,106-42 16,-42-42-15,20-42 0,-84 20 15,-42-20-15,-21 42-1,-22 21 1,43 21-1,42 0-15,0 21 16,0 1 0,63-43-1,1 0 1</inkml:trace>
  <inkml:trace contextRef="#ctx0" brushRef="#br0" timeOffset="27462.52">21823 2752 0,'0'0'0,"0"-64"15,0 1 1,0 20 0,-21 149 15,21-63-31,0 105 15,-43 63 1,43-20 0,-63 63-1,42-106 1,-1-106-16,1 85 16,21-84-1,21-86 16,-21 22-31,0-21 16</inkml:trace>
  <inkml:trace contextRef="#ctx0" brushRef="#br0" timeOffset="27663.41">21463 3450 0,'21'0'47,"0"0"-47,85 0 16,-85 0-16,106 0 15,21-63 1,-63 42 0,-21-22-1</inkml:trace>
  <inkml:trace contextRef="#ctx0" brushRef="#br0" timeOffset="28463">22373 3154 0,'0'0'15,"0"-21"1,0 0 0,-42 21-1,21 0-15,-43 42 16,22 43-1,-22 63 1,64 0 0,0-42-1,21 0 1,-21-85-16,85-21 16,63 0-1,-21-43 1,43-84-1,-65-84 1,-62 41 15,-22-126-15,-21 148 0,0 42-1,0 85 1,-21 63-1,-22 43 1,43 148 0,-42-43-1,21 64 1,0-106 0,0-21-1,21-63 1,-22-64-16,22-42 31,43-22-15,41-84 15,-20 21-15,84-42-1,-21 84 1,-42 106-1,-43 106 1,-42-21 0,-21 63-1,-21-63 1,20-85-16,1 43 16,0-43-1,85-85 16,-1-20-15</inkml:trace>
  <inkml:trace contextRef="#ctx0" brushRef="#br0" timeOffset="28746.84">23537 2794 0,'0'0'0,"-42"0"15,-22 0 1,149-21 15,63 21-15,43-21 0,-85 0-1,-1 21 1,-126 0 15,-42 0-15,20 0-1</inkml:trace>
  <inkml:trace contextRef="#ctx0" brushRef="#br0" timeOffset="29029.68">23728 2752 0,'0'0'0,"0"21"0,-21 0 32,-1 43-17,22 20 1,0 128 0,-42-64-1,0 43 1,-1-86-1,43-20 1,0-43 0,22-42 15,-1-21-15,21-21-16</inkml:trace>
  <inkml:trace contextRef="#ctx0" brushRef="#br0" timeOffset="29429.79">24045 3175 0,'0'-21'16,"0"42"15,-21 0-31,0 85 16,0 21-1,21-85-15,-21 85 16,21-42 0,42-21 15,21-64-15,-41 0-16,62 0 15,64-106 1,-84 0-1,-64-85 1,-21 64 0,-64 43-1,43 63 1,21 21-16,-64 21 16,43 0-1,20 0 1</inkml:trace>
  <inkml:trace contextRef="#ctx0" brushRef="#br0" timeOffset="30045.77">24850 3408 0,'0'0'0,"0"21"16,0 43 0,0-43-16,42 42 31,21-63-15,-20-42-1,-22 21 1,-21-22-1,-21 22 1,-22 21 0,22 64 31,21-43-32</inkml:trace>
  <inkml:trace contextRef="#ctx0" brushRef="#br0" timeOffset="31962.31">26120 3556 0,'0'0'0,"0"-21"47,21 0-31,-21-22 0,0-41-1,-43-1 1,22 43-16,-148-128 31,42 170-15,0 43-1,-42 126 1,147-105-16,-41 105 16,42 0-1,21-84 1,21-22-1,64-63 1,20-21 0,86-85 15,-85 1-15,0-86-1,-64 64 1,-21 21-1,-21 85 1,-63 106 0,20 21-1,22 84 1,0-84 0,42 0-1,0-85-15,64 0 16,21 0-1,0-63 1,-22-22 15,1-105-15,0-21 0,-1-64-1,-41 21 1,-22 63-1,-21 149-15,-21-42 32,-43 147-17,22 65 1,21 62 0,-1 43-1,1-84 1,21-1-1,43-84 1,20-64 0,64-21 15,-42-43-15,21-62-1,-43-22 1,-21-43-1,-42 64 1,0 43 0,-21 63-1,-21 63 1,0 64 0,20 0-1,22 22 1,0-86-1,22-42-15,41 22 16,1-43 15,41 0-15,22-64 0,-42-21-1,-43-63 1,-20 64-1,-44 62 1,1 22 0,0 0-1,63 0 17,-20 0-32,41-42 15,43 0 1,-43 21-1,-20 21 1,-43 21 0,0 63 15,-43 43-15,22-21-1,0-21 1,21-43-1,42-21 1,85-21 0,-42-21-1,42-63 1,-21-65 0,-21 1-1,-1-63 1,-41 20-1,-43 43 1,0 106 0,0 20 15,-22 44-15,-20 105-1,42-85-15,-42 85 16,21 106-1,-1-191-15,1 254 32,21-211-17,21-21 1,43-43 0,21-42-1,20-43 1,-41 1-1,-43-1 1</inkml:trace>
  <inkml:trace contextRef="#ctx0" brushRef="#br0" timeOffset="32178.7">28088 3196 0,'21'0'31,"0"0"-31,43 0 16,-22 0-16,43 0 15,21 0 1,-43-21 0,43-21-1,-42 42 1</inkml:trace>
  <inkml:trace contextRef="#ctx0" brushRef="#br0" timeOffset="32512.7">29506 2942 0,'0'0'0,"0"-21"16,0 0-16,-42 21 31,-22 42-15,1 43 0,42-43-16,-43 170 15,43-64 1,21 21-1,42-84 1,64 0 15,-42-85-15,63-21 0</inkml:trace>
  <inkml:trace contextRef="#ctx0" brushRef="#br0" timeOffset="32846.51">30205 2942 0,'0'0'0,"0"-21"0,0-21 16,0 21 0,63 42 15,-42-21-31,64 84 15,-21 22 1,-43 64 0,0-22 15,-42 42-15,-43-84-1,-20 21 1,62-106-16,-41 22 15,-1-22 1,22-21-16</inkml:trace>
  <inkml:trace contextRef="#ctx0" brushRef="#br0" timeOffset="34078.94">15684 4911 0,'22'-21'16,"-22"-1"-16,0 1 15,0-21 1,0 21-1,-22 21-15,-20 0 16,0 21 0,-43 85 15,0 63-15,43-21-1,42 0 1,21-63-1,85-43 1,0-42 0,-21-42-1,20-43 1,1-42 0,-63-148 15,-128 148-16,0 85 1,-21 42 0,85 0-1,-42 42 1,-1 43 0,43-22-1,21 1 1,42-43-1,-20-21-15</inkml:trace>
  <inkml:trace contextRef="#ctx0" brushRef="#br0" timeOffset="34395.81">16192 4720 0,'0'0'0,"22"-21"0,-1 21 15,-21-21-15,0 42 47,-21 21-47,-1 85 32,1 22-17,-21-22 1,42-106-16,-64 85 15,64-64 1,-21-21 0,64-84 15,-22 41-31</inkml:trace>
  <inkml:trace contextRef="#ctx0" brushRef="#br0" timeOffset="34763.39">16531 4720 0,'0'0'15,"-42"43"17,-22 20-17,-20 22 1,-1-22-1,64-42-15,-43 22 32,64-22-17,0 0 1,64 21 0,-1 43-1,1-43 1,-43-20-16,21 20 15,-42-21-15,64 0 16,-43-21 0,21 0-1,-21-42 17</inkml:trace>
  <inkml:trace contextRef="#ctx0" brushRef="#br0" timeOffset="35130.18">17357 5017 0,'0'0'0,"-43"0"0,64 0 47,43 0-47,-43 0 16,127 0 0,-21-22-1,43 22 1,-1-21-1,-84 21 1,-85-21 0,0 0-1,-64 0 1</inkml:trace>
  <inkml:trace contextRef="#ctx0" brushRef="#br0" timeOffset="35513.47">17886 4720 0,'0'21'31,"0"1"-15,21-1-1,0 0 1,0-21-16,64 42 15,-22-42 1,43 21 0,-63-21-1,-22 43 1,-42-1 0,-85 43-1,-21 21 1,63-22-1,-20 1 1,62-43 0,1-42-1</inkml:trace>
  <inkml:trace contextRef="#ctx0" brushRef="#br0" timeOffset="36812.81">19135 4657 0,'0'0'0,"21"0"16,0 0-16,-21-21 16,21 21-1,-21-22 17,-21 22-17,0 0-15,-43 0 16,1 0-1,-22 64 1,22 42 0,41-64-1,-41 254 17,63-253-32,0 41 15,42-41 1,1-43-1,41-21 1,1-43 0,-43 43-16,85-106 15,-42 0 1,-22-21 0,-63 63-1,-21 85 1,-42 42-1,42 64 1,21-63-16,-43 105 16,43-42 15,0-22-15,64-63-1,20-21 1,22-63-1</inkml:trace>
  <inkml:trace contextRef="#ctx0" brushRef="#br0" timeOffset="37095.65">19981 4699 0,'0'0'0,"0"-21"16,0-43-1,0 43-15,-42 21 16,-64 0-1,0 85 1,22 21 0,41 63 15,43-21-15,64-42-1,20-85 1,43-21-1,43-63 1,-22-1 0</inkml:trace>
  <inkml:trace contextRef="#ctx0" brushRef="#br0" timeOffset="37361.49">20616 4699 0,'0'0'0,"0"-21"0,-63-21 31,42 42-31,-64 0 16,-21 84 0,21 64 15,43-21-15,42-21-1,0-42 1,106-43-1,-64-21-15,64 0 16,63-42 0,-63-22-1</inkml:trace>
  <inkml:trace contextRef="#ctx0" brushRef="#br0" timeOffset="37745.28">21040 4784 0,'0'21'32,"0"0"-17,21-21 1,0 0 0,0 0-16,43-21 15,-1-21 1,-42-1-1,-21 22 1,-84 0 0,-22 42-1,0 64 1,42 42 0,64-21-1,43-22 1,20-41-1,43-43 1,-64 0-16,64-22 16,-42-20-1</inkml:trace>
  <inkml:trace contextRef="#ctx0" brushRef="#br0" timeOffset="38028.57">21611 4699 0,'0'-21'15,"0"42"-15,-21-42 16,0 127 0,0 0-1,-22 84 1,1-21 0,-43 85-1,64-190-15,-64 211 16,43-127-1,42-42 1,21-85 0,22-42 15,62-148-15,-41 21-16</inkml:trace>
  <inkml:trace contextRef="#ctx0" brushRef="#br0" timeOffset="38328.47">21590 5122 0,'0'-42'16,"0"84"-16,0-190 16,0 106-16,-21-43 15,21 22 1,84 20 0,1 22-1,42 21 1,-42 106-1,-85-21 1,0-43-16,-85 64 16,-21-43-1,-21-20 17,85-22-17,63-106 16,0 64-31,43-42 0</inkml:trace>
  <inkml:trace contextRef="#ctx0" brushRef="#br0" timeOffset="38611.85">22373 4382 0,'0'0'16,"0"-22"-16,0 1 0,0 42 47,-21 43-47,-43 84 15,22 64 17,21-170-32,0 85 15,21 0 1,21-85-1,42-42 1,1-42 0,-1-21-1</inkml:trace>
  <inkml:trace contextRef="#ctx0" brushRef="#br0" timeOffset="38795.28">22246 4741 0,'0'0'15,"-21"0"-15,21-21 16,42 21 0,64-21-1,42 0 17,-42 0-17,-42 0-15</inkml:trace>
  <inkml:trace contextRef="#ctx0" brushRef="#br0" timeOffset="39478.4">25188 4530 0,'0'0'0,"21"-21"16,1-1 0,-22-41-1,-22 21 1,-62-43-1,41 85-15,-62 0 16,-65 42 0,22 43-1,21 84 1,64-21 0,63-105-16,0 105 15,42-63 1,85-43-1,0-21 1,-21-42 0</inkml:trace>
  <inkml:trace contextRef="#ctx0" brushRef="#br0" timeOffset="39962.41">25442 4657 0,'-21'-21'16,"0"21"-16,0 0 16,-85 21-1,0 85 1,43-1 0,-1 22-1,64-63 1,0-22-1,106-21 1,0-63 0,0-43 15,-22 1-15,-63-22-1,1 42 1,-22 43-1,-43 42 1,1 64 0,42 0-1,0-1 1,21-20 0,85-64-1,21-21 1,-21-22-1,63-62 1</inkml:trace>
  <inkml:trace contextRef="#ctx0" brushRef="#br0" timeOffset="40395.16">26077 4678 0,'0'0'0,"0"-42"31,-42 84-15,21 21-1,0 43 1,-1 0 0,22-42-1,0-43 1,0-42 15,22-43-15,-1-42-1,63-21 1,-62 106-16,62-64 16,22 22-1,-21 63 17,21 42-17,-64 43 1,-42 63-1,-64-63 1,64-22 0,-21-63-16,42 0 31</inkml:trace>
  <inkml:trace contextRef="#ctx0" brushRef="#br0" timeOffset="40662">26966 4593 0,'0'0'0,"0"-21"31,-21 21-15,0 0-16,-64 0 15,22 42 1,-22 64-1,43 0 1,42 0 0,42-43-1,64-41 1,0-44 0,-43-20-1</inkml:trace>
  <inkml:trace contextRef="#ctx0" brushRef="#br0" timeOffset="41312.62">27199 4741 0,'21'0'31,"0"0"-15,43 0-1,-43 0-15,64-42 16,-43 21 0,-21-21-1,-21-1 1,-63 22 0,42 21-16,-149 64 31,128 41-16,21 1 1,21 21 0,42-84 15,-21-22-31,43 0 16,-43-21-16,64 0 15,42-64 1,-22-41-1,-41-22 1,42-43 0,-43 22-1,1-42 1,-64 126 0,-43 128 15,22-22-31,-42 85 15,20 63 1,22-20 0,21-64-1,0-64 17,21-21-17,43-42 1,-1-21-16</inkml:trace>
  <inkml:trace contextRef="#ctx0" brushRef="#br0" timeOffset="41828.86">28321 4678 0,'-21'0'0,"21"21"15,21-21 1,0 0-16,85 0 16,0 0-1,21 0 1,0 0 15,-106-21-15,-21-21-1,-42 20 1,-64 1 0,63 0-1,22 21 1,42 0 15,1 0-31,20 0 16,21 21-1,-63 43 1,0 20 0,0-62-16,-105 105 15,41-43 17,22-41-17,84-43 16,-21-22-31,0 22 0</inkml:trace>
  <inkml:trace contextRef="#ctx0" brushRef="#br0" timeOffset="42611.9">29612 4678 0,'0'-21'16,"0"0"-16,0-43 15,0 22 1,-21 21 15,0 21-31,-43 0 16,-42 84-1,22 1 1,-1 42 0,85-42-1,0-64-15,0 42 16,64-42 0,20-21-1,22-42 1,-21-43-1,21-63 1,-43 21 0,-63 85-16,42-127 31,-42 42-15,0 42-1,-84 170 16,84-43-31,-43 85 16,43 42 0,0-42-1,22-21 1,20-42 0,21-64-1,22-43 1,-21-41-1,-43-1 1,21 0 0,-42 106 15,0 1-15,-21 62-1,0-20 1,21-43-16,0 42 31,0-84 0</inkml:trace>
  <inkml:trace contextRef="#ctx0" brushRef="#br0" timeOffset="42780.8">30162 4509 0,'0'0'0,"-42"-22"16,0 22 0,63 0 46</inkml:trace>
  <inkml:trace contextRef="#ctx0" brushRef="#br0" timeOffset="43245.06">30649 4530 0,'0'0'0,"0"-21"0,-21 21 31,-21 0-31,-1 21 16,-20 42-1,63-20 1,0-1 15,0-21-31,42 0 16,22 0-1,-22 1 1,0 20 0,-42 0-1,-105-21 17,83 1-32,-126-22 15,64 0 1,-1-22-1,85-20 17,63 21-17</inkml:trace>
  <inkml:trace contextRef="#ctx0" brushRef="#br0" timeOffset="44010.62">30861 4551 0,'0'0'0,"0"-21"15,21 0 1,0 21 0,-21 21-1,0 63 1,0-62-16,0 41 15,-21 22 1,0-22 0,0-20-1,21-22 1,0-85 31,0 43-47,21-127 31,64 63-15,-1 43-1,22 21 1,-85 21-16,43 0 16,-43 127 15,-21-43-16,-21-20 1,0-43 0,-1-21-16,22-21 47,0-21-32,0 20-15,106-126 31,21 64-15,-21 62 0,-85 22-16,43 0 15,-22 64 1,-21-1 0,-21 22-1,-42-21 1,0-1-1,42-84 32,21 0-31,0 0-16</inkml:trace>
  <inkml:trace contextRef="#ctx0" brushRef="#br0" timeOffset="44244.62">31856 4530 0,'0'0'0,"0"21"47,0 21-31,-21 1 0,-22 41-1,43-20 1,-21-43-1,21 0 1,0-42 0,0-21-1</inkml:trace>
  <inkml:trace contextRef="#ctx0" brushRef="#br0" timeOffset="44400.77">31835 4424 0,'0'0'0,"0"-21"16,0 0 15,0 42 1</inkml:trace>
  <inkml:trace contextRef="#ctx0" brushRef="#br0" timeOffset="44894.49">32279 4551 0,'0'0'0,"0"-21"0,0 0 31,-21-1-15,-43 22 0,1 22-1,21 20 1,20-21-16,22 21 16,0-20-1,0-1 1,85 0-1,-21 0 1,-1 0 0,-42 22 15,-105-22 0,20 0-15,-42-21-1,64 0 1,21 0 0,42-21-1,0 21 1,0-21-16</inkml:trace>
  <inkml:trace contextRef="#ctx0" brushRef="#br0" timeOffset="45295.91">32554 4572 0,'0'0'0,"21"0"0,1-85 47,-44 85-31,-62 0-1,20 22 1,43 41 0,0-21-1,21 1 1,21-43-16,64 42 16,-43-21-1,-21 0 1,-21 1-1,0-1 1,-84 21 0,62-21-16,-20-21 15,0 21 1,63-42 31</inkml:trace>
  <inkml:trace contextRef="#ctx0" brushRef="#br0" timeOffset="45610.73">32935 4424 0,'0'0'0,"0"-21"15,-21 21 17,0 21-17,-21 42-15,-1 1 16,1 42 15,21-22-15,21-62-16,0 41 15,0 1 1,21-64 0,42 0-16</inkml:trace>
  <inkml:trace contextRef="#ctx0" brushRef="#br0" timeOffset="45928.08">33210 4466 0,'43'-21'16,"-22"21"-16,21 0 31,-21 21-15,1 22-1,-22 41 1,0-63-16,0 64 16,-22 0-1,-62-1 1,-22-41 0,-21-1-1,85-42-15</inkml:trace>
  <inkml:trace contextRef="#ctx0" brushRef="#br0" timeOffset="47079.23">22945 4636 0,'0'-22'0,"-22"22"63,1 22-48,0-22-15,-21 105 16,-1 22 0,22-21-1,21 21 1,0-42 15,0-64-15,43-21-1,-1-21 1</inkml:trace>
  <inkml:trace contextRef="#ctx0" brushRef="#br0" timeOffset="47378.06">23220 4614 0,'21'43'31,"0"63"-15,0-1-1,0 44 1,-21-107-16,-42 43 16,-21-22-1,20-42 1</inkml:trace>
  <inkml:trace contextRef="#ctx0" brushRef="#br0" timeOffset="50726.68">741 7027 0,'0'22'78,"-21"-22"-63,21 21-15,-22-21 16,1 0 15,21-21-31,0-22 16,0 22-1,0-64 1,21 22 0,43-1-1,-22 43 1,-21 0-16,43 21 31,-1 64-15,-20-1-1,-22 85 1,-21 191 15,-64-127-15,1-85 0,-22-22-1,1-41 1,-22-64-1,-42-21 1,63-43 0,0-63-1,64 21 1,21-21 15,21 43-15,0 84-16,64 0 15,63 63 1,-42 43 0,0 21-1,-43-42 1,-41-1 0,20 1-1,0-64 16,-42-42-15,21 0 0</inkml:trace>
  <inkml:trace contextRef="#ctx0" brushRef="#br0" timeOffset="51329.33">1439 7493 0,'0'0'0,"0"21"0,0 0 15,0-42 48,0 0-63,0 0 15,0 0 1,0 42 31,-21-21-47,21 21 16,0 21-1,0-20 1,0-44 15,21 1 0,-21 0-31,0 0 32</inkml:trace>
  <inkml:trace contextRef="#ctx0" brushRef="#br0" timeOffset="54643.52">2667 6646 0,'0'0'0,"21"-21"0,-21 0 15,0-85 1,0 43-1,0 20 1,-21 43 0,21 22-16,-21 126 15,0 21 1,-1-127 0,-41 361 15,42-171-16,0-83 1,21-86 0,0-105 15,21-22-15</inkml:trace>
  <inkml:trace contextRef="#ctx0" brushRef="#br0" timeOffset="54943.34">2963 6350 0,'0'0'16,"0"21"-1,0 0 1,0 85-1,0 106 1,0-22 0,0 43-1,-21-21 1,0-64 0,21-84-1,0-43 1,-64-42-1</inkml:trace>
  <inkml:trace contextRef="#ctx0" brushRef="#br0" timeOffset="55343.11">2222 7366 0,'0'21'16,"22"-21"-1,20 0-15,43 0 16,105-63 0,-42-1-1,64-20 1,-64-1 0,-21 21-1,-106 43 1,-21 85 15,0 42-15,-21-1-1,0 22 1,0-84 0,21-22-1,0 0 1,0-84 15,0-64-15</inkml:trace>
  <inkml:trace contextRef="#ctx0" brushRef="#br0" timeOffset="55527.01">3154 6837 0,'0'-21'0,"0"0"16,0 42 31,21-21-32,0 21-15,21 0 16,-20 0 0</inkml:trace>
  <inkml:trace contextRef="#ctx0" brushRef="#br0" timeOffset="57344.55">4064 7281 0,'21'-21'0,"-42"42"0,42-63 16,0 21-16,-21-64 15,-42-21 1,-22 64 0,-20 21-1,-22 21 1,0 106 0,85-85-1,-64 275 16,85-190-15,43-21 0,62-85-1,-20-21 1,-64-1-16,106-105 16,-42 0-1,-22-63 1,-20 42-1,-22-64 1,-21 43 0,0 63-1,-21 169 17,21 107-1,0-43-16,0 84 1,0-168-16,42 105 16,22 21-1,-1-105 1,85-22 0,22-63-1,-43-43 1,0-41-1,-43-44 1,-63 65 0,-42-1-1,-42 64 1,-43 0 0,0 84 15,43 22-16,41 42 1,22-21 0,22 21-1,41-106 1,22-21 0,21-64-1,-43-20 1,22-86-1,-1-20 1,-84 126-16,22-84 16,-1-63-1,-21 84 1,0 42 15,-43 170 0,43-64-31,-21 169 16,21-20 0,0 41-1,0-63 1,21 22 0,64-64-1,0-106 1,63-43-1,-42-20 1,0-64 0,-64 21-1,-42 85 1,-85-85 15,22 106-15,20 63-1,22 22 1,21 0 0,64 42-1,42-106 1,-22-21 0,22-64-1,0-41 1,-43 20-1,-41 21 1,-22 22 0,0 84 15,21 43-15,-21 0 15,0 42-16,-43-64 1,43-42-16,-21 1 31,21-86-15,0-42 0,43-42-1,-22 106-15,42-43 16,64-21-1,21 106 1,-42 21 0,-42 85-1,-64 21 1,0-21 0,0-21 15,0-64-16,0-42 17</inkml:trace>
  <inkml:trace contextRef="#ctx0" brushRef="#br0" timeOffset="60592.53">7366 7154 0,'0'0'0,"0"22"16,63-1-1,1 0 1,-22-63-1,22-22 1,-43-21 0,-21 22-1,-64-43 1,-20 21 0,-43 64 15,63 42-16,-63 85 1,43 21 0,84-21-1,0 63 1,63-105 0,22-64-1,21-21 1,-1-64-1,86-105 1,-85 63 0,-22-106-1,-41 21 1,-43 64 0,-21 42 15,-22 85-16,-20 84 1,20 86 0,43 105-1,0-22 1,0-105 0,43 43-1,20-86 1,1-84-1,20-42 1,1-21 0,-21-64-1,-22 21 1,-42 85-16,0-22 16,0 1 15,0 63-16,0 43 1,-21 41 0,0 1-1,21 21 1,63-106 0,1-21-1,20-42 1,1-43-1,-43 1 1,1-64 0,-22 105-1,0 1 1,-21 63 15,0 0-15,0 127 15,0-126-31,0 105 16,0-64-1,63-21 1,1-42 0,-1-42-1,64-64 1,-84 22-1,20-1 1,-63 0 0,21 85-1,-21-21 1,0 63 0,-21 22 15,21 21-16,0-22 1,21 1 0,43-43-1,-1-21 1,1-64 0,-22-20-1,-21-1 1,-21 0-1,22 22 1,-22 42 0,0 63 15,-22 43-15,22-1-1,0 22 16,0-42-15,22-43-16,-1 21 16,63-42-1,-20-21 1,21-64 0,20-21-1,-20-21 1,-43 22-1,-63 62 1,-42 43 0,-1 85-1,43 0 1,21 20 15,64-20-15,-43-21-1,0-43 1,0-21 0,-84-43 15,63 22-31,-43 0 16,22 21-1,0 0 1,21 42-1,42 1 1,43 20 0,0-63-1,-1 0 1,43-63 0,-21-22 15,-42-21-16,-43 85-15,42-106 16,-20 42 0,-43 64-1,0 106 17,-43 0-17,22 20 1,21-62-16,0 41 15,0-41 1,85-22 0,-1-42-1,-20-22 1,42-62 0,-64-1 15,-21 21-16,-21 43 1,0 63 0,0 42-1,-21 22 1,21-64-16,-21 64 16,21-22-1,21-41 1,21-22-1,43-22 1,-43-62 0,-42-1-1,-21 0 1,-63 22 0,20 42 15,43 21-16,21-21 17,21 21-32,85-43 15,0 22 1,-22 0 0,22 21-1,-42 42 1,-43 43-1,21-22 1,-42 22 0,0-43-1,0 22 1,0-22 0,-21-42-1,21 21 16,0-42-15,0-42 0,21-22-1,22-42 1,-22 85-16,42-64 16,85-42-1,-21 84 1,-42 85-1,-21 106 1,-64 22 0,-22-1-1,-20-42 1,21-22 0,0-63 15,21-63 0,0 21-31,0-21 0</inkml:trace>
  <inkml:trace contextRef="#ctx0" brushRef="#br0" timeOffset="60813.36">10372 6244 0,'0'0'0,"-22"0"0,-41 0 16,63 21-1,-21-21 1,0 0 46</inkml:trace>
  <inkml:trace contextRef="#ctx0" brushRef="#br0" timeOffset="61013.25">8721 6477 0,'0'0'16,"-43"21"-16,22-21 16,21-21 15,21 0-15</inkml:trace>
  <inkml:trace contextRef="#ctx0" brushRef="#br0" timeOffset="61925.81">12404 6816 0,'0'0'0,"-22"0"16,44 0 15,-1 0-31,127 0 16,21 0 0,106 0-1,22 0 16,-128 0-15,22-21 0,-170-1-1,-127-62 17,21 41-17,-42 1 1,43 21-1,62 21-15,-20-21 32,63 21-17,85 0 1,21 21 0,-21 21-1,-43 22 16,-63-1-15,0-42-16,-148 128 31,64-86-15,62-63-16,1 42 16,0-20-1</inkml:trace>
  <inkml:trace contextRef="#ctx0" brushRef="#br0" timeOffset="64258.98">15071 6922 0,'0'0'0,"0"21"16,42-21 15,64-64-15,21-42-1,-43 22 1,-41 41-16,41-126 16,-84 63-1,0-21 1,-42 43-1,-21 84 1,-22 21 0,21 85-1,1 148 1,-1 63 0,1-63-1,21 106 16,-1-43-15,1 1 0,21-43-1,21-127 1,42-105 0,85-86-1,21-63 1,0-105-1,-42-43 1,-106-21 0,-42 42-1,-106-42 1,-43 126 0,22 86 15,84 63-16,85 21 1,64-21 0,105 0-1,22-21 1,-149 0-16,212-43 16,-106 1-1,-21-22 1,-63 22-1,-64 41 1,0 1 0,-43 64-1,22 62 1,21 22 0,0-42 15,85-21-16,-1-43 1,86-21 0,-43-64-1,-21 1 1,-1-64 0,-62 21-1,-43 85 1,0 42-1,-64 64 1,43-1 0,-42 22-1,41-42 1,44-86 31,-22 1-32,63-42 1,1-43 0,-1 21-1,-21 64 1,1 42 0,-43 0-16,21 43 15,21 42 1,1-43-1,-1-42 1,21 1 0,1-44-1,21-20 1,20-64 0,-20 22 15,42-43-16,0 42 1,-85 85-16,64 63 31,-106 1-15,0 21 0,0-64-1,0 0 1,0-42 15,0-22-15,-21-20-1,-21-1 1,-43 22 0,-42 42-1,106 0-15,-85 64 31,21 63-15,64 21 0,21-64-1,21 1 1,43-21 0,21-64-1,42-64 1,-43 1-1,43-86 1,-63-41 0,-22 21-1,-42 105-15,21-126 16,-21 84 0,0 42-1,-21 107 32,21-1-47,-21 127 16,0 1-1,0 62 1,21-62 0,0-64-1,42-22 1,21-84-1,43 0 1,21-84 0,-63-1-1,-22 21 1</inkml:trace>
  <inkml:trace contextRef="#ctx0" brushRef="#br0" timeOffset="64492.23">16341 6456 0,'-22'0'0,"44"0"0,-107 21 16,64-21-1,42 0 17,21 0-17</inkml:trace>
  <inkml:trace contextRef="#ctx0" brushRef="#br0" timeOffset="67524.91">18605 6350 0,'0'0'0,"-21"0"0,21 42 31,21-42-15,22 0-1,63-21 1,21-42 0,-43 20-1,-41 43-15,-22-63 16,-21 42 0,-64 0-1,-42 21 16,22 42-15,-43 64 0,127-22-1,0 22 1,42-42 0,64-22-1,-21-21 1,-43-21-1,-42-42 1,-42 42 0,-43 21-1,-21 64 1,64-1 0,21 86 15,63-86-16,43 1 1,20-85 0,-20 0-1,84-63 1,-20-64 0,-1-43-1,-42-63 1,-43 64-1,-21-21 1,-20 84 0,-22 85-16,0-22 15,-22 64 1,-41 128 0,-1 83-1,22-41 16,21 21-15,21-64 0,63-42-1,43-85 1,-21-21 0,42-43-1,21-62 1,-84 20-1,-43-84 1,-21 105 0,0 43-1,-64 21 1,1 63 0,20 86 15,43-44-16,22-20 1,62-21 0,-20-64-1,84 0 1,21-85 0,-84 21-1,-43-63 1,-21 43-1,-21 41 1,0 86 15,0-22-31,-21 106 16,21-21 0,0-43-1,0-20 16,0-22-15,43-64 15,-43 22-31,84-169 32,-20 63-17,-43 63 1,42 64-1,-63 43 1,22-22-16,-1 85 16,-21-1-1,21-41 1,-21-1 0,63-63 15,-20 0-16,20-63 1,1-1 0,-1-63-1,22 0 1,-43 64 0,-21 63-16,1 0 15,-22 42 1,0 64-1,0 0 1,21-21 0,21-22-1,43 1 1,-1-64 0,22 0-1,-63-22 1,126-105 15,-106-42-15,-63 63-1,0 22 1,-63 84 0,-1 42-1,22 64 1,42 42-1,21-42 1,43-43 0,-1-20-1,43-43 1,42-64 0,0-126 30,-126 168-46,20-126 16,-42 85 0,0 42-1,0 63 1,0 64 0,0-64-16,-21 64 15,0-43 1,-1 1-1,22-43 1,0-63 15,0 21-31,64-43 16,21-84 0,42 21-1,-64 63 16,22 86-15,-64 62 0,0 43-1,0-21 1,22-42 0,20-22-1,43-21 1,-21-42-1,-64 0-15,85-85 16,-22-85 0,-20 22-1,42-85 1,-43 85 0,-21-22-1,-42 128 16,-42 126-15,-64 128 0,43-1-1,-1 85 1,43-63 0,21-85-1,0-42 1,64-43-1,20-42 1,22-21 0,-85 21-16,43-42 15,-43 20-15,64-83 16,-85 41 0</inkml:trace>
  <inkml:trace contextRef="#ctx0" brushRef="#br0" timeOffset="67741.78">23135 6477 0,'0'0'0,"-42"21"0,21 0 31,63-21-15,64 0-1,21 0 1,63-42-1,-63 21 1,-21-43 0,-64 64-16</inkml:trace>
  <inkml:trace contextRef="#ctx0" brushRef="#br0" timeOffset="68074.85">24490 6202 0,'0'0'0,"0"-21"16,-43 21-1,-20 42 1,-1 85-1,1 64 1,42-64 0,21 21-1,0-85 1,84-20 0,22-22-1,-21-42 16,-22-1-31</inkml:trace>
  <inkml:trace contextRef="#ctx0" brushRef="#br0" timeOffset="68358.69">24977 6202 0,'0'0'0,"0"-21"15,21 21 1,42 0 0,1 63-1,20 85 1,-84 1 0,0-22-1,-84 0 16,-22-64-15,-42-21 0,84-20-16</inkml:trace>
  <inkml:trace contextRef="#ctx0" brushRef="#br0" timeOffset="69908.02">698 9292 0,'-21'0'15,"0"0"1,21-21 0,0 0-1,64-43 1,-1 43-1,43 21 1,-43 0 0,-20 64-1,-43 20 1,0-62-16,-64 83 16,-63 22-1,21-42 16,1-64-15,83-21 0,22-42-1,0 21-15,64-22 16,21-20 0,42 21-1,-22 42 1,1 42-1,-42 43 1,-64-64-16,-21 106 16,-106 42-1,0-63 1,-85-43 0,64-63-1,-43-21 16,107-42-15,84-22 0,0 22-1,63-1 1,43-21 0,-64 64-16</inkml:trace>
  <inkml:trace contextRef="#ctx0" brushRef="#br0" timeOffset="70224.84">1545 9631 0,'0'0'15,"21"0"1,22-21 0,-43-43-1,-22 22 1,-62 0 0,63 42-1,-22 42 1,43-21-1,0 21 1,21-42 0</inkml:trace>
  <inkml:trace contextRef="#ctx0" brushRef="#br0" timeOffset="70775.6">2730 8763 0,'0'0'0,"0"-21"0,0-21 0,0-1 31,0 86 0,0-1-31,0 148 16,0 22 0,0 42-1,0 0 1,0-127-1,0-85-15,0 22 16,0-43-16,0-63 31,0-43-15,0 43-16</inkml:trace>
  <inkml:trace contextRef="#ctx0" brushRef="#br0" timeOffset="71057.44">2709 8848 0,'0'0'0,"-21"-21"16,21-22 0,85 22-1,-64 0-15,127-21 16,-42-1-1,42 22 1,-84 0 0,-128 84 15,1-41-15,41-1-16,-62 42 31,63-42-31</inkml:trace>
  <inkml:trace contextRef="#ctx0" brushRef="#br0" timeOffset="71274.83">2773 9377 0,'0'0'0,"21"0"15,21 0 1,1-21-1,41-22 1,-63 22-16,128-21 31,-107 42-15,-21 0 0</inkml:trace>
  <inkml:trace contextRef="#ctx0" brushRef="#br0" timeOffset="71541.32">3429 9292 0,'0'21'16,"0"1"-1,0 20 1,0-21-16,-21 85 15,21 0 1,-21-22 0,21-41-1,42-107 17,0 1-17</inkml:trace>
  <inkml:trace contextRef="#ctx0" brushRef="#br0" timeOffset="71890.64">3535 8975 0,'0'0'0,"-21"0"16,-64 21 0,43 21-1,42 22 1,0-43-1,63-21 1,-42 0-16,43-42 16,-1-1-1,-63-41 1,-21 41 0,-64 43-1,64 0-15,-42 0 31,-1 64-15,64-22 0,21 0-1,64-42 1,-21 0-16</inkml:trace>
  <inkml:trace contextRef="#ctx0" brushRef="#br0" timeOffset="72191.46">4127 8530 0,'0'0'0,"0"21"32,0 64-17,-42 84 1,21 64-1,0-63 17,-22 20-17,1-42 1,42-63 0,0-64-1,0-42 1,21-21-1</inkml:trace>
  <inkml:trace contextRef="#ctx0" brushRef="#br0" timeOffset="72590.72">4170 9377 0,'42'0'15,"-21"0"-15,106 0 32,0-42-17,-42-1 1,-22-41 0,-63-1-1,-42 64 1,21 21-16,-106 0 15,21 63 1,0 64 0,85 43-1,21-65 1,64 1 0,20-106-1,64 0 16,1-84-15,-107 41-16</inkml:trace>
  <inkml:trace contextRef="#ctx0" brushRef="#br0" timeOffset="73807.35">5228 9525 0,'0'0'0,"0"-21"32,42 0-17,-20 0-15,41-85 16,-21-21-1,1-85 1,-22-63 0,-21 106-1,-21-22 1,0 170-16,-1 0 16,-20 63-1,42 64 16,0 127-15,0 42 0,0-85-1,0 64 1,64-148 0,-1-42-1,43-64 1,-21-64-1,63-63 1,-106 85-16,64-85 16,0-85-1,-64 1 1,-42 84 0,0 0-1,0 63 16,-42 170 1,42 21-17,0 85 1,-21 20 0,21-83-1,0-107-15,0 106 16,63-42-1,1-85 1,63-21 0,-22-63-1,44-64 1,-1-43 0,-85 43-1,-63 0 1,0 64 15,-42 63-15,0 63-1,42 107 1,0-43 0,0 105-1,0 22 1,0-63-1,0 63 1,0 21 0,0-169-1,0-43 1,0-84 0,0 0-1,0-191 1</inkml:trace>
  <inkml:trace contextRef="#ctx0" brushRef="#br0" timeOffset="75940.55">6689 9504 0,'0'0'0,"21"-64"0,42-105 16,-20 42 0,62 21-1,22 22 1,-63 105-1,-22 106 1,-42 21 0,-21-42-1,-42 0 1,-1-64 0,-21-42-1,1-64 16,41 22-15,1-43 0,42 107 15,85 41-15,-22 22-1,1-43 1,63-21-1,0-21 1,-21-42 0,-64 21-16,148-106 15,-41-64 1,-65 1 0,-41-64-1,-43 84 16,-22 22-15,-62 127 0,20 85-1,64-43-15,-42 275 32,42-63-17,0 21 1,21-169-1,64-1 1,21-63 0,-22-21-1,43-63 1,0-43 0,-84 0-1,-22 22 1,-21 41 15,0 86 0,-21 41-15,21-63-16,0 64 16,21-21-1,42-1 1,1-63-1,42 0 1,21-63 0,-64-1-1,-42-63 1,-21-42 0,-63 63-1,-64 21 16,42 85-15,-21 64 0,22 63-1,62-21 1,22 21 0,64 0-1,-43-106-15,85 21 16,63 0-1,-126-42-15,253-21 32,-106-42-17,-41-43 1,-44-63 0,-105 63-1,-21 0 16,-63 85-15,-1 42 0,-21 85-1,0 42 1,85-21 0,21-42-1,42-43 1,22-42-1,21-21 1,20-64 0,-83 64-16,20-64 15,-21-21 1,0 43 0,-21 84 15,0 0-16,21 64 1,1 0 0,20-1-1,43-20 1,-1-43 0,107-21-1,-22-42 1,-63-22-1,21-42 1,-106-21 0,-21 21-1,-85 1 1,-20 83 0,62 22-16,-20 22 15,-43 105 1,21 21 15,43-42-15,42-1-1,42-41 1,64-43 0,21-21-1,0-63 1,0-86-1,-63 1 1,-1-148 0,-63 63-1,0 85 1,0 21 0,-42 127-1,-1 63 16,22 149-15,21-21 0,0 41-1,0-41 1,21-64 0,22-85-1,41-21 1,-62-21-16,62-63 15</inkml:trace>
  <inkml:trace contextRef="#ctx0" brushRef="#br0" timeOffset="76941">11874 8827 0,'0'0'0,"-63"-22"16,-22 22 15,128 0 0,20 0-15,128 22 0,105-22-1,-211 0-15,486 0 31,-465 0-31,211 0 16,-147 0 0,-86 0-1,-84-22 1,-21-20 0,-85 0-1,22-1 1,-1 1 15,-21 0-15,0-1-1,64 22 1,42 0 0,42 21 15,-20 21-31,168 22 31,-42-1-15,-127-42-16,106 21 15,-42-21 1,-64 21 0,-21 0-1,-63 43 1,-43 63 15,-21 0-15,21-21-1,-21-22 1,42 1 0,64-64-1,21 0-15,21-21 16</inkml:trace>
  <inkml:trace contextRef="#ctx0" brushRef="#br0" timeOffset="79223.28">15663 9250 0,'0'0'0,"0"21"15,21-42 17,64-64-17,84-84 1,-105 105-16,105-105 16,64-64-1,-106 85 1,-106 85-1,-105 84 1,-43 42 0,84-20-16,-63 62 15,106-20 1,43 42 0,63 21-1,-22-63 16,-63-43-31,43 43 0,-64 0 32,-64-85-17,-41 0 1,-22-43 0,42-20-1,0-22 1,64 43-1,63 126 17,1-20-17,63-1 1,21-20 0,-22-22-1,-62-21-15,105-42 16,-21-22 15,42-63-15,-42-21-1,-106 21 1,-21 21 0,-63 106-1,-22 42 1,1 85-1,62 0 1,22 43 0,22-149-16,83 85 15,22-85 1,64-21 0,-128-21-1,234-127 1,-255 126-1,22-83 1,-43 62-16,0-84 16,-21 64-1,-21 63 1,-22 21 0,1 85-1,0 21 1,42-106-16,-21 64 15,21-22 1,21-84 15,21-21-15,-42 20-16,42-62 16,1-43-1,20 63 1,-42 107 31,-21 62-32,22-20 1,41 21 0,-42-85-16,106 43 15,-21-64 1,106 0-1,-22-43 1,-84 1 0,21-106-1,-127 42 1,0 0 0,-85 64-1,1 42 1,-22 63-1,-21 85 17,127-63-17,-21-43-15,63 64 32,0-106-17,64 0 1,0-106-1,-42-21 1,-22-63 0,0 21-1,-21-43 1,1 64 0,-22 127-1,0 84 1,-22 43 15,-20 127-15,42-22-1,0-84 1,0-84-16,21 63 16,43-64-1,-1-42 1,22 0-1,0-64 1,-22 1 0</inkml:trace>
  <inkml:trace contextRef="#ctx0" brushRef="#br0" timeOffset="79574.09">19600 8234 0,'-21'0'0,"0"21"16,0 0-1,21 43 1,0-43-16,-21 106 15,-1 21 1,22 127 15,-21-169-15,0-64 0,21-20-1,0-65 1,64-41-1</inkml:trace>
  <inkml:trace contextRef="#ctx0" brushRef="#br0" timeOffset="81140.32">19939 8340 0,'0'21'16,"-42"21"-1,-43 22 1,-21-1 0,21-42-1,64-21-15,-21 22 16,21-22 0,42-22 15,0 22-16,21 43 1,-20-22 0,41 64-1,22 20 1,-22-41 0,43-1-1,21-63 1,0 0-1,21-63 1,-42-1 0,-21-63-1,-85 85-15,21-127 32,-21 148-32,-21-22 15,-22 22 1,1 63 15,0 43-15,21 21-1,-1-21 1,22-1 0,22-63-16,62 22 15,-20-43 1,42 0-1,-1-43 1,1-41 0,0-64-1,-64 84 1,-20 1 0,-22 84 30,0 42-46,-22 43 32,22-85-32,0 43 15,22-1 1,41-42 0,43-21-1,21-42 1,-42-43-1,-64 64-15,42-85 16,-42 1 0,-21 62-1,0 22 1,-21 42 15,21 0-31,-21 64 16,0 42-1,21-21 17,0 84-17,0 22 1,21 0 0,-21 21-1,0-22 1,0-41-1,-21-86 1,-64-20 0,22-64-1,42 0-15,-43-43 16,64-62 0,0-86-1,64 1 1,-43 126-1,85-148-15,84-84 32,-148 233-32,107-149 15,-1 0 1,-64 64 0,-84 106-1,-21 21 1,-63 42-1,41 21 1,22 22 0,21-22-1,42 43 1,22-22 0,-22 22-1,-42-43 1,0 0-1,-42-20 17,21-22-17,0 0 1</inkml:trace>
  <inkml:trace contextRef="#ctx0" brushRef="#br0" timeOffset="81890.17">23728 7768 0,'0'-21'16,"0"0"0,0 0-16,0 0 15,-21 21 1,-43 0-1,1 84 1,-64 86 0,21 20-1,63-126-15,-41 190 16,41-22 0,43-62-1,0 41 1,64-84-1,-1-63 17,-41-43-32,105-21 15,0-63 1,-22-22 0</inkml:trace>
  <inkml:trace contextRef="#ctx0" brushRef="#br0" timeOffset="82174.02">24151 8001 0,'-21'-21'15,"-21"21"1,20 21-1,-20 43 1,0 20 15,42-20-15,21-64 31,0 0-47</inkml:trace>
  <inkml:trace contextRef="#ctx0" brushRef="#br0" timeOffset="82373.05">24257 7959 0,'-21'0'31,"0"21"-31,-1 21 16,22 22-1,0-1 1,0-20 15,0-22-31,0 0 0</inkml:trace>
  <inkml:trace contextRef="#ctx0" brushRef="#br0" timeOffset="82773">24659 8319 0,'0'0'0,"-42"0"15,-22 0 1,22 84-1,21 43 17,0 21-17,-43 106 1,-21 22 0,1-1-1,-1-64 1,64-41-1,0-128 1,63-127 15,-21 43-31,43-85 16,-43 64-16</inkml:trace>
  <inkml:trace contextRef="#ctx0" brushRef="#br0" timeOffset="83072.98">24405 8573 0,'21'-64'16,"-42"128"-16,42-170 0,22 0 15,20 42 1,64 22 0,-21 42-1,42 64 1,-106 41-1,-42-62-15,-42 41 16,-106 1 0,0-21-1,42-64 1,64 21 0,42-42-1,63-22 1,-21 22-1</inkml:trace>
  <inkml:trace contextRef="#ctx0" brushRef="#br0" timeOffset="83573.88">25506 8255 0,'0'-21'0,"0"42"0,-64-106 16,1 85 0,20 0-16,-20 43 15,21-1-15,-22 43 16,-21 63 0,85-127-1,-21 127 1,64-127-1,41-21 17,43-42-17,0-43 1,-42-63 0,-22 42-1,-63 22 1,0 63-1,-21 84 1,0 64 0,21-42-1,0-1 1,0-20 0,42-43-1,43-63 1,-64 42-1</inkml:trace>
  <inkml:trace contextRef="#ctx0" brushRef="#br0" timeOffset="83855.78">26225 7662 0,'0'0'16,"0"-21"-16,-21 42 15,-21 43 1,-22 105 0,22 43-1,0-64 1,42-106-16,-21 85 16,21-63-1,0-22 1,21-42 15,63-63-15,-20-43-16</inkml:trace>
  <inkml:trace contextRef="#ctx0" brushRef="#br0" timeOffset="84323.24">26522 7684 0,'0'0'0,"0"-22"15,0 65 1,-43 41 0,22 86-1,-21 20 1,0-63 0,20 21-1,-20-63 1,42-106 31,0-21-32,64-43 1,20-63 0,1 42-1,-64 64-15,85-1 16,-43 64-1,-41 64 1,-22 63 0,0-63-1,-22 21 1,1-85 0,0-21-1,0-42 16</inkml:trace>
  <inkml:trace contextRef="#ctx0" brushRef="#br0" timeOffset="84506.24">25887 8065 0,'0'0'0,"21"0"31,127 0-15,-106 0-16,149-43 16,-85 1-1,-85 42-15</inkml:trace>
  <inkml:trace contextRef="#ctx0" brushRef="#br0" timeOffset="86038.97">27263 8255 0,'0'21'16,"21"-21"15,21-21-31,-21 0 15,191-106 1,-64 21 15,-127 64-31,43-64 16,-43-42 0,-21 42-1,-85 42 1,1 86-1,-1 147 1,21 85 0,22-21-1,0 105 1,-1 22 0,1-106-1,42-169-15,-42 190 16,21-42-1,21-148 1,42-22 15,64-126-15,42-86 0,0-83-1,-63-44 1,-85 65-1,-85-43 1,-42 148 0,42 64-1,64 42-15,-21-22 16,42 1 0,63-21-1,64-22 1,0 1-1,64-22 1,-43-21 15,-84 43-15,-43 63 0,-64 21-1,-41 64 1,63-1-1,21-62-15,-22 62 16,65 1 0,41-64-1,22-21 1,42-42 0,-42-43-1,-85 64-15,106-148 16,-63-1-1,-22-41 1,-21 20 15,-21 106-15,-21 64 0,-21 85-1,0 84 1,-1 0-1,43 64 1,0-43 0,43-84-1,62-1 1,-20-84 0,42-21-1,0-63 1,-63-1-1,-1-84 17,-63 105-17,-21 43 1,-43 84 0,22 86-1,21-22 1,21-43-1,106-41 1,-22-43 0,43-22-1,0-83 1,-105-1 0,-22 63-16</inkml:trace>
  <inkml:trace contextRef="#ctx0" brushRef="#br0" timeOffset="86238.85">28448 7726 0,'0'0'0,"-21"21"0,-22 0 16,65-21 15,-1 0-15,0 0-16</inkml:trace>
  <inkml:trace contextRef="#ctx0" brushRef="#br0" timeOffset="86554.67">30247 7387 0,'-21'0'31,"-21"0"-15,-22 64 0,64-43-16,-63 64 15,41-43 1,22-21 0</inkml:trace>
  <inkml:trace contextRef="#ctx0" brushRef="#br0" timeOffset="86756.56">30438 7387 0,'0'21'31,"0"1"-31,-64 41 31,22 1-15,-1-43-1,22-21 1</inkml:trace>
  <inkml:trace contextRef="#ctx0" brushRef="#br0" timeOffset="87172.83">30586 6922 0,'21'0'31,"42"0"-15,1 42 0,-43-21-16,64 64 15,-85 126 1,-21 65 0,-22-86-1,1 85 1,21-211-16,-22 126 15,-20 22 17,-22-106-17,-84 21 1,0-64 0,20-63-1,86 0-15</inkml:trace>
  <inkml:trace contextRef="#ctx0" brushRef="#br0" timeOffset="89305.47">1101 11176 0,'0'0'0,"0"-21"0,0-43 15,-22 64 1,1 22-1,0 83 1,-21 65 0,-43 41 15,64-147-31,-64 63 16,1 0-1,20-106 1,64-63 15,0 21-31,64-43 16,41 1-1,1 20 1,64-20 0,-43-1-1,-43 22 1,-63 21-16,22-43 15,-43 22 17,-64 0-17,1 20 1,20 65 0,1 84-1,42 190 16,-21-211-15,21-21 0,0-43-1,0-63 17,42-43-17,-21 43 1</inkml:trace>
  <inkml:trace contextRef="#ctx0" brushRef="#br0" timeOffset="89457.39">1714 11621 0,'0'0'0,"22"0"0,-1 0 16,0 0 15,0 0 0</inkml:trace>
  <inkml:trace contextRef="#ctx0" brushRef="#br0" timeOffset="89939.11">3027 10901 0,'21'-21'0,"-21"42"32,0 85-17,0 63 1,0 64-1,-21-64 1,21-126 0,-43 105-1,43-42 1,0-85 0,0-106 15,0 64-31</inkml:trace>
  <inkml:trace contextRef="#ctx0" brushRef="#br0" timeOffset="90154.99">3027 11049 0,'0'0'16,"0"-21"-16,0 0 0,0-22 15,21 1 1,127-43-1,-21 43 17,21 21-17,-84 21 1,-43 42 0,-85 22-1</inkml:trace>
  <inkml:trace contextRef="#ctx0" brushRef="#br0" timeOffset="90338.39">3027 11367 0,'-21'21'0,"42"-42"0,-85 105 15,64-63 1,43-21 0,-22 0-16,63-21 15,65-85 1,20 22-1,-106 63 1</inkml:trace>
  <inkml:trace contextRef="#ctx0" brushRef="#br0" timeOffset="90572.26">3810 11282 0,'0'0'0,"0"21"0,0 21 15,0 85 1,0-84-16,-21 63 16,0-1-1,-1-41 1,22-43 0,0-63 15,0-22-16</inkml:trace>
  <inkml:trace contextRef="#ctx0" brushRef="#br0" timeOffset="90739.19">3831 11091 0,'0'0'0,"0"-21"15,-21 21 16,42 0 1,0 0-17</inkml:trace>
  <inkml:trace contextRef="#ctx0" brushRef="#br0" timeOffset="91038.45">4318 10668 0,'0'0'0,"-21"0"16,0 0-16,-1 42 16,1 107-1,21 20 1,0 106-1,0-211-15,-21 126 16,21-21 0,0-63-1,0-85 1,42-105 15</inkml:trace>
  <inkml:trace contextRef="#ctx0" brushRef="#br0" timeOffset="91422.23">4487 11430 0,'0'0'0,"21"21"16,1-21-1,-1 21-15,106-42 31,-21-42-15,-22-1 0,-41-20-1,-22-22 1,-64 63 0,22 43-16,-106 22 15,21 62 1,22 86-1,63 20 17,21-84-17,105-21 1,22-85 0,-21 0-1,0-64-15</inkml:trace>
  <inkml:trace contextRef="#ctx0" brushRef="#br0" timeOffset="92406.94">6075 11261 0,'0'0'0,"21"0"0,0-64 31,0 1-16,-21-22 1,-21 43 0,-127-22-1,0 64 1,21 64 0,0 63-1,42 84 1,85-62-1,0-107-15,0 85 16,64-85 15,41-42-15,44-63 0,-44-43-1,44-106 1,-107 149-16,64-212 15,-64 84 1,-21-63 0,-21 85-1,-42 63 1,-22 127 0,43 0-16,-21 106 15,21 127 1,21 43-1,0-107 1,21 22 15,21-85-15,22-85 0,20-84-1</inkml:trace>
  <inkml:trace contextRef="#ctx0" brushRef="#br0" timeOffset="92838.69">6710 11007 0,'-21'0'16,"-1"0"-16,-41 84 15,-1 43 1,22 43-1,42-128-15,0 85 16,21-63 15,85-43-15,42-42 0,-63-43-1,42-42 1,-64-105-1,-84 84 1,-85 21 0,64 85-16,-170-1 31,64 149-15,148-21-1,0 0 1,106-21-1,-21-85 1</inkml:trace>
  <inkml:trace contextRef="#ctx0" brushRef="#br0" timeOffset="93822.09">7324 11028 0,'0'0'0,"21"-21"15,-42 105 17,-1-41-32,1 211 31,0-127-15,21-64-1,21-42 1,43-42-1,-43 0-15,85-85 16,-43 22 15,1-43-15,-43 42 0,-21 148 15,0-41-31,0 62 15,0 22 1,21-21 0,21-43-1,64-42 1,0-21 0,-85 0-16,43-64 15,-22-21 1,-42-42-1,-63 63 1,-22 43 15,64 42-15,84 0 15,43 0-15,-42-21-1,20 42 1,1 64 0,-64 42-1,0 0 1,-21-21 0,0-85-16,0 63 31,-21-62-16,21-44 1,0 1-16,0-42 31,21-85-15,43-43 0,42 64-1,42 42 1,-106 85-16,85 43 15,-63 41 1,-64 43 0,-22 43-1,-20-86 1,0 1 0,63-106 15,0 0-16</inkml:trace>
  <inkml:trace contextRef="#ctx0" brushRef="#br0" timeOffset="94138.25">9313 10456 0,'0'0'0,"0"-42"0,0-21 16,0 41-1,-42 65 1,21 84 0,-22 148-1,43-106 1,-42 64 0,42-64-1,0-84 1,21-21-1,0-64-15,64 0 16,-21-64 15,20-63-15,-63 106-16</inkml:trace>
  <inkml:trace contextRef="#ctx0" brushRef="#br0" timeOffset="95472.39">9631 10922 0,'0'0'15,"0"21"1,-64 64 0,22 42-1,21-21 1,21 21 0,0-106-16,21 42 15,85-63 1,148-105 15,-127-22 0,-106 21-15,-63-21 0,20 84-16,-126-20 15,0 63 1,0 63-1,42 86 1,85-22 0,21-85-16,21 85 15,64-42 1,42-64 0,42-21-1,43-43 1,-149 22-16,234-169 31,-213 63 0,-63 21-15,-21 42 0,-63 64-1,-43 43 1,64 41-1,-22 65 1,64-22 0,0-43-1,21-63 1,64-21 0,-64 0-16,64-84 15,-22-1 1,-20-21-1,-22 22 17,-21 41-32,0 64 31,0 85-15,21 64 15,21-107-16,64-42 1,-21-21 0,-43 0-16,85-42 15,0-64 1,-63 21 0,-22-63-1,-42 64 1,-21 62-16,-64 1 15,-21 21 1,-21 106 15,0 63-15,64-42 0,63 0-1,21-63 1,64-64-1,63-42 1,-21-64 0,0-64-1,-42 22 1,-43-106 0,0-106-1,-42 191 1,0 63-1,-63 106 1,-1 85 15,22 148-15,21 105 0,0-84-1,21-105 1,21-22-1,21-85 1,22-42 0</inkml:trace>
  <inkml:trace contextRef="#ctx0" brushRef="#br0" timeOffset="96170.96">12509 11028 0,'-63'0'15,"42"21"1,84-21 0,64 0-1,-84 0-15,211 21 16,63-21-1,-84 0 1,0 0 15,-64-42-15,-169 21 0,-42-43-1,-85 1 1,0 20-1,63 22 1,22 21 0,105 21 15,64 1-15,0-1-1,-42 21 1,-64 64-1,-42 63 1,0-126-16,-85 126 31,21-42-15,1-21 0,63-64-1</inkml:trace>
  <inkml:trace contextRef="#ctx0" brushRef="#br0" timeOffset="96655.3">15896 10308 0,'0'0'0,"0"-42"16,-21 42-1,21 63 1,-21 149 0,0 63-1,21-63 1,-43 84-1,22-148 1,21-63 15,0-106 1,0-43-32</inkml:trace>
  <inkml:trace contextRef="#ctx0" brushRef="#br0" timeOffset="97587.82">15473 10859 0,'-43'-149'16,"86"298"-16,-86-467 15,86 128 1,84 63 0,21 63-1,-85 64-15,191 21 16,0 149-1,-169-1 1,-85 21 15,-169-20-15,-43-64 0,43-64-1,63-42 1,42 0-1,64-85 1,22 22 0,20 42-1,-21 21-15,85 21 16,-85 21-16,127 127 31,-63-20-15,-43-44-1,64 1 1,21-85 15,-21-42-15,42-63 0,-21-43-1,-42 21 1,-22-64-1,-63 86 1,-63 84 15,20 106-15,22-1 0,0 44-1,21-107-15,0 64 16,42-64-1,43-42 1,21-42 15,-21-22-15,20-126 0,-83 20-1,-44 65 1,-83-1-1,-22 106 1,0 63 0,84 64-1,43-21 1,43-21 0,62-1-1,65-84 1,-43-21-1,-43-21 1</inkml:trace>
  <inkml:trace contextRef="#ctx0" brushRef="#br0" timeOffset="98954.55">17865 10372 0,'0'0'0,"0"-85"16,-64 85-1,22 127 1,42 42 0,0 43-1,0-21 1,-21-86 0,21-62-16,-22 63 15,22-85 1,0-106 15,22-21-15,62 0-1,-20 22 17,63 63-17,-64 63 1,1 64-1,-64 0 1,-21 21 0,-64-64-1,43-42-15,-64 22 16,21-43 0,22-43-1,41-20 1,22 20-1,0 107 17,22-64-17,41 85 1,1-64 0,63 0-1,63-21 1,-105-42-1,-43 20-15,85-62 16,-21-64 0,-43 21-1,-20 0 1,-22 42 0,-63 148 15,42-41-31,-43 105 15,22-22 1,21 1 0,42-21 15,1-64-15,20-21-1,-42 0-15,64-85 16,-43 1-1,-42-64 1,-21-1 0,-63 44-1,-65 105 1,22 42 0,64 43-1,42 42 1,63 0-1,64-43 1,21-41 0,21-43 15,-42-43-15,21-84-1,0-21 1,-42-64-1,-1-20 1,-63 62 0,-21 107-1,0 42 1,-63 148 0,21 21-1,20 127 1,1-85-1,21-84 1,0 21 0,0-63 15,43-43-15,20-42-1,22-64 1,-22-21-1,-63 64-15</inkml:trace>
  <inkml:trace contextRef="#ctx0" brushRef="#br0" timeOffset="99170.43">19029 10710 0,'0'0'0,"0"22"16,-21-22-1,84 0 1,-42 0-16,127 0 31,-21 0-15,-63 0 0,-1 0-1,-41 0-15</inkml:trace>
  <inkml:trace contextRef="#ctx0" brushRef="#br0" timeOffset="99488.25">20045 10541 0,'0'-21'15,"0"42"1,0 0 0,-21 64-16,-43 42 15,1 42 17,41-126-32,-20 84 15,42-43 1,21-20-1,64-64 1,-22 0 0,-41-21-16,62-43 15</inkml:trace>
  <inkml:trace contextRef="#ctx0" brushRef="#br0" timeOffset="99771.08">20426 10647 0,'0'0'16,"21"-21"-16,0 0 0,21-22 16,43 43 15,-43 43-15,-20 62-1,-22 44 1,-22-1-1,-20-21 1,-21-43 0,20-20-1,1-64 1,-22 0 0</inkml:trace>
  <inkml:trace contextRef="#ctx0" brushRef="#br0" timeOffset="100654.18">952 13335 0,'22'0'31,"41"-21"-15,-21 0-16,212-22 31,-232 43-31,41 0 16,-148 0 31,43 22-47</inkml:trace>
  <inkml:trace contextRef="#ctx0" brushRef="#br0" timeOffset="101154.89">720 13589 0,'-22'85'16,"44"-170"-16,-44 191 0,-20-21 15,21-64 1,21-42 15,0-22 1,21 22-32,85-42 15,-21 20 1,42 22-1,21 42 1,-85 43 0,-63 84-1,-63 0 1,-43-63 0,0-43-1,0-42 1,22 0-1,-1-21 1,64-21 15,21 20-15,63-20 0,22 0-16</inkml:trace>
  <inkml:trace contextRef="#ctx0" brushRef="#br0" timeOffset="101332.79">1439 13822 0,'21'0'0,"-42"0"0,127-21 16,-85 21 0,0 0-16,1-21 62</inkml:trace>
  <inkml:trace contextRef="#ctx0" brushRef="#br0" timeOffset="101870.61">3429 13166 0,'0'0'0,"0"-21"16,-42-22-1,-22 1 1,-21 21-1,1 21 1,41 21-16,-41 64 16,-22 84-1,42 85 1,64-64 0,64 1-1,42-85 1,63-64-1,-42-63 1,64-85 0,-107 43-1</inkml:trace>
  <inkml:trace contextRef="#ctx0" brushRef="#br0" timeOffset="102554.22">3831 12848 0,'0'0'0,"-21"0"16,-43 21-1,43 1-15,-21 105 16,42 42 0,0 64-1,0 21 1,0-85-1,0-42 1,0-106-16,0 22 16,0-86 31,21-84-32,0 21 1,64-63-1,0 63 1,-22 127 0,-21 85-1,-42-21 1,0 42 0,0-42-1,0-64-15,0 42 16,22-63-16,-1 0 15,42-21 1,22-64 0,0 1 15,-1-43-15,-63 84-16,1 22 15,-22-21 1,0 63-1,0 64 1,21 42 0,-21-43-1,0-62-15,0 41 16,21-63-16,-21 21 16,0-42-1,0-64 1</inkml:trace>
  <inkml:trace contextRef="#ctx0" brushRef="#br0" timeOffset="102904.02">4487 13229 0,'-42'0'15,"21"0"-15,-22 106 31,43-64-15,64-42 0,-1-21-1,1-21 1,-22-43 0,-42 22-1,-21 42-15,-64-1 16,64 22-16,-42 0 15,-1 43 1,43-1 0,21 22 15,85-43-15,-43-21-16</inkml:trace>
  <inkml:trace contextRef="#ctx0" brushRef="#br0" timeOffset="103187.86">5059 12806 0,'0'63'15,"0"-20"-15,0 253 31,-43-42-15,43-190-16,-63 190 31,21-106-15,-1-21 0,43-85-1,21-42 1,22-63-16</inkml:trace>
  <inkml:trace contextRef="#ctx0" brushRef="#br0" timeOffset="103820.81">5757 13631 0,'21'0'15,"-42"0"-15,42-21 16,-21 0 0,-21-21-16,-42-22 15,20 22 17,-84 21-17,85 21-15,-43 0 16,-42 42-1,43 106 1,63-21 0,21 21-1,21-63 1,0-64-16,42 0 16,64-21-1,0-63 1,43-64-1,-22-85 1,-21-21 15,-42-42-15,-64 85 0,-21 20-1,-21 107 1,-43 105-1,43-21-15,-64 212 16,64-21 0,21 84-1,42-63 1,43-106 0,0-42-1,42-64 1,-106-21-16,85-64 15</inkml:trace>
  <inkml:trace contextRef="#ctx0" brushRef="#br0" timeOffset="104270.59">7366 12764 0,'0'0'0,"0"-22"0,-42-20 16,20 42-1,22 21 1,-21 127 0,21 85-1,21-42 1,1 42-1,-22-22 1,-43-63 0,43-105-1,0-128 17</inkml:trace>
  <inkml:trace contextRef="#ctx0" brushRef="#br0" timeOffset="104904.02">7070 12996 0,'0'0'0,"-22"-21"0,22-106 32,0 43-17,85-1 1,0 43-1,63 42 1,21 63 0,-42 43-1,-63 84 1,-128 1 0,-63-43-1,0-42 1,85-85-1,21-21 1,21-42 0,84-22-1,65 22 17,-22 42-17,63 42 1,-42 64-1,-63 0 1,-85-64-16,0 128 16,-148-1-1,0-42 1,-85-42 0,0-64-1,85-21 1,84-21-16,-105-64 15,84-21 1,85 21 0,106 1 15,63-1-15,-126 64-16</inkml:trace>
  <inkml:trace contextRef="#ctx0" brushRef="#br0" timeOffset="105337.77">8213 13420 0,'0'0'0,"0"-21"0,0-22 15,21 1 1,21 21-1,43 21 1,-22 84 0,-42-62-1,43 126 1,-64 21 0,0-42-1,-42-21 1,20-64-1,1-42 1,0-84 0,21-22-1,42-64 1,22-20 0,21 84-1,20 21 1,-20 85-1,-43 0 1</inkml:trace>
  <inkml:trace contextRef="#ctx0" brushRef="#br0" timeOffset="105803.51">9207 13314 0,'-21'0'0,"21"21"0,-42 0 16,-22 43-1,22 42 1,21 63 0,21-127-16,0 85 15,0-42 1,63-43-1,43-42 1,-21-21 0,-64 0-16,85-106 31,-64-42-15,-42 20-1,-63 1 1,-64 64-1,0 84 1,0 42 0,63 21-1,43 64 1,42-21 0,22-21-1,-1-64 1</inkml:trace>
  <inkml:trace contextRef="#ctx0" brushRef="#br0" timeOffset="106437.15">9779 13399 0,'0'0'0,"21"-22"0,-21-41 31,-21 84-16,21 0 1,-21 85 0,-22 0-1,1 42 1,21-42 0,0-85-16,21 21 15,21-105 16,42-1-15,22-63 0,0 22-1,-22 105 17,-42 42-17,1 21 1,-1 43-1,0-21 1,0-22 0,43-63-1,20-21 1,-20-63 0,-22-1-1,-42-84 1,0 20-1,0 128-15,0-42 16,-21 20 0,21 65 31,21-1-32,0 0 1,0 0-16,22 0 0</inkml:trace>
  <inkml:trace contextRef="#ctx0" brushRef="#br0" timeOffset="106885.97">10858 13293 0,'0'0'0,"22"-21"0,-22-43 16,-43 43-1,-20 21 1,20 21 0,1 43 15,21-43-31,21 42 16,0 22-1,85 0 16,-1-22-15,-63-63-16,22 42 16,-22-42-16,-21 43 15,0-1 1,-85-21 0,-42-21-1,21 0 1,1 0-1,83 0 1,22-63 15,43 42-15</inkml:trace>
  <inkml:trace contextRef="#ctx0" brushRef="#br0" timeOffset="107286.74">11155 13547 0,'21'0'0,"0"0"0,21-21 15,22-22 1,-22-20-1,-42-1 1,0 22 0,-21 21-1,0 21 1,-64 0 0,43 42-1,-22 64 1,22 21-1,42-21 1,0 0 0,42-64-1,1-42 1,41-21 0,-62 21-16</inkml:trace>
  <inkml:trace contextRef="#ctx0" brushRef="#br0" timeOffset="107702.5">11472 13314 0,'0'-21'0,"0"42"0,0-63 16,21 20-16,22 1 31,-1 21-15,-21 0-16,43 85 15,-43 21 1,-21-22 0,0 43-1,-42-21 1,42-42 0,-22-43-16,22-42 31,22-22-16,20-62 1,43-44 0,-1 1-1,1 42 17,0 64-17,-64 21 1,0 21-1</inkml:trace>
  <inkml:trace contextRef="#ctx0" brushRef="#br0" timeOffset="108287.59">12679 13356 0,'-21'0'16,"42"0"15,63 0-15,-41 0-16,84 21 31,127-21-15,63 0-1,-63 0 1,85-21-1,-106 21 1,-149 0 0,-147-21 15,-1 21-15,43-21-16</inkml:trace>
  <inkml:trace contextRef="#ctx0" brushRef="#br0" timeOffset="108753.84">13779 13060 0,'0'0'0,"0"-21"16,22 42 15,-22 0-16,84 21 1,1 1 0,42 20-1,21-20 1,-21-22 0,-106-21-16,85 0 15,-42 0 1,-86 0 15,-62 0-15,-1 42-1,43-42-15,-128 106 32,-20 42-17,42-21 1,0 0-1,63-63 1,85-43 0,42-21-1,1-21-15</inkml:trace>
  <inkml:trace contextRef="#ctx0" brushRef="#br0" timeOffset="111552.98">16827 12975 0,'0'0'0,"22"0"16,-1 0-16,21-42 15,0 0 1,-20-43 0,-22 21-1,-64 1 1,-42 42 15,22 21-15,41 0-16,-105 106 15,42-22 1,43 64 0,42-21-1,63-63 1,64-43 0,21-21-1,21-42 1,-42-43-1,-43 22 1,-42-22 0,-21 21-1,0 22 17,-21 42-1,0 21-16,21 22 1,0 20 0,0 22-1,0-64-15,0 106 16,0 63 0,21 1-1,-21 84 1,-42 21-1,21-232-15,-43 148 16,-20 20 0,-22-62-1,-21-86 1,0-62 15,-21-86-15,-22-148-1,128-20 1,42-65 0,127 1-1,42 105 1,-105 128-16,105-85 16,-105 105-16,84-62 15,21-1 1</inkml:trace>
  <inkml:trace contextRef="#ctx0" brushRef="#br0" timeOffset="111919.77">17293 13102 0,'0'0'0,"-42"43"15,42-65 16,42 1-15,22-63 0,-43 20-1,-21 43-15,0-85 16,-64 64 0,1 42-1,-22 106 1,43 21-1,42-85-15,0 106 16,0-42 0,84-85-1,43-21 17,-84 0-32,211-127 15</inkml:trace>
  <inkml:trace contextRef="#ctx0" brushRef="#br0" timeOffset="112171.01">18140 12404 0,'0'0'0,"-21"0"0,-22 0 16,43 21-16,-106 85 15,64 21 1,0 84-1,-1 1 1,43-85 0,0-21-1,43-85 1,-22-21 15,21-63-15</inkml:trace>
  <inkml:trace contextRef="#ctx0" brushRef="#br0" timeOffset="112368.74">17695 12954 0,'-21'0'16,"42"0"15,0-21-15,106-21-1,22-1 1,-107 22-16,106-21 16,-106 21-1</inkml:trace>
  <inkml:trace contextRef="#ctx0" brushRef="#br0" timeOffset="114118.62">18648 12531 0,'-43'21'31,"-41"64"-15,20 63-1,22-21 1,-22 21 0,64-127-16,-21 64 15,21-43 1,85-105 15,-43-1-15,43-63-1,-43 42 1,-21 64 0,1 0-1,20 63 1,-42 43-1,0 21 1,21 0 0,43-64-1,20-42 1,1-21 0,21-43-1,0-84 1,-22 21-1,-41-127 1,-43 106 0,-22 85-1,-20 84 17,21 0-32,-21 191 31,20 42-16,22-127 1,22-22 0,62-62-1,1-22 1,21-42 0,42-64-1,-42-21 1,-64-21-1,-42 64 1,0 42 0,-42 84-1,21 22 17,-1-64-32,22 85 15,0-43 1,43 1-1,63-64 1,-43 0 0,64-64-1,-42-42 1,-64 1 0,21-1-1,-42 85 1,0 63-1,-21 43 1,0-64-16,0 63 16,0 1-1,21-43 1,0-63 31,42-21-32,-42 21-15,63-43 16,22-42 0,-43 43-1,1 63 1,-22 63 0,0 43-1,21-21 1,43-22-1,0-41 1,21-1 0,42-64-1,-21-20 17,-43-64-17,-41-21 1,-43 63-1,-43 22 1,-41 63 0,-22 105-1,42 22 1,43-21 0,21 0-1,43-64 1,20-42-1,22 0 1,21-127 0,-64 0 15,0-84-15,1-1-1,-43 64 1,21 42-1,-42 106 1,-22 148 0,1 43-1,21-22 1,0 43 0,21-64-1,0-63 1,21-85-16,42 21 31,1-85-15,-22 43-16</inkml:trace>
  <inkml:trace contextRef="#ctx0" brushRef="#br0" timeOffset="114501.76">21569 12700 0,'-21'0'16,"-43"85"0,22-1-1,21 22 1,21 0 0,0-85-16,63 22 31,22-43-16,21-43 1,-22-63 0,-63-42-1,-21 42 1,-63 22 15,-22 84-15,1 21-1,62 0-15,-41 85 16,42 0 0,42-64-1,42 0 1</inkml:trace>
  <inkml:trace contextRef="#ctx0" brushRef="#br0" timeOffset="115070.38">22056 12742 0,'0'0'0,"0"-21"0,0-21 16,0 105 15,-22 43 0,22-85-31,-42 106 16,21-42-1,21-21 1,42-64 15,-21-22-31,43-62 16,-1-22 0,-41 85-16,20-43 31,-42 85-16,0 43 1,0 42 0,0-43-1,0-20 1,42-43 15,43 0-15,21-43-1,0-105 1,-85 21 0,0-21-1,-21 42 1,0 64 0,-42 42-1,-1 0 1,1 0-1</inkml:trace>
  <inkml:trace contextRef="#ctx0" brushRef="#br0" timeOffset="115287.26">19812 12594 0,'0'0'0,"21"0"32,-21-21-17</inkml:trace>
  <inkml:trace contextRef="#ctx0" brushRef="#br0" timeOffset="115935.15">23347 12319 0,'0'0'0,"21"-21"0,21-43 31,-21 64-15,-63 43-1,-21 63 1,-22 126-1,64-168-15,0 63 16,-85 148 0,106-127-1,0-105 17,21-43-17,0 0-15,106-170 16</inkml:trace>
  <inkml:trace contextRef="#ctx0" brushRef="#br0" timeOffset="116170.01">23707 12340 0,'21'-63'16,"-42"126"-16,63-190 16,-42 148-1,0 1-15,0 83 16,-21 107-1,0 21 1,-22-85 0,22 0-1,-21-84 17,-1-43-17,-20-42-15</inkml:trace>
  <inkml:trace contextRef="#ctx0" brushRef="#br0" timeOffset="116336.09">23114 12975 0,'21'0'16,"43"-21"0,63 21-1,84-42 1,22-1-1,-127 22 1</inkml:trace>
  <inkml:trace contextRef="#ctx0" brushRef="#br0" timeOffset="116801.72">24278 12658 0,'0'0'0,"-21"0"0,-85 42 31,85-21-31,-64 64 16,-63 63-1,63-21 1,64-42 0,21-43-1,64-42 1,63-42-1,84-149 17,-147 43-17,-64 63 1,0 64 15,-42 106-15,-1 21-1,43 21 1,21-43 0,43-41-1,-43-43-15,106 0 16,21-21 0,-42-43-1,-42-21 1</inkml:trace>
  <inkml:trace contextRef="#ctx0" brushRef="#br0" timeOffset="117870.11">24744 12869 0,'0'-21'16,"0"-42"-16,-43 63 16,22 63-1,85-42-15,-170 85 16,85-42 0,0 20 15,21-62-16,21-44 1,42-20 0,22-64-1,-22 0 1,22 22 0,-64 63-1,0 84 1,-21-42-16,22 106 15,-22-42 1,84 0 0,1-43-1,0-21 1,-43-21 0,106 0-1,-42-42 1,0-43-1,-85-42 1,-21 21 0,-85 0-1,1 106 1,-43 64 0,84-43-16,-20 170 31,63-86-16,42-62 1,64-22 0,21-42-1,-21-43 1,0-105 15,-43 0-15,22-64-1,-43 21 1,-42 170 0,-85 84-1,1 127 1,63 1 0,21 41-1,0-105 1,21-63-16,42 41 15,43-41 1,-21-65 0,63-62-1,-21-86 1,-42-41 15,-1-43-15,-63 84-1,-21 43 1,0 127 0,-42 106-1,-21 169 1,41-105 0,1 63-1,21-85 1,0-64-1,43-41 1,20-43 0,1-43-1</inkml:trace>
  <inkml:trace contextRef="#ctx0" brushRef="#br0" timeOffset="118251.88">26733 12827 0,'-21'21'16,"21"0"0,0 22-1,64-43 1,42 0 0,-22-43-1,22-20 1,-106 42-16,0-43 15,-21 1 1,-85 63 0,21 42-1,1 85 1,41 42 15,43-84-15,43-21-1,63-43 1,-1-21 0,44-21-1,-44-22-15</inkml:trace>
  <inkml:trace contextRef="#ctx0" brushRef="#br0" timeOffset="119469.71">28871 12488 0,'0'0'15,"21"-21"-15,-21 0 0,22-42 16,-22 20 15,0-41-15,-43 20-1,-63 64 1,-42 85 0,21-1-1,0 43 1,106-21 0,63-63-1,149 20 1,-64-42-1,21 0 1,-63-21 0,-149-42 15,22 42-15,-85-21-1,85 21-15,-128 0 16,149 0-16,-127 106 31,148-43-15,42 22-1,1-85-15,232 21 32,-106-42-17,-84-21 1,-43-1-1,-63 22 1,-64 85 0,1 84-1,20-21 1,-21 42 0,64-63 15,21-64-16,0 1 1,-21-43-16,0 0 16</inkml:trace>
  <inkml:trace contextRef="#ctx0" brushRef="#br0" timeOffset="121017.81">18161 14584 0,'0'21'15,"0"-42"-15,0 63 0,0-21 32,21-21-32,43-21 15,41-63 1,-62 20 0,-43-42-1,-106 0 1,-21 85-1,-64 21 1,64 85 0,22 42-1,62 0 1,43-42 15,85-64-15,63-42-1,0-43 1,0-42 0,-63 43-1,-64-1 1,-21 43 0,-84 212 15,84-22-16,0 106 1,0 43 0,0-234-16,21 149 15,-21 42 1,-85-21 0,-21-84 15,22-107-16,-86-42 1,128-42-16,-149-106 16,64-21-1,106-106 1,85 21 0,63 43-1,-64 147-15,234-211 16,-22 85-1,21-22 1,-148 22 0,-148 84-1,0 43 1,-21 42 0,-169 85 15,147 42-16,43-64 1,21 22 0,64-64-1,0-21 1,-43 0-16,85-63 16,0-64-1,-42 0 1,-22-85-1,-63 43 1,0 84 0,0 64-16,0 0 15,0 84 1,-21 85 15,0 22-15,0 41-1,21-63 1,0-126-16,0 20 16,21-21-1,21-63 1,-21-1 0</inkml:trace>
  <inkml:trace contextRef="#ctx0" brushRef="#br0" timeOffset="121184.71">19008 14457 0,'-22'0'16,"44"-21"-1,41 0 1,-21 21 0,85-43-16,43 1 31,-128 42-31</inkml:trace>
  <inkml:trace contextRef="#ctx0" brushRef="#br0" timeOffset="123717.71">19854 14203 0,'0'21'32,"-21"0"-32,-21 127 15,-22 22 1,22-64-1,0-1 1,42-62 0,42-86 15,0-41-15,22-22 15,-22 0-16,-21 106 1,-21 64 0,0-43-16,21 85 15,1-22 1,41-20 0,22-43-1,-22-21 1,107-106-1,-65 21 1,-20-105 0,-43-43-1,-20 85 1,-22 21 0,0 106-1,-43 21 1,1 84-1,0 86 1,20-1 0,22 43-1,0-149-15,0 43 16,22-85-16,41 43 16,64-64-1,-21 0 1,21-64-1,-42-63 1,-43 21 0,-42-21-1,0 106 1,-42 64 15,20 62-15,22 1-1,0-42 1,22-43-16,62 21 16,-20-42-1,42-21 1,-1-64 0,-41 1-1,-22-22 1,-42 42-1,0 107 1,-21 41 0,-21 22-1,21-42 1,-1-22 15,44-42 0,41-63-15,1-22 0,20 0-1,-20 43 1,-43 63 0,-21 0-16,0 64 15,21 21 1,43-64-1,20 0 1,64-42 0,1-21-1,-22-42 1,-64-22 0,-42-84 15,-21 42-16,-63 84 1,42 43-16,-191 106 31,148 42-15,64-42 0,0-42-1,64-22 1,42-42-1,-85-21-15,42-21 16,43-107 0,-63-20-1,41-64 1,-41 43 0,-43 84 15,-22 148-16,-20 43 1,0 105 0,21 1-1,21-43 1,0-127-16,84 106 16,1-84-1,0-22 1,42-64-1,-22-41 1,-62-1 0,-1-63-1,-42 106 1,0 63 15,-42 63-15,-1 1-1,43 21 1,0-64-16,0 1 16,64-1-1,-1-42 1,22-21 0,-21-64-1,-22-63 1,-21-21-1,-42 42 1,-85 105 0,21 44-1,-20 83 1,62 44 15,43-22-15,85-43-1,-22-63 1,64-21 0,0-21-1,-42-42 1,63-85 0,-105 63-1,-1 64 1,-42 42-1,-21 42 1,-43 43 0,64 0-1,0-64 1,21-20 15,43-22-15,-1-43-1,22-41 1,-43-1 0,-42 64-1,0 42 1,0 42 0,0 22-1,-21 0 1,42-43-1,64-42 1,0-21 0,-22-43-1,-20-63 1,-43-21 0,0 42 15,0 43-16,0 42 1,-43 21 0</inkml:trace>
  <inkml:trace contextRef="#ctx0" brushRef="#br0" timeOffset="123951.57">20913 14139 0,'0'0'0,"-43"0"0,1 0 31,84-21-16,22-21-15</inkml:trace>
  <inkml:trace contextRef="#ctx0" brushRef="#br0" timeOffset="124601.71">24934 13970 0,'0'0'0,"-21"-42"16,0 21-1,-43 21 1,-20 63 0,-22 106-1,64 1 1,-1 41 0,1-41-1,42-86 1,63-84-1,-41 0-15,105-63 16,-85 42 0</inkml:trace>
  <inkml:trace contextRef="#ctx0" brushRef="#br0" timeOffset="124817.59">25315 13928 0,'21'-85'16,"-42"170"-16,42-212 15,-21 169 1,-21 64 0,0 63-1,21 64 1,0-64 0,0-126-16,0 147 31</inkml:trace>
  <inkml:trace contextRef="#ctx0" brushRef="#br0" timeOffset="124985.19">24913 14415 0,'0'0'0,"0"-22"31,85 1-16,42 21 1,0-21 0,-85 21-16,149-21 15</inkml:trace>
  <inkml:trace contextRef="#ctx0" brushRef="#br0" timeOffset="127101.43">26183 14351 0,'0'0'0,"0"-21"0,0-21 15,-63-22 1,-43 43 0,0 21-1,64 21 1,-128 85-1,64 0 1,43 42 0,63-42-1,42-64 1,128-42 0,20-42-1,-63-22 1,0-63-1,-85 21 1,-42 1 0,0 83-1,0 107 1,-21 42 0,64 85 30,41-170-30,-41-42-16,20 0 16,-21 0-16,107-63 15,-65-22 1,-41 0 0,-43-42-1,0 64 1,-22 63-1,-20 127 1,0-21 0,-1-1-1,22-20 1,21-106 31,0 0-32,21 0-15,43-64 16,21-42 0,-1 42-1,1 85 1,-43 21 0,-21 22-16,22 63 15,41-1 1,-20-20-1,42-43 1,21-42 0,-43 0-1,-62-21-15,83-42 16,-83-43 0,-22-42 15,-64 21-16,1 106 1,-86 63 0,86 43-1,-22 42 1,64 0 0,21-106-16,106 42 31,-85-63-31,191-42 31,-106-85-15,-22 0-1,-20-85 1,-22 22 0,-42 105 15,0 43-16,-42 105 1,-1 85 0,43 64-1,0-64 1,43 22 0,147-107 15,-63-84-16,-42-43 1,0-105 0,-1-64-1,-41 0 1,-22 64 0,-21 148 15,-21 42-16,-22 85 1,22 84 0,0-147-16,21 168 15,0-62 1,42-22 0,43-64-1,0-63 1,63-42-1,-64-43 1,22-63 0,-63 0-1,-43 84 1,-22 64 0,-62 64 15,20 42-16,22 21 1,42-43 0,42 1-1,22-43 1,42-21 0,-85-21-16,127-21 15,-42-21 1,21-85-1,-64 0 1,1-21 0,-64 63-1,-64 85 1,1 85 0,42-1 15,21 43-16,63-21 1,-42-42 0,-21-22-1,0-21 1,-42-21 0,-22 0-1,43 0 1,21-21-1,0-21 1</inkml:trace>
  <inkml:trace contextRef="#ctx0" brushRef="#br0" timeOffset="127253.36">29549 14753 0,'-22'0'16,"1"0"-1</inkml:trace>
  <inkml:trace contextRef="#ctx0" brushRef="#br0" timeOffset="129700.46">995 15452 0,'0'-21'15,"0"-1"17,0 1-32,0 0 15,0 0 1,-21 21-1,-43 0 1,1 42 0,-22 43-1,21 105 1,43-147-16,0 317 31,63-191 0,22-84-15,42-64 0,-85-21-16,64-21 15,-1-43 1,1-42 0,-64 22-1,-42 20 1,-106 1-1,85 63-15,-22 0 16,22 0-16,-64 21 16,21 106-1,64-43 1,21 1 0,64-64 15,20-21-16,-20-21-15</inkml:trace>
  <inkml:trace contextRef="#ctx0" brushRef="#br0" timeOffset="130017.31">1503 15939 0,'0'21'0,"0"-42"0,0 63 16,21-21 0,0-21-1,0-42 1,-21-1 0,-21 22-1,-21 21 16,21 0-15,-1 43 0,22-1-1,0-21-15,22 0 16,41-21 0</inkml:trace>
  <inkml:trace contextRef="#ctx0" brushRef="#br0" timeOffset="130684.03">3133 15367 0,'0'0'0,"-22"0"31,44 0-15,20-21 0,64 21-1,63 0 1,64-21-1,-170 21-15,86 0 16,20 0 0,-106 0-1,-41 0 1,-86 0 15,-63 0-15</inkml:trace>
  <inkml:trace contextRef="#ctx0" brushRef="#br0" timeOffset="130983.86">3704 15346 0,'-21'0'15,"21"21"1,0 43-1,0 41 1,0 44 0,21-1-1,-21 42 1,0-147-16,-42 62 16,21-20-1,21-64 16,0-42-15,21-42 0,42-22-16</inkml:trace>
  <inkml:trace contextRef="#ctx0" brushRef="#br0" timeOffset="132218.51">4657 15790 0,'0'0'15,"21"0"-15,0-21 16,-21-21 0,0-22-1,-42 1 16,-64-1-15,-21 22 0,21 42-1,0 64 1,43 20 0,-1 107-1,64-64 1,0 0-1,42-64 1,22-42 0,21-21-1,20-63 1,-83 42-16,105-106 16,-64 21 15,1-42-16,-43 42 1,-21 21 0,0 64-1,-43 63 1,43 64 0,0 42-1,0 1 1,43-65-1,84-41 1,-43-43 0,43-64-1,-21-21 1,0-63 0,-42-42 15,-43 42-16,-42-43 1,-22 149 0,1 63-1,42 64 1,0 63 0,0 21-1,0-21 1,0 0-1,0-84 1,0-22 0,0-21-1,0-42 1,0-42 0,21-43-1,21 21 16,1 1-15,63 20 0,21 43-1,21 63 1,-21 22 0,-64-1-1,-63 22 1,-63 21-1,-22-64 1,-105 43 0,41-85-1,22 21 1,64-21 0,21 0-1,63-21 32,0 0-31</inkml:trace>
  <inkml:trace contextRef="#ctx0" brushRef="#br0" timeOffset="132934.19">7239 15050 0,'0'0'0,"42"-64"16,-42 43 15,0 0-16,0 42 1,-42 64 0,-64 126-1,-42 43 1,21-42 0,-64 21-1,149-170-15,-85 85 16,42 22-1,43-107 1,42 1 0,21-64 15,0-43-15,22 1-1,-1-43 1</inkml:trace>
  <inkml:trace contextRef="#ctx0" brushRef="#br0" timeOffset="134383.07">7895 15346 0,'0'0'0,"0"-21"0,0 0 16,0-22-16,0-20 15,0 20 1,0 65 15,0-1-15,0 85-1,-63 105 1,20 1 0,1-43-1,0-21 1,20-126-16,1 41 15,21-84 17,0-64-17,21-21 1</inkml:trace>
  <inkml:trace contextRef="#ctx0" brushRef="#br0" timeOffset="135200.6">7683 15261 0,'0'0'0,"0"-42"32,22 42-17,20-21 1,-21 21-1,0 0 1,-42 0 31,0 0-31,21-21 46,21-1-46,0 22-16,64-42 31,0 21-15,-64 21-16,42 0 15,22 63 1,-64-41-16,-21 126 15,-42-42 1,-64 42 0,21-85-1,22-20 1,42-43 0,21-22-1,105-20 1,-20 21 15,42 0-15,21 63-1,-84 22 1,-43-43-16,-21 85 16,-64-1-1,-84 22 1,0-63-1,42-64 1,64 0-16,-43-21 16,64 0-16,-42-22 15,41-41 1,22 20 0,43 22-1,63-1 1,-64 43-1</inkml:trace>
  <inkml:trace contextRef="#ctx0" brushRef="#br0" timeOffset="135633.63">8657 15579 0,'0'0'0,"0"-21"0,0-22 16,0-20 0,42 42-1,22-1 1,42 107 0,-85-64-16,42 64 31,-20 42-16,-43 21 1,-43-63 0,1-43-1,42-105 17,0 41-32,0-83 15,64-1 1,-1-21-1,1 21 1,20 64 0,-63 42-16,1 0 15</inkml:trace>
  <inkml:trace contextRef="#ctx0" brushRef="#br0" timeOffset="136083.37">9567 15579 0,'0'0'0,"-84"21"32,41 21-17,-20 43 1,63-64-16,-21 64 15,21 42 1,42-21 0,43-85-1,63-21 1,0-43 0,-127 22-16,85-63 31,-64-43-16,-42-43 1,-169-41 15,127 189-31,-22 22 16,43 0-16,-106 43 16,63 41-1,64 1 1,22 0-1,-1-85-15</inkml:trace>
  <inkml:trace contextRef="#ctx0" brushRef="#br0" timeOffset="137683.26">10160 15621 0,'0'0'0,"0"-21"0,0-21 31,0 63-15,0 0-16,0 42 15,-21 43 1,-22 21 0,43-42-1,0-22 1,85-105 15,-21-64-15,-1 22-1,-21-43 1,-20 42 0,-1 85-16,-21 63 31,0 22 0,0 0-15,0 21-1,0-85-15,0 21 16,0-21-16,42 0 16,22-21-1,-1-42 1,-42 0-16,127-191 31,-84 85-15,-22 42-1,-42 85 1,0 105 15,0 1-15,-42 63 15,42-127-31,0 106 16,0-42-1,42-43 1,64-42 0,0-42-1,21-64 1,-21-21-1,-43 43 1,-63 20 0,-21 64-1,0 21 1,21 43 0,0-43-16,0 64 15,0-1 16,0-20-15,0-22 0,-64-21-1,1-21 1,-22-42 0,64 0-1,0 42 1,21 21 15,42 0-15,-42 0-16,85 0 15,0 0 1,-1-21 0,43-63-1,-21-22 16,-21-21-15,-85-42 0,21 64-1,0-1 1,-21 64 0,0 42-1,-63 85 1,20 42-1,22-42 1,21 0 0,21-43-1,43-42 1,20-21 0,22-63 15,0-43-16,-21-21 1,-64 42 0,-21 64-16,-64-42 31,64 126-15,-21 22-1,21-22 1,21 1-1,1-1 1,-22 1 0,0-43-1,-22 0 1,22-42 31,0 0-47</inkml:trace>
  <inkml:trace contextRef="#ctx0" brushRef="#br0" timeOffset="138465.81">13017 15621 0,'-21'0'0,"42"0"0,-63 0 16,21 0-1,42 0 1,85 0 0,-64 0-16,85 0 15,85 21 1,21-21-1,-22 0 1,65 0 0,-149 0-1,-85 0 1,-42-21 0,-64 0-1,-41-21 16,-65-1-15,86 43 0,41-21-1,22 21 1,42 0 0,85 0-1,0 0 1,-85 0-16,106 42 15,-42 1 1,-85 20 0,-43 22-1,-62 63 1,20-42 0,43-64-16,-85 85 15,63-63 16,43-43-15,42-21-16</inkml:trace>
  <inkml:trace contextRef="#ctx0" brushRef="#br0" timeOffset="140799.82">15875 16002 0,'0'-21'62,"0"0"-46,0 0-16,0-1 15,0 1-15,-42-42 16,-22-1 0,-21 43-1,-63 21 1,42 42 0,-42 128-1,42-1 1,85-21 15,21-21-15,64-63-1,63-64 1,-21-21 0,42-85-1,21-85 1,-63 1-1,42-85 1,-42 21 0,-64 42-1,-42 85 1,-21 127 0,-64 85-1,1 84 16,-1 85-15,85-191-16,-85 382 31,85-276-15,43-105 0,41-64-1,22-43 1,21-62-1,-84 83-15,41-126 16,-84 64 0,-21 20-1,-64 64 1,22 0 0,42 0-1,63 21 16,64 43-15,0-1 0,-64 43-1,-21 0 1,-21-64 0,0-21-16,21 22 15,1-43 1,62 0-1,1-43 1,-22-41 0,43-86-1,-85 107 1,1-1 0,-22 107-1,-22 20 1,1 43 15,0 21-15,21-85-1,0-20 1,0-65 15,21 22-31,-21 0 0</inkml:trace>
  <inkml:trace contextRef="#ctx0" brushRef="#br0" timeOffset="140965.73">16870 15748 0,'-21'-42'0,"42"84"0,-85-105 16,64 84 31,21 0-32,22 0 1,-22 0-16</inkml:trace>
  <inkml:trace contextRef="#ctx0" brushRef="#br0" timeOffset="141966">17187 15854 0,'0'21'0,"0"0"15,0 0 1,0 64 0,0 0-1,0-64-15,21 85 16,-21-22 0,22-20-1,-1-64 1,42 0 15,1-64-15,-43 43-16,85-106 15,-43 21 1,-20-21 0,-22 85-1,-21 84 16,0-20-31,-21 62 16,-1 43 0,22-42-1,22-22 1,83-41 0,1-22-1,21-22 1,-21-62 15,-64-1-15,-42-42-1,0 21 1,-42 64 0,-21 84-1,-1 22 1,64 63-1,0-21 1,0-43 0,0-42-16,64 0 15,-43-21-15,42 0 16,64-63 0,0-22-1,-84 1 1,-43-22 15,0 63-15,-43 43-1,22 0 1,42 0 0,64 0-1,-22 43 1,-20 20-1,-43-42-15,0 85 16,0-21 0,0 0-1,0-22 1,42-42 0,43-21-1,-22-42 1,1 0 15,-64 20-31</inkml:trace>
  <inkml:trace contextRef="#ctx0" brushRef="#br0" timeOffset="142232.96">19135 16087 0,'0'21'16,"-43"21"-1,43-21 1,-63-84-16,169 42 0,-85 105 16,42-84-1,-42 0-15,22-63 16,-43 21 0,-21-1-1,-22 22 1,1 21 15,21 0-15</inkml:trace>
  <inkml:trace contextRef="#ctx0" brushRef="#br0" timeOffset="143815.75">19939 16277 0,'0'-21'47,"0"0"-47,63-21 16,86-85-1,-1 0 1,42-43 0,-84 1-1,-106 105 1,0 43-16,-148 21 16,42 43-1,0 84 1,106-22 15,85 65-15,-64-128-16,64 106 15,-43-84 1,-42-22 0,-63-42-1,-22-21 1,21-21-1,-63-85 1,106 105 0,21 86 15,64 21-15,20-1-1,43-41 1,-21-43 15,42-22-15,-42-41-1,0-64 1,-42 0 0,-64-21-1,0 127 1,0 42-1,0 85 1,-43-1 0,43 22-1,0-21 1,21-106-16,22 43 16,41-43-1,-20-64 1,42-21 15,-64-20-15,-42 62-16,21-63 15,-21 64 1,0 63 0,0 64-1,0 0 1,0 63-1,0-106 1,64-21 0,42-21-1,-1-21 1,22-85 0,-42 0-1,-85 85-15,42-127 16,-42 85 15,-42 147 0,0 22-15,21 21 0,21 0-1,84-63 1,1-64-1,21 0 1,0-85 0,-1-21-1,-62 0 1,-22 64-16,0-106 16,-21 105-1,0 65 1,0 41 15,-21 106-15,21-63-1,0-42 1,0-43 0,42-21-1,1-64 1,-22 43-16</inkml:trace>
  <inkml:trace contextRef="#ctx0" brushRef="#br0" timeOffset="144116.19">22415 15579 0,'-21'-21'0,"85"275"0,-107-487 0,1 190 0,0 43 16,21 22-1,-1 20 1,44-42 15,41 0-15,-21-21-1,-42-43 1,-42 1 0,-64 42-1,43 42 1,63 21-1,21 43 1,42-43 0,43-42-1</inkml:trace>
  <inkml:trace contextRef="#ctx0" brushRef="#br0" timeOffset="144382.65">22966 15409 0,'0'0'15,"0"-42"-15,0 0 16,0-1 0,-21 65-1,-22 105 1,1 42 0,21-21-1,-22 21 1,43-20-1,0-44 1,0-83 0,22-22-1,-22-85 1</inkml:trace>
  <inkml:trace contextRef="#ctx0" brushRef="#br0" timeOffset="144549.12">22542 15875 0,'0'0'16,"22"0"15,20 0-31,21 0 16,107-21 0,-1 0-1,-63 0-15</inkml:trace>
  <inkml:trace contextRef="#ctx0" brushRef="#br0" timeOffset="145232.01">23347 15663 0,'-64'-21'15,"128"85"-15,-64-107 0,-127 22 16,42 85 0,43-1-1,-1 64 1,43 0-1,22-63 17,83-1-17,-83-63-15,83 0 16,22-42 0,-21-64-1,-42-21 1,-22-85-1,-21 1 1,-21 63 0,0 126-1,0 65 1,-42 105 0,42-21-1,-64 85 1,64-107 15,-42 1-15,42-63-1,-21-43 1,21-64 0,42-42-1,43-42 1,63 42-1,-42 64 1,21 63 0,-85 64-1,-42 21 1,0-1 0,-42-41-1,21-22 1,21-21 15,0-42-15,21-21-16</inkml:trace>
  <inkml:trace contextRef="#ctx0" brushRef="#br0" timeOffset="145466.48">24236 15431 0,'-21'0'15,"42"0"-15,-64 0 16,86-22 0,63 22-1,84 0 1,43 0 0,-127 0-1,-43 0 1,-84 0 15,-64 0-15</inkml:trace>
  <inkml:trace contextRef="#ctx0" brushRef="#br0" timeOffset="145732.95">24511 15473 0,'0'0'0,"-21"21"15,-22 43 1,43 20 0,-42 64-1,21 1 1,-21-1 0,42-64-1,0-62 1,0-1-1,42-42 17,21-43-32</inkml:trace>
  <inkml:trace contextRef="#ctx0" brushRef="#br0" timeOffset="146115.88">24913 15748 0,'-21'0'31,"0"0"-31,0 21 0,-85 127 31,85-42-15,21 0 0,21-64-1,63-20 1,-62-22-16,62-22 31,22-62-15,-42-43-1,-43 21 1,-42 0 0,-64 85-1,0 21 1,22 63-1,42-20 1,63 20 0,-21-63-16</inkml:trace>
  <inkml:trace contextRef="#ctx0" brushRef="#br0" timeOffset="146615.34">25527 15558 0,'0'21'15,"-21"0"1,-22 42 0,-20 43-1,42-63-15,0 62 16,-22 22-1,43-63 1,85-43 0,-22-21-1</inkml:trace>
  <inkml:trace contextRef="#ctx0" brushRef="#br0" timeOffset="146898.37">25802 15579 0,'0'0'16,"21"-21"-16,0-1 15,1 1-15,83 21 16,-20 43 0,-64 62-1,-21 22 1,-21 0-1,-42 0 1,-43-42 0,106-64-1,21-42 17</inkml:trace>
  <inkml:trace contextRef="#ctx0" brushRef="#br0" timeOffset="147149.23">26374 15896 0,'0'0'16,"-22"21"-16,22 1 16,0-1-1,22-21 1,-1 0-16,-21-21 15,21-43 1,-21 43 0,-42 21 15,20 0-15</inkml:trace>
  <inkml:trace contextRef="#ctx0" brushRef="#br0" timeOffset="149082.28">27792 15579 0,'0'-21'0,"-21"42"47,21 0-47,-85 127 15,21 0 1,-20 22 0,41-86-1,22-41 1,21-65 15,43-20-31,41-64 16,-20 0-1,-1 22 17,-42 84-17,22 63 1,-43-42-16,42 64 16,0 42-1,1-63 1,41-43-1,-62-21-15,105-21 16,-43-43 0,22-42-1,-64-21 1,1-42 0,-43 105-1,0 43 1,-21 64 15,-22 84-15,1 21-1,42-42 1,63-1 0,22-83-1,42-22 1,-42-43-1,-1-63 1,-41 1 0,-43-1-1,0 85 1,-43 42 0,1 85-1,21-22 1,21 22 15,63-64-15,64-42-1,-84 0-15,63-21 16,42-63 0,-64-43-1,-62 21 1,-22 42-1,-22 128 17,1-43-32,-21 85 15,0 0 1,20-85-16,1 42 31,42-63-15,22-42-1,-22 21-15,64-64 32,-22 0-17,22 22 1,-43 63 0,-21 63-1,0 22 1,43-21-1,-1-43 1,43-21 0,21 0-1,21-64 1,-126 43-16,41-64 16,-63-42-1,-42 22 1,-22 62-1,-63 64 17,21 43-17,22 105 1,84-63 0,42-21-1,22-64 1,20-21-1,22-64 1,-42-63 0,-1-63-1,-21 21 1,1-85 0,-43 84-1,0 149-15,0-21 16,-43 126-1,-20 128 17,21-21-17,42 20 1,0-84 0,63 0-1,-21-106 1,22-21-1,-1-21 1</inkml:trace>
  <inkml:trace contextRef="#ctx0" brushRef="#br0" timeOffset="149465.01">30713 15621 0,'-43'0'16,"-20"64"-1,-22 20 17,22 22-17,42-85-15,21 64 16,0-22 0,63-63-1,22 0 1,-1-21-1,1-106 1,-64 0 0,-63 0-1,-43 85 1,22 42 0,-1 42-1,64 43 1,43-22-1,20-41 1</inkml:trace>
  <inkml:trace contextRef="#ctx0" brushRef="#br0" timeOffset="149965.1">31030 15727 0,'21'0'0,"-42"0"0,42-21 16,-21 0-1,-42 63 1,0 43 0,-1 20-1,22-20 1,21-64 0,43-21-1,20-42 1,1-43-1,-1 22 17,-21 20-17,-42 65 1,0 20 0,0 43-1,22-1 1,62-41-1,22-43 1,-21-22 0,-64 22-16,21-84 15,-42-64 1,0 42 0,0-42-1,0 84 1,-42 22-1,0 21 1</inkml:trace>
  <inkml:trace contextRef="#ctx0" brushRef="#br0" timeOffset="150164.98">29189 15367 0,'0'0'15,"-43"0"-15,22 0 16,42 0 0,1 0-16,20 0 15</inkml:trace>
  <inkml:trace contextRef="#ctx0" brushRef="#br0" timeOffset="150548.09">32343 15198 0,'0'0'16,"-64"-43"-16,-21 43 15,-42 127 1,22 0-1,83-63 1,-62 63 0,63 42-1,42-63 1,85-21 0,21-43-1,21-42 1</inkml:trace>
  <inkml:trace contextRef="#ctx0" brushRef="#br0" timeOffset="150847.92">32724 15261 0,'0'0'0,"21"-21"0,0 0 16,21 21-1,22 106 1,-43-22 15,-21-41-31,0 126 16,-21-63 0,-22 0-1,-41 0 1,63-64-1,-1-42 1</inkml:trace>
  <inkml:trace contextRef="#ctx0" brushRef="#br0" timeOffset="151048.81">33337 15579 0,'-21'0'16</inkml:trace>
  <inkml:trace contextRef="#ctx0" brushRef="#br0" timeOffset="151264.73">33210 16002 0,'0'0'0,"-21"0"0,21 21 0,-42 43 31,42-1-15,-42 22-1,-22-22 1,43-63-16,-21 22 0</inkml:trace>
  <inkml:trace contextRef="#ctx0" brushRef="#br0" timeOffset="152714.54">1164 17230 0,'0'0'0,"-21"0"16,0-21-1,-22-1 1,22 1 0,21 42 15,21 1-31,1-1 16,41 0-1,43 0 1,-21-21-1,20-21 17,-41-43-17,-43 22 1,-21 0 0,0 21-1,-21 42 1,0 106-1,21 0 1,0 21 0,0 42-1,0-63 1,0-63 0,0-43-16,0 0 15,-21-21 1,-1-42-1,1 21 1</inkml:trace>
  <inkml:trace contextRef="#ctx0" brushRef="#br0" timeOffset="152997.29">1058 17717 0,'0'0'0,"-21"21"15,42-21 17,43 0-17,-43-21-15,85-22 16,0 22 0,21 0-1,-64 21 1,-42 0-1,0 0-15,22 0 47</inkml:trace>
  <inkml:trace contextRef="#ctx0" brushRef="#br0" timeOffset="153265.13">2201 17611 0,'0'0'0,"21"0"0,1 0 16,-1 0-16,-21-43 16,0 1-1,0 21 1,-64 21-1,43 21 17,21 21-17,0-20 1,42-1 0</inkml:trace>
  <inkml:trace contextRef="#ctx0" brushRef="#br0" timeOffset="153797.82">4635 17060 0,'0'0'0,"0"-21"0,0-42 16,-21-1-1,-21 64 1,-22 21 0,22 85-1,42-63-15,-42 168 16,-1-41-1,1 41 17,21-84-17,0-42 1,21-64 0,0-42-1,0-43-15</inkml:trace>
  <inkml:trace contextRef="#ctx0" brushRef="#br0" timeOffset="154113.64">4106 17187 0,'0'0'0,"0"-21"0,-21-42 16,42-128 15,85 149-15,42 84-1,85 85 1,-191-63 0,107 63-1,-44 63 1,-62-63 0,-43 21-1,0-42 1,0-85-1,21-21 1,0-63 0,21-64-1</inkml:trace>
  <inkml:trace contextRef="#ctx0" brushRef="#br0" timeOffset="154381.69">5228 16806 0,'0'-42'0,"0"84"0,0-169 15,0 106 1,-63 85 15,41 63-15,1 106 0,21-170-16,-21 128 15,-21 41 1,42-126-1,0 0 1,0-127 15,42-43-15</inkml:trace>
  <inkml:trace contextRef="#ctx0" brushRef="#br0" timeOffset="154814.44">5609 17187 0,'-21'0'31,"0"22"-31,-64 41 16,22 22-1,41 63 1,22-106-16,43 170 31,20-191-15,64-21-1,-21-42 1,21-43 0,-85-21-1,-42 85-15,-63-127 16,-43 42-1,-42 43 17,42 63-17,21 21 1,43 42 0,84-20-1,43-22 1,-21-21-16</inkml:trace>
  <inkml:trace contextRef="#ctx0" brushRef="#br0" timeOffset="155114.18">6329 16912 0,'0'0'0,"21"-63"0,-21-22 15,0 22 1,-21 63-1,-43 148 1,43 0 15,21 64-15,0-64 0,0 42-1,0-84 1,0-85-16,42 22 15,-20-43 1,-1-64 0,-21 22-1</inkml:trace>
  <inkml:trace contextRef="#ctx0" brushRef="#br0" timeOffset="155314.06">6117 17336 0,'-21'0'0,"0"0"31,63 0 0,-21 0-31,212-64 32,-191 43-32,128-21 15,-43-1 1,-106 22-16</inkml:trace>
  <inkml:trace contextRef="#ctx0" brushRef="#br0" timeOffset="155513.96">6900 17124 0,'0'42'15,"-21"1"1,0 62 0,63-316-16,-42 232 0,-42 254 15,42-148 1,0-63-1,0-43 1,0 0-16,42-63 47,-42-22-47</inkml:trace>
  <inkml:trace contextRef="#ctx0" brushRef="#br0" timeOffset="155652.88">6900 16976 0,'-21'-21'0,"42"42"0,-63-64 16,0 43-1,20 0 1</inkml:trace>
  <inkml:trace contextRef="#ctx0" brushRef="#br0" timeOffset="156697.76">7302 17484 0,'22'0'31,"-1"-21"-16,21-1-15,64-41 16,-85 42 0,127-85-1,-63 21 1,-22-63 0,-41 21-1,-44 0 1,1 106-16,-42-43 15,-22 86 1,22 62 0,20 128-1,43 0 1,0 126 0,-21 1-1,0 0 1,0-107-1,-22 44 1,43-128 15,43-42-15,41-128 0,65-126-1,-65-21 1,-41-85-1,-65 42 1,-126-21 0,-63 64-1,20 63 1,106 106 0,107 0 15,-1 0-31,63-42 15,65 0 1,-107 20 0,212-83-1,-85 20 1,-21-21 0,-84 43-1,-64 41 1,0 44-1,-42 41 1,-1 22 0,1-1-1,21-20 1,0-22 0,42-105 15,-21 42-16</inkml:trace>
  <inkml:trace contextRef="#ctx0" brushRef="#br0" timeOffset="156864.67">8022 17060 0,'0'-42'16,"0"84"-16,0-105 15,0 84 32,21-21-31,0 21-16,22 0 0</inkml:trace>
  <inkml:trace contextRef="#ctx0" brushRef="#br0" timeOffset="157147.19">8594 17166 0,'0'0'0,"0"-21"0,-64-21 31,1 21-15,-1 21 0,1 63-1,41 43 1,22 0-1,0 42 1,64-42 0,63-85-1,-21-21 1,-43 0 0</inkml:trace>
  <inkml:trace contextRef="#ctx0" brushRef="#br0" timeOffset="159114.31">9334 17209 0,'0'0'0,"0"-43"15,-21-41 1,-85 62 0,1 44-1,41 41 1,-21 64-1,64 21 1,21-63 0,64-22-1,42-63 1,-1-42 0,-41-21-1,-1-43 1,-63 0-1,0 0 17,0 85-17,0 63 1,0 22 0,0 63-1,0 0 1,64-43-1,-22-62 1,43-22 0,21-85-1,0 0 1,-1-63 0,-41 0-1,-22-127 1,-42 127-1,0 63 17,-42 170-1,21 105-15,21-126-16,-43 105 15,43 21 1,0-84-1,43-21 1,63-64 0,-22-21-1,-63-21-15,85-21 16,0-64 0,-42 21-1,-43 0 1,0 64-1,-21 42 1,0 1-16,0 41 31,0 43-15,0-21 0,0-43-1,63-21 1,1-21-1,-43-21-15,43-21 16,41-64 0,-41 21-1,-43 22 1,-21 41 0,0 65-1,-21 63 1,0-22-1,21 1 1,0-43 15,21-21-15,42-21 0,22-84-1,-85 20 1,0-42-1,-42 22 1,-22 20 0,-20 43-1,62 21-15,44 0 47,-1 0-47,106 0 16,0-21-1,0 21 1,-21 21 15,-64 64-15,-42-1 0,0-20-1,0 42 1,-21-22-1,21-62-15,-43 20 32,43-63-17,0 0 1,64-106 0,-43 105-16,43-83 15,41-22 1,-20 84-1,-43 43 17,-20 43-17,-22 41 1,-22 22 0,22-85-16,0 43 15,0 20 1,22-62-1,62-22 1,43-43 0,-42-41-1,42-65 1,-106 65 0,-21-22-1,-21 85 1,-43 42-1,22 85 17,21 0-17,21-1 1,0-41 0,21 21-1,-21-43 1,-21-21-1,0-21-15,-22 0 16,-20-42 0,-1-22-1</inkml:trace>
  <inkml:trace contextRef="#ctx0" brushRef="#br0" timeOffset="159308.2">10943 16722 0,'0'0'0,"-42"-21"0,-64-1 31,85 22-31,-22 0 16</inkml:trace>
  <inkml:trace contextRef="#ctx0" brushRef="#br0" timeOffset="159530.07">9758 17082 0,'0'0'0,"0"42"15,84-21 1,-41-21-16,126 0 31,-42-21-15,21 0 0,-127 21-16</inkml:trace>
  <inkml:trace contextRef="#ctx0" brushRef="#br0" timeOffset="160229.78">12700 17378 0,'0'0'16,"21"63"-1,85-41 1,106-22-1,-22 0 1,64 0 15,-190-22-31,84 22 16,-42-21 0,-106-21-1,-43 21 1,-41 0-1,-1-1 1,106 22 15,43 0-15,41 85 0,-83 0-1,-22-64-15,-43 106 16,-20-42-1,42-85 1,-43 42 0</inkml:trace>
  <inkml:trace contextRef="#ctx0" brushRef="#br0" timeOffset="160680.51">15134 17314 0,'0'-21'0,"0"42"0,0-84 16,-63 42 0,-43 21-1,0 42 1,85-21-16,-64 297 31,85-128-15,0-84-1,106-42 1,0-64 0,84-22-1,-126 1-15,20-21 16</inkml:trace>
  <inkml:trace contextRef="#ctx0" brushRef="#br0" timeOffset="162496.59">15684 17166 0,'0'0'0,"0"-42"0,0 0 16,-21 84 15,0 106-16,0 0 1,-21 43 0,20-85-1,-20-1 1,21-83 0,21-44-1,42-62 1,43-43-1,-22 21 1,-41 85-16,41-22 31,-21 43-15,-42 64 0,0 42-1,0 0 1,0-22-1,0-63-15,43 1 16,63-22 0,-22-22-1,64-62 1,-63-43 0,-85 42-1,-42-21 1,-1 106-1,-20 0 1,63 64 0,42 42 15,22-22-15,-1 22-1,-20-64 1,20-42-1,-21 0 1,43-21 0,-21-42-1,41-85 1,-41 84 0,-64 1-1,0 126 16,-21 22-15,-22 42 15,43-64-15,0-42 0,43-21-1,20 0 1,1-63-1,-64-22 1,0 43-16,0-43 16,-85-21-1,64 64 1,42 42 15,64-21-15,-64 21-16,64 0 15,-1 0 1,1 85 15,-64-1-15,-21 1 0,0 0-1,-21-22 1,21-42-1,0 0 1,0-63 15,0-43-15,0 64-16,63-106 16,1 43-1,42 20 1,-22 64-1,-41 64 1,-22 20 15,-21 43-15,-21-63 0,0 20-1,-1-62 1,65-65 15,41-63-15,-20 22-1,63-43 1,-42 84 0,-64 43-1,-21 43 1,0-22-16,0 42 15,-21 64 17,21-63-17,0 21 1,63-43 0,43-42-1,-21-21 1,20-43-1,-62-20 1,-1-22 0,-42 42-1,-21 64 1,0 21-16,-22 43 16,1 126 15,42-126-16,21-43 1,0-21 0,43 0-1,-43 0-15</inkml:trace>
  <inkml:trace contextRef="#ctx0" brushRef="#br0" timeOffset="163230.19">19092 17103 0,'0'-21'0,"0"42"0,0-85 16,-21 64-1,-42 43 1,41-22-16,-41 106 16,-43 84-1,64-41 1,21 20-1,21-84 1,127-64 15,-43-42-15,86-84 0,-43-22-1,0-85 1,-106 22-1,-21 106-15,-21-107 16,-1 107-16,-62-64 16,-43 84-1,21 86 1,0 126 0,64-21-1,21 106 1,21-127-1,84-42 1,-20-85 0</inkml:trace>
  <inkml:trace contextRef="#ctx0" brushRef="#br0" timeOffset="163546">19812 17378 0,'-21'21'16,"21"0"-16,-43 43 15,-20 126 1,21-20 0,20-107-16,-41 106 15,-22 107 1,43-65-1,-22-20 1,64-85 15,0-128-15,64-20 0,-22-127-1,-21-22 1</inkml:trace>
  <inkml:trace contextRef="#ctx0" brushRef="#br0" timeOffset="163797.87">19558 17759 0,'127'-254'31,"-21"190"-15,0 22 0,-487 592-16,423-740 0,402-128 15,-422 424 1,-86 42-1,-42-42 1,-42-21 15,42-64-15,43-21 0,63-21-1,0 0-15,106-85 16</inkml:trace>
  <inkml:trace contextRef="#ctx0" brushRef="#br0" timeOffset="165280.59">20447 16976 0,'0'0'0,"-21"21"15,-22 21 1,-41 85-1,41 21 1,-20 22 0,63-128-1,0 85 1,21-42 0,43-43-1,63-42 1,-22-63-1,44-64 1,-86 42 0,-21 0-1,-42 64-15,0 63 47,-21 85-31,21-105-16,0 62 15,0 1 1,43-64 15,20-21-15,22-42 0,21-85-1,-43 42 1,-21 0-1,-42 43 1,0 84 15,-21 43-15,21 21 0,0-21-1,0-64 1,64-21-1,-1-21 1,-42-64 0,-21 64-1,0-64 1,-63 0 0,21 22-1,20 42 1,22 0-1,22 21 1,-1 0-16,63-22 16,43 22-1,-21 0 1,-21 43 0,-64-22-16,0 127 31,-21-42-16,-21-64 1,0-21 15,21-42 1,0-21-17,0 21-15,127-191 31,-64 127-15,64 43 0,-84 42-1,-1 42 1,-42-20-16,0 62 16,0 22-1,0-21 1,64-22-1,-22-42 1,85-21 15,-64-42-15,64-64 0,-42 22-1,-43-65 1,-42 65-1,-21 63 1,-42 42 0,42 63-1,21 22 1,21-21 0,21 0-1,-21-43 1,-21-21-16,0 0 15,-63-21 1,-1 0 15,22-42-15,-22-22 0,43 43-16</inkml:trace>
  <inkml:trace contextRef="#ctx0" brushRef="#br0" timeOffset="165562.43">21653 16912 0,'0'0'0,"-21"0"0,-63 21 15,84 1 1,21-22 15,-21-22-15,0 1-1,-21 21 17,-1 0-1,1 0-31</inkml:trace>
  <inkml:trace contextRef="#ctx0" brushRef="#br0" timeOffset="165813.29">20129 17166 0,'0'0'0,"-63"21"0,84-21 47,85 0-47,21 0 32,21 0-17,-42 0 1,-43-21-1</inkml:trace>
  <inkml:trace contextRef="#ctx0" brushRef="#br0" timeOffset="166764.79">23114 17441 0,'-21'0'16,"21"22"0,-21-1-1,21 0 1,21-21 15,0 0-31,-21-42 16,21 20-1,-21 1 17,-21 21-17,0 0 1,21 43-1,0-22 1,0 0-16,0 0 16,63-21-1,-20 0 1,-22-42 0,-21-1-1,-21 22 1,-22 21-1,1 21 17,42 1-1,21-22-15</inkml:trace>
  <inkml:trace contextRef="#ctx0" brushRef="#br0" timeOffset="168496.97">24257 17420 0,'21'0'16,"-21"-21"-16,85-21 31,-64-43-15,-21 43 0,-21-43-1,-43 85 1,43 0-16,-106 21 15,21 43 1,0 84 0,85-42 15,21 21-15,21-64-1,106-63 1,-42-42-1,42-43 1,-42-21 0,-43-21-1,-21 43 1,-21 63-16,0-1 16,-21 107 15,0 42-16,21-21 1,42 21 0,22-85-1,-22-21 1,127-21 0,-42-21-1,43-63 1,-64 20-1,-64-63 1,-42 21 0,-85 43-1,1 63 1,-65 42 0,65 43-1,20 42 1,64 0-1,64-64 1,20-42 0,43-42 15,-42-42-15,21-64-1,-64-21 1,1-22-1,-43 22 1,0 0 0,0 106-1,0 84 1,-43 106 0,43 43-1,0-43 1,21-21-1,43 0 1,21-64 0,63-63 15,-42-21-15,42-64-1,-85 1 1,-20-22-1,-43 42 1,-22 43-16,-168 0 31,63 106-15,42 21 0,43 21-1,42-43 1,42-20-1,64-64 1,21-43 0,-42-41 15,42-64-15,-85-1-1,0-126 1,-42 0 15,-63 254-15,-1 148-1,22 21 1,42-106-16,0 128 16,0 20-1,64-42 1,-1-84-1,43-43 1,0-21 0,-22-42-1</inkml:trace>
  <inkml:trace contextRef="#ctx0" brushRef="#br0" timeOffset="172261.97">26797 17526 0,'0'-21'32,"21"0"-32,21-85 15,-42 21 17,0-21-17,-42 85 1,21 21-16,-85 21 15,21 64 1,-20 63 0,83-42-1,1 0 1,64-64 0,41-42-1,64-42 1,-21-22-1,-21-63 1,-63 0 0,-43 43 15,0 63-31,-22-1 16,-41 22-1,21 106 1,20-21-1,22 21 1,85-22 0,42-62-1,21-22 1,-21-43 0,0-63-1,-106 22 1,-42-43-1,-21 84 1,-43 43 0,85 64-1,0 21 17,64-22-17,20 64 1,-20-42-1,21-1 1,-1-62 0,64-22-1,-42-22 1,64-41 0,-43-64-1,-64 21 1,-63 0-1,-21 43 1,-85 63 0,-63 42 15,21 64-15,105-43-1,43 43 1,85-63-1,63-43 1,-21-22 0,-42-41-1,-85-1 1,0 1 0,-21 42-1,-1 21 1,1 63-1,21-20-15,-21 147 16,21 1 0,0 105 15,0-42-15,-42 85-1,-64-43 1,-21-296-1,0 0 1,21 0 0,64 0-1,126-233 17,-20 127-32,169-317 15,-22 127 1,1-1-1,0 43 1,-149 148 0,-147 106 15,-22 43-15,-21 41-1,84-20 1,65-1-1,62-41 1,64-1 0,-42 0-1,-42-21 1,-64-21 46,21 0-62,21-22 16,-21 43-16,43-63 16,-22 20 15,-21 22-15,-21 0-1,0 42 1,-84 85-1,63-21 1,21-22 0,0-20-1,84-43 1,22-22 0,0-20-1,21-85 1,-64 21-1,-41 43 1,-65 84 15,43 0-15,-42 64 0,42-1-1,0-20 1,42-22-1,64-21 1,-21-21 0,84-84-1,-84-107 17,-85 149-17,-21 42 1,-22 42-1,22-21-15,-21 64 16,21 21 15,-1-43-31,22-41 32,0-44-1,22-20-16,-1 21-15,21-64 16,22-42 0,-22 85-1,-21 42 1,0 42 0,-21-21-16,0 85 15,0-42 1,0-1-1,43-63 17,-43-21-17,84-85 17,22-21-17,-42 64 1,-1 20-1,-63 65 1,0 20 0,0 21-1,0-41-15,21 62 16,22-20 0,41-43-1,-20-21 1,42-21-1,-43-64 1,-42-21 0,-21 0-1,-21 85 17,-42 21-17,20 64 1,22 42-1,21-1 1,42-41 0,43-43-1,0-21 1,42-42 0,-43-64-1,-41 42 1,-43-20-1,-43 105 17,1 64-1,21-64-31,21 63 16,0-20-1,0-85 32,0 0-47,0-22 16,21 22-16,64-85 15,-22 43 1,-42 42 0,-21 63-1,0 21 1,0 43-1,43-21 1,41-64 0,-20-21-1,21-21 17,-1-85-17,-20-21 1,20-148-1,-41 63 1,-1 64 0,-42 63-1,0 107 1,-106 168 0,64-42-1,21 0 1,0 22-1,21-43 1,21-43 0,42-62 15,-42-22-31,43-22 16,21-62-1,-43-22 1,-42 21-1,0 22 1,-21 63 0,-22 42-1,43 64 1,0-43 0,0 43-1,0-42 1,-21-22-1,-42-21 1,20-21 0,22-63-1,-21-64 1</inkml:trace>
  <inkml:trace contextRef="#ctx0" brushRef="#br0" timeOffset="172494.84">31284 17039 0,'0'21'15,"0"-42"-15,0 85 16,43-64 0,-1 0-16,64 0 15,0 0 1,-43 0-1,1-21 1,-43-1 0,0 22-1</inkml:trace>
  <inkml:trace contextRef="#ctx0" brushRef="#br0" timeOffset="172811.65">32343 17039 0,'0'0'0,"-43"-21"15,-20 21 1,-22 64-1,64-43-15,-85 106 16,85-21 0,21-1 15,21-20-15,43-64-1,-43-21-15,63 0 0</inkml:trace>
  <inkml:trace contextRef="#ctx0" brushRef="#br0" timeOffset="173062.52">32724 16976 0,'21'21'16,"0"0"-16,-21 43 15,63 41 1,-41-20 0,-22 0 15,0-1-15,-22-62-16,-41 20 15,21-42 1</inkml:trace>
  <inkml:trace contextRef="#ctx0" brushRef="#br0" timeOffset="173277.4">33359 17272 0,'0'21'32,"0"0"15</inkml:trace>
  <inkml:trace contextRef="#ctx0" brushRef="#br0" timeOffset="173428.31">33083 17844 0,'0'0'0,"-63"42"16,42-21-16,-22 0 15,-62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0T04:38:36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974 0,'0'0'0,"21"0"16,-21 21 0,0 0 15,-21-21-15,0 0-1,-64 0 1,-42 0-1,42 0 1,64-21-16,-42-21 16,41-43-1,22-21 1,64 0 0,84 22-1,21 62 1,-63 44-1,-63 83 1,-107 22 0,-42 43-1,-84 41 17,20 65-1,170-192-16,43-84 1,105 0 0,-21-63-1,-64 42-15,86-43 16,-44-63 0,-83 42-1,-65 1 1,-63 63-1,1 21 1,-65 63 0,107 1-1,42-1 17,63-21-17,43-42 1,20 0-16</inkml:trace>
  <inkml:trace contextRef="#ctx0" brushRef="#br0" timeOffset="381.88">2201 1143 0,'0'42'16,"0"-20"15,21-44 0,1-20-15,-22 21-1,0 0 1,-85 21 0,64 0-1,21 21-15,-21 21 16,21-21 0,0 1-1,21-22 1</inkml:trace>
  <inkml:trace contextRef="#ctx0" brushRef="#br0" timeOffset="2347.67">3895 614 0,'0'-21'0,"0"0"15,0-1-15,0 1 16,0 0-16,0 0 15,0-21 1,0 63 15,0 63-15,0 86 15,0 63-15,0-64-1,-43 21 1,22-63 0,21-84-1,0-22 1,0-42 0,0 0-16</inkml:trace>
  <inkml:trace contextRef="#ctx0" brushRef="#br0" timeOffset="2814.42">3514 720 0,'0'0'0,"-43"-21"16,-63-85-1,64 42 1,42 1-1,64-22 1,-22 64-16,106-21 16,106 20-1,-63 44 1,84 126 0,-127 0-1,-63 106 1,-170 21-1,-42-84 1,-127 20 0,-21-20-1,42-128 17,0-20-17,85-86 1,84-20-1,64 42-15,64-128 32,105 65-17,-126 63-15</inkml:trace>
  <inkml:trace contextRef="#ctx0" brushRef="#br0" timeOffset="3281.54">4572 1207 0,'0'0'16,"0"-64"-1,21 22 1,43-22-1,20 22 1,22 84 0,-42 43-1,-43 63 1,-21-21 0,-85 21-1,43-42 1,21-106-1,-1-42 1,22-64 0,43 21-1,41-84 17,1 21-17,-21 42 1,-22 85-1,0 21 1,-21 42 0</inkml:trace>
  <inkml:trace contextRef="#ctx0" brushRef="#br0" timeOffset="3748.78">5609 1143 0,'0'0'0,"0"-42"15,0-1 1,-42-20 0,21 63-16,-43 0 15,-21 21 17,43 43-17,-21 63 1,41-22-1,22 44 1,22-86 0,62-42-1,1-21 1,42-63 0,0-43-1,-64-21 1,-63 21-1,-105 21 1,20 64 0,-63 21-1,84 43 17,43-43-32,42 105 31,22-105-31</inkml:trace>
  <inkml:trace contextRef="#ctx0" brushRef="#br0" timeOffset="4098.03">6117 1016 0,'0'0'0,"0"-21"15,0 0-15,0 0 16,0 42-1,0 85 1,0 21 0,0-85-16,0 191 15,0-43 17,0 107-17,-42-65 1,-22 65-1,43-234-15,-21 107 16,21-107-16,-43 43 16,43-21-1,21-107 1,0-41 0,21-128-1</inkml:trace>
  <inkml:trace contextRef="#ctx0" brushRef="#br0" timeOffset="4396.85">6075 3577 0,'0'0'0,"0"-1503"32,42 847-17,43 254 1,21 275-1,63 106 1,-84 127 0,-64 63-1,-148 0 1,-21-42 0,21-42-1,63-64 1</inkml:trace>
  <inkml:trace contextRef="#ctx0" brushRef="#br0" timeOffset="6947.91">7027 572 0,'0'0'0,"21"-22"0,-21 1 16,0 0 0,0 42-1,-21 64 1,-21 169-1,0-42 1,-1 63 0,-20-106-1,42-127-15,-43 107 16,43-86 15,0-63-15,21-85-1,0-20 1,0-107 0,42 85-1,0 0 1,-20 85 0,20 84-1,0 64 1,22 84-1,-22-105 1,22 21 0,-1-85-1,64-21 1,21-85 15,22-42-15,-86-21-1,-41-85 1,-43 43 0,-106-43-1,-42 42 1,-22 64 0,43 127-1,-63 85 1,63 63-1,63 149 1,85-86 0,1-147-16,105 147 15,21-126 17,42-43-17,-42-42 1,64-63-1,-148 42-15,84-64 16,0-21 0,-106 0-1,-42 64 1,0 106 15,-42 84-15,21-127-16,21 85 15,0 21 1,21-64 0,64-42-1,20-21 17,-62-21-32,211-127 31,-170-21-16,-84-1 1,-42 43 0,-43 22-1,-20 105 1,-22 42 0,21 106-1,42 43 1,64-64-1,64 0 1,42-64 0,42-63-1,-21-21 17,63-85-17,1-21 1,-107 42-1,-20-42 1,-64 106 0,0 42-1,-21 43 1,-22 63 0,22-42-1,21 20 1,21-41-1,64-43 1,42-42 0,-42-21-1,-1-64 1,-41 21 15,-43 64-31,42-64 16,-42 106 15,-21 43-15,21 21-1,-21 20 1,21-62 0,21-22-16,42 0 15,22-21 1,21-42-1,0-43 1,-64 22 0,-63-86-1,-64 65 17,1-1-17,41 64 1,43 0-1,85 0 1,63-1 0,-21 22-1,42 43 1,-84 20 0,-43 43-1,-42 0 1,0 0-1,0-22 1,-42-20 0,21-22-1,0-42 17,21-63-1,21 42-31,21-85 15,64-64 1,-21 22 0,84 21-1,-63 106 1,21 169 0,-127-21-1,0 43 1,-42-22-1,-1-64 1,43-20 0</inkml:trace>
  <inkml:trace contextRef="#ctx0" brushRef="#br0" timeOffset="7895.88">11874 1228 0,'-21'21'0,"42"-42"0,-84 42 16,42-21-16,21 21 31,106 0-16,63-21 1,43 0 0,105 21-1,-232-21-15,232 0 16,-84 22 15,-42-22-15,-149 0-16,21 0 31,-63-22-15,0 1-16,-42-21 15,-43-22 1,-20 1 0,-44 21-1,44-1 1,20 43-1,127 43 17,43-1-17,63 0 1,-21-21 0,0 1 15,-106-22-31,22 84 31,-128 22-15,-21-21-1,-21 42 1,-21-43 0,63-20-1,43-43 1,42-42 15</inkml:trace>
  <inkml:trace contextRef="#ctx0" brushRef="#br0" timeOffset="9713.45">15663 3620 0,'21'-22'16,"1"1"-16,41-42 16,-21-1-1,-42-42 1</inkml:trace>
  <inkml:trace contextRef="#ctx0" brushRef="#br0" timeOffset="9780.42">15346 593 0,'-43'0'0</inkml:trace>
  <inkml:trace contextRef="#ctx0" brushRef="#br0" timeOffset="9956.32">15346 1080 0,'0'-43'16</inkml:trace>
  <inkml:trace contextRef="#ctx0" brushRef="#br0" timeOffset="11913.62">15515 699 0,'-21'0'0,"0"21"31,21 0-15,-21-21-16</inkml:trace>
  <inkml:trace contextRef="#ctx0" brushRef="#br0" timeOffset="12523.27">14499 1757 0,'0'0'0,"-21"21"0</inkml:trace>
  <inkml:trace contextRef="#ctx0" brushRef="#br0" timeOffset="14064.13">15325 1080 0,'0'0'0,"21"21"16,0 0-1,-21 0 1,42 0-1,-21-21 1,22 0 0,41 0-1,-62 0-15,62-42 16,1-43 0,-22 1-1,-41-22 1,-22 21-1,-64 22 1,22 63 0,-85 21-1,21 42 1,-42 43 0,21 21 15,106-42-16,21-64-15,42 85 16,21-43 0,64 22-1,-42-22 1,0 43 0,-85-21-1,-21 42 1,-149-42-1,1-43 1,-64-42 0,106-21-1,0-85 1,85 85-16,-1-106 16,43 42 15,0 22-16,43 41 1,20 22 0,-42 0-16,22 0 15,-22 0-15</inkml:trace>
  <inkml:trace contextRef="#ctx0" brushRef="#br0" timeOffset="14513.87">15833 1545 0,'21'0'31,"0"-21"-31,0 21 16,106-127 15,-63 64-15,-64 20-1,-22 1 1,-41 42 0,-22 42-1,64-21-15,-42 64 16,41 63-1,1-42 1,21 21 0,43-63-1,62-64 1,22 0 15,-21-43-15,-63 22-16,84-127 15</inkml:trace>
  <inkml:trace contextRef="#ctx0" brushRef="#br0" timeOffset="14847.82">16806 572 0,'0'0'16,"0"-22"-16,0-20 15,-21 106 17,0-43-32,0 127 15,-43 106 1,43-85 15,-21 43-15,-1-43-1,22-63 1,21-64 0,43-63 15,-22-42-15,0 42-16</inkml:trace>
  <inkml:trace contextRef="#ctx0" brushRef="#br0" timeOffset="15262.58">16764 1439 0,'0'0'0,"0"22"16,0-1 15,42-21-15,22 0-1,42-21 1,21-43 0,-64 22-1,-63 21-15,0-43 16,-42 43 0,-64 0-1,21 63 1,1 43-1,62-43-15,-41 149 32,63-107-17,21-41 1,64-22 0,-1-21 15,-62-21-31,105-22 0</inkml:trace>
  <inkml:trace contextRef="#ctx0" brushRef="#br0" timeOffset="15864.48">17759 1249 0,'0'0'0,"0"-21"15,0 0 1,-85 21-1,22 21 1,-22 85 0,21-22-1,22 43 1,21-84-16,21 41 16,0 1 15,106-64-16,-22-21 1,65-42 0,-44-22-1,-83 22-15,105-106 16,-43 21 0,1-106-1,-43 85 1,-21-43-1,-21 85 1,0 85 0,-21 42-1,-21 85 1,21 64 0,-22 41 15,-20 1-16,42-43 1,21-63 0,0-21-1,63-64 1,1-21 0,42-42-1,-22-43 1</inkml:trace>
  <inkml:trace contextRef="#ctx0" brushRef="#br0" timeOffset="16079.9">17970 1228 0,'22'0'15,"-22"-21"1,105 21 15,22-22-15,-21 1-1,21-21 1,-106 21-16,22 0 0</inkml:trace>
  <inkml:trace contextRef="#ctx0" brushRef="#br0" timeOffset="16429.7">19494 550 0,'0'0'0,"0"-21"0,-21-21 16,-42 42 0,-43 0-1,21 42 1,1 64 0,62 0-1,22 21 1,0-106-16,0 43 15,64-22 1,21-42 0,20-42-1</inkml:trace>
  <inkml:trace contextRef="#ctx0" brushRef="#br0" timeOffset="16946.62">19706 169 0,'0'0'0,"0"-21"15,-42-21-15,-1 21 16,1 0-16,-64 21 16,-105 84-1,-1 86 1,85-43-1,0 84 1,63 22 0,64-42-1,64-86 1,63-20 0,21-85 15,127-63-16,-105-1 1,-1-105 0,-63-1-1,-64-62 1,-42 62 0,-85-20-1,-42 84 1,-105 42-1,41 22 1,106 84 0,1 85-1,63-84 1</inkml:trace>
  <inkml:trace contextRef="#ctx0" brushRef="#br0" timeOffset="17528.48">20976 3577 0,'-63'-508'16,"41"106"-1,-41-445 1,-22 488-1</inkml:trace>
  <inkml:trace contextRef="#ctx0" brushRef="#br0" timeOffset="17714.38">21018 4614 0,'0'-402'0,"0"804"0,-63-1799 16,42 974-16,-106-466 16,42 677-1,64 149 1</inkml:trace>
  <inkml:trace contextRef="#ctx0" brushRef="#br0" timeOffset="17781.34">21505 1376 0,'-21'0'16</inkml:trace>
  <inkml:trace contextRef="#ctx0" brushRef="#br0" timeOffset="17829.31">21378 1461 0,'0'-22'16,"43"22"0</inkml:trace>
  <inkml:trace contextRef="#ctx0" brushRef="#br0" timeOffset="17880.28">21272 4233 0</inkml:trace>
  <inkml:trace contextRef="#ctx0" brushRef="#br0" timeOffset="19813.25">21315 2773 0,'0'0'0,"0"-106"0,84-148 31,-62 212-31,105-128 16,-43 1-1</inkml:trace>
  <inkml:trace contextRef="#ctx0" brushRef="#br0" timeOffset="20306.97">20891 1270 0</inkml:trace>
  <inkml:trace contextRef="#ctx0" brushRef="#br0" timeOffset="21113.03">20934 1270 0,'0'0'0,"21"0"31,0-42-15,0-1-1,-21-20 1,0-1 0,-42 22-1,21 42 1,-43 0-1,-42 21 1,1 43 0,-65 63-1,149-106-15,-64 212 32,128-149-17,84-41 1,0-43-1,0 0 1,-43 0 0,-62-21-1,-22-1 1,-43 1 0,-63 42-1,-21 43 16,0 21-15,85-1 0,42-41-1,42-22 1,64-21 0,-21 0-1,42-21 1,-64-22-1,-20-20 1,-22-1 0,-21 43-1,0 0 1,0 84 0,-21 64-1,-22 22 16,1-1-15,21-85 0,21-20-1,21-43 17,21-43-17,1 1-15</inkml:trace>
  <inkml:trace contextRef="#ctx0" brushRef="#br0" timeOffset="24212.41">22204 1185 0,'0'0'0,"21"-21"0,-21-63 31,0 105-15,-21 42 0,-22 85-1,-20-21 1,-1 0 0,64-42-1,-21-64 1,21 0-1,21-63 17,1-21-17,41-43 1,-63 63-16,42-41 16,22-1-1,-43 43 1,-21 63-1,21 42 1,-21 64 0,0 0-1,21-21 1,43-85 0,21 1-1,-1-65 16,128-147 1,-191 169-32,43-85 15,20 0 1,-84 64 0,0 84 15,-21 85-16,21-64 1,0 43 0,42-21-1,22-43 1,84-42 0,-127 0-16,106-21 15,0-42 16,43-128 1,-149 106-17,-21 1 1,0 41 0,-21 43-16,-64 43 15,43 20 1,-1 43-1,43-21 1,0 42 0,64-85-1,42 0 1,21-42 0,-22-42 15,22-64-16,-21-21 1,21-106 0,-63 64-1,-22 21 1,-42 84 0,-42 64-1,-1 64 1,-20 148-1,42-64 1,0 42 0,21-84-1,21 0 1,42-64 0,85-84 15,106-191 0,-127 43-15,-42 20-1,-21 1 1,-64 105 0,0 43-16,-43 21 15,1 85 1,-22 105-1,1-41 1,-1 83 0,43-126-1,0-21 1,21-43 0,21-84 30,64-64-30,-64 85-16,64-64 16,-1-21-1,-20 64 1,-43 21 0,-21 84-1,0 1 1,0 42-1,21-43 1,43-20 0,-1-43-1,43-22 1,0-20 0,-85 21-1,85-85-15,-21 43 31,-43-1-15,-42 22 0,0 63-1,-64 64 1,22-1 0,21-63-16,-21 85 15,42-63 1,21-1-1,63-42 1,22-42 0,21-43-1,-63-21 1,-64 43 0,-85-22-1,-21 85 16,-21-21-15,170 21 15,62 0-15,86 0 0,-43 0-1,43-21 1,-64-1-1,-85 22-15,43-21 16,-85 0 0,-64 42 15,-21 43-15,1 20-1,-1 22 1,64-21 15,21-43-15,21 1-1,21-43 1,43-22 0,-64 1-16,43-42 15,42-64 1,-43 0-1,43-85 1,-64 64 0,1-21-1,-43 105 1,0 43 0,-22 42-1,-62 106 16,41 21-15,-20 85 0,42-106-1,0 0 1,21-106-16,42 64 31,21-64-15,86-42-1,-22-21 1,42-22 0,-84-21-1,-1-20 1,-84 20 0,0 64-16,0-22 15,-21 43 1,-21 0-1,-43 64 1,64-1 0,21 43-1,42-21 1,22-22 0,-43-20-1,-21-22 1,-21 21-1,-43-42 1,22 0 0,0 0-1,42-63 1,-22 42 0</inkml:trace>
  <inkml:trace contextRef="#ctx0" brushRef="#br0" timeOffset="24695.67">23770 1122 0,'21'0'32,"0"0"-32,22 0 15,84 0 1,0 0 0,-85-21-16,127 21 15,1 0 1,-64-21-1,-64 21 1,-63 0 15,0 0-31,-43 21 16</inkml:trace>
  <inkml:trace contextRef="#ctx0" brushRef="#br0" timeOffset="26295.11">1228 3366 0,'21'-22'0,"0"1"16,42-42-1,-20-1 1,-43-20 0,-21 20-1,-1 43-15,-62 0 16,-64 0 0,63 63-1,-84 64 1,63 21-1,85-106-15,-22 85 16,43-43 0,21-20-1,43-43 1,-22 0 0,22-64-1,20 1 16,22-22-15,42-21 0,-63 21-1,-21 22 1,-64 42-16,21-22 16,-21 65 30,0-1-46,0 21 16,-21 64 0,-1 0-1,22-64-15,0 127 16,0-42 0,0 0-1,0-21 16,0-85-31,-63 64 32,21-106-32</inkml:trace>
  <inkml:trace contextRef="#ctx0" brushRef="#br0" timeOffset="26428.59">825 3852 0,'-21'0'31,"21"-21"-16,0 0 1,43-21 0,-22 42-16</inkml:trace>
  <inkml:trace contextRef="#ctx0" brushRef="#br0" timeOffset="26771.53">1799 3535 0,'21'0'47,"0"0"-32,-21-21-15,0 0 16,0-1 0,0 1-1,-42 21 1,42 21 0,0 1-1</inkml:trace>
  <inkml:trace contextRef="#ctx0" brushRef="#br0" timeOffset="28327.79">931 3852 0,'0'0'0,"-21"0"16,0 0-1,0 0 17,21 22 14,21-22-46,0 21 16,43 21 0,-22 0-1,-21-42-15,21 22 16,64-22 0,-42 0-1,-22-22 16,0-20-15,1 0 0,20-1-1,-63 1 1</inkml:trace>
  <inkml:trace contextRef="#ctx0" brushRef="#br0" timeOffset="29511.19">3323 3112 0,'0'0'0,"0"-22"0,0 1 15,0-21 1,0-22 0,0 1-1,0 42 1,-42 21 0,42 63-1,-21 64 1,21 106-1,0-42 1,-22-128-16,1 149 16,-21-85-1,21-64 1,21-105 15,0 21-15,0-64-16</inkml:trace>
  <inkml:trace contextRef="#ctx0" brushRef="#br0" timeOffset="30112.02">2921 3302 0,'0'0'0,"-42"-63"15,42-22 1,0 0-1,105-21 1,1 22 0,64 20-1,20 107 1,-42 105 0,-84 0-1,-43 64 16,-21-64-15,-21-21 0,0-64-1,-1-126 17,22-22-17,22-84 1,41 21-1,-42 84-15,64-148 16,21 85 0,-43 85-1,22 84 1,-22 43 0,-41 190-1,-22-84 1,0 20 15,-22-62-15,1-86-1,21-21 1,0-84 15,21 21-31,1 0 0</inkml:trace>
  <inkml:trace contextRef="#ctx0" brushRef="#br0" timeOffset="31711.43">4699 3175 0,'0'0'0,"0"-42"16,-42 42-1,-22 42 1,1 106 15,20-21-15,1 43-1,42-128-15,0 43 16,42-1 0,85-63-1,-21-21 1,63-63-1,1-85 1,-107 63 0,-42-63-1,-63 21 1,-64 0 0,-63 63-1,-64 213 32,212-22-31,21 63-1,63-42 1,1-63 0,63-43-1,-85-42-15,106 0 16,-42-63-1,42-43 1,-42 0 0,0-63-1,-42 21 1,-64 105 0,-43 64 15,22 106 0,0 22-15,21-22-1,0-106-15,21 85 16,43-64 0,-1-42-1,43 0 1,0-85-1,-22-42 1,-20-21 0,-64 63-1,0-20 1,0 83 0,0 128 15,0-63-31,0 62 31,-21 44-15,21-65-1,42-41 1,43-43 0,42-43-1,-43-41 1,43-22-1,-84-42 1,-22 84 0,-21 22-1,-21 42-15,0 21 16,-1 85 0,22-22-1,0 22 1,22-21 15,-22-43-15,-22-21 15,-20-63-15,-21 0-1,20 21 1,22 21-1,21 21 1,0 0-16,64 85 31,41-106-15,-20 0 0,63-21-1,22-64 1,-65 0 15,-62 64-31,63-127 16,-106 63-1,0-21 1,-43 64 0,-20 106-1,-1 105 1,43 0-1,21-42 1,0-21 0,85-64-1,-1-42 1,-62-21-16,83-21 16</inkml:trace>
  <inkml:trace contextRef="#ctx0" brushRef="#br0" timeOffset="32211.39">7980 2752 0,'0'0'0,"0"-21"0,-43-85 15,43 85 1,0-1 0,0 44-1,-21 126 1,21 42 0,-21 107-1,-42-1 1,41-84-1,-20-64 1,42-106 0,64-148 15,-43 85-31,21-64 16</inkml:trace>
  <inkml:trace contextRef="#ctx0" brushRef="#br0" timeOffset="32478.24">8318 2752 0,'0'0'0,"0"-43"0,22-20 15,-22 42-15,0 127 32,-22 105-17,22-20 1,-21 63-1,0-106 1,21-106-16,0 85 16,-21-63-1,21-85 17,-21 21-32</inkml:trace>
  <inkml:trace contextRef="#ctx0" brushRef="#br0" timeOffset="33011.51">7768 3535 0,'0'0'0,"0"21"31,21-21-15,106 0-1,43-42 1,-128 21-16,127-43 15,64-42 1,-64 0 0,-63 43-1,-85 42 1,-42 42 0,-21 42-1,0 86 16,-1 20-15,22-63 0,21 0-1,42-64 1,64-42 0,42-64-1,-63-20 1,21-64-1,-106-22 1,-64 22 0,-41 85-1,-44 63 1,65 42 0,-1 64-1,85-22 1,0-62-1,64-1 1</inkml:trace>
  <inkml:trace contextRef="#ctx0" brushRef="#br0" timeOffset="33910.58">9356 3217 0,'0'0'15,"21"0"-15,0-42 16,-21 63-1,0 43 1,0 63 0,0-21-1,0 21 1,0-106-16,0 63 16,42-62-1,43-44 1,21-62 15,-22-22-15,1-42-1,-64 105-15,22-105 16,-43 85 0,0 42-1,-22 42 1,1 85-1,-21 42 1,21 21 0,42-84-1,64-43 1,20-42 0,1-21-1,42-64 1,-126 64-1,62-106 1,-63 42 0,-21-20-1,-63 105 1,21 21 0,-43 63-1,43 107 1,42-85-1,0 0 1,84-64 0,22-42-1,0-42 1,42-64 0,-42-21-1,-64 21 1,-21 0 15,-21 85-15,0 63-1,0 106 1,0-21 0,-21-42-1,21-21 1,43-64-1,20 0 1,22-43 0</inkml:trace>
  <inkml:trace contextRef="#ctx0" brushRef="#br0" timeOffset="34443.78">11409 3366 0,'0'0'0,"-21"0"16,-22 0-1,43 21 1,43 0 0,105 21-1,-21 1 1,42-43-1,0 0 1,-20-64 0,-65 22-1,-63-1 1,-84-20 0,-22 21-1,1 20 1,20 22 15,85 22 0,43-1-15,-1 42 0,-42 22-1,-21 21 1,-63-22-1,-22-20 1,43-22 0,21-21-16</inkml:trace>
  <inkml:trace contextRef="#ctx0" brushRef="#br0" timeOffset="35210.69">13695 2985 0,'0'0'0,"0"-22"0,0-62 16,0 20-1,0 43 17,-43 63-17,22-20-15,-21 168 16,-22 64 0,1-63-1,-22 41 1,1-83-1,84-128-15,0 21 32,84-127-17,-20-42 1,42-84 0,-22-64-1,-20 21 1,-22 84 15,-21 107-15,0 232 15,-21 22-15,0 84-1,22-64 1,-22-147-16,0 42 15,21-22 1,21-62 0,-42-86 15,0 22-15</inkml:trace>
  <inkml:trace contextRef="#ctx0" brushRef="#br0" timeOffset="35377.6">13525 3556 0,'0'0'16,"-21"0"-16,42 0 31,1 0-31,105-42 16,-22 21-1,86-43 1,-43 43-1</inkml:trace>
  <inkml:trace contextRef="#ctx0" brushRef="#br0" timeOffset="37227.64">14584 3196 0,'0'0'0,"-21"0"15,-1 0-15,-20 21 16,21 1-1,-21 41 1,20-42-16,-20 127 16,21 1-1,21-65 1,63-20 0,64-22-1,-21-42 1,85-85-1,-22-42 1,-127 85-16,170-275 31,-148 84-15,-64 169-16,21-42 16,-21 64-16,0-106 15,-21 127 1,-22 84 15,1 107-15,21-1-1,-22 148 1,22-126 0,21-85-1,64-22 1,20-84-1,22-21 1,0-63 0,0-43-1,-43 0 1,1 0 0,-43 63-1,-21 149 16,0-64-15,-42 106 0,42-21-1,0 0 1,21-43 0,42-63-1,43-21 1,-21-21-1,21-64 1,-22-21 0,-62 42-1,-22 0 1,0 149 15,0-43-31,-64 85 16,64 0-1,0-43 17,0-20-17,85-22 1,-64-21-16,42-21 16,43-43-1,-85-21 1,-21-20-1,-42 20 1,-43 43 0,1 42-1,63 0 1,84-43 15,64 1-15,-106 42-1,170-21 17,-170 21-32,64 42 15,-43 22 1,-21 41 0,-21-20-1,0-21 1,0-43-16,0 42 15,0-20 1,0-65 15,0-20-15,21-43 0,0 43-16,64-106 15,-21 42 16,63 0-15,-22 64 0,-41 84-1,-43 64 1,-21-64-16,0 107 16,0-44-1,-21 1 1,21-42-1,63-64 1,86 0 0,41-106-1,-63 21 1,21-84 0,-42 0-1,-85 63 1,-42 63 15,0 43-31,-43 22 16,-41 83-1,83 44 1,22-44 0,0 1-1,43-42 1,-22-22-1,-42-42 32,-22-21-31,-20-21 0,21-1-1,20 22-15</inkml:trace>
  <inkml:trace contextRef="#ctx0" brushRef="#br0" timeOffset="37445.51">17103 2752 0,'0'0'0,"-43"0"15,22-21 1,21 42 31,-21-21-16,-21 21-31</inkml:trace>
  <inkml:trace contextRef="#ctx0" brushRef="#br0" timeOffset="37677.94">15600 3090 0,'0'0'0,"21"0"16,42 0-1,86-21 1,105-21-1,0 21 1,-85-22 0,-106 22-1</inkml:trace>
  <inkml:trace contextRef="#ctx0" brushRef="#br0" timeOffset="38244.58">19494 2667 0,'0'0'15,"0"-21"-15,0-21 16,-63-1 0,-22 43-1,-63 64 1,21 42-1,106-64-15,-64 106 16,85-63 0,0-1-1,64-62 1,84-1 0,42-64-1,-84-20 1</inkml:trace>
  <inkml:trace contextRef="#ctx0" brushRef="#br0" timeOffset="38760.31">19621 2307 0,'0'0'0,"-105"-84"16,-22 41-1,21 43 1,85 21-16,-106 22 16,84-1-16,-63 85 15,-21 85 1,64 21 0,63-85-1,0-106 1,148 170-1,127-170 17,-21-42-17,-84-42 1,41-64 0,-126-21-1,-43-169 1,-63 20-1,-64 107 1,-105 42 0,-22 106-1,-42 42 1,64 106 0,84 42-1,85 1 1,21-107-1</inkml:trace>
  <inkml:trace contextRef="#ctx0" brushRef="#br0" timeOffset="39576">20299 3556 0,'0'0'0,"-21"0"0,-1 0 16,1 0 15,42 0-16,106 0 1,127 21 0,-42-21-1,127 0 1,21 0 0,-297 0-16,128 0 15,-43-21 1,-127 0 15,-42-43-15,-85 1-1,-21 21 1,-42-1 0,126 43-16,-41 0 15,20 0 1,149 0 15,-43 0-31,64 0 16,106 0-1,-107 21 1,-41 43 0,-64-1-1,-64 64 1,-63-21 15,106-85-31,-85 64 16,43-21-1</inkml:trace>
  <inkml:trace contextRef="#ctx0" brushRef="#br0" timeOffset="41743.67">23580 3154 0,'0'0'0,"-22"0"0,1-21 15,-21 0 1,21 21-1,0 0 17,21 21-32,0 127 15,0 0 1,-22 0 0,1-63-1,0 0 1,0-85-1,21-85 17,0-21-17,21-63 1,43 42 0,20-21-1,-63 126-15,64 22 16,-64 43-1,22 105 17,-43 0-17,0 0 1,21-21 0,0-127-1,42 0 1,-20-63-1,20-43 1,22-42 0,0 21-1,-64 84-15,42-41 16,-42 63 0,1 63-1,-22 85 1,0-21-1,0 63 17,0-105-17,42-22 1,43-42 0,-1-21-1,-41 21-15,41-64 16,43-105-1,-63 63 1,-43-21 0,-21 85-1,-21 148 17,0-85-32,-1 106 15,22 21 1,22-63-1,105-1 17,0-84-17,-22 0 1,1-42 0,-85 21-16,22-127 15,-43 21 1,0-64-1,-64 85 1,-42 22 0,-63 84-1,63 63 1,0 85 0,85-21-1,64 21 1,84-63-1,-22-64 17,86-42-17,-85-21 1,-22-64 0,1-42-1,-64 63 1,22 43-1,-43 63 1,0 85 0,-43 0-1,43 42 1,0-21 0,64-64-1,126-63 16,-105-42-15,0-64 15,-22 21-15,-42-63 0,0 127-16,-21-85 15,0 64 1,0 105 15,0 86-15,-21-1-1,21-127-15,0 64 16,43-22 0,41-63-1,1 0 1,42-42 15,-21-43-15,0-63-1,-22 0 1,-84 42 0,-21 42-1,-42 64 1,-64 127-1,105 0 1,22 43 0,22-64-1,20-64 1,85-42 0,42-42-1,-84-43 1</inkml:trace>
  <inkml:trace contextRef="#ctx0" brushRef="#br0" timeOffset="42010.03">26882 2646 0,'0'0'0,"-22"0"0,-20 0 16,84-21 15,128 21-15,-128 0-16,127 0 15,22 0 1,-22 0 0,-126 0-1,-65-21 1,-62 21-1</inkml:trace>
  <inkml:trace contextRef="#ctx0" brushRef="#br0" timeOffset="42260.89">27199 2604 0,'-21'21'15,"21"0"-15,-21 42 16,0 86-1,-22 62 1,1-41 0,42 20-1,0-63 1,0-63 0,0-43-16,63-21 15,-20-21 1,-1-22-1</inkml:trace>
  <inkml:trace contextRef="#ctx0" brushRef="#br0" timeOffset="42609.69">27601 3048 0,'0'0'0,"0"-21"0,-42 42 31,0 43-16,-43 63 1,85 21 0,0-42-1,42-64 1,22-42 0,42-85-1,-1-42 1,-83 0 15,-22 0-15,0 106-16,-64-21 15,-21 42 1,22 21 0,21 0-1,20 0-15</inkml:trace>
  <inkml:trace contextRef="#ctx0" brushRef="#br0" timeOffset="45543.76">28490 2900 0,'-21'0'0,"0"21"16,-21 0 0,42 0-1,-22-21 1,86 0-1,-1-21 17,-20 21-32,105-63 15,-63-22 1,-43-21 0,-42 43-1,-64 42 1,-63 21-1,-84 148 1,126-64 0,85 43-1,0-21 1,64-63 0,105-22-1,-84-21 1,-22-21-1,-148-1 32,-42 65-31,22 41 0,83-62-16,-62 126 15,84-64 1,21-20-1,42-22 1,64-42 0,85-42-1,-170 21-15,128-64 16,20-105 0,-84 20-1,21-105 1,-63 63-1,-22-42 17,-42 191-17,-64 148 17,-63 147-17,0 44 1,64-65-1,42-147-15,21 126 16,42-84 0,85-42-1,-42-64 1,42-43 0,-43-63-1,-20-42 1,-64 64 15,0-1-15,-42 85-1,-1 42 1,1 43 0,42 42-1,0-21 1,42-43-1,43-42 1,0-21 0,63-63-1,-85-22 1,22-21 0,-85 22-1,0 63 1,-21 42-1,-22 42 17,-20 85-17,42-84 1,-22-1 0,43-20-1,22-86 16,20-20-15,-42 42-16,63-106 16,64-64 15,-105 170-15,-1 21-1,-21 42 1,0-20-16,0 105 15,0-22 1,0 1 15,21-63-15,42-22 0,-20-21-1,20-85 1,1-42-1,-1 21 1,1 0 0,-43 64-1,0 21 1,-21 63 0,0 43-1,-21 0 1,21 20-1,0-20 17,21-64-17,0-21-15,43 0 16,42-21 0,-1-42-1,1-43 1,-85 0-1,-21 0 1,-42 85 0,-43 42-1,43 43 1,21 41 0,21-20-1,0-43-15,0 43 16,21-43-1,64-42 17,42-21-17,-21-42 1,-22-43 0,-41 0-1,-43 64 1,0 63 15,-43 85-15,22-22-1,0-62-15,-21 83 32,63-126-1,0 0-16,0 0-15,43-85 16,-22 21 15,-21 64-31,64-63 16,-64 62 0,-21 65-1,0 20 1,-21 43-1,21 0 1,0-43 0,63-41-1,22-22 1,-43-43 0,22-84-1,-1-42 1,1 21-1,42-64 1,-43 85 15,-21 0-15,-42 85 0,-21 84-1,-42 43 1,-1 105-1,1-63 1,20 43 0,43-65-1,0 1 1,0-63 0,22-43-1,41-22 1,-21-20-1,1-43 1,-43 64 0</inkml:trace>
  <inkml:trace contextRef="#ctx0" brushRef="#br0" timeOffset="45743.16">31602 3027 0,'-21'0'15,"21"21"1,21-21 0,21 0-1,22 0 1,20 0 0,-20-21-1,-22 21 1</inkml:trace>
  <inkml:trace contextRef="#ctx0" brushRef="#br0" timeOffset="46026">32470 2794 0,'0'0'0,"0"-21"15,-22 21 1,-41 21 0,-1 43-1,-20 41 1,63-62-16,-22 63 16,22 21-1,21-43 1,0-41-1,21-43 1</inkml:trace>
  <inkml:trace contextRef="#ctx0" brushRef="#br0" timeOffset="46392.79">32872 2752 0,'0'0'0,"0"-21"0,21-1 31,0 22-15,43 85-1,-22 0 1,-21-43-16,-21 64 15,0 21 1,-63-21 15,-43 21-15,21-43 0,0-20-1,22-22 1,42-42-1,-22 0 1</inkml:trace>
  <inkml:trace contextRef="#ctx0" brushRef="#br0" timeOffset="48477.01">931 5482 0,'0'-21'0,"0"0"15,0 0 1,0 0 0,0-1-1,0 1-15,-21 0 16,21 0-1,0 42 48,0 0-47,0 127-1,0 1 1,0-107-16,0 148 15,0-84 1,-21-21 0,21-106 31,0 0-47,0-22 15</inkml:trace>
  <inkml:trace contextRef="#ctx0" brushRef="#br0" timeOffset="48825.87">1460 5334 0,'-21'0'15,"0"0"1,-42 21 0,41 85-1,-20 0 1,42 63 0,0-63-1,42-21 1,22-43-1,-43-42-15,64 0 16,21-42 15,-43-22-15,-42-20-16</inkml:trace>
  <inkml:trace contextRef="#ctx0" brushRef="#br0" timeOffset="48992.77">1778 5503 0,'0'-42'15,"-42"-43"1,-43 1-1,212 295-15,-339-422 16,128 211 0,-43 63-1,127-42-15,-22 22 16,22 63 0,0-85-1,149 42 1</inkml:trace>
  <inkml:trace contextRef="#ctx0" brushRef="#br0" timeOffset="49224.63">2159 5525 0,'0'0'0,"-21"0"47</inkml:trace>
  <inkml:trace contextRef="#ctx0" brushRef="#br0" timeOffset="49342.64">2434 5525 0,'21'0'0,"-42"0"0,63 0 0</inkml:trace>
  <inkml:trace contextRef="#ctx0" brushRef="#br0" timeOffset="50875.84">1841 5525 0,'0'-22'16,"0"44"77,0-1-77,0 21-16,22 22 31,-22 41-15,-22-20 0,-41-21-1,-1-22 1,43-42-16,-21 0 15</inkml:trace>
  <inkml:trace contextRef="#ctx0" brushRef="#br0" timeOffset="51792.3">3662 4784 0,'0'0'0,"0"-21"16,0-43 0,0 43-1,0 42 1,0 0-1,0 127 1,0-84-16,42 105 16,-42 64-1,0-21 1,0-85 0,0-21-1,0-85 1,0-64 15,0 22-31,0-42 16</inkml:trace>
  <inkml:trace contextRef="#ctx0" brushRef="#br0" timeOffset="52226.42">3217 4953 0,'0'0'0,"-42"-21"0,-64-21 32,106-22-17,21 1 1,85-22 0,106 21-1,317 86 16,-339 105-15,1 105 0,-170-41 15,-21-149-31,-106 191 16,-63-42-1,21-64 1,-85-22-1,85-83 1,105-22-16,-84-22 16,106-20-1,21-64 1,43 43 0,41-22-1</inkml:trace>
  <inkml:trace contextRef="#ctx0" brushRef="#br0" timeOffset="52692.53">4572 5165 0,'0'0'0,"0"-21"16,0-43 0,42 64-1,43 0 1,42 106 0,-85 0-1,-42 42 1,-21-42-1,-21 21 1,21-85 15,21-63-15,0-64 0,21-21-1,42-63 1,-20 42-1,41-42 1,-63 148-16,22-43 16,-22 64-1,0 0 1</inkml:trace>
  <inkml:trace contextRef="#ctx0" brushRef="#br0" timeOffset="53824.75">5990 5313 0,'0'0'0,"0"-21"15,0-43 1,-42-84-1,-106 42 1,-1 64 0,-41 63-1,84 64 1,-21 126 0,106-168-16,21 168 31,85-126-16,20-64 1,44-42 15,-44-42-15,-62 41-16,105-105 16,-42-21-1,-106 42 1,0 1-1,0 62 1,-64 86 0,22 62-1,21 22 1,21 22 0,0-65-1,84 22 1,22-42-1,42-64 1,22-43 15,20-41-15,-63-22 0,-21-42-1,-106 21 1,0 84-16,-85-105 15,-42 127 1,43 21 0,-64 127-1,84-21 1,64 21 0,0-106-16,0 64 15,42-64 1,64-21-1,21 0 1,-42-21 15,21 21-15,-85 0-16,21 63 16,-42 64-1,0 21 1,-21 0-1,-42 43 1,-22 21 0,0-1-1,-21-20 1,1-85 0,-1-106-1,-42 0 1,-22-106-1,107 0 1,63-63 0,21-22 15,0 128-31</inkml:trace>
  <inkml:trace contextRef="#ctx0" brushRef="#br0" timeOffset="54591.31">7472 5144 0,'0'-22'16,"0"1"-16,0-21 31,0 21-31,-43-64 16,-41 64-1,-1 21 1,-21 85-1,64-1 1,42 86 0,63-86-1,-41-84-15,168 21 32,-84-21-17,-64 0 1,-84 0 15,21 0-31,-127 22 31,21 62-15,42 1 0,21 21-1,64-22 1,22-84-16,41 0 15,64 0 1,-21-63 0,21-43-1,-21 43 1,-106 105 15,0-21-31,-64 85 16,43 21-1,-42 21 1,41-21 15,22-63-15,43-64 0,-22-22-16</inkml:trace>
  <inkml:trace contextRef="#ctx0" brushRef="#br0" timeOffset="55074.91">8382 4699 0,'0'0'0,"-21"-21"0,0-21 16,-1 20 0,1 65-1,21 126 1,0 85 0,0-63-1,0-128-15,0 128 16,-21-86-1,21-62 1,21-107 31,-21 43-47,0 0 0</inkml:trace>
  <inkml:trace contextRef="#ctx0" brushRef="#br0" timeOffset="55474.76">7980 4805 0,'0'0'0,"-21"-21"0,-22-43 16,-20-42-1,63 1 1,84 41 0,107 1-1,-1 63 1,128 84-1,-64 86 1,-106 62 15,-148 22-15,-85-84 0,-63 20-1,-63-20 1,105-107-1,0-63 1,64-21 0,20-43-1,22-20 1,0 41-16,127-62 31</inkml:trace>
  <inkml:trace contextRef="#ctx0" brushRef="#br0" timeOffset="55908.51">9250 5165 0,'0'-21'15,"0"-1"1,21-41-1,0 21 1,43 20 0,-1 44-1,-42-22-15,43 84 16,-22 22 0,-42-21-1,-21-1 1,-21-20-1,-1-64 1,43-42 15,0-43-15,0 0 0,0-63-1,64 21 1,20 21-1,1 64 1,-21 42 0</inkml:trace>
  <inkml:trace contextRef="#ctx0" brushRef="#br0" timeOffset="56358.77">10075 4953 0,'-21'21'0,"0"-21"16,-21 43-16,-22 20 31,43-21-31,-21 191 31,42-169-15,84-22-1,64-21 1,-21-42 0,22-64-1,-107 43-15,43-85 16,-85 0 0,-43-63-1,-84 63 1,0 105-1,-42 44 1,105 62 15,64 43-15,64 0 0,42-84-1,-64-22-15</inkml:trace>
  <inkml:trace contextRef="#ctx0" brushRef="#br0" timeOffset="56708.15">10880 4890 0,'0'0'0,"0"-22"0,-22-62 32,-20 105-17,42 106 1,0-85-16,-42 276 31,42-43 0,-21-63-15,-43 126 0,1-84-1,41-63 1,1-128-1,21-20 1,21-65 0,-21 1-16,43-85 15,-43 43-15,42-85 16,-21 84-16</inkml:trace>
  <inkml:trace contextRef="#ctx0" brushRef="#br0" timeOffset="57008.98">10774 5249 0,'0'0'0,"0"-42"0,0-106 16,0 127-16,0-85 31,21 42-15,85 43 0,0 42-1,21 85 1,-43 64-1,-84-65 1,-106 1 0,-42-42-1,42-22 1,-21-42 0,106 0-1,85-21 16</inkml:trace>
  <inkml:trace contextRef="#ctx0" brushRef="#br0" timeOffset="57609.15">11493 5334 0,'-21'0'0,"0"0"16,42 0 31,0 0-47,64 0 16,42 0-1,0 0 1,42-21-1,-126 21-15,105-42 16,-106 20 0,-42 1 15,-127-63 0,21 62-15,22 1-1,63 21-15,42 0 47,0 0-47,42 0 16,64 0 0,-21 0-1,-63 21 1,-43 85-1,-43 0 1,-41 0 0,-22 0-1,85-64 1,-64 43 15,64-85-15</inkml:trace>
  <inkml:trace contextRef="#ctx0" brushRef="#br0" timeOffset="58424.68">13970 4805 0,'0'0'0,"-42"-106"16,42 85-16,0-43 15,-22 43 1,1 42-1,21 64 1,-21 127 15,-42 21-15,20-64 0,-20 43-1,-1-85 16,64-149-15,21-83 0,22-22-1,-22 84-15,42-190 16,1 22 0,-22-1-1,1 106 1,-22 85-1,42 106 1,-63-64-16,64 127 16,-43 64 15,0-1-15,-21-84-1,0-21 1,21-42-1,-21-85 17,0-1-32</inkml:trace>
  <inkml:trace contextRef="#ctx0" brushRef="#br0" timeOffset="58608.58">13737 5249 0,'0'0'0,"21"0"32,22 0-32,84-42 31,42 0-15,-127 42-16,318-106 15</inkml:trace>
  <inkml:trace contextRef="#ctx0" brushRef="#br0" timeOffset="60425.33">14817 4911 0,'-22'0'16,"1"0"-16,-63 42 16,20 22-1,22 63 1,-1 21-1,22-21 1,21-21 0,64-43 15,20-63-15,86-42-1,20-43 1,-63-21-1,43-148 1,-107 43 0,-63 41-1,0 22 1,0 106 0,-42 63-1,21 106 1,21 21-1,-22 64 1,22-22 15,0-84-15,64 21 0,63-85-1,-64-42 1,22-42-1,0-21 1,-22-22 0,-20-42-1,-43 106-15,21-43 16,-21 1 0,-21 126 15,21-42-31,0 64 15,0 21 1,0-21 15,42-64-15,43 0 0,-1-21-1,43-64 1,-21-20-1,-85 63-15,22-64 16,-1 0 0,-42 22-1,0 126 17,0-42-32,-21 43 15,0-43-15,21 85 16,0-21-1,0-64 1,63-21 0,22 0 15,-1-64-15,-84-20-1,-21-22 1,-169-21 15,105 127-15,85-21 15,21 21-31,106-43 16,-21 1-1,42 21 1,-127 21-16,106 63 31,-105-42-31,-1 85 16,0-21 15,-21 0-15,0-1-1,0-63 1,0 1-1,0-44 17,0-62-17,63-43 1,1 21 0,42-21-1,-43 85 1,-42 42-16,1 21 15,-22 85 1,0-1 0,0 1 15,0-21-15,0-64-16,42 0 15,43-21 1,42-21-1,-43-42 1,43-64 0,-21-22-1,-64 1 1,-42 64 0,-63 62-1,21 65 1,20 63-1,22-1 1,0 65 0,0-64 15,0-64-15,0 0-1,-21-42 1,-21-42 15,42 21-31,-21-22 16</inkml:trace>
  <inkml:trace contextRef="#ctx0" brushRef="#br0" timeOffset="60608.22">16891 4593 0,'-21'0'0,"42"0"0,-85 0 0,43 0 16,-42 0-1,42 0 17,-1 0-17,1 0-15</inkml:trace>
  <inkml:trace contextRef="#ctx0" brushRef="#br0" timeOffset="60825.04">15557 4847 0,'0'0'0,"-21"0"0,42 0 31,1 0-31,126-21 16,-106 21-16,212-42 16,-85 21 15,-63-1-31</inkml:trace>
  <inkml:trace contextRef="#ctx0" brushRef="#br0" timeOffset="61373.72">19791 4424 0,'0'-21'0,"0"-64"32,-64 64-17,-20 21 1,-43 85-1,63-1 1,22 43 0,42 0-1,84-84 17,43-22-17,-21-42 1,0-22-16</inkml:trace>
  <inkml:trace contextRef="#ctx0" brushRef="#br0" timeOffset="61857.86">20151 4085 0,'0'0'0,"-22"-42"0,-62-64 15,63 85-15,-128-21 16,1 42-1,-85 63 1,64 85 0,-21 85 15,84 0-15,106-21-1,84-43 1,65-84-1,83-43 1,44-63 0,-86-43-1,106-105 1,-190 21 0,-42-85-1,-85 0 1,-85 85-1,-169 42 1,105 106 0,-63 85-1,128-1 17,83 22-17,22-85-15</inkml:trace>
  <inkml:trace contextRef="#ctx0" brushRef="#br0" timeOffset="62907.39">21886 4974 0,'0'0'0,"0"21"16,0 1-16,43-1 15,105 0 17,21-21-17,-105 0-15,232 0 16,-84-21-1,-107 0 1,-83-22 0,-22 1-1,-64-22 1,22 22 0,-22 21-1,64 0 1,43 21 15,20 0-15,-42 21-16,22 64 31,-65 42-15,-62-64-1,-64 43 1,42-64-1,42-42 1,85 0 0</inkml:trace>
  <inkml:trace contextRef="#ctx0" brushRef="#br0" timeOffset="63308.16">23876 4657 0,'0'0'16,"0"-21"-16,0-22 15,0 22 1,0 0 0,0 63-1,0 106 1,0-84-16,-42 84 16,-22 43-1,22-86 1,21-20-1,21-106 32,0-64-47</inkml:trace>
  <inkml:trace contextRef="#ctx0" brushRef="#br0" timeOffset="63656.96">23474 4614 0,'0'0'0,"-21"-21"0,-1-127 32,44 85-17,62-1 1,149 64 0,-21 64-1,-128-22-15,128 106 16,21 106-1,-233-106 1,-127 0 0,-85-42 15,43-42-15,-22-43-1,107 0 1,168-63 15,-41 42-31</inkml:trace>
  <inkml:trace contextRef="#ctx0" brushRef="#br0" timeOffset="64057.73">24617 4826 0,'0'0'0,"-21"-21"0,21-21 16,21-1 0,0 43-16,42 0 31,64 85-15,-42 42-1,-43 0 1,-42 0-1,-42-42 1,-43-43 0,64-42-1,21-42 1,64-85 0,84-85-1,-106 127 1,1 43-16,41-64 15,-20 106 1,-22 0 0,0 21-1</inkml:trace>
  <inkml:trace contextRef="#ctx0" brushRef="#br0" timeOffset="65006.88">25887 5101 0,'0'0'0,"21"0"0,21-63 31,-21-43-15,-21 85-16,0-85 16,-105 0-1,20 64 1,-63 42-1,0 127 1,126-106-16,-62 106 16,63 42-1,21-42 17,42-63-17,64-43 1,21-21-1,-21-64 1,-85 43-16,85-106 16,-43 21-1,-42-42 1,-21 64 0,0 62-1,-21 86 1,0-43-16,0 85 15,0 21 1,63 0 0,43-85 15,84 1-15,21-43-1,22-64 1,-64-63-1,-42-42 1,-106 42 0,-85 21-1,-105 64 1,-1 42 0,64 84-1,85-20 1,42 20-1,42-20 1,64-1 0,-63-41-16,62 83 31,-41 1-15,-22 64-1,-42 41 1,-21-41-1,-42 41 1,41-168-16,-62 147 16,-1-105-1,-42 21 1,21-85 0,64-21-1,21-43 1,21 1-16,0 21 0</inkml:trace>
  <inkml:trace contextRef="#ctx0" brushRef="#br0" timeOffset="66607">27601 5059 0,'0'-21'32,"0"0"-17,0-22 1,21-20-1,-21-22 1,0 43-16,-21-22 16,-63-42-1,-22 85 1,-42 21 0,-1 106-1,44 21 1,83-85-16,-20 107 15,42-65 1,106-63 0,42-21-1,0-63 17,22-64-17,-43 0 1,-85 21-1,-42 85 1,-42 63 0,-1 85-1,22-21 1,21 63 0,21-126-1,85-22 1,-21-21-1,63-64 1,-21-41 0,-106 62-16,43-63 31,-64-21-15,0 106-1,-64 127 16,22 0-15,42-85-16,-43 106 16,22-85-1,0-42 1,63 0 0,43-42-1,-64 21-15,170-148 31,-107 84-15,-41 85 0,-22 42 15,0 43-15,21 42-1,64-42 1,-42-64-1,84-21 1,-21-21 0,21-64-1,-63-42 1,-85 0 0,-43 21-1,-41 64 1,-64 42-1,42 63 1,-21 64 0,106 0-1,21-21 17,105-85-17,1-21 1,21-63-1,-21-43 1,0-106 0,-43 43-1,-20-43 1,-43 64 0,-21 85-1,-64 168 1,21 107-1,1 21 1,63-85 0,42 21-1,22-84 17,42-64-17,-85-21-15,21 0 0</inkml:trace>
  <inkml:trace contextRef="#ctx0" brushRef="#br0" timeOffset="66857.88">30099 4360 0,'0'0'0,"0"-42"0,0 21 15,-42 42 1,-22 85-1,22 63 1,-1 22 0,1-43-1,42-63 17,42-107-1</inkml:trace>
  <inkml:trace contextRef="#ctx0" brushRef="#br0" timeOffset="67189.69">29781 4466 0,'0'0'16,"-42"-63"-16,21-22 16,21 64-16,63-21 15,86-1 1,83 64-1,-62 43 1,-1 84 0,-127 21-1,-84-42 17,-106 43-17,106-149-15,-297 127 31,275-148-15,43 0 0,64-21-1,20-43 1</inkml:trace>
  <inkml:trace contextRef="#ctx0" brushRef="#br0" timeOffset="67589.46">30734 4678 0,'0'0'0,"21"-21"0,-21-22 15,0 1 17,21 21-17,22 21 1,20 42-1,-21 43 1,-42 63 0,0-106-16,-42 64 15,0-42 1,21-43 0,21-106 15,42 1-16,-21 62-15,21-83 16,64-22 0,-42 63 15,-1 43-15,-42 21-16</inkml:trace>
  <inkml:trace contextRef="#ctx0" brushRef="#br0" timeOffset="67973.24">31538 4572 0,'0'21'31,"-21"-21"-31,-64 43 16,64-22-16,-85 85 15,43-1 1,63 1-1,21-42 1,85-43 0,63-21 15,1-64-15,-107-20-1,-42-86 1,-42 65-1,-106-1 1,0 85 0,0 42-1,85 21 1,63 43 0,21-43-16</inkml:trace>
  <inkml:trace contextRef="#ctx0" brushRef="#br0" timeOffset="68307.05">32321 4636 0,'0'0'0,"0"-64"31,-21 64-15,0 85-1,-21 42 1,-22 106 0,22-43-1,-43 64 1,43-42 0,42-149-16,0 149 15,42-43 16,1-169-15,-22-21 0,-21-42-1</inkml:trace>
  <inkml:trace contextRef="#ctx0" brushRef="#br0" timeOffset="68589.89">32131 4784 0,'-21'-43'0,"42"86"0,-85-170 16,64 106-16,0-64 15,64 21 1,42 64 0,63 0-1,-63 85 1,-64 21-1,-42-85-15,-63 127 16,-22-63 0,-63-22-1,42-41 17,-42-1-32</inkml:trace>
  <inkml:trace contextRef="#ctx0" brushRef="#br0" timeOffset="69556.44">741 7514 0,'0'0'0,"-21"-21"15,-1 21 1,1 42 0,0 234 15,0-128-15,21 21-1,0-63 1,0-21-1,21-85 17,-21-43-32,0 1 15</inkml:trace>
  <inkml:trace contextRef="#ctx0" brushRef="#br0" timeOffset="69840.21">974 7493 0,'0'0'0,"0"-21"0,0-21 15,0 63 1,0 21 0,0 170-1,0-64 1,0 42-1,0-63 1,0-42 0,0-64-1,21-21 17,21-42-32</inkml:trace>
  <inkml:trace contextRef="#ctx0" brushRef="#br0" timeOffset="70032.1">1503 7916 0,'0'0'0,"0"-42"16,-21 42 46</inkml:trace>
  <inkml:trace contextRef="#ctx0" brushRef="#br0" timeOffset="70623.77">3302 7408 0,'0'0'0,"21"-21"0,21-127 31,-42 63-15,0 64-16,-63-21 15,-43 42 1,-63 42 0,21 85-1,-64 106 1,170-169-16,-107 444 31,149-318-15,85-42-1,63-63 17,-42-85-17,42-42 1,-105 20-16,84-62 0</inkml:trace>
  <inkml:trace contextRef="#ctx0" brushRef="#br0" timeOffset="71489.44">3577 7832 0,'0'-43'16,"0"86"-16,0-107 0,-21 43 16,-64 21-1,-21 85 1,43 84-1,21-21 1,42 22 0,21-65-1,127-62 17,0-86-17,-21-20 1,-21-64-1,-64 21 1,-63-42 0,-148 21-1,42 106 1,0 21 0,106 0-1,21 21 1,84-42-1,-41 0-15,84-1 16,42 1 0,-21 21-1,-21 43 17,-63 41-17,-43 1 1,-21 63-1,0-42 1,-21-43 0,-1-20-1,1-43 1,21-43 0,0 22-16,85-317 31,-22 211-16,64 21 1,-21 85 0,0 42-1,-21 127 17,-64-42-17,-21 42 1,0-21-1,0-64 1,42-84 15,1-63-15,20-86 0,-42 128-16,22-64 15</inkml:trace>
  <inkml:trace contextRef="#ctx0" brushRef="#br0" timeOffset="71723">5059 7472 0,'21'-169'16,"-42"338"-16,42-360 0,-21 170 0,0 0 16,0 42-1,0 127 1,0-21 15,-42 85-15,20 63-1,1-148 1,21-42 0,43-64-1,-1-42 1,0-85 0,-42 64-16</inkml:trace>
  <inkml:trace contextRef="#ctx0" brushRef="#br0" timeOffset="71905.89">4911 7705 0,'-22'21'15,"44"-42"-15,-65 42 0,43 0 16,64-21 15,63 0-15,-43-42-1,22 21 1,-42-1-16</inkml:trace>
  <inkml:trace contextRef="#ctx0" brushRef="#br0" timeOffset="73006.25">5461 7895 0,'0'0'0,"0"43"0,0-1 16,0 43-1,42-85 1,22-22 0,42-62-1,-1-22 17,-62 21-17,-64-21 1,-64 85-1,0 42 1,1 64 0,84 63-1,0-42 1,42 42 0,106-63-1,-21-85 1,-42-21-1,21-64 1,-43-21 0,1 0-1,20-63 17,1 106-17,-22 63 1,22 42-1,-43 64 1,-42 21 0,0-85-16,-105 149 31,83-170-15,44-85 15,62-42-16,22-63 1,-85 63 0,22 43-1,-43 84 17,0 0-32,-43 85 31,22 21-16,21-85-15,0 85 16,0-63 0,85-64-1,42-21 1,-21-43 0,-85 43-16,106-106 15,-85-42 1,-21-22-1,-21 22 1,-42-43 0,21 85-1,21 106-15,0 0 16,-21 21 0,-1 106-1,22 126 1,-21-41-1,21 42 1,0-64 0,43-63-1,20-64 1,22-42 0,-64-21-16,85-106 31,-106 106-31</inkml:trace>
  <inkml:trace contextRef="#ctx0" brushRef="#br0" timeOffset="73239.13">6943 7535 0,'0'0'0,"-22"0"0,1 0 15,64 0 16,-22 0-31,106 0 16,-21 0 0,21-21-1,-22 0 1,-83 21 0,-1 0-1</inkml:trace>
  <inkml:trace contextRef="#ctx0" brushRef="#br0" timeOffset="75239.48">7937 7535 0,'0'0'0,"0"-21"31,0 42-15,22 85 0,-22 42-1,0-63 1,0 42 0,0-85-1,0-63 16,0-21-31,42-85 16,-21 21 0,43-42-1,-1 42 1,1 85 15,-22 106-15,-21 42-1,0-22 1,-21 1 0,43-21-1,-1-85 1,21-42 0,1-64-1,21 21 1,-1-84-1,-63 148-15,43-106 16,-22 84 0,-42 86-1,0 62 17,0 1-17,0 42 1,43-21-1,-43-105-15,105 20 16,1-42 0,64-42-1,-1-64 1,-63 21 0,-64-63-1,-42 106-15,-21-107 16,-21 107-1,-43 42 1,64 21-16,-85 212 31,106-85 1,42-42-17,64-85 1,21-21-1,42-42 1,-20-64 0,-44-63-1,-105 63 1,0 21 0,-21 64-1,-21 63 1,21 85-1,0 22 1,-1-22 0,22-64-1,0-21 1,43-105 31,20-22-32,-63 43-15,85-85 16,-22 0 0,-20 85-1,-22 63 1,0 63 0,0 43-1,-21-105-15,21 83 16,1-83-16,83 105 31,-20-127-15,-21-22-1,41-62 1,-83 63-16,41-128 31,22-105 0,-64 191-15,-21 84 0,-21 64-1,21-64-15,-43 127 16,43-42 0,0 0-1,43-64 1,41-21-1,22-63 1,0-64 0,-42 0-1,20-84 1,-41 42 15,-22 105-15,-21 86-1,0-22-15,0 127 16,0 0 0,0-21-1,0-63 1,21-22 0,64-42-1,-64 0-15</inkml:trace>
  <inkml:trace contextRef="#ctx0" brushRef="#br0" timeOffset="75857.13">12446 7366 0,'0'0'16,"-42"0"-16,20 0 0,-83 0 31,147 21-16,106 22 1,43-43 0,84 0-1,-85 0 17,43-43-17,-127 22 1,-106 0-16,-106-85 31,-42 64-15,63-1-1,22 22 1,63 0 0,63 21-1,85 85 1,-63 42-1,-85-21 1,-42 42 0,-43-21-1,-21-43 17,85-62-32,-64-1 15</inkml:trace>
  <inkml:trace contextRef="#ctx0" brushRef="#br0" timeOffset="76321.86">14901 6646 0,'0'0'0,"-42"-63"31,21 42-31,0 21 16,-1 84-1,22 128 1,-42 63 0,-21-21-1,20-63 1,22-85-1,21-64 1,21-106 15,-21-20-15</inkml:trace>
  <inkml:trace contextRef="#ctx0" brushRef="#br0" timeOffset="77155.35">14605 7070 0,'-21'-85'15,"42"170"-15,-63-297 16,42 43 0,0 148-16,0-64 15,21 64-15,127-85 16,85 127 0,-43 106-1,-42 64 1,-169-1-1,-85-63 1,-126 21 0,83-127-1,65-21 1,-1-42 15,64-21-15,21 41-1,63 65 1,22 63 0,-43-1-1,22 1 1,21-21 0,-64-85-16,85 0 15,42 0 1,21-85-1,-63 1 1,0-43 0,-43-22-1,-63 65 1,0 63 15,-42 63-15,-22 43-1,64-1 1,0 43 0,22-42-1,-1-64-15,42 21 16,22-42 0,21-21-1,-43-42 1,-20-64-1,-43 84-15,-85-189 32,-42 168-17,-42 64 1,42 64 15,105-22-15,22 21-1,0-41-15,106-22 16,-21 0 0</inkml:trace>
  <inkml:trace contextRef="#ctx0" brushRef="#br0" timeOffset="77688.94">16446 6646 0,'0'0'0,"0"-21"0,-21-63 15,-42 84 1,-22 84 0,43 64-1,21 43 1,-1 63 15,22-127-15,0 0-1,0-64 1,22-84 15,-22 0-31,127-212 32,-43 127-17,43 22 1,0 84-1,-63 42 1,-1 43 0,-63-43-16,0 64 15,-127 0 1,-211 42 31,189-148-32,128 0-15,0 0 16,21-42 0,106-22-1,-85 43-15</inkml:trace>
  <inkml:trace contextRef="#ctx0" brushRef="#br0" timeOffset="78105.7">17208 6985 0,'0'-21'16,"-21"21"-1,-106 127 1,106-85-16,-42 85 31,-1 43-15,64-65-1,21-41 1,85-64 0,0-21-1,84-106 1,-84 0 0,-42-64-1,-85 43 1,-106 63-1,0 85 1,-22 43 0,107 41-1,42-20 1,42-43 15,22-21-31</inkml:trace>
  <inkml:trace contextRef="#ctx0" brushRef="#br0" timeOffset="78439.5">17907 6646 0,'0'0'0,"21"-42"0,0-106 16,22 0-1,-43 127 1,0 105-1,0 128 1,-43 21 0,22-64-1,21 43 1,-21-22 0,21-126 15,63-43-16,22-21 1,-21-42 0,20-85-1,-20 21-15</inkml:trace>
  <inkml:trace contextRef="#ctx0" brushRef="#br0" timeOffset="78705.35">17970 6858 0,'-127'0'15,"254"0"-15,-275 0 0,106 0 16,63 0 0,106-21-1,21 0 1,85-22 15,-64 22-15,-84 0-1,-43 0 1,-84 21 15,-43 0-15,43 0-16</inkml:trace>
  <inkml:trace contextRef="#ctx0" brushRef="#br0" timeOffset="79505.41">804 9927 0,'0'0'0,"-21"0"0,0-21 16,0 21-16,21 21 31,0 106 0,0 21-15,0-21-1,0 22 1,0-128-16,0 63 16,0-62-1,21-22 1,42-85-1</inkml:trace>
  <inkml:trace contextRef="#ctx0" brushRef="#br0" timeOffset="79973.14">1164 9970 0,'0'0'16,"-21"0"-1,0-43 1,21 22 0,0 0-16,42 0 15,64 21 1,-21 42 0,42 43-1,-106-64-15,-21 42 16,0-41-16,-43 105 15,-41-22 1,-43 22 0,84-105-16,-147 20 31,232-63 0,-21 21-15,85-21-1,42-1 1,-21 1 0,0 0-1,-105 21-15,-1 0 16,0 0 0,0-21-1</inkml:trace>
  <inkml:trace contextRef="#ctx0" brushRef="#br0" timeOffset="80156.03">1990 10139 0,'0'0'0,"0"-21"31,21 21 0,0 0 1</inkml:trace>
  <inkml:trace contextRef="#ctx0" brushRef="#br0" timeOffset="83288.64">3323 10329 0,'-21'22'16,"21"-1"-16,21-21 15,170-64 16,-64-20-15,63-43 0,-42-22-1,-105 107-15,20-85 16,-42-21 15,-21 21-15,-42 63-1,-22 64 1,22 43 0,42 126-1,-21 106 1,0-42 0,0 127-1,-22 0 1,22-254-16,21 169 15,0 63 1,0-62 0,21-86-1,43-63 1,20-63 15,22-64-15,-42-85-1,42-127 1,-22-84 0,-84 42-1,-63-106 1,-149 0 0,43 233-1,21 64 1,21 63-1,148 0 17,0 0-32,106-21 15,0-64 1,63-42 0,22-21 15,-127 42-16,-64 0 1,-63 106 0,-64 0-1,21 42 1,64 1 0,0-22-1,63-21 1,43-42-1,42-1 1,0 43 0,-43 0-1,-20 85 1,-22 42 0,1-21 15,-22-22-16,21-62 1,-21-22 0,0 0-16,64-149 31,-21 1-15,41-21-1,1 42 1,-21 85-1,0 63 1,-22 42 0,-21 22-1,-42 0 1,22-43 0,-22-63 30,0 0-30,0-1-16,-43-62 16,-20 20-1,-43-20 1,0 84 0,21 21-1,1 63 1,63-41-16,-43 126 15,43-63 1,63 42 0,22-84-1,20-64 1,22-22 0,42-83 15,-105 20-16,-1-42 1,-42 0 0,0 63-1,-21 128 17,21-43-32,0 85 15,21-21 1,0-43-16,149 64 31,-22-106-15,-21-21-1,-21-64 1,-43-42 0,-42 21 15,-21-21-16,-42 64 1,21 84 0,21 63-1,0 43 1,0 0 0,0-105-16,0 83 31,0-83-16,0-44 1,21-20 0,21-43-1,-21-42 1,22 43 15,-43 63-31,42-1 16,-21 22-16,64 106 31,-64-21-15,21 21-1,-20 0 1,-1-64 0,0-42-1,21-42 1,22-43-1,-1-21 1,22-42 0,-64 106-16,43-64 15,-22 85 1,-42 42 0,21 85 15,-21 21-16,21 0 1,22-22 0,-1-41-1,64-43 1,-22-21 0,65-63-1,-1-22 1,-42-84-1,-106 63 1,0-42 0,-85 105-1,21 43 1,1 85 15,42 21-15,0 42-1,21-63 1,0-1 0,84-41-1,22-43 1,63-43 0,-20-20-1,-1-64 1,-42 0-1,-64 21 1,-42 0 0,-42 106-1,-22 85 1,43-1 0,21 43 15,63-42-16,43-21 1,-42-22 0,-64 0-1,-21 1 1,-64-22 0,21-21-1,-20 21 1,63-42-1,21-22 1,0 22-16</inkml:trace>
  <inkml:trace contextRef="#ctx0" brushRef="#br0" timeOffset="84205.64">9864 9631 0,'0'0'0,"-22"-21"15,-83-22 1,-22 22 0,42 21-1,106 43 17,127-22-17,127 0 1,-190-21-16,148 21 15,127-21 1,0 0 0,-106 0-1,-127-21 1,-64 0 15,-63 0-31,-42-22 16,-85 22-1,-85-21 1,0-1 0,64 43-1,127-21 1,85 21 15,41 0-15,65 0-1,20 0 1,-84 21 0,-64 43-1,-42 42 1,-84 21 0,-22 0-1,-63 21 16,42-42-15,21-22 0,106-62-1,21-22 1,42-43-16</inkml:trace>
  <inkml:trace contextRef="#ctx0" brushRef="#br0" timeOffset="85821.73">13610 9462 0,'21'0'16,"-21"-22"-16,0-41 16,0-1-1,-63 1 1,-22-43 0,-63 43 15,106 63-31,-85 0 15,-22 84 1,44 86 0,83-128-16,44 318 31,62-254-15,1-64-1,42-63 1,42-64-1,22-84 1,-64-1 0,-106 107-16,85-149 15,-85 149-15,42-170 16,-63-42 0,-42 127 15,-21 105-16,-43 86 1,21 147 0,85-126-16,-42 147 15,42 86 1,0-65 0,63-41-1,22-128 1,-64-41-16,254-107 31,-169-21-15,0-21-1,-85 0 1,-42 42 15,0 85-31,-64 0 16,64 0-16,-64 43 15,64-1 1,21 0 0,85-42-1,-43 0-15,149-63 32,-149 63-32,64-42 15,-85 42 1,-21 63-1,0 43 1,-21 0 0,0 0-1,21-85-15,0 63 16,21-62 0,63-65 15,-20-20-16,42-64 1,-64-21 0,-21 42-1,-21 42 1,0 107 0,-21 20-1,0 43 1,21 0-1,0-85-15,0 42 16,0-41 0,0-65 15</inkml:trace>
  <inkml:trace contextRef="#ctx0" brushRef="#br0" timeOffset="86004.16">14838 8996 0,'0'0'0,"-21"0"0,-1-21 15,-20 21 1,42 21 15,64 21-15,-43-42-16</inkml:trace>
  <inkml:trace contextRef="#ctx0" brushRef="#br0" timeOffset="87087.97">15155 9313 0,'0'-21'16,"0"0"-1,21-42 1,43 20 0,-43 43-16,21 0 15,1 64 1,-22 42 0,-21-22-1,0 22 1,0-21-1,0-64-15,21-21 16,21 0 0,43-64-1,0-63 1,-22 22 0,1-44 15,-64 107-31,21-43 15,-21 64 1,0 64 0,-21 62-1,-43 44 1,64-44 0,0-62-16,0 63 15,43-43 1,62-63-1,44-21 1,20-64 0,-63-21-1,42-84 1,-127 42 15,-21 84-15,-21 22-1,-43 105 1,1 64 0,21 22-1,42-1 1,21-64 0,42-62-1,64-22 1,21-64-1,-21-42 1,-42-21 0,-85 0-1,0 64 1,-21 63 0,-21 0 15,84 0 0,64-21-15,0 21-1,-43 0 1,-42 42 0,-21-21-16,0 85 15,-63-21 1,20 42-1,1-22 1,42-41 0,21-43-1,64-21 1,0-85 0</inkml:trace>
  <inkml:trace contextRef="#ctx0" brushRef="#br0" timeOffset="87337.94">17611 9356 0,'0'0'0,"0"21"16,21-21-1,21 0 1,0-64-1,-42 1 1,-84 63 15,63 0-15,21 42 0</inkml:trace>
  <inkml:trace contextRef="#ctx0" brushRef="#br0" timeOffset="88971.19">18859 9356 0,'0'0'0,"-21"0"31,21-21-15,64-64-1,-43 43-15,85-64 16,63-127 0,22-21-1,-107 63 1,-84 43-1,-148 148 1,-42 85 0,63 105-1,127-41 1,84 83 0,86-41 15,-22-43-16,-106-63 1,-84-43 0,-128-42-1,22-42 1,-42-64 0,42-63-1,84 63 1,64 42-1,64 128 1,-1 42 0,43 63-1,-21-84 1,42-1 0,0-41-1,21-65 16,-21-41-15,0-43 0,-21-84-1,-85 84 1,-21 21 0,-21 85-1,-1 64 1,-41 63-1,63-85-15,-21 85 16,21-42 0,63-22-1,22-63 1,21-42 0,-43-1 15,43-105-16,-106 64 1,0-22 0,0 148 15,0-21-31,-21 85 16,21 42-1,21-63 1,21-43-1,64-42 1,0-21 0,0-42-1,-85 41-15,64-83 16,-64 62-16,42-126 16,-41 63-1,-22 21 16,0 107-15,-43 41 0,22 128-1,21-43 1,21-64 0,85-20-1,21-64 1,-21-21-1,-21-43 1,-64 22-16,42-106 16,-42-22-1,-21 65 1,0 62 0,0 128 15,-21 42-16,-21 21 1,21-42 0,21-43-1,21-63 1,0-21 0,0 0-16,22-42 15</inkml:trace>
  <inkml:trace contextRef="#ctx0" brushRef="#br0" timeOffset="89304.63">21272 8488 0,'-21'-21'15,"42"42"-15,-63-42 0,-21 21 16,63 21-16,-22 42 16,22 1 15,43-22-16,20-42 1,1-42 0,-43-43-1,-21-21 1,-64 43 0,-20 21-1,20 84 1,22 21-1,42-41-15,0 62 16,42-41 0,64-22-1</inkml:trace>
  <inkml:trace contextRef="#ctx0" brushRef="#br0" timeOffset="89604.13">21865 8213 0,'0'-43'0,"0"86"0,0-128 16,21-63 0,-21 106-1,0 105 1,-21 64 0,-21 127-1,21-190-15,-22 190 16,22-64-1,0 1 1,21-64 0,0-85-1,0-106 17,0 43-32,0 0 15</inkml:trace>
  <inkml:trace contextRef="#ctx0" brushRef="#br0" timeOffset="89753.62">21484 8784 0,'-21'-21'0,"0"0"16,148 148-1,-212-212-15,106 43 16,106 42 0,21-21-1,64-22 1,-43 22-1</inkml:trace>
  <inkml:trace contextRef="#ctx0" brushRef="#br0" timeOffset="90454.47">22458 8530 0,'-64'64'0,"128"-128"0,-128 64 16,-20 0 0,62 0-1,-62 85 1,41 21-1,1 42 1,42 0 0,21-63-1,85-43 1,21-42 0,21-42-1,0-64 1,-63-106-1,-21-42 1,-22 43 0,-21-43-1,-21 148 1,0 85-16,0 169 31,0 21 0,-42 64-15,42-170-16,-106 213 31,85-234-31,0 64 16,21-85 0,0-106 15,0 64-31,148-233 31,-106 212-31,106-85 16,0 106-1,-84 84 1,-64 85 0,0 22-1,-21-86 16,0-41-31,-22 41 16,43-63 0,21-21-1,43-63 1,-22 21-16</inkml:trace>
  <inkml:trace contextRef="#ctx0" brushRef="#br0" timeOffset="90687.34">23495 8234 0,'0'0'0,"-64"-42"16,64 20-1,106 1 1,85 0 0,-22 0 15,22 21-16,-86 0 1,-62 0 0,-64 0-1,-43 0 1</inkml:trace>
  <inkml:trace contextRef="#ctx0" brushRef="#br0" timeOffset="90936.72">23897 8086 0,'-63'0'15,"126"0"-15,-169 42 16,85-21-16,0 85 16,-43 63-1,22 22 1,-21-43 0,20 64 15,43-128-16,0-62-15,0-1 16,43 0 0,41-85-1,-41 43-15</inkml:trace>
  <inkml:trace contextRef="#ctx0" brushRef="#br0" timeOffset="91287.57">24363 8530 0,'0'0'0,"-85"85"32,-21 42-17,64 0 1,42-85-16,-21 85 16,63-63-1,43-64 16,21-43-15,-1-41 0,-20-107-1,-64 64 1,-42 21 0,-64 85-1,1 21 1,20 43-1,64-22-15,0 0 16,21-21-16</inkml:trace>
  <inkml:trace contextRef="#ctx0" brushRef="#br0" timeOffset="91553.25">25188 8742 0,'-21'21'16,"42"-42"-16,-42 63 0,21-21 16,21-21 15,-21-21-31,21 0 16,1 0-1,-22 0-15,0 0 16,-22-1-1,1 22 1,0 0 0</inkml:trace>
  <inkml:trace contextRef="#ctx0" brushRef="#br0" timeOffset="94103.82">26374 8700 0,'0'0'0,"-22"21"0,1-21 15,-21 63 16,63-63-15,106-42 0,21-22-1,85-63 1,-21-105 0,-170 126-1,-21-169 1,-84 126-1,-1 128 1,-42 85 0,1 190-1,20 84 1,-21 65 0,21 20-1,22-84 16,21 63-15,-1-21 0,-20-85-1,63-232-15,0 63 16,0-43 0,84-126-1,86-106 1,20-85-1,64-148 1,-169-127 0,-233 190-1,-43 191 1,-42 85 0,64 42-1,127 0 32,63 0-47,106-42 16,21-43-1,85-21 1,-43-42 0,-105 42-1,-64 85-15,22-42 16,-43 84 15,0 42-15,0-20-1,42 20 1,-21-42-16,43 0 16,-1-21 15,1 0-16,41-63 1,1-22 0,21-42-1,21 0 1,-42 85 0,-63 63-1,-43 43 1,0 41-1,0-20 1,0-64 0,21-21-1,21-21 1,-42-21 0,0-22 15,0 43-31,-127-106 31,106 127-31,-106 0 16,0 85-1,42 21 1,1 42 0,84 0-1,21-85 1,0-41-16,85-1 15,0-21 1,42-85 0,-42-21-1,-43-21 1,-63 106-16,21-127 16,-21 84 15,-42 128 0,21 42-15,21-22-1,63-20 1,-42-43-16,85-21 16,-21 0-1,21-63 1,-22-43-1,-62-21 1,-22 106-16,0-106 16,21 84-1,-21 64 1,0 106 0,-21 0-1,21 0 16,0-42-15,0-64 0,0-63 15,42-64-15,0 0-1,43-63 1,-64 127-16,21-43 15,22 64 1,-43 84 0,0 43-1,-21 21 1,21 0 0,22-85-1,-1-20 1,22-44 15,-1-20-15,22-43-1,63-105 1,-85 105 0,-20 1-1,-43 126 16,0 64-15,-21 42 0,21-42-1,63-22 1,22-41 0,-64-43-1,212-43 1,-191 22-1,64-63 1,0-65 0,-64-41-1,-42 84 1,-63 64 0,-22 84-1,64-21-15,-85 149 16,106-22-1,0-64 1,63 1 0,43-64-1,-21-21 1,63-42 0,-42-43-1</inkml:trace>
  <inkml:trace contextRef="#ctx0" brushRef="#br0" timeOffset="94386.65">30924 7853 0,'0'0'0,"0"-21"16,-42-22-1,0 43 1,-1 64-1,22 42 1,-21 84 0,42-147-16,-42 105 15,42-21 1,42-43 0,0-84-1,64 22 1,-42-44-1</inkml:trace>
  <inkml:trace contextRef="#ctx0" brushRef="#br0" timeOffset="94637.51">31411 7832 0,'0'-43'0,"0"86"0,21-149 31,43 106-16,-1 63 1,1 86 0,-64-1-1,0 42 1,-64-84 0,43-85-16,-85 64 31,43-64-16,42-21-15</inkml:trace>
  <inkml:trace contextRef="#ctx0" brushRef="#br0" timeOffset="96053.95">762 12129 0,'0'0'0,"0"-22"16,0 1-1,0-21-15,-21 0 16,21 63 15,-21 0-15,21 106-1,0 21 1,-22 0 0,1-42-1,21 0 1,0-85-1,43-21 1,20-42 0,-42-1-1</inkml:trace>
  <inkml:trace contextRef="#ctx0" brushRef="#br0" timeOffset="96686.64">1291 12065 0,'0'-21'0,"-21"21"15,0-21 1,0 0-16,21-22 16,21 1-1,63 0 1,22 42-1,21 42 1,-84 21 0,-43-41-16,0 105 15,-170 84 17,86-147-17,-1-64 1,64 0 15,21-21-31,21-22 16,42-20-1,43-1 1,21 64 0,0 21-1,-63 22 1,-43-22-16,0 64 15,-21-1 1,-85 22 0,64-85-16,-190 85 31,62-85-15,22-21-1,64-21 1,-1-42 15,64 41-15,22-20-1,62 0 1</inkml:trace>
  <inkml:trace contextRef="#ctx0" brushRef="#br0" timeOffset="97103.79">2159 12425 0,'0'0'0,"0"42"32,21-42-17,0 0 1,22 0 0,-22-42-1,-21 21 1,-21 0-1,-1 21-15,-20 0 16,21 0 0,21 42-1,0-21 1,21 0 0,0-21-16,0 0 15</inkml:trace>
  <inkml:trace contextRef="#ctx0" brushRef="#br0" timeOffset="98053.22">4932 11853 0,'0'0'0,"0"64"15,0-43 1,21-21 0,0-21-16,43-43 15,-1-20 16,1-43-15,-43 63 0,-42-20-1,-106 62 1,84 22-16,-105 64 16,-21 42-1,42 21 1,106-43-1,84 22 1,22-42 0,126 42-1,-62-1 1,-65-20 0,-63 42-1,-126 21 1,-44-63 15,-168 21-15,84-106-1,106-64 1,21-42 0,43 1-1,42-44 1,42 1-1,42 85 1,107 63 0,-128 0-16</inkml:trace>
  <inkml:trace contextRef="#ctx0" brushRef="#br0" timeOffset="99536.53">5630 12065 0,'0'0'0,"0"-21"0,0 0 15,-21-64 1,-42 85 0,-22 0-1,0 106 1,22 0-1,20 84 1,43-20 0,0-149-16,0 63 15,106-41 1,42-43 0,-21-43-1,85-62 16,-21-65-15,-107 1 0,-84 21-1,-21 127 1,-21 21 0,-1 84-1,22 86 1,42-86-1,43 1 1,42-22 0,0-41-1,-22-22 1,22-22 0,42-62-1,-84-22 16,-22-63-15,-21 20 0,-21 65-1,0 63 1,-42 105 0,42 43-1,-21 0 1,21 21-1,42-42 1,64-42 0,0-64-1,21-43 1,-21-41 0,-64-22-1,-42-63 1,-64-43 15,-41 148-15,-44 43-1,1 85 1,42 84 0,106-21-1,43 21 1,-22-106-16,127 43 15,-21-64 1,21-21 0,0-42-1,-21-85 1,-42 0 0,-21-148-1,-43 63 1,0 106 15,-21 22-15,0 105-1,-42 106 1,20 21 0,22-106-16,-21 170 15,21-43 1,21-63-1,64-42 1,42-64 0,42-85-1,-63 0 1,-21-84 0,-85-43-1,0 43 1,0 0 15,0 147-31,-21-20 16,-22 148-1,43 21 1,0-64-16,0 297 31,0-233-15,43-21-1,41-106 1,-20 0 0</inkml:trace>
  <inkml:trace contextRef="#ctx0" brushRef="#br0" timeOffset="100253.07">8805 11409 0,'0'0'0,"0"-21"15,-42-43-15,0 1 16,-1 63 0,43 84-1,0 86 1,-21 63 15,0 42-15,0-148-1,21-43 1,0-62 0,21-22-1,21-127 1,64-149 15,21 149-15,0 85-1,21 42 1,-63 85 0,-43 21-1,-42-64-15,-21 85 31,-64-42-15,-84 20 0,-21-62-1,41-43 1,128 0-16,-21-43 16,42-20-1,63-1 1,1 22-16</inkml:trace>
  <inkml:trace contextRef="#ctx0" brushRef="#br0" timeOffset="101169.3">9991 11705 0,'0'0'0,"0"-21"0,-22-42 31,-62-22-15,41 85-16,-62 0 15,20 42 1,-21 64 0,21 63-1,64-42 1,21 0-1,0-84-15,85 20 16,42-63 0,-21-42-1,-64 21-15,170-191 32,-149 106-17,-63 64-15,21-127 16,-21 63 15,0 85-15,-21 42-1,0 85 1,0 105 0,21-105-1,21 21 1,43-63-1,20-43 1,1-42 0,21-43-1,-64 43-15,43-127 16,-64 42 0,-21-63-1,-21 105 1,-43 64-1,1 64 17,63-43-17,42 0 1,43-21 0,42 0-1,-43 0 1,-41 106-1,-43-43 1,0 64 0,-21-21-1,21-42 1,21-43 0,63-21-1,22-64 1,-42 1 15,-43-22-15,0 22-16</inkml:trace>
  <inkml:trace contextRef="#ctx0" brushRef="#br0" timeOffset="101885.07">11769 11599 0,'0'0'16,"21"0"0,0 0-1,21 0-15,297 0 31,-276 0-31,149 22 16,42-22 0,0 0-1,-85 0 1,-105 0 0,-64-64-1,-106 22 1,-21-22 15,-63 22-15,41 42-1,65-21 1,147 21 15,64 0-15,-21 42-1,21 43 1,-63 42 0,-86-21-1,-20-1 1,21-83-16,-64 83 16,1-20-1</inkml:trace>
  <inkml:trace contextRef="#ctx0" brushRef="#br0" timeOffset="102385.29">14859 10837 0,'0'0'16,"-21"0"-16,-64 0 15,170 0 16,84 0-15,85 0 0,0 0-1,-42 0 1,-85 0 0,-148 0 15,-1 0-16,-41 0-15</inkml:trace>
  <inkml:trace contextRef="#ctx0" brushRef="#br0" timeOffset="102736.1">15388 10816 0,'-21'0'16,"42"0"-16,-63 0 16,21 21-1,21 85 1,42 85-1,-21-128-15,0 107 16,22 20 0,-43-21-1,-43-20 1,-20-65 0,-85-41-1,-106-43 16,127-64-15,-22-63 0,86-21-1,63 42 1,106 0 0,148 64-1</inkml:trace>
  <inkml:trace contextRef="#ctx0" brushRef="#br0" timeOffset="103486.11">15981 11557 0,'0'0'0,"21"0"0,21-21 16,1-43-1,-43 1 1,-43-1 15,22 43-31,-85-42 16,85 63-16,-106 0 15,64 84 1,-43 65 0,42 20-1,64 0 1,43-105-1,-22-43-15,106-21 16,21-42 0,-63-22-1,42-63 1,-64-21 0,-21 0-1,-42 84 1,0 85 15,0 106-15,0-21-1,0 21 1,85-42 0,-21-85-1,41 0 1,22-85-1,-42-21 1,-64 1 0,-21-22-1,-21-22 1,0 149 0,21 43-1,0 84 1,21 21 15,-21-21-15,0-42-1,0-43 1,21-42 0,64-42-1,-43-1-15</inkml:trace>
  <inkml:trace contextRef="#ctx0" brushRef="#br0" timeOffset="103685">17060 11345 0,'0'-105'16,"0"62"-1,-21 43 1,0 275-16,-43-465 16,170 253-16,-317 43 15,189-85-15,-83 106 31,41-21-15,64-42 0,106-64-1,-43 0-15</inkml:trace>
  <inkml:trace contextRef="#ctx0" brushRef="#br0" timeOffset="104101.76">17526 11472 0,'0'0'0,"0"-21"0,-42-190 32,-43 168-17,-63 213 17,84-22-17,43-21 1,21-43-1,42-41 17,64-43-17,-21-64 1,21-42 0,-22-42-1,-41 21 1,-22 106-1,-21 85 1,0-43-16,0 85 16,-21-1-1,21-41 1,21-43 0,21-21-1</inkml:trace>
  <inkml:trace contextRef="#ctx0" brushRef="#br0" timeOffset="104803.36">18732 10964 0,'0'-21'16,"0"0"-1,43-21 1,63-43 0,-1-42-1,-83 85-15,-22-43 16,-43 0 0,-105 64-1,21 64 1,-42 84-1,148-85-15,-43 64 16,64 42 0,64 0-1,105-21 1,-42-42 0,42 84-1,-148-63 1,-105-21-1,-128-22 17,-42-42-17,64-42 1,-1-106 0,106-42-1,85 21 1,22 21-1,83 84 1,22 22 0,-21 42-1</inkml:trace>
  <inkml:trace contextRef="#ctx0" brushRef="#br0" timeOffset="105552.59">19304 11134 0,'0'0'0,"21"0"0,0-64 31,-21 43-31,-42-42 16,-43 41 0,1 22-1,-1 106 1,0 42-1,64 43 1,42-64 0,64-42-1,63-64 1,-42-21 0,127-106-1,-64-21 1,-84 0 15,-64-21-15,-42 84-1,-43 64 1,-20 64 0,84 84-1,21-21 1,21-42-1,22-1 1,-22-20 0,0-64-1,43 0 1,0-64 0,-1-20-1,43-65 1,-63 22 15,-22 43-15,-42 105-1,-42 64 1,-64 147 15,106-147-15,0-43-1,21-42 1,0 0-16,22-42 16,-1 0-1</inkml:trace>
  <inkml:trace contextRef="#ctx0" brushRef="#br0" timeOffset="105885.56">20383 10880 0,'0'0'15,"-21"-21"-15,-127-1 32,127 65-17,21 20 1,85-42 0,-1-21-1,-63 0-15,106-42 16,-84-21-1,-43-1 1,-64 22 0,-42 42-1,85 0-15,-85 63 16,85 22 0,21 42-1,43 0 1,41-64-1</inkml:trace>
  <inkml:trace contextRef="#ctx0" brushRef="#br0" timeOffset="106219.36">20891 11049 0,'0'0'16,"-42"0"-1,42 85 1,0 84 0,-63 43-1,20 42 1,-20-64 0,-64 107-1,21-22 1,64-212-16,-1 128 15,22-64 17,21-106-17,42-127 17,-20 64-32,-1-22 0</inkml:trace>
  <inkml:trace contextRef="#ctx0" brushRef="#br0" timeOffset="106502.2">20659 11515 0,'0'0'0,"0"-64"0,0-126 15,63 126 1,22 1 0,21 84-1,-22 42 1,-41 64-1,-43 0 17,-85-42-17,43-64-15,-107 22 16,1-22 15,148-64-15,64-20-1</inkml:trace>
  <inkml:trace contextRef="#ctx0" brushRef="#br0" timeOffset="106784.6">21294 10795 0,'0'0'16,"21"-42"-16,-21-128 15,0 213 16,0-22-15,-43 169 0,22-20-1,-21 84 1,21-64 0,21-84-1,63-64 1,-42-42-16,64-21 15,0-85 1,-64 85-16</inkml:trace>
  <inkml:trace contextRef="#ctx0" brushRef="#br0" timeOffset="106951.93">21167 11028 0,'0'0'0,"-22"0"0,-20 0 16,42-21 15,106 0-15,-85 21-16,106-22 15,-85 1-15,64 0 16,-63 0-16</inkml:trace>
  <inkml:trace contextRef="#ctx0" brushRef="#br0" timeOffset="110100.96">22140 10689 0,'0'0'0,"-21"0"0,-42 21 15,63 1 1,21-1 0,63-42-1,-41 21-15,41-43 16,-41 22-16,147-106 16,-20 0-1,-149 21 1,-64 0 15,-84 64-15,-42 84-1,21 128 1,42 41 0,106-62-1,0-1 1,127-64-1,21-62 1,-21-22 0,-106 0-1,-105 21 1,-64 21 0,-22 64-1,64 21 1,106 21 15,22-63-15,62-64-1,43-21 1,0-64 0,-21-41-1,0-22 1,84-85 15,-84 170-15,-42 63-1,-64 63 1,0-41-16,-64 211 31,22-148-15,21-64-1,21-63 17,42-22-17,-42 22-15,85-42 16,21-107 0,21-20-1,-43 105 1,-84 1-1,-21 84 1,21 21-16,-63 42 16,-1 64-1,22 43 1,42-22 0,42-85-1,85-42 1,-85-21-16,149-21 15,-22-42 17,1-64-17,-86-21 1,-84 42 0,-63 21-1,42 85-15,-85 21 16,21 43-1,64 84 1,21-21 0,85-21-1,20-85 1,44-21 0,-1-64-1,-64-20 1,22-64 15,-21 21-15,-22 42-1,-41 85 1,-22 21 0,0 43-1,0-22 1,0-21-1,21-42 17,-21-21-17,0-22 1,-43 1 0,1 63-1,-21 0 1,-1 84-1,43-41 1,-21 62 0,20 65-1,22-43 1,64-64 0,21-42-1,84-42 1,-21-42-1,-63-22 1,21-84 0,-64 42-1,-42 42 1,-42 191 15,-1 21-15,43-21-1,0 0 17,64-43-17,-22-63-15,22 0 16,41-42 0,-20-43-1,-21-42 1,-43 0-1,0 21 1,-21 170 15,-42 63-15,20 0 0,44-43-1,20-41 1,64-43-1,-85 0-15,85-43 32,-22-41-17,1-64 1,21-85 0,-21-64-1,-22 43 1,-21 85-1,-42 148 1,0 63 0,-84 128-1,20 105 1,43-21 0,21-43-1,0-20 1,64-106-1,-1-43 17,43-42-17,0-85 1,0-21 0,-1-42-1,-41 42 1,-64 85-1,0 42 1,-85 106 0,85-42-1,-21 21 1,42-43 0,43-41-1,42-22 1,-22-43-1,1-63 17,-43 1-17,-63-192 17,-64 276-17,-20 21 1,83 21-16,-105 85 15,64 21 1,63-21 0,42-21-1,64-22 1,-21-63 0,42-21-1,0-64 1,0-42-1,-43 21 17,-41 22-17,-22 63 1,-21 84 0,-42 64-1,42 0 1,0-63-1,0-43-15,63 42 32,43-84-17,-43-21 1,1-64 0,-64-21-1</inkml:trace>
  <inkml:trace contextRef="#ctx0" brushRef="#br0" timeOffset="110352.82">25739 10562 0,'0'0'0,"-43"21"0,1-21 16,42 22-1,63-22 1,64 0 0,43-22-1,-1 1 1,-127 21-16,22-21 16,-1 0-1</inkml:trace>
  <inkml:trace contextRef="#ctx0" brushRef="#br0" timeOffset="111184.86">28025 10880 0,'0'0'0,"-22"0"0,22 21 15,0 0 1,127 0 0,85-21-1,-21 0 1,41-21-1,-62 0 17,-149 0-17,-63-43 1,-85 22 0,42 0-1,-21 20 1,85 22-1,21-21 1,127 21 0,0 43-1,-42 62 1,-85 22 0,-85-21-1,-21 21 1,-21-42-1,127-64 17,42-42-17,22-21-15</inkml:trace>
  <inkml:trace contextRef="#ctx0" brushRef="#br0" timeOffset="113535.32">29295 11261 0,'0'0'0,"-22"0"0,22 21 16,22-21 0,-1-21-16,63-43 15,43-20 1,-42-1-1,0-63 17,-85 42-17,-43 64 1,-62 63 0,-1 85-1,42-22 1,64 86-1,64-65 1,42-20 0,21-64-1,-22-42 1,-41-64 0,-22-20-1,43-44 1,42 22 15,0 43-15,-21 105-1,-85 42 1,-21 64 0,0 0-1,-21-84-15,-22-1 16,-20 64-1,42-85 1,63-84 15,64-64-15,-21 21 0,-64 85-16,85-128 15,-64 65 1,-42 63-1,-64 63 17,1 21-17,42-20-15,-64 41 16,85-41-16,-21 84 16,42-43-1,64-20 1,42-43-1,-21-42 1,42-85 0,-42-21-1,-85 21 1,-21-21 0,-43 85-1,1 84 1,21-21-16,-43 64 15,43 42 17,21-21-17,43-21 1,41-64 0,22-21-1,-21-64 1,-64 43-16,42-64 15,43-63 1,-21 42 0,21 22-1,-64 84 1,-21 42 0,-21 43-1,0-43 1,0 0-1,0-63 32,0 0-31,0-64 0,0 1-1,0 63-15,-63 21 31,-22 84-15,0 22 0,64-64-16,0 107 15,21-65 1,85 1 0,21-64-1,-22-21 1,64-106-1,-63 22 17,0-86-17,-1 43 1,-62 85 0,-22 63-1,-22 106 1,1 0-1,21-21 1,21-21 0,22-64-1,20-21 1,1-43 0,-43 22-16,21-63 15,43-43 1,-22 21-1,-20 0 17,-22 106-17,-63 85 1,-1-1 0,43 43-1,0-42 1,43-22-1,62-63 1,-20-42 0,0-85-1,-22 0 1,22-127 0,-22 64-1,22-43 1,-85 127-1,-63 127 17,-1 85-17,-21 63 1,64 85 0,21-42-1,0-64 1,21-84-1,64-22 1,-21-42 0,41-64-1,-41 1 1,21-43 0,-64 85-16,-21-43 15,0 43 1,-64 64-1,22 62 17,21-20-17,21 21 1,63-64 0,22-42-1,-22 0 1,64-84-1,-42 20 1,-21-21 0</inkml:trace>
  <inkml:trace contextRef="#ctx0" brushRef="#br0" timeOffset="113784.18">32639 10520 0,'0'0'15,"-42"21"-15,-1 0 16,64-21 0,128 21-1,-1-21 1,63 0 0,-62 0-1,-22-21 1,-85 21-1,-63-21 1,0 21-16</inkml:trace>
  <inkml:trace contextRef="#ctx0" brushRef="#br0" timeOffset="116434.24">29464 12510 0,'0'0'0,"-21"0"0,21-22 32,21-41-17,85-43 1,21 0 0,21-105-1,-106 20 1,-42 106-1,-21 64-15,-106 0 16,42 42 0,1 85-1,84 42 1,42-21 0,-21-84-16,64 105 15,-43-21 1,-42-85-1,-21-42 17,-42 0-17,-43-85 1,63 22 0,22 21-1,0 84 16,85 43-15,20-22 0,-63-63-16,43 21 15,63-21 1,-21-63 0,-22-1-1,43-63 1,-105 85-1,62-170 17,-84 191-17,21 63 1,-21 1 0,0-1-1,22-21 1,-22-42 15,0 0-31,0-85 31,0 64-15,0 21 0,-22 42-1,-20 85 1,-21 42-1,20 0 1,43-63 15,43-1-15,62-84 0,44-21-1,-1-64 1,-42-20-1,-22-65 1,-84 64 0,0 85-16,-63-21 15,-22 63 1,43 43 0,42 20-1,42-20 1,43 20-1,-22 22 1,-42-42 15,1-1-15,20-63 0,43 0-1,42-42 1,-22-22-1,-20-63 1,-21 22 0,-43-1-1,-21 63 1,0 107 0,-43 21-1,1 42 1,21-22-1,106 1 32,-1-106-31,-41 0-16,84-21 16,-43-42-1,1-22 1,-43-42-1,-42 42 1,0 64-16,0-21 31,-42 169-15,0-21 0,-1 84-1,22-63 1,0 64-1,21 20 17,-21-41-17,21-43 1,0-85 0,0-106 15,0-20-16,0 63-15,0-191 16,0 43 0,63-107-1,1 65 1,63 20 0,-85 149-16,64-22 15,21 64 1,-64 64-1,-41 84 17,-22-21-17,-106-21 1,85-106-16,-85 42 16,0-42-1,85 0-15,-22-106 31,22 43-15,21 84 15,21 21-15,64 22 0,-21-22-1,84-21 1,-21-21-1,-21-21 1,-85 0 0,63-42-1,1-107 1,-43 22 0,1-64-1,-22 128 1,0 41-1,-63 86 1,-22 105 0,43 0-1,0 21 1,21-84 0,21 21-1,64-85 16,-22-42-15,-20-43 15,-43-20-31</inkml:trace>
  <inkml:trace contextRef="#ctx0" brushRef="#br0" timeOffset="116634.64">32491 12002 0,'0'0'0,"0"21"32,21-21-32,21 0 15,-21 0-15,43 0 16,42 0 0,-64 0-1,-21-64 1,-42 43-1</inkml:trace>
  <inkml:trace contextRef="#ctx0" brushRef="#br0" timeOffset="116833.52">31475 11790 0,'0'0'0,"-43"0"15,22 0-15,0 21 16,42-21 31,0 0-47,1 0 0</inkml:trace>
  <inkml:trace contextRef="#ctx0" brushRef="#br0" timeOffset="117151.34">32999 11917 0,'-64'0'0,"43"0"16,-21 63 0,-1 43-1,43-63-15,-63 84 16,63-22 0,42-41-1,22-43 1,42-21-1,-64 0-15</inkml:trace>
  <inkml:trace contextRef="#ctx0" brushRef="#br0" timeOffset="117401.2">33232 11938 0,'0'0'0,"0"-21"16,42-85-1,-21 106-15,21 0 16,1 21 0,-22 106-1,-21 21 1,-21 1 0,-64-44-1,22-62 1,20-22-1,22-21 1</inkml:trace>
  <inkml:trace contextRef="#ctx0" brushRef="#br0" timeOffset="118534.2">1122 14097 0,'0'0'0,"-21"0"15,21-21-15,-22-43 16,1-20 0,21 63-1,0 21 1,0 84-1,21 86 1,22-1 0,-43-21 15,0 21-15,0-147-16,0 41 15,0-84 16,63-85-15,-42 64-16</inkml:trace>
  <inkml:trace contextRef="#ctx0" brushRef="#br0" timeOffset="119049.91">1630 13885 0,'0'0'0,"42"0"16,-42 64-1,-21 84 1,-43-42 15,43-64-31,-63 85 16,-1-21 0,64-85-1,0-42 1,21 0-1,105-64 1,-20 64 0,21-42-1,0 20 1,-85 22-16,85-42 31,-85-1-15,-63 64 15,20 64 0,1 63-15,21 0 0,0-106-16,-42 127 15,42-85 1,0-20-1,42-86 17,-21 1-32</inkml:trace>
  <inkml:trace contextRef="#ctx0" brushRef="#br0" timeOffset="119219.81">2371 14182 0,'0'0'0,"0"-21"16,21 21 47,0 0-48,0-22-15</inkml:trace>
  <inkml:trace contextRef="#ctx0" brushRef="#br0" timeOffset="122016.29">4106 13843 0,'0'0'0,"0"21"0,-21-21 31,21-21 0,21 21-31,0-21 0,22-64 16,41-42 0,-41 0-1,-43-21 1,-64 63-1,-20 85 1,-86 43 15,64 41-15,43 86 0,63-1-1,85-42 1,42 21-1,-85-105-15,85 62 16,0 44 0,-85 20-1,-63-63 1,-106 42 0,21-85-1,-127-63 1,22-42-1,84-64 1,0-63 15,84 21-15,22 21 0,64 106-1,62 63 1,149 191 15,-105-85-15,-44-85-1,1 1 1,-85-64-16,85 0 16,-21-64-1,42-41 1,-42-22-1,-1-64 1,-84 149 0,64-106-1,-43 84 1,21 64 0,-42 42-1,21 1 1,-21 41-1,0-41 1,0-64 15,0-1-15,0-41 0,0-22-1,-21 22 1,0 42-1,0 42 1,0 63 0,21 43 15,-43 0-15,43-84-16,0 84 15,22-43 1,41-62-1,43-44 1,21-62 0,-21-22-1,21-42 1,-127 63 0,0 64-1,-43 21 1,1 42-1,21 22 1,21-43 0,21 64-1,43-43 1,-1 21 0,1-20-1,-43-43-15,106 21 31,0-21-15,-64-42 0,43-22-1,-42-42 1,-43 22 0,-21-22-1,0 63-15,-64-41 16,43 84-1,-21 0 1,-22 84 15,43 1-15,0 63 0,21 0-1,63-84 1,64-43-1,22-21 1,-22-42 0,42-43-1,21-63 1,-126 63 0,-64-42-1,-42 64 1,-1 63-1,-63 84 1,64 22 0,21-21 15,21 21-15,85-64-1,20-42 1,22-21-1,-21-43 1,-63 43-16,84-63 16,-85-1-1,-42-42 1,0 42 0,0 64-1,21 85 1,-21-43-16,0 106 15,0 0 1,-21-43 15,21-41-31,-42 63 32,20-106-17,22-85 1,64-42-1,-1-42 1,22 42 0,0 21-1,42 85 1,-85 84 0,-42 43-1,0 42 1,0-42-1,21 21 1,64-85 15,0-42-15,-1-63 0,43-22-1,0-63 1,-106 106-16,22-191 31,-43 190-15,-85 86-1,64 20 1,21 43 0,21-21-1,-21-64-15,64 42 16,-22 1-1,-21-22 1,-21-21 15,-21 1-15,-64-1 0,64-21-16,-85 21 15,64-21 1,0-21-1,42-22 1</inkml:trace>
  <inkml:trace contextRef="#ctx0" brushRef="#br0" timeOffset="123499.98">8382 13547 0,'0'0'0,"0"-21"0,0-43 15,0-21 1,0 22-1,0 21 1,-21 126 31,0 128-31,-1 42-1,1-42 1,0-64-1,21-106-15,0 0 32,0-84-17,0 21-15,64-64 16,-1-42 0,-42 85-16,149-149 31,-86 170-16,-41 85 1,-22 42 0,-21 42 15,0-42-15,0-22-1,42-63 1,-21-21-16,254-105 31,-169 20-15,21-63-1,-63 0 1,-64 63 0,0 64-1,-43 42 1,43 0-16,-21 64 15,0 42 1,21 0 15,21-43-15,22-41 0,41-43-1,1-21 1,0-43-1,20-63 1,-83-21 0,-44 42-1,-147-42 1,21 127 0,42 84-1,21 64 1,85 21-1,43-63 1,63 0 0,-85-64-1,169-21 1,-63-42 0,85-43-1,-43-42 1,-42-64-1,-84-20 1,-1 20 0,-42 43-1,0 127 1,-42 63 0,20 128-1,1 84 1,21-22-1,0-62 1,21-86 15,22-41-15,-43-22-16,84-85 31,-84 43-31,22-63 16,-22 41-16</inkml:trace>
  <inkml:trace contextRef="#ctx0" brushRef="#br0" timeOffset="123700.95">10012 13441 0,'-21'0'0,"42"0"0,-85 0 16,64 21-1,85-21 1,21 0-1,42 0 1,21-21 0,-148 21-16,64-21 31,-21 0-31</inkml:trace>
  <inkml:trace contextRef="#ctx0" brushRef="#br0" timeOffset="124283.61">11303 13631 0,'-21'0'15,"42"0"-15,-63 0 0,63 0 16,85 0 0,84 0 15,85 0-15,-42 0-1,-169-21-15,168-21 16,-105 0-1,-127 20 1,-21-20 0,-127 21-1,-64 0 1,128 21 0,41-21-1,107 21 16,63 0-15,-21 21 0,-43 85 15,-42 42-15,-105 0-1,-22-42 1,21-22-1,64-41 1,0-43-16</inkml:trace>
  <inkml:trace contextRef="#ctx0" brushRef="#br0" timeOffset="124816.53">13293 12954 0,'-22'0'15,"44"0"-15,-65 0 0,22 0 16,0 0 0,42 0-1,127-42 1,0-1 0,128 1-1,-1 0 1,-127 21-1,-106 21-15,-21 21 32,-126 0-17,-65 0 1</inkml:trace>
  <inkml:trace contextRef="#ctx0" brushRef="#br0" timeOffset="125066.39">13716 12848 0,'0'0'0,"-21"0"15,0 43 1,-1 20 0,22 85 15,-21 85-15,21-42-1,0-128-15,-42 191 16,42-85-1,-21-84 1,21-43 0,42-63-1,-21-21-15</inkml:trace>
  <inkml:trace contextRef="#ctx0" brushRef="#br0" timeOffset="126649.38">14563 13504 0,'0'0'15,"21"-21"-15,0 21 0,0-21 16,-21-21 0,0-22-1,-63 1 1,-1 20-1,1 43 1,-64 85 0,42 42-1,21 21 1,22 22 0,63-22-1,43-106 1,84-42-1,-21-63 1,-42-22 0,-1-63 15,-63 0-15,-21 42-1,0 85-15,0-1 16,0 86-1,0 63 1,0 0 0,0 0-1,64-42 1,-43-85-16,64 0 16,63-64-1,21-63 1,-84 0-1,-43-63 1,-42-22 0,0 21 15,0 128 0,0 169-15,0 84-1,-21-20 1,0-128-16,-21 85 16,20-21-1,1-85 1,64-85 15,41-63-15,-41 85-16,41-43 15,22 1 1,-42 63 15,-64 63 1,-43-21-17,-20 21 1,42-42-16,-43 0 15,22 0 1,21 0 0,21 22-1,0 41 1,0 43 0,0-21-1,63-1 1,22-63-1,-1-21 1,43 0 0,43-84 15,-86-1-15,22-148 15,-106 170-16,-21 63 1,0 42 0,0-21-16,-22 127 15,22-42 1,21 0 0,85-42-1,21-43 1,-85-21-16,169-21 15,-20-64 1,-43-21 0,-85 0 15,-42 0-15,-106 22-1,22 84 1,62 63-1,44 43 1,20-21 0,21 21-1,-41-22 1,-44-41 0,-41-22-1,-43-21 1,21-21-1,43-22 1</inkml:trace>
  <inkml:trace contextRef="#ctx0" brushRef="#br0" timeOffset="129182.01">17526 13187 0,'0'0'0,"42"-21"15,1-43 17,41-20-17,-20-43 1,-64 84-16,21-84 15,-42 0 1,-64 43 0,-21 84-1,-42 84 1,106 107 0,42-22-1,63 22 1,43-22-1,-21-42 1,-22 21 0,-63-21 15,-63-63-15,-85-43-1,-64-21 1,64-43-1,-22-62 1,149 62-16,-63-84 16,84 64-1,84 147 17,-20 1-17,63 42 1,0-21-1,-85-85-15,64 0 16,42-21 15,-21-63-15,-42-22 0,21-84-1,-85 126-15,127-211 31,-106 233-15,-42 42 0,0 22-1,0-1 1,0-21 0,0 0-1,21-21 1,1-42-1,-22 21 1,0-64 15,-43 64-15,22 21 0,-21 85-1,-22 42 1,43-43-1,21 43 1,0-42 0,21-64-16,43-21 15,63 0 1,21-63 0,-21-1-1,-85 22-15,85-149 31,-148 170 1,0 106-1,21-22-15,0 43-1,0-21 1,21-64-16,43 0 15,63-21 1,0-42 0,0-43-1,-43 1 1,-20-86 0,-64 64-1,0 85 1,-85 21-1,22 64 1,20 42 0,43 42 15,0-42-15,85-43-1,42-63 1,63 0-1,-84-42 1,21-64 0,-106 0-1,-21 21 1,0 1 0,-42 84-1,-21 84 1,41 43-1,1 0 1,64-42 0,20-64 15,64-21-15,0-42-1,-106 21-15,106-170 31,-106 64-15,-21 85 0,0 63 15,0 0-31,-42 85 16,42-85-16,-42 64 15,42 21 1,-21-85-1,21-42 32,42-43-47,-42 43 16,63-85 0,64-42-1,-21 42 1,-21 106-1,-85 21 1,0 128 0,-21-22-1,0-43 1,42 1 0,85-64-1,-22-21 1,107-42-1,-43-64 1,-42-42 15,-43 42-15,-63 0 0,-21 64-1,0 42-15,-21 63 16,20 43-1,22 0 1,22-21 0,20-1-1,0-20 1,-42-43 0,-63-21-1,-1 0 1,22 0-1,42-21 1,21-43 0,43 22-1</inkml:trace>
  <inkml:trace contextRef="#ctx0" brushRef="#br0" timeOffset="130349.1">21632 12742 0,'0'0'0,"0"-21"0,-21-42 16,21 20-16,-63-41 31,63 147-15,-22 149-1,1-22 1,-21 64-1,0 0 1,-1-148 0,22-21-1,21-106 17,21-22-17,64-41 1,-64 41-16,106-105 15,-21 21 1,-43 85 0,-41 84-1,-22 64 1,0 21 0,0-21-1,84-21 1,22-85-1,-21 0 1,42-43 0,-21-84-1,-64 106 1,0-85 0,22 0-1,-64 128 16,0-1-31,-43 63 16,1 22 0,42-21-1,0-22 1,85-41 0,42-44-1,-43-20 1,43-106-1,-105 0 1,-22 21 15,-106 0-15,-42 106 0,63 84-1,64-42-15,-43 254 31,107-190-15,41 0 0,43-85-1,21-21 1,-42-43 0,-85 43-16,149-148 15,-43-43 1,-64 0-1,-42 22 1,-21 105 0,-21 85 15,21 21-31,-84 127 16,62 64-1,1-43 1,21 1-1,0-1 1,0-84 0,64-43-1,84-84 17,-85-22-17</inkml:trace>
  <inkml:trace contextRef="#ctx0" brushRef="#br0" timeOffset="130548.98">22966 12996 0,'0'0'16,"-64"22"0,64-1-1,127-21 1,43 0-1,-1 0 1,-21-21 0,-84 21-1</inkml:trace>
  <inkml:trace contextRef="#ctx0" brushRef="#br0" timeOffset="131248.9">24405 13272 0,'0'0'0,"-21"0"15,0 0-15,-43 0 16,43 0-1,63 0 1,128 21 15,84-21-15,-64 0 0,64-21-1,-84-1 1,-149 1-16,0 0 15,-42-21 1,-85-1 0,42 43-1,22-21 1,42 0 0,64 21-1,20 0 1,-20 42-1,-64 43 1,0 0 0,-85 21-1,22-43 17,41-21-17</inkml:trace>
  <inkml:trace contextRef="#ctx0" brushRef="#br0" timeOffset="132565.57">26818 13441 0,'21'0'31,"0"0"-31,22-64 16,-1 22-1,-21-43 1,-63-20 0,-64 62-1,-63 64 1,21 64-1,63 21 1,85 21 0,21-42-1,0-64 1,85-21 0,63 0-1,1-43 1,-86-20-1,-62-1 1,-1 22 0,-42 63 15,-1 149-15,-20 105-1,0-42 1,21 105-1,-22 1 1,43-276-16,-21 149 16,-64 0 15,-20-64-15,-44-42-1,44-85 1,-22-63-1,84-1-15,-105-147 16,106-64 0,63 21-1,148-63 1,64 20 0,-148 192-16,169-128 15,42-42 1,-105 42-1,-149 128 1,-42 20 0,-85 64-1,-21 85 17,43 42-17,63-21 1,21-22-1,106-62 1,21-22 0,0-64-1,1-42 1,-44-42 0,-41 0-1,-22-43 1,1 64-1,-43 85 1,0 127 0,-43 84-1,43-21 17,-42 43-17,21-1 1,21-126-1,0-22 1,21-105 15,-21 41-31</inkml:trace>
  <inkml:trace contextRef="#ctx0" brushRef="#br0" timeOffset="132731.48">27665 13314 0,'0'0'15,"-21"0"-15,42-21 32,63 0-17,-62 21 1,126-43 0,21 1-1,-105 21-15</inkml:trace>
  <inkml:trace contextRef="#ctx0" brushRef="#br0" timeOffset="135598.32">28808 13314 0,'0'0'0,"-21"0"16,126-85 15,22 22-15,0-22-1,-105 22 1,-86-1 0,-126 64-1,126 0-15,-63 21 16,-21 64-1,127 21 1,42 0 0,85 42 15,-64-106-31,43 106 16,-1 22-1,-126-22 1,-64-85-1,-84-20 1,-1-65 0,22-62-1,63-64 1,64-64 0,42 85-1,0 21 1,42 127-1,43 106 1,21 43 0,-22 20 15,1-105-15,21-1-1,42-84 1,0-63-1,0-43 1,0-63 0,-63 42-1,-43 42 1,-20 85 0,-22 42-1,0 1 1,0-22-1,0 0 1,0-42 31,21 21-47,-21-42 16,0 20-16,0-41 15,0 21 1,-85 63 15,64 0-31,-21 42 16,-1 64-1,22 0 1,21-42 0,42-21-1,43-43 1,42-21-1,-85 0-15,149-127 32,-149 106-32,43-106 31,-43 63-15,-21 22-1,-21 63 1,0 0-1,-21 0-15,0 106 16,21-63 0,0 20-1,64-41 1,-1-43 0,43-21-1,21-43 1,0-42-1,-85-21 1,-21 43 0,-21 20-1,-21 43 17,-63 63-17,20 64 1,64-64-16,0 128 31,42-86-15,22-62-1,-43-22-15,127 0 16,-21-22 0,0-41-1,-63-43 1,-64 21-1,0 43 1,-64 42 0,1 64-1,-1-1 17,64 22-17,21-22 1,1-42-16,41 1 15,64-22 1,-21-43 0,21-20-1,-64-22 1,-41 22 0,-44 105 15,-41 43-16,-1-22 1,43-42 0,42-21 31,22-42-32,63-43 1,-43 22-1,1-1 1,-64 85 0,0 22-1,0-22-15,-22 85 16,22-64 0,0-21-16,64 0 31,42-42-16,21-42 1,-43-64 0,-20-43-1,-64 43 17,0-21-17,0 85 1,-64 105-1,64-21-15,-42 85 16,21 63 0,0-42-1,0 0 1,21-63 0,0-43-1,21-42 16,0-43-15,-21 43 0,-21 21 46,21 21-62,0 1 31,0-44 32,21 22-63,0-42 16,43-21-1,-43 41 1,0 1-1,-42 21 17,0 21-32,-1 22 15,-20 20 17,42-20-17,21 20 1,0 1-1,-21-43-15,22 0 16,-44-21 0,-62 0-1,-22-42 1,85-43 0,21 21-1</inkml:trace>
  <inkml:trace contextRef="#ctx0" brushRef="#br0" timeOffset="136314.9">32131 13145 0,'21'-22'16,"-42"44"-16,21-44 16,-21 44-1,0-1-15,-85 63 16,21 22-1,0 85 1,64-22 0,0-63-1,21-85-15,0 43 16,42-64 15,1-64-15,20-42-1,1 22 1,-64 105 15,0 0-31,0 42 32,0 1-17,0-22 1,42-21-1,-21-21-15,22 0 16,41-63 0,-20-1-1,20-20 1,-84 63 0,-63 84 15,-1 22-16,64-22 1,22-63 15,20 0-31,21 0 16,-41-21 0,20-42-1,-42-22 1,0-21-1,-42 64 1,-1 21 0,22-1-1</inkml:trace>
  <inkml:trace contextRef="#ctx0" brushRef="#br0" timeOffset="136581.76">32660 13166 0,'0'0'0,"0"-21"0,0-1 16,-42 107 15,-43 84 0,43-20-15,21-107-16,-1 170 31,22-170-31,0 0 16,43-42-1,-22-21 1,-21 0-16</inkml:trace>
  <inkml:trace contextRef="#ctx0" brushRef="#br0" timeOffset="136714.69">32385 13462 0,'0'0'0,"-21"0"0,21-42 16,84 21 15,1 21 1,-43-22-32,107 1 0</inkml:trace>
  <inkml:trace contextRef="#ctx0" brushRef="#br0" timeOffset="137181.44">33147 13102 0,'0'0'0,"0"-21"16,-21 21-1,-43 64 1,1 84 0,-1 0-1,-20 21 1,20-21-1,43-84 1,0-22 0,21-105 15,63-64 0,1-21-15,20-64-1,-20 106 1,-64 85-16,21-21 16,-21 126-1,-42 86 1,21-22 0,-22 63-1,43-168 1,0-1-16,0 0 15,0-63 17,0 0-17</inkml:trace>
  <inkml:trace contextRef="#ctx0" brushRef="#br0" timeOffset="137548.23">32808 13674 0,'0'0'0,"21"0"31,1 0-31,41-21 16,1 21-1,-22-22-15,64 1 16,-85 0 0,-21 0-1,-85 21 1,1 42-1,62 1 1,44 20 0,20-21-1,21 1 17,-63-22-17,0 0 1,-63-21-1,21 0 1,20-21 0,22 0-1</inkml:trace>
  <inkml:trace contextRef="#ctx0" brushRef="#br0" timeOffset="137781.01">33443 13462 0,'-21'0'32,"-42"21"-32,-1 22 15,1 62 1,41-41 15,1-43-31,0 64 16,21-64-1,64 0 1,-22-21-16</inkml:trace>
  <inkml:trace contextRef="#ctx0" brushRef="#br0" timeOffset="138014.87">33549 13399 0,'0'0'0,"21"-22"0,0 1 15,-21 64 1,0 84 0,-42 21-1,21-42 17,21-22-17,-21-41 1,-22-43-1,1 0 1</inkml:trace>
  <inkml:trace contextRef="#ctx0" brushRef="#br0" timeOffset="139148.21">931 15748 0,'0'0'0,"0"-21"16,0 0 0,0 0-16,0-1 31,0 44-16,0 147 17,21 21-17,-21-41 1,0-44 0,0-41-1,22-64 1,-1 0-16,21-42 15,0-1 1</inkml:trace>
  <inkml:trace contextRef="#ctx0" brushRef="#br0" timeOffset="139847.81">1333 15748 0,'-21'-21'15,"42"0"17,64 0-17,21-1 1,-64 1-16,85 0 16,-63 21-1,-85 21 16,-64 0-15,0 1 0,-42-1-1,43 21 1,-1 0 15,43 1-15,20-1-1,22 43 1,0-43 0,0-21-1,43-21 1,-22-21 0,42-21-1,1 21 1,-43 21-16,85 0 15,-21 0 1,-22 84 0,-63-20-1,-63 42 1,-22-43 15,-106 1-15,86-43-1,41-21 1,22 0 0,42-21-1,21-22 1,42 1 0,-41 21-16</inkml:trace>
  <inkml:trace contextRef="#ctx0" brushRef="#br0" timeOffset="140167.63">2159 16087 0,'0'0'15,"0"21"1,0-42 15,0 0-15,0-1-1,0 1 1,-21 21 0,0 21-1,21 22 1,0-22-1,21-21 17,0-21-17</inkml:trace>
  <inkml:trace contextRef="#ctx0" brushRef="#br0" timeOffset="142281.09">4318 15388 0,'0'0'0,"0"-21"16,0 0-16,0 0 15,0-22 1,0 1 0,-21 21-1,0 21 1,21 85-1,0 84 1,-22 43 0,1-64-1,0 42 1,0-105 15,0-64-31,21 21 16,0-84 15,0-43-15</inkml:trace>
  <inkml:trace contextRef="#ctx0" brushRef="#br0" timeOffset="142680.89">3958 15494 0,'0'0'0,"-21"0"0,-85-85 32,106 64-32,21-42 15,106-43 17,0 64-17,339 190 16,-318 0-15,-127-106-16,-21 191 16,-106-64-1,-84 22 1,-1-64 0,64-64-1,0-63 1,106-63-1,21-22 1,43 22 0,62-43-1</inkml:trace>
  <inkml:trace contextRef="#ctx0" brushRef="#br0" timeOffset="144047.2">4974 15600 0,'0'0'0,"21"0"31,-21 106-15,0-85-16,0 85 16,0 21-1,21 0 1,22-85-1,20-21 1,43-84 0,21-64-1,-21-21 17,-106 42-17,-85 0 1,-63 21-1,21 85 1,-21 106 0,63 0-1,64 84 1,63-63 0,64-84-1,85-64 1,63-64-1,-21-42 1,-64 0 0,-84 21-1,-64 64 1,-21 21 15,0 42-15,0 85-1,-21 21 1,21-43 0,0 22-1,21-85 1,63-42 0,1-64-1,0-42 1,-22 22-1,-42-22 1,-21 84 0,0 64-1,0 85 1,-21 21 15,21-21-15,0 0-1,85-64 1,-64-42-16,212-84 31,-106-43-15,-42 0 0,-85-64-1,0-21 1,-22 107-1,22 83-15,-21 1 16,21 127 0,0 21-1,0 21 1,-21 0 15,-21-21-15,21-63-1,21-43 1,0-42 0,21-43-1,42-41 1,43-1 0,148 106 15,-169 63-16,-64 43 1,-85 42 0,-41-42-1,62-85-15,-147 85 16,63-85 15,63-21-15,43-63-1,42-43 1,0 64-16,64-64 16</inkml:trace>
  <inkml:trace contextRef="#ctx0" brushRef="#br0" timeOffset="144297.07">7408 15113 0,'0'0'0,"43"-63"16,-43-22-1,0 106 1,0 85 0,0 106-1,-43-1 1,22-41 15,21 20-15,0-84-1,0-64 1,42-63 0,-20 0-16</inkml:trace>
  <inkml:trace contextRef="#ctx0" brushRef="#br0" timeOffset="144646.87">7683 15642 0,'0'21'15,"0"43"1,43-64 0,20 0-1,-42 0-15,85-64 16,-21-20 15,-22 20-15,-63-20-1,-84 62 1,-1 86 0,0 84-1,64 0 1,21-42 0,0-21-1,43-64 1,62-21-1,-83-21-15</inkml:trace>
  <inkml:trace contextRef="#ctx0" brushRef="#br0" timeOffset="145529.87">8678 15409 0,'0'0'0,"0"-105"16,0-22-1,-63 63 17,-43 85-17,21 64 1,1 127-1,62 20 1,22-62 0,106-43-1,42-106 1,1-42 0,62-64-1,-20-63 1,-85 0-1,-85 84-15,42-190 16,-42 0 0,-21 106-1,-21 63 17,0 128-17,0 84 1,0-64-16,0 212 15,-1-21 1,22-105 0,22-1-1,83-127 1,22-21 0,0-85-1,-42-42 1,-43 0-1,-42 64 1,0 126 15,0-42-31,0 43 16,0-43-16,0 64 16,-42-22 15,42-84 0,21 21-31</inkml:trace>
  <inkml:trace contextRef="#ctx0" brushRef="#br0" timeOffset="145696.95">9842 15219 0,'0'0'0,"0"-21"16,-21 21-16,-21 0 15,42 21 17,63 21-17,1 1 1</inkml:trace>
  <inkml:trace contextRef="#ctx0" brushRef="#br0" timeOffset="146447.29">10372 15219 0,'-22'0'0,"-20"0"15,-21 42 1,-1 22 0,43-22-16,0 106 15,21 22 1,0-86-1,63 1 1,85-64 0,43-106-1,-106 22 1,20-64 15,-105-64-15,0 22-1,0-64 1,0 85 0,0 254 15,0 84-15,-42-20-1,-21 41 1,20-84-1,43-84 1,0-64 15,21-22-31,85-63 16,-21 22 0,0-1 15,-64 85-31,21 0 15,-42 21 1,-63 22 0,-22-1-1,0 0 1,43 1 0,42 20-1,42-21 1,22 1-1,20-22 1,1 0 0,-21-21-1,41-21 1</inkml:trace>
  <inkml:trace contextRef="#ctx0" brushRef="#br0" timeOffset="146930.67">11472 15473 0,'-21'0'0,"0"21"16,21 0 0,42 0-1,85-21 1,21 0-1,1 0 1,-107-21-16,106 0 16,-42 0-1,-106-21 1,-42 20 15,-64 1-15,85 0-16,-43 21 15,85 0 17,22 0-17,-1 42 1,0 22 0,-42-43-16,0 85 15,-63-43 1,-22 22-1,0 0 1,43-43 0</inkml:trace>
  <inkml:trace contextRef="#ctx0" brushRef="#br0" timeOffset="147647">13631 15261 0,'0'-42'0,"0"84"0,0-105 0,0 42 0,21-149 46,-21 170-30,-21 106 0,-42 106-1,-22 21 1,22-64 0,-1 0-1,64-148-15,-21 43 16,63-149 15,22-63-15,-1 0-1,-63 84-15,64-190 16,-1 0 15,-42 149-15,-21 41-1,22 106 1,20 85 0,0 170-1,1-86 1,-22-84 0,0 0-1,21-84 1,-42-64 15,-21-1-31</inkml:trace>
  <inkml:trace contextRef="#ctx0" brushRef="#br0" timeOffset="147847.48">13462 15621 0,'0'0'0,"-21"0"16,21-21-1,63 21 1,85-42 0,64-1-1,-43 1 1,1-22 0,-86 22-16</inkml:trace>
  <inkml:trace contextRef="#ctx0" brushRef="#br0" timeOffset="149530.28">14414 15240 0,'-21'0'16,"-42"64"0,147-128-16,-189 149 0,41-1 15,-21 86 1,85-128-16,-42 64 31,42 0-15,64-43-1,20-63 1,64-42 0,43-85-1,-85 21 1,0-106 0,-22-20-1,-84 20 1,0 85-1,-21 42 1,0 106 0,-21 106-1,42 127 1,0-63 0,0 21 15,0-170-31,42 106 15,0-106 1,22-20 0,63-65-1,0-41 1,-64-1 0,22-63-1,-85 63 1,0 64-1,0 42 1,0 64 0,0 42-1,0-43 1,0-20 15,42-43-15,1-21-1,62-42 1,1-22 0,-21-63-1,-43 43 1,-21 41 0,-21 107 15,-21 42-16,0-85-15,21 63 16,0-20 0,21-22-1,43-42 1,-1 0 15,1-63-15,-64-64-1,-21 42 1,-43 0 0,-21 64-1,64 21 1,64-21 15,-22 21-31,42-21 16,64 0-1,21 21 1,1 63 0,-86 149 15,-63-191-31,-21 85 31,-21-43-15,-1-20-1,43-64 17,43-22-17,-43 22-15,84-106 16,1 0 0,0 42-1,-22 43 1,-42 106 15,-21-43-31,0 106 16,0-21-1,0-22 1,43-41 15,-22-43-31,169-43 31,-84-20-15,0-43 0,-43-42-1,-41 42 1,-22 21 0,-64 106-1,64 85 1,0 0-1,0 0 1,0-21 0,0-22-1,0-42 1,-21-21 31,0 0-32,-43-63 1,-42-1 0</inkml:trace>
  <inkml:trace contextRef="#ctx0" brushRef="#br0" timeOffset="149729.82">16446 15050 0,'0'0'0,"-42"-22"0,-43 22 16,43-21 0,21 21-1,-21 0 17,-22 43-17</inkml:trace>
  <inkml:trace contextRef="#ctx0" brushRef="#br0" timeOffset="149929.76">15155 15304 0,'-21'0'15,"42"0"-15,-63 0 0,42 21 16,127-42-1,-21-1 1,63-41 0,-21 21-1</inkml:trace>
  <inkml:trace contextRef="#ctx0" brushRef="#br0" timeOffset="150380.1">18140 14817 0,'0'0'0,"0"-21"16,-43-22-1,43 22-15,-42 21 16,-21 0-1,41 0-15,-62 85 16,20 21 0,43-1-1,21 1 1,64-42 0,-1-64-1,106-43 1,-147 22-16</inkml:trace>
  <inkml:trace contextRef="#ctx0" brushRef="#br0" timeOffset="150829.82">18351 14542 0,'0'0'16,"-21"-43"-16,-42 1 0,-255 63 46,191 64-30,-21 105 0,63 1-1,85-149-15,0 106 16,43 0 0,63-63-1,21-64 1,42-21-1,43-127 1,-85 21 0,-64-84-1,-63-22 1,-63 64 0,-64 63 15,-43 85-16,128 22-15,-85 41 16,63 64 0,107 0-1,84-63 1,63 20 0</inkml:trace>
  <inkml:trace contextRef="#ctx0" brushRef="#br0" timeOffset="151296.54">18859 15515 0,'0'0'0,"0"21"0,22-21 16,83 0 15,44-21-16,-22 0 1,42-21 0,-148 42-16,43-43 15,-64 22-15,0-21 16,-43 0 0,-63 20-1,43 1 1,42 21-1,63 0 17,22 21-17,-22 43 1,-21-1 0,-42 43 15,-64-21-16,64-64-15,-106 43 16,21-43 0,85-21-16</inkml:trace>
  <inkml:trace contextRef="#ctx0" brushRef="#br0" timeOffset="152096.18">20659 15494 0,'21'0'31,"0"-21"-31,42-43 16,22-20-1,-43 20 1,-42-42-1,-84 43 1,-64 42 0,105 21-16,-126 84 15,84 43 1,22 64 15,42-43-15,63-63-1,-21-64-15,85 0 16,42-42 0,-21-21-1,21-64 1,-42-85 0,-21-42-1,-43-42 1,-21 64-1,-21 20 1,0 149 0,-63 148-1,20 84 1,22 128 0,21-128-1,0 1 16,43-43-15,20-106 0,85-42-1,-21-85 1,-21 1 0,-64-1-16</inkml:trace>
  <inkml:trace contextRef="#ctx0" brushRef="#br0" timeOffset="153379.74">21611 15113 0,'0'-21'15,"0"42"1,-42 43 0,21 63-1,21 21 1,0-64 0,63-20-1,1-64 16,-43 0-31,85 0 16,-43-64 0,1-41-1,-43-65 1,-42 43 0,-85 0-1,0 148 1,21 43-1,-21 84 1,85 0 0,21-42-1,85-21 1,-43-85-16,106 21 16,-21-21 15,22-64-16,-44-41 1,-41 20 0,-43-21-1,-21 85 1,0 63 0,0 64-1,0-21 1,0 21-1,21-43 1,43-42 0,20-21-1,1-63 1,-21-22 0,-1-63 15,1 0-16,-43 63 1,-21 191 15,0 0-15,0 21 0,0-64-1,21-42-15,21-21 16,64 0-1,0-42 1,-21-64 0,-85 0-1,21-105 1,-21 168-16,21-105 16,-21 21 15,0 106-16,0 85 1,0 105 0,0 21-1,-21-41 1,0-44 0,21-62-1,0-64 16,0-43-15,21 22-16,42-43 16,43-42-1,21 85 1,0 63 0,-85 64 15,-42 42-16,0-85-15,-84 85 16,-43-42 0,-43-43-1,65-42 1,62 0 0,43-42-1,106-85 1,-85 105-16</inkml:trace>
  <inkml:trace contextRef="#ctx0" brushRef="#br0" timeOffset="153629.6">23812 14796 0,'22'-64'31,"-44"128"-31,44-149 0,-22 127 31,-64 128-15,22-22 0,-22 63-1,43-168-15,0 105 16,21-85 0,0-41-1,42-22 1,1 0-16</inkml:trace>
  <inkml:trace contextRef="#ctx0" brushRef="#br0" timeOffset="153979.4">24024 15304 0,'21'0'15,"0"0"1,22 0-1,-22 0-15,42-43 16,43-20 0,-42-22-1,-64 22 1,-64 41 0,-63 44-1,21 41 1,85-42-16,-85 127 15,106-42 1,0-42 0,43-22-1,63-42 1,21 0 0,-85-21-1</inkml:trace>
  <inkml:trace contextRef="#ctx0" brushRef="#br0" timeOffset="154664.37">24913 15050 0,'0'-22'0,"0"44"0,0-65 0,-42-41 32,-1 84-17,-41 42 1,-1 106-1,64-21 1,0-85-16,63 212 31,43-190-15,42-43 0,21-42-1,-42-64 16,-43-42-15,-42 85-16,22-212 16,-22 169-16,0-275 31,-21 255-15,-21 105-1,-64 148 1,64 42-1,21-20 1,0 41 0,64-41-1,-1-86 1,22-63 0,-43-21-16,64-21 31,-43-42-16,1-85 1,-22 42 0,-42 63-1,0 107 1,-42 42 0,42 0-1,0-43 1,0-21-1,21-42 17,0 0-32</inkml:trace>
  <inkml:trace contextRef="#ctx0" brushRef="#br0" timeOffset="154846.26">25823 14965 0,'0'0'0,"-21"-21"16,0 21-16,-21 0 16,42 21 15,0 21-15,21-21-1</inkml:trace>
  <inkml:trace contextRef="#ctx0" brushRef="#br0" timeOffset="155845.69">26395 15050 0,'0'0'0,"0"-22"16,0 1-16,-64 21 31,1 64-16,-1 63 1,22 21 0,42-42-1,0 0 1,85-22 0,-1-63-1,43-21 1,21-63-1,-42-22 1,85-169 0,-85 43-1,-1-86 1,-62 86 0,-43 126-1,0 106 16,-127 212 1,127-191-32,-64 170 15,1 0 1,20-85 0,1 0-1,21-106-15,21 21 31,42-105-15,85-43 0,0 0-1,64 0 1,-85 64 0,-64 42-1,-42 42 1,-64 0 15,-63 22-15,22-43-1,62-21-15,-20 0 16,42 0 0,-1 0-1,22 42 16,22 43-15,-1 0 0,0-64-16,42 85 15,1-43 1,21-42 0,20-21-1,1-21 16,-63 0-31,41-42 16,1-22 0,-22-21-1,-63 64 1,22-1 0</inkml:trace>
  <inkml:trace contextRef="#ctx0" brushRef="#br0" timeOffset="156162.51">28363 14944 0,'0'-21'0,"0"-1"16,-84 65 15,-1 63-15,85-64-16,-64 127 16,64-42-1,0 0 1,0-63-1,43-43 1,20-21 0</inkml:trace>
  <inkml:trace contextRef="#ctx0" brushRef="#br0" timeOffset="156412.21">28871 14986 0,'0'0'0,"0"-21"0,0-21 16,21 84 15,22 64-15,-22 0 0,-21 42-1,0-106-15,-21 43 16,-85-1-1,-42-20 1,105-64-16</inkml:trace>
  <inkml:trace contextRef="#ctx0" brushRef="#br0" timeOffset="157512.09">1058 17039 0,'0'-21'0,"0"42"0,-21-63 32,21 21-32,-21 21 31,21 21-16,0 127 1,0 21 0,0-42-1,0-21 1,0-85-16,0 43 16,42-85 30,-21 0-46</inkml:trace>
  <inkml:trace contextRef="#ctx0" brushRef="#br0" timeOffset="157895.87">1460 17082 0,'0'0'0,"22"-22"0,-22-41 15,0 42 1,-22 84-1,-20 43 1,21 127 0,21-106-1,21 0 1,21-106 0,22-21-1,84-106 16,-127 43-15,0-1 0,-84 64-1,-22 0 1,1 0 0,20 43-1,64 20 1,0-42-1</inkml:trace>
  <inkml:trace contextRef="#ctx0" brushRef="#br0" timeOffset="158083.76">2074 17336 0,'0'0'0,"21"0"15,1 0 1,-1 0 31,0 0-31,0 0-16</inkml:trace>
  <inkml:trace contextRef="#ctx0" brushRef="#br0" timeOffset="158529.14">4487 16658 0,'0'0'15,"0"-42"-15,21-64 16,-21 85 0,-42 42-1,21 127 1,0 85 0,0-169-16,-1 126 31,22-42-16,0-84 1</inkml:trace>
  <inkml:trace contextRef="#ctx0" brushRef="#br0" timeOffset="159164.23">4381 16997 0,'-42'-85'16,"84"170"-16,-147-318 15,83 43 1,65 41 0,41 86-1,-41 63-15,105 21 16,-42 64 0,-85 84-1,-21-42 16,-106 42-15,-42-42 0,42-105-1,43-22 1,20-22 0,43-20-1,85 42 1,63 85-1,-42-22 1,0 64 0,-43-42-1,22-43 1,-22-42 0,43-63 15,-63-1-16,41-42 1,-84 1 0,21 83-1,-21 44 1,0-1-16,0 42 16,0 43-1,-21-64 1,21 1-1,0-64 17,0-1-32</inkml:trace>
  <inkml:trace contextRef="#ctx0" brushRef="#br0" timeOffset="159345.13">5207 16870 0,'-42'-85'15,"84"170"-15,-106-170 0,43 85 32,0 0-17,21 21 1,64 43 0,-1-22-1</inkml:trace>
  <inkml:trace contextRef="#ctx0" brushRef="#br0" timeOffset="160078.81">5948 17166 0,'21'0'16,"-21"-21"-1,21 0-15,-21-64 31,0-21-15,-63 43 0,20 42-1,-20 42 1,63 0-16,-64 64 16,1 21-1,63-43 1,21-42-1,42-21 1,43-21 0,0-64-1,-64 22 1,-20 21 0,-22 63 30,-22 42-30,22-42-16,0 106 16,0 43-1,43-43 1,-1 106 0,-21-43-1,-21 64 1,-84-63-1,62-128-15,-105 106 16,22-105 0,-65-64-1,43-64 1,-21-105 0,42-64 15,85-21-16,21 64 1,42-1 0,22 85-1,63 1 1,-42 62-16</inkml:trace>
  <inkml:trace contextRef="#ctx0" brushRef="#br0" timeOffset="160779.39">6689 16743 0,'0'0'0,"0"-21"0,-43 0 0,-41 84 31,62 85 0,22 0-15,0 64 0,0-148-1,0-1 1,22-105 15,41-43-15,-21 0-1,-20 43-15,41-64 16,-21 43 0,1 84-1,-1 64 1,-21 20 0,85 44 15,-42-149 0,41-22-15,-41-41-1,21-43 1,-64-21 0,-21 85-16,0-128 15,0 22 1,-21 85-1,-1 84 1,22 42 0,0 149-1,-21-21 1,0-86 0,21-20-1,0-43 16,64-63-15,-43 0-16</inkml:trace>
  <inkml:trace contextRef="#ctx0" brushRef="#br0" timeOffset="160978.98">7218 16976 0,'-21'0'0,"-1"0"15,44 0 17,-1 0-32,63 0 15,-20-43 1,21 1 0,-64 21-1</inkml:trace>
  <inkml:trace contextRef="#ctx0" brushRef="#br0" timeOffset="161861.82">8191 16722 0,'0'0'0,"22"-21"0,-22-1 16,0-126 15,0 127-31,0 0 16,-22 21-16,-41 0 15,-43 85 1,43 20 0,20 128-1,22-21 1,42-64-1,64-63 1,21-64 0,42-21-1,21-64 1,-42-20 0,21-107-1,-84 43 16,-43-42-15,-21 63 0,0 105-1,-42 22 1,21 170 0,-1-1-1,22 22 1,0-64-1,22-43 1,62-41 0,1-43-1,21-85 1,-22 0 0,-62 1 15,-1-1-31,-21 127 47,0-21-47,0 64 15,0-21 1,0-43-16,0 21 31,0-63-15</inkml:trace>
  <inkml:trace contextRef="#ctx0" brushRef="#br0" timeOffset="162044.72">9250 16764 0,'0'-21'16,"0"42"-16,-43-42 0,22 21 15,0 0 1,21 21 15,42 21-15,1-20-16</inkml:trace>
  <inkml:trace contextRef="#ctx0" brushRef="#br0" timeOffset="162828.26">9779 16764 0,'-42'-21'16,"84"42"-16,-106-42 16,-63 63-1,85 64 1,21 42 0,21 0-1,21-63 1,85-43 15,-64-42-31,85 0 16,43-42-1,-22-64 1,-85-21 0,1-84-1,-64-22 1,0 106-1,0 84-15,0 1 16,0 127 0,-21 63-1,-1 64 1,-20-43 0,-21 0-1,41-126 1,1 41-1,0-84 1,21-21 0,85-85-1,21 0 1,-85 64-16,85-64 16,21 22-1,-85 84 1,-42 42-1,-64 21 1,-63 22 0,85-43-1,42-20 17,64 20-17,-1 0 1,-21-21 15,43 22-15,42-22-1,-85-21-15,149 0 16</inkml:trace>
  <inkml:trace contextRef="#ctx0" brushRef="#br0" timeOffset="163379.47">11324 16955 0,'0'0'0,"-42"0"0,-43 21 16,43 0-1,105-21 16,107 0-15,84 0 0,-43 0-1,64-21 1,-105 0 0,-149-22-1,-85 22 1,-84 0-1,42 0 1,22-22 0,41 22-1,65 0 1,83 0 0,1 21-1,21 42 16,-84 64-15,-43 0 0,0-64-16,-85 85 15,-42 0 1,42-42 0,43-22-1,21-63-15</inkml:trace>
  <inkml:trace contextRef="#ctx0" brushRef="#br0" timeOffset="165478">14414 16193 0,'0'-22'0,"0"1"0,22-21 31,-1 42-15,-21 42 0,-64 64-1,43-64-15,-85 191 16,-21-21-1,43-43 1,-1-21 0,43-105-1,42-22 1,42-85 0,0-41-1,64-86 16,0-42-15,-85 170-16,21-64 16,-20 63-16,62-84 15,-63 106 1,22 126 0,-22 128-1,0-21 1,-21 63-1,0 0 1,-21-170 0,0-20-1,0-85 17,-43-43-17</inkml:trace>
  <inkml:trace contextRef="#ctx0" brushRef="#br0" timeOffset="165662.32">14055 16870 0,'-170'-21'31,"149"21"-15,381 106 0,-529-191-16,-1 64 0,255 21 15,84 0 1,22-43-1,-64 1 1,-85 21-16</inkml:trace>
  <inkml:trace contextRef="#ctx0" brushRef="#br0" timeOffset="167294.91">14965 16616 0,'0'0'0,"-43"0"16,1 0-1,-21 106 17,63-85-32,-43 106 15,43 0 1,43-21 0,20-85-1,106-21 1,-42-42-1,64-64 1,-149 85-16,85-149 16,-63 43-1,-22-63 1,-42 20 0,0 107-1,0 84 16,0 106-15,-21 0 0,-21 85-1,20-22 1,22-84 0,43-21-1,-1-85-15,43 0 16,63-43-1,-21-62 1,-64 20 0,-41 43-16,41-170 31,-63 191-15,0 84-1,0 64 16,-21-21-15,0 0 0,63-43-1,64-63 1,42 0 0,-21-63-1,0-22 1,-42-21-1,-85 22 1,-21 168 15,-22 1-15,22 21 0,21-21-1,42-64 1,-20-21-16,62 0 31,-20-21-15,-22-43-1,-21-42 1,-42 22 0,-85-43-1,22 105 1,62 1-1,44 21 17,62 0-17,22-21 1,-85 21-16,64 0 16,21 64-1,-43 41 1,-63-41 15,0 42-15,-42-43-1,21-42-15,21-42 47,0 0-47,42-21 16,22-64-1,20-21 1,-63 106-16,43-43 16,-43 64-1,0 85 1,-21 0 0,0 20-1,43-20 1,41-64 15,22-21-15,-21-42-1,-1-43 1,1-63 0,-43 21-1,-42 42 1,-21 85-1,0 64 1,0 63 0,0 0-1,21-42 1,0-22 0,0-42-1,-21-21 32,-22-63-31,22 63-16</inkml:trace>
  <inkml:trace contextRef="#ctx0" brushRef="#br0" timeOffset="167479.81">16849 16404 0,'-43'0'0,"86"0"0,-149 0 16,42 0-1,43-21 1,0 21 15</inkml:trace>
  <inkml:trace contextRef="#ctx0" brushRef="#br0" timeOffset="167677.7">15684 16595 0,'-21'21'0,"42"-21"31,64-21-15,63-22 0,43-20-1</inkml:trace>
  <inkml:trace contextRef="#ctx0" brushRef="#br0" timeOffset="168110.45">18203 16383 0,'0'-21'0,"0"42"0,0-63 16,-42 42-1,21 0 1,-43 84-1,64-20 17,0-1-17,43-20 1,20-43 0,64-43-1,-63 22-15</inkml:trace>
  <inkml:trace contextRef="#ctx0" brushRef="#br0" timeOffset="168528.21">18521 16066 0,'0'0'0,"-64"-22"0,43 1 0,-148 21 16,42 64-1,-43 63 1,107 42 15,63-42-15,42 0-1,128-21 1,-43-85 0,63-63-1,-21-43 1,-84 0-1,-21-126 1,-86-1 0,-41 106-1,-64 64 1,-21 84 0,42 43-1,42 63 1,128 0 15,21-84-31</inkml:trace>
  <inkml:trace contextRef="#ctx0" brushRef="#br0" timeOffset="168977.95">19071 16828 0,'0'0'0,"-21"0"0,0 42 16,42-21-1,106-21 1,63 0 0,43 0-1,-42-42 1,-64-1 15,-85 1-15,-42-21-1,-42-1 1,-43 22 0,64 42-1,63 42 16,1 22-15,-43-43-16,21 63 16,-21 22-1,-64-42 1,-20-22 0,20-21-1</inkml:trace>
  <inkml:trace contextRef="#ctx0" brushRef="#br0" timeOffset="170411.25">21505 16489 0,'-21'-42'16,"21"-1"15,-63-41-15,20 41-1,-20 43 1,42 21-16,-106 106 16,63 22-1,1 105 1,63-43-1,0-105 1,127 0 0,-22-106-1,44-42 1,-1-43 0,-64 0-1,-20-63 1,-43 127-16,-21-64 31,0 43-15,-21 105-1,-21 43 1,-1 21 0,43 21-1,21-105 1,64-43-1,0 0 1,21-64 0,-43-20-1,-63-1 1,-63-63 0,-22 63-1,85 43 16,-21 21-15,42 21 0,85-22-1,-85 22-15,106 22 16,-42 41 0,-1 64-1,-63-106-15,1 170 31,-65-128-15,1-20 0,21-43-1,21-43 1,21-41 0,0 62-1,148-232 1,1 127 15,-86 127-15,-84 85-1,0 63 1,-21 0 0,21-63-1,21 21 1,64-106-1,42 0 1,0-85 0,-42 1-1,-22-86 1,-20-63 0,-22 22-1,0 84 1,-21 106-1,0 105 17,0 107-17,-21 20 1,0-41 0,-1-64-1,22-43 1,0-42-1,22-42 1,-22-42 0</inkml:trace>
  <inkml:trace contextRef="#ctx0" brushRef="#br0" timeOffset="170593.72">22966 16806 0,'0'0'15,"42"0"1,64 0 0,0 0-1,84 0 1,-42-21 0,-63 0-1</inkml:trace>
  <inkml:trace contextRef="#ctx0" brushRef="#br0" timeOffset="171661.11">23580 16933 0,'-22'22'0,"44"-44"0,-65 107 15,43-43 1,21-42 0,1 0-16,41 0 15,43-63 1,-21-1 15,-64-20-15,-21-1-1,0 64-15,-64 0 16,1 63 0,42 64-1,21-21 1,0 20-1,21 1 1,63-85 0,1-21-1,-21-21 1,-1-42 0,1-43-1,20-42 16,43 42-15,-42 85 0,0 63-1,-85 64 1,0-21 0,-85 20-1,21-20 1,43-64-1,64-63 17,41-22-17,-41-20 1,41-43 0,-84 84-16,64-84 15,-64 106 1,0 64-1,-21 41 17,-22 43-17,43 43 1,0-128 0,85-21-1,21-21 1,-43-63-1,22-43 1,-22 0 0,-63 42-16,43-126 15,20-22 1,-42 85 0,1 64-1,-22 105 1,-43 85 15,1 64-15,21-22-1,0 0 1,21-42 0,0-63-1,63-64 1,1 0-1,-22-64 1,-42 43-16</inkml:trace>
  <inkml:trace contextRef="#ctx0" brushRef="#br0" timeOffset="171827.18">24850 16637 0,'0'0'0,"21"0"31,106 0 1,-21 0-17,-64 0-15,85-21 16,-64-21-16</inkml:trace>
  <inkml:trace contextRef="#ctx0" brushRef="#br0" timeOffset="172692.69">25866 16552 0,'0'0'0,"0"-63"16,0 42-1,-85 42 1,-42 64 0,42 42-1,22 84 1,42-41 0,63-43-1,127-85 1,-21-42 15,64-42-15,-85-22-1,-85 22-15,64-128 16,-42 1 0,-22-43-1,-21 64 1,-21 106-1,0 127 1,0 42 0,0 105-1,0-41 1,21-64 0,1-106-1,41 64 1,1-85 15,-43 0-31,63-43 16,-20-41-1,21-43 1,-43 21 0,-21 85-1,-21 63 1,-21 85-1,0-42 1,0-43 0</inkml:trace>
  <inkml:trace contextRef="#ctx0" brushRef="#br0" timeOffset="172877.59">27051 16658 0,'0'0'0,"-21"0"0,-22-21 31,1 21-15,63 0 30,0 0-46</inkml:trace>
  <inkml:trace contextRef="#ctx0" brushRef="#br0" timeOffset="173694.13">27601 16658 0,'0'0'0,"-21"0"15,-21 0 1,21 21 0,-1 1-16,-62 83 15,63 1 1,-22 21 0,64-63-1,85-43 1,42-21-1,-21-64 1,22-20 0,-65-22-1,-20-106 1,-64 170-16,42-127 16,-21-22-1,0 128 1,-21 84-1,0 85 17,-42 84-17,21-21 1,-21-42 0,20-63-1,22-43 1,43-63 15,-22 21-31,42-64 16,64-42-1,0 63 1,-63 43 0,-43 21-1,-42 43 1,-43-1-1,-84-21 17,85 21-17,20 1 1,43 20 0,22-20-1,41 20 1,-21-42-1,22-21 1,21 0 0,-22-21-1,1-21 1</inkml:trace>
  <inkml:trace contextRef="#ctx0" brushRef="#br0" timeOffset="173944.03">29189 16404 0,'0'0'0,"21"-42"0,0-22 31,-42 107 1,0-22-32,-43 106 15,22 21 1,42-42-1,0 0 1,21-64 0,0-21-16,64-21 15,-43 0 1</inkml:trace>
  <inkml:trace contextRef="#ctx0" brushRef="#br0" timeOffset="174193.88">29824 16362 0,'0'0'0,"21"-21"0,21 21 15,1 21 1,-22 85 0,0 0-1,-21-85-15,0 106 16,-64 0-1,-20-43 1,-43-41 0,63-22-1,1-21 1</inkml:trace>
  <inkml:trace contextRef="#ctx0" brushRef="#br0" timeOffset="-138256.39">20828 17865 0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DCBB-D507-4554-9B31-C2C69A78A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2781-4A87-4C97-9B44-884187EA6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8C5B-80B7-4501-B48C-ACD8A1F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B5F5-A739-4B24-BBAD-CE7B86D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F592-4B92-406D-A96B-C0955E97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8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FD9B-2261-4D74-93CA-24A07AF8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D7548-C43F-4197-A5FB-B3283DB9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3090-173B-4CBF-9296-137B8A2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BE0E-CE1A-47AC-8D9D-2A93CABC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33D7-E48D-4808-B351-5520CDBD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97B68-E418-44EE-B7DD-8FDE9221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60452-27BF-46D9-8559-D89D74EE7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B804-F325-4E6A-BFE9-6CA73E6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A667-BEB9-4754-857F-3DE1387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01F2-6B1F-487D-94BD-229DA719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22DA-4B2F-42C3-8F28-9CD88D2B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9127-7102-4CF5-BDAF-F4A1CA0D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65F0-A925-4701-A606-EB3853CE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EF65-7C52-48B6-B71C-ACA2E70A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3391-931F-465A-A1A2-1B7B6C07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3682-07C9-47EE-BE0A-CDAA1BAD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C193-3D4D-405A-93FF-F7249FD2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3BE0-D4C0-4E5D-8B13-1AC289D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5872-7295-476F-84EC-FE94B46E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E610-AC95-4E3D-80CC-C60F3823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9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8B0F-431A-4D06-9B79-4EF35195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A38-B27A-4AE0-B29D-24CB247D3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2AE97-E4FE-4017-B5F2-9B1AD9E16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B440F-5017-439B-B5CA-82F7DA87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3665E-4D3E-4535-97A4-B7780EF7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7524-A4C5-4FA0-9659-A9644CE7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0697-457D-4296-8638-091EA8D6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FA13-D555-4D48-B0D4-837CA0BE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0022-2AF1-42FB-9B4D-DE2CF554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9C77A-D25B-468E-8500-655F7FD3F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56A39-E33E-49E4-9E80-778155DD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E71DB-6466-40E5-A259-99707C0B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24955-0D1C-4EEB-A87F-F632405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E00DD-2871-40EB-ACE2-87E9F0A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6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BEAE-D09D-4ED1-85B2-9D81571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6D582-E077-4B32-AA1D-73B5EA21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905C-1127-4692-AD67-2CBD5F1C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0C603-4774-40A7-BBFD-86E40E08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83ED-2AC2-4B75-A6A1-A7C81623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83EBE-8E33-4B1D-AE82-96C6711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0D97-3912-4152-8A63-5A142C13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BD6-88B6-49EC-8D4B-19DA174A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F4A3-3456-412F-ADEE-ADAC8C55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8BBAC-CDCC-42C0-90CF-B974A822D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6EE79-A1F7-4AFB-BBBD-59CA152E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1CEA-AB80-404E-B88F-D2354387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EA56-926A-41CE-9A6E-A41A694E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882B-4053-4F4B-83C0-52D71D32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C659A-EA42-4B76-8D3D-B308B9D87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A8290-6212-44B3-BAF2-0EE5FA5F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A26E-90CD-4E81-885B-B5FB2086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3288-B8F6-4EF2-8CE3-FC70FF4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D377-87C5-4D4E-A6A6-FE3FAC73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1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B1BA8-305F-4B0F-8EAF-D5E74AA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DECE0-BEA9-40BB-A642-C833A939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C2E5-C4B0-44D9-9A7E-C16842564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0303-878B-4BCE-BBE9-E5481DBB9BA5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8C81-0F9C-4461-AF43-45B16B6BF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1F0B-C7B8-4D8C-A990-C0658303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A5BB-E87A-4A81-8D0B-6C9AAFD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0DD-83EC-435B-B725-56F5C0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96AB9-9CA7-4623-87A5-AFA3D759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9FE880-EEC8-4AA3-9960-58DD345CA2B9}"/>
                  </a:ext>
                </a:extLst>
              </p14:cNvPr>
              <p14:cNvContentPartPr/>
              <p14:nvPr/>
            </p14:nvContentPartPr>
            <p14:xfrm>
              <a:off x="739080" y="556200"/>
              <a:ext cx="9174960" cy="381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9FE880-EEC8-4AA3-9960-58DD345CA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546840"/>
                <a:ext cx="919368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0DD-83EC-435B-B725-56F5C0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96AB9-9CA7-4623-87A5-AFA3D759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D711D20-4024-408D-B7DA-45718383AA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5692668"/>
                  </p:ext>
                </p:extLst>
              </p:nvPr>
            </p:nvGraphicFramePr>
            <p:xfrm>
              <a:off x="4672980" y="5341531"/>
              <a:ext cx="3048000" cy="1714500"/>
            </p:xfrm>
            <a:graphic>
              <a:graphicData uri="http://schemas.microsoft.com/office/powerpoint/2016/slidezoom">
                <pslz:sldZm>
                  <pslz:sldZmObj sldId="258" cId="1432090381">
                    <pslz:zmPr id="{9CCB2DDF-16DB-400D-B42B-B9FEC76CB28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711D20-4024-408D-B7DA-45718383AA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2980" y="53415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5E7FE-3CC5-4340-BB7B-E99497D53691}"/>
                  </a:ext>
                </a:extLst>
              </p14:cNvPr>
              <p14:cNvContentPartPr/>
              <p14:nvPr/>
            </p14:nvContentPartPr>
            <p14:xfrm>
              <a:off x="0" y="137160"/>
              <a:ext cx="4305600" cy="169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5E7FE-3CC5-4340-BB7B-E99497D536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7800"/>
                <a:ext cx="432432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0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0DD-83EC-435B-B725-56F5C0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96AB9-9CA7-4623-87A5-AFA3D759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230273-D78B-414C-98DE-C33FE7F5BB3E}"/>
                  </a:ext>
                </a:extLst>
              </p14:cNvPr>
              <p14:cNvContentPartPr/>
              <p14:nvPr/>
            </p14:nvContentPartPr>
            <p14:xfrm>
              <a:off x="670680" y="45720"/>
              <a:ext cx="1047780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230273-D78B-414C-98DE-C33FE7F5BB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6360"/>
                <a:ext cx="1049652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3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0DD-83EC-435B-B725-56F5C0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96AB9-9CA7-4623-87A5-AFA3D759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9C617F-3C83-4FFD-BCB1-99D7AACC6579}"/>
                  </a:ext>
                </a:extLst>
              </p14:cNvPr>
              <p14:cNvContentPartPr/>
              <p14:nvPr/>
            </p14:nvContentPartPr>
            <p14:xfrm>
              <a:off x="76320" y="99000"/>
              <a:ext cx="1193328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9C617F-3C83-4FFD-BCB1-99D7AACC6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9640"/>
                <a:ext cx="1195200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F0DD-83EC-435B-B725-56F5C0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96AB9-9CA7-4623-87A5-AFA3D7594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F74397-CCE5-4164-8060-6D377F0E2344}"/>
                  </a:ext>
                </a:extLst>
              </p14:cNvPr>
              <p14:cNvContentPartPr/>
              <p14:nvPr/>
            </p14:nvContentPartPr>
            <p14:xfrm>
              <a:off x="228600" y="0"/>
              <a:ext cx="1186452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F74397-CCE5-4164-8060-6D377F0E2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-9360"/>
                <a:ext cx="1188324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04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2021-05-10T03:35:28Z</dcterms:created>
  <dcterms:modified xsi:type="dcterms:W3CDTF">2021-05-10T04:53:51Z</dcterms:modified>
</cp:coreProperties>
</file>